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26.xml"/>
  <Override ContentType="application/vnd.openxmlformats-officedocument.presentationml.notesSlide+xml" PartName="/ppt/notesSlides/notesSlide148.xml"/>
  <Override ContentType="application/vnd.openxmlformats-officedocument.presentationml.notesSlide+xml" PartName="/ppt/notesSlides/notesSlide39.xml"/>
  <Override ContentType="application/vnd.openxmlformats-officedocument.presentationml.notesSlide+xml" PartName="/ppt/notesSlides/notesSlide135.xml"/>
  <Override ContentType="application/vnd.openxmlformats-officedocument.presentationml.notesSlide+xml" PartName="/ppt/notesSlides/notesSlide137.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23.xml"/>
  <Override ContentType="application/vnd.openxmlformats-officedocument.presentationml.notesSlide+xml" PartName="/ppt/notesSlides/notesSlide110.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120.xml"/>
  <Override ContentType="application/vnd.openxmlformats-officedocument.presentationml.notesSlide+xml" PartName="/ppt/notesSlides/notesSlide2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84.xml"/>
  <Override ContentType="application/vnd.openxmlformats-officedocument.presentationml.notesSlide+xml" PartName="/ppt/notesSlides/notesSlide116.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24.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69.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67.xml"/>
  <Override ContentType="application/vnd.openxmlformats-officedocument.presentationml.notesSlide+xml" PartName="/ppt/notesSlides/notesSlide58.xml"/>
  <Override ContentType="application/vnd.openxmlformats-officedocument.presentationml.notesSlide+xml" PartName="/ppt/notesSlides/notesSlide140.xml"/>
  <Override ContentType="application/vnd.openxmlformats-officedocument.presentationml.notesSlide+xml" PartName="/ppt/notesSlides/notesSlide154.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149.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111.xml"/>
  <Override ContentType="application/vnd.openxmlformats-officedocument.presentationml.notesSlide+xml" PartName="/ppt/notesSlides/notesSlide139.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164.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128.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162.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0.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61.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68.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121.xml"/>
  <Override ContentType="application/vnd.openxmlformats-officedocument.presentationml.slide+xml" PartName="/ppt/slides/slide164.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5.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13.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170.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71.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36.xml"/>
  <Override ContentType="application/vnd.openxmlformats-officedocument.presentationml.slide+xml" PartName="/ppt/slides/slide154.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141.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18.xml"/>
  <Override ContentType="application/vnd.openxmlformats-officedocument.presentationml.slide+xml" PartName="/ppt/slides/slide142.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31.xml"/>
  <Override ContentType="application/vnd.openxmlformats-officedocument.presentationml.slide+xml" PartName="/ppt/slides/slide159.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31.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95.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57.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34.xml"/>
  <Override ContentType="application/vnd.openxmlformats-officedocument.presentationml.slide+xml" PartName="/ppt/slides/slide122.xml"/>
  <Override ContentType="application/vnd.openxmlformats-officedocument.presentationml.slide+xml" PartName="/ppt/slides/slide130.xml"/>
  <Override ContentType="application/vnd.openxmlformats-officedocument.presentationml.slide+xml" PartName="/ppt/slides/slide147.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11.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153.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149.xml"/>
  <Override ContentType="application/vnd.openxmlformats-officedocument.presentationml.slide+xml" PartName="/ppt/slides/slide49.xml"/>
  <Override ContentType="application/vnd.openxmlformats-officedocument.presentationml.slide+xml" PartName="/ppt/slides/slide124.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51.xml"/>
  <Override ContentType="application/vnd.openxmlformats-officedocument.presentationml.slide+xml" PartName="/ppt/slides/slide109.xml"/>
  <Override ContentType="application/vnd.openxmlformats-officedocument.presentationml.slide+xml" PartName="/ppt/slides/slide134.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160.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143.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32.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128.xml"/>
  <Override ContentType="application/vnd.openxmlformats-officedocument.presentationml.slide+xml" PartName="/ppt/slides/slide158.xml"/>
  <Override ContentType="application/vnd.openxmlformats-officedocument.presentationml.slide+xml" PartName="/ppt/slides/slide92.xml"/>
  <Override ContentType="application/vnd.openxmlformats-officedocument.presentationml.slide+xml" PartName="/ppt/slides/slide115.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725"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29" r:id="rId79"/>
    <p:sldId id="330" r:id="rId80"/>
    <p:sldId id="331" r:id="rId81"/>
    <p:sldId id="332" r:id="rId82"/>
    <p:sldId id="333" r:id="rId83"/>
    <p:sldId id="334" r:id="rId84"/>
    <p:sldId id="335" r:id="rId85"/>
    <p:sldId id="336" r:id="rId86"/>
    <p:sldId id="337" r:id="rId87"/>
    <p:sldId id="338" r:id="rId88"/>
    <p:sldId id="339" r:id="rId89"/>
    <p:sldId id="340" r:id="rId90"/>
    <p:sldId id="341" r:id="rId91"/>
    <p:sldId id="342" r:id="rId92"/>
    <p:sldId id="343" r:id="rId93"/>
    <p:sldId id="344" r:id="rId94"/>
    <p:sldId id="345" r:id="rId95"/>
    <p:sldId id="346" r:id="rId96"/>
    <p:sldId id="347" r:id="rId97"/>
    <p:sldId id="348" r:id="rId98"/>
    <p:sldId id="349"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3"/>
    <p:sldId id="364" r:id="rId114"/>
    <p:sldId id="365" r:id="rId115"/>
    <p:sldId id="366" r:id="rId116"/>
    <p:sldId id="367" r:id="rId117"/>
    <p:sldId id="368" r:id="rId118"/>
    <p:sldId id="369" r:id="rId119"/>
    <p:sldId id="370" r:id="rId120"/>
    <p:sldId id="371" r:id="rId121"/>
    <p:sldId id="372" r:id="rId122"/>
    <p:sldId id="373" r:id="rId123"/>
    <p:sldId id="374" r:id="rId124"/>
    <p:sldId id="375" r:id="rId125"/>
    <p:sldId id="376" r:id="rId126"/>
    <p:sldId id="377" r:id="rId127"/>
    <p:sldId id="378" r:id="rId128"/>
    <p:sldId id="379" r:id="rId129"/>
    <p:sldId id="380" r:id="rId130"/>
    <p:sldId id="381" r:id="rId131"/>
    <p:sldId id="382" r:id="rId132"/>
    <p:sldId id="383" r:id="rId133"/>
    <p:sldId id="384" r:id="rId134"/>
    <p:sldId id="385" r:id="rId135"/>
    <p:sldId id="386" r:id="rId136"/>
    <p:sldId id="387" r:id="rId137"/>
    <p:sldId id="388" r:id="rId138"/>
    <p:sldId id="389" r:id="rId139"/>
    <p:sldId id="390" r:id="rId140"/>
    <p:sldId id="391" r:id="rId141"/>
    <p:sldId id="392" r:id="rId142"/>
    <p:sldId id="393" r:id="rId143"/>
    <p:sldId id="394" r:id="rId144"/>
    <p:sldId id="395" r:id="rId145"/>
    <p:sldId id="396" r:id="rId146"/>
    <p:sldId id="397" r:id="rId147"/>
    <p:sldId id="398" r:id="rId148"/>
    <p:sldId id="399" r:id="rId149"/>
    <p:sldId id="400" r:id="rId150"/>
    <p:sldId id="401" r:id="rId151"/>
    <p:sldId id="402" r:id="rId152"/>
    <p:sldId id="403" r:id="rId153"/>
    <p:sldId id="404" r:id="rId154"/>
    <p:sldId id="405" r:id="rId155"/>
    <p:sldId id="406" r:id="rId156"/>
    <p:sldId id="407" r:id="rId157"/>
    <p:sldId id="408" r:id="rId158"/>
    <p:sldId id="409" r:id="rId159"/>
    <p:sldId id="410" r:id="rId160"/>
    <p:sldId id="411"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Lst>
  <p:sldSz cy="6858000" cx="12192000"/>
  <p:notesSz cx="6858000" cy="9144000"/>
  <p:embeddedFontLst>
    <p:embeddedFont>
      <p:font typeface="Roboto Thin"/>
      <p:regular r:id="rId176"/>
      <p:bold r:id="rId177"/>
      <p:italic r:id="rId178"/>
      <p:boldItalic r:id="rId179"/>
    </p:embeddedFont>
    <p:embeddedFont>
      <p:font typeface="Roboto Medium"/>
      <p:regular r:id="rId180"/>
      <p:bold r:id="rId181"/>
      <p:italic r:id="rId182"/>
      <p:boldItalic r:id="rId183"/>
    </p:embeddedFont>
    <p:embeddedFont>
      <p:font typeface="Poppins Light"/>
      <p:regular r:id="rId184"/>
      <p:bold r:id="rId185"/>
      <p:italic r:id="rId186"/>
      <p:boldItalic r:id="rId187"/>
    </p:embeddedFont>
    <p:embeddedFont>
      <p:font typeface="Montserrat Light"/>
      <p:regular r:id="rId188"/>
      <p:bold r:id="rId189"/>
      <p:italic r:id="rId190"/>
      <p:boldItalic r:id="rId191"/>
    </p:embeddedFont>
    <p:embeddedFont>
      <p:font typeface="Lato Black"/>
      <p:bold r:id="rId192"/>
      <p:boldItalic r:id="rId193"/>
    </p:embeddedFont>
    <p:embeddedFont>
      <p:font typeface="Lato"/>
      <p:regular r:id="rId194"/>
      <p:bold r:id="rId195"/>
      <p:italic r:id="rId196"/>
      <p:boldItalic r:id="rId197"/>
    </p:embeddedFont>
    <p:embeddedFont>
      <p:font typeface="Montserrat"/>
      <p:regular r:id="rId198"/>
      <p:bold r:id="rId199"/>
      <p:italic r:id="rId200"/>
      <p:boldItalic r:id="rId201"/>
    </p:embeddedFont>
    <p:embeddedFont>
      <p:font typeface="Lato Light"/>
      <p:regular r:id="rId202"/>
      <p:bold r:id="rId203"/>
      <p:italic r:id="rId204"/>
      <p:boldItalic r:id="rId205"/>
    </p:embeddedFont>
    <p:embeddedFont>
      <p:font typeface="Raleway Light"/>
      <p:regular r:id="rId206"/>
      <p:bold r:id="rId207"/>
      <p:italic r:id="rId208"/>
      <p:boldItalic r:id="rId209"/>
    </p:embeddedFont>
    <p:embeddedFont>
      <p:font typeface="Gill Sans"/>
      <p:regular r:id="rId210"/>
      <p:bold r:id="rId211"/>
    </p:embeddedFont>
    <p:embeddedFont>
      <p:font typeface="Open Sans Light"/>
      <p:regular r:id="rId212"/>
      <p:bold r:id="rId213"/>
      <p:italic r:id="rId214"/>
      <p:boldItalic r:id="rId215"/>
    </p:embeddedFont>
    <p:embeddedFont>
      <p:font typeface="Open Sans"/>
      <p:regular r:id="rId216"/>
      <p:bold r:id="rId217"/>
      <p:italic r:id="rId218"/>
      <p:boldItalic r:id="rId21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467A2EB4-C44F-4295-8F1E-58E7F768B02E}">
  <a:tblStyle styleId="{467A2EB4-C44F-4295-8F1E-58E7F768B02E}" styleName="Table_0">
    <a:wholeTbl>
      <a:tcTxStyle b="off" i="off">
        <a:font>
          <a:latin typeface="Lato Light"/>
          <a:ea typeface="Lato Light"/>
          <a:cs typeface="Lato Light"/>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7F0ED"/>
          </a:solidFill>
        </a:fill>
      </a:tcStyle>
    </a:wholeTbl>
    <a:band1H>
      <a:tcTxStyle/>
      <a:tcStyle>
        <a:fill>
          <a:solidFill>
            <a:srgbClr val="CBDFD8"/>
          </a:solidFill>
        </a:fill>
      </a:tcStyle>
    </a:band1H>
    <a:band2H>
      <a:tcTxStyle/>
    </a:band2H>
    <a:band1V>
      <a:tcTxStyle/>
      <a:tcStyle>
        <a:fill>
          <a:solidFill>
            <a:srgbClr val="CBDFD8"/>
          </a:solidFill>
        </a:fill>
      </a:tcStyle>
    </a:band1V>
    <a:band2V>
      <a:tcTxStyle/>
    </a:band2V>
    <a:lastCol>
      <a:tcTxStyle b="on" i="off">
        <a:font>
          <a:latin typeface="Lato Light"/>
          <a:ea typeface="Lato Light"/>
          <a:cs typeface="Lato Light"/>
        </a:font>
        <a:schemeClr val="lt1"/>
      </a:tcTxStyle>
      <a:tcStyle>
        <a:fill>
          <a:solidFill>
            <a:schemeClr val="accent1"/>
          </a:solidFill>
        </a:fill>
      </a:tcStyle>
    </a:lastCol>
    <a:firstCol>
      <a:tcTxStyle b="on" i="off">
        <a:font>
          <a:latin typeface="Lato Light"/>
          <a:ea typeface="Lato Light"/>
          <a:cs typeface="Lato Light"/>
        </a:font>
        <a:schemeClr val="lt1"/>
      </a:tcTxStyle>
      <a:tcStyle>
        <a:fill>
          <a:solidFill>
            <a:schemeClr val="accent1"/>
          </a:solidFill>
        </a:fill>
      </a:tcStyle>
    </a:firstCol>
    <a:lastRow>
      <a:tcTxStyle b="on" i="off">
        <a:font>
          <a:latin typeface="Lato Light"/>
          <a:ea typeface="Lato Light"/>
          <a:cs typeface="Lato Light"/>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Lato Light"/>
          <a:ea typeface="Lato Light"/>
          <a:cs typeface="Lato Light"/>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5.xml"/><Relationship Id="rId190" Type="http://schemas.openxmlformats.org/officeDocument/2006/relationships/font" Target="fonts/MontserratLight-italic.fntdata"/><Relationship Id="rId42" Type="http://schemas.openxmlformats.org/officeDocument/2006/relationships/slide" Target="slides/slide37.xml"/><Relationship Id="rId41" Type="http://schemas.openxmlformats.org/officeDocument/2006/relationships/slide" Target="slides/slide36.xml"/><Relationship Id="rId44" Type="http://schemas.openxmlformats.org/officeDocument/2006/relationships/slide" Target="slides/slide39.xml"/><Relationship Id="rId194" Type="http://schemas.openxmlformats.org/officeDocument/2006/relationships/font" Target="fonts/Lato-regular.fntdata"/><Relationship Id="rId43" Type="http://schemas.openxmlformats.org/officeDocument/2006/relationships/slide" Target="slides/slide38.xml"/><Relationship Id="rId193" Type="http://schemas.openxmlformats.org/officeDocument/2006/relationships/font" Target="fonts/LatoBlack-boldItalic.fntdata"/><Relationship Id="rId46" Type="http://schemas.openxmlformats.org/officeDocument/2006/relationships/slide" Target="slides/slide41.xml"/><Relationship Id="rId192" Type="http://schemas.openxmlformats.org/officeDocument/2006/relationships/font" Target="fonts/LatoBlack-bold.fntdata"/><Relationship Id="rId45" Type="http://schemas.openxmlformats.org/officeDocument/2006/relationships/slide" Target="slides/slide40.xml"/><Relationship Id="rId191" Type="http://schemas.openxmlformats.org/officeDocument/2006/relationships/font" Target="fonts/MontserratLight-boldItalic.fntdata"/><Relationship Id="rId48" Type="http://schemas.openxmlformats.org/officeDocument/2006/relationships/slide" Target="slides/slide43.xml"/><Relationship Id="rId187" Type="http://schemas.openxmlformats.org/officeDocument/2006/relationships/font" Target="fonts/PoppinsLight-boldItalic.fntdata"/><Relationship Id="rId47" Type="http://schemas.openxmlformats.org/officeDocument/2006/relationships/slide" Target="slides/slide42.xml"/><Relationship Id="rId186" Type="http://schemas.openxmlformats.org/officeDocument/2006/relationships/font" Target="fonts/PoppinsLight-italic.fntdata"/><Relationship Id="rId185" Type="http://schemas.openxmlformats.org/officeDocument/2006/relationships/font" Target="fonts/PoppinsLight-bold.fntdata"/><Relationship Id="rId49" Type="http://schemas.openxmlformats.org/officeDocument/2006/relationships/slide" Target="slides/slide44.xml"/><Relationship Id="rId184" Type="http://schemas.openxmlformats.org/officeDocument/2006/relationships/font" Target="fonts/PoppinsLight-regular.fntdata"/><Relationship Id="rId189" Type="http://schemas.openxmlformats.org/officeDocument/2006/relationships/font" Target="fonts/MontserratLight-bold.fntdata"/><Relationship Id="rId188" Type="http://schemas.openxmlformats.org/officeDocument/2006/relationships/font" Target="fonts/MontserratLight-regular.fntdata"/><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183" Type="http://schemas.openxmlformats.org/officeDocument/2006/relationships/font" Target="fonts/RobotoMedium-boldItalic.fntdata"/><Relationship Id="rId32" Type="http://schemas.openxmlformats.org/officeDocument/2006/relationships/slide" Target="slides/slide27.xml"/><Relationship Id="rId182" Type="http://schemas.openxmlformats.org/officeDocument/2006/relationships/font" Target="fonts/RobotoMedium-italic.fntdata"/><Relationship Id="rId35" Type="http://schemas.openxmlformats.org/officeDocument/2006/relationships/slide" Target="slides/slide30.xml"/><Relationship Id="rId181" Type="http://schemas.openxmlformats.org/officeDocument/2006/relationships/font" Target="fonts/RobotoMedium-bold.fntdata"/><Relationship Id="rId34" Type="http://schemas.openxmlformats.org/officeDocument/2006/relationships/slide" Target="slides/slide29.xml"/><Relationship Id="rId180" Type="http://schemas.openxmlformats.org/officeDocument/2006/relationships/font" Target="fonts/RobotoMedium-regular.fntdata"/><Relationship Id="rId37" Type="http://schemas.openxmlformats.org/officeDocument/2006/relationships/slide" Target="slides/slide32.xml"/><Relationship Id="rId176" Type="http://schemas.openxmlformats.org/officeDocument/2006/relationships/font" Target="fonts/RobotoThin-regular.fntdata"/><Relationship Id="rId36" Type="http://schemas.openxmlformats.org/officeDocument/2006/relationships/slide" Target="slides/slide31.xml"/><Relationship Id="rId175" Type="http://schemas.openxmlformats.org/officeDocument/2006/relationships/slide" Target="slides/slide170.xml"/><Relationship Id="rId39" Type="http://schemas.openxmlformats.org/officeDocument/2006/relationships/slide" Target="slides/slide34.xml"/><Relationship Id="rId174" Type="http://schemas.openxmlformats.org/officeDocument/2006/relationships/slide" Target="slides/slide169.xml"/><Relationship Id="rId38" Type="http://schemas.openxmlformats.org/officeDocument/2006/relationships/slide" Target="slides/slide33.xml"/><Relationship Id="rId173" Type="http://schemas.openxmlformats.org/officeDocument/2006/relationships/slide" Target="slides/slide168.xml"/><Relationship Id="rId179" Type="http://schemas.openxmlformats.org/officeDocument/2006/relationships/font" Target="fonts/RobotoThin-boldItalic.fntdata"/><Relationship Id="rId178" Type="http://schemas.openxmlformats.org/officeDocument/2006/relationships/font" Target="fonts/RobotoThin-italic.fntdata"/><Relationship Id="rId177" Type="http://schemas.openxmlformats.org/officeDocument/2006/relationships/font" Target="fonts/RobotoThin-bold.fntdata"/><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29" Type="http://schemas.openxmlformats.org/officeDocument/2006/relationships/slide" Target="slides/slide24.xml"/><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98" Type="http://schemas.openxmlformats.org/officeDocument/2006/relationships/font" Target="fonts/Montserrat-regular.fntdata"/><Relationship Id="rId14" Type="http://schemas.openxmlformats.org/officeDocument/2006/relationships/slide" Target="slides/slide9.xml"/><Relationship Id="rId197" Type="http://schemas.openxmlformats.org/officeDocument/2006/relationships/font" Target="fonts/Lato-boldItalic.fntdata"/><Relationship Id="rId17" Type="http://schemas.openxmlformats.org/officeDocument/2006/relationships/slide" Target="slides/slide12.xml"/><Relationship Id="rId196" Type="http://schemas.openxmlformats.org/officeDocument/2006/relationships/font" Target="fonts/Lato-italic.fntdata"/><Relationship Id="rId16" Type="http://schemas.openxmlformats.org/officeDocument/2006/relationships/slide" Target="slides/slide11.xml"/><Relationship Id="rId195" Type="http://schemas.openxmlformats.org/officeDocument/2006/relationships/font" Target="fonts/Lato-bold.fntdata"/><Relationship Id="rId19" Type="http://schemas.openxmlformats.org/officeDocument/2006/relationships/slide" Target="slides/slide14.xml"/><Relationship Id="rId18" Type="http://schemas.openxmlformats.org/officeDocument/2006/relationships/slide" Target="slides/slide13.xml"/><Relationship Id="rId199" Type="http://schemas.openxmlformats.org/officeDocument/2006/relationships/font" Target="fonts/Montserrat-bold.fntdata"/><Relationship Id="rId84" Type="http://schemas.openxmlformats.org/officeDocument/2006/relationships/slide" Target="slides/slide79.xml"/><Relationship Id="rId83" Type="http://schemas.openxmlformats.org/officeDocument/2006/relationships/slide" Target="slides/slide78.xml"/><Relationship Id="rId86" Type="http://schemas.openxmlformats.org/officeDocument/2006/relationships/slide" Target="slides/slide81.xml"/><Relationship Id="rId85" Type="http://schemas.openxmlformats.org/officeDocument/2006/relationships/slide" Target="slides/slide80.xml"/><Relationship Id="rId88" Type="http://schemas.openxmlformats.org/officeDocument/2006/relationships/slide" Target="slides/slide83.xml"/><Relationship Id="rId150" Type="http://schemas.openxmlformats.org/officeDocument/2006/relationships/slide" Target="slides/slide145.xml"/><Relationship Id="rId87" Type="http://schemas.openxmlformats.org/officeDocument/2006/relationships/slide" Target="slides/slide82.xml"/><Relationship Id="rId89" Type="http://schemas.openxmlformats.org/officeDocument/2006/relationships/slide" Target="slides/slide84.xml"/><Relationship Id="rId80" Type="http://schemas.openxmlformats.org/officeDocument/2006/relationships/slide" Target="slides/slide75.xml"/><Relationship Id="rId82" Type="http://schemas.openxmlformats.org/officeDocument/2006/relationships/slide" Target="slides/slide77.xml"/><Relationship Id="rId81" Type="http://schemas.openxmlformats.org/officeDocument/2006/relationships/slide" Target="slides/slide76.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44.xml"/><Relationship Id="rId4" Type="http://schemas.openxmlformats.org/officeDocument/2006/relationships/slideMaster" Target="slideMasters/slideMaster1.xml"/><Relationship Id="rId148" Type="http://schemas.openxmlformats.org/officeDocument/2006/relationships/slide" Target="slides/slide143.xml"/><Relationship Id="rId9" Type="http://schemas.openxmlformats.org/officeDocument/2006/relationships/slide" Target="slides/slide4.xml"/><Relationship Id="rId143" Type="http://schemas.openxmlformats.org/officeDocument/2006/relationships/slide" Target="slides/slide138.xml"/><Relationship Id="rId142" Type="http://schemas.openxmlformats.org/officeDocument/2006/relationships/slide" Target="slides/slide137.xml"/><Relationship Id="rId141" Type="http://schemas.openxmlformats.org/officeDocument/2006/relationships/slide" Target="slides/slide136.xml"/><Relationship Id="rId140" Type="http://schemas.openxmlformats.org/officeDocument/2006/relationships/slide" Target="slides/slide135.xml"/><Relationship Id="rId5" Type="http://schemas.openxmlformats.org/officeDocument/2006/relationships/notesMaster" Target="notesMasters/notesMaster1.xml"/><Relationship Id="rId147" Type="http://schemas.openxmlformats.org/officeDocument/2006/relationships/slide" Target="slides/slide142.xml"/><Relationship Id="rId6" Type="http://schemas.openxmlformats.org/officeDocument/2006/relationships/slide" Target="slides/slide1.xml"/><Relationship Id="rId146" Type="http://schemas.openxmlformats.org/officeDocument/2006/relationships/slide" Target="slides/slide141.xml"/><Relationship Id="rId7" Type="http://schemas.openxmlformats.org/officeDocument/2006/relationships/slide" Target="slides/slide2.xml"/><Relationship Id="rId145" Type="http://schemas.openxmlformats.org/officeDocument/2006/relationships/slide" Target="slides/slide140.xml"/><Relationship Id="rId8" Type="http://schemas.openxmlformats.org/officeDocument/2006/relationships/slide" Target="slides/slide3.xml"/><Relationship Id="rId144" Type="http://schemas.openxmlformats.org/officeDocument/2006/relationships/slide" Target="slides/slide139.xml"/><Relationship Id="rId73" Type="http://schemas.openxmlformats.org/officeDocument/2006/relationships/slide" Target="slides/slide68.xml"/><Relationship Id="rId72" Type="http://schemas.openxmlformats.org/officeDocument/2006/relationships/slide" Target="slides/slide67.xml"/><Relationship Id="rId75" Type="http://schemas.openxmlformats.org/officeDocument/2006/relationships/slide" Target="slides/slide70.xml"/><Relationship Id="rId74" Type="http://schemas.openxmlformats.org/officeDocument/2006/relationships/slide" Target="slides/slide69.xml"/><Relationship Id="rId77" Type="http://schemas.openxmlformats.org/officeDocument/2006/relationships/slide" Target="slides/slide72.xml"/><Relationship Id="rId76" Type="http://schemas.openxmlformats.org/officeDocument/2006/relationships/slide" Target="slides/slide71.xml"/><Relationship Id="rId79" Type="http://schemas.openxmlformats.org/officeDocument/2006/relationships/slide" Target="slides/slide74.xml"/><Relationship Id="rId78" Type="http://schemas.openxmlformats.org/officeDocument/2006/relationships/slide" Target="slides/slide73.xml"/><Relationship Id="rId71" Type="http://schemas.openxmlformats.org/officeDocument/2006/relationships/slide" Target="slides/slide66.xml"/><Relationship Id="rId70" Type="http://schemas.openxmlformats.org/officeDocument/2006/relationships/slide" Target="slides/slide65.xml"/><Relationship Id="rId139" Type="http://schemas.openxmlformats.org/officeDocument/2006/relationships/slide" Target="slides/slide134.xml"/><Relationship Id="rId138" Type="http://schemas.openxmlformats.org/officeDocument/2006/relationships/slide" Target="slides/slide133.xml"/><Relationship Id="rId137" Type="http://schemas.openxmlformats.org/officeDocument/2006/relationships/slide" Target="slides/slide132.xml"/><Relationship Id="rId132" Type="http://schemas.openxmlformats.org/officeDocument/2006/relationships/slide" Target="slides/slide127.xml"/><Relationship Id="rId131" Type="http://schemas.openxmlformats.org/officeDocument/2006/relationships/slide" Target="slides/slide126.xml"/><Relationship Id="rId130" Type="http://schemas.openxmlformats.org/officeDocument/2006/relationships/slide" Target="slides/slide125.xml"/><Relationship Id="rId136" Type="http://schemas.openxmlformats.org/officeDocument/2006/relationships/slide" Target="slides/slide131.xml"/><Relationship Id="rId135" Type="http://schemas.openxmlformats.org/officeDocument/2006/relationships/slide" Target="slides/slide130.xml"/><Relationship Id="rId134" Type="http://schemas.openxmlformats.org/officeDocument/2006/relationships/slide" Target="slides/slide129.xml"/><Relationship Id="rId133" Type="http://schemas.openxmlformats.org/officeDocument/2006/relationships/slide" Target="slides/slide128.xml"/><Relationship Id="rId62" Type="http://schemas.openxmlformats.org/officeDocument/2006/relationships/slide" Target="slides/slide57.xml"/><Relationship Id="rId61" Type="http://schemas.openxmlformats.org/officeDocument/2006/relationships/slide" Target="slides/slide56.xml"/><Relationship Id="rId64" Type="http://schemas.openxmlformats.org/officeDocument/2006/relationships/slide" Target="slides/slide59.xml"/><Relationship Id="rId63" Type="http://schemas.openxmlformats.org/officeDocument/2006/relationships/slide" Target="slides/slide58.xml"/><Relationship Id="rId66" Type="http://schemas.openxmlformats.org/officeDocument/2006/relationships/slide" Target="slides/slide61.xml"/><Relationship Id="rId172" Type="http://schemas.openxmlformats.org/officeDocument/2006/relationships/slide" Target="slides/slide167.xml"/><Relationship Id="rId65" Type="http://schemas.openxmlformats.org/officeDocument/2006/relationships/slide" Target="slides/slide60.xml"/><Relationship Id="rId171" Type="http://schemas.openxmlformats.org/officeDocument/2006/relationships/slide" Target="slides/slide166.xml"/><Relationship Id="rId68" Type="http://schemas.openxmlformats.org/officeDocument/2006/relationships/slide" Target="slides/slide63.xml"/><Relationship Id="rId170" Type="http://schemas.openxmlformats.org/officeDocument/2006/relationships/slide" Target="slides/slide165.xml"/><Relationship Id="rId67" Type="http://schemas.openxmlformats.org/officeDocument/2006/relationships/slide" Target="slides/slide62.xml"/><Relationship Id="rId60" Type="http://schemas.openxmlformats.org/officeDocument/2006/relationships/slide" Target="slides/slide55.xml"/><Relationship Id="rId165" Type="http://schemas.openxmlformats.org/officeDocument/2006/relationships/slide" Target="slides/slide160.xml"/><Relationship Id="rId69" Type="http://schemas.openxmlformats.org/officeDocument/2006/relationships/slide" Target="slides/slide64.xml"/><Relationship Id="rId164" Type="http://schemas.openxmlformats.org/officeDocument/2006/relationships/slide" Target="slides/slide159.xml"/><Relationship Id="rId163" Type="http://schemas.openxmlformats.org/officeDocument/2006/relationships/slide" Target="slides/slide158.xml"/><Relationship Id="rId162" Type="http://schemas.openxmlformats.org/officeDocument/2006/relationships/slide" Target="slides/slide157.xml"/><Relationship Id="rId169" Type="http://schemas.openxmlformats.org/officeDocument/2006/relationships/slide" Target="slides/slide164.xml"/><Relationship Id="rId168" Type="http://schemas.openxmlformats.org/officeDocument/2006/relationships/slide" Target="slides/slide163.xml"/><Relationship Id="rId167" Type="http://schemas.openxmlformats.org/officeDocument/2006/relationships/slide" Target="slides/slide162.xml"/><Relationship Id="rId166" Type="http://schemas.openxmlformats.org/officeDocument/2006/relationships/slide" Target="slides/slide161.xml"/><Relationship Id="rId51" Type="http://schemas.openxmlformats.org/officeDocument/2006/relationships/slide" Target="slides/slide46.xml"/><Relationship Id="rId50" Type="http://schemas.openxmlformats.org/officeDocument/2006/relationships/slide" Target="slides/slide45.xml"/><Relationship Id="rId53" Type="http://schemas.openxmlformats.org/officeDocument/2006/relationships/slide" Target="slides/slide48.xml"/><Relationship Id="rId52" Type="http://schemas.openxmlformats.org/officeDocument/2006/relationships/slide" Target="slides/slide47.xml"/><Relationship Id="rId55" Type="http://schemas.openxmlformats.org/officeDocument/2006/relationships/slide" Target="slides/slide50.xml"/><Relationship Id="rId161" Type="http://schemas.openxmlformats.org/officeDocument/2006/relationships/slide" Target="slides/slide156.xml"/><Relationship Id="rId54" Type="http://schemas.openxmlformats.org/officeDocument/2006/relationships/slide" Target="slides/slide49.xml"/><Relationship Id="rId160" Type="http://schemas.openxmlformats.org/officeDocument/2006/relationships/slide" Target="slides/slide155.xml"/><Relationship Id="rId57" Type="http://schemas.openxmlformats.org/officeDocument/2006/relationships/slide" Target="slides/slide52.xml"/><Relationship Id="rId56" Type="http://schemas.openxmlformats.org/officeDocument/2006/relationships/slide" Target="slides/slide51.xml"/><Relationship Id="rId159" Type="http://schemas.openxmlformats.org/officeDocument/2006/relationships/slide" Target="slides/slide154.xml"/><Relationship Id="rId59" Type="http://schemas.openxmlformats.org/officeDocument/2006/relationships/slide" Target="slides/slide54.xml"/><Relationship Id="rId154" Type="http://schemas.openxmlformats.org/officeDocument/2006/relationships/slide" Target="slides/slide149.xml"/><Relationship Id="rId58" Type="http://schemas.openxmlformats.org/officeDocument/2006/relationships/slide" Target="slides/slide53.xml"/><Relationship Id="rId153" Type="http://schemas.openxmlformats.org/officeDocument/2006/relationships/slide" Target="slides/slide148.xml"/><Relationship Id="rId152" Type="http://schemas.openxmlformats.org/officeDocument/2006/relationships/slide" Target="slides/slide147.xml"/><Relationship Id="rId151" Type="http://schemas.openxmlformats.org/officeDocument/2006/relationships/slide" Target="slides/slide146.xml"/><Relationship Id="rId158" Type="http://schemas.openxmlformats.org/officeDocument/2006/relationships/slide" Target="slides/slide153.xml"/><Relationship Id="rId157" Type="http://schemas.openxmlformats.org/officeDocument/2006/relationships/slide" Target="slides/slide152.xml"/><Relationship Id="rId156" Type="http://schemas.openxmlformats.org/officeDocument/2006/relationships/slide" Target="slides/slide151.xml"/><Relationship Id="rId155" Type="http://schemas.openxmlformats.org/officeDocument/2006/relationships/slide" Target="slides/slide150.xml"/><Relationship Id="rId107" Type="http://schemas.openxmlformats.org/officeDocument/2006/relationships/slide" Target="slides/slide102.xml"/><Relationship Id="rId106" Type="http://schemas.openxmlformats.org/officeDocument/2006/relationships/slide" Target="slides/slide101.xml"/><Relationship Id="rId105" Type="http://schemas.openxmlformats.org/officeDocument/2006/relationships/slide" Target="slides/slide100.xml"/><Relationship Id="rId104" Type="http://schemas.openxmlformats.org/officeDocument/2006/relationships/slide" Target="slides/slide99.xml"/><Relationship Id="rId109" Type="http://schemas.openxmlformats.org/officeDocument/2006/relationships/slide" Target="slides/slide104.xml"/><Relationship Id="rId108" Type="http://schemas.openxmlformats.org/officeDocument/2006/relationships/slide" Target="slides/slide103.xml"/><Relationship Id="rId103" Type="http://schemas.openxmlformats.org/officeDocument/2006/relationships/slide" Target="slides/slide98.xml"/><Relationship Id="rId102" Type="http://schemas.openxmlformats.org/officeDocument/2006/relationships/slide" Target="slides/slide97.xml"/><Relationship Id="rId101" Type="http://schemas.openxmlformats.org/officeDocument/2006/relationships/slide" Target="slides/slide96.xml"/><Relationship Id="rId100" Type="http://schemas.openxmlformats.org/officeDocument/2006/relationships/slide" Target="slides/slide95.xml"/><Relationship Id="rId217" Type="http://schemas.openxmlformats.org/officeDocument/2006/relationships/font" Target="fonts/OpenSans-bold.fntdata"/><Relationship Id="rId216" Type="http://schemas.openxmlformats.org/officeDocument/2006/relationships/font" Target="fonts/OpenSans-regular.fntdata"/><Relationship Id="rId215" Type="http://schemas.openxmlformats.org/officeDocument/2006/relationships/font" Target="fonts/OpenSansLight-boldItalic.fntdata"/><Relationship Id="rId214" Type="http://schemas.openxmlformats.org/officeDocument/2006/relationships/font" Target="fonts/OpenSansLight-italic.fntdata"/><Relationship Id="rId219" Type="http://schemas.openxmlformats.org/officeDocument/2006/relationships/font" Target="fonts/OpenSans-boldItalic.fntdata"/><Relationship Id="rId218" Type="http://schemas.openxmlformats.org/officeDocument/2006/relationships/font" Target="fonts/OpenSans-italic.fntdata"/><Relationship Id="rId213" Type="http://schemas.openxmlformats.org/officeDocument/2006/relationships/font" Target="fonts/OpenSansLight-bold.fntdata"/><Relationship Id="rId212" Type="http://schemas.openxmlformats.org/officeDocument/2006/relationships/font" Target="fonts/OpenSansLight-regular.fntdata"/><Relationship Id="rId211" Type="http://schemas.openxmlformats.org/officeDocument/2006/relationships/font" Target="fonts/GillSans-bold.fntdata"/><Relationship Id="rId210" Type="http://schemas.openxmlformats.org/officeDocument/2006/relationships/font" Target="fonts/GillSans-regular.fntdata"/><Relationship Id="rId129" Type="http://schemas.openxmlformats.org/officeDocument/2006/relationships/slide" Target="slides/slide124.xml"/><Relationship Id="rId128" Type="http://schemas.openxmlformats.org/officeDocument/2006/relationships/slide" Target="slides/slide123.xml"/><Relationship Id="rId127" Type="http://schemas.openxmlformats.org/officeDocument/2006/relationships/slide" Target="slides/slide122.xml"/><Relationship Id="rId126" Type="http://schemas.openxmlformats.org/officeDocument/2006/relationships/slide" Target="slides/slide121.xml"/><Relationship Id="rId121" Type="http://schemas.openxmlformats.org/officeDocument/2006/relationships/slide" Target="slides/slide116.xml"/><Relationship Id="rId120" Type="http://schemas.openxmlformats.org/officeDocument/2006/relationships/slide" Target="slides/slide115.xml"/><Relationship Id="rId125" Type="http://schemas.openxmlformats.org/officeDocument/2006/relationships/slide" Target="slides/slide120.xml"/><Relationship Id="rId124" Type="http://schemas.openxmlformats.org/officeDocument/2006/relationships/slide" Target="slides/slide119.xml"/><Relationship Id="rId123" Type="http://schemas.openxmlformats.org/officeDocument/2006/relationships/slide" Target="slides/slide118.xml"/><Relationship Id="rId122" Type="http://schemas.openxmlformats.org/officeDocument/2006/relationships/slide" Target="slides/slide117.xml"/><Relationship Id="rId95" Type="http://schemas.openxmlformats.org/officeDocument/2006/relationships/slide" Target="slides/slide90.xml"/><Relationship Id="rId94" Type="http://schemas.openxmlformats.org/officeDocument/2006/relationships/slide" Target="slides/slide89.xml"/><Relationship Id="rId97" Type="http://schemas.openxmlformats.org/officeDocument/2006/relationships/slide" Target="slides/slide92.xml"/><Relationship Id="rId96" Type="http://schemas.openxmlformats.org/officeDocument/2006/relationships/slide" Target="slides/slide91.xml"/><Relationship Id="rId99" Type="http://schemas.openxmlformats.org/officeDocument/2006/relationships/slide" Target="slides/slide94.xml"/><Relationship Id="rId98" Type="http://schemas.openxmlformats.org/officeDocument/2006/relationships/slide" Target="slides/slide93.xml"/><Relationship Id="rId91" Type="http://schemas.openxmlformats.org/officeDocument/2006/relationships/slide" Target="slides/slide86.xml"/><Relationship Id="rId90" Type="http://schemas.openxmlformats.org/officeDocument/2006/relationships/slide" Target="slides/slide85.xml"/><Relationship Id="rId93" Type="http://schemas.openxmlformats.org/officeDocument/2006/relationships/slide" Target="slides/slide88.xml"/><Relationship Id="rId92" Type="http://schemas.openxmlformats.org/officeDocument/2006/relationships/slide" Target="slides/slide87.xml"/><Relationship Id="rId118" Type="http://schemas.openxmlformats.org/officeDocument/2006/relationships/slide" Target="slides/slide113.xml"/><Relationship Id="rId117" Type="http://schemas.openxmlformats.org/officeDocument/2006/relationships/slide" Target="slides/slide112.xml"/><Relationship Id="rId116" Type="http://schemas.openxmlformats.org/officeDocument/2006/relationships/slide" Target="slides/slide111.xml"/><Relationship Id="rId115" Type="http://schemas.openxmlformats.org/officeDocument/2006/relationships/slide" Target="slides/slide110.xml"/><Relationship Id="rId119" Type="http://schemas.openxmlformats.org/officeDocument/2006/relationships/slide" Target="slides/slide114.xml"/><Relationship Id="rId110" Type="http://schemas.openxmlformats.org/officeDocument/2006/relationships/slide" Target="slides/slide105.xml"/><Relationship Id="rId114" Type="http://schemas.openxmlformats.org/officeDocument/2006/relationships/slide" Target="slides/slide109.xml"/><Relationship Id="rId113" Type="http://schemas.openxmlformats.org/officeDocument/2006/relationships/slide" Target="slides/slide108.xml"/><Relationship Id="rId112" Type="http://schemas.openxmlformats.org/officeDocument/2006/relationships/slide" Target="slides/slide107.xml"/><Relationship Id="rId111" Type="http://schemas.openxmlformats.org/officeDocument/2006/relationships/slide" Target="slides/slide106.xml"/><Relationship Id="rId206" Type="http://schemas.openxmlformats.org/officeDocument/2006/relationships/font" Target="fonts/RalewayLight-regular.fntdata"/><Relationship Id="rId205" Type="http://schemas.openxmlformats.org/officeDocument/2006/relationships/font" Target="fonts/LatoLight-boldItalic.fntdata"/><Relationship Id="rId204" Type="http://schemas.openxmlformats.org/officeDocument/2006/relationships/font" Target="fonts/LatoLight-italic.fntdata"/><Relationship Id="rId203" Type="http://schemas.openxmlformats.org/officeDocument/2006/relationships/font" Target="fonts/LatoLight-bold.fntdata"/><Relationship Id="rId209" Type="http://schemas.openxmlformats.org/officeDocument/2006/relationships/font" Target="fonts/RalewayLight-boldItalic.fntdata"/><Relationship Id="rId208" Type="http://schemas.openxmlformats.org/officeDocument/2006/relationships/font" Target="fonts/RalewayLight-italic.fntdata"/><Relationship Id="rId207" Type="http://schemas.openxmlformats.org/officeDocument/2006/relationships/font" Target="fonts/RalewayLight-bold.fntdata"/><Relationship Id="rId202" Type="http://schemas.openxmlformats.org/officeDocument/2006/relationships/font" Target="fonts/LatoLight-regular.fntdata"/><Relationship Id="rId201" Type="http://schemas.openxmlformats.org/officeDocument/2006/relationships/font" Target="fonts/Montserrat-boldItalic.fntdata"/><Relationship Id="rId200" Type="http://schemas.openxmlformats.org/officeDocument/2006/relationships/font" Target="fonts/Montserrat-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90" name="Shape 490"/>
        <p:cNvGrpSpPr/>
        <p:nvPr/>
      </p:nvGrpSpPr>
      <p:grpSpPr>
        <a:xfrm>
          <a:off x="0" y="0"/>
          <a:ext cx="0" cy="0"/>
          <a:chOff x="0" y="0"/>
          <a:chExt cx="0" cy="0"/>
        </a:xfrm>
      </p:grpSpPr>
      <p:sp>
        <p:nvSpPr>
          <p:cNvPr id="491" name="Google Shape;491;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92" name="Google Shape;492;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66" name="Shape 1166"/>
        <p:cNvGrpSpPr/>
        <p:nvPr/>
      </p:nvGrpSpPr>
      <p:grpSpPr>
        <a:xfrm>
          <a:off x="0" y="0"/>
          <a:ext cx="0" cy="0"/>
          <a:chOff x="0" y="0"/>
          <a:chExt cx="0" cy="0"/>
        </a:xfrm>
      </p:grpSpPr>
      <p:sp>
        <p:nvSpPr>
          <p:cNvPr id="1167" name="Google Shape;1167;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68" name="Google Shape;1168;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22" name="Shape 6222"/>
        <p:cNvGrpSpPr/>
        <p:nvPr/>
      </p:nvGrpSpPr>
      <p:grpSpPr>
        <a:xfrm>
          <a:off x="0" y="0"/>
          <a:ext cx="0" cy="0"/>
          <a:chOff x="0" y="0"/>
          <a:chExt cx="0" cy="0"/>
        </a:xfrm>
      </p:grpSpPr>
      <p:sp>
        <p:nvSpPr>
          <p:cNvPr id="6223" name="Google Shape;6223;p1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224" name="Google Shape;6224;p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274" name="Shape 6274"/>
        <p:cNvGrpSpPr/>
        <p:nvPr/>
      </p:nvGrpSpPr>
      <p:grpSpPr>
        <a:xfrm>
          <a:off x="0" y="0"/>
          <a:ext cx="0" cy="0"/>
          <a:chOff x="0" y="0"/>
          <a:chExt cx="0" cy="0"/>
        </a:xfrm>
      </p:grpSpPr>
      <p:sp>
        <p:nvSpPr>
          <p:cNvPr id="6275" name="Google Shape;6275;p1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276" name="Google Shape;6276;p1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23" name="Shape 6323"/>
        <p:cNvGrpSpPr/>
        <p:nvPr/>
      </p:nvGrpSpPr>
      <p:grpSpPr>
        <a:xfrm>
          <a:off x="0" y="0"/>
          <a:ext cx="0" cy="0"/>
          <a:chOff x="0" y="0"/>
          <a:chExt cx="0" cy="0"/>
        </a:xfrm>
      </p:grpSpPr>
      <p:sp>
        <p:nvSpPr>
          <p:cNvPr id="6324" name="Google Shape;6324;p1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325" name="Google Shape;6325;p1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67" name="Shape 6367"/>
        <p:cNvGrpSpPr/>
        <p:nvPr/>
      </p:nvGrpSpPr>
      <p:grpSpPr>
        <a:xfrm>
          <a:off x="0" y="0"/>
          <a:ext cx="0" cy="0"/>
          <a:chOff x="0" y="0"/>
          <a:chExt cx="0" cy="0"/>
        </a:xfrm>
      </p:grpSpPr>
      <p:sp>
        <p:nvSpPr>
          <p:cNvPr id="6368" name="Google Shape;6368;p1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369" name="Google Shape;6369;p1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438" name="Shape 6438"/>
        <p:cNvGrpSpPr/>
        <p:nvPr/>
      </p:nvGrpSpPr>
      <p:grpSpPr>
        <a:xfrm>
          <a:off x="0" y="0"/>
          <a:ext cx="0" cy="0"/>
          <a:chOff x="0" y="0"/>
          <a:chExt cx="0" cy="0"/>
        </a:xfrm>
      </p:grpSpPr>
      <p:sp>
        <p:nvSpPr>
          <p:cNvPr id="6439" name="Google Shape;6439;p1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440" name="Google Shape;6440;p1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491" name="Shape 6491"/>
        <p:cNvGrpSpPr/>
        <p:nvPr/>
      </p:nvGrpSpPr>
      <p:grpSpPr>
        <a:xfrm>
          <a:off x="0" y="0"/>
          <a:ext cx="0" cy="0"/>
          <a:chOff x="0" y="0"/>
          <a:chExt cx="0" cy="0"/>
        </a:xfrm>
      </p:grpSpPr>
      <p:sp>
        <p:nvSpPr>
          <p:cNvPr id="6492" name="Google Shape;6492;p1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493" name="Google Shape;6493;p1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531" name="Shape 6531"/>
        <p:cNvGrpSpPr/>
        <p:nvPr/>
      </p:nvGrpSpPr>
      <p:grpSpPr>
        <a:xfrm>
          <a:off x="0" y="0"/>
          <a:ext cx="0" cy="0"/>
          <a:chOff x="0" y="0"/>
          <a:chExt cx="0" cy="0"/>
        </a:xfrm>
      </p:grpSpPr>
      <p:sp>
        <p:nvSpPr>
          <p:cNvPr id="6532" name="Google Shape;6532;p1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533" name="Google Shape;6533;p1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596" name="Shape 6596"/>
        <p:cNvGrpSpPr/>
        <p:nvPr/>
      </p:nvGrpSpPr>
      <p:grpSpPr>
        <a:xfrm>
          <a:off x="0" y="0"/>
          <a:ext cx="0" cy="0"/>
          <a:chOff x="0" y="0"/>
          <a:chExt cx="0" cy="0"/>
        </a:xfrm>
      </p:grpSpPr>
      <p:sp>
        <p:nvSpPr>
          <p:cNvPr id="6597" name="Google Shape;6597;p1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598" name="Google Shape;6598;p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655" name="Shape 6655"/>
        <p:cNvGrpSpPr/>
        <p:nvPr/>
      </p:nvGrpSpPr>
      <p:grpSpPr>
        <a:xfrm>
          <a:off x="0" y="0"/>
          <a:ext cx="0" cy="0"/>
          <a:chOff x="0" y="0"/>
          <a:chExt cx="0" cy="0"/>
        </a:xfrm>
      </p:grpSpPr>
      <p:sp>
        <p:nvSpPr>
          <p:cNvPr id="6656" name="Google Shape;6656;p1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657" name="Google Shape;6657;p1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683" name="Shape 6683"/>
        <p:cNvGrpSpPr/>
        <p:nvPr/>
      </p:nvGrpSpPr>
      <p:grpSpPr>
        <a:xfrm>
          <a:off x="0" y="0"/>
          <a:ext cx="0" cy="0"/>
          <a:chOff x="0" y="0"/>
          <a:chExt cx="0" cy="0"/>
        </a:xfrm>
      </p:grpSpPr>
      <p:sp>
        <p:nvSpPr>
          <p:cNvPr id="6684" name="Google Shape;6684;p1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685" name="Google Shape;6685;p1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13" name="Shape 1213"/>
        <p:cNvGrpSpPr/>
        <p:nvPr/>
      </p:nvGrpSpPr>
      <p:grpSpPr>
        <a:xfrm>
          <a:off x="0" y="0"/>
          <a:ext cx="0" cy="0"/>
          <a:chOff x="0" y="0"/>
          <a:chExt cx="0" cy="0"/>
        </a:xfrm>
      </p:grpSpPr>
      <p:sp>
        <p:nvSpPr>
          <p:cNvPr id="1214" name="Google Shape;1214;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15" name="Google Shape;1215;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732" name="Shape 6732"/>
        <p:cNvGrpSpPr/>
        <p:nvPr/>
      </p:nvGrpSpPr>
      <p:grpSpPr>
        <a:xfrm>
          <a:off x="0" y="0"/>
          <a:ext cx="0" cy="0"/>
          <a:chOff x="0" y="0"/>
          <a:chExt cx="0" cy="0"/>
        </a:xfrm>
      </p:grpSpPr>
      <p:sp>
        <p:nvSpPr>
          <p:cNvPr id="6733" name="Google Shape;6733;p1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734" name="Google Shape;6734;p1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769" name="Shape 6769"/>
        <p:cNvGrpSpPr/>
        <p:nvPr/>
      </p:nvGrpSpPr>
      <p:grpSpPr>
        <a:xfrm>
          <a:off x="0" y="0"/>
          <a:ext cx="0" cy="0"/>
          <a:chOff x="0" y="0"/>
          <a:chExt cx="0" cy="0"/>
        </a:xfrm>
      </p:grpSpPr>
      <p:sp>
        <p:nvSpPr>
          <p:cNvPr id="6770" name="Google Shape;6770;p1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771" name="Google Shape;6771;p1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865" name="Shape 6865"/>
        <p:cNvGrpSpPr/>
        <p:nvPr/>
      </p:nvGrpSpPr>
      <p:grpSpPr>
        <a:xfrm>
          <a:off x="0" y="0"/>
          <a:ext cx="0" cy="0"/>
          <a:chOff x="0" y="0"/>
          <a:chExt cx="0" cy="0"/>
        </a:xfrm>
      </p:grpSpPr>
      <p:sp>
        <p:nvSpPr>
          <p:cNvPr id="6866" name="Google Shape;6866;p1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867" name="Google Shape;6867;p1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078" name="Shape 7078"/>
        <p:cNvGrpSpPr/>
        <p:nvPr/>
      </p:nvGrpSpPr>
      <p:grpSpPr>
        <a:xfrm>
          <a:off x="0" y="0"/>
          <a:ext cx="0" cy="0"/>
          <a:chOff x="0" y="0"/>
          <a:chExt cx="0" cy="0"/>
        </a:xfrm>
      </p:grpSpPr>
      <p:sp>
        <p:nvSpPr>
          <p:cNvPr id="7079" name="Google Shape;7079;p1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080" name="Google Shape;7080;p1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166" name="Shape 7166"/>
        <p:cNvGrpSpPr/>
        <p:nvPr/>
      </p:nvGrpSpPr>
      <p:grpSpPr>
        <a:xfrm>
          <a:off x="0" y="0"/>
          <a:ext cx="0" cy="0"/>
          <a:chOff x="0" y="0"/>
          <a:chExt cx="0" cy="0"/>
        </a:xfrm>
      </p:grpSpPr>
      <p:sp>
        <p:nvSpPr>
          <p:cNvPr id="7167" name="Google Shape;7167;p1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168" name="Google Shape;7168;p1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276" name="Shape 7276"/>
        <p:cNvGrpSpPr/>
        <p:nvPr/>
      </p:nvGrpSpPr>
      <p:grpSpPr>
        <a:xfrm>
          <a:off x="0" y="0"/>
          <a:ext cx="0" cy="0"/>
          <a:chOff x="0" y="0"/>
          <a:chExt cx="0" cy="0"/>
        </a:xfrm>
      </p:grpSpPr>
      <p:sp>
        <p:nvSpPr>
          <p:cNvPr id="7277" name="Google Shape;7277;p1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278" name="Google Shape;7278;p1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13" name="Shape 7413"/>
        <p:cNvGrpSpPr/>
        <p:nvPr/>
      </p:nvGrpSpPr>
      <p:grpSpPr>
        <a:xfrm>
          <a:off x="0" y="0"/>
          <a:ext cx="0" cy="0"/>
          <a:chOff x="0" y="0"/>
          <a:chExt cx="0" cy="0"/>
        </a:xfrm>
      </p:grpSpPr>
      <p:sp>
        <p:nvSpPr>
          <p:cNvPr id="7414" name="Google Shape;7414;p1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415" name="Google Shape;7415;p1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91" name="Shape 7491"/>
        <p:cNvGrpSpPr/>
        <p:nvPr/>
      </p:nvGrpSpPr>
      <p:grpSpPr>
        <a:xfrm>
          <a:off x="0" y="0"/>
          <a:ext cx="0" cy="0"/>
          <a:chOff x="0" y="0"/>
          <a:chExt cx="0" cy="0"/>
        </a:xfrm>
      </p:grpSpPr>
      <p:sp>
        <p:nvSpPr>
          <p:cNvPr id="7492" name="Google Shape;7492;p1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493" name="Google Shape;7493;p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696" name="Shape 7696"/>
        <p:cNvGrpSpPr/>
        <p:nvPr/>
      </p:nvGrpSpPr>
      <p:grpSpPr>
        <a:xfrm>
          <a:off x="0" y="0"/>
          <a:ext cx="0" cy="0"/>
          <a:chOff x="0" y="0"/>
          <a:chExt cx="0" cy="0"/>
        </a:xfrm>
      </p:grpSpPr>
      <p:sp>
        <p:nvSpPr>
          <p:cNvPr id="7697" name="Google Shape;7697;p1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698" name="Google Shape;7698;p1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853" name="Shape 7853"/>
        <p:cNvGrpSpPr/>
        <p:nvPr/>
      </p:nvGrpSpPr>
      <p:grpSpPr>
        <a:xfrm>
          <a:off x="0" y="0"/>
          <a:ext cx="0" cy="0"/>
          <a:chOff x="0" y="0"/>
          <a:chExt cx="0" cy="0"/>
        </a:xfrm>
      </p:grpSpPr>
      <p:sp>
        <p:nvSpPr>
          <p:cNvPr id="7854" name="Google Shape;7854;p1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7855" name="Google Shape;7855;p1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61" name="Shape 1261"/>
        <p:cNvGrpSpPr/>
        <p:nvPr/>
      </p:nvGrpSpPr>
      <p:grpSpPr>
        <a:xfrm>
          <a:off x="0" y="0"/>
          <a:ext cx="0" cy="0"/>
          <a:chOff x="0" y="0"/>
          <a:chExt cx="0" cy="0"/>
        </a:xfrm>
      </p:grpSpPr>
      <p:sp>
        <p:nvSpPr>
          <p:cNvPr id="1262" name="Google Shape;1262;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63" name="Google Shape;1263;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150" name="Shape 8150"/>
        <p:cNvGrpSpPr/>
        <p:nvPr/>
      </p:nvGrpSpPr>
      <p:grpSpPr>
        <a:xfrm>
          <a:off x="0" y="0"/>
          <a:ext cx="0" cy="0"/>
          <a:chOff x="0" y="0"/>
          <a:chExt cx="0" cy="0"/>
        </a:xfrm>
      </p:grpSpPr>
      <p:sp>
        <p:nvSpPr>
          <p:cNvPr id="8151" name="Google Shape;8151;p1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152" name="Google Shape;8152;p1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197" name="Shape 8197"/>
        <p:cNvGrpSpPr/>
        <p:nvPr/>
      </p:nvGrpSpPr>
      <p:grpSpPr>
        <a:xfrm>
          <a:off x="0" y="0"/>
          <a:ext cx="0" cy="0"/>
          <a:chOff x="0" y="0"/>
          <a:chExt cx="0" cy="0"/>
        </a:xfrm>
      </p:grpSpPr>
      <p:sp>
        <p:nvSpPr>
          <p:cNvPr id="8198" name="Google Shape;8198;p1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199" name="Google Shape;8199;p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704" name="Shape 8704"/>
        <p:cNvGrpSpPr/>
        <p:nvPr/>
      </p:nvGrpSpPr>
      <p:grpSpPr>
        <a:xfrm>
          <a:off x="0" y="0"/>
          <a:ext cx="0" cy="0"/>
          <a:chOff x="0" y="0"/>
          <a:chExt cx="0" cy="0"/>
        </a:xfrm>
      </p:grpSpPr>
      <p:sp>
        <p:nvSpPr>
          <p:cNvPr id="8705" name="Google Shape;8705;p1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706" name="Google Shape;8706;p1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742" name="Shape 8742"/>
        <p:cNvGrpSpPr/>
        <p:nvPr/>
      </p:nvGrpSpPr>
      <p:grpSpPr>
        <a:xfrm>
          <a:off x="0" y="0"/>
          <a:ext cx="0" cy="0"/>
          <a:chOff x="0" y="0"/>
          <a:chExt cx="0" cy="0"/>
        </a:xfrm>
      </p:grpSpPr>
      <p:sp>
        <p:nvSpPr>
          <p:cNvPr id="8743" name="Google Shape;8743;p1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744" name="Google Shape;8744;p1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818" name="Shape 8818"/>
        <p:cNvGrpSpPr/>
        <p:nvPr/>
      </p:nvGrpSpPr>
      <p:grpSpPr>
        <a:xfrm>
          <a:off x="0" y="0"/>
          <a:ext cx="0" cy="0"/>
          <a:chOff x="0" y="0"/>
          <a:chExt cx="0" cy="0"/>
        </a:xfrm>
      </p:grpSpPr>
      <p:sp>
        <p:nvSpPr>
          <p:cNvPr id="8819" name="Google Shape;8819;p1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820" name="Google Shape;8820;p1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849" name="Shape 8849"/>
        <p:cNvGrpSpPr/>
        <p:nvPr/>
      </p:nvGrpSpPr>
      <p:grpSpPr>
        <a:xfrm>
          <a:off x="0" y="0"/>
          <a:ext cx="0" cy="0"/>
          <a:chOff x="0" y="0"/>
          <a:chExt cx="0" cy="0"/>
        </a:xfrm>
      </p:grpSpPr>
      <p:sp>
        <p:nvSpPr>
          <p:cNvPr id="8850" name="Google Shape;8850;p1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851" name="Google Shape;8851;p1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890" name="Shape 8890"/>
        <p:cNvGrpSpPr/>
        <p:nvPr/>
      </p:nvGrpSpPr>
      <p:grpSpPr>
        <a:xfrm>
          <a:off x="0" y="0"/>
          <a:ext cx="0" cy="0"/>
          <a:chOff x="0" y="0"/>
          <a:chExt cx="0" cy="0"/>
        </a:xfrm>
      </p:grpSpPr>
      <p:sp>
        <p:nvSpPr>
          <p:cNvPr id="8891" name="Google Shape;8891;p1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892" name="Google Shape;8892;p1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942" name="Shape 8942"/>
        <p:cNvGrpSpPr/>
        <p:nvPr/>
      </p:nvGrpSpPr>
      <p:grpSpPr>
        <a:xfrm>
          <a:off x="0" y="0"/>
          <a:ext cx="0" cy="0"/>
          <a:chOff x="0" y="0"/>
          <a:chExt cx="0" cy="0"/>
        </a:xfrm>
      </p:grpSpPr>
      <p:sp>
        <p:nvSpPr>
          <p:cNvPr id="8943" name="Google Shape;8943;p1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944" name="Google Shape;8944;p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969" name="Shape 8969"/>
        <p:cNvGrpSpPr/>
        <p:nvPr/>
      </p:nvGrpSpPr>
      <p:grpSpPr>
        <a:xfrm>
          <a:off x="0" y="0"/>
          <a:ext cx="0" cy="0"/>
          <a:chOff x="0" y="0"/>
          <a:chExt cx="0" cy="0"/>
        </a:xfrm>
      </p:grpSpPr>
      <p:sp>
        <p:nvSpPr>
          <p:cNvPr id="8970" name="Google Shape;8970;p1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8971" name="Google Shape;8971;p1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043" name="Shape 9043"/>
        <p:cNvGrpSpPr/>
        <p:nvPr/>
      </p:nvGrpSpPr>
      <p:grpSpPr>
        <a:xfrm>
          <a:off x="0" y="0"/>
          <a:ext cx="0" cy="0"/>
          <a:chOff x="0" y="0"/>
          <a:chExt cx="0" cy="0"/>
        </a:xfrm>
      </p:grpSpPr>
      <p:sp>
        <p:nvSpPr>
          <p:cNvPr id="9044" name="Google Shape;9044;p1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045" name="Google Shape;9045;p1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93" name="Shape 1293"/>
        <p:cNvGrpSpPr/>
        <p:nvPr/>
      </p:nvGrpSpPr>
      <p:grpSpPr>
        <a:xfrm>
          <a:off x="0" y="0"/>
          <a:ext cx="0" cy="0"/>
          <a:chOff x="0" y="0"/>
          <a:chExt cx="0" cy="0"/>
        </a:xfrm>
      </p:grpSpPr>
      <p:sp>
        <p:nvSpPr>
          <p:cNvPr id="1294" name="Google Shape;1294;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295" name="Google Shape;1295;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084" name="Shape 9084"/>
        <p:cNvGrpSpPr/>
        <p:nvPr/>
      </p:nvGrpSpPr>
      <p:grpSpPr>
        <a:xfrm>
          <a:off x="0" y="0"/>
          <a:ext cx="0" cy="0"/>
          <a:chOff x="0" y="0"/>
          <a:chExt cx="0" cy="0"/>
        </a:xfrm>
      </p:grpSpPr>
      <p:sp>
        <p:nvSpPr>
          <p:cNvPr id="9085" name="Google Shape;9085;p1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086" name="Google Shape;9086;p1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74" name="Shape 9174"/>
        <p:cNvGrpSpPr/>
        <p:nvPr/>
      </p:nvGrpSpPr>
      <p:grpSpPr>
        <a:xfrm>
          <a:off x="0" y="0"/>
          <a:ext cx="0" cy="0"/>
          <a:chOff x="0" y="0"/>
          <a:chExt cx="0" cy="0"/>
        </a:xfrm>
      </p:grpSpPr>
      <p:sp>
        <p:nvSpPr>
          <p:cNvPr id="9175" name="Google Shape;9175;p1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176" name="Google Shape;9176;p1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211" name="Shape 9211"/>
        <p:cNvGrpSpPr/>
        <p:nvPr/>
      </p:nvGrpSpPr>
      <p:grpSpPr>
        <a:xfrm>
          <a:off x="0" y="0"/>
          <a:ext cx="0" cy="0"/>
          <a:chOff x="0" y="0"/>
          <a:chExt cx="0" cy="0"/>
        </a:xfrm>
      </p:grpSpPr>
      <p:sp>
        <p:nvSpPr>
          <p:cNvPr id="9212" name="Google Shape;9212;p1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213" name="Google Shape;9213;p1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271" name="Shape 9271"/>
        <p:cNvGrpSpPr/>
        <p:nvPr/>
      </p:nvGrpSpPr>
      <p:grpSpPr>
        <a:xfrm>
          <a:off x="0" y="0"/>
          <a:ext cx="0" cy="0"/>
          <a:chOff x="0" y="0"/>
          <a:chExt cx="0" cy="0"/>
        </a:xfrm>
      </p:grpSpPr>
      <p:sp>
        <p:nvSpPr>
          <p:cNvPr id="9272" name="Google Shape;9272;p1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273" name="Google Shape;9273;p1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316" name="Shape 9316"/>
        <p:cNvGrpSpPr/>
        <p:nvPr/>
      </p:nvGrpSpPr>
      <p:grpSpPr>
        <a:xfrm>
          <a:off x="0" y="0"/>
          <a:ext cx="0" cy="0"/>
          <a:chOff x="0" y="0"/>
          <a:chExt cx="0" cy="0"/>
        </a:xfrm>
      </p:grpSpPr>
      <p:sp>
        <p:nvSpPr>
          <p:cNvPr id="9317" name="Google Shape;9317;p1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318" name="Google Shape;9318;p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378" name="Shape 9378"/>
        <p:cNvGrpSpPr/>
        <p:nvPr/>
      </p:nvGrpSpPr>
      <p:grpSpPr>
        <a:xfrm>
          <a:off x="0" y="0"/>
          <a:ext cx="0" cy="0"/>
          <a:chOff x="0" y="0"/>
          <a:chExt cx="0" cy="0"/>
        </a:xfrm>
      </p:grpSpPr>
      <p:sp>
        <p:nvSpPr>
          <p:cNvPr id="9379" name="Google Shape;9379;p1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380" name="Google Shape;9380;p1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417" name="Shape 9417"/>
        <p:cNvGrpSpPr/>
        <p:nvPr/>
      </p:nvGrpSpPr>
      <p:grpSpPr>
        <a:xfrm>
          <a:off x="0" y="0"/>
          <a:ext cx="0" cy="0"/>
          <a:chOff x="0" y="0"/>
          <a:chExt cx="0" cy="0"/>
        </a:xfrm>
      </p:grpSpPr>
      <p:sp>
        <p:nvSpPr>
          <p:cNvPr id="9418" name="Google Shape;9418;p1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419" name="Google Shape;9419;p1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484" name="Shape 9484"/>
        <p:cNvGrpSpPr/>
        <p:nvPr/>
      </p:nvGrpSpPr>
      <p:grpSpPr>
        <a:xfrm>
          <a:off x="0" y="0"/>
          <a:ext cx="0" cy="0"/>
          <a:chOff x="0" y="0"/>
          <a:chExt cx="0" cy="0"/>
        </a:xfrm>
      </p:grpSpPr>
      <p:sp>
        <p:nvSpPr>
          <p:cNvPr id="9485" name="Google Shape;9485;p1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486" name="Google Shape;9486;p1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527" name="Shape 9527"/>
        <p:cNvGrpSpPr/>
        <p:nvPr/>
      </p:nvGrpSpPr>
      <p:grpSpPr>
        <a:xfrm>
          <a:off x="0" y="0"/>
          <a:ext cx="0" cy="0"/>
          <a:chOff x="0" y="0"/>
          <a:chExt cx="0" cy="0"/>
        </a:xfrm>
      </p:grpSpPr>
      <p:sp>
        <p:nvSpPr>
          <p:cNvPr id="9528" name="Google Shape;9528;p1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529" name="Google Shape;9529;p1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556" name="Shape 9556"/>
        <p:cNvGrpSpPr/>
        <p:nvPr/>
      </p:nvGrpSpPr>
      <p:grpSpPr>
        <a:xfrm>
          <a:off x="0" y="0"/>
          <a:ext cx="0" cy="0"/>
          <a:chOff x="0" y="0"/>
          <a:chExt cx="0" cy="0"/>
        </a:xfrm>
      </p:grpSpPr>
      <p:sp>
        <p:nvSpPr>
          <p:cNvPr id="9557" name="Google Shape;9557;p1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558" name="Google Shape;9558;p1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28" name="Shape 1328"/>
        <p:cNvGrpSpPr/>
        <p:nvPr/>
      </p:nvGrpSpPr>
      <p:grpSpPr>
        <a:xfrm>
          <a:off x="0" y="0"/>
          <a:ext cx="0" cy="0"/>
          <a:chOff x="0" y="0"/>
          <a:chExt cx="0" cy="0"/>
        </a:xfrm>
      </p:grpSpPr>
      <p:sp>
        <p:nvSpPr>
          <p:cNvPr id="1329" name="Google Shape;1329;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330" name="Google Shape;1330;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07" name="Shape 9607"/>
        <p:cNvGrpSpPr/>
        <p:nvPr/>
      </p:nvGrpSpPr>
      <p:grpSpPr>
        <a:xfrm>
          <a:off x="0" y="0"/>
          <a:ext cx="0" cy="0"/>
          <a:chOff x="0" y="0"/>
          <a:chExt cx="0" cy="0"/>
        </a:xfrm>
      </p:grpSpPr>
      <p:sp>
        <p:nvSpPr>
          <p:cNvPr id="9608" name="Google Shape;9608;p1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609" name="Google Shape;9609;p1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25" name="Shape 9625"/>
        <p:cNvGrpSpPr/>
        <p:nvPr/>
      </p:nvGrpSpPr>
      <p:grpSpPr>
        <a:xfrm>
          <a:off x="0" y="0"/>
          <a:ext cx="0" cy="0"/>
          <a:chOff x="0" y="0"/>
          <a:chExt cx="0" cy="0"/>
        </a:xfrm>
      </p:grpSpPr>
      <p:sp>
        <p:nvSpPr>
          <p:cNvPr id="9626" name="Google Shape;9626;p1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627" name="Google Shape;9627;p1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76" name="Shape 9676"/>
        <p:cNvGrpSpPr/>
        <p:nvPr/>
      </p:nvGrpSpPr>
      <p:grpSpPr>
        <a:xfrm>
          <a:off x="0" y="0"/>
          <a:ext cx="0" cy="0"/>
          <a:chOff x="0" y="0"/>
          <a:chExt cx="0" cy="0"/>
        </a:xfrm>
      </p:grpSpPr>
      <p:sp>
        <p:nvSpPr>
          <p:cNvPr id="9677" name="Google Shape;9677;p1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678" name="Google Shape;9678;p1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714" name="Shape 9714"/>
        <p:cNvGrpSpPr/>
        <p:nvPr/>
      </p:nvGrpSpPr>
      <p:grpSpPr>
        <a:xfrm>
          <a:off x="0" y="0"/>
          <a:ext cx="0" cy="0"/>
          <a:chOff x="0" y="0"/>
          <a:chExt cx="0" cy="0"/>
        </a:xfrm>
      </p:grpSpPr>
      <p:sp>
        <p:nvSpPr>
          <p:cNvPr id="9715" name="Google Shape;9715;p1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716" name="Google Shape;9716;p1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786" name="Shape 9786"/>
        <p:cNvGrpSpPr/>
        <p:nvPr/>
      </p:nvGrpSpPr>
      <p:grpSpPr>
        <a:xfrm>
          <a:off x="0" y="0"/>
          <a:ext cx="0" cy="0"/>
          <a:chOff x="0" y="0"/>
          <a:chExt cx="0" cy="0"/>
        </a:xfrm>
      </p:grpSpPr>
      <p:sp>
        <p:nvSpPr>
          <p:cNvPr id="9787" name="Google Shape;9787;p1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788" name="Google Shape;9788;p1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824" name="Shape 9824"/>
        <p:cNvGrpSpPr/>
        <p:nvPr/>
      </p:nvGrpSpPr>
      <p:grpSpPr>
        <a:xfrm>
          <a:off x="0" y="0"/>
          <a:ext cx="0" cy="0"/>
          <a:chOff x="0" y="0"/>
          <a:chExt cx="0" cy="0"/>
        </a:xfrm>
      </p:grpSpPr>
      <p:sp>
        <p:nvSpPr>
          <p:cNvPr id="9825" name="Google Shape;9825;p1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826" name="Google Shape;9826;p1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870" name="Shape 9870"/>
        <p:cNvGrpSpPr/>
        <p:nvPr/>
      </p:nvGrpSpPr>
      <p:grpSpPr>
        <a:xfrm>
          <a:off x="0" y="0"/>
          <a:ext cx="0" cy="0"/>
          <a:chOff x="0" y="0"/>
          <a:chExt cx="0" cy="0"/>
        </a:xfrm>
      </p:grpSpPr>
      <p:sp>
        <p:nvSpPr>
          <p:cNvPr id="9871" name="Google Shape;9871;p1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872" name="Google Shape;9872;p1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34" name="Shape 9934"/>
        <p:cNvGrpSpPr/>
        <p:nvPr/>
      </p:nvGrpSpPr>
      <p:grpSpPr>
        <a:xfrm>
          <a:off x="0" y="0"/>
          <a:ext cx="0" cy="0"/>
          <a:chOff x="0" y="0"/>
          <a:chExt cx="0" cy="0"/>
        </a:xfrm>
      </p:grpSpPr>
      <p:sp>
        <p:nvSpPr>
          <p:cNvPr id="9935" name="Google Shape;9935;p1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936" name="Google Shape;9936;p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82" name="Shape 9982"/>
        <p:cNvGrpSpPr/>
        <p:nvPr/>
      </p:nvGrpSpPr>
      <p:grpSpPr>
        <a:xfrm>
          <a:off x="0" y="0"/>
          <a:ext cx="0" cy="0"/>
          <a:chOff x="0" y="0"/>
          <a:chExt cx="0" cy="0"/>
        </a:xfrm>
      </p:grpSpPr>
      <p:sp>
        <p:nvSpPr>
          <p:cNvPr id="9983" name="Google Shape;9983;p1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984" name="Google Shape;9984;p1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022" name="Shape 10022"/>
        <p:cNvGrpSpPr/>
        <p:nvPr/>
      </p:nvGrpSpPr>
      <p:grpSpPr>
        <a:xfrm>
          <a:off x="0" y="0"/>
          <a:ext cx="0" cy="0"/>
          <a:chOff x="0" y="0"/>
          <a:chExt cx="0" cy="0"/>
        </a:xfrm>
      </p:grpSpPr>
      <p:sp>
        <p:nvSpPr>
          <p:cNvPr id="10023" name="Google Shape;10023;p1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024" name="Google Shape;10024;p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77" name="Shape 1377"/>
        <p:cNvGrpSpPr/>
        <p:nvPr/>
      </p:nvGrpSpPr>
      <p:grpSpPr>
        <a:xfrm>
          <a:off x="0" y="0"/>
          <a:ext cx="0" cy="0"/>
          <a:chOff x="0" y="0"/>
          <a:chExt cx="0" cy="0"/>
        </a:xfrm>
      </p:grpSpPr>
      <p:sp>
        <p:nvSpPr>
          <p:cNvPr id="1378" name="Google Shape;1378;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379" name="Google Shape;1379;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084" name="Shape 10084"/>
        <p:cNvGrpSpPr/>
        <p:nvPr/>
      </p:nvGrpSpPr>
      <p:grpSpPr>
        <a:xfrm>
          <a:off x="0" y="0"/>
          <a:ext cx="0" cy="0"/>
          <a:chOff x="0" y="0"/>
          <a:chExt cx="0" cy="0"/>
        </a:xfrm>
      </p:grpSpPr>
      <p:sp>
        <p:nvSpPr>
          <p:cNvPr id="10085" name="Google Shape;10085;p1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086" name="Google Shape;10086;p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40" name="Shape 10140"/>
        <p:cNvGrpSpPr/>
        <p:nvPr/>
      </p:nvGrpSpPr>
      <p:grpSpPr>
        <a:xfrm>
          <a:off x="0" y="0"/>
          <a:ext cx="0" cy="0"/>
          <a:chOff x="0" y="0"/>
          <a:chExt cx="0" cy="0"/>
        </a:xfrm>
      </p:grpSpPr>
      <p:sp>
        <p:nvSpPr>
          <p:cNvPr id="10141" name="Google Shape;10141;p1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142" name="Google Shape;10142;p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170" name="Shape 10170"/>
        <p:cNvGrpSpPr/>
        <p:nvPr/>
      </p:nvGrpSpPr>
      <p:grpSpPr>
        <a:xfrm>
          <a:off x="0" y="0"/>
          <a:ext cx="0" cy="0"/>
          <a:chOff x="0" y="0"/>
          <a:chExt cx="0" cy="0"/>
        </a:xfrm>
      </p:grpSpPr>
      <p:sp>
        <p:nvSpPr>
          <p:cNvPr id="10171" name="Google Shape;10171;p1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172" name="Google Shape;10172;p1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226" name="Shape 10226"/>
        <p:cNvGrpSpPr/>
        <p:nvPr/>
      </p:nvGrpSpPr>
      <p:grpSpPr>
        <a:xfrm>
          <a:off x="0" y="0"/>
          <a:ext cx="0" cy="0"/>
          <a:chOff x="0" y="0"/>
          <a:chExt cx="0" cy="0"/>
        </a:xfrm>
      </p:grpSpPr>
      <p:sp>
        <p:nvSpPr>
          <p:cNvPr id="10227" name="Google Shape;10227;p1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228" name="Google Shape;10228;p1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265" name="Shape 10265"/>
        <p:cNvGrpSpPr/>
        <p:nvPr/>
      </p:nvGrpSpPr>
      <p:grpSpPr>
        <a:xfrm>
          <a:off x="0" y="0"/>
          <a:ext cx="0" cy="0"/>
          <a:chOff x="0" y="0"/>
          <a:chExt cx="0" cy="0"/>
        </a:xfrm>
      </p:grpSpPr>
      <p:sp>
        <p:nvSpPr>
          <p:cNvPr id="10266" name="Google Shape;10266;p1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267" name="Google Shape;10267;p1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298" name="Shape 10298"/>
        <p:cNvGrpSpPr/>
        <p:nvPr/>
      </p:nvGrpSpPr>
      <p:grpSpPr>
        <a:xfrm>
          <a:off x="0" y="0"/>
          <a:ext cx="0" cy="0"/>
          <a:chOff x="0" y="0"/>
          <a:chExt cx="0" cy="0"/>
        </a:xfrm>
      </p:grpSpPr>
      <p:sp>
        <p:nvSpPr>
          <p:cNvPr id="10299" name="Google Shape;10299;p1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300" name="Google Shape;10300;p1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333" name="Shape 10333"/>
        <p:cNvGrpSpPr/>
        <p:nvPr/>
      </p:nvGrpSpPr>
      <p:grpSpPr>
        <a:xfrm>
          <a:off x="0" y="0"/>
          <a:ext cx="0" cy="0"/>
          <a:chOff x="0" y="0"/>
          <a:chExt cx="0" cy="0"/>
        </a:xfrm>
      </p:grpSpPr>
      <p:sp>
        <p:nvSpPr>
          <p:cNvPr id="10334" name="Google Shape;10334;p1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335" name="Google Shape;10335;p1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386" name="Shape 10386"/>
        <p:cNvGrpSpPr/>
        <p:nvPr/>
      </p:nvGrpSpPr>
      <p:grpSpPr>
        <a:xfrm>
          <a:off x="0" y="0"/>
          <a:ext cx="0" cy="0"/>
          <a:chOff x="0" y="0"/>
          <a:chExt cx="0" cy="0"/>
        </a:xfrm>
      </p:grpSpPr>
      <p:sp>
        <p:nvSpPr>
          <p:cNvPr id="10387" name="Google Shape;10387;p1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388" name="Google Shape;10388;p1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459" name="Shape 10459"/>
        <p:cNvGrpSpPr/>
        <p:nvPr/>
      </p:nvGrpSpPr>
      <p:grpSpPr>
        <a:xfrm>
          <a:off x="0" y="0"/>
          <a:ext cx="0" cy="0"/>
          <a:chOff x="0" y="0"/>
          <a:chExt cx="0" cy="0"/>
        </a:xfrm>
      </p:grpSpPr>
      <p:sp>
        <p:nvSpPr>
          <p:cNvPr id="10460" name="Google Shape;10460;p1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461" name="Google Shape;10461;p1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519" name="Shape 10519"/>
        <p:cNvGrpSpPr/>
        <p:nvPr/>
      </p:nvGrpSpPr>
      <p:grpSpPr>
        <a:xfrm>
          <a:off x="0" y="0"/>
          <a:ext cx="0" cy="0"/>
          <a:chOff x="0" y="0"/>
          <a:chExt cx="0" cy="0"/>
        </a:xfrm>
      </p:grpSpPr>
      <p:sp>
        <p:nvSpPr>
          <p:cNvPr id="10520" name="Google Shape;10520;p1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521" name="Google Shape;10521;p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96" name="Shape 1396"/>
        <p:cNvGrpSpPr/>
        <p:nvPr/>
      </p:nvGrpSpPr>
      <p:grpSpPr>
        <a:xfrm>
          <a:off x="0" y="0"/>
          <a:ext cx="0" cy="0"/>
          <a:chOff x="0" y="0"/>
          <a:chExt cx="0" cy="0"/>
        </a:xfrm>
      </p:grpSpPr>
      <p:sp>
        <p:nvSpPr>
          <p:cNvPr id="1397" name="Google Shape;1397;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398" name="Google Shape;1398;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556" name="Shape 10556"/>
        <p:cNvGrpSpPr/>
        <p:nvPr/>
      </p:nvGrpSpPr>
      <p:grpSpPr>
        <a:xfrm>
          <a:off x="0" y="0"/>
          <a:ext cx="0" cy="0"/>
          <a:chOff x="0" y="0"/>
          <a:chExt cx="0" cy="0"/>
        </a:xfrm>
      </p:grpSpPr>
      <p:sp>
        <p:nvSpPr>
          <p:cNvPr id="10557" name="Google Shape;10557;p1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558" name="Google Shape;10558;p1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589" name="Shape 10589"/>
        <p:cNvGrpSpPr/>
        <p:nvPr/>
      </p:nvGrpSpPr>
      <p:grpSpPr>
        <a:xfrm>
          <a:off x="0" y="0"/>
          <a:ext cx="0" cy="0"/>
          <a:chOff x="0" y="0"/>
          <a:chExt cx="0" cy="0"/>
        </a:xfrm>
      </p:grpSpPr>
      <p:sp>
        <p:nvSpPr>
          <p:cNvPr id="10590" name="Google Shape;10590;p1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591" name="Google Shape;10591;p1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597" name="Shape 10597"/>
        <p:cNvGrpSpPr/>
        <p:nvPr/>
      </p:nvGrpSpPr>
      <p:grpSpPr>
        <a:xfrm>
          <a:off x="0" y="0"/>
          <a:ext cx="0" cy="0"/>
          <a:chOff x="0" y="0"/>
          <a:chExt cx="0" cy="0"/>
        </a:xfrm>
      </p:grpSpPr>
      <p:sp>
        <p:nvSpPr>
          <p:cNvPr id="10598" name="Google Shape;10598;p1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599" name="Google Shape;10599;p1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657" name="Shape 10657"/>
        <p:cNvGrpSpPr/>
        <p:nvPr/>
      </p:nvGrpSpPr>
      <p:grpSpPr>
        <a:xfrm>
          <a:off x="0" y="0"/>
          <a:ext cx="0" cy="0"/>
          <a:chOff x="0" y="0"/>
          <a:chExt cx="0" cy="0"/>
        </a:xfrm>
      </p:grpSpPr>
      <p:sp>
        <p:nvSpPr>
          <p:cNvPr id="10658" name="Google Shape;10658;p1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659" name="Google Shape;10659;p1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693" name="Shape 10693"/>
        <p:cNvGrpSpPr/>
        <p:nvPr/>
      </p:nvGrpSpPr>
      <p:grpSpPr>
        <a:xfrm>
          <a:off x="0" y="0"/>
          <a:ext cx="0" cy="0"/>
          <a:chOff x="0" y="0"/>
          <a:chExt cx="0" cy="0"/>
        </a:xfrm>
      </p:grpSpPr>
      <p:sp>
        <p:nvSpPr>
          <p:cNvPr id="10694" name="Google Shape;10694;p1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695" name="Google Shape;10695;p1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734" name="Shape 10734"/>
        <p:cNvGrpSpPr/>
        <p:nvPr/>
      </p:nvGrpSpPr>
      <p:grpSpPr>
        <a:xfrm>
          <a:off x="0" y="0"/>
          <a:ext cx="0" cy="0"/>
          <a:chOff x="0" y="0"/>
          <a:chExt cx="0" cy="0"/>
        </a:xfrm>
      </p:grpSpPr>
      <p:sp>
        <p:nvSpPr>
          <p:cNvPr id="10735" name="Google Shape;10735;p1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736" name="Google Shape;10736;p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791" name="Shape 10791"/>
        <p:cNvGrpSpPr/>
        <p:nvPr/>
      </p:nvGrpSpPr>
      <p:grpSpPr>
        <a:xfrm>
          <a:off x="0" y="0"/>
          <a:ext cx="0" cy="0"/>
          <a:chOff x="0" y="0"/>
          <a:chExt cx="0" cy="0"/>
        </a:xfrm>
      </p:grpSpPr>
      <p:sp>
        <p:nvSpPr>
          <p:cNvPr id="10792" name="Google Shape;10792;p1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793" name="Google Shape;10793;p1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847" name="Shape 10847"/>
        <p:cNvGrpSpPr/>
        <p:nvPr/>
      </p:nvGrpSpPr>
      <p:grpSpPr>
        <a:xfrm>
          <a:off x="0" y="0"/>
          <a:ext cx="0" cy="0"/>
          <a:chOff x="0" y="0"/>
          <a:chExt cx="0" cy="0"/>
        </a:xfrm>
      </p:grpSpPr>
      <p:sp>
        <p:nvSpPr>
          <p:cNvPr id="10848" name="Google Shape;10848;p1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849" name="Google Shape;10849;p1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23" name="Shape 10923"/>
        <p:cNvGrpSpPr/>
        <p:nvPr/>
      </p:nvGrpSpPr>
      <p:grpSpPr>
        <a:xfrm>
          <a:off x="0" y="0"/>
          <a:ext cx="0" cy="0"/>
          <a:chOff x="0" y="0"/>
          <a:chExt cx="0" cy="0"/>
        </a:xfrm>
      </p:grpSpPr>
      <p:sp>
        <p:nvSpPr>
          <p:cNvPr id="10924" name="Google Shape;10924;p1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925" name="Google Shape;10925;p1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983" name="Shape 10983"/>
        <p:cNvGrpSpPr/>
        <p:nvPr/>
      </p:nvGrpSpPr>
      <p:grpSpPr>
        <a:xfrm>
          <a:off x="0" y="0"/>
          <a:ext cx="0" cy="0"/>
          <a:chOff x="0" y="0"/>
          <a:chExt cx="0" cy="0"/>
        </a:xfrm>
      </p:grpSpPr>
      <p:sp>
        <p:nvSpPr>
          <p:cNvPr id="10984" name="Google Shape;10984;p1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985" name="Google Shape;10985;p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41" name="Shape 1441"/>
        <p:cNvGrpSpPr/>
        <p:nvPr/>
      </p:nvGrpSpPr>
      <p:grpSpPr>
        <a:xfrm>
          <a:off x="0" y="0"/>
          <a:ext cx="0" cy="0"/>
          <a:chOff x="0" y="0"/>
          <a:chExt cx="0" cy="0"/>
        </a:xfrm>
      </p:grpSpPr>
      <p:sp>
        <p:nvSpPr>
          <p:cNvPr id="1442" name="Google Shape;1442;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443" name="Google Shape;1443;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108" name="Shape 11108"/>
        <p:cNvGrpSpPr/>
        <p:nvPr/>
      </p:nvGrpSpPr>
      <p:grpSpPr>
        <a:xfrm>
          <a:off x="0" y="0"/>
          <a:ext cx="0" cy="0"/>
          <a:chOff x="0" y="0"/>
          <a:chExt cx="0" cy="0"/>
        </a:xfrm>
      </p:grpSpPr>
      <p:sp>
        <p:nvSpPr>
          <p:cNvPr id="11109" name="Google Shape;11109;p1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110" name="Google Shape;11110;p1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00" name="Shape 1500"/>
        <p:cNvGrpSpPr/>
        <p:nvPr/>
      </p:nvGrpSpPr>
      <p:grpSpPr>
        <a:xfrm>
          <a:off x="0" y="0"/>
          <a:ext cx="0" cy="0"/>
          <a:chOff x="0" y="0"/>
          <a:chExt cx="0" cy="0"/>
        </a:xfrm>
      </p:grpSpPr>
      <p:sp>
        <p:nvSpPr>
          <p:cNvPr id="1501" name="Google Shape;1501;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02" name="Google Shape;1502;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50" name="Shape 1550"/>
        <p:cNvGrpSpPr/>
        <p:nvPr/>
      </p:nvGrpSpPr>
      <p:grpSpPr>
        <a:xfrm>
          <a:off x="0" y="0"/>
          <a:ext cx="0" cy="0"/>
          <a:chOff x="0" y="0"/>
          <a:chExt cx="0" cy="0"/>
        </a:xfrm>
      </p:grpSpPr>
      <p:sp>
        <p:nvSpPr>
          <p:cNvPr id="1551" name="Google Shape;1551;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52" name="Google Shape;1552;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4" name="Shape 504"/>
        <p:cNvGrpSpPr/>
        <p:nvPr/>
      </p:nvGrpSpPr>
      <p:grpSpPr>
        <a:xfrm>
          <a:off x="0" y="0"/>
          <a:ext cx="0" cy="0"/>
          <a:chOff x="0" y="0"/>
          <a:chExt cx="0" cy="0"/>
        </a:xfrm>
      </p:grpSpPr>
      <p:sp>
        <p:nvSpPr>
          <p:cNvPr id="505" name="Google Shape;505;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06" name="Google Shape;506;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92" name="Shape 1592"/>
        <p:cNvGrpSpPr/>
        <p:nvPr/>
      </p:nvGrpSpPr>
      <p:grpSpPr>
        <a:xfrm>
          <a:off x="0" y="0"/>
          <a:ext cx="0" cy="0"/>
          <a:chOff x="0" y="0"/>
          <a:chExt cx="0" cy="0"/>
        </a:xfrm>
      </p:grpSpPr>
      <p:sp>
        <p:nvSpPr>
          <p:cNvPr id="1593" name="Google Shape;1593;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594" name="Google Shape;1594;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32" name="Shape 1632"/>
        <p:cNvGrpSpPr/>
        <p:nvPr/>
      </p:nvGrpSpPr>
      <p:grpSpPr>
        <a:xfrm>
          <a:off x="0" y="0"/>
          <a:ext cx="0" cy="0"/>
          <a:chOff x="0" y="0"/>
          <a:chExt cx="0" cy="0"/>
        </a:xfrm>
      </p:grpSpPr>
      <p:sp>
        <p:nvSpPr>
          <p:cNvPr id="1633" name="Google Shape;1633;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634" name="Google Shape;1634;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64" name="Shape 1764"/>
        <p:cNvGrpSpPr/>
        <p:nvPr/>
      </p:nvGrpSpPr>
      <p:grpSpPr>
        <a:xfrm>
          <a:off x="0" y="0"/>
          <a:ext cx="0" cy="0"/>
          <a:chOff x="0" y="0"/>
          <a:chExt cx="0" cy="0"/>
        </a:xfrm>
      </p:grpSpPr>
      <p:sp>
        <p:nvSpPr>
          <p:cNvPr id="1765" name="Google Shape;1765;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766" name="Google Shape;1766;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25" name="Shape 1825"/>
        <p:cNvGrpSpPr/>
        <p:nvPr/>
      </p:nvGrpSpPr>
      <p:grpSpPr>
        <a:xfrm>
          <a:off x="0" y="0"/>
          <a:ext cx="0" cy="0"/>
          <a:chOff x="0" y="0"/>
          <a:chExt cx="0" cy="0"/>
        </a:xfrm>
      </p:grpSpPr>
      <p:sp>
        <p:nvSpPr>
          <p:cNvPr id="1826" name="Google Shape;1826;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27" name="Google Shape;1827;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96" name="Shape 1896"/>
        <p:cNvGrpSpPr/>
        <p:nvPr/>
      </p:nvGrpSpPr>
      <p:grpSpPr>
        <a:xfrm>
          <a:off x="0" y="0"/>
          <a:ext cx="0" cy="0"/>
          <a:chOff x="0" y="0"/>
          <a:chExt cx="0" cy="0"/>
        </a:xfrm>
      </p:grpSpPr>
      <p:sp>
        <p:nvSpPr>
          <p:cNvPr id="1897" name="Google Shape;1897;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898" name="Google Shape;1898;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76" name="Shape 1976"/>
        <p:cNvGrpSpPr/>
        <p:nvPr/>
      </p:nvGrpSpPr>
      <p:grpSpPr>
        <a:xfrm>
          <a:off x="0" y="0"/>
          <a:ext cx="0" cy="0"/>
          <a:chOff x="0" y="0"/>
          <a:chExt cx="0" cy="0"/>
        </a:xfrm>
      </p:grpSpPr>
      <p:sp>
        <p:nvSpPr>
          <p:cNvPr id="1977" name="Google Shape;1977;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978" name="Google Shape;1978;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67" name="Shape 2067"/>
        <p:cNvGrpSpPr/>
        <p:nvPr/>
      </p:nvGrpSpPr>
      <p:grpSpPr>
        <a:xfrm>
          <a:off x="0" y="0"/>
          <a:ext cx="0" cy="0"/>
          <a:chOff x="0" y="0"/>
          <a:chExt cx="0" cy="0"/>
        </a:xfrm>
      </p:grpSpPr>
      <p:sp>
        <p:nvSpPr>
          <p:cNvPr id="2068" name="Google Shape;2068;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069" name="Google Shape;2069;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49" name="Shape 2149"/>
        <p:cNvGrpSpPr/>
        <p:nvPr/>
      </p:nvGrpSpPr>
      <p:grpSpPr>
        <a:xfrm>
          <a:off x="0" y="0"/>
          <a:ext cx="0" cy="0"/>
          <a:chOff x="0" y="0"/>
          <a:chExt cx="0" cy="0"/>
        </a:xfrm>
      </p:grpSpPr>
      <p:sp>
        <p:nvSpPr>
          <p:cNvPr id="2150" name="Google Shape;2150;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151" name="Google Shape;2151;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03" name="Shape 2203"/>
        <p:cNvGrpSpPr/>
        <p:nvPr/>
      </p:nvGrpSpPr>
      <p:grpSpPr>
        <a:xfrm>
          <a:off x="0" y="0"/>
          <a:ext cx="0" cy="0"/>
          <a:chOff x="0" y="0"/>
          <a:chExt cx="0" cy="0"/>
        </a:xfrm>
      </p:grpSpPr>
      <p:sp>
        <p:nvSpPr>
          <p:cNvPr id="2204" name="Google Shape;2204;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05" name="Google Shape;2205;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59" name="Shape 2259"/>
        <p:cNvGrpSpPr/>
        <p:nvPr/>
      </p:nvGrpSpPr>
      <p:grpSpPr>
        <a:xfrm>
          <a:off x="0" y="0"/>
          <a:ext cx="0" cy="0"/>
          <a:chOff x="0" y="0"/>
          <a:chExt cx="0" cy="0"/>
        </a:xfrm>
      </p:grpSpPr>
      <p:sp>
        <p:nvSpPr>
          <p:cNvPr id="2260" name="Google Shape;2260;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261" name="Google Shape;2261;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18" name="Shape 518"/>
        <p:cNvGrpSpPr/>
        <p:nvPr/>
      </p:nvGrpSpPr>
      <p:grpSpPr>
        <a:xfrm>
          <a:off x="0" y="0"/>
          <a:ext cx="0" cy="0"/>
          <a:chOff x="0" y="0"/>
          <a:chExt cx="0" cy="0"/>
        </a:xfrm>
      </p:grpSpPr>
      <p:sp>
        <p:nvSpPr>
          <p:cNvPr id="519" name="Google Shape;519;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20" name="Google Shape;520;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99" name="Shape 2299"/>
        <p:cNvGrpSpPr/>
        <p:nvPr/>
      </p:nvGrpSpPr>
      <p:grpSpPr>
        <a:xfrm>
          <a:off x="0" y="0"/>
          <a:ext cx="0" cy="0"/>
          <a:chOff x="0" y="0"/>
          <a:chExt cx="0" cy="0"/>
        </a:xfrm>
      </p:grpSpPr>
      <p:sp>
        <p:nvSpPr>
          <p:cNvPr id="2300" name="Google Shape;2300;p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01" name="Google Shape;2301;p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45" name="Shape 2345"/>
        <p:cNvGrpSpPr/>
        <p:nvPr/>
      </p:nvGrpSpPr>
      <p:grpSpPr>
        <a:xfrm>
          <a:off x="0" y="0"/>
          <a:ext cx="0" cy="0"/>
          <a:chOff x="0" y="0"/>
          <a:chExt cx="0" cy="0"/>
        </a:xfrm>
      </p:grpSpPr>
      <p:sp>
        <p:nvSpPr>
          <p:cNvPr id="2346" name="Google Shape;2346;p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47" name="Google Shape;2347;p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96" name="Shape 2396"/>
        <p:cNvGrpSpPr/>
        <p:nvPr/>
      </p:nvGrpSpPr>
      <p:grpSpPr>
        <a:xfrm>
          <a:off x="0" y="0"/>
          <a:ext cx="0" cy="0"/>
          <a:chOff x="0" y="0"/>
          <a:chExt cx="0" cy="0"/>
        </a:xfrm>
      </p:grpSpPr>
      <p:sp>
        <p:nvSpPr>
          <p:cNvPr id="2397" name="Google Shape;2397;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398" name="Google Shape;2398;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64" name="Shape 2464"/>
        <p:cNvGrpSpPr/>
        <p:nvPr/>
      </p:nvGrpSpPr>
      <p:grpSpPr>
        <a:xfrm>
          <a:off x="0" y="0"/>
          <a:ext cx="0" cy="0"/>
          <a:chOff x="0" y="0"/>
          <a:chExt cx="0" cy="0"/>
        </a:xfrm>
      </p:grpSpPr>
      <p:sp>
        <p:nvSpPr>
          <p:cNvPr id="2465" name="Google Shape;2465;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466" name="Google Shape;2466;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14" name="Shape 2514"/>
        <p:cNvGrpSpPr/>
        <p:nvPr/>
      </p:nvGrpSpPr>
      <p:grpSpPr>
        <a:xfrm>
          <a:off x="0" y="0"/>
          <a:ext cx="0" cy="0"/>
          <a:chOff x="0" y="0"/>
          <a:chExt cx="0" cy="0"/>
        </a:xfrm>
      </p:grpSpPr>
      <p:sp>
        <p:nvSpPr>
          <p:cNvPr id="2515" name="Google Shape;2515;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516" name="Google Shape;2516;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75" name="Shape 2575"/>
        <p:cNvGrpSpPr/>
        <p:nvPr/>
      </p:nvGrpSpPr>
      <p:grpSpPr>
        <a:xfrm>
          <a:off x="0" y="0"/>
          <a:ext cx="0" cy="0"/>
          <a:chOff x="0" y="0"/>
          <a:chExt cx="0" cy="0"/>
        </a:xfrm>
      </p:grpSpPr>
      <p:sp>
        <p:nvSpPr>
          <p:cNvPr id="2576" name="Google Shape;2576;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577" name="Google Shape;2577;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612" name="Shape 2612"/>
        <p:cNvGrpSpPr/>
        <p:nvPr/>
      </p:nvGrpSpPr>
      <p:grpSpPr>
        <a:xfrm>
          <a:off x="0" y="0"/>
          <a:ext cx="0" cy="0"/>
          <a:chOff x="0" y="0"/>
          <a:chExt cx="0" cy="0"/>
        </a:xfrm>
      </p:grpSpPr>
      <p:sp>
        <p:nvSpPr>
          <p:cNvPr id="2613" name="Google Shape;2613;p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614" name="Google Shape;2614;p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704" name="Shape 2704"/>
        <p:cNvGrpSpPr/>
        <p:nvPr/>
      </p:nvGrpSpPr>
      <p:grpSpPr>
        <a:xfrm>
          <a:off x="0" y="0"/>
          <a:ext cx="0" cy="0"/>
          <a:chOff x="0" y="0"/>
          <a:chExt cx="0" cy="0"/>
        </a:xfrm>
      </p:grpSpPr>
      <p:sp>
        <p:nvSpPr>
          <p:cNvPr id="2705" name="Google Shape;2705;p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706" name="Google Shape;2706;p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755" name="Shape 2755"/>
        <p:cNvGrpSpPr/>
        <p:nvPr/>
      </p:nvGrpSpPr>
      <p:grpSpPr>
        <a:xfrm>
          <a:off x="0" y="0"/>
          <a:ext cx="0" cy="0"/>
          <a:chOff x="0" y="0"/>
          <a:chExt cx="0" cy="0"/>
        </a:xfrm>
      </p:grpSpPr>
      <p:sp>
        <p:nvSpPr>
          <p:cNvPr id="2756" name="Google Shape;2756;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757" name="Google Shape;2757;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04" name="Shape 2804"/>
        <p:cNvGrpSpPr/>
        <p:nvPr/>
      </p:nvGrpSpPr>
      <p:grpSpPr>
        <a:xfrm>
          <a:off x="0" y="0"/>
          <a:ext cx="0" cy="0"/>
          <a:chOff x="0" y="0"/>
          <a:chExt cx="0" cy="0"/>
        </a:xfrm>
      </p:grpSpPr>
      <p:sp>
        <p:nvSpPr>
          <p:cNvPr id="2805" name="Google Shape;2805;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06" name="Google Shape;2806;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4" name="Shape 574"/>
        <p:cNvGrpSpPr/>
        <p:nvPr/>
      </p:nvGrpSpPr>
      <p:grpSpPr>
        <a:xfrm>
          <a:off x="0" y="0"/>
          <a:ext cx="0" cy="0"/>
          <a:chOff x="0" y="0"/>
          <a:chExt cx="0" cy="0"/>
        </a:xfrm>
      </p:grpSpPr>
      <p:sp>
        <p:nvSpPr>
          <p:cNvPr id="575" name="Google Shape;575;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76" name="Google Shape;576;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55" name="Shape 2855"/>
        <p:cNvGrpSpPr/>
        <p:nvPr/>
      </p:nvGrpSpPr>
      <p:grpSpPr>
        <a:xfrm>
          <a:off x="0" y="0"/>
          <a:ext cx="0" cy="0"/>
          <a:chOff x="0" y="0"/>
          <a:chExt cx="0" cy="0"/>
        </a:xfrm>
      </p:grpSpPr>
      <p:sp>
        <p:nvSpPr>
          <p:cNvPr id="2856" name="Google Shape;2856;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57" name="Google Shape;2857;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78" name="Shape 2878"/>
        <p:cNvGrpSpPr/>
        <p:nvPr/>
      </p:nvGrpSpPr>
      <p:grpSpPr>
        <a:xfrm>
          <a:off x="0" y="0"/>
          <a:ext cx="0" cy="0"/>
          <a:chOff x="0" y="0"/>
          <a:chExt cx="0" cy="0"/>
        </a:xfrm>
      </p:grpSpPr>
      <p:sp>
        <p:nvSpPr>
          <p:cNvPr id="2879" name="Google Shape;2879;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880" name="Google Shape;2880;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35" name="Shape 2935"/>
        <p:cNvGrpSpPr/>
        <p:nvPr/>
      </p:nvGrpSpPr>
      <p:grpSpPr>
        <a:xfrm>
          <a:off x="0" y="0"/>
          <a:ext cx="0" cy="0"/>
          <a:chOff x="0" y="0"/>
          <a:chExt cx="0" cy="0"/>
        </a:xfrm>
      </p:grpSpPr>
      <p:sp>
        <p:nvSpPr>
          <p:cNvPr id="2936" name="Google Shape;2936;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937" name="Google Shape;2937;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70" name="Shape 2970"/>
        <p:cNvGrpSpPr/>
        <p:nvPr/>
      </p:nvGrpSpPr>
      <p:grpSpPr>
        <a:xfrm>
          <a:off x="0" y="0"/>
          <a:ext cx="0" cy="0"/>
          <a:chOff x="0" y="0"/>
          <a:chExt cx="0" cy="0"/>
        </a:xfrm>
      </p:grpSpPr>
      <p:sp>
        <p:nvSpPr>
          <p:cNvPr id="2971" name="Google Shape;2971;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2972" name="Google Shape;2972;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01" name="Shape 3001"/>
        <p:cNvGrpSpPr/>
        <p:nvPr/>
      </p:nvGrpSpPr>
      <p:grpSpPr>
        <a:xfrm>
          <a:off x="0" y="0"/>
          <a:ext cx="0" cy="0"/>
          <a:chOff x="0" y="0"/>
          <a:chExt cx="0" cy="0"/>
        </a:xfrm>
      </p:grpSpPr>
      <p:sp>
        <p:nvSpPr>
          <p:cNvPr id="3002" name="Google Shape;3002;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03" name="Google Shape;3003;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61" name="Shape 3061"/>
        <p:cNvGrpSpPr/>
        <p:nvPr/>
      </p:nvGrpSpPr>
      <p:grpSpPr>
        <a:xfrm>
          <a:off x="0" y="0"/>
          <a:ext cx="0" cy="0"/>
          <a:chOff x="0" y="0"/>
          <a:chExt cx="0" cy="0"/>
        </a:xfrm>
      </p:grpSpPr>
      <p:sp>
        <p:nvSpPr>
          <p:cNvPr id="3062" name="Google Shape;3062;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063" name="Google Shape;3063;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30" name="Shape 3130"/>
        <p:cNvGrpSpPr/>
        <p:nvPr/>
      </p:nvGrpSpPr>
      <p:grpSpPr>
        <a:xfrm>
          <a:off x="0" y="0"/>
          <a:ext cx="0" cy="0"/>
          <a:chOff x="0" y="0"/>
          <a:chExt cx="0" cy="0"/>
        </a:xfrm>
      </p:grpSpPr>
      <p:sp>
        <p:nvSpPr>
          <p:cNvPr id="3131" name="Google Shape;3131;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132" name="Google Shape;3132;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62" name="Shape 3162"/>
        <p:cNvGrpSpPr/>
        <p:nvPr/>
      </p:nvGrpSpPr>
      <p:grpSpPr>
        <a:xfrm>
          <a:off x="0" y="0"/>
          <a:ext cx="0" cy="0"/>
          <a:chOff x="0" y="0"/>
          <a:chExt cx="0" cy="0"/>
        </a:xfrm>
      </p:grpSpPr>
      <p:sp>
        <p:nvSpPr>
          <p:cNvPr id="3163" name="Google Shape;3163;p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164" name="Google Shape;3164;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44" name="Shape 3244"/>
        <p:cNvGrpSpPr/>
        <p:nvPr/>
      </p:nvGrpSpPr>
      <p:grpSpPr>
        <a:xfrm>
          <a:off x="0" y="0"/>
          <a:ext cx="0" cy="0"/>
          <a:chOff x="0" y="0"/>
          <a:chExt cx="0" cy="0"/>
        </a:xfrm>
      </p:grpSpPr>
      <p:sp>
        <p:nvSpPr>
          <p:cNvPr id="3245" name="Google Shape;3245;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246" name="Google Shape;3246;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311" name="Shape 3311"/>
        <p:cNvGrpSpPr/>
        <p:nvPr/>
      </p:nvGrpSpPr>
      <p:grpSpPr>
        <a:xfrm>
          <a:off x="0" y="0"/>
          <a:ext cx="0" cy="0"/>
          <a:chOff x="0" y="0"/>
          <a:chExt cx="0" cy="0"/>
        </a:xfrm>
      </p:grpSpPr>
      <p:sp>
        <p:nvSpPr>
          <p:cNvPr id="3312" name="Google Shape;3312;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313" name="Google Shape;3313;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8" name="Shape 638"/>
        <p:cNvGrpSpPr/>
        <p:nvPr/>
      </p:nvGrpSpPr>
      <p:grpSpPr>
        <a:xfrm>
          <a:off x="0" y="0"/>
          <a:ext cx="0" cy="0"/>
          <a:chOff x="0" y="0"/>
          <a:chExt cx="0" cy="0"/>
        </a:xfrm>
      </p:grpSpPr>
      <p:sp>
        <p:nvSpPr>
          <p:cNvPr id="639" name="Google Shape;639;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40" name="Google Shape;640;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411" name="Shape 3411"/>
        <p:cNvGrpSpPr/>
        <p:nvPr/>
      </p:nvGrpSpPr>
      <p:grpSpPr>
        <a:xfrm>
          <a:off x="0" y="0"/>
          <a:ext cx="0" cy="0"/>
          <a:chOff x="0" y="0"/>
          <a:chExt cx="0" cy="0"/>
        </a:xfrm>
      </p:grpSpPr>
      <p:sp>
        <p:nvSpPr>
          <p:cNvPr id="3412" name="Google Shape;3412;p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413" name="Google Shape;3413;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459" name="Shape 3459"/>
        <p:cNvGrpSpPr/>
        <p:nvPr/>
      </p:nvGrpSpPr>
      <p:grpSpPr>
        <a:xfrm>
          <a:off x="0" y="0"/>
          <a:ext cx="0" cy="0"/>
          <a:chOff x="0" y="0"/>
          <a:chExt cx="0" cy="0"/>
        </a:xfrm>
      </p:grpSpPr>
      <p:sp>
        <p:nvSpPr>
          <p:cNvPr id="3460" name="Google Shape;3460;p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461" name="Google Shape;3461;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517" name="Shape 3517"/>
        <p:cNvGrpSpPr/>
        <p:nvPr/>
      </p:nvGrpSpPr>
      <p:grpSpPr>
        <a:xfrm>
          <a:off x="0" y="0"/>
          <a:ext cx="0" cy="0"/>
          <a:chOff x="0" y="0"/>
          <a:chExt cx="0" cy="0"/>
        </a:xfrm>
      </p:grpSpPr>
      <p:sp>
        <p:nvSpPr>
          <p:cNvPr id="3518" name="Google Shape;3518;p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519" name="Google Shape;3519;p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546" name="Shape 3546"/>
        <p:cNvGrpSpPr/>
        <p:nvPr/>
      </p:nvGrpSpPr>
      <p:grpSpPr>
        <a:xfrm>
          <a:off x="0" y="0"/>
          <a:ext cx="0" cy="0"/>
          <a:chOff x="0" y="0"/>
          <a:chExt cx="0" cy="0"/>
        </a:xfrm>
      </p:grpSpPr>
      <p:sp>
        <p:nvSpPr>
          <p:cNvPr id="3547" name="Google Shape;3547;p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548" name="Google Shape;3548;p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24" name="Shape 3624"/>
        <p:cNvGrpSpPr/>
        <p:nvPr/>
      </p:nvGrpSpPr>
      <p:grpSpPr>
        <a:xfrm>
          <a:off x="0" y="0"/>
          <a:ext cx="0" cy="0"/>
          <a:chOff x="0" y="0"/>
          <a:chExt cx="0" cy="0"/>
        </a:xfrm>
      </p:grpSpPr>
      <p:sp>
        <p:nvSpPr>
          <p:cNvPr id="3625" name="Google Shape;3625;p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626" name="Google Shape;3626;p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63" name="Shape 3663"/>
        <p:cNvGrpSpPr/>
        <p:nvPr/>
      </p:nvGrpSpPr>
      <p:grpSpPr>
        <a:xfrm>
          <a:off x="0" y="0"/>
          <a:ext cx="0" cy="0"/>
          <a:chOff x="0" y="0"/>
          <a:chExt cx="0" cy="0"/>
        </a:xfrm>
      </p:grpSpPr>
      <p:sp>
        <p:nvSpPr>
          <p:cNvPr id="3664" name="Google Shape;3664;p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665" name="Google Shape;3665;p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691" name="Shape 3691"/>
        <p:cNvGrpSpPr/>
        <p:nvPr/>
      </p:nvGrpSpPr>
      <p:grpSpPr>
        <a:xfrm>
          <a:off x="0" y="0"/>
          <a:ext cx="0" cy="0"/>
          <a:chOff x="0" y="0"/>
          <a:chExt cx="0" cy="0"/>
        </a:xfrm>
      </p:grpSpPr>
      <p:sp>
        <p:nvSpPr>
          <p:cNvPr id="3692" name="Google Shape;3692;p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693" name="Google Shape;3693;p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742" name="Shape 3742"/>
        <p:cNvGrpSpPr/>
        <p:nvPr/>
      </p:nvGrpSpPr>
      <p:grpSpPr>
        <a:xfrm>
          <a:off x="0" y="0"/>
          <a:ext cx="0" cy="0"/>
          <a:chOff x="0" y="0"/>
          <a:chExt cx="0" cy="0"/>
        </a:xfrm>
      </p:grpSpPr>
      <p:sp>
        <p:nvSpPr>
          <p:cNvPr id="3743" name="Google Shape;3743;p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744" name="Google Shape;3744;p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775" name="Shape 3775"/>
        <p:cNvGrpSpPr/>
        <p:nvPr/>
      </p:nvGrpSpPr>
      <p:grpSpPr>
        <a:xfrm>
          <a:off x="0" y="0"/>
          <a:ext cx="0" cy="0"/>
          <a:chOff x="0" y="0"/>
          <a:chExt cx="0" cy="0"/>
        </a:xfrm>
      </p:grpSpPr>
      <p:sp>
        <p:nvSpPr>
          <p:cNvPr id="3776" name="Google Shape;3776;p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777" name="Google Shape;3777;p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853" name="Shape 3853"/>
        <p:cNvGrpSpPr/>
        <p:nvPr/>
      </p:nvGrpSpPr>
      <p:grpSpPr>
        <a:xfrm>
          <a:off x="0" y="0"/>
          <a:ext cx="0" cy="0"/>
          <a:chOff x="0" y="0"/>
          <a:chExt cx="0" cy="0"/>
        </a:xfrm>
      </p:grpSpPr>
      <p:sp>
        <p:nvSpPr>
          <p:cNvPr id="3854" name="Google Shape;3854;p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855" name="Google Shape;3855;p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25" name="Shape 925"/>
        <p:cNvGrpSpPr/>
        <p:nvPr/>
      </p:nvGrpSpPr>
      <p:grpSpPr>
        <a:xfrm>
          <a:off x="0" y="0"/>
          <a:ext cx="0" cy="0"/>
          <a:chOff x="0" y="0"/>
          <a:chExt cx="0" cy="0"/>
        </a:xfrm>
      </p:grpSpPr>
      <p:sp>
        <p:nvSpPr>
          <p:cNvPr id="926" name="Google Shape;926;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27" name="Google Shape;927;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26" name="Shape 3926"/>
        <p:cNvGrpSpPr/>
        <p:nvPr/>
      </p:nvGrpSpPr>
      <p:grpSpPr>
        <a:xfrm>
          <a:off x="0" y="0"/>
          <a:ext cx="0" cy="0"/>
          <a:chOff x="0" y="0"/>
          <a:chExt cx="0" cy="0"/>
        </a:xfrm>
      </p:grpSpPr>
      <p:sp>
        <p:nvSpPr>
          <p:cNvPr id="3927" name="Google Shape;3927;p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928" name="Google Shape;3928;p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85" name="Shape 3985"/>
        <p:cNvGrpSpPr/>
        <p:nvPr/>
      </p:nvGrpSpPr>
      <p:grpSpPr>
        <a:xfrm>
          <a:off x="0" y="0"/>
          <a:ext cx="0" cy="0"/>
          <a:chOff x="0" y="0"/>
          <a:chExt cx="0" cy="0"/>
        </a:xfrm>
      </p:grpSpPr>
      <p:sp>
        <p:nvSpPr>
          <p:cNvPr id="3986" name="Google Shape;3986;p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3987" name="Google Shape;3987;p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024" name="Shape 4024"/>
        <p:cNvGrpSpPr/>
        <p:nvPr/>
      </p:nvGrpSpPr>
      <p:grpSpPr>
        <a:xfrm>
          <a:off x="0" y="0"/>
          <a:ext cx="0" cy="0"/>
          <a:chOff x="0" y="0"/>
          <a:chExt cx="0" cy="0"/>
        </a:xfrm>
      </p:grpSpPr>
      <p:sp>
        <p:nvSpPr>
          <p:cNvPr id="4025" name="Google Shape;4025;p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026" name="Google Shape;4026;p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052" name="Shape 4052"/>
        <p:cNvGrpSpPr/>
        <p:nvPr/>
      </p:nvGrpSpPr>
      <p:grpSpPr>
        <a:xfrm>
          <a:off x="0" y="0"/>
          <a:ext cx="0" cy="0"/>
          <a:chOff x="0" y="0"/>
          <a:chExt cx="0" cy="0"/>
        </a:xfrm>
      </p:grpSpPr>
      <p:sp>
        <p:nvSpPr>
          <p:cNvPr id="4053" name="Google Shape;4053;p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054" name="Google Shape;4054;p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078" name="Shape 4078"/>
        <p:cNvGrpSpPr/>
        <p:nvPr/>
      </p:nvGrpSpPr>
      <p:grpSpPr>
        <a:xfrm>
          <a:off x="0" y="0"/>
          <a:ext cx="0" cy="0"/>
          <a:chOff x="0" y="0"/>
          <a:chExt cx="0" cy="0"/>
        </a:xfrm>
      </p:grpSpPr>
      <p:sp>
        <p:nvSpPr>
          <p:cNvPr id="4079" name="Google Shape;4079;p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080" name="Google Shape;4080;p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114" name="Shape 4114"/>
        <p:cNvGrpSpPr/>
        <p:nvPr/>
      </p:nvGrpSpPr>
      <p:grpSpPr>
        <a:xfrm>
          <a:off x="0" y="0"/>
          <a:ext cx="0" cy="0"/>
          <a:chOff x="0" y="0"/>
          <a:chExt cx="0" cy="0"/>
        </a:xfrm>
      </p:grpSpPr>
      <p:sp>
        <p:nvSpPr>
          <p:cNvPr id="4115" name="Google Shape;4115;p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116" name="Google Shape;4116;p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175" name="Shape 4175"/>
        <p:cNvGrpSpPr/>
        <p:nvPr/>
      </p:nvGrpSpPr>
      <p:grpSpPr>
        <a:xfrm>
          <a:off x="0" y="0"/>
          <a:ext cx="0" cy="0"/>
          <a:chOff x="0" y="0"/>
          <a:chExt cx="0" cy="0"/>
        </a:xfrm>
      </p:grpSpPr>
      <p:sp>
        <p:nvSpPr>
          <p:cNvPr id="4176" name="Google Shape;4176;p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177" name="Google Shape;4177;p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280" name="Shape 4280"/>
        <p:cNvGrpSpPr/>
        <p:nvPr/>
      </p:nvGrpSpPr>
      <p:grpSpPr>
        <a:xfrm>
          <a:off x="0" y="0"/>
          <a:ext cx="0" cy="0"/>
          <a:chOff x="0" y="0"/>
          <a:chExt cx="0" cy="0"/>
        </a:xfrm>
      </p:grpSpPr>
      <p:sp>
        <p:nvSpPr>
          <p:cNvPr id="4281" name="Google Shape;4281;p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282" name="Google Shape;4282;p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349" name="Shape 4349"/>
        <p:cNvGrpSpPr/>
        <p:nvPr/>
      </p:nvGrpSpPr>
      <p:grpSpPr>
        <a:xfrm>
          <a:off x="0" y="0"/>
          <a:ext cx="0" cy="0"/>
          <a:chOff x="0" y="0"/>
          <a:chExt cx="0" cy="0"/>
        </a:xfrm>
      </p:grpSpPr>
      <p:sp>
        <p:nvSpPr>
          <p:cNvPr id="4350" name="Google Shape;4350;p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351" name="Google Shape;4351;p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499" name="Shape 4499"/>
        <p:cNvGrpSpPr/>
        <p:nvPr/>
      </p:nvGrpSpPr>
      <p:grpSpPr>
        <a:xfrm>
          <a:off x="0" y="0"/>
          <a:ext cx="0" cy="0"/>
          <a:chOff x="0" y="0"/>
          <a:chExt cx="0" cy="0"/>
        </a:xfrm>
      </p:grpSpPr>
      <p:sp>
        <p:nvSpPr>
          <p:cNvPr id="4500" name="Google Shape;4500;p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501" name="Google Shape;4501;p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75" name="Shape 975"/>
        <p:cNvGrpSpPr/>
        <p:nvPr/>
      </p:nvGrpSpPr>
      <p:grpSpPr>
        <a:xfrm>
          <a:off x="0" y="0"/>
          <a:ext cx="0" cy="0"/>
          <a:chOff x="0" y="0"/>
          <a:chExt cx="0" cy="0"/>
        </a:xfrm>
      </p:grpSpPr>
      <p:sp>
        <p:nvSpPr>
          <p:cNvPr id="976" name="Google Shape;976;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977" name="Google Shape;977;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649" name="Shape 4649"/>
        <p:cNvGrpSpPr/>
        <p:nvPr/>
      </p:nvGrpSpPr>
      <p:grpSpPr>
        <a:xfrm>
          <a:off x="0" y="0"/>
          <a:ext cx="0" cy="0"/>
          <a:chOff x="0" y="0"/>
          <a:chExt cx="0" cy="0"/>
        </a:xfrm>
      </p:grpSpPr>
      <p:sp>
        <p:nvSpPr>
          <p:cNvPr id="4650" name="Google Shape;4650;p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651" name="Google Shape;4651;p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688" name="Shape 4688"/>
        <p:cNvGrpSpPr/>
        <p:nvPr/>
      </p:nvGrpSpPr>
      <p:grpSpPr>
        <a:xfrm>
          <a:off x="0" y="0"/>
          <a:ext cx="0" cy="0"/>
          <a:chOff x="0" y="0"/>
          <a:chExt cx="0" cy="0"/>
        </a:xfrm>
      </p:grpSpPr>
      <p:sp>
        <p:nvSpPr>
          <p:cNvPr id="4689" name="Google Shape;4689;p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690" name="Google Shape;4690;p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725" name="Shape 4725"/>
        <p:cNvGrpSpPr/>
        <p:nvPr/>
      </p:nvGrpSpPr>
      <p:grpSpPr>
        <a:xfrm>
          <a:off x="0" y="0"/>
          <a:ext cx="0" cy="0"/>
          <a:chOff x="0" y="0"/>
          <a:chExt cx="0" cy="0"/>
        </a:xfrm>
      </p:grpSpPr>
      <p:sp>
        <p:nvSpPr>
          <p:cNvPr id="4726" name="Google Shape;4726;p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727" name="Google Shape;4727;p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822" name="Shape 4822"/>
        <p:cNvGrpSpPr/>
        <p:nvPr/>
      </p:nvGrpSpPr>
      <p:grpSpPr>
        <a:xfrm>
          <a:off x="0" y="0"/>
          <a:ext cx="0" cy="0"/>
          <a:chOff x="0" y="0"/>
          <a:chExt cx="0" cy="0"/>
        </a:xfrm>
      </p:grpSpPr>
      <p:sp>
        <p:nvSpPr>
          <p:cNvPr id="4823" name="Google Shape;4823;p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4824" name="Google Shape;4824;p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33" name="Shape 5033"/>
        <p:cNvGrpSpPr/>
        <p:nvPr/>
      </p:nvGrpSpPr>
      <p:grpSpPr>
        <a:xfrm>
          <a:off x="0" y="0"/>
          <a:ext cx="0" cy="0"/>
          <a:chOff x="0" y="0"/>
          <a:chExt cx="0" cy="0"/>
        </a:xfrm>
      </p:grpSpPr>
      <p:sp>
        <p:nvSpPr>
          <p:cNvPr id="5034" name="Google Shape;5034;p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035" name="Google Shape;5035;p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67" name="Shape 5067"/>
        <p:cNvGrpSpPr/>
        <p:nvPr/>
      </p:nvGrpSpPr>
      <p:grpSpPr>
        <a:xfrm>
          <a:off x="0" y="0"/>
          <a:ext cx="0" cy="0"/>
          <a:chOff x="0" y="0"/>
          <a:chExt cx="0" cy="0"/>
        </a:xfrm>
      </p:grpSpPr>
      <p:sp>
        <p:nvSpPr>
          <p:cNvPr id="5068" name="Google Shape;5068;p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069" name="Google Shape;5069;p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123" name="Shape 5123"/>
        <p:cNvGrpSpPr/>
        <p:nvPr/>
      </p:nvGrpSpPr>
      <p:grpSpPr>
        <a:xfrm>
          <a:off x="0" y="0"/>
          <a:ext cx="0" cy="0"/>
          <a:chOff x="0" y="0"/>
          <a:chExt cx="0" cy="0"/>
        </a:xfrm>
      </p:grpSpPr>
      <p:sp>
        <p:nvSpPr>
          <p:cNvPr id="5124" name="Google Shape;5124;p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125" name="Google Shape;5125;p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166" name="Shape 5166"/>
        <p:cNvGrpSpPr/>
        <p:nvPr/>
      </p:nvGrpSpPr>
      <p:grpSpPr>
        <a:xfrm>
          <a:off x="0" y="0"/>
          <a:ext cx="0" cy="0"/>
          <a:chOff x="0" y="0"/>
          <a:chExt cx="0" cy="0"/>
        </a:xfrm>
      </p:grpSpPr>
      <p:sp>
        <p:nvSpPr>
          <p:cNvPr id="5167" name="Google Shape;5167;p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168" name="Google Shape;5168;p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31" name="Shape 5231"/>
        <p:cNvGrpSpPr/>
        <p:nvPr/>
      </p:nvGrpSpPr>
      <p:grpSpPr>
        <a:xfrm>
          <a:off x="0" y="0"/>
          <a:ext cx="0" cy="0"/>
          <a:chOff x="0" y="0"/>
          <a:chExt cx="0" cy="0"/>
        </a:xfrm>
      </p:grpSpPr>
      <p:sp>
        <p:nvSpPr>
          <p:cNvPr id="5232" name="Google Shape;5232;p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233" name="Google Shape;5233;p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69" name="Shape 5269"/>
        <p:cNvGrpSpPr/>
        <p:nvPr/>
      </p:nvGrpSpPr>
      <p:grpSpPr>
        <a:xfrm>
          <a:off x="0" y="0"/>
          <a:ext cx="0" cy="0"/>
          <a:chOff x="0" y="0"/>
          <a:chExt cx="0" cy="0"/>
        </a:xfrm>
      </p:grpSpPr>
      <p:sp>
        <p:nvSpPr>
          <p:cNvPr id="5270" name="Google Shape;5270;p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271" name="Google Shape;5271;p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27" name="Shape 1027"/>
        <p:cNvGrpSpPr/>
        <p:nvPr/>
      </p:nvGrpSpPr>
      <p:grpSpPr>
        <a:xfrm>
          <a:off x="0" y="0"/>
          <a:ext cx="0" cy="0"/>
          <a:chOff x="0" y="0"/>
          <a:chExt cx="0" cy="0"/>
        </a:xfrm>
      </p:grpSpPr>
      <p:sp>
        <p:nvSpPr>
          <p:cNvPr id="1028" name="Google Shape;1028;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029" name="Google Shape;1029;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318" name="Shape 5318"/>
        <p:cNvGrpSpPr/>
        <p:nvPr/>
      </p:nvGrpSpPr>
      <p:grpSpPr>
        <a:xfrm>
          <a:off x="0" y="0"/>
          <a:ext cx="0" cy="0"/>
          <a:chOff x="0" y="0"/>
          <a:chExt cx="0" cy="0"/>
        </a:xfrm>
      </p:grpSpPr>
      <p:sp>
        <p:nvSpPr>
          <p:cNvPr id="5319" name="Google Shape;5319;p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320" name="Google Shape;5320;p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355" name="Shape 5355"/>
        <p:cNvGrpSpPr/>
        <p:nvPr/>
      </p:nvGrpSpPr>
      <p:grpSpPr>
        <a:xfrm>
          <a:off x="0" y="0"/>
          <a:ext cx="0" cy="0"/>
          <a:chOff x="0" y="0"/>
          <a:chExt cx="0" cy="0"/>
        </a:xfrm>
      </p:grpSpPr>
      <p:sp>
        <p:nvSpPr>
          <p:cNvPr id="5356" name="Google Shape;5356;p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357" name="Google Shape;5357;p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437" name="Shape 5437"/>
        <p:cNvGrpSpPr/>
        <p:nvPr/>
      </p:nvGrpSpPr>
      <p:grpSpPr>
        <a:xfrm>
          <a:off x="0" y="0"/>
          <a:ext cx="0" cy="0"/>
          <a:chOff x="0" y="0"/>
          <a:chExt cx="0" cy="0"/>
        </a:xfrm>
      </p:grpSpPr>
      <p:sp>
        <p:nvSpPr>
          <p:cNvPr id="5438" name="Google Shape;5438;p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439" name="Google Shape;5439;p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05" name="Shape 5505"/>
        <p:cNvGrpSpPr/>
        <p:nvPr/>
      </p:nvGrpSpPr>
      <p:grpSpPr>
        <a:xfrm>
          <a:off x="0" y="0"/>
          <a:ext cx="0" cy="0"/>
          <a:chOff x="0" y="0"/>
          <a:chExt cx="0" cy="0"/>
        </a:xfrm>
      </p:grpSpPr>
      <p:sp>
        <p:nvSpPr>
          <p:cNvPr id="5506" name="Google Shape;5506;p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507" name="Google Shape;5507;p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59" name="Shape 5559"/>
        <p:cNvGrpSpPr/>
        <p:nvPr/>
      </p:nvGrpSpPr>
      <p:grpSpPr>
        <a:xfrm>
          <a:off x="0" y="0"/>
          <a:ext cx="0" cy="0"/>
          <a:chOff x="0" y="0"/>
          <a:chExt cx="0" cy="0"/>
        </a:xfrm>
      </p:grpSpPr>
      <p:sp>
        <p:nvSpPr>
          <p:cNvPr id="5560" name="Google Shape;5560;p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561" name="Google Shape;5561;p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95" name="Shape 5595"/>
        <p:cNvGrpSpPr/>
        <p:nvPr/>
      </p:nvGrpSpPr>
      <p:grpSpPr>
        <a:xfrm>
          <a:off x="0" y="0"/>
          <a:ext cx="0" cy="0"/>
          <a:chOff x="0" y="0"/>
          <a:chExt cx="0" cy="0"/>
        </a:xfrm>
      </p:grpSpPr>
      <p:sp>
        <p:nvSpPr>
          <p:cNvPr id="5596" name="Google Shape;5596;p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597" name="Google Shape;5597;p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627" name="Shape 5627"/>
        <p:cNvGrpSpPr/>
        <p:nvPr/>
      </p:nvGrpSpPr>
      <p:grpSpPr>
        <a:xfrm>
          <a:off x="0" y="0"/>
          <a:ext cx="0" cy="0"/>
          <a:chOff x="0" y="0"/>
          <a:chExt cx="0" cy="0"/>
        </a:xfrm>
      </p:grpSpPr>
      <p:sp>
        <p:nvSpPr>
          <p:cNvPr id="5628" name="Google Shape;5628;p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629" name="Google Shape;5629;p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08" name="Shape 5708"/>
        <p:cNvGrpSpPr/>
        <p:nvPr/>
      </p:nvGrpSpPr>
      <p:grpSpPr>
        <a:xfrm>
          <a:off x="0" y="0"/>
          <a:ext cx="0" cy="0"/>
          <a:chOff x="0" y="0"/>
          <a:chExt cx="0" cy="0"/>
        </a:xfrm>
      </p:grpSpPr>
      <p:sp>
        <p:nvSpPr>
          <p:cNvPr id="5709" name="Google Shape;5709;p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710" name="Google Shape;5710;p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45" name="Shape 5745"/>
        <p:cNvGrpSpPr/>
        <p:nvPr/>
      </p:nvGrpSpPr>
      <p:grpSpPr>
        <a:xfrm>
          <a:off x="0" y="0"/>
          <a:ext cx="0" cy="0"/>
          <a:chOff x="0" y="0"/>
          <a:chExt cx="0" cy="0"/>
        </a:xfrm>
      </p:grpSpPr>
      <p:sp>
        <p:nvSpPr>
          <p:cNvPr id="5746" name="Google Shape;5746;p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747" name="Google Shape;5747;p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783" name="Shape 5783"/>
        <p:cNvGrpSpPr/>
        <p:nvPr/>
      </p:nvGrpSpPr>
      <p:grpSpPr>
        <a:xfrm>
          <a:off x="0" y="0"/>
          <a:ext cx="0" cy="0"/>
          <a:chOff x="0" y="0"/>
          <a:chExt cx="0" cy="0"/>
        </a:xfrm>
      </p:grpSpPr>
      <p:sp>
        <p:nvSpPr>
          <p:cNvPr id="5784" name="Google Shape;5784;p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785" name="Google Shape;5785;p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09" name="Shape 1109"/>
        <p:cNvGrpSpPr/>
        <p:nvPr/>
      </p:nvGrpSpPr>
      <p:grpSpPr>
        <a:xfrm>
          <a:off x="0" y="0"/>
          <a:ext cx="0" cy="0"/>
          <a:chOff x="0" y="0"/>
          <a:chExt cx="0" cy="0"/>
        </a:xfrm>
      </p:grpSpPr>
      <p:sp>
        <p:nvSpPr>
          <p:cNvPr id="1110" name="Google Shape;1110;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1111" name="Google Shape;1111;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811" name="Shape 5811"/>
        <p:cNvGrpSpPr/>
        <p:nvPr/>
      </p:nvGrpSpPr>
      <p:grpSpPr>
        <a:xfrm>
          <a:off x="0" y="0"/>
          <a:ext cx="0" cy="0"/>
          <a:chOff x="0" y="0"/>
          <a:chExt cx="0" cy="0"/>
        </a:xfrm>
      </p:grpSpPr>
      <p:sp>
        <p:nvSpPr>
          <p:cNvPr id="5812" name="Google Shape;5812;p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813" name="Google Shape;5813;p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881" name="Shape 5881"/>
        <p:cNvGrpSpPr/>
        <p:nvPr/>
      </p:nvGrpSpPr>
      <p:grpSpPr>
        <a:xfrm>
          <a:off x="0" y="0"/>
          <a:ext cx="0" cy="0"/>
          <a:chOff x="0" y="0"/>
          <a:chExt cx="0" cy="0"/>
        </a:xfrm>
      </p:grpSpPr>
      <p:sp>
        <p:nvSpPr>
          <p:cNvPr id="5882" name="Google Shape;5882;p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883" name="Google Shape;5883;p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945" name="Shape 5945"/>
        <p:cNvGrpSpPr/>
        <p:nvPr/>
      </p:nvGrpSpPr>
      <p:grpSpPr>
        <a:xfrm>
          <a:off x="0" y="0"/>
          <a:ext cx="0" cy="0"/>
          <a:chOff x="0" y="0"/>
          <a:chExt cx="0" cy="0"/>
        </a:xfrm>
      </p:grpSpPr>
      <p:sp>
        <p:nvSpPr>
          <p:cNvPr id="5946" name="Google Shape;5946;p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5947" name="Google Shape;5947;p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23" name="Shape 6023"/>
        <p:cNvGrpSpPr/>
        <p:nvPr/>
      </p:nvGrpSpPr>
      <p:grpSpPr>
        <a:xfrm>
          <a:off x="0" y="0"/>
          <a:ext cx="0" cy="0"/>
          <a:chOff x="0" y="0"/>
          <a:chExt cx="0" cy="0"/>
        </a:xfrm>
      </p:grpSpPr>
      <p:sp>
        <p:nvSpPr>
          <p:cNvPr id="6024" name="Google Shape;6024;p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025" name="Google Shape;6025;p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49" name="Shape 6049"/>
        <p:cNvGrpSpPr/>
        <p:nvPr/>
      </p:nvGrpSpPr>
      <p:grpSpPr>
        <a:xfrm>
          <a:off x="0" y="0"/>
          <a:ext cx="0" cy="0"/>
          <a:chOff x="0" y="0"/>
          <a:chExt cx="0" cy="0"/>
        </a:xfrm>
      </p:grpSpPr>
      <p:sp>
        <p:nvSpPr>
          <p:cNvPr id="6050" name="Google Shape;6050;p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051" name="Google Shape;6051;p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60" name="Shape 6060"/>
        <p:cNvGrpSpPr/>
        <p:nvPr/>
      </p:nvGrpSpPr>
      <p:grpSpPr>
        <a:xfrm>
          <a:off x="0" y="0"/>
          <a:ext cx="0" cy="0"/>
          <a:chOff x="0" y="0"/>
          <a:chExt cx="0" cy="0"/>
        </a:xfrm>
      </p:grpSpPr>
      <p:sp>
        <p:nvSpPr>
          <p:cNvPr id="6061" name="Google Shape;6061;p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062" name="Google Shape;6062;p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82" name="Shape 6082"/>
        <p:cNvGrpSpPr/>
        <p:nvPr/>
      </p:nvGrpSpPr>
      <p:grpSpPr>
        <a:xfrm>
          <a:off x="0" y="0"/>
          <a:ext cx="0" cy="0"/>
          <a:chOff x="0" y="0"/>
          <a:chExt cx="0" cy="0"/>
        </a:xfrm>
      </p:grpSpPr>
      <p:sp>
        <p:nvSpPr>
          <p:cNvPr id="6083" name="Google Shape;6083;p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084" name="Google Shape;6084;p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097" name="Shape 6097"/>
        <p:cNvGrpSpPr/>
        <p:nvPr/>
      </p:nvGrpSpPr>
      <p:grpSpPr>
        <a:xfrm>
          <a:off x="0" y="0"/>
          <a:ext cx="0" cy="0"/>
          <a:chOff x="0" y="0"/>
          <a:chExt cx="0" cy="0"/>
        </a:xfrm>
      </p:grpSpPr>
      <p:sp>
        <p:nvSpPr>
          <p:cNvPr id="6098" name="Google Shape;6098;p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099" name="Google Shape;6099;p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16" name="Shape 6116"/>
        <p:cNvGrpSpPr/>
        <p:nvPr/>
      </p:nvGrpSpPr>
      <p:grpSpPr>
        <a:xfrm>
          <a:off x="0" y="0"/>
          <a:ext cx="0" cy="0"/>
          <a:chOff x="0" y="0"/>
          <a:chExt cx="0" cy="0"/>
        </a:xfrm>
      </p:grpSpPr>
      <p:sp>
        <p:nvSpPr>
          <p:cNvPr id="6117" name="Google Shape;6117;p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118" name="Google Shape;6118;p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57" name="Shape 6157"/>
        <p:cNvGrpSpPr/>
        <p:nvPr/>
      </p:nvGrpSpPr>
      <p:grpSpPr>
        <a:xfrm>
          <a:off x="0" y="0"/>
          <a:ext cx="0" cy="0"/>
          <a:chOff x="0" y="0"/>
          <a:chExt cx="0" cy="0"/>
        </a:xfrm>
      </p:grpSpPr>
      <p:sp>
        <p:nvSpPr>
          <p:cNvPr id="6158" name="Google Shape;6158;p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a:spcBef>
                <a:spcPts val="0"/>
              </a:spcBef>
              <a:spcAft>
                <a:spcPts val="0"/>
              </a:spcAft>
              <a:buNone/>
            </a:pPr>
            <a:r>
              <a:t/>
            </a:r>
            <a:endParaRPr/>
          </a:p>
        </p:txBody>
      </p:sp>
      <p:sp>
        <p:nvSpPr>
          <p:cNvPr id="6159" name="Google Shape;6159;p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image full">
  <p:cSld name="1_image full">
    <p:spTree>
      <p:nvGrpSpPr>
        <p:cNvPr id="17" name="Shape 17"/>
        <p:cNvGrpSpPr/>
        <p:nvPr/>
      </p:nvGrpSpPr>
      <p:grpSpPr>
        <a:xfrm>
          <a:off x="0" y="0"/>
          <a:ext cx="0" cy="0"/>
          <a:chOff x="0" y="0"/>
          <a:chExt cx="0" cy="0"/>
        </a:xfrm>
      </p:grpSpPr>
      <p:sp>
        <p:nvSpPr>
          <p:cNvPr id="18" name="Google Shape;18;p2"/>
          <p:cNvSpPr/>
          <p:nvPr>
            <p:ph idx="2" type="pic"/>
          </p:nvPr>
        </p:nvSpPr>
        <p:spPr>
          <a:xfrm>
            <a:off x="0" y="1"/>
            <a:ext cx="12192000" cy="685799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Normal w/ image 8">
  <p:cSld name="6_Normal w/ image 8">
    <p:spTree>
      <p:nvGrpSpPr>
        <p:cNvPr id="45" name="Shape 45"/>
        <p:cNvGrpSpPr/>
        <p:nvPr/>
      </p:nvGrpSpPr>
      <p:grpSpPr>
        <a:xfrm>
          <a:off x="0" y="0"/>
          <a:ext cx="0" cy="0"/>
          <a:chOff x="0" y="0"/>
          <a:chExt cx="0" cy="0"/>
        </a:xfrm>
      </p:grpSpPr>
      <p:sp>
        <p:nvSpPr>
          <p:cNvPr id="46" name="Google Shape;46;p1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7" name="Google Shape;47;p11"/>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rgbClr val="98A8BC"/>
              </a:buClr>
              <a:buSzPts val="1800"/>
              <a:buFont typeface="Arial"/>
              <a:buNone/>
              <a:defRPr b="0" i="0" sz="1800" u="none" cap="none" strike="noStrike">
                <a:solidFill>
                  <a:srgbClr val="98A8BC"/>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8" name="Google Shape;48;p11"/>
          <p:cNvSpPr/>
          <p:nvPr>
            <p:ph idx="2" type="pic"/>
          </p:nvPr>
        </p:nvSpPr>
        <p:spPr>
          <a:xfrm>
            <a:off x="1934319" y="2018983"/>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9" name="Google Shape;49;p11"/>
          <p:cNvSpPr/>
          <p:nvPr>
            <p:ph idx="3" type="pic"/>
          </p:nvPr>
        </p:nvSpPr>
        <p:spPr>
          <a:xfrm>
            <a:off x="4004199" y="2018983"/>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0" name="Google Shape;50;p11"/>
          <p:cNvSpPr/>
          <p:nvPr>
            <p:ph idx="4" type="pic"/>
          </p:nvPr>
        </p:nvSpPr>
        <p:spPr>
          <a:xfrm>
            <a:off x="6074079" y="2018983"/>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1" name="Google Shape;51;p11"/>
          <p:cNvSpPr/>
          <p:nvPr>
            <p:ph idx="5" type="pic"/>
          </p:nvPr>
        </p:nvSpPr>
        <p:spPr>
          <a:xfrm>
            <a:off x="8143961" y="2018983"/>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2" name="Google Shape;52;p11"/>
          <p:cNvSpPr/>
          <p:nvPr>
            <p:ph idx="6" type="pic"/>
          </p:nvPr>
        </p:nvSpPr>
        <p:spPr>
          <a:xfrm>
            <a:off x="1934319" y="4257017"/>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3" name="Google Shape;53;p11"/>
          <p:cNvSpPr/>
          <p:nvPr>
            <p:ph idx="7" type="pic"/>
          </p:nvPr>
        </p:nvSpPr>
        <p:spPr>
          <a:xfrm>
            <a:off x="4004199" y="4257017"/>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4" name="Google Shape;54;p11"/>
          <p:cNvSpPr/>
          <p:nvPr>
            <p:ph idx="8" type="pic"/>
          </p:nvPr>
        </p:nvSpPr>
        <p:spPr>
          <a:xfrm>
            <a:off x="6074079" y="4257017"/>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5" name="Google Shape;55;p11"/>
          <p:cNvSpPr/>
          <p:nvPr>
            <p:ph idx="9" type="pic"/>
          </p:nvPr>
        </p:nvSpPr>
        <p:spPr>
          <a:xfrm>
            <a:off x="8143961" y="4257017"/>
            <a:ext cx="1371600" cy="1371600"/>
          </a:xfrm>
          <a:prstGeom prst="ellipse">
            <a:avLst/>
          </a:prstGeom>
          <a:noFill/>
          <a:ln>
            <a:noFill/>
          </a:ln>
        </p:spPr>
        <p:txBody>
          <a:bodyPr anchorCtr="0" anchor="b" bIns="182875" lIns="91425" spcFirstLastPara="1" rIns="91425" wrap="square" tIns="0"/>
          <a:lstStyle>
            <a:lvl1pPr lvl="0" marR="0" rtl="0" algn="ctr">
              <a:lnSpc>
                <a:spcPct val="90000"/>
              </a:lnSpc>
              <a:spcBef>
                <a:spcPts val="1000"/>
              </a:spcBef>
              <a:spcAft>
                <a:spcPts val="0"/>
              </a:spcAft>
              <a:buClr>
                <a:srgbClr val="657D9A"/>
              </a:buClr>
              <a:buSzPts val="900"/>
              <a:buFont typeface="Arial"/>
              <a:buNone/>
              <a:defRPr b="1" i="0" sz="9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Normal w/ image 2">
  <p:cSld name="5_Normal w/ image 2">
    <p:spTree>
      <p:nvGrpSpPr>
        <p:cNvPr id="56" name="Shape 56"/>
        <p:cNvGrpSpPr/>
        <p:nvPr/>
      </p:nvGrpSpPr>
      <p:grpSpPr>
        <a:xfrm>
          <a:off x="0" y="0"/>
          <a:ext cx="0" cy="0"/>
          <a:chOff x="0" y="0"/>
          <a:chExt cx="0" cy="0"/>
        </a:xfrm>
      </p:grpSpPr>
      <p:sp>
        <p:nvSpPr>
          <p:cNvPr id="57" name="Google Shape;57;p12"/>
          <p:cNvSpPr/>
          <p:nvPr>
            <p:ph idx="2" type="pic"/>
          </p:nvPr>
        </p:nvSpPr>
        <p:spPr>
          <a:xfrm>
            <a:off x="0" y="2332382"/>
            <a:ext cx="12192000" cy="363573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58" name="Google Shape;58;p1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59" name="Google Shape;59;p1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essage">
  <p:cSld name="Message">
    <p:spTree>
      <p:nvGrpSpPr>
        <p:cNvPr id="60" name="Shape 60"/>
        <p:cNvGrpSpPr/>
        <p:nvPr/>
      </p:nvGrpSpPr>
      <p:grpSpPr>
        <a:xfrm>
          <a:off x="0" y="0"/>
          <a:ext cx="0" cy="0"/>
          <a:chOff x="0" y="0"/>
          <a:chExt cx="0" cy="0"/>
        </a:xfrm>
      </p:grpSpPr>
      <p:sp>
        <p:nvSpPr>
          <p:cNvPr id="61" name="Google Shape;61;p13"/>
          <p:cNvSpPr/>
          <p:nvPr>
            <p:ph idx="2" type="pic"/>
          </p:nvPr>
        </p:nvSpPr>
        <p:spPr>
          <a:xfrm>
            <a:off x="4208022" y="876672"/>
            <a:ext cx="2700000" cy="2700001"/>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2600"/>
              <a:buFont typeface="Arial"/>
              <a:buNone/>
              <a:defRPr b="0" i="0" sz="26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Normal w/ image 4">
  <p:cSld name="6_Normal w/ image 4">
    <p:spTree>
      <p:nvGrpSpPr>
        <p:cNvPr id="62" name="Shape 62"/>
        <p:cNvGrpSpPr/>
        <p:nvPr/>
      </p:nvGrpSpPr>
      <p:grpSpPr>
        <a:xfrm>
          <a:off x="0" y="0"/>
          <a:ext cx="0" cy="0"/>
          <a:chOff x="0" y="0"/>
          <a:chExt cx="0" cy="0"/>
        </a:xfrm>
      </p:grpSpPr>
      <p:sp>
        <p:nvSpPr>
          <p:cNvPr id="63" name="Google Shape;63;p14"/>
          <p:cNvSpPr/>
          <p:nvPr>
            <p:ph idx="2" type="pic"/>
          </p:nvPr>
        </p:nvSpPr>
        <p:spPr>
          <a:xfrm>
            <a:off x="0" y="1815549"/>
            <a:ext cx="12192000" cy="504245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64" name="Google Shape;64;p1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65" name="Google Shape;65;p14"/>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Normal w/ image 4 kite 1">
  <p:cSld name="7_Normal w/ image 4 kite 1">
    <p:spTree>
      <p:nvGrpSpPr>
        <p:cNvPr id="66" name="Shape 66"/>
        <p:cNvGrpSpPr/>
        <p:nvPr/>
      </p:nvGrpSpPr>
      <p:grpSpPr>
        <a:xfrm>
          <a:off x="0" y="0"/>
          <a:ext cx="0" cy="0"/>
          <a:chOff x="0" y="0"/>
          <a:chExt cx="0" cy="0"/>
        </a:xfrm>
      </p:grpSpPr>
      <p:sp>
        <p:nvSpPr>
          <p:cNvPr id="67" name="Google Shape;67;p15"/>
          <p:cNvSpPr/>
          <p:nvPr>
            <p:ph idx="2" type="pic"/>
          </p:nvPr>
        </p:nvSpPr>
        <p:spPr>
          <a:xfrm>
            <a:off x="7185504" y="3637562"/>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68" name="Google Shape;68;p15"/>
          <p:cNvSpPr/>
          <p:nvPr>
            <p:ph idx="3" type="pic"/>
          </p:nvPr>
        </p:nvSpPr>
        <p:spPr>
          <a:xfrm>
            <a:off x="6241941" y="2691221"/>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69" name="Google Shape;69;p15"/>
          <p:cNvSpPr/>
          <p:nvPr>
            <p:ph idx="4" type="pic"/>
          </p:nvPr>
        </p:nvSpPr>
        <p:spPr>
          <a:xfrm>
            <a:off x="4361599" y="2691221"/>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70" name="Google Shape;70;p15"/>
          <p:cNvSpPr/>
          <p:nvPr>
            <p:ph idx="5" type="pic"/>
          </p:nvPr>
        </p:nvSpPr>
        <p:spPr>
          <a:xfrm>
            <a:off x="2481258" y="2691221"/>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71" name="Google Shape;71;p15"/>
          <p:cNvSpPr/>
          <p:nvPr>
            <p:ph idx="6" type="pic"/>
          </p:nvPr>
        </p:nvSpPr>
        <p:spPr>
          <a:xfrm>
            <a:off x="3424821" y="3637562"/>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72" name="Google Shape;72;p15"/>
          <p:cNvSpPr/>
          <p:nvPr>
            <p:ph idx="7" type="pic"/>
          </p:nvPr>
        </p:nvSpPr>
        <p:spPr>
          <a:xfrm>
            <a:off x="5305162" y="3637562"/>
            <a:ext cx="1677098" cy="1677099"/>
          </a:xfrm>
          <a:prstGeom prst="rect">
            <a:avLst/>
          </a:prstGeom>
          <a:noFill/>
          <a:ln>
            <a:noFill/>
          </a:ln>
        </p:spPr>
        <p:txBody>
          <a:bodyPr anchorCtr="0" anchor="b" bIns="548625"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73" name="Google Shape;73;p1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74" name="Google Shape;74;p15"/>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Center Image">
  <p:cSld name="4_Normal Center Image">
    <p:spTree>
      <p:nvGrpSpPr>
        <p:cNvPr id="75" name="Shape 75"/>
        <p:cNvGrpSpPr/>
        <p:nvPr/>
      </p:nvGrpSpPr>
      <p:grpSpPr>
        <a:xfrm>
          <a:off x="0" y="0"/>
          <a:ext cx="0" cy="0"/>
          <a:chOff x="0" y="0"/>
          <a:chExt cx="0" cy="0"/>
        </a:xfrm>
      </p:grpSpPr>
      <p:sp>
        <p:nvSpPr>
          <p:cNvPr id="76" name="Google Shape;76;p16"/>
          <p:cNvSpPr/>
          <p:nvPr>
            <p:ph idx="2" type="pic"/>
          </p:nvPr>
        </p:nvSpPr>
        <p:spPr>
          <a:xfrm>
            <a:off x="0" y="27381"/>
            <a:ext cx="12192000" cy="6857999"/>
          </a:xfrm>
          <a:prstGeom prst="rect">
            <a:avLst/>
          </a:prstGeom>
          <a:noFill/>
          <a:ln>
            <a:noFill/>
          </a:ln>
        </p:spPr>
        <p:txBody>
          <a:bodyPr anchorCtr="0" anchor="t" bIns="45700" lIns="91425" spcFirstLastPara="1" rIns="91425" wrap="square" tIns="45700"/>
          <a:lstStyle>
            <a:lvl1pPr lvl="0" marR="0" rtl="0" algn="ctr">
              <a:lnSpc>
                <a:spcPct val="90000"/>
              </a:lnSpc>
              <a:spcBef>
                <a:spcPts val="1000"/>
              </a:spcBef>
              <a:spcAft>
                <a:spcPts val="0"/>
              </a:spcAft>
              <a:buClr>
                <a:schemeClr val="dk1"/>
              </a:buClr>
              <a:buSzPts val="1600"/>
              <a:buFont typeface="Arial"/>
              <a:buChar char="•"/>
              <a:defRPr b="0" i="0" sz="16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77" name="Google Shape;77;p1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78" name="Google Shape;78;p16"/>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image full">
  <p:cSld name="2_image full">
    <p:spTree>
      <p:nvGrpSpPr>
        <p:cNvPr id="79" name="Shape 79"/>
        <p:cNvGrpSpPr/>
        <p:nvPr/>
      </p:nvGrpSpPr>
      <p:grpSpPr>
        <a:xfrm>
          <a:off x="0" y="0"/>
          <a:ext cx="0" cy="0"/>
          <a:chOff x="0" y="0"/>
          <a:chExt cx="0" cy="0"/>
        </a:xfrm>
      </p:grpSpPr>
      <p:sp>
        <p:nvSpPr>
          <p:cNvPr id="80" name="Google Shape;80;p17"/>
          <p:cNvSpPr/>
          <p:nvPr>
            <p:ph idx="2" type="pic"/>
          </p:nvPr>
        </p:nvSpPr>
        <p:spPr>
          <a:xfrm>
            <a:off x="0" y="1"/>
            <a:ext cx="12192000" cy="685799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81" name="Google Shape;81;p17"/>
          <p:cNvSpPr/>
          <p:nvPr>
            <p:ph idx="3" type="pic"/>
          </p:nvPr>
        </p:nvSpPr>
        <p:spPr>
          <a:xfrm>
            <a:off x="2433363" y="2239617"/>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82" name="Google Shape;82;p17"/>
          <p:cNvSpPr/>
          <p:nvPr>
            <p:ph idx="4" type="pic"/>
          </p:nvPr>
        </p:nvSpPr>
        <p:spPr>
          <a:xfrm>
            <a:off x="5236198" y="2239617"/>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83" name="Google Shape;83;p17"/>
          <p:cNvSpPr/>
          <p:nvPr>
            <p:ph idx="5" type="pic"/>
          </p:nvPr>
        </p:nvSpPr>
        <p:spPr>
          <a:xfrm>
            <a:off x="8039033" y="2239617"/>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Hierrarchy placeholder">
  <p:cSld name="3_Hierrarchy placeholder">
    <p:spTree>
      <p:nvGrpSpPr>
        <p:cNvPr id="84" name="Shape 84"/>
        <p:cNvGrpSpPr/>
        <p:nvPr/>
      </p:nvGrpSpPr>
      <p:grpSpPr>
        <a:xfrm>
          <a:off x="0" y="0"/>
          <a:ext cx="0" cy="0"/>
          <a:chOff x="0" y="0"/>
          <a:chExt cx="0" cy="0"/>
        </a:xfrm>
      </p:grpSpPr>
      <p:sp>
        <p:nvSpPr>
          <p:cNvPr id="85" name="Google Shape;85;p18"/>
          <p:cNvSpPr/>
          <p:nvPr>
            <p:ph idx="2" type="pic"/>
          </p:nvPr>
        </p:nvSpPr>
        <p:spPr>
          <a:xfrm>
            <a:off x="5223729" y="2563492"/>
            <a:ext cx="1800000" cy="18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86" name="Google Shape;86;p18"/>
          <p:cNvSpPr/>
          <p:nvPr>
            <p:ph idx="3" type="pic"/>
          </p:nvPr>
        </p:nvSpPr>
        <p:spPr>
          <a:xfrm>
            <a:off x="7284448" y="1547565"/>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cxnSp>
        <p:nvCxnSpPr>
          <p:cNvPr id="87" name="Google Shape;87;p18"/>
          <p:cNvCxnSpPr/>
          <p:nvPr/>
        </p:nvCxnSpPr>
        <p:spPr>
          <a:xfrm>
            <a:off x="2351584" y="2109231"/>
            <a:ext cx="3070240" cy="1053035"/>
          </a:xfrm>
          <a:prstGeom prst="straightConnector1">
            <a:avLst/>
          </a:prstGeom>
          <a:noFill/>
          <a:ln cap="flat" cmpd="sng" w="9525">
            <a:solidFill>
              <a:srgbClr val="BFBFBF"/>
            </a:solidFill>
            <a:prstDash val="solid"/>
            <a:miter lim="800000"/>
            <a:headEnd len="sm" w="sm" type="none"/>
            <a:tailEnd len="sm" w="sm" type="none"/>
          </a:ln>
        </p:spPr>
      </p:cxnSp>
      <p:cxnSp>
        <p:nvCxnSpPr>
          <p:cNvPr id="88" name="Google Shape;88;p18"/>
          <p:cNvCxnSpPr/>
          <p:nvPr/>
        </p:nvCxnSpPr>
        <p:spPr>
          <a:xfrm>
            <a:off x="2945532" y="3138761"/>
            <a:ext cx="2364099" cy="234777"/>
          </a:xfrm>
          <a:prstGeom prst="straightConnector1">
            <a:avLst/>
          </a:prstGeom>
          <a:noFill/>
          <a:ln cap="flat" cmpd="sng" w="9525">
            <a:solidFill>
              <a:srgbClr val="BFBFBF"/>
            </a:solidFill>
            <a:prstDash val="solid"/>
            <a:miter lim="800000"/>
            <a:headEnd len="sm" w="sm" type="none"/>
            <a:tailEnd len="sm" w="sm" type="none"/>
          </a:ln>
        </p:spPr>
      </p:cxnSp>
      <p:cxnSp>
        <p:nvCxnSpPr>
          <p:cNvPr id="89" name="Google Shape;89;p18"/>
          <p:cNvCxnSpPr/>
          <p:nvPr/>
        </p:nvCxnSpPr>
        <p:spPr>
          <a:xfrm flipH="1" rot="10800000">
            <a:off x="1597633" y="3664460"/>
            <a:ext cx="3750228" cy="713161"/>
          </a:xfrm>
          <a:prstGeom prst="straightConnector1">
            <a:avLst/>
          </a:prstGeom>
          <a:noFill/>
          <a:ln cap="flat" cmpd="sng" w="9525">
            <a:solidFill>
              <a:srgbClr val="BFBFBF"/>
            </a:solidFill>
            <a:prstDash val="solid"/>
            <a:miter lim="800000"/>
            <a:headEnd len="sm" w="sm" type="none"/>
            <a:tailEnd len="sm" w="sm" type="none"/>
          </a:ln>
        </p:spPr>
      </p:cxnSp>
      <p:cxnSp>
        <p:nvCxnSpPr>
          <p:cNvPr id="90" name="Google Shape;90;p18"/>
          <p:cNvCxnSpPr/>
          <p:nvPr/>
        </p:nvCxnSpPr>
        <p:spPr>
          <a:xfrm flipH="1" rot="10800000">
            <a:off x="3886705" y="3874323"/>
            <a:ext cx="1567036" cy="804341"/>
          </a:xfrm>
          <a:prstGeom prst="straightConnector1">
            <a:avLst/>
          </a:prstGeom>
          <a:noFill/>
          <a:ln cap="flat" cmpd="sng" w="9525">
            <a:solidFill>
              <a:srgbClr val="BFBFBF"/>
            </a:solidFill>
            <a:prstDash val="solid"/>
            <a:miter lim="800000"/>
            <a:headEnd len="sm" w="sm" type="none"/>
            <a:tailEnd len="sm" w="sm" type="none"/>
          </a:ln>
        </p:spPr>
      </p:cxnSp>
      <p:cxnSp>
        <p:nvCxnSpPr>
          <p:cNvPr id="91" name="Google Shape;91;p18"/>
          <p:cNvCxnSpPr/>
          <p:nvPr/>
        </p:nvCxnSpPr>
        <p:spPr>
          <a:xfrm>
            <a:off x="4838486" y="2313100"/>
            <a:ext cx="689817" cy="581419"/>
          </a:xfrm>
          <a:prstGeom prst="straightConnector1">
            <a:avLst/>
          </a:prstGeom>
          <a:noFill/>
          <a:ln cap="flat" cmpd="sng" w="9525">
            <a:solidFill>
              <a:srgbClr val="BFBFBF"/>
            </a:solidFill>
            <a:prstDash val="solid"/>
            <a:miter lim="800000"/>
            <a:headEnd len="sm" w="sm" type="none"/>
            <a:tailEnd len="sm" w="sm" type="none"/>
          </a:ln>
        </p:spPr>
      </p:cxnSp>
      <p:cxnSp>
        <p:nvCxnSpPr>
          <p:cNvPr id="92" name="Google Shape;92;p18"/>
          <p:cNvCxnSpPr/>
          <p:nvPr/>
        </p:nvCxnSpPr>
        <p:spPr>
          <a:xfrm flipH="1">
            <a:off x="5259106" y="4095745"/>
            <a:ext cx="445749" cy="833447"/>
          </a:xfrm>
          <a:prstGeom prst="straightConnector1">
            <a:avLst/>
          </a:prstGeom>
          <a:noFill/>
          <a:ln cap="flat" cmpd="sng" w="9525">
            <a:solidFill>
              <a:srgbClr val="BFBFBF"/>
            </a:solidFill>
            <a:prstDash val="solid"/>
            <a:miter lim="800000"/>
            <a:headEnd len="sm" w="sm" type="none"/>
            <a:tailEnd len="sm" w="sm" type="none"/>
          </a:ln>
        </p:spPr>
      </p:cxnSp>
      <p:cxnSp>
        <p:nvCxnSpPr>
          <p:cNvPr id="93" name="Google Shape;93;p18"/>
          <p:cNvCxnSpPr/>
          <p:nvPr/>
        </p:nvCxnSpPr>
        <p:spPr>
          <a:xfrm>
            <a:off x="6491334" y="4084097"/>
            <a:ext cx="443527" cy="623225"/>
          </a:xfrm>
          <a:prstGeom prst="straightConnector1">
            <a:avLst/>
          </a:prstGeom>
          <a:noFill/>
          <a:ln cap="flat" cmpd="sng" w="9525">
            <a:solidFill>
              <a:srgbClr val="BFBFBF"/>
            </a:solidFill>
            <a:prstDash val="solid"/>
            <a:miter lim="800000"/>
            <a:headEnd len="sm" w="sm" type="none"/>
            <a:tailEnd len="sm" w="sm" type="none"/>
          </a:ln>
        </p:spPr>
      </p:cxnSp>
      <p:cxnSp>
        <p:nvCxnSpPr>
          <p:cNvPr id="94" name="Google Shape;94;p18"/>
          <p:cNvCxnSpPr/>
          <p:nvPr/>
        </p:nvCxnSpPr>
        <p:spPr>
          <a:xfrm flipH="1" rot="10800000">
            <a:off x="6722170" y="2444011"/>
            <a:ext cx="689693" cy="531408"/>
          </a:xfrm>
          <a:prstGeom prst="straightConnector1">
            <a:avLst/>
          </a:prstGeom>
          <a:noFill/>
          <a:ln cap="flat" cmpd="sng" w="9525">
            <a:solidFill>
              <a:srgbClr val="BFBFBF"/>
            </a:solidFill>
            <a:prstDash val="solid"/>
            <a:miter lim="800000"/>
            <a:headEnd len="sm" w="sm" type="none"/>
            <a:tailEnd len="sm" w="sm" type="none"/>
          </a:ln>
        </p:spPr>
      </p:cxnSp>
      <p:cxnSp>
        <p:nvCxnSpPr>
          <p:cNvPr id="95" name="Google Shape;95;p18"/>
          <p:cNvCxnSpPr/>
          <p:nvPr/>
        </p:nvCxnSpPr>
        <p:spPr>
          <a:xfrm flipH="1" rot="10800000">
            <a:off x="6825634" y="2140801"/>
            <a:ext cx="4113161" cy="1032048"/>
          </a:xfrm>
          <a:prstGeom prst="straightConnector1">
            <a:avLst/>
          </a:prstGeom>
          <a:noFill/>
          <a:ln cap="flat" cmpd="sng" w="9525">
            <a:solidFill>
              <a:srgbClr val="BFBFBF"/>
            </a:solidFill>
            <a:prstDash val="solid"/>
            <a:miter lim="800000"/>
            <a:headEnd len="sm" w="sm" type="none"/>
            <a:tailEnd len="sm" w="sm" type="none"/>
          </a:ln>
        </p:spPr>
      </p:cxnSp>
      <p:cxnSp>
        <p:nvCxnSpPr>
          <p:cNvPr id="96" name="Google Shape;96;p18"/>
          <p:cNvCxnSpPr/>
          <p:nvPr/>
        </p:nvCxnSpPr>
        <p:spPr>
          <a:xfrm flipH="1" rot="10800000">
            <a:off x="6882371" y="3413502"/>
            <a:ext cx="2184883" cy="12452"/>
          </a:xfrm>
          <a:prstGeom prst="straightConnector1">
            <a:avLst/>
          </a:prstGeom>
          <a:noFill/>
          <a:ln cap="flat" cmpd="sng" w="9525">
            <a:solidFill>
              <a:srgbClr val="BFBFBF"/>
            </a:solidFill>
            <a:prstDash val="solid"/>
            <a:miter lim="800000"/>
            <a:headEnd len="sm" w="sm" type="none"/>
            <a:tailEnd len="sm" w="sm" type="none"/>
          </a:ln>
        </p:spPr>
      </p:cxnSp>
      <p:cxnSp>
        <p:nvCxnSpPr>
          <p:cNvPr id="97" name="Google Shape;97;p18"/>
          <p:cNvCxnSpPr/>
          <p:nvPr/>
        </p:nvCxnSpPr>
        <p:spPr>
          <a:xfrm>
            <a:off x="6825634" y="3758923"/>
            <a:ext cx="2798759" cy="1103979"/>
          </a:xfrm>
          <a:prstGeom prst="straightConnector1">
            <a:avLst/>
          </a:prstGeom>
          <a:noFill/>
          <a:ln cap="flat" cmpd="sng" w="9525">
            <a:solidFill>
              <a:srgbClr val="BFBFBF"/>
            </a:solidFill>
            <a:prstDash val="solid"/>
            <a:miter lim="800000"/>
            <a:headEnd len="sm" w="sm" type="none"/>
            <a:tailEnd len="sm" w="sm" type="none"/>
          </a:ln>
        </p:spPr>
      </p:cxnSp>
      <p:sp>
        <p:nvSpPr>
          <p:cNvPr id="98" name="Google Shape;98;p18"/>
          <p:cNvSpPr/>
          <p:nvPr>
            <p:ph idx="4" type="pic"/>
          </p:nvPr>
        </p:nvSpPr>
        <p:spPr>
          <a:xfrm>
            <a:off x="1355363" y="1197100"/>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99" name="Google Shape;99;p18"/>
          <p:cNvSpPr/>
          <p:nvPr>
            <p:ph idx="5" type="pic"/>
          </p:nvPr>
        </p:nvSpPr>
        <p:spPr>
          <a:xfrm>
            <a:off x="9624393" y="4477288"/>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0" name="Google Shape;100;p18"/>
          <p:cNvSpPr/>
          <p:nvPr>
            <p:ph idx="6" type="pic"/>
          </p:nvPr>
        </p:nvSpPr>
        <p:spPr>
          <a:xfrm>
            <a:off x="4533956" y="4862902"/>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1" name="Google Shape;101;p18"/>
          <p:cNvSpPr/>
          <p:nvPr>
            <p:ph idx="7" type="pic"/>
          </p:nvPr>
        </p:nvSpPr>
        <p:spPr>
          <a:xfrm>
            <a:off x="589633" y="3843104"/>
            <a:ext cx="1008000" cy="1008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2" name="Google Shape;102;p18"/>
          <p:cNvSpPr/>
          <p:nvPr>
            <p:ph idx="8" type="pic"/>
          </p:nvPr>
        </p:nvSpPr>
        <p:spPr>
          <a:xfrm>
            <a:off x="2075862" y="2635748"/>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3" name="Google Shape;103;p18"/>
          <p:cNvSpPr/>
          <p:nvPr>
            <p:ph idx="9" type="pic"/>
          </p:nvPr>
        </p:nvSpPr>
        <p:spPr>
          <a:xfrm>
            <a:off x="4017775" y="1625945"/>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4" name="Google Shape;104;p18"/>
          <p:cNvSpPr/>
          <p:nvPr>
            <p:ph idx="13" type="pic"/>
          </p:nvPr>
        </p:nvSpPr>
        <p:spPr>
          <a:xfrm>
            <a:off x="10740393" y="1522768"/>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5" name="Google Shape;105;p18"/>
          <p:cNvSpPr/>
          <p:nvPr>
            <p:ph idx="14" type="pic"/>
          </p:nvPr>
        </p:nvSpPr>
        <p:spPr>
          <a:xfrm>
            <a:off x="9011532" y="2963502"/>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6" name="Google Shape;106;p18"/>
          <p:cNvSpPr/>
          <p:nvPr>
            <p:ph idx="15" type="pic"/>
          </p:nvPr>
        </p:nvSpPr>
        <p:spPr>
          <a:xfrm>
            <a:off x="6748864" y="4477288"/>
            <a:ext cx="1008000" cy="1008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7" name="Google Shape;107;p18"/>
          <p:cNvSpPr/>
          <p:nvPr>
            <p:ph idx="16" type="pic"/>
          </p:nvPr>
        </p:nvSpPr>
        <p:spPr>
          <a:xfrm>
            <a:off x="3101536" y="4438527"/>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08" name="Google Shape;108;p1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09" name="Google Shape;109;p18"/>
          <p:cNvSpPr txBox="1"/>
          <p:nvPr/>
        </p:nvSpPr>
        <p:spPr>
          <a:xfrm>
            <a:off x="1189710" y="6379631"/>
            <a:ext cx="649356"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fld id="{00000000-1234-1234-1234-123412341234}" type="slidenum">
              <a:rPr lang="en-US" sz="1400">
                <a:solidFill>
                  <a:schemeClr val="dk1"/>
                </a:solidFill>
                <a:latin typeface="Lato Light"/>
                <a:ea typeface="Lato Light"/>
                <a:cs typeface="Lato Light"/>
                <a:sym typeface="Lato Light"/>
              </a:rPr>
              <a:t>‹#›</a:t>
            </a:fld>
            <a:endParaRPr sz="1400">
              <a:solidFill>
                <a:schemeClr val="dk1"/>
              </a:solidFill>
              <a:latin typeface="Lato Light"/>
              <a:ea typeface="Lato Light"/>
              <a:cs typeface="Lato Light"/>
              <a:sym typeface="Lato Light"/>
            </a:endParaRPr>
          </a:p>
        </p:txBody>
      </p:sp>
      <p:sp>
        <p:nvSpPr>
          <p:cNvPr id="110" name="Google Shape;110;p18"/>
          <p:cNvSpPr txBox="1"/>
          <p:nvPr/>
        </p:nvSpPr>
        <p:spPr>
          <a:xfrm>
            <a:off x="470455" y="6392883"/>
            <a:ext cx="753731"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SLIDE  </a:t>
            </a:r>
            <a:endParaRPr b="1" sz="1400">
              <a:solidFill>
                <a:schemeClr val="dk1"/>
              </a:solidFill>
              <a:latin typeface="Lato Light"/>
              <a:ea typeface="Lato Light"/>
              <a:cs typeface="Lato Light"/>
              <a:sym typeface="Lato Light"/>
            </a:endParaRPr>
          </a:p>
        </p:txBody>
      </p:sp>
      <p:cxnSp>
        <p:nvCxnSpPr>
          <p:cNvPr id="111" name="Google Shape;111;p18"/>
          <p:cNvCxnSpPr/>
          <p:nvPr/>
        </p:nvCxnSpPr>
        <p:spPr>
          <a:xfrm>
            <a:off x="1094726" y="6546086"/>
            <a:ext cx="116208" cy="686"/>
          </a:xfrm>
          <a:prstGeom prst="straightConnector1">
            <a:avLst/>
          </a:prstGeom>
          <a:noFill/>
          <a:ln cap="flat" cmpd="sng" w="57150">
            <a:solidFill>
              <a:schemeClr val="accent1"/>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94"/>
                                        </p:tgtEl>
                                        <p:attrNameLst>
                                          <p:attrName>style.visibility</p:attrName>
                                        </p:attrNameLst>
                                      </p:cBhvr>
                                      <p:to>
                                        <p:strVal val="visible"/>
                                      </p:to>
                                    </p:set>
                                    <p:animEffect filter="fade" transition="in">
                                      <p:cBhvr>
                                        <p:cTn dur="200"/>
                                        <p:tgtEl>
                                          <p:spTgt spid="94"/>
                                        </p:tgtEl>
                                      </p:cBhvr>
                                    </p:animEffect>
                                  </p:childTnLst>
                                </p:cTn>
                              </p:par>
                              <p:par>
                                <p:cTn fill="hold" nodeType="withEffect" presetClass="entr" presetID="10" presetSubtype="0">
                                  <p:stCondLst>
                                    <p:cond delay="700"/>
                                  </p:stCondLst>
                                  <p:childTnLst>
                                    <p:set>
                                      <p:cBhvr>
                                        <p:cTn dur="1" fill="hold">
                                          <p:stCondLst>
                                            <p:cond delay="0"/>
                                          </p:stCondLst>
                                        </p:cTn>
                                        <p:tgtEl>
                                          <p:spTgt spid="95"/>
                                        </p:tgtEl>
                                        <p:attrNameLst>
                                          <p:attrName>style.visibility</p:attrName>
                                        </p:attrNameLst>
                                      </p:cBhvr>
                                      <p:to>
                                        <p:strVal val="visible"/>
                                      </p:to>
                                    </p:set>
                                    <p:animEffect filter="fade" transition="in">
                                      <p:cBhvr>
                                        <p:cTn dur="200"/>
                                        <p:tgtEl>
                                          <p:spTgt spid="95"/>
                                        </p:tgtEl>
                                      </p:cBhvr>
                                    </p:animEffect>
                                  </p:childTnLst>
                                </p:cTn>
                              </p:par>
                              <p:par>
                                <p:cTn fill="hold" nodeType="withEffect" presetClass="entr" presetID="10" presetSubtype="0">
                                  <p:stCondLst>
                                    <p:cond delay="900"/>
                                  </p:stCondLst>
                                  <p:childTnLst>
                                    <p:set>
                                      <p:cBhvr>
                                        <p:cTn dur="1" fill="hold">
                                          <p:stCondLst>
                                            <p:cond delay="0"/>
                                          </p:stCondLst>
                                        </p:cTn>
                                        <p:tgtEl>
                                          <p:spTgt spid="96"/>
                                        </p:tgtEl>
                                        <p:attrNameLst>
                                          <p:attrName>style.visibility</p:attrName>
                                        </p:attrNameLst>
                                      </p:cBhvr>
                                      <p:to>
                                        <p:strVal val="visible"/>
                                      </p:to>
                                    </p:set>
                                    <p:animEffect filter="fade" transition="in">
                                      <p:cBhvr>
                                        <p:cTn dur="200"/>
                                        <p:tgtEl>
                                          <p:spTgt spid="96"/>
                                        </p:tgtEl>
                                      </p:cBhvr>
                                    </p:animEffect>
                                  </p:childTnLst>
                                </p:cTn>
                              </p:par>
                              <p:par>
                                <p:cTn fill="hold" nodeType="withEffect" presetClass="entr" presetID="10" presetSubtype="0">
                                  <p:stCondLst>
                                    <p:cond delay="1100"/>
                                  </p:stCondLst>
                                  <p:childTnLst>
                                    <p:set>
                                      <p:cBhvr>
                                        <p:cTn dur="1" fill="hold">
                                          <p:stCondLst>
                                            <p:cond delay="0"/>
                                          </p:stCondLst>
                                        </p:cTn>
                                        <p:tgtEl>
                                          <p:spTgt spid="97"/>
                                        </p:tgtEl>
                                        <p:attrNameLst>
                                          <p:attrName>style.visibility</p:attrName>
                                        </p:attrNameLst>
                                      </p:cBhvr>
                                      <p:to>
                                        <p:strVal val="visible"/>
                                      </p:to>
                                    </p:set>
                                    <p:animEffect filter="fade" transition="in">
                                      <p:cBhvr>
                                        <p:cTn dur="200"/>
                                        <p:tgtEl>
                                          <p:spTgt spid="97"/>
                                        </p:tgtEl>
                                      </p:cBhvr>
                                    </p:animEffect>
                                  </p:childTnLst>
                                </p:cTn>
                              </p:par>
                              <p:par>
                                <p:cTn fill="hold" nodeType="withEffect" presetClass="entr" presetID="10" presetSubtype="0">
                                  <p:stCondLst>
                                    <p:cond delay="1300"/>
                                  </p:stCondLst>
                                  <p:childTnLst>
                                    <p:set>
                                      <p:cBhvr>
                                        <p:cTn dur="1" fill="hold">
                                          <p:stCondLst>
                                            <p:cond delay="0"/>
                                          </p:stCondLst>
                                        </p:cTn>
                                        <p:tgtEl>
                                          <p:spTgt spid="93"/>
                                        </p:tgtEl>
                                        <p:attrNameLst>
                                          <p:attrName>style.visibility</p:attrName>
                                        </p:attrNameLst>
                                      </p:cBhvr>
                                      <p:to>
                                        <p:strVal val="visible"/>
                                      </p:to>
                                    </p:set>
                                    <p:animEffect filter="fade" transition="in">
                                      <p:cBhvr>
                                        <p:cTn dur="200"/>
                                        <p:tgtEl>
                                          <p:spTgt spid="93"/>
                                        </p:tgtEl>
                                      </p:cBhvr>
                                    </p:animEffect>
                                  </p:childTnLst>
                                </p:cTn>
                              </p:par>
                              <p:par>
                                <p:cTn fill="hold" nodeType="withEffect" presetClass="entr" presetID="10" presetSubtype="0">
                                  <p:stCondLst>
                                    <p:cond delay="1500"/>
                                  </p:stCondLst>
                                  <p:childTnLst>
                                    <p:set>
                                      <p:cBhvr>
                                        <p:cTn dur="1" fill="hold">
                                          <p:stCondLst>
                                            <p:cond delay="0"/>
                                          </p:stCondLst>
                                        </p:cTn>
                                        <p:tgtEl>
                                          <p:spTgt spid="92"/>
                                        </p:tgtEl>
                                        <p:attrNameLst>
                                          <p:attrName>style.visibility</p:attrName>
                                        </p:attrNameLst>
                                      </p:cBhvr>
                                      <p:to>
                                        <p:strVal val="visible"/>
                                      </p:to>
                                    </p:set>
                                    <p:animEffect filter="fade" transition="in">
                                      <p:cBhvr>
                                        <p:cTn dur="200"/>
                                        <p:tgtEl>
                                          <p:spTgt spid="92"/>
                                        </p:tgtEl>
                                      </p:cBhvr>
                                    </p:animEffect>
                                  </p:childTnLst>
                                </p:cTn>
                              </p:par>
                              <p:par>
                                <p:cTn fill="hold" nodeType="withEffect" presetClass="entr" presetID="10" presetSubtype="0">
                                  <p:stCondLst>
                                    <p:cond delay="1700"/>
                                  </p:stCondLst>
                                  <p:childTnLst>
                                    <p:set>
                                      <p:cBhvr>
                                        <p:cTn dur="1" fill="hold">
                                          <p:stCondLst>
                                            <p:cond delay="0"/>
                                          </p:stCondLst>
                                        </p:cTn>
                                        <p:tgtEl>
                                          <p:spTgt spid="90"/>
                                        </p:tgtEl>
                                        <p:attrNameLst>
                                          <p:attrName>style.visibility</p:attrName>
                                        </p:attrNameLst>
                                      </p:cBhvr>
                                      <p:to>
                                        <p:strVal val="visible"/>
                                      </p:to>
                                    </p:set>
                                    <p:animEffect filter="fade" transition="in">
                                      <p:cBhvr>
                                        <p:cTn dur="200"/>
                                        <p:tgtEl>
                                          <p:spTgt spid="90"/>
                                        </p:tgtEl>
                                      </p:cBhvr>
                                    </p:animEffect>
                                  </p:childTnLst>
                                </p:cTn>
                              </p:par>
                              <p:par>
                                <p:cTn fill="hold" nodeType="withEffect" presetClass="entr" presetID="10" presetSubtype="0">
                                  <p:stCondLst>
                                    <p:cond delay="1900"/>
                                  </p:stCondLst>
                                  <p:childTnLst>
                                    <p:set>
                                      <p:cBhvr>
                                        <p:cTn dur="1" fill="hold">
                                          <p:stCondLst>
                                            <p:cond delay="0"/>
                                          </p:stCondLst>
                                        </p:cTn>
                                        <p:tgtEl>
                                          <p:spTgt spid="89"/>
                                        </p:tgtEl>
                                        <p:attrNameLst>
                                          <p:attrName>style.visibility</p:attrName>
                                        </p:attrNameLst>
                                      </p:cBhvr>
                                      <p:to>
                                        <p:strVal val="visible"/>
                                      </p:to>
                                    </p:set>
                                    <p:animEffect filter="fade" transition="in">
                                      <p:cBhvr>
                                        <p:cTn dur="200"/>
                                        <p:tgtEl>
                                          <p:spTgt spid="89"/>
                                        </p:tgtEl>
                                      </p:cBhvr>
                                    </p:animEffect>
                                  </p:childTnLst>
                                </p:cTn>
                              </p:par>
                              <p:par>
                                <p:cTn fill="hold" nodeType="withEffect" presetClass="entr" presetID="10" presetSubtype="0">
                                  <p:stCondLst>
                                    <p:cond delay="2100"/>
                                  </p:stCondLst>
                                  <p:childTnLst>
                                    <p:set>
                                      <p:cBhvr>
                                        <p:cTn dur="1" fill="hold">
                                          <p:stCondLst>
                                            <p:cond delay="0"/>
                                          </p:stCondLst>
                                        </p:cTn>
                                        <p:tgtEl>
                                          <p:spTgt spid="88"/>
                                        </p:tgtEl>
                                        <p:attrNameLst>
                                          <p:attrName>style.visibility</p:attrName>
                                        </p:attrNameLst>
                                      </p:cBhvr>
                                      <p:to>
                                        <p:strVal val="visible"/>
                                      </p:to>
                                    </p:set>
                                    <p:animEffect filter="fade" transition="in">
                                      <p:cBhvr>
                                        <p:cTn dur="200"/>
                                        <p:tgtEl>
                                          <p:spTgt spid="88"/>
                                        </p:tgtEl>
                                      </p:cBhvr>
                                    </p:animEffect>
                                  </p:childTnLst>
                                </p:cTn>
                              </p:par>
                              <p:par>
                                <p:cTn fill="hold" nodeType="withEffect" presetClass="entr" presetID="10" presetSubtype="0">
                                  <p:stCondLst>
                                    <p:cond delay="2300"/>
                                  </p:stCondLst>
                                  <p:childTnLst>
                                    <p:set>
                                      <p:cBhvr>
                                        <p:cTn dur="1" fill="hold">
                                          <p:stCondLst>
                                            <p:cond delay="0"/>
                                          </p:stCondLst>
                                        </p:cTn>
                                        <p:tgtEl>
                                          <p:spTgt spid="87"/>
                                        </p:tgtEl>
                                        <p:attrNameLst>
                                          <p:attrName>style.visibility</p:attrName>
                                        </p:attrNameLst>
                                      </p:cBhvr>
                                      <p:to>
                                        <p:strVal val="visible"/>
                                      </p:to>
                                    </p:set>
                                    <p:animEffect filter="fade" transition="in">
                                      <p:cBhvr>
                                        <p:cTn dur="200"/>
                                        <p:tgtEl>
                                          <p:spTgt spid="87"/>
                                        </p:tgtEl>
                                      </p:cBhvr>
                                    </p:animEffect>
                                  </p:childTnLst>
                                </p:cTn>
                              </p:par>
                              <p:par>
                                <p:cTn fill="hold" nodeType="withEffect" presetClass="entr" presetID="10" presetSubtype="0">
                                  <p:stCondLst>
                                    <p:cond delay="2500"/>
                                  </p:stCondLst>
                                  <p:childTnLst>
                                    <p:set>
                                      <p:cBhvr>
                                        <p:cTn dur="1" fill="hold">
                                          <p:stCondLst>
                                            <p:cond delay="0"/>
                                          </p:stCondLst>
                                        </p:cTn>
                                        <p:tgtEl>
                                          <p:spTgt spid="91"/>
                                        </p:tgtEl>
                                        <p:attrNameLst>
                                          <p:attrName>style.visibility</p:attrName>
                                        </p:attrNameLst>
                                      </p:cBhvr>
                                      <p:to>
                                        <p:strVal val="visible"/>
                                      </p:to>
                                    </p:set>
                                    <p:animEffect filter="fade" transition="in">
                                      <p:cBhvr>
                                        <p:cTn dur="200"/>
                                        <p:tgtEl>
                                          <p:spTgt spid="91"/>
                                        </p:tgtEl>
                                      </p:cBhvr>
                                    </p:animEffect>
                                  </p:childTnLst>
                                </p:cTn>
                              </p:par>
                            </p:childTnLst>
                          </p:cTn>
                        </p:par>
                        <p:par>
                          <p:cTn fill="hold">
                            <p:stCondLst>
                              <p:cond delay="200"/>
                            </p:stCondLst>
                            <p:childTnLst>
                              <p:par>
                                <p:cTn fill="hold" nodeType="afterEffect" presetClass="entr" presetID="10" presetSubtype="0">
                                  <p:stCondLst>
                                    <p:cond delay="0"/>
                                  </p:stCondLst>
                                  <p:childTnLst>
                                    <p:set>
                                      <p:cBhvr>
                                        <p:cTn dur="1" fill="hold">
                                          <p:stCondLst>
                                            <p:cond delay="0"/>
                                          </p:stCondLst>
                                        </p:cTn>
                                        <p:tgtEl>
                                          <p:spTgt spid="110"/>
                                        </p:tgtEl>
                                        <p:attrNameLst>
                                          <p:attrName>style.visibility</p:attrName>
                                        </p:attrNameLst>
                                      </p:cBhvr>
                                      <p:to>
                                        <p:strVal val="visible"/>
                                      </p:to>
                                    </p:set>
                                    <p:animEffect filter="fade" transition="in">
                                      <p:cBhvr>
                                        <p:cTn dur="500"/>
                                        <p:tgtEl>
                                          <p:spTgt spid="11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Hierrarchy placeholder center">
  <p:cSld name="4_Hierrarchy placeholder center">
    <p:spTree>
      <p:nvGrpSpPr>
        <p:cNvPr id="112" name="Shape 112"/>
        <p:cNvGrpSpPr/>
        <p:nvPr/>
      </p:nvGrpSpPr>
      <p:grpSpPr>
        <a:xfrm>
          <a:off x="0" y="0"/>
          <a:ext cx="0" cy="0"/>
          <a:chOff x="0" y="0"/>
          <a:chExt cx="0" cy="0"/>
        </a:xfrm>
      </p:grpSpPr>
      <p:sp>
        <p:nvSpPr>
          <p:cNvPr id="113" name="Google Shape;113;p19"/>
          <p:cNvSpPr/>
          <p:nvPr>
            <p:ph idx="2" type="pic"/>
          </p:nvPr>
        </p:nvSpPr>
        <p:spPr>
          <a:xfrm>
            <a:off x="7284448" y="1547565"/>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cxnSp>
        <p:nvCxnSpPr>
          <p:cNvPr id="114" name="Google Shape;114;p19"/>
          <p:cNvCxnSpPr/>
          <p:nvPr/>
        </p:nvCxnSpPr>
        <p:spPr>
          <a:xfrm>
            <a:off x="2351584" y="2109231"/>
            <a:ext cx="3070240" cy="1053035"/>
          </a:xfrm>
          <a:prstGeom prst="straightConnector1">
            <a:avLst/>
          </a:prstGeom>
          <a:noFill/>
          <a:ln cap="flat" cmpd="sng" w="9525">
            <a:solidFill>
              <a:srgbClr val="BFBFBF"/>
            </a:solidFill>
            <a:prstDash val="solid"/>
            <a:miter lim="800000"/>
            <a:headEnd len="sm" w="sm" type="none"/>
            <a:tailEnd len="sm" w="sm" type="none"/>
          </a:ln>
        </p:spPr>
      </p:cxnSp>
      <p:cxnSp>
        <p:nvCxnSpPr>
          <p:cNvPr id="115" name="Google Shape;115;p19"/>
          <p:cNvCxnSpPr/>
          <p:nvPr/>
        </p:nvCxnSpPr>
        <p:spPr>
          <a:xfrm>
            <a:off x="2945532" y="3138761"/>
            <a:ext cx="2364099" cy="234777"/>
          </a:xfrm>
          <a:prstGeom prst="straightConnector1">
            <a:avLst/>
          </a:prstGeom>
          <a:noFill/>
          <a:ln cap="flat" cmpd="sng" w="9525">
            <a:solidFill>
              <a:srgbClr val="BFBFBF"/>
            </a:solidFill>
            <a:prstDash val="solid"/>
            <a:miter lim="800000"/>
            <a:headEnd len="sm" w="sm" type="none"/>
            <a:tailEnd len="sm" w="sm" type="none"/>
          </a:ln>
        </p:spPr>
      </p:cxnSp>
      <p:cxnSp>
        <p:nvCxnSpPr>
          <p:cNvPr id="116" name="Google Shape;116;p19"/>
          <p:cNvCxnSpPr/>
          <p:nvPr/>
        </p:nvCxnSpPr>
        <p:spPr>
          <a:xfrm flipH="1" rot="10800000">
            <a:off x="1597633" y="3664460"/>
            <a:ext cx="3750228" cy="713161"/>
          </a:xfrm>
          <a:prstGeom prst="straightConnector1">
            <a:avLst/>
          </a:prstGeom>
          <a:noFill/>
          <a:ln cap="flat" cmpd="sng" w="9525">
            <a:solidFill>
              <a:srgbClr val="BFBFBF"/>
            </a:solidFill>
            <a:prstDash val="solid"/>
            <a:miter lim="800000"/>
            <a:headEnd len="sm" w="sm" type="none"/>
            <a:tailEnd len="sm" w="sm" type="none"/>
          </a:ln>
        </p:spPr>
      </p:cxnSp>
      <p:cxnSp>
        <p:nvCxnSpPr>
          <p:cNvPr id="117" name="Google Shape;117;p19"/>
          <p:cNvCxnSpPr/>
          <p:nvPr/>
        </p:nvCxnSpPr>
        <p:spPr>
          <a:xfrm flipH="1" rot="10800000">
            <a:off x="3886705" y="3874323"/>
            <a:ext cx="1567036" cy="804341"/>
          </a:xfrm>
          <a:prstGeom prst="straightConnector1">
            <a:avLst/>
          </a:prstGeom>
          <a:noFill/>
          <a:ln cap="flat" cmpd="sng" w="9525">
            <a:solidFill>
              <a:srgbClr val="BFBFBF"/>
            </a:solidFill>
            <a:prstDash val="solid"/>
            <a:miter lim="800000"/>
            <a:headEnd len="sm" w="sm" type="none"/>
            <a:tailEnd len="sm" w="sm" type="none"/>
          </a:ln>
        </p:spPr>
      </p:cxnSp>
      <p:cxnSp>
        <p:nvCxnSpPr>
          <p:cNvPr id="118" name="Google Shape;118;p19"/>
          <p:cNvCxnSpPr/>
          <p:nvPr/>
        </p:nvCxnSpPr>
        <p:spPr>
          <a:xfrm>
            <a:off x="4838486" y="2313100"/>
            <a:ext cx="689817" cy="581419"/>
          </a:xfrm>
          <a:prstGeom prst="straightConnector1">
            <a:avLst/>
          </a:prstGeom>
          <a:noFill/>
          <a:ln cap="flat" cmpd="sng" w="9525">
            <a:solidFill>
              <a:srgbClr val="BFBFBF"/>
            </a:solidFill>
            <a:prstDash val="solid"/>
            <a:miter lim="800000"/>
            <a:headEnd len="sm" w="sm" type="none"/>
            <a:tailEnd len="sm" w="sm" type="none"/>
          </a:ln>
        </p:spPr>
      </p:cxnSp>
      <p:cxnSp>
        <p:nvCxnSpPr>
          <p:cNvPr id="119" name="Google Shape;119;p19"/>
          <p:cNvCxnSpPr/>
          <p:nvPr/>
        </p:nvCxnSpPr>
        <p:spPr>
          <a:xfrm flipH="1">
            <a:off x="5259106" y="4095745"/>
            <a:ext cx="445749" cy="833447"/>
          </a:xfrm>
          <a:prstGeom prst="straightConnector1">
            <a:avLst/>
          </a:prstGeom>
          <a:noFill/>
          <a:ln cap="flat" cmpd="sng" w="9525">
            <a:solidFill>
              <a:srgbClr val="BFBFBF"/>
            </a:solidFill>
            <a:prstDash val="solid"/>
            <a:miter lim="800000"/>
            <a:headEnd len="sm" w="sm" type="none"/>
            <a:tailEnd len="sm" w="sm" type="none"/>
          </a:ln>
        </p:spPr>
      </p:cxnSp>
      <p:cxnSp>
        <p:nvCxnSpPr>
          <p:cNvPr id="120" name="Google Shape;120;p19"/>
          <p:cNvCxnSpPr/>
          <p:nvPr/>
        </p:nvCxnSpPr>
        <p:spPr>
          <a:xfrm>
            <a:off x="6491334" y="4084097"/>
            <a:ext cx="443527" cy="623225"/>
          </a:xfrm>
          <a:prstGeom prst="straightConnector1">
            <a:avLst/>
          </a:prstGeom>
          <a:noFill/>
          <a:ln cap="flat" cmpd="sng" w="9525">
            <a:solidFill>
              <a:srgbClr val="BFBFBF"/>
            </a:solidFill>
            <a:prstDash val="solid"/>
            <a:miter lim="800000"/>
            <a:headEnd len="sm" w="sm" type="none"/>
            <a:tailEnd len="sm" w="sm" type="none"/>
          </a:ln>
        </p:spPr>
      </p:cxnSp>
      <p:cxnSp>
        <p:nvCxnSpPr>
          <p:cNvPr id="121" name="Google Shape;121;p19"/>
          <p:cNvCxnSpPr/>
          <p:nvPr/>
        </p:nvCxnSpPr>
        <p:spPr>
          <a:xfrm flipH="1" rot="10800000">
            <a:off x="6722170" y="2444011"/>
            <a:ext cx="689693" cy="531408"/>
          </a:xfrm>
          <a:prstGeom prst="straightConnector1">
            <a:avLst/>
          </a:prstGeom>
          <a:noFill/>
          <a:ln cap="flat" cmpd="sng" w="9525">
            <a:solidFill>
              <a:srgbClr val="BFBFBF"/>
            </a:solidFill>
            <a:prstDash val="solid"/>
            <a:miter lim="800000"/>
            <a:headEnd len="sm" w="sm" type="none"/>
            <a:tailEnd len="sm" w="sm" type="none"/>
          </a:ln>
        </p:spPr>
      </p:cxnSp>
      <p:cxnSp>
        <p:nvCxnSpPr>
          <p:cNvPr id="122" name="Google Shape;122;p19"/>
          <p:cNvCxnSpPr/>
          <p:nvPr/>
        </p:nvCxnSpPr>
        <p:spPr>
          <a:xfrm flipH="1" rot="10800000">
            <a:off x="6825634" y="2140801"/>
            <a:ext cx="4113161" cy="1032048"/>
          </a:xfrm>
          <a:prstGeom prst="straightConnector1">
            <a:avLst/>
          </a:prstGeom>
          <a:noFill/>
          <a:ln cap="flat" cmpd="sng" w="9525">
            <a:solidFill>
              <a:srgbClr val="BFBFBF"/>
            </a:solidFill>
            <a:prstDash val="solid"/>
            <a:miter lim="800000"/>
            <a:headEnd len="sm" w="sm" type="none"/>
            <a:tailEnd len="sm" w="sm" type="none"/>
          </a:ln>
        </p:spPr>
      </p:cxnSp>
      <p:cxnSp>
        <p:nvCxnSpPr>
          <p:cNvPr id="123" name="Google Shape;123;p19"/>
          <p:cNvCxnSpPr/>
          <p:nvPr/>
        </p:nvCxnSpPr>
        <p:spPr>
          <a:xfrm flipH="1" rot="10800000">
            <a:off x="6882371" y="3413502"/>
            <a:ext cx="2184883" cy="12452"/>
          </a:xfrm>
          <a:prstGeom prst="straightConnector1">
            <a:avLst/>
          </a:prstGeom>
          <a:noFill/>
          <a:ln cap="flat" cmpd="sng" w="9525">
            <a:solidFill>
              <a:srgbClr val="BFBFBF"/>
            </a:solidFill>
            <a:prstDash val="solid"/>
            <a:miter lim="800000"/>
            <a:headEnd len="sm" w="sm" type="none"/>
            <a:tailEnd len="sm" w="sm" type="none"/>
          </a:ln>
        </p:spPr>
      </p:cxnSp>
      <p:cxnSp>
        <p:nvCxnSpPr>
          <p:cNvPr id="124" name="Google Shape;124;p19"/>
          <p:cNvCxnSpPr/>
          <p:nvPr/>
        </p:nvCxnSpPr>
        <p:spPr>
          <a:xfrm>
            <a:off x="6825634" y="3758923"/>
            <a:ext cx="2798759" cy="1103979"/>
          </a:xfrm>
          <a:prstGeom prst="straightConnector1">
            <a:avLst/>
          </a:prstGeom>
          <a:noFill/>
          <a:ln cap="flat" cmpd="sng" w="9525">
            <a:solidFill>
              <a:srgbClr val="BFBFBF"/>
            </a:solidFill>
            <a:prstDash val="solid"/>
            <a:miter lim="800000"/>
            <a:headEnd len="sm" w="sm" type="none"/>
            <a:tailEnd len="sm" w="sm" type="none"/>
          </a:ln>
        </p:spPr>
      </p:cxnSp>
      <p:sp>
        <p:nvSpPr>
          <p:cNvPr id="125" name="Google Shape;125;p19"/>
          <p:cNvSpPr/>
          <p:nvPr>
            <p:ph idx="3" type="pic"/>
          </p:nvPr>
        </p:nvSpPr>
        <p:spPr>
          <a:xfrm>
            <a:off x="1355363" y="1197100"/>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26" name="Google Shape;126;p19"/>
          <p:cNvSpPr/>
          <p:nvPr>
            <p:ph idx="4" type="pic"/>
          </p:nvPr>
        </p:nvSpPr>
        <p:spPr>
          <a:xfrm>
            <a:off x="9624393" y="4477288"/>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27" name="Google Shape;127;p19"/>
          <p:cNvSpPr/>
          <p:nvPr>
            <p:ph idx="5" type="pic"/>
          </p:nvPr>
        </p:nvSpPr>
        <p:spPr>
          <a:xfrm>
            <a:off x="4533956" y="4862902"/>
            <a:ext cx="1116000" cy="1116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28" name="Google Shape;128;p19"/>
          <p:cNvSpPr/>
          <p:nvPr>
            <p:ph idx="6" type="pic"/>
          </p:nvPr>
        </p:nvSpPr>
        <p:spPr>
          <a:xfrm>
            <a:off x="589633" y="3843104"/>
            <a:ext cx="1008000" cy="1008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29" name="Google Shape;129;p19"/>
          <p:cNvSpPr/>
          <p:nvPr>
            <p:ph idx="7" type="pic"/>
          </p:nvPr>
        </p:nvSpPr>
        <p:spPr>
          <a:xfrm>
            <a:off x="2075862" y="2635748"/>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30" name="Google Shape;130;p19"/>
          <p:cNvSpPr/>
          <p:nvPr>
            <p:ph idx="8" type="pic"/>
          </p:nvPr>
        </p:nvSpPr>
        <p:spPr>
          <a:xfrm>
            <a:off x="4017775" y="1625945"/>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31" name="Google Shape;131;p19"/>
          <p:cNvSpPr/>
          <p:nvPr>
            <p:ph idx="9" type="pic"/>
          </p:nvPr>
        </p:nvSpPr>
        <p:spPr>
          <a:xfrm>
            <a:off x="10740393" y="1522768"/>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32" name="Google Shape;132;p19"/>
          <p:cNvSpPr/>
          <p:nvPr>
            <p:ph idx="13" type="pic"/>
          </p:nvPr>
        </p:nvSpPr>
        <p:spPr>
          <a:xfrm>
            <a:off x="9011532" y="2963502"/>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33" name="Google Shape;133;p19"/>
          <p:cNvSpPr/>
          <p:nvPr>
            <p:ph idx="14" type="pic"/>
          </p:nvPr>
        </p:nvSpPr>
        <p:spPr>
          <a:xfrm>
            <a:off x="6748864" y="4477288"/>
            <a:ext cx="1008000" cy="1008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34" name="Google Shape;134;p19"/>
          <p:cNvSpPr/>
          <p:nvPr>
            <p:ph idx="15" type="pic"/>
          </p:nvPr>
        </p:nvSpPr>
        <p:spPr>
          <a:xfrm>
            <a:off x="3101536" y="4438527"/>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121"/>
                                        </p:tgtEl>
                                        <p:attrNameLst>
                                          <p:attrName>style.visibility</p:attrName>
                                        </p:attrNameLst>
                                      </p:cBhvr>
                                      <p:to>
                                        <p:strVal val="visible"/>
                                      </p:to>
                                    </p:set>
                                    <p:animEffect filter="fade" transition="in">
                                      <p:cBhvr>
                                        <p:cTn dur="200"/>
                                        <p:tgtEl>
                                          <p:spTgt spid="121"/>
                                        </p:tgtEl>
                                      </p:cBhvr>
                                    </p:animEffect>
                                  </p:childTnLst>
                                </p:cTn>
                              </p:par>
                              <p:par>
                                <p:cTn fill="hold" nodeType="withEffect" presetClass="entr" presetID="10" presetSubtype="0">
                                  <p:stCondLst>
                                    <p:cond delay="700"/>
                                  </p:stCondLst>
                                  <p:childTnLst>
                                    <p:set>
                                      <p:cBhvr>
                                        <p:cTn dur="1" fill="hold">
                                          <p:stCondLst>
                                            <p:cond delay="0"/>
                                          </p:stCondLst>
                                        </p:cTn>
                                        <p:tgtEl>
                                          <p:spTgt spid="122"/>
                                        </p:tgtEl>
                                        <p:attrNameLst>
                                          <p:attrName>style.visibility</p:attrName>
                                        </p:attrNameLst>
                                      </p:cBhvr>
                                      <p:to>
                                        <p:strVal val="visible"/>
                                      </p:to>
                                    </p:set>
                                    <p:animEffect filter="fade" transition="in">
                                      <p:cBhvr>
                                        <p:cTn dur="200"/>
                                        <p:tgtEl>
                                          <p:spTgt spid="122"/>
                                        </p:tgtEl>
                                      </p:cBhvr>
                                    </p:animEffect>
                                  </p:childTnLst>
                                </p:cTn>
                              </p:par>
                              <p:par>
                                <p:cTn fill="hold" nodeType="withEffect" presetClass="entr" presetID="10" presetSubtype="0">
                                  <p:stCondLst>
                                    <p:cond delay="900"/>
                                  </p:stCondLst>
                                  <p:childTnLst>
                                    <p:set>
                                      <p:cBhvr>
                                        <p:cTn dur="1" fill="hold">
                                          <p:stCondLst>
                                            <p:cond delay="0"/>
                                          </p:stCondLst>
                                        </p:cTn>
                                        <p:tgtEl>
                                          <p:spTgt spid="123"/>
                                        </p:tgtEl>
                                        <p:attrNameLst>
                                          <p:attrName>style.visibility</p:attrName>
                                        </p:attrNameLst>
                                      </p:cBhvr>
                                      <p:to>
                                        <p:strVal val="visible"/>
                                      </p:to>
                                    </p:set>
                                    <p:animEffect filter="fade" transition="in">
                                      <p:cBhvr>
                                        <p:cTn dur="200"/>
                                        <p:tgtEl>
                                          <p:spTgt spid="123"/>
                                        </p:tgtEl>
                                      </p:cBhvr>
                                    </p:animEffect>
                                  </p:childTnLst>
                                </p:cTn>
                              </p:par>
                              <p:par>
                                <p:cTn fill="hold" nodeType="withEffect" presetClass="entr" presetID="10" presetSubtype="0">
                                  <p:stCondLst>
                                    <p:cond delay="1100"/>
                                  </p:stCondLst>
                                  <p:childTnLst>
                                    <p:set>
                                      <p:cBhvr>
                                        <p:cTn dur="1" fill="hold">
                                          <p:stCondLst>
                                            <p:cond delay="0"/>
                                          </p:stCondLst>
                                        </p:cTn>
                                        <p:tgtEl>
                                          <p:spTgt spid="124"/>
                                        </p:tgtEl>
                                        <p:attrNameLst>
                                          <p:attrName>style.visibility</p:attrName>
                                        </p:attrNameLst>
                                      </p:cBhvr>
                                      <p:to>
                                        <p:strVal val="visible"/>
                                      </p:to>
                                    </p:set>
                                    <p:animEffect filter="fade" transition="in">
                                      <p:cBhvr>
                                        <p:cTn dur="200"/>
                                        <p:tgtEl>
                                          <p:spTgt spid="124"/>
                                        </p:tgtEl>
                                      </p:cBhvr>
                                    </p:animEffect>
                                  </p:childTnLst>
                                </p:cTn>
                              </p:par>
                              <p:par>
                                <p:cTn fill="hold" nodeType="withEffect" presetClass="entr" presetID="10" presetSubtype="0">
                                  <p:stCondLst>
                                    <p:cond delay="1300"/>
                                  </p:stCondLst>
                                  <p:childTnLst>
                                    <p:set>
                                      <p:cBhvr>
                                        <p:cTn dur="1" fill="hold">
                                          <p:stCondLst>
                                            <p:cond delay="0"/>
                                          </p:stCondLst>
                                        </p:cTn>
                                        <p:tgtEl>
                                          <p:spTgt spid="120"/>
                                        </p:tgtEl>
                                        <p:attrNameLst>
                                          <p:attrName>style.visibility</p:attrName>
                                        </p:attrNameLst>
                                      </p:cBhvr>
                                      <p:to>
                                        <p:strVal val="visible"/>
                                      </p:to>
                                    </p:set>
                                    <p:animEffect filter="fade" transition="in">
                                      <p:cBhvr>
                                        <p:cTn dur="200"/>
                                        <p:tgtEl>
                                          <p:spTgt spid="120"/>
                                        </p:tgtEl>
                                      </p:cBhvr>
                                    </p:animEffect>
                                  </p:childTnLst>
                                </p:cTn>
                              </p:par>
                              <p:par>
                                <p:cTn fill="hold" nodeType="withEffect" presetClass="entr" presetID="10" presetSubtype="0">
                                  <p:stCondLst>
                                    <p:cond delay="1500"/>
                                  </p:stCondLst>
                                  <p:childTnLst>
                                    <p:set>
                                      <p:cBhvr>
                                        <p:cTn dur="1" fill="hold">
                                          <p:stCondLst>
                                            <p:cond delay="0"/>
                                          </p:stCondLst>
                                        </p:cTn>
                                        <p:tgtEl>
                                          <p:spTgt spid="119"/>
                                        </p:tgtEl>
                                        <p:attrNameLst>
                                          <p:attrName>style.visibility</p:attrName>
                                        </p:attrNameLst>
                                      </p:cBhvr>
                                      <p:to>
                                        <p:strVal val="visible"/>
                                      </p:to>
                                    </p:set>
                                    <p:animEffect filter="fade" transition="in">
                                      <p:cBhvr>
                                        <p:cTn dur="200"/>
                                        <p:tgtEl>
                                          <p:spTgt spid="119"/>
                                        </p:tgtEl>
                                      </p:cBhvr>
                                    </p:animEffect>
                                  </p:childTnLst>
                                </p:cTn>
                              </p:par>
                              <p:par>
                                <p:cTn fill="hold" nodeType="withEffect" presetClass="entr" presetID="10" presetSubtype="0">
                                  <p:stCondLst>
                                    <p:cond delay="1700"/>
                                  </p:stCondLst>
                                  <p:childTnLst>
                                    <p:set>
                                      <p:cBhvr>
                                        <p:cTn dur="1" fill="hold">
                                          <p:stCondLst>
                                            <p:cond delay="0"/>
                                          </p:stCondLst>
                                        </p:cTn>
                                        <p:tgtEl>
                                          <p:spTgt spid="117"/>
                                        </p:tgtEl>
                                        <p:attrNameLst>
                                          <p:attrName>style.visibility</p:attrName>
                                        </p:attrNameLst>
                                      </p:cBhvr>
                                      <p:to>
                                        <p:strVal val="visible"/>
                                      </p:to>
                                    </p:set>
                                    <p:animEffect filter="fade" transition="in">
                                      <p:cBhvr>
                                        <p:cTn dur="200"/>
                                        <p:tgtEl>
                                          <p:spTgt spid="117"/>
                                        </p:tgtEl>
                                      </p:cBhvr>
                                    </p:animEffect>
                                  </p:childTnLst>
                                </p:cTn>
                              </p:par>
                              <p:par>
                                <p:cTn fill="hold" nodeType="withEffect" presetClass="entr" presetID="10" presetSubtype="0">
                                  <p:stCondLst>
                                    <p:cond delay="1900"/>
                                  </p:stCondLst>
                                  <p:childTnLst>
                                    <p:set>
                                      <p:cBhvr>
                                        <p:cTn dur="1" fill="hold">
                                          <p:stCondLst>
                                            <p:cond delay="0"/>
                                          </p:stCondLst>
                                        </p:cTn>
                                        <p:tgtEl>
                                          <p:spTgt spid="116"/>
                                        </p:tgtEl>
                                        <p:attrNameLst>
                                          <p:attrName>style.visibility</p:attrName>
                                        </p:attrNameLst>
                                      </p:cBhvr>
                                      <p:to>
                                        <p:strVal val="visible"/>
                                      </p:to>
                                    </p:set>
                                    <p:animEffect filter="fade" transition="in">
                                      <p:cBhvr>
                                        <p:cTn dur="200"/>
                                        <p:tgtEl>
                                          <p:spTgt spid="116"/>
                                        </p:tgtEl>
                                      </p:cBhvr>
                                    </p:animEffect>
                                  </p:childTnLst>
                                </p:cTn>
                              </p:par>
                              <p:par>
                                <p:cTn fill="hold" nodeType="withEffect" presetClass="entr" presetID="10" presetSubtype="0">
                                  <p:stCondLst>
                                    <p:cond delay="2100"/>
                                  </p:stCondLst>
                                  <p:childTnLst>
                                    <p:set>
                                      <p:cBhvr>
                                        <p:cTn dur="1" fill="hold">
                                          <p:stCondLst>
                                            <p:cond delay="0"/>
                                          </p:stCondLst>
                                        </p:cTn>
                                        <p:tgtEl>
                                          <p:spTgt spid="115"/>
                                        </p:tgtEl>
                                        <p:attrNameLst>
                                          <p:attrName>style.visibility</p:attrName>
                                        </p:attrNameLst>
                                      </p:cBhvr>
                                      <p:to>
                                        <p:strVal val="visible"/>
                                      </p:to>
                                    </p:set>
                                    <p:animEffect filter="fade" transition="in">
                                      <p:cBhvr>
                                        <p:cTn dur="200"/>
                                        <p:tgtEl>
                                          <p:spTgt spid="115"/>
                                        </p:tgtEl>
                                      </p:cBhvr>
                                    </p:animEffect>
                                  </p:childTnLst>
                                </p:cTn>
                              </p:par>
                              <p:par>
                                <p:cTn fill="hold" nodeType="withEffect" presetClass="entr" presetID="10" presetSubtype="0">
                                  <p:stCondLst>
                                    <p:cond delay="2300"/>
                                  </p:stCondLst>
                                  <p:childTnLst>
                                    <p:set>
                                      <p:cBhvr>
                                        <p:cTn dur="1" fill="hold">
                                          <p:stCondLst>
                                            <p:cond delay="0"/>
                                          </p:stCondLst>
                                        </p:cTn>
                                        <p:tgtEl>
                                          <p:spTgt spid="114"/>
                                        </p:tgtEl>
                                        <p:attrNameLst>
                                          <p:attrName>style.visibility</p:attrName>
                                        </p:attrNameLst>
                                      </p:cBhvr>
                                      <p:to>
                                        <p:strVal val="visible"/>
                                      </p:to>
                                    </p:set>
                                    <p:animEffect filter="fade" transition="in">
                                      <p:cBhvr>
                                        <p:cTn dur="200"/>
                                        <p:tgtEl>
                                          <p:spTgt spid="114"/>
                                        </p:tgtEl>
                                      </p:cBhvr>
                                    </p:animEffect>
                                  </p:childTnLst>
                                </p:cTn>
                              </p:par>
                              <p:par>
                                <p:cTn fill="hold" nodeType="withEffect" presetClass="entr" presetID="10" presetSubtype="0">
                                  <p:stCondLst>
                                    <p:cond delay="2500"/>
                                  </p:stCondLst>
                                  <p:childTnLst>
                                    <p:set>
                                      <p:cBhvr>
                                        <p:cTn dur="1" fill="hold">
                                          <p:stCondLst>
                                            <p:cond delay="0"/>
                                          </p:stCondLst>
                                        </p:cTn>
                                        <p:tgtEl>
                                          <p:spTgt spid="118"/>
                                        </p:tgtEl>
                                        <p:attrNameLst>
                                          <p:attrName>style.visibility</p:attrName>
                                        </p:attrNameLst>
                                      </p:cBhvr>
                                      <p:to>
                                        <p:strVal val="visible"/>
                                      </p:to>
                                    </p:set>
                                    <p:animEffect filter="fade" transition="in">
                                      <p:cBhvr>
                                        <p:cTn dur="200"/>
                                        <p:tgtEl>
                                          <p:spTgt spid="1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Hierrarchy placeholder 2">
  <p:cSld name="4_Hierrarchy placeholder 2">
    <p:spTree>
      <p:nvGrpSpPr>
        <p:cNvPr id="135" name="Shape 135"/>
        <p:cNvGrpSpPr/>
        <p:nvPr/>
      </p:nvGrpSpPr>
      <p:grpSpPr>
        <a:xfrm>
          <a:off x="0" y="0"/>
          <a:ext cx="0" cy="0"/>
          <a:chOff x="0" y="0"/>
          <a:chExt cx="0" cy="0"/>
        </a:xfrm>
      </p:grpSpPr>
      <p:cxnSp>
        <p:nvCxnSpPr>
          <p:cNvPr id="136" name="Google Shape;136;p20"/>
          <p:cNvCxnSpPr/>
          <p:nvPr/>
        </p:nvCxnSpPr>
        <p:spPr>
          <a:xfrm flipH="1" rot="10800000">
            <a:off x="1528789" y="3809602"/>
            <a:ext cx="411255" cy="237864"/>
          </a:xfrm>
          <a:prstGeom prst="straightConnector1">
            <a:avLst/>
          </a:prstGeom>
          <a:noFill/>
          <a:ln cap="flat" cmpd="sng" w="9525">
            <a:solidFill>
              <a:srgbClr val="BFBFBF"/>
            </a:solidFill>
            <a:prstDash val="solid"/>
            <a:miter lim="800000"/>
            <a:headEnd len="sm" w="sm" type="none"/>
            <a:tailEnd len="sm" w="sm" type="none"/>
          </a:ln>
        </p:spPr>
      </p:cxnSp>
      <p:cxnSp>
        <p:nvCxnSpPr>
          <p:cNvPr id="137" name="Google Shape;137;p20"/>
          <p:cNvCxnSpPr/>
          <p:nvPr/>
        </p:nvCxnSpPr>
        <p:spPr>
          <a:xfrm>
            <a:off x="1528789" y="2620246"/>
            <a:ext cx="411255" cy="237864"/>
          </a:xfrm>
          <a:prstGeom prst="straightConnector1">
            <a:avLst/>
          </a:prstGeom>
          <a:noFill/>
          <a:ln cap="flat" cmpd="sng" w="9525">
            <a:solidFill>
              <a:srgbClr val="BFBFBF"/>
            </a:solidFill>
            <a:prstDash val="solid"/>
            <a:miter lim="800000"/>
            <a:headEnd len="sm" w="sm" type="none"/>
            <a:tailEnd len="sm" w="sm" type="none"/>
          </a:ln>
        </p:spPr>
      </p:cxnSp>
      <p:cxnSp>
        <p:nvCxnSpPr>
          <p:cNvPr id="138" name="Google Shape;138;p20"/>
          <p:cNvCxnSpPr/>
          <p:nvPr/>
        </p:nvCxnSpPr>
        <p:spPr>
          <a:xfrm rot="10800000">
            <a:off x="3497151" y="3809602"/>
            <a:ext cx="411255" cy="237864"/>
          </a:xfrm>
          <a:prstGeom prst="straightConnector1">
            <a:avLst/>
          </a:prstGeom>
          <a:noFill/>
          <a:ln cap="flat" cmpd="sng" w="9525">
            <a:solidFill>
              <a:srgbClr val="BFBFBF"/>
            </a:solidFill>
            <a:prstDash val="solid"/>
            <a:miter lim="800000"/>
            <a:headEnd len="sm" w="sm" type="none"/>
            <a:tailEnd len="sm" w="sm" type="none"/>
          </a:ln>
        </p:spPr>
      </p:cxnSp>
      <p:cxnSp>
        <p:nvCxnSpPr>
          <p:cNvPr id="139" name="Google Shape;139;p20"/>
          <p:cNvCxnSpPr/>
          <p:nvPr/>
        </p:nvCxnSpPr>
        <p:spPr>
          <a:xfrm flipH="1">
            <a:off x="3487814" y="2620246"/>
            <a:ext cx="411255" cy="237864"/>
          </a:xfrm>
          <a:prstGeom prst="straightConnector1">
            <a:avLst/>
          </a:prstGeom>
          <a:noFill/>
          <a:ln cap="flat" cmpd="sng" w="9525">
            <a:solidFill>
              <a:srgbClr val="BFBFBF"/>
            </a:solidFill>
            <a:prstDash val="solid"/>
            <a:miter lim="800000"/>
            <a:headEnd len="sm" w="sm" type="none"/>
            <a:tailEnd len="sm" w="sm" type="none"/>
          </a:ln>
        </p:spPr>
      </p:cxnSp>
      <p:cxnSp>
        <p:nvCxnSpPr>
          <p:cNvPr id="140" name="Google Shape;140;p20"/>
          <p:cNvCxnSpPr/>
          <p:nvPr/>
        </p:nvCxnSpPr>
        <p:spPr>
          <a:xfrm rot="10800000">
            <a:off x="2766937" y="4211546"/>
            <a:ext cx="0" cy="333316"/>
          </a:xfrm>
          <a:prstGeom prst="straightConnector1">
            <a:avLst/>
          </a:prstGeom>
          <a:noFill/>
          <a:ln cap="flat" cmpd="sng" w="9525">
            <a:solidFill>
              <a:srgbClr val="BFBFBF"/>
            </a:solidFill>
            <a:prstDash val="solid"/>
            <a:miter lim="800000"/>
            <a:headEnd len="sm" w="sm" type="none"/>
            <a:tailEnd len="sm" w="sm" type="none"/>
          </a:ln>
        </p:spPr>
      </p:cxnSp>
      <p:cxnSp>
        <p:nvCxnSpPr>
          <p:cNvPr id="141" name="Google Shape;141;p20"/>
          <p:cNvCxnSpPr/>
          <p:nvPr/>
        </p:nvCxnSpPr>
        <p:spPr>
          <a:xfrm>
            <a:off x="2756452" y="2074450"/>
            <a:ext cx="0" cy="333316"/>
          </a:xfrm>
          <a:prstGeom prst="straightConnector1">
            <a:avLst/>
          </a:prstGeom>
          <a:noFill/>
          <a:ln cap="flat" cmpd="sng" w="9525">
            <a:solidFill>
              <a:srgbClr val="BFBFBF"/>
            </a:solidFill>
            <a:prstDash val="solid"/>
            <a:miter lim="800000"/>
            <a:headEnd len="sm" w="sm" type="none"/>
            <a:tailEnd len="sm" w="sm" type="none"/>
          </a:ln>
        </p:spPr>
      </p:cxnSp>
      <p:sp>
        <p:nvSpPr>
          <p:cNvPr id="142" name="Google Shape;142;p20"/>
          <p:cNvSpPr/>
          <p:nvPr>
            <p:ph idx="2" type="pic"/>
          </p:nvPr>
        </p:nvSpPr>
        <p:spPr>
          <a:xfrm>
            <a:off x="3854223" y="1931262"/>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43" name="Google Shape;143;p20"/>
          <p:cNvSpPr/>
          <p:nvPr>
            <p:ph idx="3" type="pic"/>
          </p:nvPr>
        </p:nvSpPr>
        <p:spPr>
          <a:xfrm>
            <a:off x="639711" y="1983856"/>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44" name="Google Shape;144;p20"/>
          <p:cNvSpPr/>
          <p:nvPr>
            <p:ph idx="4" type="pic"/>
          </p:nvPr>
        </p:nvSpPr>
        <p:spPr>
          <a:xfrm>
            <a:off x="688338" y="3809602"/>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45" name="Google Shape;145;p20"/>
          <p:cNvSpPr/>
          <p:nvPr>
            <p:ph idx="5" type="pic"/>
          </p:nvPr>
        </p:nvSpPr>
        <p:spPr>
          <a:xfrm>
            <a:off x="2316937" y="4517001"/>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46" name="Google Shape;146;p20"/>
          <p:cNvSpPr/>
          <p:nvPr>
            <p:ph idx="6" type="pic"/>
          </p:nvPr>
        </p:nvSpPr>
        <p:spPr>
          <a:xfrm>
            <a:off x="3839520" y="3828853"/>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cxnSp>
        <p:nvCxnSpPr>
          <p:cNvPr id="147" name="Google Shape;147;p20"/>
          <p:cNvCxnSpPr/>
          <p:nvPr/>
        </p:nvCxnSpPr>
        <p:spPr>
          <a:xfrm flipH="1">
            <a:off x="4659710" y="1864924"/>
            <a:ext cx="411255" cy="237864"/>
          </a:xfrm>
          <a:prstGeom prst="straightConnector1">
            <a:avLst/>
          </a:prstGeom>
          <a:noFill/>
          <a:ln cap="flat" cmpd="sng" w="9525">
            <a:solidFill>
              <a:srgbClr val="BFBFBF"/>
            </a:solidFill>
            <a:prstDash val="solid"/>
            <a:miter lim="800000"/>
            <a:headEnd len="sm" w="sm" type="none"/>
            <a:tailEnd len="sm" w="sm" type="none"/>
          </a:ln>
        </p:spPr>
      </p:cxnSp>
      <p:sp>
        <p:nvSpPr>
          <p:cNvPr id="148" name="Google Shape;148;p20"/>
          <p:cNvSpPr/>
          <p:nvPr>
            <p:ph idx="7" type="pic"/>
          </p:nvPr>
        </p:nvSpPr>
        <p:spPr>
          <a:xfrm>
            <a:off x="4994517" y="1202788"/>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cxnSp>
        <p:nvCxnSpPr>
          <p:cNvPr id="149" name="Google Shape;149;p20"/>
          <p:cNvCxnSpPr/>
          <p:nvPr/>
        </p:nvCxnSpPr>
        <p:spPr>
          <a:xfrm rot="10800000">
            <a:off x="4706644" y="2631128"/>
            <a:ext cx="411255" cy="237864"/>
          </a:xfrm>
          <a:prstGeom prst="straightConnector1">
            <a:avLst/>
          </a:prstGeom>
          <a:noFill/>
          <a:ln cap="flat" cmpd="sng" w="9525">
            <a:solidFill>
              <a:srgbClr val="BFBFBF"/>
            </a:solidFill>
            <a:prstDash val="solid"/>
            <a:miter lim="800000"/>
            <a:headEnd len="sm" w="sm" type="none"/>
            <a:tailEnd len="sm" w="sm" type="none"/>
          </a:ln>
        </p:spPr>
      </p:cxnSp>
      <p:sp>
        <p:nvSpPr>
          <p:cNvPr id="150" name="Google Shape;150;p20"/>
          <p:cNvSpPr/>
          <p:nvPr>
            <p:ph idx="8" type="pic"/>
          </p:nvPr>
        </p:nvSpPr>
        <p:spPr>
          <a:xfrm>
            <a:off x="5049013" y="2650379"/>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51" name="Google Shape;151;p20"/>
          <p:cNvSpPr/>
          <p:nvPr>
            <p:ph idx="9" type="pic"/>
          </p:nvPr>
        </p:nvSpPr>
        <p:spPr>
          <a:xfrm>
            <a:off x="2316937" y="1224424"/>
            <a:ext cx="900000" cy="9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52" name="Google Shape;152;p20"/>
          <p:cNvSpPr/>
          <p:nvPr>
            <p:ph idx="13" type="pic"/>
          </p:nvPr>
        </p:nvSpPr>
        <p:spPr>
          <a:xfrm>
            <a:off x="1813929" y="2411546"/>
            <a:ext cx="1800000" cy="180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41"/>
                                        </p:tgtEl>
                                        <p:attrNameLst>
                                          <p:attrName>style.visibility</p:attrName>
                                        </p:attrNameLst>
                                      </p:cBhvr>
                                      <p:to>
                                        <p:strVal val="visible"/>
                                      </p:to>
                                    </p:set>
                                    <p:animEffect filter="fade" transition="in">
                                      <p:cBhvr>
                                        <p:cTn dur="200"/>
                                        <p:tgtEl>
                                          <p:spTgt spid="141"/>
                                        </p:tgtEl>
                                      </p:cBhvr>
                                    </p:animEffect>
                                  </p:childTnLst>
                                </p:cTn>
                              </p:par>
                              <p:par>
                                <p:cTn fill="hold" nodeType="withEffect" presetClass="entr" presetID="10" presetSubtype="0">
                                  <p:stCondLst>
                                    <p:cond delay="200"/>
                                  </p:stCondLst>
                                  <p:childTnLst>
                                    <p:set>
                                      <p:cBhvr>
                                        <p:cTn dur="1" fill="hold">
                                          <p:stCondLst>
                                            <p:cond delay="0"/>
                                          </p:stCondLst>
                                        </p:cTn>
                                        <p:tgtEl>
                                          <p:spTgt spid="139"/>
                                        </p:tgtEl>
                                        <p:attrNameLst>
                                          <p:attrName>style.visibility</p:attrName>
                                        </p:attrNameLst>
                                      </p:cBhvr>
                                      <p:to>
                                        <p:strVal val="visible"/>
                                      </p:to>
                                    </p:set>
                                    <p:animEffect filter="fade" transition="in">
                                      <p:cBhvr>
                                        <p:cTn dur="200"/>
                                        <p:tgtEl>
                                          <p:spTgt spid="139"/>
                                        </p:tgtEl>
                                      </p:cBhvr>
                                    </p:animEffect>
                                  </p:childTnLst>
                                </p:cTn>
                              </p:par>
                              <p:par>
                                <p:cTn fill="hold" nodeType="withEffect" presetClass="entr" presetID="10" presetSubtype="0">
                                  <p:stCondLst>
                                    <p:cond delay="400"/>
                                  </p:stCondLst>
                                  <p:childTnLst>
                                    <p:set>
                                      <p:cBhvr>
                                        <p:cTn dur="1" fill="hold">
                                          <p:stCondLst>
                                            <p:cond delay="0"/>
                                          </p:stCondLst>
                                        </p:cTn>
                                        <p:tgtEl>
                                          <p:spTgt spid="138"/>
                                        </p:tgtEl>
                                        <p:attrNameLst>
                                          <p:attrName>style.visibility</p:attrName>
                                        </p:attrNameLst>
                                      </p:cBhvr>
                                      <p:to>
                                        <p:strVal val="visible"/>
                                      </p:to>
                                    </p:set>
                                    <p:animEffect filter="fade" transition="in">
                                      <p:cBhvr>
                                        <p:cTn dur="200"/>
                                        <p:tgtEl>
                                          <p:spTgt spid="138"/>
                                        </p:tgtEl>
                                      </p:cBhvr>
                                    </p:animEffect>
                                  </p:childTnLst>
                                </p:cTn>
                              </p:par>
                              <p:par>
                                <p:cTn fill="hold" nodeType="withEffect" presetClass="entr" presetID="10" presetSubtype="0">
                                  <p:stCondLst>
                                    <p:cond delay="600"/>
                                  </p:stCondLst>
                                  <p:childTnLst>
                                    <p:set>
                                      <p:cBhvr>
                                        <p:cTn dur="1" fill="hold">
                                          <p:stCondLst>
                                            <p:cond delay="0"/>
                                          </p:stCondLst>
                                        </p:cTn>
                                        <p:tgtEl>
                                          <p:spTgt spid="140"/>
                                        </p:tgtEl>
                                        <p:attrNameLst>
                                          <p:attrName>style.visibility</p:attrName>
                                        </p:attrNameLst>
                                      </p:cBhvr>
                                      <p:to>
                                        <p:strVal val="visible"/>
                                      </p:to>
                                    </p:set>
                                    <p:animEffect filter="fade" transition="in">
                                      <p:cBhvr>
                                        <p:cTn dur="200"/>
                                        <p:tgtEl>
                                          <p:spTgt spid="140"/>
                                        </p:tgtEl>
                                      </p:cBhvr>
                                    </p:animEffect>
                                  </p:childTnLst>
                                </p:cTn>
                              </p:par>
                              <p:par>
                                <p:cTn fill="hold" nodeType="withEffect" presetClass="entr" presetID="10" presetSubtype="0">
                                  <p:stCondLst>
                                    <p:cond delay="800"/>
                                  </p:stCondLst>
                                  <p:childTnLst>
                                    <p:set>
                                      <p:cBhvr>
                                        <p:cTn dur="1" fill="hold">
                                          <p:stCondLst>
                                            <p:cond delay="0"/>
                                          </p:stCondLst>
                                        </p:cTn>
                                        <p:tgtEl>
                                          <p:spTgt spid="136"/>
                                        </p:tgtEl>
                                        <p:attrNameLst>
                                          <p:attrName>style.visibility</p:attrName>
                                        </p:attrNameLst>
                                      </p:cBhvr>
                                      <p:to>
                                        <p:strVal val="visible"/>
                                      </p:to>
                                    </p:set>
                                    <p:animEffect filter="fade" transition="in">
                                      <p:cBhvr>
                                        <p:cTn dur="200"/>
                                        <p:tgtEl>
                                          <p:spTgt spid="136"/>
                                        </p:tgtEl>
                                      </p:cBhvr>
                                    </p:animEffect>
                                  </p:childTnLst>
                                </p:cTn>
                              </p:par>
                              <p:par>
                                <p:cTn fill="hold" nodeType="withEffect" presetClass="entr" presetID="10" presetSubtype="0">
                                  <p:stCondLst>
                                    <p:cond delay="1000"/>
                                  </p:stCondLst>
                                  <p:childTnLst>
                                    <p:set>
                                      <p:cBhvr>
                                        <p:cTn dur="1" fill="hold">
                                          <p:stCondLst>
                                            <p:cond delay="0"/>
                                          </p:stCondLst>
                                        </p:cTn>
                                        <p:tgtEl>
                                          <p:spTgt spid="137"/>
                                        </p:tgtEl>
                                        <p:attrNameLst>
                                          <p:attrName>style.visibility</p:attrName>
                                        </p:attrNameLst>
                                      </p:cBhvr>
                                      <p:to>
                                        <p:strVal val="visible"/>
                                      </p:to>
                                    </p:set>
                                    <p:animEffect filter="fade" transition="in">
                                      <p:cBhvr>
                                        <p:cTn dur="200"/>
                                        <p:tgtEl>
                                          <p:spTgt spid="137"/>
                                        </p:tgtEl>
                                      </p:cBhvr>
                                    </p:animEffect>
                                  </p:childTnLst>
                                </p:cTn>
                              </p:par>
                              <p:par>
                                <p:cTn fill="hold" nodeType="withEffect" presetClass="entr" presetID="10" presetSubtype="0">
                                  <p:stCondLst>
                                    <p:cond delay="200"/>
                                  </p:stCondLst>
                                  <p:childTnLst>
                                    <p:set>
                                      <p:cBhvr>
                                        <p:cTn dur="1" fill="hold">
                                          <p:stCondLst>
                                            <p:cond delay="0"/>
                                          </p:stCondLst>
                                        </p:cTn>
                                        <p:tgtEl>
                                          <p:spTgt spid="147"/>
                                        </p:tgtEl>
                                        <p:attrNameLst>
                                          <p:attrName>style.visibility</p:attrName>
                                        </p:attrNameLst>
                                      </p:cBhvr>
                                      <p:to>
                                        <p:strVal val="visible"/>
                                      </p:to>
                                    </p:set>
                                    <p:animEffect filter="fade" transition="in">
                                      <p:cBhvr>
                                        <p:cTn dur="200"/>
                                        <p:tgtEl>
                                          <p:spTgt spid="147"/>
                                        </p:tgtEl>
                                      </p:cBhvr>
                                    </p:animEffect>
                                  </p:childTnLst>
                                </p:cTn>
                              </p:par>
                              <p:par>
                                <p:cTn fill="hold" nodeType="withEffect" presetClass="entr" presetID="10" presetSubtype="0">
                                  <p:stCondLst>
                                    <p:cond delay="400"/>
                                  </p:stCondLst>
                                  <p:childTnLst>
                                    <p:set>
                                      <p:cBhvr>
                                        <p:cTn dur="1" fill="hold">
                                          <p:stCondLst>
                                            <p:cond delay="0"/>
                                          </p:stCondLst>
                                        </p:cTn>
                                        <p:tgtEl>
                                          <p:spTgt spid="149"/>
                                        </p:tgtEl>
                                        <p:attrNameLst>
                                          <p:attrName>style.visibility</p:attrName>
                                        </p:attrNameLst>
                                      </p:cBhvr>
                                      <p:to>
                                        <p:strVal val="visible"/>
                                      </p:to>
                                    </p:set>
                                    <p:animEffect filter="fade" transition="in">
                                      <p:cBhvr>
                                        <p:cTn dur="200"/>
                                        <p:tgtEl>
                                          <p:spTgt spid="1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2">
  <p:cSld name="8_side placeholder 2">
    <p:spTree>
      <p:nvGrpSpPr>
        <p:cNvPr id="19" name="Shape 19"/>
        <p:cNvGrpSpPr/>
        <p:nvPr/>
      </p:nvGrpSpPr>
      <p:grpSpPr>
        <a:xfrm>
          <a:off x="0" y="0"/>
          <a:ext cx="0" cy="0"/>
          <a:chOff x="0" y="0"/>
          <a:chExt cx="0" cy="0"/>
        </a:xfrm>
      </p:grpSpPr>
      <p:sp>
        <p:nvSpPr>
          <p:cNvPr id="20" name="Google Shape;20;p3"/>
          <p:cNvSpPr/>
          <p:nvPr>
            <p:ph idx="2" type="pic"/>
          </p:nvPr>
        </p:nvSpPr>
        <p:spPr>
          <a:xfrm>
            <a:off x="5155096" y="0"/>
            <a:ext cx="7036904"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placeholder 12">
  <p:cSld name="5_placeholder 12">
    <p:spTree>
      <p:nvGrpSpPr>
        <p:cNvPr id="153" name="Shape 153"/>
        <p:cNvGrpSpPr/>
        <p:nvPr/>
      </p:nvGrpSpPr>
      <p:grpSpPr>
        <a:xfrm>
          <a:off x="0" y="0"/>
          <a:ext cx="0" cy="0"/>
          <a:chOff x="0" y="0"/>
          <a:chExt cx="0" cy="0"/>
        </a:xfrm>
      </p:grpSpPr>
      <p:sp>
        <p:nvSpPr>
          <p:cNvPr id="154" name="Google Shape;154;p21"/>
          <p:cNvSpPr/>
          <p:nvPr>
            <p:ph idx="2" type="pic"/>
          </p:nvPr>
        </p:nvSpPr>
        <p:spPr>
          <a:xfrm>
            <a:off x="4996071" y="2411757"/>
            <a:ext cx="2153478" cy="170967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55" name="Google Shape;155;p21"/>
          <p:cNvSpPr/>
          <p:nvPr>
            <p:ph idx="3" type="pic"/>
          </p:nvPr>
        </p:nvSpPr>
        <p:spPr>
          <a:xfrm>
            <a:off x="7374833" y="2411757"/>
            <a:ext cx="2153478" cy="170967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56" name="Google Shape;156;p21"/>
          <p:cNvSpPr/>
          <p:nvPr>
            <p:ph idx="4" type="pic"/>
          </p:nvPr>
        </p:nvSpPr>
        <p:spPr>
          <a:xfrm>
            <a:off x="9740348" y="2411757"/>
            <a:ext cx="2153478" cy="170967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57" name="Google Shape;157;p21"/>
          <p:cNvSpPr txBox="1"/>
          <p:nvPr/>
        </p:nvSpPr>
        <p:spPr>
          <a:xfrm>
            <a:off x="1189710" y="6379631"/>
            <a:ext cx="649356"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fld id="{00000000-1234-1234-1234-123412341234}" type="slidenum">
              <a:rPr lang="en-US" sz="1400">
                <a:solidFill>
                  <a:schemeClr val="dk1"/>
                </a:solidFill>
                <a:latin typeface="Lato Light"/>
                <a:ea typeface="Lato Light"/>
                <a:cs typeface="Lato Light"/>
                <a:sym typeface="Lato Light"/>
              </a:rPr>
              <a:t>‹#›</a:t>
            </a:fld>
            <a:endParaRPr sz="1400">
              <a:solidFill>
                <a:schemeClr val="dk1"/>
              </a:solidFill>
              <a:latin typeface="Lato Light"/>
              <a:ea typeface="Lato Light"/>
              <a:cs typeface="Lato Light"/>
              <a:sym typeface="Lato Light"/>
            </a:endParaRPr>
          </a:p>
        </p:txBody>
      </p:sp>
      <p:sp>
        <p:nvSpPr>
          <p:cNvPr id="158" name="Google Shape;158;p21"/>
          <p:cNvSpPr txBox="1"/>
          <p:nvPr/>
        </p:nvSpPr>
        <p:spPr>
          <a:xfrm>
            <a:off x="470455" y="6392883"/>
            <a:ext cx="753731"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SLIDE  </a:t>
            </a:r>
            <a:endParaRPr b="1" sz="1400">
              <a:solidFill>
                <a:schemeClr val="dk1"/>
              </a:solidFill>
              <a:latin typeface="Lato Light"/>
              <a:ea typeface="Lato Light"/>
              <a:cs typeface="Lato Light"/>
              <a:sym typeface="Lato Light"/>
            </a:endParaRPr>
          </a:p>
        </p:txBody>
      </p:sp>
      <p:cxnSp>
        <p:nvCxnSpPr>
          <p:cNvPr id="159" name="Google Shape;159;p21"/>
          <p:cNvCxnSpPr/>
          <p:nvPr/>
        </p:nvCxnSpPr>
        <p:spPr>
          <a:xfrm>
            <a:off x="1094726" y="6546086"/>
            <a:ext cx="116208" cy="686"/>
          </a:xfrm>
          <a:prstGeom prst="straightConnector1">
            <a:avLst/>
          </a:prstGeom>
          <a:noFill/>
          <a:ln cap="flat" cmpd="sng" w="57150">
            <a:solidFill>
              <a:schemeClr val="accent1"/>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8"/>
                                        </p:tgtEl>
                                        <p:attrNameLst>
                                          <p:attrName>style.visibility</p:attrName>
                                        </p:attrNameLst>
                                      </p:cBhvr>
                                      <p:to>
                                        <p:strVal val="visible"/>
                                      </p:to>
                                    </p:set>
                                    <p:animEffect filter="fade" transition="in">
                                      <p:cBhvr>
                                        <p:cTn dur="500"/>
                                        <p:tgtEl>
                                          <p:spTgt spid="1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Placeholder 8">
  <p:cSld name="3_Placeholder 8">
    <p:spTree>
      <p:nvGrpSpPr>
        <p:cNvPr id="160" name="Shape 160"/>
        <p:cNvGrpSpPr/>
        <p:nvPr/>
      </p:nvGrpSpPr>
      <p:grpSpPr>
        <a:xfrm>
          <a:off x="0" y="0"/>
          <a:ext cx="0" cy="0"/>
          <a:chOff x="0" y="0"/>
          <a:chExt cx="0" cy="0"/>
        </a:xfrm>
      </p:grpSpPr>
      <p:sp>
        <p:nvSpPr>
          <p:cNvPr id="161" name="Google Shape;161;p22"/>
          <p:cNvSpPr/>
          <p:nvPr>
            <p:ph idx="2" type="pic"/>
          </p:nvPr>
        </p:nvSpPr>
        <p:spPr>
          <a:xfrm>
            <a:off x="547326" y="487482"/>
            <a:ext cx="2718399"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2" name="Google Shape;162;p22"/>
          <p:cNvSpPr/>
          <p:nvPr>
            <p:ph idx="3" type="pic"/>
          </p:nvPr>
        </p:nvSpPr>
        <p:spPr>
          <a:xfrm>
            <a:off x="3265725" y="487482"/>
            <a:ext cx="2843168"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3" name="Google Shape;163;p22"/>
          <p:cNvSpPr/>
          <p:nvPr>
            <p:ph idx="4" type="pic"/>
          </p:nvPr>
        </p:nvSpPr>
        <p:spPr>
          <a:xfrm>
            <a:off x="6143781" y="487482"/>
            <a:ext cx="2683511"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4" name="Google Shape;164;p22"/>
          <p:cNvSpPr/>
          <p:nvPr>
            <p:ph idx="5" type="pic"/>
          </p:nvPr>
        </p:nvSpPr>
        <p:spPr>
          <a:xfrm>
            <a:off x="8862180" y="487482"/>
            <a:ext cx="2780876"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Placeholder 9">
  <p:cSld name="4_Placeholder 9">
    <p:spTree>
      <p:nvGrpSpPr>
        <p:cNvPr id="165" name="Shape 165"/>
        <p:cNvGrpSpPr/>
        <p:nvPr/>
      </p:nvGrpSpPr>
      <p:grpSpPr>
        <a:xfrm>
          <a:off x="0" y="0"/>
          <a:ext cx="0" cy="0"/>
          <a:chOff x="0" y="0"/>
          <a:chExt cx="0" cy="0"/>
        </a:xfrm>
      </p:grpSpPr>
      <p:sp>
        <p:nvSpPr>
          <p:cNvPr id="166" name="Google Shape;166;p23"/>
          <p:cNvSpPr/>
          <p:nvPr>
            <p:ph idx="2" type="pic"/>
          </p:nvPr>
        </p:nvSpPr>
        <p:spPr>
          <a:xfrm>
            <a:off x="547326" y="487482"/>
            <a:ext cx="2718399"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7" name="Google Shape;167;p23"/>
          <p:cNvSpPr/>
          <p:nvPr>
            <p:ph idx="3" type="pic"/>
          </p:nvPr>
        </p:nvSpPr>
        <p:spPr>
          <a:xfrm>
            <a:off x="3265725" y="487482"/>
            <a:ext cx="2843168"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8" name="Google Shape;168;p23"/>
          <p:cNvSpPr/>
          <p:nvPr>
            <p:ph idx="4" type="pic"/>
          </p:nvPr>
        </p:nvSpPr>
        <p:spPr>
          <a:xfrm>
            <a:off x="6143781" y="487482"/>
            <a:ext cx="2683511"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69" name="Google Shape;169;p23"/>
          <p:cNvSpPr/>
          <p:nvPr>
            <p:ph idx="5" type="pic"/>
          </p:nvPr>
        </p:nvSpPr>
        <p:spPr>
          <a:xfrm>
            <a:off x="8862180" y="487482"/>
            <a:ext cx="2780876"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0" name="Google Shape;170;p23"/>
          <p:cNvSpPr/>
          <p:nvPr>
            <p:ph idx="6" type="pic"/>
          </p:nvPr>
        </p:nvSpPr>
        <p:spPr>
          <a:xfrm>
            <a:off x="547326" y="3431817"/>
            <a:ext cx="2718399"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1" name="Google Shape;171;p23"/>
          <p:cNvSpPr/>
          <p:nvPr>
            <p:ph idx="7" type="pic"/>
          </p:nvPr>
        </p:nvSpPr>
        <p:spPr>
          <a:xfrm>
            <a:off x="8862180" y="3431817"/>
            <a:ext cx="2780876" cy="294781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Normal Center 4 images">
  <p:cSld name="3_Normal Center 4 images">
    <p:spTree>
      <p:nvGrpSpPr>
        <p:cNvPr id="172" name="Shape 172"/>
        <p:cNvGrpSpPr/>
        <p:nvPr/>
      </p:nvGrpSpPr>
      <p:grpSpPr>
        <a:xfrm>
          <a:off x="0" y="0"/>
          <a:ext cx="0" cy="0"/>
          <a:chOff x="0" y="0"/>
          <a:chExt cx="0" cy="0"/>
        </a:xfrm>
      </p:grpSpPr>
      <p:sp>
        <p:nvSpPr>
          <p:cNvPr id="173" name="Google Shape;173;p24"/>
          <p:cNvSpPr/>
          <p:nvPr>
            <p:ph idx="2" type="pic"/>
          </p:nvPr>
        </p:nvSpPr>
        <p:spPr>
          <a:xfrm>
            <a:off x="0" y="2212975"/>
            <a:ext cx="3037024"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4" name="Google Shape;174;p24"/>
          <p:cNvSpPr/>
          <p:nvPr>
            <p:ph idx="3" type="pic"/>
          </p:nvPr>
        </p:nvSpPr>
        <p:spPr>
          <a:xfrm>
            <a:off x="3047585" y="2212975"/>
            <a:ext cx="2991886"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5" name="Google Shape;175;p24"/>
          <p:cNvSpPr/>
          <p:nvPr>
            <p:ph idx="4" type="pic"/>
          </p:nvPr>
        </p:nvSpPr>
        <p:spPr>
          <a:xfrm>
            <a:off x="6063284" y="2212975"/>
            <a:ext cx="3100594"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6" name="Google Shape;176;p24"/>
          <p:cNvSpPr/>
          <p:nvPr>
            <p:ph idx="5" type="pic"/>
          </p:nvPr>
        </p:nvSpPr>
        <p:spPr>
          <a:xfrm>
            <a:off x="9163878" y="2212975"/>
            <a:ext cx="3028122"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77" name="Google Shape;177;p2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78" name="Google Shape;178;p24"/>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Normal Center 4 images">
  <p:cSld name="7_Normal Center 4 images">
    <p:spTree>
      <p:nvGrpSpPr>
        <p:cNvPr id="179" name="Shape 179"/>
        <p:cNvGrpSpPr/>
        <p:nvPr/>
      </p:nvGrpSpPr>
      <p:grpSpPr>
        <a:xfrm>
          <a:off x="0" y="0"/>
          <a:ext cx="0" cy="0"/>
          <a:chOff x="0" y="0"/>
          <a:chExt cx="0" cy="0"/>
        </a:xfrm>
      </p:grpSpPr>
      <p:sp>
        <p:nvSpPr>
          <p:cNvPr id="180" name="Google Shape;180;p25"/>
          <p:cNvSpPr/>
          <p:nvPr>
            <p:ph idx="2" type="pic"/>
          </p:nvPr>
        </p:nvSpPr>
        <p:spPr>
          <a:xfrm>
            <a:off x="0" y="2212975"/>
            <a:ext cx="3037024"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81" name="Google Shape;181;p25"/>
          <p:cNvSpPr/>
          <p:nvPr>
            <p:ph idx="3" type="pic"/>
          </p:nvPr>
        </p:nvSpPr>
        <p:spPr>
          <a:xfrm>
            <a:off x="3047585" y="2212975"/>
            <a:ext cx="2991886"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82" name="Google Shape;182;p25"/>
          <p:cNvSpPr/>
          <p:nvPr>
            <p:ph idx="4" type="pic"/>
          </p:nvPr>
        </p:nvSpPr>
        <p:spPr>
          <a:xfrm>
            <a:off x="6063284" y="2212975"/>
            <a:ext cx="3100594"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83" name="Google Shape;183;p25"/>
          <p:cNvSpPr/>
          <p:nvPr>
            <p:ph idx="5" type="pic"/>
          </p:nvPr>
        </p:nvSpPr>
        <p:spPr>
          <a:xfrm>
            <a:off x="9163878" y="2212975"/>
            <a:ext cx="3028122" cy="24384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84" name="Google Shape;184;p2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85" name="Google Shape;185;p25"/>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Normal Center 3 images">
  <p:cSld name="7_Normal Center 3 images">
    <p:spTree>
      <p:nvGrpSpPr>
        <p:cNvPr id="186" name="Shape 186"/>
        <p:cNvGrpSpPr/>
        <p:nvPr/>
      </p:nvGrpSpPr>
      <p:grpSpPr>
        <a:xfrm>
          <a:off x="0" y="0"/>
          <a:ext cx="0" cy="0"/>
          <a:chOff x="0" y="0"/>
          <a:chExt cx="0" cy="0"/>
        </a:xfrm>
      </p:grpSpPr>
      <p:sp>
        <p:nvSpPr>
          <p:cNvPr id="187" name="Google Shape;187;p2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88" name="Google Shape;188;p26"/>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89" name="Google Shape;189;p26"/>
          <p:cNvSpPr/>
          <p:nvPr>
            <p:ph idx="2" type="pic"/>
          </p:nvPr>
        </p:nvSpPr>
        <p:spPr>
          <a:xfrm>
            <a:off x="1471587" y="1942735"/>
            <a:ext cx="2212849" cy="2212849"/>
          </a:xfrm>
          <a:prstGeom prst="roundRect">
            <a:avLst>
              <a:gd fmla="val 8298" name="adj"/>
            </a:avLst>
          </a:prstGeom>
          <a:solidFill>
            <a:schemeClr val="lt1"/>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0" name="Google Shape;190;p26"/>
          <p:cNvSpPr/>
          <p:nvPr>
            <p:ph idx="3" type="pic"/>
          </p:nvPr>
        </p:nvSpPr>
        <p:spPr>
          <a:xfrm>
            <a:off x="4909268" y="1942735"/>
            <a:ext cx="2212849" cy="2212849"/>
          </a:xfrm>
          <a:prstGeom prst="roundRect">
            <a:avLst>
              <a:gd fmla="val 8298" name="adj"/>
            </a:avLst>
          </a:prstGeom>
          <a:solidFill>
            <a:schemeClr val="lt1"/>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1" name="Google Shape;191;p26"/>
          <p:cNvSpPr/>
          <p:nvPr>
            <p:ph idx="4" type="pic"/>
          </p:nvPr>
        </p:nvSpPr>
        <p:spPr>
          <a:xfrm>
            <a:off x="8346949" y="1942735"/>
            <a:ext cx="2212849" cy="2212849"/>
          </a:xfrm>
          <a:prstGeom prst="roundRect">
            <a:avLst>
              <a:gd fmla="val 8298" name="adj"/>
            </a:avLst>
          </a:prstGeom>
          <a:solidFill>
            <a:schemeClr val="lt1"/>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Normal Center 4 ">
  <p:cSld name="5_Normal Center 4 ">
    <p:spTree>
      <p:nvGrpSpPr>
        <p:cNvPr id="192" name="Shape 192"/>
        <p:cNvGrpSpPr/>
        <p:nvPr/>
      </p:nvGrpSpPr>
      <p:grpSpPr>
        <a:xfrm>
          <a:off x="0" y="0"/>
          <a:ext cx="0" cy="0"/>
          <a:chOff x="0" y="0"/>
          <a:chExt cx="0" cy="0"/>
        </a:xfrm>
      </p:grpSpPr>
      <p:sp>
        <p:nvSpPr>
          <p:cNvPr id="193" name="Google Shape;193;p27"/>
          <p:cNvSpPr/>
          <p:nvPr>
            <p:ph idx="2" type="pic"/>
          </p:nvPr>
        </p:nvSpPr>
        <p:spPr>
          <a:xfrm>
            <a:off x="3763615" y="1298038"/>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4" name="Google Shape;194;p27"/>
          <p:cNvSpPr/>
          <p:nvPr>
            <p:ph idx="3" type="pic"/>
          </p:nvPr>
        </p:nvSpPr>
        <p:spPr>
          <a:xfrm>
            <a:off x="5784571" y="1298037"/>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5" name="Google Shape;195;p27"/>
          <p:cNvSpPr/>
          <p:nvPr>
            <p:ph idx="4" type="pic"/>
          </p:nvPr>
        </p:nvSpPr>
        <p:spPr>
          <a:xfrm>
            <a:off x="7805527" y="1298037"/>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6" name="Google Shape;196;p27"/>
          <p:cNvSpPr/>
          <p:nvPr>
            <p:ph idx="5" type="pic"/>
          </p:nvPr>
        </p:nvSpPr>
        <p:spPr>
          <a:xfrm>
            <a:off x="9826483" y="131095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Center 4 images">
  <p:cSld name="4_Normal Center 4 images">
    <p:spTree>
      <p:nvGrpSpPr>
        <p:cNvPr id="197" name="Shape 197"/>
        <p:cNvGrpSpPr/>
        <p:nvPr/>
      </p:nvGrpSpPr>
      <p:grpSpPr>
        <a:xfrm>
          <a:off x="0" y="0"/>
          <a:ext cx="0" cy="0"/>
          <a:chOff x="0" y="0"/>
          <a:chExt cx="0" cy="0"/>
        </a:xfrm>
      </p:grpSpPr>
      <p:sp>
        <p:nvSpPr>
          <p:cNvPr id="198" name="Google Shape;198;p28"/>
          <p:cNvSpPr/>
          <p:nvPr>
            <p:ph idx="2" type="pic"/>
          </p:nvPr>
        </p:nvSpPr>
        <p:spPr>
          <a:xfrm>
            <a:off x="735499" y="2093705"/>
            <a:ext cx="2537788" cy="132535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99" name="Google Shape;199;p28"/>
          <p:cNvSpPr/>
          <p:nvPr>
            <p:ph idx="3" type="pic"/>
          </p:nvPr>
        </p:nvSpPr>
        <p:spPr>
          <a:xfrm>
            <a:off x="3485325" y="2093705"/>
            <a:ext cx="2537788" cy="132535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0" name="Google Shape;200;p28"/>
          <p:cNvSpPr/>
          <p:nvPr>
            <p:ph idx="4" type="pic"/>
          </p:nvPr>
        </p:nvSpPr>
        <p:spPr>
          <a:xfrm>
            <a:off x="6235151" y="2093705"/>
            <a:ext cx="2537788" cy="132535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1" name="Google Shape;201;p28"/>
          <p:cNvSpPr/>
          <p:nvPr>
            <p:ph idx="5" type="pic"/>
          </p:nvPr>
        </p:nvSpPr>
        <p:spPr>
          <a:xfrm>
            <a:off x="8984977" y="2093705"/>
            <a:ext cx="2537788" cy="132535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2" name="Google Shape;202;p2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03" name="Google Shape;203;p28"/>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Normal Center 4 images">
  <p:cSld name="5_Normal Center 4 images">
    <p:spTree>
      <p:nvGrpSpPr>
        <p:cNvPr id="204" name="Shape 204"/>
        <p:cNvGrpSpPr/>
        <p:nvPr/>
      </p:nvGrpSpPr>
      <p:grpSpPr>
        <a:xfrm>
          <a:off x="0" y="0"/>
          <a:ext cx="0" cy="0"/>
          <a:chOff x="0" y="0"/>
          <a:chExt cx="0" cy="0"/>
        </a:xfrm>
      </p:grpSpPr>
      <p:sp>
        <p:nvSpPr>
          <p:cNvPr id="205" name="Google Shape;205;p2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06" name="Google Shape;206;p2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7" name="Google Shape;207;p29"/>
          <p:cNvSpPr/>
          <p:nvPr>
            <p:ph idx="2" type="pic"/>
          </p:nvPr>
        </p:nvSpPr>
        <p:spPr>
          <a:xfrm>
            <a:off x="1189098" y="1791950"/>
            <a:ext cx="4571999" cy="4142984"/>
          </a:xfrm>
          <a:prstGeom prst="rect">
            <a:avLst/>
          </a:prstGeom>
          <a:no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8" name="Google Shape;208;p29"/>
          <p:cNvSpPr/>
          <p:nvPr>
            <p:ph idx="3" type="pic"/>
          </p:nvPr>
        </p:nvSpPr>
        <p:spPr>
          <a:xfrm>
            <a:off x="5842268" y="1791950"/>
            <a:ext cx="2963119" cy="2032831"/>
          </a:xfrm>
          <a:prstGeom prst="rect">
            <a:avLst/>
          </a:prstGeom>
          <a:no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09" name="Google Shape;209;p29"/>
          <p:cNvSpPr/>
          <p:nvPr>
            <p:ph idx="4" type="pic"/>
          </p:nvPr>
        </p:nvSpPr>
        <p:spPr>
          <a:xfrm>
            <a:off x="8285413" y="3902103"/>
            <a:ext cx="2963119" cy="2032831"/>
          </a:xfrm>
          <a:prstGeom prst="rect">
            <a:avLst/>
          </a:prstGeom>
          <a:no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0" name="Google Shape;210;p29"/>
          <p:cNvSpPr/>
          <p:nvPr>
            <p:ph idx="5" type="pic"/>
          </p:nvPr>
        </p:nvSpPr>
        <p:spPr>
          <a:xfrm>
            <a:off x="5842268" y="3902103"/>
            <a:ext cx="2361974" cy="2032831"/>
          </a:xfrm>
          <a:prstGeom prst="rect">
            <a:avLst/>
          </a:prstGeom>
          <a:no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1" name="Google Shape;211;p29"/>
          <p:cNvSpPr/>
          <p:nvPr>
            <p:ph idx="6" type="pic"/>
          </p:nvPr>
        </p:nvSpPr>
        <p:spPr>
          <a:xfrm>
            <a:off x="8886558" y="1791950"/>
            <a:ext cx="2361974" cy="2032831"/>
          </a:xfrm>
          <a:prstGeom prst="rect">
            <a:avLst/>
          </a:prstGeom>
          <a:no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Center 4 images 2">
  <p:cSld name="4_Normal Center 4 images 2">
    <p:spTree>
      <p:nvGrpSpPr>
        <p:cNvPr id="212" name="Shape 212"/>
        <p:cNvGrpSpPr/>
        <p:nvPr/>
      </p:nvGrpSpPr>
      <p:grpSpPr>
        <a:xfrm>
          <a:off x="0" y="0"/>
          <a:ext cx="0" cy="0"/>
          <a:chOff x="0" y="0"/>
          <a:chExt cx="0" cy="0"/>
        </a:xfrm>
      </p:grpSpPr>
      <p:sp>
        <p:nvSpPr>
          <p:cNvPr id="213" name="Google Shape;213;p30"/>
          <p:cNvSpPr/>
          <p:nvPr>
            <p:ph idx="2" type="pic"/>
          </p:nvPr>
        </p:nvSpPr>
        <p:spPr>
          <a:xfrm>
            <a:off x="0" y="0"/>
            <a:ext cx="3037024" cy="348532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4" name="Google Shape;214;p30"/>
          <p:cNvSpPr/>
          <p:nvPr>
            <p:ph idx="3" type="pic"/>
          </p:nvPr>
        </p:nvSpPr>
        <p:spPr>
          <a:xfrm>
            <a:off x="3047585" y="0"/>
            <a:ext cx="2991886" cy="348532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5" name="Google Shape;215;p30"/>
          <p:cNvSpPr/>
          <p:nvPr>
            <p:ph idx="4" type="pic"/>
          </p:nvPr>
        </p:nvSpPr>
        <p:spPr>
          <a:xfrm>
            <a:off x="6063284" y="0"/>
            <a:ext cx="3100594" cy="348532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6" name="Google Shape;216;p30"/>
          <p:cNvSpPr/>
          <p:nvPr>
            <p:ph idx="5" type="pic"/>
          </p:nvPr>
        </p:nvSpPr>
        <p:spPr>
          <a:xfrm>
            <a:off x="9163878" y="0"/>
            <a:ext cx="3028122" cy="348532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Normal Center">
  <p:cSld name="1_Normal Center">
    <p:spTree>
      <p:nvGrpSpPr>
        <p:cNvPr id="21" name="Shape 21"/>
        <p:cNvGrpSpPr/>
        <p:nvPr/>
      </p:nvGrpSpPr>
      <p:grpSpPr>
        <a:xfrm>
          <a:off x="0" y="0"/>
          <a:ext cx="0" cy="0"/>
          <a:chOff x="0" y="0"/>
          <a:chExt cx="0" cy="0"/>
        </a:xfrm>
      </p:grpSpPr>
      <p:sp>
        <p:nvSpPr>
          <p:cNvPr id="22" name="Google Shape;22;p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800"/>
              <a:buFont typeface="Lato"/>
              <a:buNone/>
              <a:defRPr b="0" i="0" sz="48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3" name="Google Shape;23;p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Normal Center circle images">
  <p:cSld name="3_Normal Center circle images">
    <p:spTree>
      <p:nvGrpSpPr>
        <p:cNvPr id="217" name="Shape 217"/>
        <p:cNvGrpSpPr/>
        <p:nvPr/>
      </p:nvGrpSpPr>
      <p:grpSpPr>
        <a:xfrm>
          <a:off x="0" y="0"/>
          <a:ext cx="0" cy="0"/>
          <a:chOff x="0" y="0"/>
          <a:chExt cx="0" cy="0"/>
        </a:xfrm>
      </p:grpSpPr>
      <p:sp>
        <p:nvSpPr>
          <p:cNvPr id="218" name="Google Shape;218;p31"/>
          <p:cNvSpPr/>
          <p:nvPr>
            <p:ph idx="2" type="pic"/>
          </p:nvPr>
        </p:nvSpPr>
        <p:spPr>
          <a:xfrm>
            <a:off x="2022547" y="21733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19" name="Google Shape;219;p31"/>
          <p:cNvSpPr/>
          <p:nvPr>
            <p:ph idx="3" type="pic"/>
          </p:nvPr>
        </p:nvSpPr>
        <p:spPr>
          <a:xfrm>
            <a:off x="4825382" y="21733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0" name="Google Shape;220;p31"/>
          <p:cNvSpPr/>
          <p:nvPr>
            <p:ph idx="4" type="pic"/>
          </p:nvPr>
        </p:nvSpPr>
        <p:spPr>
          <a:xfrm>
            <a:off x="7628217" y="21733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1" name="Google Shape;221;p3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22" name="Google Shape;222;p31"/>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Center circle images 4">
  <p:cSld name="4_Normal Center circle images 4">
    <p:spTree>
      <p:nvGrpSpPr>
        <p:cNvPr id="223" name="Shape 223"/>
        <p:cNvGrpSpPr/>
        <p:nvPr/>
      </p:nvGrpSpPr>
      <p:grpSpPr>
        <a:xfrm>
          <a:off x="0" y="0"/>
          <a:ext cx="0" cy="0"/>
          <a:chOff x="0" y="0"/>
          <a:chExt cx="0" cy="0"/>
        </a:xfrm>
      </p:grpSpPr>
      <p:sp>
        <p:nvSpPr>
          <p:cNvPr id="224" name="Google Shape;224;p32"/>
          <p:cNvSpPr/>
          <p:nvPr>
            <p:ph idx="2" type="pic"/>
          </p:nvPr>
        </p:nvSpPr>
        <p:spPr>
          <a:xfrm>
            <a:off x="1224186"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5" name="Google Shape;225;p32"/>
          <p:cNvSpPr/>
          <p:nvPr>
            <p:ph idx="3" type="pic"/>
          </p:nvPr>
        </p:nvSpPr>
        <p:spPr>
          <a:xfrm>
            <a:off x="3781803"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6" name="Google Shape;226;p32"/>
          <p:cNvSpPr/>
          <p:nvPr>
            <p:ph idx="4" type="pic"/>
          </p:nvPr>
        </p:nvSpPr>
        <p:spPr>
          <a:xfrm>
            <a:off x="8918455"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7" name="Google Shape;227;p32"/>
          <p:cNvSpPr/>
          <p:nvPr>
            <p:ph idx="5" type="pic"/>
          </p:nvPr>
        </p:nvSpPr>
        <p:spPr>
          <a:xfrm>
            <a:off x="6339420"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28" name="Google Shape;228;p3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3200"/>
              <a:buFont typeface="Lato"/>
              <a:buNone/>
              <a:defRPr b="0" i="0" sz="32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29" name="Google Shape;229;p32"/>
          <p:cNvSpPr txBox="1"/>
          <p:nvPr>
            <p:ph idx="1" type="body"/>
          </p:nvPr>
        </p:nvSpPr>
        <p:spPr>
          <a:xfrm>
            <a:off x="470455" y="928942"/>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rgbClr val="98A8BC"/>
              </a:buClr>
              <a:buSzPts val="1600"/>
              <a:buFont typeface="Arial"/>
              <a:buNone/>
              <a:defRPr b="0" i="0" sz="1600" u="none" cap="none" strike="noStrike">
                <a:solidFill>
                  <a:srgbClr val="98A8BC"/>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Normal Center circle images 4">
  <p:cSld name="5_Normal Center circle images 4">
    <p:spTree>
      <p:nvGrpSpPr>
        <p:cNvPr id="230" name="Shape 230"/>
        <p:cNvGrpSpPr/>
        <p:nvPr/>
      </p:nvGrpSpPr>
      <p:grpSpPr>
        <a:xfrm>
          <a:off x="0" y="0"/>
          <a:ext cx="0" cy="0"/>
          <a:chOff x="0" y="0"/>
          <a:chExt cx="0" cy="0"/>
        </a:xfrm>
      </p:grpSpPr>
      <p:sp>
        <p:nvSpPr>
          <p:cNvPr id="231" name="Google Shape;231;p33"/>
          <p:cNvSpPr/>
          <p:nvPr>
            <p:ph idx="2" type="pic"/>
          </p:nvPr>
        </p:nvSpPr>
        <p:spPr>
          <a:xfrm>
            <a:off x="1224186"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32" name="Google Shape;232;p33"/>
          <p:cNvSpPr/>
          <p:nvPr>
            <p:ph idx="3" type="pic"/>
          </p:nvPr>
        </p:nvSpPr>
        <p:spPr>
          <a:xfrm>
            <a:off x="3781803"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33" name="Google Shape;233;p33"/>
          <p:cNvSpPr/>
          <p:nvPr>
            <p:ph idx="4" type="pic"/>
          </p:nvPr>
        </p:nvSpPr>
        <p:spPr>
          <a:xfrm>
            <a:off x="8918455"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34" name="Google Shape;234;p33"/>
          <p:cNvSpPr/>
          <p:nvPr>
            <p:ph idx="5" type="pic"/>
          </p:nvPr>
        </p:nvSpPr>
        <p:spPr>
          <a:xfrm>
            <a:off x="6339420" y="2478156"/>
            <a:ext cx="2160000" cy="216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35" name="Google Shape;235;p3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36" name="Google Shape;236;p33"/>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ide placeholder small">
  <p:cSld name="side placeholder small">
    <p:spTree>
      <p:nvGrpSpPr>
        <p:cNvPr id="237" name="Shape 237"/>
        <p:cNvGrpSpPr/>
        <p:nvPr/>
      </p:nvGrpSpPr>
      <p:grpSpPr>
        <a:xfrm>
          <a:off x="0" y="0"/>
          <a:ext cx="0" cy="0"/>
          <a:chOff x="0" y="0"/>
          <a:chExt cx="0" cy="0"/>
        </a:xfrm>
      </p:grpSpPr>
      <p:sp>
        <p:nvSpPr>
          <p:cNvPr id="238" name="Google Shape;238;p34"/>
          <p:cNvSpPr/>
          <p:nvPr>
            <p:ph idx="2" type="pic"/>
          </p:nvPr>
        </p:nvSpPr>
        <p:spPr>
          <a:xfrm>
            <a:off x="6930887" y="1880517"/>
            <a:ext cx="5261113" cy="299499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39" name="Google Shape;239;p3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40" name="Google Shape;240;p34"/>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side placeholder small">
  <p:cSld name="1_side placeholder small">
    <p:spTree>
      <p:nvGrpSpPr>
        <p:cNvPr id="241" name="Shape 241"/>
        <p:cNvGrpSpPr/>
        <p:nvPr/>
      </p:nvGrpSpPr>
      <p:grpSpPr>
        <a:xfrm>
          <a:off x="0" y="0"/>
          <a:ext cx="0" cy="0"/>
          <a:chOff x="0" y="0"/>
          <a:chExt cx="0" cy="0"/>
        </a:xfrm>
      </p:grpSpPr>
      <p:sp>
        <p:nvSpPr>
          <p:cNvPr id="242" name="Google Shape;242;p35"/>
          <p:cNvSpPr/>
          <p:nvPr>
            <p:ph idx="2" type="pic"/>
          </p:nvPr>
        </p:nvSpPr>
        <p:spPr>
          <a:xfrm>
            <a:off x="0" y="0"/>
            <a:ext cx="4359965"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side placeholder">
  <p:cSld name="2_side placeholder">
    <p:spTree>
      <p:nvGrpSpPr>
        <p:cNvPr id="243" name="Shape 243"/>
        <p:cNvGrpSpPr/>
        <p:nvPr/>
      </p:nvGrpSpPr>
      <p:grpSpPr>
        <a:xfrm>
          <a:off x="0" y="0"/>
          <a:ext cx="0" cy="0"/>
          <a:chOff x="0" y="0"/>
          <a:chExt cx="0" cy="0"/>
        </a:xfrm>
      </p:grpSpPr>
      <p:sp>
        <p:nvSpPr>
          <p:cNvPr id="244" name="Google Shape;244;p36"/>
          <p:cNvSpPr/>
          <p:nvPr>
            <p:ph idx="2" type="pic"/>
          </p:nvPr>
        </p:nvSpPr>
        <p:spPr>
          <a:xfrm>
            <a:off x="1" y="0"/>
            <a:ext cx="4081670"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3 full">
  <p:cSld name="8_side placeholder 3 full">
    <p:spTree>
      <p:nvGrpSpPr>
        <p:cNvPr id="245" name="Shape 245"/>
        <p:cNvGrpSpPr/>
        <p:nvPr/>
      </p:nvGrpSpPr>
      <p:grpSpPr>
        <a:xfrm>
          <a:off x="0" y="0"/>
          <a:ext cx="0" cy="0"/>
          <a:chOff x="0" y="0"/>
          <a:chExt cx="0" cy="0"/>
        </a:xfrm>
      </p:grpSpPr>
      <p:sp>
        <p:nvSpPr>
          <p:cNvPr id="246" name="Google Shape;246;p37"/>
          <p:cNvSpPr/>
          <p:nvPr>
            <p:ph idx="2" type="pic"/>
          </p:nvPr>
        </p:nvSpPr>
        <p:spPr>
          <a:xfrm>
            <a:off x="1" y="0"/>
            <a:ext cx="4081670"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47" name="Google Shape;247;p37"/>
          <p:cNvSpPr/>
          <p:nvPr>
            <p:ph idx="3" type="pic"/>
          </p:nvPr>
        </p:nvSpPr>
        <p:spPr>
          <a:xfrm>
            <a:off x="4081671" y="0"/>
            <a:ext cx="4081670"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48" name="Google Shape;248;p37"/>
          <p:cNvSpPr/>
          <p:nvPr>
            <p:ph idx="4" type="pic"/>
          </p:nvPr>
        </p:nvSpPr>
        <p:spPr>
          <a:xfrm>
            <a:off x="8110330" y="0"/>
            <a:ext cx="4081670"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left full">
  <p:cSld name="8_side placeholder left full">
    <p:spTree>
      <p:nvGrpSpPr>
        <p:cNvPr id="249" name="Shape 249"/>
        <p:cNvGrpSpPr/>
        <p:nvPr/>
      </p:nvGrpSpPr>
      <p:grpSpPr>
        <a:xfrm>
          <a:off x="0" y="0"/>
          <a:ext cx="0" cy="0"/>
          <a:chOff x="0" y="0"/>
          <a:chExt cx="0" cy="0"/>
        </a:xfrm>
      </p:grpSpPr>
      <p:sp>
        <p:nvSpPr>
          <p:cNvPr id="250" name="Google Shape;250;p38"/>
          <p:cNvSpPr/>
          <p:nvPr>
            <p:ph idx="2" type="pic"/>
          </p:nvPr>
        </p:nvSpPr>
        <p:spPr>
          <a:xfrm>
            <a:off x="0" y="0"/>
            <a:ext cx="6771861"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9_side placeholder abstract 1">
  <p:cSld name="9_side placeholder abstract 1">
    <p:spTree>
      <p:nvGrpSpPr>
        <p:cNvPr id="251" name="Shape 251"/>
        <p:cNvGrpSpPr/>
        <p:nvPr/>
      </p:nvGrpSpPr>
      <p:grpSpPr>
        <a:xfrm>
          <a:off x="0" y="0"/>
          <a:ext cx="0" cy="0"/>
          <a:chOff x="0" y="0"/>
          <a:chExt cx="0" cy="0"/>
        </a:xfrm>
      </p:grpSpPr>
      <p:sp>
        <p:nvSpPr>
          <p:cNvPr id="252" name="Google Shape;252;p39"/>
          <p:cNvSpPr/>
          <p:nvPr>
            <p:ph idx="2" type="pic"/>
          </p:nvPr>
        </p:nvSpPr>
        <p:spPr>
          <a:xfrm>
            <a:off x="440080" y="1789043"/>
            <a:ext cx="5351119" cy="4791213"/>
          </a:xfrm>
          <a:prstGeom prst="rect">
            <a:avLst/>
          </a:prstGeom>
          <a:noFill/>
          <a:ln>
            <a:noFill/>
          </a:ln>
        </p:spPr>
        <p:txBody>
          <a:bodyPr anchorCtr="0" anchor="b" bIns="1005825"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53" name="Google Shape;253;p3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54" name="Google Shape;254;p3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0_side placeholder abstract 2">
  <p:cSld name="10_side placeholder abstract 2">
    <p:spTree>
      <p:nvGrpSpPr>
        <p:cNvPr id="255" name="Shape 255"/>
        <p:cNvGrpSpPr/>
        <p:nvPr/>
      </p:nvGrpSpPr>
      <p:grpSpPr>
        <a:xfrm>
          <a:off x="0" y="0"/>
          <a:ext cx="0" cy="0"/>
          <a:chOff x="0" y="0"/>
          <a:chExt cx="0" cy="0"/>
        </a:xfrm>
      </p:grpSpPr>
      <p:sp>
        <p:nvSpPr>
          <p:cNvPr id="256" name="Google Shape;256;p40"/>
          <p:cNvSpPr/>
          <p:nvPr>
            <p:ph idx="2" type="pic"/>
          </p:nvPr>
        </p:nvSpPr>
        <p:spPr>
          <a:xfrm>
            <a:off x="321286" y="2067340"/>
            <a:ext cx="5244627" cy="4543160"/>
          </a:xfrm>
          <a:prstGeom prst="rect">
            <a:avLst/>
          </a:prstGeom>
          <a:noFill/>
          <a:ln>
            <a:noFill/>
          </a:ln>
        </p:spPr>
        <p:txBody>
          <a:bodyPr anchorCtr="0" anchor="b" bIns="1005825"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57" name="Google Shape;257;p4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58" name="Google Shape;258;p40"/>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Blank">
  <p:cSld name="1_Blank">
    <p:spTree>
      <p:nvGrpSpPr>
        <p:cNvPr id="24" name="Shape 24"/>
        <p:cNvGrpSpPr/>
        <p:nvPr/>
      </p:nvGrpSpPr>
      <p:grpSpPr>
        <a:xfrm>
          <a:off x="0" y="0"/>
          <a:ext cx="0" cy="0"/>
          <a:chOff x="0" y="0"/>
          <a:chExt cx="0" cy="0"/>
        </a:xfrm>
      </p:grpSpPr>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side placeholder creative ">
  <p:cSld name="5_side placeholder creative ">
    <p:spTree>
      <p:nvGrpSpPr>
        <p:cNvPr id="259" name="Shape 259"/>
        <p:cNvGrpSpPr/>
        <p:nvPr/>
      </p:nvGrpSpPr>
      <p:grpSpPr>
        <a:xfrm>
          <a:off x="0" y="0"/>
          <a:ext cx="0" cy="0"/>
          <a:chOff x="0" y="0"/>
          <a:chExt cx="0" cy="0"/>
        </a:xfrm>
      </p:grpSpPr>
      <p:sp>
        <p:nvSpPr>
          <p:cNvPr id="260" name="Google Shape;260;p41"/>
          <p:cNvSpPr/>
          <p:nvPr>
            <p:ph idx="2" type="pic"/>
          </p:nvPr>
        </p:nvSpPr>
        <p:spPr>
          <a:xfrm flipH="1">
            <a:off x="-1048274" y="-430940"/>
            <a:ext cx="5713039" cy="4552366"/>
          </a:xfrm>
          <a:prstGeom prst="rect">
            <a:avLst/>
          </a:prstGeom>
          <a:solidFill>
            <a:schemeClr val="lt1"/>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600"/>
              <a:buFont typeface="Arial"/>
              <a:buNone/>
              <a:defRPr b="0" i="0" sz="16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TWIN">
  <p:cSld name="8_side placeholder TWIN">
    <p:spTree>
      <p:nvGrpSpPr>
        <p:cNvPr id="261" name="Shape 261"/>
        <p:cNvGrpSpPr/>
        <p:nvPr/>
      </p:nvGrpSpPr>
      <p:grpSpPr>
        <a:xfrm>
          <a:off x="0" y="0"/>
          <a:ext cx="0" cy="0"/>
          <a:chOff x="0" y="0"/>
          <a:chExt cx="0" cy="0"/>
        </a:xfrm>
      </p:grpSpPr>
      <p:sp>
        <p:nvSpPr>
          <p:cNvPr id="262" name="Google Shape;262;p42"/>
          <p:cNvSpPr/>
          <p:nvPr>
            <p:ph idx="2" type="pic"/>
          </p:nvPr>
        </p:nvSpPr>
        <p:spPr>
          <a:xfrm>
            <a:off x="0" y="1"/>
            <a:ext cx="3299791" cy="685799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63" name="Google Shape;263;p42"/>
          <p:cNvSpPr/>
          <p:nvPr>
            <p:ph idx="3" type="pic"/>
          </p:nvPr>
        </p:nvSpPr>
        <p:spPr>
          <a:xfrm>
            <a:off x="9051234" y="1"/>
            <a:ext cx="3140765" cy="685799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side placeholder">
  <p:cSld name="5_side placeholder">
    <p:spTree>
      <p:nvGrpSpPr>
        <p:cNvPr id="264" name="Shape 264"/>
        <p:cNvGrpSpPr/>
        <p:nvPr/>
      </p:nvGrpSpPr>
      <p:grpSpPr>
        <a:xfrm>
          <a:off x="0" y="0"/>
          <a:ext cx="0" cy="0"/>
          <a:chOff x="0" y="0"/>
          <a:chExt cx="0" cy="0"/>
        </a:xfrm>
      </p:grpSpPr>
      <p:sp>
        <p:nvSpPr>
          <p:cNvPr id="265" name="Google Shape;265;p43"/>
          <p:cNvSpPr/>
          <p:nvPr>
            <p:ph idx="2" type="pic"/>
          </p:nvPr>
        </p:nvSpPr>
        <p:spPr>
          <a:xfrm>
            <a:off x="1" y="1"/>
            <a:ext cx="4081670" cy="624177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66" name="Google Shape;266;p43"/>
          <p:cNvSpPr/>
          <p:nvPr>
            <p:ph idx="3" type="pic"/>
          </p:nvPr>
        </p:nvSpPr>
        <p:spPr>
          <a:xfrm>
            <a:off x="4253948" y="3352800"/>
            <a:ext cx="7938051" cy="288897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67" name="Google Shape;267;p43"/>
          <p:cNvSpPr/>
          <p:nvPr>
            <p:ph idx="4" type="pic"/>
          </p:nvPr>
        </p:nvSpPr>
        <p:spPr>
          <a:xfrm>
            <a:off x="4253950" y="1"/>
            <a:ext cx="4015408" cy="316193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68" name="Google Shape;268;p43"/>
          <p:cNvSpPr/>
          <p:nvPr>
            <p:ph idx="5" type="pic"/>
          </p:nvPr>
        </p:nvSpPr>
        <p:spPr>
          <a:xfrm>
            <a:off x="8441637" y="13253"/>
            <a:ext cx="3750362" cy="3148681"/>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_side placeholder">
  <p:cSld name="1_side placeholder">
    <p:spTree>
      <p:nvGrpSpPr>
        <p:cNvPr id="269" name="Shape 269"/>
        <p:cNvGrpSpPr/>
        <p:nvPr/>
      </p:nvGrpSpPr>
      <p:grpSpPr>
        <a:xfrm>
          <a:off x="0" y="0"/>
          <a:ext cx="0" cy="0"/>
          <a:chOff x="0" y="0"/>
          <a:chExt cx="0" cy="0"/>
        </a:xfrm>
      </p:grpSpPr>
      <p:sp>
        <p:nvSpPr>
          <p:cNvPr id="270" name="Google Shape;270;p44"/>
          <p:cNvSpPr/>
          <p:nvPr>
            <p:ph idx="2" type="pic"/>
          </p:nvPr>
        </p:nvSpPr>
        <p:spPr>
          <a:xfrm>
            <a:off x="8415130" y="0"/>
            <a:ext cx="3776870"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9_side placeholder 5">
  <p:cSld name="9_side placeholder 5">
    <p:spTree>
      <p:nvGrpSpPr>
        <p:cNvPr id="271" name="Shape 271"/>
        <p:cNvGrpSpPr/>
        <p:nvPr/>
      </p:nvGrpSpPr>
      <p:grpSpPr>
        <a:xfrm>
          <a:off x="0" y="0"/>
          <a:ext cx="0" cy="0"/>
          <a:chOff x="0" y="0"/>
          <a:chExt cx="0" cy="0"/>
        </a:xfrm>
      </p:grpSpPr>
      <p:sp>
        <p:nvSpPr>
          <p:cNvPr id="272" name="Google Shape;272;p45"/>
          <p:cNvSpPr/>
          <p:nvPr>
            <p:ph idx="2" type="pic"/>
          </p:nvPr>
        </p:nvSpPr>
        <p:spPr>
          <a:xfrm>
            <a:off x="2955235" y="0"/>
            <a:ext cx="9236765"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9_side placeholder 3">
  <p:cSld name="9_side placeholder 3">
    <p:spTree>
      <p:nvGrpSpPr>
        <p:cNvPr id="273" name="Shape 273"/>
        <p:cNvGrpSpPr/>
        <p:nvPr/>
      </p:nvGrpSpPr>
      <p:grpSpPr>
        <a:xfrm>
          <a:off x="0" y="0"/>
          <a:ext cx="0" cy="0"/>
          <a:chOff x="0" y="0"/>
          <a:chExt cx="0" cy="0"/>
        </a:xfrm>
      </p:grpSpPr>
      <p:sp>
        <p:nvSpPr>
          <p:cNvPr id="274" name="Google Shape;274;p46"/>
          <p:cNvSpPr/>
          <p:nvPr>
            <p:ph idx="2" type="pic"/>
          </p:nvPr>
        </p:nvSpPr>
        <p:spPr>
          <a:xfrm>
            <a:off x="4267198" y="0"/>
            <a:ext cx="7924802" cy="477078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75" name="Google Shape;275;p46"/>
          <p:cNvSpPr/>
          <p:nvPr>
            <p:ph idx="3" type="pic"/>
          </p:nvPr>
        </p:nvSpPr>
        <p:spPr>
          <a:xfrm>
            <a:off x="4267198" y="4915882"/>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76" name="Google Shape;276;p46"/>
          <p:cNvSpPr/>
          <p:nvPr>
            <p:ph idx="4" type="pic"/>
          </p:nvPr>
        </p:nvSpPr>
        <p:spPr>
          <a:xfrm>
            <a:off x="6288154" y="491588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77" name="Google Shape;277;p46"/>
          <p:cNvSpPr/>
          <p:nvPr>
            <p:ph idx="5" type="pic"/>
          </p:nvPr>
        </p:nvSpPr>
        <p:spPr>
          <a:xfrm>
            <a:off x="8309110" y="491588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78" name="Google Shape;278;p46"/>
          <p:cNvSpPr/>
          <p:nvPr>
            <p:ph idx="6" type="pic"/>
          </p:nvPr>
        </p:nvSpPr>
        <p:spPr>
          <a:xfrm>
            <a:off x="10330066" y="4928795"/>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0_side placeholder 6">
  <p:cSld name="10_side placeholder 6">
    <p:spTree>
      <p:nvGrpSpPr>
        <p:cNvPr id="279" name="Shape 279"/>
        <p:cNvGrpSpPr/>
        <p:nvPr/>
      </p:nvGrpSpPr>
      <p:grpSpPr>
        <a:xfrm>
          <a:off x="0" y="0"/>
          <a:ext cx="0" cy="0"/>
          <a:chOff x="0" y="0"/>
          <a:chExt cx="0" cy="0"/>
        </a:xfrm>
      </p:grpSpPr>
      <p:sp>
        <p:nvSpPr>
          <p:cNvPr id="280" name="Google Shape;280;p47"/>
          <p:cNvSpPr/>
          <p:nvPr>
            <p:ph idx="2" type="pic"/>
          </p:nvPr>
        </p:nvSpPr>
        <p:spPr>
          <a:xfrm>
            <a:off x="0" y="0"/>
            <a:ext cx="12192000" cy="477078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1" name="Google Shape;281;p47"/>
          <p:cNvSpPr/>
          <p:nvPr>
            <p:ph idx="3" type="pic"/>
          </p:nvPr>
        </p:nvSpPr>
        <p:spPr>
          <a:xfrm>
            <a:off x="4207564" y="4915882"/>
            <a:ext cx="1914938"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2" name="Google Shape;282;p47"/>
          <p:cNvSpPr/>
          <p:nvPr>
            <p:ph idx="4" type="pic"/>
          </p:nvPr>
        </p:nvSpPr>
        <p:spPr>
          <a:xfrm>
            <a:off x="6288154" y="491588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3" name="Google Shape;283;p47"/>
          <p:cNvSpPr/>
          <p:nvPr>
            <p:ph idx="5" type="pic"/>
          </p:nvPr>
        </p:nvSpPr>
        <p:spPr>
          <a:xfrm>
            <a:off x="8309110" y="491588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4" name="Google Shape;284;p47"/>
          <p:cNvSpPr/>
          <p:nvPr>
            <p:ph idx="6" type="pic"/>
          </p:nvPr>
        </p:nvSpPr>
        <p:spPr>
          <a:xfrm>
            <a:off x="10330066" y="4928795"/>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5" name="Google Shape;285;p47"/>
          <p:cNvSpPr/>
          <p:nvPr>
            <p:ph idx="7" type="pic"/>
          </p:nvPr>
        </p:nvSpPr>
        <p:spPr>
          <a:xfrm>
            <a:off x="2034210" y="4915880"/>
            <a:ext cx="2007702"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6" name="Google Shape;286;p47"/>
          <p:cNvSpPr/>
          <p:nvPr>
            <p:ph idx="8" type="pic"/>
          </p:nvPr>
        </p:nvSpPr>
        <p:spPr>
          <a:xfrm>
            <a:off x="0" y="4915879"/>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1_side placeholder 10">
  <p:cSld name="11_side placeholder 10">
    <p:spTree>
      <p:nvGrpSpPr>
        <p:cNvPr id="287" name="Shape 287"/>
        <p:cNvGrpSpPr/>
        <p:nvPr/>
      </p:nvGrpSpPr>
      <p:grpSpPr>
        <a:xfrm>
          <a:off x="0" y="0"/>
          <a:ext cx="0" cy="0"/>
          <a:chOff x="0" y="0"/>
          <a:chExt cx="0" cy="0"/>
        </a:xfrm>
      </p:grpSpPr>
      <p:sp>
        <p:nvSpPr>
          <p:cNvPr id="288" name="Google Shape;288;p48"/>
          <p:cNvSpPr/>
          <p:nvPr>
            <p:ph idx="2" type="pic"/>
          </p:nvPr>
        </p:nvSpPr>
        <p:spPr>
          <a:xfrm>
            <a:off x="0" y="0"/>
            <a:ext cx="12192000" cy="477078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89" name="Google Shape;289;p48"/>
          <p:cNvSpPr/>
          <p:nvPr>
            <p:ph idx="3" type="pic"/>
          </p:nvPr>
        </p:nvSpPr>
        <p:spPr>
          <a:xfrm>
            <a:off x="6288154" y="491588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0" name="Google Shape;290;p48"/>
          <p:cNvSpPr/>
          <p:nvPr>
            <p:ph idx="4" type="pic"/>
          </p:nvPr>
        </p:nvSpPr>
        <p:spPr>
          <a:xfrm>
            <a:off x="10330066" y="4928795"/>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1" name="Google Shape;291;p48"/>
          <p:cNvSpPr/>
          <p:nvPr>
            <p:ph idx="5" type="pic"/>
          </p:nvPr>
        </p:nvSpPr>
        <p:spPr>
          <a:xfrm>
            <a:off x="2034210" y="4915880"/>
            <a:ext cx="2007702"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side placeholder">
  <p:cSld name="7_side placeholder">
    <p:spTree>
      <p:nvGrpSpPr>
        <p:cNvPr id="292" name="Shape 292"/>
        <p:cNvGrpSpPr/>
        <p:nvPr/>
      </p:nvGrpSpPr>
      <p:grpSpPr>
        <a:xfrm>
          <a:off x="0" y="0"/>
          <a:ext cx="0" cy="0"/>
          <a:chOff x="0" y="0"/>
          <a:chExt cx="0" cy="0"/>
        </a:xfrm>
      </p:grpSpPr>
      <p:sp>
        <p:nvSpPr>
          <p:cNvPr id="293" name="Google Shape;293;p49"/>
          <p:cNvSpPr/>
          <p:nvPr>
            <p:ph idx="2" type="pic"/>
          </p:nvPr>
        </p:nvSpPr>
        <p:spPr>
          <a:xfrm>
            <a:off x="8335617" y="1974574"/>
            <a:ext cx="3856383" cy="488342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4" name="Google Shape;294;p49"/>
          <p:cNvSpPr/>
          <p:nvPr>
            <p:ph idx="3" type="pic"/>
          </p:nvPr>
        </p:nvSpPr>
        <p:spPr>
          <a:xfrm>
            <a:off x="0" y="1974574"/>
            <a:ext cx="3935896" cy="488342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5" name="Google Shape;295;p49"/>
          <p:cNvSpPr/>
          <p:nvPr>
            <p:ph idx="4" type="pic"/>
          </p:nvPr>
        </p:nvSpPr>
        <p:spPr>
          <a:xfrm>
            <a:off x="4108174" y="1974574"/>
            <a:ext cx="4055165" cy="488342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side placeholder">
  <p:cSld name="4_side placeholder">
    <p:spTree>
      <p:nvGrpSpPr>
        <p:cNvPr id="296" name="Shape 296"/>
        <p:cNvGrpSpPr/>
        <p:nvPr/>
      </p:nvGrpSpPr>
      <p:grpSpPr>
        <a:xfrm>
          <a:off x="0" y="0"/>
          <a:ext cx="0" cy="0"/>
          <a:chOff x="0" y="0"/>
          <a:chExt cx="0" cy="0"/>
        </a:xfrm>
      </p:grpSpPr>
      <p:sp>
        <p:nvSpPr>
          <p:cNvPr id="297" name="Google Shape;297;p50"/>
          <p:cNvSpPr/>
          <p:nvPr>
            <p:ph idx="2" type="pic"/>
          </p:nvPr>
        </p:nvSpPr>
        <p:spPr>
          <a:xfrm>
            <a:off x="8415130" y="0"/>
            <a:ext cx="3776870" cy="339255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8" name="Google Shape;298;p50"/>
          <p:cNvSpPr/>
          <p:nvPr>
            <p:ph idx="3" type="pic"/>
          </p:nvPr>
        </p:nvSpPr>
        <p:spPr>
          <a:xfrm>
            <a:off x="8415130" y="3392557"/>
            <a:ext cx="3776870" cy="346544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9" name="Google Shape;299;p50"/>
          <p:cNvSpPr/>
          <p:nvPr>
            <p:ph idx="4" type="pic"/>
          </p:nvPr>
        </p:nvSpPr>
        <p:spPr>
          <a:xfrm>
            <a:off x="4638260" y="0"/>
            <a:ext cx="3776870" cy="339255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00" name="Google Shape;300;p50"/>
          <p:cNvSpPr/>
          <p:nvPr>
            <p:ph idx="5" type="pic"/>
          </p:nvPr>
        </p:nvSpPr>
        <p:spPr>
          <a:xfrm>
            <a:off x="4638260" y="3392557"/>
            <a:ext cx="3776870" cy="346544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Normal Center no title">
  <p:cSld name="2_Normal Center no title">
    <p:spTree>
      <p:nvGrpSpPr>
        <p:cNvPr id="25" name="Shape 25"/>
        <p:cNvGrpSpPr/>
        <p:nvPr/>
      </p:nvGrpSpPr>
      <p:grpSpPr>
        <a:xfrm>
          <a:off x="0" y="0"/>
          <a:ext cx="0" cy="0"/>
          <a:chOff x="0" y="0"/>
          <a:chExt cx="0" cy="0"/>
        </a:xfrm>
      </p:grpSpPr>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side placeholder center">
  <p:cSld name="2_side placeholder center">
    <p:spTree>
      <p:nvGrpSpPr>
        <p:cNvPr id="301" name="Shape 301"/>
        <p:cNvGrpSpPr/>
        <p:nvPr/>
      </p:nvGrpSpPr>
      <p:grpSpPr>
        <a:xfrm>
          <a:off x="0" y="0"/>
          <a:ext cx="0" cy="0"/>
          <a:chOff x="0" y="0"/>
          <a:chExt cx="0" cy="0"/>
        </a:xfrm>
      </p:grpSpPr>
      <p:sp>
        <p:nvSpPr>
          <p:cNvPr id="302" name="Google Shape;302;p51"/>
          <p:cNvSpPr/>
          <p:nvPr>
            <p:ph idx="2" type="pic"/>
          </p:nvPr>
        </p:nvSpPr>
        <p:spPr>
          <a:xfrm>
            <a:off x="4121427" y="0"/>
            <a:ext cx="3763616"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side placeholder full">
  <p:cSld name="3_side placeholder full">
    <p:spTree>
      <p:nvGrpSpPr>
        <p:cNvPr id="303" name="Shape 303"/>
        <p:cNvGrpSpPr/>
        <p:nvPr/>
      </p:nvGrpSpPr>
      <p:grpSpPr>
        <a:xfrm>
          <a:off x="0" y="0"/>
          <a:ext cx="0" cy="0"/>
          <a:chOff x="0" y="0"/>
          <a:chExt cx="0" cy="0"/>
        </a:xfrm>
      </p:grpSpPr>
      <p:sp>
        <p:nvSpPr>
          <p:cNvPr id="304" name="Google Shape;304;p52"/>
          <p:cNvSpPr/>
          <p:nvPr>
            <p:ph idx="2" type="pic"/>
          </p:nvPr>
        </p:nvSpPr>
        <p:spPr>
          <a:xfrm>
            <a:off x="-18288" y="0"/>
            <a:ext cx="3063240" cy="343814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05" name="Google Shape;305;p52"/>
          <p:cNvSpPr/>
          <p:nvPr>
            <p:ph idx="3" type="pic"/>
          </p:nvPr>
        </p:nvSpPr>
        <p:spPr>
          <a:xfrm>
            <a:off x="6079744" y="0"/>
            <a:ext cx="3063240" cy="343814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06" name="Google Shape;306;p52"/>
          <p:cNvSpPr/>
          <p:nvPr>
            <p:ph idx="4" type="pic"/>
          </p:nvPr>
        </p:nvSpPr>
        <p:spPr>
          <a:xfrm>
            <a:off x="3030728" y="3438144"/>
            <a:ext cx="3063240" cy="343814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07" name="Google Shape;307;p52"/>
          <p:cNvSpPr/>
          <p:nvPr>
            <p:ph idx="5" type="pic"/>
          </p:nvPr>
        </p:nvSpPr>
        <p:spPr>
          <a:xfrm>
            <a:off x="9128760" y="3438144"/>
            <a:ext cx="3063240" cy="3438144"/>
          </a:xfrm>
          <a:prstGeom prst="rect">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side placeholder center 2">
  <p:cSld name="3_side placeholder center 2">
    <p:spTree>
      <p:nvGrpSpPr>
        <p:cNvPr id="308" name="Shape 308"/>
        <p:cNvGrpSpPr/>
        <p:nvPr/>
      </p:nvGrpSpPr>
      <p:grpSpPr>
        <a:xfrm>
          <a:off x="0" y="0"/>
          <a:ext cx="0" cy="0"/>
          <a:chOff x="0" y="0"/>
          <a:chExt cx="0" cy="0"/>
        </a:xfrm>
      </p:grpSpPr>
      <p:sp>
        <p:nvSpPr>
          <p:cNvPr id="309" name="Google Shape;309;p53"/>
          <p:cNvSpPr/>
          <p:nvPr>
            <p:ph idx="2" type="pic"/>
          </p:nvPr>
        </p:nvSpPr>
        <p:spPr>
          <a:xfrm>
            <a:off x="-27179" y="0"/>
            <a:ext cx="3770915"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10" name="Google Shape;310;p53"/>
          <p:cNvSpPr/>
          <p:nvPr>
            <p:ph idx="3" type="pic"/>
          </p:nvPr>
        </p:nvSpPr>
        <p:spPr>
          <a:xfrm>
            <a:off x="3909389" y="688438"/>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11" name="Google Shape;311;p53"/>
          <p:cNvSpPr/>
          <p:nvPr>
            <p:ph idx="4" type="pic"/>
          </p:nvPr>
        </p:nvSpPr>
        <p:spPr>
          <a:xfrm>
            <a:off x="5930345" y="688437"/>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12" name="Google Shape;312;p53"/>
          <p:cNvSpPr/>
          <p:nvPr>
            <p:ph idx="5" type="pic"/>
          </p:nvPr>
        </p:nvSpPr>
        <p:spPr>
          <a:xfrm>
            <a:off x="7951301" y="688437"/>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13" name="Google Shape;313;p53"/>
          <p:cNvSpPr/>
          <p:nvPr>
            <p:ph idx="6" type="pic"/>
          </p:nvPr>
        </p:nvSpPr>
        <p:spPr>
          <a:xfrm>
            <a:off x="9972257" y="701351"/>
            <a:ext cx="1855304" cy="1829475"/>
          </a:xfrm>
          <a:prstGeom prst="rect">
            <a:avLst/>
          </a:prstGeom>
          <a:solidFill>
            <a:srgbClr val="F2F2F2"/>
          </a:solid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side placeholder">
  <p:cSld name="3_side placeholder">
    <p:spTree>
      <p:nvGrpSpPr>
        <p:cNvPr id="314" name="Shape 314"/>
        <p:cNvGrpSpPr/>
        <p:nvPr/>
      </p:nvGrpSpPr>
      <p:grpSpPr>
        <a:xfrm>
          <a:off x="0" y="0"/>
          <a:ext cx="0" cy="0"/>
          <a:chOff x="0" y="0"/>
          <a:chExt cx="0" cy="0"/>
        </a:xfrm>
      </p:grpSpPr>
      <p:sp>
        <p:nvSpPr>
          <p:cNvPr id="315" name="Google Shape;315;p54"/>
          <p:cNvSpPr/>
          <p:nvPr>
            <p:ph idx="2" type="pic"/>
          </p:nvPr>
        </p:nvSpPr>
        <p:spPr>
          <a:xfrm>
            <a:off x="2663688" y="0"/>
            <a:ext cx="2451652"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side placeholder bottom">
  <p:cSld name="4_side placeholder bottom">
    <p:spTree>
      <p:nvGrpSpPr>
        <p:cNvPr id="316" name="Shape 316"/>
        <p:cNvGrpSpPr/>
        <p:nvPr/>
      </p:nvGrpSpPr>
      <p:grpSpPr>
        <a:xfrm>
          <a:off x="0" y="0"/>
          <a:ext cx="0" cy="0"/>
          <a:chOff x="0" y="0"/>
          <a:chExt cx="0" cy="0"/>
        </a:xfrm>
      </p:grpSpPr>
      <p:sp>
        <p:nvSpPr>
          <p:cNvPr id="317" name="Google Shape;317;p55"/>
          <p:cNvSpPr/>
          <p:nvPr>
            <p:ph idx="2" type="pic"/>
          </p:nvPr>
        </p:nvSpPr>
        <p:spPr>
          <a:xfrm>
            <a:off x="0" y="4234068"/>
            <a:ext cx="12192000" cy="262393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side placeholder ">
  <p:cSld name="5_side placeholder ">
    <p:spTree>
      <p:nvGrpSpPr>
        <p:cNvPr id="318" name="Shape 318"/>
        <p:cNvGrpSpPr/>
        <p:nvPr/>
      </p:nvGrpSpPr>
      <p:grpSpPr>
        <a:xfrm>
          <a:off x="0" y="0"/>
          <a:ext cx="0" cy="0"/>
          <a:chOff x="0" y="0"/>
          <a:chExt cx="0" cy="0"/>
        </a:xfrm>
      </p:grpSpPr>
      <p:sp>
        <p:nvSpPr>
          <p:cNvPr id="319" name="Google Shape;319;p56"/>
          <p:cNvSpPr/>
          <p:nvPr>
            <p:ph idx="2" type="pic"/>
          </p:nvPr>
        </p:nvSpPr>
        <p:spPr>
          <a:xfrm>
            <a:off x="0" y="0"/>
            <a:ext cx="12192000" cy="262393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side placeholder ">
  <p:cSld name="6_side placeholder ">
    <p:spTree>
      <p:nvGrpSpPr>
        <p:cNvPr id="320" name="Shape 320"/>
        <p:cNvGrpSpPr/>
        <p:nvPr/>
      </p:nvGrpSpPr>
      <p:grpSpPr>
        <a:xfrm>
          <a:off x="0" y="0"/>
          <a:ext cx="0" cy="0"/>
          <a:chOff x="0" y="0"/>
          <a:chExt cx="0" cy="0"/>
        </a:xfrm>
      </p:grpSpPr>
      <p:sp>
        <p:nvSpPr>
          <p:cNvPr id="321" name="Google Shape;321;p57"/>
          <p:cNvSpPr/>
          <p:nvPr>
            <p:ph idx="2" type="pic"/>
          </p:nvPr>
        </p:nvSpPr>
        <p:spPr>
          <a:xfrm>
            <a:off x="0" y="-1"/>
            <a:ext cx="12192000" cy="528761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side placeholder">
  <p:cSld name="6_side placeholder">
    <p:spTree>
      <p:nvGrpSpPr>
        <p:cNvPr id="322" name="Shape 322"/>
        <p:cNvGrpSpPr/>
        <p:nvPr/>
      </p:nvGrpSpPr>
      <p:grpSpPr>
        <a:xfrm>
          <a:off x="0" y="0"/>
          <a:ext cx="0" cy="0"/>
          <a:chOff x="0" y="0"/>
          <a:chExt cx="0" cy="0"/>
        </a:xfrm>
      </p:grpSpPr>
      <p:sp>
        <p:nvSpPr>
          <p:cNvPr id="323" name="Google Shape;323;p58"/>
          <p:cNvSpPr/>
          <p:nvPr>
            <p:ph idx="2" type="pic"/>
          </p:nvPr>
        </p:nvSpPr>
        <p:spPr>
          <a:xfrm>
            <a:off x="0" y="1941442"/>
            <a:ext cx="12192000" cy="262393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24" name="Google Shape;324;p5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25" name="Google Shape;325;p58"/>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11">
  <p:cSld name="8_side placeholder 11">
    <p:spTree>
      <p:nvGrpSpPr>
        <p:cNvPr id="326" name="Shape 326"/>
        <p:cNvGrpSpPr/>
        <p:nvPr/>
      </p:nvGrpSpPr>
      <p:grpSpPr>
        <a:xfrm>
          <a:off x="0" y="0"/>
          <a:ext cx="0" cy="0"/>
          <a:chOff x="0" y="0"/>
          <a:chExt cx="0" cy="0"/>
        </a:xfrm>
      </p:grpSpPr>
      <p:sp>
        <p:nvSpPr>
          <p:cNvPr id="327" name="Google Shape;327;p59"/>
          <p:cNvSpPr/>
          <p:nvPr>
            <p:ph idx="2" type="pic"/>
          </p:nvPr>
        </p:nvSpPr>
        <p:spPr>
          <a:xfrm>
            <a:off x="742123" y="1934818"/>
            <a:ext cx="10831414" cy="330641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28" name="Google Shape;328;p5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29" name="Google Shape;329;p5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side placeholder center">
  <p:cSld name="5_side placeholder center">
    <p:spTree>
      <p:nvGrpSpPr>
        <p:cNvPr id="330" name="Shape 330"/>
        <p:cNvGrpSpPr/>
        <p:nvPr/>
      </p:nvGrpSpPr>
      <p:grpSpPr>
        <a:xfrm>
          <a:off x="0" y="0"/>
          <a:ext cx="0" cy="0"/>
          <a:chOff x="0" y="0"/>
          <a:chExt cx="0" cy="0"/>
        </a:xfrm>
      </p:grpSpPr>
      <p:sp>
        <p:nvSpPr>
          <p:cNvPr id="331" name="Google Shape;331;p60"/>
          <p:cNvSpPr/>
          <p:nvPr>
            <p:ph idx="2" type="pic"/>
          </p:nvPr>
        </p:nvSpPr>
        <p:spPr>
          <a:xfrm>
            <a:off x="0" y="2411896"/>
            <a:ext cx="3037024" cy="184191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2" name="Google Shape;332;p60"/>
          <p:cNvSpPr/>
          <p:nvPr>
            <p:ph idx="3" type="pic"/>
          </p:nvPr>
        </p:nvSpPr>
        <p:spPr>
          <a:xfrm>
            <a:off x="3047585" y="2411896"/>
            <a:ext cx="2991886" cy="184191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3" name="Google Shape;333;p60"/>
          <p:cNvSpPr/>
          <p:nvPr>
            <p:ph idx="4" type="pic"/>
          </p:nvPr>
        </p:nvSpPr>
        <p:spPr>
          <a:xfrm>
            <a:off x="6063284" y="2411896"/>
            <a:ext cx="3100594" cy="184191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4" name="Google Shape;334;p60"/>
          <p:cNvSpPr/>
          <p:nvPr>
            <p:ph idx="5" type="pic"/>
          </p:nvPr>
        </p:nvSpPr>
        <p:spPr>
          <a:xfrm>
            <a:off x="9163878" y="2411896"/>
            <a:ext cx="3028122" cy="184191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5" name="Google Shape;335;p6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36" name="Google Shape;336;p60"/>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side image small">
  <p:cSld name="4_side image small">
    <p:spTree>
      <p:nvGrpSpPr>
        <p:cNvPr id="26" name="Shape 26"/>
        <p:cNvGrpSpPr/>
        <p:nvPr/>
      </p:nvGrpSpPr>
      <p:grpSpPr>
        <a:xfrm>
          <a:off x="0" y="0"/>
          <a:ext cx="0" cy="0"/>
          <a:chOff x="0" y="0"/>
          <a:chExt cx="0" cy="0"/>
        </a:xfrm>
      </p:grpSpPr>
      <p:sp>
        <p:nvSpPr>
          <p:cNvPr id="27" name="Google Shape;27;p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800"/>
              <a:buFont typeface="Lato"/>
              <a:buNone/>
              <a:defRPr b="0" i="0" sz="48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8" name="Google Shape;28;p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29" name="Google Shape;29;p7"/>
          <p:cNvSpPr/>
          <p:nvPr>
            <p:ph idx="2" type="pic"/>
          </p:nvPr>
        </p:nvSpPr>
        <p:spPr>
          <a:xfrm>
            <a:off x="0" y="2186608"/>
            <a:ext cx="5751444" cy="3617843"/>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8_side placeholder center">
  <p:cSld name="8_side placeholder center">
    <p:spTree>
      <p:nvGrpSpPr>
        <p:cNvPr id="337" name="Shape 337"/>
        <p:cNvGrpSpPr/>
        <p:nvPr/>
      </p:nvGrpSpPr>
      <p:grpSpPr>
        <a:xfrm>
          <a:off x="0" y="0"/>
          <a:ext cx="0" cy="0"/>
          <a:chOff x="0" y="0"/>
          <a:chExt cx="0" cy="0"/>
        </a:xfrm>
      </p:grpSpPr>
      <p:sp>
        <p:nvSpPr>
          <p:cNvPr id="338" name="Google Shape;338;p61"/>
          <p:cNvSpPr/>
          <p:nvPr>
            <p:ph idx="2" type="pic"/>
          </p:nvPr>
        </p:nvSpPr>
        <p:spPr>
          <a:xfrm>
            <a:off x="10150350" y="0"/>
            <a:ext cx="2041650"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9" name="Google Shape;339;p61"/>
          <p:cNvSpPr/>
          <p:nvPr>
            <p:ph idx="3" type="pic"/>
          </p:nvPr>
        </p:nvSpPr>
        <p:spPr>
          <a:xfrm>
            <a:off x="8119854" y="0"/>
            <a:ext cx="2030496"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40" name="Google Shape;340;p61"/>
          <p:cNvSpPr/>
          <p:nvPr>
            <p:ph idx="4" type="pic"/>
          </p:nvPr>
        </p:nvSpPr>
        <p:spPr>
          <a:xfrm>
            <a:off x="2025987" y="0"/>
            <a:ext cx="2030496"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41" name="Google Shape;341;p61"/>
          <p:cNvSpPr/>
          <p:nvPr>
            <p:ph idx="5" type="pic"/>
          </p:nvPr>
        </p:nvSpPr>
        <p:spPr>
          <a:xfrm>
            <a:off x="-4509" y="0"/>
            <a:ext cx="2030496"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42" name="Google Shape;342;p61"/>
          <p:cNvSpPr/>
          <p:nvPr>
            <p:ph idx="6" type="pic"/>
          </p:nvPr>
        </p:nvSpPr>
        <p:spPr>
          <a:xfrm>
            <a:off x="6086980" y="0"/>
            <a:ext cx="2030496"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43" name="Google Shape;343;p61"/>
          <p:cNvSpPr/>
          <p:nvPr>
            <p:ph idx="7" type="pic"/>
          </p:nvPr>
        </p:nvSpPr>
        <p:spPr>
          <a:xfrm>
            <a:off x="4056484" y="0"/>
            <a:ext cx="2030496" cy="202996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1300"/>
              <a:buFont typeface="Arial"/>
              <a:buNone/>
              <a:defRPr b="0" i="0" sz="13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side placeholder full">
  <p:cSld name="7_side placeholder full">
    <p:spTree>
      <p:nvGrpSpPr>
        <p:cNvPr id="344" name="Shape 344"/>
        <p:cNvGrpSpPr/>
        <p:nvPr/>
      </p:nvGrpSpPr>
      <p:grpSpPr>
        <a:xfrm>
          <a:off x="0" y="0"/>
          <a:ext cx="0" cy="0"/>
          <a:chOff x="0" y="0"/>
          <a:chExt cx="0" cy="0"/>
        </a:xfrm>
      </p:grpSpPr>
      <p:sp>
        <p:nvSpPr>
          <p:cNvPr id="345" name="Google Shape;345;p62"/>
          <p:cNvSpPr/>
          <p:nvPr/>
        </p:nvSpPr>
        <p:spPr>
          <a:xfrm>
            <a:off x="0" y="-27384"/>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46" name="Google Shape;346;p62"/>
          <p:cNvSpPr/>
          <p:nvPr/>
        </p:nvSpPr>
        <p:spPr>
          <a:xfrm>
            <a:off x="4876800" y="-27384"/>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47" name="Google Shape;347;p62"/>
          <p:cNvSpPr/>
          <p:nvPr/>
        </p:nvSpPr>
        <p:spPr>
          <a:xfrm>
            <a:off x="9753600" y="-27384"/>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48" name="Google Shape;348;p62"/>
          <p:cNvSpPr/>
          <p:nvPr/>
        </p:nvSpPr>
        <p:spPr>
          <a:xfrm>
            <a:off x="2438400" y="2266479"/>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49" name="Google Shape;349;p62"/>
          <p:cNvSpPr/>
          <p:nvPr/>
        </p:nvSpPr>
        <p:spPr>
          <a:xfrm>
            <a:off x="7315200" y="2266479"/>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50" name="Google Shape;350;p62"/>
          <p:cNvSpPr/>
          <p:nvPr/>
        </p:nvSpPr>
        <p:spPr>
          <a:xfrm>
            <a:off x="0" y="4564138"/>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51" name="Google Shape;351;p62"/>
          <p:cNvSpPr/>
          <p:nvPr/>
        </p:nvSpPr>
        <p:spPr>
          <a:xfrm>
            <a:off x="4876800" y="4564138"/>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52" name="Google Shape;352;p62"/>
          <p:cNvSpPr/>
          <p:nvPr/>
        </p:nvSpPr>
        <p:spPr>
          <a:xfrm>
            <a:off x="9753600" y="4564138"/>
            <a:ext cx="2438400" cy="2293862"/>
          </a:xfrm>
          <a:prstGeom prst="roundRect">
            <a:avLst>
              <a:gd fmla="val 0" name="adj"/>
            </a:avLst>
          </a:prstGeom>
          <a:solidFill>
            <a:schemeClr val="lt1"/>
          </a:solidFill>
          <a:ln>
            <a:noFill/>
          </a:ln>
        </p:spPr>
        <p:txBody>
          <a:bodyPr anchorCtr="0" anchor="ctr" bIns="60925" lIns="121850" spcFirstLastPara="1" rIns="121850" wrap="square" tIns="60925">
            <a:noAutofit/>
          </a:bodyPr>
          <a:lstStyle/>
          <a:p>
            <a:pPr indent="0" lvl="0" marL="0" marR="0" rtl="0" algn="ctr">
              <a:spcBef>
                <a:spcPts val="0"/>
              </a:spcBef>
              <a:spcAft>
                <a:spcPts val="0"/>
              </a:spcAft>
              <a:buNone/>
            </a:pPr>
            <a:r>
              <a:t/>
            </a:r>
            <a:endParaRPr sz="1000">
              <a:solidFill>
                <a:srgbClr val="7F7F7F"/>
              </a:solidFill>
              <a:latin typeface="Lato Light"/>
              <a:ea typeface="Lato Light"/>
              <a:cs typeface="Lato Light"/>
              <a:sym typeface="Lato Light"/>
            </a:endParaRPr>
          </a:p>
        </p:txBody>
      </p:sp>
      <p:sp>
        <p:nvSpPr>
          <p:cNvPr id="353" name="Google Shape;353;p62"/>
          <p:cNvSpPr/>
          <p:nvPr>
            <p:ph idx="2" type="pic"/>
          </p:nvPr>
        </p:nvSpPr>
        <p:spPr>
          <a:xfrm>
            <a:off x="2438399" y="-27384"/>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4" name="Google Shape;354;p62"/>
          <p:cNvSpPr/>
          <p:nvPr>
            <p:ph idx="3" type="pic"/>
          </p:nvPr>
        </p:nvSpPr>
        <p:spPr>
          <a:xfrm>
            <a:off x="7315199" y="-27384"/>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5" name="Google Shape;355;p62"/>
          <p:cNvSpPr/>
          <p:nvPr>
            <p:ph idx="4" type="pic"/>
          </p:nvPr>
        </p:nvSpPr>
        <p:spPr>
          <a:xfrm>
            <a:off x="0" y="2262681"/>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6" name="Google Shape;356;p62"/>
          <p:cNvSpPr/>
          <p:nvPr>
            <p:ph idx="5" type="pic"/>
          </p:nvPr>
        </p:nvSpPr>
        <p:spPr>
          <a:xfrm>
            <a:off x="4876886" y="2262681"/>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7" name="Google Shape;357;p62"/>
          <p:cNvSpPr/>
          <p:nvPr>
            <p:ph idx="6" type="pic"/>
          </p:nvPr>
        </p:nvSpPr>
        <p:spPr>
          <a:xfrm>
            <a:off x="9753599" y="2262681"/>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8" name="Google Shape;358;p62"/>
          <p:cNvSpPr/>
          <p:nvPr>
            <p:ph idx="7" type="pic"/>
          </p:nvPr>
        </p:nvSpPr>
        <p:spPr>
          <a:xfrm>
            <a:off x="2438399" y="4564138"/>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9" name="Google Shape;359;p62"/>
          <p:cNvSpPr/>
          <p:nvPr>
            <p:ph idx="8" type="pic"/>
          </p:nvPr>
        </p:nvSpPr>
        <p:spPr>
          <a:xfrm>
            <a:off x="7319976" y="4564138"/>
            <a:ext cx="2438400" cy="2297660"/>
          </a:xfrm>
          <a:prstGeom prst="rect">
            <a:avLst/>
          </a:prstGeom>
          <a:noFill/>
          <a:ln>
            <a:noFill/>
          </a:ln>
        </p:spPr>
        <p:txBody>
          <a:bodyPr anchorCtr="0" anchor="t" bIns="121875" lIns="243750" spcFirstLastPara="1" rIns="243750" wrap="square" tIns="121875"/>
          <a:lstStyle>
            <a:lvl1pPr lvl="0" marR="0" rtl="0" algn="ctr">
              <a:lnSpc>
                <a:spcPct val="90000"/>
              </a:lnSpc>
              <a:spcBef>
                <a:spcPts val="1000"/>
              </a:spcBef>
              <a:spcAft>
                <a:spcPts val="0"/>
              </a:spcAft>
              <a:buClr>
                <a:srgbClr val="7F7F7F"/>
              </a:buClr>
              <a:buSzPts val="1200"/>
              <a:buFont typeface="Arial"/>
              <a:buNone/>
              <a:defRPr b="0" i="0" sz="1200" u="none" cap="none" strike="noStrike">
                <a:solidFill>
                  <a:srgbClr val="7F7F7F"/>
                </a:solidFill>
                <a:latin typeface="Lato"/>
                <a:ea typeface="Lato"/>
                <a:cs typeface="Lato"/>
                <a:sym typeface="Lato"/>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45"/>
                                        </p:tgtEl>
                                        <p:attrNameLst>
                                          <p:attrName>style.visibility</p:attrName>
                                        </p:attrNameLst>
                                      </p:cBhvr>
                                      <p:to>
                                        <p:strVal val="visible"/>
                                      </p:to>
                                    </p:set>
                                    <p:anim calcmode="lin" valueType="num">
                                      <p:cBhvr additive="base">
                                        <p:cTn dur="300"/>
                                        <p:tgtEl>
                                          <p:spTgt spid="345"/>
                                        </p:tgtEl>
                                        <p:attrNameLst>
                                          <p:attrName>ppt_w</p:attrName>
                                        </p:attrNameLst>
                                      </p:cBhvr>
                                      <p:tavLst>
                                        <p:tav fmla="" tm="0">
                                          <p:val>
                                            <p:strVal val="0"/>
                                          </p:val>
                                        </p:tav>
                                        <p:tav fmla="" tm="100000">
                                          <p:val>
                                            <p:strVal val="#ppt_w"/>
                                          </p:val>
                                        </p:tav>
                                      </p:tavLst>
                                    </p:anim>
                                    <p:anim calcmode="lin" valueType="num">
                                      <p:cBhvr additive="base">
                                        <p:cTn dur="300"/>
                                        <p:tgtEl>
                                          <p:spTgt spid="345"/>
                                        </p:tgtEl>
                                        <p:attrNameLst>
                                          <p:attrName>ppt_h</p:attrName>
                                        </p:attrNameLst>
                                      </p:cBhvr>
                                      <p:tavLst>
                                        <p:tav fmla="" tm="0">
                                          <p:val>
                                            <p:strVal val="0"/>
                                          </p:val>
                                        </p:tav>
                                        <p:tav fmla="" tm="100000">
                                          <p:val>
                                            <p:strVal val="#ppt_h"/>
                                          </p:val>
                                        </p:tav>
                                      </p:tavLst>
                                    </p:anim>
                                  </p:childTnLst>
                                </p:cTn>
                              </p:par>
                            </p:childTnLst>
                          </p:cTn>
                        </p:par>
                        <p:par>
                          <p:cTn fill="hold">
                            <p:stCondLst>
                              <p:cond delay="300"/>
                            </p:stCondLst>
                            <p:childTnLst>
                              <p:par>
                                <p:cTn fill="hold" nodeType="afterEffect" presetClass="entr" presetID="23" presetSubtype="16">
                                  <p:stCondLst>
                                    <p:cond delay="0"/>
                                  </p:stCondLst>
                                  <p:childTnLst>
                                    <p:set>
                                      <p:cBhvr>
                                        <p:cTn dur="1" fill="hold">
                                          <p:stCondLst>
                                            <p:cond delay="0"/>
                                          </p:stCondLst>
                                        </p:cTn>
                                        <p:tgtEl>
                                          <p:spTgt spid="346"/>
                                        </p:tgtEl>
                                        <p:attrNameLst>
                                          <p:attrName>style.visibility</p:attrName>
                                        </p:attrNameLst>
                                      </p:cBhvr>
                                      <p:to>
                                        <p:strVal val="visible"/>
                                      </p:to>
                                    </p:set>
                                    <p:anim calcmode="lin" valueType="num">
                                      <p:cBhvr additive="base">
                                        <p:cTn dur="300"/>
                                        <p:tgtEl>
                                          <p:spTgt spid="346"/>
                                        </p:tgtEl>
                                        <p:attrNameLst>
                                          <p:attrName>ppt_w</p:attrName>
                                        </p:attrNameLst>
                                      </p:cBhvr>
                                      <p:tavLst>
                                        <p:tav fmla="" tm="0">
                                          <p:val>
                                            <p:strVal val="0"/>
                                          </p:val>
                                        </p:tav>
                                        <p:tav fmla="" tm="100000">
                                          <p:val>
                                            <p:strVal val="#ppt_w"/>
                                          </p:val>
                                        </p:tav>
                                      </p:tavLst>
                                    </p:anim>
                                    <p:anim calcmode="lin" valueType="num">
                                      <p:cBhvr additive="base">
                                        <p:cTn dur="300"/>
                                        <p:tgtEl>
                                          <p:spTgt spid="346"/>
                                        </p:tgtEl>
                                        <p:attrNameLst>
                                          <p:attrName>ppt_h</p:attrName>
                                        </p:attrNameLst>
                                      </p:cBhvr>
                                      <p:tavLst>
                                        <p:tav fmla="" tm="0">
                                          <p:val>
                                            <p:strVal val="0"/>
                                          </p:val>
                                        </p:tav>
                                        <p:tav fmla="" tm="100000">
                                          <p:val>
                                            <p:strVal val="#ppt_h"/>
                                          </p:val>
                                        </p:tav>
                                      </p:tavLst>
                                    </p:anim>
                                  </p:childTnLst>
                                </p:cTn>
                              </p:par>
                            </p:childTnLst>
                          </p:cTn>
                        </p:par>
                        <p:par>
                          <p:cTn fill="hold">
                            <p:stCondLst>
                              <p:cond delay="600"/>
                            </p:stCondLst>
                            <p:childTnLst>
                              <p:par>
                                <p:cTn fill="hold" nodeType="afterEffect" presetClass="entr" presetID="23" presetSubtype="16">
                                  <p:stCondLst>
                                    <p:cond delay="0"/>
                                  </p:stCondLst>
                                  <p:childTnLst>
                                    <p:set>
                                      <p:cBhvr>
                                        <p:cTn dur="1" fill="hold">
                                          <p:stCondLst>
                                            <p:cond delay="0"/>
                                          </p:stCondLst>
                                        </p:cTn>
                                        <p:tgtEl>
                                          <p:spTgt spid="347"/>
                                        </p:tgtEl>
                                        <p:attrNameLst>
                                          <p:attrName>style.visibility</p:attrName>
                                        </p:attrNameLst>
                                      </p:cBhvr>
                                      <p:to>
                                        <p:strVal val="visible"/>
                                      </p:to>
                                    </p:set>
                                    <p:anim calcmode="lin" valueType="num">
                                      <p:cBhvr additive="base">
                                        <p:cTn dur="300"/>
                                        <p:tgtEl>
                                          <p:spTgt spid="347"/>
                                        </p:tgtEl>
                                        <p:attrNameLst>
                                          <p:attrName>ppt_w</p:attrName>
                                        </p:attrNameLst>
                                      </p:cBhvr>
                                      <p:tavLst>
                                        <p:tav fmla="" tm="0">
                                          <p:val>
                                            <p:strVal val="0"/>
                                          </p:val>
                                        </p:tav>
                                        <p:tav fmla="" tm="100000">
                                          <p:val>
                                            <p:strVal val="#ppt_w"/>
                                          </p:val>
                                        </p:tav>
                                      </p:tavLst>
                                    </p:anim>
                                    <p:anim calcmode="lin" valueType="num">
                                      <p:cBhvr additive="base">
                                        <p:cTn dur="300"/>
                                        <p:tgtEl>
                                          <p:spTgt spid="347"/>
                                        </p:tgtEl>
                                        <p:attrNameLst>
                                          <p:attrName>ppt_h</p:attrName>
                                        </p:attrNameLst>
                                      </p:cBhvr>
                                      <p:tavLst>
                                        <p:tav fmla="" tm="0">
                                          <p:val>
                                            <p:strVal val="0"/>
                                          </p:val>
                                        </p:tav>
                                        <p:tav fmla="" tm="100000">
                                          <p:val>
                                            <p:strVal val="#ppt_h"/>
                                          </p:val>
                                        </p:tav>
                                      </p:tavLst>
                                    </p:anim>
                                  </p:childTnLst>
                                </p:cTn>
                              </p:par>
                            </p:childTnLst>
                          </p:cTn>
                        </p:par>
                        <p:par>
                          <p:cTn fill="hold">
                            <p:stCondLst>
                              <p:cond delay="900"/>
                            </p:stCondLst>
                            <p:childTnLst>
                              <p:par>
                                <p:cTn fill="hold" nodeType="afterEffect" presetClass="entr" presetID="23" presetSubtype="16">
                                  <p:stCondLst>
                                    <p:cond delay="0"/>
                                  </p:stCondLst>
                                  <p:childTnLst>
                                    <p:set>
                                      <p:cBhvr>
                                        <p:cTn dur="1" fill="hold">
                                          <p:stCondLst>
                                            <p:cond delay="0"/>
                                          </p:stCondLst>
                                        </p:cTn>
                                        <p:tgtEl>
                                          <p:spTgt spid="348"/>
                                        </p:tgtEl>
                                        <p:attrNameLst>
                                          <p:attrName>style.visibility</p:attrName>
                                        </p:attrNameLst>
                                      </p:cBhvr>
                                      <p:to>
                                        <p:strVal val="visible"/>
                                      </p:to>
                                    </p:set>
                                    <p:anim calcmode="lin" valueType="num">
                                      <p:cBhvr additive="base">
                                        <p:cTn dur="300"/>
                                        <p:tgtEl>
                                          <p:spTgt spid="348"/>
                                        </p:tgtEl>
                                        <p:attrNameLst>
                                          <p:attrName>ppt_w</p:attrName>
                                        </p:attrNameLst>
                                      </p:cBhvr>
                                      <p:tavLst>
                                        <p:tav fmla="" tm="0">
                                          <p:val>
                                            <p:strVal val="0"/>
                                          </p:val>
                                        </p:tav>
                                        <p:tav fmla="" tm="100000">
                                          <p:val>
                                            <p:strVal val="#ppt_w"/>
                                          </p:val>
                                        </p:tav>
                                      </p:tavLst>
                                    </p:anim>
                                    <p:anim calcmode="lin" valueType="num">
                                      <p:cBhvr additive="base">
                                        <p:cTn dur="300"/>
                                        <p:tgtEl>
                                          <p:spTgt spid="348"/>
                                        </p:tgtEl>
                                        <p:attrNameLst>
                                          <p:attrName>ppt_h</p:attrName>
                                        </p:attrNameLst>
                                      </p:cBhvr>
                                      <p:tavLst>
                                        <p:tav fmla="" tm="0">
                                          <p:val>
                                            <p:strVal val="0"/>
                                          </p:val>
                                        </p:tav>
                                        <p:tav fmla="" tm="100000">
                                          <p:val>
                                            <p:strVal val="#ppt_h"/>
                                          </p:val>
                                        </p:tav>
                                      </p:tavLst>
                                    </p:anim>
                                  </p:childTnLst>
                                </p:cTn>
                              </p:par>
                            </p:childTnLst>
                          </p:cTn>
                        </p:par>
                        <p:par>
                          <p:cTn fill="hold">
                            <p:stCondLst>
                              <p:cond delay="1200"/>
                            </p:stCondLst>
                            <p:childTnLst>
                              <p:par>
                                <p:cTn fill="hold" nodeType="afterEffect" presetClass="entr" presetID="23" presetSubtype="16">
                                  <p:stCondLst>
                                    <p:cond delay="0"/>
                                  </p:stCondLst>
                                  <p:childTnLst>
                                    <p:set>
                                      <p:cBhvr>
                                        <p:cTn dur="1" fill="hold">
                                          <p:stCondLst>
                                            <p:cond delay="0"/>
                                          </p:stCondLst>
                                        </p:cTn>
                                        <p:tgtEl>
                                          <p:spTgt spid="349"/>
                                        </p:tgtEl>
                                        <p:attrNameLst>
                                          <p:attrName>style.visibility</p:attrName>
                                        </p:attrNameLst>
                                      </p:cBhvr>
                                      <p:to>
                                        <p:strVal val="visible"/>
                                      </p:to>
                                    </p:set>
                                    <p:anim calcmode="lin" valueType="num">
                                      <p:cBhvr additive="base">
                                        <p:cTn dur="300"/>
                                        <p:tgtEl>
                                          <p:spTgt spid="349"/>
                                        </p:tgtEl>
                                        <p:attrNameLst>
                                          <p:attrName>ppt_w</p:attrName>
                                        </p:attrNameLst>
                                      </p:cBhvr>
                                      <p:tavLst>
                                        <p:tav fmla="" tm="0">
                                          <p:val>
                                            <p:strVal val="0"/>
                                          </p:val>
                                        </p:tav>
                                        <p:tav fmla="" tm="100000">
                                          <p:val>
                                            <p:strVal val="#ppt_w"/>
                                          </p:val>
                                        </p:tav>
                                      </p:tavLst>
                                    </p:anim>
                                    <p:anim calcmode="lin" valueType="num">
                                      <p:cBhvr additive="base">
                                        <p:cTn dur="300"/>
                                        <p:tgtEl>
                                          <p:spTgt spid="349"/>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350"/>
                                        </p:tgtEl>
                                        <p:attrNameLst>
                                          <p:attrName>style.visibility</p:attrName>
                                        </p:attrNameLst>
                                      </p:cBhvr>
                                      <p:to>
                                        <p:strVal val="visible"/>
                                      </p:to>
                                    </p:set>
                                    <p:anim calcmode="lin" valueType="num">
                                      <p:cBhvr additive="base">
                                        <p:cTn dur="300"/>
                                        <p:tgtEl>
                                          <p:spTgt spid="350"/>
                                        </p:tgtEl>
                                        <p:attrNameLst>
                                          <p:attrName>ppt_w</p:attrName>
                                        </p:attrNameLst>
                                      </p:cBhvr>
                                      <p:tavLst>
                                        <p:tav fmla="" tm="0">
                                          <p:val>
                                            <p:strVal val="0"/>
                                          </p:val>
                                        </p:tav>
                                        <p:tav fmla="" tm="100000">
                                          <p:val>
                                            <p:strVal val="#ppt_w"/>
                                          </p:val>
                                        </p:tav>
                                      </p:tavLst>
                                    </p:anim>
                                    <p:anim calcmode="lin" valueType="num">
                                      <p:cBhvr additive="base">
                                        <p:cTn dur="300"/>
                                        <p:tgtEl>
                                          <p:spTgt spid="350"/>
                                        </p:tgtEl>
                                        <p:attrNameLst>
                                          <p:attrName>ppt_h</p:attrName>
                                        </p:attrNameLst>
                                      </p:cBhvr>
                                      <p:tavLst>
                                        <p:tav fmla="" tm="0">
                                          <p:val>
                                            <p:strVal val="0"/>
                                          </p:val>
                                        </p:tav>
                                        <p:tav fmla="" tm="100000">
                                          <p:val>
                                            <p:strVal val="#ppt_h"/>
                                          </p:val>
                                        </p:tav>
                                      </p:tavLst>
                                    </p:anim>
                                  </p:childTnLst>
                                </p:cTn>
                              </p:par>
                            </p:childTnLst>
                          </p:cTn>
                        </p:par>
                        <p:par>
                          <p:cTn fill="hold">
                            <p:stCondLst>
                              <p:cond delay="1800"/>
                            </p:stCondLst>
                            <p:childTnLst>
                              <p:par>
                                <p:cTn fill="hold" nodeType="afterEffect" presetClass="entr" presetID="23" presetSubtype="16">
                                  <p:stCondLst>
                                    <p:cond delay="0"/>
                                  </p:stCondLst>
                                  <p:childTnLst>
                                    <p:set>
                                      <p:cBhvr>
                                        <p:cTn dur="1" fill="hold">
                                          <p:stCondLst>
                                            <p:cond delay="0"/>
                                          </p:stCondLst>
                                        </p:cTn>
                                        <p:tgtEl>
                                          <p:spTgt spid="351"/>
                                        </p:tgtEl>
                                        <p:attrNameLst>
                                          <p:attrName>style.visibility</p:attrName>
                                        </p:attrNameLst>
                                      </p:cBhvr>
                                      <p:to>
                                        <p:strVal val="visible"/>
                                      </p:to>
                                    </p:set>
                                    <p:anim calcmode="lin" valueType="num">
                                      <p:cBhvr additive="base">
                                        <p:cTn dur="300"/>
                                        <p:tgtEl>
                                          <p:spTgt spid="351"/>
                                        </p:tgtEl>
                                        <p:attrNameLst>
                                          <p:attrName>ppt_w</p:attrName>
                                        </p:attrNameLst>
                                      </p:cBhvr>
                                      <p:tavLst>
                                        <p:tav fmla="" tm="0">
                                          <p:val>
                                            <p:strVal val="0"/>
                                          </p:val>
                                        </p:tav>
                                        <p:tav fmla="" tm="100000">
                                          <p:val>
                                            <p:strVal val="#ppt_w"/>
                                          </p:val>
                                        </p:tav>
                                      </p:tavLst>
                                    </p:anim>
                                    <p:anim calcmode="lin" valueType="num">
                                      <p:cBhvr additive="base">
                                        <p:cTn dur="300"/>
                                        <p:tgtEl>
                                          <p:spTgt spid="351"/>
                                        </p:tgtEl>
                                        <p:attrNameLst>
                                          <p:attrName>ppt_h</p:attrName>
                                        </p:attrNameLst>
                                      </p:cBhvr>
                                      <p:tavLst>
                                        <p:tav fmla="" tm="0">
                                          <p:val>
                                            <p:strVal val="0"/>
                                          </p:val>
                                        </p:tav>
                                        <p:tav fmla="" tm="100000">
                                          <p:val>
                                            <p:strVal val="#ppt_h"/>
                                          </p:val>
                                        </p:tav>
                                      </p:tavLst>
                                    </p:anim>
                                  </p:childTnLst>
                                </p:cTn>
                              </p:par>
                            </p:childTnLst>
                          </p:cTn>
                        </p:par>
                        <p:par>
                          <p:cTn fill="hold">
                            <p:stCondLst>
                              <p:cond delay="2100"/>
                            </p:stCondLst>
                            <p:childTnLst>
                              <p:par>
                                <p:cTn fill="hold" nodeType="afterEffect" presetClass="entr" presetID="23" presetSubtype="16">
                                  <p:stCondLst>
                                    <p:cond delay="0"/>
                                  </p:stCondLst>
                                  <p:childTnLst>
                                    <p:set>
                                      <p:cBhvr>
                                        <p:cTn dur="1" fill="hold">
                                          <p:stCondLst>
                                            <p:cond delay="0"/>
                                          </p:stCondLst>
                                        </p:cTn>
                                        <p:tgtEl>
                                          <p:spTgt spid="352"/>
                                        </p:tgtEl>
                                        <p:attrNameLst>
                                          <p:attrName>style.visibility</p:attrName>
                                        </p:attrNameLst>
                                      </p:cBhvr>
                                      <p:to>
                                        <p:strVal val="visible"/>
                                      </p:to>
                                    </p:set>
                                    <p:anim calcmode="lin" valueType="num">
                                      <p:cBhvr additive="base">
                                        <p:cTn dur="300"/>
                                        <p:tgtEl>
                                          <p:spTgt spid="352"/>
                                        </p:tgtEl>
                                        <p:attrNameLst>
                                          <p:attrName>ppt_w</p:attrName>
                                        </p:attrNameLst>
                                      </p:cBhvr>
                                      <p:tavLst>
                                        <p:tav fmla="" tm="0">
                                          <p:val>
                                            <p:strVal val="0"/>
                                          </p:val>
                                        </p:tav>
                                        <p:tav fmla="" tm="100000">
                                          <p:val>
                                            <p:strVal val="#ppt_w"/>
                                          </p:val>
                                        </p:tav>
                                      </p:tavLst>
                                    </p:anim>
                                    <p:anim calcmode="lin" valueType="num">
                                      <p:cBhvr additive="base">
                                        <p:cTn dur="300"/>
                                        <p:tgtEl>
                                          <p:spTgt spid="352"/>
                                        </p:tgtEl>
                                        <p:attrNameLst>
                                          <p:attrName>ppt_h</p:attrName>
                                        </p:attrNameLst>
                                      </p:cBhvr>
                                      <p:tavLst>
                                        <p:tav fmla="" tm="0">
                                          <p:val>
                                            <p:strVal val="0"/>
                                          </p:val>
                                        </p:tav>
                                        <p:tav fmla="" tm="100000">
                                          <p:val>
                                            <p:strVal val="#ppt_h"/>
                                          </p:val>
                                        </p:tav>
                                      </p:tavLst>
                                    </p:anim>
                                  </p:childTnLst>
                                </p:cTn>
                              </p:par>
                            </p:childTnLst>
                          </p:cTn>
                        </p:par>
                        <p:par>
                          <p:cTn fill="hold">
                            <p:stCondLst>
                              <p:cond delay="2400"/>
                            </p:stCondLst>
                            <p:childTnLst>
                              <p:par>
                                <p:cTn fill="hold" nodeType="afterEffect" presetClass="entr" presetID="23" presetSubtype="16">
                                  <p:stCondLst>
                                    <p:cond delay="0"/>
                                  </p:stCondLst>
                                  <p:childTnLst>
                                    <p:set>
                                      <p:cBhvr>
                                        <p:cTn dur="1" fill="hold">
                                          <p:stCondLst>
                                            <p:cond delay="0"/>
                                          </p:stCondLst>
                                        </p:cTn>
                                        <p:tgtEl>
                                          <p:spTgt spid="353"/>
                                        </p:tgtEl>
                                        <p:attrNameLst>
                                          <p:attrName>style.visibility</p:attrName>
                                        </p:attrNameLst>
                                      </p:cBhvr>
                                      <p:to>
                                        <p:strVal val="visible"/>
                                      </p:to>
                                    </p:set>
                                    <p:anim calcmode="lin" valueType="num">
                                      <p:cBhvr additive="base">
                                        <p:cTn dur="500"/>
                                        <p:tgtEl>
                                          <p:spTgt spid="353"/>
                                        </p:tgtEl>
                                        <p:attrNameLst>
                                          <p:attrName>ppt_w</p:attrName>
                                        </p:attrNameLst>
                                      </p:cBhvr>
                                      <p:tavLst>
                                        <p:tav fmla="" tm="0">
                                          <p:val>
                                            <p:strVal val="0"/>
                                          </p:val>
                                        </p:tav>
                                        <p:tav fmla="" tm="100000">
                                          <p:val>
                                            <p:strVal val="#ppt_w"/>
                                          </p:val>
                                        </p:tav>
                                      </p:tavLst>
                                    </p:anim>
                                    <p:anim calcmode="lin" valueType="num">
                                      <p:cBhvr additive="base">
                                        <p:cTn dur="500"/>
                                        <p:tgtEl>
                                          <p:spTgt spid="353"/>
                                        </p:tgtEl>
                                        <p:attrNameLst>
                                          <p:attrName>ppt_h</p:attrName>
                                        </p:attrNameLst>
                                      </p:cBhvr>
                                      <p:tavLst>
                                        <p:tav fmla="" tm="0">
                                          <p:val>
                                            <p:strVal val="0"/>
                                          </p:val>
                                        </p:tav>
                                        <p:tav fmla="" tm="100000">
                                          <p:val>
                                            <p:strVal val="#ppt_h"/>
                                          </p:val>
                                        </p:tav>
                                      </p:tavLst>
                                    </p:anim>
                                  </p:childTnLst>
                                </p:cTn>
                              </p:par>
                            </p:childTnLst>
                          </p:cTn>
                        </p:par>
                        <p:par>
                          <p:cTn fill="hold">
                            <p:stCondLst>
                              <p:cond delay="2900"/>
                            </p:stCondLst>
                            <p:childTnLst>
                              <p:par>
                                <p:cTn fill="hold" nodeType="afterEffect" presetClass="entr" presetID="23" presetSubtype="16">
                                  <p:stCondLst>
                                    <p:cond delay="0"/>
                                  </p:stCondLst>
                                  <p:childTnLst>
                                    <p:set>
                                      <p:cBhvr>
                                        <p:cTn dur="1" fill="hold">
                                          <p:stCondLst>
                                            <p:cond delay="0"/>
                                          </p:stCondLst>
                                        </p:cTn>
                                        <p:tgtEl>
                                          <p:spTgt spid="354"/>
                                        </p:tgtEl>
                                        <p:attrNameLst>
                                          <p:attrName>style.visibility</p:attrName>
                                        </p:attrNameLst>
                                      </p:cBhvr>
                                      <p:to>
                                        <p:strVal val="visible"/>
                                      </p:to>
                                    </p:set>
                                    <p:anim calcmode="lin" valueType="num">
                                      <p:cBhvr additive="base">
                                        <p:cTn dur="500"/>
                                        <p:tgtEl>
                                          <p:spTgt spid="354"/>
                                        </p:tgtEl>
                                        <p:attrNameLst>
                                          <p:attrName>ppt_w</p:attrName>
                                        </p:attrNameLst>
                                      </p:cBhvr>
                                      <p:tavLst>
                                        <p:tav fmla="" tm="0">
                                          <p:val>
                                            <p:strVal val="0"/>
                                          </p:val>
                                        </p:tav>
                                        <p:tav fmla="" tm="100000">
                                          <p:val>
                                            <p:strVal val="#ppt_w"/>
                                          </p:val>
                                        </p:tav>
                                      </p:tavLst>
                                    </p:anim>
                                    <p:anim calcmode="lin" valueType="num">
                                      <p:cBhvr additive="base">
                                        <p:cTn dur="500"/>
                                        <p:tgtEl>
                                          <p:spTgt spid="354"/>
                                        </p:tgtEl>
                                        <p:attrNameLst>
                                          <p:attrName>ppt_h</p:attrName>
                                        </p:attrNameLst>
                                      </p:cBhvr>
                                      <p:tavLst>
                                        <p:tav fmla="" tm="0">
                                          <p:val>
                                            <p:strVal val="0"/>
                                          </p:val>
                                        </p:tav>
                                        <p:tav fmla="" tm="100000">
                                          <p:val>
                                            <p:strVal val="#ppt_h"/>
                                          </p:val>
                                        </p:tav>
                                      </p:tavLst>
                                    </p:anim>
                                  </p:childTnLst>
                                </p:cTn>
                              </p:par>
                            </p:childTnLst>
                          </p:cTn>
                        </p:par>
                        <p:par>
                          <p:cTn fill="hold">
                            <p:stCondLst>
                              <p:cond delay="3400"/>
                            </p:stCondLst>
                            <p:childTnLst>
                              <p:par>
                                <p:cTn fill="hold" nodeType="afterEffect" presetClass="entr" presetID="23" presetSubtype="16">
                                  <p:stCondLst>
                                    <p:cond delay="0"/>
                                  </p:stCondLst>
                                  <p:childTnLst>
                                    <p:set>
                                      <p:cBhvr>
                                        <p:cTn dur="1" fill="hold">
                                          <p:stCondLst>
                                            <p:cond delay="0"/>
                                          </p:stCondLst>
                                        </p:cTn>
                                        <p:tgtEl>
                                          <p:spTgt spid="355"/>
                                        </p:tgtEl>
                                        <p:attrNameLst>
                                          <p:attrName>style.visibility</p:attrName>
                                        </p:attrNameLst>
                                      </p:cBhvr>
                                      <p:to>
                                        <p:strVal val="visible"/>
                                      </p:to>
                                    </p:set>
                                    <p:anim calcmode="lin" valueType="num">
                                      <p:cBhvr additive="base">
                                        <p:cTn dur="500"/>
                                        <p:tgtEl>
                                          <p:spTgt spid="355"/>
                                        </p:tgtEl>
                                        <p:attrNameLst>
                                          <p:attrName>ppt_w</p:attrName>
                                        </p:attrNameLst>
                                      </p:cBhvr>
                                      <p:tavLst>
                                        <p:tav fmla="" tm="0">
                                          <p:val>
                                            <p:strVal val="0"/>
                                          </p:val>
                                        </p:tav>
                                        <p:tav fmla="" tm="100000">
                                          <p:val>
                                            <p:strVal val="#ppt_w"/>
                                          </p:val>
                                        </p:tav>
                                      </p:tavLst>
                                    </p:anim>
                                    <p:anim calcmode="lin" valueType="num">
                                      <p:cBhvr additive="base">
                                        <p:cTn dur="500"/>
                                        <p:tgtEl>
                                          <p:spTgt spid="355"/>
                                        </p:tgtEl>
                                        <p:attrNameLst>
                                          <p:attrName>ppt_h</p:attrName>
                                        </p:attrNameLst>
                                      </p:cBhvr>
                                      <p:tavLst>
                                        <p:tav fmla="" tm="0">
                                          <p:val>
                                            <p:strVal val="0"/>
                                          </p:val>
                                        </p:tav>
                                        <p:tav fmla="" tm="100000">
                                          <p:val>
                                            <p:strVal val="#ppt_h"/>
                                          </p:val>
                                        </p:tav>
                                      </p:tavLst>
                                    </p:anim>
                                  </p:childTnLst>
                                </p:cTn>
                              </p:par>
                            </p:childTnLst>
                          </p:cTn>
                        </p:par>
                        <p:par>
                          <p:cTn fill="hold">
                            <p:stCondLst>
                              <p:cond delay="3900"/>
                            </p:stCondLst>
                            <p:childTnLst>
                              <p:par>
                                <p:cTn fill="hold" nodeType="afterEffect" presetClass="entr" presetID="23" presetSubtype="16">
                                  <p:stCondLst>
                                    <p:cond delay="0"/>
                                  </p:stCondLst>
                                  <p:childTnLst>
                                    <p:set>
                                      <p:cBhvr>
                                        <p:cTn dur="1" fill="hold">
                                          <p:stCondLst>
                                            <p:cond delay="0"/>
                                          </p:stCondLst>
                                        </p:cTn>
                                        <p:tgtEl>
                                          <p:spTgt spid="356"/>
                                        </p:tgtEl>
                                        <p:attrNameLst>
                                          <p:attrName>style.visibility</p:attrName>
                                        </p:attrNameLst>
                                      </p:cBhvr>
                                      <p:to>
                                        <p:strVal val="visible"/>
                                      </p:to>
                                    </p:set>
                                    <p:anim calcmode="lin" valueType="num">
                                      <p:cBhvr additive="base">
                                        <p:cTn dur="500"/>
                                        <p:tgtEl>
                                          <p:spTgt spid="356"/>
                                        </p:tgtEl>
                                        <p:attrNameLst>
                                          <p:attrName>ppt_w</p:attrName>
                                        </p:attrNameLst>
                                      </p:cBhvr>
                                      <p:tavLst>
                                        <p:tav fmla="" tm="0">
                                          <p:val>
                                            <p:strVal val="0"/>
                                          </p:val>
                                        </p:tav>
                                        <p:tav fmla="" tm="100000">
                                          <p:val>
                                            <p:strVal val="#ppt_w"/>
                                          </p:val>
                                        </p:tav>
                                      </p:tavLst>
                                    </p:anim>
                                    <p:anim calcmode="lin" valueType="num">
                                      <p:cBhvr additive="base">
                                        <p:cTn dur="500"/>
                                        <p:tgtEl>
                                          <p:spTgt spid="356"/>
                                        </p:tgtEl>
                                        <p:attrNameLst>
                                          <p:attrName>ppt_h</p:attrName>
                                        </p:attrNameLst>
                                      </p:cBhvr>
                                      <p:tavLst>
                                        <p:tav fmla="" tm="0">
                                          <p:val>
                                            <p:strVal val="0"/>
                                          </p:val>
                                        </p:tav>
                                        <p:tav fmla="" tm="100000">
                                          <p:val>
                                            <p:strVal val="#ppt_h"/>
                                          </p:val>
                                        </p:tav>
                                      </p:tavLst>
                                    </p:anim>
                                  </p:childTnLst>
                                </p:cTn>
                              </p:par>
                            </p:childTnLst>
                          </p:cTn>
                        </p:par>
                        <p:par>
                          <p:cTn fill="hold">
                            <p:stCondLst>
                              <p:cond delay="4400"/>
                            </p:stCondLst>
                            <p:childTnLst>
                              <p:par>
                                <p:cTn fill="hold" nodeType="afterEffect" presetClass="entr" presetID="23" presetSubtype="16">
                                  <p:stCondLst>
                                    <p:cond delay="0"/>
                                  </p:stCondLst>
                                  <p:childTnLst>
                                    <p:set>
                                      <p:cBhvr>
                                        <p:cTn dur="1" fill="hold">
                                          <p:stCondLst>
                                            <p:cond delay="0"/>
                                          </p:stCondLst>
                                        </p:cTn>
                                        <p:tgtEl>
                                          <p:spTgt spid="357"/>
                                        </p:tgtEl>
                                        <p:attrNameLst>
                                          <p:attrName>style.visibility</p:attrName>
                                        </p:attrNameLst>
                                      </p:cBhvr>
                                      <p:to>
                                        <p:strVal val="visible"/>
                                      </p:to>
                                    </p:set>
                                    <p:anim calcmode="lin" valueType="num">
                                      <p:cBhvr additive="base">
                                        <p:cTn dur="500"/>
                                        <p:tgtEl>
                                          <p:spTgt spid="357"/>
                                        </p:tgtEl>
                                        <p:attrNameLst>
                                          <p:attrName>ppt_w</p:attrName>
                                        </p:attrNameLst>
                                      </p:cBhvr>
                                      <p:tavLst>
                                        <p:tav fmla="" tm="0">
                                          <p:val>
                                            <p:strVal val="0"/>
                                          </p:val>
                                        </p:tav>
                                        <p:tav fmla="" tm="100000">
                                          <p:val>
                                            <p:strVal val="#ppt_w"/>
                                          </p:val>
                                        </p:tav>
                                      </p:tavLst>
                                    </p:anim>
                                    <p:anim calcmode="lin" valueType="num">
                                      <p:cBhvr additive="base">
                                        <p:cTn dur="500"/>
                                        <p:tgtEl>
                                          <p:spTgt spid="357"/>
                                        </p:tgtEl>
                                        <p:attrNameLst>
                                          <p:attrName>ppt_h</p:attrName>
                                        </p:attrNameLst>
                                      </p:cBhvr>
                                      <p:tavLst>
                                        <p:tav fmla="" tm="0">
                                          <p:val>
                                            <p:strVal val="0"/>
                                          </p:val>
                                        </p:tav>
                                        <p:tav fmla="" tm="100000">
                                          <p:val>
                                            <p:strVal val="#ppt_h"/>
                                          </p:val>
                                        </p:tav>
                                      </p:tavLst>
                                    </p:anim>
                                  </p:childTnLst>
                                </p:cTn>
                              </p:par>
                            </p:childTnLst>
                          </p:cTn>
                        </p:par>
                        <p:par>
                          <p:cTn fill="hold">
                            <p:stCondLst>
                              <p:cond delay="4900"/>
                            </p:stCondLst>
                            <p:childTnLst>
                              <p:par>
                                <p:cTn fill="hold" nodeType="afterEffect" presetClass="entr" presetID="23" presetSubtype="16">
                                  <p:stCondLst>
                                    <p:cond delay="0"/>
                                  </p:stCondLst>
                                  <p:childTnLst>
                                    <p:set>
                                      <p:cBhvr>
                                        <p:cTn dur="1" fill="hold">
                                          <p:stCondLst>
                                            <p:cond delay="0"/>
                                          </p:stCondLst>
                                        </p:cTn>
                                        <p:tgtEl>
                                          <p:spTgt spid="358"/>
                                        </p:tgtEl>
                                        <p:attrNameLst>
                                          <p:attrName>style.visibility</p:attrName>
                                        </p:attrNameLst>
                                      </p:cBhvr>
                                      <p:to>
                                        <p:strVal val="visible"/>
                                      </p:to>
                                    </p:set>
                                    <p:anim calcmode="lin" valueType="num">
                                      <p:cBhvr additive="base">
                                        <p:cTn dur="500"/>
                                        <p:tgtEl>
                                          <p:spTgt spid="358"/>
                                        </p:tgtEl>
                                        <p:attrNameLst>
                                          <p:attrName>ppt_w</p:attrName>
                                        </p:attrNameLst>
                                      </p:cBhvr>
                                      <p:tavLst>
                                        <p:tav fmla="" tm="0">
                                          <p:val>
                                            <p:strVal val="0"/>
                                          </p:val>
                                        </p:tav>
                                        <p:tav fmla="" tm="100000">
                                          <p:val>
                                            <p:strVal val="#ppt_w"/>
                                          </p:val>
                                        </p:tav>
                                      </p:tavLst>
                                    </p:anim>
                                    <p:anim calcmode="lin" valueType="num">
                                      <p:cBhvr additive="base">
                                        <p:cTn dur="500"/>
                                        <p:tgtEl>
                                          <p:spTgt spid="358"/>
                                        </p:tgtEl>
                                        <p:attrNameLst>
                                          <p:attrName>ppt_h</p:attrName>
                                        </p:attrNameLst>
                                      </p:cBhvr>
                                      <p:tavLst>
                                        <p:tav fmla="" tm="0">
                                          <p:val>
                                            <p:strVal val="0"/>
                                          </p:val>
                                        </p:tav>
                                        <p:tav fmla="" tm="100000">
                                          <p:val>
                                            <p:strVal val="#ppt_h"/>
                                          </p:val>
                                        </p:tav>
                                      </p:tavLst>
                                    </p:anim>
                                  </p:childTnLst>
                                </p:cTn>
                              </p:par>
                            </p:childTnLst>
                          </p:cTn>
                        </p:par>
                        <p:par>
                          <p:cTn fill="hold">
                            <p:stCondLst>
                              <p:cond delay="5400"/>
                            </p:stCondLst>
                            <p:childTnLst>
                              <p:par>
                                <p:cTn fill="hold" nodeType="afterEffect" presetClass="entr" presetID="23" presetSubtype="16">
                                  <p:stCondLst>
                                    <p:cond delay="0"/>
                                  </p:stCondLst>
                                  <p:childTnLst>
                                    <p:set>
                                      <p:cBhvr>
                                        <p:cTn dur="1" fill="hold">
                                          <p:stCondLst>
                                            <p:cond delay="0"/>
                                          </p:stCondLst>
                                        </p:cTn>
                                        <p:tgtEl>
                                          <p:spTgt spid="359"/>
                                        </p:tgtEl>
                                        <p:attrNameLst>
                                          <p:attrName>style.visibility</p:attrName>
                                        </p:attrNameLst>
                                      </p:cBhvr>
                                      <p:to>
                                        <p:strVal val="visible"/>
                                      </p:to>
                                    </p:set>
                                    <p:anim calcmode="lin" valueType="num">
                                      <p:cBhvr additive="base">
                                        <p:cTn dur="500"/>
                                        <p:tgtEl>
                                          <p:spTgt spid="359"/>
                                        </p:tgtEl>
                                        <p:attrNameLst>
                                          <p:attrName>ppt_w</p:attrName>
                                        </p:attrNameLst>
                                      </p:cBhvr>
                                      <p:tavLst>
                                        <p:tav fmla="" tm="0">
                                          <p:val>
                                            <p:strVal val="0"/>
                                          </p:val>
                                        </p:tav>
                                        <p:tav fmla="" tm="100000">
                                          <p:val>
                                            <p:strVal val="#ppt_w"/>
                                          </p:val>
                                        </p:tav>
                                      </p:tavLst>
                                    </p:anim>
                                    <p:anim calcmode="lin" valueType="num">
                                      <p:cBhvr additive="base">
                                        <p:cTn dur="500"/>
                                        <p:tgtEl>
                                          <p:spTgt spid="35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side placeholder center">
  <p:cSld name="6_side placeholder center">
    <p:spTree>
      <p:nvGrpSpPr>
        <p:cNvPr id="360" name="Shape 360"/>
        <p:cNvGrpSpPr/>
        <p:nvPr/>
      </p:nvGrpSpPr>
      <p:grpSpPr>
        <a:xfrm>
          <a:off x="0" y="0"/>
          <a:ext cx="0" cy="0"/>
          <a:chOff x="0" y="0"/>
          <a:chExt cx="0" cy="0"/>
        </a:xfrm>
      </p:grpSpPr>
      <p:sp>
        <p:nvSpPr>
          <p:cNvPr id="361" name="Google Shape;361;p63"/>
          <p:cNvSpPr/>
          <p:nvPr>
            <p:ph idx="2" type="pic"/>
          </p:nvPr>
        </p:nvSpPr>
        <p:spPr>
          <a:xfrm>
            <a:off x="9163878" y="5247860"/>
            <a:ext cx="3037024" cy="161013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2" name="Google Shape;362;p63"/>
          <p:cNvSpPr/>
          <p:nvPr>
            <p:ph idx="3" type="pic"/>
          </p:nvPr>
        </p:nvSpPr>
        <p:spPr>
          <a:xfrm>
            <a:off x="9143999" y="3552716"/>
            <a:ext cx="3048001" cy="169514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3" name="Google Shape;363;p63"/>
          <p:cNvSpPr/>
          <p:nvPr>
            <p:ph idx="4" type="pic"/>
          </p:nvPr>
        </p:nvSpPr>
        <p:spPr>
          <a:xfrm>
            <a:off x="9153938" y="1842052"/>
            <a:ext cx="3028122" cy="169741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4" name="Google Shape;364;p63"/>
          <p:cNvSpPr/>
          <p:nvPr>
            <p:ph idx="5" type="pic"/>
          </p:nvPr>
        </p:nvSpPr>
        <p:spPr>
          <a:xfrm>
            <a:off x="9163878" y="0"/>
            <a:ext cx="3028122" cy="18288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9_side placeholder center">
  <p:cSld name="9_side placeholder center">
    <p:spTree>
      <p:nvGrpSpPr>
        <p:cNvPr id="365" name="Shape 365"/>
        <p:cNvGrpSpPr/>
        <p:nvPr/>
      </p:nvGrpSpPr>
      <p:grpSpPr>
        <a:xfrm>
          <a:off x="0" y="0"/>
          <a:ext cx="0" cy="0"/>
          <a:chOff x="0" y="0"/>
          <a:chExt cx="0" cy="0"/>
        </a:xfrm>
      </p:grpSpPr>
      <p:sp>
        <p:nvSpPr>
          <p:cNvPr id="366" name="Google Shape;366;p64"/>
          <p:cNvSpPr/>
          <p:nvPr>
            <p:ph idx="2" type="pic"/>
          </p:nvPr>
        </p:nvSpPr>
        <p:spPr>
          <a:xfrm>
            <a:off x="1470157" y="137553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7" name="Google Shape;367;p64"/>
          <p:cNvSpPr/>
          <p:nvPr>
            <p:ph idx="3" type="pic"/>
          </p:nvPr>
        </p:nvSpPr>
        <p:spPr>
          <a:xfrm>
            <a:off x="2632437" y="137553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8" name="Google Shape;368;p64"/>
          <p:cNvSpPr/>
          <p:nvPr>
            <p:ph idx="4" type="pic"/>
          </p:nvPr>
        </p:nvSpPr>
        <p:spPr>
          <a:xfrm>
            <a:off x="1470157" y="253676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69" name="Google Shape;369;p64"/>
          <p:cNvSpPr/>
          <p:nvPr>
            <p:ph idx="5" type="pic"/>
          </p:nvPr>
        </p:nvSpPr>
        <p:spPr>
          <a:xfrm>
            <a:off x="2632437" y="253676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0" name="Google Shape;370;p64"/>
          <p:cNvSpPr/>
          <p:nvPr>
            <p:ph idx="6" type="pic"/>
          </p:nvPr>
        </p:nvSpPr>
        <p:spPr>
          <a:xfrm>
            <a:off x="7284298" y="137241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1" name="Google Shape;371;p64"/>
          <p:cNvSpPr/>
          <p:nvPr>
            <p:ph idx="7" type="pic"/>
          </p:nvPr>
        </p:nvSpPr>
        <p:spPr>
          <a:xfrm>
            <a:off x="8450934" y="137241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2" name="Google Shape;372;p64"/>
          <p:cNvSpPr/>
          <p:nvPr>
            <p:ph idx="8" type="pic"/>
          </p:nvPr>
        </p:nvSpPr>
        <p:spPr>
          <a:xfrm>
            <a:off x="9613213" y="137241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3" name="Google Shape;373;p64"/>
          <p:cNvSpPr/>
          <p:nvPr>
            <p:ph idx="9" type="pic"/>
          </p:nvPr>
        </p:nvSpPr>
        <p:spPr>
          <a:xfrm>
            <a:off x="7284298" y="253364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4" name="Google Shape;374;p64"/>
          <p:cNvSpPr/>
          <p:nvPr>
            <p:ph idx="13" type="pic"/>
          </p:nvPr>
        </p:nvSpPr>
        <p:spPr>
          <a:xfrm>
            <a:off x="8450934" y="253364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5" name="Google Shape;375;p64"/>
          <p:cNvSpPr/>
          <p:nvPr>
            <p:ph idx="14" type="pic"/>
          </p:nvPr>
        </p:nvSpPr>
        <p:spPr>
          <a:xfrm>
            <a:off x="9613213" y="253364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6" name="Google Shape;376;p64"/>
          <p:cNvSpPr/>
          <p:nvPr>
            <p:ph idx="15" type="pic"/>
          </p:nvPr>
        </p:nvSpPr>
        <p:spPr>
          <a:xfrm>
            <a:off x="3793104" y="137553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7" name="Google Shape;377;p64"/>
          <p:cNvSpPr/>
          <p:nvPr>
            <p:ph idx="16" type="pic"/>
          </p:nvPr>
        </p:nvSpPr>
        <p:spPr>
          <a:xfrm>
            <a:off x="4959739" y="137553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8" name="Google Shape;378;p64"/>
          <p:cNvSpPr/>
          <p:nvPr>
            <p:ph idx="17" type="pic"/>
          </p:nvPr>
        </p:nvSpPr>
        <p:spPr>
          <a:xfrm>
            <a:off x="6122019" y="1375535"/>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79" name="Google Shape;379;p64"/>
          <p:cNvSpPr/>
          <p:nvPr>
            <p:ph idx="18" type="pic"/>
          </p:nvPr>
        </p:nvSpPr>
        <p:spPr>
          <a:xfrm>
            <a:off x="3793104" y="253676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0" name="Google Shape;380;p64"/>
          <p:cNvSpPr/>
          <p:nvPr>
            <p:ph idx="19" type="pic"/>
          </p:nvPr>
        </p:nvSpPr>
        <p:spPr>
          <a:xfrm>
            <a:off x="4959739" y="253676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1" name="Google Shape;381;p64"/>
          <p:cNvSpPr/>
          <p:nvPr>
            <p:ph idx="20" type="pic"/>
          </p:nvPr>
        </p:nvSpPr>
        <p:spPr>
          <a:xfrm>
            <a:off x="6122019" y="2536768"/>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0_side placeholder side">
  <p:cSld name="10_side placeholder side">
    <p:spTree>
      <p:nvGrpSpPr>
        <p:cNvPr id="382" name="Shape 382"/>
        <p:cNvGrpSpPr/>
        <p:nvPr/>
      </p:nvGrpSpPr>
      <p:grpSpPr>
        <a:xfrm>
          <a:off x="0" y="0"/>
          <a:ext cx="0" cy="0"/>
          <a:chOff x="0" y="0"/>
          <a:chExt cx="0" cy="0"/>
        </a:xfrm>
      </p:grpSpPr>
      <p:sp>
        <p:nvSpPr>
          <p:cNvPr id="383" name="Google Shape;383;p65"/>
          <p:cNvSpPr/>
          <p:nvPr>
            <p:ph idx="2" type="pic"/>
          </p:nvPr>
        </p:nvSpPr>
        <p:spPr>
          <a:xfrm>
            <a:off x="7494360" y="109993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4" name="Google Shape;384;p65"/>
          <p:cNvSpPr/>
          <p:nvPr>
            <p:ph idx="3" type="pic"/>
          </p:nvPr>
        </p:nvSpPr>
        <p:spPr>
          <a:xfrm>
            <a:off x="8656640" y="109993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5" name="Google Shape;385;p65"/>
          <p:cNvSpPr/>
          <p:nvPr>
            <p:ph idx="4" type="pic"/>
          </p:nvPr>
        </p:nvSpPr>
        <p:spPr>
          <a:xfrm>
            <a:off x="7494360" y="226116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6" name="Google Shape;386;p65"/>
          <p:cNvSpPr/>
          <p:nvPr>
            <p:ph idx="5" type="pic"/>
          </p:nvPr>
        </p:nvSpPr>
        <p:spPr>
          <a:xfrm>
            <a:off x="8656640" y="226116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7" name="Google Shape;387;p65"/>
          <p:cNvSpPr/>
          <p:nvPr>
            <p:ph idx="6" type="pic"/>
          </p:nvPr>
        </p:nvSpPr>
        <p:spPr>
          <a:xfrm>
            <a:off x="7490006" y="342925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8" name="Google Shape;388;p65"/>
          <p:cNvSpPr/>
          <p:nvPr>
            <p:ph idx="7" type="pic"/>
          </p:nvPr>
        </p:nvSpPr>
        <p:spPr>
          <a:xfrm>
            <a:off x="8656640" y="342925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9" name="Google Shape;389;p65"/>
          <p:cNvSpPr/>
          <p:nvPr>
            <p:ph idx="8" type="pic"/>
          </p:nvPr>
        </p:nvSpPr>
        <p:spPr>
          <a:xfrm>
            <a:off x="9818920" y="342925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0" name="Google Shape;390;p65"/>
          <p:cNvSpPr/>
          <p:nvPr>
            <p:ph idx="9" type="pic"/>
          </p:nvPr>
        </p:nvSpPr>
        <p:spPr>
          <a:xfrm>
            <a:off x="7490006" y="459048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1" name="Google Shape;391;p65"/>
          <p:cNvSpPr/>
          <p:nvPr>
            <p:ph idx="13" type="pic"/>
          </p:nvPr>
        </p:nvSpPr>
        <p:spPr>
          <a:xfrm>
            <a:off x="8656640" y="459048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2" name="Google Shape;392;p65"/>
          <p:cNvSpPr/>
          <p:nvPr>
            <p:ph idx="14" type="pic"/>
          </p:nvPr>
        </p:nvSpPr>
        <p:spPr>
          <a:xfrm>
            <a:off x="9818920" y="459048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3" name="Google Shape;393;p65"/>
          <p:cNvSpPr/>
          <p:nvPr>
            <p:ph idx="15" type="pic"/>
          </p:nvPr>
        </p:nvSpPr>
        <p:spPr>
          <a:xfrm>
            <a:off x="9817307" y="1099931"/>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4" name="Google Shape;394;p65"/>
          <p:cNvSpPr/>
          <p:nvPr>
            <p:ph idx="16" type="pic"/>
          </p:nvPr>
        </p:nvSpPr>
        <p:spPr>
          <a:xfrm>
            <a:off x="9817307" y="2261164"/>
            <a:ext cx="1146153" cy="114510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700"/>
              <a:buFont typeface="Arial"/>
              <a:buNone/>
              <a:defRPr b="0" i="0" sz="7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11_side placeholder side 3">
  <p:cSld name="11_side placeholder side 3">
    <p:spTree>
      <p:nvGrpSpPr>
        <p:cNvPr id="395" name="Shape 395"/>
        <p:cNvGrpSpPr/>
        <p:nvPr/>
      </p:nvGrpSpPr>
      <p:grpSpPr>
        <a:xfrm>
          <a:off x="0" y="0"/>
          <a:ext cx="0" cy="0"/>
          <a:chOff x="0" y="0"/>
          <a:chExt cx="0" cy="0"/>
        </a:xfrm>
      </p:grpSpPr>
      <p:sp>
        <p:nvSpPr>
          <p:cNvPr id="396" name="Google Shape;396;p66"/>
          <p:cNvSpPr/>
          <p:nvPr>
            <p:ph idx="2" type="pic"/>
          </p:nvPr>
        </p:nvSpPr>
        <p:spPr>
          <a:xfrm>
            <a:off x="7030736" y="2221766"/>
            <a:ext cx="2160000" cy="2160001"/>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2600"/>
              <a:buFont typeface="Arial"/>
              <a:buNone/>
              <a:defRPr b="0" i="0" sz="26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7" name="Google Shape;397;p66"/>
          <p:cNvSpPr/>
          <p:nvPr>
            <p:ph idx="3" type="pic"/>
          </p:nvPr>
        </p:nvSpPr>
        <p:spPr>
          <a:xfrm>
            <a:off x="4612214" y="2221767"/>
            <a:ext cx="2160000" cy="2160001"/>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2600"/>
              <a:buFont typeface="Arial"/>
              <a:buNone/>
              <a:defRPr b="0" i="0" sz="26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98" name="Google Shape;398;p66"/>
          <p:cNvSpPr/>
          <p:nvPr>
            <p:ph idx="4" type="pic"/>
          </p:nvPr>
        </p:nvSpPr>
        <p:spPr>
          <a:xfrm>
            <a:off x="9449258" y="2122376"/>
            <a:ext cx="2160000" cy="2160001"/>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rgbClr val="D8D8D8"/>
              </a:buClr>
              <a:buSzPts val="2600"/>
              <a:buFont typeface="Arial"/>
              <a:buNone/>
              <a:defRPr b="0" i="0" sz="2600" u="none" cap="none" strike="noStrike">
                <a:solidFill>
                  <a:srgbClr val="D8D8D8"/>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side 12 placeholder ">
  <p:cSld name="7_side 12 placeholder ">
    <p:spTree>
      <p:nvGrpSpPr>
        <p:cNvPr id="399" name="Shape 399"/>
        <p:cNvGrpSpPr/>
        <p:nvPr/>
      </p:nvGrpSpPr>
      <p:grpSpPr>
        <a:xfrm>
          <a:off x="0" y="0"/>
          <a:ext cx="0" cy="0"/>
          <a:chOff x="0" y="0"/>
          <a:chExt cx="0" cy="0"/>
        </a:xfrm>
      </p:grpSpPr>
      <p:sp>
        <p:nvSpPr>
          <p:cNvPr id="400" name="Google Shape;400;p67"/>
          <p:cNvSpPr/>
          <p:nvPr>
            <p:ph idx="2" type="pic"/>
          </p:nvPr>
        </p:nvSpPr>
        <p:spPr>
          <a:xfrm>
            <a:off x="9163878" y="5247860"/>
            <a:ext cx="3055866" cy="161013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1" name="Google Shape;401;p67"/>
          <p:cNvSpPr/>
          <p:nvPr>
            <p:ph idx="3" type="pic"/>
          </p:nvPr>
        </p:nvSpPr>
        <p:spPr>
          <a:xfrm>
            <a:off x="9143999" y="3552716"/>
            <a:ext cx="3056903" cy="169514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2" name="Google Shape;402;p67"/>
          <p:cNvSpPr/>
          <p:nvPr>
            <p:ph idx="4" type="pic"/>
          </p:nvPr>
        </p:nvSpPr>
        <p:spPr>
          <a:xfrm>
            <a:off x="9153938" y="1842052"/>
            <a:ext cx="3046964" cy="169741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3" name="Google Shape;403;p67"/>
          <p:cNvSpPr/>
          <p:nvPr>
            <p:ph idx="5" type="pic"/>
          </p:nvPr>
        </p:nvSpPr>
        <p:spPr>
          <a:xfrm>
            <a:off x="9163878" y="0"/>
            <a:ext cx="3028122" cy="18288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4" name="Google Shape;404;p67"/>
          <p:cNvSpPr/>
          <p:nvPr>
            <p:ph idx="6" type="pic"/>
          </p:nvPr>
        </p:nvSpPr>
        <p:spPr>
          <a:xfrm>
            <a:off x="6098073" y="5261112"/>
            <a:ext cx="3065804" cy="161013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5" name="Google Shape;405;p67"/>
          <p:cNvSpPr/>
          <p:nvPr>
            <p:ph idx="7" type="pic"/>
          </p:nvPr>
        </p:nvSpPr>
        <p:spPr>
          <a:xfrm>
            <a:off x="6104700" y="3565968"/>
            <a:ext cx="3034747" cy="169514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6" name="Google Shape;406;p67"/>
          <p:cNvSpPr/>
          <p:nvPr>
            <p:ph idx="8" type="pic"/>
          </p:nvPr>
        </p:nvSpPr>
        <p:spPr>
          <a:xfrm>
            <a:off x="6088132" y="1855304"/>
            <a:ext cx="3075745" cy="171066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7" name="Google Shape;407;p67"/>
          <p:cNvSpPr/>
          <p:nvPr>
            <p:ph idx="9" type="pic"/>
          </p:nvPr>
        </p:nvSpPr>
        <p:spPr>
          <a:xfrm>
            <a:off x="6098073" y="0"/>
            <a:ext cx="3065804" cy="184205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8" name="Google Shape;408;p67"/>
          <p:cNvSpPr/>
          <p:nvPr>
            <p:ph idx="13" type="pic"/>
          </p:nvPr>
        </p:nvSpPr>
        <p:spPr>
          <a:xfrm>
            <a:off x="3061049" y="5261112"/>
            <a:ext cx="3037024" cy="1610139"/>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09" name="Google Shape;409;p67"/>
          <p:cNvSpPr/>
          <p:nvPr>
            <p:ph idx="14" type="pic"/>
          </p:nvPr>
        </p:nvSpPr>
        <p:spPr>
          <a:xfrm>
            <a:off x="3051108" y="3565968"/>
            <a:ext cx="3051316" cy="1695144"/>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10" name="Google Shape;410;p67"/>
          <p:cNvSpPr/>
          <p:nvPr>
            <p:ph idx="15" type="pic"/>
          </p:nvPr>
        </p:nvSpPr>
        <p:spPr>
          <a:xfrm>
            <a:off x="3051109" y="1855304"/>
            <a:ext cx="3028122" cy="169741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11" name="Google Shape;411;p67"/>
          <p:cNvSpPr/>
          <p:nvPr>
            <p:ph idx="16" type="pic"/>
          </p:nvPr>
        </p:nvSpPr>
        <p:spPr>
          <a:xfrm>
            <a:off x="3061049" y="13252"/>
            <a:ext cx="3028122" cy="18288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2_Normal Center">
  <p:cSld name="2_Normal Center">
    <p:spTree>
      <p:nvGrpSpPr>
        <p:cNvPr id="412" name="Shape 412"/>
        <p:cNvGrpSpPr/>
        <p:nvPr/>
      </p:nvGrpSpPr>
      <p:grpSpPr>
        <a:xfrm>
          <a:off x="0" y="0"/>
          <a:ext cx="0" cy="0"/>
          <a:chOff x="0" y="0"/>
          <a:chExt cx="0" cy="0"/>
        </a:xfrm>
      </p:grpSpPr>
      <p:sp>
        <p:nvSpPr>
          <p:cNvPr id="413" name="Google Shape;413;p68"/>
          <p:cNvSpPr/>
          <p:nvPr>
            <p:ph idx="2" type="pic"/>
          </p:nvPr>
        </p:nvSpPr>
        <p:spPr>
          <a:xfrm>
            <a:off x="887896" y="2859710"/>
            <a:ext cx="3328416" cy="1472184"/>
          </a:xfrm>
          <a:prstGeom prst="rect">
            <a:avLst/>
          </a:prstGeom>
          <a:solidFill>
            <a:srgbClr val="FEFEFE"/>
          </a:solidFill>
          <a:ln>
            <a:noFill/>
          </a:ln>
        </p:spPr>
        <p:txBody>
          <a:bodyPr anchorCtr="0" anchor="ctr" bIns="0" lIns="0" spcFirstLastPara="1" rIns="0" wrap="square" tIns="0"/>
          <a:lstStyle>
            <a:lvl1pPr lvl="0" marR="0" rtl="0" algn="l">
              <a:lnSpc>
                <a:spcPct val="90000"/>
              </a:lnSpc>
              <a:spcBef>
                <a:spcPts val="1000"/>
              </a:spcBef>
              <a:spcAft>
                <a:spcPts val="0"/>
              </a:spcAft>
              <a:buClr>
                <a:schemeClr val="dk1"/>
              </a:buClr>
              <a:buSzPts val="1400"/>
              <a:buFont typeface="Arial"/>
              <a:buChar char="•"/>
              <a:defRPr b="0" i="0" sz="14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14" name="Google Shape;414;p68"/>
          <p:cNvSpPr/>
          <p:nvPr>
            <p:ph idx="3" type="pic"/>
          </p:nvPr>
        </p:nvSpPr>
        <p:spPr>
          <a:xfrm>
            <a:off x="4405288" y="2859710"/>
            <a:ext cx="3328416" cy="1472184"/>
          </a:xfrm>
          <a:prstGeom prst="rect">
            <a:avLst/>
          </a:prstGeom>
          <a:solidFill>
            <a:srgbClr val="FEFEFE"/>
          </a:solidFill>
          <a:ln>
            <a:noFill/>
          </a:ln>
        </p:spPr>
        <p:txBody>
          <a:bodyPr anchorCtr="0" anchor="ctr" bIns="0" lIns="0" spcFirstLastPara="1" rIns="0" wrap="square" tIns="0"/>
          <a:lstStyle>
            <a:lvl1pPr lvl="0" marR="0" rtl="0" algn="l">
              <a:lnSpc>
                <a:spcPct val="90000"/>
              </a:lnSpc>
              <a:spcBef>
                <a:spcPts val="1000"/>
              </a:spcBef>
              <a:spcAft>
                <a:spcPts val="0"/>
              </a:spcAft>
              <a:buClr>
                <a:schemeClr val="dk1"/>
              </a:buClr>
              <a:buSzPts val="1400"/>
              <a:buFont typeface="Arial"/>
              <a:buChar char="•"/>
              <a:defRPr b="0" i="0" sz="14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15" name="Google Shape;415;p68"/>
          <p:cNvSpPr/>
          <p:nvPr>
            <p:ph idx="4" type="pic"/>
          </p:nvPr>
        </p:nvSpPr>
        <p:spPr>
          <a:xfrm>
            <a:off x="7922680" y="2859710"/>
            <a:ext cx="3328416" cy="1472184"/>
          </a:xfrm>
          <a:prstGeom prst="rect">
            <a:avLst/>
          </a:prstGeom>
          <a:solidFill>
            <a:srgbClr val="FEFEFE"/>
          </a:solidFill>
          <a:ln>
            <a:noFill/>
          </a:ln>
        </p:spPr>
        <p:txBody>
          <a:bodyPr anchorCtr="0" anchor="ctr" bIns="0" lIns="0" spcFirstLastPara="1" rIns="0" wrap="square" tIns="0"/>
          <a:lstStyle>
            <a:lvl1pPr lvl="0" marR="0" rtl="0" algn="l">
              <a:lnSpc>
                <a:spcPct val="90000"/>
              </a:lnSpc>
              <a:spcBef>
                <a:spcPts val="1000"/>
              </a:spcBef>
              <a:spcAft>
                <a:spcPts val="0"/>
              </a:spcAft>
              <a:buClr>
                <a:schemeClr val="dk1"/>
              </a:buClr>
              <a:buSzPts val="1400"/>
              <a:buFont typeface="Arial"/>
              <a:buChar char="•"/>
              <a:defRPr b="0" i="0" sz="14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16" name="Google Shape;416;p6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17" name="Google Shape;417;p68"/>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placeholder 4">
  <p:cSld name="4_placeholder 4">
    <p:spTree>
      <p:nvGrpSpPr>
        <p:cNvPr id="418" name="Shape 418"/>
        <p:cNvGrpSpPr/>
        <p:nvPr/>
      </p:nvGrpSpPr>
      <p:grpSpPr>
        <a:xfrm>
          <a:off x="0" y="0"/>
          <a:ext cx="0" cy="0"/>
          <a:chOff x="0" y="0"/>
          <a:chExt cx="0" cy="0"/>
        </a:xfrm>
      </p:grpSpPr>
      <p:sp>
        <p:nvSpPr>
          <p:cNvPr id="419" name="Google Shape;419;p69"/>
          <p:cNvSpPr/>
          <p:nvPr>
            <p:ph idx="2" type="pic"/>
          </p:nvPr>
        </p:nvSpPr>
        <p:spPr>
          <a:xfrm>
            <a:off x="868024" y="2014123"/>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0" name="Google Shape;420;p69"/>
          <p:cNvSpPr/>
          <p:nvPr>
            <p:ph idx="3" type="pic"/>
          </p:nvPr>
        </p:nvSpPr>
        <p:spPr>
          <a:xfrm>
            <a:off x="868023" y="4088088"/>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1" name="Google Shape;421;p69"/>
          <p:cNvSpPr/>
          <p:nvPr>
            <p:ph idx="4" type="pic"/>
          </p:nvPr>
        </p:nvSpPr>
        <p:spPr>
          <a:xfrm>
            <a:off x="9236770" y="2014123"/>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2" name="Google Shape;422;p69"/>
          <p:cNvSpPr/>
          <p:nvPr>
            <p:ph idx="5" type="pic"/>
          </p:nvPr>
        </p:nvSpPr>
        <p:spPr>
          <a:xfrm>
            <a:off x="9236769" y="4088088"/>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3" name="Google Shape;423;p6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24" name="Google Shape;424;p6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placeholder 4-6">
  <p:cSld name="5_placeholder 4-6">
    <p:spTree>
      <p:nvGrpSpPr>
        <p:cNvPr id="425" name="Shape 425"/>
        <p:cNvGrpSpPr/>
        <p:nvPr/>
      </p:nvGrpSpPr>
      <p:grpSpPr>
        <a:xfrm>
          <a:off x="0" y="0"/>
          <a:ext cx="0" cy="0"/>
          <a:chOff x="0" y="0"/>
          <a:chExt cx="0" cy="0"/>
        </a:xfrm>
      </p:grpSpPr>
      <p:sp>
        <p:nvSpPr>
          <p:cNvPr id="426" name="Google Shape;426;p70"/>
          <p:cNvSpPr/>
          <p:nvPr>
            <p:ph idx="2" type="pic"/>
          </p:nvPr>
        </p:nvSpPr>
        <p:spPr>
          <a:xfrm>
            <a:off x="457206" y="2014123"/>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7" name="Google Shape;427;p70"/>
          <p:cNvSpPr/>
          <p:nvPr>
            <p:ph idx="3" type="pic"/>
          </p:nvPr>
        </p:nvSpPr>
        <p:spPr>
          <a:xfrm>
            <a:off x="457205" y="4088088"/>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8" name="Google Shape;428;p70"/>
          <p:cNvSpPr/>
          <p:nvPr>
            <p:ph idx="4" type="pic"/>
          </p:nvPr>
        </p:nvSpPr>
        <p:spPr>
          <a:xfrm>
            <a:off x="9846371" y="2014123"/>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9" name="Google Shape;429;p70"/>
          <p:cNvSpPr/>
          <p:nvPr>
            <p:ph idx="5" type="pic"/>
          </p:nvPr>
        </p:nvSpPr>
        <p:spPr>
          <a:xfrm>
            <a:off x="9846370" y="4088088"/>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0" name="Google Shape;430;p70"/>
          <p:cNvSpPr/>
          <p:nvPr>
            <p:ph idx="6" type="pic"/>
          </p:nvPr>
        </p:nvSpPr>
        <p:spPr>
          <a:xfrm>
            <a:off x="5151788" y="2014123"/>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1" name="Google Shape;431;p70"/>
          <p:cNvSpPr/>
          <p:nvPr>
            <p:ph idx="7" type="pic"/>
          </p:nvPr>
        </p:nvSpPr>
        <p:spPr>
          <a:xfrm>
            <a:off x="5151787" y="4088088"/>
            <a:ext cx="1855305" cy="1709530"/>
          </a:xfrm>
          <a:prstGeom prst="roundRect">
            <a:avLst>
              <a:gd fmla="val 16667" name="adj"/>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2" name="Google Shape;432;p7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33" name="Google Shape;433;p70"/>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3 placeholder">
  <p:cSld name="4_Normal 3 placeholder">
    <p:spTree>
      <p:nvGrpSpPr>
        <p:cNvPr id="30" name="Shape 30"/>
        <p:cNvGrpSpPr/>
        <p:nvPr/>
      </p:nvGrpSpPr>
      <p:grpSpPr>
        <a:xfrm>
          <a:off x="0" y="0"/>
          <a:ext cx="0" cy="0"/>
          <a:chOff x="0" y="0"/>
          <a:chExt cx="0" cy="0"/>
        </a:xfrm>
      </p:grpSpPr>
      <p:sp>
        <p:nvSpPr>
          <p:cNvPr id="31" name="Google Shape;31;p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800"/>
              <a:buFont typeface="Lato"/>
              <a:buNone/>
              <a:defRPr b="0" i="0" sz="48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2" name="Google Shape;32;p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3" name="Google Shape;33;p8"/>
          <p:cNvSpPr/>
          <p:nvPr>
            <p:ph idx="2" type="pic"/>
          </p:nvPr>
        </p:nvSpPr>
        <p:spPr>
          <a:xfrm>
            <a:off x="0" y="2584021"/>
            <a:ext cx="3974123" cy="2759661"/>
          </a:xfrm>
          <a:prstGeom prst="rect">
            <a:avLst/>
          </a:prstGeom>
          <a:solidFill>
            <a:srgbClr val="F2F2F2"/>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4" name="Google Shape;34;p8"/>
          <p:cNvSpPr/>
          <p:nvPr>
            <p:ph idx="3" type="pic"/>
          </p:nvPr>
        </p:nvSpPr>
        <p:spPr>
          <a:xfrm>
            <a:off x="8217877" y="2584021"/>
            <a:ext cx="3974123" cy="2759661"/>
          </a:xfrm>
          <a:prstGeom prst="rect">
            <a:avLst/>
          </a:prstGeom>
          <a:solidFill>
            <a:srgbClr val="F2F2F2"/>
          </a:solidFill>
          <a:ln>
            <a:noFill/>
          </a:ln>
        </p:spPr>
        <p:txBody>
          <a:bodyPr anchorCtr="0" anchor="ctr" bIns="45700" lIns="91425" spcFirstLastPara="1" rIns="91425" wrap="square" tIns="45700"/>
          <a:lstStyle>
            <a:lvl1pPr lvl="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Roboto Medium"/>
                <a:ea typeface="Roboto Medium"/>
                <a:cs typeface="Roboto Medium"/>
                <a:sym typeface="Roboto Medium"/>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5" name="Google Shape;35;p8"/>
          <p:cNvSpPr/>
          <p:nvPr/>
        </p:nvSpPr>
        <p:spPr>
          <a:xfrm>
            <a:off x="3974123" y="2584020"/>
            <a:ext cx="4243754" cy="275966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Roboto Thin"/>
              <a:ea typeface="Roboto Thin"/>
              <a:cs typeface="Roboto Thin"/>
              <a:sym typeface="Roboto Thin"/>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placeholder 4 center">
  <p:cSld name="5_placeholder 4 center">
    <p:spTree>
      <p:nvGrpSpPr>
        <p:cNvPr id="434" name="Shape 434"/>
        <p:cNvGrpSpPr/>
        <p:nvPr/>
      </p:nvGrpSpPr>
      <p:grpSpPr>
        <a:xfrm>
          <a:off x="0" y="0"/>
          <a:ext cx="0" cy="0"/>
          <a:chOff x="0" y="0"/>
          <a:chExt cx="0" cy="0"/>
        </a:xfrm>
      </p:grpSpPr>
      <p:sp>
        <p:nvSpPr>
          <p:cNvPr id="435" name="Google Shape;435;p71"/>
          <p:cNvSpPr/>
          <p:nvPr>
            <p:ph idx="2" type="pic"/>
          </p:nvPr>
        </p:nvSpPr>
        <p:spPr>
          <a:xfrm>
            <a:off x="4048547" y="2014123"/>
            <a:ext cx="1855305" cy="170953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6" name="Google Shape;436;p71"/>
          <p:cNvSpPr/>
          <p:nvPr>
            <p:ph idx="3" type="pic"/>
          </p:nvPr>
        </p:nvSpPr>
        <p:spPr>
          <a:xfrm>
            <a:off x="4048546" y="4088088"/>
            <a:ext cx="1855305" cy="170953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7" name="Google Shape;437;p71"/>
          <p:cNvSpPr/>
          <p:nvPr>
            <p:ph idx="4" type="pic"/>
          </p:nvPr>
        </p:nvSpPr>
        <p:spPr>
          <a:xfrm>
            <a:off x="6255027" y="2014123"/>
            <a:ext cx="1855305" cy="170953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8" name="Google Shape;438;p71"/>
          <p:cNvSpPr/>
          <p:nvPr>
            <p:ph idx="5" type="pic"/>
          </p:nvPr>
        </p:nvSpPr>
        <p:spPr>
          <a:xfrm>
            <a:off x="6255026" y="4088088"/>
            <a:ext cx="1855305" cy="170953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9" name="Google Shape;439;p7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40" name="Google Shape;440;p71"/>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circle 1">
  <p:cSld name="5_circle 1">
    <p:spTree>
      <p:nvGrpSpPr>
        <p:cNvPr id="441" name="Shape 441"/>
        <p:cNvGrpSpPr/>
        <p:nvPr/>
      </p:nvGrpSpPr>
      <p:grpSpPr>
        <a:xfrm>
          <a:off x="0" y="0"/>
          <a:ext cx="0" cy="0"/>
          <a:chOff x="0" y="0"/>
          <a:chExt cx="0" cy="0"/>
        </a:xfrm>
      </p:grpSpPr>
      <p:sp>
        <p:nvSpPr>
          <p:cNvPr id="442" name="Google Shape;442;p72"/>
          <p:cNvSpPr/>
          <p:nvPr>
            <p:ph idx="2" type="pic"/>
          </p:nvPr>
        </p:nvSpPr>
        <p:spPr>
          <a:xfrm>
            <a:off x="1442872" y="2504663"/>
            <a:ext cx="2520000" cy="252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43" name="Google Shape;443;p72"/>
          <p:cNvSpPr/>
          <p:nvPr>
            <p:ph idx="3" type="pic"/>
          </p:nvPr>
        </p:nvSpPr>
        <p:spPr>
          <a:xfrm>
            <a:off x="4732617" y="2504663"/>
            <a:ext cx="2520000" cy="252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44" name="Google Shape;444;p72"/>
          <p:cNvSpPr/>
          <p:nvPr>
            <p:ph idx="4" type="pic"/>
          </p:nvPr>
        </p:nvSpPr>
        <p:spPr>
          <a:xfrm>
            <a:off x="8022362" y="2504663"/>
            <a:ext cx="2520000" cy="2520000"/>
          </a:xfrm>
          <a:prstGeom prst="ellipse">
            <a:avLst/>
          </a:prstGeom>
          <a:noFill/>
          <a:ln>
            <a:noFill/>
          </a:ln>
        </p:spPr>
        <p:txBody>
          <a:bodyPr anchorCtr="0" anchor="t" bIns="91425" lIns="182875" spcFirstLastPara="1" rIns="182875" wrap="square" tIns="91425"/>
          <a:lstStyle>
            <a:lvl1pPr lvl="0" marR="0" rtl="0" algn="l">
              <a:lnSpc>
                <a:spcPct val="90000"/>
              </a:lnSpc>
              <a:spcBef>
                <a:spcPts val="1000"/>
              </a:spcBef>
              <a:spcAft>
                <a:spcPts val="0"/>
              </a:spcAft>
              <a:buClr>
                <a:schemeClr val="dk1"/>
              </a:buClr>
              <a:buSzPts val="2800"/>
              <a:buFont typeface="Arial"/>
              <a:buNone/>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45" name="Google Shape;445;p7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46" name="Google Shape;446;p72"/>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circle 8">
  <p:cSld name="6_circle 8">
    <p:spTree>
      <p:nvGrpSpPr>
        <p:cNvPr id="447" name="Shape 447"/>
        <p:cNvGrpSpPr/>
        <p:nvPr/>
      </p:nvGrpSpPr>
      <p:grpSpPr>
        <a:xfrm>
          <a:off x="0" y="0"/>
          <a:ext cx="0" cy="0"/>
          <a:chOff x="0" y="0"/>
          <a:chExt cx="0" cy="0"/>
        </a:xfrm>
      </p:grpSpPr>
      <p:sp>
        <p:nvSpPr>
          <p:cNvPr id="448" name="Google Shape;448;p73"/>
          <p:cNvSpPr/>
          <p:nvPr>
            <p:ph idx="2" type="pic"/>
          </p:nvPr>
        </p:nvSpPr>
        <p:spPr>
          <a:xfrm>
            <a:off x="1089948" y="1831386"/>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49" name="Google Shape;449;p73"/>
          <p:cNvSpPr/>
          <p:nvPr>
            <p:ph idx="3" type="pic"/>
          </p:nvPr>
        </p:nvSpPr>
        <p:spPr>
          <a:xfrm>
            <a:off x="3100584" y="1831386"/>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0" name="Google Shape;450;p73"/>
          <p:cNvSpPr/>
          <p:nvPr>
            <p:ph idx="4" type="pic"/>
          </p:nvPr>
        </p:nvSpPr>
        <p:spPr>
          <a:xfrm>
            <a:off x="5111220" y="1831386"/>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1" name="Google Shape;451;p73"/>
          <p:cNvSpPr/>
          <p:nvPr>
            <p:ph idx="5" type="pic"/>
          </p:nvPr>
        </p:nvSpPr>
        <p:spPr>
          <a:xfrm>
            <a:off x="7121857" y="1831386"/>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2" name="Google Shape;452;p73"/>
          <p:cNvSpPr/>
          <p:nvPr>
            <p:ph idx="6" type="pic"/>
          </p:nvPr>
        </p:nvSpPr>
        <p:spPr>
          <a:xfrm>
            <a:off x="9132494" y="1831386"/>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3" name="Google Shape;453;p73"/>
          <p:cNvSpPr/>
          <p:nvPr>
            <p:ph idx="7" type="pic"/>
          </p:nvPr>
        </p:nvSpPr>
        <p:spPr>
          <a:xfrm>
            <a:off x="1089948" y="4130637"/>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4" name="Google Shape;454;p73"/>
          <p:cNvSpPr/>
          <p:nvPr>
            <p:ph idx="8" type="pic"/>
          </p:nvPr>
        </p:nvSpPr>
        <p:spPr>
          <a:xfrm>
            <a:off x="3100584" y="4130637"/>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5" name="Google Shape;455;p73"/>
          <p:cNvSpPr/>
          <p:nvPr>
            <p:ph idx="9" type="pic"/>
          </p:nvPr>
        </p:nvSpPr>
        <p:spPr>
          <a:xfrm>
            <a:off x="5111220" y="4130637"/>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6" name="Google Shape;456;p73"/>
          <p:cNvSpPr/>
          <p:nvPr>
            <p:ph idx="13" type="pic"/>
          </p:nvPr>
        </p:nvSpPr>
        <p:spPr>
          <a:xfrm>
            <a:off x="7121857" y="4130637"/>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7" name="Google Shape;457;p73"/>
          <p:cNvSpPr/>
          <p:nvPr>
            <p:ph idx="14" type="pic"/>
          </p:nvPr>
        </p:nvSpPr>
        <p:spPr>
          <a:xfrm>
            <a:off x="9132494" y="4130637"/>
            <a:ext cx="1693164" cy="1693164"/>
          </a:xfrm>
          <a:prstGeom prst="ellipse">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58" name="Google Shape;458;p7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59" name="Google Shape;459;p73"/>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 box 3">
  <p:cSld name="6_ box 3">
    <p:spTree>
      <p:nvGrpSpPr>
        <p:cNvPr id="460" name="Shape 460"/>
        <p:cNvGrpSpPr/>
        <p:nvPr/>
      </p:nvGrpSpPr>
      <p:grpSpPr>
        <a:xfrm>
          <a:off x="0" y="0"/>
          <a:ext cx="0" cy="0"/>
          <a:chOff x="0" y="0"/>
          <a:chExt cx="0" cy="0"/>
        </a:xfrm>
      </p:grpSpPr>
      <p:sp>
        <p:nvSpPr>
          <p:cNvPr id="461" name="Google Shape;461;p74"/>
          <p:cNvSpPr/>
          <p:nvPr>
            <p:ph idx="2" type="pic"/>
          </p:nvPr>
        </p:nvSpPr>
        <p:spPr>
          <a:xfrm>
            <a:off x="856057" y="2726465"/>
            <a:ext cx="2350008" cy="1609344"/>
          </a:xfrm>
          <a:prstGeom prst="rect">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62" name="Google Shape;462;p74"/>
          <p:cNvSpPr/>
          <p:nvPr>
            <p:ph idx="3" type="pic"/>
          </p:nvPr>
        </p:nvSpPr>
        <p:spPr>
          <a:xfrm>
            <a:off x="3512172" y="2726465"/>
            <a:ext cx="2350008" cy="1609344"/>
          </a:xfrm>
          <a:prstGeom prst="rect">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63" name="Google Shape;463;p74"/>
          <p:cNvSpPr/>
          <p:nvPr>
            <p:ph idx="4" type="pic"/>
          </p:nvPr>
        </p:nvSpPr>
        <p:spPr>
          <a:xfrm>
            <a:off x="6168286" y="2726465"/>
            <a:ext cx="2350008" cy="1609344"/>
          </a:xfrm>
          <a:prstGeom prst="rect">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64" name="Google Shape;464;p74"/>
          <p:cNvSpPr/>
          <p:nvPr>
            <p:ph idx="5" type="pic"/>
          </p:nvPr>
        </p:nvSpPr>
        <p:spPr>
          <a:xfrm>
            <a:off x="8824400" y="2726465"/>
            <a:ext cx="2350008" cy="1609344"/>
          </a:xfrm>
          <a:prstGeom prst="rect">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600"/>
              <a:buFont typeface="Arial"/>
              <a:buNone/>
              <a:defRPr b="0" i="0" sz="16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65" name="Google Shape;465;p7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66" name="Google Shape;466;p74"/>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7_ box 4">
  <p:cSld name="7_ box 4">
    <p:spTree>
      <p:nvGrpSpPr>
        <p:cNvPr id="467" name="Shape 467"/>
        <p:cNvGrpSpPr/>
        <p:nvPr/>
      </p:nvGrpSpPr>
      <p:grpSpPr>
        <a:xfrm>
          <a:off x="0" y="0"/>
          <a:ext cx="0" cy="0"/>
          <a:chOff x="0" y="0"/>
          <a:chExt cx="0" cy="0"/>
        </a:xfrm>
      </p:grpSpPr>
      <p:sp>
        <p:nvSpPr>
          <p:cNvPr id="468" name="Google Shape;468;p75"/>
          <p:cNvSpPr/>
          <p:nvPr>
            <p:ph idx="2" type="pic"/>
          </p:nvPr>
        </p:nvSpPr>
        <p:spPr>
          <a:xfrm>
            <a:off x="1182715" y="2682673"/>
            <a:ext cx="1693164" cy="1693164"/>
          </a:xfrm>
          <a:prstGeom prst="roundRect">
            <a:avLst>
              <a:gd fmla="val 16667" name="adj"/>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69" name="Google Shape;469;p75"/>
          <p:cNvSpPr/>
          <p:nvPr>
            <p:ph idx="3" type="pic"/>
          </p:nvPr>
        </p:nvSpPr>
        <p:spPr>
          <a:xfrm>
            <a:off x="3193351" y="2682673"/>
            <a:ext cx="1693164" cy="1693164"/>
          </a:xfrm>
          <a:prstGeom prst="roundRect">
            <a:avLst>
              <a:gd fmla="val 16667" name="adj"/>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0" name="Google Shape;470;p75"/>
          <p:cNvSpPr/>
          <p:nvPr>
            <p:ph idx="4" type="pic"/>
          </p:nvPr>
        </p:nvSpPr>
        <p:spPr>
          <a:xfrm>
            <a:off x="5203987" y="2682673"/>
            <a:ext cx="1693164" cy="1693164"/>
          </a:xfrm>
          <a:prstGeom prst="roundRect">
            <a:avLst>
              <a:gd fmla="val 16667" name="adj"/>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1" name="Google Shape;471;p75"/>
          <p:cNvSpPr/>
          <p:nvPr>
            <p:ph idx="5" type="pic"/>
          </p:nvPr>
        </p:nvSpPr>
        <p:spPr>
          <a:xfrm>
            <a:off x="7214624" y="2682673"/>
            <a:ext cx="1693164" cy="1693164"/>
          </a:xfrm>
          <a:prstGeom prst="roundRect">
            <a:avLst>
              <a:gd fmla="val 16667" name="adj"/>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2" name="Google Shape;472;p75"/>
          <p:cNvSpPr/>
          <p:nvPr>
            <p:ph idx="6" type="pic"/>
          </p:nvPr>
        </p:nvSpPr>
        <p:spPr>
          <a:xfrm>
            <a:off x="9225261" y="2682673"/>
            <a:ext cx="1693164" cy="1693164"/>
          </a:xfrm>
          <a:prstGeom prst="roundRect">
            <a:avLst>
              <a:gd fmla="val 16667" name="adj"/>
            </a:avLst>
          </a:prstGeom>
          <a:noFill/>
          <a:ln>
            <a:noFill/>
          </a:ln>
        </p:spPr>
        <p:txBody>
          <a:bodyPr anchorCtr="0" anchor="b" bIns="274300" lIns="91425" spcFirstLastPara="1" rIns="91425" wrap="square" tIns="0"/>
          <a:lstStyle>
            <a:lvl1pPr lvl="0" marR="0" rtl="0" algn="ctr">
              <a:lnSpc>
                <a:spcPct val="90000"/>
              </a:lnSpc>
              <a:spcBef>
                <a:spcPts val="1000"/>
              </a:spcBef>
              <a:spcAft>
                <a:spcPts val="0"/>
              </a:spcAft>
              <a:buClr>
                <a:srgbClr val="657D9A"/>
              </a:buClr>
              <a:buSzPts val="1000"/>
              <a:buFont typeface="Arial"/>
              <a:buNone/>
              <a:defRPr b="1" i="0" sz="1000" u="none" cap="none" strike="noStrike">
                <a:solidFill>
                  <a:srgbClr val="657D9A"/>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3" name="Google Shape;473;p7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74" name="Google Shape;474;p75"/>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6_placeholder 4">
  <p:cSld name="6_placeholder 4">
    <p:spTree>
      <p:nvGrpSpPr>
        <p:cNvPr id="475" name="Shape 475"/>
        <p:cNvGrpSpPr/>
        <p:nvPr/>
      </p:nvGrpSpPr>
      <p:grpSpPr>
        <a:xfrm>
          <a:off x="0" y="0"/>
          <a:ext cx="0" cy="0"/>
          <a:chOff x="0" y="0"/>
          <a:chExt cx="0" cy="0"/>
        </a:xfrm>
      </p:grpSpPr>
      <p:sp>
        <p:nvSpPr>
          <p:cNvPr id="476" name="Google Shape;476;p76"/>
          <p:cNvSpPr/>
          <p:nvPr>
            <p:ph idx="2" type="pic"/>
          </p:nvPr>
        </p:nvSpPr>
        <p:spPr>
          <a:xfrm>
            <a:off x="0" y="2176462"/>
            <a:ext cx="4267200" cy="4189917"/>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7" name="Google Shape;477;p76"/>
          <p:cNvSpPr/>
          <p:nvPr>
            <p:ph idx="3" type="pic"/>
          </p:nvPr>
        </p:nvSpPr>
        <p:spPr>
          <a:xfrm>
            <a:off x="4406348" y="2176463"/>
            <a:ext cx="2511287" cy="163001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8" name="Google Shape;478;p76"/>
          <p:cNvSpPr/>
          <p:nvPr>
            <p:ph idx="4" type="pic"/>
          </p:nvPr>
        </p:nvSpPr>
        <p:spPr>
          <a:xfrm>
            <a:off x="7043531" y="2176463"/>
            <a:ext cx="2511287" cy="163001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79" name="Google Shape;479;p76"/>
          <p:cNvSpPr/>
          <p:nvPr>
            <p:ph idx="5" type="pic"/>
          </p:nvPr>
        </p:nvSpPr>
        <p:spPr>
          <a:xfrm>
            <a:off x="9680713" y="2176462"/>
            <a:ext cx="2511287" cy="1630018"/>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80" name="Google Shape;480;p7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81" name="Google Shape;481;p76"/>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3_Normal Center">
  <p:cSld name="3_Normal Center">
    <p:spTree>
      <p:nvGrpSpPr>
        <p:cNvPr id="482" name="Shape 482"/>
        <p:cNvGrpSpPr/>
        <p:nvPr/>
      </p:nvGrpSpPr>
      <p:grpSpPr>
        <a:xfrm>
          <a:off x="0" y="0"/>
          <a:ext cx="0" cy="0"/>
          <a:chOff x="0" y="0"/>
          <a:chExt cx="0" cy="0"/>
        </a:xfrm>
      </p:grpSpPr>
      <p:sp>
        <p:nvSpPr>
          <p:cNvPr id="483" name="Google Shape;483;p77"/>
          <p:cNvSpPr/>
          <p:nvPr>
            <p:ph idx="2" type="pic"/>
          </p:nvPr>
        </p:nvSpPr>
        <p:spPr>
          <a:xfrm>
            <a:off x="0" y="2448891"/>
            <a:ext cx="12191999" cy="2215873"/>
          </a:xfrm>
          <a:prstGeom prst="rect">
            <a:avLst/>
          </a:prstGeom>
          <a:solidFill>
            <a:srgbClr val="FEFEFE"/>
          </a:solidFill>
          <a:ln>
            <a:noFill/>
          </a:ln>
        </p:spPr>
        <p:txBody>
          <a:bodyPr anchorCtr="0" anchor="ctr" bIns="0" lIns="0" spcFirstLastPara="1" rIns="0" wrap="square" tIns="0"/>
          <a:lstStyle>
            <a:lvl1pPr lvl="0" marR="0" rtl="0" algn="l">
              <a:lnSpc>
                <a:spcPct val="90000"/>
              </a:lnSpc>
              <a:spcBef>
                <a:spcPts val="1000"/>
              </a:spcBef>
              <a:spcAft>
                <a:spcPts val="0"/>
              </a:spcAft>
              <a:buClr>
                <a:schemeClr val="dk1"/>
              </a:buClr>
              <a:buSzPts val="1400"/>
              <a:buFont typeface="Arial"/>
              <a:buChar char="•"/>
              <a:defRPr b="0" i="0" sz="14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84" name="Google Shape;484;p7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85" name="Google Shape;485;p77"/>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ottom images">
  <p:cSld name="bottom images">
    <p:spTree>
      <p:nvGrpSpPr>
        <p:cNvPr id="486" name="Shape 486"/>
        <p:cNvGrpSpPr/>
        <p:nvPr/>
      </p:nvGrpSpPr>
      <p:grpSpPr>
        <a:xfrm>
          <a:off x="0" y="0"/>
          <a:ext cx="0" cy="0"/>
          <a:chOff x="0" y="0"/>
          <a:chExt cx="0" cy="0"/>
        </a:xfrm>
      </p:grpSpPr>
      <p:sp>
        <p:nvSpPr>
          <p:cNvPr id="487" name="Google Shape;487;p78"/>
          <p:cNvSpPr/>
          <p:nvPr>
            <p:ph idx="2" type="pic"/>
          </p:nvPr>
        </p:nvSpPr>
        <p:spPr>
          <a:xfrm>
            <a:off x="0" y="4121427"/>
            <a:ext cx="12191999" cy="2736574"/>
          </a:xfrm>
          <a:prstGeom prst="rect">
            <a:avLst/>
          </a:prstGeom>
          <a:solidFill>
            <a:srgbClr val="FEFEFE"/>
          </a:solidFill>
          <a:ln>
            <a:noFill/>
          </a:ln>
        </p:spPr>
        <p:txBody>
          <a:bodyPr anchorCtr="0" anchor="ctr" bIns="0" lIns="0" spcFirstLastPara="1" rIns="0" wrap="square" tIns="0"/>
          <a:lstStyle>
            <a:lvl1pPr lvl="0" marR="0" rtl="0" algn="l">
              <a:lnSpc>
                <a:spcPct val="90000"/>
              </a:lnSpc>
              <a:spcBef>
                <a:spcPts val="1000"/>
              </a:spcBef>
              <a:spcAft>
                <a:spcPts val="0"/>
              </a:spcAft>
              <a:buClr>
                <a:schemeClr val="dk1"/>
              </a:buClr>
              <a:buSzPts val="1400"/>
              <a:buFont typeface="Arial"/>
              <a:buChar char="•"/>
              <a:defRPr b="0" i="0" sz="14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88" name="Google Shape;488;p7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ctr">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89" name="Google Shape;489;p78"/>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lstStyle>
            <a:lvl1pPr indent="-228600" lvl="0" marL="457200" marR="0" rtl="0" algn="ctr">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4_Normal w/ image">
  <p:cSld name="4_Normal w/ image">
    <p:spTree>
      <p:nvGrpSpPr>
        <p:cNvPr id="36" name="Shape 36"/>
        <p:cNvGrpSpPr/>
        <p:nvPr/>
      </p:nvGrpSpPr>
      <p:grpSpPr>
        <a:xfrm>
          <a:off x="0" y="0"/>
          <a:ext cx="0" cy="0"/>
          <a:chOff x="0" y="0"/>
          <a:chExt cx="0" cy="0"/>
        </a:xfrm>
      </p:grpSpPr>
      <p:sp>
        <p:nvSpPr>
          <p:cNvPr id="37" name="Google Shape;37;p9"/>
          <p:cNvSpPr/>
          <p:nvPr>
            <p:ph idx="2" type="pic"/>
          </p:nvPr>
        </p:nvSpPr>
        <p:spPr>
          <a:xfrm>
            <a:off x="9157252" y="0"/>
            <a:ext cx="3034748" cy="6858000"/>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38" name="Google Shape;38;p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l">
              <a:lnSpc>
                <a:spcPct val="90000"/>
              </a:lnSpc>
              <a:spcBef>
                <a:spcPts val="0"/>
              </a:spcBef>
              <a:spcAft>
                <a:spcPts val="0"/>
              </a:spcAft>
              <a:buClr>
                <a:schemeClr val="dk1"/>
              </a:buClr>
              <a:buSzPts val="4400"/>
              <a:buFont typeface="Lato"/>
              <a:buNone/>
              <a:defRPr b="0" i="0" sz="44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9" name="Google Shape;39;p9"/>
          <p:cNvSpPr txBox="1"/>
          <p:nvPr>
            <p:ph idx="1" type="body"/>
          </p:nvPr>
        </p:nvSpPr>
        <p:spPr>
          <a:xfrm>
            <a:off x="470455" y="902438"/>
            <a:ext cx="11357112" cy="436908"/>
          </a:xfrm>
          <a:prstGeom prst="rect">
            <a:avLst/>
          </a:prstGeom>
          <a:noFill/>
          <a:ln>
            <a:noFill/>
          </a:ln>
        </p:spPr>
        <p:txBody>
          <a:bodyPr anchorCtr="0" anchor="t" bIns="45700" lIns="91425" spcFirstLastPara="1" rIns="91425" wrap="square" tIns="45700"/>
          <a:lstStyle>
            <a:lvl1pPr indent="-228600" lvl="0" marL="457200" marR="0" rtl="0" algn="l">
              <a:lnSpc>
                <a:spcPct val="90000"/>
              </a:lnSpc>
              <a:spcBef>
                <a:spcPts val="1000"/>
              </a:spcBef>
              <a:spcAft>
                <a:spcPts val="0"/>
              </a:spcAft>
              <a:buClr>
                <a:schemeClr val="dk1"/>
              </a:buClr>
              <a:buSzPts val="1800"/>
              <a:buFont typeface="Arial"/>
              <a:buNone/>
              <a:defRPr b="0" i="0" sz="1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5_Normal w/ image 3">
  <p:cSld name="5_Normal w/ image 3">
    <p:spTree>
      <p:nvGrpSpPr>
        <p:cNvPr id="40" name="Shape 40"/>
        <p:cNvGrpSpPr/>
        <p:nvPr/>
      </p:nvGrpSpPr>
      <p:grpSpPr>
        <a:xfrm>
          <a:off x="0" y="0"/>
          <a:ext cx="0" cy="0"/>
          <a:chOff x="0" y="0"/>
          <a:chExt cx="0" cy="0"/>
        </a:xfrm>
      </p:grpSpPr>
      <p:sp>
        <p:nvSpPr>
          <p:cNvPr id="41" name="Google Shape;41;p10"/>
          <p:cNvSpPr/>
          <p:nvPr>
            <p:ph idx="2" type="pic"/>
          </p:nvPr>
        </p:nvSpPr>
        <p:spPr>
          <a:xfrm>
            <a:off x="9157252" y="0"/>
            <a:ext cx="3034748" cy="3485322"/>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2" name="Google Shape;42;p10"/>
          <p:cNvSpPr/>
          <p:nvPr>
            <p:ph idx="3" type="pic"/>
          </p:nvPr>
        </p:nvSpPr>
        <p:spPr>
          <a:xfrm>
            <a:off x="9157252" y="3498574"/>
            <a:ext cx="3034748" cy="3359426"/>
          </a:xfrm>
          <a:prstGeom prst="rect">
            <a:avLst/>
          </a:prstGeom>
          <a:noFill/>
          <a:ln>
            <a:noFill/>
          </a:ln>
        </p:spPr>
        <p:txBody>
          <a:bodyPr anchorCtr="0" anchor="t" bIns="45700" lIns="91425" spcFirstLastPara="1" rIns="91425" wrap="square" tIns="45700"/>
          <a:lstStyle>
            <a:lvl1pPr lvl="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lvl="1"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lvl="2"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lvl="3"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lvl="4"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lvl="5"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lvl="6"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lvl="7"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lvl="8"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43" name="Google Shape;43;p1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lstStyle>
            <a:lvl1pPr lvl="0" marR="0" rtl="0" algn="l">
              <a:lnSpc>
                <a:spcPct val="90000"/>
              </a:lnSpc>
              <a:spcBef>
                <a:spcPts val="0"/>
              </a:spcBef>
              <a:spcAft>
                <a:spcPts val="0"/>
              </a:spcAft>
              <a:buClr>
                <a:schemeClr val="dk1"/>
              </a:buClr>
              <a:buSzPts val="3200"/>
              <a:buFont typeface="Lato"/>
              <a:buNone/>
              <a:defRPr b="0" i="0" sz="3200" u="none" cap="none" strike="noStrike">
                <a:solidFill>
                  <a:schemeClr val="dk1"/>
                </a:solidFill>
                <a:latin typeface="Lato"/>
                <a:ea typeface="Lato"/>
                <a:cs typeface="Lato"/>
                <a:sym typeface="Lato"/>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4" name="Google Shape;44;p10"/>
          <p:cNvSpPr txBox="1"/>
          <p:nvPr>
            <p:ph idx="1" type="body"/>
          </p:nvPr>
        </p:nvSpPr>
        <p:spPr>
          <a:xfrm>
            <a:off x="470455" y="875934"/>
            <a:ext cx="11357112" cy="436908"/>
          </a:xfrm>
          <a:prstGeom prst="rect">
            <a:avLst/>
          </a:prstGeom>
          <a:noFill/>
          <a:ln>
            <a:noFill/>
          </a:ln>
        </p:spPr>
        <p:txBody>
          <a:bodyPr anchorCtr="0" anchor="t" bIns="45700" lIns="91425" spcFirstLastPara="1" rIns="91425" wrap="square" tIns="45700"/>
          <a:lstStyle>
            <a:lvl1pPr indent="-228600" lvl="0" marL="457200" marR="0" rtl="0" algn="l">
              <a:lnSpc>
                <a:spcPct val="90000"/>
              </a:lnSpc>
              <a:spcBef>
                <a:spcPts val="1000"/>
              </a:spcBef>
              <a:spcAft>
                <a:spcPts val="0"/>
              </a:spcAft>
              <a:buClr>
                <a:schemeClr val="dk1"/>
              </a:buClr>
              <a:buSzPts val="1600"/>
              <a:buFont typeface="Arial"/>
              <a:buNone/>
              <a:defRPr b="0" i="0" sz="16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73" Type="http://schemas.openxmlformats.org/officeDocument/2006/relationships/slideLayout" Target="../slideLayouts/slideLayout73.xml"/><Relationship Id="rId72" Type="http://schemas.openxmlformats.org/officeDocument/2006/relationships/slideLayout" Target="../slideLayouts/slideLayout72.xml"/><Relationship Id="rId31" Type="http://schemas.openxmlformats.org/officeDocument/2006/relationships/slideLayout" Target="../slideLayouts/slideLayout31.xml"/><Relationship Id="rId75" Type="http://schemas.openxmlformats.org/officeDocument/2006/relationships/slideLayout" Target="../slideLayouts/slideLayout75.xml"/><Relationship Id="rId30" Type="http://schemas.openxmlformats.org/officeDocument/2006/relationships/slideLayout" Target="../slideLayouts/slideLayout30.xml"/><Relationship Id="rId74" Type="http://schemas.openxmlformats.org/officeDocument/2006/relationships/slideLayout" Target="../slideLayouts/slideLayout74.xml"/><Relationship Id="rId33" Type="http://schemas.openxmlformats.org/officeDocument/2006/relationships/slideLayout" Target="../slideLayouts/slideLayout33.xml"/><Relationship Id="rId77" Type="http://schemas.openxmlformats.org/officeDocument/2006/relationships/slideLayout" Target="../slideLayouts/slideLayout77.xml"/><Relationship Id="rId32" Type="http://schemas.openxmlformats.org/officeDocument/2006/relationships/slideLayout" Target="../slideLayouts/slideLayout32.xml"/><Relationship Id="rId76" Type="http://schemas.openxmlformats.org/officeDocument/2006/relationships/slideLayout" Target="../slideLayouts/slideLayout7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78" Type="http://schemas.openxmlformats.org/officeDocument/2006/relationships/theme" Target="../theme/theme2.xml"/><Relationship Id="rId71" Type="http://schemas.openxmlformats.org/officeDocument/2006/relationships/slideLayout" Target="../slideLayouts/slideLayout71.xml"/><Relationship Id="rId70" Type="http://schemas.openxmlformats.org/officeDocument/2006/relationships/slideLayout" Target="../slideLayouts/slideLayout70.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20" Type="http://schemas.openxmlformats.org/officeDocument/2006/relationships/slideLayout" Target="../slideLayouts/slideLayout20.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22" Type="http://schemas.openxmlformats.org/officeDocument/2006/relationships/slideLayout" Target="../slideLayouts/slideLayout22.xml"/><Relationship Id="rId66" Type="http://schemas.openxmlformats.org/officeDocument/2006/relationships/slideLayout" Target="../slideLayouts/slideLayout66.xml"/><Relationship Id="rId21" Type="http://schemas.openxmlformats.org/officeDocument/2006/relationships/slideLayout" Target="../slideLayouts/slideLayout21.xml"/><Relationship Id="rId65" Type="http://schemas.openxmlformats.org/officeDocument/2006/relationships/slideLayout" Target="../slideLayouts/slideLayout65.xml"/><Relationship Id="rId24" Type="http://schemas.openxmlformats.org/officeDocument/2006/relationships/slideLayout" Target="../slideLayouts/slideLayout24.xml"/><Relationship Id="rId68" Type="http://schemas.openxmlformats.org/officeDocument/2006/relationships/slideLayout" Target="../slideLayouts/slideLayout68.xml"/><Relationship Id="rId23" Type="http://schemas.openxmlformats.org/officeDocument/2006/relationships/slideLayout" Target="../slideLayouts/slideLayout23.xml"/><Relationship Id="rId67" Type="http://schemas.openxmlformats.org/officeDocument/2006/relationships/slideLayout" Target="../slideLayouts/slideLayout67.xml"/><Relationship Id="rId60" Type="http://schemas.openxmlformats.org/officeDocument/2006/relationships/slideLayout" Target="../slideLayouts/slideLayout60.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69" Type="http://schemas.openxmlformats.org/officeDocument/2006/relationships/slideLayout" Target="../slideLayouts/slideLayout6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55" Type="http://schemas.openxmlformats.org/officeDocument/2006/relationships/slideLayout" Target="../slideLayouts/slideLayout55.xml"/><Relationship Id="rId10" Type="http://schemas.openxmlformats.org/officeDocument/2006/relationships/slideLayout" Target="../slideLayouts/slideLayout10.xml"/><Relationship Id="rId54" Type="http://schemas.openxmlformats.org/officeDocument/2006/relationships/slideLayout" Target="../slideLayouts/slideLayout54.xml"/><Relationship Id="rId13" Type="http://schemas.openxmlformats.org/officeDocument/2006/relationships/slideLayout" Target="../slideLayouts/slideLayout13.xml"/><Relationship Id="rId57" Type="http://schemas.openxmlformats.org/officeDocument/2006/relationships/slideLayout" Target="../slideLayouts/slideLayout57.xml"/><Relationship Id="rId12" Type="http://schemas.openxmlformats.org/officeDocument/2006/relationships/slideLayout" Target="../slideLayouts/slideLayout12.xml"/><Relationship Id="rId56" Type="http://schemas.openxmlformats.org/officeDocument/2006/relationships/slideLayout" Target="../slideLayouts/slideLayout56.xml"/><Relationship Id="rId15" Type="http://schemas.openxmlformats.org/officeDocument/2006/relationships/slideLayout" Target="../slideLayouts/slideLayout15.xml"/><Relationship Id="rId59" Type="http://schemas.openxmlformats.org/officeDocument/2006/relationships/slideLayout" Target="../slideLayouts/slideLayout59.xml"/><Relationship Id="rId14" Type="http://schemas.openxmlformats.org/officeDocument/2006/relationships/slideLayout" Target="../slideLayouts/slideLayout14.xml"/><Relationship Id="rId58" Type="http://schemas.openxmlformats.org/officeDocument/2006/relationships/slideLayout" Target="../slideLayouts/slideLayout5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 name="Shape 9"/>
        <p:cNvGrpSpPr/>
        <p:nvPr/>
      </p:nvGrpSpPr>
      <p:grpSpPr>
        <a:xfrm>
          <a:off x="0" y="0"/>
          <a:ext cx="0" cy="0"/>
          <a:chOff x="0" y="0"/>
          <a:chExt cx="0" cy="0"/>
        </a:xfrm>
      </p:grpSpPr>
      <p:sp>
        <p:nvSpPr>
          <p:cNvPr id="10" name="Google Shape;10;p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lstStyle>
            <a:lvl1pPr lvl="0" marR="0" rtl="0" algn="l">
              <a:lnSpc>
                <a:spcPct val="90000"/>
              </a:lnSpc>
              <a:spcBef>
                <a:spcPts val="0"/>
              </a:spcBef>
              <a:spcAft>
                <a:spcPts val="0"/>
              </a:spcAft>
              <a:buClr>
                <a:schemeClr val="dk1"/>
              </a:buClr>
              <a:buSzPts val="4400"/>
              <a:buFont typeface="Arial"/>
              <a:buNone/>
              <a:defRPr b="0" i="0" sz="4400" u="none" cap="none" strike="noStrik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1"/>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Lato Light"/>
                <a:ea typeface="Lato Light"/>
                <a:cs typeface="Lato Light"/>
                <a:sym typeface="Lato Light"/>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Lato Light"/>
                <a:ea typeface="Lato Light"/>
                <a:cs typeface="Lato Light"/>
                <a:sym typeface="Lato Light"/>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Lato Light"/>
                <a:ea typeface="Lato Light"/>
                <a:cs typeface="Lato Light"/>
                <a:sym typeface="Lato Light"/>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Lato Light"/>
                <a:ea typeface="Lato Light"/>
                <a:cs typeface="Lato Light"/>
                <a:sym typeface="Lato Light"/>
              </a:defRPr>
            </a:lvl9pPr>
          </a:lstStyle>
          <a:p/>
        </p:txBody>
      </p:sp>
      <p:sp>
        <p:nvSpPr>
          <p:cNvPr id="12" name="Google Shape;12;p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lstStyle>
            <a:lvl1pPr lvl="0" marR="0" rtl="0" algn="l">
              <a:spcBef>
                <a:spcPts val="0"/>
              </a:spcBef>
              <a:spcAft>
                <a:spcPts val="0"/>
              </a:spcAft>
              <a:buSzPts val="1400"/>
              <a:buNone/>
              <a:defRPr b="0" i="0" sz="1200" u="none" cap="none" strike="noStrike">
                <a:solidFill>
                  <a:srgbClr val="9197A0"/>
                </a:solidFill>
                <a:latin typeface="Lato Light"/>
                <a:ea typeface="Lato Light"/>
                <a:cs typeface="Lato Light"/>
                <a:sym typeface="Lato Light"/>
              </a:defRPr>
            </a:lvl1pPr>
            <a:lvl2pPr lvl="1"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2pPr>
            <a:lvl3pPr lvl="2"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3pPr>
            <a:lvl4pPr lvl="3"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4pPr>
            <a:lvl5pPr lvl="4"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5pPr>
            <a:lvl6pPr lvl="5"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6pPr>
            <a:lvl7pPr lvl="6"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7pPr>
            <a:lvl8pPr lvl="7"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8pPr>
            <a:lvl9pPr lvl="8"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9pPr>
          </a:lstStyle>
          <a:p/>
        </p:txBody>
      </p:sp>
      <p:sp>
        <p:nvSpPr>
          <p:cNvPr id="13" name="Google Shape;13;p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lstStyle>
            <a:lvl1pPr lvl="0" marR="0" rtl="0" algn="ctr">
              <a:spcBef>
                <a:spcPts val="0"/>
              </a:spcBef>
              <a:spcAft>
                <a:spcPts val="0"/>
              </a:spcAft>
              <a:buSzPts val="1400"/>
              <a:buNone/>
              <a:defRPr b="0" i="0" sz="1200" u="none" cap="none" strike="noStrike">
                <a:solidFill>
                  <a:srgbClr val="9197A0"/>
                </a:solidFill>
                <a:latin typeface="Lato Light"/>
                <a:ea typeface="Lato Light"/>
                <a:cs typeface="Lato Light"/>
                <a:sym typeface="Lato Light"/>
              </a:defRPr>
            </a:lvl1pPr>
            <a:lvl2pPr lvl="1"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2pPr>
            <a:lvl3pPr lvl="2"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3pPr>
            <a:lvl4pPr lvl="3"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4pPr>
            <a:lvl5pPr lvl="4"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5pPr>
            <a:lvl6pPr lvl="5"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6pPr>
            <a:lvl7pPr lvl="6"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7pPr>
            <a:lvl8pPr lvl="7"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8pPr>
            <a:lvl9pPr lvl="8" marR="0" rtl="0" algn="l">
              <a:spcBef>
                <a:spcPts val="0"/>
              </a:spcBef>
              <a:spcAft>
                <a:spcPts val="0"/>
              </a:spcAft>
              <a:buSzPts val="1400"/>
              <a:buNone/>
              <a:defRPr b="0" i="0" sz="1800" u="none" cap="none" strike="noStrike">
                <a:solidFill>
                  <a:schemeClr val="dk1"/>
                </a:solidFill>
                <a:latin typeface="Lato Light"/>
                <a:ea typeface="Lato Light"/>
                <a:cs typeface="Lato Light"/>
                <a:sym typeface="Lato Light"/>
              </a:defRPr>
            </a:lvl9pPr>
          </a:lstStyle>
          <a:p/>
        </p:txBody>
      </p:sp>
      <p:sp>
        <p:nvSpPr>
          <p:cNvPr id="14" name="Google Shape;14;p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9197A0"/>
                </a:solidFill>
                <a:latin typeface="Lato Light"/>
                <a:ea typeface="Lato Light"/>
                <a:cs typeface="Lato Light"/>
                <a:sym typeface="Lato Light"/>
              </a:defRPr>
            </a:lvl1pPr>
            <a:lvl2pPr indent="0" lvl="1" marL="0" marR="0" rtl="0" algn="r">
              <a:spcBef>
                <a:spcPts val="0"/>
              </a:spcBef>
              <a:buNone/>
              <a:defRPr b="0" i="0" sz="1200" u="none" cap="none" strike="noStrike">
                <a:solidFill>
                  <a:srgbClr val="9197A0"/>
                </a:solidFill>
                <a:latin typeface="Lato Light"/>
                <a:ea typeface="Lato Light"/>
                <a:cs typeface="Lato Light"/>
                <a:sym typeface="Lato Light"/>
              </a:defRPr>
            </a:lvl2pPr>
            <a:lvl3pPr indent="0" lvl="2" marL="0" marR="0" rtl="0" algn="r">
              <a:spcBef>
                <a:spcPts val="0"/>
              </a:spcBef>
              <a:buNone/>
              <a:defRPr b="0" i="0" sz="1200" u="none" cap="none" strike="noStrike">
                <a:solidFill>
                  <a:srgbClr val="9197A0"/>
                </a:solidFill>
                <a:latin typeface="Lato Light"/>
                <a:ea typeface="Lato Light"/>
                <a:cs typeface="Lato Light"/>
                <a:sym typeface="Lato Light"/>
              </a:defRPr>
            </a:lvl3pPr>
            <a:lvl4pPr indent="0" lvl="3" marL="0" marR="0" rtl="0" algn="r">
              <a:spcBef>
                <a:spcPts val="0"/>
              </a:spcBef>
              <a:buNone/>
              <a:defRPr b="0" i="0" sz="1200" u="none" cap="none" strike="noStrike">
                <a:solidFill>
                  <a:srgbClr val="9197A0"/>
                </a:solidFill>
                <a:latin typeface="Lato Light"/>
                <a:ea typeface="Lato Light"/>
                <a:cs typeface="Lato Light"/>
                <a:sym typeface="Lato Light"/>
              </a:defRPr>
            </a:lvl4pPr>
            <a:lvl5pPr indent="0" lvl="4" marL="0" marR="0" rtl="0" algn="r">
              <a:spcBef>
                <a:spcPts val="0"/>
              </a:spcBef>
              <a:buNone/>
              <a:defRPr b="0" i="0" sz="1200" u="none" cap="none" strike="noStrike">
                <a:solidFill>
                  <a:srgbClr val="9197A0"/>
                </a:solidFill>
                <a:latin typeface="Lato Light"/>
                <a:ea typeface="Lato Light"/>
                <a:cs typeface="Lato Light"/>
                <a:sym typeface="Lato Light"/>
              </a:defRPr>
            </a:lvl5pPr>
            <a:lvl6pPr indent="0" lvl="5" marL="0" marR="0" rtl="0" algn="r">
              <a:spcBef>
                <a:spcPts val="0"/>
              </a:spcBef>
              <a:buNone/>
              <a:defRPr b="0" i="0" sz="1200" u="none" cap="none" strike="noStrike">
                <a:solidFill>
                  <a:srgbClr val="9197A0"/>
                </a:solidFill>
                <a:latin typeface="Lato Light"/>
                <a:ea typeface="Lato Light"/>
                <a:cs typeface="Lato Light"/>
                <a:sym typeface="Lato Light"/>
              </a:defRPr>
            </a:lvl6pPr>
            <a:lvl7pPr indent="0" lvl="6" marL="0" marR="0" rtl="0" algn="r">
              <a:spcBef>
                <a:spcPts val="0"/>
              </a:spcBef>
              <a:buNone/>
              <a:defRPr b="0" i="0" sz="1200" u="none" cap="none" strike="noStrike">
                <a:solidFill>
                  <a:srgbClr val="9197A0"/>
                </a:solidFill>
                <a:latin typeface="Lato Light"/>
                <a:ea typeface="Lato Light"/>
                <a:cs typeface="Lato Light"/>
                <a:sym typeface="Lato Light"/>
              </a:defRPr>
            </a:lvl7pPr>
            <a:lvl8pPr indent="0" lvl="7" marL="0" marR="0" rtl="0" algn="r">
              <a:spcBef>
                <a:spcPts val="0"/>
              </a:spcBef>
              <a:buNone/>
              <a:defRPr b="0" i="0" sz="1200" u="none" cap="none" strike="noStrike">
                <a:solidFill>
                  <a:srgbClr val="9197A0"/>
                </a:solidFill>
                <a:latin typeface="Lato Light"/>
                <a:ea typeface="Lato Light"/>
                <a:cs typeface="Lato Light"/>
                <a:sym typeface="Lato Light"/>
              </a:defRPr>
            </a:lvl8pPr>
            <a:lvl9pPr indent="0" lvl="8" marL="0" marR="0" rtl="0" algn="r">
              <a:spcBef>
                <a:spcPts val="0"/>
              </a:spcBef>
              <a:buNone/>
              <a:defRPr b="0" i="0" sz="1200" u="none" cap="none" strike="noStrike">
                <a:solidFill>
                  <a:srgbClr val="9197A0"/>
                </a:solidFill>
                <a:latin typeface="Lato Light"/>
                <a:ea typeface="Lato Light"/>
                <a:cs typeface="Lato Light"/>
                <a:sym typeface="Lato Light"/>
              </a:defRPr>
            </a:lvl9pPr>
          </a:lstStyle>
          <a:p>
            <a:pPr indent="0" lvl="0" marL="0">
              <a:spcBef>
                <a:spcPts val="0"/>
              </a:spcBef>
              <a:spcAft>
                <a:spcPts val="0"/>
              </a:spcAft>
              <a:buNone/>
            </a:pPr>
            <a:fld id="{00000000-1234-1234-1234-123412341234}" type="slidenum">
              <a:rPr lang="en-US"/>
              <a:t>‹#›</a:t>
            </a:fld>
            <a:endParaRPr/>
          </a:p>
        </p:txBody>
      </p:sp>
      <p:sp>
        <p:nvSpPr>
          <p:cNvPr id="15" name="Google Shape;15;p1"/>
          <p:cNvSpPr/>
          <p:nvPr/>
        </p:nvSpPr>
        <p:spPr>
          <a:xfrm>
            <a:off x="11241614" y="219070"/>
            <a:ext cx="612000" cy="612000"/>
          </a:xfrm>
          <a:prstGeom prst="ellipse">
            <a:avLst/>
          </a:prstGeom>
          <a:solidFill>
            <a:srgbClr val="A5A5A5">
              <a:alpha val="44705"/>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Lato Light"/>
              <a:ea typeface="Lato Light"/>
              <a:cs typeface="Lato Light"/>
              <a:sym typeface="Lato Light"/>
            </a:endParaRPr>
          </a:p>
        </p:txBody>
      </p:sp>
      <p:sp>
        <p:nvSpPr>
          <p:cNvPr id="16" name="Google Shape;16;p1"/>
          <p:cNvSpPr txBox="1"/>
          <p:nvPr/>
        </p:nvSpPr>
        <p:spPr>
          <a:xfrm>
            <a:off x="11194775" y="365125"/>
            <a:ext cx="705678"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fld id="{00000000-1234-1234-1234-123412341234}" type="slidenum">
              <a:rPr b="0" i="0" lang="en-US" sz="1400" u="none" cap="none" strike="noStrike">
                <a:solidFill>
                  <a:schemeClr val="lt1"/>
                </a:solidFill>
                <a:latin typeface="Lato Light"/>
                <a:ea typeface="Lato Light"/>
                <a:cs typeface="Lato Light"/>
                <a:sym typeface="Lato Light"/>
              </a:rPr>
              <a:t>‹#›</a:t>
            </a:fld>
            <a:endParaRPr b="0" i="0" sz="1400" u="none" cap="none" strike="noStrike">
              <a:solidFill>
                <a:schemeClr val="lt1"/>
              </a:solidFill>
              <a:latin typeface="Lato Light"/>
              <a:ea typeface="Lato Light"/>
              <a:cs typeface="Lato Light"/>
              <a:sym typeface="Lato Light"/>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Ls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
                                        </p:tgtEl>
                                        <p:attrNameLst>
                                          <p:attrName>style.visibility</p:attrName>
                                        </p:attrNameLst>
                                      </p:cBhvr>
                                      <p:to>
                                        <p:strVal val="visible"/>
                                      </p:to>
                                    </p:set>
                                    <p:animEffect filter="fade" transition="in">
                                      <p:cBhvr>
                                        <p:cTn dur="500"/>
                                        <p:tgtEl>
                                          <p:spTgt spid="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4.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5.xml"/><Relationship Id="rId3" Type="http://schemas.openxmlformats.org/officeDocument/2006/relationships/image" Target="../media/image13.png"/><Relationship Id="rId4" Type="http://schemas.openxmlformats.org/officeDocument/2006/relationships/image" Target="../media/image21.png"/><Relationship Id="rId5" Type="http://schemas.openxmlformats.org/officeDocument/2006/relationships/image" Target="../media/image19.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1.png"/><Relationship Id="rId4" Type="http://schemas.openxmlformats.org/officeDocument/2006/relationships/image" Target="../media/image3.png"/><Relationship Id="rId5" Type="http://schemas.openxmlformats.org/officeDocument/2006/relationships/image" Target="../media/image5.png"/><Relationship Id="rId6" Type="http://schemas.openxmlformats.org/officeDocument/2006/relationships/image" Target="../media/image4.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8.xml"/><Relationship Id="rId3" Type="http://schemas.openxmlformats.org/officeDocument/2006/relationships/image" Target="../media/image35.png"/><Relationship Id="rId4" Type="http://schemas.openxmlformats.org/officeDocument/2006/relationships/image" Target="../media/image27.png"/><Relationship Id="rId5" Type="http://schemas.openxmlformats.org/officeDocument/2006/relationships/image" Target="../media/image33.png"/><Relationship Id="rId6" Type="http://schemas.openxmlformats.org/officeDocument/2006/relationships/image" Target="../media/image29.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2.xml"/><Relationship Id="rId3" Type="http://schemas.openxmlformats.org/officeDocument/2006/relationships/image" Target="../media/image28.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5.xml"/><Relationship Id="rId3" Type="http://schemas.openxmlformats.org/officeDocument/2006/relationships/image" Target="../media/image13.png"/><Relationship Id="rId4" Type="http://schemas.openxmlformats.org/officeDocument/2006/relationships/image" Target="../media/image21.png"/><Relationship Id="rId5" Type="http://schemas.openxmlformats.org/officeDocument/2006/relationships/image" Target="../media/image19.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6.xml"/><Relationship Id="rId3" Type="http://schemas.openxmlformats.org/officeDocument/2006/relationships/image" Target="../media/image30.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7.xml"/><Relationship Id="rId3" Type="http://schemas.openxmlformats.org/officeDocument/2006/relationships/image" Target="../media/image30.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9.xml"/><Relationship Id="rId3" Type="http://schemas.openxmlformats.org/officeDocument/2006/relationships/image" Target="../media/image3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2.xml"/><Relationship Id="rId3" Type="http://schemas.openxmlformats.org/officeDocument/2006/relationships/image" Target="../media/image31.png"/><Relationship Id="rId4" Type="http://schemas.openxmlformats.org/officeDocument/2006/relationships/image" Target="../media/image34.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7.xml"/><Relationship Id="rId3" Type="http://schemas.openxmlformats.org/officeDocument/2006/relationships/image" Target="../media/image35.png"/><Relationship Id="rId4" Type="http://schemas.openxmlformats.org/officeDocument/2006/relationships/image" Target="../media/image27.png"/><Relationship Id="rId5" Type="http://schemas.openxmlformats.org/officeDocument/2006/relationships/image" Target="../media/image33.png"/><Relationship Id="rId6" Type="http://schemas.openxmlformats.org/officeDocument/2006/relationships/image" Target="../media/image29.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14.jp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4.xml"/><Relationship Id="rId3" Type="http://schemas.openxmlformats.org/officeDocument/2006/relationships/image" Target="../media/image13.png"/><Relationship Id="rId4" Type="http://schemas.openxmlformats.org/officeDocument/2006/relationships/image" Target="../media/image21.png"/><Relationship Id="rId5" Type="http://schemas.openxmlformats.org/officeDocument/2006/relationships/image" Target="../media/image19.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5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image" Target="../media/image4.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0.xml"/><Relationship Id="rId3" Type="http://schemas.openxmlformats.org/officeDocument/2006/relationships/image" Target="../media/image14.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xml"/><Relationship Id="rId3" Type="http://schemas.openxmlformats.org/officeDocument/2006/relationships/image" Target="../media/image7.png"/><Relationship Id="rId4" Type="http://schemas.openxmlformats.org/officeDocument/2006/relationships/image" Target="../media/image6.png"/><Relationship Id="rId5" Type="http://schemas.openxmlformats.org/officeDocument/2006/relationships/image" Target="../media/image2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14.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image" Target="../media/image13.png"/><Relationship Id="rId4" Type="http://schemas.openxmlformats.org/officeDocument/2006/relationships/image" Target="../media/image8.png"/><Relationship Id="rId5" Type="http://schemas.openxmlformats.org/officeDocument/2006/relationships/image" Target="../media/image1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1.xml"/><Relationship Id="rId3" Type="http://schemas.openxmlformats.org/officeDocument/2006/relationships/image" Target="../media/image17.png"/><Relationship Id="rId4" Type="http://schemas.openxmlformats.org/officeDocument/2006/relationships/image" Target="../media/image23.png"/><Relationship Id="rId9" Type="http://schemas.openxmlformats.org/officeDocument/2006/relationships/image" Target="../media/image18.png"/><Relationship Id="rId5" Type="http://schemas.openxmlformats.org/officeDocument/2006/relationships/image" Target="../media/image11.png"/><Relationship Id="rId6" Type="http://schemas.openxmlformats.org/officeDocument/2006/relationships/image" Target="../media/image16.png"/><Relationship Id="rId7" Type="http://schemas.openxmlformats.org/officeDocument/2006/relationships/image" Target="../media/image9.png"/><Relationship Id="rId8" Type="http://schemas.openxmlformats.org/officeDocument/2006/relationships/image" Target="../media/image12.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2.xml"/><Relationship Id="rId3" Type="http://schemas.openxmlformats.org/officeDocument/2006/relationships/image" Target="../media/image15.png"/><Relationship Id="rId4" Type="http://schemas.openxmlformats.org/officeDocument/2006/relationships/image" Target="../media/image13.png"/><Relationship Id="rId5" Type="http://schemas.openxmlformats.org/officeDocument/2006/relationships/image" Target="../media/image20.png"/><Relationship Id="rId6" Type="http://schemas.openxmlformats.org/officeDocument/2006/relationships/image" Target="../media/image22.png"/><Relationship Id="rId7" Type="http://schemas.openxmlformats.org/officeDocument/2006/relationships/image" Target="../media/image21.png"/><Relationship Id="rId8" Type="http://schemas.openxmlformats.org/officeDocument/2006/relationships/image" Target="../media/image19.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5.xml"/><Relationship Id="rId3" Type="http://schemas.openxmlformats.org/officeDocument/2006/relationships/image" Target="../media/image24.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image" Target="../media/image2.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9.xml"/><Relationship Id="rId3" Type="http://schemas.openxmlformats.org/officeDocument/2006/relationships/image" Target="../media/image2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0.xml"/><Relationship Id="rId3" Type="http://schemas.openxmlformats.org/officeDocument/2006/relationships/image" Target="../media/image13.png"/><Relationship Id="rId4" Type="http://schemas.openxmlformats.org/officeDocument/2006/relationships/image" Target="../media/image20.png"/><Relationship Id="rId5" Type="http://schemas.openxmlformats.org/officeDocument/2006/relationships/image" Target="../media/image21.png"/><Relationship Id="rId6" Type="http://schemas.openxmlformats.org/officeDocument/2006/relationships/image" Target="../media/image19.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4.xml"/><Relationship Id="rId3" Type="http://schemas.openxmlformats.org/officeDocument/2006/relationships/image" Target="../media/image13.png"/><Relationship Id="rId4" Type="http://schemas.openxmlformats.org/officeDocument/2006/relationships/image" Target="../media/image21.png"/><Relationship Id="rId5" Type="http://schemas.openxmlformats.org/officeDocument/2006/relationships/image" Target="../media/image19.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5.xml"/><Relationship Id="rId3" Type="http://schemas.openxmlformats.org/officeDocument/2006/relationships/image" Target="../media/image21.png"/><Relationship Id="rId4" Type="http://schemas.openxmlformats.org/officeDocument/2006/relationships/image" Target="../media/image19.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93" name="Shape 493"/>
        <p:cNvGrpSpPr/>
        <p:nvPr/>
      </p:nvGrpSpPr>
      <p:grpSpPr>
        <a:xfrm>
          <a:off x="0" y="0"/>
          <a:ext cx="0" cy="0"/>
          <a:chOff x="0" y="0"/>
          <a:chExt cx="0" cy="0"/>
        </a:xfrm>
      </p:grpSpPr>
      <p:pic>
        <p:nvPicPr>
          <p:cNvPr id="494" name="Google Shape;494;p79"/>
          <p:cNvPicPr preferRelativeResize="0"/>
          <p:nvPr>
            <p:ph idx="2" type="pic"/>
          </p:nvPr>
        </p:nvPicPr>
        <p:blipFill rotWithShape="1">
          <a:blip r:embed="rId3">
            <a:alphaModFix/>
          </a:blip>
          <a:srcRect b="0" l="0" r="0" t="0"/>
          <a:stretch/>
        </p:blipFill>
        <p:spPr>
          <a:xfrm>
            <a:off x="0" y="1"/>
            <a:ext cx="12192000" cy="6858000"/>
          </a:xfrm>
          <a:prstGeom prst="rect">
            <a:avLst/>
          </a:prstGeom>
          <a:noFill/>
          <a:ln>
            <a:noFill/>
          </a:ln>
        </p:spPr>
      </p:pic>
      <p:sp>
        <p:nvSpPr>
          <p:cNvPr id="495" name="Google Shape;495;p79"/>
          <p:cNvSpPr/>
          <p:nvPr/>
        </p:nvSpPr>
        <p:spPr>
          <a:xfrm>
            <a:off x="0" y="-16511"/>
            <a:ext cx="12192000" cy="6891000"/>
          </a:xfrm>
          <a:prstGeom prst="rect">
            <a:avLst/>
          </a:prstGeom>
          <a:solidFill>
            <a:srgbClr val="222A34">
              <a:alpha val="88627"/>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Roboto Thin"/>
              <a:ea typeface="Roboto Thin"/>
              <a:cs typeface="Roboto Thin"/>
              <a:sym typeface="Roboto Thin"/>
            </a:endParaRPr>
          </a:p>
        </p:txBody>
      </p:sp>
      <p:sp>
        <p:nvSpPr>
          <p:cNvPr id="496" name="Google Shape;496;p79"/>
          <p:cNvSpPr/>
          <p:nvPr/>
        </p:nvSpPr>
        <p:spPr>
          <a:xfrm>
            <a:off x="286086" y="-32936"/>
            <a:ext cx="4466217" cy="3635740"/>
          </a:xfrm>
          <a:prstGeom prst="rect">
            <a:avLst/>
          </a:prstGeom>
          <a:solidFill>
            <a:schemeClr val="accent1">
              <a:alpha val="6784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accent5"/>
              </a:solidFill>
              <a:latin typeface="Lato Light"/>
              <a:ea typeface="Lato Light"/>
              <a:cs typeface="Lato Light"/>
              <a:sym typeface="Lato Light"/>
            </a:endParaRPr>
          </a:p>
        </p:txBody>
      </p:sp>
      <p:sp>
        <p:nvSpPr>
          <p:cNvPr id="497" name="Google Shape;497;p79"/>
          <p:cNvSpPr/>
          <p:nvPr/>
        </p:nvSpPr>
        <p:spPr>
          <a:xfrm>
            <a:off x="508294" y="911076"/>
            <a:ext cx="4021799" cy="1717393"/>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b="0" i="0" lang="en-US" sz="6600" u="none" cap="none" strike="noStrike">
                <a:solidFill>
                  <a:schemeClr val="lt1"/>
                </a:solidFill>
                <a:latin typeface="Lato Black"/>
                <a:ea typeface="Lato Black"/>
                <a:cs typeface="Lato Black"/>
                <a:sym typeface="Lato Black"/>
              </a:rPr>
              <a:t>INFO GRAPHIC</a:t>
            </a:r>
            <a:endParaRPr b="0" i="0" sz="6600" u="none" cap="none" strike="noStrike">
              <a:solidFill>
                <a:schemeClr val="lt1"/>
              </a:solidFill>
              <a:latin typeface="Lato Black"/>
              <a:ea typeface="Lato Black"/>
              <a:cs typeface="Lato Black"/>
              <a:sym typeface="Lato Black"/>
            </a:endParaRPr>
          </a:p>
        </p:txBody>
      </p:sp>
      <p:grpSp>
        <p:nvGrpSpPr>
          <p:cNvPr id="498" name="Google Shape;498;p79"/>
          <p:cNvGrpSpPr/>
          <p:nvPr/>
        </p:nvGrpSpPr>
        <p:grpSpPr>
          <a:xfrm flipH="1" rot="10800000">
            <a:off x="286087" y="3539543"/>
            <a:ext cx="4466216" cy="63261"/>
            <a:chOff x="76200" y="4476750"/>
            <a:chExt cx="6858000" cy="91440"/>
          </a:xfrm>
        </p:grpSpPr>
        <p:sp>
          <p:nvSpPr>
            <p:cNvPr id="499" name="Google Shape;499;p79"/>
            <p:cNvSpPr/>
            <p:nvPr/>
          </p:nvSpPr>
          <p:spPr>
            <a:xfrm>
              <a:off x="76200" y="4476750"/>
              <a:ext cx="1371600" cy="914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3200" u="none" cap="none" strike="noStrike">
                <a:solidFill>
                  <a:schemeClr val="lt1"/>
                </a:solidFill>
                <a:latin typeface="Lato Light"/>
                <a:ea typeface="Lato Light"/>
                <a:cs typeface="Lato Light"/>
                <a:sym typeface="Lato Light"/>
              </a:endParaRPr>
            </a:p>
          </p:txBody>
        </p:sp>
        <p:sp>
          <p:nvSpPr>
            <p:cNvPr id="500" name="Google Shape;500;p79"/>
            <p:cNvSpPr/>
            <p:nvPr/>
          </p:nvSpPr>
          <p:spPr>
            <a:xfrm>
              <a:off x="1447800" y="4476750"/>
              <a:ext cx="1371600" cy="9144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3200" u="none" cap="none" strike="noStrike">
                <a:solidFill>
                  <a:schemeClr val="lt1"/>
                </a:solidFill>
                <a:latin typeface="Lato Light"/>
                <a:ea typeface="Lato Light"/>
                <a:cs typeface="Lato Light"/>
                <a:sym typeface="Lato Light"/>
              </a:endParaRPr>
            </a:p>
          </p:txBody>
        </p:sp>
        <p:sp>
          <p:nvSpPr>
            <p:cNvPr id="501" name="Google Shape;501;p79"/>
            <p:cNvSpPr/>
            <p:nvPr/>
          </p:nvSpPr>
          <p:spPr>
            <a:xfrm>
              <a:off x="2819400" y="4476750"/>
              <a:ext cx="1371600" cy="9144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3200" u="none" cap="none" strike="noStrike">
                <a:solidFill>
                  <a:schemeClr val="lt1"/>
                </a:solidFill>
                <a:latin typeface="Lato Light"/>
                <a:ea typeface="Lato Light"/>
                <a:cs typeface="Lato Light"/>
                <a:sym typeface="Lato Light"/>
              </a:endParaRPr>
            </a:p>
          </p:txBody>
        </p:sp>
        <p:sp>
          <p:nvSpPr>
            <p:cNvPr id="502" name="Google Shape;502;p79"/>
            <p:cNvSpPr/>
            <p:nvPr/>
          </p:nvSpPr>
          <p:spPr>
            <a:xfrm>
              <a:off x="4191000" y="4476750"/>
              <a:ext cx="1371600" cy="9144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3200" u="none" cap="none" strike="noStrike">
                <a:solidFill>
                  <a:schemeClr val="lt1"/>
                </a:solidFill>
                <a:latin typeface="Lato Light"/>
                <a:ea typeface="Lato Light"/>
                <a:cs typeface="Lato Light"/>
                <a:sym typeface="Lato Light"/>
              </a:endParaRPr>
            </a:p>
          </p:txBody>
        </p:sp>
        <p:sp>
          <p:nvSpPr>
            <p:cNvPr id="503" name="Google Shape;503;p79"/>
            <p:cNvSpPr/>
            <p:nvPr/>
          </p:nvSpPr>
          <p:spPr>
            <a:xfrm>
              <a:off x="5562600" y="4476750"/>
              <a:ext cx="1371600" cy="91440"/>
            </a:xfrm>
            <a:prstGeom prst="rect">
              <a:avLst/>
            </a:prstGeom>
            <a:solidFill>
              <a:srgbClr val="333F4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3200" u="none" cap="none" strike="noStrike">
                <a:solidFill>
                  <a:schemeClr val="lt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96"/>
                                        </p:tgtEl>
                                        <p:attrNameLst>
                                          <p:attrName>style.visibility</p:attrName>
                                        </p:attrNameLst>
                                      </p:cBhvr>
                                      <p:to>
                                        <p:strVal val="visible"/>
                                      </p:to>
                                    </p:set>
                                    <p:animEffect filter="fade" transition="in">
                                      <p:cBhvr>
                                        <p:cTn dur="500"/>
                                        <p:tgtEl>
                                          <p:spTgt spid="4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169" name="Shape 1169"/>
        <p:cNvGrpSpPr/>
        <p:nvPr/>
      </p:nvGrpSpPr>
      <p:grpSpPr>
        <a:xfrm>
          <a:off x="0" y="0"/>
          <a:ext cx="0" cy="0"/>
          <a:chOff x="0" y="0"/>
          <a:chExt cx="0" cy="0"/>
        </a:xfrm>
      </p:grpSpPr>
      <p:sp>
        <p:nvSpPr>
          <p:cNvPr id="1170" name="Google Shape;1170;p8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Goal</a:t>
            </a:r>
            <a:endParaRPr b="0" i="0" sz="4800" u="none" cap="none" strike="noStrike">
              <a:solidFill>
                <a:schemeClr val="dk1"/>
              </a:solidFill>
              <a:latin typeface="Lato"/>
              <a:ea typeface="Lato"/>
              <a:cs typeface="Lato"/>
              <a:sym typeface="Lato"/>
            </a:endParaRPr>
          </a:p>
        </p:txBody>
      </p:sp>
      <p:sp>
        <p:nvSpPr>
          <p:cNvPr id="1171" name="Google Shape;1171;p8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172" name="Google Shape;1172;p8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173" name="Google Shape;1173;p88"/>
          <p:cNvGrpSpPr/>
          <p:nvPr/>
        </p:nvGrpSpPr>
        <p:grpSpPr>
          <a:xfrm>
            <a:off x="-11138" y="2914649"/>
            <a:ext cx="5927725" cy="3943351"/>
            <a:chOff x="1639" y="1342"/>
            <a:chExt cx="3734" cy="2484"/>
          </a:xfrm>
        </p:grpSpPr>
        <p:sp>
          <p:nvSpPr>
            <p:cNvPr id="1174" name="Google Shape;1174;p88"/>
            <p:cNvSpPr/>
            <p:nvPr/>
          </p:nvSpPr>
          <p:spPr>
            <a:xfrm>
              <a:off x="3821" y="2164"/>
              <a:ext cx="812" cy="850"/>
            </a:xfrm>
            <a:custGeom>
              <a:rect b="b" l="l" r="r" t="t"/>
              <a:pathLst>
                <a:path extrusionOk="0" h="850" w="812">
                  <a:moveTo>
                    <a:pt x="443" y="0"/>
                  </a:moveTo>
                  <a:lnTo>
                    <a:pt x="812" y="850"/>
                  </a:lnTo>
                  <a:lnTo>
                    <a:pt x="369" y="850"/>
                  </a:lnTo>
                  <a:lnTo>
                    <a:pt x="0" y="0"/>
                  </a:lnTo>
                  <a:lnTo>
                    <a:pt x="203" y="0"/>
                  </a:lnTo>
                  <a:lnTo>
                    <a:pt x="44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75" name="Google Shape;1175;p88"/>
            <p:cNvSpPr/>
            <p:nvPr/>
          </p:nvSpPr>
          <p:spPr>
            <a:xfrm>
              <a:off x="2968" y="2424"/>
              <a:ext cx="812" cy="854"/>
            </a:xfrm>
            <a:custGeom>
              <a:rect b="b" l="l" r="r" t="t"/>
              <a:pathLst>
                <a:path extrusionOk="0" h="854" w="812">
                  <a:moveTo>
                    <a:pt x="443" y="0"/>
                  </a:moveTo>
                  <a:lnTo>
                    <a:pt x="812" y="854"/>
                  </a:lnTo>
                  <a:lnTo>
                    <a:pt x="369" y="854"/>
                  </a:lnTo>
                  <a:lnTo>
                    <a:pt x="0" y="0"/>
                  </a:lnTo>
                  <a:lnTo>
                    <a:pt x="44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76" name="Google Shape;1176;p88"/>
            <p:cNvSpPr/>
            <p:nvPr/>
          </p:nvSpPr>
          <p:spPr>
            <a:xfrm>
              <a:off x="2115" y="2696"/>
              <a:ext cx="812" cy="855"/>
            </a:xfrm>
            <a:custGeom>
              <a:rect b="b" l="l" r="r" t="t"/>
              <a:pathLst>
                <a:path extrusionOk="0" h="855" w="812">
                  <a:moveTo>
                    <a:pt x="443" y="0"/>
                  </a:moveTo>
                  <a:lnTo>
                    <a:pt x="812" y="855"/>
                  </a:lnTo>
                  <a:lnTo>
                    <a:pt x="369" y="855"/>
                  </a:lnTo>
                  <a:lnTo>
                    <a:pt x="0" y="0"/>
                  </a:lnTo>
                  <a:lnTo>
                    <a:pt x="44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77" name="Google Shape;1177;p88"/>
            <p:cNvSpPr/>
            <p:nvPr/>
          </p:nvSpPr>
          <p:spPr>
            <a:xfrm>
              <a:off x="3333" y="2159"/>
              <a:ext cx="928" cy="1122"/>
            </a:xfrm>
            <a:custGeom>
              <a:rect b="b" l="l" r="r" t="t"/>
              <a:pathLst>
                <a:path extrusionOk="0" h="1122" w="928">
                  <a:moveTo>
                    <a:pt x="928" y="0"/>
                  </a:moveTo>
                  <a:lnTo>
                    <a:pt x="485" y="0"/>
                  </a:lnTo>
                  <a:lnTo>
                    <a:pt x="226" y="600"/>
                  </a:lnTo>
                  <a:lnTo>
                    <a:pt x="5" y="1118"/>
                  </a:lnTo>
                  <a:lnTo>
                    <a:pt x="0" y="1122"/>
                  </a:lnTo>
                  <a:lnTo>
                    <a:pt x="448" y="1122"/>
                  </a:lnTo>
                  <a:lnTo>
                    <a:pt x="928" y="0"/>
                  </a:ln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78" name="Google Shape;1178;p88"/>
            <p:cNvSpPr/>
            <p:nvPr/>
          </p:nvSpPr>
          <p:spPr>
            <a:xfrm>
              <a:off x="2484" y="2428"/>
              <a:ext cx="927" cy="1127"/>
            </a:xfrm>
            <a:custGeom>
              <a:rect b="b" l="l" r="r" t="t"/>
              <a:pathLst>
                <a:path extrusionOk="0" h="1127" w="927">
                  <a:moveTo>
                    <a:pt x="927" y="0"/>
                  </a:moveTo>
                  <a:lnTo>
                    <a:pt x="484" y="0"/>
                  </a:lnTo>
                  <a:lnTo>
                    <a:pt x="221" y="610"/>
                  </a:lnTo>
                  <a:lnTo>
                    <a:pt x="0" y="1127"/>
                  </a:lnTo>
                  <a:lnTo>
                    <a:pt x="443" y="1127"/>
                  </a:lnTo>
                  <a:lnTo>
                    <a:pt x="927" y="0"/>
                  </a:ln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79" name="Google Shape;1179;p88"/>
            <p:cNvSpPr/>
            <p:nvPr/>
          </p:nvSpPr>
          <p:spPr>
            <a:xfrm>
              <a:off x="1639" y="2698"/>
              <a:ext cx="928" cy="1128"/>
            </a:xfrm>
            <a:custGeom>
              <a:rect b="b" l="l" r="r" t="t"/>
              <a:pathLst>
                <a:path extrusionOk="0" h="1128" w="928">
                  <a:moveTo>
                    <a:pt x="928" y="0"/>
                  </a:moveTo>
                  <a:lnTo>
                    <a:pt x="485" y="0"/>
                  </a:lnTo>
                  <a:lnTo>
                    <a:pt x="0" y="1128"/>
                  </a:lnTo>
                  <a:lnTo>
                    <a:pt x="448" y="1128"/>
                  </a:lnTo>
                  <a:lnTo>
                    <a:pt x="928" y="0"/>
                  </a:ln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80" name="Google Shape;1180;p88"/>
            <p:cNvSpPr/>
            <p:nvPr/>
          </p:nvSpPr>
          <p:spPr>
            <a:xfrm>
              <a:off x="4196" y="1342"/>
              <a:ext cx="1177" cy="1682"/>
            </a:xfrm>
            <a:custGeom>
              <a:rect b="b" l="l" r="r" t="t"/>
              <a:pathLst>
                <a:path extrusionOk="0" h="1682" w="1177">
                  <a:moveTo>
                    <a:pt x="955" y="0"/>
                  </a:moveTo>
                  <a:lnTo>
                    <a:pt x="300" y="499"/>
                  </a:lnTo>
                  <a:lnTo>
                    <a:pt x="517" y="499"/>
                  </a:lnTo>
                  <a:lnTo>
                    <a:pt x="222" y="1169"/>
                  </a:lnTo>
                  <a:lnTo>
                    <a:pt x="0" y="1682"/>
                  </a:lnTo>
                  <a:lnTo>
                    <a:pt x="443" y="1682"/>
                  </a:lnTo>
                  <a:lnTo>
                    <a:pt x="960" y="499"/>
                  </a:lnTo>
                  <a:lnTo>
                    <a:pt x="1177" y="499"/>
                  </a:lnTo>
                  <a:lnTo>
                    <a:pt x="955" y="0"/>
                  </a:ln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181" name="Google Shape;1181;p88"/>
          <p:cNvSpPr txBox="1"/>
          <p:nvPr/>
        </p:nvSpPr>
        <p:spPr>
          <a:xfrm rot="-3980547">
            <a:off x="217778" y="5713313"/>
            <a:ext cx="989373"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Security</a:t>
            </a:r>
            <a:endParaRPr sz="1800">
              <a:solidFill>
                <a:schemeClr val="lt1"/>
              </a:solidFill>
              <a:latin typeface="Lato Light"/>
              <a:ea typeface="Lato Light"/>
              <a:cs typeface="Lato Light"/>
              <a:sym typeface="Lato Light"/>
            </a:endParaRPr>
          </a:p>
        </p:txBody>
      </p:sp>
      <p:sp>
        <p:nvSpPr>
          <p:cNvPr id="1182" name="Google Shape;1182;p88"/>
          <p:cNvSpPr txBox="1"/>
          <p:nvPr/>
        </p:nvSpPr>
        <p:spPr>
          <a:xfrm rot="-3980547">
            <a:off x="2759860" y="4869617"/>
            <a:ext cx="1348639"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Man Power</a:t>
            </a:r>
            <a:endParaRPr sz="1800">
              <a:solidFill>
                <a:schemeClr val="lt1"/>
              </a:solidFill>
              <a:latin typeface="Lato Light"/>
              <a:ea typeface="Lato Light"/>
              <a:cs typeface="Lato Light"/>
              <a:sym typeface="Lato Light"/>
            </a:endParaRPr>
          </a:p>
        </p:txBody>
      </p:sp>
      <p:sp>
        <p:nvSpPr>
          <p:cNvPr id="1183" name="Google Shape;1183;p88"/>
          <p:cNvSpPr txBox="1"/>
          <p:nvPr/>
        </p:nvSpPr>
        <p:spPr>
          <a:xfrm rot="-3980547">
            <a:off x="1524107" y="5400154"/>
            <a:ext cx="975139"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Storage</a:t>
            </a:r>
            <a:endParaRPr sz="1800">
              <a:solidFill>
                <a:schemeClr val="lt1"/>
              </a:solidFill>
              <a:latin typeface="Lato Light"/>
              <a:ea typeface="Lato Light"/>
              <a:cs typeface="Lato Light"/>
              <a:sym typeface="Lato Light"/>
            </a:endParaRPr>
          </a:p>
        </p:txBody>
      </p:sp>
      <p:sp>
        <p:nvSpPr>
          <p:cNvPr id="1184" name="Google Shape;1184;p88"/>
          <p:cNvSpPr txBox="1"/>
          <p:nvPr/>
        </p:nvSpPr>
        <p:spPr>
          <a:xfrm rot="-3962345">
            <a:off x="4382973" y="4412843"/>
            <a:ext cx="930063"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System</a:t>
            </a:r>
            <a:endParaRPr sz="1800">
              <a:solidFill>
                <a:schemeClr val="lt1"/>
              </a:solidFill>
              <a:latin typeface="Lato Light"/>
              <a:ea typeface="Lato Light"/>
              <a:cs typeface="Lato Light"/>
              <a:sym typeface="Lato Light"/>
            </a:endParaRPr>
          </a:p>
        </p:txBody>
      </p:sp>
      <p:sp>
        <p:nvSpPr>
          <p:cNvPr id="1185" name="Google Shape;1185;p88"/>
          <p:cNvSpPr/>
          <p:nvPr/>
        </p:nvSpPr>
        <p:spPr>
          <a:xfrm>
            <a:off x="10189118" y="2095800"/>
            <a:ext cx="923827" cy="923827"/>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86" name="Google Shape;1186;p88"/>
          <p:cNvSpPr txBox="1"/>
          <p:nvPr/>
        </p:nvSpPr>
        <p:spPr>
          <a:xfrm>
            <a:off x="9616136" y="3020140"/>
            <a:ext cx="206979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Streaming Media</a:t>
            </a:r>
            <a:endParaRPr sz="2000">
              <a:solidFill>
                <a:schemeClr val="dk1"/>
              </a:solidFill>
              <a:latin typeface="Lato"/>
              <a:ea typeface="Lato"/>
              <a:cs typeface="Lato"/>
              <a:sym typeface="Lato"/>
            </a:endParaRPr>
          </a:p>
        </p:txBody>
      </p:sp>
      <p:sp>
        <p:nvSpPr>
          <p:cNvPr id="1187" name="Google Shape;1187;p88"/>
          <p:cNvSpPr/>
          <p:nvPr/>
        </p:nvSpPr>
        <p:spPr>
          <a:xfrm>
            <a:off x="9639207" y="3315911"/>
            <a:ext cx="2032527"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sp>
        <p:nvSpPr>
          <p:cNvPr id="1188" name="Google Shape;1188;p88"/>
          <p:cNvSpPr/>
          <p:nvPr/>
        </p:nvSpPr>
        <p:spPr>
          <a:xfrm>
            <a:off x="10189118" y="4133508"/>
            <a:ext cx="923827" cy="923827"/>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89" name="Google Shape;1189;p88"/>
          <p:cNvSpPr txBox="1"/>
          <p:nvPr/>
        </p:nvSpPr>
        <p:spPr>
          <a:xfrm>
            <a:off x="9945552" y="5057848"/>
            <a:ext cx="1410964"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Mail Server</a:t>
            </a:r>
            <a:endParaRPr sz="2000">
              <a:solidFill>
                <a:schemeClr val="dk1"/>
              </a:solidFill>
              <a:latin typeface="Lato"/>
              <a:ea typeface="Lato"/>
              <a:cs typeface="Lato"/>
              <a:sym typeface="Lato"/>
            </a:endParaRPr>
          </a:p>
        </p:txBody>
      </p:sp>
      <p:sp>
        <p:nvSpPr>
          <p:cNvPr id="1190" name="Google Shape;1190;p88"/>
          <p:cNvSpPr/>
          <p:nvPr/>
        </p:nvSpPr>
        <p:spPr>
          <a:xfrm>
            <a:off x="9518466" y="5353619"/>
            <a:ext cx="2265130"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sp>
        <p:nvSpPr>
          <p:cNvPr id="1191" name="Google Shape;1191;p88"/>
          <p:cNvSpPr/>
          <p:nvPr/>
        </p:nvSpPr>
        <p:spPr>
          <a:xfrm>
            <a:off x="7691987" y="2095800"/>
            <a:ext cx="923827" cy="923827"/>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92" name="Google Shape;1192;p88"/>
          <p:cNvSpPr txBox="1"/>
          <p:nvPr/>
        </p:nvSpPr>
        <p:spPr>
          <a:xfrm>
            <a:off x="7394720" y="3020140"/>
            <a:ext cx="1518365"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Print Design</a:t>
            </a:r>
            <a:endParaRPr sz="2000">
              <a:solidFill>
                <a:schemeClr val="dk1"/>
              </a:solidFill>
              <a:latin typeface="Lato"/>
              <a:ea typeface="Lato"/>
              <a:cs typeface="Lato"/>
              <a:sym typeface="Lato"/>
            </a:endParaRPr>
          </a:p>
        </p:txBody>
      </p:sp>
      <p:sp>
        <p:nvSpPr>
          <p:cNvPr id="1193" name="Google Shape;1193;p88"/>
          <p:cNvSpPr/>
          <p:nvPr/>
        </p:nvSpPr>
        <p:spPr>
          <a:xfrm>
            <a:off x="7103824" y="3315911"/>
            <a:ext cx="2122756"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sp>
        <p:nvSpPr>
          <p:cNvPr id="1194" name="Google Shape;1194;p88"/>
          <p:cNvSpPr/>
          <p:nvPr/>
        </p:nvSpPr>
        <p:spPr>
          <a:xfrm>
            <a:off x="7691987" y="4133508"/>
            <a:ext cx="923827" cy="923827"/>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95" name="Google Shape;1195;p88"/>
          <p:cNvSpPr txBox="1"/>
          <p:nvPr/>
        </p:nvSpPr>
        <p:spPr>
          <a:xfrm>
            <a:off x="7259938" y="5083585"/>
            <a:ext cx="1816524"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Bundle Packed</a:t>
            </a:r>
            <a:endParaRPr sz="2000">
              <a:solidFill>
                <a:schemeClr val="dk1"/>
              </a:solidFill>
              <a:latin typeface="Lato"/>
              <a:ea typeface="Lato"/>
              <a:cs typeface="Lato"/>
              <a:sym typeface="Lato"/>
            </a:endParaRPr>
          </a:p>
        </p:txBody>
      </p:sp>
      <p:sp>
        <p:nvSpPr>
          <p:cNvPr id="1196" name="Google Shape;1196;p88"/>
          <p:cNvSpPr/>
          <p:nvPr/>
        </p:nvSpPr>
        <p:spPr>
          <a:xfrm>
            <a:off x="7129761" y="5353619"/>
            <a:ext cx="2032527"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nvGrpSpPr>
          <p:cNvPr id="1197" name="Google Shape;1197;p88"/>
          <p:cNvGrpSpPr/>
          <p:nvPr/>
        </p:nvGrpSpPr>
        <p:grpSpPr>
          <a:xfrm>
            <a:off x="7942086" y="4410296"/>
            <a:ext cx="423629" cy="370251"/>
            <a:chOff x="8296275" y="8293096"/>
            <a:chExt cx="1385888" cy="1211261"/>
          </a:xfrm>
        </p:grpSpPr>
        <p:sp>
          <p:nvSpPr>
            <p:cNvPr id="1198" name="Google Shape;1198;p88"/>
            <p:cNvSpPr/>
            <p:nvPr/>
          </p:nvSpPr>
          <p:spPr>
            <a:xfrm>
              <a:off x="8296275" y="8293096"/>
              <a:ext cx="1385888" cy="1211261"/>
            </a:xfrm>
            <a:custGeom>
              <a:rect b="b" l="l" r="r" t="t"/>
              <a:pathLst>
                <a:path extrusionOk="0" h="323" w="369">
                  <a:moveTo>
                    <a:pt x="368" y="190"/>
                  </a:moveTo>
                  <a:cubicBezTo>
                    <a:pt x="322" y="17"/>
                    <a:pt x="322" y="17"/>
                    <a:pt x="322" y="17"/>
                  </a:cubicBezTo>
                  <a:cubicBezTo>
                    <a:pt x="319" y="7"/>
                    <a:pt x="310" y="0"/>
                    <a:pt x="299" y="0"/>
                  </a:cubicBezTo>
                  <a:cubicBezTo>
                    <a:pt x="184" y="0"/>
                    <a:pt x="184" y="0"/>
                    <a:pt x="184" y="0"/>
                  </a:cubicBezTo>
                  <a:cubicBezTo>
                    <a:pt x="69" y="0"/>
                    <a:pt x="69" y="0"/>
                    <a:pt x="69" y="0"/>
                  </a:cubicBezTo>
                  <a:cubicBezTo>
                    <a:pt x="59" y="0"/>
                    <a:pt x="50" y="7"/>
                    <a:pt x="47" y="17"/>
                  </a:cubicBezTo>
                  <a:cubicBezTo>
                    <a:pt x="1" y="190"/>
                    <a:pt x="1" y="190"/>
                    <a:pt x="1" y="190"/>
                  </a:cubicBezTo>
                  <a:cubicBezTo>
                    <a:pt x="0" y="192"/>
                    <a:pt x="0" y="194"/>
                    <a:pt x="0" y="196"/>
                  </a:cubicBezTo>
                  <a:cubicBezTo>
                    <a:pt x="0" y="276"/>
                    <a:pt x="0" y="276"/>
                    <a:pt x="0" y="276"/>
                  </a:cubicBezTo>
                  <a:cubicBezTo>
                    <a:pt x="0" y="302"/>
                    <a:pt x="21" y="323"/>
                    <a:pt x="46" y="323"/>
                  </a:cubicBezTo>
                  <a:cubicBezTo>
                    <a:pt x="323" y="323"/>
                    <a:pt x="323" y="323"/>
                    <a:pt x="323" y="323"/>
                  </a:cubicBezTo>
                  <a:cubicBezTo>
                    <a:pt x="348" y="323"/>
                    <a:pt x="369" y="302"/>
                    <a:pt x="369" y="276"/>
                  </a:cubicBezTo>
                  <a:cubicBezTo>
                    <a:pt x="369" y="196"/>
                    <a:pt x="369" y="196"/>
                    <a:pt x="369" y="196"/>
                  </a:cubicBezTo>
                  <a:cubicBezTo>
                    <a:pt x="369" y="194"/>
                    <a:pt x="368" y="192"/>
                    <a:pt x="368" y="190"/>
                  </a:cubicBezTo>
                  <a:close/>
                  <a:moveTo>
                    <a:pt x="346" y="276"/>
                  </a:moveTo>
                  <a:cubicBezTo>
                    <a:pt x="346" y="289"/>
                    <a:pt x="335" y="299"/>
                    <a:pt x="323" y="299"/>
                  </a:cubicBezTo>
                  <a:cubicBezTo>
                    <a:pt x="46" y="299"/>
                    <a:pt x="46" y="299"/>
                    <a:pt x="46" y="299"/>
                  </a:cubicBezTo>
                  <a:cubicBezTo>
                    <a:pt x="34" y="299"/>
                    <a:pt x="23" y="289"/>
                    <a:pt x="23" y="276"/>
                  </a:cubicBezTo>
                  <a:cubicBezTo>
                    <a:pt x="23" y="196"/>
                    <a:pt x="23" y="196"/>
                    <a:pt x="23" y="196"/>
                  </a:cubicBezTo>
                  <a:cubicBezTo>
                    <a:pt x="69" y="23"/>
                    <a:pt x="69" y="23"/>
                    <a:pt x="69" y="23"/>
                  </a:cubicBezTo>
                  <a:cubicBezTo>
                    <a:pt x="299" y="23"/>
                    <a:pt x="299" y="23"/>
                    <a:pt x="299" y="23"/>
                  </a:cubicBezTo>
                  <a:cubicBezTo>
                    <a:pt x="346" y="196"/>
                    <a:pt x="346" y="196"/>
                    <a:pt x="346" y="196"/>
                  </a:cubicBezTo>
                  <a:lnTo>
                    <a:pt x="346" y="2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99" name="Google Shape;1199;p88"/>
            <p:cNvSpPr/>
            <p:nvPr/>
          </p:nvSpPr>
          <p:spPr>
            <a:xfrm>
              <a:off x="8461376" y="8466137"/>
              <a:ext cx="1055689" cy="776288"/>
            </a:xfrm>
            <a:custGeom>
              <a:rect b="b" l="l" r="r" t="t"/>
              <a:pathLst>
                <a:path extrusionOk="0" h="207" w="281">
                  <a:moveTo>
                    <a:pt x="229" y="0"/>
                  </a:moveTo>
                  <a:cubicBezTo>
                    <a:pt x="51" y="0"/>
                    <a:pt x="51" y="0"/>
                    <a:pt x="51" y="0"/>
                  </a:cubicBezTo>
                  <a:cubicBezTo>
                    <a:pt x="46" y="0"/>
                    <a:pt x="41" y="4"/>
                    <a:pt x="40" y="9"/>
                  </a:cubicBezTo>
                  <a:cubicBezTo>
                    <a:pt x="0" y="147"/>
                    <a:pt x="0" y="147"/>
                    <a:pt x="0" y="147"/>
                  </a:cubicBezTo>
                  <a:cubicBezTo>
                    <a:pt x="0" y="150"/>
                    <a:pt x="0" y="154"/>
                    <a:pt x="2" y="157"/>
                  </a:cubicBezTo>
                  <a:cubicBezTo>
                    <a:pt x="5" y="160"/>
                    <a:pt x="8" y="161"/>
                    <a:pt x="12" y="161"/>
                  </a:cubicBezTo>
                  <a:cubicBezTo>
                    <a:pt x="45" y="161"/>
                    <a:pt x="45" y="161"/>
                    <a:pt x="45" y="161"/>
                  </a:cubicBezTo>
                  <a:cubicBezTo>
                    <a:pt x="58" y="161"/>
                    <a:pt x="58" y="161"/>
                    <a:pt x="58" y="161"/>
                  </a:cubicBezTo>
                  <a:cubicBezTo>
                    <a:pt x="64" y="161"/>
                    <a:pt x="64" y="161"/>
                    <a:pt x="64" y="161"/>
                  </a:cubicBezTo>
                  <a:cubicBezTo>
                    <a:pt x="81" y="195"/>
                    <a:pt x="81" y="195"/>
                    <a:pt x="81" y="195"/>
                  </a:cubicBezTo>
                  <a:cubicBezTo>
                    <a:pt x="85" y="203"/>
                    <a:pt x="93" y="207"/>
                    <a:pt x="101" y="207"/>
                  </a:cubicBezTo>
                  <a:cubicBezTo>
                    <a:pt x="179" y="207"/>
                    <a:pt x="179" y="207"/>
                    <a:pt x="179" y="207"/>
                  </a:cubicBezTo>
                  <a:cubicBezTo>
                    <a:pt x="188" y="207"/>
                    <a:pt x="196" y="203"/>
                    <a:pt x="200" y="195"/>
                  </a:cubicBezTo>
                  <a:cubicBezTo>
                    <a:pt x="217" y="161"/>
                    <a:pt x="217" y="161"/>
                    <a:pt x="217" y="161"/>
                  </a:cubicBezTo>
                  <a:cubicBezTo>
                    <a:pt x="223" y="161"/>
                    <a:pt x="223" y="161"/>
                    <a:pt x="223" y="161"/>
                  </a:cubicBezTo>
                  <a:cubicBezTo>
                    <a:pt x="236" y="161"/>
                    <a:pt x="236" y="161"/>
                    <a:pt x="236" y="161"/>
                  </a:cubicBezTo>
                  <a:cubicBezTo>
                    <a:pt x="269" y="161"/>
                    <a:pt x="269" y="161"/>
                    <a:pt x="269" y="161"/>
                  </a:cubicBezTo>
                  <a:cubicBezTo>
                    <a:pt x="273" y="161"/>
                    <a:pt x="276" y="160"/>
                    <a:pt x="278" y="157"/>
                  </a:cubicBezTo>
                  <a:cubicBezTo>
                    <a:pt x="280" y="154"/>
                    <a:pt x="281" y="150"/>
                    <a:pt x="280" y="147"/>
                  </a:cubicBezTo>
                  <a:cubicBezTo>
                    <a:pt x="241" y="9"/>
                    <a:pt x="241" y="9"/>
                    <a:pt x="241" y="9"/>
                  </a:cubicBezTo>
                  <a:cubicBezTo>
                    <a:pt x="239" y="4"/>
                    <a:pt x="235" y="0"/>
                    <a:pt x="229" y="0"/>
                  </a:cubicBezTo>
                  <a:close/>
                  <a:moveTo>
                    <a:pt x="236" y="138"/>
                  </a:moveTo>
                  <a:cubicBezTo>
                    <a:pt x="217" y="138"/>
                    <a:pt x="217" y="138"/>
                    <a:pt x="217" y="138"/>
                  </a:cubicBezTo>
                  <a:cubicBezTo>
                    <a:pt x="208" y="138"/>
                    <a:pt x="200" y="143"/>
                    <a:pt x="196" y="151"/>
                  </a:cubicBezTo>
                  <a:cubicBezTo>
                    <a:pt x="179" y="184"/>
                    <a:pt x="179" y="184"/>
                    <a:pt x="179" y="184"/>
                  </a:cubicBezTo>
                  <a:cubicBezTo>
                    <a:pt x="101" y="184"/>
                    <a:pt x="101" y="184"/>
                    <a:pt x="101" y="184"/>
                  </a:cubicBezTo>
                  <a:cubicBezTo>
                    <a:pt x="85" y="151"/>
                    <a:pt x="85" y="151"/>
                    <a:pt x="85" y="151"/>
                  </a:cubicBezTo>
                  <a:cubicBezTo>
                    <a:pt x="81" y="143"/>
                    <a:pt x="73" y="138"/>
                    <a:pt x="64" y="138"/>
                  </a:cubicBezTo>
                  <a:cubicBezTo>
                    <a:pt x="45" y="138"/>
                    <a:pt x="45" y="138"/>
                    <a:pt x="45" y="138"/>
                  </a:cubicBezTo>
                  <a:cubicBezTo>
                    <a:pt x="18" y="138"/>
                    <a:pt x="18" y="138"/>
                    <a:pt x="18" y="138"/>
                  </a:cubicBezTo>
                  <a:cubicBezTo>
                    <a:pt x="51" y="12"/>
                    <a:pt x="51" y="12"/>
                    <a:pt x="51" y="12"/>
                  </a:cubicBezTo>
                  <a:cubicBezTo>
                    <a:pt x="229" y="12"/>
                    <a:pt x="229" y="12"/>
                    <a:pt x="229" y="12"/>
                  </a:cubicBezTo>
                  <a:cubicBezTo>
                    <a:pt x="263" y="138"/>
                    <a:pt x="263" y="138"/>
                    <a:pt x="263" y="138"/>
                  </a:cubicBezTo>
                  <a:lnTo>
                    <a:pt x="236" y="13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200" name="Google Shape;1200;p88"/>
          <p:cNvGrpSpPr/>
          <p:nvPr/>
        </p:nvGrpSpPr>
        <p:grpSpPr>
          <a:xfrm>
            <a:off x="10439217" y="2410873"/>
            <a:ext cx="432364" cy="330459"/>
            <a:chOff x="5516563" y="84138"/>
            <a:chExt cx="1414463" cy="1081087"/>
          </a:xfrm>
        </p:grpSpPr>
        <p:sp>
          <p:nvSpPr>
            <p:cNvPr id="1201" name="Google Shape;1201;p88"/>
            <p:cNvSpPr/>
            <p:nvPr/>
          </p:nvSpPr>
          <p:spPr>
            <a:xfrm>
              <a:off x="5688013" y="249238"/>
              <a:ext cx="896938" cy="698500"/>
            </a:xfrm>
            <a:custGeom>
              <a:rect b="b" l="l" r="r" t="t"/>
              <a:pathLst>
                <a:path extrusionOk="0" h="186" w="239">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2" name="Google Shape;1202;p88"/>
            <p:cNvSpPr/>
            <p:nvPr/>
          </p:nvSpPr>
          <p:spPr>
            <a:xfrm>
              <a:off x="5516563" y="84138"/>
              <a:ext cx="1414463" cy="1081087"/>
            </a:xfrm>
            <a:custGeom>
              <a:rect b="b" l="l" r="r" t="t"/>
              <a:pathLst>
                <a:path extrusionOk="0" h="288" w="377">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3" name="Google Shape;1203;p88"/>
            <p:cNvSpPr/>
            <p:nvPr/>
          </p:nvSpPr>
          <p:spPr>
            <a:xfrm>
              <a:off x="6611938" y="301625"/>
              <a:ext cx="131763" cy="128587"/>
            </a:xfrm>
            <a:custGeom>
              <a:rect b="b" l="l" r="r" t="t"/>
              <a:pathLst>
                <a:path extrusionOk="0" h="34" w="35">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4" name="Google Shape;1204;p88"/>
            <p:cNvSpPr/>
            <p:nvPr/>
          </p:nvSpPr>
          <p:spPr>
            <a:xfrm>
              <a:off x="6570663" y="860425"/>
              <a:ext cx="173038" cy="46037"/>
            </a:xfrm>
            <a:custGeom>
              <a:rect b="b" l="l" r="r" t="t"/>
              <a:pathLst>
                <a:path extrusionOk="0" h="12" w="46">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5" name="Google Shape;1205;p88"/>
            <p:cNvSpPr/>
            <p:nvPr/>
          </p:nvSpPr>
          <p:spPr>
            <a:xfrm>
              <a:off x="6611938" y="733425"/>
              <a:ext cx="173038" cy="41275"/>
            </a:xfrm>
            <a:custGeom>
              <a:rect b="b" l="l" r="r" t="t"/>
              <a:pathLst>
                <a:path extrusionOk="0" h="11" w="46">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6" name="Google Shape;1206;p88"/>
            <p:cNvSpPr/>
            <p:nvPr/>
          </p:nvSpPr>
          <p:spPr>
            <a:xfrm>
              <a:off x="6611938" y="601663"/>
              <a:ext cx="173038" cy="46037"/>
            </a:xfrm>
            <a:custGeom>
              <a:rect b="b" l="l" r="r" t="t"/>
              <a:pathLst>
                <a:path extrusionOk="0" h="12" w="46">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07" name="Google Shape;1207;p88"/>
            <p:cNvSpPr/>
            <p:nvPr/>
          </p:nvSpPr>
          <p:spPr>
            <a:xfrm>
              <a:off x="5880100" y="422275"/>
              <a:ext cx="258763" cy="179387"/>
            </a:xfrm>
            <a:custGeom>
              <a:rect b="b" l="l" r="r" t="t"/>
              <a:pathLst>
                <a:path extrusionOk="0" h="48" w="69">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208" name="Google Shape;1208;p88"/>
          <p:cNvGrpSpPr/>
          <p:nvPr/>
        </p:nvGrpSpPr>
        <p:grpSpPr>
          <a:xfrm>
            <a:off x="7953574" y="2341334"/>
            <a:ext cx="395484" cy="422173"/>
            <a:chOff x="8342313" y="10972800"/>
            <a:chExt cx="1293813" cy="1381125"/>
          </a:xfrm>
        </p:grpSpPr>
        <p:sp>
          <p:nvSpPr>
            <p:cNvPr id="1209" name="Google Shape;1209;p88"/>
            <p:cNvSpPr/>
            <p:nvPr/>
          </p:nvSpPr>
          <p:spPr>
            <a:xfrm>
              <a:off x="8342313" y="10972800"/>
              <a:ext cx="1293813" cy="1381125"/>
            </a:xfrm>
            <a:custGeom>
              <a:rect b="b" l="l" r="r" t="t"/>
              <a:pathLst>
                <a:path extrusionOk="0" h="368" w="345">
                  <a:moveTo>
                    <a:pt x="299" y="0"/>
                  </a:moveTo>
                  <a:cubicBezTo>
                    <a:pt x="46" y="0"/>
                    <a:pt x="46" y="0"/>
                    <a:pt x="46" y="0"/>
                  </a:cubicBezTo>
                  <a:cubicBezTo>
                    <a:pt x="20" y="0"/>
                    <a:pt x="0" y="21"/>
                    <a:pt x="0" y="46"/>
                  </a:cubicBezTo>
                  <a:cubicBezTo>
                    <a:pt x="0" y="322"/>
                    <a:pt x="0" y="322"/>
                    <a:pt x="0" y="322"/>
                  </a:cubicBezTo>
                  <a:cubicBezTo>
                    <a:pt x="0" y="348"/>
                    <a:pt x="20" y="368"/>
                    <a:pt x="46" y="368"/>
                  </a:cubicBezTo>
                  <a:cubicBezTo>
                    <a:pt x="299" y="368"/>
                    <a:pt x="299" y="368"/>
                    <a:pt x="299" y="368"/>
                  </a:cubicBezTo>
                  <a:cubicBezTo>
                    <a:pt x="324" y="368"/>
                    <a:pt x="345" y="348"/>
                    <a:pt x="345" y="322"/>
                  </a:cubicBezTo>
                  <a:cubicBezTo>
                    <a:pt x="345" y="46"/>
                    <a:pt x="345" y="46"/>
                    <a:pt x="345" y="46"/>
                  </a:cubicBezTo>
                  <a:cubicBezTo>
                    <a:pt x="345" y="21"/>
                    <a:pt x="324" y="0"/>
                    <a:pt x="299" y="0"/>
                  </a:cubicBezTo>
                  <a:close/>
                  <a:moveTo>
                    <a:pt x="322" y="322"/>
                  </a:moveTo>
                  <a:cubicBezTo>
                    <a:pt x="322" y="335"/>
                    <a:pt x="312" y="345"/>
                    <a:pt x="299" y="345"/>
                  </a:cubicBezTo>
                  <a:cubicBezTo>
                    <a:pt x="46" y="345"/>
                    <a:pt x="46" y="345"/>
                    <a:pt x="46" y="345"/>
                  </a:cubicBezTo>
                  <a:cubicBezTo>
                    <a:pt x="33" y="345"/>
                    <a:pt x="23" y="335"/>
                    <a:pt x="23" y="322"/>
                  </a:cubicBezTo>
                  <a:cubicBezTo>
                    <a:pt x="23" y="46"/>
                    <a:pt x="23" y="46"/>
                    <a:pt x="23" y="46"/>
                  </a:cubicBezTo>
                  <a:cubicBezTo>
                    <a:pt x="23" y="33"/>
                    <a:pt x="33" y="23"/>
                    <a:pt x="46" y="23"/>
                  </a:cubicBezTo>
                  <a:cubicBezTo>
                    <a:pt x="299" y="23"/>
                    <a:pt x="299" y="23"/>
                    <a:pt x="299" y="23"/>
                  </a:cubicBezTo>
                  <a:cubicBezTo>
                    <a:pt x="312" y="23"/>
                    <a:pt x="322" y="33"/>
                    <a:pt x="322" y="46"/>
                  </a:cubicBezTo>
                  <a:lnTo>
                    <a:pt x="322" y="3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10" name="Google Shape;1210;p88"/>
            <p:cNvSpPr/>
            <p:nvPr/>
          </p:nvSpPr>
          <p:spPr>
            <a:xfrm>
              <a:off x="8513763" y="11145838"/>
              <a:ext cx="949325" cy="863600"/>
            </a:xfrm>
            <a:custGeom>
              <a:rect b="b" l="l" r="r" t="t"/>
              <a:pathLst>
                <a:path extrusionOk="0" h="230" w="253">
                  <a:moveTo>
                    <a:pt x="241" y="0"/>
                  </a:moveTo>
                  <a:cubicBezTo>
                    <a:pt x="11" y="0"/>
                    <a:pt x="11" y="0"/>
                    <a:pt x="11" y="0"/>
                  </a:cubicBezTo>
                  <a:cubicBezTo>
                    <a:pt x="5" y="0"/>
                    <a:pt x="0" y="5"/>
                    <a:pt x="0" y="11"/>
                  </a:cubicBezTo>
                  <a:cubicBezTo>
                    <a:pt x="0" y="219"/>
                    <a:pt x="0" y="219"/>
                    <a:pt x="0" y="219"/>
                  </a:cubicBezTo>
                  <a:cubicBezTo>
                    <a:pt x="0" y="225"/>
                    <a:pt x="5" y="230"/>
                    <a:pt x="11" y="230"/>
                  </a:cubicBezTo>
                  <a:cubicBezTo>
                    <a:pt x="241" y="230"/>
                    <a:pt x="241" y="230"/>
                    <a:pt x="241" y="230"/>
                  </a:cubicBezTo>
                  <a:cubicBezTo>
                    <a:pt x="248" y="230"/>
                    <a:pt x="253" y="225"/>
                    <a:pt x="253" y="219"/>
                  </a:cubicBezTo>
                  <a:cubicBezTo>
                    <a:pt x="253" y="11"/>
                    <a:pt x="253" y="11"/>
                    <a:pt x="253" y="11"/>
                  </a:cubicBezTo>
                  <a:cubicBezTo>
                    <a:pt x="253" y="5"/>
                    <a:pt x="248" y="0"/>
                    <a:pt x="241" y="0"/>
                  </a:cubicBezTo>
                  <a:close/>
                  <a:moveTo>
                    <a:pt x="241" y="11"/>
                  </a:moveTo>
                  <a:cubicBezTo>
                    <a:pt x="241" y="171"/>
                    <a:pt x="241" y="171"/>
                    <a:pt x="241" y="171"/>
                  </a:cubicBezTo>
                  <a:cubicBezTo>
                    <a:pt x="204" y="130"/>
                    <a:pt x="204" y="130"/>
                    <a:pt x="204" y="130"/>
                  </a:cubicBezTo>
                  <a:cubicBezTo>
                    <a:pt x="202" y="128"/>
                    <a:pt x="199" y="127"/>
                    <a:pt x="195" y="127"/>
                  </a:cubicBezTo>
                  <a:cubicBezTo>
                    <a:pt x="192" y="127"/>
                    <a:pt x="189" y="128"/>
                    <a:pt x="187" y="130"/>
                  </a:cubicBezTo>
                  <a:cubicBezTo>
                    <a:pt x="157" y="164"/>
                    <a:pt x="157" y="164"/>
                    <a:pt x="157" y="164"/>
                  </a:cubicBezTo>
                  <a:cubicBezTo>
                    <a:pt x="66" y="61"/>
                    <a:pt x="66" y="61"/>
                    <a:pt x="66" y="61"/>
                  </a:cubicBezTo>
                  <a:cubicBezTo>
                    <a:pt x="64" y="59"/>
                    <a:pt x="61" y="57"/>
                    <a:pt x="57" y="57"/>
                  </a:cubicBezTo>
                  <a:cubicBezTo>
                    <a:pt x="54" y="57"/>
                    <a:pt x="51" y="59"/>
                    <a:pt x="49" y="61"/>
                  </a:cubicBezTo>
                  <a:cubicBezTo>
                    <a:pt x="11" y="105"/>
                    <a:pt x="11" y="105"/>
                    <a:pt x="11" y="105"/>
                  </a:cubicBezTo>
                  <a:cubicBezTo>
                    <a:pt x="11" y="11"/>
                    <a:pt x="11" y="11"/>
                    <a:pt x="11" y="11"/>
                  </a:cubicBezTo>
                  <a:lnTo>
                    <a:pt x="241" y="11"/>
                  </a:lnTo>
                  <a:close/>
                  <a:moveTo>
                    <a:pt x="11" y="122"/>
                  </a:moveTo>
                  <a:cubicBezTo>
                    <a:pt x="57" y="69"/>
                    <a:pt x="57" y="69"/>
                    <a:pt x="57" y="69"/>
                  </a:cubicBezTo>
                  <a:cubicBezTo>
                    <a:pt x="150" y="174"/>
                    <a:pt x="150" y="174"/>
                    <a:pt x="150" y="174"/>
                  </a:cubicBezTo>
                  <a:cubicBezTo>
                    <a:pt x="157" y="182"/>
                    <a:pt x="157" y="182"/>
                    <a:pt x="157" y="182"/>
                  </a:cubicBezTo>
                  <a:cubicBezTo>
                    <a:pt x="189" y="219"/>
                    <a:pt x="189" y="219"/>
                    <a:pt x="189" y="219"/>
                  </a:cubicBezTo>
                  <a:cubicBezTo>
                    <a:pt x="11" y="219"/>
                    <a:pt x="11" y="219"/>
                    <a:pt x="11" y="219"/>
                  </a:cubicBezTo>
                  <a:lnTo>
                    <a:pt x="11" y="122"/>
                  </a:lnTo>
                  <a:close/>
                  <a:moveTo>
                    <a:pt x="204" y="219"/>
                  </a:moveTo>
                  <a:cubicBezTo>
                    <a:pt x="165" y="173"/>
                    <a:pt x="165" y="173"/>
                    <a:pt x="165" y="173"/>
                  </a:cubicBezTo>
                  <a:cubicBezTo>
                    <a:pt x="195" y="138"/>
                    <a:pt x="195" y="138"/>
                    <a:pt x="195" y="138"/>
                  </a:cubicBezTo>
                  <a:cubicBezTo>
                    <a:pt x="241" y="188"/>
                    <a:pt x="241" y="188"/>
                    <a:pt x="241" y="188"/>
                  </a:cubicBezTo>
                  <a:cubicBezTo>
                    <a:pt x="241" y="219"/>
                    <a:pt x="241" y="219"/>
                    <a:pt x="241" y="219"/>
                  </a:cubicBezTo>
                  <a:lnTo>
                    <a:pt x="204" y="21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11" name="Google Shape;1211;p88"/>
            <p:cNvSpPr/>
            <p:nvPr/>
          </p:nvSpPr>
          <p:spPr>
            <a:xfrm>
              <a:off x="9032875" y="11272838"/>
              <a:ext cx="258763" cy="263525"/>
            </a:xfrm>
            <a:custGeom>
              <a:rect b="b" l="l" r="r" t="t"/>
              <a:pathLst>
                <a:path extrusionOk="0" h="70" w="69">
                  <a:moveTo>
                    <a:pt x="34" y="70"/>
                  </a:moveTo>
                  <a:cubicBezTo>
                    <a:pt x="53" y="70"/>
                    <a:pt x="69" y="54"/>
                    <a:pt x="69" y="35"/>
                  </a:cubicBezTo>
                  <a:cubicBezTo>
                    <a:pt x="69" y="16"/>
                    <a:pt x="53" y="0"/>
                    <a:pt x="34" y="0"/>
                  </a:cubicBezTo>
                  <a:cubicBezTo>
                    <a:pt x="15" y="0"/>
                    <a:pt x="0" y="16"/>
                    <a:pt x="0" y="35"/>
                  </a:cubicBezTo>
                  <a:cubicBezTo>
                    <a:pt x="0" y="54"/>
                    <a:pt x="15" y="70"/>
                    <a:pt x="34" y="70"/>
                  </a:cubicBezTo>
                  <a:close/>
                  <a:moveTo>
                    <a:pt x="34" y="12"/>
                  </a:moveTo>
                  <a:cubicBezTo>
                    <a:pt x="47" y="12"/>
                    <a:pt x="57" y="22"/>
                    <a:pt x="57" y="35"/>
                  </a:cubicBezTo>
                  <a:cubicBezTo>
                    <a:pt x="57" y="48"/>
                    <a:pt x="47" y="58"/>
                    <a:pt x="34" y="58"/>
                  </a:cubicBezTo>
                  <a:cubicBezTo>
                    <a:pt x="22" y="58"/>
                    <a:pt x="11" y="48"/>
                    <a:pt x="11" y="35"/>
                  </a:cubicBezTo>
                  <a:cubicBezTo>
                    <a:pt x="11" y="22"/>
                    <a:pt x="22" y="12"/>
                    <a:pt x="34" y="1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212" name="Google Shape;1212;p88"/>
          <p:cNvSpPr/>
          <p:nvPr/>
        </p:nvSpPr>
        <p:spPr>
          <a:xfrm>
            <a:off x="10491625" y="4466363"/>
            <a:ext cx="356535" cy="233544"/>
          </a:xfrm>
          <a:custGeom>
            <a:rect b="b" l="l" r="r" t="t"/>
            <a:pathLst>
              <a:path extrusionOk="0" h="84" w="128">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81"/>
                                        </p:tgtEl>
                                        <p:attrNameLst>
                                          <p:attrName>style.visibility</p:attrName>
                                        </p:attrNameLst>
                                      </p:cBhvr>
                                      <p:to>
                                        <p:strVal val="visible"/>
                                      </p:to>
                                    </p:set>
                                    <p:animEffect filter="fade" transition="in">
                                      <p:cBhvr>
                                        <p:cTn dur="500"/>
                                        <p:tgtEl>
                                          <p:spTgt spid="118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82"/>
                                        </p:tgtEl>
                                        <p:attrNameLst>
                                          <p:attrName>style.visibility</p:attrName>
                                        </p:attrNameLst>
                                      </p:cBhvr>
                                      <p:to>
                                        <p:strVal val="visible"/>
                                      </p:to>
                                    </p:set>
                                    <p:animEffect filter="fade" transition="in">
                                      <p:cBhvr>
                                        <p:cTn dur="500"/>
                                        <p:tgtEl>
                                          <p:spTgt spid="118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83"/>
                                        </p:tgtEl>
                                        <p:attrNameLst>
                                          <p:attrName>style.visibility</p:attrName>
                                        </p:attrNameLst>
                                      </p:cBhvr>
                                      <p:to>
                                        <p:strVal val="visible"/>
                                      </p:to>
                                    </p:set>
                                    <p:animEffect filter="fade" transition="in">
                                      <p:cBhvr>
                                        <p:cTn dur="500"/>
                                        <p:tgtEl>
                                          <p:spTgt spid="1183"/>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184"/>
                                        </p:tgtEl>
                                        <p:attrNameLst>
                                          <p:attrName>style.visibility</p:attrName>
                                        </p:attrNameLst>
                                      </p:cBhvr>
                                      <p:to>
                                        <p:strVal val="visible"/>
                                      </p:to>
                                    </p:set>
                                    <p:animEffect filter="fade" transition="in">
                                      <p:cBhvr>
                                        <p:cTn dur="500"/>
                                        <p:tgtEl>
                                          <p:spTgt spid="118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191"/>
                                        </p:tgtEl>
                                        <p:attrNameLst>
                                          <p:attrName>style.visibility</p:attrName>
                                        </p:attrNameLst>
                                      </p:cBhvr>
                                      <p:to>
                                        <p:strVal val="visible"/>
                                      </p:to>
                                    </p:set>
                                    <p:animEffect filter="fade" transition="in">
                                      <p:cBhvr>
                                        <p:cTn dur="500"/>
                                        <p:tgtEl>
                                          <p:spTgt spid="1191"/>
                                        </p:tgtEl>
                                      </p:cBhvr>
                                    </p:animEffect>
                                  </p:childTnLst>
                                </p:cTn>
                              </p:par>
                            </p:childTnLst>
                          </p:cTn>
                        </p:par>
                        <p:par>
                          <p:cTn fill="hold">
                            <p:stCondLst>
                              <p:cond delay="2500"/>
                            </p:stCondLst>
                            <p:childTnLst>
                              <p:par>
                                <p:cTn fill="hold" nodeType="afterEffect" presetClass="entr" presetID="23" presetSubtype="16">
                                  <p:stCondLst>
                                    <p:cond delay="0"/>
                                  </p:stCondLst>
                                  <p:childTnLst>
                                    <p:set>
                                      <p:cBhvr>
                                        <p:cTn dur="1" fill="hold">
                                          <p:stCondLst>
                                            <p:cond delay="0"/>
                                          </p:stCondLst>
                                        </p:cTn>
                                        <p:tgtEl>
                                          <p:spTgt spid="1208"/>
                                        </p:tgtEl>
                                        <p:attrNameLst>
                                          <p:attrName>style.visibility</p:attrName>
                                        </p:attrNameLst>
                                      </p:cBhvr>
                                      <p:to>
                                        <p:strVal val="visible"/>
                                      </p:to>
                                    </p:set>
                                    <p:anim calcmode="lin" valueType="num">
                                      <p:cBhvr additive="base">
                                        <p:cTn dur="500"/>
                                        <p:tgtEl>
                                          <p:spTgt spid="1208"/>
                                        </p:tgtEl>
                                        <p:attrNameLst>
                                          <p:attrName>ppt_w</p:attrName>
                                        </p:attrNameLst>
                                      </p:cBhvr>
                                      <p:tavLst>
                                        <p:tav fmla="" tm="0">
                                          <p:val>
                                            <p:strVal val="0"/>
                                          </p:val>
                                        </p:tav>
                                        <p:tav fmla="" tm="100000">
                                          <p:val>
                                            <p:strVal val="#ppt_w"/>
                                          </p:val>
                                        </p:tav>
                                      </p:tavLst>
                                    </p:anim>
                                    <p:anim calcmode="lin" valueType="num">
                                      <p:cBhvr additive="base">
                                        <p:cTn dur="500"/>
                                        <p:tgtEl>
                                          <p:spTgt spid="1208"/>
                                        </p:tgtEl>
                                        <p:attrNameLst>
                                          <p:attrName>ppt_h</p:attrName>
                                        </p:attrNameLst>
                                      </p:cBhvr>
                                      <p:tavLst>
                                        <p:tav fmla="" tm="0">
                                          <p:val>
                                            <p:strVal val="0"/>
                                          </p:val>
                                        </p:tav>
                                        <p:tav fmla="" tm="100000">
                                          <p:val>
                                            <p:strVal val="#ppt_h"/>
                                          </p:val>
                                        </p:tav>
                                      </p:tavLst>
                                    </p:anim>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192"/>
                                        </p:tgtEl>
                                        <p:attrNameLst>
                                          <p:attrName>style.visibility</p:attrName>
                                        </p:attrNameLst>
                                      </p:cBhvr>
                                      <p:to>
                                        <p:strVal val="visible"/>
                                      </p:to>
                                    </p:set>
                                    <p:animEffect filter="fade" transition="in">
                                      <p:cBhvr>
                                        <p:cTn dur="500"/>
                                        <p:tgtEl>
                                          <p:spTgt spid="1192"/>
                                        </p:tgtEl>
                                      </p:cBhvr>
                                    </p:animEffect>
                                  </p:childTnLst>
                                </p:cTn>
                              </p:par>
                              <p:par>
                                <p:cTn fill="hold" nodeType="withEffect" presetClass="entr" presetID="10" presetSubtype="0">
                                  <p:stCondLst>
                                    <p:cond delay="0"/>
                                  </p:stCondLst>
                                  <p:childTnLst>
                                    <p:set>
                                      <p:cBhvr>
                                        <p:cTn dur="1" fill="hold">
                                          <p:stCondLst>
                                            <p:cond delay="0"/>
                                          </p:stCondLst>
                                        </p:cTn>
                                        <p:tgtEl>
                                          <p:spTgt spid="1193"/>
                                        </p:tgtEl>
                                        <p:attrNameLst>
                                          <p:attrName>style.visibility</p:attrName>
                                        </p:attrNameLst>
                                      </p:cBhvr>
                                      <p:to>
                                        <p:strVal val="visible"/>
                                      </p:to>
                                    </p:set>
                                    <p:animEffect filter="fade" transition="in">
                                      <p:cBhvr>
                                        <p:cTn dur="500"/>
                                        <p:tgtEl>
                                          <p:spTgt spid="1193"/>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185"/>
                                        </p:tgtEl>
                                        <p:attrNameLst>
                                          <p:attrName>style.visibility</p:attrName>
                                        </p:attrNameLst>
                                      </p:cBhvr>
                                      <p:to>
                                        <p:strVal val="visible"/>
                                      </p:to>
                                    </p:set>
                                    <p:animEffect filter="fade" transition="in">
                                      <p:cBhvr>
                                        <p:cTn dur="500"/>
                                        <p:tgtEl>
                                          <p:spTgt spid="1185"/>
                                        </p:tgtEl>
                                      </p:cBhvr>
                                    </p:animEffect>
                                  </p:childTnLst>
                                </p:cTn>
                              </p:par>
                            </p:childTnLst>
                          </p:cTn>
                        </p:par>
                        <p:par>
                          <p:cTn fill="hold">
                            <p:stCondLst>
                              <p:cond delay="4000"/>
                            </p:stCondLst>
                            <p:childTnLst>
                              <p:par>
                                <p:cTn fill="hold" nodeType="afterEffect" presetClass="entr" presetID="23" presetSubtype="16">
                                  <p:stCondLst>
                                    <p:cond delay="0"/>
                                  </p:stCondLst>
                                  <p:childTnLst>
                                    <p:set>
                                      <p:cBhvr>
                                        <p:cTn dur="1" fill="hold">
                                          <p:stCondLst>
                                            <p:cond delay="0"/>
                                          </p:stCondLst>
                                        </p:cTn>
                                        <p:tgtEl>
                                          <p:spTgt spid="1200"/>
                                        </p:tgtEl>
                                        <p:attrNameLst>
                                          <p:attrName>style.visibility</p:attrName>
                                        </p:attrNameLst>
                                      </p:cBhvr>
                                      <p:to>
                                        <p:strVal val="visible"/>
                                      </p:to>
                                    </p:set>
                                    <p:anim calcmode="lin" valueType="num">
                                      <p:cBhvr additive="base">
                                        <p:cTn dur="500"/>
                                        <p:tgtEl>
                                          <p:spTgt spid="1200"/>
                                        </p:tgtEl>
                                        <p:attrNameLst>
                                          <p:attrName>ppt_w</p:attrName>
                                        </p:attrNameLst>
                                      </p:cBhvr>
                                      <p:tavLst>
                                        <p:tav fmla="" tm="0">
                                          <p:val>
                                            <p:strVal val="0"/>
                                          </p:val>
                                        </p:tav>
                                        <p:tav fmla="" tm="100000">
                                          <p:val>
                                            <p:strVal val="#ppt_w"/>
                                          </p:val>
                                        </p:tav>
                                      </p:tavLst>
                                    </p:anim>
                                    <p:anim calcmode="lin" valueType="num">
                                      <p:cBhvr additive="base">
                                        <p:cTn dur="500"/>
                                        <p:tgtEl>
                                          <p:spTgt spid="1200"/>
                                        </p:tgtEl>
                                        <p:attrNameLst>
                                          <p:attrName>ppt_h</p:attrName>
                                        </p:attrNameLst>
                                      </p:cBhvr>
                                      <p:tavLst>
                                        <p:tav fmla="" tm="0">
                                          <p:val>
                                            <p:strVal val="0"/>
                                          </p:val>
                                        </p:tav>
                                        <p:tav fmla="" tm="100000">
                                          <p:val>
                                            <p:strVal val="#ppt_h"/>
                                          </p:val>
                                        </p:tav>
                                      </p:tavLst>
                                    </p:anim>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186"/>
                                        </p:tgtEl>
                                        <p:attrNameLst>
                                          <p:attrName>style.visibility</p:attrName>
                                        </p:attrNameLst>
                                      </p:cBhvr>
                                      <p:to>
                                        <p:strVal val="visible"/>
                                      </p:to>
                                    </p:set>
                                    <p:animEffect filter="fade" transition="in">
                                      <p:cBhvr>
                                        <p:cTn dur="500"/>
                                        <p:tgtEl>
                                          <p:spTgt spid="1186"/>
                                        </p:tgtEl>
                                      </p:cBhvr>
                                    </p:animEffect>
                                  </p:childTnLst>
                                </p:cTn>
                              </p:par>
                              <p:par>
                                <p:cTn fill="hold" nodeType="withEffect" presetClass="entr" presetID="10" presetSubtype="0">
                                  <p:stCondLst>
                                    <p:cond delay="0"/>
                                  </p:stCondLst>
                                  <p:childTnLst>
                                    <p:set>
                                      <p:cBhvr>
                                        <p:cTn dur="1" fill="hold">
                                          <p:stCondLst>
                                            <p:cond delay="0"/>
                                          </p:stCondLst>
                                        </p:cTn>
                                        <p:tgtEl>
                                          <p:spTgt spid="1187"/>
                                        </p:tgtEl>
                                        <p:attrNameLst>
                                          <p:attrName>style.visibility</p:attrName>
                                        </p:attrNameLst>
                                      </p:cBhvr>
                                      <p:to>
                                        <p:strVal val="visible"/>
                                      </p:to>
                                    </p:set>
                                    <p:animEffect filter="fade" transition="in">
                                      <p:cBhvr>
                                        <p:cTn dur="500"/>
                                        <p:tgtEl>
                                          <p:spTgt spid="1187"/>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194"/>
                                        </p:tgtEl>
                                        <p:attrNameLst>
                                          <p:attrName>style.visibility</p:attrName>
                                        </p:attrNameLst>
                                      </p:cBhvr>
                                      <p:to>
                                        <p:strVal val="visible"/>
                                      </p:to>
                                    </p:set>
                                    <p:animEffect filter="fade" transition="in">
                                      <p:cBhvr>
                                        <p:cTn dur="500"/>
                                        <p:tgtEl>
                                          <p:spTgt spid="1194"/>
                                        </p:tgtEl>
                                      </p:cBhvr>
                                    </p:animEffect>
                                  </p:childTnLst>
                                </p:cTn>
                              </p:par>
                            </p:childTnLst>
                          </p:cTn>
                        </p:par>
                        <p:par>
                          <p:cTn fill="hold">
                            <p:stCondLst>
                              <p:cond delay="5500"/>
                            </p:stCondLst>
                            <p:childTnLst>
                              <p:par>
                                <p:cTn fill="hold" nodeType="afterEffect" presetClass="entr" presetID="23" presetSubtype="16">
                                  <p:stCondLst>
                                    <p:cond delay="0"/>
                                  </p:stCondLst>
                                  <p:childTnLst>
                                    <p:set>
                                      <p:cBhvr>
                                        <p:cTn dur="1" fill="hold">
                                          <p:stCondLst>
                                            <p:cond delay="0"/>
                                          </p:stCondLst>
                                        </p:cTn>
                                        <p:tgtEl>
                                          <p:spTgt spid="1197"/>
                                        </p:tgtEl>
                                        <p:attrNameLst>
                                          <p:attrName>style.visibility</p:attrName>
                                        </p:attrNameLst>
                                      </p:cBhvr>
                                      <p:to>
                                        <p:strVal val="visible"/>
                                      </p:to>
                                    </p:set>
                                    <p:anim calcmode="lin" valueType="num">
                                      <p:cBhvr additive="base">
                                        <p:cTn dur="500"/>
                                        <p:tgtEl>
                                          <p:spTgt spid="1197"/>
                                        </p:tgtEl>
                                        <p:attrNameLst>
                                          <p:attrName>ppt_w</p:attrName>
                                        </p:attrNameLst>
                                      </p:cBhvr>
                                      <p:tavLst>
                                        <p:tav fmla="" tm="0">
                                          <p:val>
                                            <p:strVal val="0"/>
                                          </p:val>
                                        </p:tav>
                                        <p:tav fmla="" tm="100000">
                                          <p:val>
                                            <p:strVal val="#ppt_w"/>
                                          </p:val>
                                        </p:tav>
                                      </p:tavLst>
                                    </p:anim>
                                    <p:anim calcmode="lin" valueType="num">
                                      <p:cBhvr additive="base">
                                        <p:cTn dur="500"/>
                                        <p:tgtEl>
                                          <p:spTgt spid="1197"/>
                                        </p:tgtEl>
                                        <p:attrNameLst>
                                          <p:attrName>ppt_h</p:attrName>
                                        </p:attrNameLst>
                                      </p:cBhvr>
                                      <p:tavLst>
                                        <p:tav fmla="" tm="0">
                                          <p:val>
                                            <p:strVal val="0"/>
                                          </p:val>
                                        </p:tav>
                                        <p:tav fmla="" tm="100000">
                                          <p:val>
                                            <p:strVal val="#ppt_h"/>
                                          </p:val>
                                        </p:tav>
                                      </p:tavLst>
                                    </p:anim>
                                  </p:childTnLst>
                                </p:cTn>
                              </p:par>
                            </p:childTnLst>
                          </p:cTn>
                        </p:par>
                        <p:par>
                          <p:cTn fill="hold">
                            <p:stCondLst>
                              <p:cond delay="6000"/>
                            </p:stCondLst>
                            <p:childTnLst>
                              <p:par>
                                <p:cTn fill="hold" nodeType="afterEffect" presetClass="entr" presetID="10" presetSubtype="0">
                                  <p:stCondLst>
                                    <p:cond delay="0"/>
                                  </p:stCondLst>
                                  <p:childTnLst>
                                    <p:set>
                                      <p:cBhvr>
                                        <p:cTn dur="1" fill="hold">
                                          <p:stCondLst>
                                            <p:cond delay="0"/>
                                          </p:stCondLst>
                                        </p:cTn>
                                        <p:tgtEl>
                                          <p:spTgt spid="1195"/>
                                        </p:tgtEl>
                                        <p:attrNameLst>
                                          <p:attrName>style.visibility</p:attrName>
                                        </p:attrNameLst>
                                      </p:cBhvr>
                                      <p:to>
                                        <p:strVal val="visible"/>
                                      </p:to>
                                    </p:set>
                                    <p:animEffect filter="fade" transition="in">
                                      <p:cBhvr>
                                        <p:cTn dur="500"/>
                                        <p:tgtEl>
                                          <p:spTgt spid="1195"/>
                                        </p:tgtEl>
                                      </p:cBhvr>
                                    </p:animEffect>
                                  </p:childTnLst>
                                </p:cTn>
                              </p:par>
                              <p:par>
                                <p:cTn fill="hold" nodeType="withEffect" presetClass="entr" presetID="10" presetSubtype="0">
                                  <p:stCondLst>
                                    <p:cond delay="0"/>
                                  </p:stCondLst>
                                  <p:childTnLst>
                                    <p:set>
                                      <p:cBhvr>
                                        <p:cTn dur="1" fill="hold">
                                          <p:stCondLst>
                                            <p:cond delay="0"/>
                                          </p:stCondLst>
                                        </p:cTn>
                                        <p:tgtEl>
                                          <p:spTgt spid="1196"/>
                                        </p:tgtEl>
                                        <p:attrNameLst>
                                          <p:attrName>style.visibility</p:attrName>
                                        </p:attrNameLst>
                                      </p:cBhvr>
                                      <p:to>
                                        <p:strVal val="visible"/>
                                      </p:to>
                                    </p:set>
                                    <p:animEffect filter="fade" transition="in">
                                      <p:cBhvr>
                                        <p:cTn dur="500"/>
                                        <p:tgtEl>
                                          <p:spTgt spid="1196"/>
                                        </p:tgtEl>
                                      </p:cBhvr>
                                    </p:animEffect>
                                  </p:childTnLst>
                                </p:cTn>
                              </p:par>
                            </p:childTnLst>
                          </p:cTn>
                        </p:par>
                        <p:par>
                          <p:cTn fill="hold">
                            <p:stCondLst>
                              <p:cond delay="6500"/>
                            </p:stCondLst>
                            <p:childTnLst>
                              <p:par>
                                <p:cTn fill="hold" nodeType="afterEffect" presetClass="entr" presetID="10" presetSubtype="0">
                                  <p:stCondLst>
                                    <p:cond delay="0"/>
                                  </p:stCondLst>
                                  <p:childTnLst>
                                    <p:set>
                                      <p:cBhvr>
                                        <p:cTn dur="1" fill="hold">
                                          <p:stCondLst>
                                            <p:cond delay="0"/>
                                          </p:stCondLst>
                                        </p:cTn>
                                        <p:tgtEl>
                                          <p:spTgt spid="1188"/>
                                        </p:tgtEl>
                                        <p:attrNameLst>
                                          <p:attrName>style.visibility</p:attrName>
                                        </p:attrNameLst>
                                      </p:cBhvr>
                                      <p:to>
                                        <p:strVal val="visible"/>
                                      </p:to>
                                    </p:set>
                                    <p:animEffect filter="fade" transition="in">
                                      <p:cBhvr>
                                        <p:cTn dur="500"/>
                                        <p:tgtEl>
                                          <p:spTgt spid="1188"/>
                                        </p:tgtEl>
                                      </p:cBhvr>
                                    </p:animEffect>
                                  </p:childTnLst>
                                </p:cTn>
                              </p:par>
                            </p:childTnLst>
                          </p:cTn>
                        </p:par>
                        <p:par>
                          <p:cTn fill="hold">
                            <p:stCondLst>
                              <p:cond delay="7000"/>
                            </p:stCondLst>
                            <p:childTnLst>
                              <p:par>
                                <p:cTn fill="hold" nodeType="afterEffect" presetClass="entr" presetID="10" presetSubtype="0">
                                  <p:stCondLst>
                                    <p:cond delay="0"/>
                                  </p:stCondLst>
                                  <p:childTnLst>
                                    <p:set>
                                      <p:cBhvr>
                                        <p:cTn dur="1" fill="hold">
                                          <p:stCondLst>
                                            <p:cond delay="0"/>
                                          </p:stCondLst>
                                        </p:cTn>
                                        <p:tgtEl>
                                          <p:spTgt spid="1189"/>
                                        </p:tgtEl>
                                        <p:attrNameLst>
                                          <p:attrName>style.visibility</p:attrName>
                                        </p:attrNameLst>
                                      </p:cBhvr>
                                      <p:to>
                                        <p:strVal val="visible"/>
                                      </p:to>
                                    </p:set>
                                    <p:animEffect filter="fade" transition="in">
                                      <p:cBhvr>
                                        <p:cTn dur="500"/>
                                        <p:tgtEl>
                                          <p:spTgt spid="1189"/>
                                        </p:tgtEl>
                                      </p:cBhvr>
                                    </p:animEffect>
                                  </p:childTnLst>
                                </p:cTn>
                              </p:par>
                              <p:par>
                                <p:cTn fill="hold" nodeType="withEffect" presetClass="entr" presetID="10" presetSubtype="0">
                                  <p:stCondLst>
                                    <p:cond delay="0"/>
                                  </p:stCondLst>
                                  <p:childTnLst>
                                    <p:set>
                                      <p:cBhvr>
                                        <p:cTn dur="1" fill="hold">
                                          <p:stCondLst>
                                            <p:cond delay="0"/>
                                          </p:stCondLst>
                                        </p:cTn>
                                        <p:tgtEl>
                                          <p:spTgt spid="1190"/>
                                        </p:tgtEl>
                                        <p:attrNameLst>
                                          <p:attrName>style.visibility</p:attrName>
                                        </p:attrNameLst>
                                      </p:cBhvr>
                                      <p:to>
                                        <p:strVal val="visible"/>
                                      </p:to>
                                    </p:set>
                                    <p:animEffect filter="fade" transition="in">
                                      <p:cBhvr>
                                        <p:cTn dur="500"/>
                                        <p:tgtEl>
                                          <p:spTgt spid="11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225" name="Shape 6225"/>
        <p:cNvGrpSpPr/>
        <p:nvPr/>
      </p:nvGrpSpPr>
      <p:grpSpPr>
        <a:xfrm>
          <a:off x="0" y="0"/>
          <a:ext cx="0" cy="0"/>
          <a:chOff x="0" y="0"/>
          <a:chExt cx="0" cy="0"/>
        </a:xfrm>
      </p:grpSpPr>
      <p:sp>
        <p:nvSpPr>
          <p:cNvPr id="6226" name="Google Shape;6226;p17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227" name="Google Shape;6227;p17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228" name="Google Shape;6228;p17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229" name="Google Shape;6229;p178"/>
          <p:cNvGrpSpPr/>
          <p:nvPr/>
        </p:nvGrpSpPr>
        <p:grpSpPr>
          <a:xfrm>
            <a:off x="8251729" y="2012975"/>
            <a:ext cx="3575838" cy="4581148"/>
            <a:chOff x="6845608" y="1402031"/>
            <a:chExt cx="4088690" cy="5361053"/>
          </a:xfrm>
        </p:grpSpPr>
        <p:sp>
          <p:nvSpPr>
            <p:cNvPr id="6230" name="Google Shape;6230;p178"/>
            <p:cNvSpPr/>
            <p:nvPr/>
          </p:nvSpPr>
          <p:spPr>
            <a:xfrm flipH="1" rot="-1407298">
              <a:off x="9028458" y="1920344"/>
              <a:ext cx="781902" cy="649063"/>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1" name="Google Shape;6231;p178"/>
            <p:cNvSpPr/>
            <p:nvPr/>
          </p:nvSpPr>
          <p:spPr>
            <a:xfrm rot="1695130">
              <a:off x="10373996" y="2638713"/>
              <a:ext cx="369825" cy="474643"/>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2" name="Google Shape;6232;p178"/>
            <p:cNvSpPr/>
            <p:nvPr/>
          </p:nvSpPr>
          <p:spPr>
            <a:xfrm rot="-1801016">
              <a:off x="9120342" y="2107154"/>
              <a:ext cx="1351642" cy="1016047"/>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3" name="Google Shape;6233;p178"/>
            <p:cNvSpPr/>
            <p:nvPr/>
          </p:nvSpPr>
          <p:spPr>
            <a:xfrm rot="-857490">
              <a:off x="8792271" y="2635933"/>
              <a:ext cx="369825" cy="474643"/>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4" name="Google Shape;6234;p178"/>
            <p:cNvSpPr/>
            <p:nvPr/>
          </p:nvSpPr>
          <p:spPr>
            <a:xfrm flipH="1" rot="1666479">
              <a:off x="7272030" y="1634105"/>
              <a:ext cx="1223410" cy="919653"/>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5" name="Google Shape;6235;p178"/>
            <p:cNvSpPr/>
            <p:nvPr/>
          </p:nvSpPr>
          <p:spPr>
            <a:xfrm>
              <a:off x="9235169" y="3434652"/>
              <a:ext cx="1386200" cy="943962"/>
            </a:xfrm>
            <a:custGeom>
              <a:rect b="b" l="l" r="r" t="t"/>
              <a:pathLst>
                <a:path extrusionOk="0" h="154" w="226">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6" name="Google Shape;6236;p178"/>
            <p:cNvSpPr/>
            <p:nvPr/>
          </p:nvSpPr>
          <p:spPr>
            <a:xfrm>
              <a:off x="8521380" y="2545000"/>
              <a:ext cx="129310" cy="858191"/>
            </a:xfrm>
            <a:custGeom>
              <a:rect b="b" l="l" r="r" t="t"/>
              <a:pathLst>
                <a:path extrusionOk="0" h="81" w="2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7" name="Google Shape;6237;p178"/>
            <p:cNvSpPr/>
            <p:nvPr/>
          </p:nvSpPr>
          <p:spPr>
            <a:xfrm>
              <a:off x="8128278" y="4127752"/>
              <a:ext cx="183619" cy="1820681"/>
            </a:xfrm>
            <a:custGeom>
              <a:rect b="b" l="l" r="r" t="t"/>
              <a:pathLst>
                <a:path extrusionOk="0" h="297" w="30">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8" name="Google Shape;6238;p178"/>
            <p:cNvSpPr/>
            <p:nvPr/>
          </p:nvSpPr>
          <p:spPr>
            <a:xfrm>
              <a:off x="9498961" y="4476888"/>
              <a:ext cx="157757" cy="1471545"/>
            </a:xfrm>
            <a:custGeom>
              <a:rect b="b" l="l" r="r" t="t"/>
              <a:pathLst>
                <a:path extrusionOk="0" h="240" w="26">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39" name="Google Shape;6239;p178"/>
            <p:cNvSpPr/>
            <p:nvPr/>
          </p:nvSpPr>
          <p:spPr>
            <a:xfrm>
              <a:off x="9196375" y="4065684"/>
              <a:ext cx="124137" cy="1611200"/>
            </a:xfrm>
            <a:custGeom>
              <a:rect b="b" l="l" r="r" t="t"/>
              <a:pathLst>
                <a:path extrusionOk="0" h="263" w="20">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0" name="Google Shape;6240;p178"/>
            <p:cNvSpPr/>
            <p:nvPr/>
          </p:nvSpPr>
          <p:spPr>
            <a:xfrm>
              <a:off x="8208449" y="5568262"/>
              <a:ext cx="1388786" cy="1194822"/>
            </a:xfrm>
            <a:custGeom>
              <a:rect b="b" l="l" r="r" t="t"/>
              <a:pathLst>
                <a:path extrusionOk="0" h="195" w="226">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1" name="Google Shape;6241;p178"/>
            <p:cNvSpPr/>
            <p:nvPr/>
          </p:nvSpPr>
          <p:spPr>
            <a:xfrm>
              <a:off x="6845608" y="2875219"/>
              <a:ext cx="1546462" cy="1423223"/>
            </a:xfrm>
            <a:custGeom>
              <a:rect b="b" l="l" r="r" t="t"/>
              <a:pathLst>
                <a:path extrusionOk="0" h="151" w="164">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2" name="Google Shape;6242;p178"/>
            <p:cNvSpPr/>
            <p:nvPr/>
          </p:nvSpPr>
          <p:spPr>
            <a:xfrm>
              <a:off x="9423961" y="2912240"/>
              <a:ext cx="1510337" cy="1135340"/>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3" name="Google Shape;6243;p178"/>
            <p:cNvSpPr/>
            <p:nvPr/>
          </p:nvSpPr>
          <p:spPr>
            <a:xfrm>
              <a:off x="8508448" y="3695592"/>
              <a:ext cx="93103" cy="1981292"/>
            </a:xfrm>
            <a:custGeom>
              <a:rect b="b" l="l" r="r" t="t"/>
              <a:pathLst>
                <a:path extrusionOk="0" h="300" w="15">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4" name="Google Shape;6244;p178"/>
            <p:cNvSpPr/>
            <p:nvPr/>
          </p:nvSpPr>
          <p:spPr>
            <a:xfrm>
              <a:off x="8476961" y="3299773"/>
              <a:ext cx="928895" cy="771083"/>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5" name="Google Shape;6245;p178"/>
            <p:cNvSpPr/>
            <p:nvPr/>
          </p:nvSpPr>
          <p:spPr>
            <a:xfrm>
              <a:off x="7791085" y="2620506"/>
              <a:ext cx="478445" cy="638791"/>
            </a:xfrm>
            <a:custGeom>
              <a:rect b="b" l="l" r="r" t="t"/>
              <a:pathLst>
                <a:path extrusionOk="0" h="104" w="78">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6" name="Google Shape;6246;p178"/>
            <p:cNvSpPr/>
            <p:nvPr/>
          </p:nvSpPr>
          <p:spPr>
            <a:xfrm>
              <a:off x="9517064" y="4280337"/>
              <a:ext cx="571548" cy="545688"/>
            </a:xfrm>
            <a:custGeom>
              <a:rect b="b" l="l" r="r" t="t"/>
              <a:pathLst>
                <a:path extrusionOk="0" h="89" w="93">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7" name="Google Shape;6247;p178"/>
            <p:cNvSpPr/>
            <p:nvPr/>
          </p:nvSpPr>
          <p:spPr>
            <a:xfrm>
              <a:off x="9204135" y="2679483"/>
              <a:ext cx="483618" cy="620687"/>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8" name="Google Shape;6248;p178"/>
            <p:cNvSpPr/>
            <p:nvPr/>
          </p:nvSpPr>
          <p:spPr>
            <a:xfrm>
              <a:off x="8221381" y="1986383"/>
              <a:ext cx="680168" cy="889651"/>
            </a:xfrm>
            <a:custGeom>
              <a:rect b="b" l="l" r="r" t="t"/>
              <a:pathLst>
                <a:path extrusionOk="0" h="145" w="111">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49" name="Google Shape;6249;p178"/>
            <p:cNvSpPr/>
            <p:nvPr/>
          </p:nvSpPr>
          <p:spPr>
            <a:xfrm>
              <a:off x="7066535" y="2493591"/>
              <a:ext cx="684651" cy="568335"/>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50" name="Google Shape;6250;p178"/>
            <p:cNvSpPr/>
            <p:nvPr/>
          </p:nvSpPr>
          <p:spPr>
            <a:xfrm flipH="1" rot="1801016">
              <a:off x="8472135" y="4114422"/>
              <a:ext cx="879181" cy="660892"/>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251" name="Google Shape;6251;p178"/>
          <p:cNvSpPr txBox="1"/>
          <p:nvPr/>
        </p:nvSpPr>
        <p:spPr>
          <a:xfrm>
            <a:off x="625357" y="3650994"/>
            <a:ext cx="6655428"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a:t>
            </a:r>
            <a:endParaRPr sz="1200">
              <a:solidFill>
                <a:schemeClr val="dk1"/>
              </a:solidFill>
              <a:latin typeface="Lato Light"/>
              <a:ea typeface="Lato Light"/>
              <a:cs typeface="Lato Light"/>
              <a:sym typeface="Lato Light"/>
            </a:endParaRPr>
          </a:p>
        </p:txBody>
      </p:sp>
      <p:sp>
        <p:nvSpPr>
          <p:cNvPr id="6252" name="Google Shape;6252;p178"/>
          <p:cNvSpPr/>
          <p:nvPr/>
        </p:nvSpPr>
        <p:spPr>
          <a:xfrm>
            <a:off x="4425942" y="4912671"/>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6253" name="Google Shape;6253;p178"/>
          <p:cNvSpPr txBox="1"/>
          <p:nvPr/>
        </p:nvSpPr>
        <p:spPr>
          <a:xfrm>
            <a:off x="4957380" y="4883250"/>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6254" name="Google Shape;6254;p178"/>
          <p:cNvSpPr txBox="1"/>
          <p:nvPr/>
        </p:nvSpPr>
        <p:spPr>
          <a:xfrm>
            <a:off x="4966830" y="4963075"/>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6255" name="Google Shape;6255;p178"/>
          <p:cNvGrpSpPr/>
          <p:nvPr/>
        </p:nvGrpSpPr>
        <p:grpSpPr>
          <a:xfrm>
            <a:off x="4540584" y="5019485"/>
            <a:ext cx="319088" cy="288926"/>
            <a:chOff x="10682288" y="3035301"/>
            <a:chExt cx="319088" cy="288926"/>
          </a:xfrm>
        </p:grpSpPr>
        <p:sp>
          <p:nvSpPr>
            <p:cNvPr id="6256" name="Google Shape;6256;p178"/>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57" name="Google Shape;6257;p178"/>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58" name="Google Shape;6258;p178"/>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259" name="Google Shape;6259;p178"/>
          <p:cNvSpPr/>
          <p:nvPr/>
        </p:nvSpPr>
        <p:spPr>
          <a:xfrm>
            <a:off x="763893" y="4907985"/>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6260" name="Google Shape;6260;p178"/>
          <p:cNvSpPr txBox="1"/>
          <p:nvPr/>
        </p:nvSpPr>
        <p:spPr>
          <a:xfrm>
            <a:off x="1285882" y="4862911"/>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6261" name="Google Shape;6261;p178"/>
          <p:cNvSpPr txBox="1"/>
          <p:nvPr/>
        </p:nvSpPr>
        <p:spPr>
          <a:xfrm>
            <a:off x="1295332" y="4942736"/>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6262" name="Google Shape;6262;p178"/>
          <p:cNvGrpSpPr/>
          <p:nvPr/>
        </p:nvGrpSpPr>
        <p:grpSpPr>
          <a:xfrm>
            <a:off x="863502" y="5015569"/>
            <a:ext cx="320675" cy="303213"/>
            <a:chOff x="10674350" y="601664"/>
            <a:chExt cx="320675" cy="303213"/>
          </a:xfrm>
        </p:grpSpPr>
        <p:sp>
          <p:nvSpPr>
            <p:cNvPr id="6263" name="Google Shape;6263;p178"/>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4" name="Google Shape;6264;p178"/>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5" name="Google Shape;6265;p178"/>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6" name="Google Shape;6266;p178"/>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7" name="Google Shape;6267;p178"/>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8" name="Google Shape;6268;p178"/>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69" name="Google Shape;6269;p178"/>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70" name="Google Shape;6270;p178"/>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71" name="Google Shape;6271;p178"/>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272" name="Google Shape;6272;p178"/>
          <p:cNvSpPr txBox="1"/>
          <p:nvPr/>
        </p:nvSpPr>
        <p:spPr>
          <a:xfrm>
            <a:off x="679799" y="2584408"/>
            <a:ext cx="1550972" cy="1227177"/>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accent1"/>
              </a:buClr>
              <a:buSzPts val="4800"/>
              <a:buFont typeface="Lato"/>
              <a:buNone/>
            </a:pPr>
            <a:r>
              <a:rPr lang="en-US" sz="4800">
                <a:solidFill>
                  <a:schemeClr val="accent1"/>
                </a:solidFill>
                <a:latin typeface="Lato"/>
                <a:ea typeface="Lato"/>
                <a:cs typeface="Lato"/>
                <a:sym typeface="Lato"/>
              </a:rPr>
              <a:t>86%</a:t>
            </a:r>
            <a:endParaRPr sz="4800">
              <a:solidFill>
                <a:schemeClr val="accent1"/>
              </a:solidFill>
              <a:latin typeface="Lato"/>
              <a:ea typeface="Lato"/>
              <a:cs typeface="Lato"/>
              <a:sym typeface="Lato"/>
            </a:endParaRPr>
          </a:p>
        </p:txBody>
      </p:sp>
      <p:sp>
        <p:nvSpPr>
          <p:cNvPr id="6273" name="Google Shape;6273;p178"/>
          <p:cNvSpPr txBox="1"/>
          <p:nvPr/>
        </p:nvSpPr>
        <p:spPr>
          <a:xfrm>
            <a:off x="2121751" y="2822110"/>
            <a:ext cx="5159034"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t>
            </a:r>
            <a:endParaRPr sz="1200">
              <a:solidFill>
                <a:schemeClr val="dk1"/>
              </a:solidFill>
              <a:latin typeface="Lato Light"/>
              <a:ea typeface="Lato Light"/>
              <a:cs typeface="Lato Light"/>
              <a:sym typeface="Lato Light"/>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277" name="Shape 6277"/>
        <p:cNvGrpSpPr/>
        <p:nvPr/>
      </p:nvGrpSpPr>
      <p:grpSpPr>
        <a:xfrm>
          <a:off x="0" y="0"/>
          <a:ext cx="0" cy="0"/>
          <a:chOff x="0" y="0"/>
          <a:chExt cx="0" cy="0"/>
        </a:xfrm>
      </p:grpSpPr>
      <p:sp>
        <p:nvSpPr>
          <p:cNvPr id="6278" name="Google Shape;6278;p17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279" name="Google Shape;6279;p17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280" name="Google Shape;6280;p17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281" name="Google Shape;6281;p179"/>
          <p:cNvGrpSpPr/>
          <p:nvPr/>
        </p:nvGrpSpPr>
        <p:grpSpPr>
          <a:xfrm>
            <a:off x="3981407" y="1873958"/>
            <a:ext cx="3575838" cy="4581148"/>
            <a:chOff x="6845608" y="1402031"/>
            <a:chExt cx="4088690" cy="5361053"/>
          </a:xfrm>
        </p:grpSpPr>
        <p:sp>
          <p:nvSpPr>
            <p:cNvPr id="6282" name="Google Shape;6282;p179"/>
            <p:cNvSpPr/>
            <p:nvPr/>
          </p:nvSpPr>
          <p:spPr>
            <a:xfrm flipH="1" rot="-1407298">
              <a:off x="9028458" y="1920344"/>
              <a:ext cx="781902" cy="649063"/>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3" name="Google Shape;6283;p179"/>
            <p:cNvSpPr/>
            <p:nvPr/>
          </p:nvSpPr>
          <p:spPr>
            <a:xfrm rot="1695130">
              <a:off x="10373996" y="2638713"/>
              <a:ext cx="369825" cy="474643"/>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4" name="Google Shape;6284;p179"/>
            <p:cNvSpPr/>
            <p:nvPr/>
          </p:nvSpPr>
          <p:spPr>
            <a:xfrm rot="-1801016">
              <a:off x="9120342" y="2107154"/>
              <a:ext cx="1351642" cy="1016047"/>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5" name="Google Shape;6285;p179"/>
            <p:cNvSpPr/>
            <p:nvPr/>
          </p:nvSpPr>
          <p:spPr>
            <a:xfrm rot="-857490">
              <a:off x="8792271" y="2635933"/>
              <a:ext cx="369825" cy="474643"/>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6" name="Google Shape;6286;p179"/>
            <p:cNvSpPr/>
            <p:nvPr/>
          </p:nvSpPr>
          <p:spPr>
            <a:xfrm flipH="1" rot="1666479">
              <a:off x="7272030" y="1634105"/>
              <a:ext cx="1223410" cy="919653"/>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7" name="Google Shape;6287;p179"/>
            <p:cNvSpPr/>
            <p:nvPr/>
          </p:nvSpPr>
          <p:spPr>
            <a:xfrm>
              <a:off x="9235169" y="3434652"/>
              <a:ext cx="1386200" cy="943962"/>
            </a:xfrm>
            <a:custGeom>
              <a:rect b="b" l="l" r="r" t="t"/>
              <a:pathLst>
                <a:path extrusionOk="0" h="154" w="226">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8" name="Google Shape;6288;p179"/>
            <p:cNvSpPr/>
            <p:nvPr/>
          </p:nvSpPr>
          <p:spPr>
            <a:xfrm>
              <a:off x="8521380" y="2545000"/>
              <a:ext cx="129310" cy="858191"/>
            </a:xfrm>
            <a:custGeom>
              <a:rect b="b" l="l" r="r" t="t"/>
              <a:pathLst>
                <a:path extrusionOk="0" h="81" w="2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89" name="Google Shape;6289;p179"/>
            <p:cNvSpPr/>
            <p:nvPr/>
          </p:nvSpPr>
          <p:spPr>
            <a:xfrm>
              <a:off x="8128278" y="4127752"/>
              <a:ext cx="183619" cy="1820681"/>
            </a:xfrm>
            <a:custGeom>
              <a:rect b="b" l="l" r="r" t="t"/>
              <a:pathLst>
                <a:path extrusionOk="0" h="297" w="30">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0" name="Google Shape;6290;p179"/>
            <p:cNvSpPr/>
            <p:nvPr/>
          </p:nvSpPr>
          <p:spPr>
            <a:xfrm>
              <a:off x="9498961" y="4476888"/>
              <a:ext cx="157757" cy="1471545"/>
            </a:xfrm>
            <a:custGeom>
              <a:rect b="b" l="l" r="r" t="t"/>
              <a:pathLst>
                <a:path extrusionOk="0" h="240" w="26">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1" name="Google Shape;6291;p179"/>
            <p:cNvSpPr/>
            <p:nvPr/>
          </p:nvSpPr>
          <p:spPr>
            <a:xfrm>
              <a:off x="9196375" y="4065684"/>
              <a:ext cx="124137" cy="1611200"/>
            </a:xfrm>
            <a:custGeom>
              <a:rect b="b" l="l" r="r" t="t"/>
              <a:pathLst>
                <a:path extrusionOk="0" h="263" w="20">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2" name="Google Shape;6292;p179"/>
            <p:cNvSpPr/>
            <p:nvPr/>
          </p:nvSpPr>
          <p:spPr>
            <a:xfrm>
              <a:off x="8208449" y="5568262"/>
              <a:ext cx="1388786" cy="1194822"/>
            </a:xfrm>
            <a:custGeom>
              <a:rect b="b" l="l" r="r" t="t"/>
              <a:pathLst>
                <a:path extrusionOk="0" h="195" w="226">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3" name="Google Shape;6293;p179"/>
            <p:cNvSpPr/>
            <p:nvPr/>
          </p:nvSpPr>
          <p:spPr>
            <a:xfrm>
              <a:off x="6845608" y="2875219"/>
              <a:ext cx="1546462" cy="1423223"/>
            </a:xfrm>
            <a:custGeom>
              <a:rect b="b" l="l" r="r" t="t"/>
              <a:pathLst>
                <a:path extrusionOk="0" h="151" w="164">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4" name="Google Shape;6294;p179"/>
            <p:cNvSpPr/>
            <p:nvPr/>
          </p:nvSpPr>
          <p:spPr>
            <a:xfrm>
              <a:off x="9423961" y="2912240"/>
              <a:ext cx="1510337" cy="1135340"/>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5" name="Google Shape;6295;p179"/>
            <p:cNvSpPr/>
            <p:nvPr/>
          </p:nvSpPr>
          <p:spPr>
            <a:xfrm>
              <a:off x="8508448" y="3695592"/>
              <a:ext cx="93103" cy="1981292"/>
            </a:xfrm>
            <a:custGeom>
              <a:rect b="b" l="l" r="r" t="t"/>
              <a:pathLst>
                <a:path extrusionOk="0" h="300" w="15">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6" name="Google Shape;6296;p179"/>
            <p:cNvSpPr/>
            <p:nvPr/>
          </p:nvSpPr>
          <p:spPr>
            <a:xfrm>
              <a:off x="8476961" y="3299773"/>
              <a:ext cx="928895" cy="771083"/>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7" name="Google Shape;6297;p179"/>
            <p:cNvSpPr/>
            <p:nvPr/>
          </p:nvSpPr>
          <p:spPr>
            <a:xfrm>
              <a:off x="7791085" y="2620506"/>
              <a:ext cx="478445" cy="638791"/>
            </a:xfrm>
            <a:custGeom>
              <a:rect b="b" l="l" r="r" t="t"/>
              <a:pathLst>
                <a:path extrusionOk="0" h="104" w="78">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8" name="Google Shape;6298;p179"/>
            <p:cNvSpPr/>
            <p:nvPr/>
          </p:nvSpPr>
          <p:spPr>
            <a:xfrm>
              <a:off x="9517064" y="4280337"/>
              <a:ext cx="571548" cy="545688"/>
            </a:xfrm>
            <a:custGeom>
              <a:rect b="b" l="l" r="r" t="t"/>
              <a:pathLst>
                <a:path extrusionOk="0" h="89" w="93">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99" name="Google Shape;6299;p179"/>
            <p:cNvSpPr/>
            <p:nvPr/>
          </p:nvSpPr>
          <p:spPr>
            <a:xfrm>
              <a:off x="9204135" y="2679483"/>
              <a:ext cx="483618" cy="620687"/>
            </a:xfrm>
            <a:custGeom>
              <a:rect b="b" l="l" r="r" t="t"/>
              <a:pathLst>
                <a:path extrusionOk="0" h="101" w="79">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00" name="Google Shape;6300;p179"/>
            <p:cNvSpPr/>
            <p:nvPr/>
          </p:nvSpPr>
          <p:spPr>
            <a:xfrm>
              <a:off x="8221381" y="1986383"/>
              <a:ext cx="680168" cy="889651"/>
            </a:xfrm>
            <a:custGeom>
              <a:rect b="b" l="l" r="r" t="t"/>
              <a:pathLst>
                <a:path extrusionOk="0" h="145" w="111">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01" name="Google Shape;6301;p179"/>
            <p:cNvSpPr/>
            <p:nvPr/>
          </p:nvSpPr>
          <p:spPr>
            <a:xfrm>
              <a:off x="7066535" y="2493591"/>
              <a:ext cx="684651" cy="568335"/>
            </a:xfrm>
            <a:custGeom>
              <a:rect b="b" l="l" r="r" t="t"/>
              <a:pathLst>
                <a:path extrusionOk="0" h="163" w="196">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02" name="Google Shape;6302;p179"/>
            <p:cNvSpPr/>
            <p:nvPr/>
          </p:nvSpPr>
          <p:spPr>
            <a:xfrm flipH="1" rot="1801016">
              <a:off x="8472135" y="4114422"/>
              <a:ext cx="879181" cy="660892"/>
            </a:xfrm>
            <a:custGeom>
              <a:rect b="b" l="l" r="r" t="t"/>
              <a:pathLst>
                <a:path extrusionOk="0" h="185" w="246">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03" name="Google Shape;6303;p179"/>
          <p:cNvGrpSpPr/>
          <p:nvPr/>
        </p:nvGrpSpPr>
        <p:grpSpPr>
          <a:xfrm>
            <a:off x="6848669" y="2613257"/>
            <a:ext cx="1582795" cy="282804"/>
            <a:chOff x="7528087" y="2680840"/>
            <a:chExt cx="2803259" cy="316190"/>
          </a:xfrm>
        </p:grpSpPr>
        <p:cxnSp>
          <p:nvCxnSpPr>
            <p:cNvPr id="6304" name="Google Shape;6304;p179"/>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305" name="Google Shape;6305;p179"/>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306" name="Google Shape;6306;p179"/>
          <p:cNvGrpSpPr/>
          <p:nvPr/>
        </p:nvGrpSpPr>
        <p:grpSpPr>
          <a:xfrm>
            <a:off x="7120621" y="3925016"/>
            <a:ext cx="1241173" cy="236738"/>
            <a:chOff x="8125333" y="4745260"/>
            <a:chExt cx="2389596" cy="203034"/>
          </a:xfrm>
        </p:grpSpPr>
        <p:cxnSp>
          <p:nvCxnSpPr>
            <p:cNvPr id="6307" name="Google Shape;6307;p179"/>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6308" name="Google Shape;6308;p179"/>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309" name="Google Shape;6309;p179"/>
          <p:cNvGrpSpPr/>
          <p:nvPr/>
        </p:nvGrpSpPr>
        <p:grpSpPr>
          <a:xfrm>
            <a:off x="3733013" y="3189940"/>
            <a:ext cx="1764651" cy="416648"/>
            <a:chOff x="1582038" y="2697524"/>
            <a:chExt cx="2577213" cy="316190"/>
          </a:xfrm>
        </p:grpSpPr>
        <p:cxnSp>
          <p:nvCxnSpPr>
            <p:cNvPr id="6310" name="Google Shape;6310;p179"/>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311" name="Google Shape;6311;p179"/>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312" name="Google Shape;6312;p179"/>
          <p:cNvGrpSpPr/>
          <p:nvPr/>
        </p:nvGrpSpPr>
        <p:grpSpPr>
          <a:xfrm>
            <a:off x="3790315" y="4181827"/>
            <a:ext cx="891283" cy="387404"/>
            <a:chOff x="1804697" y="4994858"/>
            <a:chExt cx="2493744" cy="316190"/>
          </a:xfrm>
        </p:grpSpPr>
        <p:cxnSp>
          <p:nvCxnSpPr>
            <p:cNvPr id="6313" name="Google Shape;6313;p179"/>
            <p:cNvCxnSpPr/>
            <p:nvPr/>
          </p:nvCxnSpPr>
          <p:spPr>
            <a:xfrm flipH="1">
              <a:off x="3800475" y="4994858"/>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314" name="Google Shape;6314;p179"/>
            <p:cNvCxnSpPr/>
            <p:nvPr/>
          </p:nvCxnSpPr>
          <p:spPr>
            <a:xfrm rot="10800000">
              <a:off x="1804697" y="5311048"/>
              <a:ext cx="1995779" cy="0"/>
            </a:xfrm>
            <a:prstGeom prst="straightConnector1">
              <a:avLst/>
            </a:prstGeom>
            <a:noFill/>
            <a:ln cap="flat" cmpd="sng" w="9525">
              <a:solidFill>
                <a:srgbClr val="D8D8D8"/>
              </a:solidFill>
              <a:prstDash val="solid"/>
              <a:miter lim="800000"/>
              <a:headEnd len="sm" w="sm" type="none"/>
              <a:tailEnd len="med" w="med" type="oval"/>
            </a:ln>
          </p:spPr>
        </p:cxnSp>
      </p:grpSp>
      <p:sp>
        <p:nvSpPr>
          <p:cNvPr id="6315" name="Google Shape;6315;p179"/>
          <p:cNvSpPr txBox="1"/>
          <p:nvPr/>
        </p:nvSpPr>
        <p:spPr>
          <a:xfrm>
            <a:off x="8466980" y="2580930"/>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316" name="Google Shape;6316;p179"/>
          <p:cNvSpPr txBox="1"/>
          <p:nvPr/>
        </p:nvSpPr>
        <p:spPr>
          <a:xfrm>
            <a:off x="8431464" y="2245302"/>
            <a:ext cx="134517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Technology</a:t>
            </a:r>
            <a:endParaRPr sz="1800">
              <a:solidFill>
                <a:schemeClr val="dk1"/>
              </a:solidFill>
              <a:latin typeface="Lato Light"/>
              <a:ea typeface="Lato Light"/>
              <a:cs typeface="Lato Light"/>
              <a:sym typeface="Lato Light"/>
            </a:endParaRPr>
          </a:p>
        </p:txBody>
      </p:sp>
      <p:sp>
        <p:nvSpPr>
          <p:cNvPr id="6317" name="Google Shape;6317;p179"/>
          <p:cNvSpPr txBox="1"/>
          <p:nvPr/>
        </p:nvSpPr>
        <p:spPr>
          <a:xfrm>
            <a:off x="8546309" y="4121816"/>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318" name="Google Shape;6318;p179"/>
          <p:cNvSpPr txBox="1"/>
          <p:nvPr/>
        </p:nvSpPr>
        <p:spPr>
          <a:xfrm>
            <a:off x="8501970" y="3747766"/>
            <a:ext cx="169969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Creative Vision</a:t>
            </a:r>
            <a:endParaRPr sz="1800">
              <a:solidFill>
                <a:schemeClr val="dk1"/>
              </a:solidFill>
              <a:latin typeface="Lato Light"/>
              <a:ea typeface="Lato Light"/>
              <a:cs typeface="Lato Light"/>
              <a:sym typeface="Lato Light"/>
            </a:endParaRPr>
          </a:p>
        </p:txBody>
      </p:sp>
      <p:sp>
        <p:nvSpPr>
          <p:cNvPr id="6319" name="Google Shape;6319;p179"/>
          <p:cNvSpPr txBox="1"/>
          <p:nvPr/>
        </p:nvSpPr>
        <p:spPr>
          <a:xfrm>
            <a:off x="132325" y="3111994"/>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320" name="Google Shape;6320;p179"/>
          <p:cNvSpPr txBox="1"/>
          <p:nvPr/>
        </p:nvSpPr>
        <p:spPr>
          <a:xfrm>
            <a:off x="1966746" y="2770099"/>
            <a:ext cx="1536190"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1"/>
                </a:solidFill>
                <a:latin typeface="Lato Light"/>
                <a:ea typeface="Lato Light"/>
                <a:cs typeface="Lato Light"/>
                <a:sym typeface="Lato Light"/>
              </a:rPr>
              <a:t>Power saving</a:t>
            </a:r>
            <a:endParaRPr sz="1800">
              <a:solidFill>
                <a:schemeClr val="dk1"/>
              </a:solidFill>
              <a:latin typeface="Lato Light"/>
              <a:ea typeface="Lato Light"/>
              <a:cs typeface="Lato Light"/>
              <a:sym typeface="Lato Light"/>
            </a:endParaRPr>
          </a:p>
        </p:txBody>
      </p:sp>
      <p:sp>
        <p:nvSpPr>
          <p:cNvPr id="6321" name="Google Shape;6321;p179"/>
          <p:cNvSpPr txBox="1"/>
          <p:nvPr/>
        </p:nvSpPr>
        <p:spPr>
          <a:xfrm>
            <a:off x="311678" y="4527778"/>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322" name="Google Shape;6322;p179"/>
          <p:cNvSpPr txBox="1"/>
          <p:nvPr/>
        </p:nvSpPr>
        <p:spPr>
          <a:xfrm>
            <a:off x="2377289" y="4153728"/>
            <a:ext cx="1268297"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1"/>
                </a:solidFill>
                <a:latin typeface="Lato Light"/>
                <a:ea typeface="Lato Light"/>
                <a:cs typeface="Lato Light"/>
                <a:sym typeface="Lato Light"/>
              </a:rPr>
              <a:t>Play music</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316"/>
                                        </p:tgtEl>
                                        <p:attrNameLst>
                                          <p:attrName>style.visibility</p:attrName>
                                        </p:attrNameLst>
                                      </p:cBhvr>
                                      <p:to>
                                        <p:strVal val="visible"/>
                                      </p:to>
                                    </p:set>
                                    <p:animEffect filter="fade" transition="in">
                                      <p:cBhvr>
                                        <p:cTn dur="500"/>
                                        <p:tgtEl>
                                          <p:spTgt spid="631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318"/>
                                        </p:tgtEl>
                                        <p:attrNameLst>
                                          <p:attrName>style.visibility</p:attrName>
                                        </p:attrNameLst>
                                      </p:cBhvr>
                                      <p:to>
                                        <p:strVal val="visible"/>
                                      </p:to>
                                    </p:set>
                                    <p:animEffect filter="fade" transition="in">
                                      <p:cBhvr>
                                        <p:cTn dur="500"/>
                                        <p:tgtEl>
                                          <p:spTgt spid="631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320"/>
                                        </p:tgtEl>
                                        <p:attrNameLst>
                                          <p:attrName>style.visibility</p:attrName>
                                        </p:attrNameLst>
                                      </p:cBhvr>
                                      <p:to>
                                        <p:strVal val="visible"/>
                                      </p:to>
                                    </p:set>
                                    <p:animEffect filter="fade" transition="in">
                                      <p:cBhvr>
                                        <p:cTn dur="500"/>
                                        <p:tgtEl>
                                          <p:spTgt spid="6320"/>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6322"/>
                                        </p:tgtEl>
                                        <p:attrNameLst>
                                          <p:attrName>style.visibility</p:attrName>
                                        </p:attrNameLst>
                                      </p:cBhvr>
                                      <p:to>
                                        <p:strVal val="visible"/>
                                      </p:to>
                                    </p:set>
                                    <p:animEffect filter="fade" transition="in">
                                      <p:cBhvr>
                                        <p:cTn dur="500"/>
                                        <p:tgtEl>
                                          <p:spTgt spid="63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326" name="Shape 6326"/>
        <p:cNvGrpSpPr/>
        <p:nvPr/>
      </p:nvGrpSpPr>
      <p:grpSpPr>
        <a:xfrm>
          <a:off x="0" y="0"/>
          <a:ext cx="0" cy="0"/>
          <a:chOff x="0" y="0"/>
          <a:chExt cx="0" cy="0"/>
        </a:xfrm>
      </p:grpSpPr>
      <p:sp>
        <p:nvSpPr>
          <p:cNvPr id="6327" name="Google Shape;6327;p18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328" name="Google Shape;6328;p18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329" name="Google Shape;6329;p18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330" name="Google Shape;6330;p180"/>
          <p:cNvGrpSpPr/>
          <p:nvPr/>
        </p:nvGrpSpPr>
        <p:grpSpPr>
          <a:xfrm>
            <a:off x="470455" y="2093563"/>
            <a:ext cx="5412637" cy="3912692"/>
            <a:chOff x="2659062" y="1871663"/>
            <a:chExt cx="2887663" cy="2227263"/>
          </a:xfrm>
        </p:grpSpPr>
        <p:sp>
          <p:nvSpPr>
            <p:cNvPr id="6331" name="Google Shape;6331;p180"/>
            <p:cNvSpPr/>
            <p:nvPr/>
          </p:nvSpPr>
          <p:spPr>
            <a:xfrm>
              <a:off x="3773488" y="3175000"/>
              <a:ext cx="128588" cy="200025"/>
            </a:xfrm>
            <a:custGeom>
              <a:rect b="b" l="l" r="r" t="t"/>
              <a:pathLst>
                <a:path extrusionOk="0" h="53" w="34">
                  <a:moveTo>
                    <a:pt x="13" y="11"/>
                  </a:moveTo>
                  <a:cubicBezTo>
                    <a:pt x="11" y="15"/>
                    <a:pt x="34" y="53"/>
                    <a:pt x="23" y="44"/>
                  </a:cubicBezTo>
                  <a:cubicBezTo>
                    <a:pt x="23" y="44"/>
                    <a:pt x="23" y="44"/>
                    <a:pt x="23" y="44"/>
                  </a:cubicBezTo>
                  <a:cubicBezTo>
                    <a:pt x="23" y="44"/>
                    <a:pt x="22" y="44"/>
                    <a:pt x="22" y="44"/>
                  </a:cubicBezTo>
                  <a:cubicBezTo>
                    <a:pt x="22" y="44"/>
                    <a:pt x="22" y="44"/>
                    <a:pt x="22" y="43"/>
                  </a:cubicBezTo>
                  <a:cubicBezTo>
                    <a:pt x="22" y="43"/>
                    <a:pt x="22" y="43"/>
                    <a:pt x="22" y="43"/>
                  </a:cubicBezTo>
                  <a:cubicBezTo>
                    <a:pt x="22" y="43"/>
                    <a:pt x="22" y="43"/>
                    <a:pt x="22" y="43"/>
                  </a:cubicBezTo>
                  <a:cubicBezTo>
                    <a:pt x="22" y="43"/>
                    <a:pt x="22"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0" y="42"/>
                    <a:pt x="20" y="42"/>
                    <a:pt x="20" y="42"/>
                  </a:cubicBezTo>
                  <a:cubicBezTo>
                    <a:pt x="20" y="42"/>
                    <a:pt x="20" y="42"/>
                    <a:pt x="20" y="42"/>
                  </a:cubicBezTo>
                  <a:cubicBezTo>
                    <a:pt x="20" y="42"/>
                    <a:pt x="20" y="42"/>
                    <a:pt x="20" y="41"/>
                  </a:cubicBezTo>
                  <a:cubicBezTo>
                    <a:pt x="20" y="41"/>
                    <a:pt x="20" y="41"/>
                    <a:pt x="20" y="41"/>
                  </a:cubicBezTo>
                  <a:cubicBezTo>
                    <a:pt x="20" y="41"/>
                    <a:pt x="20" y="41"/>
                    <a:pt x="20" y="41"/>
                  </a:cubicBezTo>
                  <a:cubicBezTo>
                    <a:pt x="13" y="35"/>
                    <a:pt x="6" y="28"/>
                    <a:pt x="4" y="20"/>
                  </a:cubicBezTo>
                  <a:cubicBezTo>
                    <a:pt x="0" y="0"/>
                    <a:pt x="14" y="7"/>
                    <a:pt x="13" y="11"/>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nvGrpSpPr>
            <p:cNvPr id="6332" name="Google Shape;6332;p180"/>
            <p:cNvGrpSpPr/>
            <p:nvPr/>
          </p:nvGrpSpPr>
          <p:grpSpPr>
            <a:xfrm>
              <a:off x="2659062" y="1871663"/>
              <a:ext cx="2887663" cy="2227263"/>
              <a:chOff x="2659062" y="1871663"/>
              <a:chExt cx="2887663" cy="2227263"/>
            </a:xfrm>
          </p:grpSpPr>
          <p:sp>
            <p:nvSpPr>
              <p:cNvPr id="6333" name="Google Shape;6333;p180"/>
              <p:cNvSpPr/>
              <p:nvPr/>
            </p:nvSpPr>
            <p:spPr>
              <a:xfrm>
                <a:off x="2659062" y="1871663"/>
                <a:ext cx="2887663" cy="2227263"/>
              </a:xfrm>
              <a:custGeom>
                <a:rect b="b" l="l" r="r" t="t"/>
                <a:pathLst>
                  <a:path extrusionOk="0" h="591" w="767">
                    <a:moveTo>
                      <a:pt x="62" y="348"/>
                    </a:moveTo>
                    <a:cubicBezTo>
                      <a:pt x="64" y="342"/>
                      <a:pt x="67" y="338"/>
                      <a:pt x="72" y="334"/>
                    </a:cubicBezTo>
                    <a:cubicBezTo>
                      <a:pt x="54" y="331"/>
                      <a:pt x="60" y="334"/>
                      <a:pt x="43" y="334"/>
                    </a:cubicBezTo>
                    <a:cubicBezTo>
                      <a:pt x="45" y="338"/>
                      <a:pt x="61" y="354"/>
                      <a:pt x="62" y="348"/>
                    </a:cubicBezTo>
                    <a:close/>
                    <a:moveTo>
                      <a:pt x="61" y="192"/>
                    </a:moveTo>
                    <a:cubicBezTo>
                      <a:pt x="64" y="178"/>
                      <a:pt x="72" y="162"/>
                      <a:pt x="84" y="153"/>
                    </a:cubicBezTo>
                    <a:cubicBezTo>
                      <a:pt x="74" y="147"/>
                      <a:pt x="65" y="136"/>
                      <a:pt x="57" y="127"/>
                    </a:cubicBezTo>
                    <a:cubicBezTo>
                      <a:pt x="45" y="132"/>
                      <a:pt x="58" y="149"/>
                      <a:pt x="46" y="155"/>
                    </a:cubicBezTo>
                    <a:cubicBezTo>
                      <a:pt x="32" y="162"/>
                      <a:pt x="56" y="187"/>
                      <a:pt x="61" y="192"/>
                    </a:cubicBezTo>
                    <a:close/>
                    <a:moveTo>
                      <a:pt x="516" y="103"/>
                    </a:moveTo>
                    <a:cubicBezTo>
                      <a:pt x="519" y="115"/>
                      <a:pt x="547" y="86"/>
                      <a:pt x="555" y="80"/>
                    </a:cubicBezTo>
                    <a:cubicBezTo>
                      <a:pt x="542" y="73"/>
                      <a:pt x="520" y="63"/>
                      <a:pt x="507" y="73"/>
                    </a:cubicBezTo>
                    <a:cubicBezTo>
                      <a:pt x="510" y="83"/>
                      <a:pt x="513" y="93"/>
                      <a:pt x="516" y="103"/>
                    </a:cubicBezTo>
                    <a:cubicBezTo>
                      <a:pt x="516" y="103"/>
                      <a:pt x="516" y="103"/>
                      <a:pt x="516" y="103"/>
                    </a:cubicBezTo>
                    <a:cubicBezTo>
                      <a:pt x="516" y="103"/>
                      <a:pt x="516" y="103"/>
                      <a:pt x="516" y="103"/>
                    </a:cubicBezTo>
                    <a:cubicBezTo>
                      <a:pt x="516" y="103"/>
                      <a:pt x="516" y="103"/>
                      <a:pt x="516" y="103"/>
                    </a:cubicBezTo>
                    <a:close/>
                    <a:moveTo>
                      <a:pt x="453" y="23"/>
                    </a:moveTo>
                    <a:cubicBezTo>
                      <a:pt x="454" y="20"/>
                      <a:pt x="456" y="18"/>
                      <a:pt x="459" y="16"/>
                    </a:cubicBezTo>
                    <a:cubicBezTo>
                      <a:pt x="452" y="13"/>
                      <a:pt x="445" y="11"/>
                      <a:pt x="438" y="11"/>
                    </a:cubicBezTo>
                    <a:cubicBezTo>
                      <a:pt x="444" y="13"/>
                      <a:pt x="449" y="17"/>
                      <a:pt x="453" y="23"/>
                    </a:cubicBezTo>
                    <a:close/>
                    <a:moveTo>
                      <a:pt x="502" y="484"/>
                    </a:moveTo>
                    <a:cubicBezTo>
                      <a:pt x="524" y="494"/>
                      <a:pt x="546" y="483"/>
                      <a:pt x="555" y="472"/>
                    </a:cubicBezTo>
                    <a:cubicBezTo>
                      <a:pt x="539" y="481"/>
                      <a:pt x="512" y="488"/>
                      <a:pt x="502" y="484"/>
                    </a:cubicBezTo>
                    <a:close/>
                    <a:moveTo>
                      <a:pt x="560" y="442"/>
                    </a:moveTo>
                    <a:cubicBezTo>
                      <a:pt x="566" y="443"/>
                      <a:pt x="570" y="437"/>
                      <a:pt x="570" y="428"/>
                    </a:cubicBezTo>
                    <a:cubicBezTo>
                      <a:pt x="567" y="431"/>
                      <a:pt x="555" y="440"/>
                      <a:pt x="560" y="442"/>
                    </a:cubicBezTo>
                    <a:close/>
                    <a:moveTo>
                      <a:pt x="39" y="308"/>
                    </a:moveTo>
                    <a:cubicBezTo>
                      <a:pt x="35" y="308"/>
                      <a:pt x="22" y="305"/>
                      <a:pt x="26" y="317"/>
                    </a:cubicBezTo>
                    <a:cubicBezTo>
                      <a:pt x="30" y="327"/>
                      <a:pt x="47" y="329"/>
                      <a:pt x="54" y="322"/>
                    </a:cubicBezTo>
                    <a:cubicBezTo>
                      <a:pt x="48" y="314"/>
                      <a:pt x="48" y="308"/>
                      <a:pt x="39" y="308"/>
                    </a:cubicBezTo>
                    <a:close/>
                    <a:moveTo>
                      <a:pt x="41" y="265"/>
                    </a:moveTo>
                    <a:cubicBezTo>
                      <a:pt x="30" y="265"/>
                      <a:pt x="39" y="284"/>
                      <a:pt x="41" y="286"/>
                    </a:cubicBezTo>
                    <a:cubicBezTo>
                      <a:pt x="51" y="301"/>
                      <a:pt x="58" y="323"/>
                      <a:pt x="78" y="326"/>
                    </a:cubicBezTo>
                    <a:cubicBezTo>
                      <a:pt x="71" y="320"/>
                      <a:pt x="64" y="313"/>
                      <a:pt x="59" y="305"/>
                    </a:cubicBezTo>
                    <a:cubicBezTo>
                      <a:pt x="59" y="305"/>
                      <a:pt x="59" y="305"/>
                      <a:pt x="59" y="305"/>
                    </a:cubicBezTo>
                    <a:cubicBezTo>
                      <a:pt x="59" y="305"/>
                      <a:pt x="59" y="304"/>
                      <a:pt x="58" y="302"/>
                    </a:cubicBezTo>
                    <a:cubicBezTo>
                      <a:pt x="57" y="301"/>
                      <a:pt x="57" y="301"/>
                      <a:pt x="57" y="301"/>
                    </a:cubicBezTo>
                    <a:cubicBezTo>
                      <a:pt x="57" y="301"/>
                      <a:pt x="57" y="301"/>
                      <a:pt x="57" y="301"/>
                    </a:cubicBezTo>
                    <a:cubicBezTo>
                      <a:pt x="57" y="301"/>
                      <a:pt x="57" y="301"/>
                      <a:pt x="57" y="301"/>
                    </a:cubicBezTo>
                    <a:cubicBezTo>
                      <a:pt x="54" y="291"/>
                      <a:pt x="58" y="265"/>
                      <a:pt x="41" y="265"/>
                    </a:cubicBezTo>
                    <a:close/>
                    <a:moveTo>
                      <a:pt x="497" y="467"/>
                    </a:moveTo>
                    <a:cubicBezTo>
                      <a:pt x="510" y="474"/>
                      <a:pt x="557" y="446"/>
                      <a:pt x="556" y="442"/>
                    </a:cubicBezTo>
                    <a:cubicBezTo>
                      <a:pt x="535" y="444"/>
                      <a:pt x="515" y="458"/>
                      <a:pt x="497" y="467"/>
                    </a:cubicBezTo>
                    <a:close/>
                    <a:moveTo>
                      <a:pt x="280" y="26"/>
                    </a:moveTo>
                    <a:cubicBezTo>
                      <a:pt x="266" y="24"/>
                      <a:pt x="251" y="34"/>
                      <a:pt x="241" y="42"/>
                    </a:cubicBezTo>
                    <a:cubicBezTo>
                      <a:pt x="257" y="40"/>
                      <a:pt x="275" y="36"/>
                      <a:pt x="291" y="30"/>
                    </a:cubicBezTo>
                    <a:cubicBezTo>
                      <a:pt x="288" y="29"/>
                      <a:pt x="284" y="27"/>
                      <a:pt x="281" y="26"/>
                    </a:cubicBezTo>
                    <a:cubicBezTo>
                      <a:pt x="281" y="26"/>
                      <a:pt x="281" y="26"/>
                      <a:pt x="280" y="26"/>
                    </a:cubicBezTo>
                    <a:close/>
                    <a:moveTo>
                      <a:pt x="10" y="251"/>
                    </a:moveTo>
                    <a:cubicBezTo>
                      <a:pt x="9" y="256"/>
                      <a:pt x="9" y="261"/>
                      <a:pt x="11" y="266"/>
                    </a:cubicBezTo>
                    <a:cubicBezTo>
                      <a:pt x="12" y="268"/>
                      <a:pt x="14" y="270"/>
                      <a:pt x="16" y="272"/>
                    </a:cubicBezTo>
                    <a:cubicBezTo>
                      <a:pt x="13" y="265"/>
                      <a:pt x="10" y="258"/>
                      <a:pt x="10" y="251"/>
                    </a:cubicBezTo>
                    <a:close/>
                    <a:moveTo>
                      <a:pt x="411" y="424"/>
                    </a:moveTo>
                    <a:cubicBezTo>
                      <a:pt x="415" y="419"/>
                      <a:pt x="414" y="418"/>
                      <a:pt x="407" y="420"/>
                    </a:cubicBezTo>
                    <a:cubicBezTo>
                      <a:pt x="408" y="421"/>
                      <a:pt x="410" y="422"/>
                      <a:pt x="411" y="424"/>
                    </a:cubicBezTo>
                    <a:close/>
                    <a:moveTo>
                      <a:pt x="518" y="423"/>
                    </a:moveTo>
                    <a:cubicBezTo>
                      <a:pt x="530" y="416"/>
                      <a:pt x="579" y="404"/>
                      <a:pt x="577" y="391"/>
                    </a:cubicBezTo>
                    <a:cubicBezTo>
                      <a:pt x="573" y="391"/>
                      <a:pt x="534" y="399"/>
                      <a:pt x="535" y="404"/>
                    </a:cubicBezTo>
                    <a:cubicBezTo>
                      <a:pt x="535" y="404"/>
                      <a:pt x="535" y="404"/>
                      <a:pt x="535" y="404"/>
                    </a:cubicBezTo>
                    <a:cubicBezTo>
                      <a:pt x="529" y="410"/>
                      <a:pt x="521" y="419"/>
                      <a:pt x="518" y="423"/>
                    </a:cubicBezTo>
                    <a:close/>
                    <a:moveTo>
                      <a:pt x="682" y="228"/>
                    </a:moveTo>
                    <a:cubicBezTo>
                      <a:pt x="692" y="248"/>
                      <a:pt x="691" y="233"/>
                      <a:pt x="709" y="238"/>
                    </a:cubicBezTo>
                    <a:cubicBezTo>
                      <a:pt x="708" y="225"/>
                      <a:pt x="696" y="211"/>
                      <a:pt x="688" y="200"/>
                    </a:cubicBezTo>
                    <a:cubicBezTo>
                      <a:pt x="688" y="204"/>
                      <a:pt x="692" y="222"/>
                      <a:pt x="684" y="221"/>
                    </a:cubicBezTo>
                    <a:cubicBezTo>
                      <a:pt x="683" y="221"/>
                      <a:pt x="682" y="220"/>
                      <a:pt x="681" y="219"/>
                    </a:cubicBezTo>
                    <a:cubicBezTo>
                      <a:pt x="678" y="213"/>
                      <a:pt x="678" y="193"/>
                      <a:pt x="678" y="190"/>
                    </a:cubicBezTo>
                    <a:cubicBezTo>
                      <a:pt x="674" y="169"/>
                      <a:pt x="666" y="146"/>
                      <a:pt x="650" y="131"/>
                    </a:cubicBezTo>
                    <a:cubicBezTo>
                      <a:pt x="658" y="150"/>
                      <a:pt x="651" y="179"/>
                      <a:pt x="662" y="194"/>
                    </a:cubicBezTo>
                    <a:cubicBezTo>
                      <a:pt x="668" y="203"/>
                      <a:pt x="673" y="212"/>
                      <a:pt x="678" y="221"/>
                    </a:cubicBezTo>
                    <a:cubicBezTo>
                      <a:pt x="680" y="223"/>
                      <a:pt x="681" y="225"/>
                      <a:pt x="682" y="228"/>
                    </a:cubicBezTo>
                    <a:close/>
                    <a:moveTo>
                      <a:pt x="609" y="152"/>
                    </a:moveTo>
                    <a:cubicBezTo>
                      <a:pt x="628" y="153"/>
                      <a:pt x="615" y="170"/>
                      <a:pt x="621" y="178"/>
                    </a:cubicBezTo>
                    <a:cubicBezTo>
                      <a:pt x="626" y="185"/>
                      <a:pt x="644" y="182"/>
                      <a:pt x="650" y="185"/>
                    </a:cubicBezTo>
                    <a:cubicBezTo>
                      <a:pt x="650" y="177"/>
                      <a:pt x="636" y="109"/>
                      <a:pt x="629" y="119"/>
                    </a:cubicBezTo>
                    <a:cubicBezTo>
                      <a:pt x="628" y="133"/>
                      <a:pt x="622" y="145"/>
                      <a:pt x="609" y="152"/>
                    </a:cubicBezTo>
                    <a:close/>
                    <a:moveTo>
                      <a:pt x="225" y="44"/>
                    </a:moveTo>
                    <a:cubicBezTo>
                      <a:pt x="198" y="40"/>
                      <a:pt x="153" y="54"/>
                      <a:pt x="137" y="77"/>
                    </a:cubicBezTo>
                    <a:cubicBezTo>
                      <a:pt x="138" y="76"/>
                      <a:pt x="173" y="61"/>
                      <a:pt x="180" y="57"/>
                    </a:cubicBezTo>
                    <a:cubicBezTo>
                      <a:pt x="200" y="46"/>
                      <a:pt x="212" y="57"/>
                      <a:pt x="225" y="44"/>
                    </a:cubicBezTo>
                    <a:close/>
                    <a:moveTo>
                      <a:pt x="114" y="100"/>
                    </a:moveTo>
                    <a:cubicBezTo>
                      <a:pt x="98" y="111"/>
                      <a:pt x="68" y="142"/>
                      <a:pt x="101" y="148"/>
                    </a:cubicBezTo>
                    <a:cubicBezTo>
                      <a:pt x="100" y="143"/>
                      <a:pt x="99" y="138"/>
                      <a:pt x="97" y="133"/>
                    </a:cubicBezTo>
                    <a:cubicBezTo>
                      <a:pt x="90" y="126"/>
                      <a:pt x="104" y="126"/>
                      <a:pt x="105" y="125"/>
                    </a:cubicBezTo>
                    <a:cubicBezTo>
                      <a:pt x="118" y="116"/>
                      <a:pt x="117" y="114"/>
                      <a:pt x="114" y="100"/>
                    </a:cubicBezTo>
                    <a:close/>
                    <a:moveTo>
                      <a:pt x="307" y="26"/>
                    </a:moveTo>
                    <a:cubicBezTo>
                      <a:pt x="317" y="25"/>
                      <a:pt x="333" y="27"/>
                      <a:pt x="336" y="38"/>
                    </a:cubicBezTo>
                    <a:cubicBezTo>
                      <a:pt x="337" y="26"/>
                      <a:pt x="346" y="18"/>
                      <a:pt x="358" y="15"/>
                    </a:cubicBezTo>
                    <a:cubicBezTo>
                      <a:pt x="343" y="13"/>
                      <a:pt x="325" y="12"/>
                      <a:pt x="312" y="20"/>
                    </a:cubicBezTo>
                    <a:cubicBezTo>
                      <a:pt x="309" y="21"/>
                      <a:pt x="307" y="23"/>
                      <a:pt x="307" y="26"/>
                    </a:cubicBezTo>
                    <a:close/>
                    <a:moveTo>
                      <a:pt x="622" y="422"/>
                    </a:moveTo>
                    <a:cubicBezTo>
                      <a:pt x="631" y="438"/>
                      <a:pt x="649" y="420"/>
                      <a:pt x="661" y="416"/>
                    </a:cubicBezTo>
                    <a:cubicBezTo>
                      <a:pt x="650" y="417"/>
                      <a:pt x="628" y="420"/>
                      <a:pt x="622" y="422"/>
                    </a:cubicBezTo>
                    <a:close/>
                    <a:moveTo>
                      <a:pt x="583" y="371"/>
                    </a:moveTo>
                    <a:cubicBezTo>
                      <a:pt x="584" y="372"/>
                      <a:pt x="584" y="372"/>
                      <a:pt x="585" y="372"/>
                    </a:cubicBezTo>
                    <a:cubicBezTo>
                      <a:pt x="585" y="372"/>
                      <a:pt x="589" y="373"/>
                      <a:pt x="591" y="373"/>
                    </a:cubicBezTo>
                    <a:cubicBezTo>
                      <a:pt x="585" y="370"/>
                      <a:pt x="590" y="371"/>
                      <a:pt x="583" y="371"/>
                    </a:cubicBezTo>
                    <a:close/>
                    <a:moveTo>
                      <a:pt x="488" y="464"/>
                    </a:moveTo>
                    <a:cubicBezTo>
                      <a:pt x="489" y="467"/>
                      <a:pt x="552" y="440"/>
                      <a:pt x="555" y="438"/>
                    </a:cubicBezTo>
                    <a:cubicBezTo>
                      <a:pt x="576" y="425"/>
                      <a:pt x="572" y="411"/>
                      <a:pt x="548" y="420"/>
                    </a:cubicBezTo>
                    <a:cubicBezTo>
                      <a:pt x="524" y="428"/>
                      <a:pt x="510" y="438"/>
                      <a:pt x="495" y="455"/>
                    </a:cubicBezTo>
                    <a:cubicBezTo>
                      <a:pt x="494" y="456"/>
                      <a:pt x="494" y="456"/>
                      <a:pt x="494" y="456"/>
                    </a:cubicBezTo>
                    <a:cubicBezTo>
                      <a:pt x="494" y="456"/>
                      <a:pt x="494" y="456"/>
                      <a:pt x="495" y="456"/>
                    </a:cubicBezTo>
                    <a:cubicBezTo>
                      <a:pt x="492" y="458"/>
                      <a:pt x="490" y="461"/>
                      <a:pt x="488" y="464"/>
                    </a:cubicBezTo>
                    <a:close/>
                    <a:moveTo>
                      <a:pt x="509" y="535"/>
                    </a:moveTo>
                    <a:cubicBezTo>
                      <a:pt x="493" y="532"/>
                      <a:pt x="450" y="510"/>
                      <a:pt x="442" y="488"/>
                    </a:cubicBezTo>
                    <a:cubicBezTo>
                      <a:pt x="440" y="509"/>
                      <a:pt x="488" y="532"/>
                      <a:pt x="509" y="535"/>
                    </a:cubicBezTo>
                    <a:close/>
                    <a:moveTo>
                      <a:pt x="687" y="359"/>
                    </a:moveTo>
                    <a:cubicBezTo>
                      <a:pt x="671" y="361"/>
                      <a:pt x="667" y="366"/>
                      <a:pt x="632" y="358"/>
                    </a:cubicBezTo>
                    <a:cubicBezTo>
                      <a:pt x="642" y="364"/>
                      <a:pt x="654" y="373"/>
                      <a:pt x="666" y="373"/>
                    </a:cubicBezTo>
                    <a:cubicBezTo>
                      <a:pt x="676" y="372"/>
                      <a:pt x="683" y="367"/>
                      <a:pt x="687" y="359"/>
                    </a:cubicBezTo>
                    <a:close/>
                    <a:moveTo>
                      <a:pt x="89" y="108"/>
                    </a:moveTo>
                    <a:cubicBezTo>
                      <a:pt x="102" y="96"/>
                      <a:pt x="122" y="88"/>
                      <a:pt x="128" y="76"/>
                    </a:cubicBezTo>
                    <a:cubicBezTo>
                      <a:pt x="114" y="74"/>
                      <a:pt x="92" y="90"/>
                      <a:pt x="89" y="104"/>
                    </a:cubicBezTo>
                    <a:cubicBezTo>
                      <a:pt x="89" y="105"/>
                      <a:pt x="89" y="106"/>
                      <a:pt x="88" y="107"/>
                    </a:cubicBezTo>
                    <a:cubicBezTo>
                      <a:pt x="88" y="107"/>
                      <a:pt x="87" y="108"/>
                      <a:pt x="87" y="108"/>
                    </a:cubicBezTo>
                    <a:cubicBezTo>
                      <a:pt x="84" y="108"/>
                      <a:pt x="80" y="103"/>
                      <a:pt x="82" y="97"/>
                    </a:cubicBezTo>
                    <a:cubicBezTo>
                      <a:pt x="76" y="102"/>
                      <a:pt x="64" y="111"/>
                      <a:pt x="66" y="121"/>
                    </a:cubicBezTo>
                    <a:cubicBezTo>
                      <a:pt x="66" y="121"/>
                      <a:pt x="66" y="121"/>
                      <a:pt x="66" y="121"/>
                    </a:cubicBezTo>
                    <a:cubicBezTo>
                      <a:pt x="67" y="127"/>
                      <a:pt x="73" y="124"/>
                      <a:pt x="76" y="132"/>
                    </a:cubicBezTo>
                    <a:cubicBezTo>
                      <a:pt x="76" y="123"/>
                      <a:pt x="81" y="115"/>
                      <a:pt x="88" y="109"/>
                    </a:cubicBezTo>
                    <a:cubicBezTo>
                      <a:pt x="88" y="108"/>
                      <a:pt x="89" y="108"/>
                      <a:pt x="89" y="108"/>
                    </a:cubicBezTo>
                    <a:close/>
                    <a:moveTo>
                      <a:pt x="602" y="381"/>
                    </a:moveTo>
                    <a:cubicBezTo>
                      <a:pt x="606" y="380"/>
                      <a:pt x="611" y="379"/>
                      <a:pt x="613" y="378"/>
                    </a:cubicBezTo>
                    <a:cubicBezTo>
                      <a:pt x="611" y="378"/>
                      <a:pt x="609" y="378"/>
                      <a:pt x="607" y="378"/>
                    </a:cubicBezTo>
                    <a:cubicBezTo>
                      <a:pt x="605" y="379"/>
                      <a:pt x="603" y="380"/>
                      <a:pt x="602" y="381"/>
                    </a:cubicBezTo>
                    <a:close/>
                    <a:moveTo>
                      <a:pt x="421" y="15"/>
                    </a:moveTo>
                    <a:cubicBezTo>
                      <a:pt x="415" y="13"/>
                      <a:pt x="405" y="12"/>
                      <a:pt x="401" y="15"/>
                    </a:cubicBezTo>
                    <a:cubicBezTo>
                      <a:pt x="409" y="18"/>
                      <a:pt x="421" y="23"/>
                      <a:pt x="424" y="33"/>
                    </a:cubicBezTo>
                    <a:cubicBezTo>
                      <a:pt x="427" y="26"/>
                      <a:pt x="439" y="26"/>
                      <a:pt x="445" y="27"/>
                    </a:cubicBezTo>
                    <a:cubicBezTo>
                      <a:pt x="439" y="20"/>
                      <a:pt x="432" y="16"/>
                      <a:pt x="422" y="15"/>
                    </a:cubicBezTo>
                    <a:cubicBezTo>
                      <a:pt x="422" y="15"/>
                      <a:pt x="421" y="15"/>
                      <a:pt x="421" y="15"/>
                    </a:cubicBezTo>
                    <a:close/>
                    <a:moveTo>
                      <a:pt x="595" y="387"/>
                    </a:moveTo>
                    <a:cubicBezTo>
                      <a:pt x="603" y="396"/>
                      <a:pt x="613" y="388"/>
                      <a:pt x="623" y="387"/>
                    </a:cubicBezTo>
                    <a:cubicBezTo>
                      <a:pt x="633" y="386"/>
                      <a:pt x="644" y="387"/>
                      <a:pt x="652" y="378"/>
                    </a:cubicBezTo>
                    <a:cubicBezTo>
                      <a:pt x="631" y="370"/>
                      <a:pt x="615" y="387"/>
                      <a:pt x="595" y="387"/>
                    </a:cubicBezTo>
                    <a:close/>
                    <a:moveTo>
                      <a:pt x="507" y="473"/>
                    </a:moveTo>
                    <a:cubicBezTo>
                      <a:pt x="525" y="472"/>
                      <a:pt x="547" y="470"/>
                      <a:pt x="561" y="461"/>
                    </a:cubicBezTo>
                    <a:cubicBezTo>
                      <a:pt x="561" y="457"/>
                      <a:pt x="561" y="453"/>
                      <a:pt x="561" y="450"/>
                    </a:cubicBezTo>
                    <a:cubicBezTo>
                      <a:pt x="546" y="461"/>
                      <a:pt x="525" y="465"/>
                      <a:pt x="507" y="473"/>
                    </a:cubicBezTo>
                    <a:close/>
                    <a:moveTo>
                      <a:pt x="556" y="160"/>
                    </a:moveTo>
                    <a:cubicBezTo>
                      <a:pt x="562" y="146"/>
                      <a:pt x="557" y="133"/>
                      <a:pt x="562" y="119"/>
                    </a:cubicBezTo>
                    <a:cubicBezTo>
                      <a:pt x="565" y="110"/>
                      <a:pt x="586" y="97"/>
                      <a:pt x="572" y="89"/>
                    </a:cubicBezTo>
                    <a:cubicBezTo>
                      <a:pt x="572" y="89"/>
                      <a:pt x="572" y="89"/>
                      <a:pt x="572" y="89"/>
                    </a:cubicBezTo>
                    <a:cubicBezTo>
                      <a:pt x="571" y="89"/>
                      <a:pt x="571" y="89"/>
                      <a:pt x="571" y="89"/>
                    </a:cubicBezTo>
                    <a:cubicBezTo>
                      <a:pt x="559" y="83"/>
                      <a:pt x="538" y="101"/>
                      <a:pt x="530" y="110"/>
                    </a:cubicBezTo>
                    <a:cubicBezTo>
                      <a:pt x="523" y="117"/>
                      <a:pt x="552" y="150"/>
                      <a:pt x="556" y="160"/>
                    </a:cubicBezTo>
                    <a:close/>
                    <a:moveTo>
                      <a:pt x="413" y="439"/>
                    </a:moveTo>
                    <a:cubicBezTo>
                      <a:pt x="394" y="400"/>
                      <a:pt x="363" y="436"/>
                      <a:pt x="336" y="447"/>
                    </a:cubicBezTo>
                    <a:cubicBezTo>
                      <a:pt x="346" y="458"/>
                      <a:pt x="350" y="474"/>
                      <a:pt x="365" y="482"/>
                    </a:cubicBezTo>
                    <a:cubicBezTo>
                      <a:pt x="390" y="495"/>
                      <a:pt x="428" y="464"/>
                      <a:pt x="413" y="439"/>
                    </a:cubicBezTo>
                    <a:close/>
                    <a:moveTo>
                      <a:pt x="469" y="447"/>
                    </a:moveTo>
                    <a:cubicBezTo>
                      <a:pt x="489" y="414"/>
                      <a:pt x="553" y="390"/>
                      <a:pt x="577" y="388"/>
                    </a:cubicBezTo>
                    <a:cubicBezTo>
                      <a:pt x="568" y="359"/>
                      <a:pt x="549" y="382"/>
                      <a:pt x="530" y="391"/>
                    </a:cubicBezTo>
                    <a:cubicBezTo>
                      <a:pt x="503" y="403"/>
                      <a:pt x="470" y="412"/>
                      <a:pt x="469" y="447"/>
                    </a:cubicBezTo>
                    <a:close/>
                    <a:moveTo>
                      <a:pt x="560" y="73"/>
                    </a:moveTo>
                    <a:cubicBezTo>
                      <a:pt x="562" y="57"/>
                      <a:pt x="566" y="50"/>
                      <a:pt x="544" y="50"/>
                    </a:cubicBezTo>
                    <a:cubicBezTo>
                      <a:pt x="541" y="58"/>
                      <a:pt x="534" y="55"/>
                      <a:pt x="529" y="59"/>
                    </a:cubicBezTo>
                    <a:cubicBezTo>
                      <a:pt x="535" y="59"/>
                      <a:pt x="553" y="69"/>
                      <a:pt x="560" y="73"/>
                    </a:cubicBezTo>
                    <a:close/>
                    <a:moveTo>
                      <a:pt x="415" y="430"/>
                    </a:moveTo>
                    <a:cubicBezTo>
                      <a:pt x="417" y="425"/>
                      <a:pt x="425" y="419"/>
                      <a:pt x="418" y="420"/>
                    </a:cubicBezTo>
                    <a:cubicBezTo>
                      <a:pt x="417" y="420"/>
                      <a:pt x="417" y="420"/>
                      <a:pt x="417" y="420"/>
                    </a:cubicBezTo>
                    <a:cubicBezTo>
                      <a:pt x="413" y="424"/>
                      <a:pt x="412" y="427"/>
                      <a:pt x="415" y="430"/>
                    </a:cubicBezTo>
                    <a:close/>
                    <a:moveTo>
                      <a:pt x="467" y="91"/>
                    </a:moveTo>
                    <a:cubicBezTo>
                      <a:pt x="476" y="99"/>
                      <a:pt x="487" y="100"/>
                      <a:pt x="490" y="113"/>
                    </a:cubicBezTo>
                    <a:cubicBezTo>
                      <a:pt x="495" y="107"/>
                      <a:pt x="500" y="104"/>
                      <a:pt x="507" y="104"/>
                    </a:cubicBezTo>
                    <a:cubicBezTo>
                      <a:pt x="498" y="73"/>
                      <a:pt x="475" y="51"/>
                      <a:pt x="444" y="64"/>
                    </a:cubicBezTo>
                    <a:cubicBezTo>
                      <a:pt x="457" y="71"/>
                      <a:pt x="458" y="82"/>
                      <a:pt x="467" y="91"/>
                    </a:cubicBezTo>
                    <a:close/>
                    <a:moveTo>
                      <a:pt x="550" y="497"/>
                    </a:moveTo>
                    <a:cubicBezTo>
                      <a:pt x="551" y="499"/>
                      <a:pt x="551" y="500"/>
                      <a:pt x="551" y="500"/>
                    </a:cubicBezTo>
                    <a:cubicBezTo>
                      <a:pt x="553" y="497"/>
                      <a:pt x="556" y="494"/>
                      <a:pt x="558" y="490"/>
                    </a:cubicBezTo>
                    <a:cubicBezTo>
                      <a:pt x="537" y="499"/>
                      <a:pt x="518" y="497"/>
                      <a:pt x="496" y="498"/>
                    </a:cubicBezTo>
                    <a:cubicBezTo>
                      <a:pt x="501" y="500"/>
                      <a:pt x="552" y="502"/>
                      <a:pt x="550" y="497"/>
                    </a:cubicBezTo>
                    <a:close/>
                    <a:moveTo>
                      <a:pt x="668" y="404"/>
                    </a:moveTo>
                    <a:cubicBezTo>
                      <a:pt x="662" y="410"/>
                      <a:pt x="621" y="418"/>
                      <a:pt x="621" y="419"/>
                    </a:cubicBezTo>
                    <a:cubicBezTo>
                      <a:pt x="635" y="415"/>
                      <a:pt x="653" y="414"/>
                      <a:pt x="668" y="411"/>
                    </a:cubicBezTo>
                    <a:cubicBezTo>
                      <a:pt x="668" y="409"/>
                      <a:pt x="668" y="407"/>
                      <a:pt x="668" y="404"/>
                    </a:cubicBezTo>
                    <a:close/>
                    <a:moveTo>
                      <a:pt x="422" y="456"/>
                    </a:moveTo>
                    <a:cubicBezTo>
                      <a:pt x="408" y="474"/>
                      <a:pt x="424" y="487"/>
                      <a:pt x="423" y="471"/>
                    </a:cubicBezTo>
                    <a:cubicBezTo>
                      <a:pt x="423" y="471"/>
                      <a:pt x="423" y="471"/>
                      <a:pt x="423" y="471"/>
                    </a:cubicBezTo>
                    <a:cubicBezTo>
                      <a:pt x="423" y="470"/>
                      <a:pt x="423" y="470"/>
                      <a:pt x="423" y="470"/>
                    </a:cubicBezTo>
                    <a:cubicBezTo>
                      <a:pt x="423" y="461"/>
                      <a:pt x="427" y="467"/>
                      <a:pt x="422" y="456"/>
                    </a:cubicBezTo>
                    <a:close/>
                    <a:moveTo>
                      <a:pt x="43" y="147"/>
                    </a:moveTo>
                    <a:cubicBezTo>
                      <a:pt x="25" y="145"/>
                      <a:pt x="15" y="168"/>
                      <a:pt x="19" y="182"/>
                    </a:cubicBezTo>
                    <a:cubicBezTo>
                      <a:pt x="32" y="182"/>
                      <a:pt x="56" y="228"/>
                      <a:pt x="29" y="228"/>
                    </a:cubicBezTo>
                    <a:cubicBezTo>
                      <a:pt x="20" y="228"/>
                      <a:pt x="35" y="214"/>
                      <a:pt x="31" y="208"/>
                    </a:cubicBezTo>
                    <a:cubicBezTo>
                      <a:pt x="27" y="202"/>
                      <a:pt x="22" y="197"/>
                      <a:pt x="17" y="192"/>
                    </a:cubicBezTo>
                    <a:cubicBezTo>
                      <a:pt x="10" y="202"/>
                      <a:pt x="13" y="212"/>
                      <a:pt x="22" y="220"/>
                    </a:cubicBezTo>
                    <a:cubicBezTo>
                      <a:pt x="27" y="225"/>
                      <a:pt x="8" y="230"/>
                      <a:pt x="19" y="240"/>
                    </a:cubicBezTo>
                    <a:cubicBezTo>
                      <a:pt x="24" y="245"/>
                      <a:pt x="33" y="246"/>
                      <a:pt x="38" y="252"/>
                    </a:cubicBezTo>
                    <a:cubicBezTo>
                      <a:pt x="38" y="237"/>
                      <a:pt x="39" y="220"/>
                      <a:pt x="59" y="222"/>
                    </a:cubicBezTo>
                    <a:cubicBezTo>
                      <a:pt x="47" y="218"/>
                      <a:pt x="49" y="207"/>
                      <a:pt x="58" y="202"/>
                    </a:cubicBezTo>
                    <a:cubicBezTo>
                      <a:pt x="49" y="195"/>
                      <a:pt x="38" y="180"/>
                      <a:pt x="35" y="169"/>
                    </a:cubicBezTo>
                    <a:cubicBezTo>
                      <a:pt x="31" y="181"/>
                      <a:pt x="15" y="187"/>
                      <a:pt x="23" y="171"/>
                    </a:cubicBezTo>
                    <a:cubicBezTo>
                      <a:pt x="26" y="165"/>
                      <a:pt x="37" y="149"/>
                      <a:pt x="43" y="147"/>
                    </a:cubicBezTo>
                    <a:close/>
                    <a:moveTo>
                      <a:pt x="452" y="517"/>
                    </a:moveTo>
                    <a:cubicBezTo>
                      <a:pt x="463" y="524"/>
                      <a:pt x="475" y="532"/>
                      <a:pt x="489" y="535"/>
                    </a:cubicBezTo>
                    <a:cubicBezTo>
                      <a:pt x="472" y="526"/>
                      <a:pt x="443" y="514"/>
                      <a:pt x="435" y="496"/>
                    </a:cubicBezTo>
                    <a:cubicBezTo>
                      <a:pt x="428" y="500"/>
                      <a:pt x="447" y="513"/>
                      <a:pt x="452" y="516"/>
                    </a:cubicBezTo>
                    <a:cubicBezTo>
                      <a:pt x="452" y="516"/>
                      <a:pt x="452" y="516"/>
                      <a:pt x="452" y="516"/>
                    </a:cubicBezTo>
                    <a:cubicBezTo>
                      <a:pt x="452" y="516"/>
                      <a:pt x="452" y="516"/>
                      <a:pt x="452" y="516"/>
                    </a:cubicBezTo>
                    <a:cubicBezTo>
                      <a:pt x="452" y="516"/>
                      <a:pt x="452" y="516"/>
                      <a:pt x="452" y="516"/>
                    </a:cubicBezTo>
                    <a:cubicBezTo>
                      <a:pt x="452" y="516"/>
                      <a:pt x="452" y="516"/>
                      <a:pt x="452" y="517"/>
                    </a:cubicBezTo>
                    <a:cubicBezTo>
                      <a:pt x="452" y="517"/>
                      <a:pt x="452" y="517"/>
                      <a:pt x="452" y="517"/>
                    </a:cubicBezTo>
                    <a:close/>
                    <a:moveTo>
                      <a:pt x="463" y="471"/>
                    </a:moveTo>
                    <a:cubicBezTo>
                      <a:pt x="465" y="469"/>
                      <a:pt x="467" y="468"/>
                      <a:pt x="469" y="466"/>
                    </a:cubicBezTo>
                    <a:cubicBezTo>
                      <a:pt x="464" y="463"/>
                      <a:pt x="467" y="466"/>
                      <a:pt x="464" y="470"/>
                    </a:cubicBezTo>
                    <a:cubicBezTo>
                      <a:pt x="464" y="470"/>
                      <a:pt x="463" y="471"/>
                      <a:pt x="463" y="471"/>
                    </a:cubicBezTo>
                    <a:close/>
                    <a:moveTo>
                      <a:pt x="91" y="373"/>
                    </a:moveTo>
                    <a:cubicBezTo>
                      <a:pt x="114" y="393"/>
                      <a:pt x="135" y="377"/>
                      <a:pt x="161" y="383"/>
                    </a:cubicBezTo>
                    <a:cubicBezTo>
                      <a:pt x="161" y="383"/>
                      <a:pt x="161" y="383"/>
                      <a:pt x="161" y="383"/>
                    </a:cubicBezTo>
                    <a:cubicBezTo>
                      <a:pt x="180" y="387"/>
                      <a:pt x="147" y="357"/>
                      <a:pt x="139" y="350"/>
                    </a:cubicBezTo>
                    <a:cubicBezTo>
                      <a:pt x="133" y="344"/>
                      <a:pt x="91" y="334"/>
                      <a:pt x="87" y="336"/>
                    </a:cubicBezTo>
                    <a:cubicBezTo>
                      <a:pt x="78" y="343"/>
                      <a:pt x="58" y="355"/>
                      <a:pt x="81" y="362"/>
                    </a:cubicBezTo>
                    <a:cubicBezTo>
                      <a:pt x="97" y="367"/>
                      <a:pt x="125" y="378"/>
                      <a:pt x="91" y="373"/>
                    </a:cubicBezTo>
                    <a:close/>
                    <a:moveTo>
                      <a:pt x="443" y="480"/>
                    </a:moveTo>
                    <a:cubicBezTo>
                      <a:pt x="446" y="478"/>
                      <a:pt x="450" y="477"/>
                      <a:pt x="453" y="475"/>
                    </a:cubicBezTo>
                    <a:cubicBezTo>
                      <a:pt x="446" y="476"/>
                      <a:pt x="440" y="474"/>
                      <a:pt x="435" y="471"/>
                    </a:cubicBezTo>
                    <a:cubicBezTo>
                      <a:pt x="434" y="476"/>
                      <a:pt x="434" y="480"/>
                      <a:pt x="435" y="485"/>
                    </a:cubicBezTo>
                    <a:cubicBezTo>
                      <a:pt x="437" y="482"/>
                      <a:pt x="439" y="481"/>
                      <a:pt x="443" y="480"/>
                    </a:cubicBezTo>
                    <a:cubicBezTo>
                      <a:pt x="443" y="480"/>
                      <a:pt x="443" y="480"/>
                      <a:pt x="443" y="480"/>
                    </a:cubicBezTo>
                    <a:cubicBezTo>
                      <a:pt x="443" y="480"/>
                      <a:pt x="443" y="480"/>
                      <a:pt x="443" y="480"/>
                    </a:cubicBezTo>
                    <a:close/>
                    <a:moveTo>
                      <a:pt x="535" y="48"/>
                    </a:moveTo>
                    <a:cubicBezTo>
                      <a:pt x="532" y="38"/>
                      <a:pt x="461" y="11"/>
                      <a:pt x="461" y="31"/>
                    </a:cubicBezTo>
                    <a:cubicBezTo>
                      <a:pt x="461" y="31"/>
                      <a:pt x="461" y="32"/>
                      <a:pt x="461" y="33"/>
                    </a:cubicBezTo>
                    <a:cubicBezTo>
                      <a:pt x="461" y="33"/>
                      <a:pt x="461" y="33"/>
                      <a:pt x="461" y="33"/>
                    </a:cubicBezTo>
                    <a:cubicBezTo>
                      <a:pt x="461" y="33"/>
                      <a:pt x="461" y="33"/>
                      <a:pt x="461" y="33"/>
                    </a:cubicBezTo>
                    <a:cubicBezTo>
                      <a:pt x="461" y="33"/>
                      <a:pt x="461" y="33"/>
                      <a:pt x="461" y="33"/>
                    </a:cubicBezTo>
                    <a:cubicBezTo>
                      <a:pt x="464" y="50"/>
                      <a:pt x="486" y="58"/>
                      <a:pt x="497" y="73"/>
                    </a:cubicBezTo>
                    <a:cubicBezTo>
                      <a:pt x="495" y="63"/>
                      <a:pt x="536" y="54"/>
                      <a:pt x="535" y="48"/>
                    </a:cubicBezTo>
                    <a:close/>
                    <a:moveTo>
                      <a:pt x="662" y="437"/>
                    </a:moveTo>
                    <a:cubicBezTo>
                      <a:pt x="653" y="444"/>
                      <a:pt x="631" y="450"/>
                      <a:pt x="631" y="459"/>
                    </a:cubicBezTo>
                    <a:cubicBezTo>
                      <a:pt x="636" y="453"/>
                      <a:pt x="649" y="455"/>
                      <a:pt x="655" y="447"/>
                    </a:cubicBezTo>
                    <a:cubicBezTo>
                      <a:pt x="655" y="447"/>
                      <a:pt x="656" y="447"/>
                      <a:pt x="656" y="447"/>
                    </a:cubicBezTo>
                    <a:cubicBezTo>
                      <a:pt x="658" y="443"/>
                      <a:pt x="660" y="440"/>
                      <a:pt x="662" y="437"/>
                    </a:cubicBezTo>
                    <a:close/>
                    <a:moveTo>
                      <a:pt x="432" y="419"/>
                    </a:moveTo>
                    <a:cubicBezTo>
                      <a:pt x="429" y="417"/>
                      <a:pt x="427" y="420"/>
                      <a:pt x="426" y="421"/>
                    </a:cubicBezTo>
                    <a:cubicBezTo>
                      <a:pt x="423" y="421"/>
                      <a:pt x="415" y="431"/>
                      <a:pt x="417" y="434"/>
                    </a:cubicBezTo>
                    <a:cubicBezTo>
                      <a:pt x="420" y="427"/>
                      <a:pt x="425" y="422"/>
                      <a:pt x="432" y="419"/>
                    </a:cubicBezTo>
                    <a:close/>
                    <a:moveTo>
                      <a:pt x="557" y="195"/>
                    </a:moveTo>
                    <a:cubicBezTo>
                      <a:pt x="562" y="161"/>
                      <a:pt x="628" y="158"/>
                      <a:pt x="588" y="129"/>
                    </a:cubicBezTo>
                    <a:cubicBezTo>
                      <a:pt x="573" y="118"/>
                      <a:pt x="559" y="160"/>
                      <a:pt x="560" y="175"/>
                    </a:cubicBezTo>
                    <a:cubicBezTo>
                      <a:pt x="560" y="182"/>
                      <a:pt x="558" y="188"/>
                      <a:pt x="554" y="194"/>
                    </a:cubicBezTo>
                    <a:cubicBezTo>
                      <a:pt x="555" y="194"/>
                      <a:pt x="556" y="194"/>
                      <a:pt x="557" y="195"/>
                    </a:cubicBezTo>
                    <a:close/>
                    <a:moveTo>
                      <a:pt x="428" y="457"/>
                    </a:moveTo>
                    <a:cubicBezTo>
                      <a:pt x="430" y="440"/>
                      <a:pt x="446" y="430"/>
                      <a:pt x="453" y="415"/>
                    </a:cubicBezTo>
                    <a:cubicBezTo>
                      <a:pt x="450" y="416"/>
                      <a:pt x="448" y="416"/>
                      <a:pt x="445" y="417"/>
                    </a:cubicBezTo>
                    <a:cubicBezTo>
                      <a:pt x="436" y="430"/>
                      <a:pt x="416" y="441"/>
                      <a:pt x="428" y="457"/>
                    </a:cubicBezTo>
                    <a:close/>
                    <a:moveTo>
                      <a:pt x="423" y="490"/>
                    </a:moveTo>
                    <a:cubicBezTo>
                      <a:pt x="424" y="476"/>
                      <a:pt x="413" y="489"/>
                      <a:pt x="411" y="473"/>
                    </a:cubicBezTo>
                    <a:cubicBezTo>
                      <a:pt x="400" y="481"/>
                      <a:pt x="423" y="494"/>
                      <a:pt x="423" y="490"/>
                    </a:cubicBezTo>
                    <a:close/>
                    <a:moveTo>
                      <a:pt x="495" y="565"/>
                    </a:moveTo>
                    <a:cubicBezTo>
                      <a:pt x="495" y="565"/>
                      <a:pt x="495" y="565"/>
                      <a:pt x="495" y="565"/>
                    </a:cubicBezTo>
                    <a:cubicBezTo>
                      <a:pt x="486" y="559"/>
                      <a:pt x="479" y="549"/>
                      <a:pt x="487" y="539"/>
                    </a:cubicBezTo>
                    <a:cubicBezTo>
                      <a:pt x="476" y="536"/>
                      <a:pt x="480" y="552"/>
                      <a:pt x="484" y="557"/>
                    </a:cubicBezTo>
                    <a:cubicBezTo>
                      <a:pt x="490" y="566"/>
                      <a:pt x="501" y="571"/>
                      <a:pt x="511" y="575"/>
                    </a:cubicBezTo>
                    <a:cubicBezTo>
                      <a:pt x="505" y="572"/>
                      <a:pt x="500" y="569"/>
                      <a:pt x="495" y="565"/>
                    </a:cubicBezTo>
                    <a:close/>
                    <a:moveTo>
                      <a:pt x="39" y="299"/>
                    </a:moveTo>
                    <a:cubicBezTo>
                      <a:pt x="32" y="289"/>
                      <a:pt x="19" y="270"/>
                      <a:pt x="33" y="259"/>
                    </a:cubicBezTo>
                    <a:cubicBezTo>
                      <a:pt x="28" y="256"/>
                      <a:pt x="23" y="251"/>
                      <a:pt x="18" y="249"/>
                    </a:cubicBezTo>
                    <a:cubicBezTo>
                      <a:pt x="17" y="257"/>
                      <a:pt x="22" y="264"/>
                      <a:pt x="24" y="271"/>
                    </a:cubicBezTo>
                    <a:cubicBezTo>
                      <a:pt x="27" y="281"/>
                      <a:pt x="25" y="299"/>
                      <a:pt x="39" y="299"/>
                    </a:cubicBezTo>
                    <a:close/>
                    <a:moveTo>
                      <a:pt x="628" y="431"/>
                    </a:moveTo>
                    <a:cubicBezTo>
                      <a:pt x="636" y="446"/>
                      <a:pt x="659" y="425"/>
                      <a:pt x="661" y="428"/>
                    </a:cubicBezTo>
                    <a:cubicBezTo>
                      <a:pt x="663" y="432"/>
                      <a:pt x="631" y="440"/>
                      <a:pt x="631" y="449"/>
                    </a:cubicBezTo>
                    <a:cubicBezTo>
                      <a:pt x="647" y="451"/>
                      <a:pt x="652" y="437"/>
                      <a:pt x="664" y="431"/>
                    </a:cubicBezTo>
                    <a:cubicBezTo>
                      <a:pt x="664" y="431"/>
                      <a:pt x="664" y="431"/>
                      <a:pt x="664" y="431"/>
                    </a:cubicBezTo>
                    <a:cubicBezTo>
                      <a:pt x="664" y="431"/>
                      <a:pt x="664" y="431"/>
                      <a:pt x="664" y="431"/>
                    </a:cubicBezTo>
                    <a:cubicBezTo>
                      <a:pt x="664" y="430"/>
                      <a:pt x="664" y="430"/>
                      <a:pt x="664" y="430"/>
                    </a:cubicBezTo>
                    <a:cubicBezTo>
                      <a:pt x="664" y="430"/>
                      <a:pt x="664" y="430"/>
                      <a:pt x="664" y="430"/>
                    </a:cubicBezTo>
                    <a:cubicBezTo>
                      <a:pt x="665" y="427"/>
                      <a:pt x="666" y="423"/>
                      <a:pt x="667" y="419"/>
                    </a:cubicBezTo>
                    <a:cubicBezTo>
                      <a:pt x="655" y="428"/>
                      <a:pt x="641" y="428"/>
                      <a:pt x="628" y="431"/>
                    </a:cubicBezTo>
                    <a:close/>
                    <a:moveTo>
                      <a:pt x="717" y="259"/>
                    </a:moveTo>
                    <a:cubicBezTo>
                      <a:pt x="713" y="251"/>
                      <a:pt x="709" y="245"/>
                      <a:pt x="700" y="246"/>
                    </a:cubicBezTo>
                    <a:cubicBezTo>
                      <a:pt x="681" y="248"/>
                      <a:pt x="693" y="258"/>
                      <a:pt x="687" y="272"/>
                    </a:cubicBezTo>
                    <a:cubicBezTo>
                      <a:pt x="700" y="276"/>
                      <a:pt x="699" y="284"/>
                      <a:pt x="712" y="276"/>
                    </a:cubicBezTo>
                    <a:cubicBezTo>
                      <a:pt x="718" y="271"/>
                      <a:pt x="721" y="269"/>
                      <a:pt x="717" y="260"/>
                    </a:cubicBezTo>
                    <a:cubicBezTo>
                      <a:pt x="717" y="260"/>
                      <a:pt x="717" y="259"/>
                      <a:pt x="717" y="259"/>
                    </a:cubicBezTo>
                    <a:cubicBezTo>
                      <a:pt x="717" y="259"/>
                      <a:pt x="717" y="259"/>
                      <a:pt x="717" y="259"/>
                    </a:cubicBezTo>
                    <a:close/>
                    <a:moveTo>
                      <a:pt x="612" y="140"/>
                    </a:moveTo>
                    <a:cubicBezTo>
                      <a:pt x="619" y="133"/>
                      <a:pt x="624" y="118"/>
                      <a:pt x="619" y="109"/>
                    </a:cubicBezTo>
                    <a:cubicBezTo>
                      <a:pt x="619" y="109"/>
                      <a:pt x="619" y="109"/>
                      <a:pt x="619" y="109"/>
                    </a:cubicBezTo>
                    <a:cubicBezTo>
                      <a:pt x="619" y="109"/>
                      <a:pt x="619" y="109"/>
                      <a:pt x="619" y="109"/>
                    </a:cubicBezTo>
                    <a:cubicBezTo>
                      <a:pt x="619" y="108"/>
                      <a:pt x="619" y="108"/>
                      <a:pt x="619" y="108"/>
                    </a:cubicBezTo>
                    <a:cubicBezTo>
                      <a:pt x="619" y="108"/>
                      <a:pt x="619" y="108"/>
                      <a:pt x="619" y="108"/>
                    </a:cubicBezTo>
                    <a:cubicBezTo>
                      <a:pt x="619" y="108"/>
                      <a:pt x="619" y="108"/>
                      <a:pt x="619" y="108"/>
                    </a:cubicBezTo>
                    <a:cubicBezTo>
                      <a:pt x="619" y="108"/>
                      <a:pt x="619" y="108"/>
                      <a:pt x="619" y="108"/>
                    </a:cubicBezTo>
                    <a:cubicBezTo>
                      <a:pt x="613" y="97"/>
                      <a:pt x="599" y="92"/>
                      <a:pt x="596" y="107"/>
                    </a:cubicBezTo>
                    <a:cubicBezTo>
                      <a:pt x="592" y="129"/>
                      <a:pt x="603" y="123"/>
                      <a:pt x="612" y="140"/>
                    </a:cubicBezTo>
                    <a:close/>
                    <a:moveTo>
                      <a:pt x="424" y="428"/>
                    </a:moveTo>
                    <a:cubicBezTo>
                      <a:pt x="424" y="428"/>
                      <a:pt x="424" y="428"/>
                      <a:pt x="424" y="428"/>
                    </a:cubicBezTo>
                    <a:cubicBezTo>
                      <a:pt x="417" y="433"/>
                      <a:pt x="416" y="438"/>
                      <a:pt x="421" y="444"/>
                    </a:cubicBezTo>
                    <a:cubicBezTo>
                      <a:pt x="427" y="434"/>
                      <a:pt x="435" y="427"/>
                      <a:pt x="441" y="417"/>
                    </a:cubicBezTo>
                    <a:cubicBezTo>
                      <a:pt x="438" y="418"/>
                      <a:pt x="435" y="419"/>
                      <a:pt x="432" y="421"/>
                    </a:cubicBezTo>
                    <a:cubicBezTo>
                      <a:pt x="429" y="423"/>
                      <a:pt x="426" y="426"/>
                      <a:pt x="424" y="428"/>
                    </a:cubicBezTo>
                    <a:close/>
                    <a:moveTo>
                      <a:pt x="641" y="463"/>
                    </a:moveTo>
                    <a:cubicBezTo>
                      <a:pt x="622" y="467"/>
                      <a:pt x="597" y="468"/>
                      <a:pt x="581" y="480"/>
                    </a:cubicBezTo>
                    <a:cubicBezTo>
                      <a:pt x="605" y="481"/>
                      <a:pt x="599" y="508"/>
                      <a:pt x="620" y="492"/>
                    </a:cubicBezTo>
                    <a:cubicBezTo>
                      <a:pt x="619" y="492"/>
                      <a:pt x="592" y="476"/>
                      <a:pt x="592" y="478"/>
                    </a:cubicBezTo>
                    <a:cubicBezTo>
                      <a:pt x="590" y="470"/>
                      <a:pt x="616" y="483"/>
                      <a:pt x="621" y="492"/>
                    </a:cubicBezTo>
                    <a:cubicBezTo>
                      <a:pt x="631" y="484"/>
                      <a:pt x="638" y="475"/>
                      <a:pt x="641" y="463"/>
                    </a:cubicBezTo>
                    <a:close/>
                    <a:moveTo>
                      <a:pt x="460" y="413"/>
                    </a:moveTo>
                    <a:cubicBezTo>
                      <a:pt x="458" y="418"/>
                      <a:pt x="457" y="420"/>
                      <a:pt x="457" y="421"/>
                    </a:cubicBezTo>
                    <a:cubicBezTo>
                      <a:pt x="458" y="419"/>
                      <a:pt x="460" y="413"/>
                      <a:pt x="460" y="413"/>
                    </a:cubicBezTo>
                    <a:close/>
                    <a:moveTo>
                      <a:pt x="568" y="454"/>
                    </a:moveTo>
                    <a:cubicBezTo>
                      <a:pt x="582" y="441"/>
                      <a:pt x="601" y="434"/>
                      <a:pt x="618" y="427"/>
                    </a:cubicBezTo>
                    <a:cubicBezTo>
                      <a:pt x="613" y="419"/>
                      <a:pt x="600" y="426"/>
                      <a:pt x="592" y="426"/>
                    </a:cubicBezTo>
                    <a:cubicBezTo>
                      <a:pt x="569" y="426"/>
                      <a:pt x="581" y="429"/>
                      <a:pt x="570" y="442"/>
                    </a:cubicBezTo>
                    <a:cubicBezTo>
                      <a:pt x="568" y="445"/>
                      <a:pt x="562" y="458"/>
                      <a:pt x="568" y="454"/>
                    </a:cubicBezTo>
                    <a:close/>
                    <a:moveTo>
                      <a:pt x="606" y="355"/>
                    </a:moveTo>
                    <a:cubicBezTo>
                      <a:pt x="604" y="352"/>
                      <a:pt x="604" y="350"/>
                      <a:pt x="606" y="349"/>
                    </a:cubicBezTo>
                    <a:cubicBezTo>
                      <a:pt x="595" y="347"/>
                      <a:pt x="588" y="341"/>
                      <a:pt x="586" y="330"/>
                    </a:cubicBezTo>
                    <a:cubicBezTo>
                      <a:pt x="584" y="341"/>
                      <a:pt x="580" y="353"/>
                      <a:pt x="570" y="359"/>
                    </a:cubicBezTo>
                    <a:cubicBezTo>
                      <a:pt x="570" y="359"/>
                      <a:pt x="613" y="362"/>
                      <a:pt x="606" y="355"/>
                    </a:cubicBezTo>
                    <a:close/>
                    <a:moveTo>
                      <a:pt x="549" y="503"/>
                    </a:moveTo>
                    <a:cubicBezTo>
                      <a:pt x="536" y="511"/>
                      <a:pt x="454" y="494"/>
                      <a:pt x="462" y="474"/>
                    </a:cubicBezTo>
                    <a:cubicBezTo>
                      <a:pt x="454" y="492"/>
                      <a:pt x="496" y="506"/>
                      <a:pt x="508" y="509"/>
                    </a:cubicBezTo>
                    <a:cubicBezTo>
                      <a:pt x="529" y="516"/>
                      <a:pt x="539" y="514"/>
                      <a:pt x="549" y="503"/>
                    </a:cubicBezTo>
                    <a:close/>
                    <a:moveTo>
                      <a:pt x="431" y="226"/>
                    </a:moveTo>
                    <a:cubicBezTo>
                      <a:pt x="439" y="214"/>
                      <a:pt x="439" y="205"/>
                      <a:pt x="455" y="198"/>
                    </a:cubicBezTo>
                    <a:cubicBezTo>
                      <a:pt x="473" y="191"/>
                      <a:pt x="468" y="177"/>
                      <a:pt x="470" y="160"/>
                    </a:cubicBezTo>
                    <a:cubicBezTo>
                      <a:pt x="472" y="159"/>
                      <a:pt x="443" y="145"/>
                      <a:pt x="442" y="144"/>
                    </a:cubicBezTo>
                    <a:cubicBezTo>
                      <a:pt x="437" y="128"/>
                      <a:pt x="432" y="108"/>
                      <a:pt x="421" y="95"/>
                    </a:cubicBezTo>
                    <a:cubicBezTo>
                      <a:pt x="412" y="85"/>
                      <a:pt x="420" y="80"/>
                      <a:pt x="429" y="91"/>
                    </a:cubicBezTo>
                    <a:cubicBezTo>
                      <a:pt x="431" y="85"/>
                      <a:pt x="444" y="74"/>
                      <a:pt x="451" y="83"/>
                    </a:cubicBezTo>
                    <a:cubicBezTo>
                      <a:pt x="436" y="54"/>
                      <a:pt x="428" y="81"/>
                      <a:pt x="402" y="78"/>
                    </a:cubicBezTo>
                    <a:cubicBezTo>
                      <a:pt x="408" y="90"/>
                      <a:pt x="392" y="105"/>
                      <a:pt x="385" y="113"/>
                    </a:cubicBezTo>
                    <a:cubicBezTo>
                      <a:pt x="381" y="119"/>
                      <a:pt x="375" y="124"/>
                      <a:pt x="369" y="127"/>
                    </a:cubicBezTo>
                    <a:cubicBezTo>
                      <a:pt x="372" y="136"/>
                      <a:pt x="371" y="146"/>
                      <a:pt x="367" y="156"/>
                    </a:cubicBezTo>
                    <a:cubicBezTo>
                      <a:pt x="359" y="183"/>
                      <a:pt x="359" y="201"/>
                      <a:pt x="375" y="227"/>
                    </a:cubicBezTo>
                    <a:cubicBezTo>
                      <a:pt x="389" y="200"/>
                      <a:pt x="441" y="209"/>
                      <a:pt x="395" y="178"/>
                    </a:cubicBezTo>
                    <a:cubicBezTo>
                      <a:pt x="383" y="170"/>
                      <a:pt x="407" y="173"/>
                      <a:pt x="407" y="173"/>
                    </a:cubicBezTo>
                    <a:cubicBezTo>
                      <a:pt x="417" y="178"/>
                      <a:pt x="426" y="185"/>
                      <a:pt x="433" y="194"/>
                    </a:cubicBezTo>
                    <a:cubicBezTo>
                      <a:pt x="437" y="200"/>
                      <a:pt x="450" y="174"/>
                      <a:pt x="457" y="180"/>
                    </a:cubicBezTo>
                    <a:cubicBezTo>
                      <a:pt x="475" y="196"/>
                      <a:pt x="389" y="201"/>
                      <a:pt x="419" y="223"/>
                    </a:cubicBezTo>
                    <a:cubicBezTo>
                      <a:pt x="419" y="220"/>
                      <a:pt x="422" y="206"/>
                      <a:pt x="426" y="206"/>
                    </a:cubicBezTo>
                    <a:cubicBezTo>
                      <a:pt x="433" y="206"/>
                      <a:pt x="431" y="225"/>
                      <a:pt x="431" y="226"/>
                    </a:cubicBezTo>
                    <a:close/>
                    <a:moveTo>
                      <a:pt x="444" y="468"/>
                    </a:moveTo>
                    <a:cubicBezTo>
                      <a:pt x="446" y="462"/>
                      <a:pt x="451" y="435"/>
                      <a:pt x="456" y="421"/>
                    </a:cubicBezTo>
                    <a:cubicBezTo>
                      <a:pt x="447" y="437"/>
                      <a:pt x="432" y="464"/>
                      <a:pt x="444" y="468"/>
                    </a:cubicBezTo>
                    <a:close/>
                    <a:moveTo>
                      <a:pt x="483" y="493"/>
                    </a:moveTo>
                    <a:cubicBezTo>
                      <a:pt x="480" y="490"/>
                      <a:pt x="471" y="480"/>
                      <a:pt x="469" y="475"/>
                    </a:cubicBezTo>
                    <a:cubicBezTo>
                      <a:pt x="469" y="481"/>
                      <a:pt x="479" y="490"/>
                      <a:pt x="483" y="493"/>
                    </a:cubicBezTo>
                    <a:close/>
                    <a:moveTo>
                      <a:pt x="621" y="431"/>
                    </a:moveTo>
                    <a:cubicBezTo>
                      <a:pt x="612" y="436"/>
                      <a:pt x="611" y="447"/>
                      <a:pt x="602" y="453"/>
                    </a:cubicBezTo>
                    <a:cubicBezTo>
                      <a:pt x="610" y="453"/>
                      <a:pt x="619" y="454"/>
                      <a:pt x="626" y="457"/>
                    </a:cubicBezTo>
                    <a:cubicBezTo>
                      <a:pt x="626" y="447"/>
                      <a:pt x="626" y="439"/>
                      <a:pt x="621" y="431"/>
                    </a:cubicBezTo>
                    <a:close/>
                    <a:moveTo>
                      <a:pt x="436" y="464"/>
                    </a:moveTo>
                    <a:cubicBezTo>
                      <a:pt x="437" y="445"/>
                      <a:pt x="450" y="431"/>
                      <a:pt x="456" y="414"/>
                    </a:cubicBezTo>
                    <a:cubicBezTo>
                      <a:pt x="452" y="419"/>
                      <a:pt x="436" y="442"/>
                      <a:pt x="431" y="460"/>
                    </a:cubicBezTo>
                    <a:cubicBezTo>
                      <a:pt x="430" y="462"/>
                      <a:pt x="434" y="462"/>
                      <a:pt x="436" y="464"/>
                    </a:cubicBezTo>
                    <a:close/>
                    <a:moveTo>
                      <a:pt x="523" y="412"/>
                    </a:moveTo>
                    <a:cubicBezTo>
                      <a:pt x="532" y="398"/>
                      <a:pt x="446" y="454"/>
                      <a:pt x="471" y="464"/>
                    </a:cubicBezTo>
                    <a:cubicBezTo>
                      <a:pt x="469" y="436"/>
                      <a:pt x="511" y="430"/>
                      <a:pt x="523" y="412"/>
                    </a:cubicBezTo>
                    <a:close/>
                    <a:moveTo>
                      <a:pt x="542" y="519"/>
                    </a:moveTo>
                    <a:cubicBezTo>
                      <a:pt x="518" y="529"/>
                      <a:pt x="458" y="493"/>
                      <a:pt x="453" y="481"/>
                    </a:cubicBezTo>
                    <a:cubicBezTo>
                      <a:pt x="447" y="486"/>
                      <a:pt x="515" y="541"/>
                      <a:pt x="542" y="519"/>
                    </a:cubicBezTo>
                    <a:close/>
                    <a:moveTo>
                      <a:pt x="468" y="531"/>
                    </a:moveTo>
                    <a:cubicBezTo>
                      <a:pt x="464" y="528"/>
                      <a:pt x="424" y="507"/>
                      <a:pt x="431" y="496"/>
                    </a:cubicBezTo>
                    <a:cubicBezTo>
                      <a:pt x="419" y="500"/>
                      <a:pt x="408" y="488"/>
                      <a:pt x="405" y="477"/>
                    </a:cubicBezTo>
                    <a:cubicBezTo>
                      <a:pt x="398" y="484"/>
                      <a:pt x="389" y="488"/>
                      <a:pt x="379" y="490"/>
                    </a:cubicBezTo>
                    <a:cubicBezTo>
                      <a:pt x="403" y="489"/>
                      <a:pt x="422" y="524"/>
                      <a:pt x="439" y="541"/>
                    </a:cubicBezTo>
                    <a:cubicBezTo>
                      <a:pt x="453" y="555"/>
                      <a:pt x="491" y="587"/>
                      <a:pt x="491" y="587"/>
                    </a:cubicBezTo>
                    <a:cubicBezTo>
                      <a:pt x="491" y="587"/>
                      <a:pt x="508" y="584"/>
                      <a:pt x="515" y="581"/>
                    </a:cubicBezTo>
                    <a:cubicBezTo>
                      <a:pt x="515" y="581"/>
                      <a:pt x="514" y="581"/>
                      <a:pt x="514" y="581"/>
                    </a:cubicBezTo>
                    <a:cubicBezTo>
                      <a:pt x="514" y="581"/>
                      <a:pt x="515" y="581"/>
                      <a:pt x="516" y="580"/>
                    </a:cubicBezTo>
                    <a:cubicBezTo>
                      <a:pt x="498" y="577"/>
                      <a:pt x="469" y="558"/>
                      <a:pt x="480" y="537"/>
                    </a:cubicBezTo>
                    <a:cubicBezTo>
                      <a:pt x="466" y="533"/>
                      <a:pt x="452" y="529"/>
                      <a:pt x="440" y="521"/>
                    </a:cubicBezTo>
                    <a:cubicBezTo>
                      <a:pt x="439" y="521"/>
                      <a:pt x="418" y="498"/>
                      <a:pt x="429" y="498"/>
                    </a:cubicBezTo>
                    <a:cubicBezTo>
                      <a:pt x="427" y="498"/>
                      <a:pt x="436" y="515"/>
                      <a:pt x="437" y="516"/>
                    </a:cubicBezTo>
                    <a:cubicBezTo>
                      <a:pt x="446" y="523"/>
                      <a:pt x="458" y="527"/>
                      <a:pt x="468" y="531"/>
                    </a:cubicBezTo>
                    <a:close/>
                    <a:moveTo>
                      <a:pt x="544" y="418"/>
                    </a:moveTo>
                    <a:cubicBezTo>
                      <a:pt x="547" y="417"/>
                      <a:pt x="570" y="407"/>
                      <a:pt x="573" y="403"/>
                    </a:cubicBezTo>
                    <a:cubicBezTo>
                      <a:pt x="560" y="408"/>
                      <a:pt x="529" y="422"/>
                      <a:pt x="510" y="431"/>
                    </a:cubicBezTo>
                    <a:cubicBezTo>
                      <a:pt x="510" y="431"/>
                      <a:pt x="504" y="433"/>
                      <a:pt x="504" y="433"/>
                    </a:cubicBezTo>
                    <a:cubicBezTo>
                      <a:pt x="503" y="433"/>
                      <a:pt x="484" y="449"/>
                      <a:pt x="479" y="456"/>
                    </a:cubicBezTo>
                    <a:cubicBezTo>
                      <a:pt x="474" y="465"/>
                      <a:pt x="502" y="438"/>
                      <a:pt x="503" y="438"/>
                    </a:cubicBezTo>
                    <a:cubicBezTo>
                      <a:pt x="504" y="437"/>
                      <a:pt x="505" y="436"/>
                      <a:pt x="508" y="434"/>
                    </a:cubicBezTo>
                    <a:cubicBezTo>
                      <a:pt x="521" y="426"/>
                      <a:pt x="549" y="416"/>
                      <a:pt x="544" y="418"/>
                    </a:cubicBezTo>
                    <a:close/>
                    <a:moveTo>
                      <a:pt x="19" y="287"/>
                    </a:moveTo>
                    <a:cubicBezTo>
                      <a:pt x="19" y="290"/>
                      <a:pt x="19" y="293"/>
                      <a:pt x="19" y="296"/>
                    </a:cubicBezTo>
                    <a:cubicBezTo>
                      <a:pt x="26" y="305"/>
                      <a:pt x="25" y="302"/>
                      <a:pt x="19" y="287"/>
                    </a:cubicBezTo>
                    <a:close/>
                    <a:moveTo>
                      <a:pt x="619" y="429"/>
                    </a:moveTo>
                    <a:cubicBezTo>
                      <a:pt x="616" y="425"/>
                      <a:pt x="576" y="451"/>
                      <a:pt x="572" y="454"/>
                    </a:cubicBezTo>
                    <a:cubicBezTo>
                      <a:pt x="581" y="452"/>
                      <a:pt x="596" y="456"/>
                      <a:pt x="603" y="449"/>
                    </a:cubicBezTo>
                    <a:cubicBezTo>
                      <a:pt x="603" y="449"/>
                      <a:pt x="603" y="449"/>
                      <a:pt x="603" y="449"/>
                    </a:cubicBezTo>
                    <a:cubicBezTo>
                      <a:pt x="603" y="449"/>
                      <a:pt x="603" y="449"/>
                      <a:pt x="603" y="449"/>
                    </a:cubicBezTo>
                    <a:cubicBezTo>
                      <a:pt x="603" y="449"/>
                      <a:pt x="603" y="449"/>
                      <a:pt x="603" y="449"/>
                    </a:cubicBezTo>
                    <a:cubicBezTo>
                      <a:pt x="603" y="448"/>
                      <a:pt x="603" y="448"/>
                      <a:pt x="603" y="448"/>
                    </a:cubicBezTo>
                    <a:cubicBezTo>
                      <a:pt x="603" y="448"/>
                      <a:pt x="603" y="448"/>
                      <a:pt x="603" y="448"/>
                    </a:cubicBezTo>
                    <a:cubicBezTo>
                      <a:pt x="603" y="448"/>
                      <a:pt x="603" y="448"/>
                      <a:pt x="604" y="448"/>
                    </a:cubicBezTo>
                    <a:cubicBezTo>
                      <a:pt x="609" y="442"/>
                      <a:pt x="612" y="433"/>
                      <a:pt x="619" y="429"/>
                    </a:cubicBezTo>
                    <a:close/>
                    <a:moveTo>
                      <a:pt x="614" y="416"/>
                    </a:moveTo>
                    <a:cubicBezTo>
                      <a:pt x="608" y="412"/>
                      <a:pt x="601" y="420"/>
                      <a:pt x="596" y="423"/>
                    </a:cubicBezTo>
                    <a:cubicBezTo>
                      <a:pt x="603" y="422"/>
                      <a:pt x="614" y="424"/>
                      <a:pt x="614" y="416"/>
                    </a:cubicBezTo>
                    <a:close/>
                    <a:moveTo>
                      <a:pt x="661" y="381"/>
                    </a:moveTo>
                    <a:cubicBezTo>
                      <a:pt x="660" y="383"/>
                      <a:pt x="607" y="397"/>
                      <a:pt x="599" y="394"/>
                    </a:cubicBezTo>
                    <a:cubicBezTo>
                      <a:pt x="611" y="407"/>
                      <a:pt x="655" y="399"/>
                      <a:pt x="661" y="381"/>
                    </a:cubicBezTo>
                    <a:close/>
                    <a:moveTo>
                      <a:pt x="601" y="368"/>
                    </a:moveTo>
                    <a:cubicBezTo>
                      <a:pt x="611" y="370"/>
                      <a:pt x="623" y="371"/>
                      <a:pt x="634" y="369"/>
                    </a:cubicBezTo>
                    <a:cubicBezTo>
                      <a:pt x="626" y="365"/>
                      <a:pt x="620" y="349"/>
                      <a:pt x="612" y="349"/>
                    </a:cubicBezTo>
                    <a:cubicBezTo>
                      <a:pt x="621" y="358"/>
                      <a:pt x="608" y="365"/>
                      <a:pt x="601" y="368"/>
                    </a:cubicBezTo>
                    <a:close/>
                    <a:moveTo>
                      <a:pt x="458" y="467"/>
                    </a:moveTo>
                    <a:cubicBezTo>
                      <a:pt x="469" y="459"/>
                      <a:pt x="463" y="431"/>
                      <a:pt x="471" y="419"/>
                    </a:cubicBezTo>
                    <a:cubicBezTo>
                      <a:pt x="476" y="412"/>
                      <a:pt x="482" y="407"/>
                      <a:pt x="489" y="403"/>
                    </a:cubicBezTo>
                    <a:cubicBezTo>
                      <a:pt x="468" y="403"/>
                      <a:pt x="453" y="445"/>
                      <a:pt x="458" y="467"/>
                    </a:cubicBezTo>
                    <a:close/>
                    <a:moveTo>
                      <a:pt x="501" y="474"/>
                    </a:moveTo>
                    <a:cubicBezTo>
                      <a:pt x="492" y="474"/>
                      <a:pt x="482" y="461"/>
                      <a:pt x="473" y="470"/>
                    </a:cubicBezTo>
                    <a:cubicBezTo>
                      <a:pt x="477" y="480"/>
                      <a:pt x="491" y="483"/>
                      <a:pt x="498" y="483"/>
                    </a:cubicBezTo>
                    <a:cubicBezTo>
                      <a:pt x="497" y="483"/>
                      <a:pt x="485" y="478"/>
                      <a:pt x="484" y="476"/>
                    </a:cubicBezTo>
                    <a:cubicBezTo>
                      <a:pt x="505" y="485"/>
                      <a:pt x="515" y="482"/>
                      <a:pt x="519" y="482"/>
                    </a:cubicBezTo>
                    <a:cubicBezTo>
                      <a:pt x="519" y="482"/>
                      <a:pt x="520" y="482"/>
                      <a:pt x="520" y="482"/>
                    </a:cubicBezTo>
                    <a:cubicBezTo>
                      <a:pt x="528" y="481"/>
                      <a:pt x="563" y="470"/>
                      <a:pt x="562" y="464"/>
                    </a:cubicBezTo>
                    <a:cubicBezTo>
                      <a:pt x="544" y="476"/>
                      <a:pt x="520" y="474"/>
                      <a:pt x="501" y="474"/>
                    </a:cubicBezTo>
                    <a:close/>
                    <a:moveTo>
                      <a:pt x="461" y="486"/>
                    </a:moveTo>
                    <a:cubicBezTo>
                      <a:pt x="459" y="482"/>
                      <a:pt x="458" y="478"/>
                      <a:pt x="459" y="474"/>
                    </a:cubicBezTo>
                    <a:cubicBezTo>
                      <a:pt x="455" y="477"/>
                      <a:pt x="456" y="481"/>
                      <a:pt x="461" y="486"/>
                    </a:cubicBezTo>
                    <a:close/>
                    <a:moveTo>
                      <a:pt x="557" y="494"/>
                    </a:moveTo>
                    <a:cubicBezTo>
                      <a:pt x="542" y="529"/>
                      <a:pt x="506" y="515"/>
                      <a:pt x="478" y="500"/>
                    </a:cubicBezTo>
                    <a:cubicBezTo>
                      <a:pt x="493" y="510"/>
                      <a:pt x="510" y="519"/>
                      <a:pt x="528" y="519"/>
                    </a:cubicBezTo>
                    <a:cubicBezTo>
                      <a:pt x="535" y="519"/>
                      <a:pt x="558" y="502"/>
                      <a:pt x="556" y="502"/>
                    </a:cubicBezTo>
                    <a:cubicBezTo>
                      <a:pt x="561" y="503"/>
                      <a:pt x="552" y="512"/>
                      <a:pt x="549" y="516"/>
                    </a:cubicBezTo>
                    <a:cubicBezTo>
                      <a:pt x="557" y="514"/>
                      <a:pt x="568" y="513"/>
                      <a:pt x="574" y="519"/>
                    </a:cubicBezTo>
                    <a:cubicBezTo>
                      <a:pt x="577" y="518"/>
                      <a:pt x="579" y="517"/>
                      <a:pt x="581" y="516"/>
                    </a:cubicBezTo>
                    <a:cubicBezTo>
                      <a:pt x="578" y="508"/>
                      <a:pt x="565" y="498"/>
                      <a:pt x="557" y="494"/>
                    </a:cubicBezTo>
                    <a:close/>
                    <a:moveTo>
                      <a:pt x="427" y="465"/>
                    </a:moveTo>
                    <a:cubicBezTo>
                      <a:pt x="426" y="472"/>
                      <a:pt x="429" y="487"/>
                      <a:pt x="425" y="493"/>
                    </a:cubicBezTo>
                    <a:cubicBezTo>
                      <a:pt x="431" y="494"/>
                      <a:pt x="432" y="490"/>
                      <a:pt x="432" y="486"/>
                    </a:cubicBezTo>
                    <a:cubicBezTo>
                      <a:pt x="432" y="486"/>
                      <a:pt x="432" y="485"/>
                      <a:pt x="432" y="484"/>
                    </a:cubicBezTo>
                    <a:cubicBezTo>
                      <a:pt x="432" y="484"/>
                      <a:pt x="432" y="484"/>
                      <a:pt x="432" y="484"/>
                    </a:cubicBezTo>
                    <a:cubicBezTo>
                      <a:pt x="432" y="484"/>
                      <a:pt x="432" y="484"/>
                      <a:pt x="432" y="484"/>
                    </a:cubicBezTo>
                    <a:cubicBezTo>
                      <a:pt x="432" y="484"/>
                      <a:pt x="432" y="483"/>
                      <a:pt x="432" y="483"/>
                    </a:cubicBezTo>
                    <a:cubicBezTo>
                      <a:pt x="431" y="473"/>
                      <a:pt x="434" y="472"/>
                      <a:pt x="427" y="465"/>
                    </a:cubicBezTo>
                    <a:close/>
                    <a:moveTo>
                      <a:pt x="574" y="422"/>
                    </a:moveTo>
                    <a:cubicBezTo>
                      <a:pt x="580" y="428"/>
                      <a:pt x="611" y="418"/>
                      <a:pt x="608" y="408"/>
                    </a:cubicBezTo>
                    <a:cubicBezTo>
                      <a:pt x="606" y="400"/>
                      <a:pt x="592" y="407"/>
                      <a:pt x="589" y="408"/>
                    </a:cubicBezTo>
                    <a:cubicBezTo>
                      <a:pt x="569" y="415"/>
                      <a:pt x="574" y="403"/>
                      <a:pt x="574" y="422"/>
                    </a:cubicBezTo>
                    <a:close/>
                    <a:moveTo>
                      <a:pt x="480" y="480"/>
                    </a:moveTo>
                    <a:cubicBezTo>
                      <a:pt x="497" y="502"/>
                      <a:pt x="528" y="491"/>
                      <a:pt x="551" y="486"/>
                    </a:cubicBezTo>
                    <a:cubicBezTo>
                      <a:pt x="551" y="486"/>
                      <a:pt x="551" y="486"/>
                      <a:pt x="551" y="486"/>
                    </a:cubicBezTo>
                    <a:cubicBezTo>
                      <a:pt x="551" y="486"/>
                      <a:pt x="551" y="486"/>
                      <a:pt x="551" y="486"/>
                    </a:cubicBezTo>
                    <a:cubicBezTo>
                      <a:pt x="552" y="486"/>
                      <a:pt x="552" y="486"/>
                      <a:pt x="552" y="486"/>
                    </a:cubicBezTo>
                    <a:cubicBezTo>
                      <a:pt x="552" y="486"/>
                      <a:pt x="552" y="486"/>
                      <a:pt x="552" y="486"/>
                    </a:cubicBezTo>
                    <a:cubicBezTo>
                      <a:pt x="560" y="484"/>
                      <a:pt x="565" y="477"/>
                      <a:pt x="563" y="468"/>
                    </a:cubicBezTo>
                    <a:cubicBezTo>
                      <a:pt x="548" y="496"/>
                      <a:pt x="505" y="492"/>
                      <a:pt x="480" y="480"/>
                    </a:cubicBezTo>
                    <a:close/>
                    <a:moveTo>
                      <a:pt x="475" y="401"/>
                    </a:moveTo>
                    <a:cubicBezTo>
                      <a:pt x="462" y="397"/>
                      <a:pt x="449" y="460"/>
                      <a:pt x="447" y="469"/>
                    </a:cubicBezTo>
                    <a:cubicBezTo>
                      <a:pt x="449" y="469"/>
                      <a:pt x="453" y="468"/>
                      <a:pt x="455" y="467"/>
                    </a:cubicBezTo>
                    <a:cubicBezTo>
                      <a:pt x="450" y="443"/>
                      <a:pt x="467" y="422"/>
                      <a:pt x="475" y="401"/>
                    </a:cubicBezTo>
                    <a:close/>
                    <a:moveTo>
                      <a:pt x="603" y="377"/>
                    </a:moveTo>
                    <a:cubicBezTo>
                      <a:pt x="602" y="377"/>
                      <a:pt x="588" y="373"/>
                      <a:pt x="586" y="374"/>
                    </a:cubicBezTo>
                    <a:cubicBezTo>
                      <a:pt x="586" y="374"/>
                      <a:pt x="587" y="375"/>
                      <a:pt x="587" y="375"/>
                    </a:cubicBezTo>
                    <a:cubicBezTo>
                      <a:pt x="592" y="379"/>
                      <a:pt x="594" y="383"/>
                      <a:pt x="603" y="377"/>
                    </a:cubicBezTo>
                    <a:close/>
                    <a:moveTo>
                      <a:pt x="584" y="515"/>
                    </a:moveTo>
                    <a:cubicBezTo>
                      <a:pt x="587" y="513"/>
                      <a:pt x="590" y="511"/>
                      <a:pt x="593" y="509"/>
                    </a:cubicBezTo>
                    <a:cubicBezTo>
                      <a:pt x="585" y="504"/>
                      <a:pt x="579" y="500"/>
                      <a:pt x="577" y="498"/>
                    </a:cubicBezTo>
                    <a:cubicBezTo>
                      <a:pt x="578" y="498"/>
                      <a:pt x="579" y="498"/>
                      <a:pt x="579" y="497"/>
                    </a:cubicBezTo>
                    <a:cubicBezTo>
                      <a:pt x="578" y="496"/>
                      <a:pt x="577" y="496"/>
                      <a:pt x="576" y="495"/>
                    </a:cubicBezTo>
                    <a:cubicBezTo>
                      <a:pt x="582" y="497"/>
                      <a:pt x="600" y="505"/>
                      <a:pt x="602" y="504"/>
                    </a:cubicBezTo>
                    <a:cubicBezTo>
                      <a:pt x="613" y="497"/>
                      <a:pt x="576" y="471"/>
                      <a:pt x="562" y="487"/>
                    </a:cubicBezTo>
                    <a:cubicBezTo>
                      <a:pt x="564" y="488"/>
                      <a:pt x="571" y="492"/>
                      <a:pt x="576" y="495"/>
                    </a:cubicBezTo>
                    <a:cubicBezTo>
                      <a:pt x="573" y="494"/>
                      <a:pt x="573" y="495"/>
                      <a:pt x="577" y="498"/>
                    </a:cubicBezTo>
                    <a:cubicBezTo>
                      <a:pt x="571" y="497"/>
                      <a:pt x="559" y="489"/>
                      <a:pt x="558" y="492"/>
                    </a:cubicBezTo>
                    <a:cubicBezTo>
                      <a:pt x="566" y="494"/>
                      <a:pt x="582" y="508"/>
                      <a:pt x="584" y="515"/>
                    </a:cubicBezTo>
                    <a:close/>
                    <a:moveTo>
                      <a:pt x="135" y="197"/>
                    </a:moveTo>
                    <a:cubicBezTo>
                      <a:pt x="130" y="191"/>
                      <a:pt x="111" y="198"/>
                      <a:pt x="110" y="189"/>
                    </a:cubicBezTo>
                    <a:cubicBezTo>
                      <a:pt x="109" y="180"/>
                      <a:pt x="132" y="179"/>
                      <a:pt x="119" y="167"/>
                    </a:cubicBezTo>
                    <a:cubicBezTo>
                      <a:pt x="118" y="166"/>
                      <a:pt x="102" y="157"/>
                      <a:pt x="99" y="156"/>
                    </a:cubicBezTo>
                    <a:cubicBezTo>
                      <a:pt x="87" y="154"/>
                      <a:pt x="63" y="193"/>
                      <a:pt x="69" y="196"/>
                    </a:cubicBezTo>
                    <a:cubicBezTo>
                      <a:pt x="67" y="179"/>
                      <a:pt x="93" y="189"/>
                      <a:pt x="97" y="198"/>
                    </a:cubicBezTo>
                    <a:cubicBezTo>
                      <a:pt x="115" y="209"/>
                      <a:pt x="112" y="232"/>
                      <a:pt x="127" y="242"/>
                    </a:cubicBezTo>
                    <a:cubicBezTo>
                      <a:pt x="139" y="249"/>
                      <a:pt x="134" y="252"/>
                      <a:pt x="149" y="255"/>
                    </a:cubicBezTo>
                    <a:cubicBezTo>
                      <a:pt x="160" y="257"/>
                      <a:pt x="171" y="262"/>
                      <a:pt x="179" y="270"/>
                    </a:cubicBezTo>
                    <a:cubicBezTo>
                      <a:pt x="190" y="280"/>
                      <a:pt x="145" y="263"/>
                      <a:pt x="143" y="263"/>
                    </a:cubicBezTo>
                    <a:cubicBezTo>
                      <a:pt x="148" y="270"/>
                      <a:pt x="178" y="290"/>
                      <a:pt x="189" y="289"/>
                    </a:cubicBezTo>
                    <a:cubicBezTo>
                      <a:pt x="193" y="288"/>
                      <a:pt x="197" y="287"/>
                      <a:pt x="199" y="285"/>
                    </a:cubicBezTo>
                    <a:cubicBezTo>
                      <a:pt x="196" y="300"/>
                      <a:pt x="196" y="315"/>
                      <a:pt x="186" y="329"/>
                    </a:cubicBezTo>
                    <a:cubicBezTo>
                      <a:pt x="187" y="329"/>
                      <a:pt x="156" y="357"/>
                      <a:pt x="158" y="357"/>
                    </a:cubicBezTo>
                    <a:cubicBezTo>
                      <a:pt x="178" y="379"/>
                      <a:pt x="191" y="336"/>
                      <a:pt x="203" y="322"/>
                    </a:cubicBezTo>
                    <a:cubicBezTo>
                      <a:pt x="201" y="316"/>
                      <a:pt x="211" y="312"/>
                      <a:pt x="211" y="306"/>
                    </a:cubicBezTo>
                    <a:cubicBezTo>
                      <a:pt x="211" y="301"/>
                      <a:pt x="204" y="291"/>
                      <a:pt x="201" y="284"/>
                    </a:cubicBezTo>
                    <a:cubicBezTo>
                      <a:pt x="206" y="279"/>
                      <a:pt x="206" y="271"/>
                      <a:pt x="204" y="261"/>
                    </a:cubicBezTo>
                    <a:cubicBezTo>
                      <a:pt x="205" y="261"/>
                      <a:pt x="205" y="261"/>
                      <a:pt x="205" y="261"/>
                    </a:cubicBezTo>
                    <a:cubicBezTo>
                      <a:pt x="206" y="267"/>
                      <a:pt x="208" y="272"/>
                      <a:pt x="210" y="277"/>
                    </a:cubicBezTo>
                    <a:cubicBezTo>
                      <a:pt x="204" y="242"/>
                      <a:pt x="225" y="210"/>
                      <a:pt x="222" y="176"/>
                    </a:cubicBezTo>
                    <a:cubicBezTo>
                      <a:pt x="219" y="136"/>
                      <a:pt x="160" y="159"/>
                      <a:pt x="155" y="187"/>
                    </a:cubicBezTo>
                    <a:cubicBezTo>
                      <a:pt x="154" y="191"/>
                      <a:pt x="164" y="248"/>
                      <a:pt x="147" y="222"/>
                    </a:cubicBezTo>
                    <a:cubicBezTo>
                      <a:pt x="144" y="217"/>
                      <a:pt x="139" y="201"/>
                      <a:pt x="135" y="197"/>
                    </a:cubicBezTo>
                    <a:close/>
                    <a:moveTo>
                      <a:pt x="583" y="87"/>
                    </a:moveTo>
                    <a:cubicBezTo>
                      <a:pt x="593" y="98"/>
                      <a:pt x="578" y="109"/>
                      <a:pt x="572" y="117"/>
                    </a:cubicBezTo>
                    <a:cubicBezTo>
                      <a:pt x="578" y="113"/>
                      <a:pt x="581" y="114"/>
                      <a:pt x="587" y="118"/>
                    </a:cubicBezTo>
                    <a:cubicBezTo>
                      <a:pt x="587" y="106"/>
                      <a:pt x="591" y="87"/>
                      <a:pt x="606" y="88"/>
                    </a:cubicBezTo>
                    <a:cubicBezTo>
                      <a:pt x="598" y="76"/>
                      <a:pt x="584" y="66"/>
                      <a:pt x="571" y="59"/>
                    </a:cubicBezTo>
                    <a:cubicBezTo>
                      <a:pt x="570" y="62"/>
                      <a:pt x="570" y="65"/>
                      <a:pt x="569" y="69"/>
                    </a:cubicBezTo>
                    <a:cubicBezTo>
                      <a:pt x="569" y="69"/>
                      <a:pt x="569" y="69"/>
                      <a:pt x="569" y="69"/>
                    </a:cubicBezTo>
                    <a:cubicBezTo>
                      <a:pt x="569" y="69"/>
                      <a:pt x="569" y="69"/>
                      <a:pt x="569" y="69"/>
                    </a:cubicBezTo>
                    <a:cubicBezTo>
                      <a:pt x="566" y="83"/>
                      <a:pt x="574" y="77"/>
                      <a:pt x="583" y="87"/>
                    </a:cubicBezTo>
                    <a:close/>
                    <a:moveTo>
                      <a:pt x="574" y="468"/>
                    </a:moveTo>
                    <a:cubicBezTo>
                      <a:pt x="575" y="464"/>
                      <a:pt x="611" y="467"/>
                      <a:pt x="626" y="464"/>
                    </a:cubicBezTo>
                    <a:cubicBezTo>
                      <a:pt x="626" y="463"/>
                      <a:pt x="626" y="462"/>
                      <a:pt x="626" y="460"/>
                    </a:cubicBezTo>
                    <a:cubicBezTo>
                      <a:pt x="608" y="454"/>
                      <a:pt x="587" y="455"/>
                      <a:pt x="568" y="458"/>
                    </a:cubicBezTo>
                    <a:cubicBezTo>
                      <a:pt x="568" y="458"/>
                      <a:pt x="568" y="458"/>
                      <a:pt x="568" y="458"/>
                    </a:cubicBezTo>
                    <a:cubicBezTo>
                      <a:pt x="564" y="463"/>
                      <a:pt x="569" y="474"/>
                      <a:pt x="566" y="481"/>
                    </a:cubicBezTo>
                    <a:cubicBezTo>
                      <a:pt x="585" y="480"/>
                      <a:pt x="576" y="476"/>
                      <a:pt x="596" y="468"/>
                    </a:cubicBezTo>
                    <a:cubicBezTo>
                      <a:pt x="591" y="467"/>
                      <a:pt x="573" y="473"/>
                      <a:pt x="574" y="468"/>
                    </a:cubicBezTo>
                    <a:close/>
                    <a:moveTo>
                      <a:pt x="164" y="293"/>
                    </a:moveTo>
                    <a:cubicBezTo>
                      <a:pt x="144" y="280"/>
                      <a:pt x="115" y="251"/>
                      <a:pt x="108" y="230"/>
                    </a:cubicBezTo>
                    <a:cubicBezTo>
                      <a:pt x="102" y="210"/>
                      <a:pt x="77" y="187"/>
                      <a:pt x="59" y="212"/>
                    </a:cubicBezTo>
                    <a:cubicBezTo>
                      <a:pt x="65" y="216"/>
                      <a:pt x="92" y="211"/>
                      <a:pt x="83" y="227"/>
                    </a:cubicBezTo>
                    <a:cubicBezTo>
                      <a:pt x="79" y="235"/>
                      <a:pt x="68" y="231"/>
                      <a:pt x="61" y="230"/>
                    </a:cubicBezTo>
                    <a:cubicBezTo>
                      <a:pt x="43" y="228"/>
                      <a:pt x="44" y="244"/>
                      <a:pt x="49" y="255"/>
                    </a:cubicBezTo>
                    <a:cubicBezTo>
                      <a:pt x="50" y="258"/>
                      <a:pt x="52" y="261"/>
                      <a:pt x="54" y="263"/>
                    </a:cubicBezTo>
                    <a:cubicBezTo>
                      <a:pt x="67" y="276"/>
                      <a:pt x="60" y="293"/>
                      <a:pt x="71" y="307"/>
                    </a:cubicBezTo>
                    <a:cubicBezTo>
                      <a:pt x="77" y="314"/>
                      <a:pt x="84" y="321"/>
                      <a:pt x="91" y="327"/>
                    </a:cubicBezTo>
                    <a:cubicBezTo>
                      <a:pt x="95" y="330"/>
                      <a:pt x="103" y="331"/>
                      <a:pt x="113" y="331"/>
                    </a:cubicBezTo>
                    <a:cubicBezTo>
                      <a:pt x="138" y="331"/>
                      <a:pt x="171" y="324"/>
                      <a:pt x="171" y="324"/>
                    </a:cubicBezTo>
                    <a:cubicBezTo>
                      <a:pt x="173" y="332"/>
                      <a:pt x="144" y="338"/>
                      <a:pt x="140" y="339"/>
                    </a:cubicBezTo>
                    <a:cubicBezTo>
                      <a:pt x="144" y="342"/>
                      <a:pt x="148" y="349"/>
                      <a:pt x="153" y="351"/>
                    </a:cubicBezTo>
                    <a:cubicBezTo>
                      <a:pt x="149" y="334"/>
                      <a:pt x="199" y="324"/>
                      <a:pt x="188" y="305"/>
                    </a:cubicBezTo>
                    <a:cubicBezTo>
                      <a:pt x="183" y="297"/>
                      <a:pt x="155" y="305"/>
                      <a:pt x="151" y="306"/>
                    </a:cubicBezTo>
                    <a:cubicBezTo>
                      <a:pt x="137" y="311"/>
                      <a:pt x="123" y="311"/>
                      <a:pt x="109" y="311"/>
                    </a:cubicBezTo>
                    <a:cubicBezTo>
                      <a:pt x="108" y="311"/>
                      <a:pt x="104" y="308"/>
                      <a:pt x="103" y="306"/>
                    </a:cubicBezTo>
                    <a:cubicBezTo>
                      <a:pt x="102" y="304"/>
                      <a:pt x="103" y="303"/>
                      <a:pt x="108" y="303"/>
                    </a:cubicBezTo>
                    <a:cubicBezTo>
                      <a:pt x="113" y="299"/>
                      <a:pt x="154" y="295"/>
                      <a:pt x="164" y="293"/>
                    </a:cubicBezTo>
                    <a:close/>
                    <a:moveTo>
                      <a:pt x="601" y="401"/>
                    </a:moveTo>
                    <a:cubicBezTo>
                      <a:pt x="597" y="394"/>
                      <a:pt x="579" y="406"/>
                      <a:pt x="578" y="407"/>
                    </a:cubicBezTo>
                    <a:cubicBezTo>
                      <a:pt x="586" y="407"/>
                      <a:pt x="593" y="405"/>
                      <a:pt x="601" y="401"/>
                    </a:cubicBezTo>
                    <a:close/>
                    <a:moveTo>
                      <a:pt x="174" y="78"/>
                    </a:moveTo>
                    <a:cubicBezTo>
                      <a:pt x="176" y="85"/>
                      <a:pt x="194" y="82"/>
                      <a:pt x="203" y="85"/>
                    </a:cubicBezTo>
                    <a:cubicBezTo>
                      <a:pt x="202" y="76"/>
                      <a:pt x="205" y="68"/>
                      <a:pt x="210" y="61"/>
                    </a:cubicBezTo>
                    <a:cubicBezTo>
                      <a:pt x="201" y="50"/>
                      <a:pt x="171" y="69"/>
                      <a:pt x="174" y="78"/>
                    </a:cubicBezTo>
                    <a:close/>
                    <a:moveTo>
                      <a:pt x="361" y="486"/>
                    </a:moveTo>
                    <a:cubicBezTo>
                      <a:pt x="349" y="477"/>
                      <a:pt x="335" y="448"/>
                      <a:pt x="323" y="452"/>
                    </a:cubicBezTo>
                    <a:cubicBezTo>
                      <a:pt x="305" y="458"/>
                      <a:pt x="294" y="476"/>
                      <a:pt x="274" y="476"/>
                    </a:cubicBezTo>
                    <a:cubicBezTo>
                      <a:pt x="253" y="476"/>
                      <a:pt x="237" y="461"/>
                      <a:pt x="218" y="456"/>
                    </a:cubicBezTo>
                    <a:cubicBezTo>
                      <a:pt x="190" y="449"/>
                      <a:pt x="151" y="427"/>
                      <a:pt x="163" y="391"/>
                    </a:cubicBezTo>
                    <a:cubicBezTo>
                      <a:pt x="151" y="398"/>
                      <a:pt x="72" y="396"/>
                      <a:pt x="75" y="369"/>
                    </a:cubicBezTo>
                    <a:cubicBezTo>
                      <a:pt x="66" y="365"/>
                      <a:pt x="31" y="345"/>
                      <a:pt x="33" y="333"/>
                    </a:cubicBezTo>
                    <a:cubicBezTo>
                      <a:pt x="32" y="337"/>
                      <a:pt x="12" y="300"/>
                      <a:pt x="11" y="299"/>
                    </a:cubicBezTo>
                    <a:cubicBezTo>
                      <a:pt x="6" y="285"/>
                      <a:pt x="15" y="286"/>
                      <a:pt x="6" y="275"/>
                    </a:cubicBezTo>
                    <a:cubicBezTo>
                      <a:pt x="2" y="269"/>
                      <a:pt x="0" y="263"/>
                      <a:pt x="1" y="256"/>
                    </a:cubicBezTo>
                    <a:cubicBezTo>
                      <a:pt x="1" y="245"/>
                      <a:pt x="6" y="238"/>
                      <a:pt x="8" y="228"/>
                    </a:cubicBezTo>
                    <a:cubicBezTo>
                      <a:pt x="11" y="216"/>
                      <a:pt x="4" y="214"/>
                      <a:pt x="3" y="203"/>
                    </a:cubicBezTo>
                    <a:cubicBezTo>
                      <a:pt x="3" y="197"/>
                      <a:pt x="5" y="189"/>
                      <a:pt x="11" y="186"/>
                    </a:cubicBezTo>
                    <a:cubicBezTo>
                      <a:pt x="8" y="179"/>
                      <a:pt x="8" y="171"/>
                      <a:pt x="11" y="164"/>
                    </a:cubicBezTo>
                    <a:cubicBezTo>
                      <a:pt x="14" y="153"/>
                      <a:pt x="23" y="143"/>
                      <a:pt x="33" y="139"/>
                    </a:cubicBezTo>
                    <a:cubicBezTo>
                      <a:pt x="43" y="141"/>
                      <a:pt x="47" y="136"/>
                      <a:pt x="46" y="125"/>
                    </a:cubicBezTo>
                    <a:cubicBezTo>
                      <a:pt x="61" y="103"/>
                      <a:pt x="83" y="85"/>
                      <a:pt x="108" y="72"/>
                    </a:cubicBezTo>
                    <a:cubicBezTo>
                      <a:pt x="114" y="70"/>
                      <a:pt x="127" y="64"/>
                      <a:pt x="133" y="69"/>
                    </a:cubicBezTo>
                    <a:cubicBezTo>
                      <a:pt x="139" y="62"/>
                      <a:pt x="145" y="57"/>
                      <a:pt x="152" y="53"/>
                    </a:cubicBezTo>
                    <a:cubicBezTo>
                      <a:pt x="167" y="43"/>
                      <a:pt x="186" y="40"/>
                      <a:pt x="203" y="36"/>
                    </a:cubicBezTo>
                    <a:cubicBezTo>
                      <a:pt x="211" y="35"/>
                      <a:pt x="226" y="34"/>
                      <a:pt x="233" y="37"/>
                    </a:cubicBezTo>
                    <a:cubicBezTo>
                      <a:pt x="240" y="31"/>
                      <a:pt x="248" y="26"/>
                      <a:pt x="257" y="22"/>
                    </a:cubicBezTo>
                    <a:cubicBezTo>
                      <a:pt x="270" y="16"/>
                      <a:pt x="287" y="13"/>
                      <a:pt x="298" y="25"/>
                    </a:cubicBezTo>
                    <a:cubicBezTo>
                      <a:pt x="300" y="0"/>
                      <a:pt x="350" y="4"/>
                      <a:pt x="365" y="7"/>
                    </a:cubicBezTo>
                    <a:cubicBezTo>
                      <a:pt x="375" y="9"/>
                      <a:pt x="382" y="11"/>
                      <a:pt x="392" y="13"/>
                    </a:cubicBezTo>
                    <a:cubicBezTo>
                      <a:pt x="394" y="6"/>
                      <a:pt x="405" y="5"/>
                      <a:pt x="411" y="5"/>
                    </a:cubicBezTo>
                    <a:cubicBezTo>
                      <a:pt x="442" y="5"/>
                      <a:pt x="465" y="9"/>
                      <a:pt x="495" y="20"/>
                    </a:cubicBezTo>
                    <a:cubicBezTo>
                      <a:pt x="517" y="27"/>
                      <a:pt x="537" y="38"/>
                      <a:pt x="558" y="44"/>
                    </a:cubicBezTo>
                    <a:cubicBezTo>
                      <a:pt x="589" y="53"/>
                      <a:pt x="610" y="76"/>
                      <a:pt x="626" y="103"/>
                    </a:cubicBezTo>
                    <a:cubicBezTo>
                      <a:pt x="644" y="113"/>
                      <a:pt x="663" y="129"/>
                      <a:pt x="673" y="148"/>
                    </a:cubicBezTo>
                    <a:cubicBezTo>
                      <a:pt x="679" y="160"/>
                      <a:pt x="679" y="177"/>
                      <a:pt x="688" y="186"/>
                    </a:cubicBezTo>
                    <a:cubicBezTo>
                      <a:pt x="704" y="204"/>
                      <a:pt x="699" y="206"/>
                      <a:pt x="707" y="213"/>
                    </a:cubicBezTo>
                    <a:cubicBezTo>
                      <a:pt x="723" y="226"/>
                      <a:pt x="722" y="272"/>
                      <a:pt x="725" y="275"/>
                    </a:cubicBezTo>
                    <a:cubicBezTo>
                      <a:pt x="767" y="311"/>
                      <a:pt x="723" y="411"/>
                      <a:pt x="670" y="385"/>
                    </a:cubicBezTo>
                    <a:cubicBezTo>
                      <a:pt x="690" y="416"/>
                      <a:pt x="654" y="460"/>
                      <a:pt x="637" y="482"/>
                    </a:cubicBezTo>
                    <a:cubicBezTo>
                      <a:pt x="616" y="511"/>
                      <a:pt x="565" y="535"/>
                      <a:pt x="531" y="541"/>
                    </a:cubicBezTo>
                    <a:cubicBezTo>
                      <a:pt x="522" y="543"/>
                      <a:pt x="457" y="534"/>
                      <a:pt x="500" y="564"/>
                    </a:cubicBezTo>
                    <a:cubicBezTo>
                      <a:pt x="509" y="570"/>
                      <a:pt x="531" y="573"/>
                      <a:pt x="517" y="586"/>
                    </a:cubicBezTo>
                    <a:cubicBezTo>
                      <a:pt x="511" y="591"/>
                      <a:pt x="489" y="591"/>
                      <a:pt x="489" y="591"/>
                    </a:cubicBezTo>
                    <a:cubicBezTo>
                      <a:pt x="489" y="591"/>
                      <a:pt x="476" y="581"/>
                      <a:pt x="462" y="569"/>
                    </a:cubicBezTo>
                    <a:cubicBezTo>
                      <a:pt x="431" y="542"/>
                      <a:pt x="432" y="541"/>
                      <a:pt x="395" y="501"/>
                    </a:cubicBezTo>
                    <a:cubicBezTo>
                      <a:pt x="389" y="495"/>
                      <a:pt x="369" y="492"/>
                      <a:pt x="361" y="486"/>
                    </a:cubicBezTo>
                    <a:close/>
                    <a:moveTo>
                      <a:pt x="293" y="411"/>
                    </a:moveTo>
                    <a:cubicBezTo>
                      <a:pt x="305" y="405"/>
                      <a:pt x="319" y="407"/>
                      <a:pt x="332" y="406"/>
                    </a:cubicBezTo>
                    <a:cubicBezTo>
                      <a:pt x="347" y="404"/>
                      <a:pt x="349" y="402"/>
                      <a:pt x="349" y="390"/>
                    </a:cubicBezTo>
                    <a:cubicBezTo>
                      <a:pt x="349" y="380"/>
                      <a:pt x="360" y="381"/>
                      <a:pt x="365" y="388"/>
                    </a:cubicBezTo>
                    <a:cubicBezTo>
                      <a:pt x="383" y="410"/>
                      <a:pt x="396" y="412"/>
                      <a:pt x="424" y="411"/>
                    </a:cubicBezTo>
                    <a:cubicBezTo>
                      <a:pt x="445" y="409"/>
                      <a:pt x="483" y="405"/>
                      <a:pt x="452" y="381"/>
                    </a:cubicBezTo>
                    <a:cubicBezTo>
                      <a:pt x="438" y="371"/>
                      <a:pt x="378" y="392"/>
                      <a:pt x="420" y="372"/>
                    </a:cubicBezTo>
                    <a:cubicBezTo>
                      <a:pt x="425" y="369"/>
                      <a:pt x="422" y="360"/>
                      <a:pt x="418" y="350"/>
                    </a:cubicBezTo>
                    <a:cubicBezTo>
                      <a:pt x="423" y="350"/>
                      <a:pt x="423" y="350"/>
                      <a:pt x="423" y="350"/>
                    </a:cubicBezTo>
                    <a:cubicBezTo>
                      <a:pt x="427" y="359"/>
                      <a:pt x="433" y="366"/>
                      <a:pt x="439" y="367"/>
                    </a:cubicBezTo>
                    <a:cubicBezTo>
                      <a:pt x="473" y="369"/>
                      <a:pt x="468" y="406"/>
                      <a:pt x="511" y="390"/>
                    </a:cubicBezTo>
                    <a:cubicBezTo>
                      <a:pt x="507" y="388"/>
                      <a:pt x="497" y="368"/>
                      <a:pt x="499" y="367"/>
                    </a:cubicBezTo>
                    <a:cubicBezTo>
                      <a:pt x="509" y="364"/>
                      <a:pt x="520" y="378"/>
                      <a:pt x="517" y="387"/>
                    </a:cubicBezTo>
                    <a:cubicBezTo>
                      <a:pt x="522" y="385"/>
                      <a:pt x="560" y="371"/>
                      <a:pt x="548" y="364"/>
                    </a:cubicBezTo>
                    <a:cubicBezTo>
                      <a:pt x="517" y="343"/>
                      <a:pt x="561" y="350"/>
                      <a:pt x="559" y="367"/>
                    </a:cubicBezTo>
                    <a:cubicBezTo>
                      <a:pt x="563" y="363"/>
                      <a:pt x="575" y="342"/>
                      <a:pt x="577" y="331"/>
                    </a:cubicBezTo>
                    <a:cubicBezTo>
                      <a:pt x="579" y="321"/>
                      <a:pt x="595" y="262"/>
                      <a:pt x="590" y="255"/>
                    </a:cubicBezTo>
                    <a:cubicBezTo>
                      <a:pt x="586" y="249"/>
                      <a:pt x="576" y="257"/>
                      <a:pt x="569" y="263"/>
                    </a:cubicBezTo>
                    <a:cubicBezTo>
                      <a:pt x="567" y="265"/>
                      <a:pt x="565" y="266"/>
                      <a:pt x="564" y="267"/>
                    </a:cubicBezTo>
                    <a:cubicBezTo>
                      <a:pt x="550" y="275"/>
                      <a:pt x="550" y="261"/>
                      <a:pt x="555" y="261"/>
                    </a:cubicBezTo>
                    <a:cubicBezTo>
                      <a:pt x="562" y="261"/>
                      <a:pt x="585" y="241"/>
                      <a:pt x="595" y="245"/>
                    </a:cubicBezTo>
                    <a:cubicBezTo>
                      <a:pt x="598" y="247"/>
                      <a:pt x="600" y="251"/>
                      <a:pt x="600" y="260"/>
                    </a:cubicBezTo>
                    <a:cubicBezTo>
                      <a:pt x="599" y="283"/>
                      <a:pt x="585" y="309"/>
                      <a:pt x="596" y="333"/>
                    </a:cubicBezTo>
                    <a:cubicBezTo>
                      <a:pt x="604" y="352"/>
                      <a:pt x="642" y="326"/>
                      <a:pt x="655" y="322"/>
                    </a:cubicBezTo>
                    <a:cubicBezTo>
                      <a:pt x="664" y="320"/>
                      <a:pt x="679" y="277"/>
                      <a:pt x="675" y="310"/>
                    </a:cubicBezTo>
                    <a:cubicBezTo>
                      <a:pt x="672" y="332"/>
                      <a:pt x="639" y="337"/>
                      <a:pt x="623" y="346"/>
                    </a:cubicBezTo>
                    <a:cubicBezTo>
                      <a:pt x="625" y="348"/>
                      <a:pt x="627" y="351"/>
                      <a:pt x="629" y="354"/>
                    </a:cubicBezTo>
                    <a:cubicBezTo>
                      <a:pt x="628" y="345"/>
                      <a:pt x="660" y="355"/>
                      <a:pt x="667" y="348"/>
                    </a:cubicBezTo>
                    <a:cubicBezTo>
                      <a:pt x="666" y="346"/>
                      <a:pt x="677" y="320"/>
                      <a:pt x="680" y="319"/>
                    </a:cubicBezTo>
                    <a:cubicBezTo>
                      <a:pt x="694" y="318"/>
                      <a:pt x="675" y="346"/>
                      <a:pt x="676" y="348"/>
                    </a:cubicBezTo>
                    <a:cubicBezTo>
                      <a:pt x="677" y="354"/>
                      <a:pt x="686" y="348"/>
                      <a:pt x="690" y="351"/>
                    </a:cubicBezTo>
                    <a:cubicBezTo>
                      <a:pt x="692" y="344"/>
                      <a:pt x="690" y="296"/>
                      <a:pt x="694" y="295"/>
                    </a:cubicBezTo>
                    <a:cubicBezTo>
                      <a:pt x="706" y="293"/>
                      <a:pt x="700" y="334"/>
                      <a:pt x="702" y="338"/>
                    </a:cubicBezTo>
                    <a:cubicBezTo>
                      <a:pt x="702" y="338"/>
                      <a:pt x="722" y="355"/>
                      <a:pt x="716" y="355"/>
                    </a:cubicBezTo>
                    <a:cubicBezTo>
                      <a:pt x="715" y="355"/>
                      <a:pt x="713" y="354"/>
                      <a:pt x="710" y="353"/>
                    </a:cubicBezTo>
                    <a:cubicBezTo>
                      <a:pt x="687" y="342"/>
                      <a:pt x="696" y="371"/>
                      <a:pt x="678" y="379"/>
                    </a:cubicBezTo>
                    <a:cubicBezTo>
                      <a:pt x="692" y="381"/>
                      <a:pt x="708" y="369"/>
                      <a:pt x="719" y="357"/>
                    </a:cubicBezTo>
                    <a:cubicBezTo>
                      <a:pt x="722" y="354"/>
                      <a:pt x="724" y="350"/>
                      <a:pt x="726" y="347"/>
                    </a:cubicBezTo>
                    <a:cubicBezTo>
                      <a:pt x="726" y="347"/>
                      <a:pt x="726" y="347"/>
                      <a:pt x="726" y="346"/>
                    </a:cubicBezTo>
                    <a:cubicBezTo>
                      <a:pt x="726" y="346"/>
                      <a:pt x="726" y="346"/>
                      <a:pt x="726" y="346"/>
                    </a:cubicBezTo>
                    <a:cubicBezTo>
                      <a:pt x="726" y="346"/>
                      <a:pt x="726" y="346"/>
                      <a:pt x="726" y="346"/>
                    </a:cubicBezTo>
                    <a:cubicBezTo>
                      <a:pt x="726" y="346"/>
                      <a:pt x="726" y="346"/>
                      <a:pt x="726" y="346"/>
                    </a:cubicBezTo>
                    <a:cubicBezTo>
                      <a:pt x="726" y="346"/>
                      <a:pt x="727" y="346"/>
                      <a:pt x="727" y="346"/>
                    </a:cubicBezTo>
                    <a:cubicBezTo>
                      <a:pt x="727" y="345"/>
                      <a:pt x="727" y="345"/>
                      <a:pt x="727" y="345"/>
                    </a:cubicBezTo>
                    <a:cubicBezTo>
                      <a:pt x="727" y="345"/>
                      <a:pt x="727" y="345"/>
                      <a:pt x="727" y="345"/>
                    </a:cubicBezTo>
                    <a:cubicBezTo>
                      <a:pt x="741" y="317"/>
                      <a:pt x="684" y="257"/>
                      <a:pt x="655" y="283"/>
                    </a:cubicBezTo>
                    <a:cubicBezTo>
                      <a:pt x="631" y="305"/>
                      <a:pt x="591" y="281"/>
                      <a:pt x="635" y="283"/>
                    </a:cubicBezTo>
                    <a:cubicBezTo>
                      <a:pt x="647" y="284"/>
                      <a:pt x="655" y="272"/>
                      <a:pt x="669" y="272"/>
                    </a:cubicBezTo>
                    <a:cubicBezTo>
                      <a:pt x="679" y="272"/>
                      <a:pt x="680" y="271"/>
                      <a:pt x="681" y="259"/>
                    </a:cubicBezTo>
                    <a:cubicBezTo>
                      <a:pt x="682" y="237"/>
                      <a:pt x="666" y="216"/>
                      <a:pt x="655" y="199"/>
                    </a:cubicBezTo>
                    <a:cubicBezTo>
                      <a:pt x="643" y="182"/>
                      <a:pt x="611" y="199"/>
                      <a:pt x="612" y="170"/>
                    </a:cubicBezTo>
                    <a:cubicBezTo>
                      <a:pt x="613" y="152"/>
                      <a:pt x="595" y="165"/>
                      <a:pt x="587" y="171"/>
                    </a:cubicBezTo>
                    <a:cubicBezTo>
                      <a:pt x="574" y="180"/>
                      <a:pt x="566" y="188"/>
                      <a:pt x="566" y="198"/>
                    </a:cubicBezTo>
                    <a:cubicBezTo>
                      <a:pt x="566" y="203"/>
                      <a:pt x="568" y="210"/>
                      <a:pt x="574" y="217"/>
                    </a:cubicBezTo>
                    <a:cubicBezTo>
                      <a:pt x="588" y="236"/>
                      <a:pt x="570" y="227"/>
                      <a:pt x="561" y="214"/>
                    </a:cubicBezTo>
                    <a:cubicBezTo>
                      <a:pt x="546" y="190"/>
                      <a:pt x="543" y="210"/>
                      <a:pt x="535" y="228"/>
                    </a:cubicBezTo>
                    <a:cubicBezTo>
                      <a:pt x="532" y="236"/>
                      <a:pt x="525" y="242"/>
                      <a:pt x="517" y="248"/>
                    </a:cubicBezTo>
                    <a:cubicBezTo>
                      <a:pt x="510" y="254"/>
                      <a:pt x="503" y="260"/>
                      <a:pt x="498" y="268"/>
                    </a:cubicBezTo>
                    <a:cubicBezTo>
                      <a:pt x="487" y="289"/>
                      <a:pt x="496" y="281"/>
                      <a:pt x="507" y="296"/>
                    </a:cubicBezTo>
                    <a:cubicBezTo>
                      <a:pt x="509" y="294"/>
                      <a:pt x="528" y="279"/>
                      <a:pt x="532" y="282"/>
                    </a:cubicBezTo>
                    <a:cubicBezTo>
                      <a:pt x="541" y="288"/>
                      <a:pt x="511" y="300"/>
                      <a:pt x="512" y="308"/>
                    </a:cubicBezTo>
                    <a:cubicBezTo>
                      <a:pt x="515" y="323"/>
                      <a:pt x="492" y="295"/>
                      <a:pt x="493" y="295"/>
                    </a:cubicBezTo>
                    <a:cubicBezTo>
                      <a:pt x="487" y="291"/>
                      <a:pt x="464" y="297"/>
                      <a:pt x="448" y="300"/>
                    </a:cubicBezTo>
                    <a:cubicBezTo>
                      <a:pt x="446" y="295"/>
                      <a:pt x="446" y="295"/>
                      <a:pt x="446" y="295"/>
                    </a:cubicBezTo>
                    <a:cubicBezTo>
                      <a:pt x="450" y="294"/>
                      <a:pt x="454" y="293"/>
                      <a:pt x="457" y="291"/>
                    </a:cubicBezTo>
                    <a:cubicBezTo>
                      <a:pt x="465" y="287"/>
                      <a:pt x="505" y="255"/>
                      <a:pt x="517" y="234"/>
                    </a:cubicBezTo>
                    <a:cubicBezTo>
                      <a:pt x="500" y="228"/>
                      <a:pt x="480" y="239"/>
                      <a:pt x="467" y="231"/>
                    </a:cubicBezTo>
                    <a:cubicBezTo>
                      <a:pt x="434" y="209"/>
                      <a:pt x="457" y="229"/>
                      <a:pt x="431" y="237"/>
                    </a:cubicBezTo>
                    <a:cubicBezTo>
                      <a:pt x="416" y="241"/>
                      <a:pt x="408" y="218"/>
                      <a:pt x="393" y="220"/>
                    </a:cubicBezTo>
                    <a:cubicBezTo>
                      <a:pt x="383" y="222"/>
                      <a:pt x="386" y="231"/>
                      <a:pt x="380" y="236"/>
                    </a:cubicBezTo>
                    <a:cubicBezTo>
                      <a:pt x="373" y="248"/>
                      <a:pt x="356" y="267"/>
                      <a:pt x="341" y="269"/>
                    </a:cubicBezTo>
                    <a:cubicBezTo>
                      <a:pt x="351" y="280"/>
                      <a:pt x="331" y="316"/>
                      <a:pt x="324" y="309"/>
                    </a:cubicBezTo>
                    <a:cubicBezTo>
                      <a:pt x="316" y="301"/>
                      <a:pt x="347" y="282"/>
                      <a:pt x="334" y="274"/>
                    </a:cubicBezTo>
                    <a:cubicBezTo>
                      <a:pt x="302" y="254"/>
                      <a:pt x="256" y="283"/>
                      <a:pt x="226" y="311"/>
                    </a:cubicBezTo>
                    <a:cubicBezTo>
                      <a:pt x="216" y="320"/>
                      <a:pt x="208" y="329"/>
                      <a:pt x="202" y="336"/>
                    </a:cubicBezTo>
                    <a:cubicBezTo>
                      <a:pt x="201" y="338"/>
                      <a:pt x="200" y="340"/>
                      <a:pt x="198" y="342"/>
                    </a:cubicBezTo>
                    <a:cubicBezTo>
                      <a:pt x="176" y="372"/>
                      <a:pt x="148" y="424"/>
                      <a:pt x="201" y="443"/>
                    </a:cubicBezTo>
                    <a:cubicBezTo>
                      <a:pt x="215" y="448"/>
                      <a:pt x="230" y="454"/>
                      <a:pt x="245" y="460"/>
                    </a:cubicBezTo>
                    <a:cubicBezTo>
                      <a:pt x="245" y="460"/>
                      <a:pt x="245" y="460"/>
                      <a:pt x="245" y="460"/>
                    </a:cubicBezTo>
                    <a:cubicBezTo>
                      <a:pt x="251" y="462"/>
                      <a:pt x="257" y="464"/>
                      <a:pt x="263" y="466"/>
                    </a:cubicBezTo>
                    <a:cubicBezTo>
                      <a:pt x="287" y="473"/>
                      <a:pt x="300" y="451"/>
                      <a:pt x="320" y="444"/>
                    </a:cubicBezTo>
                    <a:cubicBezTo>
                      <a:pt x="327" y="442"/>
                      <a:pt x="329" y="441"/>
                      <a:pt x="330" y="441"/>
                    </a:cubicBezTo>
                    <a:cubicBezTo>
                      <a:pt x="329" y="441"/>
                      <a:pt x="328" y="441"/>
                      <a:pt x="327" y="441"/>
                    </a:cubicBezTo>
                    <a:cubicBezTo>
                      <a:pt x="346" y="434"/>
                      <a:pt x="364" y="425"/>
                      <a:pt x="380" y="413"/>
                    </a:cubicBezTo>
                    <a:cubicBezTo>
                      <a:pt x="371" y="409"/>
                      <a:pt x="366" y="404"/>
                      <a:pt x="360" y="396"/>
                    </a:cubicBezTo>
                    <a:cubicBezTo>
                      <a:pt x="360" y="425"/>
                      <a:pt x="302" y="408"/>
                      <a:pt x="288" y="426"/>
                    </a:cubicBezTo>
                    <a:cubicBezTo>
                      <a:pt x="280" y="436"/>
                      <a:pt x="265" y="457"/>
                      <a:pt x="249" y="457"/>
                    </a:cubicBezTo>
                    <a:cubicBezTo>
                      <a:pt x="248" y="457"/>
                      <a:pt x="247" y="457"/>
                      <a:pt x="247" y="457"/>
                    </a:cubicBezTo>
                    <a:cubicBezTo>
                      <a:pt x="246" y="457"/>
                      <a:pt x="246" y="457"/>
                      <a:pt x="246" y="457"/>
                    </a:cubicBezTo>
                    <a:cubicBezTo>
                      <a:pt x="241" y="454"/>
                      <a:pt x="258" y="442"/>
                      <a:pt x="260" y="442"/>
                    </a:cubicBezTo>
                    <a:cubicBezTo>
                      <a:pt x="271" y="437"/>
                      <a:pt x="275" y="428"/>
                      <a:pt x="282" y="420"/>
                    </a:cubicBezTo>
                    <a:cubicBezTo>
                      <a:pt x="285" y="416"/>
                      <a:pt x="288" y="413"/>
                      <a:pt x="293" y="411"/>
                    </a:cubicBezTo>
                    <a:close/>
                    <a:moveTo>
                      <a:pt x="711" y="287"/>
                    </a:moveTo>
                    <a:cubicBezTo>
                      <a:pt x="720" y="295"/>
                      <a:pt x="728" y="307"/>
                      <a:pt x="733" y="317"/>
                    </a:cubicBezTo>
                    <a:cubicBezTo>
                      <a:pt x="733" y="304"/>
                      <a:pt x="727" y="273"/>
                      <a:pt x="711" y="287"/>
                    </a:cubicBezTo>
                    <a:close/>
                    <a:moveTo>
                      <a:pt x="549" y="520"/>
                    </a:moveTo>
                    <a:cubicBezTo>
                      <a:pt x="543" y="522"/>
                      <a:pt x="537" y="526"/>
                      <a:pt x="532" y="527"/>
                    </a:cubicBezTo>
                    <a:cubicBezTo>
                      <a:pt x="519" y="529"/>
                      <a:pt x="505" y="527"/>
                      <a:pt x="493" y="521"/>
                    </a:cubicBezTo>
                    <a:cubicBezTo>
                      <a:pt x="484" y="518"/>
                      <a:pt x="444" y="491"/>
                      <a:pt x="444" y="485"/>
                    </a:cubicBezTo>
                    <a:cubicBezTo>
                      <a:pt x="443" y="503"/>
                      <a:pt x="482" y="521"/>
                      <a:pt x="495" y="526"/>
                    </a:cubicBezTo>
                    <a:cubicBezTo>
                      <a:pt x="506" y="530"/>
                      <a:pt x="520" y="535"/>
                      <a:pt x="533" y="532"/>
                    </a:cubicBezTo>
                    <a:cubicBezTo>
                      <a:pt x="536" y="531"/>
                      <a:pt x="549" y="521"/>
                      <a:pt x="549" y="520"/>
                    </a:cubicBezTo>
                    <a:cubicBezTo>
                      <a:pt x="551" y="524"/>
                      <a:pt x="549" y="527"/>
                      <a:pt x="544" y="530"/>
                    </a:cubicBezTo>
                    <a:cubicBezTo>
                      <a:pt x="543" y="530"/>
                      <a:pt x="543" y="531"/>
                      <a:pt x="542" y="531"/>
                    </a:cubicBezTo>
                    <a:cubicBezTo>
                      <a:pt x="544" y="531"/>
                      <a:pt x="545" y="530"/>
                      <a:pt x="546" y="530"/>
                    </a:cubicBezTo>
                    <a:cubicBezTo>
                      <a:pt x="555" y="527"/>
                      <a:pt x="563" y="524"/>
                      <a:pt x="572" y="521"/>
                    </a:cubicBezTo>
                    <a:cubicBezTo>
                      <a:pt x="564" y="514"/>
                      <a:pt x="556" y="516"/>
                      <a:pt x="549" y="520"/>
                    </a:cubicBezTo>
                    <a:close/>
                    <a:moveTo>
                      <a:pt x="249" y="133"/>
                    </a:moveTo>
                    <a:cubicBezTo>
                      <a:pt x="231" y="115"/>
                      <a:pt x="170" y="55"/>
                      <a:pt x="173" y="120"/>
                    </a:cubicBezTo>
                    <a:cubicBezTo>
                      <a:pt x="180" y="116"/>
                      <a:pt x="190" y="115"/>
                      <a:pt x="198" y="116"/>
                    </a:cubicBezTo>
                    <a:cubicBezTo>
                      <a:pt x="203" y="119"/>
                      <a:pt x="203" y="122"/>
                      <a:pt x="197" y="124"/>
                    </a:cubicBezTo>
                    <a:cubicBezTo>
                      <a:pt x="190" y="123"/>
                      <a:pt x="180" y="125"/>
                      <a:pt x="175" y="130"/>
                    </a:cubicBezTo>
                    <a:cubicBezTo>
                      <a:pt x="178" y="141"/>
                      <a:pt x="145" y="123"/>
                      <a:pt x="150" y="155"/>
                    </a:cubicBezTo>
                    <a:cubicBezTo>
                      <a:pt x="154" y="168"/>
                      <a:pt x="123" y="134"/>
                      <a:pt x="124" y="130"/>
                    </a:cubicBezTo>
                    <a:cubicBezTo>
                      <a:pt x="127" y="126"/>
                      <a:pt x="130" y="125"/>
                      <a:pt x="135" y="128"/>
                    </a:cubicBezTo>
                    <a:cubicBezTo>
                      <a:pt x="140" y="137"/>
                      <a:pt x="146" y="136"/>
                      <a:pt x="151" y="126"/>
                    </a:cubicBezTo>
                    <a:cubicBezTo>
                      <a:pt x="165" y="130"/>
                      <a:pt x="169" y="125"/>
                      <a:pt x="165" y="113"/>
                    </a:cubicBezTo>
                    <a:cubicBezTo>
                      <a:pt x="165" y="105"/>
                      <a:pt x="168" y="98"/>
                      <a:pt x="172" y="91"/>
                    </a:cubicBezTo>
                    <a:cubicBezTo>
                      <a:pt x="154" y="99"/>
                      <a:pt x="140" y="113"/>
                      <a:pt x="163" y="85"/>
                    </a:cubicBezTo>
                    <a:cubicBezTo>
                      <a:pt x="176" y="70"/>
                      <a:pt x="135" y="89"/>
                      <a:pt x="132" y="91"/>
                    </a:cubicBezTo>
                    <a:cubicBezTo>
                      <a:pt x="132" y="91"/>
                      <a:pt x="132" y="91"/>
                      <a:pt x="132" y="91"/>
                    </a:cubicBezTo>
                    <a:cubicBezTo>
                      <a:pt x="132" y="91"/>
                      <a:pt x="132" y="91"/>
                      <a:pt x="132" y="91"/>
                    </a:cubicBezTo>
                    <a:cubicBezTo>
                      <a:pt x="132" y="91"/>
                      <a:pt x="132" y="91"/>
                      <a:pt x="132" y="91"/>
                    </a:cubicBezTo>
                    <a:cubicBezTo>
                      <a:pt x="122" y="96"/>
                      <a:pt x="119" y="94"/>
                      <a:pt x="126" y="108"/>
                    </a:cubicBezTo>
                    <a:cubicBezTo>
                      <a:pt x="137" y="100"/>
                      <a:pt x="156" y="99"/>
                      <a:pt x="138" y="110"/>
                    </a:cubicBezTo>
                    <a:cubicBezTo>
                      <a:pt x="133" y="113"/>
                      <a:pt x="128" y="117"/>
                      <a:pt x="123" y="119"/>
                    </a:cubicBezTo>
                    <a:cubicBezTo>
                      <a:pt x="80" y="143"/>
                      <a:pt x="149" y="162"/>
                      <a:pt x="126" y="185"/>
                    </a:cubicBezTo>
                    <a:cubicBezTo>
                      <a:pt x="144" y="187"/>
                      <a:pt x="143" y="199"/>
                      <a:pt x="151" y="212"/>
                    </a:cubicBezTo>
                    <a:cubicBezTo>
                      <a:pt x="141" y="176"/>
                      <a:pt x="171" y="135"/>
                      <a:pt x="213" y="147"/>
                    </a:cubicBezTo>
                    <a:cubicBezTo>
                      <a:pt x="209" y="139"/>
                      <a:pt x="218" y="136"/>
                      <a:pt x="224" y="140"/>
                    </a:cubicBezTo>
                    <a:cubicBezTo>
                      <a:pt x="237" y="148"/>
                      <a:pt x="233" y="137"/>
                      <a:pt x="249" y="133"/>
                    </a:cubicBezTo>
                    <a:close/>
                    <a:moveTo>
                      <a:pt x="548" y="177"/>
                    </a:moveTo>
                    <a:cubicBezTo>
                      <a:pt x="551" y="176"/>
                      <a:pt x="551" y="174"/>
                      <a:pt x="549" y="171"/>
                    </a:cubicBezTo>
                    <a:cubicBezTo>
                      <a:pt x="549" y="168"/>
                      <a:pt x="549" y="165"/>
                      <a:pt x="549" y="164"/>
                    </a:cubicBezTo>
                    <a:cubicBezTo>
                      <a:pt x="541" y="145"/>
                      <a:pt x="513" y="91"/>
                      <a:pt x="492" y="125"/>
                    </a:cubicBezTo>
                    <a:cubicBezTo>
                      <a:pt x="477" y="150"/>
                      <a:pt x="487" y="194"/>
                      <a:pt x="458" y="206"/>
                    </a:cubicBezTo>
                    <a:cubicBezTo>
                      <a:pt x="455" y="208"/>
                      <a:pt x="452" y="209"/>
                      <a:pt x="449" y="211"/>
                    </a:cubicBezTo>
                    <a:cubicBezTo>
                      <a:pt x="464" y="215"/>
                      <a:pt x="473" y="232"/>
                      <a:pt x="488" y="223"/>
                    </a:cubicBezTo>
                    <a:cubicBezTo>
                      <a:pt x="502" y="215"/>
                      <a:pt x="511" y="225"/>
                      <a:pt x="524" y="227"/>
                    </a:cubicBezTo>
                    <a:cubicBezTo>
                      <a:pt x="530" y="227"/>
                      <a:pt x="544" y="196"/>
                      <a:pt x="548" y="177"/>
                    </a:cubicBezTo>
                    <a:close/>
                    <a:moveTo>
                      <a:pt x="614" y="406"/>
                    </a:moveTo>
                    <a:cubicBezTo>
                      <a:pt x="620" y="424"/>
                      <a:pt x="681" y="400"/>
                      <a:pt x="663" y="385"/>
                    </a:cubicBezTo>
                    <a:cubicBezTo>
                      <a:pt x="653" y="405"/>
                      <a:pt x="615" y="406"/>
                      <a:pt x="614" y="406"/>
                    </a:cubicBezTo>
                    <a:close/>
                    <a:moveTo>
                      <a:pt x="474" y="106"/>
                    </a:moveTo>
                    <a:cubicBezTo>
                      <a:pt x="464" y="101"/>
                      <a:pt x="456" y="95"/>
                      <a:pt x="452" y="84"/>
                    </a:cubicBezTo>
                    <a:cubicBezTo>
                      <a:pt x="454" y="91"/>
                      <a:pt x="440" y="88"/>
                      <a:pt x="437" y="94"/>
                    </a:cubicBezTo>
                    <a:cubicBezTo>
                      <a:pt x="432" y="106"/>
                      <a:pt x="443" y="119"/>
                      <a:pt x="447" y="130"/>
                    </a:cubicBezTo>
                    <a:cubicBezTo>
                      <a:pt x="448" y="128"/>
                      <a:pt x="466" y="119"/>
                      <a:pt x="468" y="122"/>
                    </a:cubicBezTo>
                    <a:cubicBezTo>
                      <a:pt x="477" y="130"/>
                      <a:pt x="455" y="133"/>
                      <a:pt x="453" y="136"/>
                    </a:cubicBezTo>
                    <a:cubicBezTo>
                      <a:pt x="461" y="137"/>
                      <a:pt x="468" y="147"/>
                      <a:pt x="472" y="154"/>
                    </a:cubicBezTo>
                    <a:cubicBezTo>
                      <a:pt x="475" y="140"/>
                      <a:pt x="493" y="116"/>
                      <a:pt x="474" y="106"/>
                    </a:cubicBezTo>
                    <a:close/>
                    <a:moveTo>
                      <a:pt x="570" y="368"/>
                    </a:moveTo>
                    <a:cubicBezTo>
                      <a:pt x="578" y="375"/>
                      <a:pt x="587" y="389"/>
                      <a:pt x="582" y="400"/>
                    </a:cubicBezTo>
                    <a:cubicBezTo>
                      <a:pt x="588" y="399"/>
                      <a:pt x="594" y="393"/>
                      <a:pt x="598" y="393"/>
                    </a:cubicBezTo>
                    <a:cubicBezTo>
                      <a:pt x="589" y="388"/>
                      <a:pt x="590" y="386"/>
                      <a:pt x="595" y="383"/>
                    </a:cubicBezTo>
                    <a:cubicBezTo>
                      <a:pt x="584" y="384"/>
                      <a:pt x="584" y="367"/>
                      <a:pt x="570" y="368"/>
                    </a:cubicBezTo>
                    <a:close/>
                    <a:moveTo>
                      <a:pt x="280" y="140"/>
                    </a:moveTo>
                    <a:cubicBezTo>
                      <a:pt x="283" y="151"/>
                      <a:pt x="270" y="167"/>
                      <a:pt x="270" y="158"/>
                    </a:cubicBezTo>
                    <a:cubicBezTo>
                      <a:pt x="270" y="149"/>
                      <a:pt x="276" y="140"/>
                      <a:pt x="264" y="140"/>
                    </a:cubicBezTo>
                    <a:cubicBezTo>
                      <a:pt x="254" y="139"/>
                      <a:pt x="240" y="142"/>
                      <a:pt x="237" y="153"/>
                    </a:cubicBezTo>
                    <a:cubicBezTo>
                      <a:pt x="237" y="174"/>
                      <a:pt x="234" y="192"/>
                      <a:pt x="228" y="211"/>
                    </a:cubicBezTo>
                    <a:cubicBezTo>
                      <a:pt x="228" y="211"/>
                      <a:pt x="228" y="211"/>
                      <a:pt x="228" y="211"/>
                    </a:cubicBezTo>
                    <a:cubicBezTo>
                      <a:pt x="228" y="211"/>
                      <a:pt x="228" y="212"/>
                      <a:pt x="228" y="212"/>
                    </a:cubicBezTo>
                    <a:cubicBezTo>
                      <a:pt x="228" y="212"/>
                      <a:pt x="228" y="212"/>
                      <a:pt x="228" y="213"/>
                    </a:cubicBezTo>
                    <a:cubicBezTo>
                      <a:pt x="228" y="213"/>
                      <a:pt x="228" y="213"/>
                      <a:pt x="228" y="213"/>
                    </a:cubicBezTo>
                    <a:cubicBezTo>
                      <a:pt x="228" y="213"/>
                      <a:pt x="228" y="213"/>
                      <a:pt x="228" y="213"/>
                    </a:cubicBezTo>
                    <a:cubicBezTo>
                      <a:pt x="228" y="213"/>
                      <a:pt x="228" y="213"/>
                      <a:pt x="228" y="213"/>
                    </a:cubicBezTo>
                    <a:cubicBezTo>
                      <a:pt x="228" y="214"/>
                      <a:pt x="228" y="214"/>
                      <a:pt x="227" y="215"/>
                    </a:cubicBezTo>
                    <a:cubicBezTo>
                      <a:pt x="227" y="215"/>
                      <a:pt x="227" y="215"/>
                      <a:pt x="227" y="215"/>
                    </a:cubicBezTo>
                    <a:cubicBezTo>
                      <a:pt x="227" y="215"/>
                      <a:pt x="227" y="216"/>
                      <a:pt x="227" y="216"/>
                    </a:cubicBezTo>
                    <a:cubicBezTo>
                      <a:pt x="227" y="216"/>
                      <a:pt x="227" y="216"/>
                      <a:pt x="227" y="216"/>
                    </a:cubicBezTo>
                    <a:cubicBezTo>
                      <a:pt x="227" y="216"/>
                      <a:pt x="227" y="216"/>
                      <a:pt x="227" y="216"/>
                    </a:cubicBezTo>
                    <a:cubicBezTo>
                      <a:pt x="227" y="216"/>
                      <a:pt x="227" y="217"/>
                      <a:pt x="227" y="217"/>
                    </a:cubicBezTo>
                    <a:cubicBezTo>
                      <a:pt x="227" y="217"/>
                      <a:pt x="227" y="217"/>
                      <a:pt x="227" y="217"/>
                    </a:cubicBezTo>
                    <a:cubicBezTo>
                      <a:pt x="227" y="218"/>
                      <a:pt x="226" y="219"/>
                      <a:pt x="226" y="220"/>
                    </a:cubicBezTo>
                    <a:cubicBezTo>
                      <a:pt x="226" y="220"/>
                      <a:pt x="226" y="220"/>
                      <a:pt x="226" y="221"/>
                    </a:cubicBezTo>
                    <a:cubicBezTo>
                      <a:pt x="226" y="221"/>
                      <a:pt x="225" y="221"/>
                      <a:pt x="225" y="221"/>
                    </a:cubicBezTo>
                    <a:cubicBezTo>
                      <a:pt x="225" y="222"/>
                      <a:pt x="225" y="222"/>
                      <a:pt x="225" y="222"/>
                    </a:cubicBezTo>
                    <a:cubicBezTo>
                      <a:pt x="225" y="222"/>
                      <a:pt x="225" y="222"/>
                      <a:pt x="225" y="222"/>
                    </a:cubicBezTo>
                    <a:cubicBezTo>
                      <a:pt x="225" y="222"/>
                      <a:pt x="225" y="222"/>
                      <a:pt x="225" y="222"/>
                    </a:cubicBezTo>
                    <a:cubicBezTo>
                      <a:pt x="218" y="247"/>
                      <a:pt x="212" y="276"/>
                      <a:pt x="228" y="298"/>
                    </a:cubicBezTo>
                    <a:cubicBezTo>
                      <a:pt x="239" y="289"/>
                      <a:pt x="251" y="281"/>
                      <a:pt x="264" y="274"/>
                    </a:cubicBezTo>
                    <a:cubicBezTo>
                      <a:pt x="242" y="263"/>
                      <a:pt x="263" y="242"/>
                      <a:pt x="273" y="231"/>
                    </a:cubicBezTo>
                    <a:cubicBezTo>
                      <a:pt x="290" y="211"/>
                      <a:pt x="293" y="200"/>
                      <a:pt x="301" y="176"/>
                    </a:cubicBezTo>
                    <a:cubicBezTo>
                      <a:pt x="306" y="161"/>
                      <a:pt x="317" y="151"/>
                      <a:pt x="323" y="137"/>
                    </a:cubicBezTo>
                    <a:cubicBezTo>
                      <a:pt x="327" y="138"/>
                      <a:pt x="327" y="138"/>
                      <a:pt x="327" y="138"/>
                    </a:cubicBezTo>
                    <a:cubicBezTo>
                      <a:pt x="323" y="151"/>
                      <a:pt x="318" y="163"/>
                      <a:pt x="313" y="171"/>
                    </a:cubicBezTo>
                    <a:cubicBezTo>
                      <a:pt x="305" y="183"/>
                      <a:pt x="308" y="199"/>
                      <a:pt x="301" y="211"/>
                    </a:cubicBezTo>
                    <a:cubicBezTo>
                      <a:pt x="294" y="222"/>
                      <a:pt x="285" y="231"/>
                      <a:pt x="276" y="240"/>
                    </a:cubicBezTo>
                    <a:cubicBezTo>
                      <a:pt x="245" y="272"/>
                      <a:pt x="290" y="271"/>
                      <a:pt x="292" y="258"/>
                    </a:cubicBezTo>
                    <a:cubicBezTo>
                      <a:pt x="292" y="258"/>
                      <a:pt x="283" y="247"/>
                      <a:pt x="293" y="249"/>
                    </a:cubicBezTo>
                    <a:cubicBezTo>
                      <a:pt x="304" y="250"/>
                      <a:pt x="313" y="255"/>
                      <a:pt x="323" y="258"/>
                    </a:cubicBezTo>
                    <a:cubicBezTo>
                      <a:pt x="338" y="262"/>
                      <a:pt x="346" y="261"/>
                      <a:pt x="355" y="249"/>
                    </a:cubicBezTo>
                    <a:cubicBezTo>
                      <a:pt x="365" y="228"/>
                      <a:pt x="349" y="207"/>
                      <a:pt x="350" y="186"/>
                    </a:cubicBezTo>
                    <a:cubicBezTo>
                      <a:pt x="350" y="173"/>
                      <a:pt x="354" y="162"/>
                      <a:pt x="352" y="149"/>
                    </a:cubicBezTo>
                    <a:cubicBezTo>
                      <a:pt x="352" y="149"/>
                      <a:pt x="352" y="149"/>
                      <a:pt x="352" y="149"/>
                    </a:cubicBezTo>
                    <a:cubicBezTo>
                      <a:pt x="349" y="119"/>
                      <a:pt x="380" y="112"/>
                      <a:pt x="393" y="88"/>
                    </a:cubicBezTo>
                    <a:cubicBezTo>
                      <a:pt x="401" y="74"/>
                      <a:pt x="412" y="72"/>
                      <a:pt x="433" y="60"/>
                    </a:cubicBezTo>
                    <a:cubicBezTo>
                      <a:pt x="441" y="55"/>
                      <a:pt x="451" y="52"/>
                      <a:pt x="460" y="51"/>
                    </a:cubicBezTo>
                    <a:cubicBezTo>
                      <a:pt x="456" y="40"/>
                      <a:pt x="444" y="32"/>
                      <a:pt x="432" y="36"/>
                    </a:cubicBezTo>
                    <a:cubicBezTo>
                      <a:pt x="438" y="43"/>
                      <a:pt x="391" y="56"/>
                      <a:pt x="380" y="60"/>
                    </a:cubicBezTo>
                    <a:cubicBezTo>
                      <a:pt x="377" y="60"/>
                      <a:pt x="367" y="66"/>
                      <a:pt x="365" y="68"/>
                    </a:cubicBezTo>
                    <a:cubicBezTo>
                      <a:pt x="361" y="66"/>
                      <a:pt x="361" y="66"/>
                      <a:pt x="361" y="66"/>
                    </a:cubicBezTo>
                    <a:cubicBezTo>
                      <a:pt x="369" y="49"/>
                      <a:pt x="392" y="43"/>
                      <a:pt x="416" y="37"/>
                    </a:cubicBezTo>
                    <a:cubicBezTo>
                      <a:pt x="417" y="30"/>
                      <a:pt x="402" y="25"/>
                      <a:pt x="396" y="23"/>
                    </a:cubicBezTo>
                    <a:cubicBezTo>
                      <a:pt x="396" y="23"/>
                      <a:pt x="396" y="23"/>
                      <a:pt x="396" y="23"/>
                    </a:cubicBezTo>
                    <a:cubicBezTo>
                      <a:pt x="396" y="23"/>
                      <a:pt x="396" y="23"/>
                      <a:pt x="396" y="23"/>
                    </a:cubicBezTo>
                    <a:cubicBezTo>
                      <a:pt x="396" y="23"/>
                      <a:pt x="396" y="23"/>
                      <a:pt x="396" y="23"/>
                    </a:cubicBezTo>
                    <a:cubicBezTo>
                      <a:pt x="396" y="23"/>
                      <a:pt x="396" y="23"/>
                      <a:pt x="395" y="23"/>
                    </a:cubicBezTo>
                    <a:cubicBezTo>
                      <a:pt x="395" y="23"/>
                      <a:pt x="395" y="23"/>
                      <a:pt x="395" y="23"/>
                    </a:cubicBezTo>
                    <a:cubicBezTo>
                      <a:pt x="395" y="23"/>
                      <a:pt x="395" y="23"/>
                      <a:pt x="395" y="23"/>
                    </a:cubicBezTo>
                    <a:cubicBezTo>
                      <a:pt x="395" y="23"/>
                      <a:pt x="395" y="23"/>
                      <a:pt x="394" y="23"/>
                    </a:cubicBezTo>
                    <a:cubicBezTo>
                      <a:pt x="394" y="23"/>
                      <a:pt x="394" y="23"/>
                      <a:pt x="394" y="22"/>
                    </a:cubicBezTo>
                    <a:cubicBezTo>
                      <a:pt x="394" y="22"/>
                      <a:pt x="394" y="22"/>
                      <a:pt x="394" y="22"/>
                    </a:cubicBezTo>
                    <a:cubicBezTo>
                      <a:pt x="394" y="22"/>
                      <a:pt x="394" y="22"/>
                      <a:pt x="393" y="22"/>
                    </a:cubicBezTo>
                    <a:cubicBezTo>
                      <a:pt x="393" y="22"/>
                      <a:pt x="393" y="22"/>
                      <a:pt x="393" y="22"/>
                    </a:cubicBezTo>
                    <a:cubicBezTo>
                      <a:pt x="378" y="19"/>
                      <a:pt x="348" y="18"/>
                      <a:pt x="345" y="38"/>
                    </a:cubicBezTo>
                    <a:cubicBezTo>
                      <a:pt x="364" y="24"/>
                      <a:pt x="332" y="60"/>
                      <a:pt x="332" y="62"/>
                    </a:cubicBezTo>
                    <a:cubicBezTo>
                      <a:pt x="329" y="68"/>
                      <a:pt x="328" y="72"/>
                      <a:pt x="327" y="75"/>
                    </a:cubicBezTo>
                    <a:cubicBezTo>
                      <a:pt x="322" y="74"/>
                      <a:pt x="322" y="74"/>
                      <a:pt x="322" y="74"/>
                    </a:cubicBezTo>
                    <a:cubicBezTo>
                      <a:pt x="323" y="69"/>
                      <a:pt x="324" y="64"/>
                      <a:pt x="324" y="58"/>
                    </a:cubicBezTo>
                    <a:cubicBezTo>
                      <a:pt x="329" y="38"/>
                      <a:pt x="322" y="30"/>
                      <a:pt x="299" y="37"/>
                    </a:cubicBezTo>
                    <a:cubicBezTo>
                      <a:pt x="292" y="39"/>
                      <a:pt x="245" y="43"/>
                      <a:pt x="260" y="54"/>
                    </a:cubicBezTo>
                    <a:cubicBezTo>
                      <a:pt x="287" y="72"/>
                      <a:pt x="243" y="48"/>
                      <a:pt x="232" y="54"/>
                    </a:cubicBezTo>
                    <a:cubicBezTo>
                      <a:pt x="213" y="64"/>
                      <a:pt x="203" y="83"/>
                      <a:pt x="224" y="95"/>
                    </a:cubicBezTo>
                    <a:cubicBezTo>
                      <a:pt x="222" y="90"/>
                      <a:pt x="231" y="64"/>
                      <a:pt x="237" y="63"/>
                    </a:cubicBezTo>
                    <a:cubicBezTo>
                      <a:pt x="245" y="61"/>
                      <a:pt x="240" y="74"/>
                      <a:pt x="247" y="71"/>
                    </a:cubicBezTo>
                    <a:cubicBezTo>
                      <a:pt x="287" y="56"/>
                      <a:pt x="258" y="88"/>
                      <a:pt x="241" y="80"/>
                    </a:cubicBezTo>
                    <a:cubicBezTo>
                      <a:pt x="223" y="71"/>
                      <a:pt x="246" y="115"/>
                      <a:pt x="248" y="118"/>
                    </a:cubicBezTo>
                    <a:cubicBezTo>
                      <a:pt x="255" y="129"/>
                      <a:pt x="271" y="136"/>
                      <a:pt x="284" y="133"/>
                    </a:cubicBezTo>
                    <a:cubicBezTo>
                      <a:pt x="285" y="136"/>
                      <a:pt x="285" y="136"/>
                      <a:pt x="285" y="136"/>
                    </a:cubicBezTo>
                    <a:cubicBezTo>
                      <a:pt x="283" y="137"/>
                      <a:pt x="281" y="138"/>
                      <a:pt x="280" y="14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34" name="Google Shape;6334;p180"/>
              <p:cNvSpPr/>
              <p:nvPr/>
            </p:nvSpPr>
            <p:spPr>
              <a:xfrm>
                <a:off x="3405188" y="3136900"/>
                <a:ext cx="63500" cy="207963"/>
              </a:xfrm>
              <a:custGeom>
                <a:rect b="b" l="l" r="r" t="t"/>
                <a:pathLst>
                  <a:path extrusionOk="0" h="55" w="17">
                    <a:moveTo>
                      <a:pt x="15" y="33"/>
                    </a:moveTo>
                    <a:cubicBezTo>
                      <a:pt x="15" y="33"/>
                      <a:pt x="15" y="32"/>
                      <a:pt x="15" y="32"/>
                    </a:cubicBezTo>
                    <a:cubicBezTo>
                      <a:pt x="15" y="32"/>
                      <a:pt x="15" y="33"/>
                      <a:pt x="15" y="33"/>
                    </a:cubicBezTo>
                    <a:close/>
                    <a:moveTo>
                      <a:pt x="15" y="32"/>
                    </a:moveTo>
                    <a:cubicBezTo>
                      <a:pt x="15" y="32"/>
                      <a:pt x="15" y="32"/>
                      <a:pt x="15" y="32"/>
                    </a:cubicBezTo>
                    <a:cubicBezTo>
                      <a:pt x="15" y="32"/>
                      <a:pt x="15" y="32"/>
                      <a:pt x="15" y="32"/>
                    </a:cubicBezTo>
                    <a:close/>
                    <a:moveTo>
                      <a:pt x="15" y="32"/>
                    </a:moveTo>
                    <a:cubicBezTo>
                      <a:pt x="15" y="31"/>
                      <a:pt x="15" y="31"/>
                      <a:pt x="15" y="31"/>
                    </a:cubicBezTo>
                    <a:cubicBezTo>
                      <a:pt x="15" y="31"/>
                      <a:pt x="15" y="32"/>
                      <a:pt x="15" y="32"/>
                    </a:cubicBezTo>
                    <a:close/>
                    <a:moveTo>
                      <a:pt x="15" y="31"/>
                    </a:moveTo>
                    <a:cubicBezTo>
                      <a:pt x="15" y="31"/>
                      <a:pt x="15" y="31"/>
                      <a:pt x="15" y="31"/>
                    </a:cubicBezTo>
                    <a:cubicBezTo>
                      <a:pt x="15" y="34"/>
                      <a:pt x="17" y="50"/>
                      <a:pt x="14" y="54"/>
                    </a:cubicBezTo>
                    <a:cubicBezTo>
                      <a:pt x="13" y="55"/>
                      <a:pt x="12" y="55"/>
                      <a:pt x="10" y="54"/>
                    </a:cubicBezTo>
                    <a:cubicBezTo>
                      <a:pt x="0" y="46"/>
                      <a:pt x="6" y="35"/>
                      <a:pt x="8" y="26"/>
                    </a:cubicBezTo>
                    <a:cubicBezTo>
                      <a:pt x="9" y="21"/>
                      <a:pt x="2" y="11"/>
                      <a:pt x="4" y="7"/>
                    </a:cubicBezTo>
                    <a:cubicBezTo>
                      <a:pt x="4" y="6"/>
                      <a:pt x="5" y="6"/>
                      <a:pt x="5" y="6"/>
                    </a:cubicBezTo>
                    <a:cubicBezTo>
                      <a:pt x="17" y="0"/>
                      <a:pt x="16" y="24"/>
                      <a:pt x="15" y="30"/>
                    </a:cubicBezTo>
                    <a:cubicBezTo>
                      <a:pt x="15" y="30"/>
                      <a:pt x="15" y="30"/>
                      <a:pt x="15" y="30"/>
                    </a:cubicBezTo>
                    <a:cubicBezTo>
                      <a:pt x="15" y="30"/>
                      <a:pt x="15" y="30"/>
                      <a:pt x="15" y="31"/>
                    </a:cubicBezTo>
                    <a:cubicBezTo>
                      <a:pt x="15" y="31"/>
                      <a:pt x="15" y="31"/>
                      <a:pt x="15" y="31"/>
                    </a:cubicBezTo>
                    <a:cubicBezTo>
                      <a:pt x="15" y="31"/>
                      <a:pt x="15" y="31"/>
                      <a:pt x="15" y="31"/>
                    </a:cubicBezTo>
                    <a:cubicBezTo>
                      <a:pt x="15" y="31"/>
                      <a:pt x="15" y="31"/>
                      <a:pt x="15" y="31"/>
                    </a:cubicBezTo>
                    <a:cubicBezTo>
                      <a:pt x="15" y="31"/>
                      <a:pt x="15" y="31"/>
                      <a:pt x="15" y="31"/>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nvGrpSpPr>
              <p:cNvPr id="6335" name="Google Shape;6335;p180"/>
              <p:cNvGrpSpPr/>
              <p:nvPr/>
            </p:nvGrpSpPr>
            <p:grpSpPr>
              <a:xfrm>
                <a:off x="2855913" y="2025650"/>
                <a:ext cx="2268537" cy="1447801"/>
                <a:chOff x="2855913" y="2025650"/>
                <a:chExt cx="2268537" cy="1447801"/>
              </a:xfrm>
            </p:grpSpPr>
            <p:sp>
              <p:nvSpPr>
                <p:cNvPr id="6336" name="Google Shape;6336;p180"/>
                <p:cNvSpPr/>
                <p:nvPr/>
              </p:nvSpPr>
              <p:spPr>
                <a:xfrm>
                  <a:off x="3325813" y="2497138"/>
                  <a:ext cx="109538" cy="357188"/>
                </a:xfrm>
                <a:custGeom>
                  <a:rect b="b" l="l" r="r" t="t"/>
                  <a:pathLst>
                    <a:path extrusionOk="0" h="95" w="29">
                      <a:moveTo>
                        <a:pt x="27" y="95"/>
                      </a:moveTo>
                      <a:cubicBezTo>
                        <a:pt x="23" y="76"/>
                        <a:pt x="9" y="50"/>
                        <a:pt x="5" y="30"/>
                      </a:cubicBezTo>
                      <a:cubicBezTo>
                        <a:pt x="0" y="0"/>
                        <a:pt x="24" y="24"/>
                        <a:pt x="27" y="43"/>
                      </a:cubicBezTo>
                      <a:cubicBezTo>
                        <a:pt x="29" y="60"/>
                        <a:pt x="25" y="78"/>
                        <a:pt x="28" y="95"/>
                      </a:cubicBezTo>
                      <a:lnTo>
                        <a:pt x="27" y="95"/>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37" name="Google Shape;6337;p180"/>
                <p:cNvSpPr/>
                <p:nvPr/>
              </p:nvSpPr>
              <p:spPr>
                <a:xfrm>
                  <a:off x="4819650" y="2590800"/>
                  <a:ext cx="304800" cy="249238"/>
                </a:xfrm>
                <a:custGeom>
                  <a:rect b="b" l="l" r="r" t="t"/>
                  <a:pathLst>
                    <a:path extrusionOk="0" h="66" w="81">
                      <a:moveTo>
                        <a:pt x="53" y="44"/>
                      </a:moveTo>
                      <a:cubicBezTo>
                        <a:pt x="53" y="44"/>
                        <a:pt x="53" y="44"/>
                        <a:pt x="53" y="44"/>
                      </a:cubicBezTo>
                      <a:cubicBezTo>
                        <a:pt x="53" y="44"/>
                        <a:pt x="53" y="44"/>
                        <a:pt x="53" y="44"/>
                      </a:cubicBezTo>
                      <a:close/>
                      <a:moveTo>
                        <a:pt x="54" y="44"/>
                      </a:moveTo>
                      <a:cubicBezTo>
                        <a:pt x="54" y="44"/>
                        <a:pt x="54" y="44"/>
                        <a:pt x="54" y="44"/>
                      </a:cubicBezTo>
                      <a:cubicBezTo>
                        <a:pt x="50" y="45"/>
                        <a:pt x="28" y="58"/>
                        <a:pt x="21" y="54"/>
                      </a:cubicBezTo>
                      <a:cubicBezTo>
                        <a:pt x="20" y="54"/>
                        <a:pt x="19" y="53"/>
                        <a:pt x="19" y="52"/>
                      </a:cubicBezTo>
                      <a:cubicBezTo>
                        <a:pt x="12" y="53"/>
                        <a:pt x="16" y="32"/>
                        <a:pt x="12" y="27"/>
                      </a:cubicBezTo>
                      <a:cubicBezTo>
                        <a:pt x="3" y="16"/>
                        <a:pt x="0" y="10"/>
                        <a:pt x="0" y="7"/>
                      </a:cubicBezTo>
                      <a:cubicBezTo>
                        <a:pt x="0" y="0"/>
                        <a:pt x="29" y="27"/>
                        <a:pt x="23" y="47"/>
                      </a:cubicBezTo>
                      <a:cubicBezTo>
                        <a:pt x="31" y="46"/>
                        <a:pt x="49" y="39"/>
                        <a:pt x="51" y="31"/>
                      </a:cubicBezTo>
                      <a:cubicBezTo>
                        <a:pt x="53" y="26"/>
                        <a:pt x="57" y="13"/>
                        <a:pt x="66" y="15"/>
                      </a:cubicBezTo>
                      <a:cubicBezTo>
                        <a:pt x="78" y="19"/>
                        <a:pt x="79" y="48"/>
                        <a:pt x="80" y="57"/>
                      </a:cubicBezTo>
                      <a:cubicBezTo>
                        <a:pt x="81" y="65"/>
                        <a:pt x="73" y="66"/>
                        <a:pt x="72" y="58"/>
                      </a:cubicBezTo>
                      <a:cubicBezTo>
                        <a:pt x="71" y="49"/>
                        <a:pt x="70" y="32"/>
                        <a:pt x="64" y="24"/>
                      </a:cubicBezTo>
                      <a:cubicBezTo>
                        <a:pt x="60" y="28"/>
                        <a:pt x="61" y="42"/>
                        <a:pt x="54" y="44"/>
                      </a:cubicBezTo>
                      <a:cubicBezTo>
                        <a:pt x="54" y="44"/>
                        <a:pt x="54" y="44"/>
                        <a:pt x="54" y="44"/>
                      </a:cubicBezTo>
                      <a:cubicBezTo>
                        <a:pt x="54" y="44"/>
                        <a:pt x="54" y="44"/>
                        <a:pt x="54" y="44"/>
                      </a:cubicBezTo>
                      <a:close/>
                      <a:moveTo>
                        <a:pt x="52" y="44"/>
                      </a:moveTo>
                      <a:cubicBezTo>
                        <a:pt x="52" y="44"/>
                        <a:pt x="52" y="44"/>
                        <a:pt x="52" y="44"/>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38" name="Google Shape;6338;p180"/>
                <p:cNvSpPr/>
                <p:nvPr/>
              </p:nvSpPr>
              <p:spPr>
                <a:xfrm>
                  <a:off x="4481513" y="2409825"/>
                  <a:ext cx="244475" cy="139700"/>
                </a:xfrm>
                <a:custGeom>
                  <a:rect b="b" l="l" r="r" t="t"/>
                  <a:pathLst>
                    <a:path extrusionOk="0" h="37" w="65">
                      <a:moveTo>
                        <a:pt x="64" y="26"/>
                      </a:moveTo>
                      <a:cubicBezTo>
                        <a:pt x="64" y="27"/>
                        <a:pt x="65" y="27"/>
                        <a:pt x="65" y="28"/>
                      </a:cubicBezTo>
                      <a:cubicBezTo>
                        <a:pt x="65" y="30"/>
                        <a:pt x="65" y="32"/>
                        <a:pt x="64" y="34"/>
                      </a:cubicBezTo>
                      <a:cubicBezTo>
                        <a:pt x="63" y="34"/>
                        <a:pt x="62" y="34"/>
                        <a:pt x="61" y="34"/>
                      </a:cubicBezTo>
                      <a:cubicBezTo>
                        <a:pt x="45" y="27"/>
                        <a:pt x="30" y="37"/>
                        <a:pt x="14" y="37"/>
                      </a:cubicBezTo>
                      <a:cubicBezTo>
                        <a:pt x="0" y="37"/>
                        <a:pt x="20" y="24"/>
                        <a:pt x="20" y="24"/>
                      </a:cubicBezTo>
                      <a:cubicBezTo>
                        <a:pt x="30" y="17"/>
                        <a:pt x="12" y="16"/>
                        <a:pt x="18" y="8"/>
                      </a:cubicBezTo>
                      <a:cubicBezTo>
                        <a:pt x="23" y="0"/>
                        <a:pt x="34" y="18"/>
                        <a:pt x="31" y="25"/>
                      </a:cubicBezTo>
                      <a:cubicBezTo>
                        <a:pt x="42" y="23"/>
                        <a:pt x="54" y="22"/>
                        <a:pt x="64" y="2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39" name="Google Shape;6339;p180"/>
                <p:cNvSpPr/>
                <p:nvPr/>
              </p:nvSpPr>
              <p:spPr>
                <a:xfrm>
                  <a:off x="3638550" y="2025650"/>
                  <a:ext cx="195263" cy="285750"/>
                </a:xfrm>
                <a:custGeom>
                  <a:rect b="b" l="l" r="r" t="t"/>
                  <a:pathLst>
                    <a:path extrusionOk="0" h="76" w="52">
                      <a:moveTo>
                        <a:pt x="48" y="6"/>
                      </a:moveTo>
                      <a:cubicBezTo>
                        <a:pt x="52" y="11"/>
                        <a:pt x="29" y="45"/>
                        <a:pt x="22" y="48"/>
                      </a:cubicBezTo>
                      <a:cubicBezTo>
                        <a:pt x="21" y="57"/>
                        <a:pt x="0" y="76"/>
                        <a:pt x="0" y="62"/>
                      </a:cubicBezTo>
                      <a:cubicBezTo>
                        <a:pt x="0" y="56"/>
                        <a:pt x="11" y="59"/>
                        <a:pt x="13" y="52"/>
                      </a:cubicBezTo>
                      <a:cubicBezTo>
                        <a:pt x="15" y="42"/>
                        <a:pt x="12" y="34"/>
                        <a:pt x="19" y="26"/>
                      </a:cubicBezTo>
                      <a:cubicBezTo>
                        <a:pt x="21" y="23"/>
                        <a:pt x="43" y="0"/>
                        <a:pt x="48" y="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40" name="Google Shape;6340;p180"/>
                <p:cNvSpPr/>
                <p:nvPr/>
              </p:nvSpPr>
              <p:spPr>
                <a:xfrm>
                  <a:off x="4575175" y="2809875"/>
                  <a:ext cx="315913" cy="285750"/>
                </a:xfrm>
                <a:custGeom>
                  <a:rect b="b" l="l" r="r" t="t"/>
                  <a:pathLst>
                    <a:path extrusionOk="0" h="76" w="84">
                      <a:moveTo>
                        <a:pt x="70" y="12"/>
                      </a:moveTo>
                      <a:cubicBezTo>
                        <a:pt x="84" y="18"/>
                        <a:pt x="49" y="36"/>
                        <a:pt x="47" y="38"/>
                      </a:cubicBezTo>
                      <a:cubicBezTo>
                        <a:pt x="47" y="45"/>
                        <a:pt x="45" y="56"/>
                        <a:pt x="40" y="62"/>
                      </a:cubicBezTo>
                      <a:cubicBezTo>
                        <a:pt x="29" y="76"/>
                        <a:pt x="36" y="50"/>
                        <a:pt x="37" y="49"/>
                      </a:cubicBezTo>
                      <a:cubicBezTo>
                        <a:pt x="39" y="39"/>
                        <a:pt x="41" y="34"/>
                        <a:pt x="32" y="27"/>
                      </a:cubicBezTo>
                      <a:cubicBezTo>
                        <a:pt x="30" y="26"/>
                        <a:pt x="0" y="18"/>
                        <a:pt x="11" y="12"/>
                      </a:cubicBezTo>
                      <a:cubicBezTo>
                        <a:pt x="18" y="9"/>
                        <a:pt x="10" y="3"/>
                        <a:pt x="16" y="0"/>
                      </a:cubicBezTo>
                      <a:cubicBezTo>
                        <a:pt x="23" y="1"/>
                        <a:pt x="24" y="10"/>
                        <a:pt x="22" y="13"/>
                      </a:cubicBezTo>
                      <a:cubicBezTo>
                        <a:pt x="38" y="17"/>
                        <a:pt x="39" y="31"/>
                        <a:pt x="53" y="24"/>
                      </a:cubicBezTo>
                      <a:cubicBezTo>
                        <a:pt x="55" y="23"/>
                        <a:pt x="60" y="17"/>
                        <a:pt x="65" y="14"/>
                      </a:cubicBezTo>
                      <a:cubicBezTo>
                        <a:pt x="67" y="13"/>
                        <a:pt x="69" y="12"/>
                        <a:pt x="70" y="12"/>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41" name="Google Shape;6341;p180"/>
                <p:cNvSpPr/>
                <p:nvPr/>
              </p:nvSpPr>
              <p:spPr>
                <a:xfrm>
                  <a:off x="3822700" y="2952750"/>
                  <a:ext cx="966788" cy="244475"/>
                </a:xfrm>
                <a:custGeom>
                  <a:rect b="b" l="l" r="r" t="t"/>
                  <a:pathLst>
                    <a:path extrusionOk="0" h="65" w="257">
                      <a:moveTo>
                        <a:pt x="232" y="45"/>
                      </a:moveTo>
                      <a:cubicBezTo>
                        <a:pt x="239" y="44"/>
                        <a:pt x="257" y="50"/>
                        <a:pt x="246" y="52"/>
                      </a:cubicBezTo>
                      <a:cubicBezTo>
                        <a:pt x="233" y="54"/>
                        <a:pt x="220" y="57"/>
                        <a:pt x="207" y="60"/>
                      </a:cubicBezTo>
                      <a:cubicBezTo>
                        <a:pt x="187" y="64"/>
                        <a:pt x="166" y="65"/>
                        <a:pt x="151" y="49"/>
                      </a:cubicBezTo>
                      <a:cubicBezTo>
                        <a:pt x="103" y="0"/>
                        <a:pt x="102" y="38"/>
                        <a:pt x="114" y="63"/>
                      </a:cubicBezTo>
                      <a:cubicBezTo>
                        <a:pt x="109" y="63"/>
                        <a:pt x="109" y="63"/>
                        <a:pt x="109" y="63"/>
                      </a:cubicBezTo>
                      <a:cubicBezTo>
                        <a:pt x="103" y="51"/>
                        <a:pt x="94" y="36"/>
                        <a:pt x="95" y="29"/>
                      </a:cubicBezTo>
                      <a:cubicBezTo>
                        <a:pt x="94" y="34"/>
                        <a:pt x="57" y="49"/>
                        <a:pt x="52" y="50"/>
                      </a:cubicBezTo>
                      <a:cubicBezTo>
                        <a:pt x="38" y="55"/>
                        <a:pt x="25" y="59"/>
                        <a:pt x="10" y="58"/>
                      </a:cubicBezTo>
                      <a:cubicBezTo>
                        <a:pt x="7" y="53"/>
                        <a:pt x="4" y="51"/>
                        <a:pt x="0" y="49"/>
                      </a:cubicBezTo>
                      <a:cubicBezTo>
                        <a:pt x="1" y="47"/>
                        <a:pt x="1" y="47"/>
                        <a:pt x="1" y="47"/>
                      </a:cubicBezTo>
                      <a:cubicBezTo>
                        <a:pt x="23" y="56"/>
                        <a:pt x="63" y="38"/>
                        <a:pt x="76" y="27"/>
                      </a:cubicBezTo>
                      <a:cubicBezTo>
                        <a:pt x="88" y="18"/>
                        <a:pt x="92" y="33"/>
                        <a:pt x="86" y="8"/>
                      </a:cubicBezTo>
                      <a:cubicBezTo>
                        <a:pt x="87" y="4"/>
                        <a:pt x="89" y="2"/>
                        <a:pt x="93" y="3"/>
                      </a:cubicBezTo>
                      <a:cubicBezTo>
                        <a:pt x="106" y="11"/>
                        <a:pt x="124" y="11"/>
                        <a:pt x="137" y="8"/>
                      </a:cubicBezTo>
                      <a:cubicBezTo>
                        <a:pt x="139" y="13"/>
                        <a:pt x="139" y="13"/>
                        <a:pt x="139" y="13"/>
                      </a:cubicBezTo>
                      <a:cubicBezTo>
                        <a:pt x="133" y="15"/>
                        <a:pt x="128" y="16"/>
                        <a:pt x="125" y="16"/>
                      </a:cubicBezTo>
                      <a:cubicBezTo>
                        <a:pt x="143" y="23"/>
                        <a:pt x="150" y="42"/>
                        <a:pt x="166" y="51"/>
                      </a:cubicBezTo>
                      <a:cubicBezTo>
                        <a:pt x="186" y="60"/>
                        <a:pt x="213" y="50"/>
                        <a:pt x="232" y="45"/>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42" name="Google Shape;6342;p180"/>
                <p:cNvSpPr/>
                <p:nvPr/>
              </p:nvSpPr>
              <p:spPr>
                <a:xfrm>
                  <a:off x="3381375" y="2933700"/>
                  <a:ext cx="444500" cy="539750"/>
                </a:xfrm>
                <a:custGeom>
                  <a:rect b="b" l="l" r="r" t="t"/>
                  <a:pathLst>
                    <a:path extrusionOk="0" h="143" w="118">
                      <a:moveTo>
                        <a:pt x="118" y="52"/>
                      </a:moveTo>
                      <a:cubicBezTo>
                        <a:pt x="117" y="54"/>
                        <a:pt x="117" y="54"/>
                        <a:pt x="117" y="54"/>
                      </a:cubicBezTo>
                      <a:cubicBezTo>
                        <a:pt x="100" y="48"/>
                        <a:pt x="76" y="67"/>
                        <a:pt x="60" y="82"/>
                      </a:cubicBezTo>
                      <a:cubicBezTo>
                        <a:pt x="55" y="86"/>
                        <a:pt x="52" y="90"/>
                        <a:pt x="49" y="93"/>
                      </a:cubicBezTo>
                      <a:cubicBezTo>
                        <a:pt x="35" y="107"/>
                        <a:pt x="31" y="135"/>
                        <a:pt x="11" y="141"/>
                      </a:cubicBezTo>
                      <a:cubicBezTo>
                        <a:pt x="0" y="143"/>
                        <a:pt x="25" y="115"/>
                        <a:pt x="27" y="111"/>
                      </a:cubicBezTo>
                      <a:cubicBezTo>
                        <a:pt x="27" y="110"/>
                        <a:pt x="27" y="109"/>
                        <a:pt x="28" y="108"/>
                      </a:cubicBezTo>
                      <a:cubicBezTo>
                        <a:pt x="33" y="97"/>
                        <a:pt x="43" y="84"/>
                        <a:pt x="55" y="73"/>
                      </a:cubicBezTo>
                      <a:cubicBezTo>
                        <a:pt x="70" y="60"/>
                        <a:pt x="88" y="49"/>
                        <a:pt x="103" y="46"/>
                      </a:cubicBezTo>
                      <a:cubicBezTo>
                        <a:pt x="97" y="40"/>
                        <a:pt x="94" y="0"/>
                        <a:pt x="106" y="0"/>
                      </a:cubicBezTo>
                      <a:cubicBezTo>
                        <a:pt x="116" y="0"/>
                        <a:pt x="104" y="29"/>
                        <a:pt x="106" y="34"/>
                      </a:cubicBezTo>
                      <a:cubicBezTo>
                        <a:pt x="107" y="43"/>
                        <a:pt x="112" y="49"/>
                        <a:pt x="118" y="52"/>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43" name="Google Shape;6343;p180"/>
                <p:cNvSpPr/>
                <p:nvPr/>
              </p:nvSpPr>
              <p:spPr>
                <a:xfrm>
                  <a:off x="3597275" y="3243263"/>
                  <a:ext cx="115888" cy="230188"/>
                </a:xfrm>
                <a:custGeom>
                  <a:rect b="b" l="l" r="r" t="t"/>
                  <a:pathLst>
                    <a:path extrusionOk="0" h="61" w="31">
                      <a:moveTo>
                        <a:pt x="9" y="0"/>
                      </a:moveTo>
                      <a:cubicBezTo>
                        <a:pt x="13" y="0"/>
                        <a:pt x="31" y="13"/>
                        <a:pt x="29" y="40"/>
                      </a:cubicBezTo>
                      <a:cubicBezTo>
                        <a:pt x="29" y="43"/>
                        <a:pt x="31" y="52"/>
                        <a:pt x="29" y="56"/>
                      </a:cubicBezTo>
                      <a:cubicBezTo>
                        <a:pt x="28" y="57"/>
                        <a:pt x="27" y="58"/>
                        <a:pt x="26" y="58"/>
                      </a:cubicBezTo>
                      <a:cubicBezTo>
                        <a:pt x="20" y="61"/>
                        <a:pt x="19" y="45"/>
                        <a:pt x="20" y="40"/>
                      </a:cubicBezTo>
                      <a:cubicBezTo>
                        <a:pt x="22" y="35"/>
                        <a:pt x="0" y="7"/>
                        <a:pt x="6" y="1"/>
                      </a:cubicBezTo>
                      <a:cubicBezTo>
                        <a:pt x="6" y="1"/>
                        <a:pt x="8" y="0"/>
                        <a:pt x="9"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6344" name="Google Shape;6344;p180"/>
                <p:cNvSpPr/>
                <p:nvPr/>
              </p:nvSpPr>
              <p:spPr>
                <a:xfrm>
                  <a:off x="2855913" y="2695575"/>
                  <a:ext cx="247650" cy="422275"/>
                </a:xfrm>
                <a:custGeom>
                  <a:rect b="b" l="l" r="r" t="t"/>
                  <a:pathLst>
                    <a:path extrusionOk="0" h="112" w="66">
                      <a:moveTo>
                        <a:pt x="56" y="99"/>
                      </a:moveTo>
                      <a:cubicBezTo>
                        <a:pt x="62" y="108"/>
                        <a:pt x="63" y="112"/>
                        <a:pt x="61" y="112"/>
                      </a:cubicBezTo>
                      <a:cubicBezTo>
                        <a:pt x="58" y="112"/>
                        <a:pt x="47" y="103"/>
                        <a:pt x="42" y="94"/>
                      </a:cubicBezTo>
                      <a:cubicBezTo>
                        <a:pt x="33" y="81"/>
                        <a:pt x="26" y="62"/>
                        <a:pt x="40" y="49"/>
                      </a:cubicBezTo>
                      <a:cubicBezTo>
                        <a:pt x="35" y="49"/>
                        <a:pt x="3" y="43"/>
                        <a:pt x="1" y="35"/>
                      </a:cubicBezTo>
                      <a:cubicBezTo>
                        <a:pt x="0" y="34"/>
                        <a:pt x="1" y="33"/>
                        <a:pt x="2" y="31"/>
                      </a:cubicBezTo>
                      <a:cubicBezTo>
                        <a:pt x="4" y="28"/>
                        <a:pt x="29" y="39"/>
                        <a:pt x="34" y="40"/>
                      </a:cubicBezTo>
                      <a:cubicBezTo>
                        <a:pt x="37" y="0"/>
                        <a:pt x="45" y="22"/>
                        <a:pt x="58" y="46"/>
                      </a:cubicBezTo>
                      <a:cubicBezTo>
                        <a:pt x="66" y="62"/>
                        <a:pt x="55" y="65"/>
                        <a:pt x="44" y="57"/>
                      </a:cubicBezTo>
                      <a:cubicBezTo>
                        <a:pt x="37" y="67"/>
                        <a:pt x="42" y="79"/>
                        <a:pt x="48" y="89"/>
                      </a:cubicBezTo>
                      <a:cubicBezTo>
                        <a:pt x="49" y="90"/>
                        <a:pt x="50" y="91"/>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2" y="93"/>
                        <a:pt x="52" y="94"/>
                      </a:cubicBezTo>
                      <a:cubicBezTo>
                        <a:pt x="52" y="94"/>
                        <a:pt x="52" y="94"/>
                        <a:pt x="52" y="94"/>
                      </a:cubicBezTo>
                      <a:cubicBezTo>
                        <a:pt x="52" y="94"/>
                        <a:pt x="52" y="94"/>
                        <a:pt x="53" y="95"/>
                      </a:cubicBezTo>
                      <a:cubicBezTo>
                        <a:pt x="53" y="95"/>
                        <a:pt x="53" y="95"/>
                        <a:pt x="53" y="95"/>
                      </a:cubicBezTo>
                      <a:cubicBezTo>
                        <a:pt x="53" y="95"/>
                        <a:pt x="53" y="95"/>
                        <a:pt x="53" y="95"/>
                      </a:cubicBezTo>
                      <a:cubicBezTo>
                        <a:pt x="53" y="95"/>
                        <a:pt x="53" y="96"/>
                        <a:pt x="53" y="96"/>
                      </a:cubicBezTo>
                      <a:cubicBezTo>
                        <a:pt x="53" y="96"/>
                        <a:pt x="53" y="96"/>
                        <a:pt x="53" y="96"/>
                      </a:cubicBezTo>
                      <a:cubicBezTo>
                        <a:pt x="53" y="96"/>
                        <a:pt x="53" y="96"/>
                        <a:pt x="53" y="96"/>
                      </a:cubicBezTo>
                      <a:cubicBezTo>
                        <a:pt x="54" y="96"/>
                        <a:pt x="54" y="96"/>
                        <a:pt x="54" y="97"/>
                      </a:cubicBezTo>
                      <a:cubicBezTo>
                        <a:pt x="54" y="97"/>
                        <a:pt x="54" y="97"/>
                        <a:pt x="54" y="97"/>
                      </a:cubicBezTo>
                      <a:cubicBezTo>
                        <a:pt x="54" y="97"/>
                        <a:pt x="54" y="97"/>
                        <a:pt x="55" y="98"/>
                      </a:cubicBezTo>
                      <a:cubicBezTo>
                        <a:pt x="55" y="98"/>
                        <a:pt x="55" y="98"/>
                        <a:pt x="55" y="98"/>
                      </a:cubicBezTo>
                      <a:cubicBezTo>
                        <a:pt x="55" y="98"/>
                        <a:pt x="55" y="98"/>
                        <a:pt x="55" y="99"/>
                      </a:cubicBezTo>
                      <a:cubicBezTo>
                        <a:pt x="55" y="99"/>
                        <a:pt x="55" y="99"/>
                        <a:pt x="55" y="99"/>
                      </a:cubicBezTo>
                      <a:cubicBezTo>
                        <a:pt x="56" y="99"/>
                        <a:pt x="56" y="99"/>
                        <a:pt x="56" y="99"/>
                      </a:cubicBezTo>
                      <a:cubicBezTo>
                        <a:pt x="56" y="99"/>
                        <a:pt x="56" y="99"/>
                        <a:pt x="56" y="99"/>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grpSp>
      <p:grpSp>
        <p:nvGrpSpPr>
          <p:cNvPr id="6345" name="Google Shape;6345;p180"/>
          <p:cNvGrpSpPr/>
          <p:nvPr/>
        </p:nvGrpSpPr>
        <p:grpSpPr>
          <a:xfrm>
            <a:off x="6124116" y="2288640"/>
            <a:ext cx="5791828" cy="3405533"/>
            <a:chOff x="535006" y="2325303"/>
            <a:chExt cx="5791828" cy="3405533"/>
          </a:xfrm>
        </p:grpSpPr>
        <p:grpSp>
          <p:nvGrpSpPr>
            <p:cNvPr id="6346" name="Google Shape;6346;p180"/>
            <p:cNvGrpSpPr/>
            <p:nvPr/>
          </p:nvGrpSpPr>
          <p:grpSpPr>
            <a:xfrm>
              <a:off x="1207543" y="2325303"/>
              <a:ext cx="5119291" cy="3405533"/>
              <a:chOff x="6293223" y="2375736"/>
              <a:chExt cx="5119291" cy="3405533"/>
            </a:xfrm>
          </p:grpSpPr>
          <p:cxnSp>
            <p:nvCxnSpPr>
              <p:cNvPr id="6347" name="Google Shape;6347;p180"/>
              <p:cNvCxnSpPr/>
              <p:nvPr/>
            </p:nvCxnSpPr>
            <p:spPr>
              <a:xfrm>
                <a:off x="6293223" y="2433109"/>
                <a:ext cx="0" cy="580849"/>
              </a:xfrm>
              <a:prstGeom prst="straightConnector1">
                <a:avLst/>
              </a:prstGeom>
              <a:noFill/>
              <a:ln cap="flat" cmpd="sng" w="57150">
                <a:solidFill>
                  <a:schemeClr val="accent1"/>
                </a:solidFill>
                <a:prstDash val="solid"/>
                <a:miter lim="800000"/>
                <a:headEnd len="sm" w="sm" type="none"/>
                <a:tailEnd len="sm" w="sm" type="none"/>
              </a:ln>
            </p:spPr>
          </p:cxnSp>
          <p:grpSp>
            <p:nvGrpSpPr>
              <p:cNvPr id="6348" name="Google Shape;6348;p180"/>
              <p:cNvGrpSpPr/>
              <p:nvPr/>
            </p:nvGrpSpPr>
            <p:grpSpPr>
              <a:xfrm>
                <a:off x="6417015" y="2375736"/>
                <a:ext cx="4979075" cy="722644"/>
                <a:chOff x="6518159" y="2650753"/>
                <a:chExt cx="4979075" cy="722644"/>
              </a:xfrm>
            </p:grpSpPr>
            <p:sp>
              <p:nvSpPr>
                <p:cNvPr id="6349" name="Google Shape;6349;p180"/>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6350" name="Google Shape;6350;p180"/>
                <p:cNvSpPr txBox="1"/>
                <p:nvPr/>
              </p:nvSpPr>
              <p:spPr>
                <a:xfrm>
                  <a:off x="6526371" y="2650753"/>
                  <a:ext cx="882778"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Pre Order</a:t>
                  </a:r>
                  <a:endParaRPr b="1" sz="1400">
                    <a:solidFill>
                      <a:schemeClr val="dk1"/>
                    </a:solidFill>
                    <a:latin typeface="Lato Light"/>
                    <a:ea typeface="Lato Light"/>
                    <a:cs typeface="Lato Light"/>
                    <a:sym typeface="Lato Light"/>
                  </a:endParaRPr>
                </a:p>
              </p:txBody>
            </p:sp>
          </p:grpSp>
          <p:grpSp>
            <p:nvGrpSpPr>
              <p:cNvPr id="6351" name="Google Shape;6351;p180"/>
              <p:cNvGrpSpPr/>
              <p:nvPr/>
            </p:nvGrpSpPr>
            <p:grpSpPr>
              <a:xfrm>
                <a:off x="6425227" y="3232287"/>
                <a:ext cx="4979075" cy="722644"/>
                <a:chOff x="6518159" y="2650753"/>
                <a:chExt cx="4979075" cy="722644"/>
              </a:xfrm>
            </p:grpSpPr>
            <p:sp>
              <p:nvSpPr>
                <p:cNvPr id="6352" name="Google Shape;6352;p180"/>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6353" name="Google Shape;6353;p180"/>
                <p:cNvSpPr txBox="1"/>
                <p:nvPr/>
              </p:nvSpPr>
              <p:spPr>
                <a:xfrm>
                  <a:off x="6526371" y="2650753"/>
                  <a:ext cx="1471272"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Ergonomy Design</a:t>
                  </a:r>
                  <a:endParaRPr b="1" sz="1400">
                    <a:solidFill>
                      <a:schemeClr val="dk1"/>
                    </a:solidFill>
                    <a:latin typeface="Lato Light"/>
                    <a:ea typeface="Lato Light"/>
                    <a:cs typeface="Lato Light"/>
                    <a:sym typeface="Lato Light"/>
                  </a:endParaRPr>
                </a:p>
              </p:txBody>
            </p:sp>
          </p:grpSp>
          <p:grpSp>
            <p:nvGrpSpPr>
              <p:cNvPr id="6354" name="Google Shape;6354;p180"/>
              <p:cNvGrpSpPr/>
              <p:nvPr/>
            </p:nvGrpSpPr>
            <p:grpSpPr>
              <a:xfrm>
                <a:off x="6433439" y="4165284"/>
                <a:ext cx="4979075" cy="507200"/>
                <a:chOff x="6518159" y="2650753"/>
                <a:chExt cx="4979075" cy="507200"/>
              </a:xfrm>
            </p:grpSpPr>
            <p:sp>
              <p:nvSpPr>
                <p:cNvPr id="6355" name="Google Shape;6355;p180"/>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6356" name="Google Shape;6356;p180"/>
                <p:cNvSpPr txBox="1"/>
                <p:nvPr/>
              </p:nvSpPr>
              <p:spPr>
                <a:xfrm>
                  <a:off x="6526371" y="2650753"/>
                  <a:ext cx="1388813"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Product Division</a:t>
                  </a:r>
                  <a:endParaRPr b="1" sz="1400">
                    <a:solidFill>
                      <a:schemeClr val="dk1"/>
                    </a:solidFill>
                    <a:latin typeface="Lato Light"/>
                    <a:ea typeface="Lato Light"/>
                    <a:cs typeface="Lato Light"/>
                    <a:sym typeface="Lato Light"/>
                  </a:endParaRPr>
                </a:p>
              </p:txBody>
            </p:sp>
          </p:grpSp>
          <p:grpSp>
            <p:nvGrpSpPr>
              <p:cNvPr id="6357" name="Google Shape;6357;p180"/>
              <p:cNvGrpSpPr/>
              <p:nvPr/>
            </p:nvGrpSpPr>
            <p:grpSpPr>
              <a:xfrm>
                <a:off x="6417014" y="5175629"/>
                <a:ext cx="4979075" cy="507200"/>
                <a:chOff x="6518159" y="2650753"/>
                <a:chExt cx="4979075" cy="507200"/>
              </a:xfrm>
            </p:grpSpPr>
            <p:sp>
              <p:nvSpPr>
                <p:cNvPr id="6358" name="Google Shape;6358;p180"/>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6359" name="Google Shape;6359;p180"/>
                <p:cNvSpPr txBox="1"/>
                <p:nvPr/>
              </p:nvSpPr>
              <p:spPr>
                <a:xfrm>
                  <a:off x="6526371" y="2650753"/>
                  <a:ext cx="701895"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Finalize</a:t>
                  </a:r>
                  <a:endParaRPr b="1" sz="1400">
                    <a:solidFill>
                      <a:schemeClr val="dk1"/>
                    </a:solidFill>
                    <a:latin typeface="Lato Light"/>
                    <a:ea typeface="Lato Light"/>
                    <a:cs typeface="Lato Light"/>
                    <a:sym typeface="Lato Light"/>
                  </a:endParaRPr>
                </a:p>
              </p:txBody>
            </p:sp>
          </p:grpSp>
          <p:cxnSp>
            <p:nvCxnSpPr>
              <p:cNvPr id="6360" name="Google Shape;6360;p180"/>
              <p:cNvCxnSpPr/>
              <p:nvPr/>
            </p:nvCxnSpPr>
            <p:spPr>
              <a:xfrm>
                <a:off x="6293223" y="3292422"/>
                <a:ext cx="0" cy="580849"/>
              </a:xfrm>
              <a:prstGeom prst="straightConnector1">
                <a:avLst/>
              </a:prstGeom>
              <a:noFill/>
              <a:ln cap="flat" cmpd="sng" w="57150">
                <a:solidFill>
                  <a:schemeClr val="accent4"/>
                </a:solidFill>
                <a:prstDash val="solid"/>
                <a:miter lim="800000"/>
                <a:headEnd len="sm" w="sm" type="none"/>
                <a:tailEnd len="sm" w="sm" type="none"/>
              </a:ln>
            </p:spPr>
          </p:cxnSp>
          <p:cxnSp>
            <p:nvCxnSpPr>
              <p:cNvPr id="6361" name="Google Shape;6361;p180"/>
              <p:cNvCxnSpPr/>
              <p:nvPr/>
            </p:nvCxnSpPr>
            <p:spPr>
              <a:xfrm>
                <a:off x="6293223" y="5200420"/>
                <a:ext cx="0" cy="580849"/>
              </a:xfrm>
              <a:prstGeom prst="straightConnector1">
                <a:avLst/>
              </a:prstGeom>
              <a:noFill/>
              <a:ln cap="flat" cmpd="sng" w="57150">
                <a:solidFill>
                  <a:schemeClr val="accent2"/>
                </a:solidFill>
                <a:prstDash val="solid"/>
                <a:miter lim="800000"/>
                <a:headEnd len="sm" w="sm" type="none"/>
                <a:tailEnd len="sm" w="sm" type="none"/>
              </a:ln>
            </p:spPr>
          </p:cxnSp>
          <p:cxnSp>
            <p:nvCxnSpPr>
              <p:cNvPr id="6362" name="Google Shape;6362;p180"/>
              <p:cNvCxnSpPr/>
              <p:nvPr/>
            </p:nvCxnSpPr>
            <p:spPr>
              <a:xfrm>
                <a:off x="6293223" y="4216633"/>
                <a:ext cx="0" cy="580849"/>
              </a:xfrm>
              <a:prstGeom prst="straightConnector1">
                <a:avLst/>
              </a:prstGeom>
              <a:noFill/>
              <a:ln cap="flat" cmpd="sng" w="57150">
                <a:solidFill>
                  <a:schemeClr val="accent3"/>
                </a:solidFill>
                <a:prstDash val="solid"/>
                <a:miter lim="800000"/>
                <a:headEnd len="sm" w="sm" type="none"/>
                <a:tailEnd len="sm" w="sm" type="none"/>
              </a:ln>
            </p:spPr>
          </p:cxnSp>
        </p:grpSp>
        <p:sp>
          <p:nvSpPr>
            <p:cNvPr id="6363" name="Google Shape;6363;p180"/>
            <p:cNvSpPr txBox="1"/>
            <p:nvPr/>
          </p:nvSpPr>
          <p:spPr>
            <a:xfrm>
              <a:off x="535006" y="2415485"/>
              <a:ext cx="540534"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01</a:t>
              </a:r>
              <a:endParaRPr b="1" sz="2400">
                <a:solidFill>
                  <a:schemeClr val="dk1"/>
                </a:solidFill>
                <a:latin typeface="Lato Light"/>
                <a:ea typeface="Lato Light"/>
                <a:cs typeface="Lato Light"/>
                <a:sym typeface="Lato Light"/>
              </a:endParaRPr>
            </a:p>
          </p:txBody>
        </p:sp>
        <p:sp>
          <p:nvSpPr>
            <p:cNvPr id="6364" name="Google Shape;6364;p180"/>
            <p:cNvSpPr txBox="1"/>
            <p:nvPr/>
          </p:nvSpPr>
          <p:spPr>
            <a:xfrm>
              <a:off x="538335" y="3280106"/>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02</a:t>
              </a:r>
              <a:endParaRPr b="1" sz="2400">
                <a:solidFill>
                  <a:schemeClr val="dk1"/>
                </a:solidFill>
                <a:latin typeface="Lato Light"/>
                <a:ea typeface="Lato Light"/>
                <a:cs typeface="Lato Light"/>
                <a:sym typeface="Lato Light"/>
              </a:endParaRPr>
            </a:p>
          </p:txBody>
        </p:sp>
        <p:sp>
          <p:nvSpPr>
            <p:cNvPr id="6365" name="Google Shape;6365;p180"/>
            <p:cNvSpPr txBox="1"/>
            <p:nvPr/>
          </p:nvSpPr>
          <p:spPr>
            <a:xfrm>
              <a:off x="543838" y="4225791"/>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03</a:t>
              </a:r>
              <a:endParaRPr b="1" sz="2400">
                <a:solidFill>
                  <a:schemeClr val="dk1"/>
                </a:solidFill>
                <a:latin typeface="Lato Light"/>
                <a:ea typeface="Lato Light"/>
                <a:cs typeface="Lato Light"/>
                <a:sym typeface="Lato Light"/>
              </a:endParaRPr>
            </a:p>
          </p:txBody>
        </p:sp>
        <p:sp>
          <p:nvSpPr>
            <p:cNvPr id="6366" name="Google Shape;6366;p180"/>
            <p:cNvSpPr txBox="1"/>
            <p:nvPr/>
          </p:nvSpPr>
          <p:spPr>
            <a:xfrm>
              <a:off x="543182" y="5153151"/>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04</a:t>
              </a:r>
              <a:endParaRPr b="1" sz="24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600"/>
                                  </p:stCondLst>
                                  <p:childTnLst>
                                    <p:set>
                                      <p:cBhvr>
                                        <p:cTn dur="1" fill="hold">
                                          <p:stCondLst>
                                            <p:cond delay="0"/>
                                          </p:stCondLst>
                                        </p:cTn>
                                        <p:tgtEl>
                                          <p:spTgt spid="6330"/>
                                        </p:tgtEl>
                                        <p:attrNameLst>
                                          <p:attrName>style.visibility</p:attrName>
                                        </p:attrNameLst>
                                      </p:cBhvr>
                                      <p:to>
                                        <p:strVal val="visible"/>
                                      </p:to>
                                    </p:set>
                                    <p:animEffect filter="fade" transition="in">
                                      <p:cBhvr>
                                        <p:cTn dur="1000"/>
                                        <p:tgtEl>
                                          <p:spTgt spid="633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370" name="Shape 6370"/>
        <p:cNvGrpSpPr/>
        <p:nvPr/>
      </p:nvGrpSpPr>
      <p:grpSpPr>
        <a:xfrm>
          <a:off x="0" y="0"/>
          <a:ext cx="0" cy="0"/>
          <a:chOff x="0" y="0"/>
          <a:chExt cx="0" cy="0"/>
        </a:xfrm>
      </p:grpSpPr>
      <p:sp>
        <p:nvSpPr>
          <p:cNvPr id="6371" name="Google Shape;6371;p18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372" name="Google Shape;6372;p18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373" name="Google Shape;6373;p18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374" name="Google Shape;6374;p181"/>
          <p:cNvGrpSpPr/>
          <p:nvPr/>
        </p:nvGrpSpPr>
        <p:grpSpPr>
          <a:xfrm>
            <a:off x="3962681" y="1916231"/>
            <a:ext cx="4110037" cy="4448175"/>
            <a:chOff x="2547" y="1155"/>
            <a:chExt cx="2589" cy="2802"/>
          </a:xfrm>
        </p:grpSpPr>
        <p:sp>
          <p:nvSpPr>
            <p:cNvPr id="6375" name="Google Shape;6375;p181"/>
            <p:cNvSpPr/>
            <p:nvPr/>
          </p:nvSpPr>
          <p:spPr>
            <a:xfrm>
              <a:off x="3325" y="2484"/>
              <a:ext cx="1033" cy="1473"/>
            </a:xfrm>
            <a:custGeom>
              <a:rect b="b" l="l" r="r" t="t"/>
              <a:pathLst>
                <a:path extrusionOk="0" h="371" w="260">
                  <a:moveTo>
                    <a:pt x="68" y="124"/>
                  </a:moveTo>
                  <a:cubicBezTo>
                    <a:pt x="51" y="141"/>
                    <a:pt x="33" y="159"/>
                    <a:pt x="20" y="181"/>
                  </a:cubicBezTo>
                  <a:cubicBezTo>
                    <a:pt x="7" y="202"/>
                    <a:pt x="0" y="229"/>
                    <a:pt x="3" y="256"/>
                  </a:cubicBezTo>
                  <a:cubicBezTo>
                    <a:pt x="5" y="284"/>
                    <a:pt x="18" y="312"/>
                    <a:pt x="41" y="334"/>
                  </a:cubicBezTo>
                  <a:cubicBezTo>
                    <a:pt x="64" y="356"/>
                    <a:pt x="96" y="371"/>
                    <a:pt x="130" y="371"/>
                  </a:cubicBezTo>
                  <a:cubicBezTo>
                    <a:pt x="164" y="371"/>
                    <a:pt x="196" y="356"/>
                    <a:pt x="219" y="334"/>
                  </a:cubicBezTo>
                  <a:cubicBezTo>
                    <a:pt x="241" y="312"/>
                    <a:pt x="254" y="284"/>
                    <a:pt x="257" y="256"/>
                  </a:cubicBezTo>
                  <a:cubicBezTo>
                    <a:pt x="260" y="229"/>
                    <a:pt x="253" y="202"/>
                    <a:pt x="240" y="181"/>
                  </a:cubicBezTo>
                  <a:cubicBezTo>
                    <a:pt x="227" y="159"/>
                    <a:pt x="208" y="141"/>
                    <a:pt x="192" y="124"/>
                  </a:cubicBezTo>
                  <a:cubicBezTo>
                    <a:pt x="156" y="91"/>
                    <a:pt x="138" y="62"/>
                    <a:pt x="133" y="38"/>
                  </a:cubicBezTo>
                  <a:cubicBezTo>
                    <a:pt x="129" y="14"/>
                    <a:pt x="130" y="0"/>
                    <a:pt x="130" y="0"/>
                  </a:cubicBezTo>
                  <a:cubicBezTo>
                    <a:pt x="129" y="0"/>
                    <a:pt x="131" y="14"/>
                    <a:pt x="126" y="38"/>
                  </a:cubicBezTo>
                  <a:cubicBezTo>
                    <a:pt x="121" y="62"/>
                    <a:pt x="103" y="91"/>
                    <a:pt x="68" y="12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76" name="Google Shape;6376;p181"/>
            <p:cNvSpPr/>
            <p:nvPr/>
          </p:nvSpPr>
          <p:spPr>
            <a:xfrm>
              <a:off x="3325" y="1155"/>
              <a:ext cx="1033" cy="1472"/>
            </a:xfrm>
            <a:custGeom>
              <a:rect b="b" l="l" r="r" t="t"/>
              <a:pathLst>
                <a:path extrusionOk="0" h="371" w="260">
                  <a:moveTo>
                    <a:pt x="126" y="333"/>
                  </a:moveTo>
                  <a:cubicBezTo>
                    <a:pt x="131" y="357"/>
                    <a:pt x="129" y="371"/>
                    <a:pt x="130" y="370"/>
                  </a:cubicBezTo>
                  <a:cubicBezTo>
                    <a:pt x="130" y="371"/>
                    <a:pt x="129" y="357"/>
                    <a:pt x="133" y="333"/>
                  </a:cubicBezTo>
                  <a:cubicBezTo>
                    <a:pt x="138" y="309"/>
                    <a:pt x="156" y="280"/>
                    <a:pt x="192" y="247"/>
                  </a:cubicBezTo>
                  <a:cubicBezTo>
                    <a:pt x="208" y="230"/>
                    <a:pt x="227" y="212"/>
                    <a:pt x="240" y="190"/>
                  </a:cubicBezTo>
                  <a:cubicBezTo>
                    <a:pt x="253" y="168"/>
                    <a:pt x="260" y="142"/>
                    <a:pt x="257" y="115"/>
                  </a:cubicBezTo>
                  <a:cubicBezTo>
                    <a:pt x="254" y="87"/>
                    <a:pt x="241" y="59"/>
                    <a:pt x="219" y="37"/>
                  </a:cubicBezTo>
                  <a:cubicBezTo>
                    <a:pt x="196" y="15"/>
                    <a:pt x="164" y="0"/>
                    <a:pt x="130" y="0"/>
                  </a:cubicBezTo>
                  <a:cubicBezTo>
                    <a:pt x="96" y="0"/>
                    <a:pt x="64" y="15"/>
                    <a:pt x="41" y="37"/>
                  </a:cubicBezTo>
                  <a:cubicBezTo>
                    <a:pt x="18" y="59"/>
                    <a:pt x="5" y="87"/>
                    <a:pt x="3" y="115"/>
                  </a:cubicBezTo>
                  <a:cubicBezTo>
                    <a:pt x="0" y="142"/>
                    <a:pt x="7" y="168"/>
                    <a:pt x="20" y="190"/>
                  </a:cubicBezTo>
                  <a:cubicBezTo>
                    <a:pt x="33" y="212"/>
                    <a:pt x="51" y="230"/>
                    <a:pt x="68" y="247"/>
                  </a:cubicBezTo>
                  <a:cubicBezTo>
                    <a:pt x="103" y="280"/>
                    <a:pt x="121" y="309"/>
                    <a:pt x="126" y="33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77" name="Google Shape;6377;p181"/>
            <p:cNvSpPr/>
            <p:nvPr/>
          </p:nvSpPr>
          <p:spPr>
            <a:xfrm>
              <a:off x="3778" y="2500"/>
              <a:ext cx="1358" cy="1024"/>
            </a:xfrm>
            <a:custGeom>
              <a:rect b="b" l="l" r="r" t="t"/>
              <a:pathLst>
                <a:path extrusionOk="0" h="258" w="342">
                  <a:moveTo>
                    <a:pt x="77" y="120"/>
                  </a:moveTo>
                  <a:cubicBezTo>
                    <a:pt x="83" y="144"/>
                    <a:pt x="89" y="168"/>
                    <a:pt x="102" y="190"/>
                  </a:cubicBezTo>
                  <a:cubicBezTo>
                    <a:pt x="114" y="212"/>
                    <a:pt x="133" y="232"/>
                    <a:pt x="159" y="243"/>
                  </a:cubicBezTo>
                  <a:cubicBezTo>
                    <a:pt x="184" y="254"/>
                    <a:pt x="215" y="258"/>
                    <a:pt x="245" y="249"/>
                  </a:cubicBezTo>
                  <a:cubicBezTo>
                    <a:pt x="276" y="240"/>
                    <a:pt x="305" y="220"/>
                    <a:pt x="321" y="190"/>
                  </a:cubicBezTo>
                  <a:cubicBezTo>
                    <a:pt x="339" y="161"/>
                    <a:pt x="342" y="126"/>
                    <a:pt x="334" y="95"/>
                  </a:cubicBezTo>
                  <a:cubicBezTo>
                    <a:pt x="326" y="65"/>
                    <a:pt x="308" y="39"/>
                    <a:pt x="286" y="23"/>
                  </a:cubicBezTo>
                  <a:cubicBezTo>
                    <a:pt x="263" y="7"/>
                    <a:pt x="237" y="0"/>
                    <a:pt x="212" y="0"/>
                  </a:cubicBezTo>
                  <a:cubicBezTo>
                    <a:pt x="186" y="0"/>
                    <a:pt x="162" y="8"/>
                    <a:pt x="138" y="13"/>
                  </a:cubicBezTo>
                  <a:cubicBezTo>
                    <a:pt x="92" y="28"/>
                    <a:pt x="58" y="28"/>
                    <a:pt x="35" y="21"/>
                  </a:cubicBezTo>
                  <a:cubicBezTo>
                    <a:pt x="12" y="13"/>
                    <a:pt x="1" y="5"/>
                    <a:pt x="1" y="5"/>
                  </a:cubicBezTo>
                  <a:cubicBezTo>
                    <a:pt x="0" y="5"/>
                    <a:pt x="13" y="11"/>
                    <a:pt x="31" y="27"/>
                  </a:cubicBezTo>
                  <a:cubicBezTo>
                    <a:pt x="49" y="43"/>
                    <a:pt x="66" y="73"/>
                    <a:pt x="77" y="1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78" name="Google Shape;6378;p181"/>
            <p:cNvSpPr/>
            <p:nvPr/>
          </p:nvSpPr>
          <p:spPr>
            <a:xfrm>
              <a:off x="2547" y="1587"/>
              <a:ext cx="1354" cy="1024"/>
            </a:xfrm>
            <a:custGeom>
              <a:rect b="b" l="l" r="r" t="t"/>
              <a:pathLst>
                <a:path extrusionOk="0" h="258" w="341">
                  <a:moveTo>
                    <a:pt x="307" y="237"/>
                  </a:moveTo>
                  <a:cubicBezTo>
                    <a:pt x="330" y="245"/>
                    <a:pt x="341" y="253"/>
                    <a:pt x="341" y="253"/>
                  </a:cubicBezTo>
                  <a:cubicBezTo>
                    <a:pt x="341" y="252"/>
                    <a:pt x="328" y="247"/>
                    <a:pt x="310" y="231"/>
                  </a:cubicBezTo>
                  <a:cubicBezTo>
                    <a:pt x="292" y="215"/>
                    <a:pt x="276" y="185"/>
                    <a:pt x="265" y="138"/>
                  </a:cubicBezTo>
                  <a:cubicBezTo>
                    <a:pt x="258" y="114"/>
                    <a:pt x="252" y="90"/>
                    <a:pt x="240" y="67"/>
                  </a:cubicBezTo>
                  <a:cubicBezTo>
                    <a:pt x="227" y="45"/>
                    <a:pt x="208" y="26"/>
                    <a:pt x="183" y="15"/>
                  </a:cubicBezTo>
                  <a:cubicBezTo>
                    <a:pt x="158" y="3"/>
                    <a:pt x="127" y="0"/>
                    <a:pt x="96" y="9"/>
                  </a:cubicBezTo>
                  <a:cubicBezTo>
                    <a:pt x="66" y="17"/>
                    <a:pt x="37" y="38"/>
                    <a:pt x="20" y="68"/>
                  </a:cubicBezTo>
                  <a:cubicBezTo>
                    <a:pt x="3" y="97"/>
                    <a:pt x="0" y="132"/>
                    <a:pt x="8" y="163"/>
                  </a:cubicBezTo>
                  <a:cubicBezTo>
                    <a:pt x="15" y="193"/>
                    <a:pt x="34" y="219"/>
                    <a:pt x="56" y="235"/>
                  </a:cubicBezTo>
                  <a:cubicBezTo>
                    <a:pt x="78" y="251"/>
                    <a:pt x="105" y="258"/>
                    <a:pt x="130" y="258"/>
                  </a:cubicBezTo>
                  <a:cubicBezTo>
                    <a:pt x="155" y="257"/>
                    <a:pt x="180" y="250"/>
                    <a:pt x="203" y="244"/>
                  </a:cubicBezTo>
                  <a:cubicBezTo>
                    <a:pt x="249" y="230"/>
                    <a:pt x="284" y="229"/>
                    <a:pt x="307" y="2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79" name="Google Shape;6379;p181"/>
            <p:cNvSpPr/>
            <p:nvPr/>
          </p:nvSpPr>
          <p:spPr>
            <a:xfrm>
              <a:off x="3778" y="1587"/>
              <a:ext cx="1358" cy="1024"/>
            </a:xfrm>
            <a:custGeom>
              <a:rect b="b" l="l" r="r" t="t"/>
              <a:pathLst>
                <a:path extrusionOk="0" h="258" w="342">
                  <a:moveTo>
                    <a:pt x="138" y="244"/>
                  </a:moveTo>
                  <a:cubicBezTo>
                    <a:pt x="162" y="250"/>
                    <a:pt x="186" y="257"/>
                    <a:pt x="212" y="258"/>
                  </a:cubicBezTo>
                  <a:cubicBezTo>
                    <a:pt x="237" y="258"/>
                    <a:pt x="263" y="251"/>
                    <a:pt x="286" y="235"/>
                  </a:cubicBezTo>
                  <a:cubicBezTo>
                    <a:pt x="308" y="219"/>
                    <a:pt x="326" y="193"/>
                    <a:pt x="334" y="163"/>
                  </a:cubicBezTo>
                  <a:cubicBezTo>
                    <a:pt x="342" y="132"/>
                    <a:pt x="339" y="97"/>
                    <a:pt x="321" y="68"/>
                  </a:cubicBezTo>
                  <a:cubicBezTo>
                    <a:pt x="305" y="38"/>
                    <a:pt x="276" y="17"/>
                    <a:pt x="245" y="9"/>
                  </a:cubicBezTo>
                  <a:cubicBezTo>
                    <a:pt x="215" y="0"/>
                    <a:pt x="184" y="3"/>
                    <a:pt x="159" y="15"/>
                  </a:cubicBezTo>
                  <a:cubicBezTo>
                    <a:pt x="133" y="26"/>
                    <a:pt x="114" y="45"/>
                    <a:pt x="102" y="67"/>
                  </a:cubicBezTo>
                  <a:cubicBezTo>
                    <a:pt x="89" y="90"/>
                    <a:pt x="83" y="114"/>
                    <a:pt x="77" y="138"/>
                  </a:cubicBezTo>
                  <a:cubicBezTo>
                    <a:pt x="66" y="185"/>
                    <a:pt x="49" y="215"/>
                    <a:pt x="31" y="231"/>
                  </a:cubicBezTo>
                  <a:cubicBezTo>
                    <a:pt x="13" y="247"/>
                    <a:pt x="0" y="252"/>
                    <a:pt x="1" y="253"/>
                  </a:cubicBezTo>
                  <a:cubicBezTo>
                    <a:pt x="1" y="253"/>
                    <a:pt x="12" y="245"/>
                    <a:pt x="35" y="237"/>
                  </a:cubicBezTo>
                  <a:cubicBezTo>
                    <a:pt x="58" y="229"/>
                    <a:pt x="92" y="230"/>
                    <a:pt x="138" y="24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80" name="Google Shape;6380;p181"/>
            <p:cNvSpPr/>
            <p:nvPr/>
          </p:nvSpPr>
          <p:spPr>
            <a:xfrm>
              <a:off x="2547" y="2500"/>
              <a:ext cx="1354" cy="1024"/>
            </a:xfrm>
            <a:custGeom>
              <a:rect b="b" l="l" r="r" t="t"/>
              <a:pathLst>
                <a:path extrusionOk="0" h="258" w="341">
                  <a:moveTo>
                    <a:pt x="310" y="27"/>
                  </a:moveTo>
                  <a:cubicBezTo>
                    <a:pt x="328" y="11"/>
                    <a:pt x="341" y="5"/>
                    <a:pt x="341" y="5"/>
                  </a:cubicBezTo>
                  <a:cubicBezTo>
                    <a:pt x="341" y="5"/>
                    <a:pt x="330" y="13"/>
                    <a:pt x="307" y="21"/>
                  </a:cubicBezTo>
                  <a:cubicBezTo>
                    <a:pt x="284" y="28"/>
                    <a:pt x="249" y="28"/>
                    <a:pt x="203" y="13"/>
                  </a:cubicBezTo>
                  <a:cubicBezTo>
                    <a:pt x="180" y="8"/>
                    <a:pt x="155" y="0"/>
                    <a:pt x="130" y="0"/>
                  </a:cubicBezTo>
                  <a:cubicBezTo>
                    <a:pt x="105" y="0"/>
                    <a:pt x="78" y="7"/>
                    <a:pt x="56" y="23"/>
                  </a:cubicBezTo>
                  <a:cubicBezTo>
                    <a:pt x="34" y="39"/>
                    <a:pt x="15" y="65"/>
                    <a:pt x="8" y="95"/>
                  </a:cubicBezTo>
                  <a:cubicBezTo>
                    <a:pt x="0" y="126"/>
                    <a:pt x="3" y="161"/>
                    <a:pt x="20" y="190"/>
                  </a:cubicBezTo>
                  <a:cubicBezTo>
                    <a:pt x="37" y="220"/>
                    <a:pt x="66" y="240"/>
                    <a:pt x="96" y="249"/>
                  </a:cubicBezTo>
                  <a:cubicBezTo>
                    <a:pt x="127" y="258"/>
                    <a:pt x="158" y="254"/>
                    <a:pt x="183" y="243"/>
                  </a:cubicBezTo>
                  <a:cubicBezTo>
                    <a:pt x="208" y="232"/>
                    <a:pt x="227" y="212"/>
                    <a:pt x="240" y="190"/>
                  </a:cubicBezTo>
                  <a:cubicBezTo>
                    <a:pt x="252" y="168"/>
                    <a:pt x="258" y="144"/>
                    <a:pt x="265" y="120"/>
                  </a:cubicBezTo>
                  <a:cubicBezTo>
                    <a:pt x="276" y="73"/>
                    <a:pt x="292" y="43"/>
                    <a:pt x="310" y="2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81" name="Google Shape;6381;p181"/>
          <p:cNvGrpSpPr/>
          <p:nvPr/>
        </p:nvGrpSpPr>
        <p:grpSpPr>
          <a:xfrm>
            <a:off x="4949625" y="3026845"/>
            <a:ext cx="2256359" cy="2256359"/>
            <a:chOff x="3717880" y="1748073"/>
            <a:chExt cx="2256359" cy="2256359"/>
          </a:xfrm>
        </p:grpSpPr>
        <p:sp>
          <p:nvSpPr>
            <p:cNvPr id="6382" name="Google Shape;6382;p181"/>
            <p:cNvSpPr/>
            <p:nvPr/>
          </p:nvSpPr>
          <p:spPr>
            <a:xfrm flipH="1" rot="2101201">
              <a:off x="4036060" y="2066253"/>
              <a:ext cx="1620000" cy="1620000"/>
            </a:xfrm>
            <a:prstGeom prst="ellipse">
              <a:avLst/>
            </a:prstGeom>
            <a:gradFill>
              <a:gsLst>
                <a:gs pos="0">
                  <a:srgbClr val="D8D8D8"/>
                </a:gs>
                <a:gs pos="100000">
                  <a:schemeClr val="lt1"/>
                </a:gs>
              </a:gsLst>
              <a:lin ang="0" scaled="0"/>
            </a:gradFill>
            <a:ln>
              <a:noFill/>
            </a:ln>
            <a:effectLst>
              <a:outerShdw blurRad="469900" rotWithShape="0" algn="r" dir="108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83" name="Google Shape;6383;p181"/>
            <p:cNvSpPr/>
            <p:nvPr/>
          </p:nvSpPr>
          <p:spPr>
            <a:xfrm flipH="1" rot="2101201">
              <a:off x="4167087" y="2195775"/>
              <a:ext cx="1368000" cy="1368000"/>
            </a:xfrm>
            <a:prstGeom prst="ellipse">
              <a:avLst/>
            </a:prstGeom>
            <a:gradFill>
              <a:gsLst>
                <a:gs pos="0">
                  <a:srgbClr val="D8D8D8"/>
                </a:gs>
                <a:gs pos="100000">
                  <a:schemeClr val="lt1"/>
                </a:gs>
              </a:gsLst>
              <a:lin ang="5400000" scaled="0"/>
            </a:gradFill>
            <a:ln>
              <a:noFill/>
            </a:ln>
            <a:effectLst>
              <a:outerShdw blurRad="469900" rotWithShape="0" algn="r" dir="108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84" name="Google Shape;6384;p181"/>
          <p:cNvGrpSpPr/>
          <p:nvPr/>
        </p:nvGrpSpPr>
        <p:grpSpPr>
          <a:xfrm>
            <a:off x="5817996" y="2291922"/>
            <a:ext cx="626682" cy="710833"/>
            <a:chOff x="7130814" y="4999578"/>
            <a:chExt cx="257037" cy="357917"/>
          </a:xfrm>
        </p:grpSpPr>
        <p:sp>
          <p:nvSpPr>
            <p:cNvPr id="6385" name="Google Shape;6385;p181"/>
            <p:cNvSpPr/>
            <p:nvPr/>
          </p:nvSpPr>
          <p:spPr>
            <a:xfrm>
              <a:off x="7130814" y="4999578"/>
              <a:ext cx="257037" cy="357917"/>
            </a:xfrm>
            <a:custGeom>
              <a:rect b="b" l="l" r="r" t="t"/>
              <a:pathLst>
                <a:path extrusionOk="0" h="128" w="92">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86" name="Google Shape;6386;p181"/>
            <p:cNvSpPr/>
            <p:nvPr/>
          </p:nvSpPr>
          <p:spPr>
            <a:xfrm>
              <a:off x="7173653" y="5152971"/>
              <a:ext cx="158921" cy="128518"/>
            </a:xfrm>
            <a:custGeom>
              <a:rect b="b" l="l" r="r" t="t"/>
              <a:pathLst>
                <a:path extrusionOk="0" h="46" w="57">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87" name="Google Shape;6387;p181"/>
          <p:cNvGrpSpPr/>
          <p:nvPr/>
        </p:nvGrpSpPr>
        <p:grpSpPr>
          <a:xfrm>
            <a:off x="7020730" y="3104289"/>
            <a:ext cx="569957" cy="561950"/>
            <a:chOff x="6372140" y="3573437"/>
            <a:chExt cx="335806" cy="356535"/>
          </a:xfrm>
        </p:grpSpPr>
        <p:sp>
          <p:nvSpPr>
            <p:cNvPr id="6388" name="Google Shape;6388;p181"/>
            <p:cNvSpPr/>
            <p:nvPr/>
          </p:nvSpPr>
          <p:spPr>
            <a:xfrm>
              <a:off x="6372140" y="3573437"/>
              <a:ext cx="335806" cy="356535"/>
            </a:xfrm>
            <a:custGeom>
              <a:rect b="b" l="l" r="r" t="t"/>
              <a:pathLst>
                <a:path extrusionOk="0"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89" name="Google Shape;6389;p181"/>
            <p:cNvSpPr/>
            <p:nvPr/>
          </p:nvSpPr>
          <p:spPr>
            <a:xfrm>
              <a:off x="6417744" y="3617659"/>
              <a:ext cx="244600" cy="222489"/>
            </a:xfrm>
            <a:custGeom>
              <a:rect b="b" l="l" r="r" t="t"/>
              <a:pathLst>
                <a:path extrusionOk="0"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90" name="Google Shape;6390;p181"/>
            <p:cNvSpPr/>
            <p:nvPr/>
          </p:nvSpPr>
          <p:spPr>
            <a:xfrm>
              <a:off x="6551790" y="3650825"/>
              <a:ext cx="66332" cy="67714"/>
            </a:xfrm>
            <a:custGeom>
              <a:rect b="b" l="l" r="r" t="t"/>
              <a:pathLst>
                <a:path extrusionOk="0"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91" name="Google Shape;6391;p181"/>
          <p:cNvGrpSpPr/>
          <p:nvPr/>
        </p:nvGrpSpPr>
        <p:grpSpPr>
          <a:xfrm>
            <a:off x="6994805" y="4649865"/>
            <a:ext cx="605140" cy="490072"/>
            <a:chOff x="4219110" y="5023071"/>
            <a:chExt cx="356535" cy="310931"/>
          </a:xfrm>
        </p:grpSpPr>
        <p:sp>
          <p:nvSpPr>
            <p:cNvPr id="6392" name="Google Shape;6392;p181"/>
            <p:cNvSpPr/>
            <p:nvPr/>
          </p:nvSpPr>
          <p:spPr>
            <a:xfrm>
              <a:off x="4219110" y="5023071"/>
              <a:ext cx="356535" cy="255655"/>
            </a:xfrm>
            <a:custGeom>
              <a:rect b="b" l="l" r="r" t="t"/>
              <a:pathLst>
                <a:path extrusionOk="0" h="92" w="128">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93" name="Google Shape;6393;p181"/>
            <p:cNvSpPr/>
            <p:nvPr/>
          </p:nvSpPr>
          <p:spPr>
            <a:xfrm>
              <a:off x="4542479" y="5133624"/>
              <a:ext cx="22111" cy="122991"/>
            </a:xfrm>
            <a:custGeom>
              <a:rect b="b" l="l" r="r" t="t"/>
              <a:pathLst>
                <a:path extrusionOk="0" h="44" w="8">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94" name="Google Shape;6394;p181"/>
            <p:cNvSpPr/>
            <p:nvPr/>
          </p:nvSpPr>
          <p:spPr>
            <a:xfrm>
              <a:off x="4531424" y="5267670"/>
              <a:ext cx="44221" cy="6633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95" name="Google Shape;6395;p181"/>
          <p:cNvGrpSpPr/>
          <p:nvPr/>
        </p:nvGrpSpPr>
        <p:grpSpPr>
          <a:xfrm>
            <a:off x="4519696" y="4595411"/>
            <a:ext cx="623905" cy="544526"/>
            <a:chOff x="5648015" y="5725086"/>
            <a:chExt cx="367591" cy="345480"/>
          </a:xfrm>
        </p:grpSpPr>
        <p:sp>
          <p:nvSpPr>
            <p:cNvPr id="6396" name="Google Shape;6396;p181"/>
            <p:cNvSpPr/>
            <p:nvPr/>
          </p:nvSpPr>
          <p:spPr>
            <a:xfrm>
              <a:off x="5826282" y="5914409"/>
              <a:ext cx="44221" cy="4422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397" name="Google Shape;6397;p181"/>
            <p:cNvSpPr/>
            <p:nvPr/>
          </p:nvSpPr>
          <p:spPr>
            <a:xfrm>
              <a:off x="5648015" y="5725086"/>
              <a:ext cx="367591" cy="345480"/>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398" name="Google Shape;6398;p181"/>
          <p:cNvGrpSpPr/>
          <p:nvPr/>
        </p:nvGrpSpPr>
        <p:grpSpPr>
          <a:xfrm>
            <a:off x="5700074" y="5305205"/>
            <a:ext cx="609833" cy="564129"/>
            <a:chOff x="4930798" y="4999578"/>
            <a:chExt cx="359300" cy="357917"/>
          </a:xfrm>
        </p:grpSpPr>
        <p:sp>
          <p:nvSpPr>
            <p:cNvPr id="6399" name="Google Shape;6399;p181"/>
            <p:cNvSpPr/>
            <p:nvPr/>
          </p:nvSpPr>
          <p:spPr>
            <a:xfrm>
              <a:off x="4930798" y="5034126"/>
              <a:ext cx="328897" cy="323369"/>
            </a:xfrm>
            <a:custGeom>
              <a:rect b="b" l="l" r="r" t="t"/>
              <a:pathLst>
                <a:path extrusionOk="0" h="116" w="118">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00" name="Google Shape;6400;p181"/>
            <p:cNvSpPr/>
            <p:nvPr/>
          </p:nvSpPr>
          <p:spPr>
            <a:xfrm>
              <a:off x="5089719" y="5179228"/>
              <a:ext cx="55277" cy="55277"/>
            </a:xfrm>
            <a:custGeom>
              <a:rect b="b" l="l" r="r" t="t"/>
              <a:pathLst>
                <a:path extrusionOk="0" h="20" w="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01" name="Google Shape;6401;p181"/>
            <p:cNvSpPr/>
            <p:nvPr/>
          </p:nvSpPr>
          <p:spPr>
            <a:xfrm>
              <a:off x="5234821" y="4999578"/>
              <a:ext cx="55277" cy="56659"/>
            </a:xfrm>
            <a:custGeom>
              <a:rect b="b" l="l" r="r" t="t"/>
              <a:pathLst>
                <a:path extrusionOk="0" h="20" w="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02" name="Google Shape;6402;p181"/>
            <p:cNvSpPr/>
            <p:nvPr/>
          </p:nvSpPr>
          <p:spPr>
            <a:xfrm>
              <a:off x="5022005" y="5166790"/>
              <a:ext cx="45603" cy="45603"/>
            </a:xfrm>
            <a:custGeom>
              <a:rect b="b" l="l" r="r" t="t"/>
              <a:pathLst>
                <a:path extrusionOk="0" h="16" w="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03" name="Google Shape;6403;p181"/>
            <p:cNvSpPr/>
            <p:nvPr/>
          </p:nvSpPr>
          <p:spPr>
            <a:xfrm>
              <a:off x="5067608" y="5245560"/>
              <a:ext cx="22111" cy="2211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04" name="Google Shape;6404;p181"/>
            <p:cNvSpPr/>
            <p:nvPr/>
          </p:nvSpPr>
          <p:spPr>
            <a:xfrm>
              <a:off x="5245876" y="5078347"/>
              <a:ext cx="22111" cy="2211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405" name="Google Shape;6405;p181"/>
          <p:cNvSpPr/>
          <p:nvPr/>
        </p:nvSpPr>
        <p:spPr>
          <a:xfrm>
            <a:off x="4506499" y="3133856"/>
            <a:ext cx="623905" cy="561950"/>
          </a:xfrm>
          <a:custGeom>
            <a:rect b="b" l="l" r="r" t="t"/>
            <a:pathLst>
              <a:path extrusionOk="0" h="128" w="132">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406" name="Google Shape;6406;p181"/>
          <p:cNvGrpSpPr/>
          <p:nvPr/>
        </p:nvGrpSpPr>
        <p:grpSpPr>
          <a:xfrm>
            <a:off x="7495816" y="2538599"/>
            <a:ext cx="1389985" cy="378924"/>
            <a:chOff x="7528087" y="2680840"/>
            <a:chExt cx="2803259" cy="316190"/>
          </a:xfrm>
        </p:grpSpPr>
        <p:cxnSp>
          <p:nvCxnSpPr>
            <p:cNvPr id="6407" name="Google Shape;6407;p181"/>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408" name="Google Shape;6408;p181"/>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409" name="Google Shape;6409;p181"/>
          <p:cNvGrpSpPr/>
          <p:nvPr/>
        </p:nvGrpSpPr>
        <p:grpSpPr>
          <a:xfrm>
            <a:off x="3915695" y="2002647"/>
            <a:ext cx="1460089" cy="563857"/>
            <a:chOff x="1582038" y="2697524"/>
            <a:chExt cx="2577213" cy="316190"/>
          </a:xfrm>
        </p:grpSpPr>
        <p:cxnSp>
          <p:nvCxnSpPr>
            <p:cNvPr id="6410" name="Google Shape;6410;p181"/>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411" name="Google Shape;6411;p181"/>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412" name="Google Shape;6412;p181"/>
          <p:cNvGrpSpPr/>
          <p:nvPr/>
        </p:nvGrpSpPr>
        <p:grpSpPr>
          <a:xfrm flipH="1" rot="10800000">
            <a:off x="6444678" y="5638298"/>
            <a:ext cx="1389985" cy="378924"/>
            <a:chOff x="7528087" y="2680840"/>
            <a:chExt cx="2803259" cy="316190"/>
          </a:xfrm>
        </p:grpSpPr>
        <p:cxnSp>
          <p:nvCxnSpPr>
            <p:cNvPr id="6413" name="Google Shape;6413;p181"/>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414" name="Google Shape;6414;p181"/>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415" name="Google Shape;6415;p181"/>
          <p:cNvGrpSpPr/>
          <p:nvPr/>
        </p:nvGrpSpPr>
        <p:grpSpPr>
          <a:xfrm flipH="1" rot="10800000">
            <a:off x="2798366" y="5102479"/>
            <a:ext cx="1460089" cy="563857"/>
            <a:chOff x="1582038" y="2697524"/>
            <a:chExt cx="2577213" cy="316190"/>
          </a:xfrm>
        </p:grpSpPr>
        <p:cxnSp>
          <p:nvCxnSpPr>
            <p:cNvPr id="6416" name="Google Shape;6416;p181"/>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417" name="Google Shape;6417;p181"/>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cxnSp>
        <p:nvCxnSpPr>
          <p:cNvPr id="6418" name="Google Shape;6418;p181"/>
          <p:cNvCxnSpPr/>
          <p:nvPr/>
        </p:nvCxnSpPr>
        <p:spPr>
          <a:xfrm>
            <a:off x="7778822" y="4579387"/>
            <a:ext cx="1143071" cy="0"/>
          </a:xfrm>
          <a:prstGeom prst="straightConnector1">
            <a:avLst/>
          </a:prstGeom>
          <a:noFill/>
          <a:ln cap="flat" cmpd="sng" w="9525">
            <a:solidFill>
              <a:srgbClr val="D8D8D8"/>
            </a:solidFill>
            <a:prstDash val="solid"/>
            <a:miter lim="800000"/>
            <a:headEnd len="sm" w="sm" type="none"/>
            <a:tailEnd len="med" w="med" type="oval"/>
          </a:ln>
        </p:spPr>
      </p:cxnSp>
      <p:cxnSp>
        <p:nvCxnSpPr>
          <p:cNvPr id="6419" name="Google Shape;6419;p181"/>
          <p:cNvCxnSpPr/>
          <p:nvPr/>
        </p:nvCxnSpPr>
        <p:spPr>
          <a:xfrm rot="10800000">
            <a:off x="3090463" y="3524663"/>
            <a:ext cx="1177973" cy="0"/>
          </a:xfrm>
          <a:prstGeom prst="straightConnector1">
            <a:avLst/>
          </a:prstGeom>
          <a:noFill/>
          <a:ln cap="flat" cmpd="sng" w="9525">
            <a:solidFill>
              <a:srgbClr val="D8D8D8"/>
            </a:solidFill>
            <a:prstDash val="solid"/>
            <a:miter lim="800000"/>
            <a:headEnd len="sm" w="sm" type="none"/>
            <a:tailEnd len="med" w="med" type="oval"/>
          </a:ln>
        </p:spPr>
      </p:cxnSp>
      <p:grpSp>
        <p:nvGrpSpPr>
          <p:cNvPr id="6420" name="Google Shape;6420;p181"/>
          <p:cNvGrpSpPr/>
          <p:nvPr/>
        </p:nvGrpSpPr>
        <p:grpSpPr>
          <a:xfrm>
            <a:off x="1605223" y="1590935"/>
            <a:ext cx="2079818" cy="975569"/>
            <a:chOff x="1250714" y="3185240"/>
            <a:chExt cx="2079818" cy="975569"/>
          </a:xfrm>
        </p:grpSpPr>
        <p:sp>
          <p:nvSpPr>
            <p:cNvPr id="6421" name="Google Shape;6421;p181"/>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22" name="Google Shape;6422;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6423" name="Google Shape;6423;p181"/>
          <p:cNvGrpSpPr/>
          <p:nvPr/>
        </p:nvGrpSpPr>
        <p:grpSpPr>
          <a:xfrm>
            <a:off x="9132715" y="2106158"/>
            <a:ext cx="2129979" cy="968178"/>
            <a:chOff x="1200553" y="3192631"/>
            <a:chExt cx="2129979" cy="968178"/>
          </a:xfrm>
        </p:grpSpPr>
        <p:sp>
          <p:nvSpPr>
            <p:cNvPr id="6424" name="Google Shape;6424;p181"/>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25" name="Google Shape;6425;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6426" name="Google Shape;6426;p181"/>
          <p:cNvGrpSpPr/>
          <p:nvPr/>
        </p:nvGrpSpPr>
        <p:grpSpPr>
          <a:xfrm>
            <a:off x="902907" y="3119836"/>
            <a:ext cx="2079818" cy="975569"/>
            <a:chOff x="1250714" y="3185240"/>
            <a:chExt cx="2079818" cy="975569"/>
          </a:xfrm>
        </p:grpSpPr>
        <p:sp>
          <p:nvSpPr>
            <p:cNvPr id="6427" name="Google Shape;6427;p181"/>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28" name="Google Shape;6428;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6429" name="Google Shape;6429;p181"/>
          <p:cNvGrpSpPr/>
          <p:nvPr/>
        </p:nvGrpSpPr>
        <p:grpSpPr>
          <a:xfrm>
            <a:off x="9068994" y="4101911"/>
            <a:ext cx="2129979" cy="968178"/>
            <a:chOff x="1200553" y="3192631"/>
            <a:chExt cx="2129979" cy="968178"/>
          </a:xfrm>
        </p:grpSpPr>
        <p:sp>
          <p:nvSpPr>
            <p:cNvPr id="6430" name="Google Shape;6430;p181"/>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31" name="Google Shape;6431;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6432" name="Google Shape;6432;p181"/>
          <p:cNvGrpSpPr/>
          <p:nvPr/>
        </p:nvGrpSpPr>
        <p:grpSpPr>
          <a:xfrm>
            <a:off x="607243" y="5180908"/>
            <a:ext cx="2079818" cy="975569"/>
            <a:chOff x="1250714" y="3185240"/>
            <a:chExt cx="2079818" cy="975569"/>
          </a:xfrm>
        </p:grpSpPr>
        <p:sp>
          <p:nvSpPr>
            <p:cNvPr id="6433" name="Google Shape;6433;p181"/>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34" name="Google Shape;6434;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6435" name="Google Shape;6435;p181"/>
          <p:cNvGrpSpPr/>
          <p:nvPr/>
        </p:nvGrpSpPr>
        <p:grpSpPr>
          <a:xfrm>
            <a:off x="7959603" y="5638298"/>
            <a:ext cx="2129979" cy="968178"/>
            <a:chOff x="1200553" y="3192631"/>
            <a:chExt cx="2129979" cy="968178"/>
          </a:xfrm>
        </p:grpSpPr>
        <p:sp>
          <p:nvSpPr>
            <p:cNvPr id="6436" name="Google Shape;6436;p181"/>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6437" name="Google Shape;6437;p18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441" name="Shape 6441"/>
        <p:cNvGrpSpPr/>
        <p:nvPr/>
      </p:nvGrpSpPr>
      <p:grpSpPr>
        <a:xfrm>
          <a:off x="0" y="0"/>
          <a:ext cx="0" cy="0"/>
          <a:chOff x="0" y="0"/>
          <a:chExt cx="0" cy="0"/>
        </a:xfrm>
      </p:grpSpPr>
      <p:grpSp>
        <p:nvGrpSpPr>
          <p:cNvPr id="6442" name="Google Shape;6442;p182"/>
          <p:cNvGrpSpPr/>
          <p:nvPr/>
        </p:nvGrpSpPr>
        <p:grpSpPr>
          <a:xfrm>
            <a:off x="4137937" y="1841148"/>
            <a:ext cx="3177264" cy="3757407"/>
            <a:chOff x="4221356" y="1626130"/>
            <a:chExt cx="3815479" cy="4512156"/>
          </a:xfrm>
        </p:grpSpPr>
        <p:sp>
          <p:nvSpPr>
            <p:cNvPr id="6443" name="Google Shape;6443;p182"/>
            <p:cNvSpPr/>
            <p:nvPr/>
          </p:nvSpPr>
          <p:spPr>
            <a:xfrm>
              <a:off x="6605324" y="2793384"/>
              <a:ext cx="1431511" cy="374482"/>
            </a:xfrm>
            <a:custGeom>
              <a:rect b="b" l="l" r="r" t="t"/>
              <a:pathLst>
                <a:path extrusionOk="0" h="265" w="1013">
                  <a:moveTo>
                    <a:pt x="1013" y="265"/>
                  </a:moveTo>
                  <a:lnTo>
                    <a:pt x="0" y="0"/>
                  </a:lnTo>
                  <a:lnTo>
                    <a:pt x="675" y="241"/>
                  </a:lnTo>
                  <a:lnTo>
                    <a:pt x="1013" y="265"/>
                  </a:ln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4" name="Google Shape;6444;p182"/>
            <p:cNvSpPr/>
            <p:nvPr/>
          </p:nvSpPr>
          <p:spPr>
            <a:xfrm>
              <a:off x="7559193" y="3133950"/>
              <a:ext cx="477641" cy="1131925"/>
            </a:xfrm>
            <a:custGeom>
              <a:rect b="b" l="l" r="r" t="t"/>
              <a:pathLst>
                <a:path extrusionOk="0" h="801" w="338">
                  <a:moveTo>
                    <a:pt x="0" y="801"/>
                  </a:moveTo>
                  <a:lnTo>
                    <a:pt x="338" y="24"/>
                  </a:lnTo>
                  <a:lnTo>
                    <a:pt x="0" y="0"/>
                  </a:lnTo>
                  <a:lnTo>
                    <a:pt x="0" y="801"/>
                  </a:ln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5" name="Google Shape;6445;p182"/>
            <p:cNvSpPr/>
            <p:nvPr/>
          </p:nvSpPr>
          <p:spPr>
            <a:xfrm>
              <a:off x="6605324" y="2793384"/>
              <a:ext cx="953870" cy="1472492"/>
            </a:xfrm>
            <a:custGeom>
              <a:rect b="b" l="l" r="r" t="t"/>
              <a:pathLst>
                <a:path extrusionOk="0" h="1042" w="675">
                  <a:moveTo>
                    <a:pt x="675" y="1042"/>
                  </a:moveTo>
                  <a:lnTo>
                    <a:pt x="675" y="241"/>
                  </a:lnTo>
                  <a:lnTo>
                    <a:pt x="0" y="0"/>
                  </a:lnTo>
                  <a:lnTo>
                    <a:pt x="0" y="800"/>
                  </a:lnTo>
                  <a:lnTo>
                    <a:pt x="675" y="1042"/>
                  </a:lnTo>
                  <a:close/>
                </a:path>
              </a:pathLst>
            </a:custGeom>
            <a:solidFill>
              <a:srgbClr val="D1D1D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6" name="Google Shape;6446;p182"/>
            <p:cNvSpPr/>
            <p:nvPr/>
          </p:nvSpPr>
          <p:spPr>
            <a:xfrm>
              <a:off x="4221356" y="2793384"/>
              <a:ext cx="1430098" cy="374482"/>
            </a:xfrm>
            <a:custGeom>
              <a:rect b="b" l="l" r="r" t="t"/>
              <a:pathLst>
                <a:path extrusionOk="0" h="265" w="1012">
                  <a:moveTo>
                    <a:pt x="0" y="265"/>
                  </a:moveTo>
                  <a:lnTo>
                    <a:pt x="1012" y="0"/>
                  </a:lnTo>
                  <a:lnTo>
                    <a:pt x="337" y="241"/>
                  </a:lnTo>
                  <a:lnTo>
                    <a:pt x="0" y="265"/>
                  </a:lnTo>
                  <a:close/>
                </a:path>
              </a:pathLst>
            </a:custGeom>
            <a:solidFill>
              <a:srgbClr val="A5A5A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7" name="Google Shape;6447;p182"/>
            <p:cNvSpPr/>
            <p:nvPr/>
          </p:nvSpPr>
          <p:spPr>
            <a:xfrm>
              <a:off x="4221356" y="3133950"/>
              <a:ext cx="476229" cy="1131925"/>
            </a:xfrm>
            <a:custGeom>
              <a:rect b="b" l="l" r="r" t="t"/>
              <a:pathLst>
                <a:path extrusionOk="0" h="801" w="337">
                  <a:moveTo>
                    <a:pt x="337" y="801"/>
                  </a:moveTo>
                  <a:lnTo>
                    <a:pt x="0" y="24"/>
                  </a:lnTo>
                  <a:lnTo>
                    <a:pt x="337" y="0"/>
                  </a:lnTo>
                  <a:lnTo>
                    <a:pt x="337" y="801"/>
                  </a:lnTo>
                  <a:close/>
                </a:path>
              </a:pathLst>
            </a:custGeom>
            <a:solidFill>
              <a:srgbClr val="BFBFB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8" name="Google Shape;6448;p182"/>
            <p:cNvSpPr/>
            <p:nvPr/>
          </p:nvSpPr>
          <p:spPr>
            <a:xfrm>
              <a:off x="4697585" y="2793384"/>
              <a:ext cx="953870" cy="1472492"/>
            </a:xfrm>
            <a:custGeom>
              <a:rect b="b" l="l" r="r" t="t"/>
              <a:pathLst>
                <a:path extrusionOk="0" h="1042" w="675">
                  <a:moveTo>
                    <a:pt x="0" y="1042"/>
                  </a:moveTo>
                  <a:lnTo>
                    <a:pt x="0" y="241"/>
                  </a:lnTo>
                  <a:lnTo>
                    <a:pt x="675" y="0"/>
                  </a:lnTo>
                  <a:lnTo>
                    <a:pt x="675" y="800"/>
                  </a:lnTo>
                  <a:lnTo>
                    <a:pt x="0" y="1042"/>
                  </a:lnTo>
                  <a:close/>
                </a:path>
              </a:pathLst>
            </a:custGeom>
            <a:solidFill>
              <a:srgbClr val="A6A6A6"/>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49" name="Google Shape;6449;p182"/>
            <p:cNvSpPr/>
            <p:nvPr/>
          </p:nvSpPr>
          <p:spPr>
            <a:xfrm>
              <a:off x="5175226" y="4626226"/>
              <a:ext cx="1907739" cy="686786"/>
            </a:xfrm>
            <a:custGeom>
              <a:rect b="b" l="l" r="r" t="t"/>
              <a:pathLst>
                <a:path extrusionOk="0" h="486" w="1350">
                  <a:moveTo>
                    <a:pt x="675" y="486"/>
                  </a:moveTo>
                  <a:lnTo>
                    <a:pt x="0" y="242"/>
                  </a:lnTo>
                  <a:lnTo>
                    <a:pt x="675" y="0"/>
                  </a:lnTo>
                  <a:lnTo>
                    <a:pt x="1350" y="242"/>
                  </a:lnTo>
                  <a:lnTo>
                    <a:pt x="675" y="486"/>
                  </a:lnTo>
                  <a:close/>
                </a:path>
              </a:pathLst>
            </a:custGeom>
            <a:solidFill>
              <a:srgbClr val="A5A5A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0" name="Google Shape;6450;p182"/>
            <p:cNvSpPr/>
            <p:nvPr/>
          </p:nvSpPr>
          <p:spPr>
            <a:xfrm>
              <a:off x="6129095" y="4968206"/>
              <a:ext cx="953870" cy="1170080"/>
            </a:xfrm>
            <a:custGeom>
              <a:rect b="b" l="l" r="r" t="t"/>
              <a:pathLst>
                <a:path extrusionOk="0" h="828" w="675">
                  <a:moveTo>
                    <a:pt x="0" y="828"/>
                  </a:moveTo>
                  <a:lnTo>
                    <a:pt x="0" y="244"/>
                  </a:lnTo>
                  <a:lnTo>
                    <a:pt x="675" y="0"/>
                  </a:lnTo>
                  <a:lnTo>
                    <a:pt x="0" y="828"/>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1" name="Google Shape;6451;p182"/>
            <p:cNvSpPr/>
            <p:nvPr/>
          </p:nvSpPr>
          <p:spPr>
            <a:xfrm>
              <a:off x="5175226" y="4968206"/>
              <a:ext cx="953870" cy="1170080"/>
            </a:xfrm>
            <a:custGeom>
              <a:rect b="b" l="l" r="r" t="t"/>
              <a:pathLst>
                <a:path extrusionOk="0" h="828" w="675">
                  <a:moveTo>
                    <a:pt x="675" y="828"/>
                  </a:moveTo>
                  <a:lnTo>
                    <a:pt x="675" y="244"/>
                  </a:lnTo>
                  <a:lnTo>
                    <a:pt x="0" y="0"/>
                  </a:lnTo>
                  <a:lnTo>
                    <a:pt x="675" y="828"/>
                  </a:ln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2" name="Google Shape;6452;p182"/>
            <p:cNvSpPr/>
            <p:nvPr/>
          </p:nvSpPr>
          <p:spPr>
            <a:xfrm>
              <a:off x="6129095" y="3307767"/>
              <a:ext cx="953870" cy="1472492"/>
            </a:xfrm>
            <a:custGeom>
              <a:rect b="b" l="l" r="r" t="t"/>
              <a:pathLst>
                <a:path extrusionOk="0" h="1042" w="675">
                  <a:moveTo>
                    <a:pt x="0" y="242"/>
                  </a:moveTo>
                  <a:lnTo>
                    <a:pt x="0" y="1042"/>
                  </a:lnTo>
                  <a:lnTo>
                    <a:pt x="675" y="801"/>
                  </a:lnTo>
                  <a:lnTo>
                    <a:pt x="675" y="0"/>
                  </a:lnTo>
                  <a:lnTo>
                    <a:pt x="0" y="242"/>
                  </a:lnTo>
                  <a:close/>
                </a:path>
              </a:pathLst>
            </a:custGeom>
            <a:solidFill>
              <a:srgbClr val="BFBFB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3" name="Google Shape;6453;p182"/>
            <p:cNvSpPr/>
            <p:nvPr/>
          </p:nvSpPr>
          <p:spPr>
            <a:xfrm>
              <a:off x="5175226" y="2967200"/>
              <a:ext cx="1907739" cy="682546"/>
            </a:xfrm>
            <a:custGeom>
              <a:rect b="b" l="l" r="r" t="t"/>
              <a:pathLst>
                <a:path extrusionOk="0" h="483" w="1350">
                  <a:moveTo>
                    <a:pt x="675" y="0"/>
                  </a:moveTo>
                  <a:lnTo>
                    <a:pt x="0" y="241"/>
                  </a:lnTo>
                  <a:lnTo>
                    <a:pt x="675" y="483"/>
                  </a:lnTo>
                  <a:lnTo>
                    <a:pt x="1350" y="241"/>
                  </a:lnTo>
                  <a:lnTo>
                    <a:pt x="675" y="0"/>
                  </a:ln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4" name="Google Shape;6454;p182"/>
            <p:cNvSpPr/>
            <p:nvPr/>
          </p:nvSpPr>
          <p:spPr>
            <a:xfrm>
              <a:off x="5175226" y="3307767"/>
              <a:ext cx="953870" cy="1472492"/>
            </a:xfrm>
            <a:custGeom>
              <a:rect b="b" l="l" r="r" t="t"/>
              <a:pathLst>
                <a:path extrusionOk="0" h="1042" w="675">
                  <a:moveTo>
                    <a:pt x="0" y="0"/>
                  </a:moveTo>
                  <a:lnTo>
                    <a:pt x="0" y="801"/>
                  </a:lnTo>
                  <a:lnTo>
                    <a:pt x="675" y="1042"/>
                  </a:lnTo>
                  <a:lnTo>
                    <a:pt x="675" y="242"/>
                  </a:lnTo>
                  <a:lnTo>
                    <a:pt x="0" y="0"/>
                  </a:ln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5" name="Google Shape;6455;p182"/>
            <p:cNvSpPr/>
            <p:nvPr/>
          </p:nvSpPr>
          <p:spPr>
            <a:xfrm>
              <a:off x="6129095" y="1626130"/>
              <a:ext cx="953870" cy="1514886"/>
            </a:xfrm>
            <a:custGeom>
              <a:rect b="b" l="l" r="r" t="t"/>
              <a:pathLst>
                <a:path extrusionOk="0" h="1072" w="675">
                  <a:moveTo>
                    <a:pt x="0" y="0"/>
                  </a:moveTo>
                  <a:lnTo>
                    <a:pt x="0" y="1072"/>
                  </a:lnTo>
                  <a:lnTo>
                    <a:pt x="675" y="828"/>
                  </a:lnTo>
                  <a:lnTo>
                    <a:pt x="0" y="0"/>
                  </a:lnTo>
                  <a:close/>
                </a:path>
              </a:pathLst>
            </a:custGeom>
            <a:solidFill>
              <a:srgbClr val="16786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6" name="Google Shape;6456;p182"/>
            <p:cNvSpPr/>
            <p:nvPr/>
          </p:nvSpPr>
          <p:spPr>
            <a:xfrm>
              <a:off x="5175226" y="1626130"/>
              <a:ext cx="953870" cy="1514886"/>
            </a:xfrm>
            <a:custGeom>
              <a:rect b="b" l="l" r="r" t="t"/>
              <a:pathLst>
                <a:path extrusionOk="0" h="1072" w="675">
                  <a:moveTo>
                    <a:pt x="675" y="0"/>
                  </a:moveTo>
                  <a:lnTo>
                    <a:pt x="675" y="1072"/>
                  </a:lnTo>
                  <a:lnTo>
                    <a:pt x="0" y="828"/>
                  </a:lnTo>
                  <a:lnTo>
                    <a:pt x="675" y="0"/>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7" name="Google Shape;6457;p182"/>
            <p:cNvSpPr/>
            <p:nvPr/>
          </p:nvSpPr>
          <p:spPr>
            <a:xfrm>
              <a:off x="4256389" y="3827464"/>
              <a:ext cx="1432924" cy="1130512"/>
            </a:xfrm>
            <a:custGeom>
              <a:rect b="b" l="l" r="r" t="t"/>
              <a:pathLst>
                <a:path extrusionOk="0" h="800" w="1014">
                  <a:moveTo>
                    <a:pt x="0" y="535"/>
                  </a:moveTo>
                  <a:lnTo>
                    <a:pt x="1014" y="800"/>
                  </a:lnTo>
                  <a:lnTo>
                    <a:pt x="1014" y="0"/>
                  </a:lnTo>
                  <a:lnTo>
                    <a:pt x="0" y="535"/>
                  </a:ln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8" name="Google Shape;6458;p182"/>
            <p:cNvSpPr/>
            <p:nvPr/>
          </p:nvSpPr>
          <p:spPr>
            <a:xfrm>
              <a:off x="4245380" y="3495714"/>
              <a:ext cx="1432924" cy="1098009"/>
            </a:xfrm>
            <a:custGeom>
              <a:rect b="b" l="l" r="r" t="t"/>
              <a:pathLst>
                <a:path extrusionOk="0" h="777" w="1014">
                  <a:moveTo>
                    <a:pt x="339" y="0"/>
                  </a:moveTo>
                  <a:lnTo>
                    <a:pt x="0" y="777"/>
                  </a:lnTo>
                  <a:lnTo>
                    <a:pt x="1014" y="242"/>
                  </a:lnTo>
                  <a:lnTo>
                    <a:pt x="339" y="0"/>
                  </a:ln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59" name="Google Shape;6459;p182"/>
            <p:cNvSpPr/>
            <p:nvPr/>
          </p:nvSpPr>
          <p:spPr>
            <a:xfrm>
              <a:off x="6605324" y="3830629"/>
              <a:ext cx="1431511" cy="1130512"/>
            </a:xfrm>
            <a:custGeom>
              <a:rect b="b" l="l" r="r" t="t"/>
              <a:pathLst>
                <a:path extrusionOk="0" h="800" w="1013">
                  <a:moveTo>
                    <a:pt x="1013" y="535"/>
                  </a:moveTo>
                  <a:lnTo>
                    <a:pt x="0" y="800"/>
                  </a:lnTo>
                  <a:lnTo>
                    <a:pt x="0" y="0"/>
                  </a:lnTo>
                  <a:lnTo>
                    <a:pt x="1013" y="535"/>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sp>
          <p:nvSpPr>
            <p:cNvPr id="6460" name="Google Shape;6460;p182"/>
            <p:cNvSpPr/>
            <p:nvPr/>
          </p:nvSpPr>
          <p:spPr>
            <a:xfrm>
              <a:off x="6605324" y="3488649"/>
              <a:ext cx="1431511" cy="1098009"/>
            </a:xfrm>
            <a:custGeom>
              <a:rect b="b" l="l" r="r" t="t"/>
              <a:pathLst>
                <a:path extrusionOk="0" h="777" w="1013">
                  <a:moveTo>
                    <a:pt x="675" y="0"/>
                  </a:moveTo>
                  <a:lnTo>
                    <a:pt x="1013" y="777"/>
                  </a:lnTo>
                  <a:lnTo>
                    <a:pt x="0" y="242"/>
                  </a:lnTo>
                  <a:lnTo>
                    <a:pt x="675" y="0"/>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2"/>
                </a:solidFill>
                <a:latin typeface="Lato Light"/>
                <a:ea typeface="Lato Light"/>
                <a:cs typeface="Lato Light"/>
                <a:sym typeface="Lato Light"/>
              </a:endParaRPr>
            </a:p>
          </p:txBody>
        </p:sp>
      </p:grpSp>
      <p:sp>
        <p:nvSpPr>
          <p:cNvPr id="6461" name="Google Shape;6461;p182"/>
          <p:cNvSpPr/>
          <p:nvPr/>
        </p:nvSpPr>
        <p:spPr>
          <a:xfrm>
            <a:off x="5497079" y="1169560"/>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62" name="Google Shape;6462;p182"/>
          <p:cNvSpPr/>
          <p:nvPr/>
        </p:nvSpPr>
        <p:spPr>
          <a:xfrm>
            <a:off x="5505787" y="1295472"/>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sz="2000">
              <a:solidFill>
                <a:srgbClr val="FFFFFF"/>
              </a:solidFill>
              <a:latin typeface="Lato Light"/>
              <a:ea typeface="Lato Light"/>
              <a:cs typeface="Lato Light"/>
              <a:sym typeface="Lato Light"/>
            </a:endParaRPr>
          </a:p>
        </p:txBody>
      </p:sp>
      <p:sp>
        <p:nvSpPr>
          <p:cNvPr id="6463" name="Google Shape;6463;p182"/>
          <p:cNvSpPr/>
          <p:nvPr/>
        </p:nvSpPr>
        <p:spPr>
          <a:xfrm>
            <a:off x="7487853" y="2831985"/>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64" name="Google Shape;6464;p182"/>
          <p:cNvSpPr/>
          <p:nvPr/>
        </p:nvSpPr>
        <p:spPr>
          <a:xfrm>
            <a:off x="7496561" y="2957897"/>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6465" name="Google Shape;6465;p182"/>
          <p:cNvSpPr/>
          <p:nvPr/>
        </p:nvSpPr>
        <p:spPr>
          <a:xfrm>
            <a:off x="7522604" y="4039343"/>
            <a:ext cx="555387" cy="550931"/>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66" name="Google Shape;6466;p182"/>
          <p:cNvSpPr/>
          <p:nvPr/>
        </p:nvSpPr>
        <p:spPr>
          <a:xfrm>
            <a:off x="7531312" y="4165255"/>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6467" name="Google Shape;6467;p182"/>
          <p:cNvSpPr/>
          <p:nvPr/>
        </p:nvSpPr>
        <p:spPr>
          <a:xfrm>
            <a:off x="3429903" y="2849531"/>
            <a:ext cx="555387" cy="550931"/>
          </a:xfrm>
          <a:prstGeom prst="roundRect">
            <a:avLst>
              <a:gd fmla="val 16667" name="adj"/>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68" name="Google Shape;6468;p182"/>
          <p:cNvSpPr/>
          <p:nvPr/>
        </p:nvSpPr>
        <p:spPr>
          <a:xfrm>
            <a:off x="3438611" y="297544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06</a:t>
            </a:r>
            <a:endParaRPr sz="2000">
              <a:solidFill>
                <a:srgbClr val="FFFFFF"/>
              </a:solidFill>
              <a:latin typeface="Lato Light"/>
              <a:ea typeface="Lato Light"/>
              <a:cs typeface="Lato Light"/>
              <a:sym typeface="Lato Light"/>
            </a:endParaRPr>
          </a:p>
        </p:txBody>
      </p:sp>
      <p:sp>
        <p:nvSpPr>
          <p:cNvPr id="6469" name="Google Shape;6469;p182"/>
          <p:cNvSpPr/>
          <p:nvPr/>
        </p:nvSpPr>
        <p:spPr>
          <a:xfrm>
            <a:off x="5488368" y="5755064"/>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70" name="Google Shape;6470;p182"/>
          <p:cNvSpPr/>
          <p:nvPr/>
        </p:nvSpPr>
        <p:spPr>
          <a:xfrm>
            <a:off x="5497076" y="5880976"/>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sp>
        <p:nvSpPr>
          <p:cNvPr id="6471" name="Google Shape;6471;p182"/>
          <p:cNvSpPr/>
          <p:nvPr/>
        </p:nvSpPr>
        <p:spPr>
          <a:xfrm>
            <a:off x="3395153" y="4165255"/>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6472" name="Google Shape;6472;p182"/>
          <p:cNvSpPr/>
          <p:nvPr/>
        </p:nvSpPr>
        <p:spPr>
          <a:xfrm>
            <a:off x="3403861" y="4291167"/>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05</a:t>
            </a:r>
            <a:endParaRPr sz="2000">
              <a:solidFill>
                <a:srgbClr val="FFFFFF"/>
              </a:solidFill>
              <a:latin typeface="Lato Light"/>
              <a:ea typeface="Lato Light"/>
              <a:cs typeface="Lato Light"/>
              <a:sym typeface="Lato Light"/>
            </a:endParaRPr>
          </a:p>
        </p:txBody>
      </p:sp>
      <p:grpSp>
        <p:nvGrpSpPr>
          <p:cNvPr id="6473" name="Google Shape;6473;p182"/>
          <p:cNvGrpSpPr/>
          <p:nvPr/>
        </p:nvGrpSpPr>
        <p:grpSpPr>
          <a:xfrm>
            <a:off x="3095119" y="1031758"/>
            <a:ext cx="2265230" cy="1130542"/>
            <a:chOff x="8474206" y="2612481"/>
            <a:chExt cx="2265230" cy="1130542"/>
          </a:xfrm>
        </p:grpSpPr>
        <p:sp>
          <p:nvSpPr>
            <p:cNvPr id="6474" name="Google Shape;6474;p182"/>
            <p:cNvSpPr txBox="1"/>
            <p:nvPr/>
          </p:nvSpPr>
          <p:spPr>
            <a:xfrm>
              <a:off x="8917156" y="2846036"/>
              <a:ext cx="1822280" cy="89698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75" name="Google Shape;6475;p182"/>
            <p:cNvSpPr txBox="1"/>
            <p:nvPr/>
          </p:nvSpPr>
          <p:spPr>
            <a:xfrm>
              <a:off x="8474206" y="261248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6476" name="Google Shape;6476;p182"/>
          <p:cNvGrpSpPr/>
          <p:nvPr/>
        </p:nvGrpSpPr>
        <p:grpSpPr>
          <a:xfrm>
            <a:off x="8265765" y="2727707"/>
            <a:ext cx="2218765" cy="877113"/>
            <a:chOff x="8027893" y="2583618"/>
            <a:chExt cx="2218765" cy="877113"/>
          </a:xfrm>
        </p:grpSpPr>
        <p:sp>
          <p:nvSpPr>
            <p:cNvPr id="6477" name="Google Shape;6477;p182"/>
            <p:cNvSpPr txBox="1"/>
            <p:nvPr/>
          </p:nvSpPr>
          <p:spPr>
            <a:xfrm>
              <a:off x="8041341" y="2846037"/>
              <a:ext cx="1801659" cy="614694"/>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78" name="Google Shape;6478;p182"/>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6479" name="Google Shape;6479;p182"/>
          <p:cNvGrpSpPr/>
          <p:nvPr/>
        </p:nvGrpSpPr>
        <p:grpSpPr>
          <a:xfrm>
            <a:off x="8309058" y="3917519"/>
            <a:ext cx="2218765" cy="877113"/>
            <a:chOff x="8027893" y="2583618"/>
            <a:chExt cx="2218765" cy="877113"/>
          </a:xfrm>
        </p:grpSpPr>
        <p:sp>
          <p:nvSpPr>
            <p:cNvPr id="6480" name="Google Shape;6480;p182"/>
            <p:cNvSpPr txBox="1"/>
            <p:nvPr/>
          </p:nvSpPr>
          <p:spPr>
            <a:xfrm>
              <a:off x="8041341" y="2846037"/>
              <a:ext cx="1801659" cy="614694"/>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81" name="Google Shape;6481;p182"/>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6482" name="Google Shape;6482;p182"/>
          <p:cNvGrpSpPr/>
          <p:nvPr/>
        </p:nvGrpSpPr>
        <p:grpSpPr>
          <a:xfrm>
            <a:off x="6234582" y="5598555"/>
            <a:ext cx="2218765" cy="877113"/>
            <a:chOff x="8027893" y="2583618"/>
            <a:chExt cx="2218765" cy="877113"/>
          </a:xfrm>
        </p:grpSpPr>
        <p:sp>
          <p:nvSpPr>
            <p:cNvPr id="6483" name="Google Shape;6483;p182"/>
            <p:cNvSpPr txBox="1"/>
            <p:nvPr/>
          </p:nvSpPr>
          <p:spPr>
            <a:xfrm>
              <a:off x="8041341" y="2846037"/>
              <a:ext cx="1801659" cy="614694"/>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84" name="Google Shape;6484;p182"/>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6485" name="Google Shape;6485;p182"/>
          <p:cNvGrpSpPr/>
          <p:nvPr/>
        </p:nvGrpSpPr>
        <p:grpSpPr>
          <a:xfrm>
            <a:off x="1046688" y="2676226"/>
            <a:ext cx="2265230" cy="1130542"/>
            <a:chOff x="8474206" y="2612481"/>
            <a:chExt cx="2265230" cy="1130542"/>
          </a:xfrm>
        </p:grpSpPr>
        <p:sp>
          <p:nvSpPr>
            <p:cNvPr id="6486" name="Google Shape;6486;p182"/>
            <p:cNvSpPr txBox="1"/>
            <p:nvPr/>
          </p:nvSpPr>
          <p:spPr>
            <a:xfrm>
              <a:off x="8917156" y="2846036"/>
              <a:ext cx="1822280" cy="89698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87" name="Google Shape;6487;p182"/>
            <p:cNvSpPr txBox="1"/>
            <p:nvPr/>
          </p:nvSpPr>
          <p:spPr>
            <a:xfrm>
              <a:off x="8474206" y="261248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6488" name="Google Shape;6488;p182"/>
          <p:cNvGrpSpPr/>
          <p:nvPr/>
        </p:nvGrpSpPr>
        <p:grpSpPr>
          <a:xfrm>
            <a:off x="995002" y="4005680"/>
            <a:ext cx="2265230" cy="1130542"/>
            <a:chOff x="8474206" y="2612481"/>
            <a:chExt cx="2265230" cy="1130542"/>
          </a:xfrm>
        </p:grpSpPr>
        <p:sp>
          <p:nvSpPr>
            <p:cNvPr id="6489" name="Google Shape;6489;p182"/>
            <p:cNvSpPr txBox="1"/>
            <p:nvPr/>
          </p:nvSpPr>
          <p:spPr>
            <a:xfrm>
              <a:off x="8917156" y="2846036"/>
              <a:ext cx="1822280" cy="89698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6490" name="Google Shape;6490;p182"/>
            <p:cNvSpPr txBox="1"/>
            <p:nvPr/>
          </p:nvSpPr>
          <p:spPr>
            <a:xfrm>
              <a:off x="8474206" y="261248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900"/>
                                  </p:stCondLst>
                                  <p:childTnLst>
                                    <p:set>
                                      <p:cBhvr>
                                        <p:cTn dur="1" fill="hold">
                                          <p:stCondLst>
                                            <p:cond delay="0"/>
                                          </p:stCondLst>
                                        </p:cTn>
                                        <p:tgtEl>
                                          <p:spTgt spid="6442"/>
                                        </p:tgtEl>
                                        <p:attrNameLst>
                                          <p:attrName>style.visibility</p:attrName>
                                        </p:attrNameLst>
                                      </p:cBhvr>
                                      <p:to>
                                        <p:strVal val="visible"/>
                                      </p:to>
                                    </p:set>
                                    <p:animEffect filter="fade" transition="in">
                                      <p:cBhvr>
                                        <p:cTn dur="1000"/>
                                        <p:tgtEl>
                                          <p:spTgt spid="64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494" name="Shape 6494"/>
        <p:cNvGrpSpPr/>
        <p:nvPr/>
      </p:nvGrpSpPr>
      <p:grpSpPr>
        <a:xfrm>
          <a:off x="0" y="0"/>
          <a:ext cx="0" cy="0"/>
          <a:chOff x="0" y="0"/>
          <a:chExt cx="0" cy="0"/>
        </a:xfrm>
      </p:grpSpPr>
      <p:sp>
        <p:nvSpPr>
          <p:cNvPr id="6495" name="Google Shape;6495;p18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496" name="Google Shape;6496;p18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grpSp>
        <p:nvGrpSpPr>
          <p:cNvPr id="6497" name="Google Shape;6497;p183"/>
          <p:cNvGrpSpPr/>
          <p:nvPr/>
        </p:nvGrpSpPr>
        <p:grpSpPr>
          <a:xfrm>
            <a:off x="3268198" y="1688570"/>
            <a:ext cx="5169552" cy="4576857"/>
            <a:chOff x="1686" y="667"/>
            <a:chExt cx="3986" cy="3529"/>
          </a:xfrm>
        </p:grpSpPr>
        <p:sp>
          <p:nvSpPr>
            <p:cNvPr id="6498" name="Google Shape;6498;p183"/>
            <p:cNvSpPr/>
            <p:nvPr/>
          </p:nvSpPr>
          <p:spPr>
            <a:xfrm>
              <a:off x="4237" y="667"/>
              <a:ext cx="400" cy="741"/>
            </a:xfrm>
            <a:custGeom>
              <a:rect b="b" l="l" r="r" t="t"/>
              <a:pathLst>
                <a:path extrusionOk="0" h="741" w="400">
                  <a:moveTo>
                    <a:pt x="400" y="370"/>
                  </a:moveTo>
                  <a:lnTo>
                    <a:pt x="0" y="741"/>
                  </a:lnTo>
                  <a:lnTo>
                    <a:pt x="0" y="370"/>
                  </a:lnTo>
                  <a:lnTo>
                    <a:pt x="0" y="0"/>
                  </a:lnTo>
                  <a:lnTo>
                    <a:pt x="400" y="37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499" name="Google Shape;6499;p183"/>
            <p:cNvSpPr/>
            <p:nvPr/>
          </p:nvSpPr>
          <p:spPr>
            <a:xfrm>
              <a:off x="4237" y="667"/>
              <a:ext cx="400" cy="741"/>
            </a:xfrm>
            <a:custGeom>
              <a:rect b="b" l="l" r="r" t="t"/>
              <a:pathLst>
                <a:path extrusionOk="0" h="741" w="400">
                  <a:moveTo>
                    <a:pt x="400" y="370"/>
                  </a:moveTo>
                  <a:lnTo>
                    <a:pt x="0" y="741"/>
                  </a:lnTo>
                  <a:lnTo>
                    <a:pt x="0" y="370"/>
                  </a:lnTo>
                  <a:lnTo>
                    <a:pt x="0" y="0"/>
                  </a:lnTo>
                  <a:lnTo>
                    <a:pt x="400" y="37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0" name="Google Shape;6500;p183"/>
            <p:cNvSpPr/>
            <p:nvPr/>
          </p:nvSpPr>
          <p:spPr>
            <a:xfrm>
              <a:off x="1686" y="874"/>
              <a:ext cx="2671" cy="1078"/>
            </a:xfrm>
            <a:custGeom>
              <a:rect b="b" l="l" r="r" t="t"/>
              <a:pathLst>
                <a:path extrusionOk="0" h="224" w="555">
                  <a:moveTo>
                    <a:pt x="0" y="112"/>
                  </a:moveTo>
                  <a:cubicBezTo>
                    <a:pt x="0" y="50"/>
                    <a:pt x="50" y="0"/>
                    <a:pt x="112" y="0"/>
                  </a:cubicBezTo>
                  <a:cubicBezTo>
                    <a:pt x="555" y="0"/>
                    <a:pt x="555" y="0"/>
                    <a:pt x="555" y="0"/>
                  </a:cubicBezTo>
                  <a:cubicBezTo>
                    <a:pt x="555" y="68"/>
                    <a:pt x="555" y="68"/>
                    <a:pt x="555" y="68"/>
                  </a:cubicBezTo>
                  <a:cubicBezTo>
                    <a:pt x="112" y="68"/>
                    <a:pt x="112" y="68"/>
                    <a:pt x="112" y="68"/>
                  </a:cubicBezTo>
                  <a:cubicBezTo>
                    <a:pt x="88" y="68"/>
                    <a:pt x="68" y="88"/>
                    <a:pt x="68" y="112"/>
                  </a:cubicBezTo>
                  <a:cubicBezTo>
                    <a:pt x="68" y="136"/>
                    <a:pt x="88" y="156"/>
                    <a:pt x="112" y="156"/>
                  </a:cubicBezTo>
                  <a:cubicBezTo>
                    <a:pt x="504" y="156"/>
                    <a:pt x="504" y="156"/>
                    <a:pt x="504" y="156"/>
                  </a:cubicBezTo>
                  <a:cubicBezTo>
                    <a:pt x="504" y="224"/>
                    <a:pt x="504" y="224"/>
                    <a:pt x="504" y="224"/>
                  </a:cubicBezTo>
                  <a:cubicBezTo>
                    <a:pt x="112" y="224"/>
                    <a:pt x="112" y="224"/>
                    <a:pt x="112" y="224"/>
                  </a:cubicBezTo>
                  <a:cubicBezTo>
                    <a:pt x="50" y="224"/>
                    <a:pt x="0" y="174"/>
                    <a:pt x="0" y="112"/>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1" name="Google Shape;6501;p183"/>
            <p:cNvSpPr/>
            <p:nvPr/>
          </p:nvSpPr>
          <p:spPr>
            <a:xfrm>
              <a:off x="3399" y="1625"/>
              <a:ext cx="2273" cy="1074"/>
            </a:xfrm>
            <a:custGeom>
              <a:rect b="b" l="l" r="r" t="t"/>
              <a:pathLst>
                <a:path extrusionOk="0" h="223" w="472">
                  <a:moveTo>
                    <a:pt x="0" y="223"/>
                  </a:moveTo>
                  <a:cubicBezTo>
                    <a:pt x="360" y="223"/>
                    <a:pt x="360" y="223"/>
                    <a:pt x="360" y="223"/>
                  </a:cubicBezTo>
                  <a:cubicBezTo>
                    <a:pt x="421" y="223"/>
                    <a:pt x="472" y="173"/>
                    <a:pt x="472" y="111"/>
                  </a:cubicBezTo>
                  <a:cubicBezTo>
                    <a:pt x="472" y="50"/>
                    <a:pt x="421" y="0"/>
                    <a:pt x="360" y="0"/>
                  </a:cubicBezTo>
                  <a:cubicBezTo>
                    <a:pt x="123" y="0"/>
                    <a:pt x="123" y="0"/>
                    <a:pt x="123" y="0"/>
                  </a:cubicBezTo>
                  <a:cubicBezTo>
                    <a:pt x="123" y="68"/>
                    <a:pt x="123" y="68"/>
                    <a:pt x="123" y="68"/>
                  </a:cubicBezTo>
                  <a:cubicBezTo>
                    <a:pt x="360" y="68"/>
                    <a:pt x="360" y="68"/>
                    <a:pt x="360" y="68"/>
                  </a:cubicBezTo>
                  <a:cubicBezTo>
                    <a:pt x="384" y="68"/>
                    <a:pt x="403" y="87"/>
                    <a:pt x="403" y="111"/>
                  </a:cubicBezTo>
                  <a:cubicBezTo>
                    <a:pt x="403" y="136"/>
                    <a:pt x="384" y="155"/>
                    <a:pt x="360" y="155"/>
                  </a:cubicBezTo>
                  <a:cubicBezTo>
                    <a:pt x="0" y="155"/>
                    <a:pt x="0" y="155"/>
                    <a:pt x="0" y="155"/>
                  </a:cubicBezTo>
                  <a:cubicBezTo>
                    <a:pt x="0" y="223"/>
                    <a:pt x="0" y="223"/>
                    <a:pt x="0" y="223"/>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2" name="Google Shape;6502;p183"/>
            <p:cNvSpPr/>
            <p:nvPr/>
          </p:nvSpPr>
          <p:spPr>
            <a:xfrm>
              <a:off x="1686" y="2371"/>
              <a:ext cx="2426" cy="1079"/>
            </a:xfrm>
            <a:custGeom>
              <a:rect b="b" l="l" r="r" t="t"/>
              <a:pathLst>
                <a:path extrusionOk="0" h="224" w="504">
                  <a:moveTo>
                    <a:pt x="0" y="112"/>
                  </a:moveTo>
                  <a:cubicBezTo>
                    <a:pt x="0" y="50"/>
                    <a:pt x="50" y="0"/>
                    <a:pt x="112" y="0"/>
                  </a:cubicBezTo>
                  <a:cubicBezTo>
                    <a:pt x="382" y="0"/>
                    <a:pt x="382" y="0"/>
                    <a:pt x="382" y="0"/>
                  </a:cubicBezTo>
                  <a:cubicBezTo>
                    <a:pt x="382" y="68"/>
                    <a:pt x="382" y="68"/>
                    <a:pt x="382" y="68"/>
                  </a:cubicBezTo>
                  <a:cubicBezTo>
                    <a:pt x="112" y="68"/>
                    <a:pt x="112" y="68"/>
                    <a:pt x="112" y="68"/>
                  </a:cubicBezTo>
                  <a:cubicBezTo>
                    <a:pt x="88" y="68"/>
                    <a:pt x="68" y="88"/>
                    <a:pt x="68" y="112"/>
                  </a:cubicBezTo>
                  <a:cubicBezTo>
                    <a:pt x="68" y="136"/>
                    <a:pt x="88" y="156"/>
                    <a:pt x="112" y="156"/>
                  </a:cubicBezTo>
                  <a:cubicBezTo>
                    <a:pt x="504" y="156"/>
                    <a:pt x="504" y="156"/>
                    <a:pt x="504" y="156"/>
                  </a:cubicBezTo>
                  <a:cubicBezTo>
                    <a:pt x="504" y="224"/>
                    <a:pt x="504" y="224"/>
                    <a:pt x="504" y="224"/>
                  </a:cubicBezTo>
                  <a:cubicBezTo>
                    <a:pt x="112" y="224"/>
                    <a:pt x="112" y="224"/>
                    <a:pt x="112" y="224"/>
                  </a:cubicBezTo>
                  <a:cubicBezTo>
                    <a:pt x="50" y="224"/>
                    <a:pt x="0" y="174"/>
                    <a:pt x="0" y="112"/>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3" name="Google Shape;6503;p183"/>
            <p:cNvSpPr/>
            <p:nvPr/>
          </p:nvSpPr>
          <p:spPr>
            <a:xfrm>
              <a:off x="2335" y="3122"/>
              <a:ext cx="1555" cy="328"/>
            </a:xfrm>
            <a:custGeom>
              <a:rect b="b" l="l" r="r" t="t"/>
              <a:pathLst>
                <a:path extrusionOk="0" h="328" w="1555">
                  <a:moveTo>
                    <a:pt x="1555" y="0"/>
                  </a:moveTo>
                  <a:lnTo>
                    <a:pt x="0" y="0"/>
                  </a:lnTo>
                  <a:lnTo>
                    <a:pt x="0" y="328"/>
                  </a:lnTo>
                  <a:lnTo>
                    <a:pt x="1555" y="328"/>
                  </a:lnTo>
                  <a:lnTo>
                    <a:pt x="1377" y="164"/>
                  </a:lnTo>
                  <a:lnTo>
                    <a:pt x="155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4" name="Google Shape;6504;p183"/>
            <p:cNvSpPr/>
            <p:nvPr/>
          </p:nvSpPr>
          <p:spPr>
            <a:xfrm>
              <a:off x="2335" y="3122"/>
              <a:ext cx="1555" cy="328"/>
            </a:xfrm>
            <a:custGeom>
              <a:rect b="b" l="l" r="r" t="t"/>
              <a:pathLst>
                <a:path extrusionOk="0" h="328" w="1555">
                  <a:moveTo>
                    <a:pt x="1555" y="0"/>
                  </a:moveTo>
                  <a:lnTo>
                    <a:pt x="0" y="0"/>
                  </a:lnTo>
                  <a:lnTo>
                    <a:pt x="0" y="328"/>
                  </a:lnTo>
                  <a:lnTo>
                    <a:pt x="1555" y="328"/>
                  </a:lnTo>
                  <a:lnTo>
                    <a:pt x="1377" y="164"/>
                  </a:lnTo>
                  <a:lnTo>
                    <a:pt x="155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5" name="Google Shape;6505;p183"/>
            <p:cNvSpPr/>
            <p:nvPr/>
          </p:nvSpPr>
          <p:spPr>
            <a:xfrm>
              <a:off x="3626" y="2371"/>
              <a:ext cx="1516" cy="0"/>
            </a:xfrm>
            <a:custGeom>
              <a:rect b="b" l="l" r="r" t="t"/>
              <a:pathLst>
                <a:path extrusionOk="0" h="120000" w="315">
                  <a:moveTo>
                    <a:pt x="315" y="0"/>
                  </a:moveTo>
                  <a:cubicBezTo>
                    <a:pt x="0" y="0"/>
                    <a:pt x="0" y="0"/>
                    <a:pt x="0" y="0"/>
                  </a:cubicBezTo>
                  <a:cubicBezTo>
                    <a:pt x="0" y="0"/>
                    <a:pt x="0" y="0"/>
                    <a:pt x="0" y="0"/>
                  </a:cubicBezTo>
                  <a:cubicBezTo>
                    <a:pt x="313" y="0"/>
                    <a:pt x="313" y="0"/>
                    <a:pt x="313" y="0"/>
                  </a:cubicBezTo>
                  <a:cubicBezTo>
                    <a:pt x="313" y="0"/>
                    <a:pt x="314" y="0"/>
                    <a:pt x="315" y="0"/>
                  </a:cubicBezTo>
                  <a:cubicBezTo>
                    <a:pt x="315" y="0"/>
                    <a:pt x="315" y="0"/>
                    <a:pt x="315" y="0"/>
                  </a:cubicBezTo>
                </a:path>
              </a:pathLst>
            </a:custGeom>
            <a:solidFill>
              <a:srgbClr val="C9C9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6" name="Google Shape;6506;p183"/>
            <p:cNvSpPr/>
            <p:nvPr/>
          </p:nvSpPr>
          <p:spPr>
            <a:xfrm>
              <a:off x="2215" y="1625"/>
              <a:ext cx="1675" cy="0"/>
            </a:xfrm>
            <a:custGeom>
              <a:rect b="b" l="l" r="r" t="t"/>
              <a:pathLst>
                <a:path extrusionOk="0" h="120000" w="348">
                  <a:moveTo>
                    <a:pt x="348" y="0"/>
                  </a:moveTo>
                  <a:cubicBezTo>
                    <a:pt x="0" y="0"/>
                    <a:pt x="0" y="0"/>
                    <a:pt x="0" y="0"/>
                  </a:cubicBezTo>
                  <a:cubicBezTo>
                    <a:pt x="1" y="0"/>
                    <a:pt x="1" y="0"/>
                    <a:pt x="2" y="0"/>
                  </a:cubicBezTo>
                  <a:cubicBezTo>
                    <a:pt x="348" y="0"/>
                    <a:pt x="348" y="0"/>
                    <a:pt x="348" y="0"/>
                  </a:cubicBezTo>
                  <a:cubicBezTo>
                    <a:pt x="348" y="0"/>
                    <a:pt x="348" y="0"/>
                    <a:pt x="348" y="0"/>
                  </a:cubicBezTo>
                </a:path>
              </a:pathLst>
            </a:custGeom>
            <a:solidFill>
              <a:srgbClr val="C9C9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7" name="Google Shape;6507;p183"/>
            <p:cNvSpPr/>
            <p:nvPr/>
          </p:nvSpPr>
          <p:spPr>
            <a:xfrm>
              <a:off x="3712" y="2915"/>
              <a:ext cx="400" cy="737"/>
            </a:xfrm>
            <a:custGeom>
              <a:rect b="b" l="l" r="r" t="t"/>
              <a:pathLst>
                <a:path extrusionOk="0" h="737" w="400">
                  <a:moveTo>
                    <a:pt x="0" y="371"/>
                  </a:moveTo>
                  <a:lnTo>
                    <a:pt x="400" y="737"/>
                  </a:lnTo>
                  <a:lnTo>
                    <a:pt x="400" y="371"/>
                  </a:lnTo>
                  <a:lnTo>
                    <a:pt x="400" y="0"/>
                  </a:lnTo>
                  <a:lnTo>
                    <a:pt x="0" y="37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8" name="Google Shape;6508;p183"/>
            <p:cNvSpPr/>
            <p:nvPr/>
          </p:nvSpPr>
          <p:spPr>
            <a:xfrm>
              <a:off x="3712" y="2915"/>
              <a:ext cx="400" cy="737"/>
            </a:xfrm>
            <a:custGeom>
              <a:rect b="b" l="l" r="r" t="t"/>
              <a:pathLst>
                <a:path extrusionOk="0" h="737" w="400">
                  <a:moveTo>
                    <a:pt x="0" y="371"/>
                  </a:moveTo>
                  <a:lnTo>
                    <a:pt x="400" y="737"/>
                  </a:lnTo>
                  <a:lnTo>
                    <a:pt x="400" y="371"/>
                  </a:lnTo>
                  <a:lnTo>
                    <a:pt x="400" y="0"/>
                  </a:lnTo>
                  <a:lnTo>
                    <a:pt x="0" y="37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09" name="Google Shape;6509;p183"/>
            <p:cNvSpPr/>
            <p:nvPr/>
          </p:nvSpPr>
          <p:spPr>
            <a:xfrm>
              <a:off x="3399" y="3122"/>
              <a:ext cx="2273" cy="1074"/>
            </a:xfrm>
            <a:custGeom>
              <a:rect b="b" l="l" r="r" t="t"/>
              <a:pathLst>
                <a:path extrusionOk="0" h="223" w="472">
                  <a:moveTo>
                    <a:pt x="360" y="0"/>
                  </a:moveTo>
                  <a:cubicBezTo>
                    <a:pt x="123" y="0"/>
                    <a:pt x="123" y="0"/>
                    <a:pt x="123" y="0"/>
                  </a:cubicBezTo>
                  <a:cubicBezTo>
                    <a:pt x="123" y="68"/>
                    <a:pt x="123" y="68"/>
                    <a:pt x="123" y="68"/>
                  </a:cubicBezTo>
                  <a:cubicBezTo>
                    <a:pt x="360" y="68"/>
                    <a:pt x="360" y="68"/>
                    <a:pt x="360" y="68"/>
                  </a:cubicBezTo>
                  <a:cubicBezTo>
                    <a:pt x="384" y="68"/>
                    <a:pt x="403" y="87"/>
                    <a:pt x="403" y="111"/>
                  </a:cubicBezTo>
                  <a:cubicBezTo>
                    <a:pt x="403" y="135"/>
                    <a:pt x="384" y="155"/>
                    <a:pt x="360" y="155"/>
                  </a:cubicBezTo>
                  <a:cubicBezTo>
                    <a:pt x="0" y="155"/>
                    <a:pt x="0" y="155"/>
                    <a:pt x="0" y="155"/>
                  </a:cubicBezTo>
                  <a:cubicBezTo>
                    <a:pt x="0" y="223"/>
                    <a:pt x="0" y="223"/>
                    <a:pt x="0" y="223"/>
                  </a:cubicBezTo>
                  <a:cubicBezTo>
                    <a:pt x="360" y="223"/>
                    <a:pt x="360" y="223"/>
                    <a:pt x="360" y="223"/>
                  </a:cubicBezTo>
                  <a:cubicBezTo>
                    <a:pt x="421" y="223"/>
                    <a:pt x="472" y="173"/>
                    <a:pt x="472" y="111"/>
                  </a:cubicBezTo>
                  <a:cubicBezTo>
                    <a:pt x="472" y="50"/>
                    <a:pt x="421" y="0"/>
                    <a:pt x="36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0" name="Google Shape;6510;p183"/>
            <p:cNvSpPr/>
            <p:nvPr/>
          </p:nvSpPr>
          <p:spPr>
            <a:xfrm>
              <a:off x="3399" y="2164"/>
              <a:ext cx="405" cy="742"/>
            </a:xfrm>
            <a:custGeom>
              <a:rect b="b" l="l" r="r" t="t"/>
              <a:pathLst>
                <a:path extrusionOk="0" h="742" w="405">
                  <a:moveTo>
                    <a:pt x="405" y="371"/>
                  </a:moveTo>
                  <a:lnTo>
                    <a:pt x="0" y="742"/>
                  </a:lnTo>
                  <a:lnTo>
                    <a:pt x="0" y="371"/>
                  </a:lnTo>
                  <a:lnTo>
                    <a:pt x="0" y="0"/>
                  </a:lnTo>
                  <a:lnTo>
                    <a:pt x="405" y="371"/>
                  </a:lnTo>
                  <a:close/>
                </a:path>
              </a:pathLst>
            </a:custGeom>
            <a:solidFill>
              <a:srgbClr val="BCBCD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1" name="Google Shape;6511;p183"/>
            <p:cNvSpPr/>
            <p:nvPr/>
          </p:nvSpPr>
          <p:spPr>
            <a:xfrm>
              <a:off x="3399" y="2164"/>
              <a:ext cx="405" cy="742"/>
            </a:xfrm>
            <a:custGeom>
              <a:rect b="b" l="l" r="r" t="t"/>
              <a:pathLst>
                <a:path extrusionOk="0" h="742" w="405">
                  <a:moveTo>
                    <a:pt x="405" y="371"/>
                  </a:moveTo>
                  <a:lnTo>
                    <a:pt x="0" y="742"/>
                  </a:lnTo>
                  <a:lnTo>
                    <a:pt x="0" y="371"/>
                  </a:lnTo>
                  <a:lnTo>
                    <a:pt x="0" y="0"/>
                  </a:lnTo>
                  <a:lnTo>
                    <a:pt x="405" y="37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2" name="Google Shape;6512;p183"/>
            <p:cNvSpPr/>
            <p:nvPr/>
          </p:nvSpPr>
          <p:spPr>
            <a:xfrm>
              <a:off x="3712" y="1418"/>
              <a:ext cx="400" cy="737"/>
            </a:xfrm>
            <a:custGeom>
              <a:rect b="b" l="l" r="r" t="t"/>
              <a:pathLst>
                <a:path extrusionOk="0" h="737" w="400">
                  <a:moveTo>
                    <a:pt x="0" y="371"/>
                  </a:moveTo>
                  <a:lnTo>
                    <a:pt x="400" y="737"/>
                  </a:lnTo>
                  <a:lnTo>
                    <a:pt x="400" y="371"/>
                  </a:lnTo>
                  <a:lnTo>
                    <a:pt x="400" y="0"/>
                  </a:lnTo>
                  <a:lnTo>
                    <a:pt x="0" y="371"/>
                  </a:lnTo>
                  <a:close/>
                </a:path>
              </a:pathLst>
            </a:custGeom>
            <a:solidFill>
              <a:srgbClr val="BCBCD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3" name="Google Shape;6513;p183"/>
            <p:cNvSpPr/>
            <p:nvPr/>
          </p:nvSpPr>
          <p:spPr>
            <a:xfrm>
              <a:off x="3712" y="1418"/>
              <a:ext cx="400" cy="737"/>
            </a:xfrm>
            <a:custGeom>
              <a:rect b="b" l="l" r="r" t="t"/>
              <a:pathLst>
                <a:path extrusionOk="0" h="737" w="400">
                  <a:moveTo>
                    <a:pt x="0" y="371"/>
                  </a:moveTo>
                  <a:lnTo>
                    <a:pt x="400" y="737"/>
                  </a:lnTo>
                  <a:lnTo>
                    <a:pt x="400" y="371"/>
                  </a:lnTo>
                  <a:lnTo>
                    <a:pt x="400" y="0"/>
                  </a:lnTo>
                  <a:lnTo>
                    <a:pt x="0" y="37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4" name="Google Shape;6514;p183"/>
            <p:cNvSpPr/>
            <p:nvPr/>
          </p:nvSpPr>
          <p:spPr>
            <a:xfrm>
              <a:off x="4237" y="667"/>
              <a:ext cx="400" cy="741"/>
            </a:xfrm>
            <a:custGeom>
              <a:rect b="b" l="l" r="r" t="t"/>
              <a:pathLst>
                <a:path extrusionOk="0" h="741" w="400">
                  <a:moveTo>
                    <a:pt x="0" y="0"/>
                  </a:moveTo>
                  <a:lnTo>
                    <a:pt x="0" y="207"/>
                  </a:lnTo>
                  <a:lnTo>
                    <a:pt x="120" y="207"/>
                  </a:lnTo>
                  <a:lnTo>
                    <a:pt x="120" y="534"/>
                  </a:lnTo>
                  <a:lnTo>
                    <a:pt x="0" y="534"/>
                  </a:lnTo>
                  <a:lnTo>
                    <a:pt x="0" y="741"/>
                  </a:lnTo>
                  <a:lnTo>
                    <a:pt x="400" y="37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5" name="Google Shape;6515;p183"/>
            <p:cNvSpPr/>
            <p:nvPr/>
          </p:nvSpPr>
          <p:spPr>
            <a:xfrm>
              <a:off x="4237" y="874"/>
              <a:ext cx="120" cy="327"/>
            </a:xfrm>
            <a:custGeom>
              <a:rect b="b" l="l" r="r" t="t"/>
              <a:pathLst>
                <a:path extrusionOk="0" h="327" w="120">
                  <a:moveTo>
                    <a:pt x="120" y="0"/>
                  </a:moveTo>
                  <a:lnTo>
                    <a:pt x="0" y="0"/>
                  </a:lnTo>
                  <a:lnTo>
                    <a:pt x="0" y="163"/>
                  </a:lnTo>
                  <a:lnTo>
                    <a:pt x="0" y="327"/>
                  </a:lnTo>
                  <a:lnTo>
                    <a:pt x="120" y="327"/>
                  </a:lnTo>
                  <a:lnTo>
                    <a:pt x="1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6" name="Google Shape;6516;p183"/>
            <p:cNvSpPr/>
            <p:nvPr/>
          </p:nvSpPr>
          <p:spPr>
            <a:xfrm>
              <a:off x="3712" y="2915"/>
              <a:ext cx="400" cy="737"/>
            </a:xfrm>
            <a:custGeom>
              <a:rect b="b" l="l" r="r" t="t"/>
              <a:pathLst>
                <a:path extrusionOk="0" h="737" w="400">
                  <a:moveTo>
                    <a:pt x="400" y="0"/>
                  </a:moveTo>
                  <a:lnTo>
                    <a:pt x="0" y="371"/>
                  </a:lnTo>
                  <a:lnTo>
                    <a:pt x="400" y="737"/>
                  </a:lnTo>
                  <a:lnTo>
                    <a:pt x="400" y="535"/>
                  </a:lnTo>
                  <a:lnTo>
                    <a:pt x="280" y="535"/>
                  </a:lnTo>
                  <a:lnTo>
                    <a:pt x="280" y="207"/>
                  </a:lnTo>
                  <a:lnTo>
                    <a:pt x="400" y="207"/>
                  </a:lnTo>
                  <a:lnTo>
                    <a:pt x="4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7" name="Google Shape;6517;p183"/>
            <p:cNvSpPr/>
            <p:nvPr/>
          </p:nvSpPr>
          <p:spPr>
            <a:xfrm>
              <a:off x="3992" y="3122"/>
              <a:ext cx="120" cy="328"/>
            </a:xfrm>
            <a:custGeom>
              <a:rect b="b" l="l" r="r" t="t"/>
              <a:pathLst>
                <a:path extrusionOk="0" h="328" w="120">
                  <a:moveTo>
                    <a:pt x="120" y="0"/>
                  </a:moveTo>
                  <a:lnTo>
                    <a:pt x="120" y="0"/>
                  </a:lnTo>
                  <a:lnTo>
                    <a:pt x="0" y="0"/>
                  </a:lnTo>
                  <a:lnTo>
                    <a:pt x="0" y="328"/>
                  </a:lnTo>
                  <a:lnTo>
                    <a:pt x="120" y="328"/>
                  </a:lnTo>
                  <a:lnTo>
                    <a:pt x="120" y="164"/>
                  </a:lnTo>
                  <a:lnTo>
                    <a:pt x="1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8" name="Google Shape;6518;p183"/>
            <p:cNvSpPr/>
            <p:nvPr/>
          </p:nvSpPr>
          <p:spPr>
            <a:xfrm>
              <a:off x="3399" y="2164"/>
              <a:ext cx="405" cy="742"/>
            </a:xfrm>
            <a:custGeom>
              <a:rect b="b" l="l" r="r" t="t"/>
              <a:pathLst>
                <a:path extrusionOk="0" h="742" w="405">
                  <a:moveTo>
                    <a:pt x="0" y="0"/>
                  </a:moveTo>
                  <a:lnTo>
                    <a:pt x="0" y="371"/>
                  </a:lnTo>
                  <a:lnTo>
                    <a:pt x="0" y="742"/>
                  </a:lnTo>
                  <a:lnTo>
                    <a:pt x="405" y="371"/>
                  </a:lnTo>
                  <a:lnTo>
                    <a:pt x="227" y="207"/>
                  </a:lnTo>
                  <a:lnTo>
                    <a:pt x="227" y="207"/>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19" name="Google Shape;6519;p183"/>
            <p:cNvSpPr/>
            <p:nvPr/>
          </p:nvSpPr>
          <p:spPr>
            <a:xfrm>
              <a:off x="3399" y="2164"/>
              <a:ext cx="405" cy="742"/>
            </a:xfrm>
            <a:custGeom>
              <a:rect b="b" l="l" r="r" t="t"/>
              <a:pathLst>
                <a:path extrusionOk="0" h="742" w="405">
                  <a:moveTo>
                    <a:pt x="0" y="0"/>
                  </a:moveTo>
                  <a:lnTo>
                    <a:pt x="0" y="371"/>
                  </a:lnTo>
                  <a:lnTo>
                    <a:pt x="0" y="742"/>
                  </a:lnTo>
                  <a:lnTo>
                    <a:pt x="405" y="371"/>
                  </a:lnTo>
                  <a:lnTo>
                    <a:pt x="227" y="207"/>
                  </a:lnTo>
                  <a:lnTo>
                    <a:pt x="227" y="20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20" name="Google Shape;6520;p183"/>
            <p:cNvSpPr/>
            <p:nvPr/>
          </p:nvSpPr>
          <p:spPr>
            <a:xfrm>
              <a:off x="3712" y="1418"/>
              <a:ext cx="400" cy="737"/>
            </a:xfrm>
            <a:custGeom>
              <a:rect b="b" l="l" r="r" t="t"/>
              <a:pathLst>
                <a:path extrusionOk="0" h="737" w="400">
                  <a:moveTo>
                    <a:pt x="400" y="0"/>
                  </a:moveTo>
                  <a:lnTo>
                    <a:pt x="0" y="371"/>
                  </a:lnTo>
                  <a:lnTo>
                    <a:pt x="400" y="737"/>
                  </a:lnTo>
                  <a:lnTo>
                    <a:pt x="400" y="534"/>
                  </a:lnTo>
                  <a:lnTo>
                    <a:pt x="400" y="371"/>
                  </a:lnTo>
                  <a:lnTo>
                    <a:pt x="400" y="207"/>
                  </a:lnTo>
                  <a:lnTo>
                    <a:pt x="40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21" name="Google Shape;6521;p183"/>
            <p:cNvSpPr/>
            <p:nvPr/>
          </p:nvSpPr>
          <p:spPr>
            <a:xfrm>
              <a:off x="3712" y="1418"/>
              <a:ext cx="400" cy="737"/>
            </a:xfrm>
            <a:custGeom>
              <a:rect b="b" l="l" r="r" t="t"/>
              <a:pathLst>
                <a:path extrusionOk="0" h="737" w="400">
                  <a:moveTo>
                    <a:pt x="400" y="0"/>
                  </a:moveTo>
                  <a:lnTo>
                    <a:pt x="0" y="371"/>
                  </a:lnTo>
                  <a:lnTo>
                    <a:pt x="400" y="737"/>
                  </a:lnTo>
                  <a:lnTo>
                    <a:pt x="400" y="534"/>
                  </a:lnTo>
                  <a:lnTo>
                    <a:pt x="400" y="371"/>
                  </a:lnTo>
                  <a:lnTo>
                    <a:pt x="400" y="207"/>
                  </a:lnTo>
                  <a:lnTo>
                    <a:pt x="4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522" name="Google Shape;6522;p183"/>
          <p:cNvSpPr/>
          <p:nvPr/>
        </p:nvSpPr>
        <p:spPr>
          <a:xfrm>
            <a:off x="4178377" y="4928092"/>
            <a:ext cx="1469248"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Lato Light"/>
                <a:ea typeface="Lato Light"/>
                <a:cs typeface="Lato Light"/>
                <a:sym typeface="Lato Light"/>
              </a:rPr>
              <a:t>Description here</a:t>
            </a:r>
            <a:endParaRPr sz="1400">
              <a:solidFill>
                <a:schemeClr val="lt1"/>
              </a:solidFill>
              <a:latin typeface="Lato Light"/>
              <a:ea typeface="Lato Light"/>
              <a:cs typeface="Lato Light"/>
              <a:sym typeface="Lato Light"/>
            </a:endParaRPr>
          </a:p>
        </p:txBody>
      </p:sp>
      <p:sp>
        <p:nvSpPr>
          <p:cNvPr id="6523" name="Google Shape;6523;p183"/>
          <p:cNvSpPr/>
          <p:nvPr/>
        </p:nvSpPr>
        <p:spPr>
          <a:xfrm>
            <a:off x="6091068" y="3964494"/>
            <a:ext cx="1469248"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Lato Light"/>
                <a:ea typeface="Lato Light"/>
                <a:cs typeface="Lato Light"/>
                <a:sym typeface="Lato Light"/>
              </a:rPr>
              <a:t>Description here</a:t>
            </a:r>
            <a:endParaRPr sz="1400">
              <a:solidFill>
                <a:schemeClr val="lt1"/>
              </a:solidFill>
              <a:latin typeface="Lato Light"/>
              <a:ea typeface="Lato Light"/>
              <a:cs typeface="Lato Light"/>
              <a:sym typeface="Lato Light"/>
            </a:endParaRPr>
          </a:p>
        </p:txBody>
      </p:sp>
      <p:sp>
        <p:nvSpPr>
          <p:cNvPr id="6524" name="Google Shape;6524;p183"/>
          <p:cNvSpPr/>
          <p:nvPr/>
        </p:nvSpPr>
        <p:spPr>
          <a:xfrm>
            <a:off x="4263770" y="2970499"/>
            <a:ext cx="1469248"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Lato Light"/>
                <a:ea typeface="Lato Light"/>
                <a:cs typeface="Lato Light"/>
                <a:sym typeface="Lato Light"/>
              </a:rPr>
              <a:t>Description here</a:t>
            </a:r>
            <a:endParaRPr sz="1400">
              <a:solidFill>
                <a:schemeClr val="lt1"/>
              </a:solidFill>
              <a:latin typeface="Lato Light"/>
              <a:ea typeface="Lato Light"/>
              <a:cs typeface="Lato Light"/>
              <a:sym typeface="Lato Light"/>
            </a:endParaRPr>
          </a:p>
        </p:txBody>
      </p:sp>
      <p:sp>
        <p:nvSpPr>
          <p:cNvPr id="6525" name="Google Shape;6525;p183"/>
          <p:cNvSpPr/>
          <p:nvPr/>
        </p:nvSpPr>
        <p:spPr>
          <a:xfrm>
            <a:off x="4925396" y="1992648"/>
            <a:ext cx="1469248"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Lato Light"/>
                <a:ea typeface="Lato Light"/>
                <a:cs typeface="Lato Light"/>
                <a:sym typeface="Lato Light"/>
              </a:rPr>
              <a:t>Description here</a:t>
            </a:r>
            <a:endParaRPr sz="1400">
              <a:solidFill>
                <a:schemeClr val="lt1"/>
              </a:solidFill>
              <a:latin typeface="Lato Light"/>
              <a:ea typeface="Lato Light"/>
              <a:cs typeface="Lato Light"/>
              <a:sym typeface="Lato Light"/>
            </a:endParaRPr>
          </a:p>
        </p:txBody>
      </p:sp>
      <p:sp>
        <p:nvSpPr>
          <p:cNvPr id="6526" name="Google Shape;6526;p183"/>
          <p:cNvSpPr/>
          <p:nvPr/>
        </p:nvSpPr>
        <p:spPr>
          <a:xfrm>
            <a:off x="5842134" y="5894699"/>
            <a:ext cx="1469248"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Lato Light"/>
                <a:ea typeface="Lato Light"/>
                <a:cs typeface="Lato Light"/>
                <a:sym typeface="Lato Light"/>
              </a:rPr>
              <a:t>Description here</a:t>
            </a:r>
            <a:endParaRPr sz="1400">
              <a:solidFill>
                <a:schemeClr val="lt1"/>
              </a:solidFill>
              <a:latin typeface="Lato Light"/>
              <a:ea typeface="Lato Light"/>
              <a:cs typeface="Lato Light"/>
              <a:sym typeface="Lato Light"/>
            </a:endParaRPr>
          </a:p>
        </p:txBody>
      </p:sp>
      <p:sp>
        <p:nvSpPr>
          <p:cNvPr id="6527" name="Google Shape;6527;p183"/>
          <p:cNvSpPr txBox="1"/>
          <p:nvPr/>
        </p:nvSpPr>
        <p:spPr>
          <a:xfrm>
            <a:off x="8570036" y="5303383"/>
            <a:ext cx="2016475"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28" name="Google Shape;6528;p183"/>
          <p:cNvSpPr txBox="1"/>
          <p:nvPr/>
        </p:nvSpPr>
        <p:spPr>
          <a:xfrm>
            <a:off x="1122521" y="4413855"/>
            <a:ext cx="2016475"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29" name="Google Shape;6529;p183"/>
          <p:cNvSpPr txBox="1"/>
          <p:nvPr/>
        </p:nvSpPr>
        <p:spPr>
          <a:xfrm>
            <a:off x="8570036" y="3278021"/>
            <a:ext cx="2016475"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30" name="Google Shape;6530;p183"/>
          <p:cNvSpPr txBox="1"/>
          <p:nvPr/>
        </p:nvSpPr>
        <p:spPr>
          <a:xfrm>
            <a:off x="1119437" y="2339397"/>
            <a:ext cx="2016475"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534" name="Shape 6534"/>
        <p:cNvGrpSpPr/>
        <p:nvPr/>
      </p:nvGrpSpPr>
      <p:grpSpPr>
        <a:xfrm>
          <a:off x="0" y="0"/>
          <a:ext cx="0" cy="0"/>
          <a:chOff x="0" y="0"/>
          <a:chExt cx="0" cy="0"/>
        </a:xfrm>
      </p:grpSpPr>
      <p:sp>
        <p:nvSpPr>
          <p:cNvPr id="6535" name="Google Shape;6535;p18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536" name="Google Shape;6536;p18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grpSp>
        <p:nvGrpSpPr>
          <p:cNvPr id="6537" name="Google Shape;6537;p184"/>
          <p:cNvGrpSpPr/>
          <p:nvPr/>
        </p:nvGrpSpPr>
        <p:grpSpPr>
          <a:xfrm>
            <a:off x="1341284" y="2995372"/>
            <a:ext cx="8761216" cy="1980000"/>
            <a:chOff x="1865726" y="3106210"/>
            <a:chExt cx="6697288" cy="1513561"/>
          </a:xfrm>
        </p:grpSpPr>
        <p:sp>
          <p:nvSpPr>
            <p:cNvPr id="6538" name="Google Shape;6538;p184"/>
            <p:cNvSpPr/>
            <p:nvPr/>
          </p:nvSpPr>
          <p:spPr>
            <a:xfrm flipH="1" rot="10800000">
              <a:off x="7064975" y="385297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39" name="Google Shape;6539;p184"/>
            <p:cNvSpPr/>
            <p:nvPr/>
          </p:nvSpPr>
          <p:spPr>
            <a:xfrm>
              <a:off x="5764047" y="310621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0" name="Google Shape;6540;p184"/>
            <p:cNvSpPr/>
            <p:nvPr/>
          </p:nvSpPr>
          <p:spPr>
            <a:xfrm flipH="1" rot="10800000">
              <a:off x="4463255" y="3873011"/>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1" name="Google Shape;6541;p184"/>
            <p:cNvSpPr/>
            <p:nvPr/>
          </p:nvSpPr>
          <p:spPr>
            <a:xfrm>
              <a:off x="3162059" y="310621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2" name="Google Shape;6542;p184"/>
            <p:cNvSpPr/>
            <p:nvPr/>
          </p:nvSpPr>
          <p:spPr>
            <a:xfrm>
              <a:off x="1865726" y="3126251"/>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3" name="Google Shape;6543;p184"/>
            <p:cNvSpPr/>
            <p:nvPr/>
          </p:nvSpPr>
          <p:spPr>
            <a:xfrm flipH="1" rot="10800000">
              <a:off x="1865726" y="3873011"/>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4" name="Google Shape;6544;p184"/>
            <p:cNvSpPr/>
            <p:nvPr/>
          </p:nvSpPr>
          <p:spPr>
            <a:xfrm flipH="1" rot="10800000">
              <a:off x="3162059" y="385297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5" name="Google Shape;6545;p184"/>
            <p:cNvSpPr/>
            <p:nvPr/>
          </p:nvSpPr>
          <p:spPr>
            <a:xfrm>
              <a:off x="4463255" y="3126251"/>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6" name="Google Shape;6546;p184"/>
            <p:cNvSpPr/>
            <p:nvPr/>
          </p:nvSpPr>
          <p:spPr>
            <a:xfrm flipH="1" rot="10800000">
              <a:off x="5764047" y="385297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547" name="Google Shape;6547;p184"/>
            <p:cNvSpPr/>
            <p:nvPr/>
          </p:nvSpPr>
          <p:spPr>
            <a:xfrm>
              <a:off x="7064975" y="3106210"/>
              <a:ext cx="1498039" cy="746760"/>
            </a:xfrm>
            <a:custGeom>
              <a:rect b="b" l="l" r="r" t="t"/>
              <a:pathLst>
                <a:path extrusionOk="0" h="210" w="421">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6548" name="Google Shape;6548;p184"/>
          <p:cNvGrpSpPr/>
          <p:nvPr/>
        </p:nvGrpSpPr>
        <p:grpSpPr>
          <a:xfrm>
            <a:off x="1994606" y="3635238"/>
            <a:ext cx="621124" cy="621123"/>
            <a:chOff x="3050019" y="10809357"/>
            <a:chExt cx="621124" cy="621123"/>
          </a:xfrm>
        </p:grpSpPr>
        <p:sp>
          <p:nvSpPr>
            <p:cNvPr id="6549" name="Google Shape;6549;p184"/>
            <p:cNvSpPr/>
            <p:nvPr/>
          </p:nvSpPr>
          <p:spPr>
            <a:xfrm>
              <a:off x="3050021" y="10812287"/>
              <a:ext cx="621122" cy="615262"/>
            </a:xfrm>
            <a:custGeom>
              <a:rect b="b" l="l" r="r" t="t"/>
              <a:pathLst>
                <a:path extrusionOk="0" h="927" w="934">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50" name="Google Shape;6550;p184"/>
            <p:cNvSpPr/>
            <p:nvPr/>
          </p:nvSpPr>
          <p:spPr>
            <a:xfrm>
              <a:off x="3214090" y="10973429"/>
              <a:ext cx="298841" cy="298841"/>
            </a:xfrm>
            <a:custGeom>
              <a:rect b="b" l="l" r="r" t="t"/>
              <a:pathLst>
                <a:path extrusionOk="0" h="449" w="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cxnSp>
          <p:nvCxnSpPr>
            <p:cNvPr id="6551" name="Google Shape;6551;p184"/>
            <p:cNvCxnSpPr/>
            <p:nvPr/>
          </p:nvCxnSpPr>
          <p:spPr>
            <a:xfrm flipH="1" rot="10800000">
              <a:off x="3301985" y="10809357"/>
              <a:ext cx="2929" cy="175790"/>
            </a:xfrm>
            <a:prstGeom prst="straightConnector1">
              <a:avLst/>
            </a:prstGeom>
            <a:noFill/>
            <a:ln cap="flat" cmpd="sng" w="34275">
              <a:solidFill>
                <a:srgbClr val="BFBFBF"/>
              </a:solidFill>
              <a:prstDash val="solid"/>
              <a:round/>
              <a:headEnd len="med" w="med" type="none"/>
              <a:tailEnd len="med" w="med" type="none"/>
            </a:ln>
          </p:spPr>
        </p:cxnSp>
        <p:cxnSp>
          <p:nvCxnSpPr>
            <p:cNvPr id="6552" name="Google Shape;6552;p184"/>
            <p:cNvCxnSpPr/>
            <p:nvPr/>
          </p:nvCxnSpPr>
          <p:spPr>
            <a:xfrm flipH="1" rot="10800000">
              <a:off x="3422106" y="10809357"/>
              <a:ext cx="2931" cy="175790"/>
            </a:xfrm>
            <a:prstGeom prst="straightConnector1">
              <a:avLst/>
            </a:prstGeom>
            <a:noFill/>
            <a:ln cap="flat" cmpd="sng" w="34275">
              <a:solidFill>
                <a:srgbClr val="BFBFBF"/>
              </a:solidFill>
              <a:prstDash val="solid"/>
              <a:round/>
              <a:headEnd len="med" w="med" type="none"/>
              <a:tailEnd len="med" w="med" type="none"/>
            </a:ln>
          </p:spPr>
        </p:cxnSp>
        <p:cxnSp>
          <p:nvCxnSpPr>
            <p:cNvPr id="6553" name="Google Shape;6553;p184"/>
            <p:cNvCxnSpPr/>
            <p:nvPr/>
          </p:nvCxnSpPr>
          <p:spPr>
            <a:xfrm flipH="1" rot="10800000">
              <a:off x="3301985" y="11254690"/>
              <a:ext cx="2929" cy="175790"/>
            </a:xfrm>
            <a:prstGeom prst="straightConnector1">
              <a:avLst/>
            </a:prstGeom>
            <a:noFill/>
            <a:ln cap="flat" cmpd="sng" w="34275">
              <a:solidFill>
                <a:srgbClr val="BFBFBF"/>
              </a:solidFill>
              <a:prstDash val="solid"/>
              <a:round/>
              <a:headEnd len="med" w="med" type="none"/>
              <a:tailEnd len="med" w="med" type="none"/>
            </a:ln>
          </p:spPr>
        </p:cxnSp>
        <p:cxnSp>
          <p:nvCxnSpPr>
            <p:cNvPr id="6554" name="Google Shape;6554;p184"/>
            <p:cNvCxnSpPr/>
            <p:nvPr/>
          </p:nvCxnSpPr>
          <p:spPr>
            <a:xfrm flipH="1" rot="10800000">
              <a:off x="3422106" y="11254690"/>
              <a:ext cx="2931" cy="175790"/>
            </a:xfrm>
            <a:prstGeom prst="straightConnector1">
              <a:avLst/>
            </a:prstGeom>
            <a:noFill/>
            <a:ln cap="flat" cmpd="sng" w="34275">
              <a:solidFill>
                <a:srgbClr val="BFBFBF"/>
              </a:solidFill>
              <a:prstDash val="solid"/>
              <a:round/>
              <a:headEnd len="med" w="med" type="none"/>
              <a:tailEnd len="med" w="med" type="none"/>
            </a:ln>
          </p:spPr>
        </p:cxnSp>
        <p:cxnSp>
          <p:nvCxnSpPr>
            <p:cNvPr id="6555" name="Google Shape;6555;p184"/>
            <p:cNvCxnSpPr/>
            <p:nvPr/>
          </p:nvCxnSpPr>
          <p:spPr>
            <a:xfrm>
              <a:off x="3501213" y="11061322"/>
              <a:ext cx="169930" cy="2929"/>
            </a:xfrm>
            <a:prstGeom prst="straightConnector1">
              <a:avLst/>
            </a:prstGeom>
            <a:noFill/>
            <a:ln cap="flat" cmpd="sng" w="34275">
              <a:solidFill>
                <a:srgbClr val="BFBFBF"/>
              </a:solidFill>
              <a:prstDash val="solid"/>
              <a:round/>
              <a:headEnd len="med" w="med" type="none"/>
              <a:tailEnd len="med" w="med" type="none"/>
            </a:ln>
          </p:spPr>
        </p:cxnSp>
        <p:cxnSp>
          <p:nvCxnSpPr>
            <p:cNvPr id="6556" name="Google Shape;6556;p184"/>
            <p:cNvCxnSpPr/>
            <p:nvPr/>
          </p:nvCxnSpPr>
          <p:spPr>
            <a:xfrm>
              <a:off x="3501213" y="11181442"/>
              <a:ext cx="169930" cy="2931"/>
            </a:xfrm>
            <a:prstGeom prst="straightConnector1">
              <a:avLst/>
            </a:prstGeom>
            <a:noFill/>
            <a:ln cap="flat" cmpd="sng" w="34275">
              <a:solidFill>
                <a:srgbClr val="BFBFBF"/>
              </a:solidFill>
              <a:prstDash val="solid"/>
              <a:round/>
              <a:headEnd len="med" w="med" type="none"/>
              <a:tailEnd len="med" w="med" type="none"/>
            </a:ln>
          </p:spPr>
        </p:cxnSp>
        <p:cxnSp>
          <p:nvCxnSpPr>
            <p:cNvPr id="6557" name="Google Shape;6557;p184"/>
            <p:cNvCxnSpPr/>
            <p:nvPr/>
          </p:nvCxnSpPr>
          <p:spPr>
            <a:xfrm>
              <a:off x="3050019" y="11061322"/>
              <a:ext cx="172859" cy="2929"/>
            </a:xfrm>
            <a:prstGeom prst="straightConnector1">
              <a:avLst/>
            </a:prstGeom>
            <a:noFill/>
            <a:ln cap="flat" cmpd="sng" w="34275">
              <a:solidFill>
                <a:srgbClr val="BFBFBF"/>
              </a:solidFill>
              <a:prstDash val="solid"/>
              <a:round/>
              <a:headEnd len="med" w="med" type="none"/>
              <a:tailEnd len="med" w="med" type="none"/>
            </a:ln>
          </p:spPr>
        </p:cxnSp>
        <p:cxnSp>
          <p:nvCxnSpPr>
            <p:cNvPr id="6558" name="Google Shape;6558;p184"/>
            <p:cNvCxnSpPr/>
            <p:nvPr/>
          </p:nvCxnSpPr>
          <p:spPr>
            <a:xfrm>
              <a:off x="3050019" y="11181442"/>
              <a:ext cx="172859" cy="2931"/>
            </a:xfrm>
            <a:prstGeom prst="straightConnector1">
              <a:avLst/>
            </a:prstGeom>
            <a:noFill/>
            <a:ln cap="flat" cmpd="sng" w="34275">
              <a:solidFill>
                <a:srgbClr val="BFBFBF"/>
              </a:solidFill>
              <a:prstDash val="solid"/>
              <a:round/>
              <a:headEnd len="med" w="med" type="none"/>
              <a:tailEnd len="med" w="med" type="none"/>
            </a:ln>
          </p:spPr>
        </p:cxnSp>
      </p:grpSp>
      <p:grpSp>
        <p:nvGrpSpPr>
          <p:cNvPr id="6559" name="Google Shape;6559;p184"/>
          <p:cNvGrpSpPr/>
          <p:nvPr/>
        </p:nvGrpSpPr>
        <p:grpSpPr>
          <a:xfrm>
            <a:off x="3733926" y="3707514"/>
            <a:ext cx="621122" cy="421894"/>
            <a:chOff x="4330350" y="12186372"/>
            <a:chExt cx="621122" cy="421894"/>
          </a:xfrm>
        </p:grpSpPr>
        <p:sp>
          <p:nvSpPr>
            <p:cNvPr id="6560" name="Google Shape;6560;p184"/>
            <p:cNvSpPr/>
            <p:nvPr/>
          </p:nvSpPr>
          <p:spPr>
            <a:xfrm>
              <a:off x="4330350" y="12186372"/>
              <a:ext cx="621122" cy="421894"/>
            </a:xfrm>
            <a:custGeom>
              <a:rect b="b" l="l" r="r" t="t"/>
              <a:pathLst>
                <a:path extrusionOk="0" h="635" w="935">
                  <a:moveTo>
                    <a:pt x="934" y="0"/>
                  </a:moveTo>
                  <a:lnTo>
                    <a:pt x="0" y="0"/>
                  </a:lnTo>
                  <a:lnTo>
                    <a:pt x="0" y="634"/>
                  </a:lnTo>
                  <a:lnTo>
                    <a:pt x="934" y="634"/>
                  </a:lnTo>
                  <a:lnTo>
                    <a:pt x="934" y="0"/>
                  </a:lnTo>
                </a:path>
              </a:pathLst>
            </a:custGeom>
            <a:noFill/>
            <a:ln cap="flat" cmpd="sng" w="34275">
              <a:solidFill>
                <a:srgbClr val="BFBFBF"/>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61" name="Google Shape;6561;p184"/>
            <p:cNvSpPr/>
            <p:nvPr/>
          </p:nvSpPr>
          <p:spPr>
            <a:xfrm>
              <a:off x="4330350" y="12347511"/>
              <a:ext cx="621122" cy="222666"/>
            </a:xfrm>
            <a:custGeom>
              <a:rect b="b" l="l" r="r" t="t"/>
              <a:pathLst>
                <a:path extrusionOk="0" h="337" w="935">
                  <a:moveTo>
                    <a:pt x="0" y="306"/>
                  </a:moveTo>
                  <a:lnTo>
                    <a:pt x="344" y="0"/>
                  </a:lnTo>
                  <a:lnTo>
                    <a:pt x="523" y="179"/>
                  </a:lnTo>
                  <a:lnTo>
                    <a:pt x="613" y="59"/>
                  </a:lnTo>
                  <a:lnTo>
                    <a:pt x="934" y="336"/>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62" name="Google Shape;6562;p184"/>
            <p:cNvSpPr/>
            <p:nvPr/>
          </p:nvSpPr>
          <p:spPr>
            <a:xfrm>
              <a:off x="4775684" y="12247900"/>
              <a:ext cx="105473" cy="99613"/>
            </a:xfrm>
            <a:custGeom>
              <a:rect b="b" l="l" r="r" t="t"/>
              <a:pathLst>
                <a:path extrusionOk="0" h="151" w="158">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grpSp>
      <p:grpSp>
        <p:nvGrpSpPr>
          <p:cNvPr id="6563" name="Google Shape;6563;p184"/>
          <p:cNvGrpSpPr/>
          <p:nvPr/>
        </p:nvGrpSpPr>
        <p:grpSpPr>
          <a:xfrm>
            <a:off x="5429755" y="3638169"/>
            <a:ext cx="542018" cy="615262"/>
            <a:chOff x="14470031" y="13420684"/>
            <a:chExt cx="542018" cy="615262"/>
          </a:xfrm>
        </p:grpSpPr>
        <p:sp>
          <p:nvSpPr>
            <p:cNvPr id="6564" name="Google Shape;6564;p184"/>
            <p:cNvSpPr/>
            <p:nvPr/>
          </p:nvSpPr>
          <p:spPr>
            <a:xfrm>
              <a:off x="14470031" y="13420684"/>
              <a:ext cx="542018" cy="398456"/>
            </a:xfrm>
            <a:custGeom>
              <a:rect b="b" l="l" r="r" t="t"/>
              <a:pathLst>
                <a:path extrusionOk="0" h="598" w="815">
                  <a:moveTo>
                    <a:pt x="0" y="597"/>
                  </a:moveTo>
                  <a:lnTo>
                    <a:pt x="97" y="0"/>
                  </a:lnTo>
                  <a:lnTo>
                    <a:pt x="724" y="0"/>
                  </a:lnTo>
                  <a:lnTo>
                    <a:pt x="814" y="597"/>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65" name="Google Shape;6565;p184"/>
            <p:cNvSpPr/>
            <p:nvPr/>
          </p:nvSpPr>
          <p:spPr>
            <a:xfrm>
              <a:off x="14470031" y="13816211"/>
              <a:ext cx="542018" cy="219735"/>
            </a:xfrm>
            <a:custGeom>
              <a:rect b="b" l="l" r="r" t="t"/>
              <a:pathLst>
                <a:path extrusionOk="0" h="330" w="815">
                  <a:moveTo>
                    <a:pt x="814" y="0"/>
                  </a:moveTo>
                  <a:lnTo>
                    <a:pt x="814" y="329"/>
                  </a:lnTo>
                  <a:lnTo>
                    <a:pt x="0" y="329"/>
                  </a:lnTo>
                  <a:lnTo>
                    <a:pt x="0" y="0"/>
                  </a:lnTo>
                  <a:lnTo>
                    <a:pt x="814" y="0"/>
                  </a:lnTo>
                </a:path>
              </a:pathLst>
            </a:custGeom>
            <a:noFill/>
            <a:ln cap="flat" cmpd="sng" w="34275">
              <a:solidFill>
                <a:srgbClr val="BFBFBF"/>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66" name="Google Shape;6566;p184"/>
            <p:cNvSpPr/>
            <p:nvPr/>
          </p:nvSpPr>
          <p:spPr>
            <a:xfrm>
              <a:off x="14871417" y="13895316"/>
              <a:ext cx="61526" cy="58597"/>
            </a:xfrm>
            <a:custGeom>
              <a:rect b="b" l="l" r="r" t="t"/>
              <a:pathLst>
                <a:path extrusionOk="0" h="90" w="91">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67" name="Google Shape;6567;p184"/>
            <p:cNvSpPr/>
            <p:nvPr/>
          </p:nvSpPr>
          <p:spPr>
            <a:xfrm>
              <a:off x="14642891" y="13558388"/>
              <a:ext cx="199228" cy="120122"/>
            </a:xfrm>
            <a:custGeom>
              <a:rect b="b" l="l" r="r" t="t"/>
              <a:pathLst>
                <a:path extrusionOk="0" h="180" w="30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cap="flat" cmpd="sng" w="3427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grpSp>
      <p:grpSp>
        <p:nvGrpSpPr>
          <p:cNvPr id="6568" name="Google Shape;6568;p184"/>
          <p:cNvGrpSpPr/>
          <p:nvPr/>
        </p:nvGrpSpPr>
        <p:grpSpPr>
          <a:xfrm>
            <a:off x="7237068" y="3663843"/>
            <a:ext cx="436545" cy="618191"/>
            <a:chOff x="10805253" y="1873405"/>
            <a:chExt cx="436545" cy="618191"/>
          </a:xfrm>
        </p:grpSpPr>
        <p:sp>
          <p:nvSpPr>
            <p:cNvPr id="6569" name="Google Shape;6569;p184"/>
            <p:cNvSpPr/>
            <p:nvPr/>
          </p:nvSpPr>
          <p:spPr>
            <a:xfrm>
              <a:off x="10954676" y="1873405"/>
              <a:ext cx="140631" cy="70317"/>
            </a:xfrm>
            <a:custGeom>
              <a:rect b="b" l="l" r="r" t="t"/>
              <a:pathLst>
                <a:path extrusionOk="0" h="106" w="210">
                  <a:moveTo>
                    <a:pt x="0" y="105"/>
                  </a:moveTo>
                  <a:lnTo>
                    <a:pt x="0" y="0"/>
                  </a:lnTo>
                  <a:lnTo>
                    <a:pt x="209" y="0"/>
                  </a:lnTo>
                  <a:lnTo>
                    <a:pt x="209" y="105"/>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0" name="Google Shape;6570;p184"/>
            <p:cNvSpPr/>
            <p:nvPr/>
          </p:nvSpPr>
          <p:spPr>
            <a:xfrm>
              <a:off x="10846272" y="1961300"/>
              <a:ext cx="357437" cy="530296"/>
            </a:xfrm>
            <a:custGeom>
              <a:rect b="b" l="l" r="r" t="t"/>
              <a:pathLst>
                <a:path extrusionOk="0" h="799" w="538">
                  <a:moveTo>
                    <a:pt x="0" y="0"/>
                  </a:moveTo>
                  <a:lnTo>
                    <a:pt x="0" y="798"/>
                  </a:lnTo>
                  <a:lnTo>
                    <a:pt x="537" y="798"/>
                  </a:lnTo>
                  <a:lnTo>
                    <a:pt x="537" y="0"/>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cxnSp>
          <p:nvCxnSpPr>
            <p:cNvPr id="6571" name="Google Shape;6571;p184"/>
            <p:cNvCxnSpPr/>
            <p:nvPr/>
          </p:nvCxnSpPr>
          <p:spPr>
            <a:xfrm>
              <a:off x="10805253" y="1952509"/>
              <a:ext cx="436545" cy="2931"/>
            </a:xfrm>
            <a:prstGeom prst="straightConnector1">
              <a:avLst/>
            </a:prstGeom>
            <a:noFill/>
            <a:ln cap="flat" cmpd="sng" w="34275">
              <a:solidFill>
                <a:srgbClr val="BFBFBF"/>
              </a:solidFill>
              <a:prstDash val="solid"/>
              <a:round/>
              <a:headEnd len="med" w="med" type="none"/>
              <a:tailEnd len="med" w="med" type="none"/>
            </a:ln>
          </p:spPr>
        </p:cxnSp>
        <p:sp>
          <p:nvSpPr>
            <p:cNvPr id="6572" name="Google Shape;6572;p184"/>
            <p:cNvSpPr/>
            <p:nvPr/>
          </p:nvSpPr>
          <p:spPr>
            <a:xfrm>
              <a:off x="10934165" y="2219124"/>
              <a:ext cx="120124" cy="90824"/>
            </a:xfrm>
            <a:custGeom>
              <a:rect b="b" l="l" r="r" t="t"/>
              <a:pathLst>
                <a:path extrusionOk="0" h="135" w="181">
                  <a:moveTo>
                    <a:pt x="0" y="0"/>
                  </a:moveTo>
                  <a:lnTo>
                    <a:pt x="0" y="0"/>
                  </a:lnTo>
                  <a:cubicBezTo>
                    <a:pt x="0" y="67"/>
                    <a:pt x="53" y="134"/>
                    <a:pt x="120" y="134"/>
                  </a:cubicBezTo>
                  <a:cubicBezTo>
                    <a:pt x="180" y="134"/>
                    <a:pt x="180" y="134"/>
                    <a:pt x="180" y="134"/>
                  </a:cubicBezTo>
                </a:path>
              </a:pathLst>
            </a:custGeom>
            <a:noFill/>
            <a:ln cap="flat" cmpd="sng" w="3427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3" name="Google Shape;6573;p184"/>
            <p:cNvSpPr/>
            <p:nvPr/>
          </p:nvSpPr>
          <p:spPr>
            <a:xfrm>
              <a:off x="11024992" y="2268930"/>
              <a:ext cx="29298" cy="84966"/>
            </a:xfrm>
            <a:custGeom>
              <a:rect b="b" l="l" r="r" t="t"/>
              <a:pathLst>
                <a:path extrusionOk="0" h="127" w="46">
                  <a:moveTo>
                    <a:pt x="0" y="126"/>
                  </a:moveTo>
                  <a:lnTo>
                    <a:pt x="45" y="59"/>
                  </a:lnTo>
                  <a:lnTo>
                    <a:pt x="0" y="0"/>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4" name="Google Shape;6574;p184"/>
            <p:cNvSpPr/>
            <p:nvPr/>
          </p:nvSpPr>
          <p:spPr>
            <a:xfrm>
              <a:off x="10995694" y="2131229"/>
              <a:ext cx="120122" cy="90824"/>
            </a:xfrm>
            <a:custGeom>
              <a:rect b="b" l="l" r="r" t="t"/>
              <a:pathLst>
                <a:path extrusionOk="0" h="135" w="180">
                  <a:moveTo>
                    <a:pt x="179" y="134"/>
                  </a:moveTo>
                  <a:lnTo>
                    <a:pt x="179" y="134"/>
                  </a:lnTo>
                  <a:cubicBezTo>
                    <a:pt x="179" y="67"/>
                    <a:pt x="127" y="0"/>
                    <a:pt x="60" y="0"/>
                  </a:cubicBezTo>
                  <a:cubicBezTo>
                    <a:pt x="0" y="0"/>
                    <a:pt x="0" y="0"/>
                    <a:pt x="0" y="0"/>
                  </a:cubicBezTo>
                </a:path>
              </a:pathLst>
            </a:custGeom>
            <a:noFill/>
            <a:ln cap="flat" cmpd="sng" w="3427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5" name="Google Shape;6575;p184"/>
            <p:cNvSpPr/>
            <p:nvPr/>
          </p:nvSpPr>
          <p:spPr>
            <a:xfrm>
              <a:off x="10995694" y="2090211"/>
              <a:ext cx="29298" cy="79104"/>
            </a:xfrm>
            <a:custGeom>
              <a:rect b="b" l="l" r="r" t="t"/>
              <a:pathLst>
                <a:path extrusionOk="0" h="120" w="46">
                  <a:moveTo>
                    <a:pt x="45" y="0"/>
                  </a:moveTo>
                  <a:lnTo>
                    <a:pt x="0" y="60"/>
                  </a:lnTo>
                  <a:lnTo>
                    <a:pt x="45" y="119"/>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grpSp>
      <p:grpSp>
        <p:nvGrpSpPr>
          <p:cNvPr id="6576" name="Google Shape;6576;p184"/>
          <p:cNvGrpSpPr/>
          <p:nvPr/>
        </p:nvGrpSpPr>
        <p:grpSpPr>
          <a:xfrm>
            <a:off x="8970929" y="3663843"/>
            <a:ext cx="357437" cy="618192"/>
            <a:chOff x="19646597" y="4430710"/>
            <a:chExt cx="357437" cy="618192"/>
          </a:xfrm>
        </p:grpSpPr>
        <p:sp>
          <p:nvSpPr>
            <p:cNvPr id="6577" name="Google Shape;6577;p184"/>
            <p:cNvSpPr/>
            <p:nvPr/>
          </p:nvSpPr>
          <p:spPr>
            <a:xfrm>
              <a:off x="19646597" y="4430710"/>
              <a:ext cx="357437" cy="41018"/>
            </a:xfrm>
            <a:custGeom>
              <a:rect b="b" l="l" r="r" t="t"/>
              <a:pathLst>
                <a:path extrusionOk="0" h="60" w="538">
                  <a:moveTo>
                    <a:pt x="537" y="59"/>
                  </a:moveTo>
                  <a:lnTo>
                    <a:pt x="0" y="59"/>
                  </a:lnTo>
                  <a:lnTo>
                    <a:pt x="0" y="0"/>
                  </a:lnTo>
                  <a:lnTo>
                    <a:pt x="537" y="0"/>
                  </a:lnTo>
                  <a:lnTo>
                    <a:pt x="537" y="59"/>
                  </a:lnTo>
                </a:path>
              </a:pathLst>
            </a:custGeom>
            <a:noFill/>
            <a:ln cap="flat" cmpd="sng" w="34275">
              <a:solidFill>
                <a:srgbClr val="BFBFBF"/>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8" name="Google Shape;6578;p184"/>
            <p:cNvSpPr/>
            <p:nvPr/>
          </p:nvSpPr>
          <p:spPr>
            <a:xfrm>
              <a:off x="19646597" y="5007884"/>
              <a:ext cx="357437" cy="41018"/>
            </a:xfrm>
            <a:custGeom>
              <a:rect b="b" l="l" r="r" t="t"/>
              <a:pathLst>
                <a:path extrusionOk="0" h="60" w="538">
                  <a:moveTo>
                    <a:pt x="537" y="59"/>
                  </a:moveTo>
                  <a:lnTo>
                    <a:pt x="0" y="59"/>
                  </a:lnTo>
                  <a:lnTo>
                    <a:pt x="0" y="0"/>
                  </a:lnTo>
                  <a:lnTo>
                    <a:pt x="537" y="0"/>
                  </a:lnTo>
                  <a:lnTo>
                    <a:pt x="537" y="59"/>
                  </a:lnTo>
                </a:path>
              </a:pathLst>
            </a:custGeom>
            <a:noFill/>
            <a:ln cap="flat" cmpd="sng" w="34275">
              <a:solidFill>
                <a:srgbClr val="BFBFBF"/>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79" name="Google Shape;6579;p184"/>
            <p:cNvSpPr/>
            <p:nvPr/>
          </p:nvSpPr>
          <p:spPr>
            <a:xfrm>
              <a:off x="19684688" y="4471726"/>
              <a:ext cx="287123" cy="536158"/>
            </a:xfrm>
            <a:custGeom>
              <a:rect b="b" l="l" r="r" t="t"/>
              <a:pathLst>
                <a:path extrusionOk="0" h="808" w="434">
                  <a:moveTo>
                    <a:pt x="0" y="807"/>
                  </a:moveTo>
                  <a:lnTo>
                    <a:pt x="0" y="807"/>
                  </a:lnTo>
                  <a:cubicBezTo>
                    <a:pt x="0" y="807"/>
                    <a:pt x="0" y="687"/>
                    <a:pt x="0" y="598"/>
                  </a:cubicBezTo>
                  <a:cubicBezTo>
                    <a:pt x="0" y="508"/>
                    <a:pt x="433" y="314"/>
                    <a:pt x="433" y="225"/>
                  </a:cubicBezTo>
                  <a:cubicBezTo>
                    <a:pt x="433" y="195"/>
                    <a:pt x="433" y="0"/>
                    <a:pt x="433" y="0"/>
                  </a:cubicBezTo>
                </a:path>
              </a:pathLst>
            </a:custGeom>
            <a:noFill/>
            <a:ln cap="flat" cmpd="sng" w="3427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sp>
          <p:nvSpPr>
            <p:cNvPr id="6580" name="Google Shape;6580;p184"/>
            <p:cNvSpPr/>
            <p:nvPr/>
          </p:nvSpPr>
          <p:spPr>
            <a:xfrm>
              <a:off x="19684688" y="4471726"/>
              <a:ext cx="287123" cy="536158"/>
            </a:xfrm>
            <a:custGeom>
              <a:rect b="b" l="l" r="r" t="t"/>
              <a:pathLst>
                <a:path extrusionOk="0" h="808" w="434">
                  <a:moveTo>
                    <a:pt x="433" y="807"/>
                  </a:moveTo>
                  <a:lnTo>
                    <a:pt x="433" y="807"/>
                  </a:lnTo>
                  <a:cubicBezTo>
                    <a:pt x="433" y="807"/>
                    <a:pt x="433" y="687"/>
                    <a:pt x="433" y="598"/>
                  </a:cubicBezTo>
                  <a:cubicBezTo>
                    <a:pt x="433" y="508"/>
                    <a:pt x="0" y="314"/>
                    <a:pt x="0" y="225"/>
                  </a:cubicBezTo>
                  <a:cubicBezTo>
                    <a:pt x="0" y="195"/>
                    <a:pt x="0" y="0"/>
                    <a:pt x="0" y="0"/>
                  </a:cubicBezTo>
                </a:path>
              </a:pathLst>
            </a:custGeom>
            <a:noFill/>
            <a:ln cap="flat" cmpd="sng" w="34275">
              <a:solidFill>
                <a:srgbClr val="BFBFB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Montserrat Light"/>
                <a:ea typeface="Montserrat Light"/>
                <a:cs typeface="Montserrat Light"/>
                <a:sym typeface="Montserrat Light"/>
              </a:endParaRPr>
            </a:p>
          </p:txBody>
        </p:sp>
      </p:grpSp>
      <p:grpSp>
        <p:nvGrpSpPr>
          <p:cNvPr id="6581" name="Google Shape;6581;p184"/>
          <p:cNvGrpSpPr/>
          <p:nvPr/>
        </p:nvGrpSpPr>
        <p:grpSpPr>
          <a:xfrm>
            <a:off x="1356155" y="1923947"/>
            <a:ext cx="2016475" cy="924612"/>
            <a:chOff x="8147457" y="1750887"/>
            <a:chExt cx="2016475" cy="924612"/>
          </a:xfrm>
        </p:grpSpPr>
        <p:sp>
          <p:nvSpPr>
            <p:cNvPr id="6582" name="Google Shape;6582;p184"/>
            <p:cNvSpPr txBox="1"/>
            <p:nvPr/>
          </p:nvSpPr>
          <p:spPr>
            <a:xfrm>
              <a:off x="8147457" y="202916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83" name="Google Shape;6583;p184"/>
            <p:cNvSpPr/>
            <p:nvPr/>
          </p:nvSpPr>
          <p:spPr>
            <a:xfrm>
              <a:off x="8169267" y="1750887"/>
              <a:ext cx="18918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6584" name="Google Shape;6584;p184"/>
          <p:cNvGrpSpPr/>
          <p:nvPr/>
        </p:nvGrpSpPr>
        <p:grpSpPr>
          <a:xfrm>
            <a:off x="8142805" y="1916231"/>
            <a:ext cx="2016475" cy="924612"/>
            <a:chOff x="8147457" y="1750887"/>
            <a:chExt cx="2016475" cy="924612"/>
          </a:xfrm>
        </p:grpSpPr>
        <p:sp>
          <p:nvSpPr>
            <p:cNvPr id="6585" name="Google Shape;6585;p184"/>
            <p:cNvSpPr txBox="1"/>
            <p:nvPr/>
          </p:nvSpPr>
          <p:spPr>
            <a:xfrm>
              <a:off x="8147457" y="202916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86" name="Google Shape;6586;p184"/>
            <p:cNvSpPr/>
            <p:nvPr/>
          </p:nvSpPr>
          <p:spPr>
            <a:xfrm>
              <a:off x="8169267" y="1750887"/>
              <a:ext cx="18918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6587" name="Google Shape;6587;p184"/>
          <p:cNvGrpSpPr/>
          <p:nvPr/>
        </p:nvGrpSpPr>
        <p:grpSpPr>
          <a:xfrm>
            <a:off x="4708166" y="1916231"/>
            <a:ext cx="2016475" cy="924612"/>
            <a:chOff x="8147457" y="1750887"/>
            <a:chExt cx="2016475" cy="924612"/>
          </a:xfrm>
        </p:grpSpPr>
        <p:sp>
          <p:nvSpPr>
            <p:cNvPr id="6588" name="Google Shape;6588;p184"/>
            <p:cNvSpPr txBox="1"/>
            <p:nvPr/>
          </p:nvSpPr>
          <p:spPr>
            <a:xfrm>
              <a:off x="8147457" y="202916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89" name="Google Shape;6589;p184"/>
            <p:cNvSpPr/>
            <p:nvPr/>
          </p:nvSpPr>
          <p:spPr>
            <a:xfrm>
              <a:off x="8169267" y="1750887"/>
              <a:ext cx="18918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6590" name="Google Shape;6590;p184"/>
          <p:cNvGrpSpPr/>
          <p:nvPr/>
        </p:nvGrpSpPr>
        <p:grpSpPr>
          <a:xfrm>
            <a:off x="3128133" y="5265854"/>
            <a:ext cx="2016475" cy="924612"/>
            <a:chOff x="8147457" y="1750887"/>
            <a:chExt cx="2016475" cy="924612"/>
          </a:xfrm>
        </p:grpSpPr>
        <p:sp>
          <p:nvSpPr>
            <p:cNvPr id="6591" name="Google Shape;6591;p184"/>
            <p:cNvSpPr txBox="1"/>
            <p:nvPr/>
          </p:nvSpPr>
          <p:spPr>
            <a:xfrm>
              <a:off x="8147457" y="202916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92" name="Google Shape;6592;p184"/>
            <p:cNvSpPr/>
            <p:nvPr/>
          </p:nvSpPr>
          <p:spPr>
            <a:xfrm>
              <a:off x="8169267" y="1750887"/>
              <a:ext cx="18918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6593" name="Google Shape;6593;p184"/>
          <p:cNvGrpSpPr/>
          <p:nvPr/>
        </p:nvGrpSpPr>
        <p:grpSpPr>
          <a:xfrm>
            <a:off x="6507842" y="5420112"/>
            <a:ext cx="2016475" cy="924612"/>
            <a:chOff x="8147457" y="1750887"/>
            <a:chExt cx="2016475" cy="924612"/>
          </a:xfrm>
        </p:grpSpPr>
        <p:sp>
          <p:nvSpPr>
            <p:cNvPr id="6594" name="Google Shape;6594;p184"/>
            <p:cNvSpPr txBox="1"/>
            <p:nvPr/>
          </p:nvSpPr>
          <p:spPr>
            <a:xfrm>
              <a:off x="8147457" y="202916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595" name="Google Shape;6595;p184"/>
            <p:cNvSpPr/>
            <p:nvPr/>
          </p:nvSpPr>
          <p:spPr>
            <a:xfrm>
              <a:off x="8169267" y="1750887"/>
              <a:ext cx="18918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599" name="Shape 6599"/>
        <p:cNvGrpSpPr/>
        <p:nvPr/>
      </p:nvGrpSpPr>
      <p:grpSpPr>
        <a:xfrm>
          <a:off x="0" y="0"/>
          <a:ext cx="0" cy="0"/>
          <a:chOff x="0" y="0"/>
          <a:chExt cx="0" cy="0"/>
        </a:xfrm>
      </p:grpSpPr>
      <p:sp>
        <p:nvSpPr>
          <p:cNvPr id="6600" name="Google Shape;6600;p18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601" name="Google Shape;6601;p18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602" name="Google Shape;6602;p18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603" name="Google Shape;6603;p185"/>
          <p:cNvSpPr/>
          <p:nvPr/>
        </p:nvSpPr>
        <p:spPr>
          <a:xfrm rot="2700000">
            <a:off x="2650883" y="2199253"/>
            <a:ext cx="2349771" cy="2349769"/>
          </a:xfrm>
          <a:custGeom>
            <a:rect b="b" l="l" r="r" t="t"/>
            <a:pathLst>
              <a:path extrusionOk="0" h="727" w="728">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604" name="Google Shape;6604;p185"/>
          <p:cNvSpPr/>
          <p:nvPr/>
        </p:nvSpPr>
        <p:spPr>
          <a:xfrm rot="-8100000">
            <a:off x="4166157" y="3802919"/>
            <a:ext cx="540668" cy="540668"/>
          </a:xfrm>
          <a:prstGeom prst="ellipse">
            <a:avLst/>
          </a:prstGeom>
          <a:solidFill>
            <a:srgbClr val="F9F9F9"/>
          </a:solidFill>
          <a:ln cap="flat" cmpd="sng" w="13335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6605" name="Google Shape;6605;p185"/>
          <p:cNvSpPr/>
          <p:nvPr/>
        </p:nvSpPr>
        <p:spPr>
          <a:xfrm rot="2700000">
            <a:off x="85243" y="2199253"/>
            <a:ext cx="2349771" cy="2349769"/>
          </a:xfrm>
          <a:custGeom>
            <a:rect b="b" l="l" r="r" t="t"/>
            <a:pathLst>
              <a:path extrusionOk="0" h="727" w="728">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606" name="Google Shape;6606;p185"/>
          <p:cNvSpPr/>
          <p:nvPr/>
        </p:nvSpPr>
        <p:spPr>
          <a:xfrm rot="-8100000">
            <a:off x="1371655" y="3450045"/>
            <a:ext cx="2349771" cy="2349771"/>
          </a:xfrm>
          <a:custGeom>
            <a:rect b="b" l="l" r="r" t="t"/>
            <a:pathLst>
              <a:path extrusionOk="0" h="727" w="728">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607" name="Google Shape;6607;p185"/>
          <p:cNvSpPr/>
          <p:nvPr/>
        </p:nvSpPr>
        <p:spPr>
          <a:xfrm rot="-8100000">
            <a:off x="2276209" y="5459999"/>
            <a:ext cx="540668" cy="540668"/>
          </a:xfrm>
          <a:prstGeom prst="ellipse">
            <a:avLst/>
          </a:prstGeom>
          <a:solidFill>
            <a:srgbClr val="F9F9F9"/>
          </a:solidFill>
          <a:ln cap="flat" cmpd="sng" w="13335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6608" name="Google Shape;6608;p185"/>
          <p:cNvSpPr/>
          <p:nvPr/>
        </p:nvSpPr>
        <p:spPr>
          <a:xfrm rot="-8100000">
            <a:off x="989797" y="1998395"/>
            <a:ext cx="540668" cy="540668"/>
          </a:xfrm>
          <a:prstGeom prst="ellipse">
            <a:avLst/>
          </a:prstGeom>
          <a:solidFill>
            <a:srgbClr val="F9F9F9"/>
          </a:solidFill>
          <a:ln cap="flat" cmpd="sng" w="13335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6609" name="Google Shape;6609;p185"/>
          <p:cNvSpPr/>
          <p:nvPr/>
        </p:nvSpPr>
        <p:spPr>
          <a:xfrm>
            <a:off x="-25526" y="3794161"/>
            <a:ext cx="1169415" cy="2005467"/>
          </a:xfrm>
          <a:custGeom>
            <a:rect b="b" l="l" r="r" t="t"/>
            <a:pathLst>
              <a:path extrusionOk="0" h="2005467" w="1169415">
                <a:moveTo>
                  <a:pt x="825115" y="0"/>
                </a:moveTo>
                <a:cubicBezTo>
                  <a:pt x="1046501" y="221386"/>
                  <a:pt x="1167346" y="515926"/>
                  <a:pt x="1169415" y="828820"/>
                </a:cubicBezTo>
                <a:cubicBezTo>
                  <a:pt x="1169198" y="1143998"/>
                  <a:pt x="1047949" y="1438705"/>
                  <a:pt x="823972" y="1662681"/>
                </a:cubicBezTo>
                <a:cubicBezTo>
                  <a:pt x="629993" y="1856661"/>
                  <a:pt x="380111" y="1973740"/>
                  <a:pt x="109526" y="2000123"/>
                </a:cubicBezTo>
                <a:lnTo>
                  <a:pt x="0" y="2005467"/>
                </a:lnTo>
                <a:lnTo>
                  <a:pt x="0" y="1452354"/>
                </a:lnTo>
                <a:lnTo>
                  <a:pt x="115260" y="1439917"/>
                </a:lnTo>
                <a:cubicBezTo>
                  <a:pt x="234753" y="1415426"/>
                  <a:pt x="343992" y="1357539"/>
                  <a:pt x="431411" y="1270120"/>
                </a:cubicBezTo>
                <a:cubicBezTo>
                  <a:pt x="550256" y="1151275"/>
                  <a:pt x="614312" y="995926"/>
                  <a:pt x="614425" y="831485"/>
                </a:cubicBezTo>
                <a:cubicBezTo>
                  <a:pt x="616823" y="664759"/>
                  <a:pt x="550698" y="507215"/>
                  <a:pt x="434299" y="390816"/>
                </a:cubicBezTo>
                <a:cubicBezTo>
                  <a:pt x="434299" y="390816"/>
                  <a:pt x="434299" y="390816"/>
                  <a:pt x="825115"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6610" name="Google Shape;6610;p185"/>
          <p:cNvSpPr txBox="1"/>
          <p:nvPr/>
        </p:nvSpPr>
        <p:spPr>
          <a:xfrm>
            <a:off x="4099419" y="3864308"/>
            <a:ext cx="657963"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rgbClr val="7F7F7F"/>
                </a:solidFill>
                <a:latin typeface="Lato Light"/>
                <a:ea typeface="Lato Light"/>
                <a:cs typeface="Lato Light"/>
                <a:sym typeface="Lato Light"/>
              </a:rPr>
              <a:t>3</a:t>
            </a:r>
            <a:endParaRPr b="1" sz="2000">
              <a:solidFill>
                <a:srgbClr val="7F7F7F"/>
              </a:solidFill>
              <a:latin typeface="Lato Light"/>
              <a:ea typeface="Lato Light"/>
              <a:cs typeface="Lato Light"/>
              <a:sym typeface="Lato Light"/>
            </a:endParaRPr>
          </a:p>
        </p:txBody>
      </p:sp>
      <p:sp>
        <p:nvSpPr>
          <p:cNvPr id="6611" name="Google Shape;6611;p185"/>
          <p:cNvSpPr txBox="1"/>
          <p:nvPr/>
        </p:nvSpPr>
        <p:spPr>
          <a:xfrm>
            <a:off x="2206451" y="5530280"/>
            <a:ext cx="657963"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rgbClr val="7F7F7F"/>
                </a:solidFill>
                <a:latin typeface="Lato Light"/>
                <a:ea typeface="Lato Light"/>
                <a:cs typeface="Lato Light"/>
                <a:sym typeface="Lato Light"/>
              </a:rPr>
              <a:t>2</a:t>
            </a:r>
            <a:endParaRPr b="1" sz="2000">
              <a:solidFill>
                <a:srgbClr val="7F7F7F"/>
              </a:solidFill>
              <a:latin typeface="Lato Light"/>
              <a:ea typeface="Lato Light"/>
              <a:cs typeface="Lato Light"/>
              <a:sym typeface="Lato Light"/>
            </a:endParaRPr>
          </a:p>
        </p:txBody>
      </p:sp>
      <p:sp>
        <p:nvSpPr>
          <p:cNvPr id="6612" name="Google Shape;6612;p185"/>
          <p:cNvSpPr txBox="1"/>
          <p:nvPr/>
        </p:nvSpPr>
        <p:spPr>
          <a:xfrm>
            <a:off x="920427" y="2045601"/>
            <a:ext cx="657963"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rgbClr val="7F7F7F"/>
                </a:solidFill>
                <a:latin typeface="Lato Light"/>
                <a:ea typeface="Lato Light"/>
                <a:cs typeface="Lato Light"/>
                <a:sym typeface="Lato Light"/>
              </a:rPr>
              <a:t>1</a:t>
            </a:r>
            <a:endParaRPr b="1" sz="2000">
              <a:solidFill>
                <a:srgbClr val="7F7F7F"/>
              </a:solidFill>
              <a:latin typeface="Lato Light"/>
              <a:ea typeface="Lato Light"/>
              <a:cs typeface="Lato Light"/>
              <a:sym typeface="Lato Light"/>
            </a:endParaRPr>
          </a:p>
        </p:txBody>
      </p:sp>
      <p:grpSp>
        <p:nvGrpSpPr>
          <p:cNvPr id="6613" name="Google Shape;6613;p185"/>
          <p:cNvGrpSpPr/>
          <p:nvPr/>
        </p:nvGrpSpPr>
        <p:grpSpPr>
          <a:xfrm>
            <a:off x="2224129" y="4264418"/>
            <a:ext cx="626682" cy="710833"/>
            <a:chOff x="7130814" y="4999578"/>
            <a:chExt cx="257037" cy="357917"/>
          </a:xfrm>
        </p:grpSpPr>
        <p:sp>
          <p:nvSpPr>
            <p:cNvPr id="6614" name="Google Shape;6614;p185"/>
            <p:cNvSpPr/>
            <p:nvPr/>
          </p:nvSpPr>
          <p:spPr>
            <a:xfrm>
              <a:off x="7130814" y="4999578"/>
              <a:ext cx="257037" cy="357917"/>
            </a:xfrm>
            <a:custGeom>
              <a:rect b="b" l="l" r="r" t="t"/>
              <a:pathLst>
                <a:path extrusionOk="0" h="128" w="92">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15" name="Google Shape;6615;p185"/>
            <p:cNvSpPr/>
            <p:nvPr/>
          </p:nvSpPr>
          <p:spPr>
            <a:xfrm>
              <a:off x="7173653" y="5152971"/>
              <a:ext cx="158921" cy="128518"/>
            </a:xfrm>
            <a:custGeom>
              <a:rect b="b" l="l" r="r" t="t"/>
              <a:pathLst>
                <a:path extrusionOk="0" h="46" w="57">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616" name="Google Shape;6616;p185"/>
          <p:cNvGrpSpPr/>
          <p:nvPr/>
        </p:nvGrpSpPr>
        <p:grpSpPr>
          <a:xfrm>
            <a:off x="3526708" y="3084748"/>
            <a:ext cx="623905" cy="544526"/>
            <a:chOff x="5648015" y="5725086"/>
            <a:chExt cx="367591" cy="345480"/>
          </a:xfrm>
        </p:grpSpPr>
        <p:sp>
          <p:nvSpPr>
            <p:cNvPr id="6617" name="Google Shape;6617;p185"/>
            <p:cNvSpPr/>
            <p:nvPr/>
          </p:nvSpPr>
          <p:spPr>
            <a:xfrm>
              <a:off x="5826282" y="5914409"/>
              <a:ext cx="44221" cy="44221"/>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18" name="Google Shape;6618;p185"/>
            <p:cNvSpPr/>
            <p:nvPr/>
          </p:nvSpPr>
          <p:spPr>
            <a:xfrm>
              <a:off x="5648015" y="5725086"/>
              <a:ext cx="367591" cy="345480"/>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619" name="Google Shape;6619;p185"/>
          <p:cNvSpPr/>
          <p:nvPr/>
        </p:nvSpPr>
        <p:spPr>
          <a:xfrm>
            <a:off x="992686" y="3076036"/>
            <a:ext cx="623905" cy="561950"/>
          </a:xfrm>
          <a:custGeom>
            <a:rect b="b" l="l" r="r" t="t"/>
            <a:pathLst>
              <a:path extrusionOk="0" h="128" w="132">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620" name="Google Shape;6620;p185"/>
          <p:cNvGrpSpPr/>
          <p:nvPr/>
        </p:nvGrpSpPr>
        <p:grpSpPr>
          <a:xfrm>
            <a:off x="8154965" y="4099025"/>
            <a:ext cx="3677046" cy="1649523"/>
            <a:chOff x="1411940" y="4306096"/>
            <a:chExt cx="3800809" cy="1649523"/>
          </a:xfrm>
        </p:grpSpPr>
        <p:sp>
          <p:nvSpPr>
            <p:cNvPr id="6621" name="Google Shape;6621;p185"/>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6622" name="Google Shape;6622;p185"/>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23" name="Google Shape;6623;p185"/>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24" name="Google Shape;6624;p185"/>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6625" name="Google Shape;6625;p185"/>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6626" name="Google Shape;6626;p185"/>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27" name="Google Shape;6627;p185"/>
            <p:cNvSpPr/>
            <p:nvPr/>
          </p:nvSpPr>
          <p:spPr>
            <a:xfrm>
              <a:off x="1421345" y="5178587"/>
              <a:ext cx="2125319" cy="108000"/>
            </a:xfrm>
            <a:prstGeom prst="roundRect">
              <a:avLst>
                <a:gd fmla="val 50000" name="adj"/>
              </a:avLst>
            </a:prstGeom>
            <a:solidFill>
              <a:schemeClr val="accent2"/>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28" name="Google Shape;6628;p185"/>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6629" name="Google Shape;6629;p185"/>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6630" name="Google Shape;6630;p185"/>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31" name="Google Shape;6631;p185"/>
            <p:cNvSpPr/>
            <p:nvPr/>
          </p:nvSpPr>
          <p:spPr>
            <a:xfrm>
              <a:off x="1421345" y="5758820"/>
              <a:ext cx="2864063"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6632" name="Google Shape;6632;p185"/>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sp>
        <p:nvSpPr>
          <p:cNvPr id="6633" name="Google Shape;6633;p185"/>
          <p:cNvSpPr/>
          <p:nvPr/>
        </p:nvSpPr>
        <p:spPr>
          <a:xfrm>
            <a:off x="8133281" y="2791892"/>
            <a:ext cx="3798247" cy="939873"/>
          </a:xfrm>
          <a:prstGeom prst="rect">
            <a:avLst/>
          </a:prstGeom>
          <a:noFill/>
          <a:ln>
            <a:noFill/>
          </a:ln>
        </p:spPr>
        <p:txBody>
          <a:bodyPr anchorCtr="0" anchor="t" bIns="45700" lIns="91425" spcFirstLastPara="1" rIns="91425" wrap="square" tIns="45700">
            <a:noAutofit/>
          </a:bodyPr>
          <a:lstStyle/>
          <a:p>
            <a:pPr indent="0" lvl="0" marL="0" marR="0" rtl="0" algn="l">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6634" name="Google Shape;6634;p185"/>
          <p:cNvSpPr/>
          <p:nvPr/>
        </p:nvSpPr>
        <p:spPr>
          <a:xfrm>
            <a:off x="8153571" y="2452877"/>
            <a:ext cx="179408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HERE</a:t>
            </a:r>
            <a:endParaRPr b="1" sz="1400">
              <a:solidFill>
                <a:schemeClr val="dk1"/>
              </a:solidFill>
              <a:latin typeface="Lato Light"/>
              <a:ea typeface="Lato Light"/>
              <a:cs typeface="Lato Light"/>
              <a:sym typeface="Lato Light"/>
            </a:endParaRPr>
          </a:p>
        </p:txBody>
      </p:sp>
      <p:grpSp>
        <p:nvGrpSpPr>
          <p:cNvPr id="6635" name="Google Shape;6635;p185"/>
          <p:cNvGrpSpPr/>
          <p:nvPr/>
        </p:nvGrpSpPr>
        <p:grpSpPr>
          <a:xfrm>
            <a:off x="6490530" y="2217286"/>
            <a:ext cx="536156" cy="618190"/>
            <a:chOff x="9151943" y="2024331"/>
            <a:chExt cx="536156" cy="618190"/>
          </a:xfrm>
        </p:grpSpPr>
        <p:sp>
          <p:nvSpPr>
            <p:cNvPr id="6636" name="Google Shape;6636;p185"/>
            <p:cNvSpPr/>
            <p:nvPr/>
          </p:nvSpPr>
          <p:spPr>
            <a:xfrm>
              <a:off x="9151943" y="2024331"/>
              <a:ext cx="536156" cy="398456"/>
            </a:xfrm>
            <a:custGeom>
              <a:rect b="b" l="l" r="r" t="t"/>
              <a:pathLst>
                <a:path extrusionOk="0" h="598" w="807">
                  <a:moveTo>
                    <a:pt x="0" y="597"/>
                  </a:moveTo>
                  <a:lnTo>
                    <a:pt x="89" y="0"/>
                  </a:lnTo>
                  <a:lnTo>
                    <a:pt x="716" y="0"/>
                  </a:lnTo>
                  <a:lnTo>
                    <a:pt x="806" y="597"/>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37" name="Google Shape;6637;p185"/>
            <p:cNvSpPr/>
            <p:nvPr/>
          </p:nvSpPr>
          <p:spPr>
            <a:xfrm>
              <a:off x="9151943" y="2419855"/>
              <a:ext cx="536156" cy="222666"/>
            </a:xfrm>
            <a:custGeom>
              <a:rect b="b" l="l" r="r" t="t"/>
              <a:pathLst>
                <a:path extrusionOk="0" h="337" w="80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6638" name="Google Shape;6638;p185"/>
            <p:cNvCxnSpPr/>
            <p:nvPr/>
          </p:nvCxnSpPr>
          <p:spPr>
            <a:xfrm>
              <a:off x="9222258" y="2320240"/>
              <a:ext cx="398456" cy="2931"/>
            </a:xfrm>
            <a:prstGeom prst="straightConnector1">
              <a:avLst/>
            </a:prstGeom>
            <a:noFill/>
            <a:ln cap="flat" cmpd="sng" w="34275">
              <a:solidFill>
                <a:srgbClr val="BFBFBF"/>
              </a:solidFill>
              <a:prstDash val="solid"/>
              <a:round/>
              <a:headEnd len="med" w="med" type="none"/>
              <a:tailEnd len="med" w="med" type="none"/>
            </a:ln>
          </p:spPr>
        </p:cxnSp>
        <p:cxnSp>
          <p:nvCxnSpPr>
            <p:cNvPr id="6639" name="Google Shape;6639;p185"/>
            <p:cNvCxnSpPr/>
            <p:nvPr/>
          </p:nvCxnSpPr>
          <p:spPr>
            <a:xfrm>
              <a:off x="9242767" y="2220627"/>
              <a:ext cx="357437" cy="2931"/>
            </a:xfrm>
            <a:prstGeom prst="straightConnector1">
              <a:avLst/>
            </a:prstGeom>
            <a:noFill/>
            <a:ln cap="flat" cmpd="sng" w="34275">
              <a:solidFill>
                <a:srgbClr val="BFBFBF"/>
              </a:solidFill>
              <a:prstDash val="solid"/>
              <a:round/>
              <a:headEnd len="med" w="med" type="none"/>
              <a:tailEnd len="med" w="med" type="none"/>
            </a:ln>
          </p:spPr>
        </p:cxnSp>
        <p:cxnSp>
          <p:nvCxnSpPr>
            <p:cNvPr id="6640" name="Google Shape;6640;p185"/>
            <p:cNvCxnSpPr/>
            <p:nvPr/>
          </p:nvCxnSpPr>
          <p:spPr>
            <a:xfrm>
              <a:off x="9260345" y="2121013"/>
              <a:ext cx="316421" cy="2931"/>
            </a:xfrm>
            <a:prstGeom prst="straightConnector1">
              <a:avLst/>
            </a:prstGeom>
            <a:noFill/>
            <a:ln cap="flat" cmpd="sng" w="34275">
              <a:solidFill>
                <a:srgbClr val="BFBFBF"/>
              </a:solidFill>
              <a:prstDash val="solid"/>
              <a:round/>
              <a:headEnd len="med" w="med" type="none"/>
              <a:tailEnd len="med" w="med" type="none"/>
            </a:ln>
          </p:spPr>
        </p:cxnSp>
      </p:grpSp>
      <p:grpSp>
        <p:nvGrpSpPr>
          <p:cNvPr id="6641" name="Google Shape;6641;p185"/>
          <p:cNvGrpSpPr/>
          <p:nvPr/>
        </p:nvGrpSpPr>
        <p:grpSpPr>
          <a:xfrm>
            <a:off x="6533895" y="4336860"/>
            <a:ext cx="521507" cy="635771"/>
            <a:chOff x="15759152" y="8302288"/>
            <a:chExt cx="521507" cy="635771"/>
          </a:xfrm>
        </p:grpSpPr>
        <p:cxnSp>
          <p:nvCxnSpPr>
            <p:cNvPr id="6642" name="Google Shape;6642;p185"/>
            <p:cNvCxnSpPr/>
            <p:nvPr/>
          </p:nvCxnSpPr>
          <p:spPr>
            <a:xfrm>
              <a:off x="15817747" y="8489798"/>
              <a:ext cx="2931" cy="445332"/>
            </a:xfrm>
            <a:prstGeom prst="straightConnector1">
              <a:avLst/>
            </a:prstGeom>
            <a:noFill/>
            <a:ln cap="flat" cmpd="sng" w="34275">
              <a:solidFill>
                <a:srgbClr val="BFBFBF"/>
              </a:solidFill>
              <a:prstDash val="solid"/>
              <a:round/>
              <a:headEnd len="med" w="med" type="none"/>
              <a:tailEnd len="med" w="med" type="none"/>
            </a:ln>
          </p:spPr>
        </p:cxnSp>
        <p:cxnSp>
          <p:nvCxnSpPr>
            <p:cNvPr id="6643" name="Google Shape;6643;p185"/>
            <p:cNvCxnSpPr/>
            <p:nvPr/>
          </p:nvCxnSpPr>
          <p:spPr>
            <a:xfrm>
              <a:off x="16219134" y="8302290"/>
              <a:ext cx="2929" cy="445332"/>
            </a:xfrm>
            <a:prstGeom prst="straightConnector1">
              <a:avLst/>
            </a:prstGeom>
            <a:noFill/>
            <a:ln cap="flat" cmpd="sng" w="34275">
              <a:solidFill>
                <a:srgbClr val="BFBFBF"/>
              </a:solidFill>
              <a:prstDash val="solid"/>
              <a:round/>
              <a:headEnd len="med" w="med" type="none"/>
              <a:tailEnd len="med" w="med" type="none"/>
            </a:ln>
          </p:spPr>
        </p:cxnSp>
        <p:cxnSp>
          <p:nvCxnSpPr>
            <p:cNvPr id="6644" name="Google Shape;6644;p185"/>
            <p:cNvCxnSpPr/>
            <p:nvPr/>
          </p:nvCxnSpPr>
          <p:spPr>
            <a:xfrm>
              <a:off x="16016975" y="8680235"/>
              <a:ext cx="2931" cy="257824"/>
            </a:xfrm>
            <a:prstGeom prst="straightConnector1">
              <a:avLst/>
            </a:prstGeom>
            <a:noFill/>
            <a:ln cap="flat" cmpd="sng" w="34275">
              <a:solidFill>
                <a:srgbClr val="BFBFBF"/>
              </a:solidFill>
              <a:prstDash val="solid"/>
              <a:round/>
              <a:headEnd len="med" w="med" type="none"/>
              <a:tailEnd len="med" w="med" type="none"/>
            </a:ln>
          </p:spPr>
        </p:cxnSp>
        <p:cxnSp>
          <p:nvCxnSpPr>
            <p:cNvPr id="6645" name="Google Shape;6645;p185"/>
            <p:cNvCxnSpPr/>
            <p:nvPr/>
          </p:nvCxnSpPr>
          <p:spPr>
            <a:xfrm>
              <a:off x="16016975" y="8302290"/>
              <a:ext cx="2931" cy="257824"/>
            </a:xfrm>
            <a:prstGeom prst="straightConnector1">
              <a:avLst/>
            </a:prstGeom>
            <a:noFill/>
            <a:ln cap="flat" cmpd="sng" w="34275">
              <a:solidFill>
                <a:srgbClr val="BFBFBF"/>
              </a:solidFill>
              <a:prstDash val="solid"/>
              <a:round/>
              <a:headEnd len="med" w="med" type="none"/>
              <a:tailEnd len="med" w="med" type="none"/>
            </a:ln>
          </p:spPr>
        </p:cxnSp>
        <p:sp>
          <p:nvSpPr>
            <p:cNvPr id="6646" name="Google Shape;6646;p185"/>
            <p:cNvSpPr/>
            <p:nvPr/>
          </p:nvSpPr>
          <p:spPr>
            <a:xfrm>
              <a:off x="15759152" y="8372607"/>
              <a:ext cx="120124" cy="120122"/>
            </a:xfrm>
            <a:custGeom>
              <a:rect b="b" l="l" r="r" t="t"/>
              <a:pathLst>
                <a:path extrusionOk="0" h="180" w="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47" name="Google Shape;6647;p185"/>
            <p:cNvSpPr/>
            <p:nvPr/>
          </p:nvSpPr>
          <p:spPr>
            <a:xfrm>
              <a:off x="16154677" y="8747622"/>
              <a:ext cx="125982" cy="120122"/>
            </a:xfrm>
            <a:custGeom>
              <a:rect b="b" l="l" r="r" t="t"/>
              <a:pathLst>
                <a:path extrusionOk="0" h="180" w="188">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48" name="Google Shape;6648;p185"/>
            <p:cNvSpPr/>
            <p:nvPr/>
          </p:nvSpPr>
          <p:spPr>
            <a:xfrm>
              <a:off x="15955452" y="8560114"/>
              <a:ext cx="120122" cy="120122"/>
            </a:xfrm>
            <a:custGeom>
              <a:rect b="b" l="l" r="r" t="t"/>
              <a:pathLst>
                <a:path extrusionOk="0" h="180" w="181">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6649" name="Google Shape;6649;p185"/>
            <p:cNvCxnSpPr/>
            <p:nvPr/>
          </p:nvCxnSpPr>
          <p:spPr>
            <a:xfrm>
              <a:off x="15817747" y="8302288"/>
              <a:ext cx="2931" cy="70317"/>
            </a:xfrm>
            <a:prstGeom prst="straightConnector1">
              <a:avLst/>
            </a:prstGeom>
            <a:noFill/>
            <a:ln cap="flat" cmpd="sng" w="34275">
              <a:solidFill>
                <a:srgbClr val="BFBFBF"/>
              </a:solidFill>
              <a:prstDash val="solid"/>
              <a:round/>
              <a:headEnd len="med" w="med" type="none"/>
              <a:tailEnd len="med" w="med" type="none"/>
            </a:ln>
          </p:spPr>
        </p:cxnSp>
        <p:cxnSp>
          <p:nvCxnSpPr>
            <p:cNvPr id="6650" name="Google Shape;6650;p185"/>
            <p:cNvCxnSpPr/>
            <p:nvPr/>
          </p:nvCxnSpPr>
          <p:spPr>
            <a:xfrm>
              <a:off x="16219134" y="8867742"/>
              <a:ext cx="2929" cy="70317"/>
            </a:xfrm>
            <a:prstGeom prst="straightConnector1">
              <a:avLst/>
            </a:prstGeom>
            <a:noFill/>
            <a:ln cap="flat" cmpd="sng" w="34275">
              <a:solidFill>
                <a:srgbClr val="BFBFBF"/>
              </a:solidFill>
              <a:prstDash val="solid"/>
              <a:round/>
              <a:headEnd len="med" w="med" type="none"/>
              <a:tailEnd len="med" w="med" type="none"/>
            </a:ln>
          </p:spPr>
        </p:cxnSp>
      </p:grpSp>
      <p:sp>
        <p:nvSpPr>
          <p:cNvPr id="6651" name="Google Shape;6651;p185"/>
          <p:cNvSpPr txBox="1"/>
          <p:nvPr/>
        </p:nvSpPr>
        <p:spPr>
          <a:xfrm>
            <a:off x="5770276" y="3339236"/>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652" name="Google Shape;6652;p185"/>
          <p:cNvSpPr/>
          <p:nvPr/>
        </p:nvSpPr>
        <p:spPr>
          <a:xfrm>
            <a:off x="5792086" y="3060955"/>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TITLE HERE</a:t>
            </a:r>
            <a:endParaRPr b="1" sz="1400">
              <a:solidFill>
                <a:schemeClr val="dk1"/>
              </a:solidFill>
              <a:latin typeface="Lato Light"/>
              <a:ea typeface="Lato Light"/>
              <a:cs typeface="Lato Light"/>
              <a:sym typeface="Lato Light"/>
            </a:endParaRPr>
          </a:p>
        </p:txBody>
      </p:sp>
      <p:sp>
        <p:nvSpPr>
          <p:cNvPr id="6653" name="Google Shape;6653;p185"/>
          <p:cNvSpPr txBox="1"/>
          <p:nvPr/>
        </p:nvSpPr>
        <p:spPr>
          <a:xfrm>
            <a:off x="5770276" y="5604621"/>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6654" name="Google Shape;6654;p185"/>
          <p:cNvSpPr/>
          <p:nvPr/>
        </p:nvSpPr>
        <p:spPr>
          <a:xfrm>
            <a:off x="5792086" y="5326340"/>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TITLE HERE</a:t>
            </a:r>
            <a:endParaRPr b="1" sz="1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604"/>
                                        </p:tgtEl>
                                        <p:attrNameLst>
                                          <p:attrName>style.visibility</p:attrName>
                                        </p:attrNameLst>
                                      </p:cBhvr>
                                      <p:to>
                                        <p:strVal val="visible"/>
                                      </p:to>
                                    </p:set>
                                    <p:animEffect filter="fade" transition="in">
                                      <p:cBhvr>
                                        <p:cTn dur="500"/>
                                        <p:tgtEl>
                                          <p:spTgt spid="660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610"/>
                                        </p:tgtEl>
                                        <p:attrNameLst>
                                          <p:attrName>style.visibility</p:attrName>
                                        </p:attrNameLst>
                                      </p:cBhvr>
                                      <p:to>
                                        <p:strVal val="visible"/>
                                      </p:to>
                                    </p:set>
                                    <p:animEffect filter="fade" transition="in">
                                      <p:cBhvr>
                                        <p:cTn dur="500"/>
                                        <p:tgtEl>
                                          <p:spTgt spid="661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603"/>
                                        </p:tgtEl>
                                        <p:attrNameLst>
                                          <p:attrName>style.visibility</p:attrName>
                                        </p:attrNameLst>
                                      </p:cBhvr>
                                      <p:to>
                                        <p:strVal val="visible"/>
                                      </p:to>
                                    </p:set>
                                    <p:animEffect filter="fade" transition="in">
                                      <p:cBhvr>
                                        <p:cTn dur="1000"/>
                                        <p:tgtEl>
                                          <p:spTgt spid="6603"/>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606"/>
                                        </p:tgtEl>
                                        <p:attrNameLst>
                                          <p:attrName>style.visibility</p:attrName>
                                        </p:attrNameLst>
                                      </p:cBhvr>
                                      <p:to>
                                        <p:strVal val="visible"/>
                                      </p:to>
                                    </p:set>
                                    <p:animEffect filter="fade" transition="in">
                                      <p:cBhvr>
                                        <p:cTn dur="1000"/>
                                        <p:tgtEl>
                                          <p:spTgt spid="6606"/>
                                        </p:tgtEl>
                                      </p:cBhvr>
                                    </p:animEffect>
                                  </p:childTnLst>
                                </p:cTn>
                              </p:par>
                              <p:par>
                                <p:cTn fill="hold" nodeType="withEffect" presetClass="entr" presetID="10" presetSubtype="0">
                                  <p:stCondLst>
                                    <p:cond delay="0"/>
                                  </p:stCondLst>
                                  <p:childTnLst>
                                    <p:set>
                                      <p:cBhvr>
                                        <p:cTn dur="1" fill="hold">
                                          <p:stCondLst>
                                            <p:cond delay="0"/>
                                          </p:stCondLst>
                                        </p:cTn>
                                        <p:tgtEl>
                                          <p:spTgt spid="6607"/>
                                        </p:tgtEl>
                                        <p:attrNameLst>
                                          <p:attrName>style.visibility</p:attrName>
                                        </p:attrNameLst>
                                      </p:cBhvr>
                                      <p:to>
                                        <p:strVal val="visible"/>
                                      </p:to>
                                    </p:set>
                                    <p:animEffect filter="fade" transition="in">
                                      <p:cBhvr>
                                        <p:cTn dur="500"/>
                                        <p:tgtEl>
                                          <p:spTgt spid="6607"/>
                                        </p:tgtEl>
                                      </p:cBhvr>
                                    </p:animEffect>
                                  </p:childTnLst>
                                </p:cTn>
                              </p:par>
                            </p:childTnLst>
                          </p:cTn>
                        </p:par>
                        <p:par>
                          <p:cTn fill="hold">
                            <p:stCondLst>
                              <p:cond delay="3000"/>
                            </p:stCondLst>
                            <p:childTnLst>
                              <p:par>
                                <p:cTn fill="hold" nodeType="afterEffect" presetClass="entr" presetID="23" presetSubtype="16">
                                  <p:stCondLst>
                                    <p:cond delay="0"/>
                                  </p:stCondLst>
                                  <p:childTnLst>
                                    <p:set>
                                      <p:cBhvr>
                                        <p:cTn dur="1" fill="hold">
                                          <p:stCondLst>
                                            <p:cond delay="0"/>
                                          </p:stCondLst>
                                        </p:cTn>
                                        <p:tgtEl>
                                          <p:spTgt spid="6611"/>
                                        </p:tgtEl>
                                        <p:attrNameLst>
                                          <p:attrName>style.visibility</p:attrName>
                                        </p:attrNameLst>
                                      </p:cBhvr>
                                      <p:to>
                                        <p:strVal val="visible"/>
                                      </p:to>
                                    </p:set>
                                    <p:anim calcmode="lin" valueType="num">
                                      <p:cBhvr additive="base">
                                        <p:cTn dur="500"/>
                                        <p:tgtEl>
                                          <p:spTgt spid="6611"/>
                                        </p:tgtEl>
                                        <p:attrNameLst>
                                          <p:attrName>ppt_w</p:attrName>
                                        </p:attrNameLst>
                                      </p:cBhvr>
                                      <p:tavLst>
                                        <p:tav fmla="" tm="0">
                                          <p:val>
                                            <p:strVal val="0"/>
                                          </p:val>
                                        </p:tav>
                                        <p:tav fmla="" tm="100000">
                                          <p:val>
                                            <p:strVal val="#ppt_w"/>
                                          </p:val>
                                        </p:tav>
                                      </p:tavLst>
                                    </p:anim>
                                    <p:anim calcmode="lin" valueType="num">
                                      <p:cBhvr additive="base">
                                        <p:cTn dur="500"/>
                                        <p:tgtEl>
                                          <p:spTgt spid="6611"/>
                                        </p:tgtEl>
                                        <p:attrNameLst>
                                          <p:attrName>ppt_h</p:attrName>
                                        </p:attrNameLst>
                                      </p:cBhvr>
                                      <p:tavLst>
                                        <p:tav fmla="" tm="0">
                                          <p:val>
                                            <p:strVal val="0"/>
                                          </p:val>
                                        </p:tav>
                                        <p:tav fmla="" tm="100000">
                                          <p:val>
                                            <p:strVal val="#ppt_h"/>
                                          </p:val>
                                        </p:tav>
                                      </p:tavLst>
                                    </p:anim>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6605"/>
                                        </p:tgtEl>
                                        <p:attrNameLst>
                                          <p:attrName>style.visibility</p:attrName>
                                        </p:attrNameLst>
                                      </p:cBhvr>
                                      <p:to>
                                        <p:strVal val="visible"/>
                                      </p:to>
                                    </p:set>
                                    <p:animEffect filter="fade" transition="in">
                                      <p:cBhvr>
                                        <p:cTn dur="1000"/>
                                        <p:tgtEl>
                                          <p:spTgt spid="6605"/>
                                        </p:tgtEl>
                                      </p:cBhvr>
                                    </p:animEffect>
                                  </p:childTnLst>
                                </p:cTn>
                              </p:par>
                              <p:par>
                                <p:cTn fill="hold" nodeType="withEffect" presetClass="entr" presetID="10" presetSubtype="0">
                                  <p:stCondLst>
                                    <p:cond delay="0"/>
                                  </p:stCondLst>
                                  <p:childTnLst>
                                    <p:set>
                                      <p:cBhvr>
                                        <p:cTn dur="1" fill="hold">
                                          <p:stCondLst>
                                            <p:cond delay="0"/>
                                          </p:stCondLst>
                                        </p:cTn>
                                        <p:tgtEl>
                                          <p:spTgt spid="6608"/>
                                        </p:tgtEl>
                                        <p:attrNameLst>
                                          <p:attrName>style.visibility</p:attrName>
                                        </p:attrNameLst>
                                      </p:cBhvr>
                                      <p:to>
                                        <p:strVal val="visible"/>
                                      </p:to>
                                    </p:set>
                                    <p:animEffect filter="fade" transition="in">
                                      <p:cBhvr>
                                        <p:cTn dur="500"/>
                                        <p:tgtEl>
                                          <p:spTgt spid="6608"/>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6612"/>
                                        </p:tgtEl>
                                        <p:attrNameLst>
                                          <p:attrName>style.visibility</p:attrName>
                                        </p:attrNameLst>
                                      </p:cBhvr>
                                      <p:to>
                                        <p:strVal val="visible"/>
                                      </p:to>
                                    </p:set>
                                    <p:animEffect filter="fade" transition="in">
                                      <p:cBhvr>
                                        <p:cTn dur="1000"/>
                                        <p:tgtEl>
                                          <p:spTgt spid="6612"/>
                                        </p:tgtEl>
                                      </p:cBhvr>
                                    </p:animEffect>
                                  </p:childTnLst>
                                </p:cTn>
                              </p:par>
                            </p:childTnLst>
                          </p:cTn>
                        </p:par>
                        <p:par>
                          <p:cTn fill="hold">
                            <p:stCondLst>
                              <p:cond delay="5500"/>
                            </p:stCondLst>
                            <p:childTnLst>
                              <p:par>
                                <p:cTn fill="hold" nodeType="afterEffect" presetClass="entr" presetID="23" presetSubtype="16">
                                  <p:stCondLst>
                                    <p:cond delay="0"/>
                                  </p:stCondLst>
                                  <p:childTnLst>
                                    <p:set>
                                      <p:cBhvr>
                                        <p:cTn dur="1" fill="hold">
                                          <p:stCondLst>
                                            <p:cond delay="0"/>
                                          </p:stCondLst>
                                        </p:cTn>
                                        <p:tgtEl>
                                          <p:spTgt spid="6612">
                                            <p:txEl>
                                              <p:pRg end="0" st="0"/>
                                            </p:txEl>
                                          </p:spTgt>
                                        </p:tgtEl>
                                        <p:attrNameLst>
                                          <p:attrName>style.visibility</p:attrName>
                                        </p:attrNameLst>
                                      </p:cBhvr>
                                      <p:to>
                                        <p:strVal val="visible"/>
                                      </p:to>
                                    </p:set>
                                    <p:anim calcmode="lin" valueType="num">
                                      <p:cBhvr additive="base">
                                        <p:cTn dur="500"/>
                                        <p:tgtEl>
                                          <p:spTgt spid="6612">
                                            <p:txEl>
                                              <p:pRg end="0" st="0"/>
                                            </p:txEl>
                                          </p:spTgt>
                                        </p:tgtEl>
                                        <p:attrNameLst>
                                          <p:attrName>ppt_w</p:attrName>
                                        </p:attrNameLst>
                                      </p:cBhvr>
                                      <p:tavLst>
                                        <p:tav fmla="" tm="0">
                                          <p:val>
                                            <p:strVal val="0"/>
                                          </p:val>
                                        </p:tav>
                                        <p:tav fmla="" tm="100000">
                                          <p:val>
                                            <p:strVal val="#ppt_w"/>
                                          </p:val>
                                        </p:tav>
                                      </p:tavLst>
                                    </p:anim>
                                    <p:anim calcmode="lin" valueType="num">
                                      <p:cBhvr additive="base">
                                        <p:cTn dur="500"/>
                                        <p:tgtEl>
                                          <p:spTgt spid="6612">
                                            <p:txEl>
                                              <p:pRg end="0" st="0"/>
                                            </p:txEl>
                                          </p:spTgt>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0"/>
                                  </p:stCondLst>
                                  <p:childTnLst>
                                    <p:set>
                                      <p:cBhvr>
                                        <p:cTn dur="1" fill="hold">
                                          <p:stCondLst>
                                            <p:cond delay="0"/>
                                          </p:stCondLst>
                                        </p:cTn>
                                        <p:tgtEl>
                                          <p:spTgt spid="6609"/>
                                        </p:tgtEl>
                                        <p:attrNameLst>
                                          <p:attrName>style.visibility</p:attrName>
                                        </p:attrNameLst>
                                      </p:cBhvr>
                                      <p:to>
                                        <p:strVal val="visible"/>
                                      </p:to>
                                    </p:set>
                                    <p:animEffect filter="fade" transition="in">
                                      <p:cBhvr>
                                        <p:cTn dur="1000"/>
                                        <p:tgtEl>
                                          <p:spTgt spid="66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658" name="Shape 6658"/>
        <p:cNvGrpSpPr/>
        <p:nvPr/>
      </p:nvGrpSpPr>
      <p:grpSpPr>
        <a:xfrm>
          <a:off x="0" y="0"/>
          <a:ext cx="0" cy="0"/>
          <a:chOff x="0" y="0"/>
          <a:chExt cx="0" cy="0"/>
        </a:xfrm>
      </p:grpSpPr>
      <p:sp>
        <p:nvSpPr>
          <p:cNvPr id="6659" name="Google Shape;6659;p18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660" name="Google Shape;6660;p18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661" name="Google Shape;6661;p18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662" name="Google Shape;6662;p186"/>
          <p:cNvSpPr/>
          <p:nvPr/>
        </p:nvSpPr>
        <p:spPr>
          <a:xfrm>
            <a:off x="3280933" y="3413669"/>
            <a:ext cx="2422226" cy="2424605"/>
          </a:xfrm>
          <a:custGeom>
            <a:rect b="b" l="l" r="r" t="t"/>
            <a:pathLst>
              <a:path extrusionOk="0" h="861" w="861">
                <a:moveTo>
                  <a:pt x="646" y="430"/>
                </a:moveTo>
                <a:cubicBezTo>
                  <a:pt x="646" y="549"/>
                  <a:pt x="549" y="645"/>
                  <a:pt x="430" y="645"/>
                </a:cubicBezTo>
                <a:cubicBezTo>
                  <a:pt x="311" y="645"/>
                  <a:pt x="215" y="549"/>
                  <a:pt x="215" y="430"/>
                </a:cubicBezTo>
                <a:cubicBezTo>
                  <a:pt x="215" y="311"/>
                  <a:pt x="311" y="215"/>
                  <a:pt x="430" y="215"/>
                </a:cubicBezTo>
                <a:cubicBezTo>
                  <a:pt x="450" y="215"/>
                  <a:pt x="470" y="218"/>
                  <a:pt x="488" y="223"/>
                </a:cubicBezTo>
                <a:cubicBezTo>
                  <a:pt x="447" y="156"/>
                  <a:pt x="422" y="80"/>
                  <a:pt x="418" y="0"/>
                </a:cubicBezTo>
                <a:cubicBezTo>
                  <a:pt x="186" y="6"/>
                  <a:pt x="0" y="196"/>
                  <a:pt x="0" y="430"/>
                </a:cubicBezTo>
                <a:cubicBezTo>
                  <a:pt x="0" y="668"/>
                  <a:pt x="192" y="861"/>
                  <a:pt x="430" y="861"/>
                </a:cubicBezTo>
                <a:cubicBezTo>
                  <a:pt x="668" y="861"/>
                  <a:pt x="861" y="668"/>
                  <a:pt x="861" y="430"/>
                </a:cubicBezTo>
                <a:cubicBezTo>
                  <a:pt x="861" y="315"/>
                  <a:pt x="816" y="211"/>
                  <a:pt x="742" y="133"/>
                </a:cubicBezTo>
                <a:cubicBezTo>
                  <a:pt x="590" y="286"/>
                  <a:pt x="590" y="286"/>
                  <a:pt x="590" y="286"/>
                </a:cubicBezTo>
                <a:cubicBezTo>
                  <a:pt x="625" y="325"/>
                  <a:pt x="646" y="375"/>
                  <a:pt x="646" y="43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3" name="Google Shape;6663;p186"/>
          <p:cNvSpPr/>
          <p:nvPr/>
        </p:nvSpPr>
        <p:spPr>
          <a:xfrm>
            <a:off x="4568744" y="2127747"/>
            <a:ext cx="2422226" cy="2111867"/>
          </a:xfrm>
          <a:custGeom>
            <a:rect b="b" l="l" r="r" t="t"/>
            <a:pathLst>
              <a:path extrusionOk="0" h="750" w="861">
                <a:moveTo>
                  <a:pt x="739" y="731"/>
                </a:moveTo>
                <a:cubicBezTo>
                  <a:pt x="739" y="730"/>
                  <a:pt x="739" y="730"/>
                  <a:pt x="739" y="730"/>
                </a:cubicBezTo>
                <a:cubicBezTo>
                  <a:pt x="814" y="653"/>
                  <a:pt x="861" y="547"/>
                  <a:pt x="861" y="431"/>
                </a:cubicBezTo>
                <a:cubicBezTo>
                  <a:pt x="861" y="193"/>
                  <a:pt x="668" y="0"/>
                  <a:pt x="430" y="0"/>
                </a:cubicBezTo>
                <a:cubicBezTo>
                  <a:pt x="192" y="0"/>
                  <a:pt x="0" y="193"/>
                  <a:pt x="0" y="431"/>
                </a:cubicBezTo>
                <a:cubicBezTo>
                  <a:pt x="0" y="547"/>
                  <a:pt x="45" y="652"/>
                  <a:pt x="120" y="729"/>
                </a:cubicBezTo>
                <a:cubicBezTo>
                  <a:pt x="120" y="730"/>
                  <a:pt x="120" y="730"/>
                  <a:pt x="120" y="730"/>
                </a:cubicBezTo>
                <a:cubicBezTo>
                  <a:pt x="124" y="734"/>
                  <a:pt x="128" y="738"/>
                  <a:pt x="132" y="742"/>
                </a:cubicBezTo>
                <a:cubicBezTo>
                  <a:pt x="284" y="589"/>
                  <a:pt x="284" y="589"/>
                  <a:pt x="284" y="589"/>
                </a:cubicBezTo>
                <a:cubicBezTo>
                  <a:pt x="282" y="587"/>
                  <a:pt x="280" y="585"/>
                  <a:pt x="278" y="583"/>
                </a:cubicBezTo>
                <a:cubicBezTo>
                  <a:pt x="277" y="582"/>
                  <a:pt x="277" y="582"/>
                  <a:pt x="277" y="582"/>
                </a:cubicBezTo>
                <a:cubicBezTo>
                  <a:pt x="239" y="543"/>
                  <a:pt x="215" y="490"/>
                  <a:pt x="215" y="431"/>
                </a:cubicBezTo>
                <a:cubicBezTo>
                  <a:pt x="215" y="312"/>
                  <a:pt x="311" y="215"/>
                  <a:pt x="430" y="215"/>
                </a:cubicBezTo>
                <a:cubicBezTo>
                  <a:pt x="549" y="215"/>
                  <a:pt x="645" y="312"/>
                  <a:pt x="645" y="431"/>
                </a:cubicBezTo>
                <a:cubicBezTo>
                  <a:pt x="645" y="489"/>
                  <a:pt x="622" y="542"/>
                  <a:pt x="584" y="581"/>
                </a:cubicBezTo>
                <a:cubicBezTo>
                  <a:pt x="584" y="581"/>
                  <a:pt x="584" y="581"/>
                  <a:pt x="584" y="581"/>
                </a:cubicBezTo>
                <a:cubicBezTo>
                  <a:pt x="584" y="581"/>
                  <a:pt x="584" y="581"/>
                  <a:pt x="584" y="581"/>
                </a:cubicBezTo>
                <a:cubicBezTo>
                  <a:pt x="577" y="588"/>
                  <a:pt x="570" y="596"/>
                  <a:pt x="563" y="603"/>
                </a:cubicBezTo>
                <a:cubicBezTo>
                  <a:pt x="721" y="750"/>
                  <a:pt x="721" y="750"/>
                  <a:pt x="721" y="750"/>
                </a:cubicBezTo>
                <a:cubicBezTo>
                  <a:pt x="727" y="743"/>
                  <a:pt x="733" y="737"/>
                  <a:pt x="739" y="73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4" name="Google Shape;6664;p186"/>
          <p:cNvSpPr/>
          <p:nvPr/>
        </p:nvSpPr>
        <p:spPr>
          <a:xfrm>
            <a:off x="5854177" y="3413669"/>
            <a:ext cx="2425793" cy="2424605"/>
          </a:xfrm>
          <a:custGeom>
            <a:rect b="b" l="l" r="r" t="t"/>
            <a:pathLst>
              <a:path extrusionOk="0" h="861" w="862">
                <a:moveTo>
                  <a:pt x="443" y="0"/>
                </a:moveTo>
                <a:cubicBezTo>
                  <a:pt x="439" y="80"/>
                  <a:pt x="415" y="156"/>
                  <a:pt x="373" y="223"/>
                </a:cubicBezTo>
                <a:cubicBezTo>
                  <a:pt x="391" y="218"/>
                  <a:pt x="411" y="215"/>
                  <a:pt x="431" y="215"/>
                </a:cubicBezTo>
                <a:cubicBezTo>
                  <a:pt x="550" y="215"/>
                  <a:pt x="646" y="311"/>
                  <a:pt x="646" y="430"/>
                </a:cubicBezTo>
                <a:cubicBezTo>
                  <a:pt x="646" y="549"/>
                  <a:pt x="550" y="645"/>
                  <a:pt x="431" y="645"/>
                </a:cubicBezTo>
                <a:cubicBezTo>
                  <a:pt x="312" y="645"/>
                  <a:pt x="216" y="549"/>
                  <a:pt x="216" y="430"/>
                </a:cubicBezTo>
                <a:cubicBezTo>
                  <a:pt x="216" y="378"/>
                  <a:pt x="234" y="331"/>
                  <a:pt x="264" y="294"/>
                </a:cubicBezTo>
                <a:cubicBezTo>
                  <a:pt x="106" y="147"/>
                  <a:pt x="106" y="147"/>
                  <a:pt x="106" y="147"/>
                </a:cubicBezTo>
                <a:cubicBezTo>
                  <a:pt x="40" y="223"/>
                  <a:pt x="0" y="322"/>
                  <a:pt x="0" y="430"/>
                </a:cubicBezTo>
                <a:cubicBezTo>
                  <a:pt x="0" y="668"/>
                  <a:pt x="193" y="861"/>
                  <a:pt x="431" y="861"/>
                </a:cubicBezTo>
                <a:cubicBezTo>
                  <a:pt x="669" y="861"/>
                  <a:pt x="862" y="668"/>
                  <a:pt x="862" y="430"/>
                </a:cubicBezTo>
                <a:cubicBezTo>
                  <a:pt x="862" y="196"/>
                  <a:pt x="675" y="6"/>
                  <a:pt x="443"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5" name="Google Shape;6665;p186"/>
          <p:cNvSpPr/>
          <p:nvPr/>
        </p:nvSpPr>
        <p:spPr>
          <a:xfrm>
            <a:off x="4170426" y="4266063"/>
            <a:ext cx="643240" cy="587551"/>
          </a:xfrm>
          <a:custGeom>
            <a:rect b="b" l="l" r="r" t="t"/>
            <a:pathLst>
              <a:path extrusionOk="0" h="256" w="256">
                <a:moveTo>
                  <a:pt x="48" y="216"/>
                </a:moveTo>
                <a:cubicBezTo>
                  <a:pt x="63" y="216"/>
                  <a:pt x="77" y="209"/>
                  <a:pt x="86" y="197"/>
                </a:cubicBezTo>
                <a:cubicBezTo>
                  <a:pt x="152" y="222"/>
                  <a:pt x="152" y="222"/>
                  <a:pt x="152" y="222"/>
                </a:cubicBezTo>
                <a:cubicBezTo>
                  <a:pt x="155" y="241"/>
                  <a:pt x="172" y="256"/>
                  <a:pt x="192" y="256"/>
                </a:cubicBezTo>
                <a:cubicBezTo>
                  <a:pt x="214" y="256"/>
                  <a:pt x="232" y="238"/>
                  <a:pt x="232" y="216"/>
                </a:cubicBezTo>
                <a:cubicBezTo>
                  <a:pt x="232" y="194"/>
                  <a:pt x="214" y="176"/>
                  <a:pt x="192" y="176"/>
                </a:cubicBezTo>
                <a:cubicBezTo>
                  <a:pt x="174" y="176"/>
                  <a:pt x="158" y="188"/>
                  <a:pt x="154" y="205"/>
                </a:cubicBezTo>
                <a:cubicBezTo>
                  <a:pt x="94" y="183"/>
                  <a:pt x="94" y="183"/>
                  <a:pt x="94" y="183"/>
                </a:cubicBezTo>
                <a:cubicBezTo>
                  <a:pt x="95" y="178"/>
                  <a:pt x="96" y="173"/>
                  <a:pt x="96" y="168"/>
                </a:cubicBezTo>
                <a:cubicBezTo>
                  <a:pt x="96" y="158"/>
                  <a:pt x="93" y="149"/>
                  <a:pt x="88" y="141"/>
                </a:cubicBezTo>
                <a:cubicBezTo>
                  <a:pt x="161" y="96"/>
                  <a:pt x="161" y="96"/>
                  <a:pt x="161" y="96"/>
                </a:cubicBezTo>
                <a:cubicBezTo>
                  <a:pt x="171" y="106"/>
                  <a:pt x="185" y="112"/>
                  <a:pt x="200" y="112"/>
                </a:cubicBezTo>
                <a:cubicBezTo>
                  <a:pt x="231" y="112"/>
                  <a:pt x="256" y="87"/>
                  <a:pt x="256" y="56"/>
                </a:cubicBezTo>
                <a:cubicBezTo>
                  <a:pt x="256" y="25"/>
                  <a:pt x="231" y="0"/>
                  <a:pt x="200" y="0"/>
                </a:cubicBezTo>
                <a:cubicBezTo>
                  <a:pt x="169" y="0"/>
                  <a:pt x="144" y="25"/>
                  <a:pt x="144" y="56"/>
                </a:cubicBezTo>
                <a:cubicBezTo>
                  <a:pt x="144" y="66"/>
                  <a:pt x="147" y="76"/>
                  <a:pt x="151" y="84"/>
                </a:cubicBezTo>
                <a:cubicBezTo>
                  <a:pt x="76" y="129"/>
                  <a:pt x="76" y="129"/>
                  <a:pt x="76" y="129"/>
                </a:cubicBezTo>
                <a:cubicBezTo>
                  <a:pt x="68" y="123"/>
                  <a:pt x="58" y="120"/>
                  <a:pt x="48" y="120"/>
                </a:cubicBezTo>
                <a:cubicBezTo>
                  <a:pt x="22" y="120"/>
                  <a:pt x="0" y="142"/>
                  <a:pt x="0" y="168"/>
                </a:cubicBezTo>
                <a:cubicBezTo>
                  <a:pt x="0" y="194"/>
                  <a:pt x="22" y="216"/>
                  <a:pt x="48" y="216"/>
                </a:cubicBezTo>
                <a:close/>
                <a:moveTo>
                  <a:pt x="192" y="192"/>
                </a:moveTo>
                <a:cubicBezTo>
                  <a:pt x="205" y="192"/>
                  <a:pt x="216" y="203"/>
                  <a:pt x="216" y="216"/>
                </a:cubicBezTo>
                <a:cubicBezTo>
                  <a:pt x="216" y="229"/>
                  <a:pt x="205" y="240"/>
                  <a:pt x="192" y="240"/>
                </a:cubicBezTo>
                <a:cubicBezTo>
                  <a:pt x="179" y="240"/>
                  <a:pt x="168" y="229"/>
                  <a:pt x="168" y="216"/>
                </a:cubicBezTo>
                <a:cubicBezTo>
                  <a:pt x="168" y="203"/>
                  <a:pt x="179" y="192"/>
                  <a:pt x="192" y="192"/>
                </a:cubicBezTo>
                <a:close/>
                <a:moveTo>
                  <a:pt x="200" y="16"/>
                </a:moveTo>
                <a:cubicBezTo>
                  <a:pt x="222" y="16"/>
                  <a:pt x="240" y="34"/>
                  <a:pt x="240" y="56"/>
                </a:cubicBezTo>
                <a:cubicBezTo>
                  <a:pt x="240" y="78"/>
                  <a:pt x="222" y="96"/>
                  <a:pt x="200" y="96"/>
                </a:cubicBezTo>
                <a:cubicBezTo>
                  <a:pt x="178" y="96"/>
                  <a:pt x="160" y="78"/>
                  <a:pt x="160" y="56"/>
                </a:cubicBezTo>
                <a:cubicBezTo>
                  <a:pt x="160" y="34"/>
                  <a:pt x="178" y="16"/>
                  <a:pt x="200" y="16"/>
                </a:cubicBezTo>
                <a:close/>
                <a:moveTo>
                  <a:pt x="48" y="136"/>
                </a:moveTo>
                <a:cubicBezTo>
                  <a:pt x="66" y="136"/>
                  <a:pt x="80" y="150"/>
                  <a:pt x="80" y="168"/>
                </a:cubicBezTo>
                <a:cubicBezTo>
                  <a:pt x="80" y="186"/>
                  <a:pt x="66" y="200"/>
                  <a:pt x="48" y="200"/>
                </a:cubicBezTo>
                <a:cubicBezTo>
                  <a:pt x="30" y="200"/>
                  <a:pt x="16" y="186"/>
                  <a:pt x="16" y="168"/>
                </a:cubicBezTo>
                <a:cubicBezTo>
                  <a:pt x="16" y="150"/>
                  <a:pt x="30" y="136"/>
                  <a:pt x="48" y="13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6" name="Google Shape;6666;p186"/>
          <p:cNvSpPr/>
          <p:nvPr/>
        </p:nvSpPr>
        <p:spPr>
          <a:xfrm>
            <a:off x="5448948" y="2992206"/>
            <a:ext cx="665506" cy="587551"/>
          </a:xfrm>
          <a:custGeom>
            <a:rect b="b" l="l" r="r" t="t"/>
            <a:pathLst>
              <a:path extrusionOk="0" h="248" w="256">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667" name="Google Shape;6667;p186"/>
          <p:cNvGrpSpPr/>
          <p:nvPr/>
        </p:nvGrpSpPr>
        <p:grpSpPr>
          <a:xfrm>
            <a:off x="6825559" y="4332195"/>
            <a:ext cx="483027" cy="587551"/>
            <a:chOff x="5454393" y="4787929"/>
            <a:chExt cx="289084" cy="351640"/>
          </a:xfrm>
        </p:grpSpPr>
        <p:sp>
          <p:nvSpPr>
            <p:cNvPr id="6668" name="Google Shape;6668;p186"/>
            <p:cNvSpPr/>
            <p:nvPr/>
          </p:nvSpPr>
          <p:spPr>
            <a:xfrm>
              <a:off x="5454393" y="4787929"/>
              <a:ext cx="289084" cy="351640"/>
            </a:xfrm>
            <a:custGeom>
              <a:rect b="b" l="l" r="r" t="t"/>
              <a:pathLst>
                <a:path extrusionOk="0" h="256" w="192">
                  <a:moveTo>
                    <a:pt x="145" y="24"/>
                  </a:moveTo>
                  <a:cubicBezTo>
                    <a:pt x="135" y="4"/>
                    <a:pt x="135" y="4"/>
                    <a:pt x="135" y="4"/>
                  </a:cubicBezTo>
                  <a:cubicBezTo>
                    <a:pt x="134" y="2"/>
                    <a:pt x="131" y="0"/>
                    <a:pt x="128" y="0"/>
                  </a:cubicBezTo>
                  <a:cubicBezTo>
                    <a:pt x="64" y="0"/>
                    <a:pt x="64" y="0"/>
                    <a:pt x="64" y="0"/>
                  </a:cubicBezTo>
                  <a:cubicBezTo>
                    <a:pt x="61" y="0"/>
                    <a:pt x="58" y="2"/>
                    <a:pt x="57" y="4"/>
                  </a:cubicBezTo>
                  <a:cubicBezTo>
                    <a:pt x="47" y="24"/>
                    <a:pt x="47" y="24"/>
                    <a:pt x="47" y="24"/>
                  </a:cubicBezTo>
                  <a:cubicBezTo>
                    <a:pt x="8" y="24"/>
                    <a:pt x="8" y="24"/>
                    <a:pt x="8" y="24"/>
                  </a:cubicBezTo>
                  <a:cubicBezTo>
                    <a:pt x="4" y="24"/>
                    <a:pt x="0" y="28"/>
                    <a:pt x="0" y="32"/>
                  </a:cubicBezTo>
                  <a:cubicBezTo>
                    <a:pt x="0" y="248"/>
                    <a:pt x="0" y="248"/>
                    <a:pt x="0" y="248"/>
                  </a:cubicBezTo>
                  <a:cubicBezTo>
                    <a:pt x="0" y="252"/>
                    <a:pt x="4" y="256"/>
                    <a:pt x="8" y="256"/>
                  </a:cubicBezTo>
                  <a:cubicBezTo>
                    <a:pt x="184" y="256"/>
                    <a:pt x="184" y="256"/>
                    <a:pt x="184" y="256"/>
                  </a:cubicBezTo>
                  <a:cubicBezTo>
                    <a:pt x="188" y="256"/>
                    <a:pt x="192" y="252"/>
                    <a:pt x="192" y="248"/>
                  </a:cubicBezTo>
                  <a:cubicBezTo>
                    <a:pt x="192" y="32"/>
                    <a:pt x="192" y="32"/>
                    <a:pt x="192" y="32"/>
                  </a:cubicBezTo>
                  <a:cubicBezTo>
                    <a:pt x="192" y="28"/>
                    <a:pt x="188" y="24"/>
                    <a:pt x="184" y="24"/>
                  </a:cubicBezTo>
                  <a:lnTo>
                    <a:pt x="145" y="24"/>
                  </a:lnTo>
                  <a:close/>
                  <a:moveTo>
                    <a:pt x="69" y="16"/>
                  </a:moveTo>
                  <a:cubicBezTo>
                    <a:pt x="123" y="16"/>
                    <a:pt x="123" y="16"/>
                    <a:pt x="123" y="16"/>
                  </a:cubicBezTo>
                  <a:cubicBezTo>
                    <a:pt x="139" y="48"/>
                    <a:pt x="139" y="48"/>
                    <a:pt x="139" y="48"/>
                  </a:cubicBezTo>
                  <a:cubicBezTo>
                    <a:pt x="53" y="48"/>
                    <a:pt x="53" y="48"/>
                    <a:pt x="53" y="48"/>
                  </a:cubicBezTo>
                  <a:lnTo>
                    <a:pt x="69" y="16"/>
                  </a:lnTo>
                  <a:close/>
                  <a:moveTo>
                    <a:pt x="176" y="240"/>
                  </a:moveTo>
                  <a:cubicBezTo>
                    <a:pt x="16" y="240"/>
                    <a:pt x="16" y="240"/>
                    <a:pt x="16" y="240"/>
                  </a:cubicBezTo>
                  <a:cubicBezTo>
                    <a:pt x="16" y="40"/>
                    <a:pt x="16" y="40"/>
                    <a:pt x="16" y="40"/>
                  </a:cubicBezTo>
                  <a:cubicBezTo>
                    <a:pt x="39" y="40"/>
                    <a:pt x="39" y="40"/>
                    <a:pt x="39" y="40"/>
                  </a:cubicBezTo>
                  <a:cubicBezTo>
                    <a:pt x="33" y="52"/>
                    <a:pt x="33" y="52"/>
                    <a:pt x="33" y="52"/>
                  </a:cubicBezTo>
                  <a:cubicBezTo>
                    <a:pt x="32" y="55"/>
                    <a:pt x="32" y="58"/>
                    <a:pt x="33" y="60"/>
                  </a:cubicBezTo>
                  <a:cubicBezTo>
                    <a:pt x="35" y="63"/>
                    <a:pt x="37" y="64"/>
                    <a:pt x="40" y="64"/>
                  </a:cubicBezTo>
                  <a:cubicBezTo>
                    <a:pt x="152" y="64"/>
                    <a:pt x="152" y="64"/>
                    <a:pt x="152" y="64"/>
                  </a:cubicBezTo>
                  <a:cubicBezTo>
                    <a:pt x="152" y="64"/>
                    <a:pt x="152" y="64"/>
                    <a:pt x="152" y="64"/>
                  </a:cubicBezTo>
                  <a:cubicBezTo>
                    <a:pt x="156" y="64"/>
                    <a:pt x="160" y="60"/>
                    <a:pt x="160" y="56"/>
                  </a:cubicBezTo>
                  <a:cubicBezTo>
                    <a:pt x="160" y="54"/>
                    <a:pt x="160" y="53"/>
                    <a:pt x="159" y="51"/>
                  </a:cubicBezTo>
                  <a:cubicBezTo>
                    <a:pt x="153" y="40"/>
                    <a:pt x="153" y="40"/>
                    <a:pt x="153" y="40"/>
                  </a:cubicBezTo>
                  <a:cubicBezTo>
                    <a:pt x="176" y="40"/>
                    <a:pt x="176" y="40"/>
                    <a:pt x="176" y="40"/>
                  </a:cubicBezTo>
                  <a:lnTo>
                    <a:pt x="176" y="24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9" name="Google Shape;6669;p186"/>
            <p:cNvSpPr/>
            <p:nvPr/>
          </p:nvSpPr>
          <p:spPr>
            <a:xfrm>
              <a:off x="5563157" y="4908193"/>
              <a:ext cx="131662" cy="22223"/>
            </a:xfrm>
            <a:custGeom>
              <a:rect b="b" l="l" r="r" t="t"/>
              <a:pathLst>
                <a:path extrusionOk="0" h="16" w="88">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0" name="Google Shape;6670;p186"/>
            <p:cNvSpPr/>
            <p:nvPr/>
          </p:nvSpPr>
          <p:spPr>
            <a:xfrm>
              <a:off x="5563157" y="4963096"/>
              <a:ext cx="131662" cy="22223"/>
            </a:xfrm>
            <a:custGeom>
              <a:rect b="b" l="l" r="r" t="t"/>
              <a:pathLst>
                <a:path extrusionOk="0" h="16" w="88">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1" name="Google Shape;6671;p186"/>
            <p:cNvSpPr/>
            <p:nvPr/>
          </p:nvSpPr>
          <p:spPr>
            <a:xfrm>
              <a:off x="5563157" y="5017999"/>
              <a:ext cx="131662" cy="22223"/>
            </a:xfrm>
            <a:custGeom>
              <a:rect b="b" l="l" r="r" t="t"/>
              <a:pathLst>
                <a:path extrusionOk="0" h="16" w="88">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2" name="Google Shape;6672;p186"/>
            <p:cNvSpPr/>
            <p:nvPr/>
          </p:nvSpPr>
          <p:spPr>
            <a:xfrm>
              <a:off x="5563157" y="5072902"/>
              <a:ext cx="131662" cy="22223"/>
            </a:xfrm>
            <a:custGeom>
              <a:rect b="b" l="l" r="r" t="t"/>
              <a:pathLst>
                <a:path extrusionOk="0" h="16" w="88">
                  <a:moveTo>
                    <a:pt x="80" y="0"/>
                  </a:moveTo>
                  <a:cubicBezTo>
                    <a:pt x="8" y="0"/>
                    <a:pt x="8" y="0"/>
                    <a:pt x="8" y="0"/>
                  </a:cubicBezTo>
                  <a:cubicBezTo>
                    <a:pt x="4" y="0"/>
                    <a:pt x="0" y="4"/>
                    <a:pt x="0" y="8"/>
                  </a:cubicBezTo>
                  <a:cubicBezTo>
                    <a:pt x="0" y="12"/>
                    <a:pt x="4" y="16"/>
                    <a:pt x="8" y="16"/>
                  </a:cubicBezTo>
                  <a:cubicBezTo>
                    <a:pt x="80" y="16"/>
                    <a:pt x="80" y="16"/>
                    <a:pt x="80" y="16"/>
                  </a:cubicBezTo>
                  <a:cubicBezTo>
                    <a:pt x="84" y="16"/>
                    <a:pt x="88" y="12"/>
                    <a:pt x="88" y="8"/>
                  </a:cubicBezTo>
                  <a:cubicBezTo>
                    <a:pt x="88" y="4"/>
                    <a:pt x="84" y="0"/>
                    <a:pt x="8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3" name="Google Shape;6673;p186"/>
            <p:cNvSpPr/>
            <p:nvPr/>
          </p:nvSpPr>
          <p:spPr>
            <a:xfrm>
              <a:off x="5503050" y="4908193"/>
              <a:ext cx="35778" cy="22223"/>
            </a:xfrm>
            <a:custGeom>
              <a:rect b="b" l="l" r="r" t="t"/>
              <a:pathLst>
                <a:path extrusionOk="0" h="16" w="24">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4" name="Google Shape;6674;p186"/>
            <p:cNvSpPr/>
            <p:nvPr/>
          </p:nvSpPr>
          <p:spPr>
            <a:xfrm>
              <a:off x="5503050" y="4963096"/>
              <a:ext cx="35778" cy="22223"/>
            </a:xfrm>
            <a:custGeom>
              <a:rect b="b" l="l" r="r" t="t"/>
              <a:pathLst>
                <a:path extrusionOk="0" h="16" w="24">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5" name="Google Shape;6675;p186"/>
            <p:cNvSpPr/>
            <p:nvPr/>
          </p:nvSpPr>
          <p:spPr>
            <a:xfrm>
              <a:off x="5503050" y="5017999"/>
              <a:ext cx="35778" cy="22223"/>
            </a:xfrm>
            <a:custGeom>
              <a:rect b="b" l="l" r="r" t="t"/>
              <a:pathLst>
                <a:path extrusionOk="0" h="16" w="24">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6" name="Google Shape;6676;p186"/>
            <p:cNvSpPr/>
            <p:nvPr/>
          </p:nvSpPr>
          <p:spPr>
            <a:xfrm>
              <a:off x="5503050" y="5072902"/>
              <a:ext cx="35778" cy="22223"/>
            </a:xfrm>
            <a:custGeom>
              <a:rect b="b" l="l" r="r" t="t"/>
              <a:pathLst>
                <a:path extrusionOk="0" h="16" w="24">
                  <a:moveTo>
                    <a:pt x="16" y="0"/>
                  </a:moveTo>
                  <a:cubicBezTo>
                    <a:pt x="8" y="0"/>
                    <a:pt x="8" y="0"/>
                    <a:pt x="8" y="0"/>
                  </a:cubicBezTo>
                  <a:cubicBezTo>
                    <a:pt x="4" y="0"/>
                    <a:pt x="0" y="4"/>
                    <a:pt x="0" y="8"/>
                  </a:cubicBezTo>
                  <a:cubicBezTo>
                    <a:pt x="0" y="12"/>
                    <a:pt x="4" y="16"/>
                    <a:pt x="8" y="16"/>
                  </a:cubicBezTo>
                  <a:cubicBezTo>
                    <a:pt x="16" y="16"/>
                    <a:pt x="16" y="16"/>
                    <a:pt x="16" y="16"/>
                  </a:cubicBezTo>
                  <a:cubicBezTo>
                    <a:pt x="20" y="16"/>
                    <a:pt x="24" y="12"/>
                    <a:pt x="24" y="8"/>
                  </a:cubicBezTo>
                  <a:cubicBezTo>
                    <a:pt x="24" y="4"/>
                    <a:pt x="20" y="0"/>
                    <a:pt x="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677" name="Google Shape;6677;p186"/>
          <p:cNvSpPr txBox="1"/>
          <p:nvPr/>
        </p:nvSpPr>
        <p:spPr>
          <a:xfrm>
            <a:off x="7234102" y="2535386"/>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678" name="Google Shape;6678;p186"/>
          <p:cNvSpPr txBox="1"/>
          <p:nvPr/>
        </p:nvSpPr>
        <p:spPr>
          <a:xfrm>
            <a:off x="7198586" y="2199758"/>
            <a:ext cx="134517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Technology</a:t>
            </a:r>
            <a:endParaRPr sz="1800">
              <a:solidFill>
                <a:schemeClr val="dk1"/>
              </a:solidFill>
              <a:latin typeface="Lato"/>
              <a:ea typeface="Lato"/>
              <a:cs typeface="Lato"/>
              <a:sym typeface="Lato"/>
            </a:endParaRPr>
          </a:p>
        </p:txBody>
      </p:sp>
      <p:sp>
        <p:nvSpPr>
          <p:cNvPr id="6679" name="Google Shape;6679;p186"/>
          <p:cNvSpPr txBox="1"/>
          <p:nvPr/>
        </p:nvSpPr>
        <p:spPr>
          <a:xfrm>
            <a:off x="8627143" y="4706245"/>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680" name="Google Shape;6680;p186"/>
          <p:cNvSpPr txBox="1"/>
          <p:nvPr/>
        </p:nvSpPr>
        <p:spPr>
          <a:xfrm>
            <a:off x="8582804" y="4332195"/>
            <a:ext cx="169969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Creative Vision</a:t>
            </a:r>
            <a:endParaRPr sz="1800">
              <a:solidFill>
                <a:schemeClr val="dk1"/>
              </a:solidFill>
              <a:latin typeface="Lato"/>
              <a:ea typeface="Lato"/>
              <a:cs typeface="Lato"/>
              <a:sym typeface="Lato"/>
            </a:endParaRPr>
          </a:p>
        </p:txBody>
      </p:sp>
      <p:sp>
        <p:nvSpPr>
          <p:cNvPr id="6681" name="Google Shape;6681;p186"/>
          <p:cNvSpPr txBox="1"/>
          <p:nvPr/>
        </p:nvSpPr>
        <p:spPr>
          <a:xfrm>
            <a:off x="-198184" y="4503666"/>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6682" name="Google Shape;6682;p186"/>
          <p:cNvSpPr txBox="1"/>
          <p:nvPr/>
        </p:nvSpPr>
        <p:spPr>
          <a:xfrm>
            <a:off x="1636237" y="4161771"/>
            <a:ext cx="1536190"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1"/>
                </a:solidFill>
                <a:latin typeface="Lato"/>
                <a:ea typeface="Lato"/>
                <a:cs typeface="Lato"/>
                <a:sym typeface="Lato"/>
              </a:rPr>
              <a:t>Power saving</a:t>
            </a:r>
            <a:endParaRPr sz="1800">
              <a:solidFill>
                <a:schemeClr val="dk1"/>
              </a:solidFill>
              <a:latin typeface="Lato"/>
              <a:ea typeface="Lato"/>
              <a:cs typeface="Lato"/>
              <a:sym typeface="La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663"/>
                                        </p:tgtEl>
                                        <p:attrNameLst>
                                          <p:attrName>style.visibility</p:attrName>
                                        </p:attrNameLst>
                                      </p:cBhvr>
                                      <p:to>
                                        <p:strVal val="visible"/>
                                      </p:to>
                                    </p:set>
                                    <p:animEffect filter="fade" transition="in">
                                      <p:cBhvr>
                                        <p:cTn dur="500"/>
                                        <p:tgtEl>
                                          <p:spTgt spid="666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662"/>
                                        </p:tgtEl>
                                        <p:attrNameLst>
                                          <p:attrName>style.visibility</p:attrName>
                                        </p:attrNameLst>
                                      </p:cBhvr>
                                      <p:to>
                                        <p:strVal val="visible"/>
                                      </p:to>
                                    </p:set>
                                    <p:animEffect filter="fade" transition="in">
                                      <p:cBhvr>
                                        <p:cTn dur="500"/>
                                        <p:tgtEl>
                                          <p:spTgt spid="6662"/>
                                        </p:tgtEl>
                                      </p:cBhvr>
                                    </p:animEffect>
                                  </p:childTnLst>
                                </p:cTn>
                              </p:par>
                              <p:par>
                                <p:cTn fill="hold" nodeType="withEffect" presetClass="entr" presetID="10" presetSubtype="0">
                                  <p:stCondLst>
                                    <p:cond delay="0"/>
                                  </p:stCondLst>
                                  <p:childTnLst>
                                    <p:set>
                                      <p:cBhvr>
                                        <p:cTn dur="1" fill="hold">
                                          <p:stCondLst>
                                            <p:cond delay="0"/>
                                          </p:stCondLst>
                                        </p:cTn>
                                        <p:tgtEl>
                                          <p:spTgt spid="6664"/>
                                        </p:tgtEl>
                                        <p:attrNameLst>
                                          <p:attrName>style.visibility</p:attrName>
                                        </p:attrNameLst>
                                      </p:cBhvr>
                                      <p:to>
                                        <p:strVal val="visible"/>
                                      </p:to>
                                    </p:set>
                                    <p:animEffect filter="fade" transition="in">
                                      <p:cBhvr>
                                        <p:cTn dur="500"/>
                                        <p:tgtEl>
                                          <p:spTgt spid="666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678"/>
                                        </p:tgtEl>
                                        <p:attrNameLst>
                                          <p:attrName>style.visibility</p:attrName>
                                        </p:attrNameLst>
                                      </p:cBhvr>
                                      <p:to>
                                        <p:strVal val="visible"/>
                                      </p:to>
                                    </p:set>
                                    <p:animEffect filter="fade" transition="in">
                                      <p:cBhvr>
                                        <p:cTn dur="500"/>
                                        <p:tgtEl>
                                          <p:spTgt spid="6678"/>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6680"/>
                                        </p:tgtEl>
                                        <p:attrNameLst>
                                          <p:attrName>style.visibility</p:attrName>
                                        </p:attrNameLst>
                                      </p:cBhvr>
                                      <p:to>
                                        <p:strVal val="visible"/>
                                      </p:to>
                                    </p:set>
                                    <p:animEffect filter="fade" transition="in">
                                      <p:cBhvr>
                                        <p:cTn dur="500"/>
                                        <p:tgtEl>
                                          <p:spTgt spid="6680"/>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682"/>
                                        </p:tgtEl>
                                        <p:attrNameLst>
                                          <p:attrName>style.visibility</p:attrName>
                                        </p:attrNameLst>
                                      </p:cBhvr>
                                      <p:to>
                                        <p:strVal val="visible"/>
                                      </p:to>
                                    </p:set>
                                    <p:animEffect filter="fade" transition="in">
                                      <p:cBhvr>
                                        <p:cTn dur="500"/>
                                        <p:tgtEl>
                                          <p:spTgt spid="668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686" name="Shape 6686"/>
        <p:cNvGrpSpPr/>
        <p:nvPr/>
      </p:nvGrpSpPr>
      <p:grpSpPr>
        <a:xfrm>
          <a:off x="0" y="0"/>
          <a:ext cx="0" cy="0"/>
          <a:chOff x="0" y="0"/>
          <a:chExt cx="0" cy="0"/>
        </a:xfrm>
      </p:grpSpPr>
      <p:sp>
        <p:nvSpPr>
          <p:cNvPr id="6687" name="Google Shape;6687;p18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Eco</a:t>
            </a:r>
            <a:endParaRPr b="0" i="0" sz="4800" u="none" cap="none" strike="noStrike">
              <a:solidFill>
                <a:schemeClr val="dk1"/>
              </a:solidFill>
              <a:latin typeface="Lato"/>
              <a:ea typeface="Lato"/>
              <a:cs typeface="Lato"/>
              <a:sym typeface="Lato"/>
            </a:endParaRPr>
          </a:p>
        </p:txBody>
      </p:sp>
      <p:sp>
        <p:nvSpPr>
          <p:cNvPr id="6688" name="Google Shape;6688;p18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689" name="Google Shape;6689;p18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690" name="Google Shape;6690;p187"/>
          <p:cNvGrpSpPr/>
          <p:nvPr/>
        </p:nvGrpSpPr>
        <p:grpSpPr>
          <a:xfrm>
            <a:off x="7407511" y="1706582"/>
            <a:ext cx="4127400" cy="5151418"/>
            <a:chOff x="4251942" y="2254853"/>
            <a:chExt cx="3688116" cy="4603147"/>
          </a:xfrm>
        </p:grpSpPr>
        <p:sp>
          <p:nvSpPr>
            <p:cNvPr id="6691" name="Google Shape;6691;p187"/>
            <p:cNvSpPr/>
            <p:nvPr/>
          </p:nvSpPr>
          <p:spPr>
            <a:xfrm>
              <a:off x="5423736" y="4458388"/>
              <a:ext cx="1447235" cy="2399612"/>
            </a:xfrm>
            <a:custGeom>
              <a:rect b="b" l="l" r="r" t="t"/>
              <a:pathLst>
                <a:path extrusionOk="0" h="216" w="130">
                  <a:moveTo>
                    <a:pt x="0" y="3"/>
                  </a:moveTo>
                  <a:cubicBezTo>
                    <a:pt x="0" y="3"/>
                    <a:pt x="34" y="33"/>
                    <a:pt x="44" y="61"/>
                  </a:cubicBezTo>
                  <a:cubicBezTo>
                    <a:pt x="64" y="112"/>
                    <a:pt x="52" y="171"/>
                    <a:pt x="36" y="216"/>
                  </a:cubicBezTo>
                  <a:cubicBezTo>
                    <a:pt x="93" y="216"/>
                    <a:pt x="93" y="216"/>
                    <a:pt x="93" y="216"/>
                  </a:cubicBezTo>
                  <a:cubicBezTo>
                    <a:pt x="93" y="216"/>
                    <a:pt x="64" y="121"/>
                    <a:pt x="83" y="63"/>
                  </a:cubicBezTo>
                  <a:cubicBezTo>
                    <a:pt x="101" y="9"/>
                    <a:pt x="130" y="2"/>
                    <a:pt x="130" y="2"/>
                  </a:cubicBezTo>
                  <a:cubicBezTo>
                    <a:pt x="130" y="2"/>
                    <a:pt x="98" y="0"/>
                    <a:pt x="64" y="52"/>
                  </a:cubicBezTo>
                  <a:cubicBezTo>
                    <a:pt x="64" y="52"/>
                    <a:pt x="34" y="15"/>
                    <a:pt x="0" y="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2" name="Google Shape;6692;p187"/>
            <p:cNvSpPr/>
            <p:nvPr/>
          </p:nvSpPr>
          <p:spPr>
            <a:xfrm>
              <a:off x="5969950" y="4491067"/>
              <a:ext cx="308121" cy="322127"/>
            </a:xfrm>
            <a:prstGeom prst="ellipse">
              <a:avLst/>
            </a:pr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3" name="Google Shape;6693;p187"/>
            <p:cNvSpPr/>
            <p:nvPr/>
          </p:nvSpPr>
          <p:spPr>
            <a:xfrm>
              <a:off x="6511497" y="4402366"/>
              <a:ext cx="1428561" cy="854337"/>
            </a:xfrm>
            <a:custGeom>
              <a:rect b="b" l="l" r="r" t="t"/>
              <a:pathLst>
                <a:path extrusionOk="0" h="77" w="128">
                  <a:moveTo>
                    <a:pt x="60" y="7"/>
                  </a:moveTo>
                  <a:cubicBezTo>
                    <a:pt x="93" y="0"/>
                    <a:pt x="128" y="16"/>
                    <a:pt x="128" y="16"/>
                  </a:cubicBezTo>
                  <a:cubicBezTo>
                    <a:pt x="110" y="23"/>
                    <a:pt x="94" y="48"/>
                    <a:pt x="64" y="60"/>
                  </a:cubicBezTo>
                  <a:cubicBezTo>
                    <a:pt x="19" y="77"/>
                    <a:pt x="0" y="54"/>
                    <a:pt x="0" y="54"/>
                  </a:cubicBezTo>
                  <a:cubicBezTo>
                    <a:pt x="5" y="40"/>
                    <a:pt x="20" y="16"/>
                    <a:pt x="60" y="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4" name="Google Shape;6694;p187"/>
            <p:cNvSpPr/>
            <p:nvPr/>
          </p:nvSpPr>
          <p:spPr>
            <a:xfrm>
              <a:off x="4434014" y="4388360"/>
              <a:ext cx="1335191" cy="877679"/>
            </a:xfrm>
            <a:custGeom>
              <a:rect b="b" l="l" r="r" t="t"/>
              <a:pathLst>
                <a:path extrusionOk="0" h="79" w="120">
                  <a:moveTo>
                    <a:pt x="41" y="56"/>
                  </a:moveTo>
                  <a:cubicBezTo>
                    <a:pt x="13" y="37"/>
                    <a:pt x="0" y="0"/>
                    <a:pt x="0" y="0"/>
                  </a:cubicBezTo>
                  <a:cubicBezTo>
                    <a:pt x="17" y="9"/>
                    <a:pt x="47" y="3"/>
                    <a:pt x="76" y="17"/>
                  </a:cubicBezTo>
                  <a:cubicBezTo>
                    <a:pt x="120" y="38"/>
                    <a:pt x="116" y="67"/>
                    <a:pt x="116" y="67"/>
                  </a:cubicBezTo>
                  <a:cubicBezTo>
                    <a:pt x="102" y="73"/>
                    <a:pt x="74" y="79"/>
                    <a:pt x="41" y="5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5" name="Google Shape;6695;p187"/>
            <p:cNvSpPr/>
            <p:nvPr/>
          </p:nvSpPr>
          <p:spPr>
            <a:xfrm>
              <a:off x="7057711" y="3767449"/>
              <a:ext cx="868341" cy="653591"/>
            </a:xfrm>
            <a:custGeom>
              <a:rect b="b" l="l" r="r" t="t"/>
              <a:pathLst>
                <a:path extrusionOk="0" h="59" w="78">
                  <a:moveTo>
                    <a:pt x="33" y="9"/>
                  </a:moveTo>
                  <a:cubicBezTo>
                    <a:pt x="53" y="0"/>
                    <a:pt x="78" y="7"/>
                    <a:pt x="78" y="7"/>
                  </a:cubicBezTo>
                  <a:cubicBezTo>
                    <a:pt x="67" y="13"/>
                    <a:pt x="60" y="31"/>
                    <a:pt x="42" y="43"/>
                  </a:cubicBezTo>
                  <a:cubicBezTo>
                    <a:pt x="14" y="59"/>
                    <a:pt x="0" y="47"/>
                    <a:pt x="0" y="47"/>
                  </a:cubicBezTo>
                  <a:cubicBezTo>
                    <a:pt x="1" y="37"/>
                    <a:pt x="8" y="20"/>
                    <a:pt x="33" y="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6" name="Google Shape;6696;p187"/>
            <p:cNvSpPr/>
            <p:nvPr/>
          </p:nvSpPr>
          <p:spPr>
            <a:xfrm>
              <a:off x="4251942" y="3734769"/>
              <a:ext cx="859004" cy="634917"/>
            </a:xfrm>
            <a:custGeom>
              <a:rect b="b" l="l" r="r" t="t"/>
              <a:pathLst>
                <a:path extrusionOk="0" h="57" w="77">
                  <a:moveTo>
                    <a:pt x="23" y="40"/>
                  </a:moveTo>
                  <a:cubicBezTo>
                    <a:pt x="6" y="25"/>
                    <a:pt x="0" y="0"/>
                    <a:pt x="0" y="0"/>
                  </a:cubicBezTo>
                  <a:cubicBezTo>
                    <a:pt x="11" y="7"/>
                    <a:pt x="31" y="5"/>
                    <a:pt x="49" y="16"/>
                  </a:cubicBezTo>
                  <a:cubicBezTo>
                    <a:pt x="77" y="33"/>
                    <a:pt x="72" y="52"/>
                    <a:pt x="72" y="52"/>
                  </a:cubicBezTo>
                  <a:cubicBezTo>
                    <a:pt x="63" y="55"/>
                    <a:pt x="44" y="57"/>
                    <a:pt x="23" y="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7" name="Google Shape;6697;p187"/>
            <p:cNvSpPr/>
            <p:nvPr/>
          </p:nvSpPr>
          <p:spPr>
            <a:xfrm>
              <a:off x="5745862" y="2278196"/>
              <a:ext cx="322127" cy="700276"/>
            </a:xfrm>
            <a:custGeom>
              <a:rect b="b" l="l" r="r" t="t"/>
              <a:pathLst>
                <a:path extrusionOk="0" h="63" w="29">
                  <a:moveTo>
                    <a:pt x="1" y="31"/>
                  </a:moveTo>
                  <a:cubicBezTo>
                    <a:pt x="0" y="15"/>
                    <a:pt x="11" y="0"/>
                    <a:pt x="11" y="0"/>
                  </a:cubicBezTo>
                  <a:cubicBezTo>
                    <a:pt x="12" y="9"/>
                    <a:pt x="23" y="19"/>
                    <a:pt x="25" y="34"/>
                  </a:cubicBezTo>
                  <a:cubicBezTo>
                    <a:pt x="29" y="57"/>
                    <a:pt x="17" y="63"/>
                    <a:pt x="17" y="63"/>
                  </a:cubicBezTo>
                  <a:cubicBezTo>
                    <a:pt x="11" y="60"/>
                    <a:pt x="1" y="51"/>
                    <a:pt x="1" y="3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8" name="Google Shape;6698;p187"/>
            <p:cNvSpPr/>
            <p:nvPr/>
          </p:nvSpPr>
          <p:spPr>
            <a:xfrm>
              <a:off x="4989565" y="2721704"/>
              <a:ext cx="275442" cy="424834"/>
            </a:xfrm>
            <a:custGeom>
              <a:rect b="b" l="l" r="r" t="t"/>
              <a:pathLst>
                <a:path extrusionOk="0" h="38" w="25">
                  <a:moveTo>
                    <a:pt x="3" y="21"/>
                  </a:moveTo>
                  <a:cubicBezTo>
                    <a:pt x="0" y="11"/>
                    <a:pt x="4" y="0"/>
                    <a:pt x="4" y="0"/>
                  </a:cubicBezTo>
                  <a:cubicBezTo>
                    <a:pt x="7" y="5"/>
                    <a:pt x="15" y="10"/>
                    <a:pt x="19" y="19"/>
                  </a:cubicBezTo>
                  <a:cubicBezTo>
                    <a:pt x="25" y="32"/>
                    <a:pt x="19" y="38"/>
                    <a:pt x="19" y="38"/>
                  </a:cubicBezTo>
                  <a:cubicBezTo>
                    <a:pt x="14" y="37"/>
                    <a:pt x="7" y="33"/>
                    <a:pt x="3"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9" name="Google Shape;6699;p187"/>
            <p:cNvSpPr/>
            <p:nvPr/>
          </p:nvSpPr>
          <p:spPr>
            <a:xfrm>
              <a:off x="7104396" y="2745046"/>
              <a:ext cx="308121" cy="378149"/>
            </a:xfrm>
            <a:custGeom>
              <a:rect b="b" l="l" r="r" t="t"/>
              <a:pathLst>
                <a:path extrusionOk="0" h="34" w="28">
                  <a:moveTo>
                    <a:pt x="9" y="9"/>
                  </a:moveTo>
                  <a:cubicBezTo>
                    <a:pt x="17" y="2"/>
                    <a:pt x="28" y="0"/>
                    <a:pt x="28" y="0"/>
                  </a:cubicBezTo>
                  <a:cubicBezTo>
                    <a:pt x="25" y="5"/>
                    <a:pt x="25" y="14"/>
                    <a:pt x="19" y="22"/>
                  </a:cubicBezTo>
                  <a:cubicBezTo>
                    <a:pt x="10" y="34"/>
                    <a:pt x="2" y="31"/>
                    <a:pt x="2" y="31"/>
                  </a:cubicBezTo>
                  <a:cubicBezTo>
                    <a:pt x="1" y="27"/>
                    <a:pt x="0" y="18"/>
                    <a:pt x="9" y="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0" name="Google Shape;6700;p187"/>
            <p:cNvSpPr/>
            <p:nvPr/>
          </p:nvSpPr>
          <p:spPr>
            <a:xfrm>
              <a:off x="6324757" y="2254853"/>
              <a:ext cx="378149" cy="658259"/>
            </a:xfrm>
            <a:custGeom>
              <a:rect b="b" l="l" r="r" t="t"/>
              <a:pathLst>
                <a:path extrusionOk="0" h="59" w="34">
                  <a:moveTo>
                    <a:pt x="8" y="23"/>
                  </a:moveTo>
                  <a:cubicBezTo>
                    <a:pt x="15" y="8"/>
                    <a:pt x="32" y="0"/>
                    <a:pt x="32" y="0"/>
                  </a:cubicBezTo>
                  <a:cubicBezTo>
                    <a:pt x="29" y="8"/>
                    <a:pt x="34" y="22"/>
                    <a:pt x="29" y="37"/>
                  </a:cubicBezTo>
                  <a:cubicBezTo>
                    <a:pt x="22" y="58"/>
                    <a:pt x="8" y="59"/>
                    <a:pt x="8" y="59"/>
                  </a:cubicBezTo>
                  <a:cubicBezTo>
                    <a:pt x="4" y="53"/>
                    <a:pt x="0" y="40"/>
                    <a:pt x="8" y="23"/>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1" name="Google Shape;6701;p187"/>
            <p:cNvSpPr/>
            <p:nvPr/>
          </p:nvSpPr>
          <p:spPr>
            <a:xfrm>
              <a:off x="4877521" y="3155875"/>
              <a:ext cx="1013065" cy="1311850"/>
            </a:xfrm>
            <a:custGeom>
              <a:rect b="b" l="l" r="r" t="t"/>
              <a:pathLst>
                <a:path extrusionOk="0" h="118" w="91">
                  <a:moveTo>
                    <a:pt x="14" y="69"/>
                  </a:moveTo>
                  <a:cubicBezTo>
                    <a:pt x="0" y="38"/>
                    <a:pt x="9" y="0"/>
                    <a:pt x="9" y="0"/>
                  </a:cubicBezTo>
                  <a:cubicBezTo>
                    <a:pt x="19" y="16"/>
                    <a:pt x="47" y="27"/>
                    <a:pt x="65" y="54"/>
                  </a:cubicBezTo>
                  <a:cubicBezTo>
                    <a:pt x="91" y="95"/>
                    <a:pt x="72" y="118"/>
                    <a:pt x="72" y="118"/>
                  </a:cubicBezTo>
                  <a:cubicBezTo>
                    <a:pt x="58" y="116"/>
                    <a:pt x="31" y="106"/>
                    <a:pt x="14" y="6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2" name="Google Shape;6702;p187"/>
            <p:cNvSpPr/>
            <p:nvPr/>
          </p:nvSpPr>
          <p:spPr>
            <a:xfrm>
              <a:off x="5311692" y="2488278"/>
              <a:ext cx="522872" cy="999060"/>
            </a:xfrm>
            <a:custGeom>
              <a:rect b="b" l="l" r="r" t="t"/>
              <a:pathLst>
                <a:path extrusionOk="0" h="90" w="47">
                  <a:moveTo>
                    <a:pt x="3" y="46"/>
                  </a:moveTo>
                  <a:cubicBezTo>
                    <a:pt x="0" y="23"/>
                    <a:pt x="14" y="0"/>
                    <a:pt x="14" y="0"/>
                  </a:cubicBezTo>
                  <a:cubicBezTo>
                    <a:pt x="17" y="13"/>
                    <a:pt x="33" y="25"/>
                    <a:pt x="39" y="47"/>
                  </a:cubicBezTo>
                  <a:cubicBezTo>
                    <a:pt x="47" y="79"/>
                    <a:pt x="30" y="90"/>
                    <a:pt x="30" y="90"/>
                  </a:cubicBezTo>
                  <a:cubicBezTo>
                    <a:pt x="21" y="85"/>
                    <a:pt x="6" y="73"/>
                    <a:pt x="3" y="4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3" name="Google Shape;6703;p187"/>
            <p:cNvSpPr/>
            <p:nvPr/>
          </p:nvSpPr>
          <p:spPr>
            <a:xfrm>
              <a:off x="6492823" y="2520958"/>
              <a:ext cx="620911" cy="891685"/>
            </a:xfrm>
            <a:custGeom>
              <a:rect b="b" l="l" r="r" t="t"/>
              <a:pathLst>
                <a:path extrusionOk="0" h="80" w="56">
                  <a:moveTo>
                    <a:pt x="17" y="26"/>
                  </a:moveTo>
                  <a:cubicBezTo>
                    <a:pt x="31" y="7"/>
                    <a:pt x="56" y="0"/>
                    <a:pt x="56" y="0"/>
                  </a:cubicBezTo>
                  <a:cubicBezTo>
                    <a:pt x="50" y="11"/>
                    <a:pt x="53" y="31"/>
                    <a:pt x="42" y="51"/>
                  </a:cubicBezTo>
                  <a:cubicBezTo>
                    <a:pt x="27" y="80"/>
                    <a:pt x="7" y="76"/>
                    <a:pt x="7" y="76"/>
                  </a:cubicBezTo>
                  <a:cubicBezTo>
                    <a:pt x="4" y="67"/>
                    <a:pt x="0" y="48"/>
                    <a:pt x="17" y="2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4" name="Google Shape;6704;p187"/>
            <p:cNvSpPr/>
            <p:nvPr/>
          </p:nvSpPr>
          <p:spPr>
            <a:xfrm>
              <a:off x="6422795" y="3165212"/>
              <a:ext cx="947706" cy="1279171"/>
            </a:xfrm>
            <a:custGeom>
              <a:rect b="b" l="l" r="r" t="t"/>
              <a:pathLst>
                <a:path extrusionOk="0" h="115" w="85">
                  <a:moveTo>
                    <a:pt x="25" y="35"/>
                  </a:moveTo>
                  <a:cubicBezTo>
                    <a:pt x="47" y="9"/>
                    <a:pt x="85" y="0"/>
                    <a:pt x="85" y="0"/>
                  </a:cubicBezTo>
                  <a:cubicBezTo>
                    <a:pt x="75" y="16"/>
                    <a:pt x="78" y="46"/>
                    <a:pt x="61" y="74"/>
                  </a:cubicBezTo>
                  <a:cubicBezTo>
                    <a:pt x="36" y="115"/>
                    <a:pt x="8" y="109"/>
                    <a:pt x="8" y="109"/>
                  </a:cubicBezTo>
                  <a:cubicBezTo>
                    <a:pt x="3" y="95"/>
                    <a:pt x="0" y="67"/>
                    <a:pt x="25"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5" name="Google Shape;6705;p187"/>
            <p:cNvSpPr/>
            <p:nvPr/>
          </p:nvSpPr>
          <p:spPr>
            <a:xfrm>
              <a:off x="4499373" y="3211897"/>
              <a:ext cx="420165" cy="564889"/>
            </a:xfrm>
            <a:custGeom>
              <a:rect b="b" l="l" r="r" t="t"/>
              <a:pathLst>
                <a:path extrusionOk="0" h="51" w="38">
                  <a:moveTo>
                    <a:pt x="6" y="29"/>
                  </a:moveTo>
                  <a:cubicBezTo>
                    <a:pt x="0" y="16"/>
                    <a:pt x="4" y="0"/>
                    <a:pt x="4" y="0"/>
                  </a:cubicBezTo>
                  <a:cubicBezTo>
                    <a:pt x="9" y="7"/>
                    <a:pt x="20" y="12"/>
                    <a:pt x="28" y="24"/>
                  </a:cubicBezTo>
                  <a:cubicBezTo>
                    <a:pt x="38" y="41"/>
                    <a:pt x="30" y="51"/>
                    <a:pt x="30" y="51"/>
                  </a:cubicBezTo>
                  <a:cubicBezTo>
                    <a:pt x="24" y="49"/>
                    <a:pt x="13" y="45"/>
                    <a:pt x="6" y="2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6" name="Google Shape;6706;p187"/>
            <p:cNvSpPr/>
            <p:nvPr/>
          </p:nvSpPr>
          <p:spPr>
            <a:xfrm>
              <a:off x="7347158" y="3342615"/>
              <a:ext cx="499530" cy="466851"/>
            </a:xfrm>
            <a:custGeom>
              <a:rect b="b" l="l" r="r" t="t"/>
              <a:pathLst>
                <a:path extrusionOk="0" h="42" w="45">
                  <a:moveTo>
                    <a:pt x="16" y="8"/>
                  </a:moveTo>
                  <a:cubicBezTo>
                    <a:pt x="28" y="0"/>
                    <a:pt x="45" y="1"/>
                    <a:pt x="45" y="1"/>
                  </a:cubicBezTo>
                  <a:cubicBezTo>
                    <a:pt x="39" y="6"/>
                    <a:pt x="36" y="19"/>
                    <a:pt x="26" y="28"/>
                  </a:cubicBezTo>
                  <a:cubicBezTo>
                    <a:pt x="11" y="42"/>
                    <a:pt x="0" y="35"/>
                    <a:pt x="0" y="35"/>
                  </a:cubicBezTo>
                  <a:cubicBezTo>
                    <a:pt x="0" y="29"/>
                    <a:pt x="2" y="17"/>
                    <a:pt x="16" y="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7" name="Google Shape;6707;p187"/>
            <p:cNvSpPr/>
            <p:nvPr/>
          </p:nvSpPr>
          <p:spPr>
            <a:xfrm>
              <a:off x="5787879" y="2866427"/>
              <a:ext cx="634916" cy="1479916"/>
            </a:xfrm>
            <a:custGeom>
              <a:rect b="b" l="l" r="r" t="t"/>
              <a:pathLst>
                <a:path extrusionOk="0" h="133" w="57">
                  <a:moveTo>
                    <a:pt x="39" y="0"/>
                  </a:moveTo>
                  <a:cubicBezTo>
                    <a:pt x="39" y="0"/>
                    <a:pt x="11" y="27"/>
                    <a:pt x="6" y="61"/>
                  </a:cubicBezTo>
                  <a:cubicBezTo>
                    <a:pt x="0" y="101"/>
                    <a:pt x="18" y="123"/>
                    <a:pt x="29" y="133"/>
                  </a:cubicBezTo>
                  <a:cubicBezTo>
                    <a:pt x="29" y="133"/>
                    <a:pt x="57" y="124"/>
                    <a:pt x="57" y="75"/>
                  </a:cubicBezTo>
                  <a:cubicBezTo>
                    <a:pt x="57" y="43"/>
                    <a:pt x="39" y="19"/>
                    <a:pt x="39"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708" name="Google Shape;6708;p187"/>
          <p:cNvSpPr/>
          <p:nvPr/>
        </p:nvSpPr>
        <p:spPr>
          <a:xfrm>
            <a:off x="8516989" y="3434314"/>
            <a:ext cx="394086" cy="356869"/>
          </a:xfrm>
          <a:custGeom>
            <a:rect b="b" l="l" r="r" t="t"/>
            <a:pathLst>
              <a:path extrusionOk="0" h="287" w="305">
                <a:moveTo>
                  <a:pt x="268" y="111"/>
                </a:moveTo>
                <a:cubicBezTo>
                  <a:pt x="268" y="111"/>
                  <a:pt x="268" y="111"/>
                  <a:pt x="268" y="111"/>
                </a:cubicBezTo>
                <a:cubicBezTo>
                  <a:pt x="268" y="56"/>
                  <a:pt x="268" y="56"/>
                  <a:pt x="268" y="56"/>
                </a:cubicBezTo>
                <a:cubicBezTo>
                  <a:pt x="268" y="51"/>
                  <a:pt x="268" y="51"/>
                  <a:pt x="268" y="51"/>
                </a:cubicBezTo>
                <a:cubicBezTo>
                  <a:pt x="268" y="28"/>
                  <a:pt x="268" y="28"/>
                  <a:pt x="268" y="28"/>
                </a:cubicBezTo>
                <a:cubicBezTo>
                  <a:pt x="268" y="13"/>
                  <a:pt x="256" y="0"/>
                  <a:pt x="240" y="0"/>
                </a:cubicBezTo>
                <a:cubicBezTo>
                  <a:pt x="203" y="0"/>
                  <a:pt x="203" y="0"/>
                  <a:pt x="203" y="0"/>
                </a:cubicBezTo>
                <a:cubicBezTo>
                  <a:pt x="51" y="0"/>
                  <a:pt x="51" y="0"/>
                  <a:pt x="51" y="0"/>
                </a:cubicBezTo>
                <a:cubicBezTo>
                  <a:pt x="23" y="0"/>
                  <a:pt x="0" y="23"/>
                  <a:pt x="0" y="51"/>
                </a:cubicBezTo>
                <a:cubicBezTo>
                  <a:pt x="0" y="236"/>
                  <a:pt x="0" y="236"/>
                  <a:pt x="0" y="236"/>
                </a:cubicBezTo>
                <a:cubicBezTo>
                  <a:pt x="0" y="264"/>
                  <a:pt x="23" y="287"/>
                  <a:pt x="51" y="287"/>
                </a:cubicBezTo>
                <a:cubicBezTo>
                  <a:pt x="217" y="287"/>
                  <a:pt x="217" y="287"/>
                  <a:pt x="217" y="287"/>
                </a:cubicBezTo>
                <a:cubicBezTo>
                  <a:pt x="245" y="287"/>
                  <a:pt x="268" y="264"/>
                  <a:pt x="268" y="236"/>
                </a:cubicBezTo>
                <a:cubicBezTo>
                  <a:pt x="268" y="222"/>
                  <a:pt x="268" y="222"/>
                  <a:pt x="268" y="222"/>
                </a:cubicBezTo>
                <a:cubicBezTo>
                  <a:pt x="268" y="222"/>
                  <a:pt x="268" y="222"/>
                  <a:pt x="268" y="222"/>
                </a:cubicBezTo>
                <a:cubicBezTo>
                  <a:pt x="305" y="194"/>
                  <a:pt x="305" y="139"/>
                  <a:pt x="268" y="111"/>
                </a:cubicBezTo>
                <a:close/>
                <a:moveTo>
                  <a:pt x="51" y="19"/>
                </a:moveTo>
                <a:cubicBezTo>
                  <a:pt x="203" y="19"/>
                  <a:pt x="203" y="19"/>
                  <a:pt x="203" y="19"/>
                </a:cubicBezTo>
                <a:cubicBezTo>
                  <a:pt x="240" y="19"/>
                  <a:pt x="240" y="19"/>
                  <a:pt x="240" y="19"/>
                </a:cubicBezTo>
                <a:cubicBezTo>
                  <a:pt x="246" y="19"/>
                  <a:pt x="250" y="23"/>
                  <a:pt x="250" y="28"/>
                </a:cubicBezTo>
                <a:cubicBezTo>
                  <a:pt x="250" y="51"/>
                  <a:pt x="250" y="51"/>
                  <a:pt x="250" y="51"/>
                </a:cubicBezTo>
                <a:cubicBezTo>
                  <a:pt x="250" y="56"/>
                  <a:pt x="250" y="56"/>
                  <a:pt x="250" y="56"/>
                </a:cubicBezTo>
                <a:cubicBezTo>
                  <a:pt x="250" y="85"/>
                  <a:pt x="250" y="85"/>
                  <a:pt x="250" y="85"/>
                </a:cubicBezTo>
                <a:cubicBezTo>
                  <a:pt x="247" y="84"/>
                  <a:pt x="244" y="83"/>
                  <a:pt x="240" y="83"/>
                </a:cubicBezTo>
                <a:cubicBezTo>
                  <a:pt x="240" y="83"/>
                  <a:pt x="240" y="83"/>
                  <a:pt x="240" y="83"/>
                </a:cubicBezTo>
                <a:cubicBezTo>
                  <a:pt x="240" y="74"/>
                  <a:pt x="240" y="74"/>
                  <a:pt x="240" y="74"/>
                </a:cubicBezTo>
                <a:cubicBezTo>
                  <a:pt x="240" y="56"/>
                  <a:pt x="240" y="56"/>
                  <a:pt x="240" y="56"/>
                </a:cubicBezTo>
                <a:cubicBezTo>
                  <a:pt x="240" y="37"/>
                  <a:pt x="240" y="37"/>
                  <a:pt x="240" y="37"/>
                </a:cubicBezTo>
                <a:cubicBezTo>
                  <a:pt x="240" y="32"/>
                  <a:pt x="236" y="28"/>
                  <a:pt x="231" y="28"/>
                </a:cubicBezTo>
                <a:cubicBezTo>
                  <a:pt x="37" y="28"/>
                  <a:pt x="37" y="28"/>
                  <a:pt x="37" y="28"/>
                </a:cubicBezTo>
                <a:cubicBezTo>
                  <a:pt x="32" y="28"/>
                  <a:pt x="28" y="32"/>
                  <a:pt x="28" y="37"/>
                </a:cubicBezTo>
                <a:cubicBezTo>
                  <a:pt x="28" y="56"/>
                  <a:pt x="28" y="56"/>
                  <a:pt x="28" y="56"/>
                </a:cubicBezTo>
                <a:cubicBezTo>
                  <a:pt x="28" y="74"/>
                  <a:pt x="28" y="74"/>
                  <a:pt x="28" y="74"/>
                </a:cubicBezTo>
                <a:cubicBezTo>
                  <a:pt x="22" y="68"/>
                  <a:pt x="18" y="60"/>
                  <a:pt x="18" y="51"/>
                </a:cubicBezTo>
                <a:cubicBezTo>
                  <a:pt x="18" y="33"/>
                  <a:pt x="33" y="19"/>
                  <a:pt x="51" y="19"/>
                </a:cubicBezTo>
                <a:close/>
                <a:moveTo>
                  <a:pt x="231" y="46"/>
                </a:moveTo>
                <a:cubicBezTo>
                  <a:pt x="37" y="46"/>
                  <a:pt x="37" y="46"/>
                  <a:pt x="37" y="46"/>
                </a:cubicBezTo>
                <a:cubicBezTo>
                  <a:pt x="37" y="37"/>
                  <a:pt x="37" y="37"/>
                  <a:pt x="37" y="37"/>
                </a:cubicBezTo>
                <a:cubicBezTo>
                  <a:pt x="231" y="37"/>
                  <a:pt x="231" y="37"/>
                  <a:pt x="231" y="37"/>
                </a:cubicBezTo>
                <a:lnTo>
                  <a:pt x="231" y="46"/>
                </a:lnTo>
                <a:close/>
                <a:moveTo>
                  <a:pt x="231" y="56"/>
                </a:moveTo>
                <a:cubicBezTo>
                  <a:pt x="231" y="65"/>
                  <a:pt x="231" y="65"/>
                  <a:pt x="231" y="65"/>
                </a:cubicBezTo>
                <a:cubicBezTo>
                  <a:pt x="37" y="65"/>
                  <a:pt x="37" y="65"/>
                  <a:pt x="37" y="65"/>
                </a:cubicBezTo>
                <a:cubicBezTo>
                  <a:pt x="37" y="56"/>
                  <a:pt x="37" y="56"/>
                  <a:pt x="37" y="56"/>
                </a:cubicBezTo>
                <a:lnTo>
                  <a:pt x="231" y="56"/>
                </a:lnTo>
                <a:close/>
                <a:moveTo>
                  <a:pt x="231" y="74"/>
                </a:moveTo>
                <a:cubicBezTo>
                  <a:pt x="231" y="83"/>
                  <a:pt x="231" y="83"/>
                  <a:pt x="231" y="83"/>
                </a:cubicBezTo>
                <a:cubicBezTo>
                  <a:pt x="203" y="83"/>
                  <a:pt x="203" y="83"/>
                  <a:pt x="203" y="83"/>
                </a:cubicBezTo>
                <a:cubicBezTo>
                  <a:pt x="51" y="83"/>
                  <a:pt x="51" y="83"/>
                  <a:pt x="51" y="83"/>
                </a:cubicBezTo>
                <a:cubicBezTo>
                  <a:pt x="46" y="83"/>
                  <a:pt x="41" y="82"/>
                  <a:pt x="37" y="80"/>
                </a:cubicBezTo>
                <a:cubicBezTo>
                  <a:pt x="37" y="74"/>
                  <a:pt x="37" y="74"/>
                  <a:pt x="37" y="74"/>
                </a:cubicBezTo>
                <a:lnTo>
                  <a:pt x="231" y="74"/>
                </a:lnTo>
                <a:close/>
                <a:moveTo>
                  <a:pt x="250" y="236"/>
                </a:moveTo>
                <a:cubicBezTo>
                  <a:pt x="250" y="254"/>
                  <a:pt x="235" y="268"/>
                  <a:pt x="217" y="268"/>
                </a:cubicBezTo>
                <a:cubicBezTo>
                  <a:pt x="51" y="268"/>
                  <a:pt x="51" y="268"/>
                  <a:pt x="51" y="268"/>
                </a:cubicBezTo>
                <a:cubicBezTo>
                  <a:pt x="33" y="268"/>
                  <a:pt x="18" y="254"/>
                  <a:pt x="18" y="236"/>
                </a:cubicBezTo>
                <a:cubicBezTo>
                  <a:pt x="18" y="90"/>
                  <a:pt x="18" y="90"/>
                  <a:pt x="18" y="90"/>
                </a:cubicBezTo>
                <a:cubicBezTo>
                  <a:pt x="27" y="98"/>
                  <a:pt x="38" y="102"/>
                  <a:pt x="51" y="102"/>
                </a:cubicBezTo>
                <a:cubicBezTo>
                  <a:pt x="203" y="102"/>
                  <a:pt x="203" y="102"/>
                  <a:pt x="203" y="102"/>
                </a:cubicBezTo>
                <a:cubicBezTo>
                  <a:pt x="240" y="102"/>
                  <a:pt x="240" y="102"/>
                  <a:pt x="240" y="102"/>
                </a:cubicBezTo>
                <a:cubicBezTo>
                  <a:pt x="246" y="102"/>
                  <a:pt x="250" y="106"/>
                  <a:pt x="250" y="111"/>
                </a:cubicBezTo>
                <a:cubicBezTo>
                  <a:pt x="250" y="130"/>
                  <a:pt x="250" y="130"/>
                  <a:pt x="250" y="130"/>
                </a:cubicBezTo>
                <a:cubicBezTo>
                  <a:pt x="166" y="130"/>
                  <a:pt x="166" y="130"/>
                  <a:pt x="166" y="130"/>
                </a:cubicBezTo>
                <a:cubicBezTo>
                  <a:pt x="141" y="130"/>
                  <a:pt x="120" y="150"/>
                  <a:pt x="120" y="176"/>
                </a:cubicBezTo>
                <a:cubicBezTo>
                  <a:pt x="120" y="201"/>
                  <a:pt x="141" y="222"/>
                  <a:pt x="166" y="222"/>
                </a:cubicBezTo>
                <a:cubicBezTo>
                  <a:pt x="250" y="222"/>
                  <a:pt x="250" y="222"/>
                  <a:pt x="250" y="222"/>
                </a:cubicBezTo>
                <a:lnTo>
                  <a:pt x="250" y="236"/>
                </a:lnTo>
                <a:close/>
                <a:moveTo>
                  <a:pt x="262" y="204"/>
                </a:moveTo>
                <a:cubicBezTo>
                  <a:pt x="166" y="204"/>
                  <a:pt x="166" y="204"/>
                  <a:pt x="166" y="204"/>
                </a:cubicBezTo>
                <a:cubicBezTo>
                  <a:pt x="151" y="204"/>
                  <a:pt x="139" y="191"/>
                  <a:pt x="139" y="176"/>
                </a:cubicBezTo>
                <a:cubicBezTo>
                  <a:pt x="139" y="161"/>
                  <a:pt x="151" y="148"/>
                  <a:pt x="166" y="148"/>
                </a:cubicBezTo>
                <a:cubicBezTo>
                  <a:pt x="250" y="148"/>
                  <a:pt x="250" y="148"/>
                  <a:pt x="250" y="148"/>
                </a:cubicBezTo>
                <a:cubicBezTo>
                  <a:pt x="255" y="148"/>
                  <a:pt x="261" y="145"/>
                  <a:pt x="265" y="141"/>
                </a:cubicBezTo>
                <a:cubicBezTo>
                  <a:pt x="266" y="139"/>
                  <a:pt x="266" y="138"/>
                  <a:pt x="267" y="136"/>
                </a:cubicBezTo>
                <a:cubicBezTo>
                  <a:pt x="267" y="136"/>
                  <a:pt x="267" y="136"/>
                  <a:pt x="267" y="136"/>
                </a:cubicBezTo>
                <a:cubicBezTo>
                  <a:pt x="274" y="145"/>
                  <a:pt x="277" y="155"/>
                  <a:pt x="277" y="167"/>
                </a:cubicBezTo>
                <a:cubicBezTo>
                  <a:pt x="277" y="181"/>
                  <a:pt x="272" y="194"/>
                  <a:pt x="262" y="20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6709" name="Google Shape;6709;p187"/>
          <p:cNvSpPr/>
          <p:nvPr/>
        </p:nvSpPr>
        <p:spPr>
          <a:xfrm>
            <a:off x="9352097" y="3264767"/>
            <a:ext cx="382640" cy="368414"/>
          </a:xfrm>
          <a:custGeom>
            <a:rect b="b" l="l" r="r" t="t"/>
            <a:pathLst>
              <a:path extrusionOk="0" h="296" w="296">
                <a:moveTo>
                  <a:pt x="291" y="104"/>
                </a:moveTo>
                <a:cubicBezTo>
                  <a:pt x="263" y="67"/>
                  <a:pt x="263" y="67"/>
                  <a:pt x="263" y="67"/>
                </a:cubicBezTo>
                <a:cubicBezTo>
                  <a:pt x="262" y="66"/>
                  <a:pt x="260" y="64"/>
                  <a:pt x="259" y="63"/>
                </a:cubicBezTo>
                <a:cubicBezTo>
                  <a:pt x="259" y="19"/>
                  <a:pt x="259" y="19"/>
                  <a:pt x="259" y="19"/>
                </a:cubicBezTo>
                <a:cubicBezTo>
                  <a:pt x="259" y="9"/>
                  <a:pt x="251" y="0"/>
                  <a:pt x="241" y="0"/>
                </a:cubicBezTo>
                <a:cubicBezTo>
                  <a:pt x="55" y="0"/>
                  <a:pt x="55" y="0"/>
                  <a:pt x="55" y="0"/>
                </a:cubicBezTo>
                <a:cubicBezTo>
                  <a:pt x="45" y="0"/>
                  <a:pt x="37" y="9"/>
                  <a:pt x="37" y="19"/>
                </a:cubicBezTo>
                <a:cubicBezTo>
                  <a:pt x="37" y="63"/>
                  <a:pt x="37" y="63"/>
                  <a:pt x="37" y="63"/>
                </a:cubicBezTo>
                <a:cubicBezTo>
                  <a:pt x="36" y="64"/>
                  <a:pt x="34" y="66"/>
                  <a:pt x="33" y="67"/>
                </a:cubicBezTo>
                <a:cubicBezTo>
                  <a:pt x="5" y="104"/>
                  <a:pt x="5" y="104"/>
                  <a:pt x="5" y="104"/>
                </a:cubicBezTo>
                <a:cubicBezTo>
                  <a:pt x="2" y="109"/>
                  <a:pt x="0" y="115"/>
                  <a:pt x="0" y="121"/>
                </a:cubicBezTo>
                <a:cubicBezTo>
                  <a:pt x="0" y="130"/>
                  <a:pt x="0" y="130"/>
                  <a:pt x="0" y="130"/>
                </a:cubicBezTo>
                <a:cubicBezTo>
                  <a:pt x="0" y="145"/>
                  <a:pt x="12" y="158"/>
                  <a:pt x="28" y="158"/>
                </a:cubicBezTo>
                <a:cubicBezTo>
                  <a:pt x="28" y="158"/>
                  <a:pt x="28" y="158"/>
                  <a:pt x="28" y="158"/>
                </a:cubicBezTo>
                <a:cubicBezTo>
                  <a:pt x="28" y="278"/>
                  <a:pt x="28" y="278"/>
                  <a:pt x="28" y="278"/>
                </a:cubicBezTo>
                <a:cubicBezTo>
                  <a:pt x="28" y="288"/>
                  <a:pt x="36" y="296"/>
                  <a:pt x="46" y="296"/>
                </a:cubicBezTo>
                <a:cubicBezTo>
                  <a:pt x="250" y="296"/>
                  <a:pt x="250" y="296"/>
                  <a:pt x="250" y="296"/>
                </a:cubicBezTo>
                <a:cubicBezTo>
                  <a:pt x="260" y="296"/>
                  <a:pt x="268" y="288"/>
                  <a:pt x="268" y="278"/>
                </a:cubicBezTo>
                <a:cubicBezTo>
                  <a:pt x="268" y="158"/>
                  <a:pt x="268" y="158"/>
                  <a:pt x="268" y="158"/>
                </a:cubicBezTo>
                <a:cubicBezTo>
                  <a:pt x="268" y="158"/>
                  <a:pt x="268" y="158"/>
                  <a:pt x="268" y="158"/>
                </a:cubicBezTo>
                <a:cubicBezTo>
                  <a:pt x="284" y="158"/>
                  <a:pt x="296" y="145"/>
                  <a:pt x="296" y="130"/>
                </a:cubicBezTo>
                <a:cubicBezTo>
                  <a:pt x="296" y="121"/>
                  <a:pt x="296" y="121"/>
                  <a:pt x="296" y="121"/>
                </a:cubicBezTo>
                <a:cubicBezTo>
                  <a:pt x="296" y="115"/>
                  <a:pt x="294" y="109"/>
                  <a:pt x="291" y="104"/>
                </a:cubicBezTo>
                <a:close/>
                <a:moveTo>
                  <a:pt x="241" y="19"/>
                </a:moveTo>
                <a:cubicBezTo>
                  <a:pt x="241" y="56"/>
                  <a:pt x="241" y="56"/>
                  <a:pt x="241" y="56"/>
                </a:cubicBezTo>
                <a:cubicBezTo>
                  <a:pt x="55" y="56"/>
                  <a:pt x="55" y="56"/>
                  <a:pt x="55" y="56"/>
                </a:cubicBezTo>
                <a:cubicBezTo>
                  <a:pt x="55" y="56"/>
                  <a:pt x="55" y="56"/>
                  <a:pt x="55" y="56"/>
                </a:cubicBezTo>
                <a:cubicBezTo>
                  <a:pt x="55" y="19"/>
                  <a:pt x="55" y="19"/>
                  <a:pt x="55" y="19"/>
                </a:cubicBezTo>
                <a:lnTo>
                  <a:pt x="241" y="19"/>
                </a:lnTo>
                <a:close/>
                <a:moveTo>
                  <a:pt x="94" y="139"/>
                </a:moveTo>
                <a:cubicBezTo>
                  <a:pt x="55" y="139"/>
                  <a:pt x="55" y="139"/>
                  <a:pt x="55" y="139"/>
                </a:cubicBezTo>
                <a:cubicBezTo>
                  <a:pt x="93" y="74"/>
                  <a:pt x="93" y="74"/>
                  <a:pt x="93" y="74"/>
                </a:cubicBezTo>
                <a:cubicBezTo>
                  <a:pt x="113" y="74"/>
                  <a:pt x="113" y="74"/>
                  <a:pt x="113" y="74"/>
                </a:cubicBezTo>
                <a:lnTo>
                  <a:pt x="94" y="139"/>
                </a:lnTo>
                <a:close/>
                <a:moveTo>
                  <a:pt x="122" y="74"/>
                </a:moveTo>
                <a:cubicBezTo>
                  <a:pt x="143" y="74"/>
                  <a:pt x="143" y="74"/>
                  <a:pt x="143" y="74"/>
                </a:cubicBezTo>
                <a:cubicBezTo>
                  <a:pt x="143" y="139"/>
                  <a:pt x="143" y="139"/>
                  <a:pt x="143" y="139"/>
                </a:cubicBezTo>
                <a:cubicBezTo>
                  <a:pt x="104" y="139"/>
                  <a:pt x="104" y="139"/>
                  <a:pt x="104" y="139"/>
                </a:cubicBezTo>
                <a:lnTo>
                  <a:pt x="122" y="74"/>
                </a:lnTo>
                <a:close/>
                <a:moveTo>
                  <a:pt x="153" y="74"/>
                </a:moveTo>
                <a:cubicBezTo>
                  <a:pt x="174" y="74"/>
                  <a:pt x="174" y="74"/>
                  <a:pt x="174" y="74"/>
                </a:cubicBezTo>
                <a:cubicBezTo>
                  <a:pt x="192" y="139"/>
                  <a:pt x="192" y="139"/>
                  <a:pt x="192" y="139"/>
                </a:cubicBezTo>
                <a:cubicBezTo>
                  <a:pt x="153" y="139"/>
                  <a:pt x="153" y="139"/>
                  <a:pt x="153" y="139"/>
                </a:cubicBezTo>
                <a:lnTo>
                  <a:pt x="153" y="74"/>
                </a:lnTo>
                <a:close/>
                <a:moveTo>
                  <a:pt x="183" y="74"/>
                </a:moveTo>
                <a:cubicBezTo>
                  <a:pt x="204" y="74"/>
                  <a:pt x="204" y="74"/>
                  <a:pt x="204" y="74"/>
                </a:cubicBezTo>
                <a:cubicBezTo>
                  <a:pt x="241" y="139"/>
                  <a:pt x="241" y="139"/>
                  <a:pt x="241" y="139"/>
                </a:cubicBezTo>
                <a:cubicBezTo>
                  <a:pt x="202" y="139"/>
                  <a:pt x="202" y="139"/>
                  <a:pt x="202" y="139"/>
                </a:cubicBezTo>
                <a:lnTo>
                  <a:pt x="183" y="74"/>
                </a:lnTo>
                <a:close/>
                <a:moveTo>
                  <a:pt x="18" y="130"/>
                </a:moveTo>
                <a:cubicBezTo>
                  <a:pt x="18" y="121"/>
                  <a:pt x="18" y="121"/>
                  <a:pt x="18" y="121"/>
                </a:cubicBezTo>
                <a:cubicBezTo>
                  <a:pt x="18" y="119"/>
                  <a:pt x="19" y="117"/>
                  <a:pt x="20" y="115"/>
                </a:cubicBezTo>
                <a:cubicBezTo>
                  <a:pt x="48" y="78"/>
                  <a:pt x="48" y="78"/>
                  <a:pt x="48" y="78"/>
                </a:cubicBezTo>
                <a:cubicBezTo>
                  <a:pt x="50" y="76"/>
                  <a:pt x="53" y="74"/>
                  <a:pt x="55" y="74"/>
                </a:cubicBezTo>
                <a:cubicBezTo>
                  <a:pt x="82" y="74"/>
                  <a:pt x="82" y="74"/>
                  <a:pt x="82" y="74"/>
                </a:cubicBezTo>
                <a:cubicBezTo>
                  <a:pt x="45" y="139"/>
                  <a:pt x="45" y="139"/>
                  <a:pt x="45" y="139"/>
                </a:cubicBezTo>
                <a:cubicBezTo>
                  <a:pt x="28" y="139"/>
                  <a:pt x="28" y="139"/>
                  <a:pt x="28" y="139"/>
                </a:cubicBezTo>
                <a:cubicBezTo>
                  <a:pt x="23" y="139"/>
                  <a:pt x="18" y="135"/>
                  <a:pt x="18" y="130"/>
                </a:cubicBezTo>
                <a:close/>
                <a:moveTo>
                  <a:pt x="185" y="278"/>
                </a:moveTo>
                <a:cubicBezTo>
                  <a:pt x="116" y="278"/>
                  <a:pt x="116" y="278"/>
                  <a:pt x="116" y="278"/>
                </a:cubicBezTo>
                <a:cubicBezTo>
                  <a:pt x="116" y="185"/>
                  <a:pt x="116" y="185"/>
                  <a:pt x="116" y="185"/>
                </a:cubicBezTo>
                <a:cubicBezTo>
                  <a:pt x="185" y="185"/>
                  <a:pt x="185" y="185"/>
                  <a:pt x="185" y="185"/>
                </a:cubicBezTo>
                <a:lnTo>
                  <a:pt x="185" y="278"/>
                </a:lnTo>
                <a:close/>
                <a:moveTo>
                  <a:pt x="250" y="278"/>
                </a:moveTo>
                <a:cubicBezTo>
                  <a:pt x="194" y="278"/>
                  <a:pt x="194" y="278"/>
                  <a:pt x="194" y="278"/>
                </a:cubicBezTo>
                <a:cubicBezTo>
                  <a:pt x="194" y="185"/>
                  <a:pt x="194" y="185"/>
                  <a:pt x="194" y="185"/>
                </a:cubicBezTo>
                <a:cubicBezTo>
                  <a:pt x="194" y="180"/>
                  <a:pt x="190" y="176"/>
                  <a:pt x="185" y="176"/>
                </a:cubicBezTo>
                <a:cubicBezTo>
                  <a:pt x="116" y="176"/>
                  <a:pt x="116" y="176"/>
                  <a:pt x="116" y="176"/>
                </a:cubicBezTo>
                <a:cubicBezTo>
                  <a:pt x="111" y="176"/>
                  <a:pt x="106" y="180"/>
                  <a:pt x="106" y="185"/>
                </a:cubicBezTo>
                <a:cubicBezTo>
                  <a:pt x="106" y="278"/>
                  <a:pt x="106" y="278"/>
                  <a:pt x="106" y="278"/>
                </a:cubicBezTo>
                <a:cubicBezTo>
                  <a:pt x="46" y="278"/>
                  <a:pt x="46" y="278"/>
                  <a:pt x="46" y="278"/>
                </a:cubicBezTo>
                <a:cubicBezTo>
                  <a:pt x="46" y="158"/>
                  <a:pt x="46" y="158"/>
                  <a:pt x="46" y="158"/>
                </a:cubicBezTo>
                <a:cubicBezTo>
                  <a:pt x="250" y="158"/>
                  <a:pt x="250" y="158"/>
                  <a:pt x="250" y="158"/>
                </a:cubicBezTo>
                <a:lnTo>
                  <a:pt x="250" y="278"/>
                </a:lnTo>
                <a:close/>
                <a:moveTo>
                  <a:pt x="278" y="130"/>
                </a:moveTo>
                <a:cubicBezTo>
                  <a:pt x="278" y="135"/>
                  <a:pt x="273" y="139"/>
                  <a:pt x="268" y="139"/>
                </a:cubicBezTo>
                <a:cubicBezTo>
                  <a:pt x="251" y="139"/>
                  <a:pt x="251" y="139"/>
                  <a:pt x="251" y="139"/>
                </a:cubicBezTo>
                <a:cubicBezTo>
                  <a:pt x="214" y="74"/>
                  <a:pt x="214" y="74"/>
                  <a:pt x="214" y="74"/>
                </a:cubicBezTo>
                <a:cubicBezTo>
                  <a:pt x="241" y="74"/>
                  <a:pt x="241" y="74"/>
                  <a:pt x="241" y="74"/>
                </a:cubicBezTo>
                <a:cubicBezTo>
                  <a:pt x="241" y="74"/>
                  <a:pt x="241" y="74"/>
                  <a:pt x="241" y="74"/>
                </a:cubicBezTo>
                <a:cubicBezTo>
                  <a:pt x="243" y="74"/>
                  <a:pt x="246" y="76"/>
                  <a:pt x="248" y="78"/>
                </a:cubicBezTo>
                <a:cubicBezTo>
                  <a:pt x="276" y="115"/>
                  <a:pt x="276" y="115"/>
                  <a:pt x="276" y="115"/>
                </a:cubicBezTo>
                <a:cubicBezTo>
                  <a:pt x="277" y="117"/>
                  <a:pt x="278" y="119"/>
                  <a:pt x="278" y="121"/>
                </a:cubicBezTo>
                <a:lnTo>
                  <a:pt x="278" y="1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6710" name="Google Shape;6710;p187"/>
          <p:cNvSpPr/>
          <p:nvPr/>
        </p:nvSpPr>
        <p:spPr>
          <a:xfrm>
            <a:off x="8266326" y="4509323"/>
            <a:ext cx="382640" cy="276049"/>
          </a:xfrm>
          <a:custGeom>
            <a:rect b="b" l="l" r="r" t="t"/>
            <a:pathLst>
              <a:path extrusionOk="0" h="222" w="296">
                <a:moveTo>
                  <a:pt x="291" y="52"/>
                </a:moveTo>
                <a:cubicBezTo>
                  <a:pt x="244" y="5"/>
                  <a:pt x="244" y="5"/>
                  <a:pt x="244" y="5"/>
                </a:cubicBezTo>
                <a:cubicBezTo>
                  <a:pt x="240" y="2"/>
                  <a:pt x="235" y="0"/>
                  <a:pt x="230" y="0"/>
                </a:cubicBezTo>
                <a:cubicBezTo>
                  <a:pt x="65" y="0"/>
                  <a:pt x="65" y="0"/>
                  <a:pt x="65" y="0"/>
                </a:cubicBezTo>
                <a:cubicBezTo>
                  <a:pt x="60" y="0"/>
                  <a:pt x="56" y="2"/>
                  <a:pt x="52" y="5"/>
                </a:cubicBezTo>
                <a:cubicBezTo>
                  <a:pt x="5" y="52"/>
                  <a:pt x="5" y="52"/>
                  <a:pt x="5" y="52"/>
                </a:cubicBezTo>
                <a:cubicBezTo>
                  <a:pt x="2" y="56"/>
                  <a:pt x="0" y="61"/>
                  <a:pt x="0" y="65"/>
                </a:cubicBezTo>
                <a:cubicBezTo>
                  <a:pt x="0" y="70"/>
                  <a:pt x="1" y="74"/>
                  <a:pt x="4" y="78"/>
                </a:cubicBezTo>
                <a:cubicBezTo>
                  <a:pt x="134" y="216"/>
                  <a:pt x="134" y="216"/>
                  <a:pt x="134" y="216"/>
                </a:cubicBezTo>
                <a:cubicBezTo>
                  <a:pt x="138" y="220"/>
                  <a:pt x="143" y="222"/>
                  <a:pt x="148" y="222"/>
                </a:cubicBezTo>
                <a:cubicBezTo>
                  <a:pt x="153" y="222"/>
                  <a:pt x="158" y="220"/>
                  <a:pt x="162" y="216"/>
                </a:cubicBezTo>
                <a:cubicBezTo>
                  <a:pt x="291" y="78"/>
                  <a:pt x="291" y="78"/>
                  <a:pt x="291" y="78"/>
                </a:cubicBezTo>
                <a:cubicBezTo>
                  <a:pt x="294" y="74"/>
                  <a:pt x="296" y="70"/>
                  <a:pt x="296" y="65"/>
                </a:cubicBezTo>
                <a:cubicBezTo>
                  <a:pt x="296" y="60"/>
                  <a:pt x="294" y="56"/>
                  <a:pt x="291" y="52"/>
                </a:cubicBezTo>
                <a:close/>
                <a:moveTo>
                  <a:pt x="168" y="65"/>
                </a:moveTo>
                <a:cubicBezTo>
                  <a:pt x="127" y="65"/>
                  <a:pt x="127" y="65"/>
                  <a:pt x="127" y="65"/>
                </a:cubicBezTo>
                <a:cubicBezTo>
                  <a:pt x="148" y="47"/>
                  <a:pt x="148" y="47"/>
                  <a:pt x="148" y="47"/>
                </a:cubicBezTo>
                <a:lnTo>
                  <a:pt x="168" y="65"/>
                </a:lnTo>
                <a:close/>
                <a:moveTo>
                  <a:pt x="155" y="41"/>
                </a:moveTo>
                <a:cubicBezTo>
                  <a:pt x="180" y="20"/>
                  <a:pt x="180" y="20"/>
                  <a:pt x="180" y="20"/>
                </a:cubicBezTo>
                <a:cubicBezTo>
                  <a:pt x="199" y="39"/>
                  <a:pt x="199" y="39"/>
                  <a:pt x="199" y="39"/>
                </a:cubicBezTo>
                <a:cubicBezTo>
                  <a:pt x="176" y="59"/>
                  <a:pt x="176" y="59"/>
                  <a:pt x="176" y="59"/>
                </a:cubicBezTo>
                <a:lnTo>
                  <a:pt x="155" y="41"/>
                </a:lnTo>
                <a:close/>
                <a:moveTo>
                  <a:pt x="120" y="59"/>
                </a:moveTo>
                <a:cubicBezTo>
                  <a:pt x="97" y="39"/>
                  <a:pt x="97" y="39"/>
                  <a:pt x="97" y="39"/>
                </a:cubicBezTo>
                <a:cubicBezTo>
                  <a:pt x="115" y="20"/>
                  <a:pt x="115" y="20"/>
                  <a:pt x="115" y="20"/>
                </a:cubicBezTo>
                <a:cubicBezTo>
                  <a:pt x="141" y="41"/>
                  <a:pt x="141" y="41"/>
                  <a:pt x="141" y="41"/>
                </a:cubicBezTo>
                <a:lnTo>
                  <a:pt x="120" y="59"/>
                </a:lnTo>
                <a:close/>
                <a:moveTo>
                  <a:pt x="171" y="74"/>
                </a:moveTo>
                <a:cubicBezTo>
                  <a:pt x="148" y="189"/>
                  <a:pt x="148" y="189"/>
                  <a:pt x="148" y="189"/>
                </a:cubicBezTo>
                <a:cubicBezTo>
                  <a:pt x="125" y="74"/>
                  <a:pt x="125" y="74"/>
                  <a:pt x="125" y="74"/>
                </a:cubicBezTo>
                <a:lnTo>
                  <a:pt x="171" y="74"/>
                </a:lnTo>
                <a:close/>
                <a:moveTo>
                  <a:pt x="180" y="74"/>
                </a:moveTo>
                <a:cubicBezTo>
                  <a:pt x="226" y="74"/>
                  <a:pt x="226" y="74"/>
                  <a:pt x="226" y="74"/>
                </a:cubicBezTo>
                <a:cubicBezTo>
                  <a:pt x="158" y="187"/>
                  <a:pt x="158" y="187"/>
                  <a:pt x="158" y="187"/>
                </a:cubicBezTo>
                <a:lnTo>
                  <a:pt x="180" y="74"/>
                </a:lnTo>
                <a:close/>
                <a:moveTo>
                  <a:pt x="183" y="65"/>
                </a:moveTo>
                <a:cubicBezTo>
                  <a:pt x="206" y="46"/>
                  <a:pt x="206" y="46"/>
                  <a:pt x="206" y="46"/>
                </a:cubicBezTo>
                <a:cubicBezTo>
                  <a:pt x="225" y="65"/>
                  <a:pt x="225" y="65"/>
                  <a:pt x="225" y="65"/>
                </a:cubicBezTo>
                <a:lnTo>
                  <a:pt x="183" y="65"/>
                </a:lnTo>
                <a:close/>
                <a:moveTo>
                  <a:pt x="191" y="18"/>
                </a:moveTo>
                <a:cubicBezTo>
                  <a:pt x="224" y="18"/>
                  <a:pt x="224" y="18"/>
                  <a:pt x="224" y="18"/>
                </a:cubicBezTo>
                <a:cubicBezTo>
                  <a:pt x="206" y="33"/>
                  <a:pt x="206" y="33"/>
                  <a:pt x="206" y="33"/>
                </a:cubicBezTo>
                <a:lnTo>
                  <a:pt x="191" y="18"/>
                </a:lnTo>
                <a:close/>
                <a:moveTo>
                  <a:pt x="148" y="35"/>
                </a:moveTo>
                <a:cubicBezTo>
                  <a:pt x="127" y="18"/>
                  <a:pt x="127" y="18"/>
                  <a:pt x="127" y="18"/>
                </a:cubicBezTo>
                <a:cubicBezTo>
                  <a:pt x="168" y="18"/>
                  <a:pt x="168" y="18"/>
                  <a:pt x="168" y="18"/>
                </a:cubicBezTo>
                <a:lnTo>
                  <a:pt x="148" y="35"/>
                </a:lnTo>
                <a:close/>
                <a:moveTo>
                  <a:pt x="90" y="33"/>
                </a:moveTo>
                <a:cubicBezTo>
                  <a:pt x="72" y="18"/>
                  <a:pt x="72" y="18"/>
                  <a:pt x="72" y="18"/>
                </a:cubicBezTo>
                <a:cubicBezTo>
                  <a:pt x="104" y="18"/>
                  <a:pt x="104" y="18"/>
                  <a:pt x="104" y="18"/>
                </a:cubicBezTo>
                <a:lnTo>
                  <a:pt x="90" y="33"/>
                </a:lnTo>
                <a:close/>
                <a:moveTo>
                  <a:pt x="90" y="46"/>
                </a:moveTo>
                <a:cubicBezTo>
                  <a:pt x="113" y="65"/>
                  <a:pt x="113" y="65"/>
                  <a:pt x="113" y="65"/>
                </a:cubicBezTo>
                <a:cubicBezTo>
                  <a:pt x="71" y="65"/>
                  <a:pt x="71" y="65"/>
                  <a:pt x="71" y="65"/>
                </a:cubicBezTo>
                <a:lnTo>
                  <a:pt x="90" y="46"/>
                </a:lnTo>
                <a:close/>
                <a:moveTo>
                  <a:pt x="115" y="74"/>
                </a:moveTo>
                <a:cubicBezTo>
                  <a:pt x="138" y="187"/>
                  <a:pt x="138" y="187"/>
                  <a:pt x="138" y="187"/>
                </a:cubicBezTo>
                <a:cubicBezTo>
                  <a:pt x="70" y="74"/>
                  <a:pt x="70" y="74"/>
                  <a:pt x="70" y="74"/>
                </a:cubicBezTo>
                <a:lnTo>
                  <a:pt x="115" y="74"/>
                </a:lnTo>
                <a:close/>
                <a:moveTo>
                  <a:pt x="117" y="171"/>
                </a:moveTo>
                <a:cubicBezTo>
                  <a:pt x="26" y="74"/>
                  <a:pt x="26" y="74"/>
                  <a:pt x="26" y="74"/>
                </a:cubicBezTo>
                <a:cubicBezTo>
                  <a:pt x="59" y="74"/>
                  <a:pt x="59" y="74"/>
                  <a:pt x="59" y="74"/>
                </a:cubicBezTo>
                <a:lnTo>
                  <a:pt x="117" y="171"/>
                </a:lnTo>
                <a:close/>
                <a:moveTo>
                  <a:pt x="237" y="74"/>
                </a:moveTo>
                <a:cubicBezTo>
                  <a:pt x="269" y="74"/>
                  <a:pt x="269" y="74"/>
                  <a:pt x="269" y="74"/>
                </a:cubicBezTo>
                <a:cubicBezTo>
                  <a:pt x="178" y="171"/>
                  <a:pt x="178" y="171"/>
                  <a:pt x="178" y="171"/>
                </a:cubicBezTo>
                <a:lnTo>
                  <a:pt x="237" y="74"/>
                </a:lnTo>
                <a:close/>
                <a:moveTo>
                  <a:pt x="238" y="65"/>
                </a:moveTo>
                <a:cubicBezTo>
                  <a:pt x="213" y="40"/>
                  <a:pt x="213" y="40"/>
                  <a:pt x="213" y="40"/>
                </a:cubicBezTo>
                <a:cubicBezTo>
                  <a:pt x="234" y="22"/>
                  <a:pt x="234" y="22"/>
                  <a:pt x="234" y="22"/>
                </a:cubicBezTo>
                <a:cubicBezTo>
                  <a:pt x="277" y="65"/>
                  <a:pt x="277" y="65"/>
                  <a:pt x="277" y="65"/>
                </a:cubicBezTo>
                <a:lnTo>
                  <a:pt x="238" y="65"/>
                </a:lnTo>
                <a:close/>
                <a:moveTo>
                  <a:pt x="62" y="22"/>
                </a:moveTo>
                <a:cubicBezTo>
                  <a:pt x="83" y="40"/>
                  <a:pt x="83" y="40"/>
                  <a:pt x="83" y="40"/>
                </a:cubicBezTo>
                <a:cubicBezTo>
                  <a:pt x="58" y="65"/>
                  <a:pt x="58" y="65"/>
                  <a:pt x="58" y="65"/>
                </a:cubicBezTo>
                <a:cubicBezTo>
                  <a:pt x="18" y="65"/>
                  <a:pt x="18" y="65"/>
                  <a:pt x="18" y="65"/>
                </a:cubicBezTo>
                <a:lnTo>
                  <a:pt x="62"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6711" name="Google Shape;6711;p187"/>
          <p:cNvGrpSpPr/>
          <p:nvPr/>
        </p:nvGrpSpPr>
        <p:grpSpPr>
          <a:xfrm>
            <a:off x="10123353" y="3372657"/>
            <a:ext cx="300893" cy="428024"/>
            <a:chOff x="6258454" y="3849160"/>
            <a:chExt cx="330200" cy="482600"/>
          </a:xfrm>
        </p:grpSpPr>
        <p:sp>
          <p:nvSpPr>
            <p:cNvPr id="6712" name="Google Shape;6712;p187"/>
            <p:cNvSpPr/>
            <p:nvPr/>
          </p:nvSpPr>
          <p:spPr>
            <a:xfrm>
              <a:off x="6258454" y="3849160"/>
              <a:ext cx="330200" cy="482600"/>
            </a:xfrm>
            <a:custGeom>
              <a:rect b="b" l="l" r="r" t="t"/>
              <a:pathLst>
                <a:path extrusionOk="0" h="128" w="8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6713" name="Google Shape;6713;p187"/>
            <p:cNvSpPr/>
            <p:nvPr/>
          </p:nvSpPr>
          <p:spPr>
            <a:xfrm>
              <a:off x="6333066" y="3925360"/>
              <a:ext cx="96837" cy="96838"/>
            </a:xfrm>
            <a:custGeom>
              <a:rect b="b" l="l" r="r" t="t"/>
              <a:pathLst>
                <a:path extrusionOk="0" h="26" w="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grpSp>
      <p:grpSp>
        <p:nvGrpSpPr>
          <p:cNvPr id="6714" name="Google Shape;6714;p187"/>
          <p:cNvGrpSpPr/>
          <p:nvPr/>
        </p:nvGrpSpPr>
        <p:grpSpPr>
          <a:xfrm>
            <a:off x="10338487" y="4439028"/>
            <a:ext cx="271678" cy="335359"/>
            <a:chOff x="3326341" y="2887135"/>
            <a:chExt cx="420687" cy="481013"/>
          </a:xfrm>
        </p:grpSpPr>
        <p:sp>
          <p:nvSpPr>
            <p:cNvPr id="6715" name="Google Shape;6715;p187"/>
            <p:cNvSpPr/>
            <p:nvPr/>
          </p:nvSpPr>
          <p:spPr>
            <a:xfrm>
              <a:off x="3326341" y="2887135"/>
              <a:ext cx="420687" cy="481013"/>
            </a:xfrm>
            <a:custGeom>
              <a:rect b="b" l="l" r="r" t="t"/>
              <a:pathLst>
                <a:path extrusionOk="0" h="128" w="112">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6716" name="Google Shape;6716;p187"/>
            <p:cNvSpPr/>
            <p:nvPr/>
          </p:nvSpPr>
          <p:spPr>
            <a:xfrm>
              <a:off x="3416829" y="3082397"/>
              <a:ext cx="60325" cy="225425"/>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6717" name="Google Shape;6717;p187"/>
            <p:cNvSpPr/>
            <p:nvPr/>
          </p:nvSpPr>
          <p:spPr>
            <a:xfrm>
              <a:off x="3507316" y="3082397"/>
              <a:ext cx="58737" cy="225425"/>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6718" name="Google Shape;6718;p187"/>
            <p:cNvSpPr/>
            <p:nvPr/>
          </p:nvSpPr>
          <p:spPr>
            <a:xfrm>
              <a:off x="3596216" y="3082397"/>
              <a:ext cx="60325" cy="225425"/>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7F7F7F"/>
                </a:solidFill>
                <a:latin typeface="Lato Light"/>
                <a:ea typeface="Lato Light"/>
                <a:cs typeface="Lato Light"/>
                <a:sym typeface="Lato Light"/>
              </a:endParaRPr>
            </a:p>
          </p:txBody>
        </p:sp>
      </p:grpSp>
      <p:sp>
        <p:nvSpPr>
          <p:cNvPr id="6719" name="Google Shape;6719;p187"/>
          <p:cNvSpPr txBox="1"/>
          <p:nvPr/>
        </p:nvSpPr>
        <p:spPr>
          <a:xfrm>
            <a:off x="1078666" y="5365555"/>
            <a:ext cx="5102179" cy="819455"/>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None/>
            </a:pPr>
            <a:r>
              <a:rPr lang="en-US" sz="1050">
                <a:solidFill>
                  <a:schemeClr val="dk1"/>
                </a:solidFill>
                <a:latin typeface="Lato Light"/>
                <a:ea typeface="Lato Light"/>
                <a:cs typeface="Lato Light"/>
                <a:sym typeface="Lato Light"/>
              </a:rPr>
              <a:t>For every 6 emails received, we get 3 Phone calls. Suitable for all categories business and personal presentation</a:t>
            </a:r>
            <a:r>
              <a:rPr b="1" lang="en-US" sz="1050">
                <a:solidFill>
                  <a:schemeClr val="dk1"/>
                </a:solidFill>
                <a:latin typeface="Lato Light"/>
                <a:ea typeface="Lato Light"/>
                <a:cs typeface="Lato Light"/>
                <a:sym typeface="Lato Light"/>
              </a:rPr>
              <a:t>, </a:t>
            </a:r>
            <a:r>
              <a:rPr lang="en-US" sz="1050">
                <a:solidFill>
                  <a:schemeClr val="dk1"/>
                </a:solidFill>
                <a:latin typeface="Lato Light"/>
                <a:ea typeface="Lato Light"/>
                <a:cs typeface="Lato Light"/>
                <a:sym typeface="Lato Light"/>
              </a:rPr>
              <a:t>Suitable for all categories business and personal presentation</a:t>
            </a:r>
            <a:r>
              <a:rPr b="1" lang="en-US" sz="1050">
                <a:solidFill>
                  <a:schemeClr val="dk1"/>
                </a:solidFill>
                <a:latin typeface="Lato Light"/>
                <a:ea typeface="Lato Light"/>
                <a:cs typeface="Lato Light"/>
                <a:sym typeface="Lato Light"/>
              </a:rPr>
              <a:t>,</a:t>
            </a:r>
            <a:endParaRPr sz="1050">
              <a:solidFill>
                <a:schemeClr val="dk1"/>
              </a:solidFill>
              <a:latin typeface="Lato Light"/>
              <a:ea typeface="Lato Light"/>
              <a:cs typeface="Lato Light"/>
              <a:sym typeface="Lato Light"/>
            </a:endParaRPr>
          </a:p>
        </p:txBody>
      </p:sp>
      <p:cxnSp>
        <p:nvCxnSpPr>
          <p:cNvPr id="6720" name="Google Shape;6720;p187"/>
          <p:cNvCxnSpPr/>
          <p:nvPr/>
        </p:nvCxnSpPr>
        <p:spPr>
          <a:xfrm>
            <a:off x="1160797" y="5193029"/>
            <a:ext cx="4688713" cy="0"/>
          </a:xfrm>
          <a:prstGeom prst="straightConnector1">
            <a:avLst/>
          </a:prstGeom>
          <a:noFill/>
          <a:ln cap="flat" cmpd="sng" w="9525">
            <a:solidFill>
              <a:srgbClr val="D8D8D8"/>
            </a:solidFill>
            <a:prstDash val="dot"/>
            <a:miter lim="800000"/>
            <a:headEnd len="sm" w="sm" type="none"/>
            <a:tailEnd len="sm" w="sm" type="none"/>
          </a:ln>
        </p:spPr>
      </p:cxnSp>
      <p:sp>
        <p:nvSpPr>
          <p:cNvPr id="6721" name="Google Shape;6721;p187"/>
          <p:cNvSpPr/>
          <p:nvPr/>
        </p:nvSpPr>
        <p:spPr>
          <a:xfrm>
            <a:off x="3076271" y="3491647"/>
            <a:ext cx="1106655" cy="1106656"/>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6722" name="Google Shape;6722;p187"/>
          <p:cNvSpPr/>
          <p:nvPr/>
        </p:nvSpPr>
        <p:spPr>
          <a:xfrm>
            <a:off x="1746721" y="3612499"/>
            <a:ext cx="860782" cy="86078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6723" name="Google Shape;6723;p187"/>
          <p:cNvSpPr/>
          <p:nvPr/>
        </p:nvSpPr>
        <p:spPr>
          <a:xfrm>
            <a:off x="4682482" y="3612499"/>
            <a:ext cx="860782" cy="86078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6724" name="Google Shape;6724;p187"/>
          <p:cNvSpPr txBox="1"/>
          <p:nvPr/>
        </p:nvSpPr>
        <p:spPr>
          <a:xfrm>
            <a:off x="1078668" y="2229039"/>
            <a:ext cx="2823953"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dk1"/>
                </a:solidFill>
                <a:latin typeface="Lato Light"/>
                <a:ea typeface="Lato Light"/>
                <a:cs typeface="Lato Light"/>
                <a:sym typeface="Lato Light"/>
              </a:rPr>
              <a:t>Expert Analysis</a:t>
            </a:r>
            <a:endParaRPr b="1" sz="2000">
              <a:solidFill>
                <a:schemeClr val="dk1"/>
              </a:solidFill>
              <a:latin typeface="Lato Light"/>
              <a:ea typeface="Lato Light"/>
              <a:cs typeface="Lato Light"/>
              <a:sym typeface="Lato Light"/>
            </a:endParaRPr>
          </a:p>
        </p:txBody>
      </p:sp>
      <p:sp>
        <p:nvSpPr>
          <p:cNvPr id="6725" name="Google Shape;6725;p187"/>
          <p:cNvSpPr txBox="1"/>
          <p:nvPr/>
        </p:nvSpPr>
        <p:spPr>
          <a:xfrm>
            <a:off x="1078667" y="2615312"/>
            <a:ext cx="5102179" cy="564193"/>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Suitable for all categories business and personal presentation</a:t>
            </a:r>
            <a:r>
              <a:rPr b="1" lang="en-US" sz="1100">
                <a:solidFill>
                  <a:schemeClr val="dk1"/>
                </a:solidFill>
                <a:latin typeface="Lato Light"/>
                <a:ea typeface="Lato Light"/>
                <a:cs typeface="Lato Light"/>
                <a:sym typeface="Lato Light"/>
              </a:rPr>
              <a:t>,</a:t>
            </a:r>
            <a:endParaRPr sz="1100">
              <a:solidFill>
                <a:schemeClr val="dk1"/>
              </a:solidFill>
              <a:latin typeface="Lato Light"/>
              <a:ea typeface="Lato Light"/>
              <a:cs typeface="Lato Light"/>
              <a:sym typeface="Lato Light"/>
            </a:endParaRPr>
          </a:p>
        </p:txBody>
      </p:sp>
      <p:sp>
        <p:nvSpPr>
          <p:cNvPr id="6726" name="Google Shape;6726;p187"/>
          <p:cNvSpPr txBox="1"/>
          <p:nvPr/>
        </p:nvSpPr>
        <p:spPr>
          <a:xfrm>
            <a:off x="1897226" y="4645339"/>
            <a:ext cx="559770"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8M</a:t>
            </a:r>
            <a:endParaRPr b="1" sz="2000">
              <a:solidFill>
                <a:schemeClr val="dk1"/>
              </a:solidFill>
              <a:latin typeface="Lato Light"/>
              <a:ea typeface="Lato Light"/>
              <a:cs typeface="Lato Light"/>
              <a:sym typeface="Lato Light"/>
            </a:endParaRPr>
          </a:p>
        </p:txBody>
      </p:sp>
      <p:sp>
        <p:nvSpPr>
          <p:cNvPr id="6727" name="Google Shape;6727;p187"/>
          <p:cNvSpPr txBox="1"/>
          <p:nvPr/>
        </p:nvSpPr>
        <p:spPr>
          <a:xfrm>
            <a:off x="3238305" y="4645339"/>
            <a:ext cx="78258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125K</a:t>
            </a:r>
            <a:endParaRPr b="1" sz="2000">
              <a:solidFill>
                <a:schemeClr val="dk1"/>
              </a:solidFill>
              <a:latin typeface="Lato Light"/>
              <a:ea typeface="Lato Light"/>
              <a:cs typeface="Lato Light"/>
              <a:sym typeface="Lato Light"/>
            </a:endParaRPr>
          </a:p>
        </p:txBody>
      </p:sp>
      <p:sp>
        <p:nvSpPr>
          <p:cNvPr id="6728" name="Google Shape;6728;p187"/>
          <p:cNvSpPr txBox="1"/>
          <p:nvPr/>
        </p:nvSpPr>
        <p:spPr>
          <a:xfrm>
            <a:off x="4846271" y="4645339"/>
            <a:ext cx="559770"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8M</a:t>
            </a:r>
            <a:endParaRPr b="1" sz="2000">
              <a:solidFill>
                <a:schemeClr val="dk1"/>
              </a:solidFill>
              <a:latin typeface="Lato Light"/>
              <a:ea typeface="Lato Light"/>
              <a:cs typeface="Lato Light"/>
              <a:sym typeface="Lato Light"/>
            </a:endParaRPr>
          </a:p>
        </p:txBody>
      </p:sp>
      <p:sp>
        <p:nvSpPr>
          <p:cNvPr id="6729" name="Google Shape;6729;p187"/>
          <p:cNvSpPr/>
          <p:nvPr/>
        </p:nvSpPr>
        <p:spPr>
          <a:xfrm>
            <a:off x="3441452" y="3825540"/>
            <a:ext cx="406400" cy="436563"/>
          </a:xfrm>
          <a:custGeom>
            <a:rect b="b" l="l" r="r" t="t"/>
            <a:pathLst>
              <a:path extrusionOk="0" h="239" w="223">
                <a:moveTo>
                  <a:pt x="25" y="0"/>
                </a:moveTo>
                <a:cubicBezTo>
                  <a:pt x="11" y="0"/>
                  <a:pt x="0" y="11"/>
                  <a:pt x="0" y="24"/>
                </a:cubicBezTo>
                <a:cubicBezTo>
                  <a:pt x="0" y="143"/>
                  <a:pt x="0" y="143"/>
                  <a:pt x="0" y="143"/>
                </a:cubicBezTo>
                <a:cubicBezTo>
                  <a:pt x="0" y="196"/>
                  <a:pt x="45" y="239"/>
                  <a:pt x="99" y="239"/>
                </a:cubicBezTo>
                <a:cubicBezTo>
                  <a:pt x="124" y="239"/>
                  <a:pt x="124" y="239"/>
                  <a:pt x="124" y="239"/>
                </a:cubicBezTo>
                <a:cubicBezTo>
                  <a:pt x="179" y="239"/>
                  <a:pt x="223" y="199"/>
                  <a:pt x="223" y="149"/>
                </a:cubicBezTo>
                <a:cubicBezTo>
                  <a:pt x="223" y="100"/>
                  <a:pt x="190" y="60"/>
                  <a:pt x="149" y="60"/>
                </a:cubicBezTo>
                <a:cubicBezTo>
                  <a:pt x="99" y="60"/>
                  <a:pt x="99" y="60"/>
                  <a:pt x="99" y="60"/>
                </a:cubicBezTo>
                <a:cubicBezTo>
                  <a:pt x="86" y="60"/>
                  <a:pt x="75" y="70"/>
                  <a:pt x="75" y="84"/>
                </a:cubicBezTo>
                <a:cubicBezTo>
                  <a:pt x="75" y="97"/>
                  <a:pt x="86" y="108"/>
                  <a:pt x="99" y="108"/>
                </a:cubicBezTo>
                <a:cubicBezTo>
                  <a:pt x="149" y="108"/>
                  <a:pt x="149" y="108"/>
                  <a:pt x="149" y="108"/>
                </a:cubicBezTo>
                <a:cubicBezTo>
                  <a:pt x="160" y="108"/>
                  <a:pt x="174" y="126"/>
                  <a:pt x="174" y="149"/>
                </a:cubicBezTo>
                <a:cubicBezTo>
                  <a:pt x="174" y="172"/>
                  <a:pt x="152" y="191"/>
                  <a:pt x="124" y="191"/>
                </a:cubicBezTo>
                <a:cubicBezTo>
                  <a:pt x="99" y="191"/>
                  <a:pt x="99" y="191"/>
                  <a:pt x="99" y="191"/>
                </a:cubicBezTo>
                <a:cubicBezTo>
                  <a:pt x="72" y="191"/>
                  <a:pt x="50" y="170"/>
                  <a:pt x="50" y="143"/>
                </a:cubicBezTo>
                <a:cubicBezTo>
                  <a:pt x="50" y="24"/>
                  <a:pt x="50" y="24"/>
                  <a:pt x="50" y="24"/>
                </a:cubicBezTo>
                <a:cubicBezTo>
                  <a:pt x="50" y="11"/>
                  <a:pt x="39" y="0"/>
                  <a:pt x="25"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30" name="Google Shape;6730;p187"/>
          <p:cNvSpPr/>
          <p:nvPr/>
        </p:nvSpPr>
        <p:spPr>
          <a:xfrm>
            <a:off x="1918020" y="3814155"/>
            <a:ext cx="543950" cy="435786"/>
          </a:xfrm>
          <a:custGeom>
            <a:rect b="b" l="l" r="r" t="t"/>
            <a:pathLst>
              <a:path extrusionOk="0" h="374" w="462">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lt1"/>
          </a:solidFill>
          <a:ln>
            <a:noFill/>
          </a:ln>
        </p:spPr>
        <p:txBody>
          <a:bodyPr anchorCtr="0" anchor="ctr"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Poppins Light"/>
              <a:ea typeface="Poppins Light"/>
              <a:cs typeface="Poppins Light"/>
              <a:sym typeface="Poppins Light"/>
            </a:endParaRPr>
          </a:p>
        </p:txBody>
      </p:sp>
      <p:sp>
        <p:nvSpPr>
          <p:cNvPr id="6731" name="Google Shape;6731;p187"/>
          <p:cNvSpPr/>
          <p:nvPr/>
        </p:nvSpPr>
        <p:spPr>
          <a:xfrm>
            <a:off x="4907273" y="3841049"/>
            <a:ext cx="442931" cy="417041"/>
          </a:xfrm>
          <a:custGeom>
            <a:rect b="b" l="l" r="r" t="t"/>
            <a:pathLst>
              <a:path extrusionOk="0" h="463" w="470">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lt1"/>
          </a:solidFill>
          <a:ln>
            <a:noFill/>
          </a:ln>
        </p:spPr>
        <p:txBody>
          <a:bodyPr anchorCtr="0" anchor="ctr"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Poppins Light"/>
              <a:ea typeface="Poppins Light"/>
              <a:cs typeface="Poppins Light"/>
              <a:sym typeface="Poppins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690"/>
                                        </p:tgtEl>
                                        <p:attrNameLst>
                                          <p:attrName>style.visibility</p:attrName>
                                        </p:attrNameLst>
                                      </p:cBhvr>
                                      <p:to>
                                        <p:strVal val="visible"/>
                                      </p:to>
                                    </p:set>
                                    <p:animEffect filter="fade" transition="in">
                                      <p:cBhvr>
                                        <p:cTn dur="500"/>
                                        <p:tgtEl>
                                          <p:spTgt spid="669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724"/>
                                        </p:tgtEl>
                                        <p:attrNameLst>
                                          <p:attrName>style.visibility</p:attrName>
                                        </p:attrNameLst>
                                      </p:cBhvr>
                                      <p:to>
                                        <p:strVal val="visible"/>
                                      </p:to>
                                    </p:set>
                                    <p:animEffect filter="fade" transition="in">
                                      <p:cBhvr>
                                        <p:cTn dur="500"/>
                                        <p:tgtEl>
                                          <p:spTgt spid="6724"/>
                                        </p:tgtEl>
                                      </p:cBhvr>
                                    </p:animEffect>
                                  </p:childTnLst>
                                </p:cTn>
                              </p:par>
                              <p:par>
                                <p:cTn fill="hold" nodeType="withEffect" presetClass="entr" presetID="10" presetSubtype="0">
                                  <p:stCondLst>
                                    <p:cond delay="0"/>
                                  </p:stCondLst>
                                  <p:childTnLst>
                                    <p:set>
                                      <p:cBhvr>
                                        <p:cTn dur="1" fill="hold">
                                          <p:stCondLst>
                                            <p:cond delay="0"/>
                                          </p:stCondLst>
                                        </p:cTn>
                                        <p:tgtEl>
                                          <p:spTgt spid="6725"/>
                                        </p:tgtEl>
                                        <p:attrNameLst>
                                          <p:attrName>style.visibility</p:attrName>
                                        </p:attrNameLst>
                                      </p:cBhvr>
                                      <p:to>
                                        <p:strVal val="visible"/>
                                      </p:to>
                                    </p:set>
                                    <p:animEffect filter="fade" transition="in">
                                      <p:cBhvr>
                                        <p:cTn dur="500"/>
                                        <p:tgtEl>
                                          <p:spTgt spid="6725"/>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6722"/>
                                        </p:tgtEl>
                                        <p:attrNameLst>
                                          <p:attrName>style.visibility</p:attrName>
                                        </p:attrNameLst>
                                      </p:cBhvr>
                                      <p:to>
                                        <p:strVal val="visible"/>
                                      </p:to>
                                    </p:set>
                                    <p:anim calcmode="lin" valueType="num">
                                      <p:cBhvr additive="base">
                                        <p:cTn dur="500"/>
                                        <p:tgtEl>
                                          <p:spTgt spid="6722"/>
                                        </p:tgtEl>
                                        <p:attrNameLst>
                                          <p:attrName>ppt_w</p:attrName>
                                        </p:attrNameLst>
                                      </p:cBhvr>
                                      <p:tavLst>
                                        <p:tav fmla="" tm="0">
                                          <p:val>
                                            <p:strVal val="0"/>
                                          </p:val>
                                        </p:tav>
                                        <p:tav fmla="" tm="100000">
                                          <p:val>
                                            <p:strVal val="#ppt_w"/>
                                          </p:val>
                                        </p:tav>
                                      </p:tavLst>
                                    </p:anim>
                                    <p:anim calcmode="lin" valueType="num">
                                      <p:cBhvr additive="base">
                                        <p:cTn dur="500"/>
                                        <p:tgtEl>
                                          <p:spTgt spid="672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723"/>
                                        </p:tgtEl>
                                        <p:attrNameLst>
                                          <p:attrName>style.visibility</p:attrName>
                                        </p:attrNameLst>
                                      </p:cBhvr>
                                      <p:to>
                                        <p:strVal val="visible"/>
                                      </p:to>
                                    </p:set>
                                    <p:anim calcmode="lin" valueType="num">
                                      <p:cBhvr additive="base">
                                        <p:cTn dur="500"/>
                                        <p:tgtEl>
                                          <p:spTgt spid="6723"/>
                                        </p:tgtEl>
                                        <p:attrNameLst>
                                          <p:attrName>ppt_w</p:attrName>
                                        </p:attrNameLst>
                                      </p:cBhvr>
                                      <p:tavLst>
                                        <p:tav fmla="" tm="0">
                                          <p:val>
                                            <p:strVal val="0"/>
                                          </p:val>
                                        </p:tav>
                                        <p:tav fmla="" tm="100000">
                                          <p:val>
                                            <p:strVal val="#ppt_w"/>
                                          </p:val>
                                        </p:tav>
                                      </p:tavLst>
                                    </p:anim>
                                    <p:anim calcmode="lin" valueType="num">
                                      <p:cBhvr additive="base">
                                        <p:cTn dur="500"/>
                                        <p:tgtEl>
                                          <p:spTgt spid="6723"/>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6721"/>
                                        </p:tgtEl>
                                        <p:attrNameLst>
                                          <p:attrName>style.visibility</p:attrName>
                                        </p:attrNameLst>
                                      </p:cBhvr>
                                      <p:to>
                                        <p:strVal val="visible"/>
                                      </p:to>
                                    </p:set>
                                    <p:anim calcmode="lin" valueType="num">
                                      <p:cBhvr additive="base">
                                        <p:cTn dur="500"/>
                                        <p:tgtEl>
                                          <p:spTgt spid="6721"/>
                                        </p:tgtEl>
                                        <p:attrNameLst>
                                          <p:attrName>ppt_w</p:attrName>
                                        </p:attrNameLst>
                                      </p:cBhvr>
                                      <p:tavLst>
                                        <p:tav fmla="" tm="0">
                                          <p:val>
                                            <p:strVal val="0"/>
                                          </p:val>
                                        </p:tav>
                                        <p:tav fmla="" tm="100000">
                                          <p:val>
                                            <p:strVal val="#ppt_w"/>
                                          </p:val>
                                        </p:tav>
                                      </p:tavLst>
                                    </p:anim>
                                    <p:anim calcmode="lin" valueType="num">
                                      <p:cBhvr additive="base">
                                        <p:cTn dur="500"/>
                                        <p:tgtEl>
                                          <p:spTgt spid="6721"/>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726"/>
                                        </p:tgtEl>
                                        <p:attrNameLst>
                                          <p:attrName>style.visibility</p:attrName>
                                        </p:attrNameLst>
                                      </p:cBhvr>
                                      <p:to>
                                        <p:strVal val="visible"/>
                                      </p:to>
                                    </p:set>
                                    <p:animEffect filter="fade" transition="in">
                                      <p:cBhvr>
                                        <p:cTn dur="500"/>
                                        <p:tgtEl>
                                          <p:spTgt spid="6726"/>
                                        </p:tgtEl>
                                      </p:cBhvr>
                                    </p:animEffect>
                                  </p:childTnLst>
                                </p:cTn>
                              </p:par>
                              <p:par>
                                <p:cTn fill="hold" nodeType="withEffect" presetClass="entr" presetID="10" presetSubtype="0">
                                  <p:stCondLst>
                                    <p:cond delay="0"/>
                                  </p:stCondLst>
                                  <p:childTnLst>
                                    <p:set>
                                      <p:cBhvr>
                                        <p:cTn dur="1" fill="hold">
                                          <p:stCondLst>
                                            <p:cond delay="0"/>
                                          </p:stCondLst>
                                        </p:cTn>
                                        <p:tgtEl>
                                          <p:spTgt spid="6727"/>
                                        </p:tgtEl>
                                        <p:attrNameLst>
                                          <p:attrName>style.visibility</p:attrName>
                                        </p:attrNameLst>
                                      </p:cBhvr>
                                      <p:to>
                                        <p:strVal val="visible"/>
                                      </p:to>
                                    </p:set>
                                    <p:animEffect filter="fade" transition="in">
                                      <p:cBhvr>
                                        <p:cTn dur="500"/>
                                        <p:tgtEl>
                                          <p:spTgt spid="6727"/>
                                        </p:tgtEl>
                                      </p:cBhvr>
                                    </p:animEffect>
                                  </p:childTnLst>
                                </p:cTn>
                              </p:par>
                              <p:par>
                                <p:cTn fill="hold" nodeType="withEffect" presetClass="entr" presetID="10" presetSubtype="0">
                                  <p:stCondLst>
                                    <p:cond delay="0"/>
                                  </p:stCondLst>
                                  <p:childTnLst>
                                    <p:set>
                                      <p:cBhvr>
                                        <p:cTn dur="1" fill="hold">
                                          <p:stCondLst>
                                            <p:cond delay="0"/>
                                          </p:stCondLst>
                                        </p:cTn>
                                        <p:tgtEl>
                                          <p:spTgt spid="6728"/>
                                        </p:tgtEl>
                                        <p:attrNameLst>
                                          <p:attrName>style.visibility</p:attrName>
                                        </p:attrNameLst>
                                      </p:cBhvr>
                                      <p:to>
                                        <p:strVal val="visible"/>
                                      </p:to>
                                    </p:set>
                                    <p:animEffect filter="fade" transition="in">
                                      <p:cBhvr>
                                        <p:cTn dur="500"/>
                                        <p:tgtEl>
                                          <p:spTgt spid="6728"/>
                                        </p:tgtEl>
                                      </p:cBhvr>
                                    </p:animEffect>
                                  </p:childTnLst>
                                </p:cTn>
                              </p:par>
                              <p:par>
                                <p:cTn fill="hold" nodeType="withEffect" presetClass="entr" presetID="10" presetSubtype="0">
                                  <p:stCondLst>
                                    <p:cond delay="0"/>
                                  </p:stCondLst>
                                  <p:childTnLst>
                                    <p:set>
                                      <p:cBhvr>
                                        <p:cTn dur="1" fill="hold">
                                          <p:stCondLst>
                                            <p:cond delay="0"/>
                                          </p:stCondLst>
                                        </p:cTn>
                                        <p:tgtEl>
                                          <p:spTgt spid="6720"/>
                                        </p:tgtEl>
                                        <p:attrNameLst>
                                          <p:attrName>style.visibility</p:attrName>
                                        </p:attrNameLst>
                                      </p:cBhvr>
                                      <p:to>
                                        <p:strVal val="visible"/>
                                      </p:to>
                                    </p:set>
                                    <p:animEffect filter="fade" transition="in">
                                      <p:cBhvr>
                                        <p:cTn dur="500"/>
                                        <p:tgtEl>
                                          <p:spTgt spid="6720"/>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6719"/>
                                        </p:tgtEl>
                                        <p:attrNameLst>
                                          <p:attrName>style.visibility</p:attrName>
                                        </p:attrNameLst>
                                      </p:cBhvr>
                                      <p:to>
                                        <p:strVal val="visible"/>
                                      </p:to>
                                    </p:set>
                                    <p:animEffect filter="fade" transition="in">
                                      <p:cBhvr>
                                        <p:cTn dur="500"/>
                                        <p:tgtEl>
                                          <p:spTgt spid="67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216" name="Shape 1216"/>
        <p:cNvGrpSpPr/>
        <p:nvPr/>
      </p:nvGrpSpPr>
      <p:grpSpPr>
        <a:xfrm>
          <a:off x="0" y="0"/>
          <a:ext cx="0" cy="0"/>
          <a:chOff x="0" y="0"/>
          <a:chExt cx="0" cy="0"/>
        </a:xfrm>
      </p:grpSpPr>
      <p:sp>
        <p:nvSpPr>
          <p:cNvPr id="1217" name="Google Shape;1217;p8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Our Feature</a:t>
            </a:r>
            <a:endParaRPr b="0" i="0" sz="4800" u="none" cap="none" strike="noStrike">
              <a:solidFill>
                <a:schemeClr val="dk1"/>
              </a:solidFill>
              <a:latin typeface="Lato"/>
              <a:ea typeface="Lato"/>
              <a:cs typeface="Lato"/>
              <a:sym typeface="Lato"/>
            </a:endParaRPr>
          </a:p>
        </p:txBody>
      </p:sp>
      <p:sp>
        <p:nvSpPr>
          <p:cNvPr id="1218" name="Google Shape;1218;p8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219" name="Google Shape;1219;p8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220" name="Google Shape;1220;p89"/>
          <p:cNvSpPr/>
          <p:nvPr/>
        </p:nvSpPr>
        <p:spPr>
          <a:xfrm>
            <a:off x="4442936" y="3938867"/>
            <a:ext cx="1609725" cy="1609725"/>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221" name="Google Shape;1221;p89"/>
          <p:cNvSpPr/>
          <p:nvPr/>
        </p:nvSpPr>
        <p:spPr>
          <a:xfrm flipH="1">
            <a:off x="6262211" y="3938867"/>
            <a:ext cx="1609725" cy="1609725"/>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222" name="Google Shape;1222;p89"/>
          <p:cNvSpPr/>
          <p:nvPr/>
        </p:nvSpPr>
        <p:spPr>
          <a:xfrm rot="10800000">
            <a:off x="6262211" y="2140246"/>
            <a:ext cx="1609725" cy="1609725"/>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223" name="Google Shape;1223;p89"/>
          <p:cNvSpPr/>
          <p:nvPr/>
        </p:nvSpPr>
        <p:spPr>
          <a:xfrm flipH="1" rot="10800000">
            <a:off x="4442936" y="2140246"/>
            <a:ext cx="1609725" cy="1609725"/>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1224" name="Google Shape;1224;p89"/>
          <p:cNvGrpSpPr/>
          <p:nvPr/>
        </p:nvGrpSpPr>
        <p:grpSpPr>
          <a:xfrm>
            <a:off x="4953406" y="2573518"/>
            <a:ext cx="720000" cy="720000"/>
            <a:chOff x="2273624" y="2877185"/>
            <a:chExt cx="720000" cy="720000"/>
          </a:xfrm>
        </p:grpSpPr>
        <p:sp>
          <p:nvSpPr>
            <p:cNvPr id="1225" name="Google Shape;1225;p89"/>
            <p:cNvSpPr/>
            <p:nvPr/>
          </p:nvSpPr>
          <p:spPr>
            <a:xfrm>
              <a:off x="2273624" y="2877185"/>
              <a:ext cx="720000" cy="720000"/>
            </a:xfrm>
            <a:custGeom>
              <a:rect b="b" l="l" r="r" t="t"/>
              <a:pathLst>
                <a:path extrusionOk="0" h="256" w="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26" name="Google Shape;1226;p89"/>
            <p:cNvSpPr/>
            <p:nvPr/>
          </p:nvSpPr>
          <p:spPr>
            <a:xfrm>
              <a:off x="2488837" y="305025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227" name="Google Shape;1227;p89"/>
          <p:cNvGrpSpPr/>
          <p:nvPr/>
        </p:nvGrpSpPr>
        <p:grpSpPr>
          <a:xfrm>
            <a:off x="6774247" y="2573518"/>
            <a:ext cx="720000" cy="720000"/>
            <a:chOff x="6898944" y="2882801"/>
            <a:chExt cx="720000" cy="720000"/>
          </a:xfrm>
        </p:grpSpPr>
        <p:sp>
          <p:nvSpPr>
            <p:cNvPr id="1228" name="Google Shape;1228;p89"/>
            <p:cNvSpPr/>
            <p:nvPr/>
          </p:nvSpPr>
          <p:spPr>
            <a:xfrm>
              <a:off x="6898944" y="2882801"/>
              <a:ext cx="720000" cy="720000"/>
            </a:xfrm>
            <a:custGeom>
              <a:rect b="b" l="l" r="r" t="t"/>
              <a:pathLst>
                <a:path extrusionOk="0" h="256" w="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229" name="Google Shape;1229;p89"/>
            <p:cNvGrpSpPr/>
            <p:nvPr/>
          </p:nvGrpSpPr>
          <p:grpSpPr>
            <a:xfrm>
              <a:off x="7065677" y="3095512"/>
              <a:ext cx="386534" cy="314469"/>
              <a:chOff x="6369689" y="2031259"/>
              <a:chExt cx="386534" cy="314469"/>
            </a:xfrm>
          </p:grpSpPr>
          <p:sp>
            <p:nvSpPr>
              <p:cNvPr id="1230" name="Google Shape;1230;p89"/>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31" name="Google Shape;1231;p89"/>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232" name="Google Shape;1232;p89"/>
          <p:cNvGrpSpPr/>
          <p:nvPr/>
        </p:nvGrpSpPr>
        <p:grpSpPr>
          <a:xfrm>
            <a:off x="4887798" y="4390428"/>
            <a:ext cx="720000" cy="720000"/>
            <a:chOff x="4796720" y="5051443"/>
            <a:chExt cx="720000" cy="720000"/>
          </a:xfrm>
        </p:grpSpPr>
        <p:sp>
          <p:nvSpPr>
            <p:cNvPr id="1233" name="Google Shape;1233;p89"/>
            <p:cNvSpPr/>
            <p:nvPr/>
          </p:nvSpPr>
          <p:spPr>
            <a:xfrm>
              <a:off x="4796720" y="5051443"/>
              <a:ext cx="720000" cy="720000"/>
            </a:xfrm>
            <a:custGeom>
              <a:rect b="b" l="l" r="r" t="t"/>
              <a:pathLst>
                <a:path extrusionOk="0" h="256" w="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234" name="Google Shape;1234;p89"/>
            <p:cNvGrpSpPr/>
            <p:nvPr/>
          </p:nvGrpSpPr>
          <p:grpSpPr>
            <a:xfrm>
              <a:off x="4963453" y="5250029"/>
              <a:ext cx="386534" cy="339364"/>
              <a:chOff x="6369689" y="1149437"/>
              <a:chExt cx="386534" cy="339364"/>
            </a:xfrm>
          </p:grpSpPr>
          <p:sp>
            <p:nvSpPr>
              <p:cNvPr id="1235" name="Google Shape;1235;p89"/>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36" name="Google Shape;1236;p89"/>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37" name="Google Shape;1237;p89"/>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38" name="Google Shape;1238;p89"/>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39" name="Google Shape;1239;p89"/>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40" name="Google Shape;1240;p89"/>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41" name="Google Shape;1241;p89"/>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242" name="Google Shape;1242;p89"/>
          <p:cNvGrpSpPr/>
          <p:nvPr/>
        </p:nvGrpSpPr>
        <p:grpSpPr>
          <a:xfrm>
            <a:off x="6774247" y="4390428"/>
            <a:ext cx="720000" cy="720000"/>
            <a:chOff x="6995250" y="5051443"/>
            <a:chExt cx="720000" cy="720000"/>
          </a:xfrm>
        </p:grpSpPr>
        <p:sp>
          <p:nvSpPr>
            <p:cNvPr id="1243" name="Google Shape;1243;p89"/>
            <p:cNvSpPr/>
            <p:nvPr/>
          </p:nvSpPr>
          <p:spPr>
            <a:xfrm>
              <a:off x="6995250" y="5051443"/>
              <a:ext cx="720000" cy="720000"/>
            </a:xfrm>
            <a:custGeom>
              <a:rect b="b" l="l" r="r" t="t"/>
              <a:pathLst>
                <a:path extrusionOk="0" h="256" w="256">
                  <a:moveTo>
                    <a:pt x="128" y="0"/>
                  </a:moveTo>
                  <a:cubicBezTo>
                    <a:pt x="94" y="0"/>
                    <a:pt x="62" y="13"/>
                    <a:pt x="37" y="37"/>
                  </a:cubicBezTo>
                  <a:cubicBezTo>
                    <a:pt x="13" y="62"/>
                    <a:pt x="0" y="94"/>
                    <a:pt x="0" y="128"/>
                  </a:cubicBezTo>
                  <a:cubicBezTo>
                    <a:pt x="0" y="162"/>
                    <a:pt x="13" y="194"/>
                    <a:pt x="37" y="219"/>
                  </a:cubicBezTo>
                  <a:cubicBezTo>
                    <a:pt x="62" y="243"/>
                    <a:pt x="94" y="256"/>
                    <a:pt x="128" y="256"/>
                  </a:cubicBezTo>
                  <a:cubicBezTo>
                    <a:pt x="162" y="256"/>
                    <a:pt x="194" y="243"/>
                    <a:pt x="219" y="219"/>
                  </a:cubicBezTo>
                  <a:cubicBezTo>
                    <a:pt x="243" y="194"/>
                    <a:pt x="256" y="162"/>
                    <a:pt x="256" y="128"/>
                  </a:cubicBezTo>
                  <a:cubicBezTo>
                    <a:pt x="256" y="94"/>
                    <a:pt x="243" y="62"/>
                    <a:pt x="219" y="37"/>
                  </a:cubicBezTo>
                  <a:cubicBezTo>
                    <a:pt x="194" y="13"/>
                    <a:pt x="162" y="0"/>
                    <a:pt x="128" y="0"/>
                  </a:cubicBezTo>
                  <a:close/>
                  <a:moveTo>
                    <a:pt x="207" y="207"/>
                  </a:moveTo>
                  <a:cubicBezTo>
                    <a:pt x="186" y="228"/>
                    <a:pt x="158" y="240"/>
                    <a:pt x="128" y="240"/>
                  </a:cubicBezTo>
                  <a:cubicBezTo>
                    <a:pt x="98" y="240"/>
                    <a:pt x="70" y="228"/>
                    <a:pt x="49" y="207"/>
                  </a:cubicBezTo>
                  <a:cubicBezTo>
                    <a:pt x="28" y="186"/>
                    <a:pt x="16" y="158"/>
                    <a:pt x="16" y="128"/>
                  </a:cubicBezTo>
                  <a:cubicBezTo>
                    <a:pt x="16" y="98"/>
                    <a:pt x="28" y="70"/>
                    <a:pt x="49" y="49"/>
                  </a:cubicBezTo>
                  <a:cubicBezTo>
                    <a:pt x="70" y="28"/>
                    <a:pt x="98" y="16"/>
                    <a:pt x="128" y="16"/>
                  </a:cubicBezTo>
                  <a:cubicBezTo>
                    <a:pt x="158" y="16"/>
                    <a:pt x="186" y="28"/>
                    <a:pt x="207" y="49"/>
                  </a:cubicBezTo>
                  <a:cubicBezTo>
                    <a:pt x="228" y="70"/>
                    <a:pt x="240" y="98"/>
                    <a:pt x="240" y="128"/>
                  </a:cubicBezTo>
                  <a:cubicBezTo>
                    <a:pt x="240" y="158"/>
                    <a:pt x="228" y="186"/>
                    <a:pt x="207" y="20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244" name="Google Shape;1244;p89"/>
            <p:cNvGrpSpPr/>
            <p:nvPr/>
          </p:nvGrpSpPr>
          <p:grpSpPr>
            <a:xfrm>
              <a:off x="7161983" y="5218176"/>
              <a:ext cx="386534" cy="386534"/>
              <a:chOff x="5494418" y="5479932"/>
              <a:chExt cx="386534" cy="386534"/>
            </a:xfrm>
          </p:grpSpPr>
          <p:sp>
            <p:nvSpPr>
              <p:cNvPr id="1245" name="Google Shape;1245;p89"/>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46" name="Google Shape;1246;p89"/>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47" name="Google Shape;1247;p89"/>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48" name="Google Shape;1248;p89"/>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249" name="Google Shape;1249;p89"/>
          <p:cNvGrpSpPr/>
          <p:nvPr/>
        </p:nvGrpSpPr>
        <p:grpSpPr>
          <a:xfrm>
            <a:off x="1774633" y="2492045"/>
            <a:ext cx="2309863" cy="1217305"/>
            <a:chOff x="841655" y="4930517"/>
            <a:chExt cx="2309863" cy="1217305"/>
          </a:xfrm>
        </p:grpSpPr>
        <p:sp>
          <p:nvSpPr>
            <p:cNvPr id="1250" name="Google Shape;1250;p89"/>
            <p:cNvSpPr txBox="1"/>
            <p:nvPr/>
          </p:nvSpPr>
          <p:spPr>
            <a:xfrm>
              <a:off x="841655" y="4930517"/>
              <a:ext cx="2309863" cy="52322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800">
                  <a:solidFill>
                    <a:schemeClr val="dk1"/>
                  </a:solidFill>
                  <a:latin typeface="Lato"/>
                  <a:ea typeface="Lato"/>
                  <a:cs typeface="Lato"/>
                  <a:sym typeface="Lato"/>
                </a:rPr>
                <a:t>Warning Pass</a:t>
              </a:r>
              <a:endParaRPr sz="2800">
                <a:solidFill>
                  <a:schemeClr val="dk1"/>
                </a:solidFill>
                <a:latin typeface="Lato"/>
                <a:ea typeface="Lato"/>
                <a:cs typeface="Lato"/>
                <a:sym typeface="Lato"/>
              </a:endParaRPr>
            </a:p>
          </p:txBody>
        </p:sp>
        <p:sp>
          <p:nvSpPr>
            <p:cNvPr id="1251" name="Google Shape;1251;p89"/>
            <p:cNvSpPr/>
            <p:nvPr/>
          </p:nvSpPr>
          <p:spPr>
            <a:xfrm>
              <a:off x="913240" y="5409158"/>
              <a:ext cx="2167379" cy="73866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52" name="Google Shape;1252;p89"/>
          <p:cNvGrpSpPr/>
          <p:nvPr/>
        </p:nvGrpSpPr>
        <p:grpSpPr>
          <a:xfrm>
            <a:off x="1548386" y="4242407"/>
            <a:ext cx="2470548" cy="1201606"/>
            <a:chOff x="930214" y="4942201"/>
            <a:chExt cx="2470548" cy="1201606"/>
          </a:xfrm>
        </p:grpSpPr>
        <p:sp>
          <p:nvSpPr>
            <p:cNvPr id="1253" name="Google Shape;1253;p89"/>
            <p:cNvSpPr txBox="1"/>
            <p:nvPr/>
          </p:nvSpPr>
          <p:spPr>
            <a:xfrm>
              <a:off x="930214" y="4942201"/>
              <a:ext cx="2470548" cy="52322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800">
                  <a:solidFill>
                    <a:schemeClr val="dk1"/>
                  </a:solidFill>
                  <a:latin typeface="Lato"/>
                  <a:ea typeface="Lato"/>
                  <a:cs typeface="Lato"/>
                  <a:sym typeface="Lato"/>
                </a:rPr>
                <a:t>Bundle Packed</a:t>
              </a:r>
              <a:endParaRPr sz="2800">
                <a:solidFill>
                  <a:schemeClr val="dk1"/>
                </a:solidFill>
                <a:latin typeface="Lato"/>
                <a:ea typeface="Lato"/>
                <a:cs typeface="Lato"/>
                <a:sym typeface="Lato"/>
              </a:endParaRPr>
            </a:p>
          </p:txBody>
        </p:sp>
        <p:sp>
          <p:nvSpPr>
            <p:cNvPr id="1254" name="Google Shape;1254;p89"/>
            <p:cNvSpPr/>
            <p:nvPr/>
          </p:nvSpPr>
          <p:spPr>
            <a:xfrm>
              <a:off x="1200892" y="5405143"/>
              <a:ext cx="2167379" cy="73866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55" name="Google Shape;1255;p89"/>
          <p:cNvGrpSpPr/>
          <p:nvPr/>
        </p:nvGrpSpPr>
        <p:grpSpPr>
          <a:xfrm>
            <a:off x="8383972" y="2492045"/>
            <a:ext cx="2321020" cy="1217305"/>
            <a:chOff x="947867" y="4930517"/>
            <a:chExt cx="2321020" cy="1217305"/>
          </a:xfrm>
        </p:grpSpPr>
        <p:sp>
          <p:nvSpPr>
            <p:cNvPr id="1256" name="Google Shape;1256;p89"/>
            <p:cNvSpPr txBox="1"/>
            <p:nvPr/>
          </p:nvSpPr>
          <p:spPr>
            <a:xfrm>
              <a:off x="947867" y="4930517"/>
              <a:ext cx="2321020"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800">
                  <a:solidFill>
                    <a:schemeClr val="dk1"/>
                  </a:solidFill>
                  <a:latin typeface="Lato"/>
                  <a:ea typeface="Lato"/>
                  <a:cs typeface="Lato"/>
                  <a:sym typeface="Lato"/>
                </a:rPr>
                <a:t>Picture Cloud</a:t>
              </a:r>
              <a:endParaRPr sz="2800">
                <a:solidFill>
                  <a:schemeClr val="dk1"/>
                </a:solidFill>
                <a:latin typeface="Lato"/>
                <a:ea typeface="Lato"/>
                <a:cs typeface="Lato"/>
                <a:sym typeface="Lato"/>
              </a:endParaRPr>
            </a:p>
          </p:txBody>
        </p:sp>
        <p:sp>
          <p:nvSpPr>
            <p:cNvPr id="1257" name="Google Shape;1257;p89"/>
            <p:cNvSpPr/>
            <p:nvPr/>
          </p:nvSpPr>
          <p:spPr>
            <a:xfrm>
              <a:off x="1021280" y="5409158"/>
              <a:ext cx="2167379"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58" name="Google Shape;1258;p89"/>
          <p:cNvGrpSpPr/>
          <p:nvPr/>
        </p:nvGrpSpPr>
        <p:grpSpPr>
          <a:xfrm>
            <a:off x="8457385" y="4240155"/>
            <a:ext cx="2167379" cy="1203858"/>
            <a:chOff x="1021280" y="4930517"/>
            <a:chExt cx="2167379" cy="1203858"/>
          </a:xfrm>
        </p:grpSpPr>
        <p:sp>
          <p:nvSpPr>
            <p:cNvPr id="1259" name="Google Shape;1259;p89"/>
            <p:cNvSpPr txBox="1"/>
            <p:nvPr/>
          </p:nvSpPr>
          <p:spPr>
            <a:xfrm>
              <a:off x="1044849" y="4930517"/>
              <a:ext cx="1968809"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800">
                  <a:solidFill>
                    <a:schemeClr val="dk1"/>
                  </a:solidFill>
                  <a:latin typeface="Lato"/>
                  <a:ea typeface="Lato"/>
                  <a:cs typeface="Lato"/>
                  <a:sym typeface="Lato"/>
                </a:rPr>
                <a:t>SoundCase</a:t>
              </a:r>
              <a:endParaRPr sz="2800">
                <a:solidFill>
                  <a:schemeClr val="dk1"/>
                </a:solidFill>
                <a:latin typeface="Lato"/>
                <a:ea typeface="Lato"/>
                <a:cs typeface="Lato"/>
                <a:sym typeface="Lato"/>
              </a:endParaRPr>
            </a:p>
          </p:txBody>
        </p:sp>
        <p:sp>
          <p:nvSpPr>
            <p:cNvPr id="1260" name="Google Shape;1260;p89"/>
            <p:cNvSpPr/>
            <p:nvPr/>
          </p:nvSpPr>
          <p:spPr>
            <a:xfrm>
              <a:off x="1021280" y="5395711"/>
              <a:ext cx="2167379"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735" name="Shape 6735"/>
        <p:cNvGrpSpPr/>
        <p:nvPr/>
      </p:nvGrpSpPr>
      <p:grpSpPr>
        <a:xfrm>
          <a:off x="0" y="0"/>
          <a:ext cx="0" cy="0"/>
          <a:chOff x="0" y="0"/>
          <a:chExt cx="0" cy="0"/>
        </a:xfrm>
      </p:grpSpPr>
      <p:sp>
        <p:nvSpPr>
          <p:cNvPr id="6736" name="Google Shape;6736;p18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737" name="Google Shape;6737;p18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738" name="Google Shape;6738;p18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739" name="Google Shape;6739;p188"/>
          <p:cNvGrpSpPr/>
          <p:nvPr/>
        </p:nvGrpSpPr>
        <p:grpSpPr>
          <a:xfrm>
            <a:off x="6540510" y="1836719"/>
            <a:ext cx="4459183" cy="5021281"/>
            <a:chOff x="12425163" y="3354677"/>
            <a:chExt cx="8477113" cy="8620406"/>
          </a:xfrm>
        </p:grpSpPr>
        <p:sp>
          <p:nvSpPr>
            <p:cNvPr id="6740" name="Google Shape;6740;p188"/>
            <p:cNvSpPr/>
            <p:nvPr/>
          </p:nvSpPr>
          <p:spPr>
            <a:xfrm>
              <a:off x="16607298" y="3354677"/>
              <a:ext cx="1851283" cy="1449667"/>
            </a:xfrm>
            <a:custGeom>
              <a:rect b="b" l="l" r="r" t="t"/>
              <a:pathLst>
                <a:path extrusionOk="0" h="406" w="518">
                  <a:moveTo>
                    <a:pt x="61" y="371"/>
                  </a:moveTo>
                  <a:cubicBezTo>
                    <a:pt x="183" y="406"/>
                    <a:pt x="299" y="379"/>
                    <a:pt x="344" y="262"/>
                  </a:cubicBezTo>
                  <a:cubicBezTo>
                    <a:pt x="392" y="143"/>
                    <a:pt x="434" y="58"/>
                    <a:pt x="518" y="7"/>
                  </a:cubicBezTo>
                  <a:cubicBezTo>
                    <a:pt x="331" y="0"/>
                    <a:pt x="159" y="28"/>
                    <a:pt x="52" y="170"/>
                  </a:cubicBezTo>
                  <a:cubicBezTo>
                    <a:pt x="0" y="241"/>
                    <a:pt x="6" y="303"/>
                    <a:pt x="40" y="354"/>
                  </a:cubicBezTo>
                  <a:cubicBezTo>
                    <a:pt x="128" y="217"/>
                    <a:pt x="262" y="119"/>
                    <a:pt x="410" y="52"/>
                  </a:cubicBezTo>
                  <a:cubicBezTo>
                    <a:pt x="240" y="142"/>
                    <a:pt x="138" y="244"/>
                    <a:pt x="61" y="37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1" name="Google Shape;6741;p188"/>
            <p:cNvSpPr/>
            <p:nvPr/>
          </p:nvSpPr>
          <p:spPr>
            <a:xfrm>
              <a:off x="14392813" y="3746193"/>
              <a:ext cx="1572709" cy="1160439"/>
            </a:xfrm>
            <a:custGeom>
              <a:rect b="b" l="l" r="r" t="t"/>
              <a:pathLst>
                <a:path extrusionOk="0" h="325" w="441">
                  <a:moveTo>
                    <a:pt x="404" y="263"/>
                  </a:moveTo>
                  <a:cubicBezTo>
                    <a:pt x="322" y="325"/>
                    <a:pt x="221" y="320"/>
                    <a:pt x="164" y="220"/>
                  </a:cubicBezTo>
                  <a:cubicBezTo>
                    <a:pt x="123" y="144"/>
                    <a:pt x="82" y="76"/>
                    <a:pt x="0" y="29"/>
                  </a:cubicBezTo>
                  <a:cubicBezTo>
                    <a:pt x="126" y="0"/>
                    <a:pt x="241" y="8"/>
                    <a:pt x="338" y="79"/>
                  </a:cubicBezTo>
                  <a:cubicBezTo>
                    <a:pt x="338" y="79"/>
                    <a:pt x="441" y="140"/>
                    <a:pt x="415" y="244"/>
                  </a:cubicBezTo>
                  <a:cubicBezTo>
                    <a:pt x="334" y="154"/>
                    <a:pt x="226" y="93"/>
                    <a:pt x="109" y="53"/>
                  </a:cubicBezTo>
                  <a:cubicBezTo>
                    <a:pt x="244" y="109"/>
                    <a:pt x="334" y="176"/>
                    <a:pt x="404" y="26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2" name="Google Shape;6742;p188"/>
            <p:cNvSpPr/>
            <p:nvPr/>
          </p:nvSpPr>
          <p:spPr>
            <a:xfrm>
              <a:off x="13839191" y="4423410"/>
              <a:ext cx="5592638" cy="7551673"/>
            </a:xfrm>
            <a:custGeom>
              <a:rect b="b" l="l" r="r" t="t"/>
              <a:pathLst>
                <a:path extrusionOk="0" h="2116" w="1567">
                  <a:moveTo>
                    <a:pt x="1317" y="1087"/>
                  </a:moveTo>
                  <a:cubicBezTo>
                    <a:pt x="1416" y="1050"/>
                    <a:pt x="1504" y="971"/>
                    <a:pt x="1512" y="862"/>
                  </a:cubicBezTo>
                  <a:cubicBezTo>
                    <a:pt x="1478" y="1038"/>
                    <a:pt x="1315" y="1034"/>
                    <a:pt x="1211" y="1050"/>
                  </a:cubicBezTo>
                  <a:cubicBezTo>
                    <a:pt x="1127" y="1062"/>
                    <a:pt x="1077" y="1082"/>
                    <a:pt x="1029" y="1123"/>
                  </a:cubicBezTo>
                  <a:cubicBezTo>
                    <a:pt x="1039" y="1099"/>
                    <a:pt x="1051" y="1072"/>
                    <a:pt x="1064" y="1044"/>
                  </a:cubicBezTo>
                  <a:cubicBezTo>
                    <a:pt x="1084" y="1001"/>
                    <a:pt x="1100" y="955"/>
                    <a:pt x="1111" y="909"/>
                  </a:cubicBezTo>
                  <a:cubicBezTo>
                    <a:pt x="1186" y="731"/>
                    <a:pt x="1324" y="527"/>
                    <a:pt x="1567" y="524"/>
                  </a:cubicBezTo>
                  <a:cubicBezTo>
                    <a:pt x="1423" y="513"/>
                    <a:pt x="1253" y="617"/>
                    <a:pt x="1131" y="761"/>
                  </a:cubicBezTo>
                  <a:cubicBezTo>
                    <a:pt x="1133" y="701"/>
                    <a:pt x="1128" y="640"/>
                    <a:pt x="1114" y="579"/>
                  </a:cubicBezTo>
                  <a:cubicBezTo>
                    <a:pt x="1110" y="465"/>
                    <a:pt x="1145" y="339"/>
                    <a:pt x="1284" y="266"/>
                  </a:cubicBezTo>
                  <a:cubicBezTo>
                    <a:pt x="1198" y="305"/>
                    <a:pt x="1120" y="381"/>
                    <a:pt x="1087" y="490"/>
                  </a:cubicBezTo>
                  <a:cubicBezTo>
                    <a:pt x="1063" y="428"/>
                    <a:pt x="1030" y="368"/>
                    <a:pt x="987" y="310"/>
                  </a:cubicBezTo>
                  <a:cubicBezTo>
                    <a:pt x="1142" y="559"/>
                    <a:pt x="1095" y="764"/>
                    <a:pt x="1017" y="937"/>
                  </a:cubicBezTo>
                  <a:cubicBezTo>
                    <a:pt x="1010" y="754"/>
                    <a:pt x="917" y="601"/>
                    <a:pt x="795" y="509"/>
                  </a:cubicBezTo>
                  <a:cubicBezTo>
                    <a:pt x="986" y="704"/>
                    <a:pt x="971" y="980"/>
                    <a:pt x="899" y="1168"/>
                  </a:cubicBezTo>
                  <a:cubicBezTo>
                    <a:pt x="858" y="1245"/>
                    <a:pt x="831" y="1297"/>
                    <a:pt x="820" y="1358"/>
                  </a:cubicBezTo>
                  <a:cubicBezTo>
                    <a:pt x="739" y="1210"/>
                    <a:pt x="668" y="1046"/>
                    <a:pt x="644" y="942"/>
                  </a:cubicBezTo>
                  <a:cubicBezTo>
                    <a:pt x="590" y="708"/>
                    <a:pt x="609" y="334"/>
                    <a:pt x="873" y="0"/>
                  </a:cubicBezTo>
                  <a:cubicBezTo>
                    <a:pt x="805" y="76"/>
                    <a:pt x="736" y="174"/>
                    <a:pt x="680" y="282"/>
                  </a:cubicBezTo>
                  <a:cubicBezTo>
                    <a:pt x="666" y="167"/>
                    <a:pt x="601" y="75"/>
                    <a:pt x="520" y="22"/>
                  </a:cubicBezTo>
                  <a:cubicBezTo>
                    <a:pt x="659" y="127"/>
                    <a:pt x="661" y="276"/>
                    <a:pt x="629" y="396"/>
                  </a:cubicBezTo>
                  <a:cubicBezTo>
                    <a:pt x="567" y="550"/>
                    <a:pt x="531" y="720"/>
                    <a:pt x="549" y="886"/>
                  </a:cubicBezTo>
                  <a:cubicBezTo>
                    <a:pt x="553" y="926"/>
                    <a:pt x="566" y="1049"/>
                    <a:pt x="589" y="1130"/>
                  </a:cubicBezTo>
                  <a:cubicBezTo>
                    <a:pt x="449" y="940"/>
                    <a:pt x="359" y="660"/>
                    <a:pt x="407" y="295"/>
                  </a:cubicBezTo>
                  <a:cubicBezTo>
                    <a:pt x="383" y="407"/>
                    <a:pt x="375" y="535"/>
                    <a:pt x="382" y="671"/>
                  </a:cubicBezTo>
                  <a:cubicBezTo>
                    <a:pt x="273" y="554"/>
                    <a:pt x="124" y="521"/>
                    <a:pt x="0" y="548"/>
                  </a:cubicBezTo>
                  <a:cubicBezTo>
                    <a:pt x="204" y="520"/>
                    <a:pt x="330" y="635"/>
                    <a:pt x="389" y="754"/>
                  </a:cubicBezTo>
                  <a:cubicBezTo>
                    <a:pt x="405" y="880"/>
                    <a:pt x="431" y="1004"/>
                    <a:pt x="479" y="1122"/>
                  </a:cubicBezTo>
                  <a:cubicBezTo>
                    <a:pt x="416" y="1100"/>
                    <a:pt x="352" y="1093"/>
                    <a:pt x="290" y="1097"/>
                  </a:cubicBezTo>
                  <a:cubicBezTo>
                    <a:pt x="187" y="1057"/>
                    <a:pt x="87" y="977"/>
                    <a:pt x="72" y="825"/>
                  </a:cubicBezTo>
                  <a:cubicBezTo>
                    <a:pt x="75" y="926"/>
                    <a:pt x="126" y="1037"/>
                    <a:pt x="226" y="1109"/>
                  </a:cubicBezTo>
                  <a:cubicBezTo>
                    <a:pt x="150" y="1126"/>
                    <a:pt x="78" y="1159"/>
                    <a:pt x="18" y="1208"/>
                  </a:cubicBezTo>
                  <a:cubicBezTo>
                    <a:pt x="255" y="1128"/>
                    <a:pt x="417" y="1158"/>
                    <a:pt x="538" y="1241"/>
                  </a:cubicBezTo>
                  <a:cubicBezTo>
                    <a:pt x="559" y="1276"/>
                    <a:pt x="582" y="1314"/>
                    <a:pt x="608" y="1347"/>
                  </a:cubicBezTo>
                  <a:cubicBezTo>
                    <a:pt x="818" y="1627"/>
                    <a:pt x="936" y="1846"/>
                    <a:pt x="890" y="2115"/>
                  </a:cubicBezTo>
                  <a:cubicBezTo>
                    <a:pt x="1166" y="2116"/>
                    <a:pt x="1166" y="2116"/>
                    <a:pt x="1166" y="2116"/>
                  </a:cubicBezTo>
                  <a:cubicBezTo>
                    <a:pt x="1176" y="1919"/>
                    <a:pt x="1116" y="1721"/>
                    <a:pt x="983" y="1539"/>
                  </a:cubicBezTo>
                  <a:cubicBezTo>
                    <a:pt x="963" y="1471"/>
                    <a:pt x="955" y="1413"/>
                    <a:pt x="961" y="1354"/>
                  </a:cubicBezTo>
                  <a:cubicBezTo>
                    <a:pt x="1010" y="1233"/>
                    <a:pt x="1076" y="1141"/>
                    <a:pt x="1231" y="1112"/>
                  </a:cubicBezTo>
                  <a:cubicBezTo>
                    <a:pt x="1233" y="1112"/>
                    <a:pt x="1233" y="1112"/>
                    <a:pt x="1233" y="1112"/>
                  </a:cubicBezTo>
                  <a:cubicBezTo>
                    <a:pt x="1343" y="1115"/>
                    <a:pt x="1465" y="1152"/>
                    <a:pt x="1534" y="1290"/>
                  </a:cubicBezTo>
                  <a:cubicBezTo>
                    <a:pt x="1499" y="1204"/>
                    <a:pt x="1423" y="1125"/>
                    <a:pt x="1317" y="108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3" name="Google Shape;6743;p188"/>
            <p:cNvSpPr/>
            <p:nvPr/>
          </p:nvSpPr>
          <p:spPr>
            <a:xfrm>
              <a:off x="15041644" y="4850198"/>
              <a:ext cx="504254" cy="828885"/>
            </a:xfrm>
            <a:custGeom>
              <a:rect b="b" l="l" r="r" t="t"/>
              <a:pathLst>
                <a:path extrusionOk="0" h="232" w="141">
                  <a:moveTo>
                    <a:pt x="55" y="228"/>
                  </a:moveTo>
                  <a:cubicBezTo>
                    <a:pt x="16" y="208"/>
                    <a:pt x="0" y="173"/>
                    <a:pt x="17" y="142"/>
                  </a:cubicBezTo>
                  <a:cubicBezTo>
                    <a:pt x="37" y="97"/>
                    <a:pt x="38" y="48"/>
                    <a:pt x="26" y="0"/>
                  </a:cubicBezTo>
                  <a:cubicBezTo>
                    <a:pt x="76" y="39"/>
                    <a:pt x="131" y="85"/>
                    <a:pt x="137" y="158"/>
                  </a:cubicBezTo>
                  <a:cubicBezTo>
                    <a:pt x="141" y="206"/>
                    <a:pt x="122" y="232"/>
                    <a:pt x="69" y="228"/>
                  </a:cubicBezTo>
                  <a:cubicBezTo>
                    <a:pt x="75" y="175"/>
                    <a:pt x="74" y="108"/>
                    <a:pt x="51" y="43"/>
                  </a:cubicBezTo>
                  <a:cubicBezTo>
                    <a:pt x="74" y="116"/>
                    <a:pt x="70" y="172"/>
                    <a:pt x="55" y="22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4" name="Google Shape;6744;p188"/>
            <p:cNvSpPr/>
            <p:nvPr/>
          </p:nvSpPr>
          <p:spPr>
            <a:xfrm>
              <a:off x="12425163" y="5985947"/>
              <a:ext cx="1692602" cy="1075787"/>
            </a:xfrm>
            <a:custGeom>
              <a:rect b="b" l="l" r="r" t="t"/>
              <a:pathLst>
                <a:path extrusionOk="0" h="302" w="474">
                  <a:moveTo>
                    <a:pt x="474" y="114"/>
                  </a:moveTo>
                  <a:cubicBezTo>
                    <a:pt x="466" y="226"/>
                    <a:pt x="392" y="302"/>
                    <a:pt x="270" y="278"/>
                  </a:cubicBezTo>
                  <a:cubicBezTo>
                    <a:pt x="179" y="260"/>
                    <a:pt x="94" y="245"/>
                    <a:pt x="0" y="277"/>
                  </a:cubicBezTo>
                  <a:cubicBezTo>
                    <a:pt x="64" y="156"/>
                    <a:pt x="154" y="67"/>
                    <a:pt x="278" y="38"/>
                  </a:cubicBezTo>
                  <a:cubicBezTo>
                    <a:pt x="278" y="38"/>
                    <a:pt x="399" y="0"/>
                    <a:pt x="466" y="93"/>
                  </a:cubicBezTo>
                  <a:cubicBezTo>
                    <a:pt x="335" y="95"/>
                    <a:pt x="208" y="140"/>
                    <a:pt x="97" y="205"/>
                  </a:cubicBezTo>
                  <a:cubicBezTo>
                    <a:pt x="235" y="136"/>
                    <a:pt x="353" y="111"/>
                    <a:pt x="474" y="11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5" name="Google Shape;6745;p188"/>
            <p:cNvSpPr/>
            <p:nvPr/>
          </p:nvSpPr>
          <p:spPr>
            <a:xfrm>
              <a:off x="13846244" y="6790142"/>
              <a:ext cx="476044" cy="747760"/>
            </a:xfrm>
            <a:custGeom>
              <a:rect b="b" l="l" r="r" t="t"/>
              <a:pathLst>
                <a:path extrusionOk="0" h="210" w="134">
                  <a:moveTo>
                    <a:pt x="82" y="210"/>
                  </a:moveTo>
                  <a:cubicBezTo>
                    <a:pt x="122" y="198"/>
                    <a:pt x="134" y="166"/>
                    <a:pt x="124" y="133"/>
                  </a:cubicBezTo>
                  <a:cubicBezTo>
                    <a:pt x="111" y="88"/>
                    <a:pt x="115" y="45"/>
                    <a:pt x="132" y="0"/>
                  </a:cubicBezTo>
                  <a:cubicBezTo>
                    <a:pt x="81" y="31"/>
                    <a:pt x="24" y="67"/>
                    <a:pt x="9" y="134"/>
                  </a:cubicBezTo>
                  <a:cubicBezTo>
                    <a:pt x="0" y="179"/>
                    <a:pt x="21" y="206"/>
                    <a:pt x="74" y="210"/>
                  </a:cubicBezTo>
                  <a:cubicBezTo>
                    <a:pt x="56" y="151"/>
                    <a:pt x="71" y="89"/>
                    <a:pt x="102" y="37"/>
                  </a:cubicBezTo>
                  <a:cubicBezTo>
                    <a:pt x="71" y="103"/>
                    <a:pt x="67" y="156"/>
                    <a:pt x="82" y="2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6" name="Google Shape;6746;p188"/>
            <p:cNvSpPr/>
            <p:nvPr/>
          </p:nvSpPr>
          <p:spPr>
            <a:xfrm>
              <a:off x="12823630" y="8335042"/>
              <a:ext cx="1347029" cy="1802384"/>
            </a:xfrm>
            <a:custGeom>
              <a:rect b="b" l="l" r="r" t="t"/>
              <a:pathLst>
                <a:path extrusionOk="0" h="505" w="377">
                  <a:moveTo>
                    <a:pt x="345" y="105"/>
                  </a:moveTo>
                  <a:cubicBezTo>
                    <a:pt x="377" y="194"/>
                    <a:pt x="341" y="258"/>
                    <a:pt x="268" y="291"/>
                  </a:cubicBezTo>
                  <a:cubicBezTo>
                    <a:pt x="171" y="334"/>
                    <a:pt x="97" y="407"/>
                    <a:pt x="44" y="505"/>
                  </a:cubicBezTo>
                  <a:cubicBezTo>
                    <a:pt x="21" y="365"/>
                    <a:pt x="0" y="210"/>
                    <a:pt x="99" y="84"/>
                  </a:cubicBezTo>
                  <a:cubicBezTo>
                    <a:pt x="165" y="0"/>
                    <a:pt x="245" y="1"/>
                    <a:pt x="329" y="84"/>
                  </a:cubicBezTo>
                  <a:cubicBezTo>
                    <a:pt x="199" y="142"/>
                    <a:pt x="114" y="261"/>
                    <a:pt x="68" y="393"/>
                  </a:cubicBezTo>
                  <a:cubicBezTo>
                    <a:pt x="133" y="240"/>
                    <a:pt x="223" y="153"/>
                    <a:pt x="345" y="10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7" name="Google Shape;6747;p188"/>
            <p:cNvSpPr/>
            <p:nvPr/>
          </p:nvSpPr>
          <p:spPr>
            <a:xfrm>
              <a:off x="16289938" y="6014164"/>
              <a:ext cx="528938" cy="405625"/>
            </a:xfrm>
            <a:custGeom>
              <a:rect b="b" l="l" r="r" t="t"/>
              <a:pathLst>
                <a:path extrusionOk="0" h="114" w="148">
                  <a:moveTo>
                    <a:pt x="131" y="93"/>
                  </a:moveTo>
                  <a:cubicBezTo>
                    <a:pt x="101" y="114"/>
                    <a:pt x="70" y="110"/>
                    <a:pt x="52" y="75"/>
                  </a:cubicBezTo>
                  <a:cubicBezTo>
                    <a:pt x="39" y="51"/>
                    <a:pt x="26" y="27"/>
                    <a:pt x="0" y="10"/>
                  </a:cubicBezTo>
                  <a:cubicBezTo>
                    <a:pt x="43" y="0"/>
                    <a:pt x="80" y="6"/>
                    <a:pt x="111" y="31"/>
                  </a:cubicBezTo>
                  <a:cubicBezTo>
                    <a:pt x="111" y="31"/>
                    <a:pt x="148" y="51"/>
                    <a:pt x="137" y="85"/>
                  </a:cubicBezTo>
                  <a:cubicBezTo>
                    <a:pt x="111" y="58"/>
                    <a:pt x="74" y="33"/>
                    <a:pt x="37" y="19"/>
                  </a:cubicBezTo>
                  <a:cubicBezTo>
                    <a:pt x="79" y="41"/>
                    <a:pt x="108" y="63"/>
                    <a:pt x="131" y="9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8" name="Google Shape;6748;p188"/>
            <p:cNvSpPr/>
            <p:nvPr/>
          </p:nvSpPr>
          <p:spPr>
            <a:xfrm>
              <a:off x="16631983" y="5075936"/>
              <a:ext cx="959141" cy="670162"/>
            </a:xfrm>
            <a:custGeom>
              <a:rect b="b" l="l" r="r" t="t"/>
              <a:pathLst>
                <a:path extrusionOk="0" h="188" w="268">
                  <a:moveTo>
                    <a:pt x="221" y="165"/>
                  </a:moveTo>
                  <a:cubicBezTo>
                    <a:pt x="181" y="188"/>
                    <a:pt x="144" y="174"/>
                    <a:pt x="123" y="142"/>
                  </a:cubicBezTo>
                  <a:cubicBezTo>
                    <a:pt x="95" y="96"/>
                    <a:pt x="53" y="62"/>
                    <a:pt x="0" y="43"/>
                  </a:cubicBezTo>
                  <a:cubicBezTo>
                    <a:pt x="67" y="20"/>
                    <a:pt x="145" y="0"/>
                    <a:pt x="213" y="42"/>
                  </a:cubicBezTo>
                  <a:cubicBezTo>
                    <a:pt x="261" y="67"/>
                    <a:pt x="268" y="110"/>
                    <a:pt x="230" y="157"/>
                  </a:cubicBezTo>
                  <a:cubicBezTo>
                    <a:pt x="191" y="95"/>
                    <a:pt x="127" y="61"/>
                    <a:pt x="56" y="47"/>
                  </a:cubicBezTo>
                  <a:cubicBezTo>
                    <a:pt x="138" y="70"/>
                    <a:pt x="188" y="108"/>
                    <a:pt x="221" y="16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49" name="Google Shape;6749;p188"/>
            <p:cNvSpPr/>
            <p:nvPr/>
          </p:nvSpPr>
          <p:spPr>
            <a:xfrm>
              <a:off x="18218797" y="4874888"/>
              <a:ext cx="1332924" cy="913537"/>
            </a:xfrm>
            <a:custGeom>
              <a:rect b="b" l="l" r="r" t="t"/>
              <a:pathLst>
                <a:path extrusionOk="0" h="256" w="374">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50" name="Google Shape;6750;p188"/>
            <p:cNvSpPr/>
            <p:nvPr/>
          </p:nvSpPr>
          <p:spPr>
            <a:xfrm>
              <a:off x="19040414" y="5904822"/>
              <a:ext cx="1861862" cy="1111059"/>
            </a:xfrm>
            <a:custGeom>
              <a:rect b="b" l="l" r="r" t="t"/>
              <a:pathLst>
                <a:path extrusionOk="0" h="312" w="522">
                  <a:moveTo>
                    <a:pt x="0" y="133"/>
                  </a:moveTo>
                  <a:cubicBezTo>
                    <a:pt x="30" y="249"/>
                    <a:pt x="124" y="312"/>
                    <a:pt x="246" y="259"/>
                  </a:cubicBezTo>
                  <a:cubicBezTo>
                    <a:pt x="332" y="221"/>
                    <a:pt x="419" y="188"/>
                    <a:pt x="522" y="201"/>
                  </a:cubicBezTo>
                  <a:cubicBezTo>
                    <a:pt x="431" y="89"/>
                    <a:pt x="321" y="17"/>
                    <a:pt x="185" y="11"/>
                  </a:cubicBezTo>
                  <a:cubicBezTo>
                    <a:pt x="185" y="11"/>
                    <a:pt x="51" y="0"/>
                    <a:pt x="3" y="109"/>
                  </a:cubicBezTo>
                  <a:cubicBezTo>
                    <a:pt x="137" y="85"/>
                    <a:pt x="279" y="104"/>
                    <a:pt x="409" y="147"/>
                  </a:cubicBezTo>
                  <a:cubicBezTo>
                    <a:pt x="249" y="106"/>
                    <a:pt x="124" y="106"/>
                    <a:pt x="0" y="13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51" name="Google Shape;6751;p188"/>
            <p:cNvSpPr/>
            <p:nvPr/>
          </p:nvSpPr>
          <p:spPr>
            <a:xfrm>
              <a:off x="19072152" y="7065261"/>
              <a:ext cx="324415" cy="479695"/>
            </a:xfrm>
            <a:custGeom>
              <a:rect b="b" l="l" r="r" t="t"/>
              <a:pathLst>
                <a:path extrusionOk="0" h="134" w="91">
                  <a:moveTo>
                    <a:pt x="40" y="134"/>
                  </a:moveTo>
                  <a:cubicBezTo>
                    <a:pt x="16" y="126"/>
                    <a:pt x="6" y="107"/>
                    <a:pt x="9" y="85"/>
                  </a:cubicBezTo>
                  <a:cubicBezTo>
                    <a:pt x="18" y="56"/>
                    <a:pt x="13" y="27"/>
                    <a:pt x="0" y="0"/>
                  </a:cubicBezTo>
                  <a:cubicBezTo>
                    <a:pt x="34" y="16"/>
                    <a:pt x="71" y="39"/>
                    <a:pt x="84" y="82"/>
                  </a:cubicBezTo>
                  <a:cubicBezTo>
                    <a:pt x="91" y="109"/>
                    <a:pt x="80" y="127"/>
                    <a:pt x="45" y="132"/>
                  </a:cubicBezTo>
                  <a:cubicBezTo>
                    <a:pt x="54" y="94"/>
                    <a:pt x="42" y="57"/>
                    <a:pt x="21" y="24"/>
                  </a:cubicBezTo>
                  <a:cubicBezTo>
                    <a:pt x="44" y="65"/>
                    <a:pt x="49" y="97"/>
                    <a:pt x="40" y="13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52" name="Google Shape;6752;p188"/>
            <p:cNvSpPr/>
            <p:nvPr/>
          </p:nvSpPr>
          <p:spPr>
            <a:xfrm>
              <a:off x="18846470" y="8723031"/>
              <a:ext cx="1146032" cy="1770640"/>
            </a:xfrm>
            <a:custGeom>
              <a:rect b="b" l="l" r="r" t="t"/>
              <a:pathLst>
                <a:path extrusionOk="0" h="496" w="321">
                  <a:moveTo>
                    <a:pt x="79" y="23"/>
                  </a:moveTo>
                  <a:cubicBezTo>
                    <a:pt x="16" y="109"/>
                    <a:pt x="0" y="208"/>
                    <a:pt x="81" y="282"/>
                  </a:cubicBezTo>
                  <a:cubicBezTo>
                    <a:pt x="160" y="356"/>
                    <a:pt x="215" y="413"/>
                    <a:pt x="232" y="496"/>
                  </a:cubicBezTo>
                  <a:cubicBezTo>
                    <a:pt x="294" y="351"/>
                    <a:pt x="321" y="204"/>
                    <a:pt x="241" y="77"/>
                  </a:cubicBezTo>
                  <a:cubicBezTo>
                    <a:pt x="200" y="12"/>
                    <a:pt x="149" y="0"/>
                    <a:pt x="98" y="12"/>
                  </a:cubicBezTo>
                  <a:cubicBezTo>
                    <a:pt x="181" y="124"/>
                    <a:pt x="221" y="261"/>
                    <a:pt x="226" y="397"/>
                  </a:cubicBezTo>
                  <a:cubicBezTo>
                    <a:pt x="208" y="234"/>
                    <a:pt x="157" y="123"/>
                    <a:pt x="79" y="2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753" name="Google Shape;6753;p188"/>
          <p:cNvSpPr txBox="1"/>
          <p:nvPr/>
        </p:nvSpPr>
        <p:spPr>
          <a:xfrm>
            <a:off x="1373752" y="2303968"/>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6754" name="Google Shape;6754;p188"/>
          <p:cNvSpPr txBox="1"/>
          <p:nvPr/>
        </p:nvSpPr>
        <p:spPr>
          <a:xfrm>
            <a:off x="1373752" y="3485576"/>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6755" name="Google Shape;6755;p188"/>
          <p:cNvSpPr txBox="1"/>
          <p:nvPr/>
        </p:nvSpPr>
        <p:spPr>
          <a:xfrm>
            <a:off x="1373751" y="4667184"/>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6756" name="Google Shape;6756;p188"/>
          <p:cNvSpPr/>
          <p:nvPr/>
        </p:nvSpPr>
        <p:spPr>
          <a:xfrm>
            <a:off x="714099" y="2617051"/>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757" name="Google Shape;6757;p188"/>
          <p:cNvGrpSpPr/>
          <p:nvPr/>
        </p:nvGrpSpPr>
        <p:grpSpPr>
          <a:xfrm>
            <a:off x="807559" y="3735458"/>
            <a:ext cx="646588" cy="610049"/>
            <a:chOff x="4487863" y="3757613"/>
            <a:chExt cx="1155700" cy="1036637"/>
          </a:xfrm>
        </p:grpSpPr>
        <p:sp>
          <p:nvSpPr>
            <p:cNvPr id="6758" name="Google Shape;6758;p188"/>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59" name="Google Shape;6759;p188"/>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0" name="Google Shape;6760;p188"/>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761" name="Google Shape;6761;p188"/>
          <p:cNvGrpSpPr/>
          <p:nvPr/>
        </p:nvGrpSpPr>
        <p:grpSpPr>
          <a:xfrm>
            <a:off x="723623" y="4979576"/>
            <a:ext cx="597298" cy="602209"/>
            <a:chOff x="2687638" y="5386388"/>
            <a:chExt cx="1050925" cy="1204912"/>
          </a:xfrm>
        </p:grpSpPr>
        <p:sp>
          <p:nvSpPr>
            <p:cNvPr id="6762" name="Google Shape;6762;p188"/>
            <p:cNvSpPr/>
            <p:nvPr/>
          </p:nvSpPr>
          <p:spPr>
            <a:xfrm>
              <a:off x="2687638" y="5386388"/>
              <a:ext cx="1050925" cy="1204912"/>
            </a:xfrm>
            <a:custGeom>
              <a:rect b="b" l="l" r="r" t="t"/>
              <a:pathLst>
                <a:path extrusionOk="0" h="662" w="577">
                  <a:moveTo>
                    <a:pt x="571" y="346"/>
                  </a:moveTo>
                  <a:cubicBezTo>
                    <a:pt x="571" y="346"/>
                    <a:pt x="571" y="346"/>
                    <a:pt x="571" y="345"/>
                  </a:cubicBezTo>
                  <a:cubicBezTo>
                    <a:pt x="537" y="305"/>
                    <a:pt x="537" y="305"/>
                    <a:pt x="537" y="305"/>
                  </a:cubicBezTo>
                  <a:cubicBezTo>
                    <a:pt x="535" y="303"/>
                    <a:pt x="534" y="301"/>
                    <a:pt x="532" y="300"/>
                  </a:cubicBezTo>
                  <a:cubicBezTo>
                    <a:pt x="532" y="299"/>
                    <a:pt x="532" y="299"/>
                    <a:pt x="531" y="299"/>
                  </a:cubicBezTo>
                  <a:cubicBezTo>
                    <a:pt x="529" y="297"/>
                    <a:pt x="526" y="296"/>
                    <a:pt x="523" y="296"/>
                  </a:cubicBezTo>
                  <a:cubicBezTo>
                    <a:pt x="523" y="263"/>
                    <a:pt x="523" y="263"/>
                    <a:pt x="523" y="263"/>
                  </a:cubicBezTo>
                  <a:cubicBezTo>
                    <a:pt x="523" y="261"/>
                    <a:pt x="522" y="260"/>
                    <a:pt x="521" y="258"/>
                  </a:cubicBezTo>
                  <a:cubicBezTo>
                    <a:pt x="522" y="257"/>
                    <a:pt x="523" y="255"/>
                    <a:pt x="523" y="253"/>
                  </a:cubicBezTo>
                  <a:cubicBezTo>
                    <a:pt x="523" y="218"/>
                    <a:pt x="523" y="218"/>
                    <a:pt x="523" y="218"/>
                  </a:cubicBezTo>
                  <a:cubicBezTo>
                    <a:pt x="523" y="196"/>
                    <a:pt x="467" y="195"/>
                    <a:pt x="450" y="195"/>
                  </a:cubicBezTo>
                  <a:cubicBezTo>
                    <a:pt x="433" y="195"/>
                    <a:pt x="378" y="196"/>
                    <a:pt x="378" y="218"/>
                  </a:cubicBezTo>
                  <a:cubicBezTo>
                    <a:pt x="378" y="253"/>
                    <a:pt x="378" y="253"/>
                    <a:pt x="378" y="253"/>
                  </a:cubicBezTo>
                  <a:cubicBezTo>
                    <a:pt x="378" y="253"/>
                    <a:pt x="378" y="253"/>
                    <a:pt x="378" y="253"/>
                  </a:cubicBezTo>
                  <a:cubicBezTo>
                    <a:pt x="378" y="255"/>
                    <a:pt x="378" y="257"/>
                    <a:pt x="379" y="258"/>
                  </a:cubicBezTo>
                  <a:cubicBezTo>
                    <a:pt x="378" y="260"/>
                    <a:pt x="378" y="261"/>
                    <a:pt x="378" y="263"/>
                  </a:cubicBezTo>
                  <a:cubicBezTo>
                    <a:pt x="378" y="295"/>
                    <a:pt x="378" y="295"/>
                    <a:pt x="378" y="295"/>
                  </a:cubicBezTo>
                  <a:cubicBezTo>
                    <a:pt x="372" y="295"/>
                    <a:pt x="372" y="295"/>
                    <a:pt x="372" y="295"/>
                  </a:cubicBezTo>
                  <a:cubicBezTo>
                    <a:pt x="372" y="251"/>
                    <a:pt x="372" y="251"/>
                    <a:pt x="372" y="251"/>
                  </a:cubicBezTo>
                  <a:cubicBezTo>
                    <a:pt x="372" y="248"/>
                    <a:pt x="371" y="246"/>
                    <a:pt x="369" y="244"/>
                  </a:cubicBezTo>
                  <a:cubicBezTo>
                    <a:pt x="369" y="57"/>
                    <a:pt x="369" y="57"/>
                    <a:pt x="369" y="57"/>
                  </a:cubicBezTo>
                  <a:cubicBezTo>
                    <a:pt x="369" y="50"/>
                    <a:pt x="365" y="43"/>
                    <a:pt x="359" y="40"/>
                  </a:cubicBezTo>
                  <a:cubicBezTo>
                    <a:pt x="320" y="7"/>
                    <a:pt x="320" y="7"/>
                    <a:pt x="320" y="7"/>
                  </a:cubicBezTo>
                  <a:cubicBezTo>
                    <a:pt x="316" y="3"/>
                    <a:pt x="310" y="0"/>
                    <a:pt x="305" y="0"/>
                  </a:cubicBezTo>
                  <a:cubicBezTo>
                    <a:pt x="90" y="0"/>
                    <a:pt x="90" y="0"/>
                    <a:pt x="90" y="0"/>
                  </a:cubicBezTo>
                  <a:cubicBezTo>
                    <a:pt x="79" y="0"/>
                    <a:pt x="69" y="9"/>
                    <a:pt x="69" y="21"/>
                  </a:cubicBezTo>
                  <a:cubicBezTo>
                    <a:pt x="69" y="195"/>
                    <a:pt x="69" y="195"/>
                    <a:pt x="69" y="195"/>
                  </a:cubicBezTo>
                  <a:cubicBezTo>
                    <a:pt x="67" y="197"/>
                    <a:pt x="65" y="199"/>
                    <a:pt x="65" y="202"/>
                  </a:cubicBezTo>
                  <a:cubicBezTo>
                    <a:pt x="64" y="295"/>
                    <a:pt x="64" y="295"/>
                    <a:pt x="64" y="295"/>
                  </a:cubicBezTo>
                  <a:cubicBezTo>
                    <a:pt x="21" y="295"/>
                    <a:pt x="21" y="295"/>
                    <a:pt x="21" y="295"/>
                  </a:cubicBezTo>
                  <a:cubicBezTo>
                    <a:pt x="10" y="295"/>
                    <a:pt x="0" y="304"/>
                    <a:pt x="0" y="316"/>
                  </a:cubicBezTo>
                  <a:cubicBezTo>
                    <a:pt x="0" y="531"/>
                    <a:pt x="0" y="531"/>
                    <a:pt x="0" y="531"/>
                  </a:cubicBezTo>
                  <a:cubicBezTo>
                    <a:pt x="0" y="536"/>
                    <a:pt x="3" y="542"/>
                    <a:pt x="7" y="546"/>
                  </a:cubicBezTo>
                  <a:cubicBezTo>
                    <a:pt x="40" y="585"/>
                    <a:pt x="40" y="585"/>
                    <a:pt x="40" y="585"/>
                  </a:cubicBezTo>
                  <a:cubicBezTo>
                    <a:pt x="42" y="587"/>
                    <a:pt x="43" y="589"/>
                    <a:pt x="45" y="590"/>
                  </a:cubicBezTo>
                  <a:cubicBezTo>
                    <a:pt x="49" y="593"/>
                    <a:pt x="53" y="595"/>
                    <a:pt x="58" y="595"/>
                  </a:cubicBezTo>
                  <a:cubicBezTo>
                    <a:pt x="245" y="595"/>
                    <a:pt x="245" y="595"/>
                    <a:pt x="245" y="595"/>
                  </a:cubicBezTo>
                  <a:cubicBezTo>
                    <a:pt x="246" y="597"/>
                    <a:pt x="248" y="598"/>
                    <a:pt x="251" y="598"/>
                  </a:cubicBezTo>
                  <a:cubicBezTo>
                    <a:pt x="311" y="598"/>
                    <a:pt x="311" y="598"/>
                    <a:pt x="311" y="598"/>
                  </a:cubicBezTo>
                  <a:cubicBezTo>
                    <a:pt x="311" y="599"/>
                    <a:pt x="311" y="600"/>
                    <a:pt x="311" y="600"/>
                  </a:cubicBezTo>
                  <a:cubicBezTo>
                    <a:pt x="311" y="601"/>
                    <a:pt x="311" y="602"/>
                    <a:pt x="311" y="603"/>
                  </a:cubicBezTo>
                  <a:cubicBezTo>
                    <a:pt x="311" y="638"/>
                    <a:pt x="311" y="638"/>
                    <a:pt x="311" y="638"/>
                  </a:cubicBezTo>
                  <a:cubicBezTo>
                    <a:pt x="311" y="638"/>
                    <a:pt x="311" y="639"/>
                    <a:pt x="311" y="639"/>
                  </a:cubicBezTo>
                  <a:cubicBezTo>
                    <a:pt x="311" y="660"/>
                    <a:pt x="366" y="662"/>
                    <a:pt x="383" y="662"/>
                  </a:cubicBezTo>
                  <a:cubicBezTo>
                    <a:pt x="400" y="662"/>
                    <a:pt x="456" y="660"/>
                    <a:pt x="456" y="639"/>
                  </a:cubicBezTo>
                  <a:cubicBezTo>
                    <a:pt x="456" y="629"/>
                    <a:pt x="456" y="629"/>
                    <a:pt x="456" y="629"/>
                  </a:cubicBezTo>
                  <a:cubicBezTo>
                    <a:pt x="472" y="629"/>
                    <a:pt x="486" y="627"/>
                    <a:pt x="498" y="624"/>
                  </a:cubicBezTo>
                  <a:cubicBezTo>
                    <a:pt x="504" y="623"/>
                    <a:pt x="523" y="619"/>
                    <a:pt x="523" y="606"/>
                  </a:cubicBezTo>
                  <a:cubicBezTo>
                    <a:pt x="523" y="595"/>
                    <a:pt x="523" y="595"/>
                    <a:pt x="523" y="595"/>
                  </a:cubicBezTo>
                  <a:cubicBezTo>
                    <a:pt x="556" y="595"/>
                    <a:pt x="556" y="595"/>
                    <a:pt x="556" y="595"/>
                  </a:cubicBezTo>
                  <a:cubicBezTo>
                    <a:pt x="567" y="595"/>
                    <a:pt x="577" y="586"/>
                    <a:pt x="577" y="574"/>
                  </a:cubicBezTo>
                  <a:cubicBezTo>
                    <a:pt x="577" y="360"/>
                    <a:pt x="577" y="360"/>
                    <a:pt x="577" y="360"/>
                  </a:cubicBezTo>
                  <a:cubicBezTo>
                    <a:pt x="577" y="355"/>
                    <a:pt x="575" y="350"/>
                    <a:pt x="571" y="346"/>
                  </a:cubicBezTo>
                  <a:close/>
                  <a:moveTo>
                    <a:pt x="243" y="406"/>
                  </a:moveTo>
                  <a:cubicBezTo>
                    <a:pt x="243" y="529"/>
                    <a:pt x="243" y="529"/>
                    <a:pt x="243" y="529"/>
                  </a:cubicBezTo>
                  <a:cubicBezTo>
                    <a:pt x="233" y="513"/>
                    <a:pt x="227" y="491"/>
                    <a:pt x="227" y="468"/>
                  </a:cubicBezTo>
                  <a:cubicBezTo>
                    <a:pt x="227" y="445"/>
                    <a:pt x="233" y="423"/>
                    <a:pt x="243" y="406"/>
                  </a:cubicBezTo>
                  <a:close/>
                  <a:moveTo>
                    <a:pt x="243" y="380"/>
                  </a:moveTo>
                  <a:cubicBezTo>
                    <a:pt x="243" y="381"/>
                    <a:pt x="243" y="381"/>
                    <a:pt x="242" y="381"/>
                  </a:cubicBezTo>
                  <a:cubicBezTo>
                    <a:pt x="242" y="381"/>
                    <a:pt x="242" y="382"/>
                    <a:pt x="242" y="382"/>
                  </a:cubicBezTo>
                  <a:cubicBezTo>
                    <a:pt x="222" y="402"/>
                    <a:pt x="211" y="433"/>
                    <a:pt x="211" y="468"/>
                  </a:cubicBezTo>
                  <a:cubicBezTo>
                    <a:pt x="211" y="499"/>
                    <a:pt x="220" y="528"/>
                    <a:pt x="237" y="548"/>
                  </a:cubicBezTo>
                  <a:cubicBezTo>
                    <a:pt x="239" y="551"/>
                    <a:pt x="241" y="553"/>
                    <a:pt x="243" y="555"/>
                  </a:cubicBezTo>
                  <a:cubicBezTo>
                    <a:pt x="243" y="579"/>
                    <a:pt x="243" y="579"/>
                    <a:pt x="243" y="579"/>
                  </a:cubicBezTo>
                  <a:cubicBezTo>
                    <a:pt x="58" y="579"/>
                    <a:pt x="58" y="579"/>
                    <a:pt x="58" y="579"/>
                  </a:cubicBezTo>
                  <a:cubicBezTo>
                    <a:pt x="57" y="579"/>
                    <a:pt x="56" y="579"/>
                    <a:pt x="55" y="578"/>
                  </a:cubicBezTo>
                  <a:cubicBezTo>
                    <a:pt x="53" y="576"/>
                    <a:pt x="53" y="576"/>
                    <a:pt x="53" y="576"/>
                  </a:cubicBezTo>
                  <a:cubicBezTo>
                    <a:pt x="53" y="576"/>
                    <a:pt x="53" y="575"/>
                    <a:pt x="53" y="574"/>
                  </a:cubicBezTo>
                  <a:cubicBezTo>
                    <a:pt x="53" y="360"/>
                    <a:pt x="53" y="360"/>
                    <a:pt x="53" y="360"/>
                  </a:cubicBezTo>
                  <a:cubicBezTo>
                    <a:pt x="53" y="357"/>
                    <a:pt x="55" y="355"/>
                    <a:pt x="58" y="355"/>
                  </a:cubicBezTo>
                  <a:cubicBezTo>
                    <a:pt x="243" y="355"/>
                    <a:pt x="243" y="355"/>
                    <a:pt x="243" y="355"/>
                  </a:cubicBezTo>
                  <a:lnTo>
                    <a:pt x="243" y="380"/>
                  </a:lnTo>
                  <a:close/>
                  <a:moveTo>
                    <a:pt x="378" y="311"/>
                  </a:moveTo>
                  <a:cubicBezTo>
                    <a:pt x="378" y="325"/>
                    <a:pt x="378" y="325"/>
                    <a:pt x="378" y="325"/>
                  </a:cubicBezTo>
                  <a:cubicBezTo>
                    <a:pt x="364" y="311"/>
                    <a:pt x="364" y="311"/>
                    <a:pt x="364" y="311"/>
                  </a:cubicBezTo>
                  <a:lnTo>
                    <a:pt x="378" y="311"/>
                  </a:lnTo>
                  <a:close/>
                  <a:moveTo>
                    <a:pt x="507" y="521"/>
                  </a:moveTo>
                  <a:cubicBezTo>
                    <a:pt x="506" y="522"/>
                    <a:pt x="502" y="524"/>
                    <a:pt x="494" y="526"/>
                  </a:cubicBezTo>
                  <a:cubicBezTo>
                    <a:pt x="484" y="528"/>
                    <a:pt x="470" y="529"/>
                    <a:pt x="456" y="530"/>
                  </a:cubicBezTo>
                  <a:cubicBezTo>
                    <a:pt x="456" y="520"/>
                    <a:pt x="456" y="520"/>
                    <a:pt x="456" y="520"/>
                  </a:cubicBezTo>
                  <a:cubicBezTo>
                    <a:pt x="456" y="518"/>
                    <a:pt x="455" y="517"/>
                    <a:pt x="454" y="516"/>
                  </a:cubicBezTo>
                  <a:cubicBezTo>
                    <a:pt x="455" y="514"/>
                    <a:pt x="456" y="512"/>
                    <a:pt x="456" y="511"/>
                  </a:cubicBezTo>
                  <a:cubicBezTo>
                    <a:pt x="456" y="501"/>
                    <a:pt x="456" y="501"/>
                    <a:pt x="456" y="501"/>
                  </a:cubicBezTo>
                  <a:cubicBezTo>
                    <a:pt x="472" y="500"/>
                    <a:pt x="486" y="499"/>
                    <a:pt x="498" y="496"/>
                  </a:cubicBezTo>
                  <a:cubicBezTo>
                    <a:pt x="500" y="496"/>
                    <a:pt x="503" y="495"/>
                    <a:pt x="507" y="494"/>
                  </a:cubicBezTo>
                  <a:lnTo>
                    <a:pt x="507" y="521"/>
                  </a:lnTo>
                  <a:close/>
                  <a:moveTo>
                    <a:pt x="351" y="560"/>
                  </a:moveTo>
                  <a:cubicBezTo>
                    <a:pt x="351" y="560"/>
                    <a:pt x="351" y="560"/>
                    <a:pt x="350" y="560"/>
                  </a:cubicBezTo>
                  <a:cubicBezTo>
                    <a:pt x="350" y="560"/>
                    <a:pt x="350" y="560"/>
                    <a:pt x="350" y="560"/>
                  </a:cubicBezTo>
                  <a:cubicBezTo>
                    <a:pt x="336" y="558"/>
                    <a:pt x="329" y="555"/>
                    <a:pt x="327" y="554"/>
                  </a:cubicBezTo>
                  <a:cubicBezTo>
                    <a:pt x="327" y="526"/>
                    <a:pt x="327" y="526"/>
                    <a:pt x="327" y="526"/>
                  </a:cubicBezTo>
                  <a:cubicBezTo>
                    <a:pt x="344" y="533"/>
                    <a:pt x="372" y="533"/>
                    <a:pt x="383" y="533"/>
                  </a:cubicBezTo>
                  <a:cubicBezTo>
                    <a:pt x="394" y="533"/>
                    <a:pt x="422" y="533"/>
                    <a:pt x="440" y="526"/>
                  </a:cubicBezTo>
                  <a:cubicBezTo>
                    <a:pt x="440" y="554"/>
                    <a:pt x="440" y="554"/>
                    <a:pt x="440" y="554"/>
                  </a:cubicBezTo>
                  <a:cubicBezTo>
                    <a:pt x="435" y="557"/>
                    <a:pt x="415" y="562"/>
                    <a:pt x="383" y="562"/>
                  </a:cubicBezTo>
                  <a:cubicBezTo>
                    <a:pt x="372" y="562"/>
                    <a:pt x="360" y="562"/>
                    <a:pt x="351" y="560"/>
                  </a:cubicBezTo>
                  <a:close/>
                  <a:moveTo>
                    <a:pt x="383" y="444"/>
                  </a:moveTo>
                  <a:cubicBezTo>
                    <a:pt x="394" y="444"/>
                    <a:pt x="422" y="443"/>
                    <a:pt x="440" y="436"/>
                  </a:cubicBezTo>
                  <a:cubicBezTo>
                    <a:pt x="440" y="448"/>
                    <a:pt x="440" y="448"/>
                    <a:pt x="440" y="448"/>
                  </a:cubicBezTo>
                  <a:cubicBezTo>
                    <a:pt x="440" y="448"/>
                    <a:pt x="440" y="448"/>
                    <a:pt x="440" y="448"/>
                  </a:cubicBezTo>
                  <a:cubicBezTo>
                    <a:pt x="440" y="448"/>
                    <a:pt x="440" y="448"/>
                    <a:pt x="440" y="448"/>
                  </a:cubicBezTo>
                  <a:cubicBezTo>
                    <a:pt x="440" y="464"/>
                    <a:pt x="440" y="464"/>
                    <a:pt x="440" y="464"/>
                  </a:cubicBezTo>
                  <a:cubicBezTo>
                    <a:pt x="435" y="467"/>
                    <a:pt x="415" y="473"/>
                    <a:pt x="383" y="473"/>
                  </a:cubicBezTo>
                  <a:cubicBezTo>
                    <a:pt x="351" y="473"/>
                    <a:pt x="331" y="467"/>
                    <a:pt x="327" y="464"/>
                  </a:cubicBezTo>
                  <a:cubicBezTo>
                    <a:pt x="327" y="436"/>
                    <a:pt x="327" y="436"/>
                    <a:pt x="327" y="436"/>
                  </a:cubicBezTo>
                  <a:cubicBezTo>
                    <a:pt x="344" y="443"/>
                    <a:pt x="372" y="444"/>
                    <a:pt x="383" y="444"/>
                  </a:cubicBezTo>
                  <a:close/>
                  <a:moveTo>
                    <a:pt x="383" y="489"/>
                  </a:moveTo>
                  <a:cubicBezTo>
                    <a:pt x="394" y="489"/>
                    <a:pt x="422" y="488"/>
                    <a:pt x="440" y="481"/>
                  </a:cubicBezTo>
                  <a:cubicBezTo>
                    <a:pt x="440" y="493"/>
                    <a:pt x="440" y="493"/>
                    <a:pt x="440" y="493"/>
                  </a:cubicBezTo>
                  <a:cubicBezTo>
                    <a:pt x="440" y="493"/>
                    <a:pt x="440" y="493"/>
                    <a:pt x="440" y="493"/>
                  </a:cubicBezTo>
                  <a:cubicBezTo>
                    <a:pt x="440" y="493"/>
                    <a:pt x="440" y="493"/>
                    <a:pt x="440" y="493"/>
                  </a:cubicBezTo>
                  <a:cubicBezTo>
                    <a:pt x="440" y="509"/>
                    <a:pt x="440" y="509"/>
                    <a:pt x="440" y="509"/>
                  </a:cubicBezTo>
                  <a:cubicBezTo>
                    <a:pt x="435" y="512"/>
                    <a:pt x="415" y="518"/>
                    <a:pt x="383" y="518"/>
                  </a:cubicBezTo>
                  <a:cubicBezTo>
                    <a:pt x="351" y="518"/>
                    <a:pt x="331" y="512"/>
                    <a:pt x="327" y="509"/>
                  </a:cubicBezTo>
                  <a:cubicBezTo>
                    <a:pt x="327" y="481"/>
                    <a:pt x="327" y="481"/>
                    <a:pt x="327" y="481"/>
                  </a:cubicBezTo>
                  <a:cubicBezTo>
                    <a:pt x="344" y="488"/>
                    <a:pt x="372" y="489"/>
                    <a:pt x="383" y="489"/>
                  </a:cubicBezTo>
                  <a:close/>
                  <a:moveTo>
                    <a:pt x="507" y="476"/>
                  </a:moveTo>
                  <a:cubicBezTo>
                    <a:pt x="506" y="477"/>
                    <a:pt x="502" y="479"/>
                    <a:pt x="494" y="481"/>
                  </a:cubicBezTo>
                  <a:cubicBezTo>
                    <a:pt x="484" y="483"/>
                    <a:pt x="470" y="484"/>
                    <a:pt x="456" y="485"/>
                  </a:cubicBezTo>
                  <a:cubicBezTo>
                    <a:pt x="456" y="475"/>
                    <a:pt x="456" y="475"/>
                    <a:pt x="456" y="475"/>
                  </a:cubicBezTo>
                  <a:cubicBezTo>
                    <a:pt x="456" y="473"/>
                    <a:pt x="455" y="472"/>
                    <a:pt x="454" y="471"/>
                  </a:cubicBezTo>
                  <a:cubicBezTo>
                    <a:pt x="455" y="469"/>
                    <a:pt x="456" y="467"/>
                    <a:pt x="456" y="466"/>
                  </a:cubicBezTo>
                  <a:cubicBezTo>
                    <a:pt x="456" y="456"/>
                    <a:pt x="456" y="456"/>
                    <a:pt x="456" y="456"/>
                  </a:cubicBezTo>
                  <a:cubicBezTo>
                    <a:pt x="472" y="455"/>
                    <a:pt x="486" y="454"/>
                    <a:pt x="498" y="451"/>
                  </a:cubicBezTo>
                  <a:cubicBezTo>
                    <a:pt x="500" y="451"/>
                    <a:pt x="503" y="450"/>
                    <a:pt x="507" y="449"/>
                  </a:cubicBezTo>
                  <a:lnTo>
                    <a:pt x="507" y="476"/>
                  </a:lnTo>
                  <a:close/>
                  <a:moveTo>
                    <a:pt x="507" y="431"/>
                  </a:moveTo>
                  <a:cubicBezTo>
                    <a:pt x="506" y="432"/>
                    <a:pt x="502" y="434"/>
                    <a:pt x="494" y="436"/>
                  </a:cubicBezTo>
                  <a:cubicBezTo>
                    <a:pt x="484" y="438"/>
                    <a:pt x="470" y="440"/>
                    <a:pt x="456" y="440"/>
                  </a:cubicBezTo>
                  <a:cubicBezTo>
                    <a:pt x="456" y="430"/>
                    <a:pt x="456" y="430"/>
                    <a:pt x="456" y="430"/>
                  </a:cubicBezTo>
                  <a:cubicBezTo>
                    <a:pt x="456" y="428"/>
                    <a:pt x="455" y="427"/>
                    <a:pt x="454" y="426"/>
                  </a:cubicBezTo>
                  <a:cubicBezTo>
                    <a:pt x="455" y="424"/>
                    <a:pt x="456" y="423"/>
                    <a:pt x="456" y="421"/>
                  </a:cubicBezTo>
                  <a:cubicBezTo>
                    <a:pt x="456" y="411"/>
                    <a:pt x="456" y="411"/>
                    <a:pt x="456" y="411"/>
                  </a:cubicBezTo>
                  <a:cubicBezTo>
                    <a:pt x="472" y="410"/>
                    <a:pt x="486" y="409"/>
                    <a:pt x="498" y="406"/>
                  </a:cubicBezTo>
                  <a:cubicBezTo>
                    <a:pt x="500" y="406"/>
                    <a:pt x="503" y="405"/>
                    <a:pt x="507" y="404"/>
                  </a:cubicBezTo>
                  <a:lnTo>
                    <a:pt x="507" y="431"/>
                  </a:lnTo>
                  <a:close/>
                  <a:moveTo>
                    <a:pt x="507" y="386"/>
                  </a:moveTo>
                  <a:cubicBezTo>
                    <a:pt x="506" y="387"/>
                    <a:pt x="502" y="389"/>
                    <a:pt x="494" y="391"/>
                  </a:cubicBezTo>
                  <a:cubicBezTo>
                    <a:pt x="484" y="393"/>
                    <a:pt x="470" y="395"/>
                    <a:pt x="456" y="395"/>
                  </a:cubicBezTo>
                  <a:cubicBezTo>
                    <a:pt x="456" y="385"/>
                    <a:pt x="456" y="385"/>
                    <a:pt x="456" y="385"/>
                  </a:cubicBezTo>
                  <a:cubicBezTo>
                    <a:pt x="456" y="368"/>
                    <a:pt x="418" y="363"/>
                    <a:pt x="395" y="362"/>
                  </a:cubicBezTo>
                  <a:cubicBezTo>
                    <a:pt x="395" y="359"/>
                    <a:pt x="395" y="359"/>
                    <a:pt x="395" y="359"/>
                  </a:cubicBezTo>
                  <a:cubicBezTo>
                    <a:pt x="413" y="365"/>
                    <a:pt x="439" y="366"/>
                    <a:pt x="450" y="366"/>
                  </a:cubicBezTo>
                  <a:cubicBezTo>
                    <a:pt x="461" y="366"/>
                    <a:pt x="489" y="365"/>
                    <a:pt x="507" y="359"/>
                  </a:cubicBezTo>
                  <a:lnTo>
                    <a:pt x="507" y="386"/>
                  </a:lnTo>
                  <a:close/>
                  <a:moveTo>
                    <a:pt x="450" y="321"/>
                  </a:moveTo>
                  <a:cubicBezTo>
                    <a:pt x="461" y="321"/>
                    <a:pt x="489" y="320"/>
                    <a:pt x="507" y="314"/>
                  </a:cubicBezTo>
                  <a:cubicBezTo>
                    <a:pt x="507" y="341"/>
                    <a:pt x="507" y="341"/>
                    <a:pt x="507" y="341"/>
                  </a:cubicBezTo>
                  <a:cubicBezTo>
                    <a:pt x="502" y="345"/>
                    <a:pt x="482" y="350"/>
                    <a:pt x="450" y="350"/>
                  </a:cubicBezTo>
                  <a:cubicBezTo>
                    <a:pt x="418" y="350"/>
                    <a:pt x="398" y="345"/>
                    <a:pt x="394" y="341"/>
                  </a:cubicBezTo>
                  <a:cubicBezTo>
                    <a:pt x="394" y="314"/>
                    <a:pt x="394" y="314"/>
                    <a:pt x="394" y="314"/>
                  </a:cubicBezTo>
                  <a:cubicBezTo>
                    <a:pt x="411" y="320"/>
                    <a:pt x="439" y="321"/>
                    <a:pt x="450" y="321"/>
                  </a:cubicBezTo>
                  <a:close/>
                  <a:moveTo>
                    <a:pt x="507" y="251"/>
                  </a:moveTo>
                  <a:cubicBezTo>
                    <a:pt x="502" y="255"/>
                    <a:pt x="482" y="260"/>
                    <a:pt x="450" y="260"/>
                  </a:cubicBezTo>
                  <a:cubicBezTo>
                    <a:pt x="418" y="260"/>
                    <a:pt x="398" y="255"/>
                    <a:pt x="394" y="252"/>
                  </a:cubicBezTo>
                  <a:cubicBezTo>
                    <a:pt x="394" y="233"/>
                    <a:pt x="394" y="233"/>
                    <a:pt x="394" y="233"/>
                  </a:cubicBezTo>
                  <a:cubicBezTo>
                    <a:pt x="411" y="240"/>
                    <a:pt x="439" y="241"/>
                    <a:pt x="450" y="241"/>
                  </a:cubicBezTo>
                  <a:cubicBezTo>
                    <a:pt x="461" y="241"/>
                    <a:pt x="489" y="240"/>
                    <a:pt x="507" y="233"/>
                  </a:cubicBezTo>
                  <a:lnTo>
                    <a:pt x="507" y="251"/>
                  </a:lnTo>
                  <a:close/>
                  <a:moveTo>
                    <a:pt x="394" y="269"/>
                  </a:moveTo>
                  <a:cubicBezTo>
                    <a:pt x="411" y="275"/>
                    <a:pt x="439" y="276"/>
                    <a:pt x="450" y="276"/>
                  </a:cubicBezTo>
                  <a:cubicBezTo>
                    <a:pt x="461" y="276"/>
                    <a:pt x="489" y="275"/>
                    <a:pt x="507" y="269"/>
                  </a:cubicBezTo>
                  <a:cubicBezTo>
                    <a:pt x="507" y="296"/>
                    <a:pt x="507" y="296"/>
                    <a:pt x="507" y="296"/>
                  </a:cubicBezTo>
                  <a:cubicBezTo>
                    <a:pt x="502" y="300"/>
                    <a:pt x="482" y="305"/>
                    <a:pt x="450" y="305"/>
                  </a:cubicBezTo>
                  <a:cubicBezTo>
                    <a:pt x="418" y="305"/>
                    <a:pt x="398" y="300"/>
                    <a:pt x="394" y="296"/>
                  </a:cubicBezTo>
                  <a:lnTo>
                    <a:pt x="394" y="269"/>
                  </a:lnTo>
                  <a:close/>
                  <a:moveTo>
                    <a:pt x="369" y="339"/>
                  </a:moveTo>
                  <a:cubicBezTo>
                    <a:pt x="254" y="339"/>
                    <a:pt x="254" y="339"/>
                    <a:pt x="254" y="339"/>
                  </a:cubicBezTo>
                  <a:cubicBezTo>
                    <a:pt x="222" y="307"/>
                    <a:pt x="222" y="307"/>
                    <a:pt x="222" y="307"/>
                  </a:cubicBezTo>
                  <a:cubicBezTo>
                    <a:pt x="337" y="306"/>
                    <a:pt x="337" y="306"/>
                    <a:pt x="337" y="306"/>
                  </a:cubicBezTo>
                  <a:lnTo>
                    <a:pt x="369" y="339"/>
                  </a:lnTo>
                  <a:close/>
                  <a:moveTo>
                    <a:pt x="383" y="378"/>
                  </a:moveTo>
                  <a:cubicBezTo>
                    <a:pt x="410" y="378"/>
                    <a:pt x="429" y="382"/>
                    <a:pt x="437" y="385"/>
                  </a:cubicBezTo>
                  <a:cubicBezTo>
                    <a:pt x="429" y="388"/>
                    <a:pt x="410" y="392"/>
                    <a:pt x="383" y="392"/>
                  </a:cubicBezTo>
                  <a:cubicBezTo>
                    <a:pt x="356" y="392"/>
                    <a:pt x="338" y="388"/>
                    <a:pt x="330" y="385"/>
                  </a:cubicBezTo>
                  <a:cubicBezTo>
                    <a:pt x="338" y="382"/>
                    <a:pt x="356" y="378"/>
                    <a:pt x="383" y="378"/>
                  </a:cubicBezTo>
                  <a:close/>
                  <a:moveTo>
                    <a:pt x="383" y="408"/>
                  </a:moveTo>
                  <a:cubicBezTo>
                    <a:pt x="394" y="408"/>
                    <a:pt x="422" y="407"/>
                    <a:pt x="440" y="401"/>
                  </a:cubicBezTo>
                  <a:cubicBezTo>
                    <a:pt x="440" y="403"/>
                    <a:pt x="440" y="403"/>
                    <a:pt x="440" y="403"/>
                  </a:cubicBezTo>
                  <a:cubicBezTo>
                    <a:pt x="440" y="403"/>
                    <a:pt x="440" y="403"/>
                    <a:pt x="440" y="403"/>
                  </a:cubicBezTo>
                  <a:cubicBezTo>
                    <a:pt x="440" y="403"/>
                    <a:pt x="440" y="403"/>
                    <a:pt x="440" y="403"/>
                  </a:cubicBezTo>
                  <a:cubicBezTo>
                    <a:pt x="440" y="419"/>
                    <a:pt x="440" y="419"/>
                    <a:pt x="440" y="419"/>
                  </a:cubicBezTo>
                  <a:cubicBezTo>
                    <a:pt x="435" y="422"/>
                    <a:pt x="415" y="428"/>
                    <a:pt x="383" y="428"/>
                  </a:cubicBezTo>
                  <a:cubicBezTo>
                    <a:pt x="351" y="428"/>
                    <a:pt x="331" y="422"/>
                    <a:pt x="327" y="419"/>
                  </a:cubicBezTo>
                  <a:cubicBezTo>
                    <a:pt x="327" y="401"/>
                    <a:pt x="327" y="401"/>
                    <a:pt x="327" y="401"/>
                  </a:cubicBezTo>
                  <a:cubicBezTo>
                    <a:pt x="344" y="407"/>
                    <a:pt x="372" y="408"/>
                    <a:pt x="383" y="408"/>
                  </a:cubicBezTo>
                  <a:close/>
                  <a:moveTo>
                    <a:pt x="327" y="590"/>
                  </a:moveTo>
                  <a:cubicBezTo>
                    <a:pt x="327" y="590"/>
                    <a:pt x="327" y="590"/>
                    <a:pt x="327" y="590"/>
                  </a:cubicBezTo>
                  <a:cubicBezTo>
                    <a:pt x="327" y="590"/>
                    <a:pt x="327" y="590"/>
                    <a:pt x="327" y="590"/>
                  </a:cubicBezTo>
                  <a:cubicBezTo>
                    <a:pt x="327" y="571"/>
                    <a:pt x="327" y="571"/>
                    <a:pt x="327" y="571"/>
                  </a:cubicBezTo>
                  <a:cubicBezTo>
                    <a:pt x="332" y="573"/>
                    <a:pt x="339" y="575"/>
                    <a:pt x="348" y="576"/>
                  </a:cubicBezTo>
                  <a:cubicBezTo>
                    <a:pt x="348" y="576"/>
                    <a:pt x="348" y="576"/>
                    <a:pt x="348" y="576"/>
                  </a:cubicBezTo>
                  <a:cubicBezTo>
                    <a:pt x="359" y="578"/>
                    <a:pt x="371" y="578"/>
                    <a:pt x="383" y="578"/>
                  </a:cubicBezTo>
                  <a:cubicBezTo>
                    <a:pt x="394" y="578"/>
                    <a:pt x="422" y="578"/>
                    <a:pt x="440" y="571"/>
                  </a:cubicBezTo>
                  <a:cubicBezTo>
                    <a:pt x="440" y="579"/>
                    <a:pt x="440" y="579"/>
                    <a:pt x="440" y="579"/>
                  </a:cubicBezTo>
                  <a:cubicBezTo>
                    <a:pt x="440" y="579"/>
                    <a:pt x="440" y="579"/>
                    <a:pt x="440" y="579"/>
                  </a:cubicBezTo>
                  <a:cubicBezTo>
                    <a:pt x="440" y="579"/>
                    <a:pt x="440" y="579"/>
                    <a:pt x="440" y="579"/>
                  </a:cubicBezTo>
                  <a:cubicBezTo>
                    <a:pt x="440" y="595"/>
                    <a:pt x="440" y="595"/>
                    <a:pt x="440" y="595"/>
                  </a:cubicBezTo>
                  <a:cubicBezTo>
                    <a:pt x="435" y="599"/>
                    <a:pt x="415" y="604"/>
                    <a:pt x="383" y="604"/>
                  </a:cubicBezTo>
                  <a:cubicBezTo>
                    <a:pt x="351" y="604"/>
                    <a:pt x="331" y="599"/>
                    <a:pt x="327" y="595"/>
                  </a:cubicBezTo>
                  <a:lnTo>
                    <a:pt x="327" y="590"/>
                  </a:lnTo>
                  <a:close/>
                  <a:moveTo>
                    <a:pt x="455" y="559"/>
                  </a:moveTo>
                  <a:cubicBezTo>
                    <a:pt x="456" y="558"/>
                    <a:pt x="456" y="557"/>
                    <a:pt x="456" y="555"/>
                  </a:cubicBezTo>
                  <a:cubicBezTo>
                    <a:pt x="456" y="546"/>
                    <a:pt x="456" y="546"/>
                    <a:pt x="456" y="546"/>
                  </a:cubicBezTo>
                  <a:cubicBezTo>
                    <a:pt x="472" y="545"/>
                    <a:pt x="486" y="544"/>
                    <a:pt x="498" y="541"/>
                  </a:cubicBezTo>
                  <a:cubicBezTo>
                    <a:pt x="500" y="541"/>
                    <a:pt x="503" y="540"/>
                    <a:pt x="507" y="538"/>
                  </a:cubicBezTo>
                  <a:cubicBezTo>
                    <a:pt x="507" y="563"/>
                    <a:pt x="507" y="563"/>
                    <a:pt x="507" y="563"/>
                  </a:cubicBezTo>
                  <a:cubicBezTo>
                    <a:pt x="506" y="563"/>
                    <a:pt x="502" y="565"/>
                    <a:pt x="494" y="567"/>
                  </a:cubicBezTo>
                  <a:cubicBezTo>
                    <a:pt x="484" y="570"/>
                    <a:pt x="470" y="571"/>
                    <a:pt x="456" y="571"/>
                  </a:cubicBezTo>
                  <a:cubicBezTo>
                    <a:pt x="456" y="562"/>
                    <a:pt x="456" y="562"/>
                    <a:pt x="456" y="562"/>
                  </a:cubicBezTo>
                  <a:cubicBezTo>
                    <a:pt x="456" y="561"/>
                    <a:pt x="456" y="560"/>
                    <a:pt x="455" y="559"/>
                  </a:cubicBezTo>
                  <a:close/>
                  <a:moveTo>
                    <a:pt x="523" y="339"/>
                  </a:moveTo>
                  <a:cubicBezTo>
                    <a:pt x="523" y="313"/>
                    <a:pt x="523" y="313"/>
                    <a:pt x="523" y="313"/>
                  </a:cubicBezTo>
                  <a:cubicBezTo>
                    <a:pt x="545" y="339"/>
                    <a:pt x="545" y="339"/>
                    <a:pt x="545" y="339"/>
                  </a:cubicBezTo>
                  <a:lnTo>
                    <a:pt x="523" y="339"/>
                  </a:lnTo>
                  <a:close/>
                  <a:moveTo>
                    <a:pt x="450" y="211"/>
                  </a:moveTo>
                  <a:cubicBezTo>
                    <a:pt x="477" y="211"/>
                    <a:pt x="496" y="214"/>
                    <a:pt x="504" y="218"/>
                  </a:cubicBezTo>
                  <a:cubicBezTo>
                    <a:pt x="496" y="221"/>
                    <a:pt x="477" y="225"/>
                    <a:pt x="450" y="225"/>
                  </a:cubicBezTo>
                  <a:cubicBezTo>
                    <a:pt x="423" y="225"/>
                    <a:pt x="405" y="221"/>
                    <a:pt x="397" y="218"/>
                  </a:cubicBezTo>
                  <a:cubicBezTo>
                    <a:pt x="405" y="214"/>
                    <a:pt x="423" y="211"/>
                    <a:pt x="450" y="211"/>
                  </a:cubicBezTo>
                  <a:close/>
                  <a:moveTo>
                    <a:pt x="349" y="295"/>
                  </a:moveTo>
                  <a:cubicBezTo>
                    <a:pt x="346" y="292"/>
                    <a:pt x="346" y="292"/>
                    <a:pt x="346" y="292"/>
                  </a:cubicBezTo>
                  <a:cubicBezTo>
                    <a:pt x="345" y="291"/>
                    <a:pt x="343" y="290"/>
                    <a:pt x="341" y="290"/>
                  </a:cubicBezTo>
                  <a:cubicBezTo>
                    <a:pt x="341" y="290"/>
                    <a:pt x="341" y="290"/>
                    <a:pt x="341" y="290"/>
                  </a:cubicBezTo>
                  <a:cubicBezTo>
                    <a:pt x="203" y="291"/>
                    <a:pt x="203" y="291"/>
                    <a:pt x="203" y="291"/>
                  </a:cubicBezTo>
                  <a:cubicBezTo>
                    <a:pt x="200" y="291"/>
                    <a:pt x="197" y="292"/>
                    <a:pt x="196" y="295"/>
                  </a:cubicBezTo>
                  <a:cubicBezTo>
                    <a:pt x="129" y="295"/>
                    <a:pt x="129" y="295"/>
                    <a:pt x="129" y="295"/>
                  </a:cubicBezTo>
                  <a:cubicBezTo>
                    <a:pt x="129" y="259"/>
                    <a:pt x="129" y="259"/>
                    <a:pt x="129" y="259"/>
                  </a:cubicBezTo>
                  <a:cubicBezTo>
                    <a:pt x="356" y="259"/>
                    <a:pt x="356" y="259"/>
                    <a:pt x="356" y="259"/>
                  </a:cubicBezTo>
                  <a:cubicBezTo>
                    <a:pt x="356" y="295"/>
                    <a:pt x="356" y="295"/>
                    <a:pt x="356" y="295"/>
                  </a:cubicBezTo>
                  <a:lnTo>
                    <a:pt x="349" y="295"/>
                  </a:lnTo>
                  <a:close/>
                  <a:moveTo>
                    <a:pt x="350" y="53"/>
                  </a:moveTo>
                  <a:cubicBezTo>
                    <a:pt x="353" y="55"/>
                    <a:pt x="353" y="55"/>
                    <a:pt x="353" y="55"/>
                  </a:cubicBezTo>
                  <a:cubicBezTo>
                    <a:pt x="353" y="56"/>
                    <a:pt x="353" y="57"/>
                    <a:pt x="353" y="57"/>
                  </a:cubicBezTo>
                  <a:cubicBezTo>
                    <a:pt x="353" y="243"/>
                    <a:pt x="353" y="243"/>
                    <a:pt x="353" y="243"/>
                  </a:cubicBezTo>
                  <a:cubicBezTo>
                    <a:pt x="329" y="243"/>
                    <a:pt x="329" y="243"/>
                    <a:pt x="329" y="243"/>
                  </a:cubicBezTo>
                  <a:cubicBezTo>
                    <a:pt x="327" y="240"/>
                    <a:pt x="325" y="238"/>
                    <a:pt x="322" y="236"/>
                  </a:cubicBezTo>
                  <a:cubicBezTo>
                    <a:pt x="302" y="220"/>
                    <a:pt x="273" y="211"/>
                    <a:pt x="242" y="211"/>
                  </a:cubicBezTo>
                  <a:cubicBezTo>
                    <a:pt x="207" y="211"/>
                    <a:pt x="174" y="223"/>
                    <a:pt x="154" y="243"/>
                  </a:cubicBezTo>
                  <a:cubicBezTo>
                    <a:pt x="129" y="243"/>
                    <a:pt x="129" y="243"/>
                    <a:pt x="129" y="243"/>
                  </a:cubicBezTo>
                  <a:cubicBezTo>
                    <a:pt x="129" y="57"/>
                    <a:pt x="129" y="57"/>
                    <a:pt x="129" y="57"/>
                  </a:cubicBezTo>
                  <a:cubicBezTo>
                    <a:pt x="129" y="55"/>
                    <a:pt x="131" y="53"/>
                    <a:pt x="134" y="53"/>
                  </a:cubicBezTo>
                  <a:cubicBezTo>
                    <a:pt x="348" y="53"/>
                    <a:pt x="348" y="53"/>
                    <a:pt x="348" y="53"/>
                  </a:cubicBezTo>
                  <a:cubicBezTo>
                    <a:pt x="349" y="53"/>
                    <a:pt x="350" y="53"/>
                    <a:pt x="350" y="53"/>
                  </a:cubicBezTo>
                  <a:close/>
                  <a:moveTo>
                    <a:pt x="304" y="243"/>
                  </a:moveTo>
                  <a:cubicBezTo>
                    <a:pt x="180" y="243"/>
                    <a:pt x="180" y="243"/>
                    <a:pt x="180" y="243"/>
                  </a:cubicBezTo>
                  <a:cubicBezTo>
                    <a:pt x="197" y="232"/>
                    <a:pt x="219" y="226"/>
                    <a:pt x="242" y="226"/>
                  </a:cubicBezTo>
                  <a:cubicBezTo>
                    <a:pt x="265" y="226"/>
                    <a:pt x="287" y="232"/>
                    <a:pt x="304" y="243"/>
                  </a:cubicBezTo>
                  <a:close/>
                  <a:moveTo>
                    <a:pt x="90" y="16"/>
                  </a:moveTo>
                  <a:cubicBezTo>
                    <a:pt x="305" y="16"/>
                    <a:pt x="305" y="16"/>
                    <a:pt x="305" y="16"/>
                  </a:cubicBezTo>
                  <a:cubicBezTo>
                    <a:pt x="306" y="16"/>
                    <a:pt x="307" y="17"/>
                    <a:pt x="308" y="18"/>
                  </a:cubicBezTo>
                  <a:cubicBezTo>
                    <a:pt x="308" y="18"/>
                    <a:pt x="309" y="18"/>
                    <a:pt x="309" y="18"/>
                  </a:cubicBezTo>
                  <a:cubicBezTo>
                    <a:pt x="309" y="18"/>
                    <a:pt x="309" y="19"/>
                    <a:pt x="309" y="19"/>
                  </a:cubicBezTo>
                  <a:cubicBezTo>
                    <a:pt x="331" y="37"/>
                    <a:pt x="331" y="37"/>
                    <a:pt x="331" y="37"/>
                  </a:cubicBezTo>
                  <a:cubicBezTo>
                    <a:pt x="134" y="37"/>
                    <a:pt x="134" y="37"/>
                    <a:pt x="134" y="37"/>
                  </a:cubicBezTo>
                  <a:cubicBezTo>
                    <a:pt x="122" y="37"/>
                    <a:pt x="113" y="46"/>
                    <a:pt x="113" y="57"/>
                  </a:cubicBezTo>
                  <a:cubicBezTo>
                    <a:pt x="113" y="231"/>
                    <a:pt x="113" y="231"/>
                    <a:pt x="113" y="231"/>
                  </a:cubicBezTo>
                  <a:cubicBezTo>
                    <a:pt x="85" y="204"/>
                    <a:pt x="85" y="204"/>
                    <a:pt x="85" y="204"/>
                  </a:cubicBezTo>
                  <a:cubicBezTo>
                    <a:pt x="85" y="21"/>
                    <a:pt x="85" y="21"/>
                    <a:pt x="85" y="21"/>
                  </a:cubicBezTo>
                  <a:cubicBezTo>
                    <a:pt x="85" y="18"/>
                    <a:pt x="87" y="16"/>
                    <a:pt x="90" y="16"/>
                  </a:cubicBezTo>
                  <a:close/>
                  <a:moveTo>
                    <a:pt x="81" y="221"/>
                  </a:moveTo>
                  <a:cubicBezTo>
                    <a:pt x="113" y="254"/>
                    <a:pt x="113" y="254"/>
                    <a:pt x="113" y="254"/>
                  </a:cubicBezTo>
                  <a:cubicBezTo>
                    <a:pt x="113" y="295"/>
                    <a:pt x="113" y="295"/>
                    <a:pt x="113" y="295"/>
                  </a:cubicBezTo>
                  <a:cubicBezTo>
                    <a:pt x="80" y="295"/>
                    <a:pt x="80" y="295"/>
                    <a:pt x="80" y="295"/>
                  </a:cubicBezTo>
                  <a:lnTo>
                    <a:pt x="81" y="221"/>
                  </a:lnTo>
                  <a:close/>
                  <a:moveTo>
                    <a:pt x="16" y="316"/>
                  </a:moveTo>
                  <a:cubicBezTo>
                    <a:pt x="16" y="313"/>
                    <a:pt x="19" y="311"/>
                    <a:pt x="21" y="311"/>
                  </a:cubicBezTo>
                  <a:cubicBezTo>
                    <a:pt x="72" y="311"/>
                    <a:pt x="72" y="311"/>
                    <a:pt x="72" y="311"/>
                  </a:cubicBezTo>
                  <a:cubicBezTo>
                    <a:pt x="72" y="311"/>
                    <a:pt x="72" y="311"/>
                    <a:pt x="72" y="311"/>
                  </a:cubicBezTo>
                  <a:cubicBezTo>
                    <a:pt x="72" y="311"/>
                    <a:pt x="72" y="311"/>
                    <a:pt x="72" y="311"/>
                  </a:cubicBezTo>
                  <a:cubicBezTo>
                    <a:pt x="72" y="311"/>
                    <a:pt x="72" y="311"/>
                    <a:pt x="72" y="311"/>
                  </a:cubicBezTo>
                  <a:cubicBezTo>
                    <a:pt x="121" y="311"/>
                    <a:pt x="121" y="311"/>
                    <a:pt x="121" y="311"/>
                  </a:cubicBezTo>
                  <a:cubicBezTo>
                    <a:pt x="121" y="311"/>
                    <a:pt x="121" y="311"/>
                    <a:pt x="121" y="311"/>
                  </a:cubicBezTo>
                  <a:cubicBezTo>
                    <a:pt x="121" y="311"/>
                    <a:pt x="121" y="311"/>
                    <a:pt x="121" y="311"/>
                  </a:cubicBezTo>
                  <a:cubicBezTo>
                    <a:pt x="204" y="311"/>
                    <a:pt x="204" y="311"/>
                    <a:pt x="204" y="311"/>
                  </a:cubicBezTo>
                  <a:cubicBezTo>
                    <a:pt x="232" y="339"/>
                    <a:pt x="232" y="339"/>
                    <a:pt x="232" y="339"/>
                  </a:cubicBezTo>
                  <a:cubicBezTo>
                    <a:pt x="58" y="339"/>
                    <a:pt x="58" y="339"/>
                    <a:pt x="58" y="339"/>
                  </a:cubicBezTo>
                  <a:cubicBezTo>
                    <a:pt x="46" y="339"/>
                    <a:pt x="37" y="348"/>
                    <a:pt x="37" y="360"/>
                  </a:cubicBezTo>
                  <a:cubicBezTo>
                    <a:pt x="37" y="557"/>
                    <a:pt x="37" y="557"/>
                    <a:pt x="37" y="557"/>
                  </a:cubicBezTo>
                  <a:cubicBezTo>
                    <a:pt x="19" y="535"/>
                    <a:pt x="19" y="535"/>
                    <a:pt x="19" y="535"/>
                  </a:cubicBezTo>
                  <a:cubicBezTo>
                    <a:pt x="19" y="535"/>
                    <a:pt x="19" y="535"/>
                    <a:pt x="18" y="535"/>
                  </a:cubicBezTo>
                  <a:cubicBezTo>
                    <a:pt x="18" y="534"/>
                    <a:pt x="18" y="534"/>
                    <a:pt x="18" y="534"/>
                  </a:cubicBezTo>
                  <a:cubicBezTo>
                    <a:pt x="17" y="533"/>
                    <a:pt x="16" y="532"/>
                    <a:pt x="16" y="531"/>
                  </a:cubicBezTo>
                  <a:lnTo>
                    <a:pt x="16" y="316"/>
                  </a:lnTo>
                  <a:close/>
                  <a:moveTo>
                    <a:pt x="259" y="355"/>
                  </a:moveTo>
                  <a:cubicBezTo>
                    <a:pt x="380" y="355"/>
                    <a:pt x="380" y="355"/>
                    <a:pt x="380" y="355"/>
                  </a:cubicBezTo>
                  <a:cubicBezTo>
                    <a:pt x="380" y="362"/>
                    <a:pt x="380" y="362"/>
                    <a:pt x="380" y="362"/>
                  </a:cubicBezTo>
                  <a:cubicBezTo>
                    <a:pt x="359" y="362"/>
                    <a:pt x="311" y="365"/>
                    <a:pt x="311" y="385"/>
                  </a:cubicBezTo>
                  <a:cubicBezTo>
                    <a:pt x="311" y="420"/>
                    <a:pt x="311" y="420"/>
                    <a:pt x="311" y="420"/>
                  </a:cubicBezTo>
                  <a:cubicBezTo>
                    <a:pt x="311" y="420"/>
                    <a:pt x="311" y="421"/>
                    <a:pt x="311" y="421"/>
                  </a:cubicBezTo>
                  <a:cubicBezTo>
                    <a:pt x="311" y="423"/>
                    <a:pt x="311" y="424"/>
                    <a:pt x="312" y="426"/>
                  </a:cubicBezTo>
                  <a:cubicBezTo>
                    <a:pt x="311" y="427"/>
                    <a:pt x="311" y="428"/>
                    <a:pt x="311" y="430"/>
                  </a:cubicBezTo>
                  <a:cubicBezTo>
                    <a:pt x="311" y="465"/>
                    <a:pt x="311" y="465"/>
                    <a:pt x="311" y="465"/>
                  </a:cubicBezTo>
                  <a:cubicBezTo>
                    <a:pt x="311" y="465"/>
                    <a:pt x="311" y="465"/>
                    <a:pt x="311" y="466"/>
                  </a:cubicBezTo>
                  <a:cubicBezTo>
                    <a:pt x="311" y="467"/>
                    <a:pt x="311" y="469"/>
                    <a:pt x="312" y="471"/>
                  </a:cubicBezTo>
                  <a:cubicBezTo>
                    <a:pt x="311" y="472"/>
                    <a:pt x="311" y="473"/>
                    <a:pt x="311" y="475"/>
                  </a:cubicBezTo>
                  <a:cubicBezTo>
                    <a:pt x="311" y="510"/>
                    <a:pt x="311" y="510"/>
                    <a:pt x="311" y="510"/>
                  </a:cubicBezTo>
                  <a:cubicBezTo>
                    <a:pt x="311" y="510"/>
                    <a:pt x="311" y="510"/>
                    <a:pt x="311" y="511"/>
                  </a:cubicBezTo>
                  <a:cubicBezTo>
                    <a:pt x="311" y="512"/>
                    <a:pt x="311" y="514"/>
                    <a:pt x="312" y="516"/>
                  </a:cubicBezTo>
                  <a:cubicBezTo>
                    <a:pt x="311" y="517"/>
                    <a:pt x="311" y="518"/>
                    <a:pt x="311" y="520"/>
                  </a:cubicBezTo>
                  <a:cubicBezTo>
                    <a:pt x="311" y="555"/>
                    <a:pt x="311" y="555"/>
                    <a:pt x="311" y="555"/>
                  </a:cubicBezTo>
                  <a:cubicBezTo>
                    <a:pt x="311" y="557"/>
                    <a:pt x="311" y="558"/>
                    <a:pt x="311" y="559"/>
                  </a:cubicBezTo>
                  <a:cubicBezTo>
                    <a:pt x="311" y="560"/>
                    <a:pt x="311" y="561"/>
                    <a:pt x="311" y="562"/>
                  </a:cubicBezTo>
                  <a:cubicBezTo>
                    <a:pt x="311" y="582"/>
                    <a:pt x="311" y="582"/>
                    <a:pt x="311" y="582"/>
                  </a:cubicBezTo>
                  <a:cubicBezTo>
                    <a:pt x="259" y="582"/>
                    <a:pt x="259" y="582"/>
                    <a:pt x="259" y="582"/>
                  </a:cubicBezTo>
                  <a:lnTo>
                    <a:pt x="259" y="355"/>
                  </a:lnTo>
                  <a:close/>
                  <a:moveTo>
                    <a:pt x="383" y="646"/>
                  </a:moveTo>
                  <a:cubicBezTo>
                    <a:pt x="351" y="646"/>
                    <a:pt x="331" y="640"/>
                    <a:pt x="327" y="637"/>
                  </a:cubicBezTo>
                  <a:cubicBezTo>
                    <a:pt x="327" y="613"/>
                    <a:pt x="327" y="613"/>
                    <a:pt x="327" y="613"/>
                  </a:cubicBezTo>
                  <a:cubicBezTo>
                    <a:pt x="344" y="619"/>
                    <a:pt x="372" y="620"/>
                    <a:pt x="383" y="620"/>
                  </a:cubicBezTo>
                  <a:cubicBezTo>
                    <a:pt x="394" y="620"/>
                    <a:pt x="422" y="619"/>
                    <a:pt x="440" y="613"/>
                  </a:cubicBezTo>
                  <a:cubicBezTo>
                    <a:pt x="440" y="621"/>
                    <a:pt x="440" y="621"/>
                    <a:pt x="440" y="621"/>
                  </a:cubicBezTo>
                  <a:cubicBezTo>
                    <a:pt x="440" y="621"/>
                    <a:pt x="440" y="621"/>
                    <a:pt x="440" y="621"/>
                  </a:cubicBezTo>
                  <a:cubicBezTo>
                    <a:pt x="440" y="621"/>
                    <a:pt x="440" y="621"/>
                    <a:pt x="440" y="621"/>
                  </a:cubicBezTo>
                  <a:cubicBezTo>
                    <a:pt x="440" y="637"/>
                    <a:pt x="440" y="637"/>
                    <a:pt x="440" y="637"/>
                  </a:cubicBezTo>
                  <a:cubicBezTo>
                    <a:pt x="435" y="640"/>
                    <a:pt x="415" y="646"/>
                    <a:pt x="383" y="646"/>
                  </a:cubicBezTo>
                  <a:close/>
                  <a:moveTo>
                    <a:pt x="507" y="604"/>
                  </a:moveTo>
                  <a:cubicBezTo>
                    <a:pt x="506" y="605"/>
                    <a:pt x="502" y="607"/>
                    <a:pt x="494" y="609"/>
                  </a:cubicBezTo>
                  <a:cubicBezTo>
                    <a:pt x="484" y="611"/>
                    <a:pt x="470" y="613"/>
                    <a:pt x="456" y="613"/>
                  </a:cubicBezTo>
                  <a:cubicBezTo>
                    <a:pt x="456" y="603"/>
                    <a:pt x="456" y="603"/>
                    <a:pt x="456" y="603"/>
                  </a:cubicBezTo>
                  <a:cubicBezTo>
                    <a:pt x="456" y="602"/>
                    <a:pt x="456" y="601"/>
                    <a:pt x="455" y="600"/>
                  </a:cubicBezTo>
                  <a:cubicBezTo>
                    <a:pt x="456" y="599"/>
                    <a:pt x="456" y="598"/>
                    <a:pt x="456" y="597"/>
                  </a:cubicBezTo>
                  <a:cubicBezTo>
                    <a:pt x="456" y="587"/>
                    <a:pt x="456" y="587"/>
                    <a:pt x="456" y="587"/>
                  </a:cubicBezTo>
                  <a:cubicBezTo>
                    <a:pt x="472" y="587"/>
                    <a:pt x="486" y="585"/>
                    <a:pt x="498" y="583"/>
                  </a:cubicBezTo>
                  <a:cubicBezTo>
                    <a:pt x="500" y="582"/>
                    <a:pt x="503" y="581"/>
                    <a:pt x="507" y="580"/>
                  </a:cubicBezTo>
                  <a:lnTo>
                    <a:pt x="507" y="604"/>
                  </a:lnTo>
                  <a:close/>
                  <a:moveTo>
                    <a:pt x="561" y="574"/>
                  </a:moveTo>
                  <a:cubicBezTo>
                    <a:pt x="561" y="577"/>
                    <a:pt x="559" y="579"/>
                    <a:pt x="556" y="579"/>
                  </a:cubicBezTo>
                  <a:cubicBezTo>
                    <a:pt x="523" y="579"/>
                    <a:pt x="523" y="579"/>
                    <a:pt x="523" y="579"/>
                  </a:cubicBezTo>
                  <a:cubicBezTo>
                    <a:pt x="523" y="570"/>
                    <a:pt x="523" y="570"/>
                    <a:pt x="523" y="570"/>
                  </a:cubicBezTo>
                  <a:cubicBezTo>
                    <a:pt x="523" y="569"/>
                    <a:pt x="523" y="569"/>
                    <a:pt x="522" y="568"/>
                  </a:cubicBezTo>
                  <a:cubicBezTo>
                    <a:pt x="523" y="567"/>
                    <a:pt x="523" y="566"/>
                    <a:pt x="523" y="564"/>
                  </a:cubicBezTo>
                  <a:cubicBezTo>
                    <a:pt x="523" y="562"/>
                    <a:pt x="523" y="562"/>
                    <a:pt x="523" y="562"/>
                  </a:cubicBezTo>
                  <a:cubicBezTo>
                    <a:pt x="532" y="562"/>
                    <a:pt x="532" y="562"/>
                    <a:pt x="532" y="562"/>
                  </a:cubicBezTo>
                  <a:cubicBezTo>
                    <a:pt x="536" y="562"/>
                    <a:pt x="540" y="558"/>
                    <a:pt x="540" y="554"/>
                  </a:cubicBezTo>
                  <a:cubicBezTo>
                    <a:pt x="540" y="549"/>
                    <a:pt x="536" y="546"/>
                    <a:pt x="532" y="546"/>
                  </a:cubicBezTo>
                  <a:cubicBezTo>
                    <a:pt x="523" y="546"/>
                    <a:pt x="523" y="546"/>
                    <a:pt x="523" y="546"/>
                  </a:cubicBezTo>
                  <a:cubicBezTo>
                    <a:pt x="523" y="529"/>
                    <a:pt x="523" y="529"/>
                    <a:pt x="523" y="529"/>
                  </a:cubicBezTo>
                  <a:cubicBezTo>
                    <a:pt x="523" y="528"/>
                    <a:pt x="523" y="527"/>
                    <a:pt x="522" y="526"/>
                  </a:cubicBezTo>
                  <a:cubicBezTo>
                    <a:pt x="523" y="525"/>
                    <a:pt x="523" y="524"/>
                    <a:pt x="523" y="523"/>
                  </a:cubicBezTo>
                  <a:cubicBezTo>
                    <a:pt x="523" y="487"/>
                    <a:pt x="523" y="487"/>
                    <a:pt x="523" y="487"/>
                  </a:cubicBezTo>
                  <a:cubicBezTo>
                    <a:pt x="523" y="486"/>
                    <a:pt x="522" y="484"/>
                    <a:pt x="522" y="483"/>
                  </a:cubicBezTo>
                  <a:cubicBezTo>
                    <a:pt x="522" y="481"/>
                    <a:pt x="523" y="480"/>
                    <a:pt x="523" y="478"/>
                  </a:cubicBezTo>
                  <a:cubicBezTo>
                    <a:pt x="523" y="442"/>
                    <a:pt x="523" y="442"/>
                    <a:pt x="523" y="442"/>
                  </a:cubicBezTo>
                  <a:cubicBezTo>
                    <a:pt x="523" y="441"/>
                    <a:pt x="522" y="439"/>
                    <a:pt x="522" y="438"/>
                  </a:cubicBezTo>
                  <a:cubicBezTo>
                    <a:pt x="522" y="437"/>
                    <a:pt x="523" y="435"/>
                    <a:pt x="523" y="433"/>
                  </a:cubicBezTo>
                  <a:cubicBezTo>
                    <a:pt x="523" y="397"/>
                    <a:pt x="523" y="397"/>
                    <a:pt x="523" y="397"/>
                  </a:cubicBezTo>
                  <a:cubicBezTo>
                    <a:pt x="523" y="396"/>
                    <a:pt x="522" y="394"/>
                    <a:pt x="522" y="393"/>
                  </a:cubicBezTo>
                  <a:cubicBezTo>
                    <a:pt x="522" y="392"/>
                    <a:pt x="522" y="392"/>
                    <a:pt x="522" y="391"/>
                  </a:cubicBezTo>
                  <a:cubicBezTo>
                    <a:pt x="532" y="391"/>
                    <a:pt x="532" y="391"/>
                    <a:pt x="532" y="391"/>
                  </a:cubicBezTo>
                  <a:cubicBezTo>
                    <a:pt x="536" y="391"/>
                    <a:pt x="540" y="387"/>
                    <a:pt x="540" y="383"/>
                  </a:cubicBezTo>
                  <a:cubicBezTo>
                    <a:pt x="540" y="378"/>
                    <a:pt x="536" y="375"/>
                    <a:pt x="532" y="375"/>
                  </a:cubicBezTo>
                  <a:cubicBezTo>
                    <a:pt x="523" y="375"/>
                    <a:pt x="523" y="375"/>
                    <a:pt x="523" y="375"/>
                  </a:cubicBezTo>
                  <a:cubicBezTo>
                    <a:pt x="523" y="355"/>
                    <a:pt x="523" y="355"/>
                    <a:pt x="523" y="355"/>
                  </a:cubicBezTo>
                  <a:cubicBezTo>
                    <a:pt x="556" y="355"/>
                    <a:pt x="556" y="355"/>
                    <a:pt x="556" y="355"/>
                  </a:cubicBezTo>
                  <a:cubicBezTo>
                    <a:pt x="557" y="355"/>
                    <a:pt x="559" y="356"/>
                    <a:pt x="559" y="356"/>
                  </a:cubicBezTo>
                  <a:cubicBezTo>
                    <a:pt x="560" y="357"/>
                    <a:pt x="561" y="358"/>
                    <a:pt x="561" y="360"/>
                  </a:cubicBezTo>
                  <a:lnTo>
                    <a:pt x="561" y="57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3" name="Google Shape;6763;p188"/>
            <p:cNvSpPr/>
            <p:nvPr/>
          </p:nvSpPr>
          <p:spPr>
            <a:xfrm>
              <a:off x="2817813" y="606901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4" name="Google Shape;6764;p188"/>
            <p:cNvSpPr/>
            <p:nvPr/>
          </p:nvSpPr>
          <p:spPr>
            <a:xfrm>
              <a:off x="2817813" y="638016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5" name="Google Shape;6765;p188"/>
            <p:cNvSpPr/>
            <p:nvPr/>
          </p:nvSpPr>
          <p:spPr>
            <a:xfrm>
              <a:off x="2906713" y="6180138"/>
              <a:ext cx="114300" cy="115887"/>
            </a:xfrm>
            <a:custGeom>
              <a:rect b="b" l="l" r="r" t="t"/>
              <a:pathLst>
                <a:path extrusionOk="0" h="64" w="63">
                  <a:moveTo>
                    <a:pt x="0" y="32"/>
                  </a:moveTo>
                  <a:cubicBezTo>
                    <a:pt x="0" y="49"/>
                    <a:pt x="14" y="64"/>
                    <a:pt x="31" y="64"/>
                  </a:cubicBezTo>
                  <a:cubicBezTo>
                    <a:pt x="49" y="64"/>
                    <a:pt x="63" y="49"/>
                    <a:pt x="63" y="32"/>
                  </a:cubicBezTo>
                  <a:cubicBezTo>
                    <a:pt x="63" y="14"/>
                    <a:pt x="49" y="0"/>
                    <a:pt x="31" y="0"/>
                  </a:cubicBezTo>
                  <a:cubicBezTo>
                    <a:pt x="14" y="0"/>
                    <a:pt x="0" y="14"/>
                    <a:pt x="0" y="32"/>
                  </a:cubicBezTo>
                  <a:close/>
                  <a:moveTo>
                    <a:pt x="31" y="16"/>
                  </a:moveTo>
                  <a:cubicBezTo>
                    <a:pt x="40" y="16"/>
                    <a:pt x="47" y="23"/>
                    <a:pt x="47" y="32"/>
                  </a:cubicBezTo>
                  <a:cubicBezTo>
                    <a:pt x="47" y="40"/>
                    <a:pt x="40" y="48"/>
                    <a:pt x="31" y="48"/>
                  </a:cubicBezTo>
                  <a:cubicBezTo>
                    <a:pt x="23" y="48"/>
                    <a:pt x="15" y="40"/>
                    <a:pt x="15" y="32"/>
                  </a:cubicBezTo>
                  <a:cubicBezTo>
                    <a:pt x="15" y="23"/>
                    <a:pt x="23" y="16"/>
                    <a:pt x="31"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6" name="Google Shape;6766;p188"/>
            <p:cNvSpPr/>
            <p:nvPr/>
          </p:nvSpPr>
          <p:spPr>
            <a:xfrm>
              <a:off x="295910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7" name="Google Shape;6767;p188"/>
            <p:cNvSpPr/>
            <p:nvPr/>
          </p:nvSpPr>
          <p:spPr>
            <a:xfrm>
              <a:off x="327025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8" name="Google Shape;6768;p188"/>
            <p:cNvSpPr/>
            <p:nvPr/>
          </p:nvSpPr>
          <p:spPr>
            <a:xfrm>
              <a:off x="3070225" y="5603875"/>
              <a:ext cx="115888" cy="115887"/>
            </a:xfrm>
            <a:custGeom>
              <a:rect b="b" l="l" r="r" t="t"/>
              <a:pathLst>
                <a:path extrusionOk="0" h="64" w="64">
                  <a:moveTo>
                    <a:pt x="32" y="64"/>
                  </a:moveTo>
                  <a:cubicBezTo>
                    <a:pt x="49" y="64"/>
                    <a:pt x="64" y="50"/>
                    <a:pt x="64" y="32"/>
                  </a:cubicBezTo>
                  <a:cubicBezTo>
                    <a:pt x="64" y="14"/>
                    <a:pt x="49"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753"/>
                                        </p:tgtEl>
                                        <p:attrNameLst>
                                          <p:attrName>style.visibility</p:attrName>
                                        </p:attrNameLst>
                                      </p:cBhvr>
                                      <p:to>
                                        <p:strVal val="visible"/>
                                      </p:to>
                                    </p:set>
                                    <p:animEffect filter="fade" transition="in">
                                      <p:cBhvr>
                                        <p:cTn dur="500"/>
                                        <p:tgtEl>
                                          <p:spTgt spid="675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754"/>
                                        </p:tgtEl>
                                        <p:attrNameLst>
                                          <p:attrName>style.visibility</p:attrName>
                                        </p:attrNameLst>
                                      </p:cBhvr>
                                      <p:to>
                                        <p:strVal val="visible"/>
                                      </p:to>
                                    </p:set>
                                    <p:animEffect filter="fade" transition="in">
                                      <p:cBhvr>
                                        <p:cTn dur="500"/>
                                        <p:tgtEl>
                                          <p:spTgt spid="675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755"/>
                                        </p:tgtEl>
                                        <p:attrNameLst>
                                          <p:attrName>style.visibility</p:attrName>
                                        </p:attrNameLst>
                                      </p:cBhvr>
                                      <p:to>
                                        <p:strVal val="visible"/>
                                      </p:to>
                                    </p:set>
                                    <p:animEffect filter="fade" transition="in">
                                      <p:cBhvr>
                                        <p:cTn dur="500"/>
                                        <p:tgtEl>
                                          <p:spTgt spid="67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772" name="Shape 6772"/>
        <p:cNvGrpSpPr/>
        <p:nvPr/>
      </p:nvGrpSpPr>
      <p:grpSpPr>
        <a:xfrm>
          <a:off x="0" y="0"/>
          <a:ext cx="0" cy="0"/>
          <a:chOff x="0" y="0"/>
          <a:chExt cx="0" cy="0"/>
        </a:xfrm>
      </p:grpSpPr>
      <p:sp>
        <p:nvSpPr>
          <p:cNvPr id="6773" name="Google Shape;6773;p18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774" name="Google Shape;6774;p18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775" name="Google Shape;6775;p18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776" name="Google Shape;6776;p189"/>
          <p:cNvGrpSpPr/>
          <p:nvPr/>
        </p:nvGrpSpPr>
        <p:grpSpPr>
          <a:xfrm>
            <a:off x="1275636" y="2420471"/>
            <a:ext cx="3747485" cy="3067984"/>
            <a:chOff x="873" y="2048"/>
            <a:chExt cx="1649" cy="1350"/>
          </a:xfrm>
        </p:grpSpPr>
        <p:sp>
          <p:nvSpPr>
            <p:cNvPr id="6777" name="Google Shape;6777;p189"/>
            <p:cNvSpPr/>
            <p:nvPr/>
          </p:nvSpPr>
          <p:spPr>
            <a:xfrm>
              <a:off x="1061" y="2048"/>
              <a:ext cx="628" cy="731"/>
            </a:xfrm>
            <a:custGeom>
              <a:rect b="b" l="l" r="r" t="t"/>
              <a:pathLst>
                <a:path extrusionOk="0" h="308" w="265">
                  <a:moveTo>
                    <a:pt x="14" y="308"/>
                  </a:moveTo>
                  <a:cubicBezTo>
                    <a:pt x="0" y="308"/>
                    <a:pt x="0" y="308"/>
                    <a:pt x="0" y="308"/>
                  </a:cubicBezTo>
                  <a:cubicBezTo>
                    <a:pt x="0" y="22"/>
                    <a:pt x="0" y="22"/>
                    <a:pt x="0" y="22"/>
                  </a:cubicBezTo>
                  <a:cubicBezTo>
                    <a:pt x="0" y="10"/>
                    <a:pt x="10" y="0"/>
                    <a:pt x="22" y="0"/>
                  </a:cubicBezTo>
                  <a:cubicBezTo>
                    <a:pt x="23" y="0"/>
                    <a:pt x="23" y="0"/>
                    <a:pt x="23" y="0"/>
                  </a:cubicBezTo>
                  <a:cubicBezTo>
                    <a:pt x="36" y="0"/>
                    <a:pt x="46" y="10"/>
                    <a:pt x="46" y="22"/>
                  </a:cubicBezTo>
                  <a:cubicBezTo>
                    <a:pt x="46" y="213"/>
                    <a:pt x="46" y="213"/>
                    <a:pt x="46" y="213"/>
                  </a:cubicBezTo>
                  <a:cubicBezTo>
                    <a:pt x="46" y="217"/>
                    <a:pt x="49" y="220"/>
                    <a:pt x="53" y="220"/>
                  </a:cubicBezTo>
                  <a:cubicBezTo>
                    <a:pt x="56" y="220"/>
                    <a:pt x="60" y="217"/>
                    <a:pt x="60" y="213"/>
                  </a:cubicBezTo>
                  <a:cubicBezTo>
                    <a:pt x="60" y="22"/>
                    <a:pt x="60" y="22"/>
                    <a:pt x="60" y="22"/>
                  </a:cubicBezTo>
                  <a:cubicBezTo>
                    <a:pt x="60" y="10"/>
                    <a:pt x="69" y="0"/>
                    <a:pt x="82" y="0"/>
                  </a:cubicBezTo>
                  <a:cubicBezTo>
                    <a:pt x="83" y="0"/>
                    <a:pt x="83" y="0"/>
                    <a:pt x="83" y="0"/>
                  </a:cubicBezTo>
                  <a:cubicBezTo>
                    <a:pt x="95" y="0"/>
                    <a:pt x="105" y="10"/>
                    <a:pt x="105" y="22"/>
                  </a:cubicBezTo>
                  <a:cubicBezTo>
                    <a:pt x="105" y="203"/>
                    <a:pt x="105" y="203"/>
                    <a:pt x="105" y="203"/>
                  </a:cubicBezTo>
                  <a:cubicBezTo>
                    <a:pt x="105" y="207"/>
                    <a:pt x="109" y="211"/>
                    <a:pt x="113" y="211"/>
                  </a:cubicBezTo>
                  <a:cubicBezTo>
                    <a:pt x="115" y="211"/>
                    <a:pt x="115" y="211"/>
                    <a:pt x="115" y="211"/>
                  </a:cubicBezTo>
                  <a:cubicBezTo>
                    <a:pt x="120" y="211"/>
                    <a:pt x="123" y="207"/>
                    <a:pt x="123" y="203"/>
                  </a:cubicBezTo>
                  <a:cubicBezTo>
                    <a:pt x="123" y="27"/>
                    <a:pt x="123" y="27"/>
                    <a:pt x="123" y="27"/>
                  </a:cubicBezTo>
                  <a:cubicBezTo>
                    <a:pt x="123" y="15"/>
                    <a:pt x="133" y="5"/>
                    <a:pt x="145" y="5"/>
                  </a:cubicBezTo>
                  <a:cubicBezTo>
                    <a:pt x="157" y="5"/>
                    <a:pt x="166" y="15"/>
                    <a:pt x="166" y="27"/>
                  </a:cubicBezTo>
                  <a:cubicBezTo>
                    <a:pt x="166" y="206"/>
                    <a:pt x="166" y="206"/>
                    <a:pt x="166" y="206"/>
                  </a:cubicBezTo>
                  <a:cubicBezTo>
                    <a:pt x="166" y="211"/>
                    <a:pt x="170" y="214"/>
                    <a:pt x="174" y="214"/>
                  </a:cubicBezTo>
                  <a:cubicBezTo>
                    <a:pt x="178" y="214"/>
                    <a:pt x="178" y="214"/>
                    <a:pt x="178" y="214"/>
                  </a:cubicBezTo>
                  <a:cubicBezTo>
                    <a:pt x="182" y="214"/>
                    <a:pt x="185" y="211"/>
                    <a:pt x="185" y="206"/>
                  </a:cubicBezTo>
                  <a:cubicBezTo>
                    <a:pt x="185" y="28"/>
                    <a:pt x="185" y="28"/>
                    <a:pt x="185" y="28"/>
                  </a:cubicBezTo>
                  <a:cubicBezTo>
                    <a:pt x="185" y="15"/>
                    <a:pt x="195" y="6"/>
                    <a:pt x="207" y="6"/>
                  </a:cubicBezTo>
                  <a:cubicBezTo>
                    <a:pt x="212" y="6"/>
                    <a:pt x="212" y="6"/>
                    <a:pt x="212" y="6"/>
                  </a:cubicBezTo>
                  <a:cubicBezTo>
                    <a:pt x="224" y="6"/>
                    <a:pt x="234" y="15"/>
                    <a:pt x="234" y="28"/>
                  </a:cubicBezTo>
                  <a:cubicBezTo>
                    <a:pt x="234" y="206"/>
                    <a:pt x="234" y="206"/>
                    <a:pt x="234" y="206"/>
                  </a:cubicBezTo>
                  <a:cubicBezTo>
                    <a:pt x="234" y="211"/>
                    <a:pt x="237" y="214"/>
                    <a:pt x="241" y="214"/>
                  </a:cubicBezTo>
                  <a:cubicBezTo>
                    <a:pt x="243" y="214"/>
                    <a:pt x="243" y="214"/>
                    <a:pt x="243" y="214"/>
                  </a:cubicBezTo>
                  <a:cubicBezTo>
                    <a:pt x="246" y="214"/>
                    <a:pt x="249" y="213"/>
                    <a:pt x="250" y="213"/>
                  </a:cubicBezTo>
                  <a:cubicBezTo>
                    <a:pt x="250" y="210"/>
                    <a:pt x="250" y="210"/>
                    <a:pt x="250" y="210"/>
                  </a:cubicBezTo>
                  <a:cubicBezTo>
                    <a:pt x="265" y="210"/>
                    <a:pt x="265" y="210"/>
                    <a:pt x="265" y="210"/>
                  </a:cubicBezTo>
                  <a:cubicBezTo>
                    <a:pt x="265" y="216"/>
                    <a:pt x="265" y="216"/>
                    <a:pt x="265" y="216"/>
                  </a:cubicBezTo>
                  <a:cubicBezTo>
                    <a:pt x="265" y="224"/>
                    <a:pt x="257" y="229"/>
                    <a:pt x="243" y="229"/>
                  </a:cubicBezTo>
                  <a:cubicBezTo>
                    <a:pt x="241" y="229"/>
                    <a:pt x="241" y="229"/>
                    <a:pt x="241" y="229"/>
                  </a:cubicBezTo>
                  <a:cubicBezTo>
                    <a:pt x="229" y="229"/>
                    <a:pt x="219" y="219"/>
                    <a:pt x="219" y="206"/>
                  </a:cubicBezTo>
                  <a:cubicBezTo>
                    <a:pt x="219" y="28"/>
                    <a:pt x="219" y="28"/>
                    <a:pt x="219" y="28"/>
                  </a:cubicBezTo>
                  <a:cubicBezTo>
                    <a:pt x="219" y="24"/>
                    <a:pt x="216" y="20"/>
                    <a:pt x="212" y="20"/>
                  </a:cubicBezTo>
                  <a:cubicBezTo>
                    <a:pt x="207" y="20"/>
                    <a:pt x="207" y="20"/>
                    <a:pt x="207" y="20"/>
                  </a:cubicBezTo>
                  <a:cubicBezTo>
                    <a:pt x="203" y="20"/>
                    <a:pt x="200" y="24"/>
                    <a:pt x="200" y="28"/>
                  </a:cubicBezTo>
                  <a:cubicBezTo>
                    <a:pt x="200" y="206"/>
                    <a:pt x="200" y="206"/>
                    <a:pt x="200" y="206"/>
                  </a:cubicBezTo>
                  <a:cubicBezTo>
                    <a:pt x="200" y="219"/>
                    <a:pt x="190" y="229"/>
                    <a:pt x="178" y="229"/>
                  </a:cubicBezTo>
                  <a:cubicBezTo>
                    <a:pt x="174" y="229"/>
                    <a:pt x="174" y="229"/>
                    <a:pt x="174" y="229"/>
                  </a:cubicBezTo>
                  <a:cubicBezTo>
                    <a:pt x="161" y="229"/>
                    <a:pt x="152" y="219"/>
                    <a:pt x="152" y="206"/>
                  </a:cubicBezTo>
                  <a:cubicBezTo>
                    <a:pt x="152" y="27"/>
                    <a:pt x="152" y="27"/>
                    <a:pt x="152" y="27"/>
                  </a:cubicBezTo>
                  <a:cubicBezTo>
                    <a:pt x="152" y="23"/>
                    <a:pt x="148" y="20"/>
                    <a:pt x="145" y="20"/>
                  </a:cubicBezTo>
                  <a:cubicBezTo>
                    <a:pt x="141" y="20"/>
                    <a:pt x="138" y="23"/>
                    <a:pt x="138" y="27"/>
                  </a:cubicBezTo>
                  <a:cubicBezTo>
                    <a:pt x="138" y="203"/>
                    <a:pt x="138" y="203"/>
                    <a:pt x="138" y="203"/>
                  </a:cubicBezTo>
                  <a:cubicBezTo>
                    <a:pt x="138" y="215"/>
                    <a:pt x="128" y="225"/>
                    <a:pt x="115" y="225"/>
                  </a:cubicBezTo>
                  <a:cubicBezTo>
                    <a:pt x="113" y="225"/>
                    <a:pt x="113" y="225"/>
                    <a:pt x="113" y="225"/>
                  </a:cubicBezTo>
                  <a:cubicBezTo>
                    <a:pt x="101" y="225"/>
                    <a:pt x="91" y="215"/>
                    <a:pt x="91" y="203"/>
                  </a:cubicBezTo>
                  <a:cubicBezTo>
                    <a:pt x="91" y="22"/>
                    <a:pt x="91" y="22"/>
                    <a:pt x="91" y="22"/>
                  </a:cubicBezTo>
                  <a:cubicBezTo>
                    <a:pt x="91" y="18"/>
                    <a:pt x="87" y="15"/>
                    <a:pt x="83" y="15"/>
                  </a:cubicBezTo>
                  <a:cubicBezTo>
                    <a:pt x="82" y="15"/>
                    <a:pt x="82" y="15"/>
                    <a:pt x="82" y="15"/>
                  </a:cubicBezTo>
                  <a:cubicBezTo>
                    <a:pt x="78" y="15"/>
                    <a:pt x="74" y="18"/>
                    <a:pt x="74" y="22"/>
                  </a:cubicBezTo>
                  <a:cubicBezTo>
                    <a:pt x="74" y="213"/>
                    <a:pt x="74" y="213"/>
                    <a:pt x="74" y="213"/>
                  </a:cubicBezTo>
                  <a:cubicBezTo>
                    <a:pt x="74" y="225"/>
                    <a:pt x="65" y="235"/>
                    <a:pt x="53" y="235"/>
                  </a:cubicBezTo>
                  <a:cubicBezTo>
                    <a:pt x="41" y="235"/>
                    <a:pt x="31" y="225"/>
                    <a:pt x="31" y="213"/>
                  </a:cubicBezTo>
                  <a:cubicBezTo>
                    <a:pt x="31" y="22"/>
                    <a:pt x="31" y="22"/>
                    <a:pt x="31" y="22"/>
                  </a:cubicBezTo>
                  <a:cubicBezTo>
                    <a:pt x="31" y="18"/>
                    <a:pt x="28" y="15"/>
                    <a:pt x="23" y="15"/>
                  </a:cubicBezTo>
                  <a:cubicBezTo>
                    <a:pt x="22" y="15"/>
                    <a:pt x="22" y="15"/>
                    <a:pt x="22" y="15"/>
                  </a:cubicBezTo>
                  <a:cubicBezTo>
                    <a:pt x="18" y="15"/>
                    <a:pt x="14" y="18"/>
                    <a:pt x="14" y="22"/>
                  </a:cubicBezTo>
                  <a:lnTo>
                    <a:pt x="14" y="308"/>
                  </a:lnTo>
                  <a:close/>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78" name="Google Shape;6778;p189"/>
            <p:cNvSpPr/>
            <p:nvPr/>
          </p:nvSpPr>
          <p:spPr>
            <a:xfrm>
              <a:off x="987" y="2252"/>
              <a:ext cx="166" cy="793"/>
            </a:xfrm>
            <a:custGeom>
              <a:rect b="b" l="l" r="r" t="t"/>
              <a:pathLst>
                <a:path extrusionOk="0" h="793" w="166">
                  <a:moveTo>
                    <a:pt x="166" y="793"/>
                  </a:moveTo>
                  <a:lnTo>
                    <a:pt x="0" y="793"/>
                  </a:lnTo>
                  <a:lnTo>
                    <a:pt x="24" y="0"/>
                  </a:lnTo>
                  <a:lnTo>
                    <a:pt x="147" y="0"/>
                  </a:lnTo>
                  <a:lnTo>
                    <a:pt x="166" y="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79" name="Google Shape;6779;p189"/>
            <p:cNvSpPr/>
            <p:nvPr/>
          </p:nvSpPr>
          <p:spPr>
            <a:xfrm>
              <a:off x="994" y="2240"/>
              <a:ext cx="159" cy="19"/>
            </a:xfrm>
            <a:custGeom>
              <a:rect b="b" l="l" r="r" t="t"/>
              <a:pathLst>
                <a:path extrusionOk="0" h="8" w="67">
                  <a:moveTo>
                    <a:pt x="67" y="4"/>
                  </a:moveTo>
                  <a:cubicBezTo>
                    <a:pt x="67" y="6"/>
                    <a:pt x="65" y="8"/>
                    <a:pt x="63" y="8"/>
                  </a:cubicBezTo>
                  <a:cubicBezTo>
                    <a:pt x="4" y="8"/>
                    <a:pt x="4" y="8"/>
                    <a:pt x="4" y="8"/>
                  </a:cubicBezTo>
                  <a:cubicBezTo>
                    <a:pt x="2" y="8"/>
                    <a:pt x="0" y="6"/>
                    <a:pt x="0" y="4"/>
                  </a:cubicBezTo>
                  <a:cubicBezTo>
                    <a:pt x="0" y="2"/>
                    <a:pt x="2" y="0"/>
                    <a:pt x="4" y="0"/>
                  </a:cubicBezTo>
                  <a:cubicBezTo>
                    <a:pt x="63" y="0"/>
                    <a:pt x="63" y="0"/>
                    <a:pt x="63" y="0"/>
                  </a:cubicBezTo>
                  <a:cubicBezTo>
                    <a:pt x="65" y="0"/>
                    <a:pt x="67" y="2"/>
                    <a:pt x="67" y="4"/>
                  </a:cubicBezTo>
                  <a:close/>
                </a:path>
              </a:pathLst>
            </a:cu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0" name="Google Shape;6780;p189"/>
            <p:cNvSpPr/>
            <p:nvPr/>
          </p:nvSpPr>
          <p:spPr>
            <a:xfrm>
              <a:off x="1008" y="2278"/>
              <a:ext cx="126" cy="9"/>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1" name="Google Shape;6781;p189"/>
            <p:cNvSpPr/>
            <p:nvPr/>
          </p:nvSpPr>
          <p:spPr>
            <a:xfrm>
              <a:off x="1008" y="2297"/>
              <a:ext cx="126" cy="7"/>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2" name="Google Shape;6782;p189"/>
            <p:cNvSpPr/>
            <p:nvPr/>
          </p:nvSpPr>
          <p:spPr>
            <a:xfrm>
              <a:off x="1220" y="2382"/>
              <a:ext cx="166" cy="663"/>
            </a:xfrm>
            <a:custGeom>
              <a:rect b="b" l="l" r="r" t="t"/>
              <a:pathLst>
                <a:path extrusionOk="0" h="663" w="166">
                  <a:moveTo>
                    <a:pt x="166" y="663"/>
                  </a:moveTo>
                  <a:lnTo>
                    <a:pt x="0" y="663"/>
                  </a:lnTo>
                  <a:lnTo>
                    <a:pt x="23" y="0"/>
                  </a:lnTo>
                  <a:lnTo>
                    <a:pt x="147" y="0"/>
                  </a:lnTo>
                  <a:lnTo>
                    <a:pt x="166" y="66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3" name="Google Shape;6783;p189"/>
            <p:cNvSpPr/>
            <p:nvPr/>
          </p:nvSpPr>
          <p:spPr>
            <a:xfrm>
              <a:off x="1227" y="2373"/>
              <a:ext cx="156" cy="19"/>
            </a:xfrm>
            <a:custGeom>
              <a:rect b="b" l="l" r="r" t="t"/>
              <a:pathLst>
                <a:path extrusionOk="0" h="8" w="66">
                  <a:moveTo>
                    <a:pt x="66" y="4"/>
                  </a:moveTo>
                  <a:cubicBezTo>
                    <a:pt x="66" y="6"/>
                    <a:pt x="65" y="8"/>
                    <a:pt x="62" y="8"/>
                  </a:cubicBezTo>
                  <a:cubicBezTo>
                    <a:pt x="4" y="8"/>
                    <a:pt x="4" y="8"/>
                    <a:pt x="4" y="8"/>
                  </a:cubicBezTo>
                  <a:cubicBezTo>
                    <a:pt x="2" y="8"/>
                    <a:pt x="0" y="6"/>
                    <a:pt x="0" y="4"/>
                  </a:cubicBezTo>
                  <a:cubicBezTo>
                    <a:pt x="0" y="1"/>
                    <a:pt x="2" y="0"/>
                    <a:pt x="4" y="0"/>
                  </a:cubicBezTo>
                  <a:cubicBezTo>
                    <a:pt x="62" y="0"/>
                    <a:pt x="62" y="0"/>
                    <a:pt x="62" y="0"/>
                  </a:cubicBezTo>
                  <a:cubicBezTo>
                    <a:pt x="65" y="0"/>
                    <a:pt x="66" y="1"/>
                    <a:pt x="66" y="4"/>
                  </a:cubicBezTo>
                  <a:close/>
                </a:path>
              </a:pathLst>
            </a:cu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4" name="Google Shape;6784;p189"/>
            <p:cNvSpPr/>
            <p:nvPr/>
          </p:nvSpPr>
          <p:spPr>
            <a:xfrm>
              <a:off x="1241" y="2411"/>
              <a:ext cx="128" cy="7"/>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5" name="Google Shape;6785;p189"/>
            <p:cNvSpPr/>
            <p:nvPr/>
          </p:nvSpPr>
          <p:spPr>
            <a:xfrm>
              <a:off x="1241" y="2428"/>
              <a:ext cx="128" cy="9"/>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6" name="Google Shape;6786;p189"/>
            <p:cNvSpPr/>
            <p:nvPr/>
          </p:nvSpPr>
          <p:spPr>
            <a:xfrm>
              <a:off x="1416" y="2145"/>
              <a:ext cx="738" cy="1251"/>
            </a:xfrm>
            <a:custGeom>
              <a:rect b="b" l="l" r="r" t="t"/>
              <a:pathLst>
                <a:path extrusionOk="0" h="527" w="311">
                  <a:moveTo>
                    <a:pt x="311" y="527"/>
                  </a:moveTo>
                  <a:cubicBezTo>
                    <a:pt x="0" y="527"/>
                    <a:pt x="0" y="527"/>
                    <a:pt x="0" y="527"/>
                  </a:cubicBezTo>
                  <a:cubicBezTo>
                    <a:pt x="0" y="527"/>
                    <a:pt x="73" y="458"/>
                    <a:pt x="90" y="261"/>
                  </a:cubicBezTo>
                  <a:cubicBezTo>
                    <a:pt x="95" y="198"/>
                    <a:pt x="96" y="0"/>
                    <a:pt x="96" y="0"/>
                  </a:cubicBezTo>
                  <a:cubicBezTo>
                    <a:pt x="212" y="0"/>
                    <a:pt x="212" y="0"/>
                    <a:pt x="212" y="0"/>
                  </a:cubicBezTo>
                  <a:cubicBezTo>
                    <a:pt x="212" y="0"/>
                    <a:pt x="206" y="190"/>
                    <a:pt x="210" y="254"/>
                  </a:cubicBezTo>
                  <a:cubicBezTo>
                    <a:pt x="222" y="474"/>
                    <a:pt x="311" y="527"/>
                    <a:pt x="311" y="52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7" name="Google Shape;6787;p189"/>
            <p:cNvSpPr/>
            <p:nvPr/>
          </p:nvSpPr>
          <p:spPr>
            <a:xfrm>
              <a:off x="1625" y="2114"/>
              <a:ext cx="309" cy="55"/>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8" name="Google Shape;6788;p189"/>
            <p:cNvSpPr/>
            <p:nvPr/>
          </p:nvSpPr>
          <p:spPr>
            <a:xfrm>
              <a:off x="1639" y="2188"/>
              <a:ext cx="290" cy="33"/>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89" name="Google Shape;6789;p189"/>
            <p:cNvSpPr/>
            <p:nvPr/>
          </p:nvSpPr>
          <p:spPr>
            <a:xfrm>
              <a:off x="1639" y="2245"/>
              <a:ext cx="290" cy="31"/>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0" name="Google Shape;6790;p189"/>
            <p:cNvSpPr/>
            <p:nvPr/>
          </p:nvSpPr>
          <p:spPr>
            <a:xfrm>
              <a:off x="2047" y="2155"/>
              <a:ext cx="250" cy="498"/>
            </a:xfrm>
            <a:custGeom>
              <a:rect b="b" l="l" r="r" t="t"/>
              <a:pathLst>
                <a:path extrusionOk="0" h="210" w="105">
                  <a:moveTo>
                    <a:pt x="79" y="0"/>
                  </a:moveTo>
                  <a:cubicBezTo>
                    <a:pt x="65" y="0"/>
                    <a:pt x="53" y="11"/>
                    <a:pt x="53" y="26"/>
                  </a:cubicBezTo>
                  <a:cubicBezTo>
                    <a:pt x="53" y="47"/>
                    <a:pt x="53" y="47"/>
                    <a:pt x="53" y="47"/>
                  </a:cubicBezTo>
                  <a:cubicBezTo>
                    <a:pt x="49" y="46"/>
                    <a:pt x="45" y="45"/>
                    <a:pt x="40" y="45"/>
                  </a:cubicBezTo>
                  <a:cubicBezTo>
                    <a:pt x="18" y="45"/>
                    <a:pt x="0" y="63"/>
                    <a:pt x="0" y="85"/>
                  </a:cubicBezTo>
                  <a:cubicBezTo>
                    <a:pt x="0" y="170"/>
                    <a:pt x="0" y="170"/>
                    <a:pt x="0" y="170"/>
                  </a:cubicBezTo>
                  <a:cubicBezTo>
                    <a:pt x="0" y="192"/>
                    <a:pt x="18" y="210"/>
                    <a:pt x="40" y="210"/>
                  </a:cubicBezTo>
                  <a:cubicBezTo>
                    <a:pt x="62" y="210"/>
                    <a:pt x="80" y="192"/>
                    <a:pt x="80" y="170"/>
                  </a:cubicBezTo>
                  <a:cubicBezTo>
                    <a:pt x="80" y="109"/>
                    <a:pt x="80" y="109"/>
                    <a:pt x="80" y="109"/>
                  </a:cubicBezTo>
                  <a:cubicBezTo>
                    <a:pt x="94" y="108"/>
                    <a:pt x="105" y="97"/>
                    <a:pt x="105" y="83"/>
                  </a:cubicBezTo>
                  <a:cubicBezTo>
                    <a:pt x="105" y="26"/>
                    <a:pt x="105" y="26"/>
                    <a:pt x="105" y="26"/>
                  </a:cubicBezTo>
                  <a:cubicBezTo>
                    <a:pt x="105" y="11"/>
                    <a:pt x="94" y="0"/>
                    <a:pt x="79" y="0"/>
                  </a:cubicBezTo>
                </a:path>
              </a:pathLst>
            </a:custGeom>
            <a:solidFill>
              <a:srgbClr val="DBDDD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1" name="Google Shape;6791;p189"/>
            <p:cNvSpPr/>
            <p:nvPr/>
          </p:nvSpPr>
          <p:spPr>
            <a:xfrm>
              <a:off x="2327" y="2114"/>
              <a:ext cx="117" cy="126"/>
            </a:xfrm>
            <a:custGeom>
              <a:rect b="b" l="l" r="r" t="t"/>
              <a:pathLst>
                <a:path extrusionOk="0" h="53" w="49">
                  <a:moveTo>
                    <a:pt x="25" y="0"/>
                  </a:moveTo>
                  <a:cubicBezTo>
                    <a:pt x="11" y="0"/>
                    <a:pt x="0" y="11"/>
                    <a:pt x="0" y="25"/>
                  </a:cubicBezTo>
                  <a:cubicBezTo>
                    <a:pt x="0" y="28"/>
                    <a:pt x="0" y="28"/>
                    <a:pt x="0" y="28"/>
                  </a:cubicBezTo>
                  <a:cubicBezTo>
                    <a:pt x="0" y="42"/>
                    <a:pt x="11" y="53"/>
                    <a:pt x="25" y="53"/>
                  </a:cubicBezTo>
                  <a:cubicBezTo>
                    <a:pt x="38" y="53"/>
                    <a:pt x="49" y="42"/>
                    <a:pt x="49" y="28"/>
                  </a:cubicBezTo>
                  <a:cubicBezTo>
                    <a:pt x="49" y="25"/>
                    <a:pt x="49" y="25"/>
                    <a:pt x="49" y="25"/>
                  </a:cubicBezTo>
                  <a:cubicBezTo>
                    <a:pt x="49" y="11"/>
                    <a:pt x="38" y="0"/>
                    <a:pt x="25" y="0"/>
                  </a:cubicBezTo>
                </a:path>
              </a:pathLst>
            </a:custGeom>
            <a:solidFill>
              <a:srgbClr val="DBDDD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2" name="Google Shape;6792;p189"/>
            <p:cNvSpPr/>
            <p:nvPr/>
          </p:nvSpPr>
          <p:spPr>
            <a:xfrm>
              <a:off x="1784" y="2617"/>
              <a:ext cx="738" cy="779"/>
            </a:xfrm>
            <a:custGeom>
              <a:rect b="b" l="l" r="r" t="t"/>
              <a:pathLst>
                <a:path extrusionOk="0" h="328" w="311">
                  <a:moveTo>
                    <a:pt x="209" y="55"/>
                  </a:moveTo>
                  <a:cubicBezTo>
                    <a:pt x="209" y="41"/>
                    <a:pt x="208" y="22"/>
                    <a:pt x="208" y="0"/>
                  </a:cubicBezTo>
                  <a:cubicBezTo>
                    <a:pt x="92" y="0"/>
                    <a:pt x="92" y="0"/>
                    <a:pt x="92" y="0"/>
                  </a:cubicBezTo>
                  <a:cubicBezTo>
                    <a:pt x="92" y="25"/>
                    <a:pt x="91" y="47"/>
                    <a:pt x="89" y="62"/>
                  </a:cubicBezTo>
                  <a:cubicBezTo>
                    <a:pt x="72" y="260"/>
                    <a:pt x="0" y="328"/>
                    <a:pt x="0" y="328"/>
                  </a:cubicBezTo>
                  <a:cubicBezTo>
                    <a:pt x="311" y="328"/>
                    <a:pt x="311" y="328"/>
                    <a:pt x="311" y="328"/>
                  </a:cubicBezTo>
                  <a:cubicBezTo>
                    <a:pt x="311" y="328"/>
                    <a:pt x="221" y="275"/>
                    <a:pt x="209" y="55"/>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3" name="Google Shape;6793;p189"/>
            <p:cNvSpPr/>
            <p:nvPr/>
          </p:nvSpPr>
          <p:spPr>
            <a:xfrm>
              <a:off x="1983" y="2582"/>
              <a:ext cx="311" cy="54"/>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4" name="Google Shape;6794;p189"/>
            <p:cNvSpPr/>
            <p:nvPr/>
          </p:nvSpPr>
          <p:spPr>
            <a:xfrm>
              <a:off x="1993" y="2655"/>
              <a:ext cx="294" cy="34"/>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5" name="Google Shape;6795;p189"/>
            <p:cNvSpPr/>
            <p:nvPr/>
          </p:nvSpPr>
          <p:spPr>
            <a:xfrm>
              <a:off x="1993" y="2712"/>
              <a:ext cx="294" cy="31"/>
            </a:xfrm>
            <a:prstGeom prst="rect">
              <a:avLst/>
            </a:prstGeom>
            <a:solidFill>
              <a:srgbClr val="0055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6" name="Google Shape;6796;p189"/>
            <p:cNvSpPr/>
            <p:nvPr/>
          </p:nvSpPr>
          <p:spPr>
            <a:xfrm>
              <a:off x="930" y="2717"/>
              <a:ext cx="774" cy="169"/>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7" name="Google Shape;6797;p189"/>
            <p:cNvSpPr/>
            <p:nvPr/>
          </p:nvSpPr>
          <p:spPr>
            <a:xfrm>
              <a:off x="873" y="2819"/>
              <a:ext cx="887" cy="579"/>
            </a:xfrm>
            <a:prstGeom prst="rect">
              <a:avLst/>
            </a:pr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8" name="Google Shape;6798;p189"/>
            <p:cNvSpPr/>
            <p:nvPr/>
          </p:nvSpPr>
          <p:spPr>
            <a:xfrm>
              <a:off x="944" y="2886"/>
              <a:ext cx="325" cy="57"/>
            </a:xfrm>
            <a:prstGeom prst="rect">
              <a:avLst/>
            </a:prstGeom>
            <a:solidFill>
              <a:srgbClr val="8C9D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99" name="Google Shape;6799;p189"/>
            <p:cNvSpPr/>
            <p:nvPr/>
          </p:nvSpPr>
          <p:spPr>
            <a:xfrm>
              <a:off x="1345" y="2886"/>
              <a:ext cx="325" cy="57"/>
            </a:xfrm>
            <a:prstGeom prst="rect">
              <a:avLst/>
            </a:prstGeom>
            <a:solidFill>
              <a:srgbClr val="8C9D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0" name="Google Shape;6800;p189"/>
            <p:cNvSpPr/>
            <p:nvPr/>
          </p:nvSpPr>
          <p:spPr>
            <a:xfrm>
              <a:off x="944" y="2988"/>
              <a:ext cx="325" cy="57"/>
            </a:xfrm>
            <a:prstGeom prst="rect">
              <a:avLst/>
            </a:prstGeom>
            <a:solidFill>
              <a:srgbClr val="8C9D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1" name="Google Shape;6801;p189"/>
            <p:cNvSpPr/>
            <p:nvPr/>
          </p:nvSpPr>
          <p:spPr>
            <a:xfrm>
              <a:off x="1345" y="2988"/>
              <a:ext cx="325" cy="57"/>
            </a:xfrm>
            <a:prstGeom prst="rect">
              <a:avLst/>
            </a:prstGeom>
            <a:solidFill>
              <a:srgbClr val="8C9D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2" name="Google Shape;6802;p189"/>
            <p:cNvSpPr/>
            <p:nvPr/>
          </p:nvSpPr>
          <p:spPr>
            <a:xfrm>
              <a:off x="975"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3" name="Google Shape;6803;p189"/>
            <p:cNvSpPr/>
            <p:nvPr/>
          </p:nvSpPr>
          <p:spPr>
            <a:xfrm>
              <a:off x="1023" y="2900"/>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4" name="Google Shape;6804;p189"/>
            <p:cNvSpPr/>
            <p:nvPr/>
          </p:nvSpPr>
          <p:spPr>
            <a:xfrm>
              <a:off x="1073" y="2900"/>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5" name="Google Shape;6805;p189"/>
            <p:cNvSpPr/>
            <p:nvPr/>
          </p:nvSpPr>
          <p:spPr>
            <a:xfrm>
              <a:off x="1120"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6" name="Google Shape;6806;p189"/>
            <p:cNvSpPr/>
            <p:nvPr/>
          </p:nvSpPr>
          <p:spPr>
            <a:xfrm>
              <a:off x="1170"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7" name="Google Shape;6807;p189"/>
            <p:cNvSpPr/>
            <p:nvPr/>
          </p:nvSpPr>
          <p:spPr>
            <a:xfrm>
              <a:off x="1217"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8" name="Google Shape;6808;p189"/>
            <p:cNvSpPr/>
            <p:nvPr/>
          </p:nvSpPr>
          <p:spPr>
            <a:xfrm>
              <a:off x="975"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09" name="Google Shape;6809;p189"/>
            <p:cNvSpPr/>
            <p:nvPr/>
          </p:nvSpPr>
          <p:spPr>
            <a:xfrm>
              <a:off x="1023" y="3002"/>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0" name="Google Shape;6810;p189"/>
            <p:cNvSpPr/>
            <p:nvPr/>
          </p:nvSpPr>
          <p:spPr>
            <a:xfrm>
              <a:off x="1073" y="3002"/>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1" name="Google Shape;6811;p189"/>
            <p:cNvSpPr/>
            <p:nvPr/>
          </p:nvSpPr>
          <p:spPr>
            <a:xfrm>
              <a:off x="1120"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2" name="Google Shape;6812;p189"/>
            <p:cNvSpPr/>
            <p:nvPr/>
          </p:nvSpPr>
          <p:spPr>
            <a:xfrm>
              <a:off x="1170"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3" name="Google Shape;6813;p189"/>
            <p:cNvSpPr/>
            <p:nvPr/>
          </p:nvSpPr>
          <p:spPr>
            <a:xfrm>
              <a:off x="1217"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4" name="Google Shape;6814;p189"/>
            <p:cNvSpPr/>
            <p:nvPr/>
          </p:nvSpPr>
          <p:spPr>
            <a:xfrm>
              <a:off x="975"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5" name="Google Shape;6815;p189"/>
            <p:cNvSpPr/>
            <p:nvPr/>
          </p:nvSpPr>
          <p:spPr>
            <a:xfrm>
              <a:off x="1023" y="3106"/>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6" name="Google Shape;6816;p189"/>
            <p:cNvSpPr/>
            <p:nvPr/>
          </p:nvSpPr>
          <p:spPr>
            <a:xfrm>
              <a:off x="1073" y="3106"/>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7" name="Google Shape;6817;p189"/>
            <p:cNvSpPr/>
            <p:nvPr/>
          </p:nvSpPr>
          <p:spPr>
            <a:xfrm>
              <a:off x="1120"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8" name="Google Shape;6818;p189"/>
            <p:cNvSpPr/>
            <p:nvPr/>
          </p:nvSpPr>
          <p:spPr>
            <a:xfrm>
              <a:off x="1170"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9" name="Google Shape;6819;p189"/>
            <p:cNvSpPr/>
            <p:nvPr/>
          </p:nvSpPr>
          <p:spPr>
            <a:xfrm>
              <a:off x="1217"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0" name="Google Shape;6820;p189"/>
            <p:cNvSpPr/>
            <p:nvPr/>
          </p:nvSpPr>
          <p:spPr>
            <a:xfrm>
              <a:off x="975"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1" name="Google Shape;6821;p189"/>
            <p:cNvSpPr/>
            <p:nvPr/>
          </p:nvSpPr>
          <p:spPr>
            <a:xfrm>
              <a:off x="1023" y="3209"/>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2" name="Google Shape;6822;p189"/>
            <p:cNvSpPr/>
            <p:nvPr/>
          </p:nvSpPr>
          <p:spPr>
            <a:xfrm>
              <a:off x="1073" y="3209"/>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3" name="Google Shape;6823;p189"/>
            <p:cNvSpPr/>
            <p:nvPr/>
          </p:nvSpPr>
          <p:spPr>
            <a:xfrm>
              <a:off x="1120"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4" name="Google Shape;6824;p189"/>
            <p:cNvSpPr/>
            <p:nvPr/>
          </p:nvSpPr>
          <p:spPr>
            <a:xfrm>
              <a:off x="1170"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5" name="Google Shape;6825;p189"/>
            <p:cNvSpPr/>
            <p:nvPr/>
          </p:nvSpPr>
          <p:spPr>
            <a:xfrm>
              <a:off x="1217"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6" name="Google Shape;6826;p189"/>
            <p:cNvSpPr/>
            <p:nvPr/>
          </p:nvSpPr>
          <p:spPr>
            <a:xfrm>
              <a:off x="975"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7" name="Google Shape;6827;p189"/>
            <p:cNvSpPr/>
            <p:nvPr/>
          </p:nvSpPr>
          <p:spPr>
            <a:xfrm>
              <a:off x="1023" y="3311"/>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8" name="Google Shape;6828;p189"/>
            <p:cNvSpPr/>
            <p:nvPr/>
          </p:nvSpPr>
          <p:spPr>
            <a:xfrm>
              <a:off x="1073" y="3311"/>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9" name="Google Shape;6829;p189"/>
            <p:cNvSpPr/>
            <p:nvPr/>
          </p:nvSpPr>
          <p:spPr>
            <a:xfrm>
              <a:off x="1120"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0" name="Google Shape;6830;p189"/>
            <p:cNvSpPr/>
            <p:nvPr/>
          </p:nvSpPr>
          <p:spPr>
            <a:xfrm>
              <a:off x="1170"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1" name="Google Shape;6831;p189"/>
            <p:cNvSpPr/>
            <p:nvPr/>
          </p:nvSpPr>
          <p:spPr>
            <a:xfrm>
              <a:off x="1217"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2" name="Google Shape;6832;p189"/>
            <p:cNvSpPr/>
            <p:nvPr/>
          </p:nvSpPr>
          <p:spPr>
            <a:xfrm>
              <a:off x="1369"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3" name="Google Shape;6833;p189"/>
            <p:cNvSpPr/>
            <p:nvPr/>
          </p:nvSpPr>
          <p:spPr>
            <a:xfrm>
              <a:off x="1416"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4" name="Google Shape;6834;p189"/>
            <p:cNvSpPr/>
            <p:nvPr/>
          </p:nvSpPr>
          <p:spPr>
            <a:xfrm>
              <a:off x="1466"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5" name="Google Shape;6835;p189"/>
            <p:cNvSpPr/>
            <p:nvPr/>
          </p:nvSpPr>
          <p:spPr>
            <a:xfrm>
              <a:off x="1514" y="2900"/>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6" name="Google Shape;6836;p189"/>
            <p:cNvSpPr/>
            <p:nvPr/>
          </p:nvSpPr>
          <p:spPr>
            <a:xfrm>
              <a:off x="1564" y="2900"/>
              <a:ext cx="21"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7" name="Google Shape;6837;p189"/>
            <p:cNvSpPr/>
            <p:nvPr/>
          </p:nvSpPr>
          <p:spPr>
            <a:xfrm>
              <a:off x="1611" y="2900"/>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8" name="Google Shape;6838;p189"/>
            <p:cNvSpPr/>
            <p:nvPr/>
          </p:nvSpPr>
          <p:spPr>
            <a:xfrm>
              <a:off x="1369"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9" name="Google Shape;6839;p189"/>
            <p:cNvSpPr/>
            <p:nvPr/>
          </p:nvSpPr>
          <p:spPr>
            <a:xfrm>
              <a:off x="1416"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0" name="Google Shape;6840;p189"/>
            <p:cNvSpPr/>
            <p:nvPr/>
          </p:nvSpPr>
          <p:spPr>
            <a:xfrm>
              <a:off x="1466"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1" name="Google Shape;6841;p189"/>
            <p:cNvSpPr/>
            <p:nvPr/>
          </p:nvSpPr>
          <p:spPr>
            <a:xfrm>
              <a:off x="1514" y="3002"/>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2" name="Google Shape;6842;p189"/>
            <p:cNvSpPr/>
            <p:nvPr/>
          </p:nvSpPr>
          <p:spPr>
            <a:xfrm>
              <a:off x="1564" y="3002"/>
              <a:ext cx="21"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3" name="Google Shape;6843;p189"/>
            <p:cNvSpPr/>
            <p:nvPr/>
          </p:nvSpPr>
          <p:spPr>
            <a:xfrm>
              <a:off x="1611" y="3002"/>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4" name="Google Shape;6844;p189"/>
            <p:cNvSpPr/>
            <p:nvPr/>
          </p:nvSpPr>
          <p:spPr>
            <a:xfrm>
              <a:off x="1369"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5" name="Google Shape;6845;p189"/>
            <p:cNvSpPr/>
            <p:nvPr/>
          </p:nvSpPr>
          <p:spPr>
            <a:xfrm>
              <a:off x="1416"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6" name="Google Shape;6846;p189"/>
            <p:cNvSpPr/>
            <p:nvPr/>
          </p:nvSpPr>
          <p:spPr>
            <a:xfrm>
              <a:off x="1466"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7" name="Google Shape;6847;p189"/>
            <p:cNvSpPr/>
            <p:nvPr/>
          </p:nvSpPr>
          <p:spPr>
            <a:xfrm>
              <a:off x="1514" y="3106"/>
              <a:ext cx="23"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8" name="Google Shape;6848;p189"/>
            <p:cNvSpPr/>
            <p:nvPr/>
          </p:nvSpPr>
          <p:spPr>
            <a:xfrm>
              <a:off x="1564" y="3106"/>
              <a:ext cx="21"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9" name="Google Shape;6849;p189"/>
            <p:cNvSpPr/>
            <p:nvPr/>
          </p:nvSpPr>
          <p:spPr>
            <a:xfrm>
              <a:off x="1611" y="3106"/>
              <a:ext cx="24" cy="24"/>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0" name="Google Shape;6850;p189"/>
            <p:cNvSpPr/>
            <p:nvPr/>
          </p:nvSpPr>
          <p:spPr>
            <a:xfrm>
              <a:off x="1369"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1" name="Google Shape;6851;p189"/>
            <p:cNvSpPr/>
            <p:nvPr/>
          </p:nvSpPr>
          <p:spPr>
            <a:xfrm>
              <a:off x="1416"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2" name="Google Shape;6852;p189"/>
            <p:cNvSpPr/>
            <p:nvPr/>
          </p:nvSpPr>
          <p:spPr>
            <a:xfrm>
              <a:off x="1466"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3" name="Google Shape;6853;p189"/>
            <p:cNvSpPr/>
            <p:nvPr/>
          </p:nvSpPr>
          <p:spPr>
            <a:xfrm>
              <a:off x="1514" y="3209"/>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4" name="Google Shape;6854;p189"/>
            <p:cNvSpPr/>
            <p:nvPr/>
          </p:nvSpPr>
          <p:spPr>
            <a:xfrm>
              <a:off x="1564" y="3209"/>
              <a:ext cx="21"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5" name="Google Shape;6855;p189"/>
            <p:cNvSpPr/>
            <p:nvPr/>
          </p:nvSpPr>
          <p:spPr>
            <a:xfrm>
              <a:off x="1611" y="3209"/>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6" name="Google Shape;6856;p189"/>
            <p:cNvSpPr/>
            <p:nvPr/>
          </p:nvSpPr>
          <p:spPr>
            <a:xfrm>
              <a:off x="1369"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7" name="Google Shape;6857;p189"/>
            <p:cNvSpPr/>
            <p:nvPr/>
          </p:nvSpPr>
          <p:spPr>
            <a:xfrm>
              <a:off x="1416"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8" name="Google Shape;6858;p189"/>
            <p:cNvSpPr/>
            <p:nvPr/>
          </p:nvSpPr>
          <p:spPr>
            <a:xfrm>
              <a:off x="1466"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9" name="Google Shape;6859;p189"/>
            <p:cNvSpPr/>
            <p:nvPr/>
          </p:nvSpPr>
          <p:spPr>
            <a:xfrm>
              <a:off x="1514" y="3311"/>
              <a:ext cx="23"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60" name="Google Shape;6860;p189"/>
            <p:cNvSpPr/>
            <p:nvPr/>
          </p:nvSpPr>
          <p:spPr>
            <a:xfrm>
              <a:off x="1564" y="3311"/>
              <a:ext cx="21"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61" name="Google Shape;6861;p189"/>
            <p:cNvSpPr/>
            <p:nvPr/>
          </p:nvSpPr>
          <p:spPr>
            <a:xfrm>
              <a:off x="1611" y="3311"/>
              <a:ext cx="24" cy="23"/>
            </a:xfrm>
            <a:prstGeom prst="rect">
              <a:avLst/>
            </a:prstGeom>
            <a:solidFill>
              <a:srgbClr val="59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862" name="Google Shape;6862;p189"/>
          <p:cNvSpPr txBox="1"/>
          <p:nvPr/>
        </p:nvSpPr>
        <p:spPr>
          <a:xfrm>
            <a:off x="8009142" y="2832832"/>
            <a:ext cx="2292140" cy="1107996"/>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Suitable for all categories</a:t>
            </a:r>
            <a:endParaRPr sz="1100">
              <a:solidFill>
                <a:schemeClr val="dk1"/>
              </a:solidFill>
              <a:latin typeface="Lato Light"/>
              <a:ea typeface="Lato Light"/>
              <a:cs typeface="Lato Light"/>
              <a:sym typeface="Lato Light"/>
            </a:endParaRPr>
          </a:p>
        </p:txBody>
      </p:sp>
      <p:sp>
        <p:nvSpPr>
          <p:cNvPr id="6863" name="Google Shape;6863;p189"/>
          <p:cNvSpPr txBox="1"/>
          <p:nvPr/>
        </p:nvSpPr>
        <p:spPr>
          <a:xfrm>
            <a:off x="6267766" y="2925165"/>
            <a:ext cx="1502334" cy="92333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5400">
                <a:solidFill>
                  <a:schemeClr val="dk1"/>
                </a:solidFill>
                <a:latin typeface="Lato Light"/>
                <a:ea typeface="Lato Light"/>
                <a:cs typeface="Lato Light"/>
                <a:sym typeface="Lato Light"/>
              </a:rPr>
              <a:t>90%</a:t>
            </a:r>
            <a:endParaRPr b="1" sz="5400">
              <a:solidFill>
                <a:schemeClr val="dk1"/>
              </a:solidFill>
              <a:latin typeface="Lato Light"/>
              <a:ea typeface="Lato Light"/>
              <a:cs typeface="Lato Light"/>
              <a:sym typeface="Lato Light"/>
            </a:endParaRPr>
          </a:p>
        </p:txBody>
      </p:sp>
      <p:sp>
        <p:nvSpPr>
          <p:cNvPr id="6864" name="Google Shape;6864;p189"/>
          <p:cNvSpPr txBox="1"/>
          <p:nvPr/>
        </p:nvSpPr>
        <p:spPr>
          <a:xfrm>
            <a:off x="6267766" y="3999912"/>
            <a:ext cx="4033516" cy="1200329"/>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200">
                <a:solidFill>
                  <a:schemeClr val="dk1"/>
                </a:solidFill>
                <a:latin typeface="Lato Light"/>
                <a:ea typeface="Lato Light"/>
                <a:cs typeface="Lato Light"/>
                <a:sym typeface="Lato Light"/>
              </a:rPr>
              <a:t>For every 6 emails received, we get 3 Phone calls. Suitable for all categories business and personal presentation</a:t>
            </a:r>
            <a:r>
              <a:rPr b="1" lang="en-US" sz="1200">
                <a:solidFill>
                  <a:schemeClr val="dk1"/>
                </a:solidFill>
                <a:latin typeface="Lato Light"/>
                <a:ea typeface="Lato Light"/>
                <a:cs typeface="Lato Light"/>
                <a:sym typeface="Lato Light"/>
              </a:rPr>
              <a:t>, </a:t>
            </a: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6863"/>
                                        </p:tgtEl>
                                        <p:attrNameLst>
                                          <p:attrName>style.visibility</p:attrName>
                                        </p:attrNameLst>
                                      </p:cBhvr>
                                      <p:to>
                                        <p:strVal val="visible"/>
                                      </p:to>
                                    </p:set>
                                    <p:animEffect filter="fade" transition="in">
                                      <p:cBhvr>
                                        <p:cTn dur="500"/>
                                        <p:tgtEl>
                                          <p:spTgt spid="6863"/>
                                        </p:tgtEl>
                                      </p:cBhvr>
                                    </p:animEffect>
                                  </p:childTnLst>
                                </p:cTn>
                              </p:par>
                              <p:par>
                                <p:cTn fill="hold" nodeType="withEffect" presetClass="entr" presetID="10" presetSubtype="0">
                                  <p:stCondLst>
                                    <p:cond delay="0"/>
                                  </p:stCondLst>
                                  <p:childTnLst>
                                    <p:set>
                                      <p:cBhvr>
                                        <p:cTn dur="1" fill="hold">
                                          <p:stCondLst>
                                            <p:cond delay="0"/>
                                          </p:stCondLst>
                                        </p:cTn>
                                        <p:tgtEl>
                                          <p:spTgt spid="6862"/>
                                        </p:tgtEl>
                                        <p:attrNameLst>
                                          <p:attrName>style.visibility</p:attrName>
                                        </p:attrNameLst>
                                      </p:cBhvr>
                                      <p:to>
                                        <p:strVal val="visible"/>
                                      </p:to>
                                    </p:set>
                                    <p:animEffect filter="fade" transition="in">
                                      <p:cBhvr>
                                        <p:cTn dur="500"/>
                                        <p:tgtEl>
                                          <p:spTgt spid="686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6864"/>
                                        </p:tgtEl>
                                        <p:attrNameLst>
                                          <p:attrName>style.visibility</p:attrName>
                                        </p:attrNameLst>
                                      </p:cBhvr>
                                      <p:to>
                                        <p:strVal val="visible"/>
                                      </p:to>
                                    </p:set>
                                    <p:animEffect filter="fade" transition="in">
                                      <p:cBhvr>
                                        <p:cTn dur="500"/>
                                        <p:tgtEl>
                                          <p:spTgt spid="68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868" name="Shape 6868"/>
        <p:cNvGrpSpPr/>
        <p:nvPr/>
      </p:nvGrpSpPr>
      <p:grpSpPr>
        <a:xfrm>
          <a:off x="0" y="0"/>
          <a:ext cx="0" cy="0"/>
          <a:chOff x="0" y="0"/>
          <a:chExt cx="0" cy="0"/>
        </a:xfrm>
      </p:grpSpPr>
      <p:sp>
        <p:nvSpPr>
          <p:cNvPr id="6869" name="Google Shape;6869;p19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870" name="Google Shape;6870;p19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871" name="Google Shape;6871;p19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872" name="Google Shape;6872;p190"/>
          <p:cNvGrpSpPr/>
          <p:nvPr/>
        </p:nvGrpSpPr>
        <p:grpSpPr>
          <a:xfrm>
            <a:off x="945778" y="2132554"/>
            <a:ext cx="2974159" cy="4276258"/>
            <a:chOff x="1174376" y="1836719"/>
            <a:chExt cx="2974159" cy="4276258"/>
          </a:xfrm>
        </p:grpSpPr>
        <p:sp>
          <p:nvSpPr>
            <p:cNvPr id="6873" name="Google Shape;6873;p190"/>
            <p:cNvSpPr/>
            <p:nvPr/>
          </p:nvSpPr>
          <p:spPr>
            <a:xfrm>
              <a:off x="1678627" y="5770666"/>
              <a:ext cx="1965657" cy="342311"/>
            </a:xfrm>
            <a:prstGeom prst="ellipse">
              <a:avLst/>
            </a:pr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4" name="Google Shape;6874;p190"/>
            <p:cNvSpPr/>
            <p:nvPr/>
          </p:nvSpPr>
          <p:spPr>
            <a:xfrm>
              <a:off x="3261159" y="3334989"/>
              <a:ext cx="547698" cy="512150"/>
            </a:xfrm>
            <a:custGeom>
              <a:rect b="b" l="l" r="r" t="t"/>
              <a:pathLst>
                <a:path extrusionOk="0" h="118" w="126">
                  <a:moveTo>
                    <a:pt x="47" y="30"/>
                  </a:moveTo>
                  <a:cubicBezTo>
                    <a:pt x="47" y="30"/>
                    <a:pt x="126" y="0"/>
                    <a:pt x="93" y="118"/>
                  </a:cubicBezTo>
                  <a:cubicBezTo>
                    <a:pt x="93" y="118"/>
                    <a:pt x="87" y="105"/>
                    <a:pt x="77" y="99"/>
                  </a:cubicBezTo>
                  <a:cubicBezTo>
                    <a:pt x="61" y="90"/>
                    <a:pt x="0" y="52"/>
                    <a:pt x="47" y="3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5" name="Google Shape;6875;p190"/>
            <p:cNvSpPr/>
            <p:nvPr/>
          </p:nvSpPr>
          <p:spPr>
            <a:xfrm>
              <a:off x="3491561" y="3482446"/>
              <a:ext cx="169839" cy="272532"/>
            </a:xfrm>
            <a:custGeom>
              <a:rect b="b" l="l" r="r" t="t"/>
              <a:pathLst>
                <a:path extrusionOk="0" h="63" w="39">
                  <a:moveTo>
                    <a:pt x="0" y="0"/>
                  </a:moveTo>
                  <a:cubicBezTo>
                    <a:pt x="0" y="0"/>
                    <a:pt x="39" y="22"/>
                    <a:pt x="37" y="63"/>
                  </a:cubicBezTo>
                  <a:cubicBezTo>
                    <a:pt x="37" y="63"/>
                    <a:pt x="39" y="32"/>
                    <a:pt x="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6" name="Google Shape;6876;p190"/>
            <p:cNvSpPr/>
            <p:nvPr/>
          </p:nvSpPr>
          <p:spPr>
            <a:xfrm>
              <a:off x="3639018" y="3650969"/>
              <a:ext cx="39497" cy="30281"/>
            </a:xfrm>
            <a:custGeom>
              <a:rect b="b" l="l" r="r" t="t"/>
              <a:pathLst>
                <a:path extrusionOk="0" h="7" w="9">
                  <a:moveTo>
                    <a:pt x="0" y="1"/>
                  </a:moveTo>
                  <a:cubicBezTo>
                    <a:pt x="0" y="1"/>
                    <a:pt x="9" y="0"/>
                    <a:pt x="9" y="7"/>
                  </a:cubicBezTo>
                  <a:cubicBezTo>
                    <a:pt x="9" y="7"/>
                    <a:pt x="8" y="2"/>
                    <a:pt x="0" y="3"/>
                  </a:cubicBezTo>
                  <a:lnTo>
                    <a:pt x="0"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7" name="Google Shape;6877;p190"/>
            <p:cNvSpPr/>
            <p:nvPr/>
          </p:nvSpPr>
          <p:spPr>
            <a:xfrm>
              <a:off x="3614003" y="3569341"/>
              <a:ext cx="60563" cy="47397"/>
            </a:xfrm>
            <a:custGeom>
              <a:rect b="b" l="l" r="r" t="t"/>
              <a:pathLst>
                <a:path extrusionOk="0" h="11" w="14">
                  <a:moveTo>
                    <a:pt x="1" y="10"/>
                  </a:moveTo>
                  <a:cubicBezTo>
                    <a:pt x="1" y="10"/>
                    <a:pt x="9" y="3"/>
                    <a:pt x="14" y="11"/>
                  </a:cubicBezTo>
                  <a:cubicBezTo>
                    <a:pt x="14" y="11"/>
                    <a:pt x="9" y="0"/>
                    <a:pt x="0" y="8"/>
                  </a:cubicBezTo>
                  <a:lnTo>
                    <a:pt x="1"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8" name="Google Shape;6878;p190"/>
            <p:cNvSpPr/>
            <p:nvPr/>
          </p:nvSpPr>
          <p:spPr>
            <a:xfrm>
              <a:off x="3578455" y="3643069"/>
              <a:ext cx="52663" cy="60563"/>
            </a:xfrm>
            <a:custGeom>
              <a:rect b="b" l="l" r="r" t="t"/>
              <a:pathLst>
                <a:path extrusionOk="0" h="14" w="12">
                  <a:moveTo>
                    <a:pt x="12" y="2"/>
                  </a:moveTo>
                  <a:cubicBezTo>
                    <a:pt x="12" y="2"/>
                    <a:pt x="2" y="6"/>
                    <a:pt x="5" y="14"/>
                  </a:cubicBezTo>
                  <a:cubicBezTo>
                    <a:pt x="5" y="14"/>
                    <a:pt x="0" y="5"/>
                    <a:pt x="11" y="0"/>
                  </a:cubicBezTo>
                  <a:lnTo>
                    <a:pt x="12"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9" name="Google Shape;6879;p190"/>
            <p:cNvSpPr/>
            <p:nvPr/>
          </p:nvSpPr>
          <p:spPr>
            <a:xfrm>
              <a:off x="3548174" y="3582507"/>
              <a:ext cx="52663" cy="60563"/>
            </a:xfrm>
            <a:custGeom>
              <a:rect b="b" l="l" r="r" t="t"/>
              <a:pathLst>
                <a:path extrusionOk="0" h="14" w="12">
                  <a:moveTo>
                    <a:pt x="12" y="2"/>
                  </a:moveTo>
                  <a:cubicBezTo>
                    <a:pt x="12" y="2"/>
                    <a:pt x="3" y="6"/>
                    <a:pt x="4" y="14"/>
                  </a:cubicBezTo>
                  <a:cubicBezTo>
                    <a:pt x="4" y="14"/>
                    <a:pt x="0" y="7"/>
                    <a:pt x="11" y="0"/>
                  </a:cubicBezTo>
                  <a:lnTo>
                    <a:pt x="12"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0" name="Google Shape;6880;p190"/>
            <p:cNvSpPr/>
            <p:nvPr/>
          </p:nvSpPr>
          <p:spPr>
            <a:xfrm>
              <a:off x="3578455" y="3503512"/>
              <a:ext cx="69779" cy="65829"/>
            </a:xfrm>
            <a:custGeom>
              <a:rect b="b" l="l" r="r" t="t"/>
              <a:pathLst>
                <a:path extrusionOk="0" h="15" w="16">
                  <a:moveTo>
                    <a:pt x="2" y="15"/>
                  </a:moveTo>
                  <a:cubicBezTo>
                    <a:pt x="2" y="15"/>
                    <a:pt x="9" y="3"/>
                    <a:pt x="16" y="11"/>
                  </a:cubicBezTo>
                  <a:cubicBezTo>
                    <a:pt x="16" y="11"/>
                    <a:pt x="10" y="0"/>
                    <a:pt x="0" y="12"/>
                  </a:cubicBezTo>
                  <a:lnTo>
                    <a:pt x="2"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1" name="Google Shape;6881;p190"/>
            <p:cNvSpPr/>
            <p:nvPr/>
          </p:nvSpPr>
          <p:spPr>
            <a:xfrm>
              <a:off x="3513942" y="3546959"/>
              <a:ext cx="60563" cy="69779"/>
            </a:xfrm>
            <a:custGeom>
              <a:rect b="b" l="l" r="r" t="t"/>
              <a:pathLst>
                <a:path extrusionOk="0" h="16" w="14">
                  <a:moveTo>
                    <a:pt x="14" y="2"/>
                  </a:moveTo>
                  <a:cubicBezTo>
                    <a:pt x="14" y="2"/>
                    <a:pt x="4" y="6"/>
                    <a:pt x="4" y="16"/>
                  </a:cubicBezTo>
                  <a:cubicBezTo>
                    <a:pt x="4" y="16"/>
                    <a:pt x="0" y="6"/>
                    <a:pt x="11" y="0"/>
                  </a:cubicBezTo>
                  <a:lnTo>
                    <a:pt x="14"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2" name="Google Shape;6882;p190"/>
            <p:cNvSpPr/>
            <p:nvPr/>
          </p:nvSpPr>
          <p:spPr>
            <a:xfrm>
              <a:off x="3365169" y="3100638"/>
              <a:ext cx="392341" cy="446321"/>
            </a:xfrm>
            <a:custGeom>
              <a:rect b="b" l="l" r="r" t="t"/>
              <a:pathLst>
                <a:path extrusionOk="0" h="103" w="90">
                  <a:moveTo>
                    <a:pt x="17" y="65"/>
                  </a:moveTo>
                  <a:cubicBezTo>
                    <a:pt x="17" y="65"/>
                    <a:pt x="0" y="0"/>
                    <a:pt x="90" y="35"/>
                  </a:cubicBezTo>
                  <a:cubicBezTo>
                    <a:pt x="90" y="35"/>
                    <a:pt x="79" y="38"/>
                    <a:pt x="74" y="46"/>
                  </a:cubicBezTo>
                  <a:cubicBezTo>
                    <a:pt x="66" y="58"/>
                    <a:pt x="31" y="103"/>
                    <a:pt x="17" y="6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3" name="Google Shape;6883;p190"/>
            <p:cNvSpPr/>
            <p:nvPr/>
          </p:nvSpPr>
          <p:spPr>
            <a:xfrm>
              <a:off x="3457329" y="3234929"/>
              <a:ext cx="226452" cy="125075"/>
            </a:xfrm>
            <a:custGeom>
              <a:rect b="b" l="l" r="r" t="t"/>
              <a:pathLst>
                <a:path extrusionOk="0" h="29" w="52">
                  <a:moveTo>
                    <a:pt x="0" y="29"/>
                  </a:moveTo>
                  <a:cubicBezTo>
                    <a:pt x="0" y="29"/>
                    <a:pt x="20" y="0"/>
                    <a:pt x="52" y="5"/>
                  </a:cubicBezTo>
                  <a:cubicBezTo>
                    <a:pt x="52" y="5"/>
                    <a:pt x="28" y="1"/>
                    <a:pt x="0" y="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4" name="Google Shape;6884;p190"/>
            <p:cNvSpPr/>
            <p:nvPr/>
          </p:nvSpPr>
          <p:spPr>
            <a:xfrm>
              <a:off x="3600837" y="3225713"/>
              <a:ext cx="30281" cy="35548"/>
            </a:xfrm>
            <a:custGeom>
              <a:rect b="b" l="l" r="r" t="t"/>
              <a:pathLst>
                <a:path extrusionOk="0" h="8" w="7">
                  <a:moveTo>
                    <a:pt x="1" y="8"/>
                  </a:moveTo>
                  <a:cubicBezTo>
                    <a:pt x="1" y="8"/>
                    <a:pt x="0" y="0"/>
                    <a:pt x="7" y="1"/>
                  </a:cubicBezTo>
                  <a:cubicBezTo>
                    <a:pt x="7" y="1"/>
                    <a:pt x="2" y="1"/>
                    <a:pt x="3" y="7"/>
                  </a:cubicBezTo>
                  <a:lnTo>
                    <a:pt x="1" y="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5" name="Google Shape;6885;p190"/>
            <p:cNvSpPr/>
            <p:nvPr/>
          </p:nvSpPr>
          <p:spPr>
            <a:xfrm>
              <a:off x="3540274" y="3229663"/>
              <a:ext cx="34231" cy="43447"/>
            </a:xfrm>
            <a:custGeom>
              <a:rect b="b" l="l" r="r" t="t"/>
              <a:pathLst>
                <a:path extrusionOk="0" h="10" w="8">
                  <a:moveTo>
                    <a:pt x="6" y="9"/>
                  </a:moveTo>
                  <a:cubicBezTo>
                    <a:pt x="6" y="9"/>
                    <a:pt x="2" y="3"/>
                    <a:pt x="8" y="0"/>
                  </a:cubicBezTo>
                  <a:cubicBezTo>
                    <a:pt x="8" y="0"/>
                    <a:pt x="0" y="2"/>
                    <a:pt x="5" y="10"/>
                  </a:cubicBezTo>
                  <a:lnTo>
                    <a:pt x="6"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6" name="Google Shape;6886;p190"/>
            <p:cNvSpPr/>
            <p:nvPr/>
          </p:nvSpPr>
          <p:spPr>
            <a:xfrm>
              <a:off x="3591621" y="3261261"/>
              <a:ext cx="47397" cy="43447"/>
            </a:xfrm>
            <a:custGeom>
              <a:rect b="b" l="l" r="r" t="t"/>
              <a:pathLst>
                <a:path extrusionOk="0" h="10" w="11">
                  <a:moveTo>
                    <a:pt x="2" y="0"/>
                  </a:moveTo>
                  <a:cubicBezTo>
                    <a:pt x="2" y="0"/>
                    <a:pt x="5" y="9"/>
                    <a:pt x="11" y="8"/>
                  </a:cubicBezTo>
                  <a:cubicBezTo>
                    <a:pt x="11" y="8"/>
                    <a:pt x="3" y="10"/>
                    <a:pt x="0" y="1"/>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7" name="Google Shape;6887;p190"/>
            <p:cNvSpPr/>
            <p:nvPr/>
          </p:nvSpPr>
          <p:spPr>
            <a:xfrm>
              <a:off x="3544224" y="3282326"/>
              <a:ext cx="43447" cy="43447"/>
            </a:xfrm>
            <a:custGeom>
              <a:rect b="b" l="l" r="r" t="t"/>
              <a:pathLst>
                <a:path extrusionOk="0" h="10" w="10">
                  <a:moveTo>
                    <a:pt x="2" y="0"/>
                  </a:moveTo>
                  <a:cubicBezTo>
                    <a:pt x="2" y="0"/>
                    <a:pt x="4" y="8"/>
                    <a:pt x="10" y="7"/>
                  </a:cubicBezTo>
                  <a:cubicBezTo>
                    <a:pt x="10" y="7"/>
                    <a:pt x="5" y="10"/>
                    <a:pt x="0" y="1"/>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8" name="Google Shape;6888;p190"/>
            <p:cNvSpPr/>
            <p:nvPr/>
          </p:nvSpPr>
          <p:spPr>
            <a:xfrm>
              <a:off x="3483661" y="3242828"/>
              <a:ext cx="47397" cy="56613"/>
            </a:xfrm>
            <a:custGeom>
              <a:rect b="b" l="l" r="r" t="t"/>
              <a:pathLst>
                <a:path extrusionOk="0" h="13" w="11">
                  <a:moveTo>
                    <a:pt x="11" y="11"/>
                  </a:moveTo>
                  <a:cubicBezTo>
                    <a:pt x="11" y="11"/>
                    <a:pt x="3" y="5"/>
                    <a:pt x="9" y="0"/>
                  </a:cubicBezTo>
                  <a:cubicBezTo>
                    <a:pt x="9" y="0"/>
                    <a:pt x="0" y="4"/>
                    <a:pt x="9" y="13"/>
                  </a:cubicBezTo>
                  <a:lnTo>
                    <a:pt x="11"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9" name="Google Shape;6889;p190"/>
            <p:cNvSpPr/>
            <p:nvPr/>
          </p:nvSpPr>
          <p:spPr>
            <a:xfrm>
              <a:off x="3513942" y="3304708"/>
              <a:ext cx="51347" cy="47397"/>
            </a:xfrm>
            <a:custGeom>
              <a:rect b="b" l="l" r="r" t="t"/>
              <a:pathLst>
                <a:path extrusionOk="0" h="11" w="12">
                  <a:moveTo>
                    <a:pt x="2" y="0"/>
                  </a:moveTo>
                  <a:cubicBezTo>
                    <a:pt x="2" y="0"/>
                    <a:pt x="4" y="8"/>
                    <a:pt x="12" y="8"/>
                  </a:cubicBezTo>
                  <a:cubicBezTo>
                    <a:pt x="12" y="8"/>
                    <a:pt x="4" y="11"/>
                    <a:pt x="0" y="1"/>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0" name="Google Shape;6890;p190"/>
            <p:cNvSpPr/>
            <p:nvPr/>
          </p:nvSpPr>
          <p:spPr>
            <a:xfrm>
              <a:off x="3617952" y="3130919"/>
              <a:ext cx="383125" cy="438422"/>
            </a:xfrm>
            <a:custGeom>
              <a:rect b="b" l="l" r="r" t="t"/>
              <a:pathLst>
                <a:path extrusionOk="0" h="101" w="88">
                  <a:moveTo>
                    <a:pt x="12" y="62"/>
                  </a:moveTo>
                  <a:cubicBezTo>
                    <a:pt x="12" y="62"/>
                    <a:pt x="37" y="0"/>
                    <a:pt x="88" y="81"/>
                  </a:cubicBezTo>
                  <a:cubicBezTo>
                    <a:pt x="88" y="81"/>
                    <a:pt x="78" y="78"/>
                    <a:pt x="69" y="81"/>
                  </a:cubicBezTo>
                  <a:cubicBezTo>
                    <a:pt x="55" y="85"/>
                    <a:pt x="0" y="101"/>
                    <a:pt x="12" y="6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1" name="Google Shape;6891;p190"/>
            <p:cNvSpPr/>
            <p:nvPr/>
          </p:nvSpPr>
          <p:spPr>
            <a:xfrm>
              <a:off x="3695631" y="3342889"/>
              <a:ext cx="243568" cy="100060"/>
            </a:xfrm>
            <a:custGeom>
              <a:rect b="b" l="l" r="r" t="t"/>
              <a:pathLst>
                <a:path extrusionOk="0" h="23" w="56">
                  <a:moveTo>
                    <a:pt x="0" y="11"/>
                  </a:moveTo>
                  <a:cubicBezTo>
                    <a:pt x="0" y="11"/>
                    <a:pt x="33" y="0"/>
                    <a:pt x="56" y="23"/>
                  </a:cubicBezTo>
                  <a:cubicBezTo>
                    <a:pt x="56" y="23"/>
                    <a:pt x="40" y="6"/>
                    <a:pt x="0" y="1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2" name="Google Shape;6892;p190"/>
            <p:cNvSpPr/>
            <p:nvPr/>
          </p:nvSpPr>
          <p:spPr>
            <a:xfrm>
              <a:off x="3874686" y="3373170"/>
              <a:ext cx="39497" cy="30281"/>
            </a:xfrm>
            <a:custGeom>
              <a:rect b="b" l="l" r="r" t="t"/>
              <a:pathLst>
                <a:path extrusionOk="0" h="7" w="9">
                  <a:moveTo>
                    <a:pt x="0" y="6"/>
                  </a:moveTo>
                  <a:cubicBezTo>
                    <a:pt x="0" y="6"/>
                    <a:pt x="4" y="0"/>
                    <a:pt x="9" y="4"/>
                  </a:cubicBezTo>
                  <a:cubicBezTo>
                    <a:pt x="9" y="4"/>
                    <a:pt x="5" y="2"/>
                    <a:pt x="2" y="7"/>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3" name="Google Shape;6893;p190"/>
            <p:cNvSpPr/>
            <p:nvPr/>
          </p:nvSpPr>
          <p:spPr>
            <a:xfrm>
              <a:off x="3831239" y="3342889"/>
              <a:ext cx="39497" cy="43447"/>
            </a:xfrm>
            <a:custGeom>
              <a:rect b="b" l="l" r="r" t="t"/>
              <a:pathLst>
                <a:path extrusionOk="0" h="10" w="9">
                  <a:moveTo>
                    <a:pt x="1" y="10"/>
                  </a:moveTo>
                  <a:cubicBezTo>
                    <a:pt x="1" y="10"/>
                    <a:pt x="2" y="2"/>
                    <a:pt x="9" y="3"/>
                  </a:cubicBezTo>
                  <a:cubicBezTo>
                    <a:pt x="9" y="3"/>
                    <a:pt x="0" y="0"/>
                    <a:pt x="0" y="10"/>
                  </a:cubicBezTo>
                  <a:lnTo>
                    <a:pt x="1"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4" name="Google Shape;6894;p190"/>
            <p:cNvSpPr/>
            <p:nvPr/>
          </p:nvSpPr>
          <p:spPr>
            <a:xfrm>
              <a:off x="3848354" y="3399502"/>
              <a:ext cx="34231" cy="47397"/>
            </a:xfrm>
            <a:custGeom>
              <a:rect b="b" l="l" r="r" t="t"/>
              <a:pathLst>
                <a:path extrusionOk="0" h="11" w="8">
                  <a:moveTo>
                    <a:pt x="5" y="0"/>
                  </a:moveTo>
                  <a:cubicBezTo>
                    <a:pt x="5" y="0"/>
                    <a:pt x="2" y="8"/>
                    <a:pt x="8" y="11"/>
                  </a:cubicBezTo>
                  <a:cubicBezTo>
                    <a:pt x="8" y="11"/>
                    <a:pt x="0" y="9"/>
                    <a:pt x="3" y="0"/>
                  </a:cubicBezTo>
                  <a:lnTo>
                    <a:pt x="5"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5" name="Google Shape;6895;p190"/>
            <p:cNvSpPr/>
            <p:nvPr/>
          </p:nvSpPr>
          <p:spPr>
            <a:xfrm>
              <a:off x="3800957" y="3386336"/>
              <a:ext cx="30281" cy="47397"/>
            </a:xfrm>
            <a:custGeom>
              <a:rect b="b" l="l" r="r" t="t"/>
              <a:pathLst>
                <a:path extrusionOk="0" h="11" w="7">
                  <a:moveTo>
                    <a:pt x="4" y="0"/>
                  </a:moveTo>
                  <a:cubicBezTo>
                    <a:pt x="4" y="0"/>
                    <a:pt x="1" y="8"/>
                    <a:pt x="7" y="11"/>
                  </a:cubicBezTo>
                  <a:cubicBezTo>
                    <a:pt x="7" y="11"/>
                    <a:pt x="0" y="10"/>
                    <a:pt x="2" y="0"/>
                  </a:cubicBezTo>
                  <a:lnTo>
                    <a:pt x="4"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6" name="Google Shape;6896;p190"/>
            <p:cNvSpPr/>
            <p:nvPr/>
          </p:nvSpPr>
          <p:spPr>
            <a:xfrm>
              <a:off x="3774626" y="3329723"/>
              <a:ext cx="43447" cy="52663"/>
            </a:xfrm>
            <a:custGeom>
              <a:rect b="b" l="l" r="r" t="t"/>
              <a:pathLst>
                <a:path extrusionOk="0" h="12" w="10">
                  <a:moveTo>
                    <a:pt x="5" y="12"/>
                  </a:moveTo>
                  <a:cubicBezTo>
                    <a:pt x="5" y="12"/>
                    <a:pt x="2" y="2"/>
                    <a:pt x="10" y="2"/>
                  </a:cubicBezTo>
                  <a:cubicBezTo>
                    <a:pt x="10" y="2"/>
                    <a:pt x="0" y="0"/>
                    <a:pt x="2" y="12"/>
                  </a:cubicBezTo>
                  <a:lnTo>
                    <a:pt x="5"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7" name="Google Shape;6897;p190"/>
            <p:cNvSpPr/>
            <p:nvPr/>
          </p:nvSpPr>
          <p:spPr>
            <a:xfrm>
              <a:off x="3761460" y="3386336"/>
              <a:ext cx="34231" cy="56613"/>
            </a:xfrm>
            <a:custGeom>
              <a:rect b="b" l="l" r="r" t="t"/>
              <a:pathLst>
                <a:path extrusionOk="0" h="13" w="8">
                  <a:moveTo>
                    <a:pt x="5" y="0"/>
                  </a:moveTo>
                  <a:cubicBezTo>
                    <a:pt x="5" y="0"/>
                    <a:pt x="2" y="8"/>
                    <a:pt x="8" y="13"/>
                  </a:cubicBezTo>
                  <a:cubicBezTo>
                    <a:pt x="8" y="13"/>
                    <a:pt x="0" y="10"/>
                    <a:pt x="2" y="0"/>
                  </a:cubicBezTo>
                  <a:lnTo>
                    <a:pt x="5"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8" name="Google Shape;6898;p190"/>
            <p:cNvSpPr/>
            <p:nvPr/>
          </p:nvSpPr>
          <p:spPr>
            <a:xfrm>
              <a:off x="3583721" y="2813623"/>
              <a:ext cx="564814" cy="572713"/>
            </a:xfrm>
            <a:custGeom>
              <a:rect b="b" l="l" r="r" t="t"/>
              <a:pathLst>
                <a:path extrusionOk="0" h="132" w="130">
                  <a:moveTo>
                    <a:pt x="48" y="88"/>
                  </a:moveTo>
                  <a:cubicBezTo>
                    <a:pt x="48" y="88"/>
                    <a:pt x="130" y="132"/>
                    <a:pt x="110" y="0"/>
                  </a:cubicBezTo>
                  <a:cubicBezTo>
                    <a:pt x="110" y="0"/>
                    <a:pt x="102" y="13"/>
                    <a:pt x="90" y="18"/>
                  </a:cubicBezTo>
                  <a:cubicBezTo>
                    <a:pt x="72" y="25"/>
                    <a:pt x="0" y="58"/>
                    <a:pt x="48" y="8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9" name="Google Shape;6899;p190"/>
            <p:cNvSpPr/>
            <p:nvPr/>
          </p:nvSpPr>
          <p:spPr>
            <a:xfrm>
              <a:off x="3822023" y="2908417"/>
              <a:ext cx="209337" cy="273849"/>
            </a:xfrm>
            <a:custGeom>
              <a:rect b="b" l="l" r="r" t="t"/>
              <a:pathLst>
                <a:path extrusionOk="0" h="63" w="48">
                  <a:moveTo>
                    <a:pt x="0" y="63"/>
                  </a:moveTo>
                  <a:cubicBezTo>
                    <a:pt x="0" y="63"/>
                    <a:pt x="46" y="45"/>
                    <a:pt x="48" y="0"/>
                  </a:cubicBezTo>
                  <a:cubicBezTo>
                    <a:pt x="48" y="0"/>
                    <a:pt x="47" y="33"/>
                    <a:pt x="0" y="6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0" name="Google Shape;6900;p190"/>
            <p:cNvSpPr/>
            <p:nvPr/>
          </p:nvSpPr>
          <p:spPr>
            <a:xfrm>
              <a:off x="4005028" y="2991361"/>
              <a:ext cx="47397" cy="34231"/>
            </a:xfrm>
            <a:custGeom>
              <a:rect b="b" l="l" r="r" t="t"/>
              <a:pathLst>
                <a:path extrusionOk="0" h="8" w="11">
                  <a:moveTo>
                    <a:pt x="0" y="5"/>
                  </a:moveTo>
                  <a:cubicBezTo>
                    <a:pt x="0" y="5"/>
                    <a:pt x="10" y="8"/>
                    <a:pt x="11" y="0"/>
                  </a:cubicBezTo>
                  <a:cubicBezTo>
                    <a:pt x="11" y="0"/>
                    <a:pt x="9" y="5"/>
                    <a:pt x="1" y="3"/>
                  </a:cubicBezTo>
                  <a:lnTo>
                    <a:pt x="0" y="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1" name="Google Shape;6901;p190"/>
            <p:cNvSpPr/>
            <p:nvPr/>
          </p:nvSpPr>
          <p:spPr>
            <a:xfrm>
              <a:off x="3970796" y="3061140"/>
              <a:ext cx="64513" cy="47397"/>
            </a:xfrm>
            <a:custGeom>
              <a:rect b="b" l="l" r="r" t="t"/>
              <a:pathLst>
                <a:path extrusionOk="0" h="11" w="15">
                  <a:moveTo>
                    <a:pt x="2" y="0"/>
                  </a:moveTo>
                  <a:cubicBezTo>
                    <a:pt x="2" y="0"/>
                    <a:pt x="9" y="8"/>
                    <a:pt x="15" y="1"/>
                  </a:cubicBezTo>
                  <a:cubicBezTo>
                    <a:pt x="15" y="1"/>
                    <a:pt x="9" y="11"/>
                    <a:pt x="0" y="1"/>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2" name="Google Shape;6902;p190"/>
            <p:cNvSpPr/>
            <p:nvPr/>
          </p:nvSpPr>
          <p:spPr>
            <a:xfrm>
              <a:off x="3944465" y="2957130"/>
              <a:ext cx="51347" cy="68462"/>
            </a:xfrm>
            <a:custGeom>
              <a:rect b="b" l="l" r="r" t="t"/>
              <a:pathLst>
                <a:path extrusionOk="0" h="16" w="12">
                  <a:moveTo>
                    <a:pt x="12" y="14"/>
                  </a:moveTo>
                  <a:cubicBezTo>
                    <a:pt x="12" y="14"/>
                    <a:pt x="2" y="8"/>
                    <a:pt x="6" y="0"/>
                  </a:cubicBezTo>
                  <a:cubicBezTo>
                    <a:pt x="6" y="0"/>
                    <a:pt x="0" y="9"/>
                    <a:pt x="11" y="16"/>
                  </a:cubicBezTo>
                  <a:lnTo>
                    <a:pt x="12"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3" name="Google Shape;6903;p190"/>
            <p:cNvSpPr/>
            <p:nvPr/>
          </p:nvSpPr>
          <p:spPr>
            <a:xfrm>
              <a:off x="3901018" y="3017693"/>
              <a:ext cx="56613" cy="69779"/>
            </a:xfrm>
            <a:custGeom>
              <a:rect b="b" l="l" r="r" t="t"/>
              <a:pathLst>
                <a:path extrusionOk="0" h="16" w="13">
                  <a:moveTo>
                    <a:pt x="13" y="14"/>
                  </a:moveTo>
                  <a:cubicBezTo>
                    <a:pt x="13" y="14"/>
                    <a:pt x="3" y="8"/>
                    <a:pt x="6" y="0"/>
                  </a:cubicBezTo>
                  <a:cubicBezTo>
                    <a:pt x="6" y="0"/>
                    <a:pt x="0" y="7"/>
                    <a:pt x="11" y="16"/>
                  </a:cubicBezTo>
                  <a:lnTo>
                    <a:pt x="13"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4" name="Google Shape;6904;p190"/>
            <p:cNvSpPr/>
            <p:nvPr/>
          </p:nvSpPr>
          <p:spPr>
            <a:xfrm>
              <a:off x="3926033" y="3104587"/>
              <a:ext cx="75045" cy="73729"/>
            </a:xfrm>
            <a:custGeom>
              <a:rect b="b" l="l" r="r" t="t"/>
              <a:pathLst>
                <a:path extrusionOk="0" h="17" w="17">
                  <a:moveTo>
                    <a:pt x="2" y="0"/>
                  </a:moveTo>
                  <a:cubicBezTo>
                    <a:pt x="2" y="0"/>
                    <a:pt x="8" y="13"/>
                    <a:pt x="17" y="5"/>
                  </a:cubicBezTo>
                  <a:cubicBezTo>
                    <a:pt x="17" y="5"/>
                    <a:pt x="9" y="17"/>
                    <a:pt x="0" y="2"/>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5" name="Google Shape;6905;p190"/>
            <p:cNvSpPr/>
            <p:nvPr/>
          </p:nvSpPr>
          <p:spPr>
            <a:xfrm>
              <a:off x="3857570" y="3038758"/>
              <a:ext cx="64513" cy="82945"/>
            </a:xfrm>
            <a:custGeom>
              <a:rect b="b" l="l" r="r" t="t"/>
              <a:pathLst>
                <a:path extrusionOk="0" h="19" w="15">
                  <a:moveTo>
                    <a:pt x="15" y="17"/>
                  </a:moveTo>
                  <a:cubicBezTo>
                    <a:pt x="15" y="17"/>
                    <a:pt x="4" y="11"/>
                    <a:pt x="7" y="0"/>
                  </a:cubicBezTo>
                  <a:cubicBezTo>
                    <a:pt x="7" y="0"/>
                    <a:pt x="0" y="11"/>
                    <a:pt x="12" y="19"/>
                  </a:cubicBezTo>
                  <a:lnTo>
                    <a:pt x="15" y="1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6" name="Google Shape;6906;p190"/>
            <p:cNvSpPr/>
            <p:nvPr/>
          </p:nvSpPr>
          <p:spPr>
            <a:xfrm>
              <a:off x="1425843" y="2583221"/>
              <a:ext cx="747819" cy="638542"/>
            </a:xfrm>
            <a:custGeom>
              <a:rect b="b" l="l" r="r" t="t"/>
              <a:pathLst>
                <a:path extrusionOk="0" h="147" w="172">
                  <a:moveTo>
                    <a:pt x="106" y="129"/>
                  </a:moveTo>
                  <a:cubicBezTo>
                    <a:pt x="106" y="129"/>
                    <a:pt x="0" y="89"/>
                    <a:pt x="136" y="0"/>
                  </a:cubicBezTo>
                  <a:cubicBezTo>
                    <a:pt x="136" y="0"/>
                    <a:pt x="131" y="17"/>
                    <a:pt x="136" y="32"/>
                  </a:cubicBezTo>
                  <a:cubicBezTo>
                    <a:pt x="144" y="55"/>
                    <a:pt x="172" y="147"/>
                    <a:pt x="106" y="1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7" name="Google Shape;6907;p190"/>
            <p:cNvSpPr/>
            <p:nvPr/>
          </p:nvSpPr>
          <p:spPr>
            <a:xfrm>
              <a:off x="1782637" y="2687231"/>
              <a:ext cx="169839" cy="413407"/>
            </a:xfrm>
            <a:custGeom>
              <a:rect b="b" l="l" r="r" t="t"/>
              <a:pathLst>
                <a:path extrusionOk="0" h="95" w="39">
                  <a:moveTo>
                    <a:pt x="21" y="95"/>
                  </a:moveTo>
                  <a:cubicBezTo>
                    <a:pt x="21" y="95"/>
                    <a:pt x="0" y="39"/>
                    <a:pt x="39" y="0"/>
                  </a:cubicBezTo>
                  <a:cubicBezTo>
                    <a:pt x="39" y="0"/>
                    <a:pt x="10" y="28"/>
                    <a:pt x="21"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8" name="Google Shape;6908;p190"/>
            <p:cNvSpPr/>
            <p:nvPr/>
          </p:nvSpPr>
          <p:spPr>
            <a:xfrm>
              <a:off x="1835300" y="2734628"/>
              <a:ext cx="47397" cy="61879"/>
            </a:xfrm>
            <a:custGeom>
              <a:rect b="b" l="l" r="r" t="t"/>
              <a:pathLst>
                <a:path extrusionOk="0" h="14" w="11">
                  <a:moveTo>
                    <a:pt x="10" y="14"/>
                  </a:moveTo>
                  <a:cubicBezTo>
                    <a:pt x="10" y="14"/>
                    <a:pt x="0" y="8"/>
                    <a:pt x="6" y="0"/>
                  </a:cubicBezTo>
                  <a:cubicBezTo>
                    <a:pt x="6" y="0"/>
                    <a:pt x="3" y="6"/>
                    <a:pt x="11" y="12"/>
                  </a:cubicBezTo>
                  <a:lnTo>
                    <a:pt x="10"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9" name="Google Shape;6909;p190"/>
            <p:cNvSpPr/>
            <p:nvPr/>
          </p:nvSpPr>
          <p:spPr>
            <a:xfrm>
              <a:off x="1786587" y="2809673"/>
              <a:ext cx="73729" cy="64513"/>
            </a:xfrm>
            <a:custGeom>
              <a:rect b="b" l="l" r="r" t="t"/>
              <a:pathLst>
                <a:path extrusionOk="0" h="15" w="17">
                  <a:moveTo>
                    <a:pt x="17" y="12"/>
                  </a:moveTo>
                  <a:cubicBezTo>
                    <a:pt x="17" y="12"/>
                    <a:pt x="3" y="12"/>
                    <a:pt x="5" y="0"/>
                  </a:cubicBezTo>
                  <a:cubicBezTo>
                    <a:pt x="5" y="0"/>
                    <a:pt x="0" y="14"/>
                    <a:pt x="17" y="15"/>
                  </a:cubicBezTo>
                  <a:lnTo>
                    <a:pt x="17"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0" name="Google Shape;6910;p190"/>
            <p:cNvSpPr/>
            <p:nvPr/>
          </p:nvSpPr>
          <p:spPr>
            <a:xfrm>
              <a:off x="1878747" y="2783341"/>
              <a:ext cx="81628" cy="56613"/>
            </a:xfrm>
            <a:custGeom>
              <a:rect b="b" l="l" r="r" t="t"/>
              <a:pathLst>
                <a:path extrusionOk="0" h="13" w="19">
                  <a:moveTo>
                    <a:pt x="0" y="6"/>
                  </a:moveTo>
                  <a:cubicBezTo>
                    <a:pt x="0" y="6"/>
                    <a:pt x="14" y="10"/>
                    <a:pt x="19" y="0"/>
                  </a:cubicBezTo>
                  <a:cubicBezTo>
                    <a:pt x="19" y="0"/>
                    <a:pt x="15" y="13"/>
                    <a:pt x="0" y="9"/>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1" name="Google Shape;6911;p190"/>
            <p:cNvSpPr/>
            <p:nvPr/>
          </p:nvSpPr>
          <p:spPr>
            <a:xfrm>
              <a:off x="1860315" y="2874186"/>
              <a:ext cx="78995" cy="43447"/>
            </a:xfrm>
            <a:custGeom>
              <a:rect b="b" l="l" r="r" t="t"/>
              <a:pathLst>
                <a:path extrusionOk="0" h="10" w="18">
                  <a:moveTo>
                    <a:pt x="0" y="4"/>
                  </a:moveTo>
                  <a:cubicBezTo>
                    <a:pt x="0" y="4"/>
                    <a:pt x="13" y="9"/>
                    <a:pt x="18" y="0"/>
                  </a:cubicBezTo>
                  <a:cubicBezTo>
                    <a:pt x="18" y="0"/>
                    <a:pt x="17" y="10"/>
                    <a:pt x="0" y="8"/>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2" name="Google Shape;6912;p190"/>
            <p:cNvSpPr/>
            <p:nvPr/>
          </p:nvSpPr>
          <p:spPr>
            <a:xfrm>
              <a:off x="1761572" y="2891301"/>
              <a:ext cx="90844" cy="78995"/>
            </a:xfrm>
            <a:custGeom>
              <a:rect b="b" l="l" r="r" t="t"/>
              <a:pathLst>
                <a:path extrusionOk="0" h="18" w="21">
                  <a:moveTo>
                    <a:pt x="21" y="9"/>
                  </a:moveTo>
                  <a:cubicBezTo>
                    <a:pt x="21" y="9"/>
                    <a:pt x="5" y="15"/>
                    <a:pt x="4" y="0"/>
                  </a:cubicBezTo>
                  <a:cubicBezTo>
                    <a:pt x="4" y="0"/>
                    <a:pt x="0" y="18"/>
                    <a:pt x="21" y="14"/>
                  </a:cubicBezTo>
                  <a:lnTo>
                    <a:pt x="2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3" name="Google Shape;6913;p190"/>
            <p:cNvSpPr/>
            <p:nvPr/>
          </p:nvSpPr>
          <p:spPr>
            <a:xfrm>
              <a:off x="1860315" y="2926849"/>
              <a:ext cx="92161" cy="64513"/>
            </a:xfrm>
            <a:custGeom>
              <a:rect b="b" l="l" r="r" t="t"/>
              <a:pathLst>
                <a:path extrusionOk="0" h="15" w="21">
                  <a:moveTo>
                    <a:pt x="0" y="6"/>
                  </a:moveTo>
                  <a:cubicBezTo>
                    <a:pt x="0" y="6"/>
                    <a:pt x="13" y="11"/>
                    <a:pt x="21" y="0"/>
                  </a:cubicBezTo>
                  <a:cubicBezTo>
                    <a:pt x="21" y="0"/>
                    <a:pt x="17" y="15"/>
                    <a:pt x="0" y="11"/>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4" name="Google Shape;6914;p190"/>
            <p:cNvSpPr/>
            <p:nvPr/>
          </p:nvSpPr>
          <p:spPr>
            <a:xfrm>
              <a:off x="1174376" y="2184297"/>
              <a:ext cx="747819" cy="637226"/>
            </a:xfrm>
            <a:custGeom>
              <a:rect b="b" l="l" r="r" t="t"/>
              <a:pathLst>
                <a:path extrusionOk="0" h="147" w="172">
                  <a:moveTo>
                    <a:pt x="106" y="129"/>
                  </a:moveTo>
                  <a:cubicBezTo>
                    <a:pt x="106" y="129"/>
                    <a:pt x="0" y="89"/>
                    <a:pt x="136" y="0"/>
                  </a:cubicBezTo>
                  <a:cubicBezTo>
                    <a:pt x="136" y="0"/>
                    <a:pt x="130" y="17"/>
                    <a:pt x="136" y="32"/>
                  </a:cubicBezTo>
                  <a:cubicBezTo>
                    <a:pt x="144" y="55"/>
                    <a:pt x="172" y="147"/>
                    <a:pt x="106" y="1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5" name="Google Shape;6915;p190"/>
            <p:cNvSpPr/>
            <p:nvPr/>
          </p:nvSpPr>
          <p:spPr>
            <a:xfrm>
              <a:off x="1529853" y="2288307"/>
              <a:ext cx="169839" cy="412090"/>
            </a:xfrm>
            <a:custGeom>
              <a:rect b="b" l="l" r="r" t="t"/>
              <a:pathLst>
                <a:path extrusionOk="0" h="95" w="39">
                  <a:moveTo>
                    <a:pt x="21" y="95"/>
                  </a:moveTo>
                  <a:cubicBezTo>
                    <a:pt x="21" y="95"/>
                    <a:pt x="0" y="39"/>
                    <a:pt x="39" y="0"/>
                  </a:cubicBezTo>
                  <a:cubicBezTo>
                    <a:pt x="39" y="0"/>
                    <a:pt x="10" y="28"/>
                    <a:pt x="21"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6" name="Google Shape;6916;p190"/>
            <p:cNvSpPr/>
            <p:nvPr/>
          </p:nvSpPr>
          <p:spPr>
            <a:xfrm>
              <a:off x="1582516" y="2335704"/>
              <a:ext cx="47397" cy="60563"/>
            </a:xfrm>
            <a:custGeom>
              <a:rect b="b" l="l" r="r" t="t"/>
              <a:pathLst>
                <a:path extrusionOk="0" h="14" w="11">
                  <a:moveTo>
                    <a:pt x="10" y="14"/>
                  </a:moveTo>
                  <a:cubicBezTo>
                    <a:pt x="10" y="14"/>
                    <a:pt x="0" y="8"/>
                    <a:pt x="6" y="0"/>
                  </a:cubicBezTo>
                  <a:cubicBezTo>
                    <a:pt x="6" y="0"/>
                    <a:pt x="3" y="6"/>
                    <a:pt x="11" y="12"/>
                  </a:cubicBezTo>
                  <a:lnTo>
                    <a:pt x="10"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7" name="Google Shape;6917;p190"/>
            <p:cNvSpPr/>
            <p:nvPr/>
          </p:nvSpPr>
          <p:spPr>
            <a:xfrm>
              <a:off x="1535119" y="2409432"/>
              <a:ext cx="69779" cy="65829"/>
            </a:xfrm>
            <a:custGeom>
              <a:rect b="b" l="l" r="r" t="t"/>
              <a:pathLst>
                <a:path extrusionOk="0" h="15" w="16">
                  <a:moveTo>
                    <a:pt x="16" y="12"/>
                  </a:moveTo>
                  <a:cubicBezTo>
                    <a:pt x="16" y="12"/>
                    <a:pt x="3" y="12"/>
                    <a:pt x="5" y="0"/>
                  </a:cubicBezTo>
                  <a:cubicBezTo>
                    <a:pt x="5" y="0"/>
                    <a:pt x="0" y="14"/>
                    <a:pt x="16" y="15"/>
                  </a:cubicBezTo>
                  <a:lnTo>
                    <a:pt x="16"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8" name="Google Shape;6918;p190"/>
            <p:cNvSpPr/>
            <p:nvPr/>
          </p:nvSpPr>
          <p:spPr>
            <a:xfrm>
              <a:off x="1625964" y="2383100"/>
              <a:ext cx="82945" cy="56613"/>
            </a:xfrm>
            <a:custGeom>
              <a:rect b="b" l="l" r="r" t="t"/>
              <a:pathLst>
                <a:path extrusionOk="0" h="13" w="19">
                  <a:moveTo>
                    <a:pt x="0" y="6"/>
                  </a:moveTo>
                  <a:cubicBezTo>
                    <a:pt x="0" y="6"/>
                    <a:pt x="14" y="10"/>
                    <a:pt x="19" y="0"/>
                  </a:cubicBezTo>
                  <a:cubicBezTo>
                    <a:pt x="19" y="0"/>
                    <a:pt x="15" y="13"/>
                    <a:pt x="0" y="9"/>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9" name="Google Shape;6919;p190"/>
            <p:cNvSpPr/>
            <p:nvPr/>
          </p:nvSpPr>
          <p:spPr>
            <a:xfrm>
              <a:off x="1604898" y="2475261"/>
              <a:ext cx="81628" cy="43447"/>
            </a:xfrm>
            <a:custGeom>
              <a:rect b="b" l="l" r="r" t="t"/>
              <a:pathLst>
                <a:path extrusionOk="0" h="10" w="19">
                  <a:moveTo>
                    <a:pt x="0" y="4"/>
                  </a:moveTo>
                  <a:cubicBezTo>
                    <a:pt x="0" y="4"/>
                    <a:pt x="14" y="9"/>
                    <a:pt x="19" y="0"/>
                  </a:cubicBezTo>
                  <a:cubicBezTo>
                    <a:pt x="19" y="0"/>
                    <a:pt x="17" y="10"/>
                    <a:pt x="0" y="8"/>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0" name="Google Shape;6920;p190"/>
            <p:cNvSpPr/>
            <p:nvPr/>
          </p:nvSpPr>
          <p:spPr>
            <a:xfrm>
              <a:off x="1508788" y="2492377"/>
              <a:ext cx="90844" cy="77678"/>
            </a:xfrm>
            <a:custGeom>
              <a:rect b="b" l="l" r="r" t="t"/>
              <a:pathLst>
                <a:path extrusionOk="0" h="18" w="21">
                  <a:moveTo>
                    <a:pt x="21" y="9"/>
                  </a:moveTo>
                  <a:cubicBezTo>
                    <a:pt x="21" y="9"/>
                    <a:pt x="5" y="15"/>
                    <a:pt x="4" y="0"/>
                  </a:cubicBezTo>
                  <a:cubicBezTo>
                    <a:pt x="4" y="0"/>
                    <a:pt x="0" y="18"/>
                    <a:pt x="21" y="14"/>
                  </a:cubicBezTo>
                  <a:lnTo>
                    <a:pt x="2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1" name="Google Shape;6921;p190"/>
            <p:cNvSpPr/>
            <p:nvPr/>
          </p:nvSpPr>
          <p:spPr>
            <a:xfrm>
              <a:off x="1604898" y="2526608"/>
              <a:ext cx="94794" cy="65829"/>
            </a:xfrm>
            <a:custGeom>
              <a:rect b="b" l="l" r="r" t="t"/>
              <a:pathLst>
                <a:path extrusionOk="0" h="15" w="22">
                  <a:moveTo>
                    <a:pt x="0" y="6"/>
                  </a:moveTo>
                  <a:cubicBezTo>
                    <a:pt x="0" y="6"/>
                    <a:pt x="14" y="11"/>
                    <a:pt x="22" y="0"/>
                  </a:cubicBezTo>
                  <a:cubicBezTo>
                    <a:pt x="22" y="0"/>
                    <a:pt x="18" y="15"/>
                    <a:pt x="0" y="11"/>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2" name="Google Shape;6922;p190"/>
            <p:cNvSpPr/>
            <p:nvPr/>
          </p:nvSpPr>
          <p:spPr>
            <a:xfrm>
              <a:off x="1404778" y="3025592"/>
              <a:ext cx="517417" cy="574030"/>
            </a:xfrm>
            <a:custGeom>
              <a:rect b="b" l="l" r="r" t="t"/>
              <a:pathLst>
                <a:path extrusionOk="0" h="132" w="119">
                  <a:moveTo>
                    <a:pt x="99" y="51"/>
                  </a:moveTo>
                  <a:cubicBezTo>
                    <a:pt x="99" y="51"/>
                    <a:pt x="60" y="132"/>
                    <a:pt x="0" y="18"/>
                  </a:cubicBezTo>
                  <a:cubicBezTo>
                    <a:pt x="0" y="18"/>
                    <a:pt x="14" y="23"/>
                    <a:pt x="26" y="20"/>
                  </a:cubicBezTo>
                  <a:cubicBezTo>
                    <a:pt x="44" y="16"/>
                    <a:pt x="119" y="0"/>
                    <a:pt x="99" y="5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3" name="Google Shape;6923;p190"/>
            <p:cNvSpPr/>
            <p:nvPr/>
          </p:nvSpPr>
          <p:spPr>
            <a:xfrm>
              <a:off x="1482456" y="3161200"/>
              <a:ext cx="317296" cy="147457"/>
            </a:xfrm>
            <a:custGeom>
              <a:rect b="b" l="l" r="r" t="t"/>
              <a:pathLst>
                <a:path extrusionOk="0" h="34" w="73">
                  <a:moveTo>
                    <a:pt x="73" y="22"/>
                  </a:moveTo>
                  <a:cubicBezTo>
                    <a:pt x="73" y="22"/>
                    <a:pt x="28" y="34"/>
                    <a:pt x="0" y="0"/>
                  </a:cubicBezTo>
                  <a:cubicBezTo>
                    <a:pt x="0" y="0"/>
                    <a:pt x="20" y="25"/>
                    <a:pt x="73" y="2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4" name="Google Shape;6924;p190"/>
            <p:cNvSpPr/>
            <p:nvPr/>
          </p:nvSpPr>
          <p:spPr>
            <a:xfrm>
              <a:off x="1512738" y="3221763"/>
              <a:ext cx="52663" cy="39497"/>
            </a:xfrm>
            <a:custGeom>
              <a:rect b="b" l="l" r="r" t="t"/>
              <a:pathLst>
                <a:path extrusionOk="0" h="9" w="12">
                  <a:moveTo>
                    <a:pt x="12" y="1"/>
                  </a:moveTo>
                  <a:cubicBezTo>
                    <a:pt x="12" y="1"/>
                    <a:pt x="6" y="9"/>
                    <a:pt x="0" y="3"/>
                  </a:cubicBezTo>
                  <a:cubicBezTo>
                    <a:pt x="0" y="3"/>
                    <a:pt x="5" y="7"/>
                    <a:pt x="10" y="0"/>
                  </a:cubicBezTo>
                  <a:lnTo>
                    <a:pt x="12"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5" name="Google Shape;6925;p190"/>
            <p:cNvSpPr/>
            <p:nvPr/>
          </p:nvSpPr>
          <p:spPr>
            <a:xfrm>
              <a:off x="1565401" y="3248095"/>
              <a:ext cx="56613" cy="56613"/>
            </a:xfrm>
            <a:custGeom>
              <a:rect b="b" l="l" r="r" t="t"/>
              <a:pathLst>
                <a:path extrusionOk="0" h="13" w="13">
                  <a:moveTo>
                    <a:pt x="11" y="0"/>
                  </a:moveTo>
                  <a:cubicBezTo>
                    <a:pt x="11" y="0"/>
                    <a:pt x="9" y="11"/>
                    <a:pt x="0" y="8"/>
                  </a:cubicBezTo>
                  <a:cubicBezTo>
                    <a:pt x="0" y="8"/>
                    <a:pt x="11" y="13"/>
                    <a:pt x="13" y="0"/>
                  </a:cubicBezTo>
                  <a:lnTo>
                    <a:pt x="1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6" name="Google Shape;6926;p190"/>
            <p:cNvSpPr/>
            <p:nvPr/>
          </p:nvSpPr>
          <p:spPr>
            <a:xfrm>
              <a:off x="1561451" y="3161200"/>
              <a:ext cx="43447" cy="68462"/>
            </a:xfrm>
            <a:custGeom>
              <a:rect b="b" l="l" r="r" t="t"/>
              <a:pathLst>
                <a:path extrusionOk="0" h="16" w="10">
                  <a:moveTo>
                    <a:pt x="3" y="15"/>
                  </a:moveTo>
                  <a:cubicBezTo>
                    <a:pt x="3" y="15"/>
                    <a:pt x="7" y="5"/>
                    <a:pt x="0" y="0"/>
                  </a:cubicBezTo>
                  <a:cubicBezTo>
                    <a:pt x="0" y="0"/>
                    <a:pt x="10" y="4"/>
                    <a:pt x="5" y="16"/>
                  </a:cubicBezTo>
                  <a:lnTo>
                    <a:pt x="3"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7" name="Google Shape;6927;p190"/>
            <p:cNvSpPr/>
            <p:nvPr/>
          </p:nvSpPr>
          <p:spPr>
            <a:xfrm>
              <a:off x="1625964" y="3186215"/>
              <a:ext cx="35548" cy="65829"/>
            </a:xfrm>
            <a:custGeom>
              <a:rect b="b" l="l" r="r" t="t"/>
              <a:pathLst>
                <a:path extrusionOk="0" h="15" w="8">
                  <a:moveTo>
                    <a:pt x="3" y="15"/>
                  </a:moveTo>
                  <a:cubicBezTo>
                    <a:pt x="3" y="15"/>
                    <a:pt x="7" y="5"/>
                    <a:pt x="0" y="0"/>
                  </a:cubicBezTo>
                  <a:cubicBezTo>
                    <a:pt x="0" y="0"/>
                    <a:pt x="8" y="2"/>
                    <a:pt x="5" y="15"/>
                  </a:cubicBezTo>
                  <a:lnTo>
                    <a:pt x="3"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8" name="Google Shape;6928;p190"/>
            <p:cNvSpPr/>
            <p:nvPr/>
          </p:nvSpPr>
          <p:spPr>
            <a:xfrm>
              <a:off x="1629913" y="3261261"/>
              <a:ext cx="61879" cy="73729"/>
            </a:xfrm>
            <a:custGeom>
              <a:rect b="b" l="l" r="r" t="t"/>
              <a:pathLst>
                <a:path extrusionOk="0" h="17" w="14">
                  <a:moveTo>
                    <a:pt x="9" y="0"/>
                  </a:moveTo>
                  <a:cubicBezTo>
                    <a:pt x="9" y="0"/>
                    <a:pt x="12" y="13"/>
                    <a:pt x="0" y="12"/>
                  </a:cubicBezTo>
                  <a:cubicBezTo>
                    <a:pt x="0" y="12"/>
                    <a:pt x="14" y="17"/>
                    <a:pt x="12" y="0"/>
                  </a:cubicBezTo>
                  <a:lnTo>
                    <a:pt x="9"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9" name="Google Shape;6929;p190"/>
            <p:cNvSpPr/>
            <p:nvPr/>
          </p:nvSpPr>
          <p:spPr>
            <a:xfrm>
              <a:off x="1673361" y="3178316"/>
              <a:ext cx="48714" cy="77678"/>
            </a:xfrm>
            <a:custGeom>
              <a:rect b="b" l="l" r="r" t="t"/>
              <a:pathLst>
                <a:path extrusionOk="0" h="18" w="11">
                  <a:moveTo>
                    <a:pt x="3" y="18"/>
                  </a:moveTo>
                  <a:cubicBezTo>
                    <a:pt x="3" y="18"/>
                    <a:pt x="7" y="8"/>
                    <a:pt x="0" y="0"/>
                  </a:cubicBezTo>
                  <a:cubicBezTo>
                    <a:pt x="0" y="0"/>
                    <a:pt x="11" y="5"/>
                    <a:pt x="6" y="18"/>
                  </a:cubicBezTo>
                  <a:lnTo>
                    <a:pt x="3" y="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0" name="Google Shape;6930;p190"/>
            <p:cNvSpPr/>
            <p:nvPr/>
          </p:nvSpPr>
          <p:spPr>
            <a:xfrm>
              <a:off x="1274436" y="2653000"/>
              <a:ext cx="547698" cy="551648"/>
            </a:xfrm>
            <a:custGeom>
              <a:rect b="b" l="l" r="r" t="t"/>
              <a:pathLst>
                <a:path extrusionOk="0" h="127" w="126">
                  <a:moveTo>
                    <a:pt x="80" y="86"/>
                  </a:moveTo>
                  <a:cubicBezTo>
                    <a:pt x="80" y="86"/>
                    <a:pt x="0" y="127"/>
                    <a:pt x="21" y="0"/>
                  </a:cubicBezTo>
                  <a:cubicBezTo>
                    <a:pt x="21" y="0"/>
                    <a:pt x="28" y="13"/>
                    <a:pt x="40" y="18"/>
                  </a:cubicBezTo>
                  <a:cubicBezTo>
                    <a:pt x="57" y="25"/>
                    <a:pt x="126" y="57"/>
                    <a:pt x="80" y="8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1" name="Google Shape;6931;p190"/>
            <p:cNvSpPr/>
            <p:nvPr/>
          </p:nvSpPr>
          <p:spPr>
            <a:xfrm>
              <a:off x="1391612" y="2747794"/>
              <a:ext cx="194854" cy="265950"/>
            </a:xfrm>
            <a:custGeom>
              <a:rect b="b" l="l" r="r" t="t"/>
              <a:pathLst>
                <a:path extrusionOk="0" h="61" w="45">
                  <a:moveTo>
                    <a:pt x="45" y="61"/>
                  </a:moveTo>
                  <a:cubicBezTo>
                    <a:pt x="45" y="61"/>
                    <a:pt x="2" y="43"/>
                    <a:pt x="0" y="0"/>
                  </a:cubicBezTo>
                  <a:cubicBezTo>
                    <a:pt x="0" y="0"/>
                    <a:pt x="1" y="32"/>
                    <a:pt x="45" y="6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2" name="Google Shape;6932;p190"/>
            <p:cNvSpPr/>
            <p:nvPr/>
          </p:nvSpPr>
          <p:spPr>
            <a:xfrm>
              <a:off x="1369230" y="2826789"/>
              <a:ext cx="43447" cy="34231"/>
            </a:xfrm>
            <a:custGeom>
              <a:rect b="b" l="l" r="r" t="t"/>
              <a:pathLst>
                <a:path extrusionOk="0" h="8" w="10">
                  <a:moveTo>
                    <a:pt x="10" y="5"/>
                  </a:moveTo>
                  <a:cubicBezTo>
                    <a:pt x="10" y="5"/>
                    <a:pt x="1" y="8"/>
                    <a:pt x="0" y="0"/>
                  </a:cubicBezTo>
                  <a:cubicBezTo>
                    <a:pt x="0" y="0"/>
                    <a:pt x="2" y="5"/>
                    <a:pt x="10" y="3"/>
                  </a:cubicBezTo>
                  <a:lnTo>
                    <a:pt x="10" y="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3" name="Google Shape;6933;p190"/>
            <p:cNvSpPr/>
            <p:nvPr/>
          </p:nvSpPr>
          <p:spPr>
            <a:xfrm>
              <a:off x="1382396" y="2896567"/>
              <a:ext cx="65829" cy="42131"/>
            </a:xfrm>
            <a:custGeom>
              <a:rect b="b" l="l" r="r" t="t"/>
              <a:pathLst>
                <a:path extrusionOk="0" h="10" w="15">
                  <a:moveTo>
                    <a:pt x="14" y="0"/>
                  </a:moveTo>
                  <a:cubicBezTo>
                    <a:pt x="14" y="0"/>
                    <a:pt x="6" y="8"/>
                    <a:pt x="0" y="0"/>
                  </a:cubicBezTo>
                  <a:cubicBezTo>
                    <a:pt x="0" y="0"/>
                    <a:pt x="6" y="10"/>
                    <a:pt x="15" y="1"/>
                  </a:cubicBezTo>
                  <a:lnTo>
                    <a:pt x="14"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4" name="Google Shape;6934;p190"/>
            <p:cNvSpPr/>
            <p:nvPr/>
          </p:nvSpPr>
          <p:spPr>
            <a:xfrm>
              <a:off x="1421893" y="2796507"/>
              <a:ext cx="52663" cy="64513"/>
            </a:xfrm>
            <a:custGeom>
              <a:rect b="b" l="l" r="r" t="t"/>
              <a:pathLst>
                <a:path extrusionOk="0" h="15" w="12">
                  <a:moveTo>
                    <a:pt x="0" y="13"/>
                  </a:moveTo>
                  <a:cubicBezTo>
                    <a:pt x="0" y="13"/>
                    <a:pt x="10" y="7"/>
                    <a:pt x="7" y="0"/>
                  </a:cubicBezTo>
                  <a:cubicBezTo>
                    <a:pt x="7" y="0"/>
                    <a:pt x="12" y="9"/>
                    <a:pt x="2" y="15"/>
                  </a:cubicBezTo>
                  <a:lnTo>
                    <a:pt x="0" y="1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5" name="Google Shape;6935;p190"/>
            <p:cNvSpPr/>
            <p:nvPr/>
          </p:nvSpPr>
          <p:spPr>
            <a:xfrm>
              <a:off x="1461391" y="2853120"/>
              <a:ext cx="51347" cy="68462"/>
            </a:xfrm>
            <a:custGeom>
              <a:rect b="b" l="l" r="r" t="t"/>
              <a:pathLst>
                <a:path extrusionOk="0" h="16" w="12">
                  <a:moveTo>
                    <a:pt x="0" y="14"/>
                  </a:moveTo>
                  <a:cubicBezTo>
                    <a:pt x="0" y="14"/>
                    <a:pt x="9" y="8"/>
                    <a:pt x="7" y="0"/>
                  </a:cubicBezTo>
                  <a:cubicBezTo>
                    <a:pt x="7" y="0"/>
                    <a:pt x="12" y="7"/>
                    <a:pt x="2" y="16"/>
                  </a:cubicBezTo>
                  <a:lnTo>
                    <a:pt x="0"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6" name="Google Shape;6936;p190"/>
            <p:cNvSpPr/>
            <p:nvPr/>
          </p:nvSpPr>
          <p:spPr>
            <a:xfrm>
              <a:off x="1417944" y="2934748"/>
              <a:ext cx="73729" cy="73729"/>
            </a:xfrm>
            <a:custGeom>
              <a:rect b="b" l="l" r="r" t="t"/>
              <a:pathLst>
                <a:path extrusionOk="0" h="17" w="17">
                  <a:moveTo>
                    <a:pt x="15" y="0"/>
                  </a:moveTo>
                  <a:cubicBezTo>
                    <a:pt x="15" y="0"/>
                    <a:pt x="9" y="13"/>
                    <a:pt x="0" y="6"/>
                  </a:cubicBezTo>
                  <a:cubicBezTo>
                    <a:pt x="0" y="6"/>
                    <a:pt x="8" y="17"/>
                    <a:pt x="17" y="3"/>
                  </a:cubicBezTo>
                  <a:lnTo>
                    <a:pt x="15"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7" name="Google Shape;6937;p190"/>
            <p:cNvSpPr/>
            <p:nvPr/>
          </p:nvSpPr>
          <p:spPr>
            <a:xfrm>
              <a:off x="1495622" y="2874186"/>
              <a:ext cx="60563" cy="77678"/>
            </a:xfrm>
            <a:custGeom>
              <a:rect b="b" l="l" r="r" t="t"/>
              <a:pathLst>
                <a:path extrusionOk="0" h="18" w="14">
                  <a:moveTo>
                    <a:pt x="0" y="16"/>
                  </a:moveTo>
                  <a:cubicBezTo>
                    <a:pt x="0" y="16"/>
                    <a:pt x="10" y="11"/>
                    <a:pt x="8" y="0"/>
                  </a:cubicBezTo>
                  <a:cubicBezTo>
                    <a:pt x="8" y="0"/>
                    <a:pt x="14" y="10"/>
                    <a:pt x="3" y="18"/>
                  </a:cubicBezTo>
                  <a:lnTo>
                    <a:pt x="0" y="1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8" name="Google Shape;6938;p190"/>
            <p:cNvSpPr/>
            <p:nvPr/>
          </p:nvSpPr>
          <p:spPr>
            <a:xfrm>
              <a:off x="1805019" y="2061855"/>
              <a:ext cx="542432" cy="521366"/>
            </a:xfrm>
            <a:custGeom>
              <a:rect b="b" l="l" r="r" t="t"/>
              <a:pathLst>
                <a:path extrusionOk="0" h="120" w="125">
                  <a:moveTo>
                    <a:pt x="49" y="95"/>
                  </a:moveTo>
                  <a:cubicBezTo>
                    <a:pt x="49" y="95"/>
                    <a:pt x="125" y="49"/>
                    <a:pt x="6" y="0"/>
                  </a:cubicBezTo>
                  <a:cubicBezTo>
                    <a:pt x="6" y="0"/>
                    <a:pt x="13" y="13"/>
                    <a:pt x="11" y="25"/>
                  </a:cubicBezTo>
                  <a:cubicBezTo>
                    <a:pt x="8" y="44"/>
                    <a:pt x="0" y="120"/>
                    <a:pt x="49"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9" name="Google Shape;6939;p190"/>
            <p:cNvSpPr/>
            <p:nvPr/>
          </p:nvSpPr>
          <p:spPr>
            <a:xfrm>
              <a:off x="1895863" y="2131633"/>
              <a:ext cx="156673" cy="308080"/>
            </a:xfrm>
            <a:custGeom>
              <a:rect b="b" l="l" r="r" t="t"/>
              <a:pathLst>
                <a:path extrusionOk="0" h="71" w="36">
                  <a:moveTo>
                    <a:pt x="29" y="71"/>
                  </a:moveTo>
                  <a:cubicBezTo>
                    <a:pt x="29" y="71"/>
                    <a:pt x="36" y="25"/>
                    <a:pt x="0" y="0"/>
                  </a:cubicBezTo>
                  <a:cubicBezTo>
                    <a:pt x="0" y="0"/>
                    <a:pt x="27" y="18"/>
                    <a:pt x="29" y="7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0" name="Google Shape;6940;p190"/>
            <p:cNvSpPr/>
            <p:nvPr/>
          </p:nvSpPr>
          <p:spPr>
            <a:xfrm>
              <a:off x="1965642" y="2157965"/>
              <a:ext cx="39497" cy="47397"/>
            </a:xfrm>
            <a:custGeom>
              <a:rect b="b" l="l" r="r" t="t"/>
              <a:pathLst>
                <a:path extrusionOk="0" h="11" w="9">
                  <a:moveTo>
                    <a:pt x="1" y="11"/>
                  </a:moveTo>
                  <a:cubicBezTo>
                    <a:pt x="1" y="11"/>
                    <a:pt x="9" y="5"/>
                    <a:pt x="2" y="0"/>
                  </a:cubicBezTo>
                  <a:cubicBezTo>
                    <a:pt x="2" y="0"/>
                    <a:pt x="6" y="4"/>
                    <a:pt x="0" y="10"/>
                  </a:cubicBezTo>
                  <a:lnTo>
                    <a:pt x="1"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1" name="Google Shape;6941;p190"/>
            <p:cNvSpPr/>
            <p:nvPr/>
          </p:nvSpPr>
          <p:spPr>
            <a:xfrm>
              <a:off x="1995923" y="2205362"/>
              <a:ext cx="56613" cy="56613"/>
            </a:xfrm>
            <a:custGeom>
              <a:rect b="b" l="l" r="r" t="t"/>
              <a:pathLst>
                <a:path extrusionOk="0" h="13" w="13">
                  <a:moveTo>
                    <a:pt x="0" y="11"/>
                  </a:moveTo>
                  <a:cubicBezTo>
                    <a:pt x="0" y="11"/>
                    <a:pt x="11" y="9"/>
                    <a:pt x="7" y="0"/>
                  </a:cubicBezTo>
                  <a:cubicBezTo>
                    <a:pt x="7" y="0"/>
                    <a:pt x="13" y="10"/>
                    <a:pt x="1" y="13"/>
                  </a:cubicBezTo>
                  <a:lnTo>
                    <a:pt x="0"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2" name="Google Shape;6942;p190"/>
            <p:cNvSpPr/>
            <p:nvPr/>
          </p:nvSpPr>
          <p:spPr>
            <a:xfrm>
              <a:off x="1905079" y="2209312"/>
              <a:ext cx="68462" cy="39497"/>
            </a:xfrm>
            <a:custGeom>
              <a:rect b="b" l="l" r="r" t="t"/>
              <a:pathLst>
                <a:path extrusionOk="0" h="9" w="16">
                  <a:moveTo>
                    <a:pt x="16" y="1"/>
                  </a:moveTo>
                  <a:cubicBezTo>
                    <a:pt x="16" y="1"/>
                    <a:pt x="5" y="7"/>
                    <a:pt x="0" y="0"/>
                  </a:cubicBezTo>
                  <a:cubicBezTo>
                    <a:pt x="0" y="0"/>
                    <a:pt x="5" y="9"/>
                    <a:pt x="16" y="4"/>
                  </a:cubicBezTo>
                  <a:lnTo>
                    <a:pt x="16"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3" name="Google Shape;6943;p190"/>
            <p:cNvSpPr/>
            <p:nvPr/>
          </p:nvSpPr>
          <p:spPr>
            <a:xfrm>
              <a:off x="1935360" y="2275141"/>
              <a:ext cx="69779" cy="34231"/>
            </a:xfrm>
            <a:custGeom>
              <a:rect b="b" l="l" r="r" t="t"/>
              <a:pathLst>
                <a:path extrusionOk="0" h="8" w="16">
                  <a:moveTo>
                    <a:pt x="15" y="1"/>
                  </a:moveTo>
                  <a:cubicBezTo>
                    <a:pt x="15" y="1"/>
                    <a:pt x="6" y="6"/>
                    <a:pt x="0" y="0"/>
                  </a:cubicBezTo>
                  <a:cubicBezTo>
                    <a:pt x="0" y="0"/>
                    <a:pt x="3" y="8"/>
                    <a:pt x="16" y="4"/>
                  </a:cubicBezTo>
                  <a:lnTo>
                    <a:pt x="15"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4" name="Google Shape;6944;p190"/>
            <p:cNvSpPr/>
            <p:nvPr/>
          </p:nvSpPr>
          <p:spPr>
            <a:xfrm>
              <a:off x="2013039" y="2265925"/>
              <a:ext cx="73729" cy="56613"/>
            </a:xfrm>
            <a:custGeom>
              <a:rect b="b" l="l" r="r" t="t"/>
              <a:pathLst>
                <a:path extrusionOk="0" h="13" w="17">
                  <a:moveTo>
                    <a:pt x="0" y="10"/>
                  </a:moveTo>
                  <a:cubicBezTo>
                    <a:pt x="0" y="10"/>
                    <a:pt x="13" y="11"/>
                    <a:pt x="12" y="0"/>
                  </a:cubicBezTo>
                  <a:cubicBezTo>
                    <a:pt x="12" y="0"/>
                    <a:pt x="17" y="13"/>
                    <a:pt x="0" y="13"/>
                  </a:cubicBezTo>
                  <a:lnTo>
                    <a:pt x="0"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5" name="Google Shape;6945;p190"/>
            <p:cNvSpPr/>
            <p:nvPr/>
          </p:nvSpPr>
          <p:spPr>
            <a:xfrm>
              <a:off x="1935360" y="2318588"/>
              <a:ext cx="77678" cy="47397"/>
            </a:xfrm>
            <a:custGeom>
              <a:rect b="b" l="l" r="r" t="t"/>
              <a:pathLst>
                <a:path extrusionOk="0" h="11" w="18">
                  <a:moveTo>
                    <a:pt x="17" y="2"/>
                  </a:moveTo>
                  <a:cubicBezTo>
                    <a:pt x="17" y="2"/>
                    <a:pt x="8" y="7"/>
                    <a:pt x="0" y="0"/>
                  </a:cubicBezTo>
                  <a:cubicBezTo>
                    <a:pt x="0" y="0"/>
                    <a:pt x="5" y="11"/>
                    <a:pt x="18" y="5"/>
                  </a:cubicBezTo>
                  <a:lnTo>
                    <a:pt x="17"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6" name="Google Shape;6946;p190"/>
            <p:cNvSpPr/>
            <p:nvPr/>
          </p:nvSpPr>
          <p:spPr>
            <a:xfrm>
              <a:off x="2160496" y="2214578"/>
              <a:ext cx="530583" cy="438422"/>
            </a:xfrm>
            <a:custGeom>
              <a:rect b="b" l="l" r="r" t="t"/>
              <a:pathLst>
                <a:path extrusionOk="0" h="101" w="122">
                  <a:moveTo>
                    <a:pt x="75" y="90"/>
                  </a:moveTo>
                  <a:cubicBezTo>
                    <a:pt x="75" y="90"/>
                    <a:pt x="0" y="66"/>
                    <a:pt x="92" y="0"/>
                  </a:cubicBezTo>
                  <a:cubicBezTo>
                    <a:pt x="92" y="0"/>
                    <a:pt x="89" y="12"/>
                    <a:pt x="93" y="23"/>
                  </a:cubicBezTo>
                  <a:cubicBezTo>
                    <a:pt x="100" y="38"/>
                    <a:pt x="122" y="101"/>
                    <a:pt x="75" y="9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7" name="Google Shape;6947;p190"/>
            <p:cNvSpPr/>
            <p:nvPr/>
          </p:nvSpPr>
          <p:spPr>
            <a:xfrm>
              <a:off x="2409330" y="2288307"/>
              <a:ext cx="113226" cy="290965"/>
            </a:xfrm>
            <a:custGeom>
              <a:rect b="b" l="l" r="r" t="t"/>
              <a:pathLst>
                <a:path extrusionOk="0" h="67" w="26">
                  <a:moveTo>
                    <a:pt x="16" y="67"/>
                  </a:moveTo>
                  <a:cubicBezTo>
                    <a:pt x="16" y="67"/>
                    <a:pt x="0" y="29"/>
                    <a:pt x="26" y="0"/>
                  </a:cubicBezTo>
                  <a:cubicBezTo>
                    <a:pt x="26" y="0"/>
                    <a:pt x="6" y="21"/>
                    <a:pt x="16"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8" name="Google Shape;6948;p190"/>
            <p:cNvSpPr/>
            <p:nvPr/>
          </p:nvSpPr>
          <p:spPr>
            <a:xfrm>
              <a:off x="2439611" y="2322538"/>
              <a:ext cx="34231" cy="43447"/>
            </a:xfrm>
            <a:custGeom>
              <a:rect b="b" l="l" r="r" t="t"/>
              <a:pathLst>
                <a:path extrusionOk="0" h="10" w="8">
                  <a:moveTo>
                    <a:pt x="8" y="10"/>
                  </a:moveTo>
                  <a:cubicBezTo>
                    <a:pt x="8" y="10"/>
                    <a:pt x="0" y="6"/>
                    <a:pt x="5" y="0"/>
                  </a:cubicBezTo>
                  <a:cubicBezTo>
                    <a:pt x="5" y="0"/>
                    <a:pt x="2" y="5"/>
                    <a:pt x="8" y="8"/>
                  </a:cubicBezTo>
                  <a:lnTo>
                    <a:pt x="8"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9" name="Google Shape;6949;p190"/>
            <p:cNvSpPr/>
            <p:nvPr/>
          </p:nvSpPr>
          <p:spPr>
            <a:xfrm>
              <a:off x="2413280" y="2375201"/>
              <a:ext cx="47397" cy="47397"/>
            </a:xfrm>
            <a:custGeom>
              <a:rect b="b" l="l" r="r" t="t"/>
              <a:pathLst>
                <a:path extrusionOk="0" h="11" w="11">
                  <a:moveTo>
                    <a:pt x="11" y="9"/>
                  </a:moveTo>
                  <a:cubicBezTo>
                    <a:pt x="11" y="9"/>
                    <a:pt x="1" y="9"/>
                    <a:pt x="2" y="0"/>
                  </a:cubicBezTo>
                  <a:cubicBezTo>
                    <a:pt x="2" y="0"/>
                    <a:pt x="0" y="11"/>
                    <a:pt x="11" y="10"/>
                  </a:cubicBezTo>
                  <a:lnTo>
                    <a:pt x="1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0" name="Google Shape;6950;p190"/>
            <p:cNvSpPr/>
            <p:nvPr/>
          </p:nvSpPr>
          <p:spPr>
            <a:xfrm>
              <a:off x="2473843" y="2358085"/>
              <a:ext cx="56613" cy="38181"/>
            </a:xfrm>
            <a:custGeom>
              <a:rect b="b" l="l" r="r" t="t"/>
              <a:pathLst>
                <a:path extrusionOk="0" h="9" w="13">
                  <a:moveTo>
                    <a:pt x="0" y="4"/>
                  </a:moveTo>
                  <a:cubicBezTo>
                    <a:pt x="0" y="4"/>
                    <a:pt x="10" y="6"/>
                    <a:pt x="13" y="0"/>
                  </a:cubicBezTo>
                  <a:cubicBezTo>
                    <a:pt x="13" y="0"/>
                    <a:pt x="11" y="9"/>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1" name="Google Shape;6951;p190"/>
            <p:cNvSpPr/>
            <p:nvPr/>
          </p:nvSpPr>
          <p:spPr>
            <a:xfrm>
              <a:off x="2460677" y="2418648"/>
              <a:ext cx="56613" cy="30281"/>
            </a:xfrm>
            <a:custGeom>
              <a:rect b="b" l="l" r="r" t="t"/>
              <a:pathLst>
                <a:path extrusionOk="0" h="7" w="13">
                  <a:moveTo>
                    <a:pt x="0" y="4"/>
                  </a:moveTo>
                  <a:cubicBezTo>
                    <a:pt x="0" y="4"/>
                    <a:pt x="10" y="6"/>
                    <a:pt x="13" y="0"/>
                  </a:cubicBezTo>
                  <a:cubicBezTo>
                    <a:pt x="13" y="0"/>
                    <a:pt x="12" y="7"/>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2" name="Google Shape;6952;p190"/>
            <p:cNvSpPr/>
            <p:nvPr/>
          </p:nvSpPr>
          <p:spPr>
            <a:xfrm>
              <a:off x="2396164" y="2435764"/>
              <a:ext cx="64513" cy="52663"/>
            </a:xfrm>
            <a:custGeom>
              <a:rect b="b" l="l" r="r" t="t"/>
              <a:pathLst>
                <a:path extrusionOk="0" h="12" w="15">
                  <a:moveTo>
                    <a:pt x="14" y="6"/>
                  </a:moveTo>
                  <a:cubicBezTo>
                    <a:pt x="14" y="6"/>
                    <a:pt x="3" y="10"/>
                    <a:pt x="2" y="0"/>
                  </a:cubicBezTo>
                  <a:cubicBezTo>
                    <a:pt x="2" y="0"/>
                    <a:pt x="0" y="12"/>
                    <a:pt x="15" y="9"/>
                  </a:cubicBezTo>
                  <a:lnTo>
                    <a:pt x="14"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3" name="Google Shape;6953;p190"/>
            <p:cNvSpPr/>
            <p:nvPr/>
          </p:nvSpPr>
          <p:spPr>
            <a:xfrm>
              <a:off x="2465943" y="2456829"/>
              <a:ext cx="60563" cy="43447"/>
            </a:xfrm>
            <a:custGeom>
              <a:rect b="b" l="l" r="r" t="t"/>
              <a:pathLst>
                <a:path extrusionOk="0" h="10" w="14">
                  <a:moveTo>
                    <a:pt x="0" y="4"/>
                  </a:moveTo>
                  <a:cubicBezTo>
                    <a:pt x="0" y="4"/>
                    <a:pt x="9" y="7"/>
                    <a:pt x="14" y="0"/>
                  </a:cubicBezTo>
                  <a:cubicBezTo>
                    <a:pt x="14" y="0"/>
                    <a:pt x="12" y="10"/>
                    <a:pt x="0" y="8"/>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4" name="Google Shape;6954;p190"/>
            <p:cNvSpPr/>
            <p:nvPr/>
          </p:nvSpPr>
          <p:spPr>
            <a:xfrm>
              <a:off x="1943260" y="1863051"/>
              <a:ext cx="526633" cy="438422"/>
            </a:xfrm>
            <a:custGeom>
              <a:rect b="b" l="l" r="r" t="t"/>
              <a:pathLst>
                <a:path extrusionOk="0" h="101" w="121">
                  <a:moveTo>
                    <a:pt x="75" y="90"/>
                  </a:moveTo>
                  <a:cubicBezTo>
                    <a:pt x="75" y="90"/>
                    <a:pt x="0" y="66"/>
                    <a:pt x="92" y="0"/>
                  </a:cubicBezTo>
                  <a:cubicBezTo>
                    <a:pt x="92" y="0"/>
                    <a:pt x="89" y="12"/>
                    <a:pt x="93" y="23"/>
                  </a:cubicBezTo>
                  <a:cubicBezTo>
                    <a:pt x="99" y="38"/>
                    <a:pt x="121" y="101"/>
                    <a:pt x="75" y="9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5" name="Google Shape;6955;p190"/>
            <p:cNvSpPr/>
            <p:nvPr/>
          </p:nvSpPr>
          <p:spPr>
            <a:xfrm>
              <a:off x="2186828" y="1936779"/>
              <a:ext cx="113226" cy="290965"/>
            </a:xfrm>
            <a:custGeom>
              <a:rect b="b" l="l" r="r" t="t"/>
              <a:pathLst>
                <a:path extrusionOk="0" h="67" w="26">
                  <a:moveTo>
                    <a:pt x="16" y="67"/>
                  </a:moveTo>
                  <a:cubicBezTo>
                    <a:pt x="16" y="67"/>
                    <a:pt x="0" y="29"/>
                    <a:pt x="26" y="0"/>
                  </a:cubicBezTo>
                  <a:cubicBezTo>
                    <a:pt x="26" y="0"/>
                    <a:pt x="7" y="21"/>
                    <a:pt x="16"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6" name="Google Shape;6956;p190"/>
            <p:cNvSpPr/>
            <p:nvPr/>
          </p:nvSpPr>
          <p:spPr>
            <a:xfrm>
              <a:off x="2222375" y="1971010"/>
              <a:ext cx="34231" cy="43447"/>
            </a:xfrm>
            <a:custGeom>
              <a:rect b="b" l="l" r="r" t="t"/>
              <a:pathLst>
                <a:path extrusionOk="0" h="10" w="8">
                  <a:moveTo>
                    <a:pt x="7" y="10"/>
                  </a:moveTo>
                  <a:cubicBezTo>
                    <a:pt x="7" y="10"/>
                    <a:pt x="0" y="6"/>
                    <a:pt x="4" y="0"/>
                  </a:cubicBezTo>
                  <a:cubicBezTo>
                    <a:pt x="4" y="0"/>
                    <a:pt x="2" y="5"/>
                    <a:pt x="8" y="8"/>
                  </a:cubicBezTo>
                  <a:lnTo>
                    <a:pt x="7"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7" name="Google Shape;6957;p190"/>
            <p:cNvSpPr/>
            <p:nvPr/>
          </p:nvSpPr>
          <p:spPr>
            <a:xfrm>
              <a:off x="2192094" y="2023674"/>
              <a:ext cx="47397" cy="47397"/>
            </a:xfrm>
            <a:custGeom>
              <a:rect b="b" l="l" r="r" t="t"/>
              <a:pathLst>
                <a:path extrusionOk="0" h="11" w="11">
                  <a:moveTo>
                    <a:pt x="11" y="9"/>
                  </a:moveTo>
                  <a:cubicBezTo>
                    <a:pt x="11" y="9"/>
                    <a:pt x="2" y="9"/>
                    <a:pt x="3" y="0"/>
                  </a:cubicBezTo>
                  <a:cubicBezTo>
                    <a:pt x="3" y="0"/>
                    <a:pt x="0" y="11"/>
                    <a:pt x="11" y="10"/>
                  </a:cubicBezTo>
                  <a:lnTo>
                    <a:pt x="1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8" name="Google Shape;6958;p190"/>
            <p:cNvSpPr/>
            <p:nvPr/>
          </p:nvSpPr>
          <p:spPr>
            <a:xfrm>
              <a:off x="2252657" y="2005241"/>
              <a:ext cx="56613" cy="39497"/>
            </a:xfrm>
            <a:custGeom>
              <a:rect b="b" l="l" r="r" t="t"/>
              <a:pathLst>
                <a:path extrusionOk="0" h="9" w="13">
                  <a:moveTo>
                    <a:pt x="0" y="4"/>
                  </a:moveTo>
                  <a:cubicBezTo>
                    <a:pt x="0" y="4"/>
                    <a:pt x="10" y="6"/>
                    <a:pt x="13" y="0"/>
                  </a:cubicBezTo>
                  <a:cubicBezTo>
                    <a:pt x="13" y="0"/>
                    <a:pt x="11" y="9"/>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59" name="Google Shape;6959;p190"/>
            <p:cNvSpPr/>
            <p:nvPr/>
          </p:nvSpPr>
          <p:spPr>
            <a:xfrm>
              <a:off x="2243441" y="2067121"/>
              <a:ext cx="56613" cy="30281"/>
            </a:xfrm>
            <a:custGeom>
              <a:rect b="b" l="l" r="r" t="t"/>
              <a:pathLst>
                <a:path extrusionOk="0" h="7" w="13">
                  <a:moveTo>
                    <a:pt x="0" y="4"/>
                  </a:moveTo>
                  <a:cubicBezTo>
                    <a:pt x="0" y="4"/>
                    <a:pt x="9" y="6"/>
                    <a:pt x="13" y="0"/>
                  </a:cubicBezTo>
                  <a:cubicBezTo>
                    <a:pt x="13" y="0"/>
                    <a:pt x="12" y="7"/>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0" name="Google Shape;6960;p190"/>
            <p:cNvSpPr/>
            <p:nvPr/>
          </p:nvSpPr>
          <p:spPr>
            <a:xfrm>
              <a:off x="2178928" y="2084236"/>
              <a:ext cx="60563" cy="51347"/>
            </a:xfrm>
            <a:custGeom>
              <a:rect b="b" l="l" r="r" t="t"/>
              <a:pathLst>
                <a:path extrusionOk="0" h="12" w="14">
                  <a:moveTo>
                    <a:pt x="14" y="6"/>
                  </a:moveTo>
                  <a:cubicBezTo>
                    <a:pt x="14" y="6"/>
                    <a:pt x="3" y="10"/>
                    <a:pt x="2" y="0"/>
                  </a:cubicBezTo>
                  <a:cubicBezTo>
                    <a:pt x="2" y="0"/>
                    <a:pt x="0" y="12"/>
                    <a:pt x="14" y="9"/>
                  </a:cubicBezTo>
                  <a:lnTo>
                    <a:pt x="14"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1" name="Google Shape;6961;p190"/>
            <p:cNvSpPr/>
            <p:nvPr/>
          </p:nvSpPr>
          <p:spPr>
            <a:xfrm>
              <a:off x="2243441" y="2105302"/>
              <a:ext cx="65829" cy="43447"/>
            </a:xfrm>
            <a:custGeom>
              <a:rect b="b" l="l" r="r" t="t"/>
              <a:pathLst>
                <a:path extrusionOk="0" h="10" w="15">
                  <a:moveTo>
                    <a:pt x="0" y="4"/>
                  </a:moveTo>
                  <a:cubicBezTo>
                    <a:pt x="0" y="4"/>
                    <a:pt x="10" y="7"/>
                    <a:pt x="15" y="0"/>
                  </a:cubicBezTo>
                  <a:cubicBezTo>
                    <a:pt x="15" y="0"/>
                    <a:pt x="12" y="10"/>
                    <a:pt x="0" y="8"/>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2" name="Google Shape;6962;p190"/>
            <p:cNvSpPr/>
            <p:nvPr/>
          </p:nvSpPr>
          <p:spPr>
            <a:xfrm>
              <a:off x="2273722" y="2469995"/>
              <a:ext cx="747819" cy="638542"/>
            </a:xfrm>
            <a:custGeom>
              <a:rect b="b" l="l" r="r" t="t"/>
              <a:pathLst>
                <a:path extrusionOk="0" h="147" w="172">
                  <a:moveTo>
                    <a:pt x="106" y="129"/>
                  </a:moveTo>
                  <a:cubicBezTo>
                    <a:pt x="106" y="129"/>
                    <a:pt x="0" y="89"/>
                    <a:pt x="136" y="0"/>
                  </a:cubicBezTo>
                  <a:cubicBezTo>
                    <a:pt x="136" y="0"/>
                    <a:pt x="130" y="17"/>
                    <a:pt x="136" y="32"/>
                  </a:cubicBezTo>
                  <a:cubicBezTo>
                    <a:pt x="144" y="55"/>
                    <a:pt x="172" y="147"/>
                    <a:pt x="106" y="1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3" name="Google Shape;6963;p190"/>
            <p:cNvSpPr/>
            <p:nvPr/>
          </p:nvSpPr>
          <p:spPr>
            <a:xfrm>
              <a:off x="2630516" y="2574005"/>
              <a:ext cx="169839" cy="413407"/>
            </a:xfrm>
            <a:custGeom>
              <a:rect b="b" l="l" r="r" t="t"/>
              <a:pathLst>
                <a:path extrusionOk="0" h="95" w="39">
                  <a:moveTo>
                    <a:pt x="21" y="95"/>
                  </a:moveTo>
                  <a:cubicBezTo>
                    <a:pt x="21" y="95"/>
                    <a:pt x="0" y="39"/>
                    <a:pt x="39" y="0"/>
                  </a:cubicBezTo>
                  <a:cubicBezTo>
                    <a:pt x="39" y="0"/>
                    <a:pt x="10" y="28"/>
                    <a:pt x="21"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4" name="Google Shape;6964;p190"/>
            <p:cNvSpPr/>
            <p:nvPr/>
          </p:nvSpPr>
          <p:spPr>
            <a:xfrm>
              <a:off x="2677913" y="2622718"/>
              <a:ext cx="52663" cy="60563"/>
            </a:xfrm>
            <a:custGeom>
              <a:rect b="b" l="l" r="r" t="t"/>
              <a:pathLst>
                <a:path extrusionOk="0" h="14" w="12">
                  <a:moveTo>
                    <a:pt x="11" y="14"/>
                  </a:moveTo>
                  <a:cubicBezTo>
                    <a:pt x="11" y="14"/>
                    <a:pt x="0" y="8"/>
                    <a:pt x="7" y="0"/>
                  </a:cubicBezTo>
                  <a:cubicBezTo>
                    <a:pt x="7" y="0"/>
                    <a:pt x="3" y="6"/>
                    <a:pt x="12" y="11"/>
                  </a:cubicBezTo>
                  <a:lnTo>
                    <a:pt x="11"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5" name="Google Shape;6965;p190"/>
            <p:cNvSpPr/>
            <p:nvPr/>
          </p:nvSpPr>
          <p:spPr>
            <a:xfrm>
              <a:off x="2634466" y="2696447"/>
              <a:ext cx="69779" cy="60563"/>
            </a:xfrm>
            <a:custGeom>
              <a:rect b="b" l="l" r="r" t="t"/>
              <a:pathLst>
                <a:path extrusionOk="0" h="14" w="16">
                  <a:moveTo>
                    <a:pt x="16" y="12"/>
                  </a:moveTo>
                  <a:cubicBezTo>
                    <a:pt x="16" y="12"/>
                    <a:pt x="3" y="11"/>
                    <a:pt x="5" y="0"/>
                  </a:cubicBezTo>
                  <a:cubicBezTo>
                    <a:pt x="5" y="0"/>
                    <a:pt x="0" y="14"/>
                    <a:pt x="16" y="14"/>
                  </a:cubicBezTo>
                  <a:lnTo>
                    <a:pt x="16"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6" name="Google Shape;6966;p190"/>
            <p:cNvSpPr/>
            <p:nvPr/>
          </p:nvSpPr>
          <p:spPr>
            <a:xfrm>
              <a:off x="2726626" y="2670115"/>
              <a:ext cx="82945" cy="56613"/>
            </a:xfrm>
            <a:custGeom>
              <a:rect b="b" l="l" r="r" t="t"/>
              <a:pathLst>
                <a:path extrusionOk="0" h="13" w="19">
                  <a:moveTo>
                    <a:pt x="0" y="6"/>
                  </a:moveTo>
                  <a:cubicBezTo>
                    <a:pt x="0" y="6"/>
                    <a:pt x="14" y="10"/>
                    <a:pt x="19" y="0"/>
                  </a:cubicBezTo>
                  <a:cubicBezTo>
                    <a:pt x="19" y="0"/>
                    <a:pt x="15" y="13"/>
                    <a:pt x="0" y="8"/>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7" name="Google Shape;6967;p190"/>
            <p:cNvSpPr/>
            <p:nvPr/>
          </p:nvSpPr>
          <p:spPr>
            <a:xfrm>
              <a:off x="2704244" y="2757010"/>
              <a:ext cx="82945" cy="47397"/>
            </a:xfrm>
            <a:custGeom>
              <a:rect b="b" l="l" r="r" t="t"/>
              <a:pathLst>
                <a:path extrusionOk="0" h="11" w="19">
                  <a:moveTo>
                    <a:pt x="0" y="5"/>
                  </a:moveTo>
                  <a:cubicBezTo>
                    <a:pt x="0" y="5"/>
                    <a:pt x="14" y="9"/>
                    <a:pt x="19" y="0"/>
                  </a:cubicBezTo>
                  <a:cubicBezTo>
                    <a:pt x="19" y="0"/>
                    <a:pt x="17" y="11"/>
                    <a:pt x="0" y="9"/>
                  </a:cubicBezTo>
                  <a:lnTo>
                    <a:pt x="0" y="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8" name="Google Shape;6968;p190"/>
            <p:cNvSpPr/>
            <p:nvPr/>
          </p:nvSpPr>
          <p:spPr>
            <a:xfrm>
              <a:off x="2609451" y="2778075"/>
              <a:ext cx="90844" cy="75045"/>
            </a:xfrm>
            <a:custGeom>
              <a:rect b="b" l="l" r="r" t="t"/>
              <a:pathLst>
                <a:path extrusionOk="0" h="17" w="21">
                  <a:moveTo>
                    <a:pt x="21" y="9"/>
                  </a:moveTo>
                  <a:cubicBezTo>
                    <a:pt x="21" y="9"/>
                    <a:pt x="4" y="14"/>
                    <a:pt x="4" y="0"/>
                  </a:cubicBezTo>
                  <a:cubicBezTo>
                    <a:pt x="4" y="0"/>
                    <a:pt x="0" y="17"/>
                    <a:pt x="21" y="13"/>
                  </a:cubicBezTo>
                  <a:lnTo>
                    <a:pt x="2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69" name="Google Shape;6969;p190"/>
            <p:cNvSpPr/>
            <p:nvPr/>
          </p:nvSpPr>
          <p:spPr>
            <a:xfrm>
              <a:off x="2704244" y="2813623"/>
              <a:ext cx="96110" cy="60563"/>
            </a:xfrm>
            <a:custGeom>
              <a:rect b="b" l="l" r="r" t="t"/>
              <a:pathLst>
                <a:path extrusionOk="0" h="14" w="22">
                  <a:moveTo>
                    <a:pt x="0" y="6"/>
                  </a:moveTo>
                  <a:cubicBezTo>
                    <a:pt x="0" y="6"/>
                    <a:pt x="14" y="11"/>
                    <a:pt x="22" y="0"/>
                  </a:cubicBezTo>
                  <a:cubicBezTo>
                    <a:pt x="22" y="0"/>
                    <a:pt x="18" y="14"/>
                    <a:pt x="0" y="10"/>
                  </a:cubicBezTo>
                  <a:lnTo>
                    <a:pt x="0"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0" name="Google Shape;6970;p190"/>
            <p:cNvSpPr/>
            <p:nvPr/>
          </p:nvSpPr>
          <p:spPr>
            <a:xfrm>
              <a:off x="2252657" y="2913683"/>
              <a:ext cx="517417" cy="568763"/>
            </a:xfrm>
            <a:custGeom>
              <a:rect b="b" l="l" r="r" t="t"/>
              <a:pathLst>
                <a:path extrusionOk="0" h="131" w="119">
                  <a:moveTo>
                    <a:pt x="99" y="51"/>
                  </a:moveTo>
                  <a:cubicBezTo>
                    <a:pt x="99" y="51"/>
                    <a:pt x="60" y="131"/>
                    <a:pt x="0" y="17"/>
                  </a:cubicBezTo>
                  <a:cubicBezTo>
                    <a:pt x="0" y="17"/>
                    <a:pt x="13" y="23"/>
                    <a:pt x="26" y="20"/>
                  </a:cubicBezTo>
                  <a:cubicBezTo>
                    <a:pt x="44" y="15"/>
                    <a:pt x="119" y="0"/>
                    <a:pt x="99" y="5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1" name="Google Shape;6971;p190"/>
            <p:cNvSpPr/>
            <p:nvPr/>
          </p:nvSpPr>
          <p:spPr>
            <a:xfrm>
              <a:off x="2330335" y="3047974"/>
              <a:ext cx="317296" cy="143507"/>
            </a:xfrm>
            <a:custGeom>
              <a:rect b="b" l="l" r="r" t="t"/>
              <a:pathLst>
                <a:path extrusionOk="0" h="33" w="73">
                  <a:moveTo>
                    <a:pt x="73" y="22"/>
                  </a:moveTo>
                  <a:cubicBezTo>
                    <a:pt x="73" y="22"/>
                    <a:pt x="28" y="33"/>
                    <a:pt x="0" y="0"/>
                  </a:cubicBezTo>
                  <a:cubicBezTo>
                    <a:pt x="0" y="0"/>
                    <a:pt x="20" y="25"/>
                    <a:pt x="73" y="2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2" name="Google Shape;6972;p190"/>
            <p:cNvSpPr/>
            <p:nvPr/>
          </p:nvSpPr>
          <p:spPr>
            <a:xfrm>
              <a:off x="2360616" y="3108537"/>
              <a:ext cx="48714" cy="39497"/>
            </a:xfrm>
            <a:custGeom>
              <a:rect b="b" l="l" r="r" t="t"/>
              <a:pathLst>
                <a:path extrusionOk="0" h="9" w="11">
                  <a:moveTo>
                    <a:pt x="11" y="1"/>
                  </a:moveTo>
                  <a:cubicBezTo>
                    <a:pt x="11" y="1"/>
                    <a:pt x="6" y="9"/>
                    <a:pt x="0" y="3"/>
                  </a:cubicBezTo>
                  <a:cubicBezTo>
                    <a:pt x="0" y="3"/>
                    <a:pt x="4" y="6"/>
                    <a:pt x="9" y="0"/>
                  </a:cubicBezTo>
                  <a:lnTo>
                    <a:pt x="11"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3" name="Google Shape;6973;p190"/>
            <p:cNvSpPr/>
            <p:nvPr/>
          </p:nvSpPr>
          <p:spPr>
            <a:xfrm>
              <a:off x="2413280" y="3134869"/>
              <a:ext cx="56613" cy="56613"/>
            </a:xfrm>
            <a:custGeom>
              <a:rect b="b" l="l" r="r" t="t"/>
              <a:pathLst>
                <a:path extrusionOk="0" h="13" w="13">
                  <a:moveTo>
                    <a:pt x="11" y="0"/>
                  </a:moveTo>
                  <a:cubicBezTo>
                    <a:pt x="11" y="0"/>
                    <a:pt x="9" y="11"/>
                    <a:pt x="0" y="8"/>
                  </a:cubicBezTo>
                  <a:cubicBezTo>
                    <a:pt x="0" y="8"/>
                    <a:pt x="11" y="13"/>
                    <a:pt x="13" y="0"/>
                  </a:cubicBezTo>
                  <a:lnTo>
                    <a:pt x="1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4" name="Google Shape;6974;p190"/>
            <p:cNvSpPr/>
            <p:nvPr/>
          </p:nvSpPr>
          <p:spPr>
            <a:xfrm>
              <a:off x="2404064" y="3047974"/>
              <a:ext cx="43447" cy="64513"/>
            </a:xfrm>
            <a:custGeom>
              <a:rect b="b" l="l" r="r" t="t"/>
              <a:pathLst>
                <a:path extrusionOk="0" h="15" w="10">
                  <a:moveTo>
                    <a:pt x="3" y="15"/>
                  </a:moveTo>
                  <a:cubicBezTo>
                    <a:pt x="3" y="15"/>
                    <a:pt x="8" y="4"/>
                    <a:pt x="0" y="0"/>
                  </a:cubicBezTo>
                  <a:cubicBezTo>
                    <a:pt x="0" y="0"/>
                    <a:pt x="10" y="4"/>
                    <a:pt x="6" y="15"/>
                  </a:cubicBezTo>
                  <a:lnTo>
                    <a:pt x="3"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5" name="Google Shape;6975;p190"/>
            <p:cNvSpPr/>
            <p:nvPr/>
          </p:nvSpPr>
          <p:spPr>
            <a:xfrm>
              <a:off x="2473843" y="3069040"/>
              <a:ext cx="35548" cy="69779"/>
            </a:xfrm>
            <a:custGeom>
              <a:rect b="b" l="l" r="r" t="t"/>
              <a:pathLst>
                <a:path extrusionOk="0" h="16" w="8">
                  <a:moveTo>
                    <a:pt x="2" y="15"/>
                  </a:moveTo>
                  <a:cubicBezTo>
                    <a:pt x="2" y="15"/>
                    <a:pt x="7" y="5"/>
                    <a:pt x="0" y="0"/>
                  </a:cubicBezTo>
                  <a:cubicBezTo>
                    <a:pt x="0" y="0"/>
                    <a:pt x="8" y="3"/>
                    <a:pt x="5" y="16"/>
                  </a:cubicBezTo>
                  <a:lnTo>
                    <a:pt x="2"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6" name="Google Shape;6976;p190"/>
            <p:cNvSpPr/>
            <p:nvPr/>
          </p:nvSpPr>
          <p:spPr>
            <a:xfrm>
              <a:off x="2479109" y="3142768"/>
              <a:ext cx="55296" cy="75045"/>
            </a:xfrm>
            <a:custGeom>
              <a:rect b="b" l="l" r="r" t="t"/>
              <a:pathLst>
                <a:path extrusionOk="0" h="17" w="13">
                  <a:moveTo>
                    <a:pt x="8" y="0"/>
                  </a:moveTo>
                  <a:cubicBezTo>
                    <a:pt x="8" y="0"/>
                    <a:pt x="11" y="14"/>
                    <a:pt x="0" y="13"/>
                  </a:cubicBezTo>
                  <a:cubicBezTo>
                    <a:pt x="0" y="13"/>
                    <a:pt x="13" y="17"/>
                    <a:pt x="12" y="1"/>
                  </a:cubicBezTo>
                  <a:lnTo>
                    <a:pt x="8"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7" name="Google Shape;6977;p190"/>
            <p:cNvSpPr/>
            <p:nvPr/>
          </p:nvSpPr>
          <p:spPr>
            <a:xfrm>
              <a:off x="2517290" y="3065090"/>
              <a:ext cx="48714" cy="77678"/>
            </a:xfrm>
            <a:custGeom>
              <a:rect b="b" l="l" r="r" t="t"/>
              <a:pathLst>
                <a:path extrusionOk="0" h="18" w="11">
                  <a:moveTo>
                    <a:pt x="3" y="18"/>
                  </a:moveTo>
                  <a:cubicBezTo>
                    <a:pt x="3" y="18"/>
                    <a:pt x="8" y="7"/>
                    <a:pt x="0" y="0"/>
                  </a:cubicBezTo>
                  <a:cubicBezTo>
                    <a:pt x="0" y="0"/>
                    <a:pt x="11" y="4"/>
                    <a:pt x="7" y="18"/>
                  </a:cubicBezTo>
                  <a:lnTo>
                    <a:pt x="3" y="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8" name="Google Shape;6978;p190"/>
            <p:cNvSpPr/>
            <p:nvPr/>
          </p:nvSpPr>
          <p:spPr>
            <a:xfrm>
              <a:off x="2122315" y="2539774"/>
              <a:ext cx="547698" cy="551648"/>
            </a:xfrm>
            <a:custGeom>
              <a:rect b="b" l="l" r="r" t="t"/>
              <a:pathLst>
                <a:path extrusionOk="0" h="127" w="126">
                  <a:moveTo>
                    <a:pt x="80" y="86"/>
                  </a:moveTo>
                  <a:cubicBezTo>
                    <a:pt x="80" y="86"/>
                    <a:pt x="0" y="127"/>
                    <a:pt x="20" y="0"/>
                  </a:cubicBezTo>
                  <a:cubicBezTo>
                    <a:pt x="20" y="0"/>
                    <a:pt x="28" y="12"/>
                    <a:pt x="39" y="17"/>
                  </a:cubicBezTo>
                  <a:cubicBezTo>
                    <a:pt x="57" y="25"/>
                    <a:pt x="126" y="57"/>
                    <a:pt x="80" y="8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79" name="Google Shape;6979;p190"/>
            <p:cNvSpPr/>
            <p:nvPr/>
          </p:nvSpPr>
          <p:spPr>
            <a:xfrm>
              <a:off x="2235541" y="2635884"/>
              <a:ext cx="200120" cy="264633"/>
            </a:xfrm>
            <a:custGeom>
              <a:rect b="b" l="l" r="r" t="t"/>
              <a:pathLst>
                <a:path extrusionOk="0" h="61" w="46">
                  <a:moveTo>
                    <a:pt x="46" y="61"/>
                  </a:moveTo>
                  <a:cubicBezTo>
                    <a:pt x="46" y="61"/>
                    <a:pt x="3" y="43"/>
                    <a:pt x="0" y="0"/>
                  </a:cubicBezTo>
                  <a:cubicBezTo>
                    <a:pt x="0" y="0"/>
                    <a:pt x="1" y="32"/>
                    <a:pt x="46" y="6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0" name="Google Shape;6980;p190"/>
            <p:cNvSpPr/>
            <p:nvPr/>
          </p:nvSpPr>
          <p:spPr>
            <a:xfrm>
              <a:off x="2217109" y="2713563"/>
              <a:ext cx="43447" cy="34231"/>
            </a:xfrm>
            <a:custGeom>
              <a:rect b="b" l="l" r="r" t="t"/>
              <a:pathLst>
                <a:path extrusionOk="0" h="8" w="10">
                  <a:moveTo>
                    <a:pt x="10" y="5"/>
                  </a:moveTo>
                  <a:cubicBezTo>
                    <a:pt x="10" y="5"/>
                    <a:pt x="1" y="8"/>
                    <a:pt x="0" y="0"/>
                  </a:cubicBezTo>
                  <a:cubicBezTo>
                    <a:pt x="0" y="0"/>
                    <a:pt x="2" y="5"/>
                    <a:pt x="9" y="3"/>
                  </a:cubicBezTo>
                  <a:lnTo>
                    <a:pt x="10" y="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1" name="Google Shape;6981;p190"/>
            <p:cNvSpPr/>
            <p:nvPr/>
          </p:nvSpPr>
          <p:spPr>
            <a:xfrm>
              <a:off x="2230275" y="2778075"/>
              <a:ext cx="65829" cy="48714"/>
            </a:xfrm>
            <a:custGeom>
              <a:rect b="b" l="l" r="r" t="t"/>
              <a:pathLst>
                <a:path extrusionOk="0" h="11" w="15">
                  <a:moveTo>
                    <a:pt x="13" y="0"/>
                  </a:moveTo>
                  <a:cubicBezTo>
                    <a:pt x="13" y="0"/>
                    <a:pt x="6" y="8"/>
                    <a:pt x="0" y="1"/>
                  </a:cubicBezTo>
                  <a:cubicBezTo>
                    <a:pt x="0" y="1"/>
                    <a:pt x="6" y="11"/>
                    <a:pt x="15" y="2"/>
                  </a:cubicBezTo>
                  <a:lnTo>
                    <a:pt x="13"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2" name="Google Shape;6982;p190"/>
            <p:cNvSpPr/>
            <p:nvPr/>
          </p:nvSpPr>
          <p:spPr>
            <a:xfrm>
              <a:off x="2269772" y="2679331"/>
              <a:ext cx="52663" cy="68462"/>
            </a:xfrm>
            <a:custGeom>
              <a:rect b="b" l="l" r="r" t="t"/>
              <a:pathLst>
                <a:path extrusionOk="0" h="16" w="12">
                  <a:moveTo>
                    <a:pt x="0" y="14"/>
                  </a:moveTo>
                  <a:cubicBezTo>
                    <a:pt x="0" y="14"/>
                    <a:pt x="10" y="8"/>
                    <a:pt x="6" y="0"/>
                  </a:cubicBezTo>
                  <a:cubicBezTo>
                    <a:pt x="6" y="0"/>
                    <a:pt x="12" y="9"/>
                    <a:pt x="2" y="16"/>
                  </a:cubicBezTo>
                  <a:lnTo>
                    <a:pt x="0"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3" name="Google Shape;6983;p190"/>
            <p:cNvSpPr/>
            <p:nvPr/>
          </p:nvSpPr>
          <p:spPr>
            <a:xfrm>
              <a:off x="2309270" y="2739894"/>
              <a:ext cx="51347" cy="64513"/>
            </a:xfrm>
            <a:custGeom>
              <a:rect b="b" l="l" r="r" t="t"/>
              <a:pathLst>
                <a:path extrusionOk="0" h="15" w="12">
                  <a:moveTo>
                    <a:pt x="0" y="13"/>
                  </a:moveTo>
                  <a:cubicBezTo>
                    <a:pt x="0" y="13"/>
                    <a:pt x="9" y="8"/>
                    <a:pt x="7" y="0"/>
                  </a:cubicBezTo>
                  <a:cubicBezTo>
                    <a:pt x="7" y="0"/>
                    <a:pt x="12" y="6"/>
                    <a:pt x="2" y="15"/>
                  </a:cubicBezTo>
                  <a:lnTo>
                    <a:pt x="0" y="1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4" name="Google Shape;6984;p190"/>
            <p:cNvSpPr/>
            <p:nvPr/>
          </p:nvSpPr>
          <p:spPr>
            <a:xfrm>
              <a:off x="2265823" y="2821522"/>
              <a:ext cx="73729" cy="75045"/>
            </a:xfrm>
            <a:custGeom>
              <a:rect b="b" l="l" r="r" t="t"/>
              <a:pathLst>
                <a:path extrusionOk="0" h="17" w="17">
                  <a:moveTo>
                    <a:pt x="14" y="0"/>
                  </a:moveTo>
                  <a:cubicBezTo>
                    <a:pt x="14" y="0"/>
                    <a:pt x="9" y="12"/>
                    <a:pt x="0" y="5"/>
                  </a:cubicBezTo>
                  <a:cubicBezTo>
                    <a:pt x="0" y="5"/>
                    <a:pt x="8" y="17"/>
                    <a:pt x="17" y="2"/>
                  </a:cubicBezTo>
                  <a:lnTo>
                    <a:pt x="14"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5" name="Google Shape;6985;p190"/>
            <p:cNvSpPr/>
            <p:nvPr/>
          </p:nvSpPr>
          <p:spPr>
            <a:xfrm>
              <a:off x="2343501" y="2760959"/>
              <a:ext cx="60563" cy="78995"/>
            </a:xfrm>
            <a:custGeom>
              <a:rect b="b" l="l" r="r" t="t"/>
              <a:pathLst>
                <a:path extrusionOk="0" h="18" w="14">
                  <a:moveTo>
                    <a:pt x="0" y="16"/>
                  </a:moveTo>
                  <a:cubicBezTo>
                    <a:pt x="0" y="16"/>
                    <a:pt x="10" y="10"/>
                    <a:pt x="8" y="0"/>
                  </a:cubicBezTo>
                  <a:cubicBezTo>
                    <a:pt x="8" y="0"/>
                    <a:pt x="14" y="10"/>
                    <a:pt x="2" y="18"/>
                  </a:cubicBezTo>
                  <a:lnTo>
                    <a:pt x="0" y="1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6" name="Google Shape;6986;p190"/>
            <p:cNvSpPr/>
            <p:nvPr/>
          </p:nvSpPr>
          <p:spPr>
            <a:xfrm>
              <a:off x="2330335" y="1836719"/>
              <a:ext cx="543748" cy="521366"/>
            </a:xfrm>
            <a:custGeom>
              <a:rect b="b" l="l" r="r" t="t"/>
              <a:pathLst>
                <a:path extrusionOk="0" h="120" w="125">
                  <a:moveTo>
                    <a:pt x="77" y="95"/>
                  </a:moveTo>
                  <a:cubicBezTo>
                    <a:pt x="77" y="95"/>
                    <a:pt x="0" y="48"/>
                    <a:pt x="120" y="0"/>
                  </a:cubicBezTo>
                  <a:cubicBezTo>
                    <a:pt x="120" y="0"/>
                    <a:pt x="113" y="13"/>
                    <a:pt x="115" y="25"/>
                  </a:cubicBezTo>
                  <a:cubicBezTo>
                    <a:pt x="117" y="44"/>
                    <a:pt x="125" y="120"/>
                    <a:pt x="77"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7" name="Google Shape;6987;p190"/>
            <p:cNvSpPr/>
            <p:nvPr/>
          </p:nvSpPr>
          <p:spPr>
            <a:xfrm>
              <a:off x="2626566" y="1906498"/>
              <a:ext cx="160623" cy="308080"/>
            </a:xfrm>
            <a:custGeom>
              <a:rect b="b" l="l" r="r" t="t"/>
              <a:pathLst>
                <a:path extrusionOk="0" h="71" w="37">
                  <a:moveTo>
                    <a:pt x="8" y="71"/>
                  </a:moveTo>
                  <a:cubicBezTo>
                    <a:pt x="8" y="71"/>
                    <a:pt x="0" y="25"/>
                    <a:pt x="37" y="0"/>
                  </a:cubicBezTo>
                  <a:cubicBezTo>
                    <a:pt x="37" y="0"/>
                    <a:pt x="10" y="18"/>
                    <a:pt x="8" y="7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8" name="Google Shape;6988;p190"/>
            <p:cNvSpPr/>
            <p:nvPr/>
          </p:nvSpPr>
          <p:spPr>
            <a:xfrm>
              <a:off x="2677913" y="1931513"/>
              <a:ext cx="39497" cy="48714"/>
            </a:xfrm>
            <a:custGeom>
              <a:rect b="b" l="l" r="r" t="t"/>
              <a:pathLst>
                <a:path extrusionOk="0" h="11" w="9">
                  <a:moveTo>
                    <a:pt x="8" y="11"/>
                  </a:moveTo>
                  <a:cubicBezTo>
                    <a:pt x="8" y="11"/>
                    <a:pt x="0" y="5"/>
                    <a:pt x="7" y="0"/>
                  </a:cubicBezTo>
                  <a:cubicBezTo>
                    <a:pt x="7" y="0"/>
                    <a:pt x="3" y="4"/>
                    <a:pt x="9" y="9"/>
                  </a:cubicBezTo>
                  <a:lnTo>
                    <a:pt x="8"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9" name="Google Shape;6989;p190"/>
            <p:cNvSpPr/>
            <p:nvPr/>
          </p:nvSpPr>
          <p:spPr>
            <a:xfrm>
              <a:off x="2630516" y="1980226"/>
              <a:ext cx="56613" cy="56613"/>
            </a:xfrm>
            <a:custGeom>
              <a:rect b="b" l="l" r="r" t="t"/>
              <a:pathLst>
                <a:path extrusionOk="0" h="13" w="13">
                  <a:moveTo>
                    <a:pt x="13" y="11"/>
                  </a:moveTo>
                  <a:cubicBezTo>
                    <a:pt x="13" y="11"/>
                    <a:pt x="2" y="9"/>
                    <a:pt x="5" y="0"/>
                  </a:cubicBezTo>
                  <a:cubicBezTo>
                    <a:pt x="5" y="0"/>
                    <a:pt x="0" y="10"/>
                    <a:pt x="12" y="13"/>
                  </a:cubicBezTo>
                  <a:lnTo>
                    <a:pt x="13"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0" name="Google Shape;6990;p190"/>
            <p:cNvSpPr/>
            <p:nvPr/>
          </p:nvSpPr>
          <p:spPr>
            <a:xfrm>
              <a:off x="2709511" y="1984176"/>
              <a:ext cx="68462" cy="39497"/>
            </a:xfrm>
            <a:custGeom>
              <a:rect b="b" l="l" r="r" t="t"/>
              <a:pathLst>
                <a:path extrusionOk="0" h="9" w="16">
                  <a:moveTo>
                    <a:pt x="0" y="1"/>
                  </a:moveTo>
                  <a:cubicBezTo>
                    <a:pt x="0" y="1"/>
                    <a:pt x="11" y="7"/>
                    <a:pt x="16" y="0"/>
                  </a:cubicBezTo>
                  <a:cubicBezTo>
                    <a:pt x="16" y="0"/>
                    <a:pt x="11" y="9"/>
                    <a:pt x="0" y="4"/>
                  </a:cubicBezTo>
                  <a:lnTo>
                    <a:pt x="0"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1" name="Google Shape;6991;p190"/>
            <p:cNvSpPr/>
            <p:nvPr/>
          </p:nvSpPr>
          <p:spPr>
            <a:xfrm>
              <a:off x="2677913" y="2048689"/>
              <a:ext cx="69779" cy="35548"/>
            </a:xfrm>
            <a:custGeom>
              <a:rect b="b" l="l" r="r" t="t"/>
              <a:pathLst>
                <a:path extrusionOk="0" h="8" w="16">
                  <a:moveTo>
                    <a:pt x="1" y="1"/>
                  </a:moveTo>
                  <a:cubicBezTo>
                    <a:pt x="1" y="1"/>
                    <a:pt x="10" y="6"/>
                    <a:pt x="16" y="0"/>
                  </a:cubicBezTo>
                  <a:cubicBezTo>
                    <a:pt x="16" y="0"/>
                    <a:pt x="13" y="8"/>
                    <a:pt x="0" y="4"/>
                  </a:cubicBezTo>
                  <a:lnTo>
                    <a:pt x="1"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2" name="Google Shape;6992;p190"/>
            <p:cNvSpPr/>
            <p:nvPr/>
          </p:nvSpPr>
          <p:spPr>
            <a:xfrm>
              <a:off x="2596285" y="2040789"/>
              <a:ext cx="73729" cy="56613"/>
            </a:xfrm>
            <a:custGeom>
              <a:rect b="b" l="l" r="r" t="t"/>
              <a:pathLst>
                <a:path extrusionOk="0" h="13" w="17">
                  <a:moveTo>
                    <a:pt x="17" y="9"/>
                  </a:moveTo>
                  <a:cubicBezTo>
                    <a:pt x="17" y="9"/>
                    <a:pt x="3" y="11"/>
                    <a:pt x="5" y="0"/>
                  </a:cubicBezTo>
                  <a:cubicBezTo>
                    <a:pt x="5" y="0"/>
                    <a:pt x="0" y="13"/>
                    <a:pt x="16" y="13"/>
                  </a:cubicBezTo>
                  <a:lnTo>
                    <a:pt x="17"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3" name="Google Shape;6993;p190"/>
            <p:cNvSpPr/>
            <p:nvPr/>
          </p:nvSpPr>
          <p:spPr>
            <a:xfrm>
              <a:off x="2670013" y="2092136"/>
              <a:ext cx="77678" cy="48714"/>
            </a:xfrm>
            <a:custGeom>
              <a:rect b="b" l="l" r="r" t="t"/>
              <a:pathLst>
                <a:path extrusionOk="0" h="11" w="18">
                  <a:moveTo>
                    <a:pt x="0" y="2"/>
                  </a:moveTo>
                  <a:cubicBezTo>
                    <a:pt x="0" y="2"/>
                    <a:pt x="10" y="7"/>
                    <a:pt x="18" y="0"/>
                  </a:cubicBezTo>
                  <a:cubicBezTo>
                    <a:pt x="18" y="0"/>
                    <a:pt x="13" y="11"/>
                    <a:pt x="0" y="5"/>
                  </a:cubicBezTo>
                  <a:lnTo>
                    <a:pt x="0"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4" name="Google Shape;6994;p190"/>
            <p:cNvSpPr/>
            <p:nvPr/>
          </p:nvSpPr>
          <p:spPr>
            <a:xfrm>
              <a:off x="3021541" y="1980226"/>
              <a:ext cx="526633" cy="438422"/>
            </a:xfrm>
            <a:custGeom>
              <a:rect b="b" l="l" r="r" t="t"/>
              <a:pathLst>
                <a:path extrusionOk="0" h="101" w="121">
                  <a:moveTo>
                    <a:pt x="75" y="90"/>
                  </a:moveTo>
                  <a:cubicBezTo>
                    <a:pt x="75" y="90"/>
                    <a:pt x="0" y="66"/>
                    <a:pt x="92" y="0"/>
                  </a:cubicBezTo>
                  <a:cubicBezTo>
                    <a:pt x="92" y="0"/>
                    <a:pt x="89" y="12"/>
                    <a:pt x="93" y="23"/>
                  </a:cubicBezTo>
                  <a:cubicBezTo>
                    <a:pt x="99" y="38"/>
                    <a:pt x="121" y="101"/>
                    <a:pt x="75" y="9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5" name="Google Shape;6995;p190"/>
            <p:cNvSpPr/>
            <p:nvPr/>
          </p:nvSpPr>
          <p:spPr>
            <a:xfrm>
              <a:off x="3265108" y="2053955"/>
              <a:ext cx="113226" cy="290965"/>
            </a:xfrm>
            <a:custGeom>
              <a:rect b="b" l="l" r="r" t="t"/>
              <a:pathLst>
                <a:path extrusionOk="0" h="67" w="26">
                  <a:moveTo>
                    <a:pt x="16" y="67"/>
                  </a:moveTo>
                  <a:cubicBezTo>
                    <a:pt x="16" y="67"/>
                    <a:pt x="0" y="28"/>
                    <a:pt x="26" y="0"/>
                  </a:cubicBezTo>
                  <a:cubicBezTo>
                    <a:pt x="26" y="0"/>
                    <a:pt x="7" y="20"/>
                    <a:pt x="16"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6" name="Google Shape;6996;p190"/>
            <p:cNvSpPr/>
            <p:nvPr/>
          </p:nvSpPr>
          <p:spPr>
            <a:xfrm>
              <a:off x="3300656" y="2088186"/>
              <a:ext cx="34231" cy="43447"/>
            </a:xfrm>
            <a:custGeom>
              <a:rect b="b" l="l" r="r" t="t"/>
              <a:pathLst>
                <a:path extrusionOk="0" h="10" w="8">
                  <a:moveTo>
                    <a:pt x="7" y="10"/>
                  </a:moveTo>
                  <a:cubicBezTo>
                    <a:pt x="7" y="10"/>
                    <a:pt x="0" y="6"/>
                    <a:pt x="4" y="0"/>
                  </a:cubicBezTo>
                  <a:cubicBezTo>
                    <a:pt x="4" y="0"/>
                    <a:pt x="2" y="5"/>
                    <a:pt x="8" y="8"/>
                  </a:cubicBezTo>
                  <a:lnTo>
                    <a:pt x="7" y="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7" name="Google Shape;6997;p190"/>
            <p:cNvSpPr/>
            <p:nvPr/>
          </p:nvSpPr>
          <p:spPr>
            <a:xfrm>
              <a:off x="3270375" y="2140849"/>
              <a:ext cx="51347" cy="47397"/>
            </a:xfrm>
            <a:custGeom>
              <a:rect b="b" l="l" r="r" t="t"/>
              <a:pathLst>
                <a:path extrusionOk="0" h="11" w="12">
                  <a:moveTo>
                    <a:pt x="11" y="9"/>
                  </a:moveTo>
                  <a:cubicBezTo>
                    <a:pt x="11" y="9"/>
                    <a:pt x="2" y="9"/>
                    <a:pt x="3" y="0"/>
                  </a:cubicBezTo>
                  <a:cubicBezTo>
                    <a:pt x="3" y="0"/>
                    <a:pt x="0" y="11"/>
                    <a:pt x="12" y="10"/>
                  </a:cubicBezTo>
                  <a:lnTo>
                    <a:pt x="11"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8" name="Google Shape;6998;p190"/>
            <p:cNvSpPr/>
            <p:nvPr/>
          </p:nvSpPr>
          <p:spPr>
            <a:xfrm>
              <a:off x="3330938" y="2123734"/>
              <a:ext cx="56613" cy="38181"/>
            </a:xfrm>
            <a:custGeom>
              <a:rect b="b" l="l" r="r" t="t"/>
              <a:pathLst>
                <a:path extrusionOk="0" h="9" w="13">
                  <a:moveTo>
                    <a:pt x="0" y="4"/>
                  </a:moveTo>
                  <a:cubicBezTo>
                    <a:pt x="0" y="4"/>
                    <a:pt x="10" y="6"/>
                    <a:pt x="13" y="0"/>
                  </a:cubicBezTo>
                  <a:cubicBezTo>
                    <a:pt x="13" y="0"/>
                    <a:pt x="11" y="9"/>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99" name="Google Shape;6999;p190"/>
            <p:cNvSpPr/>
            <p:nvPr/>
          </p:nvSpPr>
          <p:spPr>
            <a:xfrm>
              <a:off x="3321721" y="2184297"/>
              <a:ext cx="56613" cy="30281"/>
            </a:xfrm>
            <a:custGeom>
              <a:rect b="b" l="l" r="r" t="t"/>
              <a:pathLst>
                <a:path extrusionOk="0" h="7" w="13">
                  <a:moveTo>
                    <a:pt x="0" y="4"/>
                  </a:moveTo>
                  <a:cubicBezTo>
                    <a:pt x="0" y="4"/>
                    <a:pt x="9" y="6"/>
                    <a:pt x="13" y="0"/>
                  </a:cubicBezTo>
                  <a:cubicBezTo>
                    <a:pt x="13" y="0"/>
                    <a:pt x="12" y="7"/>
                    <a:pt x="0" y="6"/>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0" name="Google Shape;7000;p190"/>
            <p:cNvSpPr/>
            <p:nvPr/>
          </p:nvSpPr>
          <p:spPr>
            <a:xfrm>
              <a:off x="3257209" y="2201412"/>
              <a:ext cx="60563" cy="51347"/>
            </a:xfrm>
            <a:custGeom>
              <a:rect b="b" l="l" r="r" t="t"/>
              <a:pathLst>
                <a:path extrusionOk="0" h="12" w="14">
                  <a:moveTo>
                    <a:pt x="14" y="6"/>
                  </a:moveTo>
                  <a:cubicBezTo>
                    <a:pt x="14" y="6"/>
                    <a:pt x="3" y="10"/>
                    <a:pt x="2" y="0"/>
                  </a:cubicBezTo>
                  <a:cubicBezTo>
                    <a:pt x="2" y="0"/>
                    <a:pt x="0" y="12"/>
                    <a:pt x="14" y="9"/>
                  </a:cubicBezTo>
                  <a:lnTo>
                    <a:pt x="14"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1" name="Google Shape;7001;p190"/>
            <p:cNvSpPr/>
            <p:nvPr/>
          </p:nvSpPr>
          <p:spPr>
            <a:xfrm>
              <a:off x="3321721" y="2222477"/>
              <a:ext cx="65829" cy="43447"/>
            </a:xfrm>
            <a:custGeom>
              <a:rect b="b" l="l" r="r" t="t"/>
              <a:pathLst>
                <a:path extrusionOk="0" h="10" w="15">
                  <a:moveTo>
                    <a:pt x="0" y="4"/>
                  </a:moveTo>
                  <a:cubicBezTo>
                    <a:pt x="0" y="4"/>
                    <a:pt x="10" y="7"/>
                    <a:pt x="15" y="0"/>
                  </a:cubicBezTo>
                  <a:cubicBezTo>
                    <a:pt x="15" y="0"/>
                    <a:pt x="12" y="10"/>
                    <a:pt x="0" y="7"/>
                  </a:cubicBezTo>
                  <a:lnTo>
                    <a:pt x="0"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2" name="Google Shape;7002;p190"/>
            <p:cNvSpPr/>
            <p:nvPr/>
          </p:nvSpPr>
          <p:spPr>
            <a:xfrm>
              <a:off x="2870134" y="2105302"/>
              <a:ext cx="543748" cy="521366"/>
            </a:xfrm>
            <a:custGeom>
              <a:rect b="b" l="l" r="r" t="t"/>
              <a:pathLst>
                <a:path extrusionOk="0" h="120" w="125">
                  <a:moveTo>
                    <a:pt x="49" y="96"/>
                  </a:moveTo>
                  <a:cubicBezTo>
                    <a:pt x="49" y="96"/>
                    <a:pt x="125" y="49"/>
                    <a:pt x="6" y="0"/>
                  </a:cubicBezTo>
                  <a:cubicBezTo>
                    <a:pt x="6" y="0"/>
                    <a:pt x="13" y="13"/>
                    <a:pt x="11" y="26"/>
                  </a:cubicBezTo>
                  <a:cubicBezTo>
                    <a:pt x="8" y="44"/>
                    <a:pt x="0" y="120"/>
                    <a:pt x="49" y="9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3" name="Google Shape;7003;p190"/>
            <p:cNvSpPr/>
            <p:nvPr/>
          </p:nvSpPr>
          <p:spPr>
            <a:xfrm>
              <a:off x="2960978" y="2179030"/>
              <a:ext cx="156673" cy="309397"/>
            </a:xfrm>
            <a:custGeom>
              <a:rect b="b" l="l" r="r" t="t"/>
              <a:pathLst>
                <a:path extrusionOk="0" h="71" w="36">
                  <a:moveTo>
                    <a:pt x="29" y="71"/>
                  </a:moveTo>
                  <a:cubicBezTo>
                    <a:pt x="29" y="71"/>
                    <a:pt x="36" y="24"/>
                    <a:pt x="0" y="0"/>
                  </a:cubicBezTo>
                  <a:cubicBezTo>
                    <a:pt x="0" y="0"/>
                    <a:pt x="27" y="17"/>
                    <a:pt x="29" y="7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4" name="Google Shape;7004;p190"/>
            <p:cNvSpPr/>
            <p:nvPr/>
          </p:nvSpPr>
          <p:spPr>
            <a:xfrm>
              <a:off x="3030757" y="2201412"/>
              <a:ext cx="39497" cy="51347"/>
            </a:xfrm>
            <a:custGeom>
              <a:rect b="b" l="l" r="r" t="t"/>
              <a:pathLst>
                <a:path extrusionOk="0" h="12" w="9">
                  <a:moveTo>
                    <a:pt x="1" y="12"/>
                  </a:moveTo>
                  <a:cubicBezTo>
                    <a:pt x="1" y="12"/>
                    <a:pt x="9" y="5"/>
                    <a:pt x="2" y="0"/>
                  </a:cubicBezTo>
                  <a:cubicBezTo>
                    <a:pt x="2" y="0"/>
                    <a:pt x="6" y="4"/>
                    <a:pt x="0" y="10"/>
                  </a:cubicBezTo>
                  <a:lnTo>
                    <a:pt x="1"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5" name="Google Shape;7005;p190"/>
            <p:cNvSpPr/>
            <p:nvPr/>
          </p:nvSpPr>
          <p:spPr>
            <a:xfrm>
              <a:off x="3061038" y="2248809"/>
              <a:ext cx="56613" cy="60563"/>
            </a:xfrm>
            <a:custGeom>
              <a:rect b="b" l="l" r="r" t="t"/>
              <a:pathLst>
                <a:path extrusionOk="0" h="14" w="13">
                  <a:moveTo>
                    <a:pt x="0" y="12"/>
                  </a:moveTo>
                  <a:cubicBezTo>
                    <a:pt x="0" y="12"/>
                    <a:pt x="11" y="9"/>
                    <a:pt x="7" y="0"/>
                  </a:cubicBezTo>
                  <a:cubicBezTo>
                    <a:pt x="7" y="0"/>
                    <a:pt x="13" y="11"/>
                    <a:pt x="0" y="14"/>
                  </a:cubicBezTo>
                  <a:lnTo>
                    <a:pt x="0"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6" name="Google Shape;7006;p190"/>
            <p:cNvSpPr/>
            <p:nvPr/>
          </p:nvSpPr>
          <p:spPr>
            <a:xfrm>
              <a:off x="2970194" y="2252759"/>
              <a:ext cx="69779" cy="43447"/>
            </a:xfrm>
            <a:custGeom>
              <a:rect b="b" l="l" r="r" t="t"/>
              <a:pathLst>
                <a:path extrusionOk="0" h="10" w="16">
                  <a:moveTo>
                    <a:pt x="16" y="2"/>
                  </a:moveTo>
                  <a:cubicBezTo>
                    <a:pt x="16" y="2"/>
                    <a:pt x="5" y="7"/>
                    <a:pt x="0" y="0"/>
                  </a:cubicBezTo>
                  <a:cubicBezTo>
                    <a:pt x="0" y="0"/>
                    <a:pt x="5" y="10"/>
                    <a:pt x="16" y="4"/>
                  </a:cubicBezTo>
                  <a:lnTo>
                    <a:pt x="16"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7" name="Google Shape;7007;p190"/>
            <p:cNvSpPr/>
            <p:nvPr/>
          </p:nvSpPr>
          <p:spPr>
            <a:xfrm>
              <a:off x="3000475" y="2318588"/>
              <a:ext cx="69779" cy="34231"/>
            </a:xfrm>
            <a:custGeom>
              <a:rect b="b" l="l" r="r" t="t"/>
              <a:pathLst>
                <a:path extrusionOk="0" h="8" w="16">
                  <a:moveTo>
                    <a:pt x="15" y="1"/>
                  </a:moveTo>
                  <a:cubicBezTo>
                    <a:pt x="15" y="1"/>
                    <a:pt x="6" y="7"/>
                    <a:pt x="0" y="0"/>
                  </a:cubicBezTo>
                  <a:cubicBezTo>
                    <a:pt x="0" y="0"/>
                    <a:pt x="3" y="8"/>
                    <a:pt x="16" y="4"/>
                  </a:cubicBezTo>
                  <a:lnTo>
                    <a:pt x="15"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8" name="Google Shape;7008;p190"/>
            <p:cNvSpPr/>
            <p:nvPr/>
          </p:nvSpPr>
          <p:spPr>
            <a:xfrm>
              <a:off x="3078154" y="2314638"/>
              <a:ext cx="75045" cy="51347"/>
            </a:xfrm>
            <a:custGeom>
              <a:rect b="b" l="l" r="r" t="t"/>
              <a:pathLst>
                <a:path extrusionOk="0" h="12" w="17">
                  <a:moveTo>
                    <a:pt x="0" y="9"/>
                  </a:moveTo>
                  <a:cubicBezTo>
                    <a:pt x="0" y="9"/>
                    <a:pt x="13" y="11"/>
                    <a:pt x="12" y="0"/>
                  </a:cubicBezTo>
                  <a:cubicBezTo>
                    <a:pt x="12" y="0"/>
                    <a:pt x="17" y="12"/>
                    <a:pt x="0" y="12"/>
                  </a:cubicBezTo>
                  <a:lnTo>
                    <a:pt x="0"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09" name="Google Shape;7009;p190"/>
            <p:cNvSpPr/>
            <p:nvPr/>
          </p:nvSpPr>
          <p:spPr>
            <a:xfrm>
              <a:off x="3000475" y="2365985"/>
              <a:ext cx="77678" cy="43447"/>
            </a:xfrm>
            <a:custGeom>
              <a:rect b="b" l="l" r="r" t="t"/>
              <a:pathLst>
                <a:path extrusionOk="0" h="10" w="18">
                  <a:moveTo>
                    <a:pt x="17" y="1"/>
                  </a:moveTo>
                  <a:cubicBezTo>
                    <a:pt x="17" y="1"/>
                    <a:pt x="7" y="7"/>
                    <a:pt x="0" y="0"/>
                  </a:cubicBezTo>
                  <a:cubicBezTo>
                    <a:pt x="0" y="0"/>
                    <a:pt x="5" y="10"/>
                    <a:pt x="18" y="5"/>
                  </a:cubicBezTo>
                  <a:lnTo>
                    <a:pt x="17"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0" name="Google Shape;7010;p190"/>
            <p:cNvSpPr/>
            <p:nvPr/>
          </p:nvSpPr>
          <p:spPr>
            <a:xfrm>
              <a:off x="3153199" y="2305422"/>
              <a:ext cx="542432" cy="521366"/>
            </a:xfrm>
            <a:custGeom>
              <a:rect b="b" l="l" r="r" t="t"/>
              <a:pathLst>
                <a:path extrusionOk="0" h="120" w="125">
                  <a:moveTo>
                    <a:pt x="77" y="95"/>
                  </a:moveTo>
                  <a:cubicBezTo>
                    <a:pt x="77" y="95"/>
                    <a:pt x="0" y="48"/>
                    <a:pt x="120" y="0"/>
                  </a:cubicBezTo>
                  <a:cubicBezTo>
                    <a:pt x="120" y="0"/>
                    <a:pt x="113" y="13"/>
                    <a:pt x="115" y="25"/>
                  </a:cubicBezTo>
                  <a:cubicBezTo>
                    <a:pt x="117" y="44"/>
                    <a:pt x="125" y="120"/>
                    <a:pt x="77" y="9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1" name="Google Shape;7011;p190"/>
            <p:cNvSpPr/>
            <p:nvPr/>
          </p:nvSpPr>
          <p:spPr>
            <a:xfrm>
              <a:off x="3448113" y="2375201"/>
              <a:ext cx="160623" cy="308080"/>
            </a:xfrm>
            <a:custGeom>
              <a:rect b="b" l="l" r="r" t="t"/>
              <a:pathLst>
                <a:path extrusionOk="0" h="71" w="37">
                  <a:moveTo>
                    <a:pt x="8" y="71"/>
                  </a:moveTo>
                  <a:cubicBezTo>
                    <a:pt x="8" y="71"/>
                    <a:pt x="0" y="25"/>
                    <a:pt x="37" y="0"/>
                  </a:cubicBezTo>
                  <a:cubicBezTo>
                    <a:pt x="37" y="0"/>
                    <a:pt x="10" y="17"/>
                    <a:pt x="8" y="7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2" name="Google Shape;7012;p190"/>
            <p:cNvSpPr/>
            <p:nvPr/>
          </p:nvSpPr>
          <p:spPr>
            <a:xfrm>
              <a:off x="3500777" y="2401533"/>
              <a:ext cx="39497" cy="47397"/>
            </a:xfrm>
            <a:custGeom>
              <a:rect b="b" l="l" r="r" t="t"/>
              <a:pathLst>
                <a:path extrusionOk="0" h="11" w="9">
                  <a:moveTo>
                    <a:pt x="8" y="11"/>
                  </a:moveTo>
                  <a:cubicBezTo>
                    <a:pt x="8" y="11"/>
                    <a:pt x="0" y="5"/>
                    <a:pt x="7" y="0"/>
                  </a:cubicBezTo>
                  <a:cubicBezTo>
                    <a:pt x="7" y="0"/>
                    <a:pt x="3" y="4"/>
                    <a:pt x="9" y="9"/>
                  </a:cubicBezTo>
                  <a:lnTo>
                    <a:pt x="8"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3" name="Google Shape;7013;p190"/>
            <p:cNvSpPr/>
            <p:nvPr/>
          </p:nvSpPr>
          <p:spPr>
            <a:xfrm>
              <a:off x="3452063" y="2448930"/>
              <a:ext cx="56613" cy="56613"/>
            </a:xfrm>
            <a:custGeom>
              <a:rect b="b" l="l" r="r" t="t"/>
              <a:pathLst>
                <a:path extrusionOk="0" h="13" w="13">
                  <a:moveTo>
                    <a:pt x="13" y="11"/>
                  </a:moveTo>
                  <a:cubicBezTo>
                    <a:pt x="13" y="11"/>
                    <a:pt x="2" y="8"/>
                    <a:pt x="5" y="0"/>
                  </a:cubicBezTo>
                  <a:cubicBezTo>
                    <a:pt x="5" y="0"/>
                    <a:pt x="0" y="10"/>
                    <a:pt x="12" y="13"/>
                  </a:cubicBezTo>
                  <a:lnTo>
                    <a:pt x="13"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4" name="Google Shape;7014;p190"/>
            <p:cNvSpPr/>
            <p:nvPr/>
          </p:nvSpPr>
          <p:spPr>
            <a:xfrm>
              <a:off x="3531058" y="2452879"/>
              <a:ext cx="69779" cy="39497"/>
            </a:xfrm>
            <a:custGeom>
              <a:rect b="b" l="l" r="r" t="t"/>
              <a:pathLst>
                <a:path extrusionOk="0" h="9" w="16">
                  <a:moveTo>
                    <a:pt x="0" y="1"/>
                  </a:moveTo>
                  <a:cubicBezTo>
                    <a:pt x="0" y="1"/>
                    <a:pt x="11" y="6"/>
                    <a:pt x="16" y="0"/>
                  </a:cubicBezTo>
                  <a:cubicBezTo>
                    <a:pt x="16" y="0"/>
                    <a:pt x="11" y="9"/>
                    <a:pt x="0" y="3"/>
                  </a:cubicBezTo>
                  <a:lnTo>
                    <a:pt x="0"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5" name="Google Shape;7015;p190"/>
            <p:cNvSpPr/>
            <p:nvPr/>
          </p:nvSpPr>
          <p:spPr>
            <a:xfrm>
              <a:off x="3500777" y="2518708"/>
              <a:ext cx="69779" cy="34231"/>
            </a:xfrm>
            <a:custGeom>
              <a:rect b="b" l="l" r="r" t="t"/>
              <a:pathLst>
                <a:path extrusionOk="0" h="8" w="16">
                  <a:moveTo>
                    <a:pt x="1" y="1"/>
                  </a:moveTo>
                  <a:cubicBezTo>
                    <a:pt x="1" y="1"/>
                    <a:pt x="10" y="6"/>
                    <a:pt x="16" y="0"/>
                  </a:cubicBezTo>
                  <a:cubicBezTo>
                    <a:pt x="16" y="0"/>
                    <a:pt x="13" y="8"/>
                    <a:pt x="0" y="3"/>
                  </a:cubicBezTo>
                  <a:lnTo>
                    <a:pt x="1"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6" name="Google Shape;7016;p190"/>
            <p:cNvSpPr/>
            <p:nvPr/>
          </p:nvSpPr>
          <p:spPr>
            <a:xfrm>
              <a:off x="3417832" y="2509492"/>
              <a:ext cx="73729" cy="56613"/>
            </a:xfrm>
            <a:custGeom>
              <a:rect b="b" l="l" r="r" t="t"/>
              <a:pathLst>
                <a:path extrusionOk="0" h="13" w="17">
                  <a:moveTo>
                    <a:pt x="17" y="9"/>
                  </a:moveTo>
                  <a:cubicBezTo>
                    <a:pt x="17" y="9"/>
                    <a:pt x="3" y="11"/>
                    <a:pt x="5" y="0"/>
                  </a:cubicBezTo>
                  <a:cubicBezTo>
                    <a:pt x="5" y="0"/>
                    <a:pt x="0" y="13"/>
                    <a:pt x="16" y="13"/>
                  </a:cubicBezTo>
                  <a:lnTo>
                    <a:pt x="17" y="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7" name="Google Shape;7017;p190"/>
            <p:cNvSpPr/>
            <p:nvPr/>
          </p:nvSpPr>
          <p:spPr>
            <a:xfrm>
              <a:off x="3491561" y="2562156"/>
              <a:ext cx="78995" cy="47397"/>
            </a:xfrm>
            <a:custGeom>
              <a:rect b="b" l="l" r="r" t="t"/>
              <a:pathLst>
                <a:path extrusionOk="0" h="11" w="18">
                  <a:moveTo>
                    <a:pt x="0" y="1"/>
                  </a:moveTo>
                  <a:cubicBezTo>
                    <a:pt x="0" y="1"/>
                    <a:pt x="10" y="7"/>
                    <a:pt x="18" y="0"/>
                  </a:cubicBezTo>
                  <a:cubicBezTo>
                    <a:pt x="18" y="0"/>
                    <a:pt x="13" y="11"/>
                    <a:pt x="0" y="5"/>
                  </a:cubicBezTo>
                  <a:lnTo>
                    <a:pt x="0"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8" name="Google Shape;7018;p190"/>
            <p:cNvSpPr/>
            <p:nvPr/>
          </p:nvSpPr>
          <p:spPr>
            <a:xfrm>
              <a:off x="2791139" y="2422598"/>
              <a:ext cx="787316" cy="599045"/>
            </a:xfrm>
            <a:custGeom>
              <a:rect b="b" l="l" r="r" t="t"/>
              <a:pathLst>
                <a:path extrusionOk="0" h="138" w="181">
                  <a:moveTo>
                    <a:pt x="68" y="129"/>
                  </a:moveTo>
                  <a:cubicBezTo>
                    <a:pt x="68" y="129"/>
                    <a:pt x="181" y="138"/>
                    <a:pt x="95" y="0"/>
                  </a:cubicBezTo>
                  <a:cubicBezTo>
                    <a:pt x="95" y="0"/>
                    <a:pt x="92" y="18"/>
                    <a:pt x="81" y="29"/>
                  </a:cubicBezTo>
                  <a:cubicBezTo>
                    <a:pt x="64" y="46"/>
                    <a:pt x="0" y="119"/>
                    <a:pt x="68" y="1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19" name="Google Shape;7019;p190"/>
            <p:cNvSpPr/>
            <p:nvPr/>
          </p:nvSpPr>
          <p:spPr>
            <a:xfrm>
              <a:off x="3117651" y="2543723"/>
              <a:ext cx="183005" cy="408140"/>
            </a:xfrm>
            <a:custGeom>
              <a:rect b="b" l="l" r="r" t="t"/>
              <a:pathLst>
                <a:path extrusionOk="0" h="94" w="42">
                  <a:moveTo>
                    <a:pt x="0" y="94"/>
                  </a:moveTo>
                  <a:cubicBezTo>
                    <a:pt x="0" y="94"/>
                    <a:pt x="42" y="51"/>
                    <a:pt x="23" y="0"/>
                  </a:cubicBezTo>
                  <a:cubicBezTo>
                    <a:pt x="23" y="0"/>
                    <a:pt x="38" y="37"/>
                    <a:pt x="0" y="9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0" name="Google Shape;7020;p190"/>
            <p:cNvSpPr/>
            <p:nvPr/>
          </p:nvSpPr>
          <p:spPr>
            <a:xfrm>
              <a:off x="3240093" y="2622718"/>
              <a:ext cx="51347" cy="51347"/>
            </a:xfrm>
            <a:custGeom>
              <a:rect b="b" l="l" r="r" t="t"/>
              <a:pathLst>
                <a:path extrusionOk="0" h="12" w="12">
                  <a:moveTo>
                    <a:pt x="0" y="12"/>
                  </a:moveTo>
                  <a:cubicBezTo>
                    <a:pt x="0" y="12"/>
                    <a:pt x="12" y="10"/>
                    <a:pt x="9" y="0"/>
                  </a:cubicBezTo>
                  <a:cubicBezTo>
                    <a:pt x="9" y="0"/>
                    <a:pt x="10" y="7"/>
                    <a:pt x="0" y="9"/>
                  </a:cubicBezTo>
                  <a:lnTo>
                    <a:pt x="0"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1" name="Google Shape;7021;p190"/>
            <p:cNvSpPr/>
            <p:nvPr/>
          </p:nvSpPr>
          <p:spPr>
            <a:xfrm>
              <a:off x="3226928" y="2713563"/>
              <a:ext cx="73729" cy="64513"/>
            </a:xfrm>
            <a:custGeom>
              <a:rect b="b" l="l" r="r" t="t"/>
              <a:pathLst>
                <a:path extrusionOk="0" h="15" w="17">
                  <a:moveTo>
                    <a:pt x="1" y="6"/>
                  </a:moveTo>
                  <a:cubicBezTo>
                    <a:pt x="1" y="6"/>
                    <a:pt x="14" y="11"/>
                    <a:pt x="17" y="0"/>
                  </a:cubicBezTo>
                  <a:cubicBezTo>
                    <a:pt x="17" y="0"/>
                    <a:pt x="15" y="15"/>
                    <a:pt x="0" y="8"/>
                  </a:cubicBezTo>
                  <a:lnTo>
                    <a:pt x="1"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2" name="Google Shape;7022;p190"/>
            <p:cNvSpPr/>
            <p:nvPr/>
          </p:nvSpPr>
          <p:spPr>
            <a:xfrm>
              <a:off x="3161098" y="2626668"/>
              <a:ext cx="73729" cy="69779"/>
            </a:xfrm>
            <a:custGeom>
              <a:rect b="b" l="l" r="r" t="t"/>
              <a:pathLst>
                <a:path extrusionOk="0" h="16" w="17">
                  <a:moveTo>
                    <a:pt x="17" y="13"/>
                  </a:moveTo>
                  <a:cubicBezTo>
                    <a:pt x="17" y="13"/>
                    <a:pt x="2" y="11"/>
                    <a:pt x="2" y="0"/>
                  </a:cubicBezTo>
                  <a:cubicBezTo>
                    <a:pt x="2" y="0"/>
                    <a:pt x="0" y="14"/>
                    <a:pt x="16" y="16"/>
                  </a:cubicBezTo>
                  <a:lnTo>
                    <a:pt x="17" y="1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3" name="Google Shape;7023;p190"/>
            <p:cNvSpPr/>
            <p:nvPr/>
          </p:nvSpPr>
          <p:spPr>
            <a:xfrm>
              <a:off x="3140033" y="2717512"/>
              <a:ext cx="77678" cy="65829"/>
            </a:xfrm>
            <a:custGeom>
              <a:rect b="b" l="l" r="r" t="t"/>
              <a:pathLst>
                <a:path extrusionOk="0" h="15" w="18">
                  <a:moveTo>
                    <a:pt x="18" y="12"/>
                  </a:moveTo>
                  <a:cubicBezTo>
                    <a:pt x="18" y="12"/>
                    <a:pt x="4" y="10"/>
                    <a:pt x="3" y="0"/>
                  </a:cubicBezTo>
                  <a:cubicBezTo>
                    <a:pt x="3" y="0"/>
                    <a:pt x="0" y="10"/>
                    <a:pt x="16" y="15"/>
                  </a:cubicBezTo>
                  <a:lnTo>
                    <a:pt x="18" y="1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4" name="Google Shape;7024;p190"/>
            <p:cNvSpPr/>
            <p:nvPr/>
          </p:nvSpPr>
          <p:spPr>
            <a:xfrm>
              <a:off x="3200596" y="2804407"/>
              <a:ext cx="90844" cy="73729"/>
            </a:xfrm>
            <a:custGeom>
              <a:rect b="b" l="l" r="r" t="t"/>
              <a:pathLst>
                <a:path extrusionOk="0" h="17" w="21">
                  <a:moveTo>
                    <a:pt x="1" y="1"/>
                  </a:moveTo>
                  <a:cubicBezTo>
                    <a:pt x="1" y="1"/>
                    <a:pt x="14" y="12"/>
                    <a:pt x="21" y="0"/>
                  </a:cubicBezTo>
                  <a:cubicBezTo>
                    <a:pt x="21" y="0"/>
                    <a:pt x="17" y="17"/>
                    <a:pt x="0" y="4"/>
                  </a:cubicBezTo>
                  <a:lnTo>
                    <a:pt x="1"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5" name="Google Shape;7025;p190"/>
            <p:cNvSpPr/>
            <p:nvPr/>
          </p:nvSpPr>
          <p:spPr>
            <a:xfrm>
              <a:off x="3109752" y="2760959"/>
              <a:ext cx="81628" cy="78995"/>
            </a:xfrm>
            <a:custGeom>
              <a:rect b="b" l="l" r="r" t="t"/>
              <a:pathLst>
                <a:path extrusionOk="0" h="18" w="19">
                  <a:moveTo>
                    <a:pt x="19" y="14"/>
                  </a:moveTo>
                  <a:cubicBezTo>
                    <a:pt x="19" y="14"/>
                    <a:pt x="5" y="13"/>
                    <a:pt x="2" y="0"/>
                  </a:cubicBezTo>
                  <a:cubicBezTo>
                    <a:pt x="2" y="0"/>
                    <a:pt x="0" y="15"/>
                    <a:pt x="17" y="18"/>
                  </a:cubicBezTo>
                  <a:lnTo>
                    <a:pt x="19"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6" name="Google Shape;7026;p190"/>
            <p:cNvSpPr/>
            <p:nvPr/>
          </p:nvSpPr>
          <p:spPr>
            <a:xfrm>
              <a:off x="3091320" y="2864969"/>
              <a:ext cx="452904" cy="625376"/>
            </a:xfrm>
            <a:custGeom>
              <a:rect b="b" l="l" r="r" t="t"/>
              <a:pathLst>
                <a:path extrusionOk="0" h="144" w="104">
                  <a:moveTo>
                    <a:pt x="0" y="54"/>
                  </a:moveTo>
                  <a:cubicBezTo>
                    <a:pt x="0" y="54"/>
                    <a:pt x="2" y="144"/>
                    <a:pt x="104" y="65"/>
                  </a:cubicBezTo>
                  <a:cubicBezTo>
                    <a:pt x="104" y="65"/>
                    <a:pt x="89" y="65"/>
                    <a:pt x="79" y="57"/>
                  </a:cubicBezTo>
                  <a:cubicBezTo>
                    <a:pt x="65" y="45"/>
                    <a:pt x="3" y="0"/>
                    <a:pt x="0" y="5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7" name="Google Shape;7027;p190"/>
            <p:cNvSpPr/>
            <p:nvPr/>
          </p:nvSpPr>
          <p:spPr>
            <a:xfrm>
              <a:off x="3117651" y="3121703"/>
              <a:ext cx="330462" cy="130342"/>
            </a:xfrm>
            <a:custGeom>
              <a:rect b="b" l="l" r="r" t="t"/>
              <a:pathLst>
                <a:path extrusionOk="0" h="30" w="76">
                  <a:moveTo>
                    <a:pt x="0" y="0"/>
                  </a:moveTo>
                  <a:cubicBezTo>
                    <a:pt x="0" y="0"/>
                    <a:pt x="37" y="30"/>
                    <a:pt x="76" y="11"/>
                  </a:cubicBezTo>
                  <a:cubicBezTo>
                    <a:pt x="76" y="11"/>
                    <a:pt x="47" y="25"/>
                    <a:pt x="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8" name="Google Shape;7028;p190"/>
            <p:cNvSpPr/>
            <p:nvPr/>
          </p:nvSpPr>
          <p:spPr>
            <a:xfrm>
              <a:off x="3348053" y="3195432"/>
              <a:ext cx="39497" cy="43447"/>
            </a:xfrm>
            <a:custGeom>
              <a:rect b="b" l="l" r="r" t="t"/>
              <a:pathLst>
                <a:path extrusionOk="0" h="10" w="9">
                  <a:moveTo>
                    <a:pt x="0" y="0"/>
                  </a:moveTo>
                  <a:cubicBezTo>
                    <a:pt x="0" y="0"/>
                    <a:pt x="2" y="10"/>
                    <a:pt x="9" y="7"/>
                  </a:cubicBezTo>
                  <a:cubicBezTo>
                    <a:pt x="9" y="7"/>
                    <a:pt x="4" y="8"/>
                    <a:pt x="2" y="0"/>
                  </a:cubicBez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9" name="Google Shape;7029;p190"/>
            <p:cNvSpPr/>
            <p:nvPr/>
          </p:nvSpPr>
          <p:spPr>
            <a:xfrm>
              <a:off x="3270375" y="3191482"/>
              <a:ext cx="51347" cy="56613"/>
            </a:xfrm>
            <a:custGeom>
              <a:rect b="b" l="l" r="r" t="t"/>
              <a:pathLst>
                <a:path extrusionOk="0" h="13" w="12">
                  <a:moveTo>
                    <a:pt x="6" y="1"/>
                  </a:moveTo>
                  <a:cubicBezTo>
                    <a:pt x="6" y="1"/>
                    <a:pt x="2" y="11"/>
                    <a:pt x="12" y="13"/>
                  </a:cubicBezTo>
                  <a:cubicBezTo>
                    <a:pt x="12" y="13"/>
                    <a:pt x="0" y="12"/>
                    <a:pt x="4" y="0"/>
                  </a:cubicBezTo>
                  <a:lnTo>
                    <a:pt x="6" y="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0" name="Google Shape;7030;p190"/>
            <p:cNvSpPr/>
            <p:nvPr/>
          </p:nvSpPr>
          <p:spPr>
            <a:xfrm>
              <a:off x="3330938" y="3134869"/>
              <a:ext cx="47397" cy="56613"/>
            </a:xfrm>
            <a:custGeom>
              <a:rect b="b" l="l" r="r" t="t"/>
              <a:pathLst>
                <a:path extrusionOk="0" h="13" w="11">
                  <a:moveTo>
                    <a:pt x="2" y="13"/>
                  </a:moveTo>
                  <a:cubicBezTo>
                    <a:pt x="2" y="13"/>
                    <a:pt x="3" y="2"/>
                    <a:pt x="11" y="1"/>
                  </a:cubicBezTo>
                  <a:cubicBezTo>
                    <a:pt x="11" y="1"/>
                    <a:pt x="0" y="0"/>
                    <a:pt x="0" y="13"/>
                  </a:cubicBezTo>
                  <a:lnTo>
                    <a:pt x="2" y="1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1" name="Google Shape;7031;p190"/>
            <p:cNvSpPr/>
            <p:nvPr/>
          </p:nvSpPr>
          <p:spPr>
            <a:xfrm>
              <a:off x="3257209" y="3125653"/>
              <a:ext cx="47397" cy="60563"/>
            </a:xfrm>
            <a:custGeom>
              <a:rect b="b" l="l" r="r" t="t"/>
              <a:pathLst>
                <a:path extrusionOk="0" h="14" w="11">
                  <a:moveTo>
                    <a:pt x="3" y="14"/>
                  </a:moveTo>
                  <a:cubicBezTo>
                    <a:pt x="3" y="14"/>
                    <a:pt x="3" y="3"/>
                    <a:pt x="11" y="1"/>
                  </a:cubicBezTo>
                  <a:cubicBezTo>
                    <a:pt x="11" y="1"/>
                    <a:pt x="3" y="0"/>
                    <a:pt x="0" y="13"/>
                  </a:cubicBezTo>
                  <a:lnTo>
                    <a:pt x="3" y="1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2" name="Google Shape;7032;p190"/>
            <p:cNvSpPr/>
            <p:nvPr/>
          </p:nvSpPr>
          <p:spPr>
            <a:xfrm>
              <a:off x="3187430" y="3174366"/>
              <a:ext cx="60563" cy="73729"/>
            </a:xfrm>
            <a:custGeom>
              <a:rect b="b" l="l" r="r" t="t"/>
              <a:pathLst>
                <a:path extrusionOk="0" h="17" w="14">
                  <a:moveTo>
                    <a:pt x="12" y="2"/>
                  </a:moveTo>
                  <a:cubicBezTo>
                    <a:pt x="12" y="2"/>
                    <a:pt x="4" y="12"/>
                    <a:pt x="14" y="17"/>
                  </a:cubicBezTo>
                  <a:cubicBezTo>
                    <a:pt x="14" y="17"/>
                    <a:pt x="0" y="15"/>
                    <a:pt x="9" y="0"/>
                  </a:cubicBezTo>
                  <a:lnTo>
                    <a:pt x="12"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3" name="Google Shape;7033;p190"/>
            <p:cNvSpPr/>
            <p:nvPr/>
          </p:nvSpPr>
          <p:spPr>
            <a:xfrm>
              <a:off x="3208495" y="3104587"/>
              <a:ext cx="61879" cy="64513"/>
            </a:xfrm>
            <a:custGeom>
              <a:rect b="b" l="l" r="r" t="t"/>
              <a:pathLst>
                <a:path extrusionOk="0" h="15" w="14">
                  <a:moveTo>
                    <a:pt x="4" y="15"/>
                  </a:moveTo>
                  <a:cubicBezTo>
                    <a:pt x="4" y="15"/>
                    <a:pt x="4" y="4"/>
                    <a:pt x="14" y="1"/>
                  </a:cubicBezTo>
                  <a:cubicBezTo>
                    <a:pt x="14" y="1"/>
                    <a:pt x="2" y="0"/>
                    <a:pt x="0" y="14"/>
                  </a:cubicBezTo>
                  <a:lnTo>
                    <a:pt x="4"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4" name="Google Shape;7034;p190"/>
            <p:cNvSpPr/>
            <p:nvPr/>
          </p:nvSpPr>
          <p:spPr>
            <a:xfrm>
              <a:off x="3247993" y="2757010"/>
              <a:ext cx="522683" cy="538482"/>
            </a:xfrm>
            <a:custGeom>
              <a:rect b="b" l="l" r="r" t="t"/>
              <a:pathLst>
                <a:path extrusionOk="0" h="124" w="120">
                  <a:moveTo>
                    <a:pt x="30" y="54"/>
                  </a:moveTo>
                  <a:cubicBezTo>
                    <a:pt x="30" y="54"/>
                    <a:pt x="85" y="124"/>
                    <a:pt x="120" y="0"/>
                  </a:cubicBezTo>
                  <a:cubicBezTo>
                    <a:pt x="120" y="0"/>
                    <a:pt x="108" y="8"/>
                    <a:pt x="95" y="8"/>
                  </a:cubicBezTo>
                  <a:cubicBezTo>
                    <a:pt x="76" y="7"/>
                    <a:pt x="0" y="8"/>
                    <a:pt x="30" y="5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5" name="Google Shape;7035;p190"/>
            <p:cNvSpPr/>
            <p:nvPr/>
          </p:nvSpPr>
          <p:spPr>
            <a:xfrm>
              <a:off x="3413882" y="2830738"/>
              <a:ext cx="290965" cy="169839"/>
            </a:xfrm>
            <a:custGeom>
              <a:rect b="b" l="l" r="r" t="t"/>
              <a:pathLst>
                <a:path extrusionOk="0" h="39" w="67">
                  <a:moveTo>
                    <a:pt x="0" y="37"/>
                  </a:moveTo>
                  <a:cubicBezTo>
                    <a:pt x="0" y="37"/>
                    <a:pt x="47" y="39"/>
                    <a:pt x="67" y="0"/>
                  </a:cubicBezTo>
                  <a:cubicBezTo>
                    <a:pt x="67" y="0"/>
                    <a:pt x="53" y="29"/>
                    <a:pt x="0" y="3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6" name="Google Shape;7036;p190"/>
            <p:cNvSpPr/>
            <p:nvPr/>
          </p:nvSpPr>
          <p:spPr>
            <a:xfrm>
              <a:off x="3639018" y="2904467"/>
              <a:ext cx="52663" cy="34231"/>
            </a:xfrm>
            <a:custGeom>
              <a:rect b="b" l="l" r="r" t="t"/>
              <a:pathLst>
                <a:path extrusionOk="0" h="8" w="12">
                  <a:moveTo>
                    <a:pt x="0" y="2"/>
                  </a:moveTo>
                  <a:cubicBezTo>
                    <a:pt x="0" y="2"/>
                    <a:pt x="7" y="8"/>
                    <a:pt x="12" y="1"/>
                  </a:cubicBezTo>
                  <a:cubicBezTo>
                    <a:pt x="12" y="1"/>
                    <a:pt x="8" y="6"/>
                    <a:pt x="2" y="0"/>
                  </a:cubicBezTo>
                  <a:lnTo>
                    <a:pt x="0" y="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7" name="Google Shape;7037;p190"/>
            <p:cNvSpPr/>
            <p:nvPr/>
          </p:nvSpPr>
          <p:spPr>
            <a:xfrm>
              <a:off x="3587671" y="2943964"/>
              <a:ext cx="60563" cy="56613"/>
            </a:xfrm>
            <a:custGeom>
              <a:rect b="b" l="l" r="r" t="t"/>
              <a:pathLst>
                <a:path extrusionOk="0" h="13" w="14">
                  <a:moveTo>
                    <a:pt x="2" y="0"/>
                  </a:moveTo>
                  <a:cubicBezTo>
                    <a:pt x="2" y="0"/>
                    <a:pt x="6" y="10"/>
                    <a:pt x="14" y="6"/>
                  </a:cubicBezTo>
                  <a:cubicBezTo>
                    <a:pt x="14" y="6"/>
                    <a:pt x="4" y="13"/>
                    <a:pt x="0" y="1"/>
                  </a:cubicBezTo>
                  <a:lnTo>
                    <a:pt x="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8" name="Google Shape;7038;p190"/>
            <p:cNvSpPr/>
            <p:nvPr/>
          </p:nvSpPr>
          <p:spPr>
            <a:xfrm>
              <a:off x="3591621" y="2847854"/>
              <a:ext cx="39497" cy="69779"/>
            </a:xfrm>
            <a:custGeom>
              <a:rect b="b" l="l" r="r" t="t"/>
              <a:pathLst>
                <a:path extrusionOk="0" h="16" w="9">
                  <a:moveTo>
                    <a:pt x="9" y="15"/>
                  </a:moveTo>
                  <a:cubicBezTo>
                    <a:pt x="9" y="15"/>
                    <a:pt x="3" y="6"/>
                    <a:pt x="9" y="0"/>
                  </a:cubicBezTo>
                  <a:cubicBezTo>
                    <a:pt x="9" y="0"/>
                    <a:pt x="0" y="6"/>
                    <a:pt x="7" y="16"/>
                  </a:cubicBezTo>
                  <a:lnTo>
                    <a:pt x="9"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9" name="Google Shape;7039;p190"/>
            <p:cNvSpPr/>
            <p:nvPr/>
          </p:nvSpPr>
          <p:spPr>
            <a:xfrm>
              <a:off x="3535008" y="2887351"/>
              <a:ext cx="35548" cy="69779"/>
            </a:xfrm>
            <a:custGeom>
              <a:rect b="b" l="l" r="r" t="t"/>
              <a:pathLst>
                <a:path extrusionOk="0" h="16" w="8">
                  <a:moveTo>
                    <a:pt x="8" y="15"/>
                  </a:moveTo>
                  <a:cubicBezTo>
                    <a:pt x="8" y="15"/>
                    <a:pt x="2" y="6"/>
                    <a:pt x="8" y="0"/>
                  </a:cubicBezTo>
                  <a:cubicBezTo>
                    <a:pt x="8" y="0"/>
                    <a:pt x="0" y="3"/>
                    <a:pt x="6" y="16"/>
                  </a:cubicBezTo>
                  <a:lnTo>
                    <a:pt x="8" y="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40" name="Google Shape;7040;p190"/>
            <p:cNvSpPr/>
            <p:nvPr/>
          </p:nvSpPr>
          <p:spPr>
            <a:xfrm>
              <a:off x="3531058" y="2965030"/>
              <a:ext cx="60563" cy="78995"/>
            </a:xfrm>
            <a:custGeom>
              <a:rect b="b" l="l" r="r" t="t"/>
              <a:pathLst>
                <a:path extrusionOk="0" h="18" w="14">
                  <a:moveTo>
                    <a:pt x="3" y="0"/>
                  </a:moveTo>
                  <a:cubicBezTo>
                    <a:pt x="3" y="0"/>
                    <a:pt x="3" y="14"/>
                    <a:pt x="14" y="11"/>
                  </a:cubicBezTo>
                  <a:cubicBezTo>
                    <a:pt x="14" y="11"/>
                    <a:pt x="2" y="18"/>
                    <a:pt x="0" y="1"/>
                  </a:cubicBezTo>
                  <a:lnTo>
                    <a:pt x="3"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41" name="Google Shape;7041;p190"/>
            <p:cNvSpPr/>
            <p:nvPr/>
          </p:nvSpPr>
          <p:spPr>
            <a:xfrm>
              <a:off x="3483661" y="2887351"/>
              <a:ext cx="43447" cy="82945"/>
            </a:xfrm>
            <a:custGeom>
              <a:rect b="b" l="l" r="r" t="t"/>
              <a:pathLst>
                <a:path extrusionOk="0" h="19" w="10">
                  <a:moveTo>
                    <a:pt x="10" y="18"/>
                  </a:moveTo>
                  <a:cubicBezTo>
                    <a:pt x="10" y="18"/>
                    <a:pt x="3" y="9"/>
                    <a:pt x="9" y="0"/>
                  </a:cubicBezTo>
                  <a:cubicBezTo>
                    <a:pt x="9" y="0"/>
                    <a:pt x="0" y="7"/>
                    <a:pt x="7" y="19"/>
                  </a:cubicBezTo>
                  <a:lnTo>
                    <a:pt x="10" y="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42" name="Google Shape;7042;p190"/>
            <p:cNvSpPr/>
            <p:nvPr/>
          </p:nvSpPr>
          <p:spPr>
            <a:xfrm>
              <a:off x="1682577" y="3047974"/>
              <a:ext cx="1752371" cy="2908329"/>
            </a:xfrm>
            <a:custGeom>
              <a:rect b="b" l="l" r="r" t="t"/>
              <a:pathLst>
                <a:path extrusionOk="0" h="670" w="403">
                  <a:moveTo>
                    <a:pt x="367" y="168"/>
                  </a:moveTo>
                  <a:cubicBezTo>
                    <a:pt x="382" y="144"/>
                    <a:pt x="388" y="113"/>
                    <a:pt x="377" y="71"/>
                  </a:cubicBezTo>
                  <a:cubicBezTo>
                    <a:pt x="377" y="71"/>
                    <a:pt x="382" y="97"/>
                    <a:pt x="371" y="127"/>
                  </a:cubicBezTo>
                  <a:cubicBezTo>
                    <a:pt x="363" y="124"/>
                    <a:pt x="324" y="105"/>
                    <a:pt x="347" y="64"/>
                  </a:cubicBezTo>
                  <a:cubicBezTo>
                    <a:pt x="347" y="64"/>
                    <a:pt x="309" y="108"/>
                    <a:pt x="367" y="137"/>
                  </a:cubicBezTo>
                  <a:cubicBezTo>
                    <a:pt x="351" y="168"/>
                    <a:pt x="317" y="200"/>
                    <a:pt x="242" y="208"/>
                  </a:cubicBezTo>
                  <a:cubicBezTo>
                    <a:pt x="240" y="167"/>
                    <a:pt x="239" y="132"/>
                    <a:pt x="239" y="103"/>
                  </a:cubicBezTo>
                  <a:cubicBezTo>
                    <a:pt x="274" y="94"/>
                    <a:pt x="329" y="70"/>
                    <a:pt x="311" y="0"/>
                  </a:cubicBezTo>
                  <a:cubicBezTo>
                    <a:pt x="311" y="0"/>
                    <a:pt x="323" y="70"/>
                    <a:pt x="240" y="86"/>
                  </a:cubicBezTo>
                  <a:cubicBezTo>
                    <a:pt x="241" y="37"/>
                    <a:pt x="244" y="9"/>
                    <a:pt x="244" y="9"/>
                  </a:cubicBezTo>
                  <a:cubicBezTo>
                    <a:pt x="230" y="34"/>
                    <a:pt x="218" y="65"/>
                    <a:pt x="207" y="99"/>
                  </a:cubicBezTo>
                  <a:cubicBezTo>
                    <a:pt x="189" y="95"/>
                    <a:pt x="146" y="79"/>
                    <a:pt x="156" y="39"/>
                  </a:cubicBezTo>
                  <a:cubicBezTo>
                    <a:pt x="156" y="39"/>
                    <a:pt x="131" y="93"/>
                    <a:pt x="203" y="113"/>
                  </a:cubicBezTo>
                  <a:cubicBezTo>
                    <a:pt x="199" y="129"/>
                    <a:pt x="195" y="145"/>
                    <a:pt x="191" y="161"/>
                  </a:cubicBezTo>
                  <a:cubicBezTo>
                    <a:pt x="116" y="156"/>
                    <a:pt x="80" y="128"/>
                    <a:pt x="62" y="99"/>
                  </a:cubicBezTo>
                  <a:cubicBezTo>
                    <a:pt x="101" y="76"/>
                    <a:pt x="76" y="37"/>
                    <a:pt x="76" y="37"/>
                  </a:cubicBezTo>
                  <a:cubicBezTo>
                    <a:pt x="87" y="68"/>
                    <a:pt x="62" y="80"/>
                    <a:pt x="54" y="83"/>
                  </a:cubicBezTo>
                  <a:cubicBezTo>
                    <a:pt x="41" y="52"/>
                    <a:pt x="46" y="23"/>
                    <a:pt x="46" y="23"/>
                  </a:cubicBezTo>
                  <a:cubicBezTo>
                    <a:pt x="35" y="66"/>
                    <a:pt x="41" y="98"/>
                    <a:pt x="57" y="122"/>
                  </a:cubicBezTo>
                  <a:cubicBezTo>
                    <a:pt x="45" y="126"/>
                    <a:pt x="15" y="132"/>
                    <a:pt x="0" y="93"/>
                  </a:cubicBezTo>
                  <a:cubicBezTo>
                    <a:pt x="0" y="93"/>
                    <a:pt x="6" y="149"/>
                    <a:pt x="64" y="131"/>
                  </a:cubicBezTo>
                  <a:cubicBezTo>
                    <a:pt x="98" y="172"/>
                    <a:pt x="160" y="185"/>
                    <a:pt x="185" y="189"/>
                  </a:cubicBezTo>
                  <a:cubicBezTo>
                    <a:pt x="141" y="398"/>
                    <a:pt x="135" y="670"/>
                    <a:pt x="135" y="670"/>
                  </a:cubicBezTo>
                  <a:cubicBezTo>
                    <a:pt x="320" y="670"/>
                    <a:pt x="320" y="670"/>
                    <a:pt x="320" y="670"/>
                  </a:cubicBezTo>
                  <a:cubicBezTo>
                    <a:pt x="271" y="501"/>
                    <a:pt x="251" y="350"/>
                    <a:pt x="243" y="235"/>
                  </a:cubicBezTo>
                  <a:cubicBezTo>
                    <a:pt x="271" y="231"/>
                    <a:pt x="328" y="217"/>
                    <a:pt x="360" y="177"/>
                  </a:cubicBezTo>
                  <a:cubicBezTo>
                    <a:pt x="398" y="188"/>
                    <a:pt x="403" y="151"/>
                    <a:pt x="403" y="151"/>
                  </a:cubicBezTo>
                  <a:cubicBezTo>
                    <a:pt x="393" y="172"/>
                    <a:pt x="376" y="171"/>
                    <a:pt x="367" y="16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7043" name="Google Shape;7043;p190"/>
          <p:cNvGrpSpPr/>
          <p:nvPr/>
        </p:nvGrpSpPr>
        <p:grpSpPr>
          <a:xfrm>
            <a:off x="7169621" y="4129439"/>
            <a:ext cx="3677046" cy="1649523"/>
            <a:chOff x="1411940" y="4306096"/>
            <a:chExt cx="3800809" cy="1649523"/>
          </a:xfrm>
        </p:grpSpPr>
        <p:sp>
          <p:nvSpPr>
            <p:cNvPr id="7044" name="Google Shape;7044;p190"/>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7045" name="Google Shape;7045;p190"/>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46" name="Google Shape;7046;p190"/>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47" name="Google Shape;7047;p190"/>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7048" name="Google Shape;7048;p190"/>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7049" name="Google Shape;7049;p190"/>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50" name="Google Shape;7050;p190"/>
            <p:cNvSpPr/>
            <p:nvPr/>
          </p:nvSpPr>
          <p:spPr>
            <a:xfrm>
              <a:off x="1421345" y="5178587"/>
              <a:ext cx="2125319" cy="108000"/>
            </a:xfrm>
            <a:prstGeom prst="roundRect">
              <a:avLst>
                <a:gd fmla="val 50000" name="adj"/>
              </a:avLst>
            </a:prstGeom>
            <a:solidFill>
              <a:schemeClr val="accent2"/>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51" name="Google Shape;7051;p190"/>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7052" name="Google Shape;7052;p190"/>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7053" name="Google Shape;7053;p190"/>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54" name="Google Shape;7054;p190"/>
            <p:cNvSpPr/>
            <p:nvPr/>
          </p:nvSpPr>
          <p:spPr>
            <a:xfrm>
              <a:off x="1421345" y="5758820"/>
              <a:ext cx="2864063"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7055" name="Google Shape;7055;p190"/>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sp>
        <p:nvSpPr>
          <p:cNvPr id="7056" name="Google Shape;7056;p190"/>
          <p:cNvSpPr/>
          <p:nvPr/>
        </p:nvSpPr>
        <p:spPr>
          <a:xfrm>
            <a:off x="7147937" y="2822306"/>
            <a:ext cx="3798247" cy="939873"/>
          </a:xfrm>
          <a:prstGeom prst="rect">
            <a:avLst/>
          </a:prstGeom>
          <a:noFill/>
          <a:ln>
            <a:noFill/>
          </a:ln>
        </p:spPr>
        <p:txBody>
          <a:bodyPr anchorCtr="0" anchor="t" bIns="45700" lIns="91425" spcFirstLastPara="1" rIns="91425" wrap="square" tIns="45700">
            <a:noAutofit/>
          </a:bodyPr>
          <a:lstStyle/>
          <a:p>
            <a:pPr indent="0" lvl="0" marL="0" marR="0" rtl="0" algn="l">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7057" name="Google Shape;7057;p190"/>
          <p:cNvSpPr/>
          <p:nvPr/>
        </p:nvSpPr>
        <p:spPr>
          <a:xfrm>
            <a:off x="7168227" y="2483291"/>
            <a:ext cx="179408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HERE</a:t>
            </a:r>
            <a:endParaRPr b="1" sz="1400">
              <a:solidFill>
                <a:schemeClr val="dk1"/>
              </a:solidFill>
              <a:latin typeface="Lato Light"/>
              <a:ea typeface="Lato Light"/>
              <a:cs typeface="Lato Light"/>
              <a:sym typeface="Lato Light"/>
            </a:endParaRPr>
          </a:p>
        </p:txBody>
      </p:sp>
      <p:grpSp>
        <p:nvGrpSpPr>
          <p:cNvPr id="7058" name="Google Shape;7058;p190"/>
          <p:cNvGrpSpPr/>
          <p:nvPr/>
        </p:nvGrpSpPr>
        <p:grpSpPr>
          <a:xfrm>
            <a:off x="5505186" y="2247700"/>
            <a:ext cx="536156" cy="618190"/>
            <a:chOff x="9151943" y="2024331"/>
            <a:chExt cx="536156" cy="618190"/>
          </a:xfrm>
        </p:grpSpPr>
        <p:sp>
          <p:nvSpPr>
            <p:cNvPr id="7059" name="Google Shape;7059;p190"/>
            <p:cNvSpPr/>
            <p:nvPr/>
          </p:nvSpPr>
          <p:spPr>
            <a:xfrm>
              <a:off x="9151943" y="2024331"/>
              <a:ext cx="536156" cy="398456"/>
            </a:xfrm>
            <a:custGeom>
              <a:rect b="b" l="l" r="r" t="t"/>
              <a:pathLst>
                <a:path extrusionOk="0" h="598" w="807">
                  <a:moveTo>
                    <a:pt x="0" y="597"/>
                  </a:moveTo>
                  <a:lnTo>
                    <a:pt x="89" y="0"/>
                  </a:lnTo>
                  <a:lnTo>
                    <a:pt x="716" y="0"/>
                  </a:lnTo>
                  <a:lnTo>
                    <a:pt x="806" y="597"/>
                  </a:lnTo>
                </a:path>
              </a:pathLst>
            </a:custGeom>
            <a:noFill/>
            <a:ln cap="flat" cmpd="sng" w="34275">
              <a:solidFill>
                <a:srgbClr val="BFBFBF"/>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60" name="Google Shape;7060;p190"/>
            <p:cNvSpPr/>
            <p:nvPr/>
          </p:nvSpPr>
          <p:spPr>
            <a:xfrm>
              <a:off x="9151943" y="2419855"/>
              <a:ext cx="536156" cy="222666"/>
            </a:xfrm>
            <a:custGeom>
              <a:rect b="b" l="l" r="r" t="t"/>
              <a:pathLst>
                <a:path extrusionOk="0" h="337" w="80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061" name="Google Shape;7061;p190"/>
            <p:cNvCxnSpPr/>
            <p:nvPr/>
          </p:nvCxnSpPr>
          <p:spPr>
            <a:xfrm>
              <a:off x="9222258" y="2320240"/>
              <a:ext cx="398456" cy="2931"/>
            </a:xfrm>
            <a:prstGeom prst="straightConnector1">
              <a:avLst/>
            </a:prstGeom>
            <a:noFill/>
            <a:ln cap="flat" cmpd="sng" w="34275">
              <a:solidFill>
                <a:srgbClr val="BFBFBF"/>
              </a:solidFill>
              <a:prstDash val="solid"/>
              <a:round/>
              <a:headEnd len="med" w="med" type="none"/>
              <a:tailEnd len="med" w="med" type="none"/>
            </a:ln>
          </p:spPr>
        </p:cxnSp>
        <p:cxnSp>
          <p:nvCxnSpPr>
            <p:cNvPr id="7062" name="Google Shape;7062;p190"/>
            <p:cNvCxnSpPr/>
            <p:nvPr/>
          </p:nvCxnSpPr>
          <p:spPr>
            <a:xfrm>
              <a:off x="9242767" y="2220627"/>
              <a:ext cx="357437" cy="2931"/>
            </a:xfrm>
            <a:prstGeom prst="straightConnector1">
              <a:avLst/>
            </a:prstGeom>
            <a:noFill/>
            <a:ln cap="flat" cmpd="sng" w="34275">
              <a:solidFill>
                <a:srgbClr val="BFBFBF"/>
              </a:solidFill>
              <a:prstDash val="solid"/>
              <a:round/>
              <a:headEnd len="med" w="med" type="none"/>
              <a:tailEnd len="med" w="med" type="none"/>
            </a:ln>
          </p:spPr>
        </p:cxnSp>
        <p:cxnSp>
          <p:nvCxnSpPr>
            <p:cNvPr id="7063" name="Google Shape;7063;p190"/>
            <p:cNvCxnSpPr/>
            <p:nvPr/>
          </p:nvCxnSpPr>
          <p:spPr>
            <a:xfrm>
              <a:off x="9260345" y="2121013"/>
              <a:ext cx="316421" cy="2931"/>
            </a:xfrm>
            <a:prstGeom prst="straightConnector1">
              <a:avLst/>
            </a:prstGeom>
            <a:noFill/>
            <a:ln cap="flat" cmpd="sng" w="34275">
              <a:solidFill>
                <a:srgbClr val="BFBFBF"/>
              </a:solidFill>
              <a:prstDash val="solid"/>
              <a:round/>
              <a:headEnd len="med" w="med" type="none"/>
              <a:tailEnd len="med" w="med" type="none"/>
            </a:ln>
          </p:spPr>
        </p:cxnSp>
      </p:grpSp>
      <p:grpSp>
        <p:nvGrpSpPr>
          <p:cNvPr id="7064" name="Google Shape;7064;p190"/>
          <p:cNvGrpSpPr/>
          <p:nvPr/>
        </p:nvGrpSpPr>
        <p:grpSpPr>
          <a:xfrm>
            <a:off x="5548552" y="4367274"/>
            <a:ext cx="521507" cy="635771"/>
            <a:chOff x="15759152" y="8302288"/>
            <a:chExt cx="521507" cy="635771"/>
          </a:xfrm>
        </p:grpSpPr>
        <p:cxnSp>
          <p:nvCxnSpPr>
            <p:cNvPr id="7065" name="Google Shape;7065;p190"/>
            <p:cNvCxnSpPr/>
            <p:nvPr/>
          </p:nvCxnSpPr>
          <p:spPr>
            <a:xfrm>
              <a:off x="15817747" y="8489798"/>
              <a:ext cx="2931" cy="445332"/>
            </a:xfrm>
            <a:prstGeom prst="straightConnector1">
              <a:avLst/>
            </a:prstGeom>
            <a:noFill/>
            <a:ln cap="flat" cmpd="sng" w="34275">
              <a:solidFill>
                <a:srgbClr val="BFBFBF"/>
              </a:solidFill>
              <a:prstDash val="solid"/>
              <a:round/>
              <a:headEnd len="med" w="med" type="none"/>
              <a:tailEnd len="med" w="med" type="none"/>
            </a:ln>
          </p:spPr>
        </p:cxnSp>
        <p:cxnSp>
          <p:nvCxnSpPr>
            <p:cNvPr id="7066" name="Google Shape;7066;p190"/>
            <p:cNvCxnSpPr/>
            <p:nvPr/>
          </p:nvCxnSpPr>
          <p:spPr>
            <a:xfrm>
              <a:off x="16219134" y="8302290"/>
              <a:ext cx="2929" cy="445332"/>
            </a:xfrm>
            <a:prstGeom prst="straightConnector1">
              <a:avLst/>
            </a:prstGeom>
            <a:noFill/>
            <a:ln cap="flat" cmpd="sng" w="34275">
              <a:solidFill>
                <a:srgbClr val="BFBFBF"/>
              </a:solidFill>
              <a:prstDash val="solid"/>
              <a:round/>
              <a:headEnd len="med" w="med" type="none"/>
              <a:tailEnd len="med" w="med" type="none"/>
            </a:ln>
          </p:spPr>
        </p:cxnSp>
        <p:cxnSp>
          <p:nvCxnSpPr>
            <p:cNvPr id="7067" name="Google Shape;7067;p190"/>
            <p:cNvCxnSpPr/>
            <p:nvPr/>
          </p:nvCxnSpPr>
          <p:spPr>
            <a:xfrm>
              <a:off x="16016975" y="8680235"/>
              <a:ext cx="2931" cy="257824"/>
            </a:xfrm>
            <a:prstGeom prst="straightConnector1">
              <a:avLst/>
            </a:prstGeom>
            <a:noFill/>
            <a:ln cap="flat" cmpd="sng" w="34275">
              <a:solidFill>
                <a:srgbClr val="BFBFBF"/>
              </a:solidFill>
              <a:prstDash val="solid"/>
              <a:round/>
              <a:headEnd len="med" w="med" type="none"/>
              <a:tailEnd len="med" w="med" type="none"/>
            </a:ln>
          </p:spPr>
        </p:cxnSp>
        <p:cxnSp>
          <p:nvCxnSpPr>
            <p:cNvPr id="7068" name="Google Shape;7068;p190"/>
            <p:cNvCxnSpPr/>
            <p:nvPr/>
          </p:nvCxnSpPr>
          <p:spPr>
            <a:xfrm>
              <a:off x="16016975" y="8302290"/>
              <a:ext cx="2931" cy="257824"/>
            </a:xfrm>
            <a:prstGeom prst="straightConnector1">
              <a:avLst/>
            </a:prstGeom>
            <a:noFill/>
            <a:ln cap="flat" cmpd="sng" w="34275">
              <a:solidFill>
                <a:srgbClr val="BFBFBF"/>
              </a:solidFill>
              <a:prstDash val="solid"/>
              <a:round/>
              <a:headEnd len="med" w="med" type="none"/>
              <a:tailEnd len="med" w="med" type="none"/>
            </a:ln>
          </p:spPr>
        </p:cxnSp>
        <p:sp>
          <p:nvSpPr>
            <p:cNvPr id="7069" name="Google Shape;7069;p190"/>
            <p:cNvSpPr/>
            <p:nvPr/>
          </p:nvSpPr>
          <p:spPr>
            <a:xfrm>
              <a:off x="15759152" y="8372607"/>
              <a:ext cx="120124" cy="120122"/>
            </a:xfrm>
            <a:custGeom>
              <a:rect b="b" l="l" r="r" t="t"/>
              <a:pathLst>
                <a:path extrusionOk="0" h="180" w="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70" name="Google Shape;7070;p190"/>
            <p:cNvSpPr/>
            <p:nvPr/>
          </p:nvSpPr>
          <p:spPr>
            <a:xfrm>
              <a:off x="16154677" y="8747622"/>
              <a:ext cx="125982" cy="120122"/>
            </a:xfrm>
            <a:custGeom>
              <a:rect b="b" l="l" r="r" t="t"/>
              <a:pathLst>
                <a:path extrusionOk="0" h="180" w="188">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71" name="Google Shape;7071;p190"/>
            <p:cNvSpPr/>
            <p:nvPr/>
          </p:nvSpPr>
          <p:spPr>
            <a:xfrm>
              <a:off x="15955452" y="8560114"/>
              <a:ext cx="120122" cy="120122"/>
            </a:xfrm>
            <a:custGeom>
              <a:rect b="b" l="l" r="r" t="t"/>
              <a:pathLst>
                <a:path extrusionOk="0" h="180" w="181">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cap="flat" cmpd="sng" w="34275">
              <a:solidFill>
                <a:srgbClr val="BFBFB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072" name="Google Shape;7072;p190"/>
            <p:cNvCxnSpPr/>
            <p:nvPr/>
          </p:nvCxnSpPr>
          <p:spPr>
            <a:xfrm>
              <a:off x="15817747" y="8302288"/>
              <a:ext cx="2931" cy="70317"/>
            </a:xfrm>
            <a:prstGeom prst="straightConnector1">
              <a:avLst/>
            </a:prstGeom>
            <a:noFill/>
            <a:ln cap="flat" cmpd="sng" w="34275">
              <a:solidFill>
                <a:srgbClr val="BFBFBF"/>
              </a:solidFill>
              <a:prstDash val="solid"/>
              <a:round/>
              <a:headEnd len="med" w="med" type="none"/>
              <a:tailEnd len="med" w="med" type="none"/>
            </a:ln>
          </p:spPr>
        </p:cxnSp>
        <p:cxnSp>
          <p:nvCxnSpPr>
            <p:cNvPr id="7073" name="Google Shape;7073;p190"/>
            <p:cNvCxnSpPr/>
            <p:nvPr/>
          </p:nvCxnSpPr>
          <p:spPr>
            <a:xfrm>
              <a:off x="16219134" y="8867742"/>
              <a:ext cx="2929" cy="70317"/>
            </a:xfrm>
            <a:prstGeom prst="straightConnector1">
              <a:avLst/>
            </a:prstGeom>
            <a:noFill/>
            <a:ln cap="flat" cmpd="sng" w="34275">
              <a:solidFill>
                <a:srgbClr val="BFBFBF"/>
              </a:solidFill>
              <a:prstDash val="solid"/>
              <a:round/>
              <a:headEnd len="med" w="med" type="none"/>
              <a:tailEnd len="med" w="med" type="none"/>
            </a:ln>
          </p:spPr>
        </p:cxnSp>
      </p:grpSp>
      <p:sp>
        <p:nvSpPr>
          <p:cNvPr id="7074" name="Google Shape;7074;p190"/>
          <p:cNvSpPr txBox="1"/>
          <p:nvPr/>
        </p:nvSpPr>
        <p:spPr>
          <a:xfrm>
            <a:off x="4784932" y="3369650"/>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7075" name="Google Shape;7075;p190"/>
          <p:cNvSpPr/>
          <p:nvPr/>
        </p:nvSpPr>
        <p:spPr>
          <a:xfrm>
            <a:off x="4806742" y="3091369"/>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TITLE HERE</a:t>
            </a:r>
            <a:endParaRPr b="1" sz="1400">
              <a:solidFill>
                <a:schemeClr val="dk1"/>
              </a:solidFill>
              <a:latin typeface="Lato Light"/>
              <a:ea typeface="Lato Light"/>
              <a:cs typeface="Lato Light"/>
              <a:sym typeface="Lato Light"/>
            </a:endParaRPr>
          </a:p>
        </p:txBody>
      </p:sp>
      <p:sp>
        <p:nvSpPr>
          <p:cNvPr id="7076" name="Google Shape;7076;p190"/>
          <p:cNvSpPr txBox="1"/>
          <p:nvPr/>
        </p:nvSpPr>
        <p:spPr>
          <a:xfrm>
            <a:off x="4784932" y="5635035"/>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7077" name="Google Shape;7077;p190"/>
          <p:cNvSpPr/>
          <p:nvPr/>
        </p:nvSpPr>
        <p:spPr>
          <a:xfrm>
            <a:off x="4806742" y="5356754"/>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TITLE HERE</a:t>
            </a:r>
            <a:endParaRPr b="1" sz="1400">
              <a:solidFill>
                <a:schemeClr val="dk1"/>
              </a:solidFill>
              <a:latin typeface="Lato Light"/>
              <a:ea typeface="Lato Light"/>
              <a:cs typeface="Lato Light"/>
              <a:sym typeface="Lato Light"/>
            </a:endParaRPr>
          </a:p>
        </p:txBody>
      </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081" name="Shape 7081"/>
        <p:cNvGrpSpPr/>
        <p:nvPr/>
      </p:nvGrpSpPr>
      <p:grpSpPr>
        <a:xfrm>
          <a:off x="0" y="0"/>
          <a:ext cx="0" cy="0"/>
          <a:chOff x="0" y="0"/>
          <a:chExt cx="0" cy="0"/>
        </a:xfrm>
      </p:grpSpPr>
      <p:sp>
        <p:nvSpPr>
          <p:cNvPr id="7082" name="Google Shape;7082;p19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7083" name="Google Shape;7083;p19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084" name="Google Shape;7084;p19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085" name="Google Shape;7085;p191"/>
          <p:cNvGrpSpPr/>
          <p:nvPr/>
        </p:nvGrpSpPr>
        <p:grpSpPr>
          <a:xfrm>
            <a:off x="4558472" y="1916231"/>
            <a:ext cx="3638550" cy="4129088"/>
            <a:chOff x="2912" y="1188"/>
            <a:chExt cx="2292" cy="2601"/>
          </a:xfrm>
        </p:grpSpPr>
        <p:sp>
          <p:nvSpPr>
            <p:cNvPr id="7086" name="Google Shape;7086;p191"/>
            <p:cNvSpPr/>
            <p:nvPr/>
          </p:nvSpPr>
          <p:spPr>
            <a:xfrm>
              <a:off x="3054" y="3569"/>
              <a:ext cx="256" cy="220"/>
            </a:xfrm>
            <a:custGeom>
              <a:rect b="b" l="l" r="r" t="t"/>
              <a:pathLst>
                <a:path extrusionOk="0" h="93" w="108">
                  <a:moveTo>
                    <a:pt x="9" y="3"/>
                  </a:moveTo>
                  <a:cubicBezTo>
                    <a:pt x="4" y="10"/>
                    <a:pt x="0" y="34"/>
                    <a:pt x="1" y="46"/>
                  </a:cubicBezTo>
                  <a:cubicBezTo>
                    <a:pt x="2" y="58"/>
                    <a:pt x="2" y="59"/>
                    <a:pt x="8" y="63"/>
                  </a:cubicBezTo>
                  <a:cubicBezTo>
                    <a:pt x="13" y="66"/>
                    <a:pt x="15" y="67"/>
                    <a:pt x="17" y="63"/>
                  </a:cubicBezTo>
                  <a:cubicBezTo>
                    <a:pt x="18" y="60"/>
                    <a:pt x="31" y="75"/>
                    <a:pt x="37" y="79"/>
                  </a:cubicBezTo>
                  <a:cubicBezTo>
                    <a:pt x="43" y="84"/>
                    <a:pt x="57" y="93"/>
                    <a:pt x="75" y="93"/>
                  </a:cubicBezTo>
                  <a:cubicBezTo>
                    <a:pt x="93" y="93"/>
                    <a:pt x="108" y="90"/>
                    <a:pt x="108" y="79"/>
                  </a:cubicBezTo>
                  <a:cubicBezTo>
                    <a:pt x="108" y="68"/>
                    <a:pt x="103" y="62"/>
                    <a:pt x="90" y="52"/>
                  </a:cubicBezTo>
                  <a:cubicBezTo>
                    <a:pt x="77" y="41"/>
                    <a:pt x="64" y="20"/>
                    <a:pt x="61" y="11"/>
                  </a:cubicBezTo>
                  <a:cubicBezTo>
                    <a:pt x="57" y="1"/>
                    <a:pt x="44" y="4"/>
                    <a:pt x="39" y="7"/>
                  </a:cubicBezTo>
                  <a:cubicBezTo>
                    <a:pt x="33" y="10"/>
                    <a:pt x="27" y="27"/>
                    <a:pt x="20" y="21"/>
                  </a:cubicBezTo>
                  <a:cubicBezTo>
                    <a:pt x="12" y="15"/>
                    <a:pt x="11" y="0"/>
                    <a:pt x="9" y="3"/>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87" name="Google Shape;7087;p191"/>
            <p:cNvSpPr/>
            <p:nvPr/>
          </p:nvSpPr>
          <p:spPr>
            <a:xfrm>
              <a:off x="3284" y="3569"/>
              <a:ext cx="296" cy="211"/>
            </a:xfrm>
            <a:custGeom>
              <a:rect b="b" l="l" r="r" t="t"/>
              <a:pathLst>
                <a:path extrusionOk="0" h="89" w="125">
                  <a:moveTo>
                    <a:pt x="10" y="3"/>
                  </a:moveTo>
                  <a:cubicBezTo>
                    <a:pt x="5" y="10"/>
                    <a:pt x="0" y="32"/>
                    <a:pt x="1" y="44"/>
                  </a:cubicBezTo>
                  <a:cubicBezTo>
                    <a:pt x="2" y="55"/>
                    <a:pt x="2" y="56"/>
                    <a:pt x="9" y="60"/>
                  </a:cubicBezTo>
                  <a:cubicBezTo>
                    <a:pt x="16" y="63"/>
                    <a:pt x="18" y="64"/>
                    <a:pt x="19" y="61"/>
                  </a:cubicBezTo>
                  <a:cubicBezTo>
                    <a:pt x="21" y="58"/>
                    <a:pt x="35" y="71"/>
                    <a:pt x="43" y="76"/>
                  </a:cubicBezTo>
                  <a:cubicBezTo>
                    <a:pt x="50" y="80"/>
                    <a:pt x="66" y="88"/>
                    <a:pt x="86" y="89"/>
                  </a:cubicBezTo>
                  <a:cubicBezTo>
                    <a:pt x="107" y="89"/>
                    <a:pt x="125" y="86"/>
                    <a:pt x="125" y="76"/>
                  </a:cubicBezTo>
                  <a:cubicBezTo>
                    <a:pt x="125" y="65"/>
                    <a:pt x="118" y="60"/>
                    <a:pt x="104" y="49"/>
                  </a:cubicBezTo>
                  <a:cubicBezTo>
                    <a:pt x="89" y="39"/>
                    <a:pt x="74" y="19"/>
                    <a:pt x="70" y="10"/>
                  </a:cubicBezTo>
                  <a:cubicBezTo>
                    <a:pt x="66" y="1"/>
                    <a:pt x="51" y="4"/>
                    <a:pt x="45" y="6"/>
                  </a:cubicBezTo>
                  <a:cubicBezTo>
                    <a:pt x="38" y="9"/>
                    <a:pt x="32" y="26"/>
                    <a:pt x="23" y="20"/>
                  </a:cubicBezTo>
                  <a:cubicBezTo>
                    <a:pt x="14" y="14"/>
                    <a:pt x="13" y="0"/>
                    <a:pt x="10" y="3"/>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88" name="Google Shape;7088;p191"/>
            <p:cNvSpPr/>
            <p:nvPr/>
          </p:nvSpPr>
          <p:spPr>
            <a:xfrm>
              <a:off x="3049" y="2567"/>
              <a:ext cx="202"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89" name="Google Shape;7089;p191"/>
            <p:cNvSpPr/>
            <p:nvPr/>
          </p:nvSpPr>
          <p:spPr>
            <a:xfrm>
              <a:off x="3281" y="2567"/>
              <a:ext cx="202"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0" name="Google Shape;7090;p191"/>
            <p:cNvSpPr/>
            <p:nvPr/>
          </p:nvSpPr>
          <p:spPr>
            <a:xfrm>
              <a:off x="4007" y="2024"/>
              <a:ext cx="234" cy="154"/>
            </a:xfrm>
            <a:custGeom>
              <a:rect b="b" l="l" r="r" t="t"/>
              <a:pathLst>
                <a:path extrusionOk="0" h="65" w="99">
                  <a:moveTo>
                    <a:pt x="0" y="25"/>
                  </a:moveTo>
                  <a:cubicBezTo>
                    <a:pt x="8" y="61"/>
                    <a:pt x="8" y="61"/>
                    <a:pt x="8" y="61"/>
                  </a:cubicBezTo>
                  <a:cubicBezTo>
                    <a:pt x="42" y="62"/>
                    <a:pt x="42" y="62"/>
                    <a:pt x="42" y="62"/>
                  </a:cubicBezTo>
                  <a:cubicBezTo>
                    <a:pt x="61" y="63"/>
                    <a:pt x="78" y="65"/>
                    <a:pt x="86" y="55"/>
                  </a:cubicBezTo>
                  <a:cubicBezTo>
                    <a:pt x="93" y="46"/>
                    <a:pt x="99" y="8"/>
                    <a:pt x="84" y="7"/>
                  </a:cubicBezTo>
                  <a:cubicBezTo>
                    <a:pt x="37" y="0"/>
                    <a:pt x="37" y="0"/>
                    <a:pt x="37" y="0"/>
                  </a:cubicBezTo>
                  <a:lnTo>
                    <a:pt x="0" y="25"/>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1" name="Google Shape;7091;p191"/>
            <p:cNvSpPr/>
            <p:nvPr/>
          </p:nvSpPr>
          <p:spPr>
            <a:xfrm>
              <a:off x="3962" y="2055"/>
              <a:ext cx="83" cy="156"/>
            </a:xfrm>
            <a:custGeom>
              <a:rect b="b" l="l" r="r" t="t"/>
              <a:pathLst>
                <a:path extrusionOk="0" h="156" w="83">
                  <a:moveTo>
                    <a:pt x="0" y="9"/>
                  </a:moveTo>
                  <a:lnTo>
                    <a:pt x="19" y="156"/>
                  </a:lnTo>
                  <a:lnTo>
                    <a:pt x="83" y="147"/>
                  </a:lnTo>
                  <a:lnTo>
                    <a:pt x="64" y="0"/>
                  </a:lnTo>
                  <a:lnTo>
                    <a:pt x="0" y="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2" name="Google Shape;7092;p191"/>
            <p:cNvSpPr/>
            <p:nvPr/>
          </p:nvSpPr>
          <p:spPr>
            <a:xfrm>
              <a:off x="3376" y="1749"/>
              <a:ext cx="626" cy="477"/>
            </a:xfrm>
            <a:custGeom>
              <a:rect b="b" l="l" r="r" t="t"/>
              <a:pathLst>
                <a:path extrusionOk="0" h="201" w="264">
                  <a:moveTo>
                    <a:pt x="3" y="26"/>
                  </a:moveTo>
                  <a:cubicBezTo>
                    <a:pt x="0" y="20"/>
                    <a:pt x="1" y="13"/>
                    <a:pt x="4" y="6"/>
                  </a:cubicBezTo>
                  <a:cubicBezTo>
                    <a:pt x="36" y="0"/>
                    <a:pt x="78" y="25"/>
                    <a:pt x="89" y="49"/>
                  </a:cubicBezTo>
                  <a:cubicBezTo>
                    <a:pt x="130" y="130"/>
                    <a:pt x="130" y="130"/>
                    <a:pt x="130" y="130"/>
                  </a:cubicBezTo>
                  <a:cubicBezTo>
                    <a:pt x="256" y="129"/>
                    <a:pt x="256" y="129"/>
                    <a:pt x="256" y="129"/>
                  </a:cubicBezTo>
                  <a:cubicBezTo>
                    <a:pt x="256" y="129"/>
                    <a:pt x="256" y="129"/>
                    <a:pt x="256" y="129"/>
                  </a:cubicBezTo>
                  <a:cubicBezTo>
                    <a:pt x="264" y="197"/>
                    <a:pt x="264" y="197"/>
                    <a:pt x="264" y="197"/>
                  </a:cubicBezTo>
                  <a:cubicBezTo>
                    <a:pt x="264" y="197"/>
                    <a:pt x="264" y="197"/>
                    <a:pt x="264" y="197"/>
                  </a:cubicBezTo>
                  <a:cubicBezTo>
                    <a:pt x="123" y="201"/>
                    <a:pt x="123" y="201"/>
                    <a:pt x="123" y="201"/>
                  </a:cubicBezTo>
                  <a:cubicBezTo>
                    <a:pt x="100" y="201"/>
                    <a:pt x="87" y="185"/>
                    <a:pt x="81" y="177"/>
                  </a:cubicBezTo>
                  <a:cubicBezTo>
                    <a:pt x="72" y="163"/>
                    <a:pt x="7" y="32"/>
                    <a:pt x="3" y="2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3" name="Google Shape;7093;p191"/>
            <p:cNvSpPr/>
            <p:nvPr/>
          </p:nvSpPr>
          <p:spPr>
            <a:xfrm>
              <a:off x="2912" y="1693"/>
              <a:ext cx="635" cy="1013"/>
            </a:xfrm>
            <a:custGeom>
              <a:rect b="b" l="l" r="r" t="t"/>
              <a:pathLst>
                <a:path extrusionOk="0" h="428" w="268">
                  <a:moveTo>
                    <a:pt x="250" y="408"/>
                  </a:moveTo>
                  <a:cubicBezTo>
                    <a:pt x="183" y="427"/>
                    <a:pt x="116" y="428"/>
                    <a:pt x="49" y="408"/>
                  </a:cubicBezTo>
                  <a:cubicBezTo>
                    <a:pt x="39" y="173"/>
                    <a:pt x="39" y="173"/>
                    <a:pt x="39" y="173"/>
                  </a:cubicBezTo>
                  <a:cubicBezTo>
                    <a:pt x="37" y="136"/>
                    <a:pt x="0" y="94"/>
                    <a:pt x="9" y="76"/>
                  </a:cubicBezTo>
                  <a:cubicBezTo>
                    <a:pt x="26" y="42"/>
                    <a:pt x="96" y="19"/>
                    <a:pt x="120" y="0"/>
                  </a:cubicBezTo>
                  <a:cubicBezTo>
                    <a:pt x="129" y="8"/>
                    <a:pt x="139" y="12"/>
                    <a:pt x="150" y="12"/>
                  </a:cubicBezTo>
                  <a:cubicBezTo>
                    <a:pt x="160" y="12"/>
                    <a:pt x="170" y="8"/>
                    <a:pt x="180" y="0"/>
                  </a:cubicBezTo>
                  <a:cubicBezTo>
                    <a:pt x="197" y="14"/>
                    <a:pt x="240" y="30"/>
                    <a:pt x="268" y="51"/>
                  </a:cubicBezTo>
                  <a:cubicBezTo>
                    <a:pt x="251" y="105"/>
                    <a:pt x="264" y="117"/>
                    <a:pt x="261" y="177"/>
                  </a:cubicBezTo>
                  <a:lnTo>
                    <a:pt x="250" y="408"/>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4" name="Google Shape;7094;p191"/>
            <p:cNvSpPr/>
            <p:nvPr/>
          </p:nvSpPr>
          <p:spPr>
            <a:xfrm>
              <a:off x="3130" y="1697"/>
              <a:ext cx="275" cy="493"/>
            </a:xfrm>
            <a:custGeom>
              <a:rect b="b" l="l" r="r" t="t"/>
              <a:pathLst>
                <a:path extrusionOk="0" h="493" w="275">
                  <a:moveTo>
                    <a:pt x="0" y="38"/>
                  </a:moveTo>
                  <a:lnTo>
                    <a:pt x="14" y="180"/>
                  </a:lnTo>
                  <a:lnTo>
                    <a:pt x="137" y="493"/>
                  </a:lnTo>
                  <a:lnTo>
                    <a:pt x="258" y="180"/>
                  </a:lnTo>
                  <a:lnTo>
                    <a:pt x="275" y="38"/>
                  </a:lnTo>
                  <a:lnTo>
                    <a:pt x="215" y="0"/>
                  </a:lnTo>
                  <a:lnTo>
                    <a:pt x="57" y="0"/>
                  </a:lnTo>
                  <a:lnTo>
                    <a:pt x="0" y="3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5" name="Google Shape;7095;p191"/>
            <p:cNvSpPr/>
            <p:nvPr/>
          </p:nvSpPr>
          <p:spPr>
            <a:xfrm>
              <a:off x="3187" y="1648"/>
              <a:ext cx="156" cy="127"/>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6" name="Google Shape;7096;p191"/>
            <p:cNvSpPr/>
            <p:nvPr/>
          </p:nvSpPr>
          <p:spPr>
            <a:xfrm>
              <a:off x="3239" y="1766"/>
              <a:ext cx="57" cy="88"/>
            </a:xfrm>
            <a:custGeom>
              <a:rect b="b" l="l" r="r" t="t"/>
              <a:pathLst>
                <a:path extrusionOk="0" h="37" w="24">
                  <a:moveTo>
                    <a:pt x="20"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0" y="37"/>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7" name="Google Shape;7097;p191"/>
            <p:cNvSpPr/>
            <p:nvPr/>
          </p:nvSpPr>
          <p:spPr>
            <a:xfrm>
              <a:off x="3151" y="1697"/>
              <a:ext cx="116" cy="187"/>
            </a:xfrm>
            <a:custGeom>
              <a:rect b="b" l="l" r="r" t="t"/>
              <a:pathLst>
                <a:path extrusionOk="0" h="187" w="116">
                  <a:moveTo>
                    <a:pt x="36" y="0"/>
                  </a:moveTo>
                  <a:lnTo>
                    <a:pt x="116" y="69"/>
                  </a:lnTo>
                  <a:lnTo>
                    <a:pt x="71" y="187"/>
                  </a:lnTo>
                  <a:lnTo>
                    <a:pt x="0" y="26"/>
                  </a:lnTo>
                  <a:lnTo>
                    <a:pt x="3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8" name="Google Shape;7098;p191"/>
            <p:cNvSpPr/>
            <p:nvPr/>
          </p:nvSpPr>
          <p:spPr>
            <a:xfrm>
              <a:off x="3080" y="1723"/>
              <a:ext cx="187" cy="469"/>
            </a:xfrm>
            <a:custGeom>
              <a:rect b="b" l="l" r="r" t="t"/>
              <a:pathLst>
                <a:path extrusionOk="0" h="469" w="187">
                  <a:moveTo>
                    <a:pt x="71" y="0"/>
                  </a:moveTo>
                  <a:lnTo>
                    <a:pt x="187" y="469"/>
                  </a:lnTo>
                  <a:lnTo>
                    <a:pt x="24" y="211"/>
                  </a:lnTo>
                  <a:lnTo>
                    <a:pt x="45" y="164"/>
                  </a:lnTo>
                  <a:lnTo>
                    <a:pt x="0" y="128"/>
                  </a:lnTo>
                  <a:lnTo>
                    <a:pt x="50" y="12"/>
                  </a:lnTo>
                  <a:lnTo>
                    <a:pt x="7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9" name="Google Shape;7099;p191"/>
            <p:cNvSpPr/>
            <p:nvPr/>
          </p:nvSpPr>
          <p:spPr>
            <a:xfrm>
              <a:off x="3267" y="1697"/>
              <a:ext cx="116" cy="187"/>
            </a:xfrm>
            <a:custGeom>
              <a:rect b="b" l="l" r="r" t="t"/>
              <a:pathLst>
                <a:path extrusionOk="0" h="187" w="116">
                  <a:moveTo>
                    <a:pt x="78" y="0"/>
                  </a:moveTo>
                  <a:lnTo>
                    <a:pt x="0" y="69"/>
                  </a:lnTo>
                  <a:lnTo>
                    <a:pt x="43" y="187"/>
                  </a:lnTo>
                  <a:lnTo>
                    <a:pt x="116" y="26"/>
                  </a:lnTo>
                  <a:lnTo>
                    <a:pt x="7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0" name="Google Shape;7100;p191"/>
            <p:cNvSpPr/>
            <p:nvPr/>
          </p:nvSpPr>
          <p:spPr>
            <a:xfrm>
              <a:off x="3227" y="1899"/>
              <a:ext cx="81" cy="293"/>
            </a:xfrm>
            <a:custGeom>
              <a:rect b="b" l="l" r="r" t="t"/>
              <a:pathLst>
                <a:path extrusionOk="0" h="293" w="81">
                  <a:moveTo>
                    <a:pt x="21" y="0"/>
                  </a:moveTo>
                  <a:lnTo>
                    <a:pt x="59" y="0"/>
                  </a:lnTo>
                  <a:lnTo>
                    <a:pt x="81" y="199"/>
                  </a:lnTo>
                  <a:lnTo>
                    <a:pt x="40" y="293"/>
                  </a:lnTo>
                  <a:lnTo>
                    <a:pt x="0" y="199"/>
                  </a:lnTo>
                  <a:lnTo>
                    <a:pt x="21"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1" name="Google Shape;7101;p191"/>
            <p:cNvSpPr/>
            <p:nvPr/>
          </p:nvSpPr>
          <p:spPr>
            <a:xfrm>
              <a:off x="3151" y="1697"/>
              <a:ext cx="116" cy="157"/>
            </a:xfrm>
            <a:custGeom>
              <a:rect b="b" l="l" r="r" t="t"/>
              <a:pathLst>
                <a:path extrusionOk="0" h="157" w="116">
                  <a:moveTo>
                    <a:pt x="36" y="0"/>
                  </a:moveTo>
                  <a:lnTo>
                    <a:pt x="116" y="69"/>
                  </a:lnTo>
                  <a:lnTo>
                    <a:pt x="71" y="157"/>
                  </a:lnTo>
                  <a:lnTo>
                    <a:pt x="0" y="26"/>
                  </a:lnTo>
                  <a:lnTo>
                    <a:pt x="3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2" name="Google Shape;7102;p191"/>
            <p:cNvSpPr/>
            <p:nvPr/>
          </p:nvSpPr>
          <p:spPr>
            <a:xfrm>
              <a:off x="3097" y="1723"/>
              <a:ext cx="170" cy="469"/>
            </a:xfrm>
            <a:custGeom>
              <a:rect b="b" l="l" r="r" t="t"/>
              <a:pathLst>
                <a:path extrusionOk="0" h="469" w="170">
                  <a:moveTo>
                    <a:pt x="54" y="0"/>
                  </a:moveTo>
                  <a:lnTo>
                    <a:pt x="170" y="469"/>
                  </a:lnTo>
                  <a:lnTo>
                    <a:pt x="23" y="190"/>
                  </a:lnTo>
                  <a:lnTo>
                    <a:pt x="47" y="154"/>
                  </a:lnTo>
                  <a:lnTo>
                    <a:pt x="0" y="119"/>
                  </a:lnTo>
                  <a:lnTo>
                    <a:pt x="33" y="12"/>
                  </a:lnTo>
                  <a:lnTo>
                    <a:pt x="5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3" name="Google Shape;7103;p191"/>
            <p:cNvSpPr/>
            <p:nvPr/>
          </p:nvSpPr>
          <p:spPr>
            <a:xfrm>
              <a:off x="3267" y="1723"/>
              <a:ext cx="187" cy="469"/>
            </a:xfrm>
            <a:custGeom>
              <a:rect b="b" l="l" r="r" t="t"/>
              <a:pathLst>
                <a:path extrusionOk="0" h="469" w="187">
                  <a:moveTo>
                    <a:pt x="116" y="0"/>
                  </a:moveTo>
                  <a:lnTo>
                    <a:pt x="0" y="469"/>
                  </a:lnTo>
                  <a:lnTo>
                    <a:pt x="161" y="211"/>
                  </a:lnTo>
                  <a:lnTo>
                    <a:pt x="140" y="164"/>
                  </a:lnTo>
                  <a:lnTo>
                    <a:pt x="187" y="128"/>
                  </a:lnTo>
                  <a:lnTo>
                    <a:pt x="138" y="12"/>
                  </a:lnTo>
                  <a:lnTo>
                    <a:pt x="116"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4" name="Google Shape;7104;p191"/>
            <p:cNvSpPr/>
            <p:nvPr/>
          </p:nvSpPr>
          <p:spPr>
            <a:xfrm>
              <a:off x="3267" y="1723"/>
              <a:ext cx="168" cy="469"/>
            </a:xfrm>
            <a:custGeom>
              <a:rect b="b" l="l" r="r" t="t"/>
              <a:pathLst>
                <a:path extrusionOk="0" h="469" w="168">
                  <a:moveTo>
                    <a:pt x="116" y="0"/>
                  </a:moveTo>
                  <a:lnTo>
                    <a:pt x="0" y="469"/>
                  </a:lnTo>
                  <a:lnTo>
                    <a:pt x="147" y="190"/>
                  </a:lnTo>
                  <a:lnTo>
                    <a:pt x="121" y="154"/>
                  </a:lnTo>
                  <a:lnTo>
                    <a:pt x="168" y="119"/>
                  </a:lnTo>
                  <a:lnTo>
                    <a:pt x="138" y="12"/>
                  </a:lnTo>
                  <a:lnTo>
                    <a:pt x="11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5" name="Google Shape;7105;p191"/>
            <p:cNvSpPr/>
            <p:nvPr/>
          </p:nvSpPr>
          <p:spPr>
            <a:xfrm>
              <a:off x="3267" y="1697"/>
              <a:ext cx="116" cy="157"/>
            </a:xfrm>
            <a:custGeom>
              <a:rect b="b" l="l" r="r" t="t"/>
              <a:pathLst>
                <a:path extrusionOk="0" h="157" w="116">
                  <a:moveTo>
                    <a:pt x="78" y="0"/>
                  </a:moveTo>
                  <a:lnTo>
                    <a:pt x="0" y="69"/>
                  </a:lnTo>
                  <a:lnTo>
                    <a:pt x="45" y="157"/>
                  </a:lnTo>
                  <a:lnTo>
                    <a:pt x="116" y="26"/>
                  </a:lnTo>
                  <a:lnTo>
                    <a:pt x="7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6" name="Google Shape;7106;p191"/>
            <p:cNvSpPr/>
            <p:nvPr/>
          </p:nvSpPr>
          <p:spPr>
            <a:xfrm>
              <a:off x="3239" y="1851"/>
              <a:ext cx="57" cy="50"/>
            </a:xfrm>
            <a:custGeom>
              <a:rect b="b" l="l" r="r" t="t"/>
              <a:pathLst>
                <a:path extrusionOk="0" h="21" w="24">
                  <a:moveTo>
                    <a:pt x="4" y="0"/>
                  </a:moveTo>
                  <a:cubicBezTo>
                    <a:pt x="20" y="0"/>
                    <a:pt x="20" y="0"/>
                    <a:pt x="20" y="0"/>
                  </a:cubicBezTo>
                  <a:cubicBezTo>
                    <a:pt x="24" y="7"/>
                    <a:pt x="24" y="14"/>
                    <a:pt x="20" y="21"/>
                  </a:cubicBezTo>
                  <a:cubicBezTo>
                    <a:pt x="4" y="21"/>
                    <a:pt x="4" y="21"/>
                    <a:pt x="4" y="21"/>
                  </a:cubicBezTo>
                  <a:cubicBezTo>
                    <a:pt x="0" y="14"/>
                    <a:pt x="0" y="7"/>
                    <a:pt x="4"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7" name="Google Shape;7107;p191"/>
            <p:cNvSpPr/>
            <p:nvPr/>
          </p:nvSpPr>
          <p:spPr>
            <a:xfrm>
              <a:off x="3251" y="2152"/>
              <a:ext cx="35" cy="543"/>
            </a:xfrm>
            <a:custGeom>
              <a:rect b="b" l="l" r="r" t="t"/>
              <a:pathLst>
                <a:path extrusionOk="0" h="229" w="15">
                  <a:moveTo>
                    <a:pt x="8" y="229"/>
                  </a:moveTo>
                  <a:cubicBezTo>
                    <a:pt x="1" y="163"/>
                    <a:pt x="0" y="75"/>
                    <a:pt x="7" y="0"/>
                  </a:cubicBezTo>
                  <a:cubicBezTo>
                    <a:pt x="13" y="75"/>
                    <a:pt x="15" y="163"/>
                    <a:pt x="8" y="229"/>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8" name="Google Shape;7108;p191"/>
            <p:cNvSpPr/>
            <p:nvPr/>
          </p:nvSpPr>
          <p:spPr>
            <a:xfrm>
              <a:off x="3490" y="2351"/>
              <a:ext cx="175" cy="40"/>
            </a:xfrm>
            <a:custGeom>
              <a:rect b="b" l="l" r="r" t="t"/>
              <a:pathLst>
                <a:path extrusionOk="0" h="17" w="74">
                  <a:moveTo>
                    <a:pt x="0" y="11"/>
                  </a:moveTo>
                  <a:cubicBezTo>
                    <a:pt x="0" y="17"/>
                    <a:pt x="0" y="17"/>
                    <a:pt x="0" y="17"/>
                  </a:cubicBezTo>
                  <a:cubicBezTo>
                    <a:pt x="6" y="17"/>
                    <a:pt x="6" y="17"/>
                    <a:pt x="6" y="17"/>
                  </a:cubicBezTo>
                  <a:cubicBezTo>
                    <a:pt x="60" y="17"/>
                    <a:pt x="60" y="17"/>
                    <a:pt x="60" y="17"/>
                  </a:cubicBezTo>
                  <a:cubicBezTo>
                    <a:pt x="66" y="17"/>
                    <a:pt x="69" y="14"/>
                    <a:pt x="71" y="11"/>
                  </a:cubicBezTo>
                  <a:cubicBezTo>
                    <a:pt x="73" y="8"/>
                    <a:pt x="74" y="0"/>
                    <a:pt x="72" y="0"/>
                  </a:cubicBezTo>
                  <a:cubicBezTo>
                    <a:pt x="11" y="1"/>
                    <a:pt x="11" y="1"/>
                    <a:pt x="11" y="1"/>
                  </a:cubicBezTo>
                  <a:cubicBezTo>
                    <a:pt x="6" y="1"/>
                    <a:pt x="1" y="5"/>
                    <a:pt x="0" y="11"/>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9" name="Google Shape;7109;p191"/>
            <p:cNvSpPr/>
            <p:nvPr/>
          </p:nvSpPr>
          <p:spPr>
            <a:xfrm>
              <a:off x="3632" y="2351"/>
              <a:ext cx="31" cy="14"/>
            </a:xfrm>
            <a:custGeom>
              <a:rect b="b" l="l" r="r" t="t"/>
              <a:pathLst>
                <a:path extrusionOk="0" h="6" w="13">
                  <a:moveTo>
                    <a:pt x="13" y="1"/>
                  </a:moveTo>
                  <a:cubicBezTo>
                    <a:pt x="13" y="0"/>
                    <a:pt x="13" y="0"/>
                    <a:pt x="12" y="0"/>
                  </a:cubicBezTo>
                  <a:cubicBezTo>
                    <a:pt x="0" y="0"/>
                    <a:pt x="0" y="0"/>
                    <a:pt x="0" y="0"/>
                  </a:cubicBezTo>
                  <a:cubicBezTo>
                    <a:pt x="0" y="5"/>
                    <a:pt x="6" y="6"/>
                    <a:pt x="11" y="4"/>
                  </a:cubicBezTo>
                  <a:cubicBezTo>
                    <a:pt x="12" y="4"/>
                    <a:pt x="13" y="3"/>
                    <a:pt x="13" y="1"/>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0" name="Google Shape;7110;p191"/>
            <p:cNvSpPr/>
            <p:nvPr/>
          </p:nvSpPr>
          <p:spPr>
            <a:xfrm>
              <a:off x="3466" y="2339"/>
              <a:ext cx="252" cy="180"/>
            </a:xfrm>
            <a:custGeom>
              <a:rect b="b" l="l" r="r" t="t"/>
              <a:pathLst>
                <a:path extrusionOk="0" h="76" w="106">
                  <a:moveTo>
                    <a:pt x="96" y="5"/>
                  </a:moveTo>
                  <a:cubicBezTo>
                    <a:pt x="106" y="40"/>
                    <a:pt x="106" y="40"/>
                    <a:pt x="106" y="40"/>
                  </a:cubicBezTo>
                  <a:cubicBezTo>
                    <a:pt x="76" y="57"/>
                    <a:pt x="76" y="57"/>
                    <a:pt x="76" y="57"/>
                  </a:cubicBezTo>
                  <a:cubicBezTo>
                    <a:pt x="60" y="67"/>
                    <a:pt x="45" y="76"/>
                    <a:pt x="34" y="71"/>
                  </a:cubicBezTo>
                  <a:cubicBezTo>
                    <a:pt x="23" y="67"/>
                    <a:pt x="0" y="36"/>
                    <a:pt x="13" y="28"/>
                  </a:cubicBezTo>
                  <a:cubicBezTo>
                    <a:pt x="51" y="0"/>
                    <a:pt x="51" y="0"/>
                    <a:pt x="51" y="0"/>
                  </a:cubicBezTo>
                  <a:lnTo>
                    <a:pt x="96" y="5"/>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1" name="Google Shape;7111;p191"/>
            <p:cNvSpPr/>
            <p:nvPr/>
          </p:nvSpPr>
          <p:spPr>
            <a:xfrm>
              <a:off x="3402" y="2354"/>
              <a:ext cx="244" cy="168"/>
            </a:xfrm>
            <a:custGeom>
              <a:rect b="b" l="l" r="r" t="t"/>
              <a:pathLst>
                <a:path extrusionOk="0" h="71" w="103">
                  <a:moveTo>
                    <a:pt x="6" y="9"/>
                  </a:moveTo>
                  <a:cubicBezTo>
                    <a:pt x="0" y="45"/>
                    <a:pt x="0" y="45"/>
                    <a:pt x="0" y="45"/>
                  </a:cubicBezTo>
                  <a:cubicBezTo>
                    <a:pt x="32" y="59"/>
                    <a:pt x="32" y="59"/>
                    <a:pt x="32" y="59"/>
                  </a:cubicBezTo>
                  <a:cubicBezTo>
                    <a:pt x="49" y="67"/>
                    <a:pt x="64" y="71"/>
                    <a:pt x="75" y="65"/>
                  </a:cubicBezTo>
                  <a:cubicBezTo>
                    <a:pt x="87" y="60"/>
                    <a:pt x="103" y="28"/>
                    <a:pt x="90" y="21"/>
                  </a:cubicBezTo>
                  <a:cubicBezTo>
                    <a:pt x="45" y="0"/>
                    <a:pt x="45" y="0"/>
                    <a:pt x="45" y="0"/>
                  </a:cubicBezTo>
                  <a:lnTo>
                    <a:pt x="6" y="9"/>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2" name="Google Shape;7112;p191"/>
            <p:cNvSpPr/>
            <p:nvPr/>
          </p:nvSpPr>
          <p:spPr>
            <a:xfrm>
              <a:off x="3393" y="2354"/>
              <a:ext cx="249" cy="177"/>
            </a:xfrm>
            <a:custGeom>
              <a:rect b="b" l="l" r="r" t="t"/>
              <a:pathLst>
                <a:path extrusionOk="0" h="75" w="105">
                  <a:moveTo>
                    <a:pt x="6" y="9"/>
                  </a:moveTo>
                  <a:cubicBezTo>
                    <a:pt x="0" y="46"/>
                    <a:pt x="0" y="46"/>
                    <a:pt x="0" y="46"/>
                  </a:cubicBezTo>
                  <a:cubicBezTo>
                    <a:pt x="32" y="60"/>
                    <a:pt x="32" y="60"/>
                    <a:pt x="32" y="60"/>
                  </a:cubicBezTo>
                  <a:cubicBezTo>
                    <a:pt x="48" y="67"/>
                    <a:pt x="64" y="75"/>
                    <a:pt x="75" y="69"/>
                  </a:cubicBezTo>
                  <a:cubicBezTo>
                    <a:pt x="85" y="63"/>
                    <a:pt x="105" y="30"/>
                    <a:pt x="91" y="23"/>
                  </a:cubicBezTo>
                  <a:cubicBezTo>
                    <a:pt x="49" y="0"/>
                    <a:pt x="49" y="0"/>
                    <a:pt x="49" y="0"/>
                  </a:cubicBezTo>
                  <a:lnTo>
                    <a:pt x="6" y="9"/>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3" name="Google Shape;7113;p191"/>
            <p:cNvSpPr/>
            <p:nvPr/>
          </p:nvSpPr>
          <p:spPr>
            <a:xfrm>
              <a:off x="3336" y="2342"/>
              <a:ext cx="99" cy="158"/>
            </a:xfrm>
            <a:custGeom>
              <a:rect b="b" l="l" r="r" t="t"/>
              <a:pathLst>
                <a:path extrusionOk="0" h="158" w="99">
                  <a:moveTo>
                    <a:pt x="36" y="0"/>
                  </a:moveTo>
                  <a:lnTo>
                    <a:pt x="0" y="144"/>
                  </a:lnTo>
                  <a:lnTo>
                    <a:pt x="64" y="158"/>
                  </a:lnTo>
                  <a:lnTo>
                    <a:pt x="99" y="14"/>
                  </a:lnTo>
                  <a:lnTo>
                    <a:pt x="3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4" name="Google Shape;7114;p191"/>
            <p:cNvSpPr/>
            <p:nvPr/>
          </p:nvSpPr>
          <p:spPr>
            <a:xfrm>
              <a:off x="2926" y="1849"/>
              <a:ext cx="469" cy="649"/>
            </a:xfrm>
            <a:custGeom>
              <a:rect b="b" l="l" r="r" t="t"/>
              <a:pathLst>
                <a:path extrusionOk="0" h="274" w="198">
                  <a:moveTo>
                    <a:pt x="1" y="18"/>
                  </a:moveTo>
                  <a:cubicBezTo>
                    <a:pt x="0" y="11"/>
                    <a:pt x="4" y="6"/>
                    <a:pt x="10" y="0"/>
                  </a:cubicBezTo>
                  <a:cubicBezTo>
                    <a:pt x="42" y="6"/>
                    <a:pt x="72" y="52"/>
                    <a:pt x="74" y="78"/>
                  </a:cubicBezTo>
                  <a:cubicBezTo>
                    <a:pt x="81" y="162"/>
                    <a:pt x="81" y="162"/>
                    <a:pt x="81" y="162"/>
                  </a:cubicBezTo>
                  <a:cubicBezTo>
                    <a:pt x="198" y="207"/>
                    <a:pt x="198" y="207"/>
                    <a:pt x="198" y="207"/>
                  </a:cubicBezTo>
                  <a:cubicBezTo>
                    <a:pt x="198" y="207"/>
                    <a:pt x="198" y="208"/>
                    <a:pt x="198" y="208"/>
                  </a:cubicBezTo>
                  <a:cubicBezTo>
                    <a:pt x="181" y="274"/>
                    <a:pt x="181" y="274"/>
                    <a:pt x="181" y="274"/>
                  </a:cubicBezTo>
                  <a:cubicBezTo>
                    <a:pt x="181" y="274"/>
                    <a:pt x="181" y="274"/>
                    <a:pt x="181" y="274"/>
                  </a:cubicBezTo>
                  <a:cubicBezTo>
                    <a:pt x="49" y="225"/>
                    <a:pt x="49" y="225"/>
                    <a:pt x="49" y="225"/>
                  </a:cubicBezTo>
                  <a:cubicBezTo>
                    <a:pt x="27" y="217"/>
                    <a:pt x="20" y="197"/>
                    <a:pt x="18" y="188"/>
                  </a:cubicBezTo>
                  <a:cubicBezTo>
                    <a:pt x="15" y="171"/>
                    <a:pt x="3" y="26"/>
                    <a:pt x="1" y="18"/>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5" name="Google Shape;7115;p191"/>
            <p:cNvSpPr/>
            <p:nvPr/>
          </p:nvSpPr>
          <p:spPr>
            <a:xfrm>
              <a:off x="3445" y="2344"/>
              <a:ext cx="175" cy="92"/>
            </a:xfrm>
            <a:custGeom>
              <a:rect b="b" l="l" r="r" t="t"/>
              <a:pathLst>
                <a:path extrusionOk="0" h="39" w="74">
                  <a:moveTo>
                    <a:pt x="73" y="8"/>
                  </a:moveTo>
                  <a:cubicBezTo>
                    <a:pt x="74" y="9"/>
                    <a:pt x="74" y="9"/>
                    <a:pt x="74" y="9"/>
                  </a:cubicBezTo>
                  <a:cubicBezTo>
                    <a:pt x="20" y="36"/>
                    <a:pt x="20" y="36"/>
                    <a:pt x="20" y="36"/>
                  </a:cubicBezTo>
                  <a:cubicBezTo>
                    <a:pt x="15" y="39"/>
                    <a:pt x="10" y="38"/>
                    <a:pt x="7" y="35"/>
                  </a:cubicBezTo>
                  <a:cubicBezTo>
                    <a:pt x="4" y="33"/>
                    <a:pt x="0" y="26"/>
                    <a:pt x="3" y="25"/>
                  </a:cubicBezTo>
                  <a:cubicBezTo>
                    <a:pt x="59" y="2"/>
                    <a:pt x="59" y="2"/>
                    <a:pt x="59" y="2"/>
                  </a:cubicBezTo>
                  <a:cubicBezTo>
                    <a:pt x="64" y="0"/>
                    <a:pt x="70" y="3"/>
                    <a:pt x="73" y="8"/>
                  </a:cubicBez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6" name="Google Shape;7116;p191"/>
            <p:cNvSpPr/>
            <p:nvPr/>
          </p:nvSpPr>
          <p:spPr>
            <a:xfrm>
              <a:off x="3440" y="2337"/>
              <a:ext cx="180" cy="88"/>
            </a:xfrm>
            <a:custGeom>
              <a:rect b="b" l="l" r="r" t="t"/>
              <a:pathLst>
                <a:path extrusionOk="0" h="37" w="76">
                  <a:moveTo>
                    <a:pt x="73" y="7"/>
                  </a:moveTo>
                  <a:cubicBezTo>
                    <a:pt x="76" y="12"/>
                    <a:pt x="76" y="12"/>
                    <a:pt x="76" y="12"/>
                  </a:cubicBezTo>
                  <a:cubicBezTo>
                    <a:pt x="69" y="15"/>
                    <a:pt x="69" y="15"/>
                    <a:pt x="69" y="15"/>
                  </a:cubicBezTo>
                  <a:cubicBezTo>
                    <a:pt x="20" y="35"/>
                    <a:pt x="20" y="35"/>
                    <a:pt x="20" y="35"/>
                  </a:cubicBezTo>
                  <a:cubicBezTo>
                    <a:pt x="15" y="37"/>
                    <a:pt x="10" y="36"/>
                    <a:pt x="7" y="34"/>
                  </a:cubicBezTo>
                  <a:cubicBezTo>
                    <a:pt x="4" y="32"/>
                    <a:pt x="0" y="25"/>
                    <a:pt x="3" y="24"/>
                  </a:cubicBezTo>
                  <a:cubicBezTo>
                    <a:pt x="59" y="2"/>
                    <a:pt x="59" y="2"/>
                    <a:pt x="59" y="2"/>
                  </a:cubicBezTo>
                  <a:cubicBezTo>
                    <a:pt x="64" y="0"/>
                    <a:pt x="70" y="1"/>
                    <a:pt x="73" y="7"/>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7" name="Google Shape;7117;p191"/>
            <p:cNvSpPr/>
            <p:nvPr/>
          </p:nvSpPr>
          <p:spPr>
            <a:xfrm>
              <a:off x="3443" y="2384"/>
              <a:ext cx="33" cy="19"/>
            </a:xfrm>
            <a:custGeom>
              <a:rect b="b" l="l" r="r" t="t"/>
              <a:pathLst>
                <a:path extrusionOk="0" h="8" w="14">
                  <a:moveTo>
                    <a:pt x="1" y="6"/>
                  </a:moveTo>
                  <a:cubicBezTo>
                    <a:pt x="0" y="5"/>
                    <a:pt x="1" y="5"/>
                    <a:pt x="1" y="4"/>
                  </a:cubicBezTo>
                  <a:cubicBezTo>
                    <a:pt x="12" y="0"/>
                    <a:pt x="12" y="0"/>
                    <a:pt x="12" y="0"/>
                  </a:cubicBezTo>
                  <a:cubicBezTo>
                    <a:pt x="14" y="5"/>
                    <a:pt x="9" y="8"/>
                    <a:pt x="4" y="8"/>
                  </a:cubicBezTo>
                  <a:cubicBezTo>
                    <a:pt x="3" y="8"/>
                    <a:pt x="1" y="7"/>
                    <a:pt x="1" y="6"/>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8" name="Google Shape;7118;p191"/>
            <p:cNvSpPr/>
            <p:nvPr/>
          </p:nvSpPr>
          <p:spPr>
            <a:xfrm>
              <a:off x="3665" y="2313"/>
              <a:ext cx="112" cy="159"/>
            </a:xfrm>
            <a:custGeom>
              <a:rect b="b" l="l" r="r" t="t"/>
              <a:pathLst>
                <a:path extrusionOk="0" h="159" w="112">
                  <a:moveTo>
                    <a:pt x="60" y="0"/>
                  </a:moveTo>
                  <a:lnTo>
                    <a:pt x="112" y="140"/>
                  </a:lnTo>
                  <a:lnTo>
                    <a:pt x="50" y="159"/>
                  </a:lnTo>
                  <a:lnTo>
                    <a:pt x="0" y="22"/>
                  </a:lnTo>
                  <a:lnTo>
                    <a:pt x="6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9" name="Google Shape;7119;p191"/>
            <p:cNvSpPr/>
            <p:nvPr/>
          </p:nvSpPr>
          <p:spPr>
            <a:xfrm>
              <a:off x="3701" y="1797"/>
              <a:ext cx="455" cy="670"/>
            </a:xfrm>
            <a:custGeom>
              <a:rect b="b" l="l" r="r" t="t"/>
              <a:pathLst>
                <a:path extrusionOk="0" h="283" w="192">
                  <a:moveTo>
                    <a:pt x="189" y="41"/>
                  </a:moveTo>
                  <a:cubicBezTo>
                    <a:pt x="189" y="34"/>
                    <a:pt x="192" y="6"/>
                    <a:pt x="186" y="0"/>
                  </a:cubicBezTo>
                  <a:cubicBezTo>
                    <a:pt x="155" y="10"/>
                    <a:pt x="143" y="10"/>
                    <a:pt x="139" y="26"/>
                  </a:cubicBezTo>
                  <a:cubicBezTo>
                    <a:pt x="112" y="161"/>
                    <a:pt x="112" y="161"/>
                    <a:pt x="112" y="161"/>
                  </a:cubicBezTo>
                  <a:cubicBezTo>
                    <a:pt x="0" y="218"/>
                    <a:pt x="0" y="218"/>
                    <a:pt x="0" y="218"/>
                  </a:cubicBezTo>
                  <a:cubicBezTo>
                    <a:pt x="0" y="218"/>
                    <a:pt x="0" y="218"/>
                    <a:pt x="0" y="218"/>
                  </a:cubicBezTo>
                  <a:cubicBezTo>
                    <a:pt x="25" y="283"/>
                    <a:pt x="25" y="283"/>
                    <a:pt x="25" y="283"/>
                  </a:cubicBezTo>
                  <a:cubicBezTo>
                    <a:pt x="25" y="283"/>
                    <a:pt x="25" y="283"/>
                    <a:pt x="25" y="283"/>
                  </a:cubicBezTo>
                  <a:cubicBezTo>
                    <a:pt x="151" y="220"/>
                    <a:pt x="151" y="220"/>
                    <a:pt x="151" y="220"/>
                  </a:cubicBezTo>
                  <a:cubicBezTo>
                    <a:pt x="172" y="210"/>
                    <a:pt x="176" y="189"/>
                    <a:pt x="177" y="180"/>
                  </a:cubicBezTo>
                  <a:cubicBezTo>
                    <a:pt x="179" y="163"/>
                    <a:pt x="189" y="49"/>
                    <a:pt x="189" y="41"/>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0" name="Google Shape;7120;p191"/>
            <p:cNvSpPr/>
            <p:nvPr/>
          </p:nvSpPr>
          <p:spPr>
            <a:xfrm>
              <a:off x="4030" y="3569"/>
              <a:ext cx="297" cy="211"/>
            </a:xfrm>
            <a:custGeom>
              <a:rect b="b" l="l" r="r" t="t"/>
              <a:pathLst>
                <a:path extrusionOk="0" h="89" w="125">
                  <a:moveTo>
                    <a:pt x="115" y="3"/>
                  </a:moveTo>
                  <a:cubicBezTo>
                    <a:pt x="120" y="10"/>
                    <a:pt x="125" y="32"/>
                    <a:pt x="124" y="44"/>
                  </a:cubicBezTo>
                  <a:cubicBezTo>
                    <a:pt x="123" y="55"/>
                    <a:pt x="123" y="56"/>
                    <a:pt x="117" y="60"/>
                  </a:cubicBezTo>
                  <a:cubicBezTo>
                    <a:pt x="110" y="63"/>
                    <a:pt x="107" y="64"/>
                    <a:pt x="106" y="61"/>
                  </a:cubicBezTo>
                  <a:cubicBezTo>
                    <a:pt x="105" y="58"/>
                    <a:pt x="90" y="71"/>
                    <a:pt x="83" y="76"/>
                  </a:cubicBezTo>
                  <a:cubicBezTo>
                    <a:pt x="76" y="80"/>
                    <a:pt x="59" y="88"/>
                    <a:pt x="39" y="89"/>
                  </a:cubicBezTo>
                  <a:cubicBezTo>
                    <a:pt x="19" y="89"/>
                    <a:pt x="0" y="86"/>
                    <a:pt x="0" y="76"/>
                  </a:cubicBezTo>
                  <a:cubicBezTo>
                    <a:pt x="0" y="65"/>
                    <a:pt x="7" y="60"/>
                    <a:pt x="22" y="49"/>
                  </a:cubicBezTo>
                  <a:cubicBezTo>
                    <a:pt x="37" y="39"/>
                    <a:pt x="51" y="19"/>
                    <a:pt x="55" y="10"/>
                  </a:cubicBezTo>
                  <a:cubicBezTo>
                    <a:pt x="60" y="1"/>
                    <a:pt x="74" y="4"/>
                    <a:pt x="81" y="6"/>
                  </a:cubicBezTo>
                  <a:cubicBezTo>
                    <a:pt x="87" y="9"/>
                    <a:pt x="94" y="26"/>
                    <a:pt x="102" y="20"/>
                  </a:cubicBezTo>
                  <a:cubicBezTo>
                    <a:pt x="111" y="14"/>
                    <a:pt x="112" y="0"/>
                    <a:pt x="115" y="3"/>
                  </a:cubicBezTo>
                  <a:close/>
                </a:path>
              </a:pathLst>
            </a:custGeom>
            <a:solidFill>
              <a:srgbClr val="2C39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1" name="Google Shape;7121;p191"/>
            <p:cNvSpPr/>
            <p:nvPr/>
          </p:nvSpPr>
          <p:spPr>
            <a:xfrm>
              <a:off x="4298" y="3569"/>
              <a:ext cx="259" cy="220"/>
            </a:xfrm>
            <a:custGeom>
              <a:rect b="b" l="l" r="r" t="t"/>
              <a:pathLst>
                <a:path extrusionOk="0" h="93" w="109">
                  <a:moveTo>
                    <a:pt x="100" y="3"/>
                  </a:moveTo>
                  <a:cubicBezTo>
                    <a:pt x="104" y="10"/>
                    <a:pt x="109" y="34"/>
                    <a:pt x="108" y="46"/>
                  </a:cubicBezTo>
                  <a:cubicBezTo>
                    <a:pt x="107" y="58"/>
                    <a:pt x="107" y="59"/>
                    <a:pt x="101" y="63"/>
                  </a:cubicBezTo>
                  <a:cubicBezTo>
                    <a:pt x="95" y="66"/>
                    <a:pt x="93" y="67"/>
                    <a:pt x="92" y="63"/>
                  </a:cubicBezTo>
                  <a:cubicBezTo>
                    <a:pt x="91" y="60"/>
                    <a:pt x="78" y="75"/>
                    <a:pt x="72" y="79"/>
                  </a:cubicBezTo>
                  <a:cubicBezTo>
                    <a:pt x="66" y="84"/>
                    <a:pt x="51" y="93"/>
                    <a:pt x="34" y="93"/>
                  </a:cubicBezTo>
                  <a:cubicBezTo>
                    <a:pt x="16" y="93"/>
                    <a:pt x="0" y="90"/>
                    <a:pt x="0" y="79"/>
                  </a:cubicBezTo>
                  <a:cubicBezTo>
                    <a:pt x="0" y="68"/>
                    <a:pt x="6" y="62"/>
                    <a:pt x="19" y="52"/>
                  </a:cubicBezTo>
                  <a:cubicBezTo>
                    <a:pt x="32" y="41"/>
                    <a:pt x="44" y="20"/>
                    <a:pt x="48" y="11"/>
                  </a:cubicBezTo>
                  <a:cubicBezTo>
                    <a:pt x="52" y="1"/>
                    <a:pt x="64" y="4"/>
                    <a:pt x="70" y="7"/>
                  </a:cubicBezTo>
                  <a:cubicBezTo>
                    <a:pt x="76" y="10"/>
                    <a:pt x="81" y="27"/>
                    <a:pt x="89" y="21"/>
                  </a:cubicBezTo>
                  <a:cubicBezTo>
                    <a:pt x="96" y="15"/>
                    <a:pt x="98" y="0"/>
                    <a:pt x="100" y="3"/>
                  </a:cubicBezTo>
                  <a:close/>
                </a:path>
              </a:pathLst>
            </a:custGeom>
            <a:solidFill>
              <a:srgbClr val="2C39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2" name="Google Shape;7122;p191"/>
            <p:cNvSpPr/>
            <p:nvPr/>
          </p:nvSpPr>
          <p:spPr>
            <a:xfrm>
              <a:off x="4128" y="2567"/>
              <a:ext cx="201"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3" name="Google Shape;7123;p191"/>
            <p:cNvSpPr/>
            <p:nvPr/>
          </p:nvSpPr>
          <p:spPr>
            <a:xfrm>
              <a:off x="4360" y="2567"/>
              <a:ext cx="201"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4" name="Google Shape;7124;p191"/>
            <p:cNvSpPr/>
            <p:nvPr/>
          </p:nvSpPr>
          <p:spPr>
            <a:xfrm>
              <a:off x="4488" y="2635"/>
              <a:ext cx="716" cy="619"/>
            </a:xfrm>
            <a:custGeom>
              <a:rect b="b" l="l" r="r" t="t"/>
              <a:pathLst>
                <a:path extrusionOk="0" h="261" w="302">
                  <a:moveTo>
                    <a:pt x="109" y="14"/>
                  </a:moveTo>
                  <a:cubicBezTo>
                    <a:pt x="131" y="3"/>
                    <a:pt x="131" y="3"/>
                    <a:pt x="131" y="3"/>
                  </a:cubicBezTo>
                  <a:cubicBezTo>
                    <a:pt x="136" y="0"/>
                    <a:pt x="142" y="2"/>
                    <a:pt x="144" y="7"/>
                  </a:cubicBezTo>
                  <a:cubicBezTo>
                    <a:pt x="158" y="34"/>
                    <a:pt x="158" y="34"/>
                    <a:pt x="158" y="34"/>
                  </a:cubicBezTo>
                  <a:cubicBezTo>
                    <a:pt x="207" y="9"/>
                    <a:pt x="207" y="9"/>
                    <a:pt x="207" y="9"/>
                  </a:cubicBezTo>
                  <a:cubicBezTo>
                    <a:pt x="221" y="2"/>
                    <a:pt x="237" y="8"/>
                    <a:pt x="244" y="21"/>
                  </a:cubicBezTo>
                  <a:cubicBezTo>
                    <a:pt x="295" y="123"/>
                    <a:pt x="295" y="123"/>
                    <a:pt x="295" y="123"/>
                  </a:cubicBezTo>
                  <a:cubicBezTo>
                    <a:pt x="302" y="137"/>
                    <a:pt x="297" y="153"/>
                    <a:pt x="283" y="160"/>
                  </a:cubicBezTo>
                  <a:cubicBezTo>
                    <a:pt x="109" y="248"/>
                    <a:pt x="109" y="248"/>
                    <a:pt x="109" y="248"/>
                  </a:cubicBezTo>
                  <a:cubicBezTo>
                    <a:pt x="109" y="58"/>
                    <a:pt x="109" y="58"/>
                    <a:pt x="109" y="58"/>
                  </a:cubicBezTo>
                  <a:cubicBezTo>
                    <a:pt x="147" y="39"/>
                    <a:pt x="147" y="39"/>
                    <a:pt x="147" y="39"/>
                  </a:cubicBezTo>
                  <a:cubicBezTo>
                    <a:pt x="139" y="24"/>
                    <a:pt x="139" y="24"/>
                    <a:pt x="139" y="24"/>
                  </a:cubicBezTo>
                  <a:cubicBezTo>
                    <a:pt x="136" y="19"/>
                    <a:pt x="130" y="17"/>
                    <a:pt x="125" y="19"/>
                  </a:cubicBezTo>
                  <a:cubicBezTo>
                    <a:pt x="109" y="28"/>
                    <a:pt x="109" y="28"/>
                    <a:pt x="109" y="28"/>
                  </a:cubicBezTo>
                  <a:lnTo>
                    <a:pt x="109" y="14"/>
                  </a:lnTo>
                  <a:close/>
                  <a:moveTo>
                    <a:pt x="19" y="104"/>
                  </a:moveTo>
                  <a:cubicBezTo>
                    <a:pt x="69" y="79"/>
                    <a:pt x="69" y="79"/>
                    <a:pt x="69" y="79"/>
                  </a:cubicBezTo>
                  <a:cubicBezTo>
                    <a:pt x="55" y="52"/>
                    <a:pt x="55" y="52"/>
                    <a:pt x="55" y="52"/>
                  </a:cubicBezTo>
                  <a:cubicBezTo>
                    <a:pt x="53" y="47"/>
                    <a:pt x="55" y="41"/>
                    <a:pt x="60" y="38"/>
                  </a:cubicBezTo>
                  <a:cubicBezTo>
                    <a:pt x="109" y="14"/>
                    <a:pt x="109" y="14"/>
                    <a:pt x="109" y="14"/>
                  </a:cubicBezTo>
                  <a:cubicBezTo>
                    <a:pt x="109" y="28"/>
                    <a:pt x="109" y="28"/>
                    <a:pt x="109" y="28"/>
                  </a:cubicBezTo>
                  <a:cubicBezTo>
                    <a:pt x="76" y="44"/>
                    <a:pt x="76" y="44"/>
                    <a:pt x="76" y="44"/>
                  </a:cubicBezTo>
                  <a:cubicBezTo>
                    <a:pt x="71" y="46"/>
                    <a:pt x="69" y="53"/>
                    <a:pt x="72" y="58"/>
                  </a:cubicBezTo>
                  <a:cubicBezTo>
                    <a:pt x="80" y="73"/>
                    <a:pt x="80" y="73"/>
                    <a:pt x="80" y="73"/>
                  </a:cubicBezTo>
                  <a:cubicBezTo>
                    <a:pt x="109" y="58"/>
                    <a:pt x="109" y="58"/>
                    <a:pt x="109" y="58"/>
                  </a:cubicBezTo>
                  <a:cubicBezTo>
                    <a:pt x="109" y="248"/>
                    <a:pt x="109" y="248"/>
                    <a:pt x="109" y="248"/>
                  </a:cubicBezTo>
                  <a:cubicBezTo>
                    <a:pt x="95" y="255"/>
                    <a:pt x="95" y="255"/>
                    <a:pt x="95" y="255"/>
                  </a:cubicBezTo>
                  <a:cubicBezTo>
                    <a:pt x="81" y="261"/>
                    <a:pt x="65" y="256"/>
                    <a:pt x="58" y="242"/>
                  </a:cubicBezTo>
                  <a:cubicBezTo>
                    <a:pt x="7" y="140"/>
                    <a:pt x="7" y="140"/>
                    <a:pt x="7" y="140"/>
                  </a:cubicBezTo>
                  <a:cubicBezTo>
                    <a:pt x="0" y="127"/>
                    <a:pt x="6" y="110"/>
                    <a:pt x="19" y="10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5" name="Google Shape;7125;p191"/>
            <p:cNvSpPr/>
            <p:nvPr/>
          </p:nvSpPr>
          <p:spPr>
            <a:xfrm>
              <a:off x="4042" y="1693"/>
              <a:ext cx="595" cy="1013"/>
            </a:xfrm>
            <a:custGeom>
              <a:rect b="b" l="l" r="r" t="t"/>
              <a:pathLst>
                <a:path extrusionOk="0" h="428" w="251">
                  <a:moveTo>
                    <a:pt x="228" y="408"/>
                  </a:moveTo>
                  <a:cubicBezTo>
                    <a:pt x="161" y="427"/>
                    <a:pt x="95" y="428"/>
                    <a:pt x="28" y="408"/>
                  </a:cubicBezTo>
                  <a:cubicBezTo>
                    <a:pt x="17" y="173"/>
                    <a:pt x="17" y="173"/>
                    <a:pt x="17" y="173"/>
                  </a:cubicBezTo>
                  <a:cubicBezTo>
                    <a:pt x="15" y="126"/>
                    <a:pt x="17" y="94"/>
                    <a:pt x="0" y="59"/>
                  </a:cubicBezTo>
                  <a:cubicBezTo>
                    <a:pt x="27" y="34"/>
                    <a:pt x="78" y="16"/>
                    <a:pt x="98" y="0"/>
                  </a:cubicBezTo>
                  <a:cubicBezTo>
                    <a:pt x="107" y="8"/>
                    <a:pt x="117" y="12"/>
                    <a:pt x="128" y="12"/>
                  </a:cubicBezTo>
                  <a:cubicBezTo>
                    <a:pt x="138" y="12"/>
                    <a:pt x="149" y="8"/>
                    <a:pt x="158" y="0"/>
                  </a:cubicBezTo>
                  <a:cubicBezTo>
                    <a:pt x="176" y="15"/>
                    <a:pt x="223" y="32"/>
                    <a:pt x="251" y="55"/>
                  </a:cubicBezTo>
                  <a:cubicBezTo>
                    <a:pt x="224" y="98"/>
                    <a:pt x="242" y="122"/>
                    <a:pt x="239" y="177"/>
                  </a:cubicBezTo>
                  <a:lnTo>
                    <a:pt x="228" y="408"/>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6" name="Google Shape;7126;p191"/>
            <p:cNvSpPr/>
            <p:nvPr/>
          </p:nvSpPr>
          <p:spPr>
            <a:xfrm>
              <a:off x="4208" y="1697"/>
              <a:ext cx="275" cy="493"/>
            </a:xfrm>
            <a:custGeom>
              <a:rect b="b" l="l" r="r" t="t"/>
              <a:pathLst>
                <a:path extrusionOk="0" h="493" w="275">
                  <a:moveTo>
                    <a:pt x="0" y="38"/>
                  </a:moveTo>
                  <a:lnTo>
                    <a:pt x="14" y="180"/>
                  </a:lnTo>
                  <a:lnTo>
                    <a:pt x="138" y="493"/>
                  </a:lnTo>
                  <a:lnTo>
                    <a:pt x="261" y="180"/>
                  </a:lnTo>
                  <a:lnTo>
                    <a:pt x="275" y="38"/>
                  </a:lnTo>
                  <a:lnTo>
                    <a:pt x="216" y="0"/>
                  </a:lnTo>
                  <a:lnTo>
                    <a:pt x="59" y="0"/>
                  </a:lnTo>
                  <a:lnTo>
                    <a:pt x="0" y="3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7" name="Google Shape;7127;p191"/>
            <p:cNvSpPr/>
            <p:nvPr/>
          </p:nvSpPr>
          <p:spPr>
            <a:xfrm>
              <a:off x="4267" y="1648"/>
              <a:ext cx="157" cy="127"/>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8" name="Google Shape;7128;p191"/>
            <p:cNvSpPr/>
            <p:nvPr/>
          </p:nvSpPr>
          <p:spPr>
            <a:xfrm>
              <a:off x="4317" y="1766"/>
              <a:ext cx="57" cy="88"/>
            </a:xfrm>
            <a:custGeom>
              <a:rect b="b" l="l" r="r" t="t"/>
              <a:pathLst>
                <a:path extrusionOk="0" h="37" w="24">
                  <a:moveTo>
                    <a:pt x="21"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1" y="37"/>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9" name="Google Shape;7129;p191"/>
            <p:cNvSpPr/>
            <p:nvPr/>
          </p:nvSpPr>
          <p:spPr>
            <a:xfrm>
              <a:off x="4229" y="1697"/>
              <a:ext cx="117" cy="187"/>
            </a:xfrm>
            <a:custGeom>
              <a:rect b="b" l="l" r="r" t="t"/>
              <a:pathLst>
                <a:path extrusionOk="0" h="187" w="117">
                  <a:moveTo>
                    <a:pt x="38" y="0"/>
                  </a:moveTo>
                  <a:lnTo>
                    <a:pt x="117" y="69"/>
                  </a:lnTo>
                  <a:lnTo>
                    <a:pt x="72" y="187"/>
                  </a:lnTo>
                  <a:lnTo>
                    <a:pt x="0" y="26"/>
                  </a:lnTo>
                  <a:lnTo>
                    <a:pt x="3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0" name="Google Shape;7130;p191"/>
            <p:cNvSpPr/>
            <p:nvPr/>
          </p:nvSpPr>
          <p:spPr>
            <a:xfrm>
              <a:off x="4158" y="1723"/>
              <a:ext cx="188" cy="469"/>
            </a:xfrm>
            <a:custGeom>
              <a:rect b="b" l="l" r="r" t="t"/>
              <a:pathLst>
                <a:path extrusionOk="0" h="469" w="188">
                  <a:moveTo>
                    <a:pt x="71" y="0"/>
                  </a:moveTo>
                  <a:lnTo>
                    <a:pt x="188" y="469"/>
                  </a:lnTo>
                  <a:lnTo>
                    <a:pt x="24" y="211"/>
                  </a:lnTo>
                  <a:lnTo>
                    <a:pt x="45" y="164"/>
                  </a:lnTo>
                  <a:lnTo>
                    <a:pt x="0" y="128"/>
                  </a:lnTo>
                  <a:lnTo>
                    <a:pt x="50" y="12"/>
                  </a:lnTo>
                  <a:lnTo>
                    <a:pt x="71"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1" name="Google Shape;7131;p191"/>
            <p:cNvSpPr/>
            <p:nvPr/>
          </p:nvSpPr>
          <p:spPr>
            <a:xfrm>
              <a:off x="4346" y="1697"/>
              <a:ext cx="116" cy="187"/>
            </a:xfrm>
            <a:custGeom>
              <a:rect b="b" l="l" r="r" t="t"/>
              <a:pathLst>
                <a:path extrusionOk="0" h="187" w="116">
                  <a:moveTo>
                    <a:pt x="78" y="0"/>
                  </a:moveTo>
                  <a:lnTo>
                    <a:pt x="0" y="69"/>
                  </a:lnTo>
                  <a:lnTo>
                    <a:pt x="45" y="187"/>
                  </a:lnTo>
                  <a:lnTo>
                    <a:pt x="116" y="26"/>
                  </a:lnTo>
                  <a:lnTo>
                    <a:pt x="7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2" name="Google Shape;7132;p191"/>
            <p:cNvSpPr/>
            <p:nvPr/>
          </p:nvSpPr>
          <p:spPr>
            <a:xfrm>
              <a:off x="4305" y="1899"/>
              <a:ext cx="81" cy="293"/>
            </a:xfrm>
            <a:custGeom>
              <a:rect b="b" l="l" r="r" t="t"/>
              <a:pathLst>
                <a:path extrusionOk="0" h="293" w="81">
                  <a:moveTo>
                    <a:pt x="22" y="0"/>
                  </a:moveTo>
                  <a:lnTo>
                    <a:pt x="62" y="0"/>
                  </a:lnTo>
                  <a:lnTo>
                    <a:pt x="81" y="199"/>
                  </a:lnTo>
                  <a:lnTo>
                    <a:pt x="41" y="293"/>
                  </a:lnTo>
                  <a:lnTo>
                    <a:pt x="0" y="199"/>
                  </a:lnTo>
                  <a:lnTo>
                    <a:pt x="2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3" name="Google Shape;7133;p191"/>
            <p:cNvSpPr/>
            <p:nvPr/>
          </p:nvSpPr>
          <p:spPr>
            <a:xfrm>
              <a:off x="4229" y="1697"/>
              <a:ext cx="117" cy="157"/>
            </a:xfrm>
            <a:custGeom>
              <a:rect b="b" l="l" r="r" t="t"/>
              <a:pathLst>
                <a:path extrusionOk="0" h="157" w="117">
                  <a:moveTo>
                    <a:pt x="38" y="0"/>
                  </a:moveTo>
                  <a:lnTo>
                    <a:pt x="117" y="69"/>
                  </a:lnTo>
                  <a:lnTo>
                    <a:pt x="72" y="157"/>
                  </a:lnTo>
                  <a:lnTo>
                    <a:pt x="0" y="26"/>
                  </a:lnTo>
                  <a:lnTo>
                    <a:pt x="3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4" name="Google Shape;7134;p191"/>
            <p:cNvSpPr/>
            <p:nvPr/>
          </p:nvSpPr>
          <p:spPr>
            <a:xfrm>
              <a:off x="4175" y="1723"/>
              <a:ext cx="171" cy="469"/>
            </a:xfrm>
            <a:custGeom>
              <a:rect b="b" l="l" r="r" t="t"/>
              <a:pathLst>
                <a:path extrusionOk="0" h="469" w="171">
                  <a:moveTo>
                    <a:pt x="54" y="0"/>
                  </a:moveTo>
                  <a:lnTo>
                    <a:pt x="171" y="469"/>
                  </a:lnTo>
                  <a:lnTo>
                    <a:pt x="24" y="190"/>
                  </a:lnTo>
                  <a:lnTo>
                    <a:pt x="47" y="154"/>
                  </a:lnTo>
                  <a:lnTo>
                    <a:pt x="0" y="119"/>
                  </a:lnTo>
                  <a:lnTo>
                    <a:pt x="33" y="12"/>
                  </a:lnTo>
                  <a:lnTo>
                    <a:pt x="54"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5" name="Google Shape;7135;p191"/>
            <p:cNvSpPr/>
            <p:nvPr/>
          </p:nvSpPr>
          <p:spPr>
            <a:xfrm>
              <a:off x="4346" y="1697"/>
              <a:ext cx="116" cy="157"/>
            </a:xfrm>
            <a:custGeom>
              <a:rect b="b" l="l" r="r" t="t"/>
              <a:pathLst>
                <a:path extrusionOk="0" h="157" w="116">
                  <a:moveTo>
                    <a:pt x="78" y="0"/>
                  </a:moveTo>
                  <a:lnTo>
                    <a:pt x="0" y="69"/>
                  </a:lnTo>
                  <a:lnTo>
                    <a:pt x="45" y="157"/>
                  </a:lnTo>
                  <a:lnTo>
                    <a:pt x="116" y="26"/>
                  </a:lnTo>
                  <a:lnTo>
                    <a:pt x="7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6" name="Google Shape;7136;p191"/>
            <p:cNvSpPr/>
            <p:nvPr/>
          </p:nvSpPr>
          <p:spPr>
            <a:xfrm>
              <a:off x="4317" y="1851"/>
              <a:ext cx="57" cy="50"/>
            </a:xfrm>
            <a:custGeom>
              <a:rect b="b" l="l" r="r" t="t"/>
              <a:pathLst>
                <a:path extrusionOk="0" h="21" w="24">
                  <a:moveTo>
                    <a:pt x="4" y="0"/>
                  </a:moveTo>
                  <a:cubicBezTo>
                    <a:pt x="21" y="0"/>
                    <a:pt x="21" y="0"/>
                    <a:pt x="21" y="0"/>
                  </a:cubicBezTo>
                  <a:cubicBezTo>
                    <a:pt x="24" y="7"/>
                    <a:pt x="24" y="14"/>
                    <a:pt x="21" y="21"/>
                  </a:cubicBezTo>
                  <a:cubicBezTo>
                    <a:pt x="4" y="21"/>
                    <a:pt x="4" y="21"/>
                    <a:pt x="4" y="21"/>
                  </a:cubicBezTo>
                  <a:cubicBezTo>
                    <a:pt x="0" y="14"/>
                    <a:pt x="0" y="7"/>
                    <a:pt x="4"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7" name="Google Shape;7137;p191"/>
            <p:cNvSpPr/>
            <p:nvPr/>
          </p:nvSpPr>
          <p:spPr>
            <a:xfrm>
              <a:off x="4331" y="2152"/>
              <a:ext cx="34" cy="543"/>
            </a:xfrm>
            <a:custGeom>
              <a:rect b="b" l="l" r="r" t="t"/>
              <a:pathLst>
                <a:path extrusionOk="0" h="229" w="14">
                  <a:moveTo>
                    <a:pt x="7" y="229"/>
                  </a:moveTo>
                  <a:cubicBezTo>
                    <a:pt x="1" y="163"/>
                    <a:pt x="0" y="75"/>
                    <a:pt x="6" y="0"/>
                  </a:cubicBezTo>
                  <a:cubicBezTo>
                    <a:pt x="12" y="75"/>
                    <a:pt x="14" y="163"/>
                    <a:pt x="7" y="229"/>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8" name="Google Shape;7138;p191"/>
            <p:cNvSpPr/>
            <p:nvPr/>
          </p:nvSpPr>
          <p:spPr>
            <a:xfrm>
              <a:off x="2964" y="1188"/>
              <a:ext cx="535" cy="564"/>
            </a:xfrm>
            <a:custGeom>
              <a:rect b="b" l="l" r="r" t="t"/>
              <a:pathLst>
                <a:path extrusionOk="0" h="238" w="226">
                  <a:moveTo>
                    <a:pt x="157" y="220"/>
                  </a:moveTo>
                  <a:cubicBezTo>
                    <a:pt x="226" y="202"/>
                    <a:pt x="216" y="0"/>
                    <a:pt x="104" y="35"/>
                  </a:cubicBezTo>
                  <a:cubicBezTo>
                    <a:pt x="0" y="67"/>
                    <a:pt x="87" y="238"/>
                    <a:pt x="157" y="22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9" name="Google Shape;7139;p191"/>
            <p:cNvSpPr/>
            <p:nvPr/>
          </p:nvSpPr>
          <p:spPr>
            <a:xfrm>
              <a:off x="3156" y="1266"/>
              <a:ext cx="263" cy="220"/>
            </a:xfrm>
            <a:custGeom>
              <a:rect b="b" l="l" r="r" t="t"/>
              <a:pathLst>
                <a:path extrusionOk="0" h="93" w="111">
                  <a:moveTo>
                    <a:pt x="111" y="49"/>
                  </a:moveTo>
                  <a:cubicBezTo>
                    <a:pt x="103" y="63"/>
                    <a:pt x="48" y="89"/>
                    <a:pt x="24" y="91"/>
                  </a:cubicBezTo>
                  <a:cubicBezTo>
                    <a:pt x="0" y="93"/>
                    <a:pt x="22" y="0"/>
                    <a:pt x="111" y="49"/>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0" name="Google Shape;7140;p191"/>
            <p:cNvSpPr/>
            <p:nvPr/>
          </p:nvSpPr>
          <p:spPr>
            <a:xfrm>
              <a:off x="3056" y="1228"/>
              <a:ext cx="361" cy="420"/>
            </a:xfrm>
            <a:custGeom>
              <a:rect b="b" l="l" r="r" t="t"/>
              <a:pathLst>
                <a:path extrusionOk="0" h="177" w="152">
                  <a:moveTo>
                    <a:pt x="50" y="21"/>
                  </a:moveTo>
                  <a:cubicBezTo>
                    <a:pt x="4" y="48"/>
                    <a:pt x="0" y="137"/>
                    <a:pt x="57" y="177"/>
                  </a:cubicBezTo>
                  <a:cubicBezTo>
                    <a:pt x="47" y="165"/>
                    <a:pt x="45" y="150"/>
                    <a:pt x="52" y="125"/>
                  </a:cubicBezTo>
                  <a:cubicBezTo>
                    <a:pt x="55" y="128"/>
                    <a:pt x="68" y="146"/>
                    <a:pt x="66" y="115"/>
                  </a:cubicBezTo>
                  <a:cubicBezTo>
                    <a:pt x="63" y="58"/>
                    <a:pt x="105" y="54"/>
                    <a:pt x="152" y="68"/>
                  </a:cubicBezTo>
                  <a:cubicBezTo>
                    <a:pt x="150" y="19"/>
                    <a:pt x="86" y="0"/>
                    <a:pt x="50" y="21"/>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1" name="Google Shape;7141;p191"/>
            <p:cNvSpPr/>
            <p:nvPr/>
          </p:nvSpPr>
          <p:spPr>
            <a:xfrm>
              <a:off x="3123" y="1444"/>
              <a:ext cx="71" cy="116"/>
            </a:xfrm>
            <a:custGeom>
              <a:rect b="b" l="l" r="r" t="t"/>
              <a:pathLst>
                <a:path extrusionOk="0" h="49" w="30">
                  <a:moveTo>
                    <a:pt x="13" y="1"/>
                  </a:moveTo>
                  <a:cubicBezTo>
                    <a:pt x="20" y="0"/>
                    <a:pt x="27" y="10"/>
                    <a:pt x="28" y="23"/>
                  </a:cubicBezTo>
                  <a:cubicBezTo>
                    <a:pt x="30" y="37"/>
                    <a:pt x="25" y="48"/>
                    <a:pt x="18" y="49"/>
                  </a:cubicBezTo>
                  <a:cubicBezTo>
                    <a:pt x="10" y="49"/>
                    <a:pt x="3" y="39"/>
                    <a:pt x="2" y="26"/>
                  </a:cubicBezTo>
                  <a:cubicBezTo>
                    <a:pt x="0" y="13"/>
                    <a:pt x="5" y="2"/>
                    <a:pt x="13" y="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2" name="Google Shape;7142;p191"/>
            <p:cNvSpPr/>
            <p:nvPr/>
          </p:nvSpPr>
          <p:spPr>
            <a:xfrm>
              <a:off x="4118" y="1188"/>
              <a:ext cx="536" cy="564"/>
            </a:xfrm>
            <a:custGeom>
              <a:rect b="b" l="l" r="r" t="t"/>
              <a:pathLst>
                <a:path extrusionOk="0" h="238" w="226">
                  <a:moveTo>
                    <a:pt x="69" y="220"/>
                  </a:moveTo>
                  <a:cubicBezTo>
                    <a:pt x="0" y="202"/>
                    <a:pt x="9" y="0"/>
                    <a:pt x="121" y="35"/>
                  </a:cubicBezTo>
                  <a:cubicBezTo>
                    <a:pt x="226" y="67"/>
                    <a:pt x="138" y="238"/>
                    <a:pt x="69" y="22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3" name="Google Shape;7143;p191"/>
            <p:cNvSpPr/>
            <p:nvPr/>
          </p:nvSpPr>
          <p:spPr>
            <a:xfrm>
              <a:off x="4196" y="1235"/>
              <a:ext cx="363" cy="413"/>
            </a:xfrm>
            <a:custGeom>
              <a:rect b="b" l="l" r="r" t="t"/>
              <a:pathLst>
                <a:path extrusionOk="0" h="174" w="153">
                  <a:moveTo>
                    <a:pt x="97" y="18"/>
                  </a:moveTo>
                  <a:cubicBezTo>
                    <a:pt x="151" y="39"/>
                    <a:pt x="153" y="134"/>
                    <a:pt x="97" y="174"/>
                  </a:cubicBezTo>
                  <a:cubicBezTo>
                    <a:pt x="107" y="162"/>
                    <a:pt x="108" y="147"/>
                    <a:pt x="102" y="122"/>
                  </a:cubicBezTo>
                  <a:cubicBezTo>
                    <a:pt x="98" y="125"/>
                    <a:pt x="89" y="142"/>
                    <a:pt x="87" y="112"/>
                  </a:cubicBezTo>
                  <a:cubicBezTo>
                    <a:pt x="84" y="55"/>
                    <a:pt x="51" y="67"/>
                    <a:pt x="23" y="65"/>
                  </a:cubicBezTo>
                  <a:cubicBezTo>
                    <a:pt x="11" y="65"/>
                    <a:pt x="9" y="53"/>
                    <a:pt x="0" y="66"/>
                  </a:cubicBezTo>
                  <a:cubicBezTo>
                    <a:pt x="8" y="21"/>
                    <a:pt x="52" y="0"/>
                    <a:pt x="97" y="18"/>
                  </a:cubicBezTo>
                  <a:close/>
                </a:path>
              </a:pathLst>
            </a:custGeom>
            <a:solidFill>
              <a:srgbClr val="9978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4" name="Google Shape;7144;p191"/>
            <p:cNvSpPr/>
            <p:nvPr/>
          </p:nvSpPr>
          <p:spPr>
            <a:xfrm>
              <a:off x="4424" y="1444"/>
              <a:ext cx="69" cy="116"/>
            </a:xfrm>
            <a:custGeom>
              <a:rect b="b" l="l" r="r" t="t"/>
              <a:pathLst>
                <a:path extrusionOk="0" h="49" w="29">
                  <a:moveTo>
                    <a:pt x="17" y="1"/>
                  </a:moveTo>
                  <a:cubicBezTo>
                    <a:pt x="10" y="0"/>
                    <a:pt x="3" y="10"/>
                    <a:pt x="1" y="23"/>
                  </a:cubicBezTo>
                  <a:cubicBezTo>
                    <a:pt x="0" y="37"/>
                    <a:pt x="4" y="48"/>
                    <a:pt x="12" y="49"/>
                  </a:cubicBezTo>
                  <a:cubicBezTo>
                    <a:pt x="19" y="49"/>
                    <a:pt x="26" y="39"/>
                    <a:pt x="28" y="26"/>
                  </a:cubicBezTo>
                  <a:cubicBezTo>
                    <a:pt x="29" y="13"/>
                    <a:pt x="24" y="2"/>
                    <a:pt x="17" y="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5" name="Google Shape;7145;p191"/>
            <p:cNvSpPr/>
            <p:nvPr/>
          </p:nvSpPr>
          <p:spPr>
            <a:xfrm>
              <a:off x="4623" y="2474"/>
              <a:ext cx="126" cy="150"/>
            </a:xfrm>
            <a:custGeom>
              <a:rect b="b" l="l" r="r" t="t"/>
              <a:pathLst>
                <a:path extrusionOk="0" h="150" w="126">
                  <a:moveTo>
                    <a:pt x="126" y="119"/>
                  </a:moveTo>
                  <a:lnTo>
                    <a:pt x="43" y="150"/>
                  </a:lnTo>
                  <a:lnTo>
                    <a:pt x="0" y="31"/>
                  </a:lnTo>
                  <a:lnTo>
                    <a:pt x="85" y="0"/>
                  </a:lnTo>
                  <a:lnTo>
                    <a:pt x="126" y="119"/>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6" name="Google Shape;7146;p191"/>
            <p:cNvSpPr/>
            <p:nvPr/>
          </p:nvSpPr>
          <p:spPr>
            <a:xfrm>
              <a:off x="4639" y="2517"/>
              <a:ext cx="128" cy="173"/>
            </a:xfrm>
            <a:custGeom>
              <a:rect b="b" l="l" r="r" t="t"/>
              <a:pathLst>
                <a:path extrusionOk="0" h="73" w="54">
                  <a:moveTo>
                    <a:pt x="0" y="4"/>
                  </a:moveTo>
                  <a:cubicBezTo>
                    <a:pt x="36" y="0"/>
                    <a:pt x="36" y="0"/>
                    <a:pt x="36" y="0"/>
                  </a:cubicBezTo>
                  <a:cubicBezTo>
                    <a:pt x="39" y="28"/>
                    <a:pt x="39" y="28"/>
                    <a:pt x="39" y="28"/>
                  </a:cubicBezTo>
                  <a:cubicBezTo>
                    <a:pt x="54" y="56"/>
                    <a:pt x="54" y="56"/>
                    <a:pt x="54" y="56"/>
                  </a:cubicBezTo>
                  <a:cubicBezTo>
                    <a:pt x="39" y="61"/>
                    <a:pt x="13" y="51"/>
                    <a:pt x="13" y="73"/>
                  </a:cubicBezTo>
                  <a:lnTo>
                    <a:pt x="0" y="4"/>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7" name="Google Shape;7147;p191"/>
            <p:cNvSpPr/>
            <p:nvPr/>
          </p:nvSpPr>
          <p:spPr>
            <a:xfrm>
              <a:off x="4635" y="2515"/>
              <a:ext cx="151" cy="206"/>
            </a:xfrm>
            <a:custGeom>
              <a:rect b="b" l="l" r="r" t="t"/>
              <a:pathLst>
                <a:path extrusionOk="0" h="87" w="64">
                  <a:moveTo>
                    <a:pt x="60" y="68"/>
                  </a:moveTo>
                  <a:cubicBezTo>
                    <a:pt x="42" y="15"/>
                    <a:pt x="42" y="15"/>
                    <a:pt x="42" y="15"/>
                  </a:cubicBezTo>
                  <a:cubicBezTo>
                    <a:pt x="41" y="11"/>
                    <a:pt x="36" y="8"/>
                    <a:pt x="32" y="10"/>
                  </a:cubicBezTo>
                  <a:cubicBezTo>
                    <a:pt x="32" y="10"/>
                    <a:pt x="32" y="10"/>
                    <a:pt x="32" y="10"/>
                  </a:cubicBezTo>
                  <a:cubicBezTo>
                    <a:pt x="31" y="10"/>
                    <a:pt x="31" y="10"/>
                    <a:pt x="31" y="11"/>
                  </a:cubicBezTo>
                  <a:cubicBezTo>
                    <a:pt x="29" y="6"/>
                    <a:pt x="29" y="6"/>
                    <a:pt x="29" y="6"/>
                  </a:cubicBezTo>
                  <a:cubicBezTo>
                    <a:pt x="27" y="2"/>
                    <a:pt x="23" y="0"/>
                    <a:pt x="18" y="1"/>
                  </a:cubicBezTo>
                  <a:cubicBezTo>
                    <a:pt x="18" y="1"/>
                    <a:pt x="18" y="1"/>
                    <a:pt x="18" y="1"/>
                  </a:cubicBezTo>
                  <a:cubicBezTo>
                    <a:pt x="15" y="3"/>
                    <a:pt x="13" y="5"/>
                    <a:pt x="13" y="8"/>
                  </a:cubicBezTo>
                  <a:cubicBezTo>
                    <a:pt x="11" y="8"/>
                    <a:pt x="9" y="8"/>
                    <a:pt x="7" y="8"/>
                  </a:cubicBezTo>
                  <a:cubicBezTo>
                    <a:pt x="7" y="8"/>
                    <a:pt x="7" y="8"/>
                    <a:pt x="7" y="8"/>
                  </a:cubicBezTo>
                  <a:cubicBezTo>
                    <a:pt x="3" y="10"/>
                    <a:pt x="0" y="15"/>
                    <a:pt x="2" y="20"/>
                  </a:cubicBezTo>
                  <a:cubicBezTo>
                    <a:pt x="25" y="78"/>
                    <a:pt x="25" y="78"/>
                    <a:pt x="25" y="78"/>
                  </a:cubicBezTo>
                  <a:cubicBezTo>
                    <a:pt x="30" y="82"/>
                    <a:pt x="30" y="82"/>
                    <a:pt x="30" y="82"/>
                  </a:cubicBezTo>
                  <a:cubicBezTo>
                    <a:pt x="32" y="87"/>
                    <a:pt x="36" y="77"/>
                    <a:pt x="40" y="76"/>
                  </a:cubicBezTo>
                  <a:cubicBezTo>
                    <a:pt x="40" y="76"/>
                    <a:pt x="40" y="76"/>
                    <a:pt x="40" y="76"/>
                  </a:cubicBezTo>
                  <a:cubicBezTo>
                    <a:pt x="45" y="74"/>
                    <a:pt x="46" y="70"/>
                    <a:pt x="45" y="66"/>
                  </a:cubicBezTo>
                  <a:cubicBezTo>
                    <a:pt x="45" y="62"/>
                    <a:pt x="64" y="79"/>
                    <a:pt x="60" y="6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8" name="Google Shape;7148;p191"/>
            <p:cNvSpPr/>
            <p:nvPr/>
          </p:nvSpPr>
          <p:spPr>
            <a:xfrm>
              <a:off x="4682" y="2671"/>
              <a:ext cx="52" cy="64"/>
            </a:xfrm>
            <a:custGeom>
              <a:rect b="b" l="l" r="r" t="t"/>
              <a:pathLst>
                <a:path extrusionOk="0" h="27" w="22">
                  <a:moveTo>
                    <a:pt x="17" y="26"/>
                  </a:moveTo>
                  <a:cubicBezTo>
                    <a:pt x="17" y="26"/>
                    <a:pt x="17" y="26"/>
                    <a:pt x="17" y="26"/>
                  </a:cubicBezTo>
                  <a:cubicBezTo>
                    <a:pt x="20" y="25"/>
                    <a:pt x="22" y="21"/>
                    <a:pt x="20" y="18"/>
                  </a:cubicBezTo>
                  <a:cubicBezTo>
                    <a:pt x="16" y="6"/>
                    <a:pt x="16" y="6"/>
                    <a:pt x="16" y="6"/>
                  </a:cubicBezTo>
                  <a:cubicBezTo>
                    <a:pt x="16" y="5"/>
                    <a:pt x="16" y="5"/>
                    <a:pt x="16" y="5"/>
                  </a:cubicBezTo>
                  <a:cubicBezTo>
                    <a:pt x="0" y="0"/>
                    <a:pt x="0" y="0"/>
                    <a:pt x="0" y="0"/>
                  </a:cubicBezTo>
                  <a:cubicBezTo>
                    <a:pt x="9" y="23"/>
                    <a:pt x="9" y="23"/>
                    <a:pt x="9" y="23"/>
                  </a:cubicBezTo>
                  <a:cubicBezTo>
                    <a:pt x="10" y="26"/>
                    <a:pt x="14" y="27"/>
                    <a:pt x="17" y="26"/>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9" name="Google Shape;7149;p191"/>
            <p:cNvSpPr/>
            <p:nvPr/>
          </p:nvSpPr>
          <p:spPr>
            <a:xfrm>
              <a:off x="4639" y="2550"/>
              <a:ext cx="91" cy="171"/>
            </a:xfrm>
            <a:custGeom>
              <a:rect b="b" l="l" r="r" t="t"/>
              <a:pathLst>
                <a:path extrusionOk="0" h="72" w="38">
                  <a:moveTo>
                    <a:pt x="14" y="65"/>
                  </a:moveTo>
                  <a:cubicBezTo>
                    <a:pt x="14" y="59"/>
                    <a:pt x="20" y="56"/>
                    <a:pt x="24" y="65"/>
                  </a:cubicBezTo>
                  <a:cubicBezTo>
                    <a:pt x="38" y="16"/>
                    <a:pt x="38" y="16"/>
                    <a:pt x="38" y="16"/>
                  </a:cubicBezTo>
                  <a:cubicBezTo>
                    <a:pt x="18" y="0"/>
                    <a:pt x="18" y="0"/>
                    <a:pt x="18" y="0"/>
                  </a:cubicBezTo>
                  <a:cubicBezTo>
                    <a:pt x="8" y="17"/>
                    <a:pt x="8" y="17"/>
                    <a:pt x="8" y="17"/>
                  </a:cubicBezTo>
                  <a:cubicBezTo>
                    <a:pt x="2" y="18"/>
                    <a:pt x="0" y="28"/>
                    <a:pt x="0" y="33"/>
                  </a:cubicBezTo>
                  <a:cubicBezTo>
                    <a:pt x="0" y="72"/>
                    <a:pt x="0" y="72"/>
                    <a:pt x="0" y="72"/>
                  </a:cubicBezTo>
                  <a:lnTo>
                    <a:pt x="14" y="65"/>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0" name="Google Shape;7150;p191"/>
            <p:cNvSpPr/>
            <p:nvPr/>
          </p:nvSpPr>
          <p:spPr>
            <a:xfrm>
              <a:off x="4732" y="2645"/>
              <a:ext cx="52" cy="69"/>
            </a:xfrm>
            <a:custGeom>
              <a:rect b="b" l="l" r="r" t="t"/>
              <a:pathLst>
                <a:path extrusionOk="0" h="29" w="22">
                  <a:moveTo>
                    <a:pt x="17" y="28"/>
                  </a:moveTo>
                  <a:cubicBezTo>
                    <a:pt x="17" y="28"/>
                    <a:pt x="17" y="28"/>
                    <a:pt x="17" y="28"/>
                  </a:cubicBezTo>
                  <a:cubicBezTo>
                    <a:pt x="20" y="27"/>
                    <a:pt x="22" y="24"/>
                    <a:pt x="22" y="21"/>
                  </a:cubicBezTo>
                  <a:cubicBezTo>
                    <a:pt x="15" y="0"/>
                    <a:pt x="15" y="0"/>
                    <a:pt x="15" y="0"/>
                  </a:cubicBezTo>
                  <a:cubicBezTo>
                    <a:pt x="0" y="7"/>
                    <a:pt x="0" y="7"/>
                    <a:pt x="0" y="7"/>
                  </a:cubicBezTo>
                  <a:cubicBezTo>
                    <a:pt x="10" y="24"/>
                    <a:pt x="10" y="24"/>
                    <a:pt x="10" y="24"/>
                  </a:cubicBezTo>
                  <a:cubicBezTo>
                    <a:pt x="10" y="27"/>
                    <a:pt x="14" y="29"/>
                    <a:pt x="17" y="2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1" name="Google Shape;7151;p191"/>
            <p:cNvSpPr/>
            <p:nvPr/>
          </p:nvSpPr>
          <p:spPr>
            <a:xfrm>
              <a:off x="4722" y="2626"/>
              <a:ext cx="38" cy="97"/>
            </a:xfrm>
            <a:custGeom>
              <a:rect b="b" l="l" r="r" t="t"/>
              <a:pathLst>
                <a:path extrusionOk="0" h="41" w="16">
                  <a:moveTo>
                    <a:pt x="11" y="40"/>
                  </a:moveTo>
                  <a:cubicBezTo>
                    <a:pt x="11" y="40"/>
                    <a:pt x="11" y="40"/>
                    <a:pt x="11" y="40"/>
                  </a:cubicBezTo>
                  <a:cubicBezTo>
                    <a:pt x="14" y="39"/>
                    <a:pt x="16" y="35"/>
                    <a:pt x="15" y="32"/>
                  </a:cubicBezTo>
                  <a:cubicBezTo>
                    <a:pt x="10" y="20"/>
                    <a:pt x="10" y="20"/>
                    <a:pt x="10" y="20"/>
                  </a:cubicBezTo>
                  <a:cubicBezTo>
                    <a:pt x="10" y="0"/>
                    <a:pt x="10" y="0"/>
                    <a:pt x="10" y="0"/>
                  </a:cubicBezTo>
                  <a:cubicBezTo>
                    <a:pt x="0" y="29"/>
                    <a:pt x="0" y="29"/>
                    <a:pt x="0" y="29"/>
                  </a:cubicBezTo>
                  <a:cubicBezTo>
                    <a:pt x="3" y="36"/>
                    <a:pt x="3" y="36"/>
                    <a:pt x="3" y="36"/>
                  </a:cubicBezTo>
                  <a:cubicBezTo>
                    <a:pt x="4" y="40"/>
                    <a:pt x="8" y="41"/>
                    <a:pt x="11" y="4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2" name="Google Shape;7152;p191"/>
            <p:cNvSpPr/>
            <p:nvPr/>
          </p:nvSpPr>
          <p:spPr>
            <a:xfrm>
              <a:off x="4727" y="2612"/>
              <a:ext cx="78" cy="92"/>
            </a:xfrm>
            <a:custGeom>
              <a:rect b="b" l="l" r="r" t="t"/>
              <a:pathLst>
                <a:path extrusionOk="0" h="39" w="33">
                  <a:moveTo>
                    <a:pt x="28" y="38"/>
                  </a:moveTo>
                  <a:cubicBezTo>
                    <a:pt x="28" y="38"/>
                    <a:pt x="28" y="38"/>
                    <a:pt x="28" y="38"/>
                  </a:cubicBezTo>
                  <a:cubicBezTo>
                    <a:pt x="31" y="37"/>
                    <a:pt x="33" y="34"/>
                    <a:pt x="32" y="30"/>
                  </a:cubicBezTo>
                  <a:cubicBezTo>
                    <a:pt x="16" y="0"/>
                    <a:pt x="16" y="0"/>
                    <a:pt x="16" y="0"/>
                  </a:cubicBezTo>
                  <a:cubicBezTo>
                    <a:pt x="0" y="3"/>
                    <a:pt x="0" y="3"/>
                    <a:pt x="0" y="3"/>
                  </a:cubicBezTo>
                  <a:cubicBezTo>
                    <a:pt x="21" y="30"/>
                    <a:pt x="21" y="30"/>
                    <a:pt x="21" y="30"/>
                  </a:cubicBezTo>
                  <a:cubicBezTo>
                    <a:pt x="20" y="33"/>
                    <a:pt x="20" y="33"/>
                    <a:pt x="20" y="33"/>
                  </a:cubicBezTo>
                  <a:cubicBezTo>
                    <a:pt x="21" y="37"/>
                    <a:pt x="25" y="39"/>
                    <a:pt x="28" y="3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3" name="Google Shape;7153;p191"/>
            <p:cNvSpPr/>
            <p:nvPr/>
          </p:nvSpPr>
          <p:spPr>
            <a:xfrm>
              <a:off x="4625" y="2579"/>
              <a:ext cx="152" cy="52"/>
            </a:xfrm>
            <a:custGeom>
              <a:rect b="b" l="l" r="r" t="t"/>
              <a:pathLst>
                <a:path extrusionOk="0" h="52" w="152">
                  <a:moveTo>
                    <a:pt x="152" y="33"/>
                  </a:moveTo>
                  <a:lnTo>
                    <a:pt x="5" y="52"/>
                  </a:lnTo>
                  <a:lnTo>
                    <a:pt x="0" y="19"/>
                  </a:lnTo>
                  <a:lnTo>
                    <a:pt x="147" y="0"/>
                  </a:lnTo>
                  <a:lnTo>
                    <a:pt x="152" y="33"/>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4" name="Google Shape;7154;p191"/>
            <p:cNvSpPr/>
            <p:nvPr/>
          </p:nvSpPr>
          <p:spPr>
            <a:xfrm>
              <a:off x="4519" y="1821"/>
              <a:ext cx="260" cy="786"/>
            </a:xfrm>
            <a:custGeom>
              <a:rect b="b" l="l" r="r" t="t"/>
              <a:pathLst>
                <a:path extrusionOk="0" h="332" w="110">
                  <a:moveTo>
                    <a:pt x="0" y="34"/>
                  </a:moveTo>
                  <a:cubicBezTo>
                    <a:pt x="49" y="0"/>
                    <a:pt x="49" y="0"/>
                    <a:pt x="49" y="0"/>
                  </a:cubicBezTo>
                  <a:cubicBezTo>
                    <a:pt x="67" y="12"/>
                    <a:pt x="71" y="44"/>
                    <a:pt x="72" y="52"/>
                  </a:cubicBezTo>
                  <a:cubicBezTo>
                    <a:pt x="110" y="322"/>
                    <a:pt x="110" y="322"/>
                    <a:pt x="110" y="322"/>
                  </a:cubicBezTo>
                  <a:cubicBezTo>
                    <a:pt x="110" y="322"/>
                    <a:pt x="110" y="322"/>
                    <a:pt x="110" y="322"/>
                  </a:cubicBezTo>
                  <a:cubicBezTo>
                    <a:pt x="42" y="332"/>
                    <a:pt x="42" y="332"/>
                    <a:pt x="42" y="332"/>
                  </a:cubicBezTo>
                  <a:cubicBezTo>
                    <a:pt x="42" y="332"/>
                    <a:pt x="42" y="332"/>
                    <a:pt x="42" y="332"/>
                  </a:cubicBezTo>
                  <a:cubicBezTo>
                    <a:pt x="0" y="34"/>
                    <a:pt x="0" y="34"/>
                    <a:pt x="0" y="34"/>
                  </a:cubicBezTo>
                  <a:cubicBezTo>
                    <a:pt x="0" y="34"/>
                    <a:pt x="0" y="34"/>
                    <a:pt x="0" y="34"/>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5" name="Google Shape;7155;p191"/>
            <p:cNvSpPr/>
            <p:nvPr/>
          </p:nvSpPr>
          <p:spPr>
            <a:xfrm>
              <a:off x="4438" y="1809"/>
              <a:ext cx="199" cy="841"/>
            </a:xfrm>
            <a:custGeom>
              <a:rect b="b" l="l" r="r" t="t"/>
              <a:pathLst>
                <a:path extrusionOk="0" h="355" w="84">
                  <a:moveTo>
                    <a:pt x="84" y="6"/>
                  </a:moveTo>
                  <a:cubicBezTo>
                    <a:pt x="78" y="16"/>
                    <a:pt x="72" y="27"/>
                    <a:pt x="69" y="60"/>
                  </a:cubicBezTo>
                  <a:cubicBezTo>
                    <a:pt x="65" y="94"/>
                    <a:pt x="65" y="198"/>
                    <a:pt x="65" y="276"/>
                  </a:cubicBezTo>
                  <a:cubicBezTo>
                    <a:pt x="65" y="355"/>
                    <a:pt x="0" y="277"/>
                    <a:pt x="0" y="277"/>
                  </a:cubicBezTo>
                  <a:cubicBezTo>
                    <a:pt x="18" y="36"/>
                    <a:pt x="18" y="36"/>
                    <a:pt x="18" y="36"/>
                  </a:cubicBezTo>
                  <a:cubicBezTo>
                    <a:pt x="54" y="0"/>
                    <a:pt x="54" y="0"/>
                    <a:pt x="54" y="0"/>
                  </a:cubicBezTo>
                  <a:lnTo>
                    <a:pt x="84" y="6"/>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6" name="Google Shape;7156;p191"/>
            <p:cNvSpPr/>
            <p:nvPr/>
          </p:nvSpPr>
          <p:spPr>
            <a:xfrm>
              <a:off x="4346" y="1723"/>
              <a:ext cx="187" cy="469"/>
            </a:xfrm>
            <a:custGeom>
              <a:rect b="b" l="l" r="r" t="t"/>
              <a:pathLst>
                <a:path extrusionOk="0" h="469" w="187">
                  <a:moveTo>
                    <a:pt x="116" y="0"/>
                  </a:moveTo>
                  <a:lnTo>
                    <a:pt x="0" y="469"/>
                  </a:lnTo>
                  <a:lnTo>
                    <a:pt x="163" y="211"/>
                  </a:lnTo>
                  <a:lnTo>
                    <a:pt x="142" y="164"/>
                  </a:lnTo>
                  <a:lnTo>
                    <a:pt x="187" y="128"/>
                  </a:lnTo>
                  <a:lnTo>
                    <a:pt x="137" y="12"/>
                  </a:lnTo>
                  <a:lnTo>
                    <a:pt x="11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7" name="Google Shape;7157;p191"/>
            <p:cNvSpPr/>
            <p:nvPr/>
          </p:nvSpPr>
          <p:spPr>
            <a:xfrm>
              <a:off x="4346" y="1723"/>
              <a:ext cx="168" cy="469"/>
            </a:xfrm>
            <a:custGeom>
              <a:rect b="b" l="l" r="r" t="t"/>
              <a:pathLst>
                <a:path extrusionOk="0" h="469" w="168">
                  <a:moveTo>
                    <a:pt x="116" y="0"/>
                  </a:moveTo>
                  <a:lnTo>
                    <a:pt x="0" y="469"/>
                  </a:lnTo>
                  <a:lnTo>
                    <a:pt x="147" y="190"/>
                  </a:lnTo>
                  <a:lnTo>
                    <a:pt x="123" y="154"/>
                  </a:lnTo>
                  <a:lnTo>
                    <a:pt x="168" y="119"/>
                  </a:lnTo>
                  <a:lnTo>
                    <a:pt x="137" y="12"/>
                  </a:lnTo>
                  <a:lnTo>
                    <a:pt x="116"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7158" name="Google Shape;7158;p191"/>
          <p:cNvGrpSpPr/>
          <p:nvPr/>
        </p:nvGrpSpPr>
        <p:grpSpPr>
          <a:xfrm>
            <a:off x="1170386" y="2419547"/>
            <a:ext cx="2660846" cy="2955767"/>
            <a:chOff x="1224174" y="2476204"/>
            <a:chExt cx="2660846" cy="2955767"/>
          </a:xfrm>
        </p:grpSpPr>
        <p:sp>
          <p:nvSpPr>
            <p:cNvPr id="7159" name="Google Shape;7159;p191"/>
            <p:cNvSpPr txBox="1"/>
            <p:nvPr/>
          </p:nvSpPr>
          <p:spPr>
            <a:xfrm>
              <a:off x="1224174" y="2476204"/>
              <a:ext cx="2660846" cy="628920"/>
            </a:xfrm>
            <a:prstGeom prst="rect">
              <a:avLst/>
            </a:prstGeom>
            <a:no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dk1"/>
                </a:buClr>
                <a:buSzPts val="3200"/>
                <a:buFont typeface="Lato Light"/>
                <a:buNone/>
              </a:pPr>
              <a:r>
                <a:rPr b="0" i="0" lang="en-US" sz="3200">
                  <a:solidFill>
                    <a:schemeClr val="dk1"/>
                  </a:solidFill>
                  <a:latin typeface="Lato Light"/>
                  <a:ea typeface="Lato Light"/>
                  <a:cs typeface="Lato Light"/>
                  <a:sym typeface="Lato Light"/>
                </a:rPr>
                <a:t>Business Deal</a:t>
              </a:r>
              <a:endParaRPr b="0" i="0" sz="3200">
                <a:solidFill>
                  <a:schemeClr val="dk1"/>
                </a:solidFill>
                <a:latin typeface="Lato Light"/>
                <a:ea typeface="Lato Light"/>
                <a:cs typeface="Lato Light"/>
                <a:sym typeface="Lato Light"/>
              </a:endParaRPr>
            </a:p>
          </p:txBody>
        </p:sp>
        <p:sp>
          <p:nvSpPr>
            <p:cNvPr id="7160" name="Google Shape;7160;p191"/>
            <p:cNvSpPr txBox="1"/>
            <p:nvPr/>
          </p:nvSpPr>
          <p:spPr>
            <a:xfrm>
              <a:off x="1224175" y="3423980"/>
              <a:ext cx="2542366" cy="2007991"/>
            </a:xfrm>
            <a:prstGeom prst="rect">
              <a:avLst/>
            </a:prstGeom>
            <a:noFill/>
            <a:ln>
              <a:noFill/>
            </a:ln>
          </p:spPr>
          <p:txBody>
            <a:bodyPr anchorCtr="0" anchor="t" bIns="45700" lIns="91425" spcFirstLastPara="1" rIns="91425" wrap="square" tIns="45700">
              <a:noAutofit/>
            </a:bodyPr>
            <a:lstStyle/>
            <a:p>
              <a:pPr indent="0" lvl="0" marL="0" marR="0" rtl="0" algn="l">
                <a:lnSpc>
                  <a:spcPct val="127142"/>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is simply dummy text of the printing and typesetting industry. Lorem Ipsum has been the industry's standard dummy text ever since the 1500s, when an unknown printer took a galley of type and scrambled.</a:t>
              </a:r>
              <a:endParaRPr b="0" i="0" sz="1400">
                <a:solidFill>
                  <a:schemeClr val="dk1"/>
                </a:solidFill>
                <a:latin typeface="Lato Light"/>
                <a:ea typeface="Lato Light"/>
                <a:cs typeface="Lato Light"/>
                <a:sym typeface="Lato Light"/>
              </a:endParaRPr>
            </a:p>
          </p:txBody>
        </p:sp>
        <p:cxnSp>
          <p:nvCxnSpPr>
            <p:cNvPr id="7161" name="Google Shape;7161;p191"/>
            <p:cNvCxnSpPr/>
            <p:nvPr/>
          </p:nvCxnSpPr>
          <p:spPr>
            <a:xfrm>
              <a:off x="1306284" y="3247646"/>
              <a:ext cx="44631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162" name="Google Shape;7162;p191"/>
          <p:cNvGrpSpPr/>
          <p:nvPr/>
        </p:nvGrpSpPr>
        <p:grpSpPr>
          <a:xfrm>
            <a:off x="7925560" y="2419547"/>
            <a:ext cx="3002907" cy="2955767"/>
            <a:chOff x="763634" y="2476204"/>
            <a:chExt cx="3002907" cy="2955767"/>
          </a:xfrm>
        </p:grpSpPr>
        <p:sp>
          <p:nvSpPr>
            <p:cNvPr id="7163" name="Google Shape;7163;p191"/>
            <p:cNvSpPr txBox="1"/>
            <p:nvPr/>
          </p:nvSpPr>
          <p:spPr>
            <a:xfrm>
              <a:off x="763634" y="2476204"/>
              <a:ext cx="3002907" cy="628920"/>
            </a:xfrm>
            <a:prstGeom prst="rect">
              <a:avLst/>
            </a:prstGeom>
            <a:noFill/>
            <a:ln>
              <a:noFill/>
            </a:ln>
          </p:spPr>
          <p:txBody>
            <a:bodyPr anchorCtr="0" anchor="t" bIns="45700" lIns="91425" spcFirstLastPara="1" rIns="91425" wrap="square" tIns="45700">
              <a:noAutofit/>
            </a:bodyPr>
            <a:lstStyle/>
            <a:p>
              <a:pPr indent="0" lvl="0" marL="0" marR="0" rtl="0" algn="r">
                <a:lnSpc>
                  <a:spcPct val="90000"/>
                </a:lnSpc>
                <a:spcBef>
                  <a:spcPts val="0"/>
                </a:spcBef>
                <a:spcAft>
                  <a:spcPts val="0"/>
                </a:spcAft>
                <a:buClr>
                  <a:schemeClr val="dk1"/>
                </a:buClr>
                <a:buSzPts val="3200"/>
                <a:buFont typeface="Lato Light"/>
                <a:buNone/>
              </a:pPr>
              <a:r>
                <a:rPr b="0" i="0" lang="en-US" sz="3200">
                  <a:solidFill>
                    <a:schemeClr val="dk1"/>
                  </a:solidFill>
                  <a:latin typeface="Lato Light"/>
                  <a:ea typeface="Lato Light"/>
                  <a:cs typeface="Lato Light"/>
                  <a:sym typeface="Lato Light"/>
                </a:rPr>
                <a:t>Marketing View</a:t>
              </a:r>
              <a:endParaRPr b="0" i="0" sz="3200">
                <a:solidFill>
                  <a:schemeClr val="dk1"/>
                </a:solidFill>
                <a:latin typeface="Lato Light"/>
                <a:ea typeface="Lato Light"/>
                <a:cs typeface="Lato Light"/>
                <a:sym typeface="Lato Light"/>
              </a:endParaRPr>
            </a:p>
          </p:txBody>
        </p:sp>
        <p:sp>
          <p:nvSpPr>
            <p:cNvPr id="7164" name="Google Shape;7164;p191"/>
            <p:cNvSpPr txBox="1"/>
            <p:nvPr/>
          </p:nvSpPr>
          <p:spPr>
            <a:xfrm>
              <a:off x="1224175" y="3423980"/>
              <a:ext cx="2542366" cy="2007991"/>
            </a:xfrm>
            <a:prstGeom prst="rect">
              <a:avLst/>
            </a:prstGeom>
            <a:noFill/>
            <a:ln>
              <a:noFill/>
            </a:ln>
          </p:spPr>
          <p:txBody>
            <a:bodyPr anchorCtr="0" anchor="t" bIns="45700" lIns="91425" spcFirstLastPara="1" rIns="91425" wrap="square" tIns="45700">
              <a:noAutofit/>
            </a:bodyPr>
            <a:lstStyle/>
            <a:p>
              <a:pPr indent="0" lvl="0" marL="0" marR="0" rtl="0" algn="r">
                <a:lnSpc>
                  <a:spcPct val="127142"/>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is simply dummy text of the printing and typesetting industry. Lorem Ipsum has been the industry's standard dummy text ever since the 1500s, when an unknown printer took a galley of type and scrambled.</a:t>
              </a:r>
              <a:endParaRPr b="0" i="0" sz="1400">
                <a:solidFill>
                  <a:schemeClr val="dk1"/>
                </a:solidFill>
                <a:latin typeface="Lato Light"/>
                <a:ea typeface="Lato Light"/>
                <a:cs typeface="Lato Light"/>
                <a:sym typeface="Lato Light"/>
              </a:endParaRPr>
            </a:p>
          </p:txBody>
        </p:sp>
        <p:cxnSp>
          <p:nvCxnSpPr>
            <p:cNvPr id="7165" name="Google Shape;7165;p191"/>
            <p:cNvCxnSpPr/>
            <p:nvPr/>
          </p:nvCxnSpPr>
          <p:spPr>
            <a:xfrm>
              <a:off x="3189512" y="3247646"/>
              <a:ext cx="446316" cy="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500"/>
                                  </p:stCondLst>
                                  <p:childTnLst>
                                    <p:set>
                                      <p:cBhvr>
                                        <p:cTn dur="1" fill="hold">
                                          <p:stCondLst>
                                            <p:cond delay="0"/>
                                          </p:stCondLst>
                                        </p:cTn>
                                        <p:tgtEl>
                                          <p:spTgt spid="7158"/>
                                        </p:tgtEl>
                                        <p:attrNameLst>
                                          <p:attrName>style.visibility</p:attrName>
                                        </p:attrNameLst>
                                      </p:cBhvr>
                                      <p:to>
                                        <p:strVal val="visible"/>
                                      </p:to>
                                    </p:set>
                                    <p:anim calcmode="lin" valueType="num">
                                      <p:cBhvr additive="base">
                                        <p:cTn dur="1000"/>
                                        <p:tgtEl>
                                          <p:spTgt spid="715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700"/>
                                  </p:stCondLst>
                                  <p:childTnLst>
                                    <p:set>
                                      <p:cBhvr>
                                        <p:cTn dur="1" fill="hold">
                                          <p:stCondLst>
                                            <p:cond delay="0"/>
                                          </p:stCondLst>
                                        </p:cTn>
                                        <p:tgtEl>
                                          <p:spTgt spid="7162"/>
                                        </p:tgtEl>
                                        <p:attrNameLst>
                                          <p:attrName>style.visibility</p:attrName>
                                        </p:attrNameLst>
                                      </p:cBhvr>
                                      <p:to>
                                        <p:strVal val="visible"/>
                                      </p:to>
                                    </p:set>
                                    <p:anim calcmode="lin" valueType="num">
                                      <p:cBhvr additive="base">
                                        <p:cTn dur="1000"/>
                                        <p:tgtEl>
                                          <p:spTgt spid="716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169" name="Shape 7169"/>
        <p:cNvGrpSpPr/>
        <p:nvPr/>
      </p:nvGrpSpPr>
      <p:grpSpPr>
        <a:xfrm>
          <a:off x="0" y="0"/>
          <a:ext cx="0" cy="0"/>
          <a:chOff x="0" y="0"/>
          <a:chExt cx="0" cy="0"/>
        </a:xfrm>
      </p:grpSpPr>
      <p:sp>
        <p:nvSpPr>
          <p:cNvPr id="7170" name="Google Shape;7170;p19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7171" name="Google Shape;7171;p19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172" name="Google Shape;7172;p19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173" name="Google Shape;7173;p192"/>
          <p:cNvGrpSpPr/>
          <p:nvPr/>
        </p:nvGrpSpPr>
        <p:grpSpPr>
          <a:xfrm>
            <a:off x="3619882" y="2113005"/>
            <a:ext cx="3768676" cy="3828695"/>
            <a:chOff x="2913063" y="4567239"/>
            <a:chExt cx="1182688" cy="1296987"/>
          </a:xfrm>
        </p:grpSpPr>
        <p:sp>
          <p:nvSpPr>
            <p:cNvPr id="7174" name="Google Shape;7174;p192"/>
            <p:cNvSpPr/>
            <p:nvPr/>
          </p:nvSpPr>
          <p:spPr>
            <a:xfrm>
              <a:off x="3806825" y="4567239"/>
              <a:ext cx="258763" cy="542925"/>
            </a:xfrm>
            <a:custGeom>
              <a:rect b="b" l="l" r="r" t="t"/>
              <a:pathLst>
                <a:path extrusionOk="0" h="243" w="116">
                  <a:moveTo>
                    <a:pt x="9" y="98"/>
                  </a:moveTo>
                  <a:cubicBezTo>
                    <a:pt x="20" y="151"/>
                    <a:pt x="42" y="243"/>
                    <a:pt x="58" y="243"/>
                  </a:cubicBezTo>
                  <a:cubicBezTo>
                    <a:pt x="75" y="243"/>
                    <a:pt x="104" y="144"/>
                    <a:pt x="110" y="106"/>
                  </a:cubicBezTo>
                  <a:cubicBezTo>
                    <a:pt x="116" y="72"/>
                    <a:pt x="109" y="0"/>
                    <a:pt x="39" y="21"/>
                  </a:cubicBezTo>
                  <a:cubicBezTo>
                    <a:pt x="13" y="20"/>
                    <a:pt x="0" y="53"/>
                    <a:pt x="9" y="98"/>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5" name="Google Shape;7175;p192"/>
            <p:cNvSpPr/>
            <p:nvPr/>
          </p:nvSpPr>
          <p:spPr>
            <a:xfrm>
              <a:off x="3736975" y="5262564"/>
              <a:ext cx="57150" cy="90488"/>
            </a:xfrm>
            <a:custGeom>
              <a:rect b="b" l="l" r="r" t="t"/>
              <a:pathLst>
                <a:path extrusionOk="0" h="41" w="26">
                  <a:moveTo>
                    <a:pt x="11" y="0"/>
                  </a:moveTo>
                  <a:cubicBezTo>
                    <a:pt x="26" y="4"/>
                    <a:pt x="26" y="4"/>
                    <a:pt x="26" y="4"/>
                  </a:cubicBezTo>
                  <a:cubicBezTo>
                    <a:pt x="25" y="18"/>
                    <a:pt x="25" y="18"/>
                    <a:pt x="25" y="18"/>
                  </a:cubicBezTo>
                  <a:cubicBezTo>
                    <a:pt x="25" y="26"/>
                    <a:pt x="20" y="34"/>
                    <a:pt x="16" y="41"/>
                  </a:cubicBezTo>
                  <a:cubicBezTo>
                    <a:pt x="0" y="40"/>
                    <a:pt x="0" y="40"/>
                    <a:pt x="0" y="40"/>
                  </a:cubicBezTo>
                  <a:cubicBezTo>
                    <a:pt x="0" y="14"/>
                    <a:pt x="0" y="14"/>
                    <a:pt x="0" y="14"/>
                  </a:cubicBezTo>
                  <a:lnTo>
                    <a:pt x="11" y="0"/>
                  </a:ln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6" name="Google Shape;7176;p192"/>
            <p:cNvSpPr/>
            <p:nvPr/>
          </p:nvSpPr>
          <p:spPr>
            <a:xfrm>
              <a:off x="3736975" y="5262564"/>
              <a:ext cx="46038" cy="52388"/>
            </a:xfrm>
            <a:custGeom>
              <a:rect b="b" l="l" r="r" t="t"/>
              <a:pathLst>
                <a:path extrusionOk="0" h="24" w="21">
                  <a:moveTo>
                    <a:pt x="11" y="0"/>
                  </a:moveTo>
                  <a:cubicBezTo>
                    <a:pt x="21" y="3"/>
                    <a:pt x="21" y="3"/>
                    <a:pt x="21" y="3"/>
                  </a:cubicBezTo>
                  <a:cubicBezTo>
                    <a:pt x="19" y="11"/>
                    <a:pt x="13" y="24"/>
                    <a:pt x="4" y="22"/>
                  </a:cubicBezTo>
                  <a:cubicBezTo>
                    <a:pt x="2" y="22"/>
                    <a:pt x="1" y="21"/>
                    <a:pt x="0" y="21"/>
                  </a:cubicBezTo>
                  <a:cubicBezTo>
                    <a:pt x="0" y="14"/>
                    <a:pt x="0" y="14"/>
                    <a:pt x="0" y="14"/>
                  </a:cubicBezTo>
                  <a:lnTo>
                    <a:pt x="11" y="0"/>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7" name="Google Shape;7177;p192"/>
            <p:cNvSpPr/>
            <p:nvPr/>
          </p:nvSpPr>
          <p:spPr>
            <a:xfrm>
              <a:off x="3748088" y="5232401"/>
              <a:ext cx="58738" cy="42863"/>
            </a:xfrm>
            <a:custGeom>
              <a:rect b="b" l="l" r="r" t="t"/>
              <a:pathLst>
                <a:path extrusionOk="0" h="27" w="37">
                  <a:moveTo>
                    <a:pt x="4" y="0"/>
                  </a:moveTo>
                  <a:lnTo>
                    <a:pt x="37" y="7"/>
                  </a:lnTo>
                  <a:lnTo>
                    <a:pt x="32" y="27"/>
                  </a:lnTo>
                  <a:lnTo>
                    <a:pt x="0" y="20"/>
                  </a:lnTo>
                  <a:lnTo>
                    <a:pt x="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8" name="Google Shape;7178;p192"/>
            <p:cNvSpPr/>
            <p:nvPr/>
          </p:nvSpPr>
          <p:spPr>
            <a:xfrm>
              <a:off x="3584575" y="5389564"/>
              <a:ext cx="322263" cy="215900"/>
            </a:xfrm>
            <a:custGeom>
              <a:rect b="b" l="l" r="r" t="t"/>
              <a:pathLst>
                <a:path extrusionOk="0" h="97" w="144">
                  <a:moveTo>
                    <a:pt x="14" y="0"/>
                  </a:moveTo>
                  <a:cubicBezTo>
                    <a:pt x="129" y="0"/>
                    <a:pt x="129" y="0"/>
                    <a:pt x="129" y="0"/>
                  </a:cubicBezTo>
                  <a:cubicBezTo>
                    <a:pt x="137" y="0"/>
                    <a:pt x="144" y="7"/>
                    <a:pt x="144" y="15"/>
                  </a:cubicBezTo>
                  <a:cubicBezTo>
                    <a:pt x="144" y="82"/>
                    <a:pt x="144" y="82"/>
                    <a:pt x="144" y="82"/>
                  </a:cubicBezTo>
                  <a:cubicBezTo>
                    <a:pt x="144" y="90"/>
                    <a:pt x="137" y="97"/>
                    <a:pt x="129" y="97"/>
                  </a:cubicBezTo>
                  <a:cubicBezTo>
                    <a:pt x="14" y="97"/>
                    <a:pt x="14" y="97"/>
                    <a:pt x="14" y="97"/>
                  </a:cubicBezTo>
                  <a:cubicBezTo>
                    <a:pt x="6" y="97"/>
                    <a:pt x="0" y="90"/>
                    <a:pt x="0" y="82"/>
                  </a:cubicBezTo>
                  <a:cubicBezTo>
                    <a:pt x="0" y="15"/>
                    <a:pt x="0" y="15"/>
                    <a:pt x="0" y="15"/>
                  </a:cubicBezTo>
                  <a:cubicBezTo>
                    <a:pt x="0" y="7"/>
                    <a:pt x="6" y="0"/>
                    <a:pt x="14" y="0"/>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9" name="Google Shape;7179;p192"/>
            <p:cNvSpPr/>
            <p:nvPr/>
          </p:nvSpPr>
          <p:spPr>
            <a:xfrm>
              <a:off x="3603625" y="5389564"/>
              <a:ext cx="282575" cy="138113"/>
            </a:xfrm>
            <a:custGeom>
              <a:rect b="b" l="l" r="r" t="t"/>
              <a:pathLst>
                <a:path extrusionOk="0" h="62" w="127">
                  <a:moveTo>
                    <a:pt x="6" y="0"/>
                  </a:moveTo>
                  <a:cubicBezTo>
                    <a:pt x="121" y="0"/>
                    <a:pt x="121" y="0"/>
                    <a:pt x="121" y="0"/>
                  </a:cubicBezTo>
                  <a:cubicBezTo>
                    <a:pt x="123" y="0"/>
                    <a:pt x="125" y="1"/>
                    <a:pt x="127" y="2"/>
                  </a:cubicBezTo>
                  <a:cubicBezTo>
                    <a:pt x="127" y="50"/>
                    <a:pt x="127" y="50"/>
                    <a:pt x="127" y="50"/>
                  </a:cubicBezTo>
                  <a:cubicBezTo>
                    <a:pt x="127" y="57"/>
                    <a:pt x="122" y="62"/>
                    <a:pt x="115" y="62"/>
                  </a:cubicBezTo>
                  <a:cubicBezTo>
                    <a:pt x="13" y="62"/>
                    <a:pt x="13" y="62"/>
                    <a:pt x="13" y="62"/>
                  </a:cubicBezTo>
                  <a:cubicBezTo>
                    <a:pt x="6" y="62"/>
                    <a:pt x="0" y="57"/>
                    <a:pt x="0" y="50"/>
                  </a:cubicBezTo>
                  <a:cubicBezTo>
                    <a:pt x="0" y="2"/>
                    <a:pt x="0" y="2"/>
                    <a:pt x="0" y="2"/>
                  </a:cubicBezTo>
                  <a:cubicBezTo>
                    <a:pt x="2" y="1"/>
                    <a:pt x="4" y="0"/>
                    <a:pt x="6"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0" name="Google Shape;7180;p192"/>
            <p:cNvSpPr/>
            <p:nvPr/>
          </p:nvSpPr>
          <p:spPr>
            <a:xfrm>
              <a:off x="3697288" y="5341939"/>
              <a:ext cx="95250" cy="58738"/>
            </a:xfrm>
            <a:custGeom>
              <a:rect b="b" l="l" r="r" t="t"/>
              <a:pathLst>
                <a:path extrusionOk="0" h="26" w="43">
                  <a:moveTo>
                    <a:pt x="4" y="0"/>
                  </a:moveTo>
                  <a:cubicBezTo>
                    <a:pt x="39" y="0"/>
                    <a:pt x="39" y="0"/>
                    <a:pt x="39" y="0"/>
                  </a:cubicBezTo>
                  <a:cubicBezTo>
                    <a:pt x="41" y="0"/>
                    <a:pt x="43" y="2"/>
                    <a:pt x="43" y="4"/>
                  </a:cubicBezTo>
                  <a:cubicBezTo>
                    <a:pt x="43" y="22"/>
                    <a:pt x="43" y="22"/>
                    <a:pt x="43" y="22"/>
                  </a:cubicBezTo>
                  <a:cubicBezTo>
                    <a:pt x="43" y="24"/>
                    <a:pt x="41" y="26"/>
                    <a:pt x="39" y="26"/>
                  </a:cubicBezTo>
                  <a:cubicBezTo>
                    <a:pt x="38" y="26"/>
                    <a:pt x="38" y="26"/>
                    <a:pt x="38" y="26"/>
                  </a:cubicBezTo>
                  <a:cubicBezTo>
                    <a:pt x="38" y="8"/>
                    <a:pt x="38" y="8"/>
                    <a:pt x="38" y="8"/>
                  </a:cubicBezTo>
                  <a:cubicBezTo>
                    <a:pt x="38" y="7"/>
                    <a:pt x="37" y="6"/>
                    <a:pt x="36" y="6"/>
                  </a:cubicBezTo>
                  <a:cubicBezTo>
                    <a:pt x="8" y="6"/>
                    <a:pt x="8" y="6"/>
                    <a:pt x="8" y="6"/>
                  </a:cubicBezTo>
                  <a:cubicBezTo>
                    <a:pt x="6" y="6"/>
                    <a:pt x="5" y="7"/>
                    <a:pt x="5" y="8"/>
                  </a:cubicBezTo>
                  <a:cubicBezTo>
                    <a:pt x="5" y="26"/>
                    <a:pt x="5" y="26"/>
                    <a:pt x="5" y="26"/>
                  </a:cubicBezTo>
                  <a:cubicBezTo>
                    <a:pt x="4" y="26"/>
                    <a:pt x="4" y="26"/>
                    <a:pt x="4" y="26"/>
                  </a:cubicBezTo>
                  <a:cubicBezTo>
                    <a:pt x="2" y="26"/>
                    <a:pt x="0" y="24"/>
                    <a:pt x="0" y="22"/>
                  </a:cubicBezTo>
                  <a:cubicBezTo>
                    <a:pt x="0" y="4"/>
                    <a:pt x="0" y="4"/>
                    <a:pt x="0" y="4"/>
                  </a:cubicBezTo>
                  <a:cubicBezTo>
                    <a:pt x="0" y="2"/>
                    <a:pt x="2" y="0"/>
                    <a:pt x="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1" name="Google Shape;7181;p192"/>
            <p:cNvSpPr/>
            <p:nvPr/>
          </p:nvSpPr>
          <p:spPr>
            <a:xfrm>
              <a:off x="3609975" y="5389564"/>
              <a:ext cx="271463" cy="133350"/>
            </a:xfrm>
            <a:custGeom>
              <a:rect b="b" l="l" r="r" t="t"/>
              <a:pathLst>
                <a:path extrusionOk="0" h="60" w="122">
                  <a:moveTo>
                    <a:pt x="122" y="1"/>
                  </a:moveTo>
                  <a:cubicBezTo>
                    <a:pt x="122" y="50"/>
                    <a:pt x="122" y="50"/>
                    <a:pt x="122" y="50"/>
                  </a:cubicBezTo>
                  <a:cubicBezTo>
                    <a:pt x="122" y="55"/>
                    <a:pt x="117" y="60"/>
                    <a:pt x="111" y="60"/>
                  </a:cubicBezTo>
                  <a:cubicBezTo>
                    <a:pt x="10" y="60"/>
                    <a:pt x="10" y="60"/>
                    <a:pt x="10" y="60"/>
                  </a:cubicBezTo>
                  <a:cubicBezTo>
                    <a:pt x="4" y="60"/>
                    <a:pt x="0" y="55"/>
                    <a:pt x="0" y="50"/>
                  </a:cubicBezTo>
                  <a:cubicBezTo>
                    <a:pt x="0" y="1"/>
                    <a:pt x="0" y="1"/>
                    <a:pt x="0" y="1"/>
                  </a:cubicBezTo>
                  <a:cubicBezTo>
                    <a:pt x="1" y="1"/>
                    <a:pt x="2" y="0"/>
                    <a:pt x="3" y="0"/>
                  </a:cubicBezTo>
                  <a:cubicBezTo>
                    <a:pt x="118" y="0"/>
                    <a:pt x="118" y="0"/>
                    <a:pt x="118" y="0"/>
                  </a:cubicBezTo>
                  <a:cubicBezTo>
                    <a:pt x="119" y="0"/>
                    <a:pt x="120" y="1"/>
                    <a:pt x="122" y="1"/>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2" name="Google Shape;7182;p192"/>
            <p:cNvSpPr/>
            <p:nvPr/>
          </p:nvSpPr>
          <p:spPr>
            <a:xfrm>
              <a:off x="3659188" y="5500689"/>
              <a:ext cx="34925" cy="55563"/>
            </a:xfrm>
            <a:custGeom>
              <a:rect b="b" l="l" r="r" t="t"/>
              <a:pathLst>
                <a:path extrusionOk="0" h="25" w="16">
                  <a:moveTo>
                    <a:pt x="16" y="4"/>
                  </a:moveTo>
                  <a:cubicBezTo>
                    <a:pt x="13" y="21"/>
                    <a:pt x="13" y="21"/>
                    <a:pt x="13" y="21"/>
                  </a:cubicBezTo>
                  <a:cubicBezTo>
                    <a:pt x="12" y="25"/>
                    <a:pt x="4" y="25"/>
                    <a:pt x="3" y="21"/>
                  </a:cubicBezTo>
                  <a:cubicBezTo>
                    <a:pt x="1" y="4"/>
                    <a:pt x="1" y="4"/>
                    <a:pt x="1" y="4"/>
                  </a:cubicBezTo>
                  <a:cubicBezTo>
                    <a:pt x="0" y="0"/>
                    <a:pt x="16" y="0"/>
                    <a:pt x="16" y="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3" name="Google Shape;7183;p192"/>
            <p:cNvSpPr/>
            <p:nvPr/>
          </p:nvSpPr>
          <p:spPr>
            <a:xfrm>
              <a:off x="3794125" y="5500689"/>
              <a:ext cx="36513" cy="55563"/>
            </a:xfrm>
            <a:custGeom>
              <a:rect b="b" l="l" r="r" t="t"/>
              <a:pathLst>
                <a:path extrusionOk="0" h="25" w="16">
                  <a:moveTo>
                    <a:pt x="16" y="4"/>
                  </a:moveTo>
                  <a:cubicBezTo>
                    <a:pt x="13" y="21"/>
                    <a:pt x="13" y="21"/>
                    <a:pt x="13" y="21"/>
                  </a:cubicBezTo>
                  <a:cubicBezTo>
                    <a:pt x="12" y="25"/>
                    <a:pt x="4" y="25"/>
                    <a:pt x="3" y="21"/>
                  </a:cubicBezTo>
                  <a:cubicBezTo>
                    <a:pt x="1" y="4"/>
                    <a:pt x="1" y="4"/>
                    <a:pt x="1" y="4"/>
                  </a:cubicBezTo>
                  <a:cubicBezTo>
                    <a:pt x="0" y="0"/>
                    <a:pt x="16" y="0"/>
                    <a:pt x="16" y="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4" name="Google Shape;7184;p192"/>
            <p:cNvSpPr/>
            <p:nvPr/>
          </p:nvSpPr>
          <p:spPr>
            <a:xfrm>
              <a:off x="3798888" y="5505451"/>
              <a:ext cx="26988" cy="46038"/>
            </a:xfrm>
            <a:custGeom>
              <a:rect b="b" l="l" r="r" t="t"/>
              <a:pathLst>
                <a:path extrusionOk="0" h="21" w="12">
                  <a:moveTo>
                    <a:pt x="11" y="4"/>
                  </a:moveTo>
                  <a:cubicBezTo>
                    <a:pt x="10" y="17"/>
                    <a:pt x="10" y="17"/>
                    <a:pt x="10" y="17"/>
                  </a:cubicBezTo>
                  <a:cubicBezTo>
                    <a:pt x="9" y="21"/>
                    <a:pt x="3" y="21"/>
                    <a:pt x="3" y="17"/>
                  </a:cubicBezTo>
                  <a:cubicBezTo>
                    <a:pt x="1" y="4"/>
                    <a:pt x="1" y="4"/>
                    <a:pt x="1" y="4"/>
                  </a:cubicBezTo>
                  <a:cubicBezTo>
                    <a:pt x="0" y="0"/>
                    <a:pt x="12" y="0"/>
                    <a:pt x="11" y="4"/>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5" name="Google Shape;7185;p192"/>
            <p:cNvSpPr/>
            <p:nvPr/>
          </p:nvSpPr>
          <p:spPr>
            <a:xfrm>
              <a:off x="3663950" y="5505451"/>
              <a:ext cx="25400" cy="46038"/>
            </a:xfrm>
            <a:custGeom>
              <a:rect b="b" l="l" r="r" t="t"/>
              <a:pathLst>
                <a:path extrusionOk="0" h="21" w="12">
                  <a:moveTo>
                    <a:pt x="11" y="4"/>
                  </a:moveTo>
                  <a:cubicBezTo>
                    <a:pt x="10" y="17"/>
                    <a:pt x="10" y="17"/>
                    <a:pt x="10" y="17"/>
                  </a:cubicBezTo>
                  <a:cubicBezTo>
                    <a:pt x="9" y="21"/>
                    <a:pt x="3" y="21"/>
                    <a:pt x="3" y="17"/>
                  </a:cubicBezTo>
                  <a:cubicBezTo>
                    <a:pt x="1" y="4"/>
                    <a:pt x="1" y="4"/>
                    <a:pt x="1" y="4"/>
                  </a:cubicBezTo>
                  <a:cubicBezTo>
                    <a:pt x="0" y="0"/>
                    <a:pt x="12" y="0"/>
                    <a:pt x="11" y="4"/>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6" name="Google Shape;7186;p192"/>
            <p:cNvSpPr/>
            <p:nvPr/>
          </p:nvSpPr>
          <p:spPr>
            <a:xfrm>
              <a:off x="3819525" y="5275264"/>
              <a:ext cx="125413" cy="565150"/>
            </a:xfrm>
            <a:custGeom>
              <a:rect b="b" l="l" r="r" t="t"/>
              <a:pathLst>
                <a:path extrusionOk="0" h="253" w="56">
                  <a:moveTo>
                    <a:pt x="19" y="0"/>
                  </a:moveTo>
                  <a:cubicBezTo>
                    <a:pt x="48" y="0"/>
                    <a:pt x="48" y="0"/>
                    <a:pt x="48" y="0"/>
                  </a:cubicBezTo>
                  <a:cubicBezTo>
                    <a:pt x="52" y="0"/>
                    <a:pt x="55" y="4"/>
                    <a:pt x="55" y="8"/>
                  </a:cubicBezTo>
                  <a:cubicBezTo>
                    <a:pt x="54" y="50"/>
                    <a:pt x="56" y="84"/>
                    <a:pt x="49" y="127"/>
                  </a:cubicBezTo>
                  <a:cubicBezTo>
                    <a:pt x="47" y="147"/>
                    <a:pt x="48" y="172"/>
                    <a:pt x="46" y="201"/>
                  </a:cubicBezTo>
                  <a:cubicBezTo>
                    <a:pt x="44" y="216"/>
                    <a:pt x="49" y="223"/>
                    <a:pt x="48" y="226"/>
                  </a:cubicBezTo>
                  <a:cubicBezTo>
                    <a:pt x="47" y="229"/>
                    <a:pt x="31" y="253"/>
                    <a:pt x="19" y="250"/>
                  </a:cubicBezTo>
                  <a:cubicBezTo>
                    <a:pt x="4" y="246"/>
                    <a:pt x="4" y="246"/>
                    <a:pt x="4" y="246"/>
                  </a:cubicBezTo>
                  <a:cubicBezTo>
                    <a:pt x="0" y="245"/>
                    <a:pt x="20" y="226"/>
                    <a:pt x="21" y="222"/>
                  </a:cubicBezTo>
                  <a:cubicBezTo>
                    <a:pt x="30" y="185"/>
                    <a:pt x="23" y="157"/>
                    <a:pt x="20" y="122"/>
                  </a:cubicBezTo>
                  <a:cubicBezTo>
                    <a:pt x="16" y="86"/>
                    <a:pt x="12" y="44"/>
                    <a:pt x="12" y="8"/>
                  </a:cubicBezTo>
                  <a:cubicBezTo>
                    <a:pt x="12" y="4"/>
                    <a:pt x="15" y="0"/>
                    <a:pt x="19" y="0"/>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7" name="Google Shape;7187;p192"/>
            <p:cNvSpPr/>
            <p:nvPr/>
          </p:nvSpPr>
          <p:spPr>
            <a:xfrm>
              <a:off x="3792538" y="5759451"/>
              <a:ext cx="147638" cy="104775"/>
            </a:xfrm>
            <a:custGeom>
              <a:rect b="b" l="l" r="r" t="t"/>
              <a:pathLst>
                <a:path extrusionOk="0" h="47" w="66">
                  <a:moveTo>
                    <a:pt x="58" y="0"/>
                  </a:moveTo>
                  <a:cubicBezTo>
                    <a:pt x="62" y="4"/>
                    <a:pt x="66" y="15"/>
                    <a:pt x="66" y="21"/>
                  </a:cubicBezTo>
                  <a:cubicBezTo>
                    <a:pt x="65" y="27"/>
                    <a:pt x="65" y="28"/>
                    <a:pt x="62" y="29"/>
                  </a:cubicBezTo>
                  <a:cubicBezTo>
                    <a:pt x="58" y="31"/>
                    <a:pt x="57" y="31"/>
                    <a:pt x="57" y="30"/>
                  </a:cubicBezTo>
                  <a:cubicBezTo>
                    <a:pt x="56" y="28"/>
                    <a:pt x="48" y="35"/>
                    <a:pt x="45" y="37"/>
                  </a:cubicBezTo>
                  <a:cubicBezTo>
                    <a:pt x="41" y="40"/>
                    <a:pt x="36" y="43"/>
                    <a:pt x="26" y="45"/>
                  </a:cubicBezTo>
                  <a:cubicBezTo>
                    <a:pt x="20" y="47"/>
                    <a:pt x="12" y="47"/>
                    <a:pt x="9" y="43"/>
                  </a:cubicBezTo>
                  <a:cubicBezTo>
                    <a:pt x="0" y="34"/>
                    <a:pt x="19" y="23"/>
                    <a:pt x="27" y="13"/>
                  </a:cubicBezTo>
                  <a:cubicBezTo>
                    <a:pt x="23" y="20"/>
                    <a:pt x="13" y="27"/>
                    <a:pt x="25" y="28"/>
                  </a:cubicBezTo>
                  <a:cubicBezTo>
                    <a:pt x="45" y="29"/>
                    <a:pt x="58" y="15"/>
                    <a:pt x="58"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8" name="Google Shape;7188;p192"/>
            <p:cNvSpPr/>
            <p:nvPr/>
          </p:nvSpPr>
          <p:spPr>
            <a:xfrm>
              <a:off x="3900488" y="5275264"/>
              <a:ext cx="123825" cy="565150"/>
            </a:xfrm>
            <a:custGeom>
              <a:rect b="b" l="l" r="r" t="t"/>
              <a:pathLst>
                <a:path extrusionOk="0" h="253" w="56">
                  <a:moveTo>
                    <a:pt x="19" y="0"/>
                  </a:moveTo>
                  <a:cubicBezTo>
                    <a:pt x="48" y="0"/>
                    <a:pt x="48" y="0"/>
                    <a:pt x="48" y="0"/>
                  </a:cubicBezTo>
                  <a:cubicBezTo>
                    <a:pt x="52" y="0"/>
                    <a:pt x="55" y="4"/>
                    <a:pt x="55" y="8"/>
                  </a:cubicBezTo>
                  <a:cubicBezTo>
                    <a:pt x="54" y="50"/>
                    <a:pt x="56" y="84"/>
                    <a:pt x="49" y="127"/>
                  </a:cubicBezTo>
                  <a:cubicBezTo>
                    <a:pt x="46" y="147"/>
                    <a:pt x="48" y="172"/>
                    <a:pt x="45" y="201"/>
                  </a:cubicBezTo>
                  <a:cubicBezTo>
                    <a:pt x="44" y="216"/>
                    <a:pt x="49" y="223"/>
                    <a:pt x="48" y="226"/>
                  </a:cubicBezTo>
                  <a:cubicBezTo>
                    <a:pt x="46" y="229"/>
                    <a:pt x="31" y="253"/>
                    <a:pt x="19" y="250"/>
                  </a:cubicBezTo>
                  <a:cubicBezTo>
                    <a:pt x="4" y="246"/>
                    <a:pt x="4" y="246"/>
                    <a:pt x="4" y="246"/>
                  </a:cubicBezTo>
                  <a:cubicBezTo>
                    <a:pt x="0" y="245"/>
                    <a:pt x="20" y="226"/>
                    <a:pt x="21" y="222"/>
                  </a:cubicBezTo>
                  <a:cubicBezTo>
                    <a:pt x="30" y="185"/>
                    <a:pt x="23" y="157"/>
                    <a:pt x="19" y="122"/>
                  </a:cubicBezTo>
                  <a:cubicBezTo>
                    <a:pt x="16" y="86"/>
                    <a:pt x="11" y="44"/>
                    <a:pt x="11" y="8"/>
                  </a:cubicBezTo>
                  <a:cubicBezTo>
                    <a:pt x="11" y="4"/>
                    <a:pt x="15" y="0"/>
                    <a:pt x="19" y="0"/>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9" name="Google Shape;7189;p192"/>
            <p:cNvSpPr/>
            <p:nvPr/>
          </p:nvSpPr>
          <p:spPr>
            <a:xfrm>
              <a:off x="3873500" y="5759451"/>
              <a:ext cx="146050" cy="104775"/>
            </a:xfrm>
            <a:custGeom>
              <a:rect b="b" l="l" r="r" t="t"/>
              <a:pathLst>
                <a:path extrusionOk="0" h="47" w="66">
                  <a:moveTo>
                    <a:pt x="58" y="0"/>
                  </a:moveTo>
                  <a:cubicBezTo>
                    <a:pt x="62" y="4"/>
                    <a:pt x="66" y="15"/>
                    <a:pt x="66" y="21"/>
                  </a:cubicBezTo>
                  <a:cubicBezTo>
                    <a:pt x="65" y="27"/>
                    <a:pt x="65" y="28"/>
                    <a:pt x="62" y="29"/>
                  </a:cubicBezTo>
                  <a:cubicBezTo>
                    <a:pt x="58" y="31"/>
                    <a:pt x="57" y="31"/>
                    <a:pt x="56" y="30"/>
                  </a:cubicBezTo>
                  <a:cubicBezTo>
                    <a:pt x="56" y="28"/>
                    <a:pt x="48" y="35"/>
                    <a:pt x="45" y="37"/>
                  </a:cubicBezTo>
                  <a:cubicBezTo>
                    <a:pt x="41" y="40"/>
                    <a:pt x="36" y="43"/>
                    <a:pt x="26" y="45"/>
                  </a:cubicBezTo>
                  <a:cubicBezTo>
                    <a:pt x="20" y="47"/>
                    <a:pt x="12" y="47"/>
                    <a:pt x="9" y="43"/>
                  </a:cubicBezTo>
                  <a:cubicBezTo>
                    <a:pt x="0" y="34"/>
                    <a:pt x="19" y="23"/>
                    <a:pt x="27" y="13"/>
                  </a:cubicBezTo>
                  <a:cubicBezTo>
                    <a:pt x="23" y="20"/>
                    <a:pt x="13" y="27"/>
                    <a:pt x="24" y="28"/>
                  </a:cubicBezTo>
                  <a:cubicBezTo>
                    <a:pt x="45" y="29"/>
                    <a:pt x="58" y="15"/>
                    <a:pt x="58"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0" name="Google Shape;7190;p192"/>
            <p:cNvSpPr/>
            <p:nvPr/>
          </p:nvSpPr>
          <p:spPr>
            <a:xfrm>
              <a:off x="3798888" y="5153026"/>
              <a:ext cx="279400" cy="323850"/>
            </a:xfrm>
            <a:custGeom>
              <a:rect b="b" l="l" r="r" t="t"/>
              <a:pathLst>
                <a:path extrusionOk="0" h="145" w="125">
                  <a:moveTo>
                    <a:pt x="102" y="0"/>
                  </a:moveTo>
                  <a:cubicBezTo>
                    <a:pt x="109" y="16"/>
                    <a:pt x="125" y="69"/>
                    <a:pt x="108" y="140"/>
                  </a:cubicBezTo>
                  <a:cubicBezTo>
                    <a:pt x="103" y="145"/>
                    <a:pt x="19" y="144"/>
                    <a:pt x="16" y="140"/>
                  </a:cubicBezTo>
                  <a:cubicBezTo>
                    <a:pt x="0" y="71"/>
                    <a:pt x="14" y="14"/>
                    <a:pt x="22" y="0"/>
                  </a:cubicBezTo>
                  <a:lnTo>
                    <a:pt x="102"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1" name="Google Shape;7191;p192"/>
            <p:cNvSpPr/>
            <p:nvPr/>
          </p:nvSpPr>
          <p:spPr>
            <a:xfrm>
              <a:off x="3743325" y="4924426"/>
              <a:ext cx="115888" cy="334963"/>
            </a:xfrm>
            <a:custGeom>
              <a:rect b="b" l="l" r="r" t="t"/>
              <a:pathLst>
                <a:path extrusionOk="0" h="211" w="73">
                  <a:moveTo>
                    <a:pt x="73" y="14"/>
                  </a:moveTo>
                  <a:lnTo>
                    <a:pt x="37" y="0"/>
                  </a:lnTo>
                  <a:lnTo>
                    <a:pt x="0" y="201"/>
                  </a:lnTo>
                  <a:lnTo>
                    <a:pt x="41" y="211"/>
                  </a:lnTo>
                  <a:lnTo>
                    <a:pt x="73" y="14"/>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2" name="Google Shape;7192;p192"/>
            <p:cNvSpPr/>
            <p:nvPr/>
          </p:nvSpPr>
          <p:spPr>
            <a:xfrm>
              <a:off x="3824288" y="4929189"/>
              <a:ext cx="88900" cy="160338"/>
            </a:xfrm>
            <a:custGeom>
              <a:rect b="b" l="l" r="r" t="t"/>
              <a:pathLst>
                <a:path extrusionOk="0" h="72" w="40">
                  <a:moveTo>
                    <a:pt x="15" y="72"/>
                  </a:moveTo>
                  <a:cubicBezTo>
                    <a:pt x="5" y="64"/>
                    <a:pt x="0" y="52"/>
                    <a:pt x="1" y="38"/>
                  </a:cubicBezTo>
                  <a:cubicBezTo>
                    <a:pt x="3" y="23"/>
                    <a:pt x="5" y="14"/>
                    <a:pt x="6" y="7"/>
                  </a:cubicBezTo>
                  <a:cubicBezTo>
                    <a:pt x="7" y="0"/>
                    <a:pt x="40" y="55"/>
                    <a:pt x="15" y="72"/>
                  </a:cubicBezTo>
                  <a:close/>
                </a:path>
              </a:pathLst>
            </a:custGeom>
            <a:solidFill>
              <a:srgbClr val="1C416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3" name="Google Shape;7193;p192"/>
            <p:cNvSpPr/>
            <p:nvPr/>
          </p:nvSpPr>
          <p:spPr>
            <a:xfrm>
              <a:off x="3817938" y="4857751"/>
              <a:ext cx="250825" cy="404813"/>
            </a:xfrm>
            <a:custGeom>
              <a:rect b="b" l="l" r="r" t="t"/>
              <a:pathLst>
                <a:path extrusionOk="0" h="181" w="113">
                  <a:moveTo>
                    <a:pt x="105" y="164"/>
                  </a:moveTo>
                  <a:cubicBezTo>
                    <a:pt x="104" y="156"/>
                    <a:pt x="102" y="149"/>
                    <a:pt x="99" y="143"/>
                  </a:cubicBezTo>
                  <a:cubicBezTo>
                    <a:pt x="86" y="103"/>
                    <a:pt x="113" y="87"/>
                    <a:pt x="112" y="23"/>
                  </a:cubicBezTo>
                  <a:cubicBezTo>
                    <a:pt x="99" y="15"/>
                    <a:pt x="77" y="9"/>
                    <a:pt x="67" y="1"/>
                  </a:cubicBezTo>
                  <a:cubicBezTo>
                    <a:pt x="62" y="5"/>
                    <a:pt x="59" y="6"/>
                    <a:pt x="53" y="6"/>
                  </a:cubicBezTo>
                  <a:cubicBezTo>
                    <a:pt x="48" y="6"/>
                    <a:pt x="45" y="5"/>
                    <a:pt x="40" y="0"/>
                  </a:cubicBezTo>
                  <a:cubicBezTo>
                    <a:pt x="33" y="6"/>
                    <a:pt x="14" y="11"/>
                    <a:pt x="0" y="20"/>
                  </a:cubicBezTo>
                  <a:cubicBezTo>
                    <a:pt x="14" y="49"/>
                    <a:pt x="3" y="53"/>
                    <a:pt x="8" y="84"/>
                  </a:cubicBezTo>
                  <a:cubicBezTo>
                    <a:pt x="12" y="110"/>
                    <a:pt x="26" y="108"/>
                    <a:pt x="9" y="142"/>
                  </a:cubicBezTo>
                  <a:cubicBezTo>
                    <a:pt x="6" y="148"/>
                    <a:pt x="4" y="155"/>
                    <a:pt x="2" y="163"/>
                  </a:cubicBezTo>
                  <a:cubicBezTo>
                    <a:pt x="25" y="181"/>
                    <a:pt x="86" y="179"/>
                    <a:pt x="105" y="16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4" name="Google Shape;7194;p192"/>
            <p:cNvSpPr/>
            <p:nvPr/>
          </p:nvSpPr>
          <p:spPr>
            <a:xfrm>
              <a:off x="3865563" y="4857751"/>
              <a:ext cx="125413" cy="236538"/>
            </a:xfrm>
            <a:custGeom>
              <a:rect b="b" l="l" r="r" t="t"/>
              <a:pathLst>
                <a:path extrusionOk="0" h="149" w="79">
                  <a:moveTo>
                    <a:pt x="79" y="10"/>
                  </a:moveTo>
                  <a:lnTo>
                    <a:pt x="75" y="55"/>
                  </a:lnTo>
                  <a:lnTo>
                    <a:pt x="26" y="149"/>
                  </a:lnTo>
                  <a:lnTo>
                    <a:pt x="0" y="55"/>
                  </a:lnTo>
                  <a:lnTo>
                    <a:pt x="9" y="8"/>
                  </a:lnTo>
                  <a:lnTo>
                    <a:pt x="26" y="0"/>
                  </a:lnTo>
                  <a:lnTo>
                    <a:pt x="64" y="1"/>
                  </a:lnTo>
                  <a:lnTo>
                    <a:pt x="79" y="1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5" name="Google Shape;7195;p192"/>
            <p:cNvSpPr/>
            <p:nvPr/>
          </p:nvSpPr>
          <p:spPr>
            <a:xfrm>
              <a:off x="3903663" y="4830764"/>
              <a:ext cx="65088" cy="66675"/>
            </a:xfrm>
            <a:prstGeom prst="rect">
              <a:avLst/>
            </a:pr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6" name="Google Shape;7196;p192"/>
            <p:cNvSpPr/>
            <p:nvPr/>
          </p:nvSpPr>
          <p:spPr>
            <a:xfrm>
              <a:off x="3824288" y="4645026"/>
              <a:ext cx="222250" cy="211138"/>
            </a:xfrm>
            <a:custGeom>
              <a:rect b="b" l="l" r="r" t="t"/>
              <a:pathLst>
                <a:path extrusionOk="0" h="94" w="100">
                  <a:moveTo>
                    <a:pt x="50" y="94"/>
                  </a:moveTo>
                  <a:cubicBezTo>
                    <a:pt x="34" y="94"/>
                    <a:pt x="19" y="82"/>
                    <a:pt x="11" y="60"/>
                  </a:cubicBezTo>
                  <a:cubicBezTo>
                    <a:pt x="11" y="60"/>
                    <a:pt x="10" y="61"/>
                    <a:pt x="10" y="61"/>
                  </a:cubicBezTo>
                  <a:cubicBezTo>
                    <a:pt x="7" y="61"/>
                    <a:pt x="3" y="55"/>
                    <a:pt x="2" y="47"/>
                  </a:cubicBezTo>
                  <a:cubicBezTo>
                    <a:pt x="0" y="39"/>
                    <a:pt x="2" y="33"/>
                    <a:pt x="5" y="32"/>
                  </a:cubicBezTo>
                  <a:cubicBezTo>
                    <a:pt x="5" y="32"/>
                    <a:pt x="6" y="32"/>
                    <a:pt x="6" y="32"/>
                  </a:cubicBezTo>
                  <a:cubicBezTo>
                    <a:pt x="10" y="9"/>
                    <a:pt x="17" y="5"/>
                    <a:pt x="48" y="2"/>
                  </a:cubicBezTo>
                  <a:cubicBezTo>
                    <a:pt x="78" y="0"/>
                    <a:pt x="96" y="17"/>
                    <a:pt x="94" y="32"/>
                  </a:cubicBezTo>
                  <a:cubicBezTo>
                    <a:pt x="95" y="32"/>
                    <a:pt x="95" y="32"/>
                    <a:pt x="95" y="32"/>
                  </a:cubicBezTo>
                  <a:cubicBezTo>
                    <a:pt x="99" y="33"/>
                    <a:pt x="100" y="39"/>
                    <a:pt x="99" y="47"/>
                  </a:cubicBezTo>
                  <a:cubicBezTo>
                    <a:pt x="97" y="55"/>
                    <a:pt x="94" y="61"/>
                    <a:pt x="91" y="61"/>
                  </a:cubicBezTo>
                  <a:cubicBezTo>
                    <a:pt x="90" y="61"/>
                    <a:pt x="89" y="60"/>
                    <a:pt x="89" y="60"/>
                  </a:cubicBezTo>
                  <a:cubicBezTo>
                    <a:pt x="81" y="82"/>
                    <a:pt x="66" y="94"/>
                    <a:pt x="50" y="94"/>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7" name="Google Shape;7197;p192"/>
            <p:cNvSpPr/>
            <p:nvPr/>
          </p:nvSpPr>
          <p:spPr>
            <a:xfrm>
              <a:off x="3914775" y="4891089"/>
              <a:ext cx="30163" cy="42863"/>
            </a:xfrm>
            <a:custGeom>
              <a:rect b="b" l="l" r="r" t="t"/>
              <a:pathLst>
                <a:path extrusionOk="0" h="19" w="13">
                  <a:moveTo>
                    <a:pt x="2" y="19"/>
                  </a:moveTo>
                  <a:cubicBezTo>
                    <a:pt x="0" y="15"/>
                    <a:pt x="0" y="15"/>
                    <a:pt x="0" y="15"/>
                  </a:cubicBezTo>
                  <a:cubicBezTo>
                    <a:pt x="8" y="0"/>
                    <a:pt x="8" y="0"/>
                    <a:pt x="8" y="0"/>
                  </a:cubicBezTo>
                  <a:cubicBezTo>
                    <a:pt x="13" y="15"/>
                    <a:pt x="13" y="15"/>
                    <a:pt x="13" y="15"/>
                  </a:cubicBezTo>
                  <a:cubicBezTo>
                    <a:pt x="10" y="19"/>
                    <a:pt x="10" y="19"/>
                    <a:pt x="10" y="19"/>
                  </a:cubicBezTo>
                  <a:cubicBezTo>
                    <a:pt x="7" y="19"/>
                    <a:pt x="5" y="19"/>
                    <a:pt x="2" y="19"/>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8" name="Google Shape;7198;p192"/>
            <p:cNvSpPr/>
            <p:nvPr/>
          </p:nvSpPr>
          <p:spPr>
            <a:xfrm>
              <a:off x="3935413" y="4868864"/>
              <a:ext cx="92075" cy="227013"/>
            </a:xfrm>
            <a:custGeom>
              <a:rect b="b" l="l" r="r" t="t"/>
              <a:pathLst>
                <a:path extrusionOk="0" h="143" w="58">
                  <a:moveTo>
                    <a:pt x="31" y="0"/>
                  </a:moveTo>
                  <a:lnTo>
                    <a:pt x="0" y="143"/>
                  </a:lnTo>
                  <a:lnTo>
                    <a:pt x="49" y="65"/>
                  </a:lnTo>
                  <a:lnTo>
                    <a:pt x="44" y="51"/>
                  </a:lnTo>
                  <a:lnTo>
                    <a:pt x="58" y="39"/>
                  </a:lnTo>
                  <a:lnTo>
                    <a:pt x="38" y="4"/>
                  </a:lnTo>
                  <a:lnTo>
                    <a:pt x="3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9" name="Google Shape;7199;p192"/>
            <p:cNvSpPr/>
            <p:nvPr/>
          </p:nvSpPr>
          <p:spPr>
            <a:xfrm>
              <a:off x="3897313" y="4953001"/>
              <a:ext cx="39688" cy="142875"/>
            </a:xfrm>
            <a:custGeom>
              <a:rect b="b" l="l" r="r" t="t"/>
              <a:pathLst>
                <a:path extrusionOk="0" h="90" w="25">
                  <a:moveTo>
                    <a:pt x="24" y="0"/>
                  </a:moveTo>
                  <a:lnTo>
                    <a:pt x="13" y="0"/>
                  </a:lnTo>
                  <a:lnTo>
                    <a:pt x="0" y="61"/>
                  </a:lnTo>
                  <a:lnTo>
                    <a:pt x="10" y="90"/>
                  </a:lnTo>
                  <a:lnTo>
                    <a:pt x="25" y="61"/>
                  </a:lnTo>
                  <a:lnTo>
                    <a:pt x="2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0" name="Google Shape;7200;p192"/>
            <p:cNvSpPr/>
            <p:nvPr/>
          </p:nvSpPr>
          <p:spPr>
            <a:xfrm>
              <a:off x="3913188" y="4868864"/>
              <a:ext cx="98425" cy="227013"/>
            </a:xfrm>
            <a:custGeom>
              <a:rect b="b" l="l" r="r" t="t"/>
              <a:pathLst>
                <a:path extrusionOk="0" h="143" w="62">
                  <a:moveTo>
                    <a:pt x="45" y="0"/>
                  </a:moveTo>
                  <a:lnTo>
                    <a:pt x="0" y="143"/>
                  </a:lnTo>
                  <a:lnTo>
                    <a:pt x="53" y="59"/>
                  </a:lnTo>
                  <a:lnTo>
                    <a:pt x="46" y="48"/>
                  </a:lnTo>
                  <a:lnTo>
                    <a:pt x="62" y="37"/>
                  </a:lnTo>
                  <a:lnTo>
                    <a:pt x="52" y="4"/>
                  </a:lnTo>
                  <a:lnTo>
                    <a:pt x="45"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1" name="Google Shape;7201;p192"/>
            <p:cNvSpPr/>
            <p:nvPr/>
          </p:nvSpPr>
          <p:spPr>
            <a:xfrm>
              <a:off x="3840163" y="4868864"/>
              <a:ext cx="71438" cy="227013"/>
            </a:xfrm>
            <a:custGeom>
              <a:rect b="b" l="l" r="r" t="t"/>
              <a:pathLst>
                <a:path extrusionOk="0" h="143" w="45">
                  <a:moveTo>
                    <a:pt x="31" y="0"/>
                  </a:moveTo>
                  <a:lnTo>
                    <a:pt x="45" y="143"/>
                  </a:lnTo>
                  <a:lnTo>
                    <a:pt x="4" y="65"/>
                  </a:lnTo>
                  <a:lnTo>
                    <a:pt x="12" y="51"/>
                  </a:lnTo>
                  <a:lnTo>
                    <a:pt x="0" y="39"/>
                  </a:lnTo>
                  <a:lnTo>
                    <a:pt x="18" y="6"/>
                  </a:lnTo>
                  <a:lnTo>
                    <a:pt x="3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2" name="Google Shape;7202;p192"/>
            <p:cNvSpPr/>
            <p:nvPr/>
          </p:nvSpPr>
          <p:spPr>
            <a:xfrm>
              <a:off x="3848100" y="4868864"/>
              <a:ext cx="65088" cy="227013"/>
            </a:xfrm>
            <a:custGeom>
              <a:rect b="b" l="l" r="r" t="t"/>
              <a:pathLst>
                <a:path extrusionOk="0" h="143" w="41">
                  <a:moveTo>
                    <a:pt x="26" y="0"/>
                  </a:moveTo>
                  <a:lnTo>
                    <a:pt x="41" y="143"/>
                  </a:lnTo>
                  <a:lnTo>
                    <a:pt x="4" y="59"/>
                  </a:lnTo>
                  <a:lnTo>
                    <a:pt x="13" y="48"/>
                  </a:lnTo>
                  <a:lnTo>
                    <a:pt x="0" y="37"/>
                  </a:lnTo>
                  <a:lnTo>
                    <a:pt x="13" y="6"/>
                  </a:lnTo>
                  <a:lnTo>
                    <a:pt x="26"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3" name="Google Shape;7203;p192"/>
            <p:cNvSpPr/>
            <p:nvPr/>
          </p:nvSpPr>
          <p:spPr>
            <a:xfrm>
              <a:off x="3881438" y="4857751"/>
              <a:ext cx="52388" cy="80963"/>
            </a:xfrm>
            <a:custGeom>
              <a:rect b="b" l="l" r="r" t="t"/>
              <a:pathLst>
                <a:path extrusionOk="0" h="51" w="33">
                  <a:moveTo>
                    <a:pt x="14" y="0"/>
                  </a:moveTo>
                  <a:lnTo>
                    <a:pt x="33" y="21"/>
                  </a:lnTo>
                  <a:lnTo>
                    <a:pt x="14" y="51"/>
                  </a:lnTo>
                  <a:lnTo>
                    <a:pt x="0" y="7"/>
                  </a:lnTo>
                  <a:lnTo>
                    <a:pt x="1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4" name="Google Shape;7204;p192"/>
            <p:cNvSpPr/>
            <p:nvPr/>
          </p:nvSpPr>
          <p:spPr>
            <a:xfrm>
              <a:off x="3913188" y="4930776"/>
              <a:ext cx="28575" cy="25400"/>
            </a:xfrm>
            <a:custGeom>
              <a:rect b="b" l="l" r="r" t="t"/>
              <a:pathLst>
                <a:path extrusionOk="0" h="11" w="13">
                  <a:moveTo>
                    <a:pt x="11" y="0"/>
                  </a:moveTo>
                  <a:cubicBezTo>
                    <a:pt x="3" y="0"/>
                    <a:pt x="3" y="0"/>
                    <a:pt x="3" y="0"/>
                  </a:cubicBezTo>
                  <a:cubicBezTo>
                    <a:pt x="1" y="4"/>
                    <a:pt x="0" y="8"/>
                    <a:pt x="2" y="11"/>
                  </a:cubicBezTo>
                  <a:cubicBezTo>
                    <a:pt x="10" y="11"/>
                    <a:pt x="10" y="11"/>
                    <a:pt x="10" y="11"/>
                  </a:cubicBezTo>
                  <a:cubicBezTo>
                    <a:pt x="12" y="8"/>
                    <a:pt x="13" y="4"/>
                    <a:pt x="11"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5" name="Google Shape;7205;p192"/>
            <p:cNvSpPr/>
            <p:nvPr/>
          </p:nvSpPr>
          <p:spPr>
            <a:xfrm>
              <a:off x="3929063" y="5094289"/>
              <a:ext cx="11113" cy="158750"/>
            </a:xfrm>
            <a:custGeom>
              <a:rect b="b" l="l" r="r" t="t"/>
              <a:pathLst>
                <a:path extrusionOk="0" h="71" w="5">
                  <a:moveTo>
                    <a:pt x="3" y="71"/>
                  </a:moveTo>
                  <a:cubicBezTo>
                    <a:pt x="5" y="39"/>
                    <a:pt x="5" y="36"/>
                    <a:pt x="3" y="0"/>
                  </a:cubicBezTo>
                  <a:cubicBezTo>
                    <a:pt x="0" y="36"/>
                    <a:pt x="0" y="39"/>
                    <a:pt x="3" y="71"/>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6" name="Google Shape;7206;p192"/>
            <p:cNvSpPr/>
            <p:nvPr/>
          </p:nvSpPr>
          <p:spPr>
            <a:xfrm>
              <a:off x="3825876" y="4725989"/>
              <a:ext cx="31750" cy="55563"/>
            </a:xfrm>
            <a:custGeom>
              <a:rect b="b" l="l" r="r" t="t"/>
              <a:pathLst>
                <a:path extrusionOk="0" h="25" w="14">
                  <a:moveTo>
                    <a:pt x="4" y="1"/>
                  </a:moveTo>
                  <a:cubicBezTo>
                    <a:pt x="1" y="2"/>
                    <a:pt x="0" y="8"/>
                    <a:pt x="1" y="14"/>
                  </a:cubicBezTo>
                  <a:cubicBezTo>
                    <a:pt x="2" y="21"/>
                    <a:pt x="6" y="25"/>
                    <a:pt x="9" y="25"/>
                  </a:cubicBezTo>
                  <a:cubicBezTo>
                    <a:pt x="12" y="24"/>
                    <a:pt x="14" y="18"/>
                    <a:pt x="12" y="12"/>
                  </a:cubicBezTo>
                  <a:cubicBezTo>
                    <a:pt x="11" y="5"/>
                    <a:pt x="7" y="0"/>
                    <a:pt x="4" y="1"/>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7" name="Google Shape;7207;p192"/>
            <p:cNvSpPr/>
            <p:nvPr/>
          </p:nvSpPr>
          <p:spPr>
            <a:xfrm>
              <a:off x="3813176" y="4616451"/>
              <a:ext cx="241300" cy="160338"/>
            </a:xfrm>
            <a:custGeom>
              <a:rect b="b" l="l" r="r" t="t"/>
              <a:pathLst>
                <a:path extrusionOk="0" h="72" w="108">
                  <a:moveTo>
                    <a:pt x="106" y="66"/>
                  </a:moveTo>
                  <a:cubicBezTo>
                    <a:pt x="108" y="31"/>
                    <a:pt x="94" y="0"/>
                    <a:pt x="53" y="0"/>
                  </a:cubicBezTo>
                  <a:cubicBezTo>
                    <a:pt x="7" y="0"/>
                    <a:pt x="0" y="30"/>
                    <a:pt x="5" y="72"/>
                  </a:cubicBezTo>
                  <a:cubicBezTo>
                    <a:pt x="15" y="68"/>
                    <a:pt x="27" y="50"/>
                    <a:pt x="36" y="32"/>
                  </a:cubicBezTo>
                  <a:cubicBezTo>
                    <a:pt x="54" y="49"/>
                    <a:pt x="76" y="60"/>
                    <a:pt x="106" y="6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8" name="Google Shape;7208;p192"/>
            <p:cNvSpPr/>
            <p:nvPr/>
          </p:nvSpPr>
          <p:spPr>
            <a:xfrm>
              <a:off x="3933826" y="4857751"/>
              <a:ext cx="52388" cy="80963"/>
            </a:xfrm>
            <a:custGeom>
              <a:rect b="b" l="l" r="r" t="t"/>
              <a:pathLst>
                <a:path extrusionOk="0" h="51" w="33">
                  <a:moveTo>
                    <a:pt x="22" y="0"/>
                  </a:moveTo>
                  <a:lnTo>
                    <a:pt x="0" y="21"/>
                  </a:lnTo>
                  <a:lnTo>
                    <a:pt x="11" y="51"/>
                  </a:lnTo>
                  <a:lnTo>
                    <a:pt x="33" y="8"/>
                  </a:lnTo>
                  <a:lnTo>
                    <a:pt x="22"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9" name="Google Shape;7209;p192"/>
            <p:cNvSpPr/>
            <p:nvPr/>
          </p:nvSpPr>
          <p:spPr>
            <a:xfrm>
              <a:off x="3836988" y="4919664"/>
              <a:ext cx="228600" cy="217488"/>
            </a:xfrm>
            <a:custGeom>
              <a:rect b="b" l="l" r="r" t="t"/>
              <a:pathLst>
                <a:path extrusionOk="0" h="97" w="102">
                  <a:moveTo>
                    <a:pt x="102" y="22"/>
                  </a:moveTo>
                  <a:cubicBezTo>
                    <a:pt x="76" y="73"/>
                    <a:pt x="76" y="73"/>
                    <a:pt x="76" y="73"/>
                  </a:cubicBezTo>
                  <a:cubicBezTo>
                    <a:pt x="73" y="78"/>
                    <a:pt x="69" y="82"/>
                    <a:pt x="63" y="83"/>
                  </a:cubicBezTo>
                  <a:cubicBezTo>
                    <a:pt x="7" y="97"/>
                    <a:pt x="7" y="97"/>
                    <a:pt x="7" y="97"/>
                  </a:cubicBezTo>
                  <a:cubicBezTo>
                    <a:pt x="0" y="65"/>
                    <a:pt x="0" y="65"/>
                    <a:pt x="0" y="65"/>
                  </a:cubicBezTo>
                  <a:cubicBezTo>
                    <a:pt x="52" y="51"/>
                    <a:pt x="52" y="51"/>
                    <a:pt x="52" y="51"/>
                  </a:cubicBezTo>
                  <a:cubicBezTo>
                    <a:pt x="82" y="0"/>
                    <a:pt x="82" y="0"/>
                    <a:pt x="82" y="0"/>
                  </a:cubicBezTo>
                  <a:lnTo>
                    <a:pt x="102" y="22"/>
                  </a:lnTo>
                  <a:close/>
                </a:path>
              </a:pathLst>
            </a:custGeom>
            <a:solidFill>
              <a:srgbClr val="1C416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0" name="Google Shape;7210;p192"/>
            <p:cNvSpPr/>
            <p:nvPr/>
          </p:nvSpPr>
          <p:spPr>
            <a:xfrm>
              <a:off x="3930651" y="4881564"/>
              <a:ext cx="165100" cy="233363"/>
            </a:xfrm>
            <a:custGeom>
              <a:rect b="b" l="l" r="r" t="t"/>
              <a:pathLst>
                <a:path extrusionOk="0" h="104" w="74">
                  <a:moveTo>
                    <a:pt x="64" y="31"/>
                  </a:moveTo>
                  <a:cubicBezTo>
                    <a:pt x="74" y="13"/>
                    <a:pt x="50" y="0"/>
                    <a:pt x="41" y="17"/>
                  </a:cubicBezTo>
                  <a:cubicBezTo>
                    <a:pt x="31" y="35"/>
                    <a:pt x="20" y="54"/>
                    <a:pt x="10" y="73"/>
                  </a:cubicBezTo>
                  <a:cubicBezTo>
                    <a:pt x="0" y="91"/>
                    <a:pt x="24" y="104"/>
                    <a:pt x="33" y="88"/>
                  </a:cubicBezTo>
                  <a:cubicBezTo>
                    <a:pt x="43" y="69"/>
                    <a:pt x="54" y="50"/>
                    <a:pt x="64" y="31"/>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1" name="Google Shape;7211;p192"/>
            <p:cNvSpPr/>
            <p:nvPr/>
          </p:nvSpPr>
          <p:spPr>
            <a:xfrm>
              <a:off x="3303588" y="5754689"/>
              <a:ext cx="149225" cy="107950"/>
            </a:xfrm>
            <a:custGeom>
              <a:rect b="b" l="l" r="r" t="t"/>
              <a:pathLst>
                <a:path extrusionOk="0" h="48" w="67">
                  <a:moveTo>
                    <a:pt x="5" y="2"/>
                  </a:moveTo>
                  <a:cubicBezTo>
                    <a:pt x="3" y="6"/>
                    <a:pt x="0" y="17"/>
                    <a:pt x="1" y="23"/>
                  </a:cubicBezTo>
                  <a:cubicBezTo>
                    <a:pt x="1" y="30"/>
                    <a:pt x="1" y="30"/>
                    <a:pt x="5" y="32"/>
                  </a:cubicBezTo>
                  <a:cubicBezTo>
                    <a:pt x="8" y="34"/>
                    <a:pt x="10" y="34"/>
                    <a:pt x="10" y="32"/>
                  </a:cubicBezTo>
                  <a:cubicBezTo>
                    <a:pt x="11" y="31"/>
                    <a:pt x="19" y="38"/>
                    <a:pt x="23" y="40"/>
                  </a:cubicBezTo>
                  <a:cubicBezTo>
                    <a:pt x="27" y="43"/>
                    <a:pt x="35" y="47"/>
                    <a:pt x="46" y="47"/>
                  </a:cubicBezTo>
                  <a:cubicBezTo>
                    <a:pt x="57" y="48"/>
                    <a:pt x="67" y="46"/>
                    <a:pt x="67" y="40"/>
                  </a:cubicBezTo>
                  <a:cubicBezTo>
                    <a:pt x="67" y="35"/>
                    <a:pt x="63" y="32"/>
                    <a:pt x="55" y="26"/>
                  </a:cubicBezTo>
                  <a:cubicBezTo>
                    <a:pt x="47" y="21"/>
                    <a:pt x="40" y="10"/>
                    <a:pt x="37" y="6"/>
                  </a:cubicBezTo>
                  <a:cubicBezTo>
                    <a:pt x="35" y="1"/>
                    <a:pt x="27" y="2"/>
                    <a:pt x="24" y="4"/>
                  </a:cubicBezTo>
                  <a:cubicBezTo>
                    <a:pt x="20" y="5"/>
                    <a:pt x="17" y="14"/>
                    <a:pt x="12" y="11"/>
                  </a:cubicBezTo>
                  <a:cubicBezTo>
                    <a:pt x="8" y="8"/>
                    <a:pt x="7" y="0"/>
                    <a:pt x="5" y="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2" name="Google Shape;7212;p192"/>
            <p:cNvSpPr/>
            <p:nvPr/>
          </p:nvSpPr>
          <p:spPr>
            <a:xfrm>
              <a:off x="3186113" y="5754689"/>
              <a:ext cx="146050" cy="107950"/>
            </a:xfrm>
            <a:custGeom>
              <a:rect b="b" l="l" r="r" t="t"/>
              <a:pathLst>
                <a:path extrusionOk="0" h="48" w="66">
                  <a:moveTo>
                    <a:pt x="5" y="2"/>
                  </a:moveTo>
                  <a:cubicBezTo>
                    <a:pt x="3" y="6"/>
                    <a:pt x="0" y="17"/>
                    <a:pt x="0" y="23"/>
                  </a:cubicBezTo>
                  <a:cubicBezTo>
                    <a:pt x="1" y="30"/>
                    <a:pt x="1" y="30"/>
                    <a:pt x="5" y="32"/>
                  </a:cubicBezTo>
                  <a:cubicBezTo>
                    <a:pt x="8" y="34"/>
                    <a:pt x="9" y="34"/>
                    <a:pt x="10" y="32"/>
                  </a:cubicBezTo>
                  <a:cubicBezTo>
                    <a:pt x="11" y="31"/>
                    <a:pt x="19" y="38"/>
                    <a:pt x="23" y="40"/>
                  </a:cubicBezTo>
                  <a:cubicBezTo>
                    <a:pt x="26" y="43"/>
                    <a:pt x="35" y="47"/>
                    <a:pt x="46" y="47"/>
                  </a:cubicBezTo>
                  <a:cubicBezTo>
                    <a:pt x="57" y="48"/>
                    <a:pt x="66" y="46"/>
                    <a:pt x="66" y="40"/>
                  </a:cubicBezTo>
                  <a:cubicBezTo>
                    <a:pt x="66" y="35"/>
                    <a:pt x="63" y="32"/>
                    <a:pt x="55" y="26"/>
                  </a:cubicBezTo>
                  <a:cubicBezTo>
                    <a:pt x="47" y="21"/>
                    <a:pt x="39" y="10"/>
                    <a:pt x="37" y="6"/>
                  </a:cubicBezTo>
                  <a:cubicBezTo>
                    <a:pt x="35" y="1"/>
                    <a:pt x="27" y="2"/>
                    <a:pt x="24" y="4"/>
                  </a:cubicBezTo>
                  <a:cubicBezTo>
                    <a:pt x="20" y="5"/>
                    <a:pt x="17" y="14"/>
                    <a:pt x="12" y="11"/>
                  </a:cubicBezTo>
                  <a:cubicBezTo>
                    <a:pt x="8" y="8"/>
                    <a:pt x="7" y="0"/>
                    <a:pt x="5" y="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3" name="Google Shape;7213;p192"/>
            <p:cNvSpPr/>
            <p:nvPr/>
          </p:nvSpPr>
          <p:spPr>
            <a:xfrm>
              <a:off x="3178176" y="5302251"/>
              <a:ext cx="103188" cy="498475"/>
            </a:xfrm>
            <a:custGeom>
              <a:rect b="b" l="l" r="r" t="t"/>
              <a:pathLst>
                <a:path extrusionOk="0" h="223" w="46">
                  <a:moveTo>
                    <a:pt x="8" y="0"/>
                  </a:moveTo>
                  <a:cubicBezTo>
                    <a:pt x="38" y="0"/>
                    <a:pt x="38" y="0"/>
                    <a:pt x="38" y="0"/>
                  </a:cubicBezTo>
                  <a:cubicBezTo>
                    <a:pt x="42" y="0"/>
                    <a:pt x="46" y="4"/>
                    <a:pt x="46" y="8"/>
                  </a:cubicBezTo>
                  <a:cubicBezTo>
                    <a:pt x="46" y="215"/>
                    <a:pt x="46" y="215"/>
                    <a:pt x="46" y="215"/>
                  </a:cubicBezTo>
                  <a:cubicBezTo>
                    <a:pt x="46" y="219"/>
                    <a:pt x="42" y="223"/>
                    <a:pt x="38" y="223"/>
                  </a:cubicBezTo>
                  <a:cubicBezTo>
                    <a:pt x="8" y="223"/>
                    <a:pt x="8" y="223"/>
                    <a:pt x="8" y="223"/>
                  </a:cubicBezTo>
                  <a:cubicBezTo>
                    <a:pt x="4" y="223"/>
                    <a:pt x="0" y="219"/>
                    <a:pt x="0" y="215"/>
                  </a:cubicBezTo>
                  <a:cubicBezTo>
                    <a:pt x="0" y="8"/>
                    <a:pt x="0" y="8"/>
                    <a:pt x="0" y="8"/>
                  </a:cubicBezTo>
                  <a:cubicBezTo>
                    <a:pt x="0" y="4"/>
                    <a:pt x="4" y="0"/>
                    <a:pt x="8"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4" name="Google Shape;7214;p192"/>
            <p:cNvSpPr/>
            <p:nvPr/>
          </p:nvSpPr>
          <p:spPr>
            <a:xfrm>
              <a:off x="3297238" y="5302251"/>
              <a:ext cx="100013" cy="498475"/>
            </a:xfrm>
            <a:custGeom>
              <a:rect b="b" l="l" r="r" t="t"/>
              <a:pathLst>
                <a:path extrusionOk="0" h="223" w="45">
                  <a:moveTo>
                    <a:pt x="7" y="0"/>
                  </a:moveTo>
                  <a:cubicBezTo>
                    <a:pt x="37" y="0"/>
                    <a:pt x="37" y="0"/>
                    <a:pt x="37" y="0"/>
                  </a:cubicBezTo>
                  <a:cubicBezTo>
                    <a:pt x="42" y="0"/>
                    <a:pt x="45" y="4"/>
                    <a:pt x="45" y="8"/>
                  </a:cubicBezTo>
                  <a:cubicBezTo>
                    <a:pt x="45" y="215"/>
                    <a:pt x="45" y="215"/>
                    <a:pt x="45" y="215"/>
                  </a:cubicBezTo>
                  <a:cubicBezTo>
                    <a:pt x="45" y="219"/>
                    <a:pt x="42" y="223"/>
                    <a:pt x="37" y="223"/>
                  </a:cubicBezTo>
                  <a:cubicBezTo>
                    <a:pt x="7" y="223"/>
                    <a:pt x="7" y="223"/>
                    <a:pt x="7" y="223"/>
                  </a:cubicBezTo>
                  <a:cubicBezTo>
                    <a:pt x="3" y="223"/>
                    <a:pt x="0" y="219"/>
                    <a:pt x="0" y="215"/>
                  </a:cubicBezTo>
                  <a:cubicBezTo>
                    <a:pt x="0" y="8"/>
                    <a:pt x="0" y="8"/>
                    <a:pt x="0" y="8"/>
                  </a:cubicBezTo>
                  <a:cubicBezTo>
                    <a:pt x="0" y="4"/>
                    <a:pt x="3" y="0"/>
                    <a:pt x="7"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5" name="Google Shape;7215;p192"/>
            <p:cNvSpPr/>
            <p:nvPr/>
          </p:nvSpPr>
          <p:spPr>
            <a:xfrm>
              <a:off x="3730626" y="5072064"/>
              <a:ext cx="82550" cy="47625"/>
            </a:xfrm>
            <a:custGeom>
              <a:rect b="b" l="l" r="r" t="t"/>
              <a:pathLst>
                <a:path extrusionOk="0" h="21" w="37">
                  <a:moveTo>
                    <a:pt x="0" y="3"/>
                  </a:moveTo>
                  <a:cubicBezTo>
                    <a:pt x="0" y="3"/>
                    <a:pt x="0" y="3"/>
                    <a:pt x="0" y="3"/>
                  </a:cubicBezTo>
                  <a:cubicBezTo>
                    <a:pt x="0" y="5"/>
                    <a:pt x="1" y="6"/>
                    <a:pt x="3" y="7"/>
                  </a:cubicBezTo>
                  <a:cubicBezTo>
                    <a:pt x="12" y="8"/>
                    <a:pt x="12" y="8"/>
                    <a:pt x="12" y="8"/>
                  </a:cubicBezTo>
                  <a:cubicBezTo>
                    <a:pt x="15" y="8"/>
                    <a:pt x="14" y="11"/>
                    <a:pt x="10" y="12"/>
                  </a:cubicBezTo>
                  <a:cubicBezTo>
                    <a:pt x="28" y="21"/>
                    <a:pt x="28" y="21"/>
                    <a:pt x="28" y="21"/>
                  </a:cubicBezTo>
                  <a:cubicBezTo>
                    <a:pt x="37" y="13"/>
                    <a:pt x="37" y="13"/>
                    <a:pt x="37" y="13"/>
                  </a:cubicBezTo>
                  <a:cubicBezTo>
                    <a:pt x="29" y="7"/>
                    <a:pt x="29" y="7"/>
                    <a:pt x="29" y="7"/>
                  </a:cubicBezTo>
                  <a:cubicBezTo>
                    <a:pt x="29" y="4"/>
                    <a:pt x="25" y="3"/>
                    <a:pt x="23" y="3"/>
                  </a:cubicBezTo>
                  <a:cubicBezTo>
                    <a:pt x="3" y="1"/>
                    <a:pt x="3" y="1"/>
                    <a:pt x="3" y="1"/>
                  </a:cubicBezTo>
                  <a:cubicBezTo>
                    <a:pt x="2" y="0"/>
                    <a:pt x="0" y="2"/>
                    <a:pt x="0" y="3"/>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6" name="Google Shape;7216;p192"/>
            <p:cNvSpPr/>
            <p:nvPr/>
          </p:nvSpPr>
          <p:spPr>
            <a:xfrm>
              <a:off x="3629026" y="5073651"/>
              <a:ext cx="30163" cy="76200"/>
            </a:xfrm>
            <a:custGeom>
              <a:rect b="b" l="l" r="r" t="t"/>
              <a:pathLst>
                <a:path extrusionOk="0" h="48" w="19">
                  <a:moveTo>
                    <a:pt x="12" y="48"/>
                  </a:moveTo>
                  <a:lnTo>
                    <a:pt x="19" y="2"/>
                  </a:lnTo>
                  <a:lnTo>
                    <a:pt x="9" y="0"/>
                  </a:lnTo>
                  <a:lnTo>
                    <a:pt x="0" y="47"/>
                  </a:lnTo>
                  <a:lnTo>
                    <a:pt x="12" y="4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7" name="Google Shape;7217;p192"/>
            <p:cNvSpPr/>
            <p:nvPr/>
          </p:nvSpPr>
          <p:spPr>
            <a:xfrm>
              <a:off x="3644901" y="5083176"/>
              <a:ext cx="134938" cy="80963"/>
            </a:xfrm>
            <a:custGeom>
              <a:rect b="b" l="l" r="r" t="t"/>
              <a:pathLst>
                <a:path extrusionOk="0" h="36" w="60">
                  <a:moveTo>
                    <a:pt x="4" y="3"/>
                  </a:moveTo>
                  <a:cubicBezTo>
                    <a:pt x="0" y="23"/>
                    <a:pt x="0" y="23"/>
                    <a:pt x="0" y="23"/>
                  </a:cubicBezTo>
                  <a:cubicBezTo>
                    <a:pt x="16" y="31"/>
                    <a:pt x="16" y="31"/>
                    <a:pt x="16" y="31"/>
                  </a:cubicBezTo>
                  <a:cubicBezTo>
                    <a:pt x="25" y="36"/>
                    <a:pt x="47" y="33"/>
                    <a:pt x="57" y="31"/>
                  </a:cubicBezTo>
                  <a:cubicBezTo>
                    <a:pt x="60" y="11"/>
                    <a:pt x="60" y="11"/>
                    <a:pt x="60" y="11"/>
                  </a:cubicBezTo>
                  <a:cubicBezTo>
                    <a:pt x="27" y="0"/>
                    <a:pt x="27" y="0"/>
                    <a:pt x="27" y="0"/>
                  </a:cubicBezTo>
                  <a:lnTo>
                    <a:pt x="4" y="3"/>
                  </a:ln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8" name="Google Shape;7218;p192"/>
            <p:cNvSpPr/>
            <p:nvPr/>
          </p:nvSpPr>
          <p:spPr>
            <a:xfrm>
              <a:off x="3694113" y="5081589"/>
              <a:ext cx="88900" cy="22225"/>
            </a:xfrm>
            <a:custGeom>
              <a:rect b="b" l="l" r="r" t="t"/>
              <a:pathLst>
                <a:path extrusionOk="0" h="10" w="40">
                  <a:moveTo>
                    <a:pt x="0" y="6"/>
                  </a:moveTo>
                  <a:cubicBezTo>
                    <a:pt x="0" y="10"/>
                    <a:pt x="0" y="10"/>
                    <a:pt x="0" y="10"/>
                  </a:cubicBezTo>
                  <a:cubicBezTo>
                    <a:pt x="3" y="10"/>
                    <a:pt x="3" y="10"/>
                    <a:pt x="3" y="10"/>
                  </a:cubicBezTo>
                  <a:cubicBezTo>
                    <a:pt x="32" y="9"/>
                    <a:pt x="32" y="9"/>
                    <a:pt x="32" y="9"/>
                  </a:cubicBezTo>
                  <a:cubicBezTo>
                    <a:pt x="35" y="9"/>
                    <a:pt x="37" y="8"/>
                    <a:pt x="38" y="6"/>
                  </a:cubicBezTo>
                  <a:cubicBezTo>
                    <a:pt x="39" y="4"/>
                    <a:pt x="40" y="0"/>
                    <a:pt x="38" y="0"/>
                  </a:cubicBezTo>
                  <a:cubicBezTo>
                    <a:pt x="6" y="1"/>
                    <a:pt x="6" y="1"/>
                    <a:pt x="6" y="1"/>
                  </a:cubicBezTo>
                  <a:cubicBezTo>
                    <a:pt x="3" y="1"/>
                    <a:pt x="0" y="3"/>
                    <a:pt x="0" y="6"/>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9" name="Google Shape;7219;p192"/>
            <p:cNvSpPr/>
            <p:nvPr/>
          </p:nvSpPr>
          <p:spPr>
            <a:xfrm>
              <a:off x="3719513" y="5126039"/>
              <a:ext cx="30163" cy="33338"/>
            </a:xfrm>
            <a:custGeom>
              <a:rect b="b" l="l" r="r" t="t"/>
              <a:pathLst>
                <a:path extrusionOk="0" h="15" w="14">
                  <a:moveTo>
                    <a:pt x="13" y="12"/>
                  </a:moveTo>
                  <a:cubicBezTo>
                    <a:pt x="13" y="12"/>
                    <a:pt x="13" y="12"/>
                    <a:pt x="13" y="12"/>
                  </a:cubicBezTo>
                  <a:cubicBezTo>
                    <a:pt x="12" y="14"/>
                    <a:pt x="10" y="15"/>
                    <a:pt x="8" y="13"/>
                  </a:cubicBezTo>
                  <a:cubicBezTo>
                    <a:pt x="2" y="9"/>
                    <a:pt x="2" y="9"/>
                    <a:pt x="2" y="9"/>
                  </a:cubicBezTo>
                  <a:cubicBezTo>
                    <a:pt x="0" y="8"/>
                    <a:pt x="0" y="5"/>
                    <a:pt x="1" y="3"/>
                  </a:cubicBezTo>
                  <a:cubicBezTo>
                    <a:pt x="1" y="3"/>
                    <a:pt x="1" y="3"/>
                    <a:pt x="1" y="3"/>
                  </a:cubicBezTo>
                  <a:cubicBezTo>
                    <a:pt x="2" y="1"/>
                    <a:pt x="5" y="0"/>
                    <a:pt x="6" y="1"/>
                  </a:cubicBezTo>
                  <a:cubicBezTo>
                    <a:pt x="12" y="5"/>
                    <a:pt x="12" y="5"/>
                    <a:pt x="12" y="5"/>
                  </a:cubicBezTo>
                  <a:cubicBezTo>
                    <a:pt x="14" y="7"/>
                    <a:pt x="14" y="10"/>
                    <a:pt x="13" y="12"/>
                  </a:cubicBezTo>
                  <a:close/>
                </a:path>
              </a:pathLst>
            </a:custGeom>
            <a:solidFill>
              <a:srgbClr val="FFC7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0" name="Google Shape;7220;p192"/>
            <p:cNvSpPr/>
            <p:nvPr/>
          </p:nvSpPr>
          <p:spPr>
            <a:xfrm>
              <a:off x="3748088" y="5122864"/>
              <a:ext cx="33338" cy="31750"/>
            </a:xfrm>
            <a:custGeom>
              <a:rect b="b" l="l" r="r" t="t"/>
              <a:pathLst>
                <a:path extrusionOk="0" h="14" w="15">
                  <a:moveTo>
                    <a:pt x="14" y="11"/>
                  </a:moveTo>
                  <a:cubicBezTo>
                    <a:pt x="14" y="11"/>
                    <a:pt x="14" y="11"/>
                    <a:pt x="14" y="11"/>
                  </a:cubicBezTo>
                  <a:cubicBezTo>
                    <a:pt x="13" y="14"/>
                    <a:pt x="10" y="14"/>
                    <a:pt x="8" y="13"/>
                  </a:cubicBezTo>
                  <a:cubicBezTo>
                    <a:pt x="3" y="9"/>
                    <a:pt x="3" y="9"/>
                    <a:pt x="3" y="9"/>
                  </a:cubicBezTo>
                  <a:cubicBezTo>
                    <a:pt x="1" y="8"/>
                    <a:pt x="0" y="5"/>
                    <a:pt x="2" y="2"/>
                  </a:cubicBezTo>
                  <a:cubicBezTo>
                    <a:pt x="2" y="2"/>
                    <a:pt x="2" y="2"/>
                    <a:pt x="2" y="2"/>
                  </a:cubicBezTo>
                  <a:cubicBezTo>
                    <a:pt x="3" y="0"/>
                    <a:pt x="5" y="0"/>
                    <a:pt x="7" y="1"/>
                  </a:cubicBezTo>
                  <a:cubicBezTo>
                    <a:pt x="13" y="5"/>
                    <a:pt x="13" y="5"/>
                    <a:pt x="13" y="5"/>
                  </a:cubicBezTo>
                  <a:cubicBezTo>
                    <a:pt x="14" y="6"/>
                    <a:pt x="15" y="9"/>
                    <a:pt x="14" y="11"/>
                  </a:cubicBezTo>
                  <a:close/>
                </a:path>
              </a:pathLst>
            </a:custGeom>
            <a:solidFill>
              <a:srgbClr val="FFC7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1" name="Google Shape;7221;p192"/>
            <p:cNvSpPr/>
            <p:nvPr/>
          </p:nvSpPr>
          <p:spPr>
            <a:xfrm>
              <a:off x="3648076" y="5083176"/>
              <a:ext cx="74613" cy="47625"/>
            </a:xfrm>
            <a:custGeom>
              <a:rect b="b" l="l" r="r" t="t"/>
              <a:pathLst>
                <a:path extrusionOk="0" h="21" w="34">
                  <a:moveTo>
                    <a:pt x="3" y="3"/>
                  </a:moveTo>
                  <a:cubicBezTo>
                    <a:pt x="0" y="17"/>
                    <a:pt x="0" y="17"/>
                    <a:pt x="0" y="17"/>
                  </a:cubicBezTo>
                  <a:cubicBezTo>
                    <a:pt x="10" y="20"/>
                    <a:pt x="29" y="21"/>
                    <a:pt x="32" y="9"/>
                  </a:cubicBezTo>
                  <a:cubicBezTo>
                    <a:pt x="33" y="7"/>
                    <a:pt x="33" y="6"/>
                    <a:pt x="34" y="4"/>
                  </a:cubicBezTo>
                  <a:cubicBezTo>
                    <a:pt x="26" y="0"/>
                    <a:pt x="26" y="0"/>
                    <a:pt x="26" y="0"/>
                  </a:cubicBezTo>
                  <a:lnTo>
                    <a:pt x="3" y="3"/>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2" name="Google Shape;7222;p192"/>
            <p:cNvSpPr/>
            <p:nvPr/>
          </p:nvSpPr>
          <p:spPr>
            <a:xfrm>
              <a:off x="3625851" y="5073651"/>
              <a:ext cx="39688" cy="79375"/>
            </a:xfrm>
            <a:custGeom>
              <a:rect b="b" l="l" r="r" t="t"/>
              <a:pathLst>
                <a:path extrusionOk="0" h="50" w="25">
                  <a:moveTo>
                    <a:pt x="5" y="0"/>
                  </a:moveTo>
                  <a:lnTo>
                    <a:pt x="0" y="48"/>
                  </a:lnTo>
                  <a:lnTo>
                    <a:pt x="21" y="50"/>
                  </a:lnTo>
                  <a:lnTo>
                    <a:pt x="25" y="3"/>
                  </a:lnTo>
                  <a:lnTo>
                    <a:pt x="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3" name="Google Shape;7223;p192"/>
            <p:cNvSpPr/>
            <p:nvPr/>
          </p:nvSpPr>
          <p:spPr>
            <a:xfrm>
              <a:off x="3397251" y="4922839"/>
              <a:ext cx="192088" cy="247650"/>
            </a:xfrm>
            <a:custGeom>
              <a:rect b="b" l="l" r="r" t="t"/>
              <a:pathLst>
                <a:path extrusionOk="0" h="111" w="86">
                  <a:moveTo>
                    <a:pt x="0" y="42"/>
                  </a:moveTo>
                  <a:cubicBezTo>
                    <a:pt x="13" y="0"/>
                    <a:pt x="13" y="0"/>
                    <a:pt x="13" y="0"/>
                  </a:cubicBezTo>
                  <a:cubicBezTo>
                    <a:pt x="63" y="53"/>
                    <a:pt x="63" y="53"/>
                    <a:pt x="63" y="53"/>
                  </a:cubicBezTo>
                  <a:cubicBezTo>
                    <a:pt x="86" y="77"/>
                    <a:pt x="69" y="111"/>
                    <a:pt x="38" y="80"/>
                  </a:cubicBezTo>
                  <a:cubicBezTo>
                    <a:pt x="0" y="42"/>
                    <a:pt x="0" y="42"/>
                    <a:pt x="0" y="42"/>
                  </a:cubicBezTo>
                  <a:cubicBezTo>
                    <a:pt x="0" y="42"/>
                    <a:pt x="0" y="42"/>
                    <a:pt x="0" y="4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4" name="Google Shape;7224;p192"/>
            <p:cNvSpPr/>
            <p:nvPr/>
          </p:nvSpPr>
          <p:spPr>
            <a:xfrm>
              <a:off x="3152776" y="4864101"/>
              <a:ext cx="273050" cy="509588"/>
            </a:xfrm>
            <a:custGeom>
              <a:rect b="b" l="l" r="r" t="t"/>
              <a:pathLst>
                <a:path extrusionOk="0" h="228" w="123">
                  <a:moveTo>
                    <a:pt x="115" y="217"/>
                  </a:moveTo>
                  <a:cubicBezTo>
                    <a:pt x="79" y="227"/>
                    <a:pt x="44" y="228"/>
                    <a:pt x="8" y="217"/>
                  </a:cubicBezTo>
                  <a:cubicBezTo>
                    <a:pt x="2" y="92"/>
                    <a:pt x="2" y="92"/>
                    <a:pt x="2" y="92"/>
                  </a:cubicBezTo>
                  <a:cubicBezTo>
                    <a:pt x="1" y="61"/>
                    <a:pt x="7" y="62"/>
                    <a:pt x="0" y="26"/>
                  </a:cubicBezTo>
                  <a:cubicBezTo>
                    <a:pt x="15" y="15"/>
                    <a:pt x="36" y="7"/>
                    <a:pt x="45" y="0"/>
                  </a:cubicBezTo>
                  <a:cubicBezTo>
                    <a:pt x="50" y="4"/>
                    <a:pt x="56" y="6"/>
                    <a:pt x="61" y="6"/>
                  </a:cubicBezTo>
                  <a:cubicBezTo>
                    <a:pt x="67" y="6"/>
                    <a:pt x="72" y="4"/>
                    <a:pt x="77" y="0"/>
                  </a:cubicBezTo>
                  <a:cubicBezTo>
                    <a:pt x="86" y="7"/>
                    <a:pt x="108" y="15"/>
                    <a:pt x="123" y="26"/>
                  </a:cubicBezTo>
                  <a:cubicBezTo>
                    <a:pt x="115" y="61"/>
                    <a:pt x="122" y="61"/>
                    <a:pt x="121" y="94"/>
                  </a:cubicBezTo>
                  <a:lnTo>
                    <a:pt x="115" y="217"/>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5" name="Google Shape;7225;p192"/>
            <p:cNvSpPr/>
            <p:nvPr/>
          </p:nvSpPr>
          <p:spPr>
            <a:xfrm>
              <a:off x="3219451" y="4867276"/>
              <a:ext cx="138113" cy="247650"/>
            </a:xfrm>
            <a:custGeom>
              <a:rect b="b" l="l" r="r" t="t"/>
              <a:pathLst>
                <a:path extrusionOk="0" h="156" w="87">
                  <a:moveTo>
                    <a:pt x="0" y="12"/>
                  </a:moveTo>
                  <a:lnTo>
                    <a:pt x="5" y="56"/>
                  </a:lnTo>
                  <a:lnTo>
                    <a:pt x="45" y="156"/>
                  </a:lnTo>
                  <a:lnTo>
                    <a:pt x="83" y="56"/>
                  </a:lnTo>
                  <a:lnTo>
                    <a:pt x="87" y="12"/>
                  </a:lnTo>
                  <a:lnTo>
                    <a:pt x="69" y="0"/>
                  </a:lnTo>
                  <a:lnTo>
                    <a:pt x="19" y="0"/>
                  </a:lnTo>
                  <a:lnTo>
                    <a:pt x="0" y="1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6" name="Google Shape;7226;p192"/>
            <p:cNvSpPr/>
            <p:nvPr/>
          </p:nvSpPr>
          <p:spPr>
            <a:xfrm>
              <a:off x="3194051" y="4879976"/>
              <a:ext cx="93663" cy="234950"/>
            </a:xfrm>
            <a:custGeom>
              <a:rect b="b" l="l" r="r" t="t"/>
              <a:pathLst>
                <a:path extrusionOk="0" h="148" w="59">
                  <a:moveTo>
                    <a:pt x="23" y="0"/>
                  </a:moveTo>
                  <a:lnTo>
                    <a:pt x="59" y="148"/>
                  </a:lnTo>
                  <a:lnTo>
                    <a:pt x="9" y="66"/>
                  </a:lnTo>
                  <a:lnTo>
                    <a:pt x="16" y="52"/>
                  </a:lnTo>
                  <a:lnTo>
                    <a:pt x="0" y="39"/>
                  </a:lnTo>
                  <a:lnTo>
                    <a:pt x="16" y="4"/>
                  </a:lnTo>
                  <a:lnTo>
                    <a:pt x="23"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7" name="Google Shape;7227;p192"/>
            <p:cNvSpPr/>
            <p:nvPr/>
          </p:nvSpPr>
          <p:spPr>
            <a:xfrm>
              <a:off x="3268663" y="4967289"/>
              <a:ext cx="41275" cy="147638"/>
            </a:xfrm>
            <a:custGeom>
              <a:rect b="b" l="l" r="r" t="t"/>
              <a:pathLst>
                <a:path extrusionOk="0" h="93" w="26">
                  <a:moveTo>
                    <a:pt x="7" y="0"/>
                  </a:moveTo>
                  <a:lnTo>
                    <a:pt x="19" y="0"/>
                  </a:lnTo>
                  <a:lnTo>
                    <a:pt x="26" y="63"/>
                  </a:lnTo>
                  <a:lnTo>
                    <a:pt x="12" y="93"/>
                  </a:lnTo>
                  <a:lnTo>
                    <a:pt x="0" y="63"/>
                  </a:lnTo>
                  <a:lnTo>
                    <a:pt x="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8" name="Google Shape;7228;p192"/>
            <p:cNvSpPr/>
            <p:nvPr/>
          </p:nvSpPr>
          <p:spPr>
            <a:xfrm>
              <a:off x="3203576" y="4879976"/>
              <a:ext cx="84138" cy="234950"/>
            </a:xfrm>
            <a:custGeom>
              <a:rect b="b" l="l" r="r" t="t"/>
              <a:pathLst>
                <a:path extrusionOk="0" h="148" w="53">
                  <a:moveTo>
                    <a:pt x="17" y="0"/>
                  </a:moveTo>
                  <a:lnTo>
                    <a:pt x="53" y="148"/>
                  </a:lnTo>
                  <a:lnTo>
                    <a:pt x="7" y="59"/>
                  </a:lnTo>
                  <a:lnTo>
                    <a:pt x="15" y="48"/>
                  </a:lnTo>
                  <a:lnTo>
                    <a:pt x="0" y="37"/>
                  </a:lnTo>
                  <a:lnTo>
                    <a:pt x="10" y="4"/>
                  </a:lnTo>
                  <a:lnTo>
                    <a:pt x="1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9" name="Google Shape;7229;p192"/>
            <p:cNvSpPr/>
            <p:nvPr/>
          </p:nvSpPr>
          <p:spPr>
            <a:xfrm>
              <a:off x="3287713" y="4879976"/>
              <a:ext cx="96838" cy="234950"/>
            </a:xfrm>
            <a:custGeom>
              <a:rect b="b" l="l" r="r" t="t"/>
              <a:pathLst>
                <a:path extrusionOk="0" h="148" w="61">
                  <a:moveTo>
                    <a:pt x="37" y="0"/>
                  </a:moveTo>
                  <a:lnTo>
                    <a:pt x="0" y="148"/>
                  </a:lnTo>
                  <a:lnTo>
                    <a:pt x="52" y="66"/>
                  </a:lnTo>
                  <a:lnTo>
                    <a:pt x="45" y="52"/>
                  </a:lnTo>
                  <a:lnTo>
                    <a:pt x="61" y="39"/>
                  </a:lnTo>
                  <a:lnTo>
                    <a:pt x="44" y="4"/>
                  </a:lnTo>
                  <a:lnTo>
                    <a:pt x="3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0" name="Google Shape;7230;p192"/>
            <p:cNvSpPr/>
            <p:nvPr/>
          </p:nvSpPr>
          <p:spPr>
            <a:xfrm>
              <a:off x="3287713" y="4879976"/>
              <a:ext cx="85725" cy="234950"/>
            </a:xfrm>
            <a:custGeom>
              <a:rect b="b" l="l" r="r" t="t"/>
              <a:pathLst>
                <a:path extrusionOk="0" h="148" w="54">
                  <a:moveTo>
                    <a:pt x="37" y="0"/>
                  </a:moveTo>
                  <a:lnTo>
                    <a:pt x="0" y="148"/>
                  </a:lnTo>
                  <a:lnTo>
                    <a:pt x="47" y="59"/>
                  </a:lnTo>
                  <a:lnTo>
                    <a:pt x="40" y="48"/>
                  </a:lnTo>
                  <a:lnTo>
                    <a:pt x="54" y="37"/>
                  </a:lnTo>
                  <a:lnTo>
                    <a:pt x="44" y="4"/>
                  </a:lnTo>
                  <a:lnTo>
                    <a:pt x="3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1" name="Google Shape;7231;p192"/>
            <p:cNvSpPr/>
            <p:nvPr/>
          </p:nvSpPr>
          <p:spPr>
            <a:xfrm>
              <a:off x="3281363" y="5094289"/>
              <a:ext cx="17463" cy="273050"/>
            </a:xfrm>
            <a:custGeom>
              <a:rect b="b" l="l" r="r" t="t"/>
              <a:pathLst>
                <a:path extrusionOk="0" h="122" w="8">
                  <a:moveTo>
                    <a:pt x="4" y="122"/>
                  </a:moveTo>
                  <a:cubicBezTo>
                    <a:pt x="1" y="87"/>
                    <a:pt x="0" y="40"/>
                    <a:pt x="3" y="0"/>
                  </a:cubicBezTo>
                  <a:cubicBezTo>
                    <a:pt x="7" y="40"/>
                    <a:pt x="8" y="87"/>
                    <a:pt x="4" y="12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2" name="Google Shape;7232;p192"/>
            <p:cNvSpPr/>
            <p:nvPr/>
          </p:nvSpPr>
          <p:spPr>
            <a:xfrm>
              <a:off x="3241676" y="4795839"/>
              <a:ext cx="93663" cy="115888"/>
            </a:xfrm>
            <a:prstGeom prst="rect">
              <a:avLst/>
            </a:pr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3" name="Google Shape;7233;p192"/>
            <p:cNvSpPr/>
            <p:nvPr/>
          </p:nvSpPr>
          <p:spPr>
            <a:xfrm>
              <a:off x="3271838" y="4906964"/>
              <a:ext cx="31750" cy="60325"/>
            </a:xfrm>
            <a:custGeom>
              <a:rect b="b" l="l" r="r" t="t"/>
              <a:pathLst>
                <a:path extrusionOk="0" h="27" w="14">
                  <a:moveTo>
                    <a:pt x="12" y="27"/>
                  </a:moveTo>
                  <a:cubicBezTo>
                    <a:pt x="14" y="21"/>
                    <a:pt x="14" y="21"/>
                    <a:pt x="14" y="21"/>
                  </a:cubicBezTo>
                  <a:cubicBezTo>
                    <a:pt x="7" y="0"/>
                    <a:pt x="7" y="0"/>
                    <a:pt x="7" y="0"/>
                  </a:cubicBezTo>
                  <a:cubicBezTo>
                    <a:pt x="0" y="21"/>
                    <a:pt x="0" y="21"/>
                    <a:pt x="0" y="21"/>
                  </a:cubicBezTo>
                  <a:cubicBezTo>
                    <a:pt x="3" y="27"/>
                    <a:pt x="3" y="27"/>
                    <a:pt x="3" y="27"/>
                  </a:cubicBezTo>
                  <a:cubicBezTo>
                    <a:pt x="6" y="27"/>
                    <a:pt x="9" y="27"/>
                    <a:pt x="12" y="2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4" name="Google Shape;7234;p192"/>
            <p:cNvSpPr/>
            <p:nvPr/>
          </p:nvSpPr>
          <p:spPr>
            <a:xfrm>
              <a:off x="3219451" y="4867276"/>
              <a:ext cx="68263" cy="93663"/>
            </a:xfrm>
            <a:custGeom>
              <a:rect b="b" l="l" r="r" t="t"/>
              <a:pathLst>
                <a:path extrusionOk="0" h="59" w="43">
                  <a:moveTo>
                    <a:pt x="14" y="0"/>
                  </a:moveTo>
                  <a:lnTo>
                    <a:pt x="43" y="25"/>
                  </a:lnTo>
                  <a:lnTo>
                    <a:pt x="26" y="59"/>
                  </a:lnTo>
                  <a:lnTo>
                    <a:pt x="0" y="8"/>
                  </a:lnTo>
                  <a:lnTo>
                    <a:pt x="1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5" name="Google Shape;7235;p192"/>
            <p:cNvSpPr/>
            <p:nvPr/>
          </p:nvSpPr>
          <p:spPr>
            <a:xfrm>
              <a:off x="3287713" y="4867276"/>
              <a:ext cx="71438" cy="93663"/>
            </a:xfrm>
            <a:custGeom>
              <a:rect b="b" l="l" r="r" t="t"/>
              <a:pathLst>
                <a:path extrusionOk="0" h="59" w="45">
                  <a:moveTo>
                    <a:pt x="31" y="0"/>
                  </a:moveTo>
                  <a:lnTo>
                    <a:pt x="0" y="25"/>
                  </a:lnTo>
                  <a:lnTo>
                    <a:pt x="19" y="59"/>
                  </a:lnTo>
                  <a:lnTo>
                    <a:pt x="45" y="8"/>
                  </a:lnTo>
                  <a:lnTo>
                    <a:pt x="3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6" name="Google Shape;7236;p192"/>
            <p:cNvSpPr/>
            <p:nvPr/>
          </p:nvSpPr>
          <p:spPr>
            <a:xfrm>
              <a:off x="3449638" y="5032376"/>
              <a:ext cx="200025" cy="122238"/>
            </a:xfrm>
            <a:custGeom>
              <a:rect b="b" l="l" r="r" t="t"/>
              <a:pathLst>
                <a:path extrusionOk="0" h="55" w="90">
                  <a:moveTo>
                    <a:pt x="86" y="55"/>
                  </a:moveTo>
                  <a:cubicBezTo>
                    <a:pt x="37" y="45"/>
                    <a:pt x="37" y="45"/>
                    <a:pt x="37" y="45"/>
                  </a:cubicBezTo>
                  <a:cubicBezTo>
                    <a:pt x="4" y="38"/>
                    <a:pt x="0" y="0"/>
                    <a:pt x="42" y="8"/>
                  </a:cubicBezTo>
                  <a:cubicBezTo>
                    <a:pt x="90" y="18"/>
                    <a:pt x="90" y="18"/>
                    <a:pt x="90" y="18"/>
                  </a:cubicBezTo>
                  <a:lnTo>
                    <a:pt x="86" y="55"/>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7" name="Google Shape;7237;p192"/>
            <p:cNvSpPr/>
            <p:nvPr/>
          </p:nvSpPr>
          <p:spPr>
            <a:xfrm>
              <a:off x="2913063" y="5391151"/>
              <a:ext cx="322263" cy="214313"/>
            </a:xfrm>
            <a:custGeom>
              <a:rect b="b" l="l" r="r" t="t"/>
              <a:pathLst>
                <a:path extrusionOk="0" h="96" w="144">
                  <a:moveTo>
                    <a:pt x="15" y="0"/>
                  </a:moveTo>
                  <a:cubicBezTo>
                    <a:pt x="130" y="0"/>
                    <a:pt x="130" y="0"/>
                    <a:pt x="130" y="0"/>
                  </a:cubicBezTo>
                  <a:cubicBezTo>
                    <a:pt x="138" y="0"/>
                    <a:pt x="144" y="6"/>
                    <a:pt x="144" y="14"/>
                  </a:cubicBezTo>
                  <a:cubicBezTo>
                    <a:pt x="144" y="82"/>
                    <a:pt x="144" y="82"/>
                    <a:pt x="144" y="82"/>
                  </a:cubicBezTo>
                  <a:cubicBezTo>
                    <a:pt x="144" y="90"/>
                    <a:pt x="138" y="96"/>
                    <a:pt x="130" y="96"/>
                  </a:cubicBezTo>
                  <a:cubicBezTo>
                    <a:pt x="15" y="96"/>
                    <a:pt x="15" y="96"/>
                    <a:pt x="15" y="96"/>
                  </a:cubicBezTo>
                  <a:cubicBezTo>
                    <a:pt x="7" y="96"/>
                    <a:pt x="0" y="90"/>
                    <a:pt x="0" y="82"/>
                  </a:cubicBezTo>
                  <a:cubicBezTo>
                    <a:pt x="0" y="14"/>
                    <a:pt x="0" y="14"/>
                    <a:pt x="0" y="14"/>
                  </a:cubicBezTo>
                  <a:cubicBezTo>
                    <a:pt x="0" y="6"/>
                    <a:pt x="7" y="0"/>
                    <a:pt x="15" y="0"/>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8" name="Google Shape;7238;p192"/>
            <p:cNvSpPr/>
            <p:nvPr/>
          </p:nvSpPr>
          <p:spPr>
            <a:xfrm>
              <a:off x="2933701" y="5391151"/>
              <a:ext cx="282575" cy="138113"/>
            </a:xfrm>
            <a:custGeom>
              <a:rect b="b" l="l" r="r" t="t"/>
              <a:pathLst>
                <a:path extrusionOk="0" h="62" w="127">
                  <a:moveTo>
                    <a:pt x="6" y="0"/>
                  </a:moveTo>
                  <a:cubicBezTo>
                    <a:pt x="121" y="0"/>
                    <a:pt x="121" y="0"/>
                    <a:pt x="121" y="0"/>
                  </a:cubicBezTo>
                  <a:cubicBezTo>
                    <a:pt x="123" y="0"/>
                    <a:pt x="125" y="0"/>
                    <a:pt x="127" y="1"/>
                  </a:cubicBezTo>
                  <a:cubicBezTo>
                    <a:pt x="127" y="49"/>
                    <a:pt x="127" y="49"/>
                    <a:pt x="127" y="49"/>
                  </a:cubicBezTo>
                  <a:cubicBezTo>
                    <a:pt x="127" y="56"/>
                    <a:pt x="121" y="62"/>
                    <a:pt x="114" y="62"/>
                  </a:cubicBezTo>
                  <a:cubicBezTo>
                    <a:pt x="12" y="62"/>
                    <a:pt x="12" y="62"/>
                    <a:pt x="12" y="62"/>
                  </a:cubicBezTo>
                  <a:cubicBezTo>
                    <a:pt x="5" y="62"/>
                    <a:pt x="0" y="56"/>
                    <a:pt x="0" y="49"/>
                  </a:cubicBezTo>
                  <a:cubicBezTo>
                    <a:pt x="0" y="1"/>
                    <a:pt x="0" y="1"/>
                    <a:pt x="0" y="1"/>
                  </a:cubicBezTo>
                  <a:cubicBezTo>
                    <a:pt x="1" y="0"/>
                    <a:pt x="4" y="0"/>
                    <a:pt x="6"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9" name="Google Shape;7239;p192"/>
            <p:cNvSpPr/>
            <p:nvPr/>
          </p:nvSpPr>
          <p:spPr>
            <a:xfrm>
              <a:off x="3027363" y="5341939"/>
              <a:ext cx="95250" cy="58738"/>
            </a:xfrm>
            <a:custGeom>
              <a:rect b="b" l="l" r="r" t="t"/>
              <a:pathLst>
                <a:path extrusionOk="0" h="26" w="43">
                  <a:moveTo>
                    <a:pt x="4" y="0"/>
                  </a:moveTo>
                  <a:cubicBezTo>
                    <a:pt x="39" y="0"/>
                    <a:pt x="39" y="0"/>
                    <a:pt x="39" y="0"/>
                  </a:cubicBezTo>
                  <a:cubicBezTo>
                    <a:pt x="41" y="0"/>
                    <a:pt x="43" y="2"/>
                    <a:pt x="43" y="4"/>
                  </a:cubicBezTo>
                  <a:cubicBezTo>
                    <a:pt x="43" y="22"/>
                    <a:pt x="43" y="22"/>
                    <a:pt x="43" y="22"/>
                  </a:cubicBezTo>
                  <a:cubicBezTo>
                    <a:pt x="43" y="25"/>
                    <a:pt x="41" y="26"/>
                    <a:pt x="39" y="26"/>
                  </a:cubicBezTo>
                  <a:cubicBezTo>
                    <a:pt x="38" y="26"/>
                    <a:pt x="38" y="26"/>
                    <a:pt x="38" y="26"/>
                  </a:cubicBezTo>
                  <a:cubicBezTo>
                    <a:pt x="38" y="8"/>
                    <a:pt x="38" y="8"/>
                    <a:pt x="38" y="8"/>
                  </a:cubicBezTo>
                  <a:cubicBezTo>
                    <a:pt x="38" y="7"/>
                    <a:pt x="36" y="6"/>
                    <a:pt x="35" y="6"/>
                  </a:cubicBezTo>
                  <a:cubicBezTo>
                    <a:pt x="7" y="6"/>
                    <a:pt x="7" y="6"/>
                    <a:pt x="7" y="6"/>
                  </a:cubicBezTo>
                  <a:cubicBezTo>
                    <a:pt x="6" y="6"/>
                    <a:pt x="5" y="7"/>
                    <a:pt x="5" y="8"/>
                  </a:cubicBezTo>
                  <a:cubicBezTo>
                    <a:pt x="5" y="26"/>
                    <a:pt x="5" y="26"/>
                    <a:pt x="5" y="26"/>
                  </a:cubicBezTo>
                  <a:cubicBezTo>
                    <a:pt x="4" y="26"/>
                    <a:pt x="4" y="26"/>
                    <a:pt x="4" y="26"/>
                  </a:cubicBezTo>
                  <a:cubicBezTo>
                    <a:pt x="1" y="26"/>
                    <a:pt x="0" y="25"/>
                    <a:pt x="0" y="22"/>
                  </a:cubicBezTo>
                  <a:cubicBezTo>
                    <a:pt x="0" y="4"/>
                    <a:pt x="0" y="4"/>
                    <a:pt x="0" y="4"/>
                  </a:cubicBezTo>
                  <a:cubicBezTo>
                    <a:pt x="0" y="2"/>
                    <a:pt x="1" y="0"/>
                    <a:pt x="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0" name="Google Shape;7240;p192"/>
            <p:cNvSpPr/>
            <p:nvPr/>
          </p:nvSpPr>
          <p:spPr>
            <a:xfrm>
              <a:off x="2938463" y="5391151"/>
              <a:ext cx="271463" cy="131763"/>
            </a:xfrm>
            <a:custGeom>
              <a:rect b="b" l="l" r="r" t="t"/>
              <a:pathLst>
                <a:path extrusionOk="0" h="59" w="122">
                  <a:moveTo>
                    <a:pt x="122" y="0"/>
                  </a:moveTo>
                  <a:cubicBezTo>
                    <a:pt x="122" y="49"/>
                    <a:pt x="122" y="49"/>
                    <a:pt x="122" y="49"/>
                  </a:cubicBezTo>
                  <a:cubicBezTo>
                    <a:pt x="122" y="54"/>
                    <a:pt x="117" y="59"/>
                    <a:pt x="112" y="59"/>
                  </a:cubicBezTo>
                  <a:cubicBezTo>
                    <a:pt x="11" y="59"/>
                    <a:pt x="11" y="59"/>
                    <a:pt x="11" y="59"/>
                  </a:cubicBezTo>
                  <a:cubicBezTo>
                    <a:pt x="5" y="59"/>
                    <a:pt x="0" y="54"/>
                    <a:pt x="0" y="49"/>
                  </a:cubicBezTo>
                  <a:cubicBezTo>
                    <a:pt x="0" y="0"/>
                    <a:pt x="0" y="0"/>
                    <a:pt x="0" y="0"/>
                  </a:cubicBezTo>
                  <a:cubicBezTo>
                    <a:pt x="1" y="0"/>
                    <a:pt x="2" y="0"/>
                    <a:pt x="4" y="0"/>
                  </a:cubicBezTo>
                  <a:cubicBezTo>
                    <a:pt x="119" y="0"/>
                    <a:pt x="119" y="0"/>
                    <a:pt x="119" y="0"/>
                  </a:cubicBezTo>
                  <a:cubicBezTo>
                    <a:pt x="120" y="0"/>
                    <a:pt x="121" y="0"/>
                    <a:pt x="122" y="0"/>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1" name="Google Shape;7241;p192"/>
            <p:cNvSpPr/>
            <p:nvPr/>
          </p:nvSpPr>
          <p:spPr>
            <a:xfrm>
              <a:off x="2989263" y="5500689"/>
              <a:ext cx="34925" cy="55563"/>
            </a:xfrm>
            <a:custGeom>
              <a:rect b="b" l="l" r="r" t="t"/>
              <a:pathLst>
                <a:path extrusionOk="0" h="25" w="16">
                  <a:moveTo>
                    <a:pt x="15" y="4"/>
                  </a:moveTo>
                  <a:cubicBezTo>
                    <a:pt x="13" y="21"/>
                    <a:pt x="13" y="21"/>
                    <a:pt x="13" y="21"/>
                  </a:cubicBezTo>
                  <a:cubicBezTo>
                    <a:pt x="12" y="25"/>
                    <a:pt x="3" y="25"/>
                    <a:pt x="3" y="21"/>
                  </a:cubicBezTo>
                  <a:cubicBezTo>
                    <a:pt x="0" y="4"/>
                    <a:pt x="0" y="4"/>
                    <a:pt x="0" y="4"/>
                  </a:cubicBezTo>
                  <a:cubicBezTo>
                    <a:pt x="0" y="0"/>
                    <a:pt x="16" y="0"/>
                    <a:pt x="15" y="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2" name="Google Shape;7242;p192"/>
            <p:cNvSpPr/>
            <p:nvPr/>
          </p:nvSpPr>
          <p:spPr>
            <a:xfrm>
              <a:off x="3125788" y="5500689"/>
              <a:ext cx="34925" cy="55563"/>
            </a:xfrm>
            <a:custGeom>
              <a:rect b="b" l="l" r="r" t="t"/>
              <a:pathLst>
                <a:path extrusionOk="0" h="25" w="16">
                  <a:moveTo>
                    <a:pt x="15" y="4"/>
                  </a:moveTo>
                  <a:cubicBezTo>
                    <a:pt x="13" y="21"/>
                    <a:pt x="13" y="21"/>
                    <a:pt x="13" y="21"/>
                  </a:cubicBezTo>
                  <a:cubicBezTo>
                    <a:pt x="12" y="25"/>
                    <a:pt x="3" y="25"/>
                    <a:pt x="3" y="21"/>
                  </a:cubicBezTo>
                  <a:cubicBezTo>
                    <a:pt x="0" y="4"/>
                    <a:pt x="0" y="4"/>
                    <a:pt x="0" y="4"/>
                  </a:cubicBezTo>
                  <a:cubicBezTo>
                    <a:pt x="0" y="0"/>
                    <a:pt x="16" y="0"/>
                    <a:pt x="15" y="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3" name="Google Shape;7243;p192"/>
            <p:cNvSpPr/>
            <p:nvPr/>
          </p:nvSpPr>
          <p:spPr>
            <a:xfrm>
              <a:off x="3128963" y="5505451"/>
              <a:ext cx="25400" cy="46038"/>
            </a:xfrm>
            <a:custGeom>
              <a:rect b="b" l="l" r="r" t="t"/>
              <a:pathLst>
                <a:path extrusionOk="0" h="21" w="11">
                  <a:moveTo>
                    <a:pt x="11" y="4"/>
                  </a:moveTo>
                  <a:cubicBezTo>
                    <a:pt x="9" y="18"/>
                    <a:pt x="9" y="18"/>
                    <a:pt x="9" y="18"/>
                  </a:cubicBezTo>
                  <a:cubicBezTo>
                    <a:pt x="9" y="21"/>
                    <a:pt x="3" y="21"/>
                    <a:pt x="2" y="18"/>
                  </a:cubicBezTo>
                  <a:cubicBezTo>
                    <a:pt x="0" y="4"/>
                    <a:pt x="0" y="4"/>
                    <a:pt x="0" y="4"/>
                  </a:cubicBezTo>
                  <a:cubicBezTo>
                    <a:pt x="0" y="0"/>
                    <a:pt x="11" y="0"/>
                    <a:pt x="11" y="4"/>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4" name="Google Shape;7244;p192"/>
            <p:cNvSpPr/>
            <p:nvPr/>
          </p:nvSpPr>
          <p:spPr>
            <a:xfrm>
              <a:off x="2994026" y="5505451"/>
              <a:ext cx="23813" cy="46038"/>
            </a:xfrm>
            <a:custGeom>
              <a:rect b="b" l="l" r="r" t="t"/>
              <a:pathLst>
                <a:path extrusionOk="0" h="21" w="11">
                  <a:moveTo>
                    <a:pt x="11" y="4"/>
                  </a:moveTo>
                  <a:cubicBezTo>
                    <a:pt x="9" y="18"/>
                    <a:pt x="9" y="18"/>
                    <a:pt x="9" y="18"/>
                  </a:cubicBezTo>
                  <a:cubicBezTo>
                    <a:pt x="9" y="21"/>
                    <a:pt x="3" y="21"/>
                    <a:pt x="2" y="18"/>
                  </a:cubicBezTo>
                  <a:cubicBezTo>
                    <a:pt x="0" y="4"/>
                    <a:pt x="0" y="4"/>
                    <a:pt x="0" y="4"/>
                  </a:cubicBezTo>
                  <a:cubicBezTo>
                    <a:pt x="0" y="0"/>
                    <a:pt x="11" y="0"/>
                    <a:pt x="11" y="4"/>
                  </a:cubicBezTo>
                  <a:close/>
                </a:path>
              </a:pathLst>
            </a:custGeom>
            <a:solidFill>
              <a:srgbClr val="41739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5" name="Google Shape;7245;p192"/>
            <p:cNvSpPr/>
            <p:nvPr/>
          </p:nvSpPr>
          <p:spPr>
            <a:xfrm>
              <a:off x="3057526" y="5246689"/>
              <a:ext cx="65088" cy="73025"/>
            </a:xfrm>
            <a:custGeom>
              <a:rect b="b" l="l" r="r" t="t"/>
              <a:pathLst>
                <a:path extrusionOk="0" h="46" w="41">
                  <a:moveTo>
                    <a:pt x="0" y="35"/>
                  </a:moveTo>
                  <a:lnTo>
                    <a:pt x="26" y="46"/>
                  </a:lnTo>
                  <a:lnTo>
                    <a:pt x="41" y="11"/>
                  </a:lnTo>
                  <a:lnTo>
                    <a:pt x="16" y="0"/>
                  </a:lnTo>
                  <a:lnTo>
                    <a:pt x="0" y="35"/>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6" name="Google Shape;7246;p192"/>
            <p:cNvSpPr/>
            <p:nvPr/>
          </p:nvSpPr>
          <p:spPr>
            <a:xfrm>
              <a:off x="3046413" y="5264151"/>
              <a:ext cx="68263" cy="87313"/>
            </a:xfrm>
            <a:custGeom>
              <a:rect b="b" l="l" r="r" t="t"/>
              <a:pathLst>
                <a:path extrusionOk="0" h="39" w="30">
                  <a:moveTo>
                    <a:pt x="30" y="4"/>
                  </a:moveTo>
                  <a:cubicBezTo>
                    <a:pt x="12" y="0"/>
                    <a:pt x="12" y="0"/>
                    <a:pt x="12" y="0"/>
                  </a:cubicBezTo>
                  <a:cubicBezTo>
                    <a:pt x="9" y="15"/>
                    <a:pt x="9" y="15"/>
                    <a:pt x="9" y="15"/>
                  </a:cubicBezTo>
                  <a:cubicBezTo>
                    <a:pt x="0" y="29"/>
                    <a:pt x="0" y="29"/>
                    <a:pt x="0" y="29"/>
                  </a:cubicBezTo>
                  <a:cubicBezTo>
                    <a:pt x="7" y="32"/>
                    <a:pt x="21" y="28"/>
                    <a:pt x="20" y="39"/>
                  </a:cubicBezTo>
                  <a:lnTo>
                    <a:pt x="30" y="4"/>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7" name="Google Shape;7247;p192"/>
            <p:cNvSpPr/>
            <p:nvPr/>
          </p:nvSpPr>
          <p:spPr>
            <a:xfrm>
              <a:off x="3033713" y="5216526"/>
              <a:ext cx="100013" cy="152400"/>
            </a:xfrm>
            <a:custGeom>
              <a:rect b="b" l="l" r="r" t="t"/>
              <a:pathLst>
                <a:path extrusionOk="0" h="68" w="45">
                  <a:moveTo>
                    <a:pt x="3" y="55"/>
                  </a:moveTo>
                  <a:cubicBezTo>
                    <a:pt x="11" y="25"/>
                    <a:pt x="11" y="25"/>
                    <a:pt x="11" y="25"/>
                  </a:cubicBezTo>
                  <a:cubicBezTo>
                    <a:pt x="11" y="25"/>
                    <a:pt x="45" y="0"/>
                    <a:pt x="23" y="58"/>
                  </a:cubicBezTo>
                  <a:cubicBezTo>
                    <a:pt x="22" y="60"/>
                    <a:pt x="21" y="61"/>
                    <a:pt x="25" y="62"/>
                  </a:cubicBezTo>
                  <a:cubicBezTo>
                    <a:pt x="24" y="65"/>
                    <a:pt x="22" y="67"/>
                    <a:pt x="20" y="67"/>
                  </a:cubicBezTo>
                  <a:cubicBezTo>
                    <a:pt x="16" y="68"/>
                    <a:pt x="18" y="65"/>
                    <a:pt x="15" y="66"/>
                  </a:cubicBezTo>
                  <a:cubicBezTo>
                    <a:pt x="11" y="67"/>
                    <a:pt x="10" y="64"/>
                    <a:pt x="5" y="64"/>
                  </a:cubicBezTo>
                  <a:cubicBezTo>
                    <a:pt x="4" y="64"/>
                    <a:pt x="0" y="60"/>
                    <a:pt x="3" y="55"/>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8" name="Google Shape;7248;p192"/>
            <p:cNvSpPr/>
            <p:nvPr/>
          </p:nvSpPr>
          <p:spPr>
            <a:xfrm>
              <a:off x="3067051" y="5284789"/>
              <a:ext cx="42863" cy="82550"/>
            </a:xfrm>
            <a:custGeom>
              <a:rect b="b" l="l" r="r" t="t"/>
              <a:pathLst>
                <a:path extrusionOk="0" h="37" w="19">
                  <a:moveTo>
                    <a:pt x="13" y="37"/>
                  </a:moveTo>
                  <a:cubicBezTo>
                    <a:pt x="13" y="37"/>
                    <a:pt x="13" y="37"/>
                    <a:pt x="13" y="37"/>
                  </a:cubicBezTo>
                  <a:cubicBezTo>
                    <a:pt x="11" y="36"/>
                    <a:pt x="10" y="35"/>
                    <a:pt x="10" y="33"/>
                  </a:cubicBezTo>
                  <a:cubicBezTo>
                    <a:pt x="11" y="29"/>
                    <a:pt x="11" y="29"/>
                    <a:pt x="11" y="29"/>
                  </a:cubicBezTo>
                  <a:cubicBezTo>
                    <a:pt x="11" y="25"/>
                    <a:pt x="8" y="25"/>
                    <a:pt x="6" y="30"/>
                  </a:cubicBezTo>
                  <a:cubicBezTo>
                    <a:pt x="0" y="7"/>
                    <a:pt x="0" y="7"/>
                    <a:pt x="0" y="7"/>
                  </a:cubicBezTo>
                  <a:cubicBezTo>
                    <a:pt x="11" y="0"/>
                    <a:pt x="11" y="0"/>
                    <a:pt x="11" y="0"/>
                  </a:cubicBezTo>
                  <a:cubicBezTo>
                    <a:pt x="16" y="9"/>
                    <a:pt x="16" y="9"/>
                    <a:pt x="16" y="9"/>
                  </a:cubicBezTo>
                  <a:cubicBezTo>
                    <a:pt x="19" y="10"/>
                    <a:pt x="19" y="15"/>
                    <a:pt x="19" y="18"/>
                  </a:cubicBezTo>
                  <a:cubicBezTo>
                    <a:pt x="17" y="33"/>
                    <a:pt x="17" y="33"/>
                    <a:pt x="17" y="33"/>
                  </a:cubicBezTo>
                  <a:cubicBezTo>
                    <a:pt x="17" y="35"/>
                    <a:pt x="15" y="37"/>
                    <a:pt x="13" y="37"/>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49" name="Google Shape;7249;p192"/>
            <p:cNvSpPr/>
            <p:nvPr/>
          </p:nvSpPr>
          <p:spPr>
            <a:xfrm>
              <a:off x="3043238" y="5292726"/>
              <a:ext cx="74613" cy="33338"/>
            </a:xfrm>
            <a:custGeom>
              <a:rect b="b" l="l" r="r" t="t"/>
              <a:pathLst>
                <a:path extrusionOk="0" h="21" w="47">
                  <a:moveTo>
                    <a:pt x="0" y="10"/>
                  </a:moveTo>
                  <a:lnTo>
                    <a:pt x="45" y="21"/>
                  </a:lnTo>
                  <a:lnTo>
                    <a:pt x="47" y="10"/>
                  </a:lnTo>
                  <a:lnTo>
                    <a:pt x="2" y="0"/>
                  </a:lnTo>
                  <a:lnTo>
                    <a:pt x="0" y="1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0" name="Google Shape;7250;p192"/>
            <p:cNvSpPr/>
            <p:nvPr/>
          </p:nvSpPr>
          <p:spPr>
            <a:xfrm>
              <a:off x="3043238" y="4919664"/>
              <a:ext cx="160338" cy="393700"/>
            </a:xfrm>
            <a:custGeom>
              <a:rect b="b" l="l" r="r" t="t"/>
              <a:pathLst>
                <a:path extrusionOk="0" h="176" w="72">
                  <a:moveTo>
                    <a:pt x="72" y="24"/>
                  </a:moveTo>
                  <a:cubicBezTo>
                    <a:pt x="51" y="0"/>
                    <a:pt x="51" y="0"/>
                    <a:pt x="51" y="0"/>
                  </a:cubicBezTo>
                  <a:cubicBezTo>
                    <a:pt x="41" y="7"/>
                    <a:pt x="35" y="23"/>
                    <a:pt x="34" y="29"/>
                  </a:cubicBezTo>
                  <a:cubicBezTo>
                    <a:pt x="0" y="168"/>
                    <a:pt x="0" y="168"/>
                    <a:pt x="0" y="168"/>
                  </a:cubicBezTo>
                  <a:cubicBezTo>
                    <a:pt x="0" y="168"/>
                    <a:pt x="0" y="168"/>
                    <a:pt x="1" y="168"/>
                  </a:cubicBezTo>
                  <a:cubicBezTo>
                    <a:pt x="35" y="176"/>
                    <a:pt x="35" y="176"/>
                    <a:pt x="35" y="176"/>
                  </a:cubicBezTo>
                  <a:cubicBezTo>
                    <a:pt x="35" y="176"/>
                    <a:pt x="35" y="176"/>
                    <a:pt x="35" y="176"/>
                  </a:cubicBezTo>
                  <a:cubicBezTo>
                    <a:pt x="72" y="24"/>
                    <a:pt x="72" y="24"/>
                    <a:pt x="72" y="24"/>
                  </a:cubicBezTo>
                  <a:cubicBezTo>
                    <a:pt x="72" y="24"/>
                    <a:pt x="72" y="24"/>
                    <a:pt x="72" y="2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1" name="Google Shape;7251;p192"/>
            <p:cNvSpPr/>
            <p:nvPr/>
          </p:nvSpPr>
          <p:spPr>
            <a:xfrm>
              <a:off x="3781426" y="5083176"/>
              <a:ext cx="65088" cy="55563"/>
            </a:xfrm>
            <a:custGeom>
              <a:rect b="b" l="l" r="r" t="t"/>
              <a:pathLst>
                <a:path extrusionOk="0" h="35" w="41">
                  <a:moveTo>
                    <a:pt x="8" y="35"/>
                  </a:moveTo>
                  <a:lnTo>
                    <a:pt x="0" y="13"/>
                  </a:lnTo>
                  <a:lnTo>
                    <a:pt x="31" y="0"/>
                  </a:lnTo>
                  <a:lnTo>
                    <a:pt x="41" y="23"/>
                  </a:lnTo>
                  <a:lnTo>
                    <a:pt x="8" y="35"/>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2" name="Google Shape;7252;p192"/>
            <p:cNvSpPr/>
            <p:nvPr/>
          </p:nvSpPr>
          <p:spPr>
            <a:xfrm>
              <a:off x="3752851" y="5092701"/>
              <a:ext cx="76200" cy="55563"/>
            </a:xfrm>
            <a:custGeom>
              <a:rect b="b" l="l" r="r" t="t"/>
              <a:pathLst>
                <a:path extrusionOk="0" h="25" w="34">
                  <a:moveTo>
                    <a:pt x="31" y="0"/>
                  </a:moveTo>
                  <a:cubicBezTo>
                    <a:pt x="34" y="16"/>
                    <a:pt x="34" y="16"/>
                    <a:pt x="34" y="16"/>
                  </a:cubicBezTo>
                  <a:cubicBezTo>
                    <a:pt x="21" y="18"/>
                    <a:pt x="21" y="18"/>
                    <a:pt x="21" y="18"/>
                  </a:cubicBezTo>
                  <a:cubicBezTo>
                    <a:pt x="9" y="25"/>
                    <a:pt x="9" y="25"/>
                    <a:pt x="9" y="25"/>
                  </a:cubicBezTo>
                  <a:cubicBezTo>
                    <a:pt x="6" y="18"/>
                    <a:pt x="10" y="6"/>
                    <a:pt x="0" y="6"/>
                  </a:cubicBezTo>
                  <a:lnTo>
                    <a:pt x="31" y="0"/>
                  </a:ln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3" name="Google Shape;7253;p192"/>
            <p:cNvSpPr/>
            <p:nvPr/>
          </p:nvSpPr>
          <p:spPr>
            <a:xfrm>
              <a:off x="3648076" y="5083176"/>
              <a:ext cx="180975" cy="93663"/>
            </a:xfrm>
            <a:custGeom>
              <a:rect b="b" l="l" r="r" t="t"/>
              <a:pathLst>
                <a:path extrusionOk="0" h="42" w="81">
                  <a:moveTo>
                    <a:pt x="31" y="39"/>
                  </a:moveTo>
                  <a:cubicBezTo>
                    <a:pt x="75" y="22"/>
                    <a:pt x="75" y="22"/>
                    <a:pt x="75" y="22"/>
                  </a:cubicBezTo>
                  <a:cubicBezTo>
                    <a:pt x="77" y="21"/>
                    <a:pt x="77" y="19"/>
                    <a:pt x="77" y="17"/>
                  </a:cubicBezTo>
                  <a:cubicBezTo>
                    <a:pt x="77" y="17"/>
                    <a:pt x="77" y="17"/>
                    <a:pt x="77" y="17"/>
                  </a:cubicBezTo>
                  <a:cubicBezTo>
                    <a:pt x="76" y="17"/>
                    <a:pt x="76" y="17"/>
                    <a:pt x="76" y="17"/>
                  </a:cubicBezTo>
                  <a:cubicBezTo>
                    <a:pt x="78" y="16"/>
                    <a:pt x="78" y="16"/>
                    <a:pt x="78" y="16"/>
                  </a:cubicBezTo>
                  <a:cubicBezTo>
                    <a:pt x="80" y="15"/>
                    <a:pt x="81" y="13"/>
                    <a:pt x="80" y="11"/>
                  </a:cubicBezTo>
                  <a:cubicBezTo>
                    <a:pt x="80" y="11"/>
                    <a:pt x="80" y="11"/>
                    <a:pt x="80" y="11"/>
                  </a:cubicBezTo>
                  <a:cubicBezTo>
                    <a:pt x="80" y="10"/>
                    <a:pt x="78" y="9"/>
                    <a:pt x="77" y="9"/>
                  </a:cubicBezTo>
                  <a:cubicBezTo>
                    <a:pt x="77" y="8"/>
                    <a:pt x="77" y="7"/>
                    <a:pt x="77" y="6"/>
                  </a:cubicBezTo>
                  <a:cubicBezTo>
                    <a:pt x="77" y="6"/>
                    <a:pt x="77" y="6"/>
                    <a:pt x="77" y="6"/>
                  </a:cubicBezTo>
                  <a:cubicBezTo>
                    <a:pt x="76" y="4"/>
                    <a:pt x="74" y="3"/>
                    <a:pt x="71" y="4"/>
                  </a:cubicBezTo>
                  <a:cubicBezTo>
                    <a:pt x="65" y="2"/>
                    <a:pt x="65" y="2"/>
                    <a:pt x="65" y="2"/>
                  </a:cubicBezTo>
                  <a:cubicBezTo>
                    <a:pt x="59" y="10"/>
                    <a:pt x="33" y="0"/>
                    <a:pt x="21" y="14"/>
                  </a:cubicBezTo>
                  <a:cubicBezTo>
                    <a:pt x="0" y="37"/>
                    <a:pt x="16" y="37"/>
                    <a:pt x="20" y="30"/>
                  </a:cubicBezTo>
                  <a:cubicBezTo>
                    <a:pt x="14" y="36"/>
                    <a:pt x="22" y="41"/>
                    <a:pt x="24" y="36"/>
                  </a:cubicBezTo>
                  <a:cubicBezTo>
                    <a:pt x="23" y="42"/>
                    <a:pt x="28" y="42"/>
                    <a:pt x="31" y="39"/>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4" name="Google Shape;7254;p192"/>
            <p:cNvSpPr/>
            <p:nvPr/>
          </p:nvSpPr>
          <p:spPr>
            <a:xfrm>
              <a:off x="3790951" y="5081589"/>
              <a:ext cx="23813" cy="57150"/>
            </a:xfrm>
            <a:custGeom>
              <a:rect b="b" l="l" r="r" t="t"/>
              <a:pathLst>
                <a:path extrusionOk="0" h="36" w="15">
                  <a:moveTo>
                    <a:pt x="7" y="36"/>
                  </a:moveTo>
                  <a:lnTo>
                    <a:pt x="0" y="2"/>
                  </a:lnTo>
                  <a:lnTo>
                    <a:pt x="10" y="0"/>
                  </a:lnTo>
                  <a:lnTo>
                    <a:pt x="15" y="35"/>
                  </a:lnTo>
                  <a:lnTo>
                    <a:pt x="7" y="3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5" name="Google Shape;7255;p192"/>
            <p:cNvSpPr/>
            <p:nvPr/>
          </p:nvSpPr>
          <p:spPr>
            <a:xfrm>
              <a:off x="3802063" y="5033964"/>
              <a:ext cx="195263" cy="107950"/>
            </a:xfrm>
            <a:custGeom>
              <a:rect b="b" l="l" r="r" t="t"/>
              <a:pathLst>
                <a:path extrusionOk="0" h="48" w="88">
                  <a:moveTo>
                    <a:pt x="79" y="0"/>
                  </a:moveTo>
                  <a:cubicBezTo>
                    <a:pt x="88" y="24"/>
                    <a:pt x="88" y="24"/>
                    <a:pt x="88" y="24"/>
                  </a:cubicBezTo>
                  <a:cubicBezTo>
                    <a:pt x="86" y="27"/>
                    <a:pt x="79" y="29"/>
                    <a:pt x="72" y="31"/>
                  </a:cubicBezTo>
                  <a:cubicBezTo>
                    <a:pt x="66" y="32"/>
                    <a:pt x="6" y="48"/>
                    <a:pt x="6" y="48"/>
                  </a:cubicBezTo>
                  <a:cubicBezTo>
                    <a:pt x="0" y="20"/>
                    <a:pt x="0" y="20"/>
                    <a:pt x="0" y="20"/>
                  </a:cubicBezTo>
                  <a:cubicBezTo>
                    <a:pt x="0" y="20"/>
                    <a:pt x="0" y="20"/>
                    <a:pt x="0" y="20"/>
                  </a:cubicBezTo>
                  <a:cubicBezTo>
                    <a:pt x="79" y="0"/>
                    <a:pt x="79" y="0"/>
                    <a:pt x="79" y="0"/>
                  </a:cubicBezTo>
                  <a:cubicBezTo>
                    <a:pt x="79" y="0"/>
                    <a:pt x="79" y="0"/>
                    <a:pt x="79"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6" name="Google Shape;7256;p192"/>
            <p:cNvSpPr/>
            <p:nvPr/>
          </p:nvSpPr>
          <p:spPr>
            <a:xfrm>
              <a:off x="3802063" y="4900614"/>
              <a:ext cx="60325" cy="57150"/>
            </a:xfrm>
            <a:prstGeom prst="ellipse">
              <a:avLst/>
            </a:pr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7" name="Google Shape;7257;p192"/>
            <p:cNvSpPr/>
            <p:nvPr/>
          </p:nvSpPr>
          <p:spPr>
            <a:xfrm>
              <a:off x="3825876" y="5126039"/>
              <a:ext cx="220663" cy="128588"/>
            </a:xfrm>
            <a:custGeom>
              <a:rect b="b" l="l" r="r" t="t"/>
              <a:pathLst>
                <a:path extrusionOk="0" h="58" w="99">
                  <a:moveTo>
                    <a:pt x="39" y="0"/>
                  </a:moveTo>
                  <a:cubicBezTo>
                    <a:pt x="38" y="13"/>
                    <a:pt x="39" y="42"/>
                    <a:pt x="29" y="47"/>
                  </a:cubicBezTo>
                  <a:cubicBezTo>
                    <a:pt x="19" y="51"/>
                    <a:pt x="9" y="48"/>
                    <a:pt x="0" y="45"/>
                  </a:cubicBezTo>
                  <a:cubicBezTo>
                    <a:pt x="24" y="57"/>
                    <a:pt x="81" y="58"/>
                    <a:pt x="99" y="45"/>
                  </a:cubicBezTo>
                  <a:cubicBezTo>
                    <a:pt x="90" y="48"/>
                    <a:pt x="62" y="51"/>
                    <a:pt x="53" y="46"/>
                  </a:cubicBezTo>
                  <a:cubicBezTo>
                    <a:pt x="43" y="42"/>
                    <a:pt x="41" y="12"/>
                    <a:pt x="39" y="0"/>
                  </a:cubicBezTo>
                  <a:close/>
                </a:path>
              </a:pathLst>
            </a:custGeom>
            <a:solidFill>
              <a:srgbClr val="1C416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8" name="Google Shape;7258;p192"/>
            <p:cNvSpPr/>
            <p:nvPr/>
          </p:nvSpPr>
          <p:spPr>
            <a:xfrm>
              <a:off x="3757613" y="5119689"/>
              <a:ext cx="44450" cy="50800"/>
            </a:xfrm>
            <a:custGeom>
              <a:rect b="b" l="l" r="r" t="t"/>
              <a:pathLst>
                <a:path extrusionOk="0" h="23" w="20">
                  <a:moveTo>
                    <a:pt x="9" y="17"/>
                  </a:moveTo>
                  <a:cubicBezTo>
                    <a:pt x="4" y="10"/>
                    <a:pt x="4" y="10"/>
                    <a:pt x="4" y="10"/>
                  </a:cubicBezTo>
                  <a:cubicBezTo>
                    <a:pt x="0" y="4"/>
                    <a:pt x="8" y="0"/>
                    <a:pt x="11" y="5"/>
                  </a:cubicBezTo>
                  <a:cubicBezTo>
                    <a:pt x="17" y="12"/>
                    <a:pt x="17" y="12"/>
                    <a:pt x="17" y="12"/>
                  </a:cubicBezTo>
                  <a:cubicBezTo>
                    <a:pt x="20" y="18"/>
                    <a:pt x="13" y="23"/>
                    <a:pt x="9" y="17"/>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59" name="Google Shape;7259;p192"/>
            <p:cNvSpPr/>
            <p:nvPr/>
          </p:nvSpPr>
          <p:spPr>
            <a:xfrm>
              <a:off x="3735388" y="5121276"/>
              <a:ext cx="44450" cy="53975"/>
            </a:xfrm>
            <a:custGeom>
              <a:rect b="b" l="l" r="r" t="t"/>
              <a:pathLst>
                <a:path extrusionOk="0" h="24" w="20">
                  <a:moveTo>
                    <a:pt x="9" y="17"/>
                  </a:moveTo>
                  <a:cubicBezTo>
                    <a:pt x="5" y="11"/>
                    <a:pt x="5" y="11"/>
                    <a:pt x="5" y="11"/>
                  </a:cubicBezTo>
                  <a:cubicBezTo>
                    <a:pt x="0" y="5"/>
                    <a:pt x="9" y="0"/>
                    <a:pt x="12" y="5"/>
                  </a:cubicBezTo>
                  <a:cubicBezTo>
                    <a:pt x="17" y="13"/>
                    <a:pt x="17" y="13"/>
                    <a:pt x="17" y="13"/>
                  </a:cubicBezTo>
                  <a:cubicBezTo>
                    <a:pt x="20" y="18"/>
                    <a:pt x="13" y="24"/>
                    <a:pt x="9" y="17"/>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0" name="Google Shape;7260;p192"/>
            <p:cNvSpPr/>
            <p:nvPr/>
          </p:nvSpPr>
          <p:spPr>
            <a:xfrm>
              <a:off x="3721101" y="5132389"/>
              <a:ext cx="44450" cy="50800"/>
            </a:xfrm>
            <a:custGeom>
              <a:rect b="b" l="l" r="r" t="t"/>
              <a:pathLst>
                <a:path extrusionOk="0" h="23" w="20">
                  <a:moveTo>
                    <a:pt x="9" y="17"/>
                  </a:moveTo>
                  <a:cubicBezTo>
                    <a:pt x="4" y="10"/>
                    <a:pt x="4" y="10"/>
                    <a:pt x="4" y="10"/>
                  </a:cubicBezTo>
                  <a:cubicBezTo>
                    <a:pt x="0" y="4"/>
                    <a:pt x="8" y="0"/>
                    <a:pt x="11" y="4"/>
                  </a:cubicBezTo>
                  <a:cubicBezTo>
                    <a:pt x="17" y="12"/>
                    <a:pt x="17" y="12"/>
                    <a:pt x="17" y="12"/>
                  </a:cubicBezTo>
                  <a:cubicBezTo>
                    <a:pt x="20" y="17"/>
                    <a:pt x="13" y="23"/>
                    <a:pt x="9" y="17"/>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1" name="Google Shape;7261;p192"/>
            <p:cNvSpPr/>
            <p:nvPr/>
          </p:nvSpPr>
          <p:spPr>
            <a:xfrm>
              <a:off x="3709988" y="5143501"/>
              <a:ext cx="36513" cy="42863"/>
            </a:xfrm>
            <a:custGeom>
              <a:rect b="b" l="l" r="r" t="t"/>
              <a:pathLst>
                <a:path extrusionOk="0" h="19" w="16">
                  <a:moveTo>
                    <a:pt x="7" y="13"/>
                  </a:moveTo>
                  <a:cubicBezTo>
                    <a:pt x="4" y="8"/>
                    <a:pt x="4" y="8"/>
                    <a:pt x="4" y="8"/>
                  </a:cubicBezTo>
                  <a:cubicBezTo>
                    <a:pt x="0" y="3"/>
                    <a:pt x="7" y="0"/>
                    <a:pt x="9" y="4"/>
                  </a:cubicBezTo>
                  <a:cubicBezTo>
                    <a:pt x="13" y="10"/>
                    <a:pt x="13" y="10"/>
                    <a:pt x="13" y="10"/>
                  </a:cubicBezTo>
                  <a:cubicBezTo>
                    <a:pt x="16" y="14"/>
                    <a:pt x="10" y="19"/>
                    <a:pt x="7" y="13"/>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2" name="Google Shape;7262;p192"/>
            <p:cNvSpPr/>
            <p:nvPr/>
          </p:nvSpPr>
          <p:spPr>
            <a:xfrm>
              <a:off x="3087688" y="5341939"/>
              <a:ext cx="34925" cy="38100"/>
            </a:xfrm>
            <a:custGeom>
              <a:rect b="b" l="l" r="r" t="t"/>
              <a:pathLst>
                <a:path extrusionOk="0" h="17" w="16">
                  <a:moveTo>
                    <a:pt x="0" y="0"/>
                  </a:moveTo>
                  <a:cubicBezTo>
                    <a:pt x="12" y="0"/>
                    <a:pt x="12" y="0"/>
                    <a:pt x="12" y="0"/>
                  </a:cubicBezTo>
                  <a:cubicBezTo>
                    <a:pt x="14" y="0"/>
                    <a:pt x="16" y="2"/>
                    <a:pt x="16" y="4"/>
                  </a:cubicBezTo>
                  <a:cubicBezTo>
                    <a:pt x="16" y="17"/>
                    <a:pt x="16" y="17"/>
                    <a:pt x="16" y="17"/>
                  </a:cubicBezTo>
                  <a:cubicBezTo>
                    <a:pt x="11" y="17"/>
                    <a:pt x="11" y="17"/>
                    <a:pt x="11" y="17"/>
                  </a:cubicBezTo>
                  <a:cubicBezTo>
                    <a:pt x="11" y="8"/>
                    <a:pt x="11" y="8"/>
                    <a:pt x="11" y="8"/>
                  </a:cubicBezTo>
                  <a:cubicBezTo>
                    <a:pt x="11" y="7"/>
                    <a:pt x="9" y="6"/>
                    <a:pt x="8" y="6"/>
                  </a:cubicBezTo>
                  <a:cubicBezTo>
                    <a:pt x="0" y="6"/>
                    <a:pt x="0" y="6"/>
                    <a:pt x="0" y="6"/>
                  </a:cubicBezTo>
                  <a:lnTo>
                    <a:pt x="0"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3" name="Google Shape;7263;p192"/>
            <p:cNvSpPr/>
            <p:nvPr/>
          </p:nvSpPr>
          <p:spPr>
            <a:xfrm>
              <a:off x="3716338" y="5287964"/>
              <a:ext cx="36513" cy="65088"/>
            </a:xfrm>
            <a:custGeom>
              <a:rect b="b" l="l" r="r" t="t"/>
              <a:pathLst>
                <a:path extrusionOk="0" h="29" w="16">
                  <a:moveTo>
                    <a:pt x="13" y="0"/>
                  </a:moveTo>
                  <a:cubicBezTo>
                    <a:pt x="16" y="1"/>
                    <a:pt x="16" y="1"/>
                    <a:pt x="16" y="1"/>
                  </a:cubicBezTo>
                  <a:cubicBezTo>
                    <a:pt x="15" y="3"/>
                    <a:pt x="15" y="3"/>
                    <a:pt x="15" y="3"/>
                  </a:cubicBezTo>
                  <a:cubicBezTo>
                    <a:pt x="9" y="25"/>
                    <a:pt x="9" y="25"/>
                    <a:pt x="9" y="25"/>
                  </a:cubicBezTo>
                  <a:cubicBezTo>
                    <a:pt x="8" y="27"/>
                    <a:pt x="6" y="28"/>
                    <a:pt x="5" y="29"/>
                  </a:cubicBezTo>
                  <a:cubicBezTo>
                    <a:pt x="3" y="29"/>
                    <a:pt x="0" y="29"/>
                    <a:pt x="0" y="28"/>
                  </a:cubicBezTo>
                  <a:cubicBezTo>
                    <a:pt x="8" y="3"/>
                    <a:pt x="8" y="3"/>
                    <a:pt x="8" y="3"/>
                  </a:cubicBezTo>
                  <a:cubicBezTo>
                    <a:pt x="8" y="1"/>
                    <a:pt x="11" y="0"/>
                    <a:pt x="13" y="0"/>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4" name="Google Shape;7264;p192"/>
            <p:cNvSpPr/>
            <p:nvPr/>
          </p:nvSpPr>
          <p:spPr>
            <a:xfrm>
              <a:off x="3759201" y="5341939"/>
              <a:ext cx="17463" cy="26988"/>
            </a:xfrm>
            <a:custGeom>
              <a:rect b="b" l="l" r="r" t="t"/>
              <a:pathLst>
                <a:path extrusionOk="0" h="12" w="8">
                  <a:moveTo>
                    <a:pt x="3" y="12"/>
                  </a:moveTo>
                  <a:cubicBezTo>
                    <a:pt x="3" y="12"/>
                    <a:pt x="3" y="12"/>
                    <a:pt x="3" y="12"/>
                  </a:cubicBezTo>
                  <a:cubicBezTo>
                    <a:pt x="5" y="12"/>
                    <a:pt x="7" y="11"/>
                    <a:pt x="7" y="9"/>
                  </a:cubicBezTo>
                  <a:cubicBezTo>
                    <a:pt x="8" y="4"/>
                    <a:pt x="8" y="4"/>
                    <a:pt x="8" y="4"/>
                  </a:cubicBezTo>
                  <a:cubicBezTo>
                    <a:pt x="8" y="2"/>
                    <a:pt x="7" y="0"/>
                    <a:pt x="5" y="0"/>
                  </a:cubicBezTo>
                  <a:cubicBezTo>
                    <a:pt x="5" y="0"/>
                    <a:pt x="5" y="0"/>
                    <a:pt x="5" y="0"/>
                  </a:cubicBezTo>
                  <a:cubicBezTo>
                    <a:pt x="4" y="0"/>
                    <a:pt x="2" y="1"/>
                    <a:pt x="1" y="3"/>
                  </a:cubicBezTo>
                  <a:cubicBezTo>
                    <a:pt x="0" y="9"/>
                    <a:pt x="0" y="9"/>
                    <a:pt x="0" y="9"/>
                  </a:cubicBezTo>
                  <a:cubicBezTo>
                    <a:pt x="0" y="10"/>
                    <a:pt x="1" y="12"/>
                    <a:pt x="3" y="12"/>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5" name="Google Shape;7265;p192"/>
            <p:cNvSpPr/>
            <p:nvPr/>
          </p:nvSpPr>
          <p:spPr>
            <a:xfrm>
              <a:off x="3746501" y="5341939"/>
              <a:ext cx="19050" cy="28575"/>
            </a:xfrm>
            <a:custGeom>
              <a:rect b="b" l="l" r="r" t="t"/>
              <a:pathLst>
                <a:path extrusionOk="0" h="13" w="9">
                  <a:moveTo>
                    <a:pt x="3" y="13"/>
                  </a:moveTo>
                  <a:cubicBezTo>
                    <a:pt x="3" y="13"/>
                    <a:pt x="3" y="13"/>
                    <a:pt x="3" y="13"/>
                  </a:cubicBezTo>
                  <a:cubicBezTo>
                    <a:pt x="5" y="13"/>
                    <a:pt x="7" y="12"/>
                    <a:pt x="7" y="10"/>
                  </a:cubicBezTo>
                  <a:cubicBezTo>
                    <a:pt x="8" y="4"/>
                    <a:pt x="8" y="4"/>
                    <a:pt x="8" y="4"/>
                  </a:cubicBezTo>
                  <a:cubicBezTo>
                    <a:pt x="9" y="2"/>
                    <a:pt x="7" y="1"/>
                    <a:pt x="5" y="1"/>
                  </a:cubicBezTo>
                  <a:cubicBezTo>
                    <a:pt x="5" y="1"/>
                    <a:pt x="5" y="1"/>
                    <a:pt x="5" y="1"/>
                  </a:cubicBezTo>
                  <a:cubicBezTo>
                    <a:pt x="4" y="0"/>
                    <a:pt x="2" y="2"/>
                    <a:pt x="2" y="4"/>
                  </a:cubicBezTo>
                  <a:cubicBezTo>
                    <a:pt x="1" y="9"/>
                    <a:pt x="1" y="9"/>
                    <a:pt x="1" y="9"/>
                  </a:cubicBezTo>
                  <a:cubicBezTo>
                    <a:pt x="0" y="11"/>
                    <a:pt x="1" y="13"/>
                    <a:pt x="3" y="13"/>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6" name="Google Shape;7266;p192"/>
            <p:cNvSpPr/>
            <p:nvPr/>
          </p:nvSpPr>
          <p:spPr>
            <a:xfrm>
              <a:off x="3732213" y="5341939"/>
              <a:ext cx="20638" cy="28575"/>
            </a:xfrm>
            <a:custGeom>
              <a:rect b="b" l="l" r="r" t="t"/>
              <a:pathLst>
                <a:path extrusionOk="0" h="13" w="9">
                  <a:moveTo>
                    <a:pt x="3" y="13"/>
                  </a:moveTo>
                  <a:cubicBezTo>
                    <a:pt x="3" y="13"/>
                    <a:pt x="3" y="13"/>
                    <a:pt x="3" y="13"/>
                  </a:cubicBezTo>
                  <a:cubicBezTo>
                    <a:pt x="5" y="13"/>
                    <a:pt x="7" y="12"/>
                    <a:pt x="7" y="10"/>
                  </a:cubicBezTo>
                  <a:cubicBezTo>
                    <a:pt x="8" y="4"/>
                    <a:pt x="8" y="4"/>
                    <a:pt x="8" y="4"/>
                  </a:cubicBezTo>
                  <a:cubicBezTo>
                    <a:pt x="9" y="2"/>
                    <a:pt x="7" y="1"/>
                    <a:pt x="6" y="1"/>
                  </a:cubicBezTo>
                  <a:cubicBezTo>
                    <a:pt x="6" y="1"/>
                    <a:pt x="6" y="1"/>
                    <a:pt x="6" y="1"/>
                  </a:cubicBezTo>
                  <a:cubicBezTo>
                    <a:pt x="4" y="0"/>
                    <a:pt x="2" y="2"/>
                    <a:pt x="2" y="4"/>
                  </a:cubicBezTo>
                  <a:cubicBezTo>
                    <a:pt x="1" y="9"/>
                    <a:pt x="1" y="9"/>
                    <a:pt x="1" y="9"/>
                  </a:cubicBezTo>
                  <a:cubicBezTo>
                    <a:pt x="0" y="11"/>
                    <a:pt x="2" y="13"/>
                    <a:pt x="3" y="13"/>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7" name="Google Shape;7267;p192"/>
            <p:cNvSpPr/>
            <p:nvPr/>
          </p:nvSpPr>
          <p:spPr>
            <a:xfrm>
              <a:off x="3722688" y="5341939"/>
              <a:ext cx="19050" cy="26988"/>
            </a:xfrm>
            <a:custGeom>
              <a:rect b="b" l="l" r="r" t="t"/>
              <a:pathLst>
                <a:path extrusionOk="0" h="12" w="8">
                  <a:moveTo>
                    <a:pt x="3" y="12"/>
                  </a:moveTo>
                  <a:cubicBezTo>
                    <a:pt x="3" y="12"/>
                    <a:pt x="3" y="12"/>
                    <a:pt x="3" y="12"/>
                  </a:cubicBezTo>
                  <a:cubicBezTo>
                    <a:pt x="5" y="12"/>
                    <a:pt x="6" y="11"/>
                    <a:pt x="7" y="9"/>
                  </a:cubicBezTo>
                  <a:cubicBezTo>
                    <a:pt x="8" y="4"/>
                    <a:pt x="8" y="4"/>
                    <a:pt x="8" y="4"/>
                  </a:cubicBezTo>
                  <a:cubicBezTo>
                    <a:pt x="8" y="2"/>
                    <a:pt x="7" y="0"/>
                    <a:pt x="5" y="0"/>
                  </a:cubicBezTo>
                  <a:cubicBezTo>
                    <a:pt x="5" y="0"/>
                    <a:pt x="5" y="0"/>
                    <a:pt x="5" y="0"/>
                  </a:cubicBezTo>
                  <a:cubicBezTo>
                    <a:pt x="3" y="0"/>
                    <a:pt x="1" y="1"/>
                    <a:pt x="1" y="3"/>
                  </a:cubicBezTo>
                  <a:cubicBezTo>
                    <a:pt x="0" y="9"/>
                    <a:pt x="0" y="9"/>
                    <a:pt x="0" y="9"/>
                  </a:cubicBezTo>
                  <a:cubicBezTo>
                    <a:pt x="0" y="10"/>
                    <a:pt x="1" y="12"/>
                    <a:pt x="3" y="12"/>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8" name="Google Shape;7268;p192"/>
            <p:cNvSpPr/>
            <p:nvPr/>
          </p:nvSpPr>
          <p:spPr>
            <a:xfrm>
              <a:off x="3683001" y="5092701"/>
              <a:ext cx="93663" cy="33338"/>
            </a:xfrm>
            <a:custGeom>
              <a:rect b="b" l="l" r="r" t="t"/>
              <a:pathLst>
                <a:path extrusionOk="0" h="15" w="42">
                  <a:moveTo>
                    <a:pt x="0" y="15"/>
                  </a:moveTo>
                  <a:cubicBezTo>
                    <a:pt x="7" y="0"/>
                    <a:pt x="17" y="4"/>
                    <a:pt x="42" y="1"/>
                  </a:cubicBezTo>
                  <a:cubicBezTo>
                    <a:pt x="20" y="6"/>
                    <a:pt x="11" y="2"/>
                    <a:pt x="0" y="15"/>
                  </a:cubicBezTo>
                  <a:close/>
                </a:path>
              </a:pathLst>
            </a:custGeom>
            <a:solidFill>
              <a:srgbClr val="EDBD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69" name="Google Shape;7269;p192"/>
            <p:cNvSpPr/>
            <p:nvPr/>
          </p:nvSpPr>
          <p:spPr>
            <a:xfrm>
              <a:off x="3170238" y="4583114"/>
              <a:ext cx="247650" cy="295275"/>
            </a:xfrm>
            <a:custGeom>
              <a:rect b="b" l="l" r="r" t="t"/>
              <a:pathLst>
                <a:path extrusionOk="0" h="132" w="111">
                  <a:moveTo>
                    <a:pt x="7" y="70"/>
                  </a:moveTo>
                  <a:cubicBezTo>
                    <a:pt x="13" y="103"/>
                    <a:pt x="47" y="132"/>
                    <a:pt x="77" y="123"/>
                  </a:cubicBezTo>
                  <a:cubicBezTo>
                    <a:pt x="96" y="117"/>
                    <a:pt x="111" y="53"/>
                    <a:pt x="87" y="29"/>
                  </a:cubicBezTo>
                  <a:cubicBezTo>
                    <a:pt x="58" y="0"/>
                    <a:pt x="0" y="30"/>
                    <a:pt x="7" y="70"/>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70" name="Google Shape;7270;p192"/>
            <p:cNvSpPr/>
            <p:nvPr/>
          </p:nvSpPr>
          <p:spPr>
            <a:xfrm>
              <a:off x="3171826" y="4581526"/>
              <a:ext cx="246063" cy="233363"/>
            </a:xfrm>
            <a:custGeom>
              <a:rect b="b" l="l" r="r" t="t"/>
              <a:pathLst>
                <a:path extrusionOk="0" h="105" w="110">
                  <a:moveTo>
                    <a:pt x="21" y="105"/>
                  </a:moveTo>
                  <a:cubicBezTo>
                    <a:pt x="42" y="95"/>
                    <a:pt x="50" y="75"/>
                    <a:pt x="58" y="44"/>
                  </a:cubicBezTo>
                  <a:cubicBezTo>
                    <a:pt x="68" y="54"/>
                    <a:pt x="96" y="59"/>
                    <a:pt x="110" y="46"/>
                  </a:cubicBezTo>
                  <a:cubicBezTo>
                    <a:pt x="101" y="42"/>
                    <a:pt x="93" y="36"/>
                    <a:pt x="86" y="28"/>
                  </a:cubicBezTo>
                  <a:cubicBezTo>
                    <a:pt x="59" y="0"/>
                    <a:pt x="0" y="19"/>
                    <a:pt x="4" y="68"/>
                  </a:cubicBezTo>
                  <a:cubicBezTo>
                    <a:pt x="5" y="79"/>
                    <a:pt x="11" y="92"/>
                    <a:pt x="21" y="105"/>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71" name="Google Shape;7271;p192"/>
            <p:cNvSpPr/>
            <p:nvPr/>
          </p:nvSpPr>
          <p:spPr>
            <a:xfrm>
              <a:off x="3230563" y="4752976"/>
              <a:ext cx="41275" cy="46038"/>
            </a:xfrm>
            <a:custGeom>
              <a:rect b="b" l="l" r="r" t="t"/>
              <a:pathLst>
                <a:path extrusionOk="0" h="21" w="19">
                  <a:moveTo>
                    <a:pt x="3" y="2"/>
                  </a:moveTo>
                  <a:cubicBezTo>
                    <a:pt x="0" y="4"/>
                    <a:pt x="1" y="10"/>
                    <a:pt x="4" y="14"/>
                  </a:cubicBezTo>
                  <a:cubicBezTo>
                    <a:pt x="8" y="19"/>
                    <a:pt x="13" y="21"/>
                    <a:pt x="16" y="19"/>
                  </a:cubicBezTo>
                  <a:cubicBezTo>
                    <a:pt x="19" y="16"/>
                    <a:pt x="18" y="11"/>
                    <a:pt x="15" y="6"/>
                  </a:cubicBezTo>
                  <a:cubicBezTo>
                    <a:pt x="11" y="2"/>
                    <a:pt x="6" y="0"/>
                    <a:pt x="3" y="2"/>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7272" name="Google Shape;7272;p192"/>
          <p:cNvSpPr txBox="1"/>
          <p:nvPr/>
        </p:nvSpPr>
        <p:spPr>
          <a:xfrm>
            <a:off x="8199562" y="3156655"/>
            <a:ext cx="2678978" cy="3065560"/>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sp>
        <p:nvSpPr>
          <p:cNvPr id="7273" name="Google Shape;7273;p192"/>
          <p:cNvSpPr txBox="1"/>
          <p:nvPr/>
        </p:nvSpPr>
        <p:spPr>
          <a:xfrm>
            <a:off x="8273815" y="1968045"/>
            <a:ext cx="2516180" cy="1227177"/>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2"/>
              </a:buClr>
              <a:buSzPts val="8800"/>
              <a:buFont typeface="Lato Light"/>
              <a:buNone/>
            </a:pPr>
            <a:r>
              <a:rPr lang="en-US" sz="8800">
                <a:solidFill>
                  <a:schemeClr val="accent2"/>
                </a:solidFill>
                <a:latin typeface="Lato Light"/>
                <a:ea typeface="Lato Light"/>
                <a:cs typeface="Lato Light"/>
                <a:sym typeface="Lato Light"/>
              </a:rPr>
              <a:t>56%</a:t>
            </a:r>
            <a:endParaRPr sz="8800">
              <a:solidFill>
                <a:schemeClr val="accent2"/>
              </a:solidFill>
              <a:latin typeface="Lato Light"/>
              <a:ea typeface="Lato Light"/>
              <a:cs typeface="Lato Light"/>
              <a:sym typeface="Lato Light"/>
            </a:endParaRPr>
          </a:p>
        </p:txBody>
      </p:sp>
      <p:sp>
        <p:nvSpPr>
          <p:cNvPr id="7274" name="Google Shape;7274;p192"/>
          <p:cNvSpPr txBox="1"/>
          <p:nvPr/>
        </p:nvSpPr>
        <p:spPr>
          <a:xfrm>
            <a:off x="452307" y="3171029"/>
            <a:ext cx="2678978" cy="3065560"/>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sp>
        <p:nvSpPr>
          <p:cNvPr id="7275" name="Google Shape;7275;p192"/>
          <p:cNvSpPr txBox="1"/>
          <p:nvPr/>
        </p:nvSpPr>
        <p:spPr>
          <a:xfrm>
            <a:off x="526560" y="1982419"/>
            <a:ext cx="2516180" cy="1227177"/>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8800"/>
              <a:buFont typeface="Lato Light"/>
              <a:buNone/>
            </a:pPr>
            <a:r>
              <a:rPr lang="en-US" sz="8800">
                <a:solidFill>
                  <a:schemeClr val="accent1"/>
                </a:solidFill>
                <a:latin typeface="Lato Light"/>
                <a:ea typeface="Lato Light"/>
                <a:cs typeface="Lato Light"/>
                <a:sym typeface="Lato Light"/>
              </a:rPr>
              <a:t>44%</a:t>
            </a:r>
            <a:endParaRPr sz="8800">
              <a:solidFill>
                <a:schemeClr val="accent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250"/>
                                  </p:stCondLst>
                                  <p:childTnLst>
                                    <p:set>
                                      <p:cBhvr>
                                        <p:cTn dur="1" fill="hold">
                                          <p:stCondLst>
                                            <p:cond delay="0"/>
                                          </p:stCondLst>
                                        </p:cTn>
                                        <p:tgtEl>
                                          <p:spTgt spid="7173"/>
                                        </p:tgtEl>
                                        <p:attrNameLst>
                                          <p:attrName>style.visibility</p:attrName>
                                        </p:attrNameLst>
                                      </p:cBhvr>
                                      <p:to>
                                        <p:strVal val="visible"/>
                                      </p:to>
                                    </p:set>
                                    <p:anim calcmode="lin" valueType="num">
                                      <p:cBhvr additive="base">
                                        <p:cTn dur="750"/>
                                        <p:tgtEl>
                                          <p:spTgt spid="717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7272"/>
                                        </p:tgtEl>
                                        <p:attrNameLst>
                                          <p:attrName>style.visibility</p:attrName>
                                        </p:attrNameLst>
                                      </p:cBhvr>
                                      <p:to>
                                        <p:strVal val="visible"/>
                                      </p:to>
                                    </p:set>
                                    <p:anim calcmode="lin" valueType="num">
                                      <p:cBhvr additive="base">
                                        <p:cTn dur="2000"/>
                                        <p:tgtEl>
                                          <p:spTgt spid="727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7274"/>
                                        </p:tgtEl>
                                        <p:attrNameLst>
                                          <p:attrName>style.visibility</p:attrName>
                                        </p:attrNameLst>
                                      </p:cBhvr>
                                      <p:to>
                                        <p:strVal val="visible"/>
                                      </p:to>
                                    </p:set>
                                    <p:anim calcmode="lin" valueType="num">
                                      <p:cBhvr additive="base">
                                        <p:cTn dur="2000"/>
                                        <p:tgtEl>
                                          <p:spTgt spid="7274"/>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279" name="Shape 7279"/>
        <p:cNvGrpSpPr/>
        <p:nvPr/>
      </p:nvGrpSpPr>
      <p:grpSpPr>
        <a:xfrm>
          <a:off x="0" y="0"/>
          <a:ext cx="0" cy="0"/>
          <a:chOff x="0" y="0"/>
          <a:chExt cx="0" cy="0"/>
        </a:xfrm>
      </p:grpSpPr>
      <p:sp>
        <p:nvSpPr>
          <p:cNvPr id="7280" name="Google Shape;7280;p19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7281" name="Google Shape;7281;p19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282" name="Google Shape;7282;p19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283" name="Google Shape;7283;p193"/>
          <p:cNvGrpSpPr/>
          <p:nvPr/>
        </p:nvGrpSpPr>
        <p:grpSpPr>
          <a:xfrm>
            <a:off x="1276227" y="2189550"/>
            <a:ext cx="3338689" cy="4045216"/>
            <a:chOff x="2998" y="1138"/>
            <a:chExt cx="1687" cy="2044"/>
          </a:xfrm>
        </p:grpSpPr>
        <p:sp>
          <p:nvSpPr>
            <p:cNvPr id="7284" name="Google Shape;7284;p193"/>
            <p:cNvSpPr/>
            <p:nvPr/>
          </p:nvSpPr>
          <p:spPr>
            <a:xfrm>
              <a:off x="3145" y="2630"/>
              <a:ext cx="1395" cy="147"/>
            </a:xfrm>
            <a:prstGeom prst="rect">
              <a:avLst/>
            </a:prstGeom>
            <a:solidFill>
              <a:srgbClr val="C5D0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85" name="Google Shape;7285;p193"/>
            <p:cNvSpPr/>
            <p:nvPr/>
          </p:nvSpPr>
          <p:spPr>
            <a:xfrm>
              <a:off x="3705" y="1157"/>
              <a:ext cx="816" cy="957"/>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86" name="Google Shape;7286;p193"/>
            <p:cNvSpPr/>
            <p:nvPr/>
          </p:nvSpPr>
          <p:spPr>
            <a:xfrm>
              <a:off x="4127" y="1690"/>
              <a:ext cx="316" cy="16"/>
            </a:xfrm>
            <a:prstGeom prst="rect">
              <a:avLst/>
            </a:pr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87" name="Google Shape;7287;p193"/>
            <p:cNvSpPr/>
            <p:nvPr/>
          </p:nvSpPr>
          <p:spPr>
            <a:xfrm>
              <a:off x="4386" y="1367"/>
              <a:ext cx="57" cy="323"/>
            </a:xfrm>
            <a:prstGeom prst="rect">
              <a:avLst/>
            </a:pr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88" name="Google Shape;7288;p193"/>
            <p:cNvSpPr/>
            <p:nvPr/>
          </p:nvSpPr>
          <p:spPr>
            <a:xfrm>
              <a:off x="4322" y="1488"/>
              <a:ext cx="57" cy="202"/>
            </a:xfrm>
            <a:prstGeom prst="rect">
              <a:avLst/>
            </a:prstGeom>
            <a:solidFill>
              <a:srgbClr val="5D8C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89" name="Google Shape;7289;p193"/>
            <p:cNvSpPr/>
            <p:nvPr/>
          </p:nvSpPr>
          <p:spPr>
            <a:xfrm>
              <a:off x="4258" y="1557"/>
              <a:ext cx="54" cy="133"/>
            </a:xfrm>
            <a:prstGeom prst="rect">
              <a:avLst/>
            </a:prstGeom>
            <a:solidFill>
              <a:srgbClr val="7BA4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0" name="Google Shape;7290;p193"/>
            <p:cNvSpPr/>
            <p:nvPr/>
          </p:nvSpPr>
          <p:spPr>
            <a:xfrm>
              <a:off x="4194" y="1495"/>
              <a:ext cx="54" cy="195"/>
            </a:xfrm>
            <a:prstGeom prst="rect">
              <a:avLst/>
            </a:prstGeom>
            <a:solidFill>
              <a:srgbClr val="99BDD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1" name="Google Shape;7291;p193"/>
            <p:cNvSpPr/>
            <p:nvPr/>
          </p:nvSpPr>
          <p:spPr>
            <a:xfrm>
              <a:off x="4127" y="1550"/>
              <a:ext cx="57" cy="140"/>
            </a:xfrm>
            <a:prstGeom prst="rect">
              <a:avLst/>
            </a:prstGeom>
            <a:solidFill>
              <a:srgbClr val="B7D5F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2" name="Google Shape;7292;p193"/>
            <p:cNvSpPr/>
            <p:nvPr/>
          </p:nvSpPr>
          <p:spPr>
            <a:xfrm>
              <a:off x="3764" y="1524"/>
              <a:ext cx="316" cy="9"/>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3" name="Google Shape;7293;p193"/>
            <p:cNvSpPr/>
            <p:nvPr/>
          </p:nvSpPr>
          <p:spPr>
            <a:xfrm>
              <a:off x="3764" y="1548"/>
              <a:ext cx="316" cy="9"/>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4" name="Google Shape;7294;p193"/>
            <p:cNvSpPr/>
            <p:nvPr/>
          </p:nvSpPr>
          <p:spPr>
            <a:xfrm>
              <a:off x="3764" y="1571"/>
              <a:ext cx="316" cy="12"/>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5" name="Google Shape;7295;p193"/>
            <p:cNvSpPr/>
            <p:nvPr/>
          </p:nvSpPr>
          <p:spPr>
            <a:xfrm>
              <a:off x="3764" y="1595"/>
              <a:ext cx="316" cy="12"/>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6" name="Google Shape;7296;p193"/>
            <p:cNvSpPr/>
            <p:nvPr/>
          </p:nvSpPr>
          <p:spPr>
            <a:xfrm>
              <a:off x="3764" y="1619"/>
              <a:ext cx="316" cy="11"/>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7" name="Google Shape;7297;p193"/>
            <p:cNvSpPr/>
            <p:nvPr/>
          </p:nvSpPr>
          <p:spPr>
            <a:xfrm>
              <a:off x="3764" y="1424"/>
              <a:ext cx="316" cy="60"/>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8" name="Google Shape;7298;p193"/>
            <p:cNvSpPr/>
            <p:nvPr/>
          </p:nvSpPr>
          <p:spPr>
            <a:xfrm>
              <a:off x="3778" y="1782"/>
              <a:ext cx="268" cy="268"/>
            </a:xfrm>
            <a:prstGeom prst="ellipse">
              <a:avLst/>
            </a:prstGeom>
            <a:solidFill>
              <a:srgbClr val="B7D5F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99" name="Google Shape;7299;p193"/>
            <p:cNvSpPr/>
            <p:nvPr/>
          </p:nvSpPr>
          <p:spPr>
            <a:xfrm>
              <a:off x="3914" y="1917"/>
              <a:ext cx="118" cy="111"/>
            </a:xfrm>
            <a:custGeom>
              <a:rect b="b" l="l" r="r" t="t"/>
              <a:pathLst>
                <a:path extrusionOk="0" h="47" w="50">
                  <a:moveTo>
                    <a:pt x="31" y="47"/>
                  </a:moveTo>
                  <a:cubicBezTo>
                    <a:pt x="39" y="41"/>
                    <a:pt x="45" y="34"/>
                    <a:pt x="50" y="25"/>
                  </a:cubicBezTo>
                  <a:cubicBezTo>
                    <a:pt x="0" y="0"/>
                    <a:pt x="0" y="0"/>
                    <a:pt x="0" y="0"/>
                  </a:cubicBezTo>
                  <a:lnTo>
                    <a:pt x="31" y="47"/>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0" name="Google Shape;7300;p193"/>
            <p:cNvSpPr/>
            <p:nvPr/>
          </p:nvSpPr>
          <p:spPr>
            <a:xfrm>
              <a:off x="3914" y="1811"/>
              <a:ext cx="132" cy="165"/>
            </a:xfrm>
            <a:custGeom>
              <a:rect b="b" l="l" r="r" t="t"/>
              <a:pathLst>
                <a:path extrusionOk="0" h="70" w="56">
                  <a:moveTo>
                    <a:pt x="50" y="70"/>
                  </a:moveTo>
                  <a:cubicBezTo>
                    <a:pt x="54" y="63"/>
                    <a:pt x="56" y="54"/>
                    <a:pt x="56" y="45"/>
                  </a:cubicBezTo>
                  <a:cubicBezTo>
                    <a:pt x="56" y="27"/>
                    <a:pt x="48" y="11"/>
                    <a:pt x="34" y="0"/>
                  </a:cubicBezTo>
                  <a:cubicBezTo>
                    <a:pt x="0" y="45"/>
                    <a:pt x="0" y="45"/>
                    <a:pt x="0" y="45"/>
                  </a:cubicBezTo>
                  <a:lnTo>
                    <a:pt x="50" y="70"/>
                  </a:lnTo>
                  <a:close/>
                </a:path>
              </a:pathLst>
            </a:custGeom>
            <a:solidFill>
              <a:srgbClr val="5D8C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1" name="Google Shape;7301;p193"/>
            <p:cNvSpPr/>
            <p:nvPr/>
          </p:nvSpPr>
          <p:spPr>
            <a:xfrm>
              <a:off x="3914" y="1782"/>
              <a:ext cx="80" cy="135"/>
            </a:xfrm>
            <a:custGeom>
              <a:rect b="b" l="l" r="r" t="t"/>
              <a:pathLst>
                <a:path extrusionOk="0" h="57" w="34">
                  <a:moveTo>
                    <a:pt x="34" y="12"/>
                  </a:moveTo>
                  <a:cubicBezTo>
                    <a:pt x="25" y="5"/>
                    <a:pt x="13" y="0"/>
                    <a:pt x="0" y="0"/>
                  </a:cubicBezTo>
                  <a:cubicBezTo>
                    <a:pt x="0" y="57"/>
                    <a:pt x="0" y="57"/>
                    <a:pt x="0" y="57"/>
                  </a:cubicBezTo>
                  <a:lnTo>
                    <a:pt x="34" y="12"/>
                  </a:lnTo>
                  <a:close/>
                </a:path>
              </a:pathLst>
            </a:custGeom>
            <a:solidFill>
              <a:srgbClr val="7BA4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2" name="Google Shape;7302;p193"/>
            <p:cNvSpPr/>
            <p:nvPr/>
          </p:nvSpPr>
          <p:spPr>
            <a:xfrm>
              <a:off x="3819" y="1782"/>
              <a:ext cx="95" cy="135"/>
            </a:xfrm>
            <a:custGeom>
              <a:rect b="b" l="l" r="r" t="t"/>
              <a:pathLst>
                <a:path extrusionOk="0" h="57" w="40">
                  <a:moveTo>
                    <a:pt x="40" y="0"/>
                  </a:moveTo>
                  <a:cubicBezTo>
                    <a:pt x="40" y="57"/>
                    <a:pt x="40" y="57"/>
                    <a:pt x="40" y="57"/>
                  </a:cubicBezTo>
                  <a:cubicBezTo>
                    <a:pt x="0" y="17"/>
                    <a:pt x="0" y="17"/>
                    <a:pt x="0" y="17"/>
                  </a:cubicBezTo>
                  <a:cubicBezTo>
                    <a:pt x="10" y="7"/>
                    <a:pt x="24" y="0"/>
                    <a:pt x="40" y="0"/>
                  </a:cubicBezTo>
                  <a:close/>
                </a:path>
              </a:pathLst>
            </a:custGeom>
            <a:solidFill>
              <a:srgbClr val="99BDD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3" name="Google Shape;7303;p193"/>
            <p:cNvSpPr/>
            <p:nvPr/>
          </p:nvSpPr>
          <p:spPr>
            <a:xfrm>
              <a:off x="4127" y="1865"/>
              <a:ext cx="316" cy="12"/>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4" name="Google Shape;7304;p193"/>
            <p:cNvSpPr/>
            <p:nvPr/>
          </p:nvSpPr>
          <p:spPr>
            <a:xfrm>
              <a:off x="4127" y="1889"/>
              <a:ext cx="316" cy="12"/>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5" name="Google Shape;7305;p193"/>
            <p:cNvSpPr/>
            <p:nvPr/>
          </p:nvSpPr>
          <p:spPr>
            <a:xfrm>
              <a:off x="4127" y="1915"/>
              <a:ext cx="316" cy="9"/>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6" name="Google Shape;7306;p193"/>
            <p:cNvSpPr/>
            <p:nvPr/>
          </p:nvSpPr>
          <p:spPr>
            <a:xfrm>
              <a:off x="4127" y="1938"/>
              <a:ext cx="316" cy="10"/>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7" name="Google Shape;7307;p193"/>
            <p:cNvSpPr/>
            <p:nvPr/>
          </p:nvSpPr>
          <p:spPr>
            <a:xfrm>
              <a:off x="4127" y="1962"/>
              <a:ext cx="316" cy="12"/>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8" name="Google Shape;7308;p193"/>
            <p:cNvSpPr/>
            <p:nvPr/>
          </p:nvSpPr>
          <p:spPr>
            <a:xfrm>
              <a:off x="4127" y="1768"/>
              <a:ext cx="316" cy="57"/>
            </a:xfrm>
            <a:prstGeom prst="rect">
              <a:avLst/>
            </a:pr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9" name="Google Shape;7309;p193"/>
            <p:cNvSpPr/>
            <p:nvPr/>
          </p:nvSpPr>
          <p:spPr>
            <a:xfrm>
              <a:off x="3686" y="1138"/>
              <a:ext cx="854" cy="992"/>
            </a:xfrm>
            <a:custGeom>
              <a:rect b="b" l="l" r="r" t="t"/>
              <a:pathLst>
                <a:path extrusionOk="0" h="992" w="854">
                  <a:moveTo>
                    <a:pt x="427" y="0"/>
                  </a:moveTo>
                  <a:lnTo>
                    <a:pt x="835" y="0"/>
                  </a:lnTo>
                  <a:lnTo>
                    <a:pt x="854" y="0"/>
                  </a:lnTo>
                  <a:lnTo>
                    <a:pt x="854" y="19"/>
                  </a:lnTo>
                  <a:lnTo>
                    <a:pt x="854" y="976"/>
                  </a:lnTo>
                  <a:lnTo>
                    <a:pt x="854" y="992"/>
                  </a:lnTo>
                  <a:lnTo>
                    <a:pt x="835" y="992"/>
                  </a:lnTo>
                  <a:lnTo>
                    <a:pt x="427" y="992"/>
                  </a:lnTo>
                  <a:lnTo>
                    <a:pt x="427" y="957"/>
                  </a:lnTo>
                  <a:lnTo>
                    <a:pt x="816" y="957"/>
                  </a:lnTo>
                  <a:lnTo>
                    <a:pt x="816" y="38"/>
                  </a:lnTo>
                  <a:lnTo>
                    <a:pt x="427" y="38"/>
                  </a:lnTo>
                  <a:lnTo>
                    <a:pt x="427" y="0"/>
                  </a:lnTo>
                  <a:close/>
                  <a:moveTo>
                    <a:pt x="19" y="0"/>
                  </a:moveTo>
                  <a:lnTo>
                    <a:pt x="427" y="0"/>
                  </a:lnTo>
                  <a:lnTo>
                    <a:pt x="427" y="38"/>
                  </a:lnTo>
                  <a:lnTo>
                    <a:pt x="38" y="38"/>
                  </a:lnTo>
                  <a:lnTo>
                    <a:pt x="38" y="957"/>
                  </a:lnTo>
                  <a:lnTo>
                    <a:pt x="427" y="957"/>
                  </a:lnTo>
                  <a:lnTo>
                    <a:pt x="427" y="992"/>
                  </a:lnTo>
                  <a:lnTo>
                    <a:pt x="19" y="992"/>
                  </a:lnTo>
                  <a:lnTo>
                    <a:pt x="0" y="992"/>
                  </a:lnTo>
                  <a:lnTo>
                    <a:pt x="0" y="976"/>
                  </a:lnTo>
                  <a:lnTo>
                    <a:pt x="0" y="19"/>
                  </a:lnTo>
                  <a:lnTo>
                    <a:pt x="0" y="0"/>
                  </a:lnTo>
                  <a:lnTo>
                    <a:pt x="19" y="0"/>
                  </a:lnTo>
                  <a:close/>
                </a:path>
              </a:pathLst>
            </a:custGeom>
            <a:solidFill>
              <a:srgbClr val="C5D0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0" name="Google Shape;7310;p193"/>
            <p:cNvSpPr/>
            <p:nvPr/>
          </p:nvSpPr>
          <p:spPr>
            <a:xfrm>
              <a:off x="4410" y="1986"/>
              <a:ext cx="92" cy="109"/>
            </a:xfrm>
            <a:custGeom>
              <a:rect b="b" l="l" r="r" t="t"/>
              <a:pathLst>
                <a:path extrusionOk="0" h="109" w="92">
                  <a:moveTo>
                    <a:pt x="92" y="0"/>
                  </a:moveTo>
                  <a:lnTo>
                    <a:pt x="0" y="109"/>
                  </a:lnTo>
                  <a:lnTo>
                    <a:pt x="92" y="109"/>
                  </a:lnTo>
                  <a:lnTo>
                    <a:pt x="92" y="0"/>
                  </a:lnTo>
                  <a:close/>
                </a:path>
              </a:pathLst>
            </a:custGeom>
            <a:solidFill>
              <a:srgbClr val="A8B8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1" name="Google Shape;7311;p193"/>
            <p:cNvSpPr/>
            <p:nvPr/>
          </p:nvSpPr>
          <p:spPr>
            <a:xfrm>
              <a:off x="4393" y="1979"/>
              <a:ext cx="109" cy="116"/>
            </a:xfrm>
            <a:custGeom>
              <a:rect b="b" l="l" r="r" t="t"/>
              <a:pathLst>
                <a:path extrusionOk="0" h="49" w="46">
                  <a:moveTo>
                    <a:pt x="46" y="3"/>
                  </a:moveTo>
                  <a:cubicBezTo>
                    <a:pt x="7" y="49"/>
                    <a:pt x="7" y="49"/>
                    <a:pt x="7" y="49"/>
                  </a:cubicBezTo>
                  <a:cubicBezTo>
                    <a:pt x="11" y="32"/>
                    <a:pt x="10" y="16"/>
                    <a:pt x="0" y="0"/>
                  </a:cubicBezTo>
                  <a:cubicBezTo>
                    <a:pt x="14" y="10"/>
                    <a:pt x="30" y="10"/>
                    <a:pt x="46" y="3"/>
                  </a:cubicBezTo>
                  <a:close/>
                </a:path>
              </a:pathLst>
            </a:custGeom>
            <a:solidFill>
              <a:srgbClr val="E8E7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2" name="Google Shape;7312;p193"/>
            <p:cNvSpPr/>
            <p:nvPr/>
          </p:nvSpPr>
          <p:spPr>
            <a:xfrm>
              <a:off x="3346" y="2630"/>
              <a:ext cx="140" cy="121"/>
            </a:xfrm>
            <a:custGeom>
              <a:rect b="b" l="l" r="r" t="t"/>
              <a:pathLst>
                <a:path extrusionOk="0" h="51" w="59">
                  <a:moveTo>
                    <a:pt x="5" y="2"/>
                  </a:moveTo>
                  <a:cubicBezTo>
                    <a:pt x="2" y="6"/>
                    <a:pt x="0" y="18"/>
                    <a:pt x="1" y="25"/>
                  </a:cubicBezTo>
                  <a:cubicBezTo>
                    <a:pt x="1" y="31"/>
                    <a:pt x="1" y="32"/>
                    <a:pt x="4" y="34"/>
                  </a:cubicBezTo>
                  <a:cubicBezTo>
                    <a:pt x="7" y="36"/>
                    <a:pt x="8" y="36"/>
                    <a:pt x="9" y="34"/>
                  </a:cubicBezTo>
                  <a:cubicBezTo>
                    <a:pt x="10" y="33"/>
                    <a:pt x="17" y="41"/>
                    <a:pt x="20" y="43"/>
                  </a:cubicBezTo>
                  <a:cubicBezTo>
                    <a:pt x="23" y="45"/>
                    <a:pt x="31" y="50"/>
                    <a:pt x="41" y="50"/>
                  </a:cubicBezTo>
                  <a:cubicBezTo>
                    <a:pt x="50" y="51"/>
                    <a:pt x="59" y="49"/>
                    <a:pt x="59" y="43"/>
                  </a:cubicBezTo>
                  <a:cubicBezTo>
                    <a:pt x="59" y="37"/>
                    <a:pt x="56" y="34"/>
                    <a:pt x="49" y="28"/>
                  </a:cubicBezTo>
                  <a:cubicBezTo>
                    <a:pt x="42" y="22"/>
                    <a:pt x="35" y="11"/>
                    <a:pt x="33" y="6"/>
                  </a:cubicBezTo>
                  <a:cubicBezTo>
                    <a:pt x="31" y="1"/>
                    <a:pt x="24" y="2"/>
                    <a:pt x="21" y="4"/>
                  </a:cubicBezTo>
                  <a:cubicBezTo>
                    <a:pt x="18" y="5"/>
                    <a:pt x="15" y="15"/>
                    <a:pt x="11" y="12"/>
                  </a:cubicBezTo>
                  <a:cubicBezTo>
                    <a:pt x="7" y="8"/>
                    <a:pt x="6" y="0"/>
                    <a:pt x="5" y="2"/>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3" name="Google Shape;7313;p193"/>
            <p:cNvSpPr/>
            <p:nvPr/>
          </p:nvSpPr>
          <p:spPr>
            <a:xfrm>
              <a:off x="3470" y="2630"/>
              <a:ext cx="161" cy="114"/>
            </a:xfrm>
            <a:custGeom>
              <a:rect b="b" l="l" r="r" t="t"/>
              <a:pathLst>
                <a:path extrusionOk="0" h="48" w="68">
                  <a:moveTo>
                    <a:pt x="6" y="2"/>
                  </a:moveTo>
                  <a:cubicBezTo>
                    <a:pt x="3" y="6"/>
                    <a:pt x="0" y="18"/>
                    <a:pt x="1" y="24"/>
                  </a:cubicBezTo>
                  <a:cubicBezTo>
                    <a:pt x="2" y="30"/>
                    <a:pt x="2" y="31"/>
                    <a:pt x="5" y="33"/>
                  </a:cubicBezTo>
                  <a:cubicBezTo>
                    <a:pt x="9" y="34"/>
                    <a:pt x="10" y="35"/>
                    <a:pt x="11" y="33"/>
                  </a:cubicBezTo>
                  <a:cubicBezTo>
                    <a:pt x="12" y="31"/>
                    <a:pt x="20" y="39"/>
                    <a:pt x="23" y="41"/>
                  </a:cubicBezTo>
                  <a:cubicBezTo>
                    <a:pt x="27" y="43"/>
                    <a:pt x="36" y="48"/>
                    <a:pt x="47" y="48"/>
                  </a:cubicBezTo>
                  <a:cubicBezTo>
                    <a:pt x="58" y="48"/>
                    <a:pt x="68" y="47"/>
                    <a:pt x="68" y="41"/>
                  </a:cubicBezTo>
                  <a:cubicBezTo>
                    <a:pt x="68" y="35"/>
                    <a:pt x="64" y="32"/>
                    <a:pt x="56" y="27"/>
                  </a:cubicBezTo>
                  <a:cubicBezTo>
                    <a:pt x="48" y="21"/>
                    <a:pt x="41" y="11"/>
                    <a:pt x="38" y="6"/>
                  </a:cubicBezTo>
                  <a:cubicBezTo>
                    <a:pt x="36" y="1"/>
                    <a:pt x="28" y="2"/>
                    <a:pt x="25" y="4"/>
                  </a:cubicBezTo>
                  <a:cubicBezTo>
                    <a:pt x="21" y="5"/>
                    <a:pt x="18" y="14"/>
                    <a:pt x="13" y="11"/>
                  </a:cubicBezTo>
                  <a:cubicBezTo>
                    <a:pt x="8" y="8"/>
                    <a:pt x="7" y="0"/>
                    <a:pt x="6" y="2"/>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4" name="Google Shape;7314;p193"/>
            <p:cNvSpPr/>
            <p:nvPr/>
          </p:nvSpPr>
          <p:spPr>
            <a:xfrm>
              <a:off x="3344" y="2090"/>
              <a:ext cx="109" cy="576"/>
            </a:xfrm>
            <a:custGeom>
              <a:rect b="b" l="l" r="r" t="t"/>
              <a:pathLst>
                <a:path extrusionOk="0" h="243" w="46">
                  <a:moveTo>
                    <a:pt x="8" y="0"/>
                  </a:moveTo>
                  <a:cubicBezTo>
                    <a:pt x="38" y="0"/>
                    <a:pt x="38" y="0"/>
                    <a:pt x="38" y="0"/>
                  </a:cubicBezTo>
                  <a:cubicBezTo>
                    <a:pt x="43" y="0"/>
                    <a:pt x="46" y="4"/>
                    <a:pt x="46" y="8"/>
                  </a:cubicBezTo>
                  <a:cubicBezTo>
                    <a:pt x="46" y="235"/>
                    <a:pt x="46" y="235"/>
                    <a:pt x="46" y="235"/>
                  </a:cubicBezTo>
                  <a:cubicBezTo>
                    <a:pt x="46" y="239"/>
                    <a:pt x="43" y="243"/>
                    <a:pt x="38" y="243"/>
                  </a:cubicBezTo>
                  <a:cubicBezTo>
                    <a:pt x="8" y="243"/>
                    <a:pt x="8" y="243"/>
                    <a:pt x="8" y="243"/>
                  </a:cubicBezTo>
                  <a:cubicBezTo>
                    <a:pt x="3" y="243"/>
                    <a:pt x="0" y="239"/>
                    <a:pt x="0" y="235"/>
                  </a:cubicBezTo>
                  <a:cubicBezTo>
                    <a:pt x="0" y="8"/>
                    <a:pt x="0" y="8"/>
                    <a:pt x="0" y="8"/>
                  </a:cubicBezTo>
                  <a:cubicBezTo>
                    <a:pt x="0" y="4"/>
                    <a:pt x="3" y="0"/>
                    <a:pt x="8"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5" name="Google Shape;7315;p193"/>
            <p:cNvSpPr/>
            <p:nvPr/>
          </p:nvSpPr>
          <p:spPr>
            <a:xfrm>
              <a:off x="3470" y="1972"/>
              <a:ext cx="109" cy="694"/>
            </a:xfrm>
            <a:custGeom>
              <a:rect b="b" l="l" r="r" t="t"/>
              <a:pathLst>
                <a:path extrusionOk="0" h="293" w="46">
                  <a:moveTo>
                    <a:pt x="8" y="0"/>
                  </a:moveTo>
                  <a:cubicBezTo>
                    <a:pt x="38" y="0"/>
                    <a:pt x="38" y="0"/>
                    <a:pt x="38" y="0"/>
                  </a:cubicBezTo>
                  <a:cubicBezTo>
                    <a:pt x="42" y="0"/>
                    <a:pt x="46" y="4"/>
                    <a:pt x="46" y="8"/>
                  </a:cubicBezTo>
                  <a:cubicBezTo>
                    <a:pt x="46" y="285"/>
                    <a:pt x="46" y="285"/>
                    <a:pt x="46" y="285"/>
                  </a:cubicBezTo>
                  <a:cubicBezTo>
                    <a:pt x="46" y="289"/>
                    <a:pt x="42" y="293"/>
                    <a:pt x="38" y="293"/>
                  </a:cubicBezTo>
                  <a:cubicBezTo>
                    <a:pt x="8" y="293"/>
                    <a:pt x="8" y="293"/>
                    <a:pt x="8" y="293"/>
                  </a:cubicBezTo>
                  <a:cubicBezTo>
                    <a:pt x="3" y="293"/>
                    <a:pt x="0" y="289"/>
                    <a:pt x="0" y="285"/>
                  </a:cubicBezTo>
                  <a:cubicBezTo>
                    <a:pt x="0" y="8"/>
                    <a:pt x="0" y="8"/>
                    <a:pt x="0" y="8"/>
                  </a:cubicBezTo>
                  <a:cubicBezTo>
                    <a:pt x="0" y="4"/>
                    <a:pt x="3" y="0"/>
                    <a:pt x="8"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6" name="Google Shape;7316;p193"/>
            <p:cNvSpPr/>
            <p:nvPr/>
          </p:nvSpPr>
          <p:spPr>
            <a:xfrm>
              <a:off x="3199" y="2043"/>
              <a:ext cx="74" cy="83"/>
            </a:xfrm>
            <a:custGeom>
              <a:rect b="b" l="l" r="r" t="t"/>
              <a:pathLst>
                <a:path extrusionOk="0" h="83" w="74">
                  <a:moveTo>
                    <a:pt x="0" y="61"/>
                  </a:moveTo>
                  <a:lnTo>
                    <a:pt x="45" y="83"/>
                  </a:lnTo>
                  <a:lnTo>
                    <a:pt x="74" y="21"/>
                  </a:lnTo>
                  <a:lnTo>
                    <a:pt x="31" y="0"/>
                  </a:lnTo>
                  <a:lnTo>
                    <a:pt x="0" y="61"/>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7" name="Google Shape;7317;p193"/>
            <p:cNvSpPr/>
            <p:nvPr/>
          </p:nvSpPr>
          <p:spPr>
            <a:xfrm>
              <a:off x="3187" y="2064"/>
              <a:ext cx="76" cy="97"/>
            </a:xfrm>
            <a:custGeom>
              <a:rect b="b" l="l" r="r" t="t"/>
              <a:pathLst>
                <a:path extrusionOk="0" h="41" w="32">
                  <a:moveTo>
                    <a:pt x="32" y="5"/>
                  </a:moveTo>
                  <a:cubicBezTo>
                    <a:pt x="13" y="0"/>
                    <a:pt x="13" y="0"/>
                    <a:pt x="13" y="0"/>
                  </a:cubicBezTo>
                  <a:cubicBezTo>
                    <a:pt x="10" y="15"/>
                    <a:pt x="10" y="15"/>
                    <a:pt x="10" y="15"/>
                  </a:cubicBezTo>
                  <a:cubicBezTo>
                    <a:pt x="0" y="30"/>
                    <a:pt x="0" y="30"/>
                    <a:pt x="0" y="30"/>
                  </a:cubicBezTo>
                  <a:cubicBezTo>
                    <a:pt x="8" y="33"/>
                    <a:pt x="22" y="29"/>
                    <a:pt x="21" y="41"/>
                  </a:cubicBezTo>
                  <a:lnTo>
                    <a:pt x="32" y="5"/>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8" name="Google Shape;7318;p193"/>
            <p:cNvSpPr/>
            <p:nvPr/>
          </p:nvSpPr>
          <p:spPr>
            <a:xfrm>
              <a:off x="3176" y="2066"/>
              <a:ext cx="87" cy="135"/>
            </a:xfrm>
            <a:custGeom>
              <a:rect b="b" l="l" r="r" t="t"/>
              <a:pathLst>
                <a:path extrusionOk="0" h="57" w="37">
                  <a:moveTo>
                    <a:pt x="2" y="34"/>
                  </a:moveTo>
                  <a:cubicBezTo>
                    <a:pt x="15" y="7"/>
                    <a:pt x="15" y="7"/>
                    <a:pt x="15" y="7"/>
                  </a:cubicBezTo>
                  <a:cubicBezTo>
                    <a:pt x="16" y="5"/>
                    <a:pt x="18" y="4"/>
                    <a:pt x="21" y="5"/>
                  </a:cubicBezTo>
                  <a:cubicBezTo>
                    <a:pt x="21" y="5"/>
                    <a:pt x="21" y="5"/>
                    <a:pt x="21" y="5"/>
                  </a:cubicBezTo>
                  <a:cubicBezTo>
                    <a:pt x="21" y="5"/>
                    <a:pt x="21" y="5"/>
                    <a:pt x="21" y="5"/>
                  </a:cubicBezTo>
                  <a:cubicBezTo>
                    <a:pt x="22" y="3"/>
                    <a:pt x="22" y="3"/>
                    <a:pt x="22" y="3"/>
                  </a:cubicBezTo>
                  <a:cubicBezTo>
                    <a:pt x="23" y="1"/>
                    <a:pt x="26" y="0"/>
                    <a:pt x="28" y="1"/>
                  </a:cubicBezTo>
                  <a:cubicBezTo>
                    <a:pt x="28" y="1"/>
                    <a:pt x="28" y="1"/>
                    <a:pt x="28" y="1"/>
                  </a:cubicBezTo>
                  <a:cubicBezTo>
                    <a:pt x="30" y="2"/>
                    <a:pt x="31" y="3"/>
                    <a:pt x="31" y="5"/>
                  </a:cubicBezTo>
                  <a:cubicBezTo>
                    <a:pt x="32" y="5"/>
                    <a:pt x="33" y="5"/>
                    <a:pt x="34" y="5"/>
                  </a:cubicBezTo>
                  <a:cubicBezTo>
                    <a:pt x="34" y="5"/>
                    <a:pt x="34" y="5"/>
                    <a:pt x="34" y="5"/>
                  </a:cubicBezTo>
                  <a:cubicBezTo>
                    <a:pt x="36" y="6"/>
                    <a:pt x="37" y="9"/>
                    <a:pt x="36" y="12"/>
                  </a:cubicBezTo>
                  <a:cubicBezTo>
                    <a:pt x="20" y="41"/>
                    <a:pt x="20" y="41"/>
                    <a:pt x="20" y="41"/>
                  </a:cubicBezTo>
                  <a:cubicBezTo>
                    <a:pt x="15" y="54"/>
                    <a:pt x="15" y="54"/>
                    <a:pt x="15" y="54"/>
                  </a:cubicBezTo>
                  <a:cubicBezTo>
                    <a:pt x="14" y="56"/>
                    <a:pt x="11" y="57"/>
                    <a:pt x="9" y="56"/>
                  </a:cubicBezTo>
                  <a:cubicBezTo>
                    <a:pt x="9" y="56"/>
                    <a:pt x="9" y="56"/>
                    <a:pt x="9" y="56"/>
                  </a:cubicBezTo>
                  <a:cubicBezTo>
                    <a:pt x="7" y="55"/>
                    <a:pt x="7" y="51"/>
                    <a:pt x="8" y="49"/>
                  </a:cubicBezTo>
                  <a:cubicBezTo>
                    <a:pt x="7" y="47"/>
                    <a:pt x="0" y="40"/>
                    <a:pt x="2" y="34"/>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9" name="Google Shape;7319;p193"/>
            <p:cNvSpPr/>
            <p:nvPr/>
          </p:nvSpPr>
          <p:spPr>
            <a:xfrm>
              <a:off x="3192" y="2159"/>
              <a:ext cx="29" cy="78"/>
            </a:xfrm>
            <a:custGeom>
              <a:rect b="b" l="l" r="r" t="t"/>
              <a:pathLst>
                <a:path extrusionOk="0" h="33" w="12">
                  <a:moveTo>
                    <a:pt x="3" y="33"/>
                  </a:moveTo>
                  <a:cubicBezTo>
                    <a:pt x="3" y="33"/>
                    <a:pt x="3" y="33"/>
                    <a:pt x="3" y="33"/>
                  </a:cubicBezTo>
                  <a:cubicBezTo>
                    <a:pt x="1" y="32"/>
                    <a:pt x="0" y="31"/>
                    <a:pt x="0" y="29"/>
                  </a:cubicBezTo>
                  <a:cubicBezTo>
                    <a:pt x="5" y="1"/>
                    <a:pt x="5" y="1"/>
                    <a:pt x="5" y="1"/>
                  </a:cubicBezTo>
                  <a:cubicBezTo>
                    <a:pt x="5" y="0"/>
                    <a:pt x="5" y="0"/>
                    <a:pt x="5" y="0"/>
                  </a:cubicBezTo>
                  <a:cubicBezTo>
                    <a:pt x="12" y="5"/>
                    <a:pt x="12" y="5"/>
                    <a:pt x="12" y="5"/>
                  </a:cubicBezTo>
                  <a:cubicBezTo>
                    <a:pt x="6" y="30"/>
                    <a:pt x="6" y="30"/>
                    <a:pt x="6" y="30"/>
                  </a:cubicBezTo>
                  <a:cubicBezTo>
                    <a:pt x="6" y="32"/>
                    <a:pt x="4" y="33"/>
                    <a:pt x="3" y="33"/>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0" name="Google Shape;7320;p193"/>
            <p:cNvSpPr/>
            <p:nvPr/>
          </p:nvSpPr>
          <p:spPr>
            <a:xfrm>
              <a:off x="3211" y="2085"/>
              <a:ext cx="48" cy="107"/>
            </a:xfrm>
            <a:custGeom>
              <a:rect b="b" l="l" r="r" t="t"/>
              <a:pathLst>
                <a:path extrusionOk="0" h="45" w="20">
                  <a:moveTo>
                    <a:pt x="14" y="45"/>
                  </a:moveTo>
                  <a:cubicBezTo>
                    <a:pt x="14" y="45"/>
                    <a:pt x="14" y="45"/>
                    <a:pt x="14" y="45"/>
                  </a:cubicBezTo>
                  <a:cubicBezTo>
                    <a:pt x="12" y="45"/>
                    <a:pt x="10" y="43"/>
                    <a:pt x="10" y="41"/>
                  </a:cubicBezTo>
                  <a:cubicBezTo>
                    <a:pt x="11" y="30"/>
                    <a:pt x="11" y="30"/>
                    <a:pt x="11" y="30"/>
                  </a:cubicBezTo>
                  <a:cubicBezTo>
                    <a:pt x="12" y="26"/>
                    <a:pt x="8" y="27"/>
                    <a:pt x="6" y="31"/>
                  </a:cubicBezTo>
                  <a:cubicBezTo>
                    <a:pt x="0" y="8"/>
                    <a:pt x="0" y="8"/>
                    <a:pt x="0" y="8"/>
                  </a:cubicBezTo>
                  <a:cubicBezTo>
                    <a:pt x="11" y="0"/>
                    <a:pt x="11" y="0"/>
                    <a:pt x="11" y="0"/>
                  </a:cubicBezTo>
                  <a:cubicBezTo>
                    <a:pt x="16" y="10"/>
                    <a:pt x="16" y="10"/>
                    <a:pt x="16" y="10"/>
                  </a:cubicBezTo>
                  <a:cubicBezTo>
                    <a:pt x="19" y="11"/>
                    <a:pt x="20" y="16"/>
                    <a:pt x="20" y="19"/>
                  </a:cubicBezTo>
                  <a:cubicBezTo>
                    <a:pt x="18" y="42"/>
                    <a:pt x="18" y="42"/>
                    <a:pt x="18" y="42"/>
                  </a:cubicBezTo>
                  <a:cubicBezTo>
                    <a:pt x="17" y="44"/>
                    <a:pt x="16" y="45"/>
                    <a:pt x="14" y="45"/>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1" name="Google Shape;7321;p193"/>
            <p:cNvSpPr/>
            <p:nvPr/>
          </p:nvSpPr>
          <p:spPr>
            <a:xfrm>
              <a:off x="3183" y="2147"/>
              <a:ext cx="23" cy="76"/>
            </a:xfrm>
            <a:custGeom>
              <a:rect b="b" l="l" r="r" t="t"/>
              <a:pathLst>
                <a:path extrusionOk="0" h="32" w="10">
                  <a:moveTo>
                    <a:pt x="7" y="32"/>
                  </a:moveTo>
                  <a:cubicBezTo>
                    <a:pt x="7" y="32"/>
                    <a:pt x="7" y="32"/>
                    <a:pt x="7" y="32"/>
                  </a:cubicBezTo>
                  <a:cubicBezTo>
                    <a:pt x="5" y="32"/>
                    <a:pt x="4" y="31"/>
                    <a:pt x="3" y="29"/>
                  </a:cubicBezTo>
                  <a:cubicBezTo>
                    <a:pt x="1" y="1"/>
                    <a:pt x="1" y="1"/>
                    <a:pt x="1" y="1"/>
                  </a:cubicBezTo>
                  <a:cubicBezTo>
                    <a:pt x="0" y="0"/>
                    <a:pt x="0" y="0"/>
                    <a:pt x="0" y="0"/>
                  </a:cubicBezTo>
                  <a:cubicBezTo>
                    <a:pt x="8" y="3"/>
                    <a:pt x="8" y="3"/>
                    <a:pt x="8" y="3"/>
                  </a:cubicBezTo>
                  <a:cubicBezTo>
                    <a:pt x="10" y="28"/>
                    <a:pt x="10" y="28"/>
                    <a:pt x="10" y="28"/>
                  </a:cubicBezTo>
                  <a:cubicBezTo>
                    <a:pt x="10" y="30"/>
                    <a:pt x="9" y="32"/>
                    <a:pt x="7" y="32"/>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2" name="Google Shape;7322;p193"/>
            <p:cNvSpPr/>
            <p:nvPr/>
          </p:nvSpPr>
          <p:spPr>
            <a:xfrm>
              <a:off x="3180" y="2159"/>
              <a:ext cx="38" cy="66"/>
            </a:xfrm>
            <a:custGeom>
              <a:rect b="b" l="l" r="r" t="t"/>
              <a:pathLst>
                <a:path extrusionOk="0" h="28" w="16">
                  <a:moveTo>
                    <a:pt x="13" y="27"/>
                  </a:moveTo>
                  <a:cubicBezTo>
                    <a:pt x="13" y="27"/>
                    <a:pt x="13" y="27"/>
                    <a:pt x="13" y="27"/>
                  </a:cubicBezTo>
                  <a:cubicBezTo>
                    <a:pt x="11" y="28"/>
                    <a:pt x="9" y="27"/>
                    <a:pt x="9" y="26"/>
                  </a:cubicBezTo>
                  <a:cubicBezTo>
                    <a:pt x="0" y="0"/>
                    <a:pt x="0" y="0"/>
                    <a:pt x="0" y="0"/>
                  </a:cubicBezTo>
                  <a:cubicBezTo>
                    <a:pt x="7" y="4"/>
                    <a:pt x="7" y="4"/>
                    <a:pt x="7" y="4"/>
                  </a:cubicBezTo>
                  <a:cubicBezTo>
                    <a:pt x="15" y="23"/>
                    <a:pt x="15" y="23"/>
                    <a:pt x="15" y="23"/>
                  </a:cubicBezTo>
                  <a:cubicBezTo>
                    <a:pt x="16" y="25"/>
                    <a:pt x="15" y="27"/>
                    <a:pt x="13" y="27"/>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3" name="Google Shape;7323;p193"/>
            <p:cNvSpPr/>
            <p:nvPr/>
          </p:nvSpPr>
          <p:spPr>
            <a:xfrm>
              <a:off x="3185" y="2095"/>
              <a:ext cx="83" cy="38"/>
            </a:xfrm>
            <a:custGeom>
              <a:rect b="b" l="l" r="r" t="t"/>
              <a:pathLst>
                <a:path extrusionOk="0" h="38" w="83">
                  <a:moveTo>
                    <a:pt x="0" y="19"/>
                  </a:moveTo>
                  <a:lnTo>
                    <a:pt x="78" y="38"/>
                  </a:lnTo>
                  <a:lnTo>
                    <a:pt x="83" y="19"/>
                  </a:lnTo>
                  <a:lnTo>
                    <a:pt x="5" y="0"/>
                  </a:lnTo>
                  <a:lnTo>
                    <a:pt x="0" y="1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4" name="Google Shape;7324;p193"/>
            <p:cNvSpPr/>
            <p:nvPr/>
          </p:nvSpPr>
          <p:spPr>
            <a:xfrm>
              <a:off x="3185" y="1687"/>
              <a:ext cx="176" cy="432"/>
            </a:xfrm>
            <a:custGeom>
              <a:rect b="b" l="l" r="r" t="t"/>
              <a:pathLst>
                <a:path extrusionOk="0" h="182" w="74">
                  <a:moveTo>
                    <a:pt x="74" y="25"/>
                  </a:moveTo>
                  <a:cubicBezTo>
                    <a:pt x="52" y="0"/>
                    <a:pt x="52" y="0"/>
                    <a:pt x="52" y="0"/>
                  </a:cubicBezTo>
                  <a:cubicBezTo>
                    <a:pt x="42" y="7"/>
                    <a:pt x="36" y="24"/>
                    <a:pt x="34" y="30"/>
                  </a:cubicBezTo>
                  <a:cubicBezTo>
                    <a:pt x="0" y="174"/>
                    <a:pt x="0" y="174"/>
                    <a:pt x="0" y="174"/>
                  </a:cubicBezTo>
                  <a:cubicBezTo>
                    <a:pt x="0" y="174"/>
                    <a:pt x="0" y="174"/>
                    <a:pt x="0" y="174"/>
                  </a:cubicBezTo>
                  <a:cubicBezTo>
                    <a:pt x="36" y="182"/>
                    <a:pt x="36" y="182"/>
                    <a:pt x="36" y="182"/>
                  </a:cubicBezTo>
                  <a:cubicBezTo>
                    <a:pt x="36" y="182"/>
                    <a:pt x="36" y="182"/>
                    <a:pt x="36" y="182"/>
                  </a:cubicBezTo>
                  <a:cubicBezTo>
                    <a:pt x="74" y="25"/>
                    <a:pt x="74" y="25"/>
                    <a:pt x="74" y="25"/>
                  </a:cubicBezTo>
                  <a:cubicBezTo>
                    <a:pt x="74" y="25"/>
                    <a:pt x="74" y="25"/>
                    <a:pt x="74" y="25"/>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5" name="Google Shape;7325;p193"/>
            <p:cNvSpPr/>
            <p:nvPr/>
          </p:nvSpPr>
          <p:spPr>
            <a:xfrm>
              <a:off x="3883" y="1571"/>
              <a:ext cx="33" cy="81"/>
            </a:xfrm>
            <a:custGeom>
              <a:rect b="b" l="l" r="r" t="t"/>
              <a:pathLst>
                <a:path extrusionOk="0" h="81" w="33">
                  <a:moveTo>
                    <a:pt x="33" y="78"/>
                  </a:moveTo>
                  <a:lnTo>
                    <a:pt x="19" y="0"/>
                  </a:lnTo>
                  <a:lnTo>
                    <a:pt x="0" y="3"/>
                  </a:lnTo>
                  <a:lnTo>
                    <a:pt x="14" y="81"/>
                  </a:lnTo>
                  <a:lnTo>
                    <a:pt x="33" y="7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6" name="Google Shape;7326;p193"/>
            <p:cNvSpPr/>
            <p:nvPr/>
          </p:nvSpPr>
          <p:spPr>
            <a:xfrm>
              <a:off x="3876" y="1569"/>
              <a:ext cx="47" cy="85"/>
            </a:xfrm>
            <a:custGeom>
              <a:rect b="b" l="l" r="r" t="t"/>
              <a:pathLst>
                <a:path extrusionOk="0" h="85" w="47">
                  <a:moveTo>
                    <a:pt x="0" y="7"/>
                  </a:moveTo>
                  <a:lnTo>
                    <a:pt x="14" y="85"/>
                  </a:lnTo>
                  <a:lnTo>
                    <a:pt x="47" y="78"/>
                  </a:lnTo>
                  <a:lnTo>
                    <a:pt x="33" y="0"/>
                  </a:lnTo>
                  <a:lnTo>
                    <a:pt x="0" y="7"/>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7" name="Google Shape;7327;p193"/>
            <p:cNvSpPr/>
            <p:nvPr/>
          </p:nvSpPr>
          <p:spPr>
            <a:xfrm>
              <a:off x="3871" y="1611"/>
              <a:ext cx="57" cy="48"/>
            </a:xfrm>
            <a:custGeom>
              <a:rect b="b" l="l" r="r" t="t"/>
              <a:pathLst>
                <a:path extrusionOk="0" h="20" w="24">
                  <a:moveTo>
                    <a:pt x="24" y="7"/>
                  </a:moveTo>
                  <a:cubicBezTo>
                    <a:pt x="5" y="20"/>
                    <a:pt x="5" y="20"/>
                    <a:pt x="5" y="20"/>
                  </a:cubicBezTo>
                  <a:cubicBezTo>
                    <a:pt x="0" y="12"/>
                    <a:pt x="0" y="12"/>
                    <a:pt x="0" y="12"/>
                  </a:cubicBezTo>
                  <a:cubicBezTo>
                    <a:pt x="20" y="0"/>
                    <a:pt x="20" y="0"/>
                    <a:pt x="20" y="0"/>
                  </a:cubicBezTo>
                  <a:cubicBezTo>
                    <a:pt x="21" y="1"/>
                    <a:pt x="22" y="0"/>
                    <a:pt x="23" y="0"/>
                  </a:cubicBezTo>
                  <a:lnTo>
                    <a:pt x="24" y="7"/>
                  </a:ln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8" name="Google Shape;7328;p193"/>
            <p:cNvSpPr/>
            <p:nvPr/>
          </p:nvSpPr>
          <p:spPr>
            <a:xfrm>
              <a:off x="3513" y="1569"/>
              <a:ext cx="393" cy="156"/>
            </a:xfrm>
            <a:custGeom>
              <a:rect b="b" l="l" r="r" t="t"/>
              <a:pathLst>
                <a:path extrusionOk="0" h="66" w="166">
                  <a:moveTo>
                    <a:pt x="7" y="66"/>
                  </a:moveTo>
                  <a:cubicBezTo>
                    <a:pt x="0" y="30"/>
                    <a:pt x="0" y="30"/>
                    <a:pt x="0" y="30"/>
                  </a:cubicBezTo>
                  <a:cubicBezTo>
                    <a:pt x="0" y="30"/>
                    <a:pt x="0" y="30"/>
                    <a:pt x="0" y="30"/>
                  </a:cubicBezTo>
                  <a:cubicBezTo>
                    <a:pt x="159" y="0"/>
                    <a:pt x="159" y="0"/>
                    <a:pt x="159" y="0"/>
                  </a:cubicBezTo>
                  <a:cubicBezTo>
                    <a:pt x="159" y="0"/>
                    <a:pt x="159" y="0"/>
                    <a:pt x="159" y="0"/>
                  </a:cubicBezTo>
                  <a:cubicBezTo>
                    <a:pt x="166" y="36"/>
                    <a:pt x="166" y="36"/>
                    <a:pt x="166" y="36"/>
                  </a:cubicBezTo>
                  <a:cubicBezTo>
                    <a:pt x="166" y="36"/>
                    <a:pt x="166" y="36"/>
                    <a:pt x="166" y="36"/>
                  </a:cubicBezTo>
                  <a:cubicBezTo>
                    <a:pt x="7" y="66"/>
                    <a:pt x="7" y="66"/>
                    <a:pt x="7" y="66"/>
                  </a:cubicBezTo>
                  <a:cubicBezTo>
                    <a:pt x="7" y="66"/>
                    <a:pt x="7" y="66"/>
                    <a:pt x="7" y="6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9" name="Google Shape;7329;p193"/>
            <p:cNvSpPr/>
            <p:nvPr/>
          </p:nvSpPr>
          <p:spPr>
            <a:xfrm>
              <a:off x="3271" y="1619"/>
              <a:ext cx="327" cy="547"/>
            </a:xfrm>
            <a:custGeom>
              <a:rect b="b" l="l" r="r" t="t"/>
              <a:pathLst>
                <a:path extrusionOk="0" h="231" w="138">
                  <a:moveTo>
                    <a:pt x="135" y="196"/>
                  </a:moveTo>
                  <a:cubicBezTo>
                    <a:pt x="105" y="217"/>
                    <a:pt x="63" y="231"/>
                    <a:pt x="26" y="220"/>
                  </a:cubicBezTo>
                  <a:cubicBezTo>
                    <a:pt x="21" y="94"/>
                    <a:pt x="21" y="94"/>
                    <a:pt x="21" y="94"/>
                  </a:cubicBezTo>
                  <a:cubicBezTo>
                    <a:pt x="20" y="74"/>
                    <a:pt x="0" y="51"/>
                    <a:pt x="5" y="41"/>
                  </a:cubicBezTo>
                  <a:cubicBezTo>
                    <a:pt x="14" y="23"/>
                    <a:pt x="52" y="11"/>
                    <a:pt x="64" y="0"/>
                  </a:cubicBezTo>
                  <a:cubicBezTo>
                    <a:pt x="69" y="4"/>
                    <a:pt x="75" y="7"/>
                    <a:pt x="81" y="7"/>
                  </a:cubicBezTo>
                  <a:cubicBezTo>
                    <a:pt x="86" y="7"/>
                    <a:pt x="92" y="4"/>
                    <a:pt x="97" y="0"/>
                  </a:cubicBezTo>
                  <a:cubicBezTo>
                    <a:pt x="106" y="8"/>
                    <a:pt x="119" y="7"/>
                    <a:pt x="126" y="5"/>
                  </a:cubicBezTo>
                  <a:cubicBezTo>
                    <a:pt x="121" y="29"/>
                    <a:pt x="138" y="32"/>
                    <a:pt x="138" y="41"/>
                  </a:cubicBezTo>
                  <a:lnTo>
                    <a:pt x="135" y="196"/>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0" name="Google Shape;7330;p193"/>
            <p:cNvSpPr/>
            <p:nvPr/>
          </p:nvSpPr>
          <p:spPr>
            <a:xfrm>
              <a:off x="3387" y="1623"/>
              <a:ext cx="149" cy="266"/>
            </a:xfrm>
            <a:custGeom>
              <a:rect b="b" l="l" r="r" t="t"/>
              <a:pathLst>
                <a:path extrusionOk="0" h="266" w="149">
                  <a:moveTo>
                    <a:pt x="0" y="19"/>
                  </a:moveTo>
                  <a:lnTo>
                    <a:pt x="9" y="95"/>
                  </a:lnTo>
                  <a:lnTo>
                    <a:pt x="76" y="266"/>
                  </a:lnTo>
                  <a:lnTo>
                    <a:pt x="140" y="95"/>
                  </a:lnTo>
                  <a:lnTo>
                    <a:pt x="149" y="19"/>
                  </a:lnTo>
                  <a:lnTo>
                    <a:pt x="118" y="0"/>
                  </a:lnTo>
                  <a:lnTo>
                    <a:pt x="33" y="0"/>
                  </a:lnTo>
                  <a:lnTo>
                    <a:pt x="0" y="1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1" name="Google Shape;7331;p193"/>
            <p:cNvSpPr/>
            <p:nvPr/>
          </p:nvSpPr>
          <p:spPr>
            <a:xfrm>
              <a:off x="3361" y="1635"/>
              <a:ext cx="102" cy="254"/>
            </a:xfrm>
            <a:custGeom>
              <a:rect b="b" l="l" r="r" t="t"/>
              <a:pathLst>
                <a:path extrusionOk="0" h="254" w="102">
                  <a:moveTo>
                    <a:pt x="38" y="0"/>
                  </a:moveTo>
                  <a:lnTo>
                    <a:pt x="102" y="254"/>
                  </a:lnTo>
                  <a:lnTo>
                    <a:pt x="14" y="114"/>
                  </a:lnTo>
                  <a:lnTo>
                    <a:pt x="23" y="90"/>
                  </a:lnTo>
                  <a:lnTo>
                    <a:pt x="0" y="69"/>
                  </a:lnTo>
                  <a:lnTo>
                    <a:pt x="26" y="7"/>
                  </a:lnTo>
                  <a:lnTo>
                    <a:pt x="38"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2" name="Google Shape;7332;p193"/>
            <p:cNvSpPr/>
            <p:nvPr/>
          </p:nvSpPr>
          <p:spPr>
            <a:xfrm>
              <a:off x="3441" y="1730"/>
              <a:ext cx="43" cy="159"/>
            </a:xfrm>
            <a:custGeom>
              <a:rect b="b" l="l" r="r" t="t"/>
              <a:pathLst>
                <a:path extrusionOk="0" h="159" w="43">
                  <a:moveTo>
                    <a:pt x="10" y="0"/>
                  </a:moveTo>
                  <a:lnTo>
                    <a:pt x="31" y="0"/>
                  </a:lnTo>
                  <a:lnTo>
                    <a:pt x="43" y="107"/>
                  </a:lnTo>
                  <a:lnTo>
                    <a:pt x="22" y="159"/>
                  </a:lnTo>
                  <a:lnTo>
                    <a:pt x="0" y="107"/>
                  </a:lnTo>
                  <a:lnTo>
                    <a:pt x="10"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3" name="Google Shape;7333;p193"/>
            <p:cNvSpPr/>
            <p:nvPr/>
          </p:nvSpPr>
          <p:spPr>
            <a:xfrm>
              <a:off x="3370" y="1635"/>
              <a:ext cx="93" cy="254"/>
            </a:xfrm>
            <a:custGeom>
              <a:rect b="b" l="l" r="r" t="t"/>
              <a:pathLst>
                <a:path extrusionOk="0" h="254" w="93">
                  <a:moveTo>
                    <a:pt x="29" y="0"/>
                  </a:moveTo>
                  <a:lnTo>
                    <a:pt x="93" y="254"/>
                  </a:lnTo>
                  <a:lnTo>
                    <a:pt x="12" y="102"/>
                  </a:lnTo>
                  <a:lnTo>
                    <a:pt x="26" y="83"/>
                  </a:lnTo>
                  <a:lnTo>
                    <a:pt x="0" y="64"/>
                  </a:lnTo>
                  <a:lnTo>
                    <a:pt x="17" y="7"/>
                  </a:lnTo>
                  <a:lnTo>
                    <a:pt x="29"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4" name="Google Shape;7334;p193"/>
            <p:cNvSpPr/>
            <p:nvPr/>
          </p:nvSpPr>
          <p:spPr>
            <a:xfrm>
              <a:off x="3463" y="1635"/>
              <a:ext cx="99" cy="254"/>
            </a:xfrm>
            <a:custGeom>
              <a:rect b="b" l="l" r="r" t="t"/>
              <a:pathLst>
                <a:path extrusionOk="0" h="254" w="99">
                  <a:moveTo>
                    <a:pt x="61" y="0"/>
                  </a:moveTo>
                  <a:lnTo>
                    <a:pt x="0" y="254"/>
                  </a:lnTo>
                  <a:lnTo>
                    <a:pt x="88" y="114"/>
                  </a:lnTo>
                  <a:lnTo>
                    <a:pt x="76" y="90"/>
                  </a:lnTo>
                  <a:lnTo>
                    <a:pt x="99" y="69"/>
                  </a:lnTo>
                  <a:lnTo>
                    <a:pt x="73" y="7"/>
                  </a:lnTo>
                  <a:lnTo>
                    <a:pt x="6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5" name="Google Shape;7335;p193"/>
            <p:cNvSpPr/>
            <p:nvPr/>
          </p:nvSpPr>
          <p:spPr>
            <a:xfrm>
              <a:off x="3463" y="1635"/>
              <a:ext cx="90" cy="254"/>
            </a:xfrm>
            <a:custGeom>
              <a:rect b="b" l="l" r="r" t="t"/>
              <a:pathLst>
                <a:path extrusionOk="0" h="254" w="90">
                  <a:moveTo>
                    <a:pt x="61" y="0"/>
                  </a:moveTo>
                  <a:lnTo>
                    <a:pt x="0" y="254"/>
                  </a:lnTo>
                  <a:lnTo>
                    <a:pt x="78" y="102"/>
                  </a:lnTo>
                  <a:lnTo>
                    <a:pt x="64" y="83"/>
                  </a:lnTo>
                  <a:lnTo>
                    <a:pt x="90" y="64"/>
                  </a:lnTo>
                  <a:lnTo>
                    <a:pt x="73" y="7"/>
                  </a:lnTo>
                  <a:lnTo>
                    <a:pt x="61"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6" name="Google Shape;7336;p193"/>
            <p:cNvSpPr/>
            <p:nvPr/>
          </p:nvSpPr>
          <p:spPr>
            <a:xfrm>
              <a:off x="3453" y="1867"/>
              <a:ext cx="19" cy="278"/>
            </a:xfrm>
            <a:custGeom>
              <a:rect b="b" l="l" r="r" t="t"/>
              <a:pathLst>
                <a:path extrusionOk="0" h="117" w="8">
                  <a:moveTo>
                    <a:pt x="4" y="117"/>
                  </a:moveTo>
                  <a:cubicBezTo>
                    <a:pt x="1" y="84"/>
                    <a:pt x="0" y="39"/>
                    <a:pt x="4" y="0"/>
                  </a:cubicBezTo>
                  <a:cubicBezTo>
                    <a:pt x="7" y="39"/>
                    <a:pt x="8" y="84"/>
                    <a:pt x="4" y="11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7" name="Google Shape;7337;p193"/>
            <p:cNvSpPr/>
            <p:nvPr/>
          </p:nvSpPr>
          <p:spPr>
            <a:xfrm>
              <a:off x="3705" y="1157"/>
              <a:ext cx="816" cy="151"/>
            </a:xfrm>
            <a:prstGeom prst="rect">
              <a:avLst/>
            </a:prstGeom>
            <a:solidFill>
              <a:srgbClr val="C5D0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8" name="Google Shape;7338;p193"/>
            <p:cNvSpPr/>
            <p:nvPr/>
          </p:nvSpPr>
          <p:spPr>
            <a:xfrm>
              <a:off x="3985" y="1536"/>
              <a:ext cx="104" cy="45"/>
            </a:xfrm>
            <a:custGeom>
              <a:rect b="b" l="l" r="r" t="t"/>
              <a:pathLst>
                <a:path extrusionOk="0" h="19" w="44">
                  <a:moveTo>
                    <a:pt x="43" y="4"/>
                  </a:moveTo>
                  <a:cubicBezTo>
                    <a:pt x="43" y="4"/>
                    <a:pt x="43" y="4"/>
                    <a:pt x="43" y="4"/>
                  </a:cubicBezTo>
                  <a:cubicBezTo>
                    <a:pt x="44" y="6"/>
                    <a:pt x="43" y="9"/>
                    <a:pt x="40" y="9"/>
                  </a:cubicBezTo>
                  <a:cubicBezTo>
                    <a:pt x="7" y="18"/>
                    <a:pt x="7" y="18"/>
                    <a:pt x="7" y="18"/>
                  </a:cubicBezTo>
                  <a:cubicBezTo>
                    <a:pt x="4" y="19"/>
                    <a:pt x="2" y="17"/>
                    <a:pt x="1" y="15"/>
                  </a:cubicBezTo>
                  <a:cubicBezTo>
                    <a:pt x="1" y="15"/>
                    <a:pt x="1" y="15"/>
                    <a:pt x="1" y="15"/>
                  </a:cubicBezTo>
                  <a:cubicBezTo>
                    <a:pt x="0" y="12"/>
                    <a:pt x="1" y="10"/>
                    <a:pt x="3" y="10"/>
                  </a:cubicBezTo>
                  <a:cubicBezTo>
                    <a:pt x="37" y="1"/>
                    <a:pt x="37" y="1"/>
                    <a:pt x="37" y="1"/>
                  </a:cubicBezTo>
                  <a:cubicBezTo>
                    <a:pt x="39" y="0"/>
                    <a:pt x="42" y="2"/>
                    <a:pt x="43" y="4"/>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9" name="Google Shape;7339;p193"/>
            <p:cNvSpPr/>
            <p:nvPr/>
          </p:nvSpPr>
          <p:spPr>
            <a:xfrm>
              <a:off x="3899" y="1550"/>
              <a:ext cx="145" cy="80"/>
            </a:xfrm>
            <a:custGeom>
              <a:rect b="b" l="l" r="r" t="t"/>
              <a:pathLst>
                <a:path extrusionOk="0" h="34" w="61">
                  <a:moveTo>
                    <a:pt x="0" y="15"/>
                  </a:moveTo>
                  <a:cubicBezTo>
                    <a:pt x="6" y="34"/>
                    <a:pt x="6" y="34"/>
                    <a:pt x="6" y="34"/>
                  </a:cubicBezTo>
                  <a:cubicBezTo>
                    <a:pt x="24" y="34"/>
                    <a:pt x="24" y="34"/>
                    <a:pt x="24" y="34"/>
                  </a:cubicBezTo>
                  <a:cubicBezTo>
                    <a:pt x="34" y="34"/>
                    <a:pt x="53" y="20"/>
                    <a:pt x="61" y="14"/>
                  </a:cubicBezTo>
                  <a:cubicBezTo>
                    <a:pt x="53" y="2"/>
                    <a:pt x="53" y="2"/>
                    <a:pt x="53" y="2"/>
                  </a:cubicBezTo>
                  <a:cubicBezTo>
                    <a:pt x="20" y="0"/>
                    <a:pt x="20" y="0"/>
                    <a:pt x="20" y="0"/>
                  </a:cubicBezTo>
                  <a:lnTo>
                    <a:pt x="0" y="15"/>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0" name="Google Shape;7340;p193"/>
            <p:cNvSpPr/>
            <p:nvPr/>
          </p:nvSpPr>
          <p:spPr>
            <a:xfrm>
              <a:off x="3871" y="1379"/>
              <a:ext cx="425" cy="280"/>
            </a:xfrm>
            <a:custGeom>
              <a:rect b="b" l="l" r="r" t="t"/>
              <a:pathLst>
                <a:path extrusionOk="0" h="280" w="425">
                  <a:moveTo>
                    <a:pt x="420" y="0"/>
                  </a:moveTo>
                  <a:lnTo>
                    <a:pt x="425" y="5"/>
                  </a:lnTo>
                  <a:lnTo>
                    <a:pt x="12" y="280"/>
                  </a:lnTo>
                  <a:lnTo>
                    <a:pt x="0" y="261"/>
                  </a:lnTo>
                  <a:lnTo>
                    <a:pt x="420" y="0"/>
                  </a:ln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1" name="Google Shape;7341;p193"/>
            <p:cNvSpPr/>
            <p:nvPr/>
          </p:nvSpPr>
          <p:spPr>
            <a:xfrm>
              <a:off x="3937" y="1531"/>
              <a:ext cx="93" cy="40"/>
            </a:xfrm>
            <a:custGeom>
              <a:rect b="b" l="l" r="r" t="t"/>
              <a:pathLst>
                <a:path extrusionOk="0" h="17" w="39">
                  <a:moveTo>
                    <a:pt x="1" y="13"/>
                  </a:moveTo>
                  <a:cubicBezTo>
                    <a:pt x="1" y="17"/>
                    <a:pt x="1" y="17"/>
                    <a:pt x="1" y="17"/>
                  </a:cubicBezTo>
                  <a:cubicBezTo>
                    <a:pt x="5" y="16"/>
                    <a:pt x="5" y="16"/>
                    <a:pt x="5" y="16"/>
                  </a:cubicBezTo>
                  <a:cubicBezTo>
                    <a:pt x="33" y="10"/>
                    <a:pt x="33" y="10"/>
                    <a:pt x="33" y="10"/>
                  </a:cubicBezTo>
                  <a:cubicBezTo>
                    <a:pt x="36" y="9"/>
                    <a:pt x="38" y="8"/>
                    <a:pt x="38" y="6"/>
                  </a:cubicBezTo>
                  <a:cubicBezTo>
                    <a:pt x="39" y="4"/>
                    <a:pt x="39" y="0"/>
                    <a:pt x="37" y="0"/>
                  </a:cubicBezTo>
                  <a:cubicBezTo>
                    <a:pt x="5" y="7"/>
                    <a:pt x="5" y="7"/>
                    <a:pt x="5" y="7"/>
                  </a:cubicBezTo>
                  <a:cubicBezTo>
                    <a:pt x="2" y="7"/>
                    <a:pt x="0" y="10"/>
                    <a:pt x="1" y="13"/>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2" name="Google Shape;7342;p193"/>
            <p:cNvSpPr/>
            <p:nvPr/>
          </p:nvSpPr>
          <p:spPr>
            <a:xfrm>
              <a:off x="4011" y="1531"/>
              <a:ext cx="16" cy="9"/>
            </a:xfrm>
            <a:custGeom>
              <a:rect b="b" l="l" r="r" t="t"/>
              <a:pathLst>
                <a:path extrusionOk="0" h="4" w="7">
                  <a:moveTo>
                    <a:pt x="7" y="0"/>
                  </a:moveTo>
                  <a:cubicBezTo>
                    <a:pt x="7" y="0"/>
                    <a:pt x="7" y="0"/>
                    <a:pt x="7" y="0"/>
                  </a:cubicBezTo>
                  <a:cubicBezTo>
                    <a:pt x="0" y="1"/>
                    <a:pt x="0" y="1"/>
                    <a:pt x="0" y="1"/>
                  </a:cubicBezTo>
                  <a:cubicBezTo>
                    <a:pt x="1" y="4"/>
                    <a:pt x="4" y="4"/>
                    <a:pt x="7" y="2"/>
                  </a:cubicBezTo>
                  <a:cubicBezTo>
                    <a:pt x="7" y="2"/>
                    <a:pt x="7" y="1"/>
                    <a:pt x="7" y="0"/>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3" name="Google Shape;7343;p193"/>
            <p:cNvSpPr/>
            <p:nvPr/>
          </p:nvSpPr>
          <p:spPr>
            <a:xfrm>
              <a:off x="3961" y="1600"/>
              <a:ext cx="33" cy="21"/>
            </a:xfrm>
            <a:custGeom>
              <a:rect b="b" l="l" r="r" t="t"/>
              <a:pathLst>
                <a:path extrusionOk="0" h="9" w="14">
                  <a:moveTo>
                    <a:pt x="14" y="5"/>
                  </a:moveTo>
                  <a:cubicBezTo>
                    <a:pt x="14" y="5"/>
                    <a:pt x="14" y="5"/>
                    <a:pt x="14" y="5"/>
                  </a:cubicBezTo>
                  <a:cubicBezTo>
                    <a:pt x="14" y="7"/>
                    <a:pt x="12" y="9"/>
                    <a:pt x="10" y="9"/>
                  </a:cubicBezTo>
                  <a:cubicBezTo>
                    <a:pt x="4" y="8"/>
                    <a:pt x="4" y="8"/>
                    <a:pt x="4" y="8"/>
                  </a:cubicBezTo>
                  <a:cubicBezTo>
                    <a:pt x="2" y="7"/>
                    <a:pt x="0" y="5"/>
                    <a:pt x="0" y="3"/>
                  </a:cubicBezTo>
                  <a:cubicBezTo>
                    <a:pt x="0" y="3"/>
                    <a:pt x="0" y="3"/>
                    <a:pt x="0" y="3"/>
                  </a:cubicBezTo>
                  <a:cubicBezTo>
                    <a:pt x="0" y="1"/>
                    <a:pt x="1" y="0"/>
                    <a:pt x="3" y="0"/>
                  </a:cubicBezTo>
                  <a:cubicBezTo>
                    <a:pt x="10" y="1"/>
                    <a:pt x="10" y="1"/>
                    <a:pt x="10" y="1"/>
                  </a:cubicBezTo>
                  <a:cubicBezTo>
                    <a:pt x="12" y="1"/>
                    <a:pt x="14" y="3"/>
                    <a:pt x="14" y="5"/>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4" name="Google Shape;7344;p193"/>
            <p:cNvSpPr/>
            <p:nvPr/>
          </p:nvSpPr>
          <p:spPr>
            <a:xfrm>
              <a:off x="3985" y="1581"/>
              <a:ext cx="35" cy="23"/>
            </a:xfrm>
            <a:custGeom>
              <a:rect b="b" l="l" r="r" t="t"/>
              <a:pathLst>
                <a:path extrusionOk="0" h="10" w="15">
                  <a:moveTo>
                    <a:pt x="15" y="6"/>
                  </a:moveTo>
                  <a:cubicBezTo>
                    <a:pt x="15" y="6"/>
                    <a:pt x="15" y="6"/>
                    <a:pt x="15" y="6"/>
                  </a:cubicBezTo>
                  <a:cubicBezTo>
                    <a:pt x="15" y="9"/>
                    <a:pt x="13" y="10"/>
                    <a:pt x="11" y="10"/>
                  </a:cubicBezTo>
                  <a:cubicBezTo>
                    <a:pt x="4" y="9"/>
                    <a:pt x="4" y="9"/>
                    <a:pt x="4" y="9"/>
                  </a:cubicBezTo>
                  <a:cubicBezTo>
                    <a:pt x="2" y="9"/>
                    <a:pt x="0" y="7"/>
                    <a:pt x="0" y="4"/>
                  </a:cubicBezTo>
                  <a:cubicBezTo>
                    <a:pt x="0" y="4"/>
                    <a:pt x="0" y="4"/>
                    <a:pt x="0" y="4"/>
                  </a:cubicBezTo>
                  <a:cubicBezTo>
                    <a:pt x="0" y="2"/>
                    <a:pt x="2" y="0"/>
                    <a:pt x="4" y="0"/>
                  </a:cubicBezTo>
                  <a:cubicBezTo>
                    <a:pt x="11" y="1"/>
                    <a:pt x="11" y="1"/>
                    <a:pt x="11" y="1"/>
                  </a:cubicBezTo>
                  <a:cubicBezTo>
                    <a:pt x="13" y="1"/>
                    <a:pt x="15" y="4"/>
                    <a:pt x="15" y="6"/>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5" name="Google Shape;7345;p193"/>
            <p:cNvSpPr/>
            <p:nvPr/>
          </p:nvSpPr>
          <p:spPr>
            <a:xfrm>
              <a:off x="3987" y="1583"/>
              <a:ext cx="17" cy="17"/>
            </a:xfrm>
            <a:custGeom>
              <a:rect b="b" l="l" r="r" t="t"/>
              <a:pathLst>
                <a:path extrusionOk="0" h="7" w="7">
                  <a:moveTo>
                    <a:pt x="7" y="4"/>
                  </a:moveTo>
                  <a:cubicBezTo>
                    <a:pt x="7" y="4"/>
                    <a:pt x="7" y="4"/>
                    <a:pt x="7" y="4"/>
                  </a:cubicBezTo>
                  <a:cubicBezTo>
                    <a:pt x="7" y="6"/>
                    <a:pt x="6" y="7"/>
                    <a:pt x="4" y="7"/>
                  </a:cubicBezTo>
                  <a:cubicBezTo>
                    <a:pt x="3" y="7"/>
                    <a:pt x="3" y="7"/>
                    <a:pt x="3" y="7"/>
                  </a:cubicBezTo>
                  <a:cubicBezTo>
                    <a:pt x="1" y="7"/>
                    <a:pt x="0" y="5"/>
                    <a:pt x="0" y="3"/>
                  </a:cubicBezTo>
                  <a:cubicBezTo>
                    <a:pt x="0" y="3"/>
                    <a:pt x="0" y="3"/>
                    <a:pt x="0" y="3"/>
                  </a:cubicBezTo>
                  <a:cubicBezTo>
                    <a:pt x="0" y="1"/>
                    <a:pt x="1" y="0"/>
                    <a:pt x="3" y="0"/>
                  </a:cubicBezTo>
                  <a:cubicBezTo>
                    <a:pt x="4" y="0"/>
                    <a:pt x="4" y="0"/>
                    <a:pt x="4" y="0"/>
                  </a:cubicBezTo>
                  <a:cubicBezTo>
                    <a:pt x="6" y="0"/>
                    <a:pt x="7" y="2"/>
                    <a:pt x="7" y="4"/>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6" name="Google Shape;7346;p193"/>
            <p:cNvSpPr/>
            <p:nvPr/>
          </p:nvSpPr>
          <p:spPr>
            <a:xfrm>
              <a:off x="3963" y="1600"/>
              <a:ext cx="17" cy="16"/>
            </a:xfrm>
            <a:custGeom>
              <a:rect b="b" l="l" r="r" t="t"/>
              <a:pathLst>
                <a:path extrusionOk="0" h="7" w="7">
                  <a:moveTo>
                    <a:pt x="7" y="4"/>
                  </a:moveTo>
                  <a:cubicBezTo>
                    <a:pt x="7" y="4"/>
                    <a:pt x="7" y="4"/>
                    <a:pt x="7" y="4"/>
                  </a:cubicBezTo>
                  <a:cubicBezTo>
                    <a:pt x="7" y="6"/>
                    <a:pt x="5" y="7"/>
                    <a:pt x="4" y="7"/>
                  </a:cubicBezTo>
                  <a:cubicBezTo>
                    <a:pt x="3" y="7"/>
                    <a:pt x="3" y="7"/>
                    <a:pt x="3" y="7"/>
                  </a:cubicBezTo>
                  <a:cubicBezTo>
                    <a:pt x="1" y="7"/>
                    <a:pt x="0" y="5"/>
                    <a:pt x="0" y="3"/>
                  </a:cubicBezTo>
                  <a:cubicBezTo>
                    <a:pt x="0" y="3"/>
                    <a:pt x="0" y="3"/>
                    <a:pt x="0" y="3"/>
                  </a:cubicBezTo>
                  <a:cubicBezTo>
                    <a:pt x="0" y="1"/>
                    <a:pt x="1" y="0"/>
                    <a:pt x="3" y="0"/>
                  </a:cubicBezTo>
                  <a:cubicBezTo>
                    <a:pt x="3" y="0"/>
                    <a:pt x="3" y="0"/>
                    <a:pt x="3" y="0"/>
                  </a:cubicBezTo>
                  <a:cubicBezTo>
                    <a:pt x="5" y="1"/>
                    <a:pt x="7" y="2"/>
                    <a:pt x="7" y="4"/>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7" name="Google Shape;7347;p193"/>
            <p:cNvSpPr/>
            <p:nvPr/>
          </p:nvSpPr>
          <p:spPr>
            <a:xfrm>
              <a:off x="4011" y="1562"/>
              <a:ext cx="38" cy="23"/>
            </a:xfrm>
            <a:custGeom>
              <a:rect b="b" l="l" r="r" t="t"/>
              <a:pathLst>
                <a:path extrusionOk="0" h="10" w="16">
                  <a:moveTo>
                    <a:pt x="16" y="6"/>
                  </a:moveTo>
                  <a:cubicBezTo>
                    <a:pt x="16" y="6"/>
                    <a:pt x="16" y="6"/>
                    <a:pt x="16" y="6"/>
                  </a:cubicBezTo>
                  <a:cubicBezTo>
                    <a:pt x="16" y="9"/>
                    <a:pt x="14" y="10"/>
                    <a:pt x="12" y="10"/>
                  </a:cubicBezTo>
                  <a:cubicBezTo>
                    <a:pt x="5" y="9"/>
                    <a:pt x="5" y="9"/>
                    <a:pt x="5" y="9"/>
                  </a:cubicBezTo>
                  <a:cubicBezTo>
                    <a:pt x="2" y="9"/>
                    <a:pt x="0" y="7"/>
                    <a:pt x="0" y="4"/>
                  </a:cubicBezTo>
                  <a:cubicBezTo>
                    <a:pt x="0" y="4"/>
                    <a:pt x="0" y="4"/>
                    <a:pt x="0" y="4"/>
                  </a:cubicBezTo>
                  <a:cubicBezTo>
                    <a:pt x="0" y="2"/>
                    <a:pt x="2" y="0"/>
                    <a:pt x="5" y="0"/>
                  </a:cubicBezTo>
                  <a:cubicBezTo>
                    <a:pt x="11" y="1"/>
                    <a:pt x="11" y="1"/>
                    <a:pt x="11" y="1"/>
                  </a:cubicBezTo>
                  <a:cubicBezTo>
                    <a:pt x="14" y="1"/>
                    <a:pt x="16" y="4"/>
                    <a:pt x="16" y="6"/>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8" name="Google Shape;7348;p193"/>
            <p:cNvSpPr/>
            <p:nvPr/>
          </p:nvSpPr>
          <p:spPr>
            <a:xfrm>
              <a:off x="4013" y="1564"/>
              <a:ext cx="19" cy="19"/>
            </a:xfrm>
            <a:custGeom>
              <a:rect b="b" l="l" r="r" t="t"/>
              <a:pathLst>
                <a:path extrusionOk="0" h="8" w="8">
                  <a:moveTo>
                    <a:pt x="8" y="4"/>
                  </a:moveTo>
                  <a:cubicBezTo>
                    <a:pt x="8" y="4"/>
                    <a:pt x="8" y="4"/>
                    <a:pt x="8" y="4"/>
                  </a:cubicBezTo>
                  <a:cubicBezTo>
                    <a:pt x="8" y="6"/>
                    <a:pt x="6" y="8"/>
                    <a:pt x="4" y="7"/>
                  </a:cubicBezTo>
                  <a:cubicBezTo>
                    <a:pt x="4" y="7"/>
                    <a:pt x="4" y="7"/>
                    <a:pt x="4" y="7"/>
                  </a:cubicBezTo>
                  <a:cubicBezTo>
                    <a:pt x="2" y="7"/>
                    <a:pt x="0" y="5"/>
                    <a:pt x="0" y="3"/>
                  </a:cubicBezTo>
                  <a:cubicBezTo>
                    <a:pt x="0" y="3"/>
                    <a:pt x="0" y="3"/>
                    <a:pt x="0" y="3"/>
                  </a:cubicBezTo>
                  <a:cubicBezTo>
                    <a:pt x="0" y="1"/>
                    <a:pt x="2" y="0"/>
                    <a:pt x="3" y="0"/>
                  </a:cubicBezTo>
                  <a:cubicBezTo>
                    <a:pt x="4" y="0"/>
                    <a:pt x="4" y="0"/>
                    <a:pt x="4" y="0"/>
                  </a:cubicBezTo>
                  <a:cubicBezTo>
                    <a:pt x="6" y="0"/>
                    <a:pt x="8" y="2"/>
                    <a:pt x="8" y="4"/>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9" name="Google Shape;7349;p193"/>
            <p:cNvSpPr/>
            <p:nvPr/>
          </p:nvSpPr>
          <p:spPr>
            <a:xfrm>
              <a:off x="3899" y="1550"/>
              <a:ext cx="76" cy="66"/>
            </a:xfrm>
            <a:custGeom>
              <a:rect b="b" l="l" r="r" t="t"/>
              <a:pathLst>
                <a:path extrusionOk="0" h="28" w="32">
                  <a:moveTo>
                    <a:pt x="0" y="15"/>
                  </a:moveTo>
                  <a:cubicBezTo>
                    <a:pt x="4" y="28"/>
                    <a:pt x="4" y="28"/>
                    <a:pt x="4" y="28"/>
                  </a:cubicBezTo>
                  <a:cubicBezTo>
                    <a:pt x="14" y="26"/>
                    <a:pt x="32" y="18"/>
                    <a:pt x="29" y="6"/>
                  </a:cubicBezTo>
                  <a:cubicBezTo>
                    <a:pt x="29" y="4"/>
                    <a:pt x="29" y="2"/>
                    <a:pt x="28" y="1"/>
                  </a:cubicBezTo>
                  <a:cubicBezTo>
                    <a:pt x="20" y="0"/>
                    <a:pt x="20" y="0"/>
                    <a:pt x="20" y="0"/>
                  </a:cubicBezTo>
                  <a:lnTo>
                    <a:pt x="0" y="15"/>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0" name="Google Shape;7350;p193"/>
            <p:cNvSpPr/>
            <p:nvPr/>
          </p:nvSpPr>
          <p:spPr>
            <a:xfrm>
              <a:off x="3420" y="1595"/>
              <a:ext cx="83" cy="69"/>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1" name="Google Shape;7351;p193"/>
            <p:cNvSpPr/>
            <p:nvPr/>
          </p:nvSpPr>
          <p:spPr>
            <a:xfrm>
              <a:off x="3446" y="1659"/>
              <a:ext cx="31" cy="47"/>
            </a:xfrm>
            <a:custGeom>
              <a:rect b="b" l="l" r="r" t="t"/>
              <a:pathLst>
                <a:path extrusionOk="0" h="20" w="13">
                  <a:moveTo>
                    <a:pt x="11" y="20"/>
                  </a:moveTo>
                  <a:cubicBezTo>
                    <a:pt x="13" y="16"/>
                    <a:pt x="13" y="16"/>
                    <a:pt x="13" y="16"/>
                  </a:cubicBezTo>
                  <a:cubicBezTo>
                    <a:pt x="7" y="0"/>
                    <a:pt x="7" y="0"/>
                    <a:pt x="7" y="0"/>
                  </a:cubicBezTo>
                  <a:cubicBezTo>
                    <a:pt x="0" y="16"/>
                    <a:pt x="0" y="16"/>
                    <a:pt x="0" y="16"/>
                  </a:cubicBezTo>
                  <a:cubicBezTo>
                    <a:pt x="2" y="20"/>
                    <a:pt x="2" y="20"/>
                    <a:pt x="2" y="20"/>
                  </a:cubicBezTo>
                  <a:cubicBezTo>
                    <a:pt x="5" y="20"/>
                    <a:pt x="8" y="20"/>
                    <a:pt x="11" y="2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2" name="Google Shape;7352;p193"/>
            <p:cNvSpPr/>
            <p:nvPr/>
          </p:nvSpPr>
          <p:spPr>
            <a:xfrm>
              <a:off x="3399" y="1623"/>
              <a:ext cx="64" cy="100"/>
            </a:xfrm>
            <a:custGeom>
              <a:rect b="b" l="l" r="r" t="t"/>
              <a:pathLst>
                <a:path extrusionOk="0" h="100" w="64">
                  <a:moveTo>
                    <a:pt x="21" y="0"/>
                  </a:moveTo>
                  <a:lnTo>
                    <a:pt x="64" y="36"/>
                  </a:lnTo>
                  <a:lnTo>
                    <a:pt x="40" y="100"/>
                  </a:lnTo>
                  <a:lnTo>
                    <a:pt x="0" y="12"/>
                  </a:lnTo>
                  <a:lnTo>
                    <a:pt x="2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3" name="Google Shape;7353;p193"/>
            <p:cNvSpPr/>
            <p:nvPr/>
          </p:nvSpPr>
          <p:spPr>
            <a:xfrm>
              <a:off x="3463" y="1623"/>
              <a:ext cx="61" cy="100"/>
            </a:xfrm>
            <a:custGeom>
              <a:rect b="b" l="l" r="r" t="t"/>
              <a:pathLst>
                <a:path extrusionOk="0" h="100" w="61">
                  <a:moveTo>
                    <a:pt x="42" y="0"/>
                  </a:moveTo>
                  <a:lnTo>
                    <a:pt x="0" y="36"/>
                  </a:lnTo>
                  <a:lnTo>
                    <a:pt x="23" y="100"/>
                  </a:lnTo>
                  <a:lnTo>
                    <a:pt x="61" y="12"/>
                  </a:lnTo>
                  <a:lnTo>
                    <a:pt x="42"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4" name="Google Shape;7354;p193"/>
            <p:cNvSpPr/>
            <p:nvPr/>
          </p:nvSpPr>
          <p:spPr>
            <a:xfrm>
              <a:off x="3399" y="1623"/>
              <a:ext cx="64" cy="83"/>
            </a:xfrm>
            <a:custGeom>
              <a:rect b="b" l="l" r="r" t="t"/>
              <a:pathLst>
                <a:path extrusionOk="0" h="83" w="64">
                  <a:moveTo>
                    <a:pt x="21" y="0"/>
                  </a:moveTo>
                  <a:lnTo>
                    <a:pt x="64" y="36"/>
                  </a:lnTo>
                  <a:lnTo>
                    <a:pt x="38" y="83"/>
                  </a:lnTo>
                  <a:lnTo>
                    <a:pt x="0" y="12"/>
                  </a:lnTo>
                  <a:lnTo>
                    <a:pt x="2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5" name="Google Shape;7355;p193"/>
            <p:cNvSpPr/>
            <p:nvPr/>
          </p:nvSpPr>
          <p:spPr>
            <a:xfrm>
              <a:off x="3463" y="1623"/>
              <a:ext cx="61" cy="83"/>
            </a:xfrm>
            <a:custGeom>
              <a:rect b="b" l="l" r="r" t="t"/>
              <a:pathLst>
                <a:path extrusionOk="0" h="83" w="61">
                  <a:moveTo>
                    <a:pt x="42" y="0"/>
                  </a:moveTo>
                  <a:lnTo>
                    <a:pt x="0" y="36"/>
                  </a:lnTo>
                  <a:lnTo>
                    <a:pt x="23" y="83"/>
                  </a:lnTo>
                  <a:lnTo>
                    <a:pt x="61" y="12"/>
                  </a:lnTo>
                  <a:lnTo>
                    <a:pt x="42"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6" name="Google Shape;7356;p193"/>
            <p:cNvSpPr/>
            <p:nvPr/>
          </p:nvSpPr>
          <p:spPr>
            <a:xfrm>
              <a:off x="3446" y="1704"/>
              <a:ext cx="31" cy="28"/>
            </a:xfrm>
            <a:custGeom>
              <a:rect b="b" l="l" r="r" t="t"/>
              <a:pathLst>
                <a:path extrusionOk="0" h="12" w="13">
                  <a:moveTo>
                    <a:pt x="2" y="0"/>
                  </a:moveTo>
                  <a:cubicBezTo>
                    <a:pt x="11" y="0"/>
                    <a:pt x="11" y="0"/>
                    <a:pt x="11" y="0"/>
                  </a:cubicBezTo>
                  <a:cubicBezTo>
                    <a:pt x="13" y="4"/>
                    <a:pt x="13" y="8"/>
                    <a:pt x="11" y="12"/>
                  </a:cubicBezTo>
                  <a:cubicBezTo>
                    <a:pt x="2" y="12"/>
                    <a:pt x="2" y="12"/>
                    <a:pt x="2" y="12"/>
                  </a:cubicBezTo>
                  <a:cubicBezTo>
                    <a:pt x="0" y="8"/>
                    <a:pt x="0" y="4"/>
                    <a:pt x="2"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7" name="Google Shape;7357;p193"/>
            <p:cNvSpPr/>
            <p:nvPr/>
          </p:nvSpPr>
          <p:spPr>
            <a:xfrm>
              <a:off x="3299" y="1349"/>
              <a:ext cx="287" cy="303"/>
            </a:xfrm>
            <a:custGeom>
              <a:rect b="b" l="l" r="r" t="t"/>
              <a:pathLst>
                <a:path extrusionOk="0" h="128" w="121">
                  <a:moveTo>
                    <a:pt x="84" y="118"/>
                  </a:moveTo>
                  <a:cubicBezTo>
                    <a:pt x="121" y="108"/>
                    <a:pt x="116" y="0"/>
                    <a:pt x="56" y="18"/>
                  </a:cubicBezTo>
                  <a:cubicBezTo>
                    <a:pt x="0" y="35"/>
                    <a:pt x="47" y="128"/>
                    <a:pt x="84" y="11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8" name="Google Shape;7358;p193"/>
            <p:cNvSpPr/>
            <p:nvPr/>
          </p:nvSpPr>
          <p:spPr>
            <a:xfrm>
              <a:off x="3401" y="1389"/>
              <a:ext cx="142" cy="118"/>
            </a:xfrm>
            <a:custGeom>
              <a:rect b="b" l="l" r="r" t="t"/>
              <a:pathLst>
                <a:path extrusionOk="0" h="50" w="60">
                  <a:moveTo>
                    <a:pt x="60" y="27"/>
                  </a:moveTo>
                  <a:cubicBezTo>
                    <a:pt x="56" y="34"/>
                    <a:pt x="26" y="48"/>
                    <a:pt x="13" y="49"/>
                  </a:cubicBezTo>
                  <a:cubicBezTo>
                    <a:pt x="0" y="50"/>
                    <a:pt x="12" y="0"/>
                    <a:pt x="60" y="27"/>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59" name="Google Shape;7359;p193"/>
            <p:cNvSpPr/>
            <p:nvPr/>
          </p:nvSpPr>
          <p:spPr>
            <a:xfrm>
              <a:off x="3349" y="1370"/>
              <a:ext cx="194" cy="225"/>
            </a:xfrm>
            <a:custGeom>
              <a:rect b="b" l="l" r="r" t="t"/>
              <a:pathLst>
                <a:path extrusionOk="0" h="95" w="82">
                  <a:moveTo>
                    <a:pt x="27" y="11"/>
                  </a:moveTo>
                  <a:cubicBezTo>
                    <a:pt x="2" y="25"/>
                    <a:pt x="0" y="74"/>
                    <a:pt x="30" y="95"/>
                  </a:cubicBezTo>
                  <a:cubicBezTo>
                    <a:pt x="25" y="89"/>
                    <a:pt x="24" y="81"/>
                    <a:pt x="28" y="67"/>
                  </a:cubicBezTo>
                  <a:cubicBezTo>
                    <a:pt x="30" y="68"/>
                    <a:pt x="37" y="78"/>
                    <a:pt x="35" y="62"/>
                  </a:cubicBezTo>
                  <a:cubicBezTo>
                    <a:pt x="34" y="31"/>
                    <a:pt x="56" y="29"/>
                    <a:pt x="82" y="36"/>
                  </a:cubicBezTo>
                  <a:cubicBezTo>
                    <a:pt x="81" y="10"/>
                    <a:pt x="46" y="0"/>
                    <a:pt x="27" y="11"/>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0" name="Google Shape;7360;p193"/>
            <p:cNvSpPr/>
            <p:nvPr/>
          </p:nvSpPr>
          <p:spPr>
            <a:xfrm>
              <a:off x="3384" y="1486"/>
              <a:ext cx="38" cy="62"/>
            </a:xfrm>
            <a:custGeom>
              <a:rect b="b" l="l" r="r" t="t"/>
              <a:pathLst>
                <a:path extrusionOk="0" h="26" w="16">
                  <a:moveTo>
                    <a:pt x="7" y="0"/>
                  </a:moveTo>
                  <a:cubicBezTo>
                    <a:pt x="11" y="0"/>
                    <a:pt x="14" y="5"/>
                    <a:pt x="15" y="12"/>
                  </a:cubicBezTo>
                  <a:cubicBezTo>
                    <a:pt x="16" y="19"/>
                    <a:pt x="13" y="25"/>
                    <a:pt x="9" y="26"/>
                  </a:cubicBezTo>
                  <a:cubicBezTo>
                    <a:pt x="5" y="26"/>
                    <a:pt x="2" y="21"/>
                    <a:pt x="1" y="14"/>
                  </a:cubicBezTo>
                  <a:cubicBezTo>
                    <a:pt x="0" y="7"/>
                    <a:pt x="3" y="1"/>
                    <a:pt x="7" y="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1" name="Google Shape;7361;p193"/>
            <p:cNvSpPr/>
            <p:nvPr/>
          </p:nvSpPr>
          <p:spPr>
            <a:xfrm>
              <a:off x="3266" y="2862"/>
              <a:ext cx="145" cy="313"/>
            </a:xfrm>
            <a:custGeom>
              <a:rect b="b" l="l" r="r" t="t"/>
              <a:pathLst>
                <a:path extrusionOk="0" h="132" w="61">
                  <a:moveTo>
                    <a:pt x="0" y="14"/>
                  </a:moveTo>
                  <a:cubicBezTo>
                    <a:pt x="18" y="10"/>
                    <a:pt x="43" y="0"/>
                    <a:pt x="46" y="15"/>
                  </a:cubicBezTo>
                  <a:cubicBezTo>
                    <a:pt x="50" y="32"/>
                    <a:pt x="55" y="72"/>
                    <a:pt x="59" y="112"/>
                  </a:cubicBezTo>
                  <a:cubicBezTo>
                    <a:pt x="61" y="120"/>
                    <a:pt x="50" y="124"/>
                    <a:pt x="47" y="125"/>
                  </a:cubicBezTo>
                  <a:cubicBezTo>
                    <a:pt x="35" y="129"/>
                    <a:pt x="24" y="130"/>
                    <a:pt x="11" y="132"/>
                  </a:cubicBezTo>
                  <a:cubicBezTo>
                    <a:pt x="0" y="15"/>
                    <a:pt x="0" y="15"/>
                    <a:pt x="0" y="15"/>
                  </a:cubicBezTo>
                  <a:cubicBezTo>
                    <a:pt x="0" y="15"/>
                    <a:pt x="0" y="14"/>
                    <a:pt x="0" y="14"/>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2" name="Google Shape;7362;p193"/>
            <p:cNvSpPr/>
            <p:nvPr/>
          </p:nvSpPr>
          <p:spPr>
            <a:xfrm>
              <a:off x="2998" y="2855"/>
              <a:ext cx="140" cy="320"/>
            </a:xfrm>
            <a:custGeom>
              <a:rect b="b" l="l" r="r" t="t"/>
              <a:pathLst>
                <a:path extrusionOk="0" h="135" w="59">
                  <a:moveTo>
                    <a:pt x="59" y="17"/>
                  </a:moveTo>
                  <a:cubicBezTo>
                    <a:pt x="37" y="12"/>
                    <a:pt x="19" y="0"/>
                    <a:pt x="15" y="17"/>
                  </a:cubicBezTo>
                  <a:cubicBezTo>
                    <a:pt x="11" y="36"/>
                    <a:pt x="6" y="76"/>
                    <a:pt x="2" y="114"/>
                  </a:cubicBezTo>
                  <a:cubicBezTo>
                    <a:pt x="0" y="124"/>
                    <a:pt x="10" y="128"/>
                    <a:pt x="14" y="129"/>
                  </a:cubicBezTo>
                  <a:cubicBezTo>
                    <a:pt x="25" y="132"/>
                    <a:pt x="35" y="133"/>
                    <a:pt x="48" y="135"/>
                  </a:cubicBezTo>
                  <a:cubicBezTo>
                    <a:pt x="59" y="18"/>
                    <a:pt x="59" y="18"/>
                    <a:pt x="59" y="18"/>
                  </a:cubicBezTo>
                  <a:cubicBezTo>
                    <a:pt x="59" y="18"/>
                    <a:pt x="59" y="17"/>
                    <a:pt x="59" y="17"/>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3" name="Google Shape;7363;p193"/>
            <p:cNvSpPr/>
            <p:nvPr/>
          </p:nvSpPr>
          <p:spPr>
            <a:xfrm>
              <a:off x="3095" y="3170"/>
              <a:ext cx="213" cy="12"/>
            </a:xfrm>
            <a:custGeom>
              <a:rect b="b" l="l" r="r" t="t"/>
              <a:pathLst>
                <a:path extrusionOk="0" h="5" w="90">
                  <a:moveTo>
                    <a:pt x="1" y="0"/>
                  </a:moveTo>
                  <a:cubicBezTo>
                    <a:pt x="0" y="1"/>
                    <a:pt x="0" y="1"/>
                    <a:pt x="0" y="1"/>
                  </a:cubicBezTo>
                  <a:cubicBezTo>
                    <a:pt x="28" y="4"/>
                    <a:pt x="62" y="5"/>
                    <a:pt x="90" y="1"/>
                  </a:cubicBezTo>
                  <a:cubicBezTo>
                    <a:pt x="89" y="1"/>
                    <a:pt x="89" y="0"/>
                    <a:pt x="89"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4" name="Google Shape;7364;p193"/>
            <p:cNvSpPr/>
            <p:nvPr/>
          </p:nvSpPr>
          <p:spPr>
            <a:xfrm>
              <a:off x="3166" y="2799"/>
              <a:ext cx="69" cy="73"/>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5" name="Google Shape;7365;p193"/>
            <p:cNvSpPr/>
            <p:nvPr/>
          </p:nvSpPr>
          <p:spPr>
            <a:xfrm>
              <a:off x="3033" y="2839"/>
              <a:ext cx="340" cy="343"/>
            </a:xfrm>
            <a:custGeom>
              <a:rect b="b" l="l" r="r" t="t"/>
              <a:pathLst>
                <a:path extrusionOk="0" h="145" w="143">
                  <a:moveTo>
                    <a:pt x="16" y="139"/>
                  </a:moveTo>
                  <a:cubicBezTo>
                    <a:pt x="22" y="122"/>
                    <a:pt x="8" y="39"/>
                    <a:pt x="0" y="24"/>
                  </a:cubicBezTo>
                  <a:cubicBezTo>
                    <a:pt x="4" y="8"/>
                    <a:pt x="44" y="9"/>
                    <a:pt x="55" y="1"/>
                  </a:cubicBezTo>
                  <a:cubicBezTo>
                    <a:pt x="58" y="3"/>
                    <a:pt x="83" y="3"/>
                    <a:pt x="85" y="0"/>
                  </a:cubicBezTo>
                  <a:cubicBezTo>
                    <a:pt x="93" y="7"/>
                    <a:pt x="136" y="7"/>
                    <a:pt x="143" y="23"/>
                  </a:cubicBezTo>
                  <a:cubicBezTo>
                    <a:pt x="135" y="40"/>
                    <a:pt x="120" y="123"/>
                    <a:pt x="127" y="139"/>
                  </a:cubicBezTo>
                  <a:cubicBezTo>
                    <a:pt x="99" y="145"/>
                    <a:pt x="44" y="145"/>
                    <a:pt x="16" y="139"/>
                  </a:cubicBez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6" name="Google Shape;7366;p193"/>
            <p:cNvSpPr/>
            <p:nvPr/>
          </p:nvSpPr>
          <p:spPr>
            <a:xfrm>
              <a:off x="3159" y="2799"/>
              <a:ext cx="88" cy="56"/>
            </a:xfrm>
            <a:custGeom>
              <a:rect b="b" l="l" r="r" t="t"/>
              <a:pathLst>
                <a:path extrusionOk="0" h="24" w="37">
                  <a:moveTo>
                    <a:pt x="0" y="0"/>
                  </a:moveTo>
                  <a:cubicBezTo>
                    <a:pt x="37" y="0"/>
                    <a:pt x="37" y="0"/>
                    <a:pt x="37" y="0"/>
                  </a:cubicBezTo>
                  <a:cubicBezTo>
                    <a:pt x="37" y="19"/>
                    <a:pt x="37" y="19"/>
                    <a:pt x="37" y="19"/>
                  </a:cubicBezTo>
                  <a:cubicBezTo>
                    <a:pt x="24" y="24"/>
                    <a:pt x="6" y="22"/>
                    <a:pt x="0" y="19"/>
                  </a:cubicBezTo>
                  <a:lnTo>
                    <a:pt x="0" y="0"/>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7" name="Google Shape;7367;p193"/>
            <p:cNvSpPr/>
            <p:nvPr/>
          </p:nvSpPr>
          <p:spPr>
            <a:xfrm>
              <a:off x="3057" y="2571"/>
              <a:ext cx="280" cy="270"/>
            </a:xfrm>
            <a:custGeom>
              <a:rect b="b" l="l" r="r" t="t"/>
              <a:pathLst>
                <a:path extrusionOk="0" h="114" w="118">
                  <a:moveTo>
                    <a:pt x="61" y="114"/>
                  </a:moveTo>
                  <a:cubicBezTo>
                    <a:pt x="97" y="114"/>
                    <a:pt x="118" y="49"/>
                    <a:pt x="93" y="19"/>
                  </a:cubicBezTo>
                  <a:cubicBezTo>
                    <a:pt x="81" y="4"/>
                    <a:pt x="52" y="0"/>
                    <a:pt x="42" y="11"/>
                  </a:cubicBezTo>
                  <a:cubicBezTo>
                    <a:pt x="0" y="25"/>
                    <a:pt x="21" y="114"/>
                    <a:pt x="61" y="114"/>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8" name="Google Shape;7368;p193"/>
            <p:cNvSpPr/>
            <p:nvPr/>
          </p:nvSpPr>
          <p:spPr>
            <a:xfrm>
              <a:off x="3128" y="2839"/>
              <a:ext cx="147" cy="50"/>
            </a:xfrm>
            <a:custGeom>
              <a:rect b="b" l="l" r="r" t="t"/>
              <a:pathLst>
                <a:path extrusionOk="0" h="21" w="62">
                  <a:moveTo>
                    <a:pt x="53" y="0"/>
                  </a:moveTo>
                  <a:cubicBezTo>
                    <a:pt x="57" y="3"/>
                    <a:pt x="62" y="6"/>
                    <a:pt x="62" y="6"/>
                  </a:cubicBezTo>
                  <a:cubicBezTo>
                    <a:pt x="47" y="21"/>
                    <a:pt x="11" y="16"/>
                    <a:pt x="0" y="7"/>
                  </a:cubicBezTo>
                  <a:cubicBezTo>
                    <a:pt x="9" y="0"/>
                    <a:pt x="9" y="0"/>
                    <a:pt x="9" y="0"/>
                  </a:cubicBezTo>
                  <a:cubicBezTo>
                    <a:pt x="17" y="6"/>
                    <a:pt x="36" y="12"/>
                    <a:pt x="53" y="0"/>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69" name="Google Shape;7369;p193"/>
            <p:cNvSpPr/>
            <p:nvPr/>
          </p:nvSpPr>
          <p:spPr>
            <a:xfrm>
              <a:off x="3150" y="2832"/>
              <a:ext cx="104" cy="35"/>
            </a:xfrm>
            <a:custGeom>
              <a:rect b="b" l="l" r="r" t="t"/>
              <a:pathLst>
                <a:path extrusionOk="0" h="15" w="44">
                  <a:moveTo>
                    <a:pt x="3" y="0"/>
                  </a:moveTo>
                  <a:cubicBezTo>
                    <a:pt x="9" y="7"/>
                    <a:pt x="36" y="7"/>
                    <a:pt x="41" y="1"/>
                  </a:cubicBezTo>
                  <a:cubicBezTo>
                    <a:pt x="41" y="1"/>
                    <a:pt x="43" y="2"/>
                    <a:pt x="44" y="3"/>
                  </a:cubicBezTo>
                  <a:cubicBezTo>
                    <a:pt x="27" y="15"/>
                    <a:pt x="8" y="9"/>
                    <a:pt x="0" y="3"/>
                  </a:cubicBezTo>
                  <a:lnTo>
                    <a:pt x="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0" name="Google Shape;7370;p193"/>
            <p:cNvSpPr/>
            <p:nvPr/>
          </p:nvSpPr>
          <p:spPr>
            <a:xfrm>
              <a:off x="3691" y="2862"/>
              <a:ext cx="144" cy="313"/>
            </a:xfrm>
            <a:custGeom>
              <a:rect b="b" l="l" r="r" t="t"/>
              <a:pathLst>
                <a:path extrusionOk="0" h="132" w="61">
                  <a:moveTo>
                    <a:pt x="0" y="14"/>
                  </a:moveTo>
                  <a:cubicBezTo>
                    <a:pt x="18" y="10"/>
                    <a:pt x="43" y="0"/>
                    <a:pt x="46" y="15"/>
                  </a:cubicBezTo>
                  <a:cubicBezTo>
                    <a:pt x="50" y="32"/>
                    <a:pt x="55" y="72"/>
                    <a:pt x="60" y="112"/>
                  </a:cubicBezTo>
                  <a:cubicBezTo>
                    <a:pt x="61" y="120"/>
                    <a:pt x="50" y="124"/>
                    <a:pt x="47" y="125"/>
                  </a:cubicBezTo>
                  <a:cubicBezTo>
                    <a:pt x="35" y="129"/>
                    <a:pt x="25" y="130"/>
                    <a:pt x="11" y="132"/>
                  </a:cubicBezTo>
                  <a:cubicBezTo>
                    <a:pt x="0" y="15"/>
                    <a:pt x="0" y="15"/>
                    <a:pt x="0" y="15"/>
                  </a:cubicBezTo>
                  <a:cubicBezTo>
                    <a:pt x="0" y="15"/>
                    <a:pt x="0" y="14"/>
                    <a:pt x="0" y="14"/>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1" name="Google Shape;7371;p193"/>
            <p:cNvSpPr/>
            <p:nvPr/>
          </p:nvSpPr>
          <p:spPr>
            <a:xfrm>
              <a:off x="3422" y="2855"/>
              <a:ext cx="140" cy="320"/>
            </a:xfrm>
            <a:custGeom>
              <a:rect b="b" l="l" r="r" t="t"/>
              <a:pathLst>
                <a:path extrusionOk="0" h="135" w="59">
                  <a:moveTo>
                    <a:pt x="59" y="17"/>
                  </a:moveTo>
                  <a:cubicBezTo>
                    <a:pt x="37" y="12"/>
                    <a:pt x="19" y="0"/>
                    <a:pt x="15" y="17"/>
                  </a:cubicBezTo>
                  <a:cubicBezTo>
                    <a:pt x="11" y="36"/>
                    <a:pt x="6" y="76"/>
                    <a:pt x="2" y="114"/>
                  </a:cubicBezTo>
                  <a:cubicBezTo>
                    <a:pt x="0" y="124"/>
                    <a:pt x="11" y="128"/>
                    <a:pt x="14" y="129"/>
                  </a:cubicBezTo>
                  <a:cubicBezTo>
                    <a:pt x="25" y="132"/>
                    <a:pt x="35" y="133"/>
                    <a:pt x="48" y="135"/>
                  </a:cubicBezTo>
                  <a:cubicBezTo>
                    <a:pt x="59" y="18"/>
                    <a:pt x="59" y="18"/>
                    <a:pt x="59" y="18"/>
                  </a:cubicBezTo>
                  <a:cubicBezTo>
                    <a:pt x="59" y="18"/>
                    <a:pt x="59" y="17"/>
                    <a:pt x="59" y="17"/>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2" name="Google Shape;7372;p193"/>
            <p:cNvSpPr/>
            <p:nvPr/>
          </p:nvSpPr>
          <p:spPr>
            <a:xfrm>
              <a:off x="3520" y="3170"/>
              <a:ext cx="213" cy="12"/>
            </a:xfrm>
            <a:custGeom>
              <a:rect b="b" l="l" r="r" t="t"/>
              <a:pathLst>
                <a:path extrusionOk="0" h="5" w="90">
                  <a:moveTo>
                    <a:pt x="1" y="0"/>
                  </a:moveTo>
                  <a:cubicBezTo>
                    <a:pt x="0" y="1"/>
                    <a:pt x="0" y="1"/>
                    <a:pt x="0" y="1"/>
                  </a:cubicBezTo>
                  <a:cubicBezTo>
                    <a:pt x="28" y="4"/>
                    <a:pt x="62" y="5"/>
                    <a:pt x="90" y="1"/>
                  </a:cubicBezTo>
                  <a:cubicBezTo>
                    <a:pt x="89" y="1"/>
                    <a:pt x="89" y="0"/>
                    <a:pt x="89"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3" name="Google Shape;7373;p193"/>
            <p:cNvSpPr/>
            <p:nvPr/>
          </p:nvSpPr>
          <p:spPr>
            <a:xfrm>
              <a:off x="3591" y="2799"/>
              <a:ext cx="69" cy="73"/>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4" name="Google Shape;7374;p193"/>
            <p:cNvSpPr/>
            <p:nvPr/>
          </p:nvSpPr>
          <p:spPr>
            <a:xfrm>
              <a:off x="3458" y="2839"/>
              <a:ext cx="342" cy="343"/>
            </a:xfrm>
            <a:custGeom>
              <a:rect b="b" l="l" r="r" t="t"/>
              <a:pathLst>
                <a:path extrusionOk="0" h="145" w="144">
                  <a:moveTo>
                    <a:pt x="16" y="139"/>
                  </a:moveTo>
                  <a:cubicBezTo>
                    <a:pt x="22" y="122"/>
                    <a:pt x="8" y="39"/>
                    <a:pt x="0" y="24"/>
                  </a:cubicBezTo>
                  <a:cubicBezTo>
                    <a:pt x="4" y="8"/>
                    <a:pt x="45" y="9"/>
                    <a:pt x="55" y="1"/>
                  </a:cubicBezTo>
                  <a:cubicBezTo>
                    <a:pt x="58" y="3"/>
                    <a:pt x="83" y="3"/>
                    <a:pt x="85" y="0"/>
                  </a:cubicBezTo>
                  <a:cubicBezTo>
                    <a:pt x="93" y="7"/>
                    <a:pt x="136" y="7"/>
                    <a:pt x="144" y="23"/>
                  </a:cubicBezTo>
                  <a:cubicBezTo>
                    <a:pt x="135" y="40"/>
                    <a:pt x="120" y="123"/>
                    <a:pt x="127" y="139"/>
                  </a:cubicBezTo>
                  <a:cubicBezTo>
                    <a:pt x="99" y="145"/>
                    <a:pt x="44" y="145"/>
                    <a:pt x="16" y="139"/>
                  </a:cubicBez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5" name="Google Shape;7375;p193"/>
            <p:cNvSpPr/>
            <p:nvPr/>
          </p:nvSpPr>
          <p:spPr>
            <a:xfrm>
              <a:off x="3584" y="2799"/>
              <a:ext cx="88" cy="56"/>
            </a:xfrm>
            <a:custGeom>
              <a:rect b="b" l="l" r="r" t="t"/>
              <a:pathLst>
                <a:path extrusionOk="0" h="24" w="37">
                  <a:moveTo>
                    <a:pt x="0" y="0"/>
                  </a:moveTo>
                  <a:cubicBezTo>
                    <a:pt x="37" y="0"/>
                    <a:pt x="37" y="0"/>
                    <a:pt x="37" y="0"/>
                  </a:cubicBezTo>
                  <a:cubicBezTo>
                    <a:pt x="37" y="19"/>
                    <a:pt x="37" y="19"/>
                    <a:pt x="37" y="19"/>
                  </a:cubicBezTo>
                  <a:cubicBezTo>
                    <a:pt x="25" y="24"/>
                    <a:pt x="6" y="22"/>
                    <a:pt x="0" y="19"/>
                  </a:cubicBezTo>
                  <a:lnTo>
                    <a:pt x="0" y="0"/>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6" name="Google Shape;7376;p193"/>
            <p:cNvSpPr/>
            <p:nvPr/>
          </p:nvSpPr>
          <p:spPr>
            <a:xfrm>
              <a:off x="3484" y="2571"/>
              <a:ext cx="278" cy="270"/>
            </a:xfrm>
            <a:custGeom>
              <a:rect b="b" l="l" r="r" t="t"/>
              <a:pathLst>
                <a:path extrusionOk="0" h="114" w="117">
                  <a:moveTo>
                    <a:pt x="60" y="114"/>
                  </a:moveTo>
                  <a:cubicBezTo>
                    <a:pt x="96" y="114"/>
                    <a:pt x="117" y="49"/>
                    <a:pt x="92" y="19"/>
                  </a:cubicBezTo>
                  <a:cubicBezTo>
                    <a:pt x="80" y="4"/>
                    <a:pt x="51" y="0"/>
                    <a:pt x="42" y="11"/>
                  </a:cubicBezTo>
                  <a:cubicBezTo>
                    <a:pt x="0" y="25"/>
                    <a:pt x="20" y="114"/>
                    <a:pt x="60" y="114"/>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7" name="Google Shape;7377;p193"/>
            <p:cNvSpPr/>
            <p:nvPr/>
          </p:nvSpPr>
          <p:spPr>
            <a:xfrm>
              <a:off x="3553" y="2839"/>
              <a:ext cx="147" cy="50"/>
            </a:xfrm>
            <a:custGeom>
              <a:rect b="b" l="l" r="r" t="t"/>
              <a:pathLst>
                <a:path extrusionOk="0" h="21" w="62">
                  <a:moveTo>
                    <a:pt x="54" y="0"/>
                  </a:moveTo>
                  <a:cubicBezTo>
                    <a:pt x="57" y="3"/>
                    <a:pt x="62" y="6"/>
                    <a:pt x="62" y="6"/>
                  </a:cubicBezTo>
                  <a:cubicBezTo>
                    <a:pt x="47" y="21"/>
                    <a:pt x="11" y="16"/>
                    <a:pt x="0" y="7"/>
                  </a:cubicBezTo>
                  <a:cubicBezTo>
                    <a:pt x="9" y="0"/>
                    <a:pt x="9" y="0"/>
                    <a:pt x="9" y="0"/>
                  </a:cubicBezTo>
                  <a:cubicBezTo>
                    <a:pt x="17" y="6"/>
                    <a:pt x="37" y="12"/>
                    <a:pt x="54" y="0"/>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8" name="Google Shape;7378;p193"/>
            <p:cNvSpPr/>
            <p:nvPr/>
          </p:nvSpPr>
          <p:spPr>
            <a:xfrm>
              <a:off x="3574" y="2832"/>
              <a:ext cx="107" cy="35"/>
            </a:xfrm>
            <a:custGeom>
              <a:rect b="b" l="l" r="r" t="t"/>
              <a:pathLst>
                <a:path extrusionOk="0" h="15" w="45">
                  <a:moveTo>
                    <a:pt x="4" y="0"/>
                  </a:moveTo>
                  <a:cubicBezTo>
                    <a:pt x="9" y="7"/>
                    <a:pt x="37" y="7"/>
                    <a:pt x="41" y="1"/>
                  </a:cubicBezTo>
                  <a:cubicBezTo>
                    <a:pt x="41" y="1"/>
                    <a:pt x="43" y="2"/>
                    <a:pt x="45" y="3"/>
                  </a:cubicBezTo>
                  <a:cubicBezTo>
                    <a:pt x="28" y="15"/>
                    <a:pt x="8" y="9"/>
                    <a:pt x="0" y="3"/>
                  </a:cubicBezTo>
                  <a:lnTo>
                    <a:pt x="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9" name="Google Shape;7379;p193"/>
            <p:cNvSpPr/>
            <p:nvPr/>
          </p:nvSpPr>
          <p:spPr>
            <a:xfrm>
              <a:off x="4115" y="2862"/>
              <a:ext cx="145" cy="313"/>
            </a:xfrm>
            <a:custGeom>
              <a:rect b="b" l="l" r="r" t="t"/>
              <a:pathLst>
                <a:path extrusionOk="0" h="132" w="61">
                  <a:moveTo>
                    <a:pt x="0" y="14"/>
                  </a:moveTo>
                  <a:cubicBezTo>
                    <a:pt x="18" y="10"/>
                    <a:pt x="43" y="0"/>
                    <a:pt x="46" y="15"/>
                  </a:cubicBezTo>
                  <a:cubicBezTo>
                    <a:pt x="50" y="32"/>
                    <a:pt x="55" y="72"/>
                    <a:pt x="60" y="112"/>
                  </a:cubicBezTo>
                  <a:cubicBezTo>
                    <a:pt x="61" y="120"/>
                    <a:pt x="50" y="124"/>
                    <a:pt x="47" y="125"/>
                  </a:cubicBezTo>
                  <a:cubicBezTo>
                    <a:pt x="35" y="129"/>
                    <a:pt x="25" y="130"/>
                    <a:pt x="11" y="132"/>
                  </a:cubicBezTo>
                  <a:cubicBezTo>
                    <a:pt x="0" y="15"/>
                    <a:pt x="0" y="15"/>
                    <a:pt x="0" y="15"/>
                  </a:cubicBezTo>
                  <a:cubicBezTo>
                    <a:pt x="0" y="15"/>
                    <a:pt x="0" y="14"/>
                    <a:pt x="0" y="1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0" name="Google Shape;7380;p193"/>
            <p:cNvSpPr/>
            <p:nvPr/>
          </p:nvSpPr>
          <p:spPr>
            <a:xfrm>
              <a:off x="3850" y="2855"/>
              <a:ext cx="137" cy="320"/>
            </a:xfrm>
            <a:custGeom>
              <a:rect b="b" l="l" r="r" t="t"/>
              <a:pathLst>
                <a:path extrusionOk="0" h="135" w="58">
                  <a:moveTo>
                    <a:pt x="58" y="17"/>
                  </a:moveTo>
                  <a:cubicBezTo>
                    <a:pt x="36" y="12"/>
                    <a:pt x="18" y="0"/>
                    <a:pt x="14" y="17"/>
                  </a:cubicBezTo>
                  <a:cubicBezTo>
                    <a:pt x="10" y="36"/>
                    <a:pt x="6" y="76"/>
                    <a:pt x="1" y="114"/>
                  </a:cubicBezTo>
                  <a:cubicBezTo>
                    <a:pt x="0" y="124"/>
                    <a:pt x="10" y="128"/>
                    <a:pt x="13" y="129"/>
                  </a:cubicBezTo>
                  <a:cubicBezTo>
                    <a:pt x="25" y="132"/>
                    <a:pt x="35" y="133"/>
                    <a:pt x="47" y="135"/>
                  </a:cubicBezTo>
                  <a:cubicBezTo>
                    <a:pt x="58" y="18"/>
                    <a:pt x="58" y="18"/>
                    <a:pt x="58" y="18"/>
                  </a:cubicBezTo>
                  <a:cubicBezTo>
                    <a:pt x="58" y="18"/>
                    <a:pt x="58" y="17"/>
                    <a:pt x="58" y="1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1" name="Google Shape;7381;p193"/>
            <p:cNvSpPr/>
            <p:nvPr/>
          </p:nvSpPr>
          <p:spPr>
            <a:xfrm>
              <a:off x="3944" y="3170"/>
              <a:ext cx="214" cy="12"/>
            </a:xfrm>
            <a:custGeom>
              <a:rect b="b" l="l" r="r" t="t"/>
              <a:pathLst>
                <a:path extrusionOk="0" h="5" w="90">
                  <a:moveTo>
                    <a:pt x="1" y="0"/>
                  </a:moveTo>
                  <a:cubicBezTo>
                    <a:pt x="0" y="1"/>
                    <a:pt x="0" y="1"/>
                    <a:pt x="0" y="1"/>
                  </a:cubicBezTo>
                  <a:cubicBezTo>
                    <a:pt x="28" y="4"/>
                    <a:pt x="62" y="5"/>
                    <a:pt x="90" y="1"/>
                  </a:cubicBezTo>
                  <a:cubicBezTo>
                    <a:pt x="89" y="1"/>
                    <a:pt x="89" y="0"/>
                    <a:pt x="89"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2" name="Google Shape;7382;p193"/>
            <p:cNvSpPr/>
            <p:nvPr/>
          </p:nvSpPr>
          <p:spPr>
            <a:xfrm>
              <a:off x="4016" y="2799"/>
              <a:ext cx="71" cy="73"/>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3" name="Google Shape;7383;p193"/>
            <p:cNvSpPr/>
            <p:nvPr/>
          </p:nvSpPr>
          <p:spPr>
            <a:xfrm>
              <a:off x="3883" y="2839"/>
              <a:ext cx="341" cy="343"/>
            </a:xfrm>
            <a:custGeom>
              <a:rect b="b" l="l" r="r" t="t"/>
              <a:pathLst>
                <a:path extrusionOk="0" h="145" w="144">
                  <a:moveTo>
                    <a:pt x="16" y="139"/>
                  </a:moveTo>
                  <a:cubicBezTo>
                    <a:pt x="22" y="122"/>
                    <a:pt x="8" y="39"/>
                    <a:pt x="0" y="24"/>
                  </a:cubicBezTo>
                  <a:cubicBezTo>
                    <a:pt x="5" y="8"/>
                    <a:pt x="45" y="9"/>
                    <a:pt x="56" y="1"/>
                  </a:cubicBezTo>
                  <a:cubicBezTo>
                    <a:pt x="58" y="3"/>
                    <a:pt x="83" y="3"/>
                    <a:pt x="85" y="0"/>
                  </a:cubicBezTo>
                  <a:cubicBezTo>
                    <a:pt x="93" y="7"/>
                    <a:pt x="136" y="7"/>
                    <a:pt x="144" y="23"/>
                  </a:cubicBezTo>
                  <a:cubicBezTo>
                    <a:pt x="135" y="40"/>
                    <a:pt x="120" y="123"/>
                    <a:pt x="127" y="139"/>
                  </a:cubicBezTo>
                  <a:cubicBezTo>
                    <a:pt x="99" y="145"/>
                    <a:pt x="44" y="145"/>
                    <a:pt x="16" y="139"/>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4" name="Google Shape;7384;p193"/>
            <p:cNvSpPr/>
            <p:nvPr/>
          </p:nvSpPr>
          <p:spPr>
            <a:xfrm>
              <a:off x="4008" y="2799"/>
              <a:ext cx="88" cy="56"/>
            </a:xfrm>
            <a:custGeom>
              <a:rect b="b" l="l" r="r" t="t"/>
              <a:pathLst>
                <a:path extrusionOk="0" h="24" w="37">
                  <a:moveTo>
                    <a:pt x="0" y="0"/>
                  </a:moveTo>
                  <a:cubicBezTo>
                    <a:pt x="37" y="0"/>
                    <a:pt x="37" y="0"/>
                    <a:pt x="37" y="0"/>
                  </a:cubicBezTo>
                  <a:cubicBezTo>
                    <a:pt x="37" y="19"/>
                    <a:pt x="37" y="19"/>
                    <a:pt x="37" y="19"/>
                  </a:cubicBezTo>
                  <a:cubicBezTo>
                    <a:pt x="25" y="24"/>
                    <a:pt x="6" y="22"/>
                    <a:pt x="0" y="19"/>
                  </a:cubicBezTo>
                  <a:lnTo>
                    <a:pt x="0" y="0"/>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5" name="Google Shape;7385;p193"/>
            <p:cNvSpPr/>
            <p:nvPr/>
          </p:nvSpPr>
          <p:spPr>
            <a:xfrm>
              <a:off x="3909" y="2571"/>
              <a:ext cx="277" cy="270"/>
            </a:xfrm>
            <a:custGeom>
              <a:rect b="b" l="l" r="r" t="t"/>
              <a:pathLst>
                <a:path extrusionOk="0" h="114" w="117">
                  <a:moveTo>
                    <a:pt x="61" y="114"/>
                  </a:moveTo>
                  <a:cubicBezTo>
                    <a:pt x="96" y="114"/>
                    <a:pt x="117" y="49"/>
                    <a:pt x="92" y="19"/>
                  </a:cubicBezTo>
                  <a:cubicBezTo>
                    <a:pt x="81" y="4"/>
                    <a:pt x="51" y="0"/>
                    <a:pt x="42" y="11"/>
                  </a:cubicBezTo>
                  <a:cubicBezTo>
                    <a:pt x="0" y="25"/>
                    <a:pt x="20" y="114"/>
                    <a:pt x="61" y="114"/>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6" name="Google Shape;7386;p193"/>
            <p:cNvSpPr/>
            <p:nvPr/>
          </p:nvSpPr>
          <p:spPr>
            <a:xfrm>
              <a:off x="3978" y="2839"/>
              <a:ext cx="147" cy="50"/>
            </a:xfrm>
            <a:custGeom>
              <a:rect b="b" l="l" r="r" t="t"/>
              <a:pathLst>
                <a:path extrusionOk="0" h="21" w="62">
                  <a:moveTo>
                    <a:pt x="54" y="0"/>
                  </a:moveTo>
                  <a:cubicBezTo>
                    <a:pt x="57" y="3"/>
                    <a:pt x="62" y="6"/>
                    <a:pt x="62" y="6"/>
                  </a:cubicBezTo>
                  <a:cubicBezTo>
                    <a:pt x="48" y="21"/>
                    <a:pt x="11" y="16"/>
                    <a:pt x="0" y="7"/>
                  </a:cubicBezTo>
                  <a:cubicBezTo>
                    <a:pt x="9" y="0"/>
                    <a:pt x="9" y="0"/>
                    <a:pt x="9" y="0"/>
                  </a:cubicBezTo>
                  <a:cubicBezTo>
                    <a:pt x="18" y="6"/>
                    <a:pt x="37" y="12"/>
                    <a:pt x="5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7" name="Google Shape;7387;p193"/>
            <p:cNvSpPr/>
            <p:nvPr/>
          </p:nvSpPr>
          <p:spPr>
            <a:xfrm>
              <a:off x="3999" y="2832"/>
              <a:ext cx="107" cy="35"/>
            </a:xfrm>
            <a:custGeom>
              <a:rect b="b" l="l" r="r" t="t"/>
              <a:pathLst>
                <a:path extrusionOk="0" h="15" w="45">
                  <a:moveTo>
                    <a:pt x="4" y="0"/>
                  </a:moveTo>
                  <a:cubicBezTo>
                    <a:pt x="9" y="7"/>
                    <a:pt x="37" y="7"/>
                    <a:pt x="41" y="1"/>
                  </a:cubicBezTo>
                  <a:cubicBezTo>
                    <a:pt x="42" y="1"/>
                    <a:pt x="43" y="2"/>
                    <a:pt x="45" y="3"/>
                  </a:cubicBezTo>
                  <a:cubicBezTo>
                    <a:pt x="28" y="15"/>
                    <a:pt x="9" y="9"/>
                    <a:pt x="0" y="3"/>
                  </a:cubicBezTo>
                  <a:lnTo>
                    <a:pt x="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8" name="Google Shape;7388;p193"/>
            <p:cNvSpPr/>
            <p:nvPr/>
          </p:nvSpPr>
          <p:spPr>
            <a:xfrm>
              <a:off x="4540" y="2862"/>
              <a:ext cx="145" cy="313"/>
            </a:xfrm>
            <a:custGeom>
              <a:rect b="b" l="l" r="r" t="t"/>
              <a:pathLst>
                <a:path extrusionOk="0" h="132" w="61">
                  <a:moveTo>
                    <a:pt x="0" y="14"/>
                  </a:moveTo>
                  <a:cubicBezTo>
                    <a:pt x="18" y="10"/>
                    <a:pt x="43" y="0"/>
                    <a:pt x="46" y="15"/>
                  </a:cubicBezTo>
                  <a:cubicBezTo>
                    <a:pt x="50" y="32"/>
                    <a:pt x="55" y="72"/>
                    <a:pt x="60" y="112"/>
                  </a:cubicBezTo>
                  <a:cubicBezTo>
                    <a:pt x="61" y="120"/>
                    <a:pt x="50" y="124"/>
                    <a:pt x="47" y="125"/>
                  </a:cubicBezTo>
                  <a:cubicBezTo>
                    <a:pt x="35" y="129"/>
                    <a:pt x="25" y="130"/>
                    <a:pt x="11" y="132"/>
                  </a:cubicBezTo>
                  <a:cubicBezTo>
                    <a:pt x="0" y="15"/>
                    <a:pt x="0" y="15"/>
                    <a:pt x="0" y="15"/>
                  </a:cubicBezTo>
                  <a:cubicBezTo>
                    <a:pt x="0" y="15"/>
                    <a:pt x="0" y="14"/>
                    <a:pt x="0" y="1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9" name="Google Shape;7389;p193"/>
            <p:cNvSpPr/>
            <p:nvPr/>
          </p:nvSpPr>
          <p:spPr>
            <a:xfrm>
              <a:off x="4274" y="2855"/>
              <a:ext cx="140" cy="320"/>
            </a:xfrm>
            <a:custGeom>
              <a:rect b="b" l="l" r="r" t="t"/>
              <a:pathLst>
                <a:path extrusionOk="0" h="135" w="59">
                  <a:moveTo>
                    <a:pt x="58" y="17"/>
                  </a:moveTo>
                  <a:cubicBezTo>
                    <a:pt x="36" y="12"/>
                    <a:pt x="18" y="0"/>
                    <a:pt x="14" y="17"/>
                  </a:cubicBezTo>
                  <a:cubicBezTo>
                    <a:pt x="10" y="36"/>
                    <a:pt x="6" y="76"/>
                    <a:pt x="1" y="114"/>
                  </a:cubicBezTo>
                  <a:cubicBezTo>
                    <a:pt x="0" y="124"/>
                    <a:pt x="10" y="128"/>
                    <a:pt x="13" y="129"/>
                  </a:cubicBezTo>
                  <a:cubicBezTo>
                    <a:pt x="25" y="132"/>
                    <a:pt x="35" y="133"/>
                    <a:pt x="48" y="135"/>
                  </a:cubicBezTo>
                  <a:cubicBezTo>
                    <a:pt x="59" y="18"/>
                    <a:pt x="59" y="18"/>
                    <a:pt x="59" y="18"/>
                  </a:cubicBezTo>
                  <a:cubicBezTo>
                    <a:pt x="59" y="18"/>
                    <a:pt x="59" y="17"/>
                    <a:pt x="58" y="1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0" name="Google Shape;7390;p193"/>
            <p:cNvSpPr/>
            <p:nvPr/>
          </p:nvSpPr>
          <p:spPr>
            <a:xfrm>
              <a:off x="4369" y="3170"/>
              <a:ext cx="214" cy="12"/>
            </a:xfrm>
            <a:custGeom>
              <a:rect b="b" l="l" r="r" t="t"/>
              <a:pathLst>
                <a:path extrusionOk="0" h="5" w="90">
                  <a:moveTo>
                    <a:pt x="1" y="0"/>
                  </a:moveTo>
                  <a:cubicBezTo>
                    <a:pt x="0" y="1"/>
                    <a:pt x="0" y="1"/>
                    <a:pt x="0" y="1"/>
                  </a:cubicBezTo>
                  <a:cubicBezTo>
                    <a:pt x="28" y="4"/>
                    <a:pt x="62" y="5"/>
                    <a:pt x="90" y="1"/>
                  </a:cubicBezTo>
                  <a:cubicBezTo>
                    <a:pt x="90" y="1"/>
                    <a:pt x="89" y="0"/>
                    <a:pt x="89"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1" name="Google Shape;7391;p193"/>
            <p:cNvSpPr/>
            <p:nvPr/>
          </p:nvSpPr>
          <p:spPr>
            <a:xfrm>
              <a:off x="4443" y="2799"/>
              <a:ext cx="69" cy="73"/>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2" name="Google Shape;7392;p193"/>
            <p:cNvSpPr/>
            <p:nvPr/>
          </p:nvSpPr>
          <p:spPr>
            <a:xfrm>
              <a:off x="4307" y="2839"/>
              <a:ext cx="342" cy="343"/>
            </a:xfrm>
            <a:custGeom>
              <a:rect b="b" l="l" r="r" t="t"/>
              <a:pathLst>
                <a:path extrusionOk="0" h="145" w="144">
                  <a:moveTo>
                    <a:pt x="16" y="139"/>
                  </a:moveTo>
                  <a:cubicBezTo>
                    <a:pt x="22" y="122"/>
                    <a:pt x="8" y="39"/>
                    <a:pt x="0" y="24"/>
                  </a:cubicBezTo>
                  <a:cubicBezTo>
                    <a:pt x="5" y="8"/>
                    <a:pt x="45" y="9"/>
                    <a:pt x="56" y="1"/>
                  </a:cubicBezTo>
                  <a:cubicBezTo>
                    <a:pt x="58" y="3"/>
                    <a:pt x="83" y="3"/>
                    <a:pt x="85" y="0"/>
                  </a:cubicBezTo>
                  <a:cubicBezTo>
                    <a:pt x="93" y="7"/>
                    <a:pt x="137" y="7"/>
                    <a:pt x="144" y="23"/>
                  </a:cubicBezTo>
                  <a:cubicBezTo>
                    <a:pt x="136" y="40"/>
                    <a:pt x="120" y="123"/>
                    <a:pt x="127" y="139"/>
                  </a:cubicBezTo>
                  <a:cubicBezTo>
                    <a:pt x="99" y="145"/>
                    <a:pt x="44" y="145"/>
                    <a:pt x="16" y="139"/>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3" name="Google Shape;7393;p193"/>
            <p:cNvSpPr/>
            <p:nvPr/>
          </p:nvSpPr>
          <p:spPr>
            <a:xfrm>
              <a:off x="4433" y="2799"/>
              <a:ext cx="88" cy="56"/>
            </a:xfrm>
            <a:custGeom>
              <a:rect b="b" l="l" r="r" t="t"/>
              <a:pathLst>
                <a:path extrusionOk="0" h="24" w="37">
                  <a:moveTo>
                    <a:pt x="0" y="0"/>
                  </a:moveTo>
                  <a:cubicBezTo>
                    <a:pt x="37" y="0"/>
                    <a:pt x="37" y="0"/>
                    <a:pt x="37" y="0"/>
                  </a:cubicBezTo>
                  <a:cubicBezTo>
                    <a:pt x="37" y="19"/>
                    <a:pt x="37" y="19"/>
                    <a:pt x="37" y="19"/>
                  </a:cubicBezTo>
                  <a:cubicBezTo>
                    <a:pt x="25" y="24"/>
                    <a:pt x="6" y="22"/>
                    <a:pt x="0" y="19"/>
                  </a:cubicBezTo>
                  <a:lnTo>
                    <a:pt x="0" y="0"/>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4" name="Google Shape;7394;p193"/>
            <p:cNvSpPr/>
            <p:nvPr/>
          </p:nvSpPr>
          <p:spPr>
            <a:xfrm>
              <a:off x="4334" y="2571"/>
              <a:ext cx="277" cy="270"/>
            </a:xfrm>
            <a:custGeom>
              <a:rect b="b" l="l" r="r" t="t"/>
              <a:pathLst>
                <a:path extrusionOk="0" h="114" w="117">
                  <a:moveTo>
                    <a:pt x="61" y="114"/>
                  </a:moveTo>
                  <a:cubicBezTo>
                    <a:pt x="96" y="114"/>
                    <a:pt x="117" y="49"/>
                    <a:pt x="93" y="19"/>
                  </a:cubicBezTo>
                  <a:cubicBezTo>
                    <a:pt x="81" y="4"/>
                    <a:pt x="51" y="0"/>
                    <a:pt x="42" y="11"/>
                  </a:cubicBezTo>
                  <a:cubicBezTo>
                    <a:pt x="0" y="25"/>
                    <a:pt x="20" y="114"/>
                    <a:pt x="61" y="114"/>
                  </a:cubicBezTo>
                  <a:close/>
                </a:path>
              </a:pathLst>
            </a:custGeom>
            <a:solidFill>
              <a:srgbClr val="9978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5" name="Google Shape;7395;p193"/>
            <p:cNvSpPr/>
            <p:nvPr/>
          </p:nvSpPr>
          <p:spPr>
            <a:xfrm>
              <a:off x="4402" y="2839"/>
              <a:ext cx="148" cy="50"/>
            </a:xfrm>
            <a:custGeom>
              <a:rect b="b" l="l" r="r" t="t"/>
              <a:pathLst>
                <a:path extrusionOk="0" h="21" w="62">
                  <a:moveTo>
                    <a:pt x="54" y="0"/>
                  </a:moveTo>
                  <a:cubicBezTo>
                    <a:pt x="57" y="3"/>
                    <a:pt x="62" y="6"/>
                    <a:pt x="62" y="6"/>
                  </a:cubicBezTo>
                  <a:cubicBezTo>
                    <a:pt x="48" y="21"/>
                    <a:pt x="11" y="16"/>
                    <a:pt x="0" y="7"/>
                  </a:cubicBezTo>
                  <a:cubicBezTo>
                    <a:pt x="9" y="0"/>
                    <a:pt x="9" y="0"/>
                    <a:pt x="9" y="0"/>
                  </a:cubicBezTo>
                  <a:cubicBezTo>
                    <a:pt x="18" y="6"/>
                    <a:pt x="37" y="12"/>
                    <a:pt x="5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6" name="Google Shape;7396;p193"/>
            <p:cNvSpPr/>
            <p:nvPr/>
          </p:nvSpPr>
          <p:spPr>
            <a:xfrm>
              <a:off x="4424" y="2832"/>
              <a:ext cx="107" cy="35"/>
            </a:xfrm>
            <a:custGeom>
              <a:rect b="b" l="l" r="r" t="t"/>
              <a:pathLst>
                <a:path extrusionOk="0" h="15" w="45">
                  <a:moveTo>
                    <a:pt x="4" y="0"/>
                  </a:moveTo>
                  <a:cubicBezTo>
                    <a:pt x="9" y="7"/>
                    <a:pt x="37" y="7"/>
                    <a:pt x="41" y="1"/>
                  </a:cubicBezTo>
                  <a:cubicBezTo>
                    <a:pt x="42" y="1"/>
                    <a:pt x="43" y="2"/>
                    <a:pt x="45" y="3"/>
                  </a:cubicBezTo>
                  <a:cubicBezTo>
                    <a:pt x="28" y="15"/>
                    <a:pt x="9" y="9"/>
                    <a:pt x="0" y="3"/>
                  </a:cubicBezTo>
                  <a:lnTo>
                    <a:pt x="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7397" name="Google Shape;7397;p193"/>
          <p:cNvGrpSpPr/>
          <p:nvPr/>
        </p:nvGrpSpPr>
        <p:grpSpPr>
          <a:xfrm>
            <a:off x="6045097" y="2113122"/>
            <a:ext cx="4680951" cy="3940791"/>
            <a:chOff x="5824072" y="2205335"/>
            <a:chExt cx="4680951" cy="3940791"/>
          </a:xfrm>
        </p:grpSpPr>
        <p:grpSp>
          <p:nvGrpSpPr>
            <p:cNvPr id="7398" name="Google Shape;7398;p193"/>
            <p:cNvGrpSpPr/>
            <p:nvPr/>
          </p:nvGrpSpPr>
          <p:grpSpPr>
            <a:xfrm>
              <a:off x="6676572" y="2205335"/>
              <a:ext cx="3828451" cy="1073611"/>
              <a:chOff x="1559977" y="4277425"/>
              <a:chExt cx="3828451" cy="1073611"/>
            </a:xfrm>
          </p:grpSpPr>
          <p:sp>
            <p:nvSpPr>
              <p:cNvPr id="7399" name="Google Shape;7399;p19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01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400" name="Google Shape;7400;p19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401" name="Google Shape;7401;p193"/>
            <p:cNvGrpSpPr/>
            <p:nvPr/>
          </p:nvGrpSpPr>
          <p:grpSpPr>
            <a:xfrm>
              <a:off x="6676572" y="3638925"/>
              <a:ext cx="3828451" cy="1073611"/>
              <a:chOff x="1559977" y="4277425"/>
              <a:chExt cx="3828451" cy="1073611"/>
            </a:xfrm>
          </p:grpSpPr>
          <p:sp>
            <p:nvSpPr>
              <p:cNvPr id="7402" name="Google Shape;7402;p19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02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403" name="Google Shape;7403;p19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404" name="Google Shape;7404;p193"/>
            <p:cNvGrpSpPr/>
            <p:nvPr/>
          </p:nvGrpSpPr>
          <p:grpSpPr>
            <a:xfrm>
              <a:off x="6676572" y="5072515"/>
              <a:ext cx="3828451" cy="1073611"/>
              <a:chOff x="1559977" y="4277425"/>
              <a:chExt cx="3828451" cy="1073611"/>
            </a:xfrm>
          </p:grpSpPr>
          <p:sp>
            <p:nvSpPr>
              <p:cNvPr id="7405" name="Google Shape;7405;p19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03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406" name="Google Shape;7406;p19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7407" name="Google Shape;7407;p193"/>
            <p:cNvSpPr/>
            <p:nvPr/>
          </p:nvSpPr>
          <p:spPr>
            <a:xfrm>
              <a:off x="5824072" y="2205335"/>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7408" name="Google Shape;7408;p193"/>
            <p:cNvSpPr/>
            <p:nvPr/>
          </p:nvSpPr>
          <p:spPr>
            <a:xfrm>
              <a:off x="5824072" y="3643306"/>
              <a:ext cx="642258" cy="642258"/>
            </a:xfrm>
            <a:prstGeom prst="roundRect">
              <a:avLst>
                <a:gd fmla="val 2175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7409" name="Google Shape;7409;p193"/>
            <p:cNvSpPr/>
            <p:nvPr/>
          </p:nvSpPr>
          <p:spPr>
            <a:xfrm>
              <a:off x="5824072" y="5069220"/>
              <a:ext cx="642258" cy="642258"/>
            </a:xfrm>
            <a:prstGeom prst="roundRect">
              <a:avLst>
                <a:gd fmla="val 2175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dk1"/>
                </a:solidFill>
                <a:latin typeface="Lato Light"/>
                <a:ea typeface="Lato Light"/>
                <a:cs typeface="Lato Light"/>
                <a:sym typeface="Lato Light"/>
              </a:endParaRPr>
            </a:p>
          </p:txBody>
        </p:sp>
        <p:pic>
          <p:nvPicPr>
            <p:cNvPr id="7410" name="Google Shape;7410;p193"/>
            <p:cNvPicPr preferRelativeResize="0"/>
            <p:nvPr/>
          </p:nvPicPr>
          <p:blipFill rotWithShape="1">
            <a:blip r:embed="rId3">
              <a:alphaModFix/>
            </a:blip>
            <a:srcRect b="0" l="0" r="0" t="0"/>
            <a:stretch/>
          </p:blipFill>
          <p:spPr>
            <a:xfrm>
              <a:off x="5903210" y="5268638"/>
              <a:ext cx="495000" cy="303750"/>
            </a:xfrm>
            <a:prstGeom prst="rect">
              <a:avLst/>
            </a:prstGeom>
            <a:noFill/>
            <a:ln>
              <a:noFill/>
            </a:ln>
          </p:spPr>
        </p:pic>
        <p:pic>
          <p:nvPicPr>
            <p:cNvPr id="7411" name="Google Shape;7411;p193"/>
            <p:cNvPicPr preferRelativeResize="0"/>
            <p:nvPr/>
          </p:nvPicPr>
          <p:blipFill rotWithShape="1">
            <a:blip r:embed="rId4">
              <a:alphaModFix/>
            </a:blip>
            <a:srcRect b="0" l="0" r="0" t="0"/>
            <a:stretch/>
          </p:blipFill>
          <p:spPr>
            <a:xfrm>
              <a:off x="5937121" y="2321539"/>
              <a:ext cx="427500" cy="438750"/>
            </a:xfrm>
            <a:prstGeom prst="rect">
              <a:avLst/>
            </a:prstGeom>
            <a:noFill/>
            <a:ln>
              <a:noFill/>
            </a:ln>
          </p:spPr>
        </p:pic>
        <p:pic>
          <p:nvPicPr>
            <p:cNvPr id="7412" name="Google Shape;7412;p193"/>
            <p:cNvPicPr preferRelativeResize="0"/>
            <p:nvPr/>
          </p:nvPicPr>
          <p:blipFill rotWithShape="1">
            <a:blip r:embed="rId5">
              <a:alphaModFix/>
            </a:blip>
            <a:srcRect b="0" l="0" r="0" t="0"/>
            <a:stretch/>
          </p:blipFill>
          <p:spPr>
            <a:xfrm>
              <a:off x="5942701" y="3711310"/>
              <a:ext cx="405000" cy="506250"/>
            </a:xfrm>
            <a:prstGeom prst="rect">
              <a:avLst/>
            </a:prstGeom>
            <a:noFill/>
            <a:ln>
              <a:noFill/>
            </a:ln>
          </p:spPr>
        </p:pic>
      </p:gr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416" name="Shape 7416"/>
        <p:cNvGrpSpPr/>
        <p:nvPr/>
      </p:nvGrpSpPr>
      <p:grpSpPr>
        <a:xfrm>
          <a:off x="0" y="0"/>
          <a:ext cx="0" cy="0"/>
          <a:chOff x="0" y="0"/>
          <a:chExt cx="0" cy="0"/>
        </a:xfrm>
      </p:grpSpPr>
      <p:sp>
        <p:nvSpPr>
          <p:cNvPr id="7417" name="Google Shape;7417;p19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7418" name="Google Shape;7418;p19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419" name="Google Shape;7419;p19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420" name="Google Shape;7420;p194"/>
          <p:cNvGrpSpPr/>
          <p:nvPr/>
        </p:nvGrpSpPr>
        <p:grpSpPr>
          <a:xfrm>
            <a:off x="540506" y="2271866"/>
            <a:ext cx="3902735" cy="3662737"/>
            <a:chOff x="351" y="-247"/>
            <a:chExt cx="5968" cy="5601"/>
          </a:xfrm>
        </p:grpSpPr>
        <p:sp>
          <p:nvSpPr>
            <p:cNvPr id="7421" name="Google Shape;7421;p194"/>
            <p:cNvSpPr/>
            <p:nvPr/>
          </p:nvSpPr>
          <p:spPr>
            <a:xfrm>
              <a:off x="448" y="-27"/>
              <a:ext cx="5840" cy="537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2" name="Google Shape;7422;p194"/>
            <p:cNvSpPr/>
            <p:nvPr/>
          </p:nvSpPr>
          <p:spPr>
            <a:xfrm>
              <a:off x="3374" y="2312"/>
              <a:ext cx="170" cy="355"/>
            </a:xfrm>
            <a:prstGeom prst="rect">
              <a:avLst/>
            </a:prstGeom>
            <a:solidFill>
              <a:srgbClr val="E9AC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3" name="Google Shape;7423;p194"/>
            <p:cNvSpPr/>
            <p:nvPr/>
          </p:nvSpPr>
          <p:spPr>
            <a:xfrm>
              <a:off x="2456" y="210"/>
              <a:ext cx="2006" cy="2244"/>
            </a:xfrm>
            <a:custGeom>
              <a:rect b="b" l="l" r="r" t="t"/>
              <a:pathLst>
                <a:path extrusionOk="0" h="949" w="848">
                  <a:moveTo>
                    <a:pt x="845" y="478"/>
                  </a:moveTo>
                  <a:cubicBezTo>
                    <a:pt x="844" y="437"/>
                    <a:pt x="825" y="444"/>
                    <a:pt x="808" y="459"/>
                  </a:cubicBezTo>
                  <a:cubicBezTo>
                    <a:pt x="811" y="435"/>
                    <a:pt x="813" y="412"/>
                    <a:pt x="813" y="390"/>
                  </a:cubicBezTo>
                  <a:cubicBezTo>
                    <a:pt x="813" y="175"/>
                    <a:pt x="639" y="0"/>
                    <a:pt x="424" y="0"/>
                  </a:cubicBezTo>
                  <a:cubicBezTo>
                    <a:pt x="209" y="0"/>
                    <a:pt x="35" y="175"/>
                    <a:pt x="35" y="390"/>
                  </a:cubicBezTo>
                  <a:cubicBezTo>
                    <a:pt x="35" y="412"/>
                    <a:pt x="37" y="435"/>
                    <a:pt x="40" y="459"/>
                  </a:cubicBezTo>
                  <a:cubicBezTo>
                    <a:pt x="23" y="444"/>
                    <a:pt x="4" y="437"/>
                    <a:pt x="3" y="478"/>
                  </a:cubicBezTo>
                  <a:cubicBezTo>
                    <a:pt x="0" y="558"/>
                    <a:pt x="82" y="616"/>
                    <a:pt x="82" y="616"/>
                  </a:cubicBezTo>
                  <a:cubicBezTo>
                    <a:pt x="82" y="614"/>
                    <a:pt x="82" y="614"/>
                    <a:pt x="82" y="614"/>
                  </a:cubicBezTo>
                  <a:cubicBezTo>
                    <a:pt x="148" y="786"/>
                    <a:pt x="276" y="949"/>
                    <a:pt x="424" y="949"/>
                  </a:cubicBezTo>
                  <a:cubicBezTo>
                    <a:pt x="572" y="949"/>
                    <a:pt x="701" y="786"/>
                    <a:pt x="767" y="614"/>
                  </a:cubicBezTo>
                  <a:cubicBezTo>
                    <a:pt x="766" y="616"/>
                    <a:pt x="766" y="616"/>
                    <a:pt x="766" y="616"/>
                  </a:cubicBezTo>
                  <a:cubicBezTo>
                    <a:pt x="766" y="616"/>
                    <a:pt x="848" y="558"/>
                    <a:pt x="845" y="478"/>
                  </a:cubicBezTo>
                  <a:close/>
                </a:path>
              </a:pathLst>
            </a:custGeom>
            <a:solidFill>
              <a:srgbClr val="F9B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4" name="Google Shape;7424;p194"/>
            <p:cNvSpPr/>
            <p:nvPr/>
          </p:nvSpPr>
          <p:spPr>
            <a:xfrm>
              <a:off x="3029" y="2632"/>
              <a:ext cx="887" cy="1348"/>
            </a:xfrm>
            <a:custGeom>
              <a:rect b="b" l="l" r="r" t="t"/>
              <a:pathLst>
                <a:path extrusionOk="0" h="1348" w="887">
                  <a:moveTo>
                    <a:pt x="0" y="0"/>
                  </a:moveTo>
                  <a:lnTo>
                    <a:pt x="887" y="0"/>
                  </a:lnTo>
                  <a:lnTo>
                    <a:pt x="430" y="1348"/>
                  </a:lnTo>
                  <a:lnTo>
                    <a:pt x="0" y="0"/>
                  </a:lnTo>
                  <a:close/>
                </a:path>
              </a:pathLst>
            </a:custGeom>
            <a:solidFill>
              <a:srgbClr val="E3E2E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5" name="Google Shape;7425;p194"/>
            <p:cNvSpPr/>
            <p:nvPr/>
          </p:nvSpPr>
          <p:spPr>
            <a:xfrm>
              <a:off x="3180" y="2632"/>
              <a:ext cx="279" cy="222"/>
            </a:xfrm>
            <a:custGeom>
              <a:rect b="b" l="l" r="r" t="t"/>
              <a:pathLst>
                <a:path extrusionOk="0" h="222" w="279">
                  <a:moveTo>
                    <a:pt x="194" y="0"/>
                  </a:moveTo>
                  <a:lnTo>
                    <a:pt x="0" y="0"/>
                  </a:lnTo>
                  <a:lnTo>
                    <a:pt x="66" y="222"/>
                  </a:lnTo>
                  <a:lnTo>
                    <a:pt x="184" y="132"/>
                  </a:lnTo>
                  <a:lnTo>
                    <a:pt x="279" y="0"/>
                  </a:lnTo>
                  <a:lnTo>
                    <a:pt x="194"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6" name="Google Shape;7426;p194"/>
            <p:cNvSpPr/>
            <p:nvPr/>
          </p:nvSpPr>
          <p:spPr>
            <a:xfrm>
              <a:off x="3459" y="2632"/>
              <a:ext cx="282" cy="222"/>
            </a:xfrm>
            <a:custGeom>
              <a:rect b="b" l="l" r="r" t="t"/>
              <a:pathLst>
                <a:path extrusionOk="0" h="222" w="282">
                  <a:moveTo>
                    <a:pt x="85" y="0"/>
                  </a:moveTo>
                  <a:lnTo>
                    <a:pt x="282" y="0"/>
                  </a:lnTo>
                  <a:lnTo>
                    <a:pt x="213" y="222"/>
                  </a:lnTo>
                  <a:lnTo>
                    <a:pt x="95" y="132"/>
                  </a:lnTo>
                  <a:lnTo>
                    <a:pt x="0" y="0"/>
                  </a:lnTo>
                  <a:lnTo>
                    <a:pt x="85" y="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7" name="Google Shape;7427;p194"/>
            <p:cNvSpPr/>
            <p:nvPr/>
          </p:nvSpPr>
          <p:spPr>
            <a:xfrm>
              <a:off x="3364" y="2632"/>
              <a:ext cx="190" cy="922"/>
            </a:xfrm>
            <a:custGeom>
              <a:rect b="b" l="l" r="r" t="t"/>
              <a:pathLst>
                <a:path extrusionOk="0" h="922" w="190">
                  <a:moveTo>
                    <a:pt x="190" y="132"/>
                  </a:moveTo>
                  <a:lnTo>
                    <a:pt x="95" y="0"/>
                  </a:lnTo>
                  <a:lnTo>
                    <a:pt x="0" y="132"/>
                  </a:lnTo>
                  <a:lnTo>
                    <a:pt x="48" y="194"/>
                  </a:lnTo>
                  <a:lnTo>
                    <a:pt x="10" y="298"/>
                  </a:lnTo>
                  <a:lnTo>
                    <a:pt x="31" y="707"/>
                  </a:lnTo>
                  <a:lnTo>
                    <a:pt x="95" y="922"/>
                  </a:lnTo>
                  <a:lnTo>
                    <a:pt x="161" y="707"/>
                  </a:lnTo>
                  <a:lnTo>
                    <a:pt x="180" y="298"/>
                  </a:lnTo>
                  <a:lnTo>
                    <a:pt x="145" y="194"/>
                  </a:lnTo>
                  <a:lnTo>
                    <a:pt x="190" y="132"/>
                  </a:lnTo>
                  <a:close/>
                </a:path>
              </a:pathLst>
            </a:custGeom>
            <a:solidFill>
              <a:srgbClr val="E632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8" name="Google Shape;7428;p194"/>
            <p:cNvSpPr/>
            <p:nvPr/>
          </p:nvSpPr>
          <p:spPr>
            <a:xfrm>
              <a:off x="3021" y="5212"/>
              <a:ext cx="123" cy="126"/>
            </a:xfrm>
            <a:prstGeom prst="ellipse">
              <a:avLst/>
            </a:prstGeom>
            <a:solidFill>
              <a:srgbClr val="665A5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29" name="Google Shape;7429;p194"/>
            <p:cNvSpPr/>
            <p:nvPr/>
          </p:nvSpPr>
          <p:spPr>
            <a:xfrm>
              <a:off x="3057" y="5217"/>
              <a:ext cx="54" cy="36"/>
            </a:xfrm>
            <a:custGeom>
              <a:rect b="b" l="l" r="r" t="t"/>
              <a:pathLst>
                <a:path extrusionOk="0" h="15" w="23">
                  <a:moveTo>
                    <a:pt x="0" y="15"/>
                  </a:moveTo>
                  <a:cubicBezTo>
                    <a:pt x="1" y="1"/>
                    <a:pt x="1" y="1"/>
                    <a:pt x="1" y="1"/>
                  </a:cubicBezTo>
                  <a:cubicBezTo>
                    <a:pt x="1" y="1"/>
                    <a:pt x="21" y="0"/>
                    <a:pt x="22" y="1"/>
                  </a:cubicBezTo>
                  <a:cubicBezTo>
                    <a:pt x="23" y="2"/>
                    <a:pt x="22" y="15"/>
                    <a:pt x="22" y="15"/>
                  </a:cubicBezTo>
                  <a:lnTo>
                    <a:pt x="0" y="15"/>
                  </a:lnTo>
                  <a:close/>
                </a:path>
              </a:pathLst>
            </a:custGeom>
            <a:solidFill>
              <a:srgbClr val="917F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0" name="Google Shape;7430;p194"/>
            <p:cNvSpPr/>
            <p:nvPr/>
          </p:nvSpPr>
          <p:spPr>
            <a:xfrm>
              <a:off x="3005" y="5248"/>
              <a:ext cx="156" cy="106"/>
            </a:xfrm>
            <a:custGeom>
              <a:rect b="b" l="l" r="r" t="t"/>
              <a:pathLst>
                <a:path extrusionOk="0" h="45" w="66">
                  <a:moveTo>
                    <a:pt x="64" y="45"/>
                  </a:moveTo>
                  <a:cubicBezTo>
                    <a:pt x="65" y="41"/>
                    <a:pt x="66" y="37"/>
                    <a:pt x="66" y="33"/>
                  </a:cubicBezTo>
                  <a:cubicBezTo>
                    <a:pt x="66" y="15"/>
                    <a:pt x="51" y="0"/>
                    <a:pt x="33" y="0"/>
                  </a:cubicBezTo>
                  <a:cubicBezTo>
                    <a:pt x="15" y="0"/>
                    <a:pt x="0" y="15"/>
                    <a:pt x="0" y="33"/>
                  </a:cubicBezTo>
                  <a:cubicBezTo>
                    <a:pt x="0" y="37"/>
                    <a:pt x="0" y="41"/>
                    <a:pt x="2" y="45"/>
                  </a:cubicBezTo>
                  <a:lnTo>
                    <a:pt x="64" y="45"/>
                  </a:lnTo>
                  <a:close/>
                </a:path>
              </a:pathLst>
            </a:custGeom>
            <a:solidFill>
              <a:srgbClr val="4C413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1" name="Google Shape;7431;p194"/>
            <p:cNvSpPr/>
            <p:nvPr/>
          </p:nvSpPr>
          <p:spPr>
            <a:xfrm>
              <a:off x="3771" y="5212"/>
              <a:ext cx="123" cy="126"/>
            </a:xfrm>
            <a:prstGeom prst="ellipse">
              <a:avLst/>
            </a:prstGeom>
            <a:solidFill>
              <a:srgbClr val="665A5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2" name="Google Shape;7432;p194"/>
            <p:cNvSpPr/>
            <p:nvPr/>
          </p:nvSpPr>
          <p:spPr>
            <a:xfrm>
              <a:off x="3807" y="5217"/>
              <a:ext cx="54" cy="36"/>
            </a:xfrm>
            <a:custGeom>
              <a:rect b="b" l="l" r="r" t="t"/>
              <a:pathLst>
                <a:path extrusionOk="0" h="15" w="23">
                  <a:moveTo>
                    <a:pt x="0" y="15"/>
                  </a:moveTo>
                  <a:cubicBezTo>
                    <a:pt x="1" y="1"/>
                    <a:pt x="1" y="1"/>
                    <a:pt x="1" y="1"/>
                  </a:cubicBezTo>
                  <a:cubicBezTo>
                    <a:pt x="1" y="1"/>
                    <a:pt x="21" y="0"/>
                    <a:pt x="22" y="1"/>
                  </a:cubicBezTo>
                  <a:cubicBezTo>
                    <a:pt x="23" y="2"/>
                    <a:pt x="22" y="15"/>
                    <a:pt x="22" y="15"/>
                  </a:cubicBezTo>
                  <a:lnTo>
                    <a:pt x="0" y="15"/>
                  </a:lnTo>
                  <a:close/>
                </a:path>
              </a:pathLst>
            </a:custGeom>
            <a:solidFill>
              <a:srgbClr val="917F6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3" name="Google Shape;7433;p194"/>
            <p:cNvSpPr/>
            <p:nvPr/>
          </p:nvSpPr>
          <p:spPr>
            <a:xfrm>
              <a:off x="3752" y="5248"/>
              <a:ext cx="159" cy="106"/>
            </a:xfrm>
            <a:custGeom>
              <a:rect b="b" l="l" r="r" t="t"/>
              <a:pathLst>
                <a:path extrusionOk="0" h="45" w="67">
                  <a:moveTo>
                    <a:pt x="65" y="45"/>
                  </a:moveTo>
                  <a:cubicBezTo>
                    <a:pt x="66" y="41"/>
                    <a:pt x="67" y="37"/>
                    <a:pt x="67" y="33"/>
                  </a:cubicBezTo>
                  <a:cubicBezTo>
                    <a:pt x="67" y="15"/>
                    <a:pt x="52" y="0"/>
                    <a:pt x="34" y="0"/>
                  </a:cubicBezTo>
                  <a:cubicBezTo>
                    <a:pt x="15" y="0"/>
                    <a:pt x="0" y="15"/>
                    <a:pt x="0" y="33"/>
                  </a:cubicBezTo>
                  <a:cubicBezTo>
                    <a:pt x="0" y="37"/>
                    <a:pt x="1" y="41"/>
                    <a:pt x="2" y="45"/>
                  </a:cubicBezTo>
                  <a:lnTo>
                    <a:pt x="65" y="45"/>
                  </a:lnTo>
                  <a:close/>
                </a:path>
              </a:pathLst>
            </a:custGeom>
            <a:solidFill>
              <a:srgbClr val="4C413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4" name="Google Shape;7434;p194"/>
            <p:cNvSpPr/>
            <p:nvPr/>
          </p:nvSpPr>
          <p:spPr>
            <a:xfrm>
              <a:off x="3045" y="4001"/>
              <a:ext cx="830" cy="1252"/>
            </a:xfrm>
            <a:custGeom>
              <a:rect b="b" l="l" r="r" t="t"/>
              <a:pathLst>
                <a:path extrusionOk="0" h="529" w="351">
                  <a:moveTo>
                    <a:pt x="175" y="0"/>
                  </a:moveTo>
                  <a:cubicBezTo>
                    <a:pt x="0" y="17"/>
                    <a:pt x="0" y="17"/>
                    <a:pt x="0" y="17"/>
                  </a:cubicBezTo>
                  <a:cubicBezTo>
                    <a:pt x="0" y="529"/>
                    <a:pt x="0" y="529"/>
                    <a:pt x="0" y="529"/>
                  </a:cubicBezTo>
                  <a:cubicBezTo>
                    <a:pt x="31" y="529"/>
                    <a:pt x="31" y="529"/>
                    <a:pt x="31" y="529"/>
                  </a:cubicBezTo>
                  <a:cubicBezTo>
                    <a:pt x="31" y="529"/>
                    <a:pt x="69" y="206"/>
                    <a:pt x="175" y="206"/>
                  </a:cubicBezTo>
                  <a:cubicBezTo>
                    <a:pt x="282" y="206"/>
                    <a:pt x="319" y="529"/>
                    <a:pt x="319" y="529"/>
                  </a:cubicBezTo>
                  <a:cubicBezTo>
                    <a:pt x="351" y="529"/>
                    <a:pt x="351" y="529"/>
                    <a:pt x="351" y="529"/>
                  </a:cubicBezTo>
                  <a:cubicBezTo>
                    <a:pt x="351" y="15"/>
                    <a:pt x="351" y="15"/>
                    <a:pt x="351" y="15"/>
                  </a:cubicBezTo>
                  <a:lnTo>
                    <a:pt x="175" y="0"/>
                  </a:lnTo>
                  <a:close/>
                </a:path>
              </a:pathLst>
            </a:custGeom>
            <a:solidFill>
              <a:srgbClr val="2533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5" name="Google Shape;7435;p194"/>
            <p:cNvSpPr/>
            <p:nvPr/>
          </p:nvSpPr>
          <p:spPr>
            <a:xfrm>
              <a:off x="2877" y="1222"/>
              <a:ext cx="277" cy="27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6" name="Google Shape;7436;p194"/>
            <p:cNvSpPr/>
            <p:nvPr/>
          </p:nvSpPr>
          <p:spPr>
            <a:xfrm>
              <a:off x="3759" y="1222"/>
              <a:ext cx="277" cy="27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7" name="Google Shape;7437;p194"/>
            <p:cNvSpPr/>
            <p:nvPr/>
          </p:nvSpPr>
          <p:spPr>
            <a:xfrm>
              <a:off x="2946" y="1279"/>
              <a:ext cx="154" cy="154"/>
            </a:xfrm>
            <a:prstGeom prst="ellipse">
              <a:avLst/>
            </a:prstGeom>
            <a:solidFill>
              <a:srgbClr val="2B2B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8" name="Google Shape;7438;p194"/>
            <p:cNvSpPr/>
            <p:nvPr/>
          </p:nvSpPr>
          <p:spPr>
            <a:xfrm>
              <a:off x="3821" y="1279"/>
              <a:ext cx="154" cy="154"/>
            </a:xfrm>
            <a:prstGeom prst="ellipse">
              <a:avLst/>
            </a:prstGeom>
            <a:solidFill>
              <a:srgbClr val="2B2B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39" name="Google Shape;7439;p194"/>
            <p:cNvSpPr/>
            <p:nvPr/>
          </p:nvSpPr>
          <p:spPr>
            <a:xfrm>
              <a:off x="3305" y="1645"/>
              <a:ext cx="308" cy="211"/>
            </a:xfrm>
            <a:custGeom>
              <a:rect b="b" l="l" r="r" t="t"/>
              <a:pathLst>
                <a:path extrusionOk="0" h="89" w="130">
                  <a:moveTo>
                    <a:pt x="0" y="0"/>
                  </a:moveTo>
                  <a:cubicBezTo>
                    <a:pt x="0" y="0"/>
                    <a:pt x="66" y="64"/>
                    <a:pt x="130" y="0"/>
                  </a:cubicBezTo>
                  <a:cubicBezTo>
                    <a:pt x="130" y="0"/>
                    <a:pt x="89" y="89"/>
                    <a:pt x="0" y="0"/>
                  </a:cubicBezTo>
                  <a:close/>
                </a:path>
              </a:pathLst>
            </a:custGeom>
            <a:solidFill>
              <a:srgbClr val="E19A6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0" name="Google Shape;7440;p194"/>
            <p:cNvSpPr/>
            <p:nvPr/>
          </p:nvSpPr>
          <p:spPr>
            <a:xfrm>
              <a:off x="3322" y="4042"/>
              <a:ext cx="274" cy="66"/>
            </a:xfrm>
            <a:prstGeom prst="rect">
              <a:avLst/>
            </a:prstGeom>
            <a:solidFill>
              <a:srgbClr val="D2D1D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1" name="Google Shape;7441;p194"/>
            <p:cNvSpPr/>
            <p:nvPr/>
          </p:nvSpPr>
          <p:spPr>
            <a:xfrm>
              <a:off x="3215" y="1986"/>
              <a:ext cx="552" cy="189"/>
            </a:xfrm>
            <a:custGeom>
              <a:rect b="b" l="l" r="r" t="t"/>
              <a:pathLst>
                <a:path extrusionOk="0" h="80" w="233">
                  <a:moveTo>
                    <a:pt x="0" y="0"/>
                  </a:moveTo>
                  <a:cubicBezTo>
                    <a:pt x="233" y="0"/>
                    <a:pt x="233" y="0"/>
                    <a:pt x="233" y="0"/>
                  </a:cubicBezTo>
                  <a:cubicBezTo>
                    <a:pt x="233" y="0"/>
                    <a:pt x="212" y="80"/>
                    <a:pt x="107" y="80"/>
                  </a:cubicBezTo>
                  <a:cubicBezTo>
                    <a:pt x="1" y="80"/>
                    <a:pt x="0" y="0"/>
                    <a:pt x="0" y="0"/>
                  </a:cubicBez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2" name="Google Shape;7442;p194"/>
            <p:cNvSpPr/>
            <p:nvPr/>
          </p:nvSpPr>
          <p:spPr>
            <a:xfrm>
              <a:off x="3204" y="2064"/>
              <a:ext cx="551" cy="291"/>
            </a:xfrm>
            <a:custGeom>
              <a:rect b="b" l="l" r="r" t="t"/>
              <a:pathLst>
                <a:path extrusionOk="0" h="123" w="233">
                  <a:moveTo>
                    <a:pt x="0" y="0"/>
                  </a:moveTo>
                  <a:cubicBezTo>
                    <a:pt x="233" y="0"/>
                    <a:pt x="233" y="0"/>
                    <a:pt x="233" y="0"/>
                  </a:cubicBezTo>
                  <a:cubicBezTo>
                    <a:pt x="233" y="0"/>
                    <a:pt x="114" y="123"/>
                    <a:pt x="0" y="0"/>
                  </a:cubicBezTo>
                  <a:close/>
                </a:path>
              </a:pathLst>
            </a:custGeom>
            <a:solidFill>
              <a:srgbClr val="D999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3" name="Google Shape;7443;p194"/>
            <p:cNvSpPr/>
            <p:nvPr/>
          </p:nvSpPr>
          <p:spPr>
            <a:xfrm>
              <a:off x="3360" y="2092"/>
              <a:ext cx="243" cy="145"/>
            </a:xfrm>
            <a:prstGeom prst="ellipse">
              <a:avLst/>
            </a:prstGeom>
            <a:solidFill>
              <a:srgbClr val="EE7A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4" name="Google Shape;7444;p194"/>
            <p:cNvSpPr/>
            <p:nvPr/>
          </p:nvSpPr>
          <p:spPr>
            <a:xfrm>
              <a:off x="2825" y="1104"/>
              <a:ext cx="438" cy="61"/>
            </a:xfrm>
            <a:custGeom>
              <a:rect b="b" l="l" r="r" t="t"/>
              <a:pathLst>
                <a:path extrusionOk="0" h="61" w="438">
                  <a:moveTo>
                    <a:pt x="438" y="52"/>
                  </a:moveTo>
                  <a:lnTo>
                    <a:pt x="0" y="61"/>
                  </a:lnTo>
                  <a:lnTo>
                    <a:pt x="388" y="0"/>
                  </a:lnTo>
                  <a:lnTo>
                    <a:pt x="438" y="52"/>
                  </a:lnTo>
                  <a:close/>
                </a:path>
              </a:pathLst>
            </a:custGeom>
            <a:solidFill>
              <a:srgbClr val="47413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5" name="Google Shape;7445;p194"/>
            <p:cNvSpPr/>
            <p:nvPr/>
          </p:nvSpPr>
          <p:spPr>
            <a:xfrm>
              <a:off x="3658" y="1108"/>
              <a:ext cx="435" cy="53"/>
            </a:xfrm>
            <a:custGeom>
              <a:rect b="b" l="l" r="r" t="t"/>
              <a:pathLst>
                <a:path extrusionOk="0" h="53" w="435">
                  <a:moveTo>
                    <a:pt x="0" y="53"/>
                  </a:moveTo>
                  <a:lnTo>
                    <a:pt x="435" y="50"/>
                  </a:lnTo>
                  <a:lnTo>
                    <a:pt x="47" y="0"/>
                  </a:lnTo>
                  <a:lnTo>
                    <a:pt x="0" y="53"/>
                  </a:lnTo>
                  <a:close/>
                </a:path>
              </a:pathLst>
            </a:custGeom>
            <a:solidFill>
              <a:srgbClr val="47413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6" name="Google Shape;7446;p194"/>
            <p:cNvSpPr/>
            <p:nvPr/>
          </p:nvSpPr>
          <p:spPr>
            <a:xfrm>
              <a:off x="2551" y="1284"/>
              <a:ext cx="4" cy="11"/>
            </a:xfrm>
            <a:custGeom>
              <a:rect b="b" l="l" r="r" t="t"/>
              <a:pathLst>
                <a:path extrusionOk="0" h="5" w="2">
                  <a:moveTo>
                    <a:pt x="2" y="0"/>
                  </a:moveTo>
                  <a:cubicBezTo>
                    <a:pt x="0" y="3"/>
                    <a:pt x="0" y="3"/>
                    <a:pt x="0" y="3"/>
                  </a:cubicBezTo>
                  <a:cubicBezTo>
                    <a:pt x="0" y="4"/>
                    <a:pt x="0" y="5"/>
                    <a:pt x="0" y="5"/>
                  </a:cubicBezTo>
                  <a:lnTo>
                    <a:pt x="2" y="0"/>
                  </a:lnTo>
                  <a:close/>
                </a:path>
              </a:pathLst>
            </a:custGeom>
            <a:solidFill>
              <a:srgbClr val="3D3D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7" name="Google Shape;7447;p194"/>
            <p:cNvSpPr/>
            <p:nvPr/>
          </p:nvSpPr>
          <p:spPr>
            <a:xfrm>
              <a:off x="2286" y="-247"/>
              <a:ext cx="2259" cy="1680"/>
            </a:xfrm>
            <a:custGeom>
              <a:rect b="b" l="l" r="r" t="t"/>
              <a:pathLst>
                <a:path extrusionOk="0" h="710" w="955">
                  <a:moveTo>
                    <a:pt x="877" y="280"/>
                  </a:moveTo>
                  <a:cubicBezTo>
                    <a:pt x="877" y="280"/>
                    <a:pt x="909" y="303"/>
                    <a:pt x="877" y="256"/>
                  </a:cubicBezTo>
                  <a:cubicBezTo>
                    <a:pt x="868" y="244"/>
                    <a:pt x="846" y="224"/>
                    <a:pt x="815" y="203"/>
                  </a:cubicBezTo>
                  <a:cubicBezTo>
                    <a:pt x="610" y="0"/>
                    <a:pt x="304" y="138"/>
                    <a:pt x="304" y="138"/>
                  </a:cubicBezTo>
                  <a:cubicBezTo>
                    <a:pt x="304" y="105"/>
                    <a:pt x="304" y="105"/>
                    <a:pt x="304" y="105"/>
                  </a:cubicBezTo>
                  <a:cubicBezTo>
                    <a:pt x="304" y="105"/>
                    <a:pt x="0" y="204"/>
                    <a:pt x="112" y="650"/>
                  </a:cubicBezTo>
                  <a:cubicBezTo>
                    <a:pt x="112" y="650"/>
                    <a:pt x="169" y="432"/>
                    <a:pt x="188" y="432"/>
                  </a:cubicBezTo>
                  <a:cubicBezTo>
                    <a:pt x="188" y="432"/>
                    <a:pt x="337" y="585"/>
                    <a:pt x="811" y="512"/>
                  </a:cubicBezTo>
                  <a:cubicBezTo>
                    <a:pt x="819" y="510"/>
                    <a:pt x="826" y="509"/>
                    <a:pt x="834" y="508"/>
                  </a:cubicBezTo>
                  <a:cubicBezTo>
                    <a:pt x="834" y="508"/>
                    <a:pt x="834" y="508"/>
                    <a:pt x="834" y="508"/>
                  </a:cubicBezTo>
                  <a:cubicBezTo>
                    <a:pt x="863" y="542"/>
                    <a:pt x="885" y="583"/>
                    <a:pt x="885" y="583"/>
                  </a:cubicBezTo>
                  <a:cubicBezTo>
                    <a:pt x="865" y="710"/>
                    <a:pt x="865" y="710"/>
                    <a:pt x="865" y="710"/>
                  </a:cubicBezTo>
                  <a:cubicBezTo>
                    <a:pt x="865" y="710"/>
                    <a:pt x="880" y="652"/>
                    <a:pt x="917" y="595"/>
                  </a:cubicBezTo>
                  <a:cubicBezTo>
                    <a:pt x="955" y="538"/>
                    <a:pt x="877" y="280"/>
                    <a:pt x="877" y="280"/>
                  </a:cubicBezTo>
                  <a:close/>
                </a:path>
              </a:pathLst>
            </a:custGeom>
            <a:solidFill>
              <a:srgbClr val="47413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8" name="Google Shape;7448;p194"/>
            <p:cNvSpPr/>
            <p:nvPr/>
          </p:nvSpPr>
          <p:spPr>
            <a:xfrm>
              <a:off x="5103" y="3169"/>
              <a:ext cx="561" cy="229"/>
            </a:xfrm>
            <a:custGeom>
              <a:rect b="b" l="l" r="r" t="t"/>
              <a:pathLst>
                <a:path extrusionOk="0" h="97" w="237">
                  <a:moveTo>
                    <a:pt x="0" y="6"/>
                  </a:moveTo>
                  <a:cubicBezTo>
                    <a:pt x="0" y="6"/>
                    <a:pt x="65" y="0"/>
                    <a:pt x="104" y="32"/>
                  </a:cubicBezTo>
                  <a:cubicBezTo>
                    <a:pt x="142" y="64"/>
                    <a:pt x="237" y="50"/>
                    <a:pt x="224" y="88"/>
                  </a:cubicBezTo>
                  <a:cubicBezTo>
                    <a:pt x="220" y="97"/>
                    <a:pt x="0" y="93"/>
                    <a:pt x="0" y="93"/>
                  </a:cubicBezTo>
                  <a:lnTo>
                    <a:pt x="0" y="6"/>
                  </a:lnTo>
                  <a:close/>
                </a:path>
              </a:pathLst>
            </a:custGeom>
            <a:solidFill>
              <a:srgbClr val="F9B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49" name="Google Shape;7449;p194"/>
            <p:cNvSpPr/>
            <p:nvPr/>
          </p:nvSpPr>
          <p:spPr>
            <a:xfrm>
              <a:off x="1281" y="3169"/>
              <a:ext cx="558" cy="229"/>
            </a:xfrm>
            <a:custGeom>
              <a:rect b="b" l="l" r="r" t="t"/>
              <a:pathLst>
                <a:path extrusionOk="0" h="97" w="236">
                  <a:moveTo>
                    <a:pt x="236" y="6"/>
                  </a:moveTo>
                  <a:cubicBezTo>
                    <a:pt x="236" y="6"/>
                    <a:pt x="172" y="0"/>
                    <a:pt x="133" y="32"/>
                  </a:cubicBezTo>
                  <a:cubicBezTo>
                    <a:pt x="94" y="64"/>
                    <a:pt x="0" y="50"/>
                    <a:pt x="13" y="88"/>
                  </a:cubicBezTo>
                  <a:cubicBezTo>
                    <a:pt x="16" y="97"/>
                    <a:pt x="236" y="93"/>
                    <a:pt x="236" y="93"/>
                  </a:cubicBezTo>
                  <a:lnTo>
                    <a:pt x="236" y="6"/>
                  </a:lnTo>
                  <a:close/>
                </a:path>
              </a:pathLst>
            </a:custGeom>
            <a:solidFill>
              <a:srgbClr val="F9B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0" name="Google Shape;7450;p194"/>
            <p:cNvSpPr/>
            <p:nvPr/>
          </p:nvSpPr>
          <p:spPr>
            <a:xfrm>
              <a:off x="1810" y="2632"/>
              <a:ext cx="3312" cy="1540"/>
            </a:xfrm>
            <a:custGeom>
              <a:rect b="b" l="l" r="r" t="t"/>
              <a:pathLst>
                <a:path extrusionOk="0" h="651" w="1400">
                  <a:moveTo>
                    <a:pt x="1153" y="222"/>
                  </a:moveTo>
                  <a:cubicBezTo>
                    <a:pt x="969" y="37"/>
                    <a:pt x="969" y="37"/>
                    <a:pt x="969" y="37"/>
                  </a:cubicBezTo>
                  <a:cubicBezTo>
                    <a:pt x="965" y="15"/>
                    <a:pt x="952" y="0"/>
                    <a:pt x="937" y="0"/>
                  </a:cubicBezTo>
                  <a:cubicBezTo>
                    <a:pt x="816" y="0"/>
                    <a:pt x="816" y="0"/>
                    <a:pt x="816" y="0"/>
                  </a:cubicBezTo>
                  <a:cubicBezTo>
                    <a:pt x="697" y="390"/>
                    <a:pt x="697" y="390"/>
                    <a:pt x="697" y="390"/>
                  </a:cubicBezTo>
                  <a:cubicBezTo>
                    <a:pt x="579" y="0"/>
                    <a:pt x="579" y="0"/>
                    <a:pt x="579" y="0"/>
                  </a:cubicBezTo>
                  <a:cubicBezTo>
                    <a:pt x="457" y="0"/>
                    <a:pt x="457" y="0"/>
                    <a:pt x="457" y="0"/>
                  </a:cubicBezTo>
                  <a:cubicBezTo>
                    <a:pt x="442" y="0"/>
                    <a:pt x="430" y="15"/>
                    <a:pt x="426" y="37"/>
                  </a:cubicBezTo>
                  <a:cubicBezTo>
                    <a:pt x="247" y="222"/>
                    <a:pt x="247" y="222"/>
                    <a:pt x="247" y="222"/>
                  </a:cubicBezTo>
                  <a:cubicBezTo>
                    <a:pt x="0" y="222"/>
                    <a:pt x="0" y="222"/>
                    <a:pt x="0" y="222"/>
                  </a:cubicBezTo>
                  <a:cubicBezTo>
                    <a:pt x="0" y="325"/>
                    <a:pt x="0" y="325"/>
                    <a:pt x="0" y="325"/>
                  </a:cubicBezTo>
                  <a:cubicBezTo>
                    <a:pt x="247" y="325"/>
                    <a:pt x="247" y="325"/>
                    <a:pt x="247" y="325"/>
                  </a:cubicBezTo>
                  <a:cubicBezTo>
                    <a:pt x="472" y="169"/>
                    <a:pt x="472" y="169"/>
                    <a:pt x="472" y="169"/>
                  </a:cubicBezTo>
                  <a:cubicBezTo>
                    <a:pt x="509" y="497"/>
                    <a:pt x="509" y="497"/>
                    <a:pt x="509" y="497"/>
                  </a:cubicBezTo>
                  <a:cubicBezTo>
                    <a:pt x="509" y="497"/>
                    <a:pt x="509" y="497"/>
                    <a:pt x="509" y="497"/>
                  </a:cubicBezTo>
                  <a:cubicBezTo>
                    <a:pt x="522" y="651"/>
                    <a:pt x="522" y="651"/>
                    <a:pt x="522" y="651"/>
                  </a:cubicBezTo>
                  <a:cubicBezTo>
                    <a:pt x="697" y="606"/>
                    <a:pt x="697" y="606"/>
                    <a:pt x="697" y="606"/>
                  </a:cubicBezTo>
                  <a:cubicBezTo>
                    <a:pt x="872" y="651"/>
                    <a:pt x="872" y="651"/>
                    <a:pt x="872" y="651"/>
                  </a:cubicBezTo>
                  <a:cubicBezTo>
                    <a:pt x="885" y="497"/>
                    <a:pt x="885" y="497"/>
                    <a:pt x="885" y="497"/>
                  </a:cubicBezTo>
                  <a:cubicBezTo>
                    <a:pt x="923" y="165"/>
                    <a:pt x="923" y="165"/>
                    <a:pt x="923" y="165"/>
                  </a:cubicBezTo>
                  <a:cubicBezTo>
                    <a:pt x="1153" y="325"/>
                    <a:pt x="1153" y="325"/>
                    <a:pt x="1153" y="325"/>
                  </a:cubicBezTo>
                  <a:cubicBezTo>
                    <a:pt x="1400" y="325"/>
                    <a:pt x="1400" y="325"/>
                    <a:pt x="1400" y="325"/>
                  </a:cubicBezTo>
                  <a:cubicBezTo>
                    <a:pt x="1400" y="222"/>
                    <a:pt x="1400" y="222"/>
                    <a:pt x="1400" y="222"/>
                  </a:cubicBezTo>
                  <a:lnTo>
                    <a:pt x="1153" y="222"/>
                  </a:lnTo>
                  <a:close/>
                </a:path>
              </a:pathLst>
            </a:custGeom>
            <a:solidFill>
              <a:srgbClr val="2F40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1" name="Google Shape;7451;p194"/>
            <p:cNvSpPr/>
            <p:nvPr/>
          </p:nvSpPr>
          <p:spPr>
            <a:xfrm>
              <a:off x="351" y="1705"/>
              <a:ext cx="1632" cy="1632"/>
            </a:xfrm>
            <a:custGeom>
              <a:rect b="b" l="l" r="r" t="t"/>
              <a:pathLst>
                <a:path extrusionOk="0" h="690" w="690">
                  <a:moveTo>
                    <a:pt x="630" y="237"/>
                  </a:moveTo>
                  <a:cubicBezTo>
                    <a:pt x="690" y="394"/>
                    <a:pt x="611" y="570"/>
                    <a:pt x="453" y="630"/>
                  </a:cubicBezTo>
                  <a:cubicBezTo>
                    <a:pt x="296" y="690"/>
                    <a:pt x="120" y="611"/>
                    <a:pt x="60" y="453"/>
                  </a:cubicBezTo>
                  <a:cubicBezTo>
                    <a:pt x="0" y="296"/>
                    <a:pt x="79" y="120"/>
                    <a:pt x="237" y="60"/>
                  </a:cubicBezTo>
                  <a:cubicBezTo>
                    <a:pt x="394" y="0"/>
                    <a:pt x="570" y="79"/>
                    <a:pt x="630" y="237"/>
                  </a:cubicBezTo>
                  <a:close/>
                </a:path>
              </a:pathLst>
            </a:custGeom>
            <a:solidFill>
              <a:srgbClr val="FCC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2" name="Google Shape;7452;p194"/>
            <p:cNvSpPr/>
            <p:nvPr/>
          </p:nvSpPr>
          <p:spPr>
            <a:xfrm>
              <a:off x="483" y="1837"/>
              <a:ext cx="1368" cy="1367"/>
            </a:xfrm>
            <a:custGeom>
              <a:rect b="b" l="l" r="r" t="t"/>
              <a:pathLst>
                <a:path extrusionOk="0" h="578" w="578">
                  <a:moveTo>
                    <a:pt x="528" y="198"/>
                  </a:moveTo>
                  <a:cubicBezTo>
                    <a:pt x="578" y="330"/>
                    <a:pt x="512" y="478"/>
                    <a:pt x="380" y="528"/>
                  </a:cubicBezTo>
                  <a:cubicBezTo>
                    <a:pt x="248" y="578"/>
                    <a:pt x="100" y="512"/>
                    <a:pt x="50" y="380"/>
                  </a:cubicBezTo>
                  <a:cubicBezTo>
                    <a:pt x="0" y="248"/>
                    <a:pt x="66" y="100"/>
                    <a:pt x="198" y="50"/>
                  </a:cubicBezTo>
                  <a:cubicBezTo>
                    <a:pt x="330" y="0"/>
                    <a:pt x="478" y="66"/>
                    <a:pt x="528" y="198"/>
                  </a:cubicBezTo>
                  <a:close/>
                </a:path>
              </a:pathLst>
            </a:custGeom>
            <a:solidFill>
              <a:srgbClr val="E288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3" name="Google Shape;7453;p194"/>
            <p:cNvSpPr/>
            <p:nvPr/>
          </p:nvSpPr>
          <p:spPr>
            <a:xfrm>
              <a:off x="526" y="1880"/>
              <a:ext cx="1280" cy="1282"/>
            </a:xfrm>
            <a:custGeom>
              <a:rect b="b" l="l" r="r" t="t"/>
              <a:pathLst>
                <a:path extrusionOk="0" h="542" w="541">
                  <a:moveTo>
                    <a:pt x="495" y="186"/>
                  </a:moveTo>
                  <a:cubicBezTo>
                    <a:pt x="541" y="310"/>
                    <a:pt x="479" y="448"/>
                    <a:pt x="356" y="495"/>
                  </a:cubicBezTo>
                  <a:cubicBezTo>
                    <a:pt x="232" y="542"/>
                    <a:pt x="94" y="479"/>
                    <a:pt x="47" y="356"/>
                  </a:cubicBezTo>
                  <a:cubicBezTo>
                    <a:pt x="0" y="232"/>
                    <a:pt x="62" y="94"/>
                    <a:pt x="186" y="47"/>
                  </a:cubicBezTo>
                  <a:cubicBezTo>
                    <a:pt x="310" y="0"/>
                    <a:pt x="448" y="63"/>
                    <a:pt x="495" y="186"/>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4" name="Google Shape;7454;p194"/>
            <p:cNvSpPr/>
            <p:nvPr/>
          </p:nvSpPr>
          <p:spPr>
            <a:xfrm>
              <a:off x="947" y="2010"/>
              <a:ext cx="83" cy="82"/>
            </a:xfrm>
            <a:custGeom>
              <a:rect b="b" l="l" r="r" t="t"/>
              <a:pathLst>
                <a:path extrusionOk="0" h="35" w="35">
                  <a:moveTo>
                    <a:pt x="32" y="12"/>
                  </a:moveTo>
                  <a:cubicBezTo>
                    <a:pt x="35" y="20"/>
                    <a:pt x="31" y="29"/>
                    <a:pt x="23" y="32"/>
                  </a:cubicBezTo>
                  <a:cubicBezTo>
                    <a:pt x="15" y="35"/>
                    <a:pt x="6" y="31"/>
                    <a:pt x="3" y="23"/>
                  </a:cubicBezTo>
                  <a:cubicBezTo>
                    <a:pt x="0" y="15"/>
                    <a:pt x="4" y="6"/>
                    <a:pt x="12" y="3"/>
                  </a:cubicBezTo>
                  <a:cubicBezTo>
                    <a:pt x="20" y="0"/>
                    <a:pt x="29" y="4"/>
                    <a:pt x="32" y="12"/>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5" name="Google Shape;7455;p194"/>
            <p:cNvSpPr/>
            <p:nvPr/>
          </p:nvSpPr>
          <p:spPr>
            <a:xfrm>
              <a:off x="964" y="2026"/>
              <a:ext cx="49" cy="50"/>
            </a:xfrm>
            <a:custGeom>
              <a:rect b="b" l="l" r="r" t="t"/>
              <a:pathLst>
                <a:path extrusionOk="0" h="21" w="21">
                  <a:moveTo>
                    <a:pt x="19" y="7"/>
                  </a:moveTo>
                  <a:cubicBezTo>
                    <a:pt x="21" y="12"/>
                    <a:pt x="19" y="18"/>
                    <a:pt x="14" y="19"/>
                  </a:cubicBezTo>
                  <a:cubicBezTo>
                    <a:pt x="9" y="21"/>
                    <a:pt x="3" y="19"/>
                    <a:pt x="2" y="14"/>
                  </a:cubicBezTo>
                  <a:cubicBezTo>
                    <a:pt x="0" y="9"/>
                    <a:pt x="2" y="3"/>
                    <a:pt x="7" y="2"/>
                  </a:cubicBezTo>
                  <a:cubicBezTo>
                    <a:pt x="12" y="0"/>
                    <a:pt x="18" y="2"/>
                    <a:pt x="19" y="7"/>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6" name="Google Shape;7456;p194"/>
            <p:cNvSpPr/>
            <p:nvPr/>
          </p:nvSpPr>
          <p:spPr>
            <a:xfrm>
              <a:off x="682" y="2289"/>
              <a:ext cx="52" cy="52"/>
            </a:xfrm>
            <a:custGeom>
              <a:rect b="b" l="l" r="r" t="t"/>
              <a:pathLst>
                <a:path extrusionOk="0" h="22" w="22">
                  <a:moveTo>
                    <a:pt x="15" y="2"/>
                  </a:moveTo>
                  <a:cubicBezTo>
                    <a:pt x="20" y="4"/>
                    <a:pt x="22" y="10"/>
                    <a:pt x="20" y="15"/>
                  </a:cubicBezTo>
                  <a:cubicBezTo>
                    <a:pt x="18" y="20"/>
                    <a:pt x="12" y="22"/>
                    <a:pt x="7" y="20"/>
                  </a:cubicBezTo>
                  <a:cubicBezTo>
                    <a:pt x="2" y="17"/>
                    <a:pt x="0" y="12"/>
                    <a:pt x="3" y="7"/>
                  </a:cubicBezTo>
                  <a:cubicBezTo>
                    <a:pt x="5" y="2"/>
                    <a:pt x="10" y="0"/>
                    <a:pt x="15" y="2"/>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7" name="Google Shape;7457;p194"/>
            <p:cNvSpPr/>
            <p:nvPr/>
          </p:nvSpPr>
          <p:spPr>
            <a:xfrm>
              <a:off x="673" y="2674"/>
              <a:ext cx="49" cy="50"/>
            </a:xfrm>
            <a:custGeom>
              <a:rect b="b" l="l" r="r" t="t"/>
              <a:pathLst>
                <a:path extrusionOk="0" h="21" w="21">
                  <a:moveTo>
                    <a:pt x="7" y="1"/>
                  </a:moveTo>
                  <a:cubicBezTo>
                    <a:pt x="12" y="0"/>
                    <a:pt x="17" y="2"/>
                    <a:pt x="19" y="7"/>
                  </a:cubicBezTo>
                  <a:cubicBezTo>
                    <a:pt x="21" y="12"/>
                    <a:pt x="19" y="17"/>
                    <a:pt x="14" y="19"/>
                  </a:cubicBezTo>
                  <a:cubicBezTo>
                    <a:pt x="9" y="21"/>
                    <a:pt x="3" y="19"/>
                    <a:pt x="1" y="14"/>
                  </a:cubicBezTo>
                  <a:cubicBezTo>
                    <a:pt x="0" y="9"/>
                    <a:pt x="2" y="3"/>
                    <a:pt x="7" y="1"/>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8" name="Google Shape;7458;p194"/>
            <p:cNvSpPr/>
            <p:nvPr/>
          </p:nvSpPr>
          <p:spPr>
            <a:xfrm>
              <a:off x="935" y="2953"/>
              <a:ext cx="52" cy="53"/>
            </a:xfrm>
            <a:custGeom>
              <a:rect b="b" l="l" r="r" t="t"/>
              <a:pathLst>
                <a:path extrusionOk="0" h="22" w="22">
                  <a:moveTo>
                    <a:pt x="2" y="7"/>
                  </a:moveTo>
                  <a:cubicBezTo>
                    <a:pt x="4" y="2"/>
                    <a:pt x="10" y="0"/>
                    <a:pt x="15" y="2"/>
                  </a:cubicBezTo>
                  <a:cubicBezTo>
                    <a:pt x="20" y="4"/>
                    <a:pt x="22" y="10"/>
                    <a:pt x="20" y="15"/>
                  </a:cubicBezTo>
                  <a:cubicBezTo>
                    <a:pt x="17" y="19"/>
                    <a:pt x="12" y="22"/>
                    <a:pt x="7" y="19"/>
                  </a:cubicBezTo>
                  <a:cubicBezTo>
                    <a:pt x="2" y="17"/>
                    <a:pt x="0" y="12"/>
                    <a:pt x="2" y="7"/>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59" name="Google Shape;7459;p194"/>
            <p:cNvSpPr/>
            <p:nvPr/>
          </p:nvSpPr>
          <p:spPr>
            <a:xfrm>
              <a:off x="1318" y="2965"/>
              <a:ext cx="52" cy="50"/>
            </a:xfrm>
            <a:custGeom>
              <a:rect b="b" l="l" r="r" t="t"/>
              <a:pathLst>
                <a:path extrusionOk="0" h="21" w="22">
                  <a:moveTo>
                    <a:pt x="2" y="14"/>
                  </a:moveTo>
                  <a:cubicBezTo>
                    <a:pt x="0" y="9"/>
                    <a:pt x="3" y="3"/>
                    <a:pt x="8" y="2"/>
                  </a:cubicBezTo>
                  <a:cubicBezTo>
                    <a:pt x="13" y="0"/>
                    <a:pt x="18" y="2"/>
                    <a:pt x="20" y="7"/>
                  </a:cubicBezTo>
                  <a:cubicBezTo>
                    <a:pt x="22" y="12"/>
                    <a:pt x="20" y="18"/>
                    <a:pt x="15" y="19"/>
                  </a:cubicBezTo>
                  <a:cubicBezTo>
                    <a:pt x="10" y="21"/>
                    <a:pt x="4" y="19"/>
                    <a:pt x="2" y="14"/>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0" name="Google Shape;7460;p194"/>
            <p:cNvSpPr/>
            <p:nvPr/>
          </p:nvSpPr>
          <p:spPr>
            <a:xfrm>
              <a:off x="1600" y="2700"/>
              <a:ext cx="50" cy="52"/>
            </a:xfrm>
            <a:custGeom>
              <a:rect b="b" l="l" r="r" t="t"/>
              <a:pathLst>
                <a:path extrusionOk="0" h="22" w="21">
                  <a:moveTo>
                    <a:pt x="7" y="20"/>
                  </a:moveTo>
                  <a:cubicBezTo>
                    <a:pt x="2" y="18"/>
                    <a:pt x="0" y="12"/>
                    <a:pt x="2" y="7"/>
                  </a:cubicBezTo>
                  <a:cubicBezTo>
                    <a:pt x="4" y="2"/>
                    <a:pt x="10" y="0"/>
                    <a:pt x="14" y="2"/>
                  </a:cubicBezTo>
                  <a:cubicBezTo>
                    <a:pt x="19" y="4"/>
                    <a:pt x="21" y="10"/>
                    <a:pt x="19" y="15"/>
                  </a:cubicBezTo>
                  <a:cubicBezTo>
                    <a:pt x="17" y="20"/>
                    <a:pt x="11" y="22"/>
                    <a:pt x="7" y="20"/>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1" name="Google Shape;7461;p194"/>
            <p:cNvSpPr/>
            <p:nvPr/>
          </p:nvSpPr>
          <p:spPr>
            <a:xfrm>
              <a:off x="1612" y="2317"/>
              <a:ext cx="49" cy="50"/>
            </a:xfrm>
            <a:custGeom>
              <a:rect b="b" l="l" r="r" t="t"/>
              <a:pathLst>
                <a:path extrusionOk="0" h="21" w="21">
                  <a:moveTo>
                    <a:pt x="14" y="20"/>
                  </a:moveTo>
                  <a:cubicBezTo>
                    <a:pt x="9" y="21"/>
                    <a:pt x="3" y="19"/>
                    <a:pt x="1" y="14"/>
                  </a:cubicBezTo>
                  <a:cubicBezTo>
                    <a:pt x="0" y="9"/>
                    <a:pt x="2" y="4"/>
                    <a:pt x="7" y="2"/>
                  </a:cubicBezTo>
                  <a:cubicBezTo>
                    <a:pt x="12" y="0"/>
                    <a:pt x="17" y="2"/>
                    <a:pt x="19" y="7"/>
                  </a:cubicBezTo>
                  <a:cubicBezTo>
                    <a:pt x="21" y="12"/>
                    <a:pt x="19" y="18"/>
                    <a:pt x="14" y="20"/>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2" name="Google Shape;7462;p194"/>
            <p:cNvSpPr/>
            <p:nvPr/>
          </p:nvSpPr>
          <p:spPr>
            <a:xfrm>
              <a:off x="1347" y="2036"/>
              <a:ext cx="52" cy="52"/>
            </a:xfrm>
            <a:custGeom>
              <a:rect b="b" l="l" r="r" t="t"/>
              <a:pathLst>
                <a:path extrusionOk="0" h="22" w="22">
                  <a:moveTo>
                    <a:pt x="20" y="15"/>
                  </a:moveTo>
                  <a:cubicBezTo>
                    <a:pt x="18" y="20"/>
                    <a:pt x="12" y="22"/>
                    <a:pt x="7" y="20"/>
                  </a:cubicBezTo>
                  <a:cubicBezTo>
                    <a:pt x="2" y="18"/>
                    <a:pt x="0" y="12"/>
                    <a:pt x="2" y="7"/>
                  </a:cubicBezTo>
                  <a:cubicBezTo>
                    <a:pt x="4" y="3"/>
                    <a:pt x="10" y="0"/>
                    <a:pt x="15" y="3"/>
                  </a:cubicBezTo>
                  <a:cubicBezTo>
                    <a:pt x="20" y="5"/>
                    <a:pt x="22" y="10"/>
                    <a:pt x="20" y="15"/>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3" name="Google Shape;7463;p194"/>
            <p:cNvSpPr/>
            <p:nvPr/>
          </p:nvSpPr>
          <p:spPr>
            <a:xfrm>
              <a:off x="656" y="2658"/>
              <a:ext cx="80" cy="80"/>
            </a:xfrm>
            <a:custGeom>
              <a:rect b="b" l="l" r="r" t="t"/>
              <a:pathLst>
                <a:path extrusionOk="0" h="34" w="34">
                  <a:moveTo>
                    <a:pt x="12" y="3"/>
                  </a:moveTo>
                  <a:cubicBezTo>
                    <a:pt x="20" y="0"/>
                    <a:pt x="29" y="4"/>
                    <a:pt x="31" y="12"/>
                  </a:cubicBezTo>
                  <a:cubicBezTo>
                    <a:pt x="34" y="20"/>
                    <a:pt x="31" y="28"/>
                    <a:pt x="23" y="31"/>
                  </a:cubicBezTo>
                  <a:cubicBezTo>
                    <a:pt x="15" y="34"/>
                    <a:pt x="6" y="30"/>
                    <a:pt x="3" y="23"/>
                  </a:cubicBezTo>
                  <a:cubicBezTo>
                    <a:pt x="0" y="15"/>
                    <a:pt x="4" y="6"/>
                    <a:pt x="12" y="3"/>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4" name="Google Shape;7464;p194"/>
            <p:cNvSpPr/>
            <p:nvPr/>
          </p:nvSpPr>
          <p:spPr>
            <a:xfrm>
              <a:off x="1304" y="2949"/>
              <a:ext cx="81" cy="83"/>
            </a:xfrm>
            <a:custGeom>
              <a:rect b="b" l="l" r="r" t="t"/>
              <a:pathLst>
                <a:path extrusionOk="0" h="35" w="34">
                  <a:moveTo>
                    <a:pt x="3" y="23"/>
                  </a:moveTo>
                  <a:cubicBezTo>
                    <a:pt x="0" y="15"/>
                    <a:pt x="4" y="6"/>
                    <a:pt x="12" y="3"/>
                  </a:cubicBezTo>
                  <a:cubicBezTo>
                    <a:pt x="20" y="0"/>
                    <a:pt x="28" y="4"/>
                    <a:pt x="31" y="12"/>
                  </a:cubicBezTo>
                  <a:cubicBezTo>
                    <a:pt x="34" y="20"/>
                    <a:pt x="30" y="29"/>
                    <a:pt x="23" y="32"/>
                  </a:cubicBezTo>
                  <a:cubicBezTo>
                    <a:pt x="15" y="35"/>
                    <a:pt x="6" y="31"/>
                    <a:pt x="3" y="23"/>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5" name="Google Shape;7465;p194"/>
            <p:cNvSpPr/>
            <p:nvPr/>
          </p:nvSpPr>
          <p:spPr>
            <a:xfrm>
              <a:off x="1595" y="2303"/>
              <a:ext cx="81" cy="80"/>
            </a:xfrm>
            <a:custGeom>
              <a:rect b="b" l="l" r="r" t="t"/>
              <a:pathLst>
                <a:path extrusionOk="0" h="34" w="34">
                  <a:moveTo>
                    <a:pt x="23" y="31"/>
                  </a:moveTo>
                  <a:cubicBezTo>
                    <a:pt x="15" y="34"/>
                    <a:pt x="6" y="30"/>
                    <a:pt x="3" y="22"/>
                  </a:cubicBezTo>
                  <a:cubicBezTo>
                    <a:pt x="0" y="14"/>
                    <a:pt x="4" y="5"/>
                    <a:pt x="12" y="3"/>
                  </a:cubicBezTo>
                  <a:cubicBezTo>
                    <a:pt x="20" y="0"/>
                    <a:pt x="29" y="3"/>
                    <a:pt x="31" y="11"/>
                  </a:cubicBezTo>
                  <a:cubicBezTo>
                    <a:pt x="34" y="19"/>
                    <a:pt x="31" y="28"/>
                    <a:pt x="23" y="31"/>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6" name="Google Shape;7466;p194"/>
            <p:cNvSpPr/>
            <p:nvPr/>
          </p:nvSpPr>
          <p:spPr>
            <a:xfrm>
              <a:off x="994" y="2133"/>
              <a:ext cx="490" cy="430"/>
            </a:xfrm>
            <a:custGeom>
              <a:rect b="b" l="l" r="r" t="t"/>
              <a:pathLst>
                <a:path extrusionOk="0" h="182" w="207">
                  <a:moveTo>
                    <a:pt x="181" y="101"/>
                  </a:moveTo>
                  <a:cubicBezTo>
                    <a:pt x="80" y="139"/>
                    <a:pt x="80" y="139"/>
                    <a:pt x="80" y="139"/>
                  </a:cubicBezTo>
                  <a:cubicBezTo>
                    <a:pt x="31" y="11"/>
                    <a:pt x="31" y="11"/>
                    <a:pt x="31" y="11"/>
                  </a:cubicBezTo>
                  <a:cubicBezTo>
                    <a:pt x="28" y="4"/>
                    <a:pt x="19" y="0"/>
                    <a:pt x="12" y="3"/>
                  </a:cubicBezTo>
                  <a:cubicBezTo>
                    <a:pt x="4" y="6"/>
                    <a:pt x="0" y="14"/>
                    <a:pt x="3" y="22"/>
                  </a:cubicBezTo>
                  <a:cubicBezTo>
                    <a:pt x="51" y="150"/>
                    <a:pt x="51" y="150"/>
                    <a:pt x="51" y="150"/>
                  </a:cubicBezTo>
                  <a:cubicBezTo>
                    <a:pt x="57" y="164"/>
                    <a:pt x="57" y="164"/>
                    <a:pt x="57" y="164"/>
                  </a:cubicBezTo>
                  <a:cubicBezTo>
                    <a:pt x="57" y="164"/>
                    <a:pt x="67" y="182"/>
                    <a:pt x="92" y="173"/>
                  </a:cubicBezTo>
                  <a:cubicBezTo>
                    <a:pt x="194" y="134"/>
                    <a:pt x="194" y="134"/>
                    <a:pt x="194" y="134"/>
                  </a:cubicBezTo>
                  <a:cubicBezTo>
                    <a:pt x="203" y="131"/>
                    <a:pt x="207" y="120"/>
                    <a:pt x="204" y="111"/>
                  </a:cubicBezTo>
                  <a:cubicBezTo>
                    <a:pt x="200" y="102"/>
                    <a:pt x="190" y="97"/>
                    <a:pt x="181" y="101"/>
                  </a:cubicBezTo>
                  <a:close/>
                </a:path>
              </a:pathLst>
            </a:custGeom>
            <a:solidFill>
              <a:srgbClr val="3755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7" name="Google Shape;7467;p194"/>
            <p:cNvSpPr/>
            <p:nvPr/>
          </p:nvSpPr>
          <p:spPr>
            <a:xfrm>
              <a:off x="4971" y="1560"/>
              <a:ext cx="1348" cy="1713"/>
            </a:xfrm>
            <a:custGeom>
              <a:rect b="b" l="l" r="r" t="t"/>
              <a:pathLst>
                <a:path extrusionOk="0" h="724" w="570">
                  <a:moveTo>
                    <a:pt x="513" y="662"/>
                  </a:moveTo>
                  <a:cubicBezTo>
                    <a:pt x="529" y="643"/>
                    <a:pt x="539" y="618"/>
                    <a:pt x="546" y="594"/>
                  </a:cubicBezTo>
                  <a:cubicBezTo>
                    <a:pt x="570" y="506"/>
                    <a:pt x="556" y="408"/>
                    <a:pt x="509" y="330"/>
                  </a:cubicBezTo>
                  <a:cubicBezTo>
                    <a:pt x="486" y="294"/>
                    <a:pt x="441" y="244"/>
                    <a:pt x="406" y="226"/>
                  </a:cubicBezTo>
                  <a:cubicBezTo>
                    <a:pt x="368" y="206"/>
                    <a:pt x="427" y="129"/>
                    <a:pt x="461" y="102"/>
                  </a:cubicBezTo>
                  <a:cubicBezTo>
                    <a:pt x="470" y="95"/>
                    <a:pt x="481" y="89"/>
                    <a:pt x="488" y="80"/>
                  </a:cubicBezTo>
                  <a:cubicBezTo>
                    <a:pt x="506" y="57"/>
                    <a:pt x="486" y="21"/>
                    <a:pt x="458" y="12"/>
                  </a:cubicBezTo>
                  <a:cubicBezTo>
                    <a:pt x="431" y="4"/>
                    <a:pt x="401" y="14"/>
                    <a:pt x="375" y="27"/>
                  </a:cubicBezTo>
                  <a:cubicBezTo>
                    <a:pt x="386" y="32"/>
                    <a:pt x="335" y="17"/>
                    <a:pt x="346" y="22"/>
                  </a:cubicBezTo>
                  <a:cubicBezTo>
                    <a:pt x="328" y="53"/>
                    <a:pt x="340" y="58"/>
                    <a:pt x="316" y="32"/>
                  </a:cubicBezTo>
                  <a:cubicBezTo>
                    <a:pt x="309" y="24"/>
                    <a:pt x="305" y="35"/>
                    <a:pt x="298" y="28"/>
                  </a:cubicBezTo>
                  <a:cubicBezTo>
                    <a:pt x="272" y="0"/>
                    <a:pt x="216" y="16"/>
                    <a:pt x="208" y="53"/>
                  </a:cubicBezTo>
                  <a:cubicBezTo>
                    <a:pt x="229" y="66"/>
                    <a:pt x="229" y="73"/>
                    <a:pt x="245" y="89"/>
                  </a:cubicBezTo>
                  <a:cubicBezTo>
                    <a:pt x="285" y="127"/>
                    <a:pt x="296" y="205"/>
                    <a:pt x="296" y="205"/>
                  </a:cubicBezTo>
                  <a:cubicBezTo>
                    <a:pt x="296" y="205"/>
                    <a:pt x="172" y="226"/>
                    <a:pt x="87" y="303"/>
                  </a:cubicBezTo>
                  <a:cubicBezTo>
                    <a:pt x="51" y="335"/>
                    <a:pt x="32" y="402"/>
                    <a:pt x="17" y="448"/>
                  </a:cubicBezTo>
                  <a:cubicBezTo>
                    <a:pt x="7" y="478"/>
                    <a:pt x="0" y="511"/>
                    <a:pt x="8" y="542"/>
                  </a:cubicBezTo>
                  <a:cubicBezTo>
                    <a:pt x="19" y="586"/>
                    <a:pt x="57" y="619"/>
                    <a:pt x="97" y="642"/>
                  </a:cubicBezTo>
                  <a:cubicBezTo>
                    <a:pt x="195" y="702"/>
                    <a:pt x="315" y="724"/>
                    <a:pt x="428" y="704"/>
                  </a:cubicBezTo>
                  <a:cubicBezTo>
                    <a:pt x="451" y="700"/>
                    <a:pt x="474" y="694"/>
                    <a:pt x="493" y="680"/>
                  </a:cubicBezTo>
                  <a:cubicBezTo>
                    <a:pt x="501" y="675"/>
                    <a:pt x="507" y="669"/>
                    <a:pt x="513" y="662"/>
                  </a:cubicBezTo>
                  <a:close/>
                </a:path>
              </a:pathLst>
            </a:custGeom>
            <a:solidFill>
              <a:srgbClr val="7363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8" name="Google Shape;7468;p194"/>
            <p:cNvSpPr/>
            <p:nvPr/>
          </p:nvSpPr>
          <p:spPr>
            <a:xfrm>
              <a:off x="5474" y="2317"/>
              <a:ext cx="424" cy="679"/>
            </a:xfrm>
            <a:custGeom>
              <a:rect b="b" l="l" r="r" t="t"/>
              <a:pathLst>
                <a:path extrusionOk="0" h="287" w="179">
                  <a:moveTo>
                    <a:pt x="136" y="134"/>
                  </a:moveTo>
                  <a:cubicBezTo>
                    <a:pt x="124" y="124"/>
                    <a:pt x="109" y="117"/>
                    <a:pt x="94" y="110"/>
                  </a:cubicBezTo>
                  <a:cubicBezTo>
                    <a:pt x="68" y="97"/>
                    <a:pt x="50" y="88"/>
                    <a:pt x="51" y="76"/>
                  </a:cubicBezTo>
                  <a:cubicBezTo>
                    <a:pt x="52" y="70"/>
                    <a:pt x="54" y="59"/>
                    <a:pt x="82" y="57"/>
                  </a:cubicBezTo>
                  <a:cubicBezTo>
                    <a:pt x="103" y="56"/>
                    <a:pt x="131" y="64"/>
                    <a:pt x="143" y="80"/>
                  </a:cubicBezTo>
                  <a:cubicBezTo>
                    <a:pt x="173" y="59"/>
                    <a:pt x="173" y="59"/>
                    <a:pt x="173" y="59"/>
                  </a:cubicBezTo>
                  <a:cubicBezTo>
                    <a:pt x="162" y="42"/>
                    <a:pt x="142" y="31"/>
                    <a:pt x="122" y="25"/>
                  </a:cubicBezTo>
                  <a:cubicBezTo>
                    <a:pt x="123" y="19"/>
                    <a:pt x="124" y="12"/>
                    <a:pt x="125" y="6"/>
                  </a:cubicBezTo>
                  <a:cubicBezTo>
                    <a:pt x="88" y="0"/>
                    <a:pt x="88" y="0"/>
                    <a:pt x="88" y="0"/>
                  </a:cubicBezTo>
                  <a:cubicBezTo>
                    <a:pt x="87" y="7"/>
                    <a:pt x="86" y="13"/>
                    <a:pt x="85" y="20"/>
                  </a:cubicBezTo>
                  <a:cubicBezTo>
                    <a:pt x="83" y="20"/>
                    <a:pt x="81" y="20"/>
                    <a:pt x="80" y="20"/>
                  </a:cubicBezTo>
                  <a:cubicBezTo>
                    <a:pt x="28" y="23"/>
                    <a:pt x="16" y="53"/>
                    <a:pt x="13" y="71"/>
                  </a:cubicBezTo>
                  <a:cubicBezTo>
                    <a:pt x="13" y="72"/>
                    <a:pt x="13" y="72"/>
                    <a:pt x="13" y="72"/>
                  </a:cubicBezTo>
                  <a:cubicBezTo>
                    <a:pt x="10" y="111"/>
                    <a:pt x="48" y="129"/>
                    <a:pt x="78" y="144"/>
                  </a:cubicBezTo>
                  <a:cubicBezTo>
                    <a:pt x="91" y="150"/>
                    <a:pt x="104" y="156"/>
                    <a:pt x="113" y="163"/>
                  </a:cubicBezTo>
                  <a:cubicBezTo>
                    <a:pt x="141" y="184"/>
                    <a:pt x="132" y="200"/>
                    <a:pt x="128" y="207"/>
                  </a:cubicBezTo>
                  <a:cubicBezTo>
                    <a:pt x="123" y="217"/>
                    <a:pt x="113" y="225"/>
                    <a:pt x="102" y="227"/>
                  </a:cubicBezTo>
                  <a:cubicBezTo>
                    <a:pt x="61" y="236"/>
                    <a:pt x="49" y="227"/>
                    <a:pt x="23" y="206"/>
                  </a:cubicBezTo>
                  <a:cubicBezTo>
                    <a:pt x="0" y="235"/>
                    <a:pt x="0" y="235"/>
                    <a:pt x="0" y="235"/>
                  </a:cubicBezTo>
                  <a:cubicBezTo>
                    <a:pt x="15" y="247"/>
                    <a:pt x="29" y="258"/>
                    <a:pt x="47" y="263"/>
                  </a:cubicBezTo>
                  <a:cubicBezTo>
                    <a:pt x="46" y="269"/>
                    <a:pt x="45" y="276"/>
                    <a:pt x="44" y="282"/>
                  </a:cubicBezTo>
                  <a:cubicBezTo>
                    <a:pt x="82" y="287"/>
                    <a:pt x="82" y="287"/>
                    <a:pt x="82" y="287"/>
                  </a:cubicBezTo>
                  <a:cubicBezTo>
                    <a:pt x="82" y="280"/>
                    <a:pt x="83" y="274"/>
                    <a:pt x="84" y="267"/>
                  </a:cubicBezTo>
                  <a:cubicBezTo>
                    <a:pt x="92" y="267"/>
                    <a:pt x="100" y="266"/>
                    <a:pt x="110" y="264"/>
                  </a:cubicBezTo>
                  <a:cubicBezTo>
                    <a:pt x="132" y="259"/>
                    <a:pt x="150" y="245"/>
                    <a:pt x="161" y="225"/>
                  </a:cubicBezTo>
                  <a:cubicBezTo>
                    <a:pt x="179" y="193"/>
                    <a:pt x="170" y="160"/>
                    <a:pt x="136" y="134"/>
                  </a:cubicBezTo>
                  <a:close/>
                </a:path>
              </a:pathLst>
            </a:custGeom>
            <a:solidFill>
              <a:srgbClr val="FCC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69" name="Google Shape;7469;p194"/>
            <p:cNvSpPr/>
            <p:nvPr/>
          </p:nvSpPr>
          <p:spPr>
            <a:xfrm>
              <a:off x="5753" y="1612"/>
              <a:ext cx="36" cy="253"/>
            </a:xfrm>
            <a:custGeom>
              <a:rect b="b" l="l" r="r" t="t"/>
              <a:pathLst>
                <a:path extrusionOk="0" h="253" w="36">
                  <a:moveTo>
                    <a:pt x="36" y="0"/>
                  </a:moveTo>
                  <a:lnTo>
                    <a:pt x="12" y="253"/>
                  </a:lnTo>
                  <a:lnTo>
                    <a:pt x="0" y="62"/>
                  </a:lnTo>
                  <a:lnTo>
                    <a:pt x="36" y="0"/>
                  </a:lnTo>
                  <a:close/>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0" name="Google Shape;7470;p194"/>
            <p:cNvSpPr/>
            <p:nvPr/>
          </p:nvSpPr>
          <p:spPr>
            <a:xfrm>
              <a:off x="5614" y="1636"/>
              <a:ext cx="104" cy="142"/>
            </a:xfrm>
            <a:custGeom>
              <a:rect b="b" l="l" r="r" t="t"/>
              <a:pathLst>
                <a:path extrusionOk="0" h="60" w="44">
                  <a:moveTo>
                    <a:pt x="44" y="0"/>
                  </a:moveTo>
                  <a:cubicBezTo>
                    <a:pt x="44" y="0"/>
                    <a:pt x="0" y="40"/>
                    <a:pt x="9" y="60"/>
                  </a:cubicBezTo>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1" name="Google Shape;7471;p194"/>
            <p:cNvSpPr/>
            <p:nvPr/>
          </p:nvSpPr>
          <p:spPr>
            <a:xfrm>
              <a:off x="5858" y="1624"/>
              <a:ext cx="158" cy="206"/>
            </a:xfrm>
            <a:custGeom>
              <a:rect b="b" l="l" r="r" t="t"/>
              <a:pathLst>
                <a:path extrusionOk="0" h="87" w="67">
                  <a:moveTo>
                    <a:pt x="0" y="0"/>
                  </a:moveTo>
                  <a:cubicBezTo>
                    <a:pt x="0" y="0"/>
                    <a:pt x="67" y="3"/>
                    <a:pt x="66" y="35"/>
                  </a:cubicBezTo>
                  <a:cubicBezTo>
                    <a:pt x="65" y="66"/>
                    <a:pt x="32" y="87"/>
                    <a:pt x="32" y="87"/>
                  </a:cubicBezTo>
                  <a:cubicBezTo>
                    <a:pt x="32" y="87"/>
                    <a:pt x="51" y="8"/>
                    <a:pt x="0" y="0"/>
                  </a:cubicBezTo>
                  <a:close/>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2" name="Google Shape;7472;p194"/>
            <p:cNvSpPr/>
            <p:nvPr/>
          </p:nvSpPr>
          <p:spPr>
            <a:xfrm>
              <a:off x="5789" y="1612"/>
              <a:ext cx="47" cy="71"/>
            </a:xfrm>
            <a:custGeom>
              <a:rect b="b" l="l" r="r" t="t"/>
              <a:pathLst>
                <a:path extrusionOk="0" h="71" w="47">
                  <a:moveTo>
                    <a:pt x="0" y="0"/>
                  </a:moveTo>
                  <a:lnTo>
                    <a:pt x="47" y="71"/>
                  </a:lnTo>
                  <a:lnTo>
                    <a:pt x="0" y="0"/>
                  </a:lnTo>
                  <a:close/>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3" name="Google Shape;7473;p194"/>
            <p:cNvSpPr/>
            <p:nvPr/>
          </p:nvSpPr>
          <p:spPr>
            <a:xfrm>
              <a:off x="5576" y="1577"/>
              <a:ext cx="99" cy="109"/>
            </a:xfrm>
            <a:custGeom>
              <a:rect b="b" l="l" r="r" t="t"/>
              <a:pathLst>
                <a:path extrusionOk="0" h="46" w="42">
                  <a:moveTo>
                    <a:pt x="42" y="21"/>
                  </a:moveTo>
                  <a:cubicBezTo>
                    <a:pt x="42" y="21"/>
                    <a:pt x="0" y="43"/>
                    <a:pt x="0" y="45"/>
                  </a:cubicBezTo>
                  <a:cubicBezTo>
                    <a:pt x="0" y="46"/>
                    <a:pt x="10" y="0"/>
                    <a:pt x="42" y="21"/>
                  </a:cubicBezTo>
                  <a:close/>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4" name="Google Shape;7474;p194"/>
            <p:cNvSpPr/>
            <p:nvPr/>
          </p:nvSpPr>
          <p:spPr>
            <a:xfrm>
              <a:off x="5323" y="1863"/>
              <a:ext cx="624" cy="298"/>
            </a:xfrm>
            <a:custGeom>
              <a:rect b="b" l="l" r="r" t="t"/>
              <a:pathLst>
                <a:path extrusionOk="0" h="126" w="264">
                  <a:moveTo>
                    <a:pt x="257" y="76"/>
                  </a:moveTo>
                  <a:cubicBezTo>
                    <a:pt x="251" y="68"/>
                    <a:pt x="237" y="67"/>
                    <a:pt x="226" y="67"/>
                  </a:cubicBezTo>
                  <a:cubicBezTo>
                    <a:pt x="208" y="68"/>
                    <a:pt x="189" y="66"/>
                    <a:pt x="171" y="61"/>
                  </a:cubicBezTo>
                  <a:cubicBezTo>
                    <a:pt x="161" y="59"/>
                    <a:pt x="151" y="57"/>
                    <a:pt x="141" y="56"/>
                  </a:cubicBezTo>
                  <a:cubicBezTo>
                    <a:pt x="108" y="21"/>
                    <a:pt x="62" y="1"/>
                    <a:pt x="13" y="1"/>
                  </a:cubicBezTo>
                  <a:cubicBezTo>
                    <a:pt x="0" y="0"/>
                    <a:pt x="0" y="20"/>
                    <a:pt x="13" y="21"/>
                  </a:cubicBezTo>
                  <a:cubicBezTo>
                    <a:pt x="49" y="21"/>
                    <a:pt x="82" y="33"/>
                    <a:pt x="109" y="54"/>
                  </a:cubicBezTo>
                  <a:cubicBezTo>
                    <a:pt x="71" y="57"/>
                    <a:pt x="36" y="74"/>
                    <a:pt x="10" y="103"/>
                  </a:cubicBezTo>
                  <a:cubicBezTo>
                    <a:pt x="1" y="112"/>
                    <a:pt x="15" y="126"/>
                    <a:pt x="24" y="117"/>
                  </a:cubicBezTo>
                  <a:cubicBezTo>
                    <a:pt x="48" y="90"/>
                    <a:pt x="81" y="75"/>
                    <a:pt x="117" y="74"/>
                  </a:cubicBezTo>
                  <a:cubicBezTo>
                    <a:pt x="117" y="77"/>
                    <a:pt x="119" y="80"/>
                    <a:pt x="122" y="83"/>
                  </a:cubicBezTo>
                  <a:cubicBezTo>
                    <a:pt x="126" y="86"/>
                    <a:pt x="130" y="86"/>
                    <a:pt x="135" y="86"/>
                  </a:cubicBezTo>
                  <a:cubicBezTo>
                    <a:pt x="167" y="97"/>
                    <a:pt x="202" y="101"/>
                    <a:pt x="234" y="98"/>
                  </a:cubicBezTo>
                  <a:cubicBezTo>
                    <a:pt x="248" y="96"/>
                    <a:pt x="264" y="87"/>
                    <a:pt x="257" y="76"/>
                  </a:cubicBezTo>
                  <a:close/>
                </a:path>
              </a:pathLst>
            </a:custGeom>
            <a:solidFill>
              <a:srgbClr val="5447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5" name="Google Shape;7475;p194"/>
            <p:cNvSpPr/>
            <p:nvPr/>
          </p:nvSpPr>
          <p:spPr>
            <a:xfrm>
              <a:off x="3459" y="2632"/>
              <a:ext cx="400" cy="922"/>
            </a:xfrm>
            <a:custGeom>
              <a:rect b="b" l="l" r="r" t="t"/>
              <a:pathLst>
                <a:path extrusionOk="0" h="922" w="400">
                  <a:moveTo>
                    <a:pt x="282" y="0"/>
                  </a:moveTo>
                  <a:lnTo>
                    <a:pt x="400" y="92"/>
                  </a:lnTo>
                  <a:lnTo>
                    <a:pt x="282" y="229"/>
                  </a:lnTo>
                  <a:lnTo>
                    <a:pt x="400" y="404"/>
                  </a:lnTo>
                  <a:lnTo>
                    <a:pt x="0" y="922"/>
                  </a:lnTo>
                  <a:lnTo>
                    <a:pt x="282" y="0"/>
                  </a:lnTo>
                  <a:close/>
                </a:path>
              </a:pathLst>
            </a:custGeom>
            <a:solidFill>
              <a:srgbClr val="2934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6" name="Google Shape;7476;p194"/>
            <p:cNvSpPr/>
            <p:nvPr/>
          </p:nvSpPr>
          <p:spPr>
            <a:xfrm>
              <a:off x="3059" y="2632"/>
              <a:ext cx="400" cy="922"/>
            </a:xfrm>
            <a:custGeom>
              <a:rect b="b" l="l" r="r" t="t"/>
              <a:pathLst>
                <a:path extrusionOk="0" h="922" w="400">
                  <a:moveTo>
                    <a:pt x="121" y="0"/>
                  </a:moveTo>
                  <a:lnTo>
                    <a:pt x="0" y="92"/>
                  </a:lnTo>
                  <a:lnTo>
                    <a:pt x="121" y="229"/>
                  </a:lnTo>
                  <a:lnTo>
                    <a:pt x="0" y="404"/>
                  </a:lnTo>
                  <a:lnTo>
                    <a:pt x="400" y="922"/>
                  </a:lnTo>
                  <a:lnTo>
                    <a:pt x="121" y="0"/>
                  </a:lnTo>
                  <a:close/>
                </a:path>
              </a:pathLst>
            </a:custGeom>
            <a:solidFill>
              <a:srgbClr val="2934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7" name="Google Shape;7477;p194"/>
            <p:cNvSpPr/>
            <p:nvPr/>
          </p:nvSpPr>
          <p:spPr>
            <a:xfrm>
              <a:off x="3592" y="3734"/>
              <a:ext cx="205" cy="36"/>
            </a:xfrm>
            <a:prstGeom prst="rect">
              <a:avLst/>
            </a:prstGeom>
            <a:solidFill>
              <a:srgbClr val="2934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478" name="Google Shape;7478;p194"/>
            <p:cNvSpPr/>
            <p:nvPr/>
          </p:nvSpPr>
          <p:spPr>
            <a:xfrm>
              <a:off x="3121" y="3734"/>
              <a:ext cx="208" cy="36"/>
            </a:xfrm>
            <a:prstGeom prst="rect">
              <a:avLst/>
            </a:prstGeom>
            <a:solidFill>
              <a:srgbClr val="2934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7479" name="Google Shape;7479;p194"/>
          <p:cNvSpPr txBox="1"/>
          <p:nvPr/>
        </p:nvSpPr>
        <p:spPr>
          <a:xfrm>
            <a:off x="4908118" y="3510687"/>
            <a:ext cx="6655428"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a:t>
            </a:r>
            <a:endParaRPr sz="1200">
              <a:solidFill>
                <a:schemeClr val="dk1"/>
              </a:solidFill>
              <a:latin typeface="Lato Light"/>
              <a:ea typeface="Lato Light"/>
              <a:cs typeface="Lato Light"/>
              <a:sym typeface="Lato Light"/>
            </a:endParaRPr>
          </a:p>
        </p:txBody>
      </p:sp>
      <p:sp>
        <p:nvSpPr>
          <p:cNvPr id="7480" name="Google Shape;7480;p194"/>
          <p:cNvSpPr txBox="1"/>
          <p:nvPr/>
        </p:nvSpPr>
        <p:spPr>
          <a:xfrm>
            <a:off x="9240141" y="4742943"/>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7481" name="Google Shape;7481;p194"/>
          <p:cNvSpPr txBox="1"/>
          <p:nvPr/>
        </p:nvSpPr>
        <p:spPr>
          <a:xfrm>
            <a:off x="9249591" y="4822768"/>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7482" name="Google Shape;7482;p194"/>
          <p:cNvGrpSpPr/>
          <p:nvPr/>
        </p:nvGrpSpPr>
        <p:grpSpPr>
          <a:xfrm>
            <a:off x="5210415" y="2378263"/>
            <a:ext cx="979293" cy="1035388"/>
            <a:chOff x="10682288" y="3035301"/>
            <a:chExt cx="319088" cy="288926"/>
          </a:xfrm>
        </p:grpSpPr>
        <p:sp>
          <p:nvSpPr>
            <p:cNvPr id="7483" name="Google Shape;7483;p194"/>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84" name="Google Shape;7484;p194"/>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85" name="Google Shape;7485;p194"/>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7486" name="Google Shape;7486;p194"/>
          <p:cNvSpPr txBox="1"/>
          <p:nvPr/>
        </p:nvSpPr>
        <p:spPr>
          <a:xfrm>
            <a:off x="5568643" y="4722604"/>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7487" name="Google Shape;7487;p194"/>
          <p:cNvSpPr txBox="1"/>
          <p:nvPr/>
        </p:nvSpPr>
        <p:spPr>
          <a:xfrm>
            <a:off x="5578093" y="4802429"/>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7488" name="Google Shape;7488;p194"/>
          <p:cNvSpPr txBox="1"/>
          <p:nvPr/>
        </p:nvSpPr>
        <p:spPr>
          <a:xfrm>
            <a:off x="6404512" y="2681803"/>
            <a:ext cx="5159034"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t>
            </a:r>
            <a:endParaRPr sz="1200">
              <a:solidFill>
                <a:schemeClr val="dk1"/>
              </a:solidFill>
              <a:latin typeface="Lato Light"/>
              <a:ea typeface="Lato Light"/>
              <a:cs typeface="Lato Light"/>
              <a:sym typeface="Lato Light"/>
            </a:endParaRPr>
          </a:p>
        </p:txBody>
      </p:sp>
      <p:sp>
        <p:nvSpPr>
          <p:cNvPr id="7489" name="Google Shape;7489;p194"/>
          <p:cNvSpPr txBox="1"/>
          <p:nvPr/>
        </p:nvSpPr>
        <p:spPr>
          <a:xfrm>
            <a:off x="4671052" y="4719805"/>
            <a:ext cx="865943"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800">
                <a:solidFill>
                  <a:schemeClr val="accent1"/>
                </a:solidFill>
                <a:latin typeface="Lato Light"/>
                <a:ea typeface="Lato Light"/>
                <a:cs typeface="Lato Light"/>
                <a:sym typeface="Lato Light"/>
              </a:rPr>
              <a:t>90%</a:t>
            </a:r>
            <a:endParaRPr b="1" sz="2800">
              <a:solidFill>
                <a:schemeClr val="accent1"/>
              </a:solidFill>
              <a:latin typeface="Lato Light"/>
              <a:ea typeface="Lato Light"/>
              <a:cs typeface="Lato Light"/>
              <a:sym typeface="Lato Light"/>
            </a:endParaRPr>
          </a:p>
        </p:txBody>
      </p:sp>
      <p:sp>
        <p:nvSpPr>
          <p:cNvPr id="7490" name="Google Shape;7490;p194"/>
          <p:cNvSpPr txBox="1"/>
          <p:nvPr/>
        </p:nvSpPr>
        <p:spPr>
          <a:xfrm>
            <a:off x="8407349" y="4719805"/>
            <a:ext cx="865943"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800">
                <a:solidFill>
                  <a:schemeClr val="accent2"/>
                </a:solidFill>
                <a:latin typeface="Lato Light"/>
                <a:ea typeface="Lato Light"/>
                <a:cs typeface="Lato Light"/>
                <a:sym typeface="Lato Light"/>
              </a:rPr>
              <a:t>10%</a:t>
            </a:r>
            <a:endParaRPr b="1" sz="2800">
              <a:solidFill>
                <a:schemeClr val="accent2"/>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7420"/>
                                        </p:tgtEl>
                                        <p:attrNameLst>
                                          <p:attrName>style.visibility</p:attrName>
                                        </p:attrNameLst>
                                      </p:cBhvr>
                                      <p:to>
                                        <p:strVal val="visible"/>
                                      </p:to>
                                    </p:set>
                                    <p:anim calcmode="lin" valueType="num">
                                      <p:cBhvr additive="base">
                                        <p:cTn dur="1000"/>
                                        <p:tgtEl>
                                          <p:spTgt spid="7420"/>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489"/>
                                        </p:tgtEl>
                                        <p:attrNameLst>
                                          <p:attrName>style.visibility</p:attrName>
                                        </p:attrNameLst>
                                      </p:cBhvr>
                                      <p:to>
                                        <p:strVal val="visible"/>
                                      </p:to>
                                    </p:set>
                                    <p:animEffect filter="fade" transition="in">
                                      <p:cBhvr>
                                        <p:cTn dur="500"/>
                                        <p:tgtEl>
                                          <p:spTgt spid="7489"/>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7490"/>
                                        </p:tgtEl>
                                        <p:attrNameLst>
                                          <p:attrName>style.visibility</p:attrName>
                                        </p:attrNameLst>
                                      </p:cBhvr>
                                      <p:to>
                                        <p:strVal val="visible"/>
                                      </p:to>
                                    </p:set>
                                    <p:animEffect filter="fade" transition="in">
                                      <p:cBhvr>
                                        <p:cTn dur="500"/>
                                        <p:tgtEl>
                                          <p:spTgt spid="749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494" name="Shape 7494"/>
        <p:cNvGrpSpPr/>
        <p:nvPr/>
      </p:nvGrpSpPr>
      <p:grpSpPr>
        <a:xfrm>
          <a:off x="0" y="0"/>
          <a:ext cx="0" cy="0"/>
          <a:chOff x="0" y="0"/>
          <a:chExt cx="0" cy="0"/>
        </a:xfrm>
      </p:grpSpPr>
      <p:grpSp>
        <p:nvGrpSpPr>
          <p:cNvPr id="7495" name="Google Shape;7495;p195"/>
          <p:cNvGrpSpPr/>
          <p:nvPr/>
        </p:nvGrpSpPr>
        <p:grpSpPr>
          <a:xfrm>
            <a:off x="750253" y="2944634"/>
            <a:ext cx="3307122" cy="2612713"/>
            <a:chOff x="2885" y="1397"/>
            <a:chExt cx="1905" cy="1505"/>
          </a:xfrm>
        </p:grpSpPr>
        <p:sp>
          <p:nvSpPr>
            <p:cNvPr id="7496" name="Google Shape;7496;p195"/>
            <p:cNvSpPr/>
            <p:nvPr/>
          </p:nvSpPr>
          <p:spPr>
            <a:xfrm>
              <a:off x="3898" y="1744"/>
              <a:ext cx="161" cy="353"/>
            </a:xfrm>
            <a:custGeom>
              <a:rect b="b" l="l" r="r" t="t"/>
              <a:pathLst>
                <a:path extrusionOk="0" h="149" w="68">
                  <a:moveTo>
                    <a:pt x="0" y="16"/>
                  </a:moveTo>
                  <a:cubicBezTo>
                    <a:pt x="20" y="11"/>
                    <a:pt x="48" y="0"/>
                    <a:pt x="51" y="16"/>
                  </a:cubicBezTo>
                  <a:cubicBezTo>
                    <a:pt x="56" y="35"/>
                    <a:pt x="61" y="81"/>
                    <a:pt x="67" y="126"/>
                  </a:cubicBezTo>
                  <a:cubicBezTo>
                    <a:pt x="68" y="135"/>
                    <a:pt x="56" y="140"/>
                    <a:pt x="53" y="141"/>
                  </a:cubicBezTo>
                  <a:cubicBezTo>
                    <a:pt x="39" y="145"/>
                    <a:pt x="27" y="147"/>
                    <a:pt x="12" y="149"/>
                  </a:cubicBezTo>
                  <a:cubicBezTo>
                    <a:pt x="0" y="16"/>
                    <a:pt x="0" y="16"/>
                    <a:pt x="0" y="16"/>
                  </a:cubicBezTo>
                  <a:cubicBezTo>
                    <a:pt x="0" y="16"/>
                    <a:pt x="0" y="16"/>
                    <a:pt x="0" y="16"/>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97" name="Google Shape;7497;p195"/>
            <p:cNvSpPr/>
            <p:nvPr/>
          </p:nvSpPr>
          <p:spPr>
            <a:xfrm>
              <a:off x="3595" y="1734"/>
              <a:ext cx="158" cy="363"/>
            </a:xfrm>
            <a:custGeom>
              <a:rect b="b" l="l" r="r" t="t"/>
              <a:pathLst>
                <a:path extrusionOk="0" h="153" w="67">
                  <a:moveTo>
                    <a:pt x="67" y="20"/>
                  </a:moveTo>
                  <a:cubicBezTo>
                    <a:pt x="41" y="14"/>
                    <a:pt x="21" y="0"/>
                    <a:pt x="17" y="20"/>
                  </a:cubicBezTo>
                  <a:cubicBezTo>
                    <a:pt x="12" y="41"/>
                    <a:pt x="7" y="86"/>
                    <a:pt x="2" y="129"/>
                  </a:cubicBezTo>
                  <a:cubicBezTo>
                    <a:pt x="0" y="140"/>
                    <a:pt x="12" y="145"/>
                    <a:pt x="15" y="146"/>
                  </a:cubicBezTo>
                  <a:cubicBezTo>
                    <a:pt x="29" y="149"/>
                    <a:pt x="40" y="151"/>
                    <a:pt x="54" y="153"/>
                  </a:cubicBezTo>
                  <a:cubicBezTo>
                    <a:pt x="67" y="20"/>
                    <a:pt x="67" y="20"/>
                    <a:pt x="67" y="20"/>
                  </a:cubicBezTo>
                  <a:cubicBezTo>
                    <a:pt x="67" y="20"/>
                    <a:pt x="67" y="20"/>
                    <a:pt x="67" y="20"/>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98" name="Google Shape;7498;p195"/>
            <p:cNvSpPr/>
            <p:nvPr/>
          </p:nvSpPr>
          <p:spPr>
            <a:xfrm>
              <a:off x="3704" y="2090"/>
              <a:ext cx="239" cy="14"/>
            </a:xfrm>
            <a:custGeom>
              <a:rect b="b" l="l" r="r" t="t"/>
              <a:pathLst>
                <a:path extrusionOk="0" h="6" w="101">
                  <a:moveTo>
                    <a:pt x="1" y="0"/>
                  </a:moveTo>
                  <a:cubicBezTo>
                    <a:pt x="0" y="2"/>
                    <a:pt x="0" y="2"/>
                    <a:pt x="0" y="2"/>
                  </a:cubicBezTo>
                  <a:cubicBezTo>
                    <a:pt x="32" y="6"/>
                    <a:pt x="70" y="6"/>
                    <a:pt x="101" y="2"/>
                  </a:cubicBezTo>
                  <a:cubicBezTo>
                    <a:pt x="101" y="1"/>
                    <a:pt x="101" y="1"/>
                    <a:pt x="101"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99" name="Google Shape;7499;p195"/>
            <p:cNvSpPr/>
            <p:nvPr/>
          </p:nvSpPr>
          <p:spPr>
            <a:xfrm>
              <a:off x="3635" y="1703"/>
              <a:ext cx="384" cy="401"/>
            </a:xfrm>
            <a:custGeom>
              <a:rect b="b" l="l" r="r" t="t"/>
              <a:pathLst>
                <a:path extrusionOk="0" h="169" w="162">
                  <a:moveTo>
                    <a:pt x="17" y="163"/>
                  </a:moveTo>
                  <a:cubicBezTo>
                    <a:pt x="24" y="143"/>
                    <a:pt x="9" y="49"/>
                    <a:pt x="0" y="32"/>
                  </a:cubicBezTo>
                  <a:cubicBezTo>
                    <a:pt x="5" y="14"/>
                    <a:pt x="51" y="10"/>
                    <a:pt x="63" y="0"/>
                  </a:cubicBezTo>
                  <a:cubicBezTo>
                    <a:pt x="69" y="5"/>
                    <a:pt x="73" y="7"/>
                    <a:pt x="80" y="7"/>
                  </a:cubicBezTo>
                  <a:cubicBezTo>
                    <a:pt x="87" y="7"/>
                    <a:pt x="91" y="5"/>
                    <a:pt x="97" y="0"/>
                  </a:cubicBezTo>
                  <a:cubicBezTo>
                    <a:pt x="106" y="8"/>
                    <a:pt x="154" y="13"/>
                    <a:pt x="162" y="31"/>
                  </a:cubicBezTo>
                  <a:cubicBezTo>
                    <a:pt x="153" y="51"/>
                    <a:pt x="136" y="145"/>
                    <a:pt x="143" y="163"/>
                  </a:cubicBezTo>
                  <a:cubicBezTo>
                    <a:pt x="112" y="169"/>
                    <a:pt x="49" y="169"/>
                    <a:pt x="17" y="163"/>
                  </a:cubicBez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0" name="Google Shape;7500;p195"/>
            <p:cNvSpPr/>
            <p:nvPr/>
          </p:nvSpPr>
          <p:spPr>
            <a:xfrm>
              <a:off x="3746" y="1703"/>
              <a:ext cx="157" cy="313"/>
            </a:xfrm>
            <a:custGeom>
              <a:rect b="b" l="l" r="r" t="t"/>
              <a:pathLst>
                <a:path extrusionOk="0" h="313" w="157">
                  <a:moveTo>
                    <a:pt x="5" y="22"/>
                  </a:moveTo>
                  <a:lnTo>
                    <a:pt x="0" y="114"/>
                  </a:lnTo>
                  <a:lnTo>
                    <a:pt x="79" y="313"/>
                  </a:lnTo>
                  <a:lnTo>
                    <a:pt x="157" y="114"/>
                  </a:lnTo>
                  <a:lnTo>
                    <a:pt x="152" y="19"/>
                  </a:lnTo>
                  <a:lnTo>
                    <a:pt x="119" y="0"/>
                  </a:lnTo>
                  <a:lnTo>
                    <a:pt x="38" y="0"/>
                  </a:lnTo>
                  <a:lnTo>
                    <a:pt x="5" y="2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1" name="Google Shape;7501;p195"/>
            <p:cNvSpPr/>
            <p:nvPr/>
          </p:nvSpPr>
          <p:spPr>
            <a:xfrm>
              <a:off x="3784" y="1672"/>
              <a:ext cx="79"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2" name="Google Shape;7502;p195"/>
            <p:cNvSpPr/>
            <p:nvPr/>
          </p:nvSpPr>
          <p:spPr>
            <a:xfrm>
              <a:off x="3806" y="1746"/>
              <a:ext cx="38" cy="57"/>
            </a:xfrm>
            <a:custGeom>
              <a:rect b="b" l="l" r="r" t="t"/>
              <a:pathLst>
                <a:path extrusionOk="0" h="24" w="16">
                  <a:moveTo>
                    <a:pt x="13" y="24"/>
                  </a:moveTo>
                  <a:cubicBezTo>
                    <a:pt x="16" y="19"/>
                    <a:pt x="16" y="19"/>
                    <a:pt x="16" y="19"/>
                  </a:cubicBezTo>
                  <a:cubicBezTo>
                    <a:pt x="8" y="0"/>
                    <a:pt x="8" y="0"/>
                    <a:pt x="8" y="0"/>
                  </a:cubicBezTo>
                  <a:cubicBezTo>
                    <a:pt x="0" y="19"/>
                    <a:pt x="0" y="19"/>
                    <a:pt x="0" y="19"/>
                  </a:cubicBezTo>
                  <a:cubicBezTo>
                    <a:pt x="3" y="24"/>
                    <a:pt x="3" y="24"/>
                    <a:pt x="3" y="24"/>
                  </a:cubicBezTo>
                  <a:cubicBezTo>
                    <a:pt x="6" y="24"/>
                    <a:pt x="10" y="24"/>
                    <a:pt x="13" y="24"/>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3" name="Google Shape;7503;p195"/>
            <p:cNvSpPr/>
            <p:nvPr/>
          </p:nvSpPr>
          <p:spPr>
            <a:xfrm>
              <a:off x="3763" y="1703"/>
              <a:ext cx="62" cy="119"/>
            </a:xfrm>
            <a:custGeom>
              <a:rect b="b" l="l" r="r" t="t"/>
              <a:pathLst>
                <a:path extrusionOk="0" h="119" w="62">
                  <a:moveTo>
                    <a:pt x="21" y="0"/>
                  </a:moveTo>
                  <a:lnTo>
                    <a:pt x="62" y="43"/>
                  </a:lnTo>
                  <a:lnTo>
                    <a:pt x="33" y="119"/>
                  </a:lnTo>
                  <a:lnTo>
                    <a:pt x="0" y="17"/>
                  </a:lnTo>
                  <a:lnTo>
                    <a:pt x="2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4" name="Google Shape;7504;p195"/>
            <p:cNvSpPr/>
            <p:nvPr/>
          </p:nvSpPr>
          <p:spPr>
            <a:xfrm>
              <a:off x="3706" y="1717"/>
              <a:ext cx="119" cy="299"/>
            </a:xfrm>
            <a:custGeom>
              <a:rect b="b" l="l" r="r" t="t"/>
              <a:pathLst>
                <a:path extrusionOk="0" h="299" w="119">
                  <a:moveTo>
                    <a:pt x="57" y="0"/>
                  </a:moveTo>
                  <a:lnTo>
                    <a:pt x="119" y="299"/>
                  </a:lnTo>
                  <a:lnTo>
                    <a:pt x="17" y="136"/>
                  </a:lnTo>
                  <a:lnTo>
                    <a:pt x="28" y="107"/>
                  </a:lnTo>
                  <a:lnTo>
                    <a:pt x="0" y="84"/>
                  </a:lnTo>
                  <a:lnTo>
                    <a:pt x="40" y="10"/>
                  </a:lnTo>
                  <a:lnTo>
                    <a:pt x="5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5" name="Google Shape;7505;p195"/>
            <p:cNvSpPr/>
            <p:nvPr/>
          </p:nvSpPr>
          <p:spPr>
            <a:xfrm>
              <a:off x="3825" y="1703"/>
              <a:ext cx="64" cy="119"/>
            </a:xfrm>
            <a:custGeom>
              <a:rect b="b" l="l" r="r" t="t"/>
              <a:pathLst>
                <a:path extrusionOk="0" h="119" w="64">
                  <a:moveTo>
                    <a:pt x="40" y="0"/>
                  </a:moveTo>
                  <a:lnTo>
                    <a:pt x="0" y="43"/>
                  </a:lnTo>
                  <a:lnTo>
                    <a:pt x="28" y="119"/>
                  </a:lnTo>
                  <a:lnTo>
                    <a:pt x="64" y="17"/>
                  </a:lnTo>
                  <a:lnTo>
                    <a:pt x="4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6" name="Google Shape;7506;p195"/>
            <p:cNvSpPr/>
            <p:nvPr/>
          </p:nvSpPr>
          <p:spPr>
            <a:xfrm>
              <a:off x="3799" y="1829"/>
              <a:ext cx="52" cy="187"/>
            </a:xfrm>
            <a:custGeom>
              <a:rect b="b" l="l" r="r" t="t"/>
              <a:pathLst>
                <a:path extrusionOk="0" h="187" w="52">
                  <a:moveTo>
                    <a:pt x="14" y="0"/>
                  </a:moveTo>
                  <a:lnTo>
                    <a:pt x="37" y="0"/>
                  </a:lnTo>
                  <a:lnTo>
                    <a:pt x="52" y="128"/>
                  </a:lnTo>
                  <a:lnTo>
                    <a:pt x="26" y="187"/>
                  </a:lnTo>
                  <a:lnTo>
                    <a:pt x="0" y="128"/>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7" name="Google Shape;7507;p195"/>
            <p:cNvSpPr/>
            <p:nvPr/>
          </p:nvSpPr>
          <p:spPr>
            <a:xfrm>
              <a:off x="3763" y="1703"/>
              <a:ext cx="62" cy="100"/>
            </a:xfrm>
            <a:custGeom>
              <a:rect b="b" l="l" r="r" t="t"/>
              <a:pathLst>
                <a:path extrusionOk="0" h="100" w="62">
                  <a:moveTo>
                    <a:pt x="21" y="0"/>
                  </a:moveTo>
                  <a:lnTo>
                    <a:pt x="62" y="43"/>
                  </a:lnTo>
                  <a:lnTo>
                    <a:pt x="33" y="100"/>
                  </a:lnTo>
                  <a:lnTo>
                    <a:pt x="0" y="17"/>
                  </a:lnTo>
                  <a:lnTo>
                    <a:pt x="2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8" name="Google Shape;7508;p195"/>
            <p:cNvSpPr/>
            <p:nvPr/>
          </p:nvSpPr>
          <p:spPr>
            <a:xfrm>
              <a:off x="3718" y="1717"/>
              <a:ext cx="107" cy="299"/>
            </a:xfrm>
            <a:custGeom>
              <a:rect b="b" l="l" r="r" t="t"/>
              <a:pathLst>
                <a:path extrusionOk="0" h="299" w="107">
                  <a:moveTo>
                    <a:pt x="45" y="0"/>
                  </a:moveTo>
                  <a:lnTo>
                    <a:pt x="107" y="299"/>
                  </a:lnTo>
                  <a:lnTo>
                    <a:pt x="14" y="121"/>
                  </a:lnTo>
                  <a:lnTo>
                    <a:pt x="28" y="100"/>
                  </a:lnTo>
                  <a:lnTo>
                    <a:pt x="0" y="76"/>
                  </a:lnTo>
                  <a:lnTo>
                    <a:pt x="28" y="10"/>
                  </a:lnTo>
                  <a:lnTo>
                    <a:pt x="4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9" name="Google Shape;7509;p195"/>
            <p:cNvSpPr/>
            <p:nvPr/>
          </p:nvSpPr>
          <p:spPr>
            <a:xfrm>
              <a:off x="3825" y="1717"/>
              <a:ext cx="118" cy="299"/>
            </a:xfrm>
            <a:custGeom>
              <a:rect b="b" l="l" r="r" t="t"/>
              <a:pathLst>
                <a:path extrusionOk="0" h="299" w="118">
                  <a:moveTo>
                    <a:pt x="64" y="0"/>
                  </a:moveTo>
                  <a:lnTo>
                    <a:pt x="0" y="299"/>
                  </a:lnTo>
                  <a:lnTo>
                    <a:pt x="102" y="136"/>
                  </a:lnTo>
                  <a:lnTo>
                    <a:pt x="90" y="107"/>
                  </a:lnTo>
                  <a:lnTo>
                    <a:pt x="118" y="84"/>
                  </a:lnTo>
                  <a:lnTo>
                    <a:pt x="87" y="10"/>
                  </a:lnTo>
                  <a:lnTo>
                    <a:pt x="6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0" name="Google Shape;7510;p195"/>
            <p:cNvSpPr/>
            <p:nvPr/>
          </p:nvSpPr>
          <p:spPr>
            <a:xfrm>
              <a:off x="3825" y="1717"/>
              <a:ext cx="106" cy="299"/>
            </a:xfrm>
            <a:custGeom>
              <a:rect b="b" l="l" r="r" t="t"/>
              <a:pathLst>
                <a:path extrusionOk="0" h="299" w="106">
                  <a:moveTo>
                    <a:pt x="64" y="0"/>
                  </a:moveTo>
                  <a:lnTo>
                    <a:pt x="0" y="299"/>
                  </a:lnTo>
                  <a:lnTo>
                    <a:pt x="92" y="121"/>
                  </a:lnTo>
                  <a:lnTo>
                    <a:pt x="78" y="100"/>
                  </a:lnTo>
                  <a:lnTo>
                    <a:pt x="106" y="76"/>
                  </a:lnTo>
                  <a:lnTo>
                    <a:pt x="87" y="10"/>
                  </a:lnTo>
                  <a:lnTo>
                    <a:pt x="6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1" name="Google Shape;7511;p195"/>
            <p:cNvSpPr/>
            <p:nvPr/>
          </p:nvSpPr>
          <p:spPr>
            <a:xfrm>
              <a:off x="3825" y="1703"/>
              <a:ext cx="64" cy="100"/>
            </a:xfrm>
            <a:custGeom>
              <a:rect b="b" l="l" r="r" t="t"/>
              <a:pathLst>
                <a:path extrusionOk="0" h="100" w="64">
                  <a:moveTo>
                    <a:pt x="40" y="0"/>
                  </a:moveTo>
                  <a:lnTo>
                    <a:pt x="0" y="43"/>
                  </a:lnTo>
                  <a:lnTo>
                    <a:pt x="28" y="100"/>
                  </a:lnTo>
                  <a:lnTo>
                    <a:pt x="64" y="17"/>
                  </a:ln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2" name="Google Shape;7512;p195"/>
            <p:cNvSpPr/>
            <p:nvPr/>
          </p:nvSpPr>
          <p:spPr>
            <a:xfrm>
              <a:off x="3806" y="1801"/>
              <a:ext cx="38" cy="30"/>
            </a:xfrm>
            <a:custGeom>
              <a:rect b="b" l="l" r="r" t="t"/>
              <a:pathLst>
                <a:path extrusionOk="0" h="13" w="16">
                  <a:moveTo>
                    <a:pt x="3" y="0"/>
                  </a:moveTo>
                  <a:cubicBezTo>
                    <a:pt x="13" y="0"/>
                    <a:pt x="13" y="0"/>
                    <a:pt x="13" y="0"/>
                  </a:cubicBezTo>
                  <a:cubicBezTo>
                    <a:pt x="16" y="5"/>
                    <a:pt x="16" y="9"/>
                    <a:pt x="13" y="13"/>
                  </a:cubicBezTo>
                  <a:cubicBezTo>
                    <a:pt x="3" y="13"/>
                    <a:pt x="3" y="13"/>
                    <a:pt x="3" y="13"/>
                  </a:cubicBezTo>
                  <a:cubicBezTo>
                    <a:pt x="1" y="9"/>
                    <a:pt x="0" y="5"/>
                    <a:pt x="3"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3" name="Google Shape;7513;p195"/>
            <p:cNvSpPr/>
            <p:nvPr/>
          </p:nvSpPr>
          <p:spPr>
            <a:xfrm>
              <a:off x="3820" y="2014"/>
              <a:ext cx="12" cy="88"/>
            </a:xfrm>
            <a:custGeom>
              <a:rect b="b" l="l" r="r" t="t"/>
              <a:pathLst>
                <a:path extrusionOk="0" h="37" w="5">
                  <a:moveTo>
                    <a:pt x="0" y="37"/>
                  </a:moveTo>
                  <a:cubicBezTo>
                    <a:pt x="1" y="27"/>
                    <a:pt x="1" y="16"/>
                    <a:pt x="3" y="0"/>
                  </a:cubicBezTo>
                  <a:cubicBezTo>
                    <a:pt x="4" y="16"/>
                    <a:pt x="4" y="27"/>
                    <a:pt x="5" y="37"/>
                  </a:cubicBezTo>
                  <a:cubicBezTo>
                    <a:pt x="3" y="37"/>
                    <a:pt x="2" y="37"/>
                    <a:pt x="0"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4" name="Google Shape;7514;p195"/>
            <p:cNvSpPr/>
            <p:nvPr/>
          </p:nvSpPr>
          <p:spPr>
            <a:xfrm>
              <a:off x="3739" y="1703"/>
              <a:ext cx="173" cy="311"/>
            </a:xfrm>
            <a:custGeom>
              <a:rect b="b" l="l" r="r" t="t"/>
              <a:pathLst>
                <a:path extrusionOk="0" h="311" w="173">
                  <a:moveTo>
                    <a:pt x="0" y="24"/>
                  </a:moveTo>
                  <a:lnTo>
                    <a:pt x="10" y="114"/>
                  </a:lnTo>
                  <a:lnTo>
                    <a:pt x="88" y="311"/>
                  </a:lnTo>
                  <a:lnTo>
                    <a:pt x="164" y="114"/>
                  </a:lnTo>
                  <a:lnTo>
                    <a:pt x="173" y="24"/>
                  </a:lnTo>
                  <a:lnTo>
                    <a:pt x="135" y="0"/>
                  </a:lnTo>
                  <a:lnTo>
                    <a:pt x="36" y="0"/>
                  </a:lnTo>
                  <a:lnTo>
                    <a:pt x="0"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5" name="Google Shape;7515;p195"/>
            <p:cNvSpPr/>
            <p:nvPr/>
          </p:nvSpPr>
          <p:spPr>
            <a:xfrm>
              <a:off x="3775" y="1670"/>
              <a:ext cx="99"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6" name="Google Shape;7516;p195"/>
            <p:cNvSpPr/>
            <p:nvPr/>
          </p:nvSpPr>
          <p:spPr>
            <a:xfrm>
              <a:off x="3704" y="1421"/>
              <a:ext cx="242" cy="296"/>
            </a:xfrm>
            <a:custGeom>
              <a:rect b="b" l="l" r="r" t="t"/>
              <a:pathLst>
                <a:path extrusionOk="0" h="125" w="102">
                  <a:moveTo>
                    <a:pt x="51" y="125"/>
                  </a:moveTo>
                  <a:cubicBezTo>
                    <a:pt x="68" y="125"/>
                    <a:pt x="83" y="106"/>
                    <a:pt x="91" y="84"/>
                  </a:cubicBezTo>
                  <a:cubicBezTo>
                    <a:pt x="91" y="84"/>
                    <a:pt x="92" y="84"/>
                    <a:pt x="93" y="84"/>
                  </a:cubicBezTo>
                  <a:cubicBezTo>
                    <a:pt x="96" y="85"/>
                    <a:pt x="100" y="79"/>
                    <a:pt x="101" y="71"/>
                  </a:cubicBezTo>
                  <a:cubicBezTo>
                    <a:pt x="102" y="63"/>
                    <a:pt x="101" y="56"/>
                    <a:pt x="97" y="55"/>
                  </a:cubicBezTo>
                  <a:cubicBezTo>
                    <a:pt x="97" y="55"/>
                    <a:pt x="97" y="55"/>
                    <a:pt x="97" y="55"/>
                  </a:cubicBezTo>
                  <a:cubicBezTo>
                    <a:pt x="98" y="27"/>
                    <a:pt x="87" y="0"/>
                    <a:pt x="51" y="0"/>
                  </a:cubicBezTo>
                  <a:cubicBezTo>
                    <a:pt x="16" y="0"/>
                    <a:pt x="4" y="27"/>
                    <a:pt x="6" y="55"/>
                  </a:cubicBezTo>
                  <a:cubicBezTo>
                    <a:pt x="6" y="55"/>
                    <a:pt x="5" y="55"/>
                    <a:pt x="5" y="55"/>
                  </a:cubicBezTo>
                  <a:cubicBezTo>
                    <a:pt x="2" y="56"/>
                    <a:pt x="0" y="63"/>
                    <a:pt x="2" y="71"/>
                  </a:cubicBezTo>
                  <a:cubicBezTo>
                    <a:pt x="3" y="79"/>
                    <a:pt x="7" y="85"/>
                    <a:pt x="10" y="84"/>
                  </a:cubicBezTo>
                  <a:cubicBezTo>
                    <a:pt x="11" y="84"/>
                    <a:pt x="11" y="84"/>
                    <a:pt x="12" y="83"/>
                  </a:cubicBezTo>
                  <a:cubicBezTo>
                    <a:pt x="20" y="106"/>
                    <a:pt x="35" y="125"/>
                    <a:pt x="51" y="125"/>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7" name="Google Shape;7517;p195"/>
            <p:cNvSpPr/>
            <p:nvPr/>
          </p:nvSpPr>
          <p:spPr>
            <a:xfrm>
              <a:off x="3713" y="1421"/>
              <a:ext cx="223" cy="164"/>
            </a:xfrm>
            <a:custGeom>
              <a:rect b="b" l="l" r="r" t="t"/>
              <a:pathLst>
                <a:path extrusionOk="0" h="69" w="94">
                  <a:moveTo>
                    <a:pt x="93" y="55"/>
                  </a:moveTo>
                  <a:cubicBezTo>
                    <a:pt x="94" y="27"/>
                    <a:pt x="83" y="0"/>
                    <a:pt x="47" y="0"/>
                  </a:cubicBezTo>
                  <a:cubicBezTo>
                    <a:pt x="12" y="0"/>
                    <a:pt x="0" y="27"/>
                    <a:pt x="2" y="55"/>
                  </a:cubicBezTo>
                  <a:cubicBezTo>
                    <a:pt x="5" y="56"/>
                    <a:pt x="8" y="61"/>
                    <a:pt x="9" y="68"/>
                  </a:cubicBezTo>
                  <a:cubicBezTo>
                    <a:pt x="11" y="69"/>
                    <a:pt x="13" y="68"/>
                    <a:pt x="13" y="63"/>
                  </a:cubicBezTo>
                  <a:cubicBezTo>
                    <a:pt x="13" y="46"/>
                    <a:pt x="15" y="31"/>
                    <a:pt x="26" y="27"/>
                  </a:cubicBezTo>
                  <a:cubicBezTo>
                    <a:pt x="37" y="24"/>
                    <a:pt x="39" y="31"/>
                    <a:pt x="47" y="31"/>
                  </a:cubicBezTo>
                  <a:cubicBezTo>
                    <a:pt x="55" y="31"/>
                    <a:pt x="58" y="24"/>
                    <a:pt x="68" y="27"/>
                  </a:cubicBezTo>
                  <a:cubicBezTo>
                    <a:pt x="79" y="30"/>
                    <a:pt x="82" y="46"/>
                    <a:pt x="82" y="63"/>
                  </a:cubicBezTo>
                  <a:cubicBezTo>
                    <a:pt x="82" y="68"/>
                    <a:pt x="83" y="69"/>
                    <a:pt x="85" y="68"/>
                  </a:cubicBezTo>
                  <a:cubicBezTo>
                    <a:pt x="87" y="61"/>
                    <a:pt x="90" y="55"/>
                    <a:pt x="93" y="55"/>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8" name="Google Shape;7518;p195"/>
            <p:cNvSpPr/>
            <p:nvPr/>
          </p:nvSpPr>
          <p:spPr>
            <a:xfrm>
              <a:off x="3808" y="1746"/>
              <a:ext cx="36" cy="55"/>
            </a:xfrm>
            <a:custGeom>
              <a:rect b="b" l="l" r="r" t="t"/>
              <a:pathLst>
                <a:path extrusionOk="0" h="23" w="15">
                  <a:moveTo>
                    <a:pt x="13"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3" y="23"/>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9" name="Google Shape;7519;p195"/>
            <p:cNvSpPr/>
            <p:nvPr/>
          </p:nvSpPr>
          <p:spPr>
            <a:xfrm>
              <a:off x="3753" y="1703"/>
              <a:ext cx="72" cy="116"/>
            </a:xfrm>
            <a:custGeom>
              <a:rect b="b" l="l" r="r" t="t"/>
              <a:pathLst>
                <a:path extrusionOk="0" h="116" w="72">
                  <a:moveTo>
                    <a:pt x="22" y="0"/>
                  </a:moveTo>
                  <a:lnTo>
                    <a:pt x="72" y="43"/>
                  </a:lnTo>
                  <a:lnTo>
                    <a:pt x="46" y="116"/>
                  </a:lnTo>
                  <a:lnTo>
                    <a:pt x="0" y="14"/>
                  </a:lnTo>
                  <a:lnTo>
                    <a:pt x="22"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0" name="Google Shape;7520;p195"/>
            <p:cNvSpPr/>
            <p:nvPr/>
          </p:nvSpPr>
          <p:spPr>
            <a:xfrm>
              <a:off x="3708" y="1717"/>
              <a:ext cx="117" cy="297"/>
            </a:xfrm>
            <a:custGeom>
              <a:rect b="b" l="l" r="r" t="t"/>
              <a:pathLst>
                <a:path extrusionOk="0" h="297" w="117">
                  <a:moveTo>
                    <a:pt x="45" y="0"/>
                  </a:moveTo>
                  <a:lnTo>
                    <a:pt x="117" y="297"/>
                  </a:lnTo>
                  <a:lnTo>
                    <a:pt x="15" y="133"/>
                  </a:lnTo>
                  <a:lnTo>
                    <a:pt x="29" y="105"/>
                  </a:lnTo>
                  <a:lnTo>
                    <a:pt x="0" y="81"/>
                  </a:lnTo>
                  <a:lnTo>
                    <a:pt x="31" y="10"/>
                  </a:lnTo>
                  <a:lnTo>
                    <a:pt x="45"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1" name="Google Shape;7521;p195"/>
            <p:cNvSpPr/>
            <p:nvPr/>
          </p:nvSpPr>
          <p:spPr>
            <a:xfrm>
              <a:off x="3825" y="1703"/>
              <a:ext cx="73" cy="116"/>
            </a:xfrm>
            <a:custGeom>
              <a:rect b="b" l="l" r="r" t="t"/>
              <a:pathLst>
                <a:path extrusionOk="0" h="116" w="73">
                  <a:moveTo>
                    <a:pt x="49" y="0"/>
                  </a:moveTo>
                  <a:lnTo>
                    <a:pt x="0" y="43"/>
                  </a:lnTo>
                  <a:lnTo>
                    <a:pt x="28" y="116"/>
                  </a:lnTo>
                  <a:lnTo>
                    <a:pt x="73" y="14"/>
                  </a:lnTo>
                  <a:lnTo>
                    <a:pt x="49"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2" name="Google Shape;7522;p195"/>
            <p:cNvSpPr/>
            <p:nvPr/>
          </p:nvSpPr>
          <p:spPr>
            <a:xfrm>
              <a:off x="3801" y="1829"/>
              <a:ext cx="50" cy="185"/>
            </a:xfrm>
            <a:custGeom>
              <a:rect b="b" l="l" r="r" t="t"/>
              <a:pathLst>
                <a:path extrusionOk="0" h="185" w="50">
                  <a:moveTo>
                    <a:pt x="12" y="0"/>
                  </a:moveTo>
                  <a:lnTo>
                    <a:pt x="38" y="0"/>
                  </a:lnTo>
                  <a:lnTo>
                    <a:pt x="50" y="126"/>
                  </a:lnTo>
                  <a:lnTo>
                    <a:pt x="24" y="185"/>
                  </a:lnTo>
                  <a:lnTo>
                    <a:pt x="0" y="126"/>
                  </a:lnTo>
                  <a:lnTo>
                    <a:pt x="1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3" name="Google Shape;7523;p195"/>
            <p:cNvSpPr/>
            <p:nvPr/>
          </p:nvSpPr>
          <p:spPr>
            <a:xfrm>
              <a:off x="3730" y="1423"/>
              <a:ext cx="185" cy="138"/>
            </a:xfrm>
            <a:custGeom>
              <a:rect b="b" l="l" r="r" t="t"/>
              <a:pathLst>
                <a:path extrusionOk="0" h="58" w="78">
                  <a:moveTo>
                    <a:pt x="78" y="26"/>
                  </a:moveTo>
                  <a:cubicBezTo>
                    <a:pt x="74" y="35"/>
                    <a:pt x="36" y="57"/>
                    <a:pt x="21" y="58"/>
                  </a:cubicBezTo>
                  <a:cubicBezTo>
                    <a:pt x="28" y="52"/>
                    <a:pt x="44" y="33"/>
                    <a:pt x="42" y="32"/>
                  </a:cubicBezTo>
                  <a:cubicBezTo>
                    <a:pt x="39" y="31"/>
                    <a:pt x="15" y="50"/>
                    <a:pt x="2" y="54"/>
                  </a:cubicBezTo>
                  <a:cubicBezTo>
                    <a:pt x="0" y="0"/>
                    <a:pt x="39" y="1"/>
                    <a:pt x="78" y="26"/>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4" name="Google Shape;7524;p195"/>
            <p:cNvSpPr/>
            <p:nvPr/>
          </p:nvSpPr>
          <p:spPr>
            <a:xfrm>
              <a:off x="3865" y="1407"/>
              <a:ext cx="66" cy="147"/>
            </a:xfrm>
            <a:custGeom>
              <a:rect b="b" l="l" r="r" t="t"/>
              <a:pathLst>
                <a:path extrusionOk="0" h="62" w="28">
                  <a:moveTo>
                    <a:pt x="0" y="24"/>
                  </a:moveTo>
                  <a:cubicBezTo>
                    <a:pt x="2" y="33"/>
                    <a:pt x="15" y="60"/>
                    <a:pt x="21" y="61"/>
                  </a:cubicBezTo>
                  <a:cubicBezTo>
                    <a:pt x="28" y="62"/>
                    <a:pt x="28" y="0"/>
                    <a:pt x="0" y="24"/>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5" name="Google Shape;7525;p195"/>
            <p:cNvSpPr/>
            <p:nvPr/>
          </p:nvSpPr>
          <p:spPr>
            <a:xfrm>
              <a:off x="3753" y="1703"/>
              <a:ext cx="72" cy="98"/>
            </a:xfrm>
            <a:custGeom>
              <a:rect b="b" l="l" r="r" t="t"/>
              <a:pathLst>
                <a:path extrusionOk="0" h="98" w="72">
                  <a:moveTo>
                    <a:pt x="22" y="0"/>
                  </a:moveTo>
                  <a:lnTo>
                    <a:pt x="72" y="43"/>
                  </a:lnTo>
                  <a:lnTo>
                    <a:pt x="43" y="98"/>
                  </a:lnTo>
                  <a:lnTo>
                    <a:pt x="0" y="14"/>
                  </a:lnTo>
                  <a:lnTo>
                    <a:pt x="22"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6" name="Google Shape;7526;p195"/>
            <p:cNvSpPr/>
            <p:nvPr/>
          </p:nvSpPr>
          <p:spPr>
            <a:xfrm>
              <a:off x="3718" y="1717"/>
              <a:ext cx="107" cy="297"/>
            </a:xfrm>
            <a:custGeom>
              <a:rect b="b" l="l" r="r" t="t"/>
              <a:pathLst>
                <a:path extrusionOk="0" h="297" w="107">
                  <a:moveTo>
                    <a:pt x="35" y="0"/>
                  </a:moveTo>
                  <a:lnTo>
                    <a:pt x="107" y="297"/>
                  </a:lnTo>
                  <a:lnTo>
                    <a:pt x="14" y="121"/>
                  </a:lnTo>
                  <a:lnTo>
                    <a:pt x="31" y="100"/>
                  </a:lnTo>
                  <a:lnTo>
                    <a:pt x="0" y="76"/>
                  </a:lnTo>
                  <a:lnTo>
                    <a:pt x="21" y="10"/>
                  </a:lnTo>
                  <a:lnTo>
                    <a:pt x="35"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7" name="Google Shape;7527;p195"/>
            <p:cNvSpPr/>
            <p:nvPr/>
          </p:nvSpPr>
          <p:spPr>
            <a:xfrm>
              <a:off x="3825" y="1717"/>
              <a:ext cx="118" cy="297"/>
            </a:xfrm>
            <a:custGeom>
              <a:rect b="b" l="l" r="r" t="t"/>
              <a:pathLst>
                <a:path extrusionOk="0" h="297" w="118">
                  <a:moveTo>
                    <a:pt x="73" y="0"/>
                  </a:moveTo>
                  <a:lnTo>
                    <a:pt x="0" y="297"/>
                  </a:lnTo>
                  <a:lnTo>
                    <a:pt x="104" y="133"/>
                  </a:lnTo>
                  <a:lnTo>
                    <a:pt x="90" y="105"/>
                  </a:lnTo>
                  <a:lnTo>
                    <a:pt x="118" y="81"/>
                  </a:lnTo>
                  <a:lnTo>
                    <a:pt x="87" y="10"/>
                  </a:lnTo>
                  <a:lnTo>
                    <a:pt x="73"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8" name="Google Shape;7528;p195"/>
            <p:cNvSpPr/>
            <p:nvPr/>
          </p:nvSpPr>
          <p:spPr>
            <a:xfrm>
              <a:off x="3825" y="1717"/>
              <a:ext cx="106" cy="297"/>
            </a:xfrm>
            <a:custGeom>
              <a:rect b="b" l="l" r="r" t="t"/>
              <a:pathLst>
                <a:path extrusionOk="0" h="297" w="106">
                  <a:moveTo>
                    <a:pt x="73" y="0"/>
                  </a:moveTo>
                  <a:lnTo>
                    <a:pt x="0" y="297"/>
                  </a:lnTo>
                  <a:lnTo>
                    <a:pt x="92" y="121"/>
                  </a:lnTo>
                  <a:lnTo>
                    <a:pt x="78" y="100"/>
                  </a:lnTo>
                  <a:lnTo>
                    <a:pt x="106" y="76"/>
                  </a:lnTo>
                  <a:lnTo>
                    <a:pt x="87" y="10"/>
                  </a:lnTo>
                  <a:lnTo>
                    <a:pt x="73"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9" name="Google Shape;7529;p195"/>
            <p:cNvSpPr/>
            <p:nvPr/>
          </p:nvSpPr>
          <p:spPr>
            <a:xfrm>
              <a:off x="3825" y="1703"/>
              <a:ext cx="73" cy="98"/>
            </a:xfrm>
            <a:custGeom>
              <a:rect b="b" l="l" r="r" t="t"/>
              <a:pathLst>
                <a:path extrusionOk="0" h="98" w="73">
                  <a:moveTo>
                    <a:pt x="49" y="0"/>
                  </a:moveTo>
                  <a:lnTo>
                    <a:pt x="0" y="43"/>
                  </a:lnTo>
                  <a:lnTo>
                    <a:pt x="28" y="98"/>
                  </a:lnTo>
                  <a:lnTo>
                    <a:pt x="73" y="14"/>
                  </a:lnTo>
                  <a:lnTo>
                    <a:pt x="4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0" name="Google Shape;7530;p195"/>
            <p:cNvSpPr/>
            <p:nvPr/>
          </p:nvSpPr>
          <p:spPr>
            <a:xfrm>
              <a:off x="3808" y="1798"/>
              <a:ext cx="36" cy="33"/>
            </a:xfrm>
            <a:custGeom>
              <a:rect b="b" l="l" r="r" t="t"/>
              <a:pathLst>
                <a:path extrusionOk="0" h="14" w="15">
                  <a:moveTo>
                    <a:pt x="2" y="0"/>
                  </a:moveTo>
                  <a:cubicBezTo>
                    <a:pt x="13" y="0"/>
                    <a:pt x="13" y="0"/>
                    <a:pt x="13" y="0"/>
                  </a:cubicBezTo>
                  <a:cubicBezTo>
                    <a:pt x="15" y="5"/>
                    <a:pt x="15" y="9"/>
                    <a:pt x="13" y="14"/>
                  </a:cubicBezTo>
                  <a:cubicBezTo>
                    <a:pt x="2" y="14"/>
                    <a:pt x="2" y="14"/>
                    <a:pt x="2" y="14"/>
                  </a:cubicBezTo>
                  <a:cubicBezTo>
                    <a:pt x="0" y="9"/>
                    <a:pt x="0" y="5"/>
                    <a:pt x="2"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1" name="Google Shape;7531;p195"/>
            <p:cNvSpPr/>
            <p:nvPr/>
          </p:nvSpPr>
          <p:spPr>
            <a:xfrm>
              <a:off x="3817" y="2014"/>
              <a:ext cx="17" cy="88"/>
            </a:xfrm>
            <a:custGeom>
              <a:rect b="b" l="l" r="r" t="t"/>
              <a:pathLst>
                <a:path extrusionOk="0" h="37" w="7">
                  <a:moveTo>
                    <a:pt x="1" y="37"/>
                  </a:moveTo>
                  <a:cubicBezTo>
                    <a:pt x="2" y="37"/>
                    <a:pt x="4" y="37"/>
                    <a:pt x="6" y="37"/>
                  </a:cubicBezTo>
                  <a:cubicBezTo>
                    <a:pt x="7" y="28"/>
                    <a:pt x="5" y="4"/>
                    <a:pt x="3" y="0"/>
                  </a:cubicBezTo>
                  <a:cubicBezTo>
                    <a:pt x="2" y="3"/>
                    <a:pt x="0" y="27"/>
                    <a:pt x="1"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2" name="Google Shape;7532;p195"/>
            <p:cNvSpPr/>
            <p:nvPr/>
          </p:nvSpPr>
          <p:spPr>
            <a:xfrm>
              <a:off x="3160" y="1751"/>
              <a:ext cx="136" cy="346"/>
            </a:xfrm>
            <a:custGeom>
              <a:rect b="b" l="l" r="r" t="t"/>
              <a:pathLst>
                <a:path extrusionOk="0" h="146" w="57">
                  <a:moveTo>
                    <a:pt x="0" y="17"/>
                  </a:moveTo>
                  <a:cubicBezTo>
                    <a:pt x="19" y="13"/>
                    <a:pt x="33" y="0"/>
                    <a:pt x="36" y="16"/>
                  </a:cubicBezTo>
                  <a:cubicBezTo>
                    <a:pt x="41" y="34"/>
                    <a:pt x="50" y="82"/>
                    <a:pt x="55" y="125"/>
                  </a:cubicBezTo>
                  <a:cubicBezTo>
                    <a:pt x="57" y="135"/>
                    <a:pt x="54" y="138"/>
                    <a:pt x="51" y="138"/>
                  </a:cubicBezTo>
                  <a:cubicBezTo>
                    <a:pt x="38" y="142"/>
                    <a:pt x="27" y="144"/>
                    <a:pt x="12" y="146"/>
                  </a:cubicBezTo>
                  <a:cubicBezTo>
                    <a:pt x="0" y="17"/>
                    <a:pt x="0" y="17"/>
                    <a:pt x="0" y="17"/>
                  </a:cubicBezTo>
                  <a:cubicBezTo>
                    <a:pt x="0" y="17"/>
                    <a:pt x="0" y="17"/>
                    <a:pt x="0" y="17"/>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3" name="Google Shape;7533;p195"/>
            <p:cNvSpPr/>
            <p:nvPr/>
          </p:nvSpPr>
          <p:spPr>
            <a:xfrm>
              <a:off x="2947" y="1397"/>
              <a:ext cx="280" cy="415"/>
            </a:xfrm>
            <a:custGeom>
              <a:rect b="b" l="l" r="r" t="t"/>
              <a:pathLst>
                <a:path extrusionOk="0" h="175" w="118">
                  <a:moveTo>
                    <a:pt x="117" y="100"/>
                  </a:moveTo>
                  <a:cubicBezTo>
                    <a:pt x="116" y="154"/>
                    <a:pt x="78" y="175"/>
                    <a:pt x="60" y="175"/>
                  </a:cubicBezTo>
                  <a:cubicBezTo>
                    <a:pt x="42" y="175"/>
                    <a:pt x="0" y="161"/>
                    <a:pt x="0" y="106"/>
                  </a:cubicBezTo>
                  <a:cubicBezTo>
                    <a:pt x="0" y="70"/>
                    <a:pt x="5" y="0"/>
                    <a:pt x="81" y="23"/>
                  </a:cubicBezTo>
                  <a:cubicBezTo>
                    <a:pt x="106" y="21"/>
                    <a:pt x="118" y="46"/>
                    <a:pt x="117" y="100"/>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4" name="Google Shape;7534;p195"/>
            <p:cNvSpPr/>
            <p:nvPr/>
          </p:nvSpPr>
          <p:spPr>
            <a:xfrm>
              <a:off x="2885" y="1748"/>
              <a:ext cx="135" cy="349"/>
            </a:xfrm>
            <a:custGeom>
              <a:rect b="b" l="l" r="r" t="t"/>
              <a:pathLst>
                <a:path extrusionOk="0" h="147" w="57">
                  <a:moveTo>
                    <a:pt x="57" y="18"/>
                  </a:moveTo>
                  <a:cubicBezTo>
                    <a:pt x="32" y="12"/>
                    <a:pt x="24" y="0"/>
                    <a:pt x="20" y="19"/>
                  </a:cubicBezTo>
                  <a:cubicBezTo>
                    <a:pt x="15" y="39"/>
                    <a:pt x="6" y="85"/>
                    <a:pt x="1" y="127"/>
                  </a:cubicBezTo>
                  <a:cubicBezTo>
                    <a:pt x="0" y="137"/>
                    <a:pt x="4" y="139"/>
                    <a:pt x="7" y="140"/>
                  </a:cubicBezTo>
                  <a:cubicBezTo>
                    <a:pt x="20" y="143"/>
                    <a:pt x="31" y="145"/>
                    <a:pt x="45" y="147"/>
                  </a:cubicBezTo>
                  <a:cubicBezTo>
                    <a:pt x="57" y="18"/>
                    <a:pt x="57" y="18"/>
                    <a:pt x="57" y="18"/>
                  </a:cubicBezTo>
                  <a:cubicBezTo>
                    <a:pt x="57" y="18"/>
                    <a:pt x="57" y="18"/>
                    <a:pt x="57" y="18"/>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5" name="Google Shape;7535;p195"/>
            <p:cNvSpPr/>
            <p:nvPr/>
          </p:nvSpPr>
          <p:spPr>
            <a:xfrm>
              <a:off x="2973" y="2090"/>
              <a:ext cx="232" cy="14"/>
            </a:xfrm>
            <a:custGeom>
              <a:rect b="b" l="l" r="r" t="t"/>
              <a:pathLst>
                <a:path extrusionOk="0" h="6" w="98">
                  <a:moveTo>
                    <a:pt x="1" y="0"/>
                  </a:moveTo>
                  <a:cubicBezTo>
                    <a:pt x="0" y="2"/>
                    <a:pt x="0" y="2"/>
                    <a:pt x="0" y="2"/>
                  </a:cubicBezTo>
                  <a:cubicBezTo>
                    <a:pt x="30" y="6"/>
                    <a:pt x="68" y="6"/>
                    <a:pt x="98" y="2"/>
                  </a:cubicBezTo>
                  <a:cubicBezTo>
                    <a:pt x="98" y="1"/>
                    <a:pt x="97" y="1"/>
                    <a:pt x="97"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6" name="Google Shape;7536;p195"/>
            <p:cNvSpPr/>
            <p:nvPr/>
          </p:nvSpPr>
          <p:spPr>
            <a:xfrm>
              <a:off x="2926" y="1715"/>
              <a:ext cx="329" cy="389"/>
            </a:xfrm>
            <a:custGeom>
              <a:rect b="b" l="l" r="r" t="t"/>
              <a:pathLst>
                <a:path extrusionOk="0" h="164" w="139">
                  <a:moveTo>
                    <a:pt x="19" y="160"/>
                  </a:moveTo>
                  <a:cubicBezTo>
                    <a:pt x="28" y="135"/>
                    <a:pt x="23" y="127"/>
                    <a:pt x="11" y="100"/>
                  </a:cubicBezTo>
                  <a:cubicBezTo>
                    <a:pt x="0" y="73"/>
                    <a:pt x="23" y="58"/>
                    <a:pt x="6" y="24"/>
                  </a:cubicBezTo>
                  <a:cubicBezTo>
                    <a:pt x="21" y="14"/>
                    <a:pt x="41" y="10"/>
                    <a:pt x="53" y="1"/>
                  </a:cubicBezTo>
                  <a:cubicBezTo>
                    <a:pt x="59" y="6"/>
                    <a:pt x="63" y="7"/>
                    <a:pt x="69" y="7"/>
                  </a:cubicBezTo>
                  <a:cubicBezTo>
                    <a:pt x="76" y="7"/>
                    <a:pt x="80" y="5"/>
                    <a:pt x="85" y="0"/>
                  </a:cubicBezTo>
                  <a:cubicBezTo>
                    <a:pt x="94" y="8"/>
                    <a:pt x="117" y="14"/>
                    <a:pt x="133" y="24"/>
                  </a:cubicBezTo>
                  <a:cubicBezTo>
                    <a:pt x="116" y="59"/>
                    <a:pt x="139" y="65"/>
                    <a:pt x="127" y="100"/>
                  </a:cubicBezTo>
                  <a:cubicBezTo>
                    <a:pt x="119" y="128"/>
                    <a:pt x="105" y="129"/>
                    <a:pt x="118" y="160"/>
                  </a:cubicBezTo>
                  <a:cubicBezTo>
                    <a:pt x="87" y="164"/>
                    <a:pt x="50" y="164"/>
                    <a:pt x="19" y="160"/>
                  </a:cubicBez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7" name="Google Shape;7537;p195"/>
            <p:cNvSpPr/>
            <p:nvPr/>
          </p:nvSpPr>
          <p:spPr>
            <a:xfrm>
              <a:off x="3016" y="1715"/>
              <a:ext cx="149" cy="304"/>
            </a:xfrm>
            <a:custGeom>
              <a:rect b="b" l="l" r="r" t="t"/>
              <a:pathLst>
                <a:path extrusionOk="0" h="304" w="149">
                  <a:moveTo>
                    <a:pt x="2" y="21"/>
                  </a:moveTo>
                  <a:lnTo>
                    <a:pt x="0" y="112"/>
                  </a:lnTo>
                  <a:lnTo>
                    <a:pt x="73" y="304"/>
                  </a:lnTo>
                  <a:lnTo>
                    <a:pt x="149" y="112"/>
                  </a:lnTo>
                  <a:lnTo>
                    <a:pt x="144" y="19"/>
                  </a:lnTo>
                  <a:lnTo>
                    <a:pt x="111" y="0"/>
                  </a:lnTo>
                  <a:lnTo>
                    <a:pt x="35" y="2"/>
                  </a:lnTo>
                  <a:lnTo>
                    <a:pt x="2" y="2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8" name="Google Shape;7538;p195"/>
            <p:cNvSpPr/>
            <p:nvPr/>
          </p:nvSpPr>
          <p:spPr>
            <a:xfrm>
              <a:off x="3051" y="1684"/>
              <a:ext cx="76" cy="79"/>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9" name="Google Shape;7539;p195"/>
            <p:cNvSpPr/>
            <p:nvPr/>
          </p:nvSpPr>
          <p:spPr>
            <a:xfrm>
              <a:off x="2971" y="1442"/>
              <a:ext cx="237" cy="290"/>
            </a:xfrm>
            <a:custGeom>
              <a:rect b="b" l="l" r="r" t="t"/>
              <a:pathLst>
                <a:path extrusionOk="0" h="122" w="100">
                  <a:moveTo>
                    <a:pt x="50" y="122"/>
                  </a:moveTo>
                  <a:cubicBezTo>
                    <a:pt x="66" y="122"/>
                    <a:pt x="81" y="103"/>
                    <a:pt x="89" y="81"/>
                  </a:cubicBezTo>
                  <a:cubicBezTo>
                    <a:pt x="89" y="82"/>
                    <a:pt x="90" y="82"/>
                    <a:pt x="90" y="82"/>
                  </a:cubicBezTo>
                  <a:cubicBezTo>
                    <a:pt x="93" y="83"/>
                    <a:pt x="97" y="77"/>
                    <a:pt x="98" y="69"/>
                  </a:cubicBezTo>
                  <a:cubicBezTo>
                    <a:pt x="100" y="61"/>
                    <a:pt x="98" y="54"/>
                    <a:pt x="95" y="53"/>
                  </a:cubicBezTo>
                  <a:cubicBezTo>
                    <a:pt x="95" y="53"/>
                    <a:pt x="95" y="53"/>
                    <a:pt x="94" y="53"/>
                  </a:cubicBezTo>
                  <a:cubicBezTo>
                    <a:pt x="96" y="26"/>
                    <a:pt x="84" y="0"/>
                    <a:pt x="50" y="0"/>
                  </a:cubicBezTo>
                  <a:cubicBezTo>
                    <a:pt x="16" y="0"/>
                    <a:pt x="4" y="26"/>
                    <a:pt x="6" y="53"/>
                  </a:cubicBezTo>
                  <a:cubicBezTo>
                    <a:pt x="6" y="53"/>
                    <a:pt x="5" y="53"/>
                    <a:pt x="5" y="53"/>
                  </a:cubicBezTo>
                  <a:cubicBezTo>
                    <a:pt x="2" y="54"/>
                    <a:pt x="0" y="61"/>
                    <a:pt x="2" y="69"/>
                  </a:cubicBezTo>
                  <a:cubicBezTo>
                    <a:pt x="3" y="77"/>
                    <a:pt x="7" y="83"/>
                    <a:pt x="10" y="82"/>
                  </a:cubicBezTo>
                  <a:cubicBezTo>
                    <a:pt x="10" y="82"/>
                    <a:pt x="11" y="81"/>
                    <a:pt x="12" y="81"/>
                  </a:cubicBezTo>
                  <a:cubicBezTo>
                    <a:pt x="19" y="103"/>
                    <a:pt x="34" y="122"/>
                    <a:pt x="50" y="122"/>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0" name="Google Shape;7540;p195"/>
            <p:cNvSpPr/>
            <p:nvPr/>
          </p:nvSpPr>
          <p:spPr>
            <a:xfrm>
              <a:off x="3073" y="1758"/>
              <a:ext cx="35" cy="54"/>
            </a:xfrm>
            <a:custGeom>
              <a:rect b="b" l="l" r="r" t="t"/>
              <a:pathLst>
                <a:path extrusionOk="0" h="23" w="15">
                  <a:moveTo>
                    <a:pt x="12"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2" y="23"/>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1" name="Google Shape;7541;p195"/>
            <p:cNvSpPr/>
            <p:nvPr/>
          </p:nvSpPr>
          <p:spPr>
            <a:xfrm>
              <a:off x="3030" y="1717"/>
              <a:ext cx="59" cy="112"/>
            </a:xfrm>
            <a:custGeom>
              <a:rect b="b" l="l" r="r" t="t"/>
              <a:pathLst>
                <a:path extrusionOk="0" h="112" w="59">
                  <a:moveTo>
                    <a:pt x="21" y="0"/>
                  </a:moveTo>
                  <a:lnTo>
                    <a:pt x="59" y="41"/>
                  </a:lnTo>
                  <a:lnTo>
                    <a:pt x="33" y="112"/>
                  </a:lnTo>
                  <a:lnTo>
                    <a:pt x="0" y="15"/>
                  </a:lnTo>
                  <a:lnTo>
                    <a:pt x="2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2" name="Google Shape;7542;p195"/>
            <p:cNvSpPr/>
            <p:nvPr/>
          </p:nvSpPr>
          <p:spPr>
            <a:xfrm>
              <a:off x="2975" y="1729"/>
              <a:ext cx="114" cy="290"/>
            </a:xfrm>
            <a:custGeom>
              <a:rect b="b" l="l" r="r" t="t"/>
              <a:pathLst>
                <a:path extrusionOk="0" h="290" w="114">
                  <a:moveTo>
                    <a:pt x="55" y="0"/>
                  </a:moveTo>
                  <a:lnTo>
                    <a:pt x="114" y="290"/>
                  </a:lnTo>
                  <a:lnTo>
                    <a:pt x="15" y="131"/>
                  </a:lnTo>
                  <a:lnTo>
                    <a:pt x="29" y="105"/>
                  </a:lnTo>
                  <a:lnTo>
                    <a:pt x="0" y="81"/>
                  </a:lnTo>
                  <a:lnTo>
                    <a:pt x="38" y="10"/>
                  </a:lnTo>
                  <a:lnTo>
                    <a:pt x="5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3" name="Google Shape;7543;p195"/>
            <p:cNvSpPr/>
            <p:nvPr/>
          </p:nvSpPr>
          <p:spPr>
            <a:xfrm>
              <a:off x="3089" y="1715"/>
              <a:ext cx="62" cy="114"/>
            </a:xfrm>
            <a:custGeom>
              <a:rect b="b" l="l" r="r" t="t"/>
              <a:pathLst>
                <a:path extrusionOk="0" h="114" w="62">
                  <a:moveTo>
                    <a:pt x="38" y="0"/>
                  </a:moveTo>
                  <a:lnTo>
                    <a:pt x="0" y="43"/>
                  </a:lnTo>
                  <a:lnTo>
                    <a:pt x="29" y="114"/>
                  </a:lnTo>
                  <a:lnTo>
                    <a:pt x="62" y="17"/>
                  </a:lnTo>
                  <a:lnTo>
                    <a:pt x="3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4" name="Google Shape;7544;p195"/>
            <p:cNvSpPr/>
            <p:nvPr/>
          </p:nvSpPr>
          <p:spPr>
            <a:xfrm>
              <a:off x="3065" y="1838"/>
              <a:ext cx="50" cy="181"/>
            </a:xfrm>
            <a:custGeom>
              <a:rect b="b" l="l" r="r" t="t"/>
              <a:pathLst>
                <a:path extrusionOk="0" h="181" w="50">
                  <a:moveTo>
                    <a:pt x="12" y="0"/>
                  </a:moveTo>
                  <a:lnTo>
                    <a:pt x="36" y="0"/>
                  </a:lnTo>
                  <a:lnTo>
                    <a:pt x="50" y="124"/>
                  </a:lnTo>
                  <a:lnTo>
                    <a:pt x="24" y="181"/>
                  </a:lnTo>
                  <a:lnTo>
                    <a:pt x="0" y="124"/>
                  </a:lnTo>
                  <a:lnTo>
                    <a:pt x="12"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5" name="Google Shape;7545;p195"/>
            <p:cNvSpPr/>
            <p:nvPr/>
          </p:nvSpPr>
          <p:spPr>
            <a:xfrm>
              <a:off x="3030" y="1717"/>
              <a:ext cx="59" cy="95"/>
            </a:xfrm>
            <a:custGeom>
              <a:rect b="b" l="l" r="r" t="t"/>
              <a:pathLst>
                <a:path extrusionOk="0" h="95" w="59">
                  <a:moveTo>
                    <a:pt x="21" y="0"/>
                  </a:moveTo>
                  <a:lnTo>
                    <a:pt x="59" y="41"/>
                  </a:lnTo>
                  <a:lnTo>
                    <a:pt x="31" y="95"/>
                  </a:lnTo>
                  <a:lnTo>
                    <a:pt x="0" y="15"/>
                  </a:lnTo>
                  <a:lnTo>
                    <a:pt x="2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6" name="Google Shape;7546;p195"/>
            <p:cNvSpPr/>
            <p:nvPr/>
          </p:nvSpPr>
          <p:spPr>
            <a:xfrm>
              <a:off x="2985" y="1729"/>
              <a:ext cx="104" cy="290"/>
            </a:xfrm>
            <a:custGeom>
              <a:rect b="b" l="l" r="r" t="t"/>
              <a:pathLst>
                <a:path extrusionOk="0" h="290" w="104">
                  <a:moveTo>
                    <a:pt x="45" y="0"/>
                  </a:moveTo>
                  <a:lnTo>
                    <a:pt x="104" y="290"/>
                  </a:lnTo>
                  <a:lnTo>
                    <a:pt x="14" y="119"/>
                  </a:lnTo>
                  <a:lnTo>
                    <a:pt x="31" y="98"/>
                  </a:lnTo>
                  <a:lnTo>
                    <a:pt x="0" y="74"/>
                  </a:lnTo>
                  <a:lnTo>
                    <a:pt x="28" y="10"/>
                  </a:lnTo>
                  <a:lnTo>
                    <a:pt x="45"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7" name="Google Shape;7547;p195"/>
            <p:cNvSpPr/>
            <p:nvPr/>
          </p:nvSpPr>
          <p:spPr>
            <a:xfrm>
              <a:off x="3089" y="1729"/>
              <a:ext cx="116" cy="290"/>
            </a:xfrm>
            <a:custGeom>
              <a:rect b="b" l="l" r="r" t="t"/>
              <a:pathLst>
                <a:path extrusionOk="0" h="290" w="116">
                  <a:moveTo>
                    <a:pt x="62" y="0"/>
                  </a:moveTo>
                  <a:lnTo>
                    <a:pt x="0" y="290"/>
                  </a:lnTo>
                  <a:lnTo>
                    <a:pt x="100" y="131"/>
                  </a:lnTo>
                  <a:lnTo>
                    <a:pt x="88" y="105"/>
                  </a:lnTo>
                  <a:lnTo>
                    <a:pt x="116" y="81"/>
                  </a:lnTo>
                  <a:lnTo>
                    <a:pt x="86" y="10"/>
                  </a:lnTo>
                  <a:lnTo>
                    <a:pt x="62"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8" name="Google Shape;7548;p195"/>
            <p:cNvSpPr/>
            <p:nvPr/>
          </p:nvSpPr>
          <p:spPr>
            <a:xfrm>
              <a:off x="3089" y="1729"/>
              <a:ext cx="105" cy="290"/>
            </a:xfrm>
            <a:custGeom>
              <a:rect b="b" l="l" r="r" t="t"/>
              <a:pathLst>
                <a:path extrusionOk="0" h="290" w="105">
                  <a:moveTo>
                    <a:pt x="62" y="0"/>
                  </a:moveTo>
                  <a:lnTo>
                    <a:pt x="0" y="290"/>
                  </a:lnTo>
                  <a:lnTo>
                    <a:pt x="90" y="119"/>
                  </a:lnTo>
                  <a:lnTo>
                    <a:pt x="76" y="98"/>
                  </a:lnTo>
                  <a:lnTo>
                    <a:pt x="105" y="74"/>
                  </a:lnTo>
                  <a:lnTo>
                    <a:pt x="86" y="10"/>
                  </a:lnTo>
                  <a:lnTo>
                    <a:pt x="62"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9" name="Google Shape;7549;p195"/>
            <p:cNvSpPr/>
            <p:nvPr/>
          </p:nvSpPr>
          <p:spPr>
            <a:xfrm>
              <a:off x="3089" y="1715"/>
              <a:ext cx="62" cy="97"/>
            </a:xfrm>
            <a:custGeom>
              <a:rect b="b" l="l" r="r" t="t"/>
              <a:pathLst>
                <a:path extrusionOk="0" h="97" w="62">
                  <a:moveTo>
                    <a:pt x="38" y="0"/>
                  </a:moveTo>
                  <a:lnTo>
                    <a:pt x="0" y="43"/>
                  </a:lnTo>
                  <a:lnTo>
                    <a:pt x="29" y="97"/>
                  </a:lnTo>
                  <a:lnTo>
                    <a:pt x="62" y="17"/>
                  </a:lnTo>
                  <a:lnTo>
                    <a:pt x="3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0" name="Google Shape;7550;p195"/>
            <p:cNvSpPr/>
            <p:nvPr/>
          </p:nvSpPr>
          <p:spPr>
            <a:xfrm>
              <a:off x="3073" y="1810"/>
              <a:ext cx="35" cy="31"/>
            </a:xfrm>
            <a:custGeom>
              <a:rect b="b" l="l" r="r" t="t"/>
              <a:pathLst>
                <a:path extrusionOk="0" h="13" w="15">
                  <a:moveTo>
                    <a:pt x="2" y="0"/>
                  </a:moveTo>
                  <a:cubicBezTo>
                    <a:pt x="12" y="0"/>
                    <a:pt x="12" y="0"/>
                    <a:pt x="12" y="0"/>
                  </a:cubicBezTo>
                  <a:cubicBezTo>
                    <a:pt x="15" y="5"/>
                    <a:pt x="15" y="9"/>
                    <a:pt x="12" y="13"/>
                  </a:cubicBezTo>
                  <a:cubicBezTo>
                    <a:pt x="2" y="13"/>
                    <a:pt x="2" y="13"/>
                    <a:pt x="2" y="13"/>
                  </a:cubicBezTo>
                  <a:cubicBezTo>
                    <a:pt x="0" y="9"/>
                    <a:pt x="0" y="5"/>
                    <a:pt x="2"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1" name="Google Shape;7551;p195"/>
            <p:cNvSpPr/>
            <p:nvPr/>
          </p:nvSpPr>
          <p:spPr>
            <a:xfrm>
              <a:off x="3087" y="2016"/>
              <a:ext cx="9" cy="86"/>
            </a:xfrm>
            <a:custGeom>
              <a:rect b="b" l="l" r="r" t="t"/>
              <a:pathLst>
                <a:path extrusionOk="0" h="36" w="4">
                  <a:moveTo>
                    <a:pt x="0" y="36"/>
                  </a:moveTo>
                  <a:cubicBezTo>
                    <a:pt x="0" y="27"/>
                    <a:pt x="1" y="16"/>
                    <a:pt x="2" y="0"/>
                  </a:cubicBezTo>
                  <a:cubicBezTo>
                    <a:pt x="3" y="16"/>
                    <a:pt x="4" y="27"/>
                    <a:pt x="4" y="36"/>
                  </a:cubicBezTo>
                  <a:cubicBezTo>
                    <a:pt x="3" y="36"/>
                    <a:pt x="1" y="36"/>
                    <a:pt x="0" y="36"/>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2" name="Google Shape;7552;p195"/>
            <p:cNvSpPr/>
            <p:nvPr/>
          </p:nvSpPr>
          <p:spPr>
            <a:xfrm>
              <a:off x="3172" y="1580"/>
              <a:ext cx="33" cy="59"/>
            </a:xfrm>
            <a:custGeom>
              <a:rect b="b" l="l" r="r" t="t"/>
              <a:pathLst>
                <a:path extrusionOk="0" h="25" w="14">
                  <a:moveTo>
                    <a:pt x="10" y="0"/>
                  </a:moveTo>
                  <a:cubicBezTo>
                    <a:pt x="13" y="1"/>
                    <a:pt x="14" y="7"/>
                    <a:pt x="13" y="13"/>
                  </a:cubicBezTo>
                  <a:cubicBezTo>
                    <a:pt x="12" y="20"/>
                    <a:pt x="8" y="25"/>
                    <a:pt x="5" y="24"/>
                  </a:cubicBezTo>
                  <a:cubicBezTo>
                    <a:pt x="2" y="23"/>
                    <a:pt x="0" y="17"/>
                    <a:pt x="2" y="11"/>
                  </a:cubicBezTo>
                  <a:cubicBezTo>
                    <a:pt x="3" y="4"/>
                    <a:pt x="7" y="0"/>
                    <a:pt x="10" y="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3" name="Google Shape;7553;p195"/>
            <p:cNvSpPr/>
            <p:nvPr/>
          </p:nvSpPr>
          <p:spPr>
            <a:xfrm>
              <a:off x="2978" y="1442"/>
              <a:ext cx="220" cy="159"/>
            </a:xfrm>
            <a:custGeom>
              <a:rect b="b" l="l" r="r" t="t"/>
              <a:pathLst>
                <a:path extrusionOk="0" h="67" w="93">
                  <a:moveTo>
                    <a:pt x="92" y="53"/>
                  </a:moveTo>
                  <a:cubicBezTo>
                    <a:pt x="93" y="26"/>
                    <a:pt x="82" y="0"/>
                    <a:pt x="47" y="0"/>
                  </a:cubicBezTo>
                  <a:cubicBezTo>
                    <a:pt x="12" y="0"/>
                    <a:pt x="0" y="26"/>
                    <a:pt x="2" y="53"/>
                  </a:cubicBezTo>
                  <a:cubicBezTo>
                    <a:pt x="5" y="54"/>
                    <a:pt x="8" y="59"/>
                    <a:pt x="9" y="66"/>
                  </a:cubicBezTo>
                  <a:cubicBezTo>
                    <a:pt x="11" y="67"/>
                    <a:pt x="13" y="66"/>
                    <a:pt x="13" y="61"/>
                  </a:cubicBezTo>
                  <a:cubicBezTo>
                    <a:pt x="13" y="44"/>
                    <a:pt x="15" y="30"/>
                    <a:pt x="26" y="26"/>
                  </a:cubicBezTo>
                  <a:cubicBezTo>
                    <a:pt x="37" y="23"/>
                    <a:pt x="39" y="30"/>
                    <a:pt x="47" y="30"/>
                  </a:cubicBezTo>
                  <a:cubicBezTo>
                    <a:pt x="55" y="30"/>
                    <a:pt x="57" y="23"/>
                    <a:pt x="68" y="26"/>
                  </a:cubicBezTo>
                  <a:cubicBezTo>
                    <a:pt x="78" y="29"/>
                    <a:pt x="81" y="44"/>
                    <a:pt x="81" y="61"/>
                  </a:cubicBezTo>
                  <a:cubicBezTo>
                    <a:pt x="81" y="66"/>
                    <a:pt x="82" y="67"/>
                    <a:pt x="84" y="66"/>
                  </a:cubicBezTo>
                  <a:cubicBezTo>
                    <a:pt x="86" y="59"/>
                    <a:pt x="89" y="54"/>
                    <a:pt x="92" y="53"/>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4" name="Google Shape;7554;p195"/>
            <p:cNvSpPr/>
            <p:nvPr/>
          </p:nvSpPr>
          <p:spPr>
            <a:xfrm>
              <a:off x="2947" y="1414"/>
              <a:ext cx="244" cy="187"/>
            </a:xfrm>
            <a:custGeom>
              <a:rect b="b" l="l" r="r" t="t"/>
              <a:pathLst>
                <a:path extrusionOk="0" h="79" w="103">
                  <a:moveTo>
                    <a:pt x="102" y="26"/>
                  </a:moveTo>
                  <a:cubicBezTo>
                    <a:pt x="100" y="42"/>
                    <a:pt x="25" y="77"/>
                    <a:pt x="6" y="79"/>
                  </a:cubicBezTo>
                  <a:cubicBezTo>
                    <a:pt x="0" y="0"/>
                    <a:pt x="49" y="43"/>
                    <a:pt x="54" y="27"/>
                  </a:cubicBezTo>
                  <a:cubicBezTo>
                    <a:pt x="55" y="23"/>
                    <a:pt x="103" y="30"/>
                    <a:pt x="102" y="26"/>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5" name="Google Shape;7555;p195"/>
            <p:cNvSpPr/>
            <p:nvPr/>
          </p:nvSpPr>
          <p:spPr>
            <a:xfrm>
              <a:off x="3103" y="1447"/>
              <a:ext cx="121" cy="159"/>
            </a:xfrm>
            <a:custGeom>
              <a:rect b="b" l="l" r="r" t="t"/>
              <a:pathLst>
                <a:path extrusionOk="0" h="67" w="51">
                  <a:moveTo>
                    <a:pt x="1" y="0"/>
                  </a:moveTo>
                  <a:cubicBezTo>
                    <a:pt x="0" y="15"/>
                    <a:pt x="26" y="61"/>
                    <a:pt x="44" y="67"/>
                  </a:cubicBezTo>
                  <a:cubicBezTo>
                    <a:pt x="51" y="10"/>
                    <a:pt x="36" y="13"/>
                    <a:pt x="26" y="9"/>
                  </a:cubicBezTo>
                  <a:cubicBezTo>
                    <a:pt x="22" y="7"/>
                    <a:pt x="0" y="3"/>
                    <a:pt x="1" y="0"/>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6" name="Google Shape;7556;p195"/>
            <p:cNvSpPr/>
            <p:nvPr/>
          </p:nvSpPr>
          <p:spPr>
            <a:xfrm>
              <a:off x="3509" y="1995"/>
              <a:ext cx="183" cy="397"/>
            </a:xfrm>
            <a:custGeom>
              <a:rect b="b" l="l" r="r" t="t"/>
              <a:pathLst>
                <a:path extrusionOk="0" h="167" w="77">
                  <a:moveTo>
                    <a:pt x="0" y="18"/>
                  </a:moveTo>
                  <a:cubicBezTo>
                    <a:pt x="22" y="12"/>
                    <a:pt x="54" y="0"/>
                    <a:pt x="58" y="18"/>
                  </a:cubicBezTo>
                  <a:cubicBezTo>
                    <a:pt x="63" y="40"/>
                    <a:pt x="69" y="91"/>
                    <a:pt x="75" y="141"/>
                  </a:cubicBezTo>
                  <a:cubicBezTo>
                    <a:pt x="77" y="152"/>
                    <a:pt x="63" y="158"/>
                    <a:pt x="59" y="159"/>
                  </a:cubicBezTo>
                  <a:cubicBezTo>
                    <a:pt x="44" y="164"/>
                    <a:pt x="31" y="165"/>
                    <a:pt x="14" y="167"/>
                  </a:cubicBezTo>
                  <a:cubicBezTo>
                    <a:pt x="0" y="18"/>
                    <a:pt x="0" y="18"/>
                    <a:pt x="0" y="18"/>
                  </a:cubicBezTo>
                  <a:cubicBezTo>
                    <a:pt x="0" y="18"/>
                    <a:pt x="0" y="18"/>
                    <a:pt x="0" y="18"/>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7" name="Google Shape;7557;p195"/>
            <p:cNvSpPr/>
            <p:nvPr/>
          </p:nvSpPr>
          <p:spPr>
            <a:xfrm>
              <a:off x="3167" y="1983"/>
              <a:ext cx="178" cy="409"/>
            </a:xfrm>
            <a:custGeom>
              <a:rect b="b" l="l" r="r" t="t"/>
              <a:pathLst>
                <a:path extrusionOk="0" h="172" w="75">
                  <a:moveTo>
                    <a:pt x="75" y="23"/>
                  </a:moveTo>
                  <a:cubicBezTo>
                    <a:pt x="46" y="16"/>
                    <a:pt x="24" y="0"/>
                    <a:pt x="19" y="23"/>
                  </a:cubicBezTo>
                  <a:cubicBezTo>
                    <a:pt x="13" y="46"/>
                    <a:pt x="8" y="98"/>
                    <a:pt x="2" y="146"/>
                  </a:cubicBezTo>
                  <a:cubicBezTo>
                    <a:pt x="0" y="158"/>
                    <a:pt x="13" y="163"/>
                    <a:pt x="17" y="164"/>
                  </a:cubicBezTo>
                  <a:cubicBezTo>
                    <a:pt x="32" y="168"/>
                    <a:pt x="45" y="170"/>
                    <a:pt x="61" y="172"/>
                  </a:cubicBezTo>
                  <a:cubicBezTo>
                    <a:pt x="75" y="23"/>
                    <a:pt x="75" y="23"/>
                    <a:pt x="75" y="23"/>
                  </a:cubicBezTo>
                  <a:cubicBezTo>
                    <a:pt x="75" y="23"/>
                    <a:pt x="75" y="23"/>
                    <a:pt x="75" y="23"/>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8" name="Google Shape;7558;p195"/>
            <p:cNvSpPr/>
            <p:nvPr/>
          </p:nvSpPr>
          <p:spPr>
            <a:xfrm>
              <a:off x="3291" y="2384"/>
              <a:ext cx="270" cy="17"/>
            </a:xfrm>
            <a:custGeom>
              <a:rect b="b" l="l" r="r" t="t"/>
              <a:pathLst>
                <a:path extrusionOk="0" h="7" w="114">
                  <a:moveTo>
                    <a:pt x="1" y="0"/>
                  </a:moveTo>
                  <a:cubicBezTo>
                    <a:pt x="0" y="2"/>
                    <a:pt x="0" y="2"/>
                    <a:pt x="0" y="2"/>
                  </a:cubicBezTo>
                  <a:cubicBezTo>
                    <a:pt x="35" y="7"/>
                    <a:pt x="79" y="7"/>
                    <a:pt x="114" y="2"/>
                  </a:cubicBezTo>
                  <a:cubicBezTo>
                    <a:pt x="114" y="2"/>
                    <a:pt x="113" y="1"/>
                    <a:pt x="113"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9" name="Google Shape;7559;p195"/>
            <p:cNvSpPr/>
            <p:nvPr/>
          </p:nvSpPr>
          <p:spPr>
            <a:xfrm>
              <a:off x="3213" y="1950"/>
              <a:ext cx="431" cy="451"/>
            </a:xfrm>
            <a:custGeom>
              <a:rect b="b" l="l" r="r" t="t"/>
              <a:pathLst>
                <a:path extrusionOk="0" h="190" w="182">
                  <a:moveTo>
                    <a:pt x="20" y="183"/>
                  </a:moveTo>
                  <a:cubicBezTo>
                    <a:pt x="27" y="161"/>
                    <a:pt x="10" y="55"/>
                    <a:pt x="0" y="36"/>
                  </a:cubicBezTo>
                  <a:cubicBezTo>
                    <a:pt x="5" y="16"/>
                    <a:pt x="57" y="11"/>
                    <a:pt x="71" y="0"/>
                  </a:cubicBezTo>
                  <a:cubicBezTo>
                    <a:pt x="78" y="6"/>
                    <a:pt x="83" y="7"/>
                    <a:pt x="90" y="7"/>
                  </a:cubicBezTo>
                  <a:cubicBezTo>
                    <a:pt x="98" y="7"/>
                    <a:pt x="102" y="6"/>
                    <a:pt x="109" y="0"/>
                  </a:cubicBezTo>
                  <a:cubicBezTo>
                    <a:pt x="119" y="8"/>
                    <a:pt x="173" y="15"/>
                    <a:pt x="182" y="35"/>
                  </a:cubicBezTo>
                  <a:cubicBezTo>
                    <a:pt x="172" y="57"/>
                    <a:pt x="153" y="163"/>
                    <a:pt x="161" y="183"/>
                  </a:cubicBezTo>
                  <a:cubicBezTo>
                    <a:pt x="126" y="190"/>
                    <a:pt x="56" y="190"/>
                    <a:pt x="20" y="183"/>
                  </a:cubicBez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0" name="Google Shape;7560;p195"/>
            <p:cNvSpPr/>
            <p:nvPr/>
          </p:nvSpPr>
          <p:spPr>
            <a:xfrm>
              <a:off x="3338" y="1950"/>
              <a:ext cx="176" cy="351"/>
            </a:xfrm>
            <a:custGeom>
              <a:rect b="b" l="l" r="r" t="t"/>
              <a:pathLst>
                <a:path extrusionOk="0" h="351" w="176">
                  <a:moveTo>
                    <a:pt x="5" y="24"/>
                  </a:moveTo>
                  <a:lnTo>
                    <a:pt x="0" y="128"/>
                  </a:lnTo>
                  <a:lnTo>
                    <a:pt x="88" y="351"/>
                  </a:lnTo>
                  <a:lnTo>
                    <a:pt x="176" y="128"/>
                  </a:lnTo>
                  <a:lnTo>
                    <a:pt x="171" y="19"/>
                  </a:lnTo>
                  <a:lnTo>
                    <a:pt x="133" y="0"/>
                  </a:lnTo>
                  <a:lnTo>
                    <a:pt x="43" y="0"/>
                  </a:lnTo>
                  <a:lnTo>
                    <a:pt x="5"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1" name="Google Shape;7561;p195"/>
            <p:cNvSpPr/>
            <p:nvPr/>
          </p:nvSpPr>
          <p:spPr>
            <a:xfrm>
              <a:off x="3381" y="1914"/>
              <a:ext cx="88" cy="9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2" name="Google Shape;7562;p195"/>
            <p:cNvSpPr/>
            <p:nvPr/>
          </p:nvSpPr>
          <p:spPr>
            <a:xfrm>
              <a:off x="3405" y="1998"/>
              <a:ext cx="42" cy="64"/>
            </a:xfrm>
            <a:custGeom>
              <a:rect b="b" l="l" r="r" t="t"/>
              <a:pathLst>
                <a:path extrusionOk="0" h="27" w="18">
                  <a:moveTo>
                    <a:pt x="15" y="27"/>
                  </a:moveTo>
                  <a:cubicBezTo>
                    <a:pt x="18" y="21"/>
                    <a:pt x="18" y="21"/>
                    <a:pt x="18" y="21"/>
                  </a:cubicBezTo>
                  <a:cubicBezTo>
                    <a:pt x="9" y="0"/>
                    <a:pt x="9" y="0"/>
                    <a:pt x="9" y="0"/>
                  </a:cubicBezTo>
                  <a:cubicBezTo>
                    <a:pt x="0" y="21"/>
                    <a:pt x="0" y="21"/>
                    <a:pt x="0" y="21"/>
                  </a:cubicBezTo>
                  <a:cubicBezTo>
                    <a:pt x="3" y="27"/>
                    <a:pt x="3" y="27"/>
                    <a:pt x="3" y="27"/>
                  </a:cubicBezTo>
                  <a:cubicBezTo>
                    <a:pt x="7" y="27"/>
                    <a:pt x="11" y="27"/>
                    <a:pt x="15" y="27"/>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3" name="Google Shape;7563;p195"/>
            <p:cNvSpPr/>
            <p:nvPr/>
          </p:nvSpPr>
          <p:spPr>
            <a:xfrm>
              <a:off x="3355" y="1950"/>
              <a:ext cx="71" cy="133"/>
            </a:xfrm>
            <a:custGeom>
              <a:rect b="b" l="l" r="r" t="t"/>
              <a:pathLst>
                <a:path extrusionOk="0" h="133" w="71">
                  <a:moveTo>
                    <a:pt x="26" y="0"/>
                  </a:moveTo>
                  <a:lnTo>
                    <a:pt x="71" y="48"/>
                  </a:lnTo>
                  <a:lnTo>
                    <a:pt x="40" y="133"/>
                  </a:lnTo>
                  <a:lnTo>
                    <a:pt x="0" y="17"/>
                  </a:lnTo>
                  <a:lnTo>
                    <a:pt x="2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4" name="Google Shape;7564;p195"/>
            <p:cNvSpPr/>
            <p:nvPr/>
          </p:nvSpPr>
          <p:spPr>
            <a:xfrm>
              <a:off x="3426" y="1950"/>
              <a:ext cx="71" cy="133"/>
            </a:xfrm>
            <a:custGeom>
              <a:rect b="b" l="l" r="r" t="t"/>
              <a:pathLst>
                <a:path extrusionOk="0" h="133" w="71">
                  <a:moveTo>
                    <a:pt x="45" y="0"/>
                  </a:moveTo>
                  <a:lnTo>
                    <a:pt x="0" y="48"/>
                  </a:lnTo>
                  <a:lnTo>
                    <a:pt x="31" y="133"/>
                  </a:lnTo>
                  <a:lnTo>
                    <a:pt x="71" y="17"/>
                  </a:lnTo>
                  <a:lnTo>
                    <a:pt x="4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5" name="Google Shape;7565;p195"/>
            <p:cNvSpPr/>
            <p:nvPr/>
          </p:nvSpPr>
          <p:spPr>
            <a:xfrm>
              <a:off x="3398" y="2092"/>
              <a:ext cx="57" cy="212"/>
            </a:xfrm>
            <a:custGeom>
              <a:rect b="b" l="l" r="r" t="t"/>
              <a:pathLst>
                <a:path extrusionOk="0" h="212" w="57">
                  <a:moveTo>
                    <a:pt x="14" y="0"/>
                  </a:moveTo>
                  <a:lnTo>
                    <a:pt x="42" y="0"/>
                  </a:lnTo>
                  <a:lnTo>
                    <a:pt x="57" y="143"/>
                  </a:lnTo>
                  <a:lnTo>
                    <a:pt x="28" y="212"/>
                  </a:lnTo>
                  <a:lnTo>
                    <a:pt x="0" y="143"/>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6" name="Google Shape;7566;p195"/>
            <p:cNvSpPr/>
            <p:nvPr/>
          </p:nvSpPr>
          <p:spPr>
            <a:xfrm>
              <a:off x="3355" y="1950"/>
              <a:ext cx="71" cy="112"/>
            </a:xfrm>
            <a:custGeom>
              <a:rect b="b" l="l" r="r" t="t"/>
              <a:pathLst>
                <a:path extrusionOk="0" h="112" w="71">
                  <a:moveTo>
                    <a:pt x="26" y="0"/>
                  </a:moveTo>
                  <a:lnTo>
                    <a:pt x="71" y="48"/>
                  </a:lnTo>
                  <a:lnTo>
                    <a:pt x="38" y="112"/>
                  </a:lnTo>
                  <a:lnTo>
                    <a:pt x="0" y="17"/>
                  </a:lnTo>
                  <a:lnTo>
                    <a:pt x="2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7" name="Google Shape;7567;p195"/>
            <p:cNvSpPr/>
            <p:nvPr/>
          </p:nvSpPr>
          <p:spPr>
            <a:xfrm>
              <a:off x="3305" y="1964"/>
              <a:ext cx="121" cy="340"/>
            </a:xfrm>
            <a:custGeom>
              <a:rect b="b" l="l" r="r" t="t"/>
              <a:pathLst>
                <a:path extrusionOk="0" h="340" w="121">
                  <a:moveTo>
                    <a:pt x="50" y="0"/>
                  </a:moveTo>
                  <a:lnTo>
                    <a:pt x="121" y="340"/>
                  </a:lnTo>
                  <a:lnTo>
                    <a:pt x="17" y="138"/>
                  </a:lnTo>
                  <a:lnTo>
                    <a:pt x="33" y="114"/>
                  </a:lnTo>
                  <a:lnTo>
                    <a:pt x="0" y="88"/>
                  </a:lnTo>
                  <a:lnTo>
                    <a:pt x="33" y="12"/>
                  </a:lnTo>
                  <a:lnTo>
                    <a:pt x="50"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8" name="Google Shape;7568;p195"/>
            <p:cNvSpPr/>
            <p:nvPr/>
          </p:nvSpPr>
          <p:spPr>
            <a:xfrm>
              <a:off x="3426" y="1964"/>
              <a:ext cx="121" cy="340"/>
            </a:xfrm>
            <a:custGeom>
              <a:rect b="b" l="l" r="r" t="t"/>
              <a:pathLst>
                <a:path extrusionOk="0" h="340" w="121">
                  <a:moveTo>
                    <a:pt x="74" y="0"/>
                  </a:moveTo>
                  <a:lnTo>
                    <a:pt x="0" y="340"/>
                  </a:lnTo>
                  <a:lnTo>
                    <a:pt x="104" y="138"/>
                  </a:lnTo>
                  <a:lnTo>
                    <a:pt x="88" y="114"/>
                  </a:lnTo>
                  <a:lnTo>
                    <a:pt x="121" y="88"/>
                  </a:lnTo>
                  <a:lnTo>
                    <a:pt x="100" y="12"/>
                  </a:lnTo>
                  <a:lnTo>
                    <a:pt x="7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9" name="Google Shape;7569;p195"/>
            <p:cNvSpPr/>
            <p:nvPr/>
          </p:nvSpPr>
          <p:spPr>
            <a:xfrm>
              <a:off x="3426" y="1950"/>
              <a:ext cx="71" cy="112"/>
            </a:xfrm>
            <a:custGeom>
              <a:rect b="b" l="l" r="r" t="t"/>
              <a:pathLst>
                <a:path extrusionOk="0" h="112" w="71">
                  <a:moveTo>
                    <a:pt x="45" y="0"/>
                  </a:moveTo>
                  <a:lnTo>
                    <a:pt x="0" y="48"/>
                  </a:lnTo>
                  <a:lnTo>
                    <a:pt x="33" y="112"/>
                  </a:lnTo>
                  <a:lnTo>
                    <a:pt x="71" y="17"/>
                  </a:lnTo>
                  <a:lnTo>
                    <a:pt x="4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0" name="Google Shape;7570;p195"/>
            <p:cNvSpPr/>
            <p:nvPr/>
          </p:nvSpPr>
          <p:spPr>
            <a:xfrm>
              <a:off x="3407" y="2059"/>
              <a:ext cx="40" cy="36"/>
            </a:xfrm>
            <a:custGeom>
              <a:rect b="b" l="l" r="r" t="t"/>
              <a:pathLst>
                <a:path extrusionOk="0" h="15" w="17">
                  <a:moveTo>
                    <a:pt x="2" y="0"/>
                  </a:moveTo>
                  <a:cubicBezTo>
                    <a:pt x="14" y="0"/>
                    <a:pt x="14" y="0"/>
                    <a:pt x="14" y="0"/>
                  </a:cubicBezTo>
                  <a:cubicBezTo>
                    <a:pt x="17" y="5"/>
                    <a:pt x="17" y="10"/>
                    <a:pt x="14" y="15"/>
                  </a:cubicBezTo>
                  <a:cubicBezTo>
                    <a:pt x="2" y="15"/>
                    <a:pt x="2" y="15"/>
                    <a:pt x="2" y="15"/>
                  </a:cubicBezTo>
                  <a:cubicBezTo>
                    <a:pt x="0" y="10"/>
                    <a:pt x="0" y="5"/>
                    <a:pt x="2"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1" name="Google Shape;7571;p195"/>
            <p:cNvSpPr/>
            <p:nvPr/>
          </p:nvSpPr>
          <p:spPr>
            <a:xfrm>
              <a:off x="3421" y="2299"/>
              <a:ext cx="12" cy="100"/>
            </a:xfrm>
            <a:custGeom>
              <a:rect b="b" l="l" r="r" t="t"/>
              <a:pathLst>
                <a:path extrusionOk="0" h="42" w="5">
                  <a:moveTo>
                    <a:pt x="0" y="42"/>
                  </a:moveTo>
                  <a:cubicBezTo>
                    <a:pt x="1" y="31"/>
                    <a:pt x="2" y="19"/>
                    <a:pt x="3" y="0"/>
                  </a:cubicBezTo>
                  <a:cubicBezTo>
                    <a:pt x="4" y="19"/>
                    <a:pt x="5" y="31"/>
                    <a:pt x="5" y="42"/>
                  </a:cubicBezTo>
                  <a:cubicBezTo>
                    <a:pt x="4" y="42"/>
                    <a:pt x="2" y="42"/>
                    <a:pt x="0" y="4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2" name="Google Shape;7572;p195"/>
            <p:cNvSpPr/>
            <p:nvPr/>
          </p:nvSpPr>
          <p:spPr>
            <a:xfrm>
              <a:off x="3329" y="1948"/>
              <a:ext cx="197" cy="351"/>
            </a:xfrm>
            <a:custGeom>
              <a:rect b="b" l="l" r="r" t="t"/>
              <a:pathLst>
                <a:path extrusionOk="0" h="351" w="197">
                  <a:moveTo>
                    <a:pt x="0" y="28"/>
                  </a:moveTo>
                  <a:lnTo>
                    <a:pt x="12" y="128"/>
                  </a:lnTo>
                  <a:lnTo>
                    <a:pt x="99" y="351"/>
                  </a:lnTo>
                  <a:lnTo>
                    <a:pt x="185" y="128"/>
                  </a:lnTo>
                  <a:lnTo>
                    <a:pt x="197" y="28"/>
                  </a:lnTo>
                  <a:lnTo>
                    <a:pt x="154" y="0"/>
                  </a:lnTo>
                  <a:lnTo>
                    <a:pt x="43" y="0"/>
                  </a:lnTo>
                  <a:lnTo>
                    <a:pt x="0" y="2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3" name="Google Shape;7573;p195"/>
            <p:cNvSpPr/>
            <p:nvPr/>
          </p:nvSpPr>
          <p:spPr>
            <a:xfrm>
              <a:off x="3372" y="1912"/>
              <a:ext cx="111" cy="90"/>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4" name="Google Shape;7574;p195"/>
            <p:cNvSpPr/>
            <p:nvPr/>
          </p:nvSpPr>
          <p:spPr>
            <a:xfrm>
              <a:off x="3291" y="1632"/>
              <a:ext cx="273" cy="335"/>
            </a:xfrm>
            <a:custGeom>
              <a:rect b="b" l="l" r="r" t="t"/>
              <a:pathLst>
                <a:path extrusionOk="0" h="141" w="115">
                  <a:moveTo>
                    <a:pt x="58" y="141"/>
                  </a:moveTo>
                  <a:cubicBezTo>
                    <a:pt x="76" y="141"/>
                    <a:pt x="93" y="120"/>
                    <a:pt x="102" y="94"/>
                  </a:cubicBezTo>
                  <a:cubicBezTo>
                    <a:pt x="103" y="94"/>
                    <a:pt x="103" y="95"/>
                    <a:pt x="104" y="95"/>
                  </a:cubicBezTo>
                  <a:cubicBezTo>
                    <a:pt x="108" y="95"/>
                    <a:pt x="112" y="88"/>
                    <a:pt x="113" y="79"/>
                  </a:cubicBezTo>
                  <a:cubicBezTo>
                    <a:pt x="115" y="70"/>
                    <a:pt x="113" y="62"/>
                    <a:pt x="109" y="62"/>
                  </a:cubicBezTo>
                  <a:cubicBezTo>
                    <a:pt x="109" y="62"/>
                    <a:pt x="109" y="62"/>
                    <a:pt x="109" y="62"/>
                  </a:cubicBezTo>
                  <a:cubicBezTo>
                    <a:pt x="110" y="30"/>
                    <a:pt x="97" y="0"/>
                    <a:pt x="58" y="0"/>
                  </a:cubicBezTo>
                  <a:cubicBezTo>
                    <a:pt x="18" y="0"/>
                    <a:pt x="5" y="30"/>
                    <a:pt x="6" y="62"/>
                  </a:cubicBezTo>
                  <a:cubicBezTo>
                    <a:pt x="6" y="62"/>
                    <a:pt x="6" y="62"/>
                    <a:pt x="5" y="62"/>
                  </a:cubicBezTo>
                  <a:cubicBezTo>
                    <a:pt x="2" y="62"/>
                    <a:pt x="0" y="70"/>
                    <a:pt x="1" y="79"/>
                  </a:cubicBezTo>
                  <a:cubicBezTo>
                    <a:pt x="3" y="88"/>
                    <a:pt x="7" y="95"/>
                    <a:pt x="11" y="95"/>
                  </a:cubicBezTo>
                  <a:cubicBezTo>
                    <a:pt x="12" y="95"/>
                    <a:pt x="12" y="94"/>
                    <a:pt x="13" y="93"/>
                  </a:cubicBezTo>
                  <a:cubicBezTo>
                    <a:pt x="22" y="119"/>
                    <a:pt x="39" y="141"/>
                    <a:pt x="58" y="14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5" name="Google Shape;7575;p195"/>
            <p:cNvSpPr/>
            <p:nvPr/>
          </p:nvSpPr>
          <p:spPr>
            <a:xfrm>
              <a:off x="3303" y="1632"/>
              <a:ext cx="249" cy="185"/>
            </a:xfrm>
            <a:custGeom>
              <a:rect b="b" l="l" r="r" t="t"/>
              <a:pathLst>
                <a:path extrusionOk="0" h="78" w="105">
                  <a:moveTo>
                    <a:pt x="104" y="62"/>
                  </a:moveTo>
                  <a:cubicBezTo>
                    <a:pt x="105" y="30"/>
                    <a:pt x="92" y="0"/>
                    <a:pt x="53" y="0"/>
                  </a:cubicBezTo>
                  <a:cubicBezTo>
                    <a:pt x="13" y="0"/>
                    <a:pt x="0" y="30"/>
                    <a:pt x="1" y="62"/>
                  </a:cubicBezTo>
                  <a:cubicBezTo>
                    <a:pt x="5" y="62"/>
                    <a:pt x="8" y="68"/>
                    <a:pt x="9" y="76"/>
                  </a:cubicBezTo>
                  <a:cubicBezTo>
                    <a:pt x="12" y="78"/>
                    <a:pt x="14" y="77"/>
                    <a:pt x="14" y="70"/>
                  </a:cubicBezTo>
                  <a:cubicBezTo>
                    <a:pt x="14" y="51"/>
                    <a:pt x="16" y="34"/>
                    <a:pt x="29" y="30"/>
                  </a:cubicBezTo>
                  <a:cubicBezTo>
                    <a:pt x="41" y="26"/>
                    <a:pt x="43" y="35"/>
                    <a:pt x="52" y="35"/>
                  </a:cubicBezTo>
                  <a:cubicBezTo>
                    <a:pt x="62" y="35"/>
                    <a:pt x="64" y="27"/>
                    <a:pt x="76" y="30"/>
                  </a:cubicBezTo>
                  <a:cubicBezTo>
                    <a:pt x="88" y="34"/>
                    <a:pt x="91" y="51"/>
                    <a:pt x="91" y="70"/>
                  </a:cubicBezTo>
                  <a:cubicBezTo>
                    <a:pt x="91" y="76"/>
                    <a:pt x="93" y="78"/>
                    <a:pt x="95" y="76"/>
                  </a:cubicBezTo>
                  <a:cubicBezTo>
                    <a:pt x="97" y="68"/>
                    <a:pt x="100" y="62"/>
                    <a:pt x="104" y="62"/>
                  </a:cubicBezTo>
                  <a:close/>
                </a:path>
              </a:pathLst>
            </a:custGeom>
            <a:solidFill>
              <a:srgbClr val="6B45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6" name="Google Shape;7576;p195"/>
            <p:cNvSpPr/>
            <p:nvPr/>
          </p:nvSpPr>
          <p:spPr>
            <a:xfrm>
              <a:off x="3407" y="1998"/>
              <a:ext cx="40" cy="61"/>
            </a:xfrm>
            <a:custGeom>
              <a:rect b="b" l="l" r="r" t="t"/>
              <a:pathLst>
                <a:path extrusionOk="0" h="26" w="17">
                  <a:moveTo>
                    <a:pt x="15" y="26"/>
                  </a:moveTo>
                  <a:cubicBezTo>
                    <a:pt x="17" y="21"/>
                    <a:pt x="17" y="21"/>
                    <a:pt x="17" y="21"/>
                  </a:cubicBezTo>
                  <a:cubicBezTo>
                    <a:pt x="9" y="0"/>
                    <a:pt x="9" y="0"/>
                    <a:pt x="9" y="0"/>
                  </a:cubicBezTo>
                  <a:cubicBezTo>
                    <a:pt x="0" y="20"/>
                    <a:pt x="0" y="20"/>
                    <a:pt x="0" y="20"/>
                  </a:cubicBezTo>
                  <a:cubicBezTo>
                    <a:pt x="3" y="26"/>
                    <a:pt x="3" y="26"/>
                    <a:pt x="3" y="26"/>
                  </a:cubicBezTo>
                  <a:cubicBezTo>
                    <a:pt x="7" y="26"/>
                    <a:pt x="11" y="26"/>
                    <a:pt x="15" y="2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7" name="Google Shape;7577;p195"/>
            <p:cNvSpPr/>
            <p:nvPr/>
          </p:nvSpPr>
          <p:spPr>
            <a:xfrm>
              <a:off x="3345" y="1948"/>
              <a:ext cx="83" cy="133"/>
            </a:xfrm>
            <a:custGeom>
              <a:rect b="b" l="l" r="r" t="t"/>
              <a:pathLst>
                <a:path extrusionOk="0" h="133" w="83">
                  <a:moveTo>
                    <a:pt x="27" y="0"/>
                  </a:moveTo>
                  <a:lnTo>
                    <a:pt x="83" y="50"/>
                  </a:lnTo>
                  <a:lnTo>
                    <a:pt x="50" y="133"/>
                  </a:lnTo>
                  <a:lnTo>
                    <a:pt x="0" y="19"/>
                  </a:lnTo>
                  <a:lnTo>
                    <a:pt x="27"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8" name="Google Shape;7578;p195"/>
            <p:cNvSpPr/>
            <p:nvPr/>
          </p:nvSpPr>
          <p:spPr>
            <a:xfrm>
              <a:off x="3293" y="1967"/>
              <a:ext cx="135" cy="332"/>
            </a:xfrm>
            <a:custGeom>
              <a:rect b="b" l="l" r="r" t="t"/>
              <a:pathLst>
                <a:path extrusionOk="0" h="332" w="135">
                  <a:moveTo>
                    <a:pt x="52" y="0"/>
                  </a:moveTo>
                  <a:lnTo>
                    <a:pt x="135" y="332"/>
                  </a:lnTo>
                  <a:lnTo>
                    <a:pt x="19" y="149"/>
                  </a:lnTo>
                  <a:lnTo>
                    <a:pt x="33" y="116"/>
                  </a:lnTo>
                  <a:lnTo>
                    <a:pt x="0" y="90"/>
                  </a:lnTo>
                  <a:lnTo>
                    <a:pt x="36" y="9"/>
                  </a:lnTo>
                  <a:lnTo>
                    <a:pt x="52" y="0"/>
                  </a:ln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9" name="Google Shape;7579;p195"/>
            <p:cNvSpPr/>
            <p:nvPr/>
          </p:nvSpPr>
          <p:spPr>
            <a:xfrm>
              <a:off x="3428" y="1948"/>
              <a:ext cx="81" cy="133"/>
            </a:xfrm>
            <a:custGeom>
              <a:rect b="b" l="l" r="r" t="t"/>
              <a:pathLst>
                <a:path extrusionOk="0" h="133" w="81">
                  <a:moveTo>
                    <a:pt x="55" y="0"/>
                  </a:moveTo>
                  <a:lnTo>
                    <a:pt x="0" y="50"/>
                  </a:lnTo>
                  <a:lnTo>
                    <a:pt x="31" y="133"/>
                  </a:lnTo>
                  <a:lnTo>
                    <a:pt x="81" y="19"/>
                  </a:lnTo>
                  <a:lnTo>
                    <a:pt x="5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0" name="Google Shape;7580;p195"/>
            <p:cNvSpPr/>
            <p:nvPr/>
          </p:nvSpPr>
          <p:spPr>
            <a:xfrm>
              <a:off x="3400" y="2090"/>
              <a:ext cx="57" cy="209"/>
            </a:xfrm>
            <a:custGeom>
              <a:rect b="b" l="l" r="r" t="t"/>
              <a:pathLst>
                <a:path extrusionOk="0" h="209" w="57">
                  <a:moveTo>
                    <a:pt x="14" y="0"/>
                  </a:moveTo>
                  <a:lnTo>
                    <a:pt x="43" y="0"/>
                  </a:lnTo>
                  <a:lnTo>
                    <a:pt x="57" y="142"/>
                  </a:lnTo>
                  <a:lnTo>
                    <a:pt x="28" y="209"/>
                  </a:lnTo>
                  <a:lnTo>
                    <a:pt x="0" y="142"/>
                  </a:lnTo>
                  <a:lnTo>
                    <a:pt x="1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1" name="Google Shape;7581;p195"/>
            <p:cNvSpPr/>
            <p:nvPr/>
          </p:nvSpPr>
          <p:spPr>
            <a:xfrm>
              <a:off x="3345" y="1948"/>
              <a:ext cx="83" cy="111"/>
            </a:xfrm>
            <a:custGeom>
              <a:rect b="b" l="l" r="r" t="t"/>
              <a:pathLst>
                <a:path extrusionOk="0" h="111" w="83">
                  <a:moveTo>
                    <a:pt x="27" y="0"/>
                  </a:moveTo>
                  <a:lnTo>
                    <a:pt x="83" y="50"/>
                  </a:lnTo>
                  <a:lnTo>
                    <a:pt x="50" y="111"/>
                  </a:lnTo>
                  <a:lnTo>
                    <a:pt x="0" y="19"/>
                  </a:lnTo>
                  <a:lnTo>
                    <a:pt x="27"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2" name="Google Shape;7582;p195"/>
            <p:cNvSpPr/>
            <p:nvPr/>
          </p:nvSpPr>
          <p:spPr>
            <a:xfrm>
              <a:off x="3307" y="1967"/>
              <a:ext cx="121" cy="332"/>
            </a:xfrm>
            <a:custGeom>
              <a:rect b="b" l="l" r="r" t="t"/>
              <a:pathLst>
                <a:path extrusionOk="0" h="332" w="121">
                  <a:moveTo>
                    <a:pt x="38" y="0"/>
                  </a:moveTo>
                  <a:lnTo>
                    <a:pt x="121" y="332"/>
                  </a:lnTo>
                  <a:lnTo>
                    <a:pt x="17" y="135"/>
                  </a:lnTo>
                  <a:lnTo>
                    <a:pt x="34" y="109"/>
                  </a:lnTo>
                  <a:lnTo>
                    <a:pt x="0" y="83"/>
                  </a:lnTo>
                  <a:lnTo>
                    <a:pt x="22" y="9"/>
                  </a:lnTo>
                  <a:lnTo>
                    <a:pt x="38" y="0"/>
                  </a:ln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3" name="Google Shape;7583;p195"/>
            <p:cNvSpPr/>
            <p:nvPr/>
          </p:nvSpPr>
          <p:spPr>
            <a:xfrm>
              <a:off x="3428" y="1967"/>
              <a:ext cx="133" cy="332"/>
            </a:xfrm>
            <a:custGeom>
              <a:rect b="b" l="l" r="r" t="t"/>
              <a:pathLst>
                <a:path extrusionOk="0" h="332" w="133">
                  <a:moveTo>
                    <a:pt x="81" y="0"/>
                  </a:moveTo>
                  <a:lnTo>
                    <a:pt x="0" y="332"/>
                  </a:lnTo>
                  <a:lnTo>
                    <a:pt x="114" y="149"/>
                  </a:lnTo>
                  <a:lnTo>
                    <a:pt x="100" y="116"/>
                  </a:lnTo>
                  <a:lnTo>
                    <a:pt x="133" y="90"/>
                  </a:lnTo>
                  <a:lnTo>
                    <a:pt x="98" y="9"/>
                  </a:lnTo>
                  <a:lnTo>
                    <a:pt x="81" y="0"/>
                  </a:ln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4" name="Google Shape;7584;p195"/>
            <p:cNvSpPr/>
            <p:nvPr/>
          </p:nvSpPr>
          <p:spPr>
            <a:xfrm>
              <a:off x="3428" y="1967"/>
              <a:ext cx="119" cy="332"/>
            </a:xfrm>
            <a:custGeom>
              <a:rect b="b" l="l" r="r" t="t"/>
              <a:pathLst>
                <a:path extrusionOk="0" h="332" w="119">
                  <a:moveTo>
                    <a:pt x="81" y="0"/>
                  </a:moveTo>
                  <a:lnTo>
                    <a:pt x="0" y="332"/>
                  </a:lnTo>
                  <a:lnTo>
                    <a:pt x="102" y="135"/>
                  </a:lnTo>
                  <a:lnTo>
                    <a:pt x="86" y="109"/>
                  </a:lnTo>
                  <a:lnTo>
                    <a:pt x="119" y="83"/>
                  </a:lnTo>
                  <a:lnTo>
                    <a:pt x="98" y="9"/>
                  </a:lnTo>
                  <a:lnTo>
                    <a:pt x="81" y="0"/>
                  </a:ln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5" name="Google Shape;7585;p195"/>
            <p:cNvSpPr/>
            <p:nvPr/>
          </p:nvSpPr>
          <p:spPr>
            <a:xfrm>
              <a:off x="3428" y="1948"/>
              <a:ext cx="81" cy="111"/>
            </a:xfrm>
            <a:custGeom>
              <a:rect b="b" l="l" r="r" t="t"/>
              <a:pathLst>
                <a:path extrusionOk="0" h="111" w="81">
                  <a:moveTo>
                    <a:pt x="55" y="0"/>
                  </a:moveTo>
                  <a:lnTo>
                    <a:pt x="0" y="50"/>
                  </a:lnTo>
                  <a:lnTo>
                    <a:pt x="31" y="111"/>
                  </a:lnTo>
                  <a:lnTo>
                    <a:pt x="81" y="19"/>
                  </a:lnTo>
                  <a:lnTo>
                    <a:pt x="5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6" name="Google Shape;7586;p195"/>
            <p:cNvSpPr/>
            <p:nvPr/>
          </p:nvSpPr>
          <p:spPr>
            <a:xfrm>
              <a:off x="3407" y="2057"/>
              <a:ext cx="40" cy="35"/>
            </a:xfrm>
            <a:custGeom>
              <a:rect b="b" l="l" r="r" t="t"/>
              <a:pathLst>
                <a:path extrusionOk="0" h="15" w="17">
                  <a:moveTo>
                    <a:pt x="3" y="0"/>
                  </a:moveTo>
                  <a:cubicBezTo>
                    <a:pt x="15" y="0"/>
                    <a:pt x="15" y="0"/>
                    <a:pt x="15" y="0"/>
                  </a:cubicBezTo>
                  <a:cubicBezTo>
                    <a:pt x="17" y="6"/>
                    <a:pt x="17" y="10"/>
                    <a:pt x="15" y="15"/>
                  </a:cubicBezTo>
                  <a:cubicBezTo>
                    <a:pt x="3" y="15"/>
                    <a:pt x="3" y="15"/>
                    <a:pt x="3" y="15"/>
                  </a:cubicBezTo>
                  <a:cubicBezTo>
                    <a:pt x="0" y="10"/>
                    <a:pt x="0" y="6"/>
                    <a:pt x="3"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7" name="Google Shape;7587;p195"/>
            <p:cNvSpPr/>
            <p:nvPr/>
          </p:nvSpPr>
          <p:spPr>
            <a:xfrm>
              <a:off x="3419" y="2299"/>
              <a:ext cx="17" cy="100"/>
            </a:xfrm>
            <a:custGeom>
              <a:rect b="b" l="l" r="r" t="t"/>
              <a:pathLst>
                <a:path extrusionOk="0" h="42" w="7">
                  <a:moveTo>
                    <a:pt x="1" y="42"/>
                  </a:moveTo>
                  <a:cubicBezTo>
                    <a:pt x="3" y="42"/>
                    <a:pt x="4" y="42"/>
                    <a:pt x="6" y="42"/>
                  </a:cubicBezTo>
                  <a:cubicBezTo>
                    <a:pt x="7" y="31"/>
                    <a:pt x="5" y="5"/>
                    <a:pt x="3" y="0"/>
                  </a:cubicBezTo>
                  <a:cubicBezTo>
                    <a:pt x="2" y="4"/>
                    <a:pt x="0" y="31"/>
                    <a:pt x="1" y="42"/>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8" name="Google Shape;7588;p195"/>
            <p:cNvSpPr/>
            <p:nvPr/>
          </p:nvSpPr>
          <p:spPr>
            <a:xfrm>
              <a:off x="4629" y="1744"/>
              <a:ext cx="161" cy="353"/>
            </a:xfrm>
            <a:custGeom>
              <a:rect b="b" l="l" r="r" t="t"/>
              <a:pathLst>
                <a:path extrusionOk="0" h="149" w="68">
                  <a:moveTo>
                    <a:pt x="0" y="16"/>
                  </a:moveTo>
                  <a:cubicBezTo>
                    <a:pt x="20" y="11"/>
                    <a:pt x="48" y="0"/>
                    <a:pt x="51" y="16"/>
                  </a:cubicBezTo>
                  <a:cubicBezTo>
                    <a:pt x="56" y="35"/>
                    <a:pt x="61" y="81"/>
                    <a:pt x="67" y="126"/>
                  </a:cubicBezTo>
                  <a:cubicBezTo>
                    <a:pt x="68" y="135"/>
                    <a:pt x="56" y="140"/>
                    <a:pt x="52" y="141"/>
                  </a:cubicBezTo>
                  <a:cubicBezTo>
                    <a:pt x="39" y="145"/>
                    <a:pt x="27" y="147"/>
                    <a:pt x="12" y="149"/>
                  </a:cubicBezTo>
                  <a:cubicBezTo>
                    <a:pt x="0" y="16"/>
                    <a:pt x="0" y="16"/>
                    <a:pt x="0" y="16"/>
                  </a:cubicBezTo>
                  <a:cubicBezTo>
                    <a:pt x="0" y="16"/>
                    <a:pt x="0" y="16"/>
                    <a:pt x="0" y="1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9" name="Google Shape;7589;p195"/>
            <p:cNvSpPr/>
            <p:nvPr/>
          </p:nvSpPr>
          <p:spPr>
            <a:xfrm>
              <a:off x="4325" y="1734"/>
              <a:ext cx="159" cy="363"/>
            </a:xfrm>
            <a:custGeom>
              <a:rect b="b" l="l" r="r" t="t"/>
              <a:pathLst>
                <a:path extrusionOk="0" h="153" w="67">
                  <a:moveTo>
                    <a:pt x="67" y="20"/>
                  </a:moveTo>
                  <a:cubicBezTo>
                    <a:pt x="41" y="14"/>
                    <a:pt x="21" y="0"/>
                    <a:pt x="17" y="20"/>
                  </a:cubicBezTo>
                  <a:cubicBezTo>
                    <a:pt x="12" y="41"/>
                    <a:pt x="7" y="86"/>
                    <a:pt x="2" y="129"/>
                  </a:cubicBezTo>
                  <a:cubicBezTo>
                    <a:pt x="0" y="140"/>
                    <a:pt x="12" y="145"/>
                    <a:pt x="15" y="146"/>
                  </a:cubicBezTo>
                  <a:cubicBezTo>
                    <a:pt x="28" y="149"/>
                    <a:pt x="40" y="151"/>
                    <a:pt x="54" y="153"/>
                  </a:cubicBezTo>
                  <a:cubicBezTo>
                    <a:pt x="67" y="20"/>
                    <a:pt x="67" y="20"/>
                    <a:pt x="67" y="20"/>
                  </a:cubicBezTo>
                  <a:cubicBezTo>
                    <a:pt x="67" y="20"/>
                    <a:pt x="67" y="20"/>
                    <a:pt x="67" y="2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0" name="Google Shape;7590;p195"/>
            <p:cNvSpPr/>
            <p:nvPr/>
          </p:nvSpPr>
          <p:spPr>
            <a:xfrm>
              <a:off x="4434" y="2090"/>
              <a:ext cx="240" cy="14"/>
            </a:xfrm>
            <a:custGeom>
              <a:rect b="b" l="l" r="r" t="t"/>
              <a:pathLst>
                <a:path extrusionOk="0" h="6" w="101">
                  <a:moveTo>
                    <a:pt x="1" y="0"/>
                  </a:moveTo>
                  <a:cubicBezTo>
                    <a:pt x="0" y="2"/>
                    <a:pt x="0" y="2"/>
                    <a:pt x="0" y="2"/>
                  </a:cubicBezTo>
                  <a:cubicBezTo>
                    <a:pt x="31" y="6"/>
                    <a:pt x="70" y="6"/>
                    <a:pt x="101" y="2"/>
                  </a:cubicBezTo>
                  <a:cubicBezTo>
                    <a:pt x="101" y="1"/>
                    <a:pt x="101" y="1"/>
                    <a:pt x="100"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1" name="Google Shape;7591;p195"/>
            <p:cNvSpPr/>
            <p:nvPr/>
          </p:nvSpPr>
          <p:spPr>
            <a:xfrm>
              <a:off x="4365" y="1703"/>
              <a:ext cx="385" cy="401"/>
            </a:xfrm>
            <a:custGeom>
              <a:rect b="b" l="l" r="r" t="t"/>
              <a:pathLst>
                <a:path extrusionOk="0" h="169" w="162">
                  <a:moveTo>
                    <a:pt x="17" y="163"/>
                  </a:moveTo>
                  <a:cubicBezTo>
                    <a:pt x="24" y="143"/>
                    <a:pt x="8" y="49"/>
                    <a:pt x="0" y="32"/>
                  </a:cubicBezTo>
                  <a:cubicBezTo>
                    <a:pt x="5" y="14"/>
                    <a:pt x="51" y="10"/>
                    <a:pt x="63" y="0"/>
                  </a:cubicBezTo>
                  <a:cubicBezTo>
                    <a:pt x="69" y="5"/>
                    <a:pt x="73" y="7"/>
                    <a:pt x="80" y="7"/>
                  </a:cubicBezTo>
                  <a:cubicBezTo>
                    <a:pt x="86" y="7"/>
                    <a:pt x="91" y="5"/>
                    <a:pt x="97" y="0"/>
                  </a:cubicBezTo>
                  <a:cubicBezTo>
                    <a:pt x="106" y="8"/>
                    <a:pt x="154" y="13"/>
                    <a:pt x="162" y="31"/>
                  </a:cubicBezTo>
                  <a:cubicBezTo>
                    <a:pt x="152" y="51"/>
                    <a:pt x="135" y="145"/>
                    <a:pt x="143" y="163"/>
                  </a:cubicBezTo>
                  <a:cubicBezTo>
                    <a:pt x="112" y="169"/>
                    <a:pt x="49" y="169"/>
                    <a:pt x="17" y="163"/>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2" name="Google Shape;7592;p195"/>
            <p:cNvSpPr/>
            <p:nvPr/>
          </p:nvSpPr>
          <p:spPr>
            <a:xfrm>
              <a:off x="4477" y="1703"/>
              <a:ext cx="154" cy="313"/>
            </a:xfrm>
            <a:custGeom>
              <a:rect b="b" l="l" r="r" t="t"/>
              <a:pathLst>
                <a:path extrusionOk="0" h="313" w="154">
                  <a:moveTo>
                    <a:pt x="5" y="22"/>
                  </a:moveTo>
                  <a:lnTo>
                    <a:pt x="0" y="114"/>
                  </a:lnTo>
                  <a:lnTo>
                    <a:pt x="78" y="313"/>
                  </a:lnTo>
                  <a:lnTo>
                    <a:pt x="154" y="114"/>
                  </a:lnTo>
                  <a:lnTo>
                    <a:pt x="149" y="19"/>
                  </a:lnTo>
                  <a:lnTo>
                    <a:pt x="119" y="0"/>
                  </a:lnTo>
                  <a:lnTo>
                    <a:pt x="38" y="0"/>
                  </a:lnTo>
                  <a:lnTo>
                    <a:pt x="5" y="2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3" name="Google Shape;7593;p195"/>
            <p:cNvSpPr/>
            <p:nvPr/>
          </p:nvSpPr>
          <p:spPr>
            <a:xfrm>
              <a:off x="4515" y="1672"/>
              <a:ext cx="78"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4" name="Google Shape;7594;p195"/>
            <p:cNvSpPr/>
            <p:nvPr/>
          </p:nvSpPr>
          <p:spPr>
            <a:xfrm>
              <a:off x="4536" y="1746"/>
              <a:ext cx="38" cy="57"/>
            </a:xfrm>
            <a:custGeom>
              <a:rect b="b" l="l" r="r" t="t"/>
              <a:pathLst>
                <a:path extrusionOk="0" h="24" w="16">
                  <a:moveTo>
                    <a:pt x="13" y="24"/>
                  </a:moveTo>
                  <a:cubicBezTo>
                    <a:pt x="16" y="19"/>
                    <a:pt x="16" y="19"/>
                    <a:pt x="16" y="19"/>
                  </a:cubicBezTo>
                  <a:cubicBezTo>
                    <a:pt x="8" y="0"/>
                    <a:pt x="8" y="0"/>
                    <a:pt x="8" y="0"/>
                  </a:cubicBezTo>
                  <a:cubicBezTo>
                    <a:pt x="0" y="19"/>
                    <a:pt x="0" y="19"/>
                    <a:pt x="0" y="19"/>
                  </a:cubicBezTo>
                  <a:cubicBezTo>
                    <a:pt x="3" y="24"/>
                    <a:pt x="3" y="24"/>
                    <a:pt x="3" y="24"/>
                  </a:cubicBezTo>
                  <a:cubicBezTo>
                    <a:pt x="6" y="24"/>
                    <a:pt x="10" y="24"/>
                    <a:pt x="13" y="24"/>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5" name="Google Shape;7595;p195"/>
            <p:cNvSpPr/>
            <p:nvPr/>
          </p:nvSpPr>
          <p:spPr>
            <a:xfrm>
              <a:off x="4491" y="1703"/>
              <a:ext cx="64" cy="119"/>
            </a:xfrm>
            <a:custGeom>
              <a:rect b="b" l="l" r="r" t="t"/>
              <a:pathLst>
                <a:path extrusionOk="0" h="119" w="64">
                  <a:moveTo>
                    <a:pt x="24" y="0"/>
                  </a:moveTo>
                  <a:lnTo>
                    <a:pt x="64" y="43"/>
                  </a:lnTo>
                  <a:lnTo>
                    <a:pt x="36" y="119"/>
                  </a:lnTo>
                  <a:lnTo>
                    <a:pt x="0" y="17"/>
                  </a:lnTo>
                  <a:lnTo>
                    <a:pt x="24"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6" name="Google Shape;7596;p195"/>
            <p:cNvSpPr/>
            <p:nvPr/>
          </p:nvSpPr>
          <p:spPr>
            <a:xfrm>
              <a:off x="4437" y="1717"/>
              <a:ext cx="118" cy="299"/>
            </a:xfrm>
            <a:custGeom>
              <a:rect b="b" l="l" r="r" t="t"/>
              <a:pathLst>
                <a:path extrusionOk="0" h="299" w="118">
                  <a:moveTo>
                    <a:pt x="54" y="0"/>
                  </a:moveTo>
                  <a:lnTo>
                    <a:pt x="118" y="299"/>
                  </a:lnTo>
                  <a:lnTo>
                    <a:pt x="14" y="136"/>
                  </a:lnTo>
                  <a:lnTo>
                    <a:pt x="28" y="107"/>
                  </a:lnTo>
                  <a:lnTo>
                    <a:pt x="0" y="84"/>
                  </a:lnTo>
                  <a:lnTo>
                    <a:pt x="40" y="10"/>
                  </a:lnTo>
                  <a:lnTo>
                    <a:pt x="5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7" name="Google Shape;7597;p195"/>
            <p:cNvSpPr/>
            <p:nvPr/>
          </p:nvSpPr>
          <p:spPr>
            <a:xfrm>
              <a:off x="4555" y="1703"/>
              <a:ext cx="62" cy="119"/>
            </a:xfrm>
            <a:custGeom>
              <a:rect b="b" l="l" r="r" t="t"/>
              <a:pathLst>
                <a:path extrusionOk="0" h="119" w="62">
                  <a:moveTo>
                    <a:pt x="41" y="0"/>
                  </a:moveTo>
                  <a:lnTo>
                    <a:pt x="0" y="43"/>
                  </a:lnTo>
                  <a:lnTo>
                    <a:pt x="29" y="119"/>
                  </a:lnTo>
                  <a:lnTo>
                    <a:pt x="62" y="17"/>
                  </a:lnTo>
                  <a:lnTo>
                    <a:pt x="4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8" name="Google Shape;7598;p195"/>
            <p:cNvSpPr/>
            <p:nvPr/>
          </p:nvSpPr>
          <p:spPr>
            <a:xfrm>
              <a:off x="4529" y="1829"/>
              <a:ext cx="52" cy="187"/>
            </a:xfrm>
            <a:custGeom>
              <a:rect b="b" l="l" r="r" t="t"/>
              <a:pathLst>
                <a:path extrusionOk="0" h="187" w="52">
                  <a:moveTo>
                    <a:pt x="14" y="0"/>
                  </a:moveTo>
                  <a:lnTo>
                    <a:pt x="38" y="0"/>
                  </a:lnTo>
                  <a:lnTo>
                    <a:pt x="52" y="128"/>
                  </a:lnTo>
                  <a:lnTo>
                    <a:pt x="26" y="187"/>
                  </a:lnTo>
                  <a:lnTo>
                    <a:pt x="0" y="128"/>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9" name="Google Shape;7599;p195"/>
            <p:cNvSpPr/>
            <p:nvPr/>
          </p:nvSpPr>
          <p:spPr>
            <a:xfrm>
              <a:off x="4491" y="1703"/>
              <a:ext cx="64" cy="100"/>
            </a:xfrm>
            <a:custGeom>
              <a:rect b="b" l="l" r="r" t="t"/>
              <a:pathLst>
                <a:path extrusionOk="0" h="100" w="64">
                  <a:moveTo>
                    <a:pt x="24" y="0"/>
                  </a:moveTo>
                  <a:lnTo>
                    <a:pt x="64" y="43"/>
                  </a:lnTo>
                  <a:lnTo>
                    <a:pt x="36" y="100"/>
                  </a:lnTo>
                  <a:lnTo>
                    <a:pt x="0" y="17"/>
                  </a:lnTo>
                  <a:lnTo>
                    <a:pt x="2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0" name="Google Shape;7600;p195"/>
            <p:cNvSpPr/>
            <p:nvPr/>
          </p:nvSpPr>
          <p:spPr>
            <a:xfrm>
              <a:off x="4449" y="1717"/>
              <a:ext cx="106" cy="299"/>
            </a:xfrm>
            <a:custGeom>
              <a:rect b="b" l="l" r="r" t="t"/>
              <a:pathLst>
                <a:path extrusionOk="0" h="299" w="106">
                  <a:moveTo>
                    <a:pt x="42" y="0"/>
                  </a:moveTo>
                  <a:lnTo>
                    <a:pt x="106" y="299"/>
                  </a:lnTo>
                  <a:lnTo>
                    <a:pt x="14" y="121"/>
                  </a:lnTo>
                  <a:lnTo>
                    <a:pt x="28" y="100"/>
                  </a:lnTo>
                  <a:lnTo>
                    <a:pt x="0" y="76"/>
                  </a:lnTo>
                  <a:lnTo>
                    <a:pt x="28" y="10"/>
                  </a:lnTo>
                  <a:lnTo>
                    <a:pt x="42"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1" name="Google Shape;7601;p195"/>
            <p:cNvSpPr/>
            <p:nvPr/>
          </p:nvSpPr>
          <p:spPr>
            <a:xfrm>
              <a:off x="4555" y="1717"/>
              <a:ext cx="119" cy="299"/>
            </a:xfrm>
            <a:custGeom>
              <a:rect b="b" l="l" r="r" t="t"/>
              <a:pathLst>
                <a:path extrusionOk="0" h="299" w="119">
                  <a:moveTo>
                    <a:pt x="64" y="0"/>
                  </a:moveTo>
                  <a:lnTo>
                    <a:pt x="0" y="299"/>
                  </a:lnTo>
                  <a:lnTo>
                    <a:pt x="102" y="136"/>
                  </a:lnTo>
                  <a:lnTo>
                    <a:pt x="90" y="107"/>
                  </a:lnTo>
                  <a:lnTo>
                    <a:pt x="119" y="84"/>
                  </a:lnTo>
                  <a:lnTo>
                    <a:pt x="88" y="10"/>
                  </a:lnTo>
                  <a:lnTo>
                    <a:pt x="6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2" name="Google Shape;7602;p195"/>
            <p:cNvSpPr/>
            <p:nvPr/>
          </p:nvSpPr>
          <p:spPr>
            <a:xfrm>
              <a:off x="4555" y="1717"/>
              <a:ext cx="107" cy="299"/>
            </a:xfrm>
            <a:custGeom>
              <a:rect b="b" l="l" r="r" t="t"/>
              <a:pathLst>
                <a:path extrusionOk="0" h="299" w="107">
                  <a:moveTo>
                    <a:pt x="64" y="0"/>
                  </a:moveTo>
                  <a:lnTo>
                    <a:pt x="0" y="299"/>
                  </a:lnTo>
                  <a:lnTo>
                    <a:pt x="93" y="121"/>
                  </a:lnTo>
                  <a:lnTo>
                    <a:pt x="76" y="100"/>
                  </a:lnTo>
                  <a:lnTo>
                    <a:pt x="107" y="76"/>
                  </a:lnTo>
                  <a:lnTo>
                    <a:pt x="88" y="10"/>
                  </a:lnTo>
                  <a:lnTo>
                    <a:pt x="6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3" name="Google Shape;7603;p195"/>
            <p:cNvSpPr/>
            <p:nvPr/>
          </p:nvSpPr>
          <p:spPr>
            <a:xfrm>
              <a:off x="4555" y="1703"/>
              <a:ext cx="62" cy="100"/>
            </a:xfrm>
            <a:custGeom>
              <a:rect b="b" l="l" r="r" t="t"/>
              <a:pathLst>
                <a:path extrusionOk="0" h="100" w="62">
                  <a:moveTo>
                    <a:pt x="41" y="0"/>
                  </a:moveTo>
                  <a:lnTo>
                    <a:pt x="0" y="43"/>
                  </a:lnTo>
                  <a:lnTo>
                    <a:pt x="29" y="100"/>
                  </a:lnTo>
                  <a:lnTo>
                    <a:pt x="62" y="17"/>
                  </a:lnTo>
                  <a:lnTo>
                    <a:pt x="4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4" name="Google Shape;7604;p195"/>
            <p:cNvSpPr/>
            <p:nvPr/>
          </p:nvSpPr>
          <p:spPr>
            <a:xfrm>
              <a:off x="4536" y="1801"/>
              <a:ext cx="38" cy="30"/>
            </a:xfrm>
            <a:custGeom>
              <a:rect b="b" l="l" r="r" t="t"/>
              <a:pathLst>
                <a:path extrusionOk="0" h="13" w="16">
                  <a:moveTo>
                    <a:pt x="3" y="0"/>
                  </a:moveTo>
                  <a:cubicBezTo>
                    <a:pt x="13" y="0"/>
                    <a:pt x="13" y="0"/>
                    <a:pt x="13" y="0"/>
                  </a:cubicBezTo>
                  <a:cubicBezTo>
                    <a:pt x="16" y="5"/>
                    <a:pt x="15" y="9"/>
                    <a:pt x="13" y="13"/>
                  </a:cubicBezTo>
                  <a:cubicBezTo>
                    <a:pt x="3" y="13"/>
                    <a:pt x="3" y="13"/>
                    <a:pt x="3" y="13"/>
                  </a:cubicBezTo>
                  <a:cubicBezTo>
                    <a:pt x="0" y="9"/>
                    <a:pt x="0" y="5"/>
                    <a:pt x="3"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5" name="Google Shape;7605;p195"/>
            <p:cNvSpPr/>
            <p:nvPr/>
          </p:nvSpPr>
          <p:spPr>
            <a:xfrm>
              <a:off x="4551" y="2014"/>
              <a:ext cx="11" cy="88"/>
            </a:xfrm>
            <a:custGeom>
              <a:rect b="b" l="l" r="r" t="t"/>
              <a:pathLst>
                <a:path extrusionOk="0" h="37" w="5">
                  <a:moveTo>
                    <a:pt x="0" y="37"/>
                  </a:moveTo>
                  <a:cubicBezTo>
                    <a:pt x="1" y="27"/>
                    <a:pt x="1" y="16"/>
                    <a:pt x="2" y="0"/>
                  </a:cubicBezTo>
                  <a:cubicBezTo>
                    <a:pt x="4" y="16"/>
                    <a:pt x="4" y="27"/>
                    <a:pt x="5" y="37"/>
                  </a:cubicBezTo>
                  <a:cubicBezTo>
                    <a:pt x="3" y="37"/>
                    <a:pt x="2" y="37"/>
                    <a:pt x="0"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6" name="Google Shape;7606;p195"/>
            <p:cNvSpPr/>
            <p:nvPr/>
          </p:nvSpPr>
          <p:spPr>
            <a:xfrm>
              <a:off x="4470" y="1703"/>
              <a:ext cx="173" cy="311"/>
            </a:xfrm>
            <a:custGeom>
              <a:rect b="b" l="l" r="r" t="t"/>
              <a:pathLst>
                <a:path extrusionOk="0" h="311" w="173">
                  <a:moveTo>
                    <a:pt x="0" y="24"/>
                  </a:moveTo>
                  <a:lnTo>
                    <a:pt x="9" y="114"/>
                  </a:lnTo>
                  <a:lnTo>
                    <a:pt x="85" y="311"/>
                  </a:lnTo>
                  <a:lnTo>
                    <a:pt x="164" y="114"/>
                  </a:lnTo>
                  <a:lnTo>
                    <a:pt x="173" y="24"/>
                  </a:lnTo>
                  <a:lnTo>
                    <a:pt x="135" y="0"/>
                  </a:lnTo>
                  <a:lnTo>
                    <a:pt x="35" y="0"/>
                  </a:lnTo>
                  <a:lnTo>
                    <a:pt x="0"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7" name="Google Shape;7607;p195"/>
            <p:cNvSpPr/>
            <p:nvPr/>
          </p:nvSpPr>
          <p:spPr>
            <a:xfrm>
              <a:off x="4505" y="1670"/>
              <a:ext cx="100"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8" name="Google Shape;7608;p195"/>
            <p:cNvSpPr/>
            <p:nvPr/>
          </p:nvSpPr>
          <p:spPr>
            <a:xfrm>
              <a:off x="4434" y="1421"/>
              <a:ext cx="242" cy="296"/>
            </a:xfrm>
            <a:custGeom>
              <a:rect b="b" l="l" r="r" t="t"/>
              <a:pathLst>
                <a:path extrusionOk="0" h="125" w="102">
                  <a:moveTo>
                    <a:pt x="51" y="125"/>
                  </a:moveTo>
                  <a:cubicBezTo>
                    <a:pt x="68" y="125"/>
                    <a:pt x="83" y="106"/>
                    <a:pt x="91" y="84"/>
                  </a:cubicBezTo>
                  <a:cubicBezTo>
                    <a:pt x="91" y="84"/>
                    <a:pt x="92" y="84"/>
                    <a:pt x="92" y="84"/>
                  </a:cubicBezTo>
                  <a:cubicBezTo>
                    <a:pt x="96" y="85"/>
                    <a:pt x="99" y="79"/>
                    <a:pt x="101" y="71"/>
                  </a:cubicBezTo>
                  <a:cubicBezTo>
                    <a:pt x="102" y="63"/>
                    <a:pt x="101" y="56"/>
                    <a:pt x="97" y="55"/>
                  </a:cubicBezTo>
                  <a:cubicBezTo>
                    <a:pt x="97" y="55"/>
                    <a:pt x="97" y="55"/>
                    <a:pt x="97" y="55"/>
                  </a:cubicBezTo>
                  <a:cubicBezTo>
                    <a:pt x="98" y="27"/>
                    <a:pt x="86" y="0"/>
                    <a:pt x="51" y="0"/>
                  </a:cubicBezTo>
                  <a:cubicBezTo>
                    <a:pt x="16" y="0"/>
                    <a:pt x="4" y="27"/>
                    <a:pt x="6" y="55"/>
                  </a:cubicBezTo>
                  <a:cubicBezTo>
                    <a:pt x="6" y="55"/>
                    <a:pt x="5" y="55"/>
                    <a:pt x="5" y="55"/>
                  </a:cubicBezTo>
                  <a:cubicBezTo>
                    <a:pt x="2" y="56"/>
                    <a:pt x="0" y="63"/>
                    <a:pt x="1" y="71"/>
                  </a:cubicBezTo>
                  <a:cubicBezTo>
                    <a:pt x="3" y="79"/>
                    <a:pt x="6" y="85"/>
                    <a:pt x="10" y="84"/>
                  </a:cubicBezTo>
                  <a:cubicBezTo>
                    <a:pt x="10" y="84"/>
                    <a:pt x="11" y="84"/>
                    <a:pt x="12" y="83"/>
                  </a:cubicBezTo>
                  <a:cubicBezTo>
                    <a:pt x="20" y="106"/>
                    <a:pt x="35" y="125"/>
                    <a:pt x="51" y="125"/>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9" name="Google Shape;7609;p195"/>
            <p:cNvSpPr/>
            <p:nvPr/>
          </p:nvSpPr>
          <p:spPr>
            <a:xfrm>
              <a:off x="4444" y="1421"/>
              <a:ext cx="223" cy="164"/>
            </a:xfrm>
            <a:custGeom>
              <a:rect b="b" l="l" r="r" t="t"/>
              <a:pathLst>
                <a:path extrusionOk="0" h="69" w="94">
                  <a:moveTo>
                    <a:pt x="93" y="55"/>
                  </a:moveTo>
                  <a:cubicBezTo>
                    <a:pt x="94" y="27"/>
                    <a:pt x="82" y="0"/>
                    <a:pt x="47" y="0"/>
                  </a:cubicBezTo>
                  <a:cubicBezTo>
                    <a:pt x="12" y="0"/>
                    <a:pt x="0" y="27"/>
                    <a:pt x="2" y="55"/>
                  </a:cubicBezTo>
                  <a:cubicBezTo>
                    <a:pt x="5" y="56"/>
                    <a:pt x="8" y="61"/>
                    <a:pt x="9" y="68"/>
                  </a:cubicBezTo>
                  <a:cubicBezTo>
                    <a:pt x="11" y="69"/>
                    <a:pt x="13" y="68"/>
                    <a:pt x="13" y="63"/>
                  </a:cubicBezTo>
                  <a:cubicBezTo>
                    <a:pt x="13" y="46"/>
                    <a:pt x="15" y="31"/>
                    <a:pt x="26" y="27"/>
                  </a:cubicBezTo>
                  <a:cubicBezTo>
                    <a:pt x="37" y="24"/>
                    <a:pt x="39" y="31"/>
                    <a:pt x="47" y="31"/>
                  </a:cubicBezTo>
                  <a:cubicBezTo>
                    <a:pt x="55" y="31"/>
                    <a:pt x="58" y="24"/>
                    <a:pt x="68" y="27"/>
                  </a:cubicBezTo>
                  <a:cubicBezTo>
                    <a:pt x="79" y="30"/>
                    <a:pt x="81" y="46"/>
                    <a:pt x="81" y="63"/>
                  </a:cubicBezTo>
                  <a:cubicBezTo>
                    <a:pt x="81" y="68"/>
                    <a:pt x="83" y="69"/>
                    <a:pt x="85" y="68"/>
                  </a:cubicBezTo>
                  <a:cubicBezTo>
                    <a:pt x="86" y="61"/>
                    <a:pt x="90" y="55"/>
                    <a:pt x="93" y="55"/>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0" name="Google Shape;7610;p195"/>
            <p:cNvSpPr/>
            <p:nvPr/>
          </p:nvSpPr>
          <p:spPr>
            <a:xfrm>
              <a:off x="4539" y="1746"/>
              <a:ext cx="35" cy="55"/>
            </a:xfrm>
            <a:custGeom>
              <a:rect b="b" l="l" r="r" t="t"/>
              <a:pathLst>
                <a:path extrusionOk="0" h="23" w="15">
                  <a:moveTo>
                    <a:pt x="13"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3" y="23"/>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1" name="Google Shape;7611;p195"/>
            <p:cNvSpPr/>
            <p:nvPr/>
          </p:nvSpPr>
          <p:spPr>
            <a:xfrm>
              <a:off x="4482" y="1703"/>
              <a:ext cx="73" cy="116"/>
            </a:xfrm>
            <a:custGeom>
              <a:rect b="b" l="l" r="r" t="t"/>
              <a:pathLst>
                <a:path extrusionOk="0" h="116" w="73">
                  <a:moveTo>
                    <a:pt x="23" y="0"/>
                  </a:moveTo>
                  <a:lnTo>
                    <a:pt x="73" y="43"/>
                  </a:lnTo>
                  <a:lnTo>
                    <a:pt x="45" y="116"/>
                  </a:lnTo>
                  <a:lnTo>
                    <a:pt x="0" y="14"/>
                  </a:lnTo>
                  <a:lnTo>
                    <a:pt x="2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2" name="Google Shape;7612;p195"/>
            <p:cNvSpPr/>
            <p:nvPr/>
          </p:nvSpPr>
          <p:spPr>
            <a:xfrm>
              <a:off x="4437" y="1717"/>
              <a:ext cx="118" cy="297"/>
            </a:xfrm>
            <a:custGeom>
              <a:rect b="b" l="l" r="r" t="t"/>
              <a:pathLst>
                <a:path extrusionOk="0" h="297" w="118">
                  <a:moveTo>
                    <a:pt x="45" y="0"/>
                  </a:moveTo>
                  <a:lnTo>
                    <a:pt x="118" y="297"/>
                  </a:lnTo>
                  <a:lnTo>
                    <a:pt x="16" y="133"/>
                  </a:lnTo>
                  <a:lnTo>
                    <a:pt x="30" y="105"/>
                  </a:lnTo>
                  <a:lnTo>
                    <a:pt x="0" y="81"/>
                  </a:lnTo>
                  <a:lnTo>
                    <a:pt x="33" y="10"/>
                  </a:lnTo>
                  <a:lnTo>
                    <a:pt x="45"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3" name="Google Shape;7613;p195"/>
            <p:cNvSpPr/>
            <p:nvPr/>
          </p:nvSpPr>
          <p:spPr>
            <a:xfrm>
              <a:off x="4555" y="1703"/>
              <a:ext cx="74" cy="116"/>
            </a:xfrm>
            <a:custGeom>
              <a:rect b="b" l="l" r="r" t="t"/>
              <a:pathLst>
                <a:path extrusionOk="0" h="116" w="74">
                  <a:moveTo>
                    <a:pt x="50" y="0"/>
                  </a:moveTo>
                  <a:lnTo>
                    <a:pt x="0" y="43"/>
                  </a:lnTo>
                  <a:lnTo>
                    <a:pt x="29" y="116"/>
                  </a:lnTo>
                  <a:lnTo>
                    <a:pt x="74" y="14"/>
                  </a:lnTo>
                  <a:lnTo>
                    <a:pt x="5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4" name="Google Shape;7614;p195"/>
            <p:cNvSpPr/>
            <p:nvPr/>
          </p:nvSpPr>
          <p:spPr>
            <a:xfrm>
              <a:off x="4532" y="1829"/>
              <a:ext cx="49" cy="185"/>
            </a:xfrm>
            <a:custGeom>
              <a:rect b="b" l="l" r="r" t="t"/>
              <a:pathLst>
                <a:path extrusionOk="0" h="185" w="49">
                  <a:moveTo>
                    <a:pt x="11" y="0"/>
                  </a:moveTo>
                  <a:lnTo>
                    <a:pt x="37" y="0"/>
                  </a:lnTo>
                  <a:lnTo>
                    <a:pt x="49" y="126"/>
                  </a:lnTo>
                  <a:lnTo>
                    <a:pt x="23" y="185"/>
                  </a:lnTo>
                  <a:lnTo>
                    <a:pt x="0" y="126"/>
                  </a:lnTo>
                  <a:lnTo>
                    <a:pt x="11"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5" name="Google Shape;7615;p195"/>
            <p:cNvSpPr/>
            <p:nvPr/>
          </p:nvSpPr>
          <p:spPr>
            <a:xfrm>
              <a:off x="4446" y="1409"/>
              <a:ext cx="185" cy="102"/>
            </a:xfrm>
            <a:custGeom>
              <a:rect b="b" l="l" r="r" t="t"/>
              <a:pathLst>
                <a:path extrusionOk="0" h="43" w="78">
                  <a:moveTo>
                    <a:pt x="78" y="24"/>
                  </a:moveTo>
                  <a:cubicBezTo>
                    <a:pt x="73" y="33"/>
                    <a:pt x="31" y="40"/>
                    <a:pt x="16" y="42"/>
                  </a:cubicBezTo>
                  <a:cubicBezTo>
                    <a:pt x="0" y="43"/>
                    <a:pt x="12" y="0"/>
                    <a:pt x="78" y="24"/>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6" name="Google Shape;7616;p195"/>
            <p:cNvSpPr/>
            <p:nvPr/>
          </p:nvSpPr>
          <p:spPr>
            <a:xfrm>
              <a:off x="4579" y="1409"/>
              <a:ext cx="90" cy="130"/>
            </a:xfrm>
            <a:custGeom>
              <a:rect b="b" l="l" r="r" t="t"/>
              <a:pathLst>
                <a:path extrusionOk="0" h="55" w="38">
                  <a:moveTo>
                    <a:pt x="0" y="24"/>
                  </a:moveTo>
                  <a:cubicBezTo>
                    <a:pt x="2" y="33"/>
                    <a:pt x="25" y="53"/>
                    <a:pt x="31" y="54"/>
                  </a:cubicBezTo>
                  <a:cubicBezTo>
                    <a:pt x="38" y="55"/>
                    <a:pt x="29" y="0"/>
                    <a:pt x="0" y="24"/>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7" name="Google Shape;7617;p195"/>
            <p:cNvSpPr/>
            <p:nvPr/>
          </p:nvSpPr>
          <p:spPr>
            <a:xfrm>
              <a:off x="4482" y="1703"/>
              <a:ext cx="73" cy="98"/>
            </a:xfrm>
            <a:custGeom>
              <a:rect b="b" l="l" r="r" t="t"/>
              <a:pathLst>
                <a:path extrusionOk="0" h="98" w="73">
                  <a:moveTo>
                    <a:pt x="23" y="0"/>
                  </a:moveTo>
                  <a:lnTo>
                    <a:pt x="73" y="43"/>
                  </a:lnTo>
                  <a:lnTo>
                    <a:pt x="45" y="98"/>
                  </a:lnTo>
                  <a:lnTo>
                    <a:pt x="0" y="14"/>
                  </a:lnTo>
                  <a:lnTo>
                    <a:pt x="2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8" name="Google Shape;7618;p195"/>
            <p:cNvSpPr/>
            <p:nvPr/>
          </p:nvSpPr>
          <p:spPr>
            <a:xfrm>
              <a:off x="4449" y="1717"/>
              <a:ext cx="106" cy="297"/>
            </a:xfrm>
            <a:custGeom>
              <a:rect b="b" l="l" r="r" t="t"/>
              <a:pathLst>
                <a:path extrusionOk="0" h="297" w="106">
                  <a:moveTo>
                    <a:pt x="33" y="0"/>
                  </a:moveTo>
                  <a:lnTo>
                    <a:pt x="106" y="297"/>
                  </a:lnTo>
                  <a:lnTo>
                    <a:pt x="14" y="121"/>
                  </a:lnTo>
                  <a:lnTo>
                    <a:pt x="30" y="100"/>
                  </a:lnTo>
                  <a:lnTo>
                    <a:pt x="0" y="76"/>
                  </a:lnTo>
                  <a:lnTo>
                    <a:pt x="21" y="10"/>
                  </a:lnTo>
                  <a:lnTo>
                    <a:pt x="33"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9" name="Google Shape;7619;p195"/>
            <p:cNvSpPr/>
            <p:nvPr/>
          </p:nvSpPr>
          <p:spPr>
            <a:xfrm>
              <a:off x="4555" y="1717"/>
              <a:ext cx="119" cy="297"/>
            </a:xfrm>
            <a:custGeom>
              <a:rect b="b" l="l" r="r" t="t"/>
              <a:pathLst>
                <a:path extrusionOk="0" h="297" w="119">
                  <a:moveTo>
                    <a:pt x="74" y="0"/>
                  </a:moveTo>
                  <a:lnTo>
                    <a:pt x="0" y="297"/>
                  </a:lnTo>
                  <a:lnTo>
                    <a:pt x="102" y="133"/>
                  </a:lnTo>
                  <a:lnTo>
                    <a:pt x="90" y="105"/>
                  </a:lnTo>
                  <a:lnTo>
                    <a:pt x="119" y="81"/>
                  </a:lnTo>
                  <a:lnTo>
                    <a:pt x="88" y="10"/>
                  </a:lnTo>
                  <a:lnTo>
                    <a:pt x="7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0" name="Google Shape;7620;p195"/>
            <p:cNvSpPr/>
            <p:nvPr/>
          </p:nvSpPr>
          <p:spPr>
            <a:xfrm>
              <a:off x="4555" y="1717"/>
              <a:ext cx="107" cy="297"/>
            </a:xfrm>
            <a:custGeom>
              <a:rect b="b" l="l" r="r" t="t"/>
              <a:pathLst>
                <a:path extrusionOk="0" h="297" w="107">
                  <a:moveTo>
                    <a:pt x="74" y="0"/>
                  </a:moveTo>
                  <a:lnTo>
                    <a:pt x="0" y="297"/>
                  </a:lnTo>
                  <a:lnTo>
                    <a:pt x="93" y="121"/>
                  </a:lnTo>
                  <a:lnTo>
                    <a:pt x="79" y="100"/>
                  </a:lnTo>
                  <a:lnTo>
                    <a:pt x="107" y="76"/>
                  </a:lnTo>
                  <a:lnTo>
                    <a:pt x="88" y="10"/>
                  </a:lnTo>
                  <a:lnTo>
                    <a:pt x="7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1" name="Google Shape;7621;p195"/>
            <p:cNvSpPr/>
            <p:nvPr/>
          </p:nvSpPr>
          <p:spPr>
            <a:xfrm>
              <a:off x="4555" y="1703"/>
              <a:ext cx="74" cy="98"/>
            </a:xfrm>
            <a:custGeom>
              <a:rect b="b" l="l" r="r" t="t"/>
              <a:pathLst>
                <a:path extrusionOk="0" h="98" w="74">
                  <a:moveTo>
                    <a:pt x="50" y="0"/>
                  </a:moveTo>
                  <a:lnTo>
                    <a:pt x="0" y="43"/>
                  </a:lnTo>
                  <a:lnTo>
                    <a:pt x="29" y="98"/>
                  </a:lnTo>
                  <a:lnTo>
                    <a:pt x="74" y="14"/>
                  </a:lnTo>
                  <a:lnTo>
                    <a:pt x="5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2" name="Google Shape;7622;p195"/>
            <p:cNvSpPr/>
            <p:nvPr/>
          </p:nvSpPr>
          <p:spPr>
            <a:xfrm>
              <a:off x="4539" y="1798"/>
              <a:ext cx="35" cy="33"/>
            </a:xfrm>
            <a:custGeom>
              <a:rect b="b" l="l" r="r" t="t"/>
              <a:pathLst>
                <a:path extrusionOk="0" h="14" w="15">
                  <a:moveTo>
                    <a:pt x="2" y="0"/>
                  </a:moveTo>
                  <a:cubicBezTo>
                    <a:pt x="13" y="0"/>
                    <a:pt x="13" y="0"/>
                    <a:pt x="13" y="0"/>
                  </a:cubicBezTo>
                  <a:cubicBezTo>
                    <a:pt x="15" y="5"/>
                    <a:pt x="15" y="9"/>
                    <a:pt x="13" y="14"/>
                  </a:cubicBezTo>
                  <a:cubicBezTo>
                    <a:pt x="2" y="14"/>
                    <a:pt x="2" y="14"/>
                    <a:pt x="2" y="14"/>
                  </a:cubicBezTo>
                  <a:cubicBezTo>
                    <a:pt x="0" y="9"/>
                    <a:pt x="0" y="5"/>
                    <a:pt x="2"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3" name="Google Shape;7623;p195"/>
            <p:cNvSpPr/>
            <p:nvPr/>
          </p:nvSpPr>
          <p:spPr>
            <a:xfrm>
              <a:off x="4548" y="2014"/>
              <a:ext cx="14" cy="88"/>
            </a:xfrm>
            <a:custGeom>
              <a:rect b="b" l="l" r="r" t="t"/>
              <a:pathLst>
                <a:path extrusionOk="0" h="37" w="6">
                  <a:moveTo>
                    <a:pt x="1" y="37"/>
                  </a:moveTo>
                  <a:cubicBezTo>
                    <a:pt x="2" y="37"/>
                    <a:pt x="4" y="37"/>
                    <a:pt x="6" y="37"/>
                  </a:cubicBezTo>
                  <a:cubicBezTo>
                    <a:pt x="6" y="28"/>
                    <a:pt x="4" y="4"/>
                    <a:pt x="3" y="0"/>
                  </a:cubicBezTo>
                  <a:cubicBezTo>
                    <a:pt x="2" y="3"/>
                    <a:pt x="0" y="27"/>
                    <a:pt x="1"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4" name="Google Shape;7624;p195"/>
            <p:cNvSpPr/>
            <p:nvPr/>
          </p:nvSpPr>
          <p:spPr>
            <a:xfrm>
              <a:off x="4259" y="2000"/>
              <a:ext cx="152" cy="392"/>
            </a:xfrm>
            <a:custGeom>
              <a:rect b="b" l="l" r="r" t="t"/>
              <a:pathLst>
                <a:path extrusionOk="0" h="165" w="64">
                  <a:moveTo>
                    <a:pt x="0" y="20"/>
                  </a:moveTo>
                  <a:cubicBezTo>
                    <a:pt x="22" y="15"/>
                    <a:pt x="37" y="0"/>
                    <a:pt x="41" y="18"/>
                  </a:cubicBezTo>
                  <a:cubicBezTo>
                    <a:pt x="46" y="39"/>
                    <a:pt x="57" y="94"/>
                    <a:pt x="63" y="142"/>
                  </a:cubicBezTo>
                  <a:cubicBezTo>
                    <a:pt x="64" y="153"/>
                    <a:pt x="61" y="156"/>
                    <a:pt x="58" y="157"/>
                  </a:cubicBezTo>
                  <a:cubicBezTo>
                    <a:pt x="43" y="162"/>
                    <a:pt x="30" y="163"/>
                    <a:pt x="13" y="165"/>
                  </a:cubicBezTo>
                  <a:cubicBezTo>
                    <a:pt x="0" y="20"/>
                    <a:pt x="0" y="20"/>
                    <a:pt x="0" y="20"/>
                  </a:cubicBezTo>
                  <a:cubicBezTo>
                    <a:pt x="0" y="20"/>
                    <a:pt x="0" y="20"/>
                    <a:pt x="0" y="20"/>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5" name="Google Shape;7625;p195"/>
            <p:cNvSpPr/>
            <p:nvPr/>
          </p:nvSpPr>
          <p:spPr>
            <a:xfrm>
              <a:off x="4000" y="1599"/>
              <a:ext cx="351" cy="693"/>
            </a:xfrm>
            <a:custGeom>
              <a:rect b="b" l="l" r="r" t="t"/>
              <a:pathLst>
                <a:path extrusionOk="0" h="292" w="148">
                  <a:moveTo>
                    <a:pt x="136" y="113"/>
                  </a:moveTo>
                  <a:cubicBezTo>
                    <a:pt x="123" y="177"/>
                    <a:pt x="96" y="292"/>
                    <a:pt x="75" y="292"/>
                  </a:cubicBezTo>
                  <a:cubicBezTo>
                    <a:pt x="55" y="292"/>
                    <a:pt x="15" y="169"/>
                    <a:pt x="7" y="121"/>
                  </a:cubicBezTo>
                  <a:cubicBezTo>
                    <a:pt x="0" y="80"/>
                    <a:pt x="13" y="0"/>
                    <a:pt x="99" y="26"/>
                  </a:cubicBezTo>
                  <a:cubicBezTo>
                    <a:pt x="127" y="25"/>
                    <a:pt x="148" y="57"/>
                    <a:pt x="136" y="113"/>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6" name="Google Shape;7626;p195"/>
            <p:cNvSpPr/>
            <p:nvPr/>
          </p:nvSpPr>
          <p:spPr>
            <a:xfrm>
              <a:off x="3948" y="1998"/>
              <a:ext cx="152" cy="394"/>
            </a:xfrm>
            <a:custGeom>
              <a:rect b="b" l="l" r="r" t="t"/>
              <a:pathLst>
                <a:path extrusionOk="0" h="166" w="64">
                  <a:moveTo>
                    <a:pt x="64" y="21"/>
                  </a:moveTo>
                  <a:cubicBezTo>
                    <a:pt x="36" y="14"/>
                    <a:pt x="27" y="0"/>
                    <a:pt x="22" y="22"/>
                  </a:cubicBezTo>
                  <a:cubicBezTo>
                    <a:pt x="17" y="45"/>
                    <a:pt x="7" y="97"/>
                    <a:pt x="1" y="144"/>
                  </a:cubicBezTo>
                  <a:cubicBezTo>
                    <a:pt x="0" y="156"/>
                    <a:pt x="4" y="158"/>
                    <a:pt x="8" y="159"/>
                  </a:cubicBezTo>
                  <a:cubicBezTo>
                    <a:pt x="22" y="162"/>
                    <a:pt x="35" y="164"/>
                    <a:pt x="51" y="166"/>
                  </a:cubicBezTo>
                  <a:cubicBezTo>
                    <a:pt x="64" y="21"/>
                    <a:pt x="64" y="21"/>
                    <a:pt x="64" y="21"/>
                  </a:cubicBezTo>
                  <a:cubicBezTo>
                    <a:pt x="64" y="21"/>
                    <a:pt x="64" y="21"/>
                    <a:pt x="64" y="21"/>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7" name="Google Shape;7627;p195"/>
            <p:cNvSpPr/>
            <p:nvPr/>
          </p:nvSpPr>
          <p:spPr>
            <a:xfrm>
              <a:off x="4048" y="2387"/>
              <a:ext cx="261" cy="14"/>
            </a:xfrm>
            <a:custGeom>
              <a:rect b="b" l="l" r="r" t="t"/>
              <a:pathLst>
                <a:path extrusionOk="0" h="6" w="110">
                  <a:moveTo>
                    <a:pt x="0" y="0"/>
                  </a:moveTo>
                  <a:cubicBezTo>
                    <a:pt x="0" y="1"/>
                    <a:pt x="0" y="1"/>
                    <a:pt x="0" y="1"/>
                  </a:cubicBezTo>
                  <a:cubicBezTo>
                    <a:pt x="34" y="6"/>
                    <a:pt x="76" y="6"/>
                    <a:pt x="110" y="1"/>
                  </a:cubicBezTo>
                  <a:cubicBezTo>
                    <a:pt x="110" y="1"/>
                    <a:pt x="110" y="0"/>
                    <a:pt x="109" y="0"/>
                  </a:cubicBezTo>
                  <a:lnTo>
                    <a:pt x="0"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8" name="Google Shape;7628;p195"/>
            <p:cNvSpPr/>
            <p:nvPr/>
          </p:nvSpPr>
          <p:spPr>
            <a:xfrm>
              <a:off x="3993" y="1962"/>
              <a:ext cx="372" cy="439"/>
            </a:xfrm>
            <a:custGeom>
              <a:rect b="b" l="l" r="r" t="t"/>
              <a:pathLst>
                <a:path extrusionOk="0" h="185" w="157">
                  <a:moveTo>
                    <a:pt x="22" y="180"/>
                  </a:moveTo>
                  <a:cubicBezTo>
                    <a:pt x="31" y="152"/>
                    <a:pt x="26" y="144"/>
                    <a:pt x="13" y="113"/>
                  </a:cubicBezTo>
                  <a:cubicBezTo>
                    <a:pt x="0" y="82"/>
                    <a:pt x="26" y="65"/>
                    <a:pt x="7" y="27"/>
                  </a:cubicBezTo>
                  <a:cubicBezTo>
                    <a:pt x="24" y="16"/>
                    <a:pt x="46" y="11"/>
                    <a:pt x="60" y="0"/>
                  </a:cubicBezTo>
                  <a:cubicBezTo>
                    <a:pt x="66" y="6"/>
                    <a:pt x="71" y="7"/>
                    <a:pt x="78" y="7"/>
                  </a:cubicBezTo>
                  <a:cubicBezTo>
                    <a:pt x="85" y="7"/>
                    <a:pt x="90" y="6"/>
                    <a:pt x="97" y="0"/>
                  </a:cubicBezTo>
                  <a:cubicBezTo>
                    <a:pt x="107" y="8"/>
                    <a:pt x="132" y="15"/>
                    <a:pt x="150" y="27"/>
                  </a:cubicBezTo>
                  <a:cubicBezTo>
                    <a:pt x="132" y="66"/>
                    <a:pt x="157" y="73"/>
                    <a:pt x="144" y="113"/>
                  </a:cubicBezTo>
                  <a:cubicBezTo>
                    <a:pt x="134" y="144"/>
                    <a:pt x="119" y="146"/>
                    <a:pt x="133" y="180"/>
                  </a:cubicBezTo>
                  <a:cubicBezTo>
                    <a:pt x="99" y="185"/>
                    <a:pt x="56" y="185"/>
                    <a:pt x="22" y="180"/>
                  </a:cubicBez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9" name="Google Shape;7629;p195"/>
            <p:cNvSpPr/>
            <p:nvPr/>
          </p:nvSpPr>
          <p:spPr>
            <a:xfrm>
              <a:off x="4093" y="1962"/>
              <a:ext cx="170" cy="342"/>
            </a:xfrm>
            <a:custGeom>
              <a:rect b="b" l="l" r="r" t="t"/>
              <a:pathLst>
                <a:path extrusionOk="0" h="342" w="170">
                  <a:moveTo>
                    <a:pt x="4" y="21"/>
                  </a:moveTo>
                  <a:lnTo>
                    <a:pt x="0" y="126"/>
                  </a:lnTo>
                  <a:lnTo>
                    <a:pt x="85" y="342"/>
                  </a:lnTo>
                  <a:lnTo>
                    <a:pt x="170" y="126"/>
                  </a:lnTo>
                  <a:lnTo>
                    <a:pt x="166" y="19"/>
                  </a:lnTo>
                  <a:lnTo>
                    <a:pt x="130" y="0"/>
                  </a:lnTo>
                  <a:lnTo>
                    <a:pt x="42" y="0"/>
                  </a:lnTo>
                  <a:lnTo>
                    <a:pt x="4" y="2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0" name="Google Shape;7630;p195"/>
            <p:cNvSpPr/>
            <p:nvPr/>
          </p:nvSpPr>
          <p:spPr>
            <a:xfrm>
              <a:off x="4135" y="1926"/>
              <a:ext cx="86" cy="88"/>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1" name="Google Shape;7631;p195"/>
            <p:cNvSpPr/>
            <p:nvPr/>
          </p:nvSpPr>
          <p:spPr>
            <a:xfrm>
              <a:off x="4045" y="1651"/>
              <a:ext cx="266" cy="328"/>
            </a:xfrm>
            <a:custGeom>
              <a:rect b="b" l="l" r="r" t="t"/>
              <a:pathLst>
                <a:path extrusionOk="0" h="138" w="112">
                  <a:moveTo>
                    <a:pt x="56" y="138"/>
                  </a:moveTo>
                  <a:cubicBezTo>
                    <a:pt x="74" y="138"/>
                    <a:pt x="91" y="117"/>
                    <a:pt x="100" y="92"/>
                  </a:cubicBezTo>
                  <a:cubicBezTo>
                    <a:pt x="100" y="93"/>
                    <a:pt x="101" y="93"/>
                    <a:pt x="102" y="93"/>
                  </a:cubicBezTo>
                  <a:cubicBezTo>
                    <a:pt x="105" y="94"/>
                    <a:pt x="109" y="87"/>
                    <a:pt x="111" y="78"/>
                  </a:cubicBezTo>
                  <a:cubicBezTo>
                    <a:pt x="112" y="69"/>
                    <a:pt x="110" y="61"/>
                    <a:pt x="107" y="61"/>
                  </a:cubicBezTo>
                  <a:cubicBezTo>
                    <a:pt x="107" y="61"/>
                    <a:pt x="106" y="61"/>
                    <a:pt x="106" y="61"/>
                  </a:cubicBezTo>
                  <a:cubicBezTo>
                    <a:pt x="108" y="29"/>
                    <a:pt x="95" y="0"/>
                    <a:pt x="56" y="0"/>
                  </a:cubicBezTo>
                  <a:cubicBezTo>
                    <a:pt x="17" y="0"/>
                    <a:pt x="4" y="29"/>
                    <a:pt x="6" y="61"/>
                  </a:cubicBezTo>
                  <a:cubicBezTo>
                    <a:pt x="6" y="61"/>
                    <a:pt x="5" y="61"/>
                    <a:pt x="5" y="61"/>
                  </a:cubicBezTo>
                  <a:cubicBezTo>
                    <a:pt x="1" y="61"/>
                    <a:pt x="0" y="69"/>
                    <a:pt x="1" y="78"/>
                  </a:cubicBezTo>
                  <a:cubicBezTo>
                    <a:pt x="3" y="87"/>
                    <a:pt x="7" y="94"/>
                    <a:pt x="10" y="93"/>
                  </a:cubicBezTo>
                  <a:cubicBezTo>
                    <a:pt x="11" y="93"/>
                    <a:pt x="12" y="93"/>
                    <a:pt x="12" y="92"/>
                  </a:cubicBezTo>
                  <a:cubicBezTo>
                    <a:pt x="21" y="117"/>
                    <a:pt x="38" y="138"/>
                    <a:pt x="56" y="13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2" name="Google Shape;7632;p195"/>
            <p:cNvSpPr/>
            <p:nvPr/>
          </p:nvSpPr>
          <p:spPr>
            <a:xfrm>
              <a:off x="4159" y="2009"/>
              <a:ext cx="40" cy="62"/>
            </a:xfrm>
            <a:custGeom>
              <a:rect b="b" l="l" r="r" t="t"/>
              <a:pathLst>
                <a:path extrusionOk="0" h="26" w="17">
                  <a:moveTo>
                    <a:pt x="14" y="26"/>
                  </a:moveTo>
                  <a:cubicBezTo>
                    <a:pt x="17" y="20"/>
                    <a:pt x="17" y="20"/>
                    <a:pt x="17" y="20"/>
                  </a:cubicBezTo>
                  <a:cubicBezTo>
                    <a:pt x="8" y="0"/>
                    <a:pt x="8" y="0"/>
                    <a:pt x="8" y="0"/>
                  </a:cubicBezTo>
                  <a:cubicBezTo>
                    <a:pt x="0" y="20"/>
                    <a:pt x="0" y="20"/>
                    <a:pt x="0" y="20"/>
                  </a:cubicBezTo>
                  <a:cubicBezTo>
                    <a:pt x="2" y="26"/>
                    <a:pt x="2" y="26"/>
                    <a:pt x="2" y="26"/>
                  </a:cubicBezTo>
                  <a:cubicBezTo>
                    <a:pt x="6" y="26"/>
                    <a:pt x="10" y="26"/>
                    <a:pt x="14" y="26"/>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3" name="Google Shape;7633;p195"/>
            <p:cNvSpPr/>
            <p:nvPr/>
          </p:nvSpPr>
          <p:spPr>
            <a:xfrm>
              <a:off x="4109" y="1962"/>
              <a:ext cx="69" cy="128"/>
            </a:xfrm>
            <a:custGeom>
              <a:rect b="b" l="l" r="r" t="t"/>
              <a:pathLst>
                <a:path extrusionOk="0" h="128" w="69">
                  <a:moveTo>
                    <a:pt x="26" y="0"/>
                  </a:moveTo>
                  <a:lnTo>
                    <a:pt x="69" y="47"/>
                  </a:lnTo>
                  <a:lnTo>
                    <a:pt x="38" y="128"/>
                  </a:lnTo>
                  <a:lnTo>
                    <a:pt x="0" y="17"/>
                  </a:lnTo>
                  <a:lnTo>
                    <a:pt x="2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4" name="Google Shape;7634;p195"/>
            <p:cNvSpPr/>
            <p:nvPr/>
          </p:nvSpPr>
          <p:spPr>
            <a:xfrm>
              <a:off x="4048" y="1976"/>
              <a:ext cx="130" cy="330"/>
            </a:xfrm>
            <a:custGeom>
              <a:rect b="b" l="l" r="r" t="t"/>
              <a:pathLst>
                <a:path extrusionOk="0" h="330" w="130">
                  <a:moveTo>
                    <a:pt x="61" y="0"/>
                  </a:moveTo>
                  <a:lnTo>
                    <a:pt x="130" y="330"/>
                  </a:lnTo>
                  <a:lnTo>
                    <a:pt x="19" y="150"/>
                  </a:lnTo>
                  <a:lnTo>
                    <a:pt x="33" y="119"/>
                  </a:lnTo>
                  <a:lnTo>
                    <a:pt x="0" y="93"/>
                  </a:lnTo>
                  <a:lnTo>
                    <a:pt x="45" y="12"/>
                  </a:lnTo>
                  <a:lnTo>
                    <a:pt x="61"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5" name="Google Shape;7635;p195"/>
            <p:cNvSpPr/>
            <p:nvPr/>
          </p:nvSpPr>
          <p:spPr>
            <a:xfrm>
              <a:off x="4178" y="1962"/>
              <a:ext cx="69" cy="128"/>
            </a:xfrm>
            <a:custGeom>
              <a:rect b="b" l="l" r="r" t="t"/>
              <a:pathLst>
                <a:path extrusionOk="0" h="128" w="69">
                  <a:moveTo>
                    <a:pt x="45" y="0"/>
                  </a:moveTo>
                  <a:lnTo>
                    <a:pt x="0" y="47"/>
                  </a:lnTo>
                  <a:lnTo>
                    <a:pt x="31" y="128"/>
                  </a:lnTo>
                  <a:lnTo>
                    <a:pt x="69" y="17"/>
                  </a:lnTo>
                  <a:lnTo>
                    <a:pt x="4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6" name="Google Shape;7636;p195"/>
            <p:cNvSpPr/>
            <p:nvPr/>
          </p:nvSpPr>
          <p:spPr>
            <a:xfrm>
              <a:off x="4152" y="2100"/>
              <a:ext cx="55" cy="206"/>
            </a:xfrm>
            <a:custGeom>
              <a:rect b="b" l="l" r="r" t="t"/>
              <a:pathLst>
                <a:path extrusionOk="0" h="206" w="55">
                  <a:moveTo>
                    <a:pt x="12" y="0"/>
                  </a:moveTo>
                  <a:lnTo>
                    <a:pt x="40" y="0"/>
                  </a:lnTo>
                  <a:lnTo>
                    <a:pt x="55" y="140"/>
                  </a:lnTo>
                  <a:lnTo>
                    <a:pt x="26" y="206"/>
                  </a:lnTo>
                  <a:lnTo>
                    <a:pt x="0" y="140"/>
                  </a:lnTo>
                  <a:lnTo>
                    <a:pt x="1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7" name="Google Shape;7637;p195"/>
            <p:cNvSpPr/>
            <p:nvPr/>
          </p:nvSpPr>
          <p:spPr>
            <a:xfrm>
              <a:off x="4109" y="1962"/>
              <a:ext cx="69" cy="109"/>
            </a:xfrm>
            <a:custGeom>
              <a:rect b="b" l="l" r="r" t="t"/>
              <a:pathLst>
                <a:path extrusionOk="0" h="109" w="69">
                  <a:moveTo>
                    <a:pt x="26" y="0"/>
                  </a:moveTo>
                  <a:lnTo>
                    <a:pt x="69" y="47"/>
                  </a:lnTo>
                  <a:lnTo>
                    <a:pt x="38" y="109"/>
                  </a:lnTo>
                  <a:lnTo>
                    <a:pt x="0" y="17"/>
                  </a:lnTo>
                  <a:lnTo>
                    <a:pt x="2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8" name="Google Shape;7638;p195"/>
            <p:cNvSpPr/>
            <p:nvPr/>
          </p:nvSpPr>
          <p:spPr>
            <a:xfrm>
              <a:off x="4062" y="1976"/>
              <a:ext cx="116" cy="330"/>
            </a:xfrm>
            <a:custGeom>
              <a:rect b="b" l="l" r="r" t="t"/>
              <a:pathLst>
                <a:path extrusionOk="0" h="330" w="116">
                  <a:moveTo>
                    <a:pt x="47" y="0"/>
                  </a:moveTo>
                  <a:lnTo>
                    <a:pt x="116" y="330"/>
                  </a:lnTo>
                  <a:lnTo>
                    <a:pt x="14" y="135"/>
                  </a:lnTo>
                  <a:lnTo>
                    <a:pt x="31" y="112"/>
                  </a:lnTo>
                  <a:lnTo>
                    <a:pt x="0" y="86"/>
                  </a:lnTo>
                  <a:lnTo>
                    <a:pt x="31" y="12"/>
                  </a:lnTo>
                  <a:lnTo>
                    <a:pt x="47"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9" name="Google Shape;7639;p195"/>
            <p:cNvSpPr/>
            <p:nvPr/>
          </p:nvSpPr>
          <p:spPr>
            <a:xfrm>
              <a:off x="4178" y="1976"/>
              <a:ext cx="131" cy="330"/>
            </a:xfrm>
            <a:custGeom>
              <a:rect b="b" l="l" r="r" t="t"/>
              <a:pathLst>
                <a:path extrusionOk="0" h="330" w="131">
                  <a:moveTo>
                    <a:pt x="71" y="0"/>
                  </a:moveTo>
                  <a:lnTo>
                    <a:pt x="0" y="330"/>
                  </a:lnTo>
                  <a:lnTo>
                    <a:pt x="114" y="150"/>
                  </a:lnTo>
                  <a:lnTo>
                    <a:pt x="100" y="119"/>
                  </a:lnTo>
                  <a:lnTo>
                    <a:pt x="131" y="93"/>
                  </a:lnTo>
                  <a:lnTo>
                    <a:pt x="97" y="12"/>
                  </a:lnTo>
                  <a:lnTo>
                    <a:pt x="71"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0" name="Google Shape;7640;p195"/>
            <p:cNvSpPr/>
            <p:nvPr/>
          </p:nvSpPr>
          <p:spPr>
            <a:xfrm>
              <a:off x="4178" y="1976"/>
              <a:ext cx="119" cy="330"/>
            </a:xfrm>
            <a:custGeom>
              <a:rect b="b" l="l" r="r" t="t"/>
              <a:pathLst>
                <a:path extrusionOk="0" h="330" w="119">
                  <a:moveTo>
                    <a:pt x="71" y="0"/>
                  </a:moveTo>
                  <a:lnTo>
                    <a:pt x="0" y="330"/>
                  </a:lnTo>
                  <a:lnTo>
                    <a:pt x="102" y="135"/>
                  </a:lnTo>
                  <a:lnTo>
                    <a:pt x="85" y="112"/>
                  </a:lnTo>
                  <a:lnTo>
                    <a:pt x="119" y="86"/>
                  </a:lnTo>
                  <a:lnTo>
                    <a:pt x="97" y="12"/>
                  </a:lnTo>
                  <a:lnTo>
                    <a:pt x="71"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1" name="Google Shape;7641;p195"/>
            <p:cNvSpPr/>
            <p:nvPr/>
          </p:nvSpPr>
          <p:spPr>
            <a:xfrm>
              <a:off x="4178" y="1962"/>
              <a:ext cx="69" cy="109"/>
            </a:xfrm>
            <a:custGeom>
              <a:rect b="b" l="l" r="r" t="t"/>
              <a:pathLst>
                <a:path extrusionOk="0" h="109" w="69">
                  <a:moveTo>
                    <a:pt x="45" y="0"/>
                  </a:moveTo>
                  <a:lnTo>
                    <a:pt x="0" y="47"/>
                  </a:lnTo>
                  <a:lnTo>
                    <a:pt x="31" y="109"/>
                  </a:lnTo>
                  <a:lnTo>
                    <a:pt x="69" y="17"/>
                  </a:lnTo>
                  <a:lnTo>
                    <a:pt x="4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2" name="Google Shape;7642;p195"/>
            <p:cNvSpPr/>
            <p:nvPr/>
          </p:nvSpPr>
          <p:spPr>
            <a:xfrm>
              <a:off x="4159" y="2069"/>
              <a:ext cx="40" cy="33"/>
            </a:xfrm>
            <a:custGeom>
              <a:rect b="b" l="l" r="r" t="t"/>
              <a:pathLst>
                <a:path extrusionOk="0" h="14" w="17">
                  <a:moveTo>
                    <a:pt x="2" y="0"/>
                  </a:moveTo>
                  <a:cubicBezTo>
                    <a:pt x="14" y="0"/>
                    <a:pt x="14" y="0"/>
                    <a:pt x="14" y="0"/>
                  </a:cubicBezTo>
                  <a:cubicBezTo>
                    <a:pt x="17" y="5"/>
                    <a:pt x="17" y="10"/>
                    <a:pt x="14" y="14"/>
                  </a:cubicBezTo>
                  <a:cubicBezTo>
                    <a:pt x="2" y="14"/>
                    <a:pt x="2" y="14"/>
                    <a:pt x="2" y="14"/>
                  </a:cubicBezTo>
                  <a:cubicBezTo>
                    <a:pt x="0" y="10"/>
                    <a:pt x="0" y="5"/>
                    <a:pt x="2"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3" name="Google Shape;7643;p195"/>
            <p:cNvSpPr/>
            <p:nvPr/>
          </p:nvSpPr>
          <p:spPr>
            <a:xfrm>
              <a:off x="4176" y="2301"/>
              <a:ext cx="9" cy="98"/>
            </a:xfrm>
            <a:custGeom>
              <a:rect b="b" l="l" r="r" t="t"/>
              <a:pathLst>
                <a:path extrusionOk="0" h="41" w="4">
                  <a:moveTo>
                    <a:pt x="0" y="41"/>
                  </a:moveTo>
                  <a:cubicBezTo>
                    <a:pt x="0" y="30"/>
                    <a:pt x="1" y="18"/>
                    <a:pt x="2" y="0"/>
                  </a:cubicBezTo>
                  <a:cubicBezTo>
                    <a:pt x="3" y="18"/>
                    <a:pt x="4" y="30"/>
                    <a:pt x="4" y="41"/>
                  </a:cubicBezTo>
                  <a:cubicBezTo>
                    <a:pt x="3" y="41"/>
                    <a:pt x="1" y="41"/>
                    <a:pt x="0" y="41"/>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4" name="Google Shape;7644;p195"/>
            <p:cNvSpPr/>
            <p:nvPr/>
          </p:nvSpPr>
          <p:spPr>
            <a:xfrm>
              <a:off x="4273" y="1808"/>
              <a:ext cx="38" cy="66"/>
            </a:xfrm>
            <a:custGeom>
              <a:rect b="b" l="l" r="r" t="t"/>
              <a:pathLst>
                <a:path extrusionOk="0" h="28" w="16">
                  <a:moveTo>
                    <a:pt x="11" y="0"/>
                  </a:moveTo>
                  <a:cubicBezTo>
                    <a:pt x="15" y="1"/>
                    <a:pt x="16" y="8"/>
                    <a:pt x="14" y="15"/>
                  </a:cubicBezTo>
                  <a:cubicBezTo>
                    <a:pt x="13" y="22"/>
                    <a:pt x="9" y="28"/>
                    <a:pt x="5" y="27"/>
                  </a:cubicBezTo>
                  <a:cubicBezTo>
                    <a:pt x="2" y="26"/>
                    <a:pt x="0" y="20"/>
                    <a:pt x="2" y="12"/>
                  </a:cubicBezTo>
                  <a:cubicBezTo>
                    <a:pt x="3" y="5"/>
                    <a:pt x="8" y="0"/>
                    <a:pt x="11" y="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5" name="Google Shape;7645;p195"/>
            <p:cNvSpPr/>
            <p:nvPr/>
          </p:nvSpPr>
          <p:spPr>
            <a:xfrm>
              <a:off x="4052" y="1651"/>
              <a:ext cx="252" cy="183"/>
            </a:xfrm>
            <a:custGeom>
              <a:rect b="b" l="l" r="r" t="t"/>
              <a:pathLst>
                <a:path extrusionOk="0" h="77" w="106">
                  <a:moveTo>
                    <a:pt x="104" y="61"/>
                  </a:moveTo>
                  <a:cubicBezTo>
                    <a:pt x="106" y="29"/>
                    <a:pt x="92" y="0"/>
                    <a:pt x="53" y="0"/>
                  </a:cubicBezTo>
                  <a:cubicBezTo>
                    <a:pt x="14" y="0"/>
                    <a:pt x="0" y="29"/>
                    <a:pt x="2" y="61"/>
                  </a:cubicBezTo>
                  <a:cubicBezTo>
                    <a:pt x="5" y="62"/>
                    <a:pt x="9" y="67"/>
                    <a:pt x="10" y="75"/>
                  </a:cubicBezTo>
                  <a:cubicBezTo>
                    <a:pt x="13" y="77"/>
                    <a:pt x="15" y="76"/>
                    <a:pt x="15" y="69"/>
                  </a:cubicBezTo>
                  <a:cubicBezTo>
                    <a:pt x="15" y="51"/>
                    <a:pt x="17" y="34"/>
                    <a:pt x="29" y="30"/>
                  </a:cubicBezTo>
                  <a:cubicBezTo>
                    <a:pt x="41" y="26"/>
                    <a:pt x="44" y="35"/>
                    <a:pt x="53" y="35"/>
                  </a:cubicBezTo>
                  <a:cubicBezTo>
                    <a:pt x="62" y="35"/>
                    <a:pt x="65" y="27"/>
                    <a:pt x="76" y="30"/>
                  </a:cubicBezTo>
                  <a:cubicBezTo>
                    <a:pt x="89" y="33"/>
                    <a:pt x="91" y="51"/>
                    <a:pt x="91" y="69"/>
                  </a:cubicBezTo>
                  <a:cubicBezTo>
                    <a:pt x="91" y="75"/>
                    <a:pt x="93" y="76"/>
                    <a:pt x="95" y="75"/>
                  </a:cubicBezTo>
                  <a:cubicBezTo>
                    <a:pt x="97" y="67"/>
                    <a:pt x="100" y="61"/>
                    <a:pt x="104" y="61"/>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6" name="Google Shape;7646;p195"/>
            <p:cNvSpPr/>
            <p:nvPr/>
          </p:nvSpPr>
          <p:spPr>
            <a:xfrm>
              <a:off x="4157" y="1677"/>
              <a:ext cx="111" cy="154"/>
            </a:xfrm>
            <a:custGeom>
              <a:rect b="b" l="l" r="r" t="t"/>
              <a:pathLst>
                <a:path extrusionOk="0" h="65" w="47">
                  <a:moveTo>
                    <a:pt x="45" y="0"/>
                  </a:moveTo>
                  <a:cubicBezTo>
                    <a:pt x="47" y="18"/>
                    <a:pt x="20" y="56"/>
                    <a:pt x="0" y="65"/>
                  </a:cubicBezTo>
                  <a:cubicBezTo>
                    <a:pt x="13" y="58"/>
                    <a:pt x="21" y="31"/>
                    <a:pt x="18" y="12"/>
                  </a:cubicBezTo>
                  <a:cubicBezTo>
                    <a:pt x="17" y="8"/>
                    <a:pt x="47" y="3"/>
                    <a:pt x="45" y="0"/>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7" name="Google Shape;7647;p195"/>
            <p:cNvSpPr/>
            <p:nvPr/>
          </p:nvSpPr>
          <p:spPr>
            <a:xfrm>
              <a:off x="4017" y="1646"/>
              <a:ext cx="218" cy="216"/>
            </a:xfrm>
            <a:custGeom>
              <a:rect b="b" l="l" r="r" t="t"/>
              <a:pathLst>
                <a:path extrusionOk="0" h="91" w="92">
                  <a:moveTo>
                    <a:pt x="91" y="15"/>
                  </a:moveTo>
                  <a:cubicBezTo>
                    <a:pt x="88" y="33"/>
                    <a:pt x="29" y="88"/>
                    <a:pt x="7" y="91"/>
                  </a:cubicBezTo>
                  <a:cubicBezTo>
                    <a:pt x="0" y="0"/>
                    <a:pt x="56" y="38"/>
                    <a:pt x="61" y="20"/>
                  </a:cubicBezTo>
                  <a:cubicBezTo>
                    <a:pt x="63" y="15"/>
                    <a:pt x="92" y="19"/>
                    <a:pt x="91" y="15"/>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8" name="Google Shape;7648;p195"/>
            <p:cNvSpPr/>
            <p:nvPr/>
          </p:nvSpPr>
          <p:spPr>
            <a:xfrm>
              <a:off x="4192" y="1656"/>
              <a:ext cx="138" cy="211"/>
            </a:xfrm>
            <a:custGeom>
              <a:rect b="b" l="l" r="r" t="t"/>
              <a:pathLst>
                <a:path extrusionOk="0" h="89" w="58">
                  <a:moveTo>
                    <a:pt x="2" y="0"/>
                  </a:moveTo>
                  <a:cubicBezTo>
                    <a:pt x="1" y="18"/>
                    <a:pt x="30" y="81"/>
                    <a:pt x="51" y="89"/>
                  </a:cubicBezTo>
                  <a:cubicBezTo>
                    <a:pt x="58" y="24"/>
                    <a:pt x="41" y="16"/>
                    <a:pt x="30" y="10"/>
                  </a:cubicBezTo>
                  <a:cubicBezTo>
                    <a:pt x="26" y="9"/>
                    <a:pt x="0" y="4"/>
                    <a:pt x="2" y="0"/>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9" name="Google Shape;7649;p195"/>
            <p:cNvSpPr/>
            <p:nvPr/>
          </p:nvSpPr>
          <p:spPr>
            <a:xfrm>
              <a:off x="3929" y="2373"/>
              <a:ext cx="240" cy="517"/>
            </a:xfrm>
            <a:custGeom>
              <a:rect b="b" l="l" r="r" t="t"/>
              <a:pathLst>
                <a:path extrusionOk="0" h="218" w="101">
                  <a:moveTo>
                    <a:pt x="0" y="24"/>
                  </a:moveTo>
                  <a:cubicBezTo>
                    <a:pt x="30" y="17"/>
                    <a:pt x="71" y="0"/>
                    <a:pt x="76" y="24"/>
                  </a:cubicBezTo>
                  <a:cubicBezTo>
                    <a:pt x="83" y="52"/>
                    <a:pt x="91" y="119"/>
                    <a:pt x="99" y="185"/>
                  </a:cubicBezTo>
                  <a:cubicBezTo>
                    <a:pt x="101" y="199"/>
                    <a:pt x="82" y="206"/>
                    <a:pt x="78" y="207"/>
                  </a:cubicBezTo>
                  <a:cubicBezTo>
                    <a:pt x="58" y="213"/>
                    <a:pt x="41" y="215"/>
                    <a:pt x="19" y="218"/>
                  </a:cubicBezTo>
                  <a:cubicBezTo>
                    <a:pt x="0" y="24"/>
                    <a:pt x="0" y="24"/>
                    <a:pt x="0" y="24"/>
                  </a:cubicBezTo>
                  <a:cubicBezTo>
                    <a:pt x="0" y="24"/>
                    <a:pt x="0" y="24"/>
                    <a:pt x="0" y="2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0" name="Google Shape;7650;p195"/>
            <p:cNvSpPr/>
            <p:nvPr/>
          </p:nvSpPr>
          <p:spPr>
            <a:xfrm>
              <a:off x="3488" y="2358"/>
              <a:ext cx="230" cy="532"/>
            </a:xfrm>
            <a:custGeom>
              <a:rect b="b" l="l" r="r" t="t"/>
              <a:pathLst>
                <a:path extrusionOk="0" h="224" w="97">
                  <a:moveTo>
                    <a:pt x="97" y="30"/>
                  </a:moveTo>
                  <a:cubicBezTo>
                    <a:pt x="60" y="21"/>
                    <a:pt x="30" y="0"/>
                    <a:pt x="24" y="29"/>
                  </a:cubicBezTo>
                  <a:cubicBezTo>
                    <a:pt x="17" y="60"/>
                    <a:pt x="10" y="127"/>
                    <a:pt x="2" y="190"/>
                  </a:cubicBezTo>
                  <a:cubicBezTo>
                    <a:pt x="0" y="206"/>
                    <a:pt x="16" y="212"/>
                    <a:pt x="22" y="214"/>
                  </a:cubicBezTo>
                  <a:cubicBezTo>
                    <a:pt x="41" y="219"/>
                    <a:pt x="58" y="221"/>
                    <a:pt x="79" y="224"/>
                  </a:cubicBezTo>
                  <a:cubicBezTo>
                    <a:pt x="97" y="30"/>
                    <a:pt x="97" y="30"/>
                    <a:pt x="97" y="30"/>
                  </a:cubicBezTo>
                  <a:cubicBezTo>
                    <a:pt x="97" y="30"/>
                    <a:pt x="97" y="30"/>
                    <a:pt x="97" y="3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1" name="Google Shape;7651;p195"/>
            <p:cNvSpPr/>
            <p:nvPr/>
          </p:nvSpPr>
          <p:spPr>
            <a:xfrm>
              <a:off x="3647" y="2880"/>
              <a:ext cx="351" cy="22"/>
            </a:xfrm>
            <a:custGeom>
              <a:rect b="b" l="l" r="r" t="t"/>
              <a:pathLst>
                <a:path extrusionOk="0" h="9" w="148">
                  <a:moveTo>
                    <a:pt x="1" y="0"/>
                  </a:moveTo>
                  <a:cubicBezTo>
                    <a:pt x="0" y="3"/>
                    <a:pt x="0" y="3"/>
                    <a:pt x="0" y="3"/>
                  </a:cubicBezTo>
                  <a:cubicBezTo>
                    <a:pt x="46" y="8"/>
                    <a:pt x="102" y="9"/>
                    <a:pt x="148" y="3"/>
                  </a:cubicBezTo>
                  <a:cubicBezTo>
                    <a:pt x="148" y="2"/>
                    <a:pt x="147" y="1"/>
                    <a:pt x="147"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2" name="Google Shape;7652;p195"/>
            <p:cNvSpPr/>
            <p:nvPr/>
          </p:nvSpPr>
          <p:spPr>
            <a:xfrm>
              <a:off x="3545" y="2316"/>
              <a:ext cx="562" cy="586"/>
            </a:xfrm>
            <a:custGeom>
              <a:rect b="b" l="l" r="r" t="t"/>
              <a:pathLst>
                <a:path extrusionOk="0" h="247" w="237">
                  <a:moveTo>
                    <a:pt x="26" y="238"/>
                  </a:moveTo>
                  <a:cubicBezTo>
                    <a:pt x="36" y="209"/>
                    <a:pt x="13" y="71"/>
                    <a:pt x="0" y="46"/>
                  </a:cubicBezTo>
                  <a:cubicBezTo>
                    <a:pt x="7" y="20"/>
                    <a:pt x="75" y="15"/>
                    <a:pt x="93" y="0"/>
                  </a:cubicBezTo>
                  <a:cubicBezTo>
                    <a:pt x="102" y="7"/>
                    <a:pt x="108" y="9"/>
                    <a:pt x="117" y="9"/>
                  </a:cubicBezTo>
                  <a:cubicBezTo>
                    <a:pt x="127" y="9"/>
                    <a:pt x="134" y="7"/>
                    <a:pt x="142" y="0"/>
                  </a:cubicBezTo>
                  <a:cubicBezTo>
                    <a:pt x="155" y="11"/>
                    <a:pt x="226" y="19"/>
                    <a:pt x="237" y="45"/>
                  </a:cubicBezTo>
                  <a:cubicBezTo>
                    <a:pt x="224" y="74"/>
                    <a:pt x="199" y="211"/>
                    <a:pt x="210" y="238"/>
                  </a:cubicBezTo>
                  <a:cubicBezTo>
                    <a:pt x="164" y="247"/>
                    <a:pt x="73" y="247"/>
                    <a:pt x="26" y="238"/>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3" name="Google Shape;7653;p195"/>
            <p:cNvSpPr/>
            <p:nvPr/>
          </p:nvSpPr>
          <p:spPr>
            <a:xfrm>
              <a:off x="3711" y="2316"/>
              <a:ext cx="225" cy="455"/>
            </a:xfrm>
            <a:custGeom>
              <a:rect b="b" l="l" r="r" t="t"/>
              <a:pathLst>
                <a:path extrusionOk="0" h="455" w="225">
                  <a:moveTo>
                    <a:pt x="4" y="28"/>
                  </a:moveTo>
                  <a:lnTo>
                    <a:pt x="0" y="166"/>
                  </a:lnTo>
                  <a:lnTo>
                    <a:pt x="114" y="455"/>
                  </a:lnTo>
                  <a:lnTo>
                    <a:pt x="225" y="166"/>
                  </a:lnTo>
                  <a:lnTo>
                    <a:pt x="218" y="26"/>
                  </a:lnTo>
                  <a:lnTo>
                    <a:pt x="171" y="0"/>
                  </a:lnTo>
                  <a:lnTo>
                    <a:pt x="54" y="0"/>
                  </a:lnTo>
                  <a:lnTo>
                    <a:pt x="4" y="2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4" name="Google Shape;7654;p195"/>
            <p:cNvSpPr/>
            <p:nvPr/>
          </p:nvSpPr>
          <p:spPr>
            <a:xfrm>
              <a:off x="3765" y="2268"/>
              <a:ext cx="114" cy="119"/>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5" name="Google Shape;7655;p195"/>
            <p:cNvSpPr/>
            <p:nvPr/>
          </p:nvSpPr>
          <p:spPr>
            <a:xfrm>
              <a:off x="3796" y="2377"/>
              <a:ext cx="55" cy="83"/>
            </a:xfrm>
            <a:custGeom>
              <a:rect b="b" l="l" r="r" t="t"/>
              <a:pathLst>
                <a:path extrusionOk="0" h="35" w="23">
                  <a:moveTo>
                    <a:pt x="19" y="35"/>
                  </a:moveTo>
                  <a:cubicBezTo>
                    <a:pt x="23" y="27"/>
                    <a:pt x="23" y="27"/>
                    <a:pt x="23" y="27"/>
                  </a:cubicBezTo>
                  <a:cubicBezTo>
                    <a:pt x="11" y="0"/>
                    <a:pt x="11" y="0"/>
                    <a:pt x="11" y="0"/>
                  </a:cubicBezTo>
                  <a:cubicBezTo>
                    <a:pt x="0" y="27"/>
                    <a:pt x="0" y="27"/>
                    <a:pt x="0" y="27"/>
                  </a:cubicBezTo>
                  <a:cubicBezTo>
                    <a:pt x="4" y="35"/>
                    <a:pt x="4" y="35"/>
                    <a:pt x="4" y="35"/>
                  </a:cubicBezTo>
                  <a:cubicBezTo>
                    <a:pt x="9" y="35"/>
                    <a:pt x="14" y="35"/>
                    <a:pt x="19" y="35"/>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6" name="Google Shape;7656;p195"/>
            <p:cNvSpPr/>
            <p:nvPr/>
          </p:nvSpPr>
          <p:spPr>
            <a:xfrm>
              <a:off x="3732" y="2316"/>
              <a:ext cx="90" cy="170"/>
            </a:xfrm>
            <a:custGeom>
              <a:rect b="b" l="l" r="r" t="t"/>
              <a:pathLst>
                <a:path extrusionOk="0" h="170" w="90">
                  <a:moveTo>
                    <a:pt x="33" y="0"/>
                  </a:moveTo>
                  <a:lnTo>
                    <a:pt x="90" y="61"/>
                  </a:lnTo>
                  <a:lnTo>
                    <a:pt x="50" y="170"/>
                  </a:lnTo>
                  <a:lnTo>
                    <a:pt x="0" y="21"/>
                  </a:lnTo>
                  <a:lnTo>
                    <a:pt x="3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7" name="Google Shape;7657;p195"/>
            <p:cNvSpPr/>
            <p:nvPr/>
          </p:nvSpPr>
          <p:spPr>
            <a:xfrm>
              <a:off x="3649" y="2335"/>
              <a:ext cx="173" cy="439"/>
            </a:xfrm>
            <a:custGeom>
              <a:rect b="b" l="l" r="r" t="t"/>
              <a:pathLst>
                <a:path extrusionOk="0" h="439" w="173">
                  <a:moveTo>
                    <a:pt x="83" y="0"/>
                  </a:moveTo>
                  <a:lnTo>
                    <a:pt x="173" y="439"/>
                  </a:lnTo>
                  <a:lnTo>
                    <a:pt x="24" y="199"/>
                  </a:lnTo>
                  <a:lnTo>
                    <a:pt x="43" y="156"/>
                  </a:lnTo>
                  <a:lnTo>
                    <a:pt x="0" y="121"/>
                  </a:lnTo>
                  <a:lnTo>
                    <a:pt x="59" y="14"/>
                  </a:lnTo>
                  <a:lnTo>
                    <a:pt x="83"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8" name="Google Shape;7658;p195"/>
            <p:cNvSpPr/>
            <p:nvPr/>
          </p:nvSpPr>
          <p:spPr>
            <a:xfrm>
              <a:off x="3822" y="2316"/>
              <a:ext cx="95" cy="170"/>
            </a:xfrm>
            <a:custGeom>
              <a:rect b="b" l="l" r="r" t="t"/>
              <a:pathLst>
                <a:path extrusionOk="0" h="170" w="95">
                  <a:moveTo>
                    <a:pt x="60" y="0"/>
                  </a:moveTo>
                  <a:lnTo>
                    <a:pt x="0" y="61"/>
                  </a:lnTo>
                  <a:lnTo>
                    <a:pt x="43" y="170"/>
                  </a:lnTo>
                  <a:lnTo>
                    <a:pt x="95" y="21"/>
                  </a:lnTo>
                  <a:lnTo>
                    <a:pt x="6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9" name="Google Shape;7659;p195"/>
            <p:cNvSpPr/>
            <p:nvPr/>
          </p:nvSpPr>
          <p:spPr>
            <a:xfrm>
              <a:off x="3787" y="2501"/>
              <a:ext cx="76" cy="273"/>
            </a:xfrm>
            <a:custGeom>
              <a:rect b="b" l="l" r="r" t="t"/>
              <a:pathLst>
                <a:path extrusionOk="0" h="273" w="76">
                  <a:moveTo>
                    <a:pt x="19" y="0"/>
                  </a:moveTo>
                  <a:lnTo>
                    <a:pt x="54" y="0"/>
                  </a:lnTo>
                  <a:lnTo>
                    <a:pt x="76" y="185"/>
                  </a:lnTo>
                  <a:lnTo>
                    <a:pt x="35" y="273"/>
                  </a:lnTo>
                  <a:lnTo>
                    <a:pt x="0" y="185"/>
                  </a:lnTo>
                  <a:lnTo>
                    <a:pt x="19"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0" name="Google Shape;7660;p195"/>
            <p:cNvSpPr/>
            <p:nvPr/>
          </p:nvSpPr>
          <p:spPr>
            <a:xfrm>
              <a:off x="3732" y="2316"/>
              <a:ext cx="90" cy="144"/>
            </a:xfrm>
            <a:custGeom>
              <a:rect b="b" l="l" r="r" t="t"/>
              <a:pathLst>
                <a:path extrusionOk="0" h="144" w="90">
                  <a:moveTo>
                    <a:pt x="33" y="0"/>
                  </a:moveTo>
                  <a:lnTo>
                    <a:pt x="90" y="61"/>
                  </a:lnTo>
                  <a:lnTo>
                    <a:pt x="50" y="144"/>
                  </a:lnTo>
                  <a:lnTo>
                    <a:pt x="0" y="21"/>
                  </a:lnTo>
                  <a:lnTo>
                    <a:pt x="3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1" name="Google Shape;7661;p195"/>
            <p:cNvSpPr/>
            <p:nvPr/>
          </p:nvSpPr>
          <p:spPr>
            <a:xfrm>
              <a:off x="3666" y="2335"/>
              <a:ext cx="156" cy="439"/>
            </a:xfrm>
            <a:custGeom>
              <a:rect b="b" l="l" r="r" t="t"/>
              <a:pathLst>
                <a:path extrusionOk="0" h="439" w="156">
                  <a:moveTo>
                    <a:pt x="66" y="0"/>
                  </a:moveTo>
                  <a:lnTo>
                    <a:pt x="156" y="439"/>
                  </a:lnTo>
                  <a:lnTo>
                    <a:pt x="21" y="180"/>
                  </a:lnTo>
                  <a:lnTo>
                    <a:pt x="45" y="147"/>
                  </a:lnTo>
                  <a:lnTo>
                    <a:pt x="0" y="113"/>
                  </a:lnTo>
                  <a:lnTo>
                    <a:pt x="42" y="14"/>
                  </a:lnTo>
                  <a:lnTo>
                    <a:pt x="6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2" name="Google Shape;7662;p195"/>
            <p:cNvSpPr/>
            <p:nvPr/>
          </p:nvSpPr>
          <p:spPr>
            <a:xfrm>
              <a:off x="3822" y="2335"/>
              <a:ext cx="176" cy="439"/>
            </a:xfrm>
            <a:custGeom>
              <a:rect b="b" l="l" r="r" t="t"/>
              <a:pathLst>
                <a:path extrusionOk="0" h="439" w="176">
                  <a:moveTo>
                    <a:pt x="95" y="0"/>
                  </a:moveTo>
                  <a:lnTo>
                    <a:pt x="0" y="439"/>
                  </a:lnTo>
                  <a:lnTo>
                    <a:pt x="152" y="199"/>
                  </a:lnTo>
                  <a:lnTo>
                    <a:pt x="133" y="156"/>
                  </a:lnTo>
                  <a:lnTo>
                    <a:pt x="176" y="121"/>
                  </a:lnTo>
                  <a:lnTo>
                    <a:pt x="128" y="14"/>
                  </a:lnTo>
                  <a:lnTo>
                    <a:pt x="95"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3" name="Google Shape;7663;p195"/>
            <p:cNvSpPr/>
            <p:nvPr/>
          </p:nvSpPr>
          <p:spPr>
            <a:xfrm>
              <a:off x="3822" y="2335"/>
              <a:ext cx="159" cy="439"/>
            </a:xfrm>
            <a:custGeom>
              <a:rect b="b" l="l" r="r" t="t"/>
              <a:pathLst>
                <a:path extrusionOk="0" h="439" w="159">
                  <a:moveTo>
                    <a:pt x="95" y="0"/>
                  </a:moveTo>
                  <a:lnTo>
                    <a:pt x="0" y="439"/>
                  </a:lnTo>
                  <a:lnTo>
                    <a:pt x="138" y="180"/>
                  </a:lnTo>
                  <a:lnTo>
                    <a:pt x="114" y="147"/>
                  </a:lnTo>
                  <a:lnTo>
                    <a:pt x="159" y="113"/>
                  </a:lnTo>
                  <a:lnTo>
                    <a:pt x="128" y="14"/>
                  </a:lnTo>
                  <a:lnTo>
                    <a:pt x="9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4" name="Google Shape;7664;p195"/>
            <p:cNvSpPr/>
            <p:nvPr/>
          </p:nvSpPr>
          <p:spPr>
            <a:xfrm>
              <a:off x="3822" y="2316"/>
              <a:ext cx="95" cy="144"/>
            </a:xfrm>
            <a:custGeom>
              <a:rect b="b" l="l" r="r" t="t"/>
              <a:pathLst>
                <a:path extrusionOk="0" h="144" w="95">
                  <a:moveTo>
                    <a:pt x="60" y="0"/>
                  </a:moveTo>
                  <a:lnTo>
                    <a:pt x="0" y="61"/>
                  </a:lnTo>
                  <a:lnTo>
                    <a:pt x="43" y="144"/>
                  </a:lnTo>
                  <a:lnTo>
                    <a:pt x="95" y="21"/>
                  </a:lnTo>
                  <a:lnTo>
                    <a:pt x="6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5" name="Google Shape;7665;p195"/>
            <p:cNvSpPr/>
            <p:nvPr/>
          </p:nvSpPr>
          <p:spPr>
            <a:xfrm>
              <a:off x="3796" y="2456"/>
              <a:ext cx="55" cy="47"/>
            </a:xfrm>
            <a:custGeom>
              <a:rect b="b" l="l" r="r" t="t"/>
              <a:pathLst>
                <a:path extrusionOk="0" h="20" w="23">
                  <a:moveTo>
                    <a:pt x="4" y="0"/>
                  </a:moveTo>
                  <a:cubicBezTo>
                    <a:pt x="19" y="0"/>
                    <a:pt x="19" y="0"/>
                    <a:pt x="19" y="0"/>
                  </a:cubicBezTo>
                  <a:cubicBezTo>
                    <a:pt x="23" y="7"/>
                    <a:pt x="23" y="14"/>
                    <a:pt x="19" y="20"/>
                  </a:cubicBezTo>
                  <a:cubicBezTo>
                    <a:pt x="4" y="20"/>
                    <a:pt x="4" y="20"/>
                    <a:pt x="4" y="20"/>
                  </a:cubicBezTo>
                  <a:cubicBezTo>
                    <a:pt x="1" y="14"/>
                    <a:pt x="0" y="7"/>
                    <a:pt x="4"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6" name="Google Shape;7666;p195"/>
            <p:cNvSpPr/>
            <p:nvPr/>
          </p:nvSpPr>
          <p:spPr>
            <a:xfrm>
              <a:off x="3817" y="2769"/>
              <a:ext cx="17" cy="128"/>
            </a:xfrm>
            <a:custGeom>
              <a:rect b="b" l="l" r="r" t="t"/>
              <a:pathLst>
                <a:path extrusionOk="0" h="54" w="7">
                  <a:moveTo>
                    <a:pt x="0" y="54"/>
                  </a:moveTo>
                  <a:cubicBezTo>
                    <a:pt x="1" y="40"/>
                    <a:pt x="2" y="24"/>
                    <a:pt x="3" y="0"/>
                  </a:cubicBezTo>
                  <a:cubicBezTo>
                    <a:pt x="5" y="24"/>
                    <a:pt x="6" y="41"/>
                    <a:pt x="7" y="54"/>
                  </a:cubicBezTo>
                  <a:cubicBezTo>
                    <a:pt x="4" y="54"/>
                    <a:pt x="2" y="54"/>
                    <a:pt x="0" y="5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7" name="Google Shape;7667;p195"/>
            <p:cNvSpPr/>
            <p:nvPr/>
          </p:nvSpPr>
          <p:spPr>
            <a:xfrm>
              <a:off x="3697" y="2313"/>
              <a:ext cx="256" cy="456"/>
            </a:xfrm>
            <a:custGeom>
              <a:rect b="b" l="l" r="r" t="t"/>
              <a:pathLst>
                <a:path extrusionOk="0" h="456" w="256">
                  <a:moveTo>
                    <a:pt x="0" y="36"/>
                  </a:moveTo>
                  <a:lnTo>
                    <a:pt x="14" y="166"/>
                  </a:lnTo>
                  <a:lnTo>
                    <a:pt x="128" y="456"/>
                  </a:lnTo>
                  <a:lnTo>
                    <a:pt x="241" y="166"/>
                  </a:lnTo>
                  <a:lnTo>
                    <a:pt x="256" y="36"/>
                  </a:lnTo>
                  <a:lnTo>
                    <a:pt x="201" y="0"/>
                  </a:lnTo>
                  <a:lnTo>
                    <a:pt x="54" y="0"/>
                  </a:lnTo>
                  <a:lnTo>
                    <a:pt x="0" y="3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8" name="Google Shape;7668;p195"/>
            <p:cNvSpPr/>
            <p:nvPr/>
          </p:nvSpPr>
          <p:spPr>
            <a:xfrm>
              <a:off x="3751" y="2266"/>
              <a:ext cx="145" cy="118"/>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69" name="Google Shape;7669;p195"/>
            <p:cNvSpPr/>
            <p:nvPr/>
          </p:nvSpPr>
          <p:spPr>
            <a:xfrm>
              <a:off x="3647" y="1900"/>
              <a:ext cx="356" cy="437"/>
            </a:xfrm>
            <a:custGeom>
              <a:rect b="b" l="l" r="r" t="t"/>
              <a:pathLst>
                <a:path extrusionOk="0" h="184" w="150">
                  <a:moveTo>
                    <a:pt x="75" y="184"/>
                  </a:moveTo>
                  <a:cubicBezTo>
                    <a:pt x="99" y="184"/>
                    <a:pt x="121" y="156"/>
                    <a:pt x="133" y="122"/>
                  </a:cubicBezTo>
                  <a:cubicBezTo>
                    <a:pt x="134" y="123"/>
                    <a:pt x="135" y="124"/>
                    <a:pt x="135" y="124"/>
                  </a:cubicBezTo>
                  <a:cubicBezTo>
                    <a:pt x="140" y="124"/>
                    <a:pt x="146" y="115"/>
                    <a:pt x="148" y="104"/>
                  </a:cubicBezTo>
                  <a:cubicBezTo>
                    <a:pt x="150" y="92"/>
                    <a:pt x="147" y="81"/>
                    <a:pt x="143" y="81"/>
                  </a:cubicBezTo>
                  <a:cubicBezTo>
                    <a:pt x="142" y="81"/>
                    <a:pt x="142" y="81"/>
                    <a:pt x="141" y="81"/>
                  </a:cubicBezTo>
                  <a:cubicBezTo>
                    <a:pt x="144" y="39"/>
                    <a:pt x="127" y="0"/>
                    <a:pt x="75" y="0"/>
                  </a:cubicBezTo>
                  <a:cubicBezTo>
                    <a:pt x="23" y="0"/>
                    <a:pt x="6" y="39"/>
                    <a:pt x="9" y="81"/>
                  </a:cubicBezTo>
                  <a:cubicBezTo>
                    <a:pt x="8" y="81"/>
                    <a:pt x="8" y="81"/>
                    <a:pt x="7" y="81"/>
                  </a:cubicBezTo>
                  <a:cubicBezTo>
                    <a:pt x="2" y="81"/>
                    <a:pt x="0" y="92"/>
                    <a:pt x="2" y="104"/>
                  </a:cubicBezTo>
                  <a:cubicBezTo>
                    <a:pt x="4" y="115"/>
                    <a:pt x="9" y="124"/>
                    <a:pt x="14" y="124"/>
                  </a:cubicBezTo>
                  <a:cubicBezTo>
                    <a:pt x="15" y="124"/>
                    <a:pt x="16" y="123"/>
                    <a:pt x="17" y="122"/>
                  </a:cubicBezTo>
                  <a:cubicBezTo>
                    <a:pt x="29" y="156"/>
                    <a:pt x="51" y="184"/>
                    <a:pt x="75" y="184"/>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0" name="Google Shape;7670;p195"/>
            <p:cNvSpPr/>
            <p:nvPr/>
          </p:nvSpPr>
          <p:spPr>
            <a:xfrm>
              <a:off x="3661" y="1900"/>
              <a:ext cx="327" cy="242"/>
            </a:xfrm>
            <a:custGeom>
              <a:rect b="b" l="l" r="r" t="t"/>
              <a:pathLst>
                <a:path extrusionOk="0" h="102" w="138">
                  <a:moveTo>
                    <a:pt x="135" y="81"/>
                  </a:moveTo>
                  <a:cubicBezTo>
                    <a:pt x="138" y="39"/>
                    <a:pt x="121" y="0"/>
                    <a:pt x="69" y="0"/>
                  </a:cubicBezTo>
                  <a:cubicBezTo>
                    <a:pt x="17" y="0"/>
                    <a:pt x="0" y="39"/>
                    <a:pt x="3" y="81"/>
                  </a:cubicBezTo>
                  <a:cubicBezTo>
                    <a:pt x="7" y="82"/>
                    <a:pt x="11" y="89"/>
                    <a:pt x="13" y="99"/>
                  </a:cubicBezTo>
                  <a:cubicBezTo>
                    <a:pt x="16" y="102"/>
                    <a:pt x="19" y="100"/>
                    <a:pt x="19" y="92"/>
                  </a:cubicBezTo>
                  <a:cubicBezTo>
                    <a:pt x="19" y="67"/>
                    <a:pt x="22" y="45"/>
                    <a:pt x="38" y="40"/>
                  </a:cubicBezTo>
                  <a:cubicBezTo>
                    <a:pt x="54" y="35"/>
                    <a:pt x="57" y="46"/>
                    <a:pt x="69" y="46"/>
                  </a:cubicBezTo>
                  <a:cubicBezTo>
                    <a:pt x="81" y="46"/>
                    <a:pt x="85" y="35"/>
                    <a:pt x="100" y="40"/>
                  </a:cubicBezTo>
                  <a:cubicBezTo>
                    <a:pt x="115" y="44"/>
                    <a:pt x="119" y="67"/>
                    <a:pt x="119" y="92"/>
                  </a:cubicBezTo>
                  <a:cubicBezTo>
                    <a:pt x="119" y="100"/>
                    <a:pt x="121" y="102"/>
                    <a:pt x="124" y="100"/>
                  </a:cubicBezTo>
                  <a:cubicBezTo>
                    <a:pt x="126" y="89"/>
                    <a:pt x="131" y="81"/>
                    <a:pt x="135" y="81"/>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1" name="Google Shape;7671;p195"/>
            <p:cNvSpPr/>
            <p:nvPr/>
          </p:nvSpPr>
          <p:spPr>
            <a:xfrm>
              <a:off x="3799" y="2375"/>
              <a:ext cx="52" cy="83"/>
            </a:xfrm>
            <a:custGeom>
              <a:rect b="b" l="l" r="r" t="t"/>
              <a:pathLst>
                <a:path extrusionOk="0" h="35" w="22">
                  <a:moveTo>
                    <a:pt x="19" y="35"/>
                  </a:moveTo>
                  <a:cubicBezTo>
                    <a:pt x="22" y="28"/>
                    <a:pt x="22" y="28"/>
                    <a:pt x="22" y="28"/>
                  </a:cubicBezTo>
                  <a:cubicBezTo>
                    <a:pt x="11" y="0"/>
                    <a:pt x="11" y="0"/>
                    <a:pt x="11" y="0"/>
                  </a:cubicBezTo>
                  <a:cubicBezTo>
                    <a:pt x="0" y="27"/>
                    <a:pt x="0" y="27"/>
                    <a:pt x="0" y="27"/>
                  </a:cubicBezTo>
                  <a:cubicBezTo>
                    <a:pt x="3" y="35"/>
                    <a:pt x="3" y="35"/>
                    <a:pt x="3" y="35"/>
                  </a:cubicBezTo>
                  <a:cubicBezTo>
                    <a:pt x="9" y="35"/>
                    <a:pt x="14" y="35"/>
                    <a:pt x="19" y="35"/>
                  </a:cubicBez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2" name="Google Shape;7672;p195"/>
            <p:cNvSpPr/>
            <p:nvPr/>
          </p:nvSpPr>
          <p:spPr>
            <a:xfrm>
              <a:off x="3718" y="2313"/>
              <a:ext cx="107" cy="171"/>
            </a:xfrm>
            <a:custGeom>
              <a:rect b="b" l="l" r="r" t="t"/>
              <a:pathLst>
                <a:path extrusionOk="0" h="171" w="107">
                  <a:moveTo>
                    <a:pt x="33" y="0"/>
                  </a:moveTo>
                  <a:lnTo>
                    <a:pt x="107" y="62"/>
                  </a:lnTo>
                  <a:lnTo>
                    <a:pt x="66" y="171"/>
                  </a:lnTo>
                  <a:lnTo>
                    <a:pt x="0" y="24"/>
                  </a:lnTo>
                  <a:lnTo>
                    <a:pt x="3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3" name="Google Shape;7673;p195"/>
            <p:cNvSpPr/>
            <p:nvPr/>
          </p:nvSpPr>
          <p:spPr>
            <a:xfrm>
              <a:off x="3651" y="2337"/>
              <a:ext cx="174" cy="434"/>
            </a:xfrm>
            <a:custGeom>
              <a:rect b="b" l="l" r="r" t="t"/>
              <a:pathLst>
                <a:path extrusionOk="0" h="434" w="174">
                  <a:moveTo>
                    <a:pt x="67" y="0"/>
                  </a:moveTo>
                  <a:lnTo>
                    <a:pt x="174" y="434"/>
                  </a:lnTo>
                  <a:lnTo>
                    <a:pt x="24" y="195"/>
                  </a:lnTo>
                  <a:lnTo>
                    <a:pt x="43" y="152"/>
                  </a:lnTo>
                  <a:lnTo>
                    <a:pt x="0" y="119"/>
                  </a:lnTo>
                  <a:lnTo>
                    <a:pt x="46" y="12"/>
                  </a:lnTo>
                  <a:lnTo>
                    <a:pt x="6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4" name="Google Shape;7674;p195"/>
            <p:cNvSpPr/>
            <p:nvPr/>
          </p:nvSpPr>
          <p:spPr>
            <a:xfrm>
              <a:off x="3825" y="2313"/>
              <a:ext cx="106" cy="171"/>
            </a:xfrm>
            <a:custGeom>
              <a:rect b="b" l="l" r="r" t="t"/>
              <a:pathLst>
                <a:path extrusionOk="0" h="171" w="106">
                  <a:moveTo>
                    <a:pt x="73" y="0"/>
                  </a:moveTo>
                  <a:lnTo>
                    <a:pt x="0" y="62"/>
                  </a:lnTo>
                  <a:lnTo>
                    <a:pt x="40" y="171"/>
                  </a:lnTo>
                  <a:lnTo>
                    <a:pt x="106" y="24"/>
                  </a:lnTo>
                  <a:lnTo>
                    <a:pt x="7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5" name="Google Shape;7675;p195"/>
            <p:cNvSpPr/>
            <p:nvPr/>
          </p:nvSpPr>
          <p:spPr>
            <a:xfrm>
              <a:off x="3789" y="2498"/>
              <a:ext cx="74" cy="273"/>
            </a:xfrm>
            <a:custGeom>
              <a:rect b="b" l="l" r="r" t="t"/>
              <a:pathLst>
                <a:path extrusionOk="0" h="273" w="74">
                  <a:moveTo>
                    <a:pt x="17" y="0"/>
                  </a:moveTo>
                  <a:lnTo>
                    <a:pt x="55" y="0"/>
                  </a:lnTo>
                  <a:lnTo>
                    <a:pt x="74" y="185"/>
                  </a:lnTo>
                  <a:lnTo>
                    <a:pt x="36" y="273"/>
                  </a:lnTo>
                  <a:lnTo>
                    <a:pt x="0" y="185"/>
                  </a:lnTo>
                  <a:lnTo>
                    <a:pt x="17" y="0"/>
                  </a:ln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6" name="Google Shape;7676;p195"/>
            <p:cNvSpPr/>
            <p:nvPr/>
          </p:nvSpPr>
          <p:spPr>
            <a:xfrm>
              <a:off x="3654" y="1884"/>
              <a:ext cx="280" cy="211"/>
            </a:xfrm>
            <a:custGeom>
              <a:rect b="b" l="l" r="r" t="t"/>
              <a:pathLst>
                <a:path extrusionOk="0" h="89" w="118">
                  <a:moveTo>
                    <a:pt x="118" y="35"/>
                  </a:moveTo>
                  <a:cubicBezTo>
                    <a:pt x="112" y="48"/>
                    <a:pt x="45" y="86"/>
                    <a:pt x="23" y="88"/>
                  </a:cubicBezTo>
                  <a:cubicBezTo>
                    <a:pt x="0" y="89"/>
                    <a:pt x="21" y="0"/>
                    <a:pt x="118" y="35"/>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7" name="Google Shape;7677;p195"/>
            <p:cNvSpPr/>
            <p:nvPr/>
          </p:nvSpPr>
          <p:spPr>
            <a:xfrm>
              <a:off x="3860" y="1884"/>
              <a:ext cx="119" cy="211"/>
            </a:xfrm>
            <a:custGeom>
              <a:rect b="b" l="l" r="r" t="t"/>
              <a:pathLst>
                <a:path extrusionOk="0" h="89" w="50">
                  <a:moveTo>
                    <a:pt x="0" y="35"/>
                  </a:moveTo>
                  <a:cubicBezTo>
                    <a:pt x="2" y="48"/>
                    <a:pt x="31" y="86"/>
                    <a:pt x="41" y="88"/>
                  </a:cubicBezTo>
                  <a:cubicBezTo>
                    <a:pt x="50" y="89"/>
                    <a:pt x="41" y="0"/>
                    <a:pt x="0" y="35"/>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8" name="Google Shape;7678;p195"/>
            <p:cNvSpPr/>
            <p:nvPr/>
          </p:nvSpPr>
          <p:spPr>
            <a:xfrm>
              <a:off x="3718" y="2313"/>
              <a:ext cx="107" cy="145"/>
            </a:xfrm>
            <a:custGeom>
              <a:rect b="b" l="l" r="r" t="t"/>
              <a:pathLst>
                <a:path extrusionOk="0" h="145" w="107">
                  <a:moveTo>
                    <a:pt x="33" y="0"/>
                  </a:moveTo>
                  <a:lnTo>
                    <a:pt x="107" y="62"/>
                  </a:lnTo>
                  <a:lnTo>
                    <a:pt x="64" y="145"/>
                  </a:lnTo>
                  <a:lnTo>
                    <a:pt x="0" y="24"/>
                  </a:lnTo>
                  <a:lnTo>
                    <a:pt x="3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79" name="Google Shape;7679;p195"/>
            <p:cNvSpPr/>
            <p:nvPr/>
          </p:nvSpPr>
          <p:spPr>
            <a:xfrm>
              <a:off x="3668" y="2337"/>
              <a:ext cx="157" cy="434"/>
            </a:xfrm>
            <a:custGeom>
              <a:rect b="b" l="l" r="r" t="t"/>
              <a:pathLst>
                <a:path extrusionOk="0" h="434" w="157">
                  <a:moveTo>
                    <a:pt x="50" y="0"/>
                  </a:moveTo>
                  <a:lnTo>
                    <a:pt x="157" y="434"/>
                  </a:lnTo>
                  <a:lnTo>
                    <a:pt x="21" y="176"/>
                  </a:lnTo>
                  <a:lnTo>
                    <a:pt x="43" y="142"/>
                  </a:lnTo>
                  <a:lnTo>
                    <a:pt x="0" y="109"/>
                  </a:lnTo>
                  <a:lnTo>
                    <a:pt x="29" y="12"/>
                  </a:lnTo>
                  <a:lnTo>
                    <a:pt x="50"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80" name="Google Shape;7680;p195"/>
            <p:cNvSpPr/>
            <p:nvPr/>
          </p:nvSpPr>
          <p:spPr>
            <a:xfrm>
              <a:off x="3825" y="2337"/>
              <a:ext cx="173" cy="434"/>
            </a:xfrm>
            <a:custGeom>
              <a:rect b="b" l="l" r="r" t="t"/>
              <a:pathLst>
                <a:path extrusionOk="0" h="434" w="173">
                  <a:moveTo>
                    <a:pt x="106" y="0"/>
                  </a:moveTo>
                  <a:lnTo>
                    <a:pt x="0" y="434"/>
                  </a:lnTo>
                  <a:lnTo>
                    <a:pt x="149" y="195"/>
                  </a:lnTo>
                  <a:lnTo>
                    <a:pt x="130" y="152"/>
                  </a:lnTo>
                  <a:lnTo>
                    <a:pt x="173" y="119"/>
                  </a:lnTo>
                  <a:lnTo>
                    <a:pt x="128" y="12"/>
                  </a:lnTo>
                  <a:lnTo>
                    <a:pt x="106"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81" name="Google Shape;7681;p195"/>
            <p:cNvSpPr/>
            <p:nvPr/>
          </p:nvSpPr>
          <p:spPr>
            <a:xfrm>
              <a:off x="3825" y="2337"/>
              <a:ext cx="156" cy="434"/>
            </a:xfrm>
            <a:custGeom>
              <a:rect b="b" l="l" r="r" t="t"/>
              <a:pathLst>
                <a:path extrusionOk="0" h="434" w="156">
                  <a:moveTo>
                    <a:pt x="106" y="0"/>
                  </a:moveTo>
                  <a:lnTo>
                    <a:pt x="0" y="434"/>
                  </a:lnTo>
                  <a:lnTo>
                    <a:pt x="135" y="176"/>
                  </a:lnTo>
                  <a:lnTo>
                    <a:pt x="113" y="142"/>
                  </a:lnTo>
                  <a:lnTo>
                    <a:pt x="156" y="109"/>
                  </a:lnTo>
                  <a:lnTo>
                    <a:pt x="128" y="12"/>
                  </a:lnTo>
                  <a:lnTo>
                    <a:pt x="10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82" name="Google Shape;7682;p195"/>
            <p:cNvSpPr/>
            <p:nvPr/>
          </p:nvSpPr>
          <p:spPr>
            <a:xfrm>
              <a:off x="3825" y="2313"/>
              <a:ext cx="106" cy="145"/>
            </a:xfrm>
            <a:custGeom>
              <a:rect b="b" l="l" r="r" t="t"/>
              <a:pathLst>
                <a:path extrusionOk="0" h="145" w="106">
                  <a:moveTo>
                    <a:pt x="73" y="0"/>
                  </a:moveTo>
                  <a:lnTo>
                    <a:pt x="0" y="62"/>
                  </a:lnTo>
                  <a:lnTo>
                    <a:pt x="42" y="145"/>
                  </a:lnTo>
                  <a:lnTo>
                    <a:pt x="106" y="24"/>
                  </a:lnTo>
                  <a:lnTo>
                    <a:pt x="7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83" name="Google Shape;7683;p195"/>
            <p:cNvSpPr/>
            <p:nvPr/>
          </p:nvSpPr>
          <p:spPr>
            <a:xfrm>
              <a:off x="3799" y="2453"/>
              <a:ext cx="52" cy="48"/>
            </a:xfrm>
            <a:custGeom>
              <a:rect b="b" l="l" r="r" t="t"/>
              <a:pathLst>
                <a:path extrusionOk="0" h="20" w="22">
                  <a:moveTo>
                    <a:pt x="3" y="0"/>
                  </a:moveTo>
                  <a:cubicBezTo>
                    <a:pt x="19" y="0"/>
                    <a:pt x="19" y="0"/>
                    <a:pt x="19" y="0"/>
                  </a:cubicBezTo>
                  <a:cubicBezTo>
                    <a:pt x="22" y="8"/>
                    <a:pt x="22" y="14"/>
                    <a:pt x="19" y="20"/>
                  </a:cubicBezTo>
                  <a:cubicBezTo>
                    <a:pt x="3" y="20"/>
                    <a:pt x="3" y="20"/>
                    <a:pt x="3" y="20"/>
                  </a:cubicBezTo>
                  <a:cubicBezTo>
                    <a:pt x="0" y="14"/>
                    <a:pt x="0" y="8"/>
                    <a:pt x="3" y="0"/>
                  </a:cubicBez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84" name="Google Shape;7684;p195"/>
            <p:cNvSpPr/>
            <p:nvPr/>
          </p:nvSpPr>
          <p:spPr>
            <a:xfrm>
              <a:off x="3813" y="2769"/>
              <a:ext cx="23" cy="128"/>
            </a:xfrm>
            <a:custGeom>
              <a:rect b="b" l="l" r="r" t="t"/>
              <a:pathLst>
                <a:path extrusionOk="0" h="54" w="10">
                  <a:moveTo>
                    <a:pt x="1" y="54"/>
                  </a:moveTo>
                  <a:cubicBezTo>
                    <a:pt x="4" y="54"/>
                    <a:pt x="6" y="54"/>
                    <a:pt x="9" y="54"/>
                  </a:cubicBezTo>
                  <a:cubicBezTo>
                    <a:pt x="10" y="41"/>
                    <a:pt x="7" y="6"/>
                    <a:pt x="5" y="0"/>
                  </a:cubicBezTo>
                  <a:cubicBezTo>
                    <a:pt x="3" y="5"/>
                    <a:pt x="0" y="40"/>
                    <a:pt x="1" y="5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7685" name="Google Shape;7685;p195"/>
          <p:cNvSpPr txBox="1"/>
          <p:nvPr/>
        </p:nvSpPr>
        <p:spPr>
          <a:xfrm>
            <a:off x="4548817" y="2536678"/>
            <a:ext cx="4414889"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800">
                <a:solidFill>
                  <a:schemeClr val="dk2"/>
                </a:solidFill>
                <a:latin typeface="Lato"/>
                <a:ea typeface="Lato"/>
                <a:cs typeface="Lato"/>
                <a:sym typeface="Lato"/>
              </a:rPr>
              <a:t>Expert Strategy</a:t>
            </a:r>
            <a:endParaRPr b="1" sz="4800">
              <a:solidFill>
                <a:schemeClr val="dk2"/>
              </a:solidFill>
              <a:latin typeface="Lato"/>
              <a:ea typeface="Lato"/>
              <a:cs typeface="Lato"/>
              <a:sym typeface="Lato"/>
            </a:endParaRPr>
          </a:p>
        </p:txBody>
      </p:sp>
      <p:sp>
        <p:nvSpPr>
          <p:cNvPr id="7686" name="Google Shape;7686;p195"/>
          <p:cNvSpPr txBox="1"/>
          <p:nvPr/>
        </p:nvSpPr>
        <p:spPr>
          <a:xfrm>
            <a:off x="4548817" y="3399610"/>
            <a:ext cx="7363280" cy="1052596"/>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sp>
        <p:nvSpPr>
          <p:cNvPr id="7687" name="Google Shape;7687;p195"/>
          <p:cNvSpPr/>
          <p:nvPr/>
        </p:nvSpPr>
        <p:spPr>
          <a:xfrm>
            <a:off x="5474515" y="4591352"/>
            <a:ext cx="100562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Delivery</a:t>
            </a:r>
            <a:endParaRPr b="1" sz="1700">
              <a:solidFill>
                <a:schemeClr val="dk2"/>
              </a:solidFill>
              <a:latin typeface="Lato"/>
              <a:ea typeface="Lato"/>
              <a:cs typeface="Lato"/>
              <a:sym typeface="Lato"/>
            </a:endParaRPr>
          </a:p>
        </p:txBody>
      </p:sp>
      <p:sp>
        <p:nvSpPr>
          <p:cNvPr id="7688" name="Google Shape;7688;p195"/>
          <p:cNvSpPr txBox="1"/>
          <p:nvPr/>
        </p:nvSpPr>
        <p:spPr>
          <a:xfrm>
            <a:off x="5488793" y="4861079"/>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7689" name="Google Shape;7689;p195"/>
          <p:cNvSpPr/>
          <p:nvPr/>
        </p:nvSpPr>
        <p:spPr>
          <a:xfrm>
            <a:off x="4800295" y="4707142"/>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90" name="Google Shape;7690;p195"/>
          <p:cNvSpPr/>
          <p:nvPr/>
        </p:nvSpPr>
        <p:spPr>
          <a:xfrm>
            <a:off x="9257453" y="4594642"/>
            <a:ext cx="1028130"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Revenue</a:t>
            </a:r>
            <a:endParaRPr b="1" sz="1700">
              <a:solidFill>
                <a:schemeClr val="dk2"/>
              </a:solidFill>
              <a:latin typeface="Lato"/>
              <a:ea typeface="Lato"/>
              <a:cs typeface="Lato"/>
              <a:sym typeface="Lato"/>
            </a:endParaRPr>
          </a:p>
        </p:txBody>
      </p:sp>
      <p:sp>
        <p:nvSpPr>
          <p:cNvPr id="7691" name="Google Shape;7691;p195"/>
          <p:cNvSpPr txBox="1"/>
          <p:nvPr/>
        </p:nvSpPr>
        <p:spPr>
          <a:xfrm>
            <a:off x="9271731" y="4864369"/>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7692" name="Google Shape;7692;p195"/>
          <p:cNvGrpSpPr/>
          <p:nvPr/>
        </p:nvGrpSpPr>
        <p:grpSpPr>
          <a:xfrm>
            <a:off x="8625142" y="4699302"/>
            <a:ext cx="646588" cy="610049"/>
            <a:chOff x="4487863" y="3757613"/>
            <a:chExt cx="1155700" cy="1036637"/>
          </a:xfrm>
        </p:grpSpPr>
        <p:sp>
          <p:nvSpPr>
            <p:cNvPr id="7693" name="Google Shape;7693;p195"/>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94" name="Google Shape;7694;p195"/>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95" name="Google Shape;7695;p195"/>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7687"/>
                                        </p:tgtEl>
                                        <p:attrNameLst>
                                          <p:attrName>style.visibility</p:attrName>
                                        </p:attrNameLst>
                                      </p:cBhvr>
                                      <p:to>
                                        <p:strVal val="visible"/>
                                      </p:to>
                                    </p:set>
                                    <p:anim calcmode="lin" valueType="num">
                                      <p:cBhvr additive="base">
                                        <p:cTn dur="500"/>
                                        <p:tgtEl>
                                          <p:spTgt spid="7687"/>
                                        </p:tgtEl>
                                        <p:attrNameLst>
                                          <p:attrName>ppt_w</p:attrName>
                                        </p:attrNameLst>
                                      </p:cBhvr>
                                      <p:tavLst>
                                        <p:tav fmla="" tm="0">
                                          <p:val>
                                            <p:strVal val="0"/>
                                          </p:val>
                                        </p:tav>
                                        <p:tav fmla="" tm="100000">
                                          <p:val>
                                            <p:strVal val="#ppt_w"/>
                                          </p:val>
                                        </p:tav>
                                      </p:tavLst>
                                    </p:anim>
                                    <p:anim calcmode="lin" valueType="num">
                                      <p:cBhvr additive="base">
                                        <p:cTn dur="500"/>
                                        <p:tgtEl>
                                          <p:spTgt spid="768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7688"/>
                                        </p:tgtEl>
                                        <p:attrNameLst>
                                          <p:attrName>style.visibility</p:attrName>
                                        </p:attrNameLst>
                                      </p:cBhvr>
                                      <p:to>
                                        <p:strVal val="visible"/>
                                      </p:to>
                                    </p:set>
                                    <p:anim calcmode="lin" valueType="num">
                                      <p:cBhvr additive="base">
                                        <p:cTn dur="500"/>
                                        <p:tgtEl>
                                          <p:spTgt spid="7688"/>
                                        </p:tgtEl>
                                        <p:attrNameLst>
                                          <p:attrName>ppt_w</p:attrName>
                                        </p:attrNameLst>
                                      </p:cBhvr>
                                      <p:tavLst>
                                        <p:tav fmla="" tm="0">
                                          <p:val>
                                            <p:strVal val="0"/>
                                          </p:val>
                                        </p:tav>
                                        <p:tav fmla="" tm="100000">
                                          <p:val>
                                            <p:strVal val="#ppt_w"/>
                                          </p:val>
                                        </p:tav>
                                      </p:tavLst>
                                    </p:anim>
                                    <p:anim calcmode="lin" valueType="num">
                                      <p:cBhvr additive="base">
                                        <p:cTn dur="500"/>
                                        <p:tgtEl>
                                          <p:spTgt spid="768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7690"/>
                                        </p:tgtEl>
                                        <p:attrNameLst>
                                          <p:attrName>style.visibility</p:attrName>
                                        </p:attrNameLst>
                                      </p:cBhvr>
                                      <p:to>
                                        <p:strVal val="visible"/>
                                      </p:to>
                                    </p:set>
                                    <p:anim calcmode="lin" valueType="num">
                                      <p:cBhvr additive="base">
                                        <p:cTn dur="500"/>
                                        <p:tgtEl>
                                          <p:spTgt spid="7690"/>
                                        </p:tgtEl>
                                        <p:attrNameLst>
                                          <p:attrName>ppt_w</p:attrName>
                                        </p:attrNameLst>
                                      </p:cBhvr>
                                      <p:tavLst>
                                        <p:tav fmla="" tm="0">
                                          <p:val>
                                            <p:strVal val="0"/>
                                          </p:val>
                                        </p:tav>
                                        <p:tav fmla="" tm="100000">
                                          <p:val>
                                            <p:strVal val="#ppt_w"/>
                                          </p:val>
                                        </p:tav>
                                      </p:tavLst>
                                    </p:anim>
                                    <p:anim calcmode="lin" valueType="num">
                                      <p:cBhvr additive="base">
                                        <p:cTn dur="500"/>
                                        <p:tgtEl>
                                          <p:spTgt spid="769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7691"/>
                                        </p:tgtEl>
                                        <p:attrNameLst>
                                          <p:attrName>style.visibility</p:attrName>
                                        </p:attrNameLst>
                                      </p:cBhvr>
                                      <p:to>
                                        <p:strVal val="visible"/>
                                      </p:to>
                                    </p:set>
                                    <p:anim calcmode="lin" valueType="num">
                                      <p:cBhvr additive="base">
                                        <p:cTn dur="500"/>
                                        <p:tgtEl>
                                          <p:spTgt spid="7691"/>
                                        </p:tgtEl>
                                        <p:attrNameLst>
                                          <p:attrName>ppt_w</p:attrName>
                                        </p:attrNameLst>
                                      </p:cBhvr>
                                      <p:tavLst>
                                        <p:tav fmla="" tm="0">
                                          <p:val>
                                            <p:strVal val="0"/>
                                          </p:val>
                                        </p:tav>
                                        <p:tav fmla="" tm="100000">
                                          <p:val>
                                            <p:strVal val="#ppt_w"/>
                                          </p:val>
                                        </p:tav>
                                      </p:tavLst>
                                    </p:anim>
                                    <p:anim calcmode="lin" valueType="num">
                                      <p:cBhvr additive="base">
                                        <p:cTn dur="500"/>
                                        <p:tgtEl>
                                          <p:spTgt spid="769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699" name="Shape 7699"/>
        <p:cNvGrpSpPr/>
        <p:nvPr/>
      </p:nvGrpSpPr>
      <p:grpSpPr>
        <a:xfrm>
          <a:off x="0" y="0"/>
          <a:ext cx="0" cy="0"/>
          <a:chOff x="0" y="0"/>
          <a:chExt cx="0" cy="0"/>
        </a:xfrm>
      </p:grpSpPr>
      <p:sp>
        <p:nvSpPr>
          <p:cNvPr id="7700" name="Google Shape;7700;p19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Comparison</a:t>
            </a:r>
            <a:endParaRPr b="0" i="0" sz="4800" u="none" cap="none" strike="noStrike">
              <a:solidFill>
                <a:schemeClr val="dk1"/>
              </a:solidFill>
              <a:latin typeface="Lato"/>
              <a:ea typeface="Lato"/>
              <a:cs typeface="Lato"/>
              <a:sym typeface="Lato"/>
            </a:endParaRPr>
          </a:p>
        </p:txBody>
      </p:sp>
      <p:sp>
        <p:nvSpPr>
          <p:cNvPr id="7701" name="Google Shape;7701;p19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702" name="Google Shape;7702;p19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703" name="Google Shape;7703;p196"/>
          <p:cNvGrpSpPr/>
          <p:nvPr/>
        </p:nvGrpSpPr>
        <p:grpSpPr>
          <a:xfrm>
            <a:off x="1519637" y="4559814"/>
            <a:ext cx="2512262" cy="1421087"/>
            <a:chOff x="1559978" y="4277425"/>
            <a:chExt cx="2512262" cy="1421087"/>
          </a:xfrm>
        </p:grpSpPr>
        <p:sp>
          <p:nvSpPr>
            <p:cNvPr id="7704" name="Google Shape;7704;p196"/>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705" name="Google Shape;7705;p196"/>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706" name="Google Shape;7706;p196"/>
          <p:cNvGrpSpPr/>
          <p:nvPr/>
        </p:nvGrpSpPr>
        <p:grpSpPr>
          <a:xfrm>
            <a:off x="4702792" y="4559814"/>
            <a:ext cx="2512262" cy="1421087"/>
            <a:chOff x="1559978" y="4277425"/>
            <a:chExt cx="2512262" cy="1421087"/>
          </a:xfrm>
        </p:grpSpPr>
        <p:sp>
          <p:nvSpPr>
            <p:cNvPr id="7707" name="Google Shape;7707;p196"/>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708" name="Google Shape;7708;p196"/>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709" name="Google Shape;7709;p196"/>
          <p:cNvGrpSpPr/>
          <p:nvPr/>
        </p:nvGrpSpPr>
        <p:grpSpPr>
          <a:xfrm>
            <a:off x="7885946" y="4559814"/>
            <a:ext cx="2512262" cy="1421087"/>
            <a:chOff x="1559978" y="4277425"/>
            <a:chExt cx="2512262" cy="1421087"/>
          </a:xfrm>
        </p:grpSpPr>
        <p:sp>
          <p:nvSpPr>
            <p:cNvPr id="7710" name="Google Shape;7710;p196"/>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711" name="Google Shape;7711;p196"/>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712" name="Google Shape;7712;p196"/>
          <p:cNvGrpSpPr/>
          <p:nvPr/>
        </p:nvGrpSpPr>
        <p:grpSpPr>
          <a:xfrm>
            <a:off x="1945832" y="2057707"/>
            <a:ext cx="1072041" cy="2230904"/>
            <a:chOff x="3535" y="-485"/>
            <a:chExt cx="2309" cy="4805"/>
          </a:xfrm>
        </p:grpSpPr>
        <p:sp>
          <p:nvSpPr>
            <p:cNvPr id="7713" name="Google Shape;7713;p196"/>
            <p:cNvSpPr/>
            <p:nvPr/>
          </p:nvSpPr>
          <p:spPr>
            <a:xfrm>
              <a:off x="3549" y="-478"/>
              <a:ext cx="2281" cy="479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4" name="Google Shape;7714;p196"/>
            <p:cNvSpPr/>
            <p:nvPr/>
          </p:nvSpPr>
          <p:spPr>
            <a:xfrm>
              <a:off x="3535" y="2685"/>
              <a:ext cx="2269" cy="1633"/>
            </a:xfrm>
            <a:custGeom>
              <a:rect b="b" l="l" r="r" t="t"/>
              <a:pathLst>
                <a:path extrusionOk="0" h="690" w="958">
                  <a:moveTo>
                    <a:pt x="577" y="205"/>
                  </a:moveTo>
                  <a:cubicBezTo>
                    <a:pt x="579" y="211"/>
                    <a:pt x="588" y="216"/>
                    <a:pt x="598" y="219"/>
                  </a:cubicBezTo>
                  <a:cubicBezTo>
                    <a:pt x="599" y="219"/>
                    <a:pt x="599" y="219"/>
                    <a:pt x="599" y="218"/>
                  </a:cubicBezTo>
                  <a:cubicBezTo>
                    <a:pt x="637" y="222"/>
                    <a:pt x="678" y="228"/>
                    <a:pt x="706" y="234"/>
                  </a:cubicBezTo>
                  <a:cubicBezTo>
                    <a:pt x="709" y="234"/>
                    <a:pt x="711" y="235"/>
                    <a:pt x="713" y="236"/>
                  </a:cubicBezTo>
                  <a:cubicBezTo>
                    <a:pt x="735" y="249"/>
                    <a:pt x="801" y="329"/>
                    <a:pt x="812" y="337"/>
                  </a:cubicBezTo>
                  <a:cubicBezTo>
                    <a:pt x="814" y="339"/>
                    <a:pt x="815" y="342"/>
                    <a:pt x="813" y="344"/>
                  </a:cubicBezTo>
                  <a:cubicBezTo>
                    <a:pt x="819" y="358"/>
                    <a:pt x="833" y="407"/>
                    <a:pt x="833" y="407"/>
                  </a:cubicBezTo>
                  <a:cubicBezTo>
                    <a:pt x="825" y="406"/>
                    <a:pt x="825" y="406"/>
                    <a:pt x="825" y="406"/>
                  </a:cubicBezTo>
                  <a:cubicBezTo>
                    <a:pt x="830" y="411"/>
                    <a:pt x="837" y="416"/>
                    <a:pt x="848" y="420"/>
                  </a:cubicBezTo>
                  <a:cubicBezTo>
                    <a:pt x="865" y="426"/>
                    <a:pt x="875" y="439"/>
                    <a:pt x="878" y="445"/>
                  </a:cubicBezTo>
                  <a:cubicBezTo>
                    <a:pt x="882" y="450"/>
                    <a:pt x="876" y="454"/>
                    <a:pt x="872" y="452"/>
                  </a:cubicBezTo>
                  <a:cubicBezTo>
                    <a:pt x="878" y="458"/>
                    <a:pt x="865" y="462"/>
                    <a:pt x="858" y="458"/>
                  </a:cubicBezTo>
                  <a:cubicBezTo>
                    <a:pt x="856" y="463"/>
                    <a:pt x="843" y="465"/>
                    <a:pt x="839" y="458"/>
                  </a:cubicBezTo>
                  <a:cubicBezTo>
                    <a:pt x="828" y="464"/>
                    <a:pt x="821" y="454"/>
                    <a:pt x="820" y="451"/>
                  </a:cubicBezTo>
                  <a:cubicBezTo>
                    <a:pt x="818" y="445"/>
                    <a:pt x="808" y="430"/>
                    <a:pt x="798" y="429"/>
                  </a:cubicBezTo>
                  <a:cubicBezTo>
                    <a:pt x="786" y="427"/>
                    <a:pt x="805" y="444"/>
                    <a:pt x="795" y="444"/>
                  </a:cubicBezTo>
                  <a:cubicBezTo>
                    <a:pt x="784" y="444"/>
                    <a:pt x="778" y="436"/>
                    <a:pt x="777" y="431"/>
                  </a:cubicBezTo>
                  <a:cubicBezTo>
                    <a:pt x="776" y="425"/>
                    <a:pt x="772" y="420"/>
                    <a:pt x="783" y="417"/>
                  </a:cubicBezTo>
                  <a:cubicBezTo>
                    <a:pt x="792" y="414"/>
                    <a:pt x="796" y="411"/>
                    <a:pt x="797" y="406"/>
                  </a:cubicBezTo>
                  <a:cubicBezTo>
                    <a:pt x="781" y="406"/>
                    <a:pt x="781" y="406"/>
                    <a:pt x="781" y="406"/>
                  </a:cubicBezTo>
                  <a:cubicBezTo>
                    <a:pt x="781" y="406"/>
                    <a:pt x="766" y="349"/>
                    <a:pt x="760" y="342"/>
                  </a:cubicBezTo>
                  <a:cubicBezTo>
                    <a:pt x="758" y="341"/>
                    <a:pt x="758" y="339"/>
                    <a:pt x="757" y="338"/>
                  </a:cubicBezTo>
                  <a:cubicBezTo>
                    <a:pt x="744" y="329"/>
                    <a:pt x="728" y="316"/>
                    <a:pt x="713" y="303"/>
                  </a:cubicBezTo>
                  <a:cubicBezTo>
                    <a:pt x="717" y="325"/>
                    <a:pt x="727" y="353"/>
                    <a:pt x="750" y="388"/>
                  </a:cubicBezTo>
                  <a:cubicBezTo>
                    <a:pt x="751" y="390"/>
                    <a:pt x="748" y="392"/>
                    <a:pt x="741" y="393"/>
                  </a:cubicBezTo>
                  <a:cubicBezTo>
                    <a:pt x="758" y="421"/>
                    <a:pt x="774" y="455"/>
                    <a:pt x="780" y="488"/>
                  </a:cubicBezTo>
                  <a:cubicBezTo>
                    <a:pt x="789" y="538"/>
                    <a:pt x="824" y="614"/>
                    <a:pt x="835" y="633"/>
                  </a:cubicBezTo>
                  <a:cubicBezTo>
                    <a:pt x="846" y="653"/>
                    <a:pt x="864" y="667"/>
                    <a:pt x="864" y="667"/>
                  </a:cubicBezTo>
                  <a:cubicBezTo>
                    <a:pt x="864" y="667"/>
                    <a:pt x="864" y="667"/>
                    <a:pt x="862" y="668"/>
                  </a:cubicBezTo>
                  <a:cubicBezTo>
                    <a:pt x="865" y="668"/>
                    <a:pt x="867" y="669"/>
                    <a:pt x="870" y="669"/>
                  </a:cubicBezTo>
                  <a:cubicBezTo>
                    <a:pt x="886" y="673"/>
                    <a:pt x="937" y="681"/>
                    <a:pt x="947" y="682"/>
                  </a:cubicBezTo>
                  <a:cubicBezTo>
                    <a:pt x="958" y="684"/>
                    <a:pt x="954" y="689"/>
                    <a:pt x="915" y="690"/>
                  </a:cubicBezTo>
                  <a:cubicBezTo>
                    <a:pt x="890" y="690"/>
                    <a:pt x="838" y="687"/>
                    <a:pt x="801" y="683"/>
                  </a:cubicBezTo>
                  <a:cubicBezTo>
                    <a:pt x="781" y="680"/>
                    <a:pt x="765" y="677"/>
                    <a:pt x="762" y="673"/>
                  </a:cubicBezTo>
                  <a:cubicBezTo>
                    <a:pt x="761" y="672"/>
                    <a:pt x="761" y="672"/>
                    <a:pt x="761" y="671"/>
                  </a:cubicBezTo>
                  <a:cubicBezTo>
                    <a:pt x="759" y="671"/>
                    <a:pt x="758" y="671"/>
                    <a:pt x="758" y="671"/>
                  </a:cubicBezTo>
                  <a:cubicBezTo>
                    <a:pt x="758" y="671"/>
                    <a:pt x="755" y="657"/>
                    <a:pt x="744" y="636"/>
                  </a:cubicBezTo>
                  <a:cubicBezTo>
                    <a:pt x="733" y="614"/>
                    <a:pt x="691" y="519"/>
                    <a:pt x="670" y="486"/>
                  </a:cubicBezTo>
                  <a:cubicBezTo>
                    <a:pt x="649" y="453"/>
                    <a:pt x="640" y="427"/>
                    <a:pt x="628" y="428"/>
                  </a:cubicBezTo>
                  <a:cubicBezTo>
                    <a:pt x="621" y="428"/>
                    <a:pt x="612" y="428"/>
                    <a:pt x="605" y="428"/>
                  </a:cubicBezTo>
                  <a:cubicBezTo>
                    <a:pt x="593" y="427"/>
                    <a:pt x="609" y="453"/>
                    <a:pt x="620" y="486"/>
                  </a:cubicBezTo>
                  <a:cubicBezTo>
                    <a:pt x="630" y="519"/>
                    <a:pt x="679" y="614"/>
                    <a:pt x="688" y="636"/>
                  </a:cubicBezTo>
                  <a:cubicBezTo>
                    <a:pt x="698" y="657"/>
                    <a:pt x="708" y="671"/>
                    <a:pt x="708" y="671"/>
                  </a:cubicBezTo>
                  <a:cubicBezTo>
                    <a:pt x="708" y="671"/>
                    <a:pt x="708" y="671"/>
                    <a:pt x="706" y="671"/>
                  </a:cubicBezTo>
                  <a:cubicBezTo>
                    <a:pt x="707" y="672"/>
                    <a:pt x="707" y="672"/>
                    <a:pt x="707" y="673"/>
                  </a:cubicBezTo>
                  <a:cubicBezTo>
                    <a:pt x="707" y="677"/>
                    <a:pt x="693" y="680"/>
                    <a:pt x="675" y="683"/>
                  </a:cubicBezTo>
                  <a:cubicBezTo>
                    <a:pt x="642" y="687"/>
                    <a:pt x="592" y="690"/>
                    <a:pt x="566" y="690"/>
                  </a:cubicBezTo>
                  <a:cubicBezTo>
                    <a:pt x="527" y="689"/>
                    <a:pt x="519" y="684"/>
                    <a:pt x="529" y="682"/>
                  </a:cubicBezTo>
                  <a:cubicBezTo>
                    <a:pt x="538" y="681"/>
                    <a:pt x="583" y="673"/>
                    <a:pt x="596" y="669"/>
                  </a:cubicBezTo>
                  <a:cubicBezTo>
                    <a:pt x="598" y="669"/>
                    <a:pt x="600" y="668"/>
                    <a:pt x="602" y="668"/>
                  </a:cubicBezTo>
                  <a:cubicBezTo>
                    <a:pt x="599" y="667"/>
                    <a:pt x="598" y="667"/>
                    <a:pt x="598" y="667"/>
                  </a:cubicBezTo>
                  <a:cubicBezTo>
                    <a:pt x="598" y="667"/>
                    <a:pt x="602" y="653"/>
                    <a:pt x="595" y="633"/>
                  </a:cubicBezTo>
                  <a:cubicBezTo>
                    <a:pt x="588" y="614"/>
                    <a:pt x="550" y="538"/>
                    <a:pt x="512" y="488"/>
                  </a:cubicBezTo>
                  <a:cubicBezTo>
                    <a:pt x="486" y="455"/>
                    <a:pt x="471" y="420"/>
                    <a:pt x="464" y="393"/>
                  </a:cubicBezTo>
                  <a:cubicBezTo>
                    <a:pt x="455" y="392"/>
                    <a:pt x="451" y="390"/>
                    <a:pt x="451" y="388"/>
                  </a:cubicBezTo>
                  <a:cubicBezTo>
                    <a:pt x="447" y="348"/>
                    <a:pt x="412" y="301"/>
                    <a:pt x="391" y="270"/>
                  </a:cubicBezTo>
                  <a:cubicBezTo>
                    <a:pt x="354" y="278"/>
                    <a:pt x="233" y="298"/>
                    <a:pt x="202" y="302"/>
                  </a:cubicBezTo>
                  <a:cubicBezTo>
                    <a:pt x="202" y="302"/>
                    <a:pt x="202" y="302"/>
                    <a:pt x="202" y="302"/>
                  </a:cubicBezTo>
                  <a:cubicBezTo>
                    <a:pt x="189" y="304"/>
                    <a:pt x="171" y="302"/>
                    <a:pt x="157" y="293"/>
                  </a:cubicBezTo>
                  <a:cubicBezTo>
                    <a:pt x="143" y="283"/>
                    <a:pt x="94" y="249"/>
                    <a:pt x="94" y="249"/>
                  </a:cubicBezTo>
                  <a:cubicBezTo>
                    <a:pt x="104" y="248"/>
                    <a:pt x="104" y="248"/>
                    <a:pt x="104" y="248"/>
                  </a:cubicBezTo>
                  <a:cubicBezTo>
                    <a:pt x="95" y="242"/>
                    <a:pt x="81" y="237"/>
                    <a:pt x="65" y="234"/>
                  </a:cubicBezTo>
                  <a:cubicBezTo>
                    <a:pt x="44" y="230"/>
                    <a:pt x="22" y="218"/>
                    <a:pt x="13" y="213"/>
                  </a:cubicBezTo>
                  <a:cubicBezTo>
                    <a:pt x="5" y="208"/>
                    <a:pt x="7" y="204"/>
                    <a:pt x="11" y="205"/>
                  </a:cubicBezTo>
                  <a:cubicBezTo>
                    <a:pt x="0" y="199"/>
                    <a:pt x="8" y="194"/>
                    <a:pt x="18" y="197"/>
                  </a:cubicBezTo>
                  <a:cubicBezTo>
                    <a:pt x="15" y="193"/>
                    <a:pt x="24" y="189"/>
                    <a:pt x="35" y="195"/>
                  </a:cubicBezTo>
                  <a:cubicBezTo>
                    <a:pt x="40" y="189"/>
                    <a:pt x="55" y="197"/>
                    <a:pt x="59" y="200"/>
                  </a:cubicBezTo>
                  <a:cubicBezTo>
                    <a:pt x="67" y="206"/>
                    <a:pt x="89" y="219"/>
                    <a:pt x="99" y="218"/>
                  </a:cubicBezTo>
                  <a:cubicBezTo>
                    <a:pt x="121" y="218"/>
                    <a:pt x="96" y="205"/>
                    <a:pt x="105" y="204"/>
                  </a:cubicBezTo>
                  <a:cubicBezTo>
                    <a:pt x="114" y="203"/>
                    <a:pt x="123" y="209"/>
                    <a:pt x="129" y="214"/>
                  </a:cubicBezTo>
                  <a:cubicBezTo>
                    <a:pt x="135" y="219"/>
                    <a:pt x="144" y="224"/>
                    <a:pt x="137" y="229"/>
                  </a:cubicBezTo>
                  <a:cubicBezTo>
                    <a:pt x="132" y="233"/>
                    <a:pt x="124" y="237"/>
                    <a:pt x="128" y="244"/>
                  </a:cubicBezTo>
                  <a:cubicBezTo>
                    <a:pt x="139" y="242"/>
                    <a:pt x="139" y="242"/>
                    <a:pt x="139" y="242"/>
                  </a:cubicBezTo>
                  <a:cubicBezTo>
                    <a:pt x="139" y="242"/>
                    <a:pt x="176" y="266"/>
                    <a:pt x="199" y="279"/>
                  </a:cubicBezTo>
                  <a:cubicBezTo>
                    <a:pt x="247" y="267"/>
                    <a:pt x="360" y="237"/>
                    <a:pt x="379" y="234"/>
                  </a:cubicBezTo>
                  <a:cubicBezTo>
                    <a:pt x="379" y="234"/>
                    <a:pt x="379" y="234"/>
                    <a:pt x="379" y="234"/>
                  </a:cubicBezTo>
                  <a:cubicBezTo>
                    <a:pt x="403" y="228"/>
                    <a:pt x="439" y="222"/>
                    <a:pt x="475" y="218"/>
                  </a:cubicBezTo>
                  <a:cubicBezTo>
                    <a:pt x="475" y="219"/>
                    <a:pt x="475" y="219"/>
                    <a:pt x="476" y="219"/>
                  </a:cubicBezTo>
                  <a:cubicBezTo>
                    <a:pt x="484" y="216"/>
                    <a:pt x="489" y="211"/>
                    <a:pt x="487" y="205"/>
                  </a:cubicBezTo>
                  <a:cubicBezTo>
                    <a:pt x="482" y="192"/>
                    <a:pt x="482" y="192"/>
                    <a:pt x="482" y="192"/>
                  </a:cubicBezTo>
                  <a:cubicBezTo>
                    <a:pt x="431" y="185"/>
                    <a:pt x="364" y="172"/>
                    <a:pt x="338" y="162"/>
                  </a:cubicBezTo>
                  <a:cubicBezTo>
                    <a:pt x="326" y="158"/>
                    <a:pt x="314" y="149"/>
                    <a:pt x="304" y="138"/>
                  </a:cubicBezTo>
                  <a:cubicBezTo>
                    <a:pt x="302" y="138"/>
                    <a:pt x="299" y="136"/>
                    <a:pt x="297" y="134"/>
                  </a:cubicBezTo>
                  <a:cubicBezTo>
                    <a:pt x="282" y="132"/>
                    <a:pt x="267" y="127"/>
                    <a:pt x="259" y="121"/>
                  </a:cubicBezTo>
                  <a:cubicBezTo>
                    <a:pt x="246" y="111"/>
                    <a:pt x="251" y="102"/>
                    <a:pt x="270" y="100"/>
                  </a:cubicBezTo>
                  <a:cubicBezTo>
                    <a:pt x="272" y="100"/>
                    <a:pt x="275" y="99"/>
                    <a:pt x="277" y="100"/>
                  </a:cubicBezTo>
                  <a:cubicBezTo>
                    <a:pt x="275" y="94"/>
                    <a:pt x="273" y="89"/>
                    <a:pt x="272" y="85"/>
                  </a:cubicBezTo>
                  <a:cubicBezTo>
                    <a:pt x="266" y="69"/>
                    <a:pt x="243" y="66"/>
                    <a:pt x="234" y="59"/>
                  </a:cubicBezTo>
                  <a:cubicBezTo>
                    <a:pt x="223" y="50"/>
                    <a:pt x="214" y="38"/>
                    <a:pt x="187" y="45"/>
                  </a:cubicBezTo>
                  <a:cubicBezTo>
                    <a:pt x="160" y="53"/>
                    <a:pt x="190" y="34"/>
                    <a:pt x="216" y="31"/>
                  </a:cubicBezTo>
                  <a:cubicBezTo>
                    <a:pt x="247" y="27"/>
                    <a:pt x="231" y="23"/>
                    <a:pt x="193" y="29"/>
                  </a:cubicBezTo>
                  <a:cubicBezTo>
                    <a:pt x="155" y="34"/>
                    <a:pt x="147" y="31"/>
                    <a:pt x="184" y="24"/>
                  </a:cubicBezTo>
                  <a:cubicBezTo>
                    <a:pt x="221" y="16"/>
                    <a:pt x="242" y="14"/>
                    <a:pt x="309" y="12"/>
                  </a:cubicBezTo>
                  <a:cubicBezTo>
                    <a:pt x="376" y="11"/>
                    <a:pt x="402" y="7"/>
                    <a:pt x="354" y="6"/>
                  </a:cubicBezTo>
                  <a:cubicBezTo>
                    <a:pt x="307" y="5"/>
                    <a:pt x="298" y="2"/>
                    <a:pt x="373" y="1"/>
                  </a:cubicBezTo>
                  <a:cubicBezTo>
                    <a:pt x="447" y="0"/>
                    <a:pt x="517" y="7"/>
                    <a:pt x="572" y="20"/>
                  </a:cubicBezTo>
                  <a:cubicBezTo>
                    <a:pt x="627" y="34"/>
                    <a:pt x="668" y="31"/>
                    <a:pt x="655" y="23"/>
                  </a:cubicBezTo>
                  <a:cubicBezTo>
                    <a:pt x="643" y="16"/>
                    <a:pt x="686" y="24"/>
                    <a:pt x="713" y="44"/>
                  </a:cubicBezTo>
                  <a:cubicBezTo>
                    <a:pt x="741" y="64"/>
                    <a:pt x="709" y="80"/>
                    <a:pt x="712" y="94"/>
                  </a:cubicBezTo>
                  <a:cubicBezTo>
                    <a:pt x="712" y="96"/>
                    <a:pt x="713" y="98"/>
                    <a:pt x="713" y="100"/>
                  </a:cubicBezTo>
                  <a:cubicBezTo>
                    <a:pt x="714" y="100"/>
                    <a:pt x="714" y="100"/>
                    <a:pt x="715" y="100"/>
                  </a:cubicBezTo>
                  <a:cubicBezTo>
                    <a:pt x="735" y="102"/>
                    <a:pt x="747" y="111"/>
                    <a:pt x="742" y="121"/>
                  </a:cubicBezTo>
                  <a:cubicBezTo>
                    <a:pt x="738" y="127"/>
                    <a:pt x="728" y="132"/>
                    <a:pt x="715" y="134"/>
                  </a:cubicBezTo>
                  <a:cubicBezTo>
                    <a:pt x="715" y="139"/>
                    <a:pt x="713" y="142"/>
                    <a:pt x="710" y="141"/>
                  </a:cubicBezTo>
                  <a:cubicBezTo>
                    <a:pt x="710" y="140"/>
                    <a:pt x="709" y="140"/>
                    <a:pt x="709" y="140"/>
                  </a:cubicBezTo>
                  <a:cubicBezTo>
                    <a:pt x="706" y="150"/>
                    <a:pt x="702" y="158"/>
                    <a:pt x="693" y="162"/>
                  </a:cubicBezTo>
                  <a:cubicBezTo>
                    <a:pt x="675" y="173"/>
                    <a:pt x="617" y="186"/>
                    <a:pt x="572" y="192"/>
                  </a:cubicBezTo>
                  <a:lnTo>
                    <a:pt x="577" y="205"/>
                  </a:ln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5" name="Google Shape;7715;p196"/>
            <p:cNvSpPr/>
            <p:nvPr/>
          </p:nvSpPr>
          <p:spPr>
            <a:xfrm>
              <a:off x="4947" y="873"/>
              <a:ext cx="312" cy="466"/>
            </a:xfrm>
            <a:custGeom>
              <a:rect b="b" l="l" r="r" t="t"/>
              <a:pathLst>
                <a:path extrusionOk="0" h="197" w="132">
                  <a:moveTo>
                    <a:pt x="72" y="29"/>
                  </a:moveTo>
                  <a:cubicBezTo>
                    <a:pt x="72" y="68"/>
                    <a:pt x="40" y="82"/>
                    <a:pt x="20" y="87"/>
                  </a:cubicBezTo>
                  <a:cubicBezTo>
                    <a:pt x="0" y="92"/>
                    <a:pt x="132" y="197"/>
                    <a:pt x="132" y="191"/>
                  </a:cubicBezTo>
                  <a:cubicBezTo>
                    <a:pt x="132" y="185"/>
                    <a:pt x="123" y="0"/>
                    <a:pt x="123" y="0"/>
                  </a:cubicBezTo>
                  <a:cubicBezTo>
                    <a:pt x="123" y="0"/>
                    <a:pt x="93" y="2"/>
                    <a:pt x="72" y="29"/>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6" name="Google Shape;7716;p196"/>
            <p:cNvSpPr/>
            <p:nvPr/>
          </p:nvSpPr>
          <p:spPr>
            <a:xfrm>
              <a:off x="5190" y="873"/>
              <a:ext cx="313" cy="466"/>
            </a:xfrm>
            <a:custGeom>
              <a:rect b="b" l="l" r="r" t="t"/>
              <a:pathLst>
                <a:path extrusionOk="0" h="197" w="132">
                  <a:moveTo>
                    <a:pt x="60" y="29"/>
                  </a:moveTo>
                  <a:cubicBezTo>
                    <a:pt x="60" y="68"/>
                    <a:pt x="93" y="82"/>
                    <a:pt x="113" y="87"/>
                  </a:cubicBezTo>
                  <a:cubicBezTo>
                    <a:pt x="132" y="92"/>
                    <a:pt x="0" y="197"/>
                    <a:pt x="0" y="191"/>
                  </a:cubicBezTo>
                  <a:cubicBezTo>
                    <a:pt x="0" y="185"/>
                    <a:pt x="10" y="0"/>
                    <a:pt x="10" y="0"/>
                  </a:cubicBezTo>
                  <a:cubicBezTo>
                    <a:pt x="10" y="0"/>
                    <a:pt x="39" y="2"/>
                    <a:pt x="60" y="29"/>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7" name="Google Shape;7717;p196"/>
            <p:cNvSpPr/>
            <p:nvPr/>
          </p:nvSpPr>
          <p:spPr>
            <a:xfrm>
              <a:off x="5117" y="504"/>
              <a:ext cx="216" cy="655"/>
            </a:xfrm>
            <a:prstGeom prst="rect">
              <a:avLst/>
            </a:pr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8" name="Google Shape;7718;p196"/>
            <p:cNvSpPr/>
            <p:nvPr/>
          </p:nvSpPr>
          <p:spPr>
            <a:xfrm>
              <a:off x="5117" y="738"/>
              <a:ext cx="216" cy="234"/>
            </a:xfrm>
            <a:custGeom>
              <a:rect b="b" l="l" r="r" t="t"/>
              <a:pathLst>
                <a:path extrusionOk="0" h="234" w="216">
                  <a:moveTo>
                    <a:pt x="0" y="0"/>
                  </a:moveTo>
                  <a:lnTo>
                    <a:pt x="216" y="0"/>
                  </a:lnTo>
                  <a:lnTo>
                    <a:pt x="216" y="128"/>
                  </a:lnTo>
                  <a:lnTo>
                    <a:pt x="0" y="234"/>
                  </a:lnTo>
                  <a:lnTo>
                    <a:pt x="0" y="0"/>
                  </a:ln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19" name="Google Shape;7719;p196"/>
            <p:cNvSpPr/>
            <p:nvPr/>
          </p:nvSpPr>
          <p:spPr>
            <a:xfrm>
              <a:off x="4631" y="194"/>
              <a:ext cx="209" cy="270"/>
            </a:xfrm>
            <a:custGeom>
              <a:rect b="b" l="l" r="r" t="t"/>
              <a:pathLst>
                <a:path extrusionOk="0" h="114" w="88">
                  <a:moveTo>
                    <a:pt x="28" y="6"/>
                  </a:moveTo>
                  <a:cubicBezTo>
                    <a:pt x="47" y="0"/>
                    <a:pt x="70" y="19"/>
                    <a:pt x="79" y="48"/>
                  </a:cubicBezTo>
                  <a:cubicBezTo>
                    <a:pt x="88" y="76"/>
                    <a:pt x="79" y="104"/>
                    <a:pt x="60" y="109"/>
                  </a:cubicBezTo>
                  <a:cubicBezTo>
                    <a:pt x="41" y="114"/>
                    <a:pt x="18" y="95"/>
                    <a:pt x="9" y="67"/>
                  </a:cubicBezTo>
                  <a:cubicBezTo>
                    <a:pt x="0" y="38"/>
                    <a:pt x="9" y="11"/>
                    <a:pt x="28" y="6"/>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0" name="Google Shape;7720;p196"/>
            <p:cNvSpPr/>
            <p:nvPr/>
          </p:nvSpPr>
          <p:spPr>
            <a:xfrm>
              <a:off x="5610" y="194"/>
              <a:ext cx="208" cy="270"/>
            </a:xfrm>
            <a:custGeom>
              <a:rect b="b" l="l" r="r" t="t"/>
              <a:pathLst>
                <a:path extrusionOk="0" h="114" w="88">
                  <a:moveTo>
                    <a:pt x="60" y="6"/>
                  </a:moveTo>
                  <a:cubicBezTo>
                    <a:pt x="41" y="0"/>
                    <a:pt x="18" y="19"/>
                    <a:pt x="9" y="48"/>
                  </a:cubicBezTo>
                  <a:cubicBezTo>
                    <a:pt x="0" y="76"/>
                    <a:pt x="9" y="104"/>
                    <a:pt x="28" y="109"/>
                  </a:cubicBezTo>
                  <a:cubicBezTo>
                    <a:pt x="47" y="114"/>
                    <a:pt x="70" y="95"/>
                    <a:pt x="79" y="67"/>
                  </a:cubicBezTo>
                  <a:cubicBezTo>
                    <a:pt x="88" y="38"/>
                    <a:pt x="80" y="11"/>
                    <a:pt x="60" y="6"/>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1" name="Google Shape;7721;p196"/>
            <p:cNvSpPr/>
            <p:nvPr/>
          </p:nvSpPr>
          <p:spPr>
            <a:xfrm>
              <a:off x="4705" y="-386"/>
              <a:ext cx="1042" cy="1261"/>
            </a:xfrm>
            <a:custGeom>
              <a:rect b="b" l="l" r="r" t="t"/>
              <a:pathLst>
                <a:path extrusionOk="0" h="533" w="440">
                  <a:moveTo>
                    <a:pt x="223" y="533"/>
                  </a:moveTo>
                  <a:cubicBezTo>
                    <a:pt x="183" y="533"/>
                    <a:pt x="73" y="476"/>
                    <a:pt x="42" y="435"/>
                  </a:cubicBezTo>
                  <a:cubicBezTo>
                    <a:pt x="11" y="394"/>
                    <a:pt x="0" y="248"/>
                    <a:pt x="7" y="184"/>
                  </a:cubicBezTo>
                  <a:cubicBezTo>
                    <a:pt x="14" y="119"/>
                    <a:pt x="87" y="0"/>
                    <a:pt x="220" y="0"/>
                  </a:cubicBezTo>
                  <a:cubicBezTo>
                    <a:pt x="352" y="0"/>
                    <a:pt x="425" y="119"/>
                    <a:pt x="433" y="184"/>
                  </a:cubicBezTo>
                  <a:cubicBezTo>
                    <a:pt x="440" y="248"/>
                    <a:pt x="428" y="394"/>
                    <a:pt x="397" y="435"/>
                  </a:cubicBezTo>
                  <a:cubicBezTo>
                    <a:pt x="367" y="476"/>
                    <a:pt x="262" y="533"/>
                    <a:pt x="223" y="533"/>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2" name="Google Shape;7722;p196"/>
            <p:cNvSpPr/>
            <p:nvPr/>
          </p:nvSpPr>
          <p:spPr>
            <a:xfrm>
              <a:off x="4731" y="319"/>
              <a:ext cx="990" cy="556"/>
            </a:xfrm>
            <a:custGeom>
              <a:rect b="b" l="l" r="r" t="t"/>
              <a:pathLst>
                <a:path extrusionOk="0" h="235" w="418">
                  <a:moveTo>
                    <a:pt x="418" y="22"/>
                  </a:moveTo>
                  <a:cubicBezTo>
                    <a:pt x="414" y="8"/>
                    <a:pt x="408" y="3"/>
                    <a:pt x="405" y="27"/>
                  </a:cubicBezTo>
                  <a:cubicBezTo>
                    <a:pt x="401" y="64"/>
                    <a:pt x="355" y="142"/>
                    <a:pt x="319" y="166"/>
                  </a:cubicBezTo>
                  <a:cubicBezTo>
                    <a:pt x="283" y="189"/>
                    <a:pt x="307" y="164"/>
                    <a:pt x="310" y="121"/>
                  </a:cubicBezTo>
                  <a:cubicBezTo>
                    <a:pt x="312" y="78"/>
                    <a:pt x="278" y="81"/>
                    <a:pt x="252" y="93"/>
                  </a:cubicBezTo>
                  <a:cubicBezTo>
                    <a:pt x="236" y="100"/>
                    <a:pt x="220" y="105"/>
                    <a:pt x="207" y="105"/>
                  </a:cubicBezTo>
                  <a:cubicBezTo>
                    <a:pt x="207" y="122"/>
                    <a:pt x="207" y="122"/>
                    <a:pt x="207" y="122"/>
                  </a:cubicBezTo>
                  <a:cubicBezTo>
                    <a:pt x="237" y="120"/>
                    <a:pt x="241" y="116"/>
                    <a:pt x="269" y="104"/>
                  </a:cubicBezTo>
                  <a:cubicBezTo>
                    <a:pt x="298" y="91"/>
                    <a:pt x="306" y="100"/>
                    <a:pt x="297" y="130"/>
                  </a:cubicBezTo>
                  <a:cubicBezTo>
                    <a:pt x="289" y="159"/>
                    <a:pt x="283" y="177"/>
                    <a:pt x="254" y="194"/>
                  </a:cubicBezTo>
                  <a:cubicBezTo>
                    <a:pt x="224" y="211"/>
                    <a:pt x="230" y="186"/>
                    <a:pt x="208" y="187"/>
                  </a:cubicBezTo>
                  <a:cubicBezTo>
                    <a:pt x="208" y="187"/>
                    <a:pt x="207" y="187"/>
                    <a:pt x="207" y="187"/>
                  </a:cubicBezTo>
                  <a:cubicBezTo>
                    <a:pt x="207" y="235"/>
                    <a:pt x="207" y="235"/>
                    <a:pt x="207" y="235"/>
                  </a:cubicBezTo>
                  <a:cubicBezTo>
                    <a:pt x="208" y="235"/>
                    <a:pt x="210" y="235"/>
                    <a:pt x="212" y="235"/>
                  </a:cubicBezTo>
                  <a:cubicBezTo>
                    <a:pt x="251" y="235"/>
                    <a:pt x="356" y="178"/>
                    <a:pt x="386" y="137"/>
                  </a:cubicBezTo>
                  <a:cubicBezTo>
                    <a:pt x="401" y="117"/>
                    <a:pt x="412" y="71"/>
                    <a:pt x="418" y="22"/>
                  </a:cubicBezTo>
                  <a:close/>
                  <a:moveTo>
                    <a:pt x="207" y="105"/>
                  </a:moveTo>
                  <a:cubicBezTo>
                    <a:pt x="199" y="105"/>
                    <a:pt x="193" y="105"/>
                    <a:pt x="187" y="103"/>
                  </a:cubicBezTo>
                  <a:cubicBezTo>
                    <a:pt x="171" y="96"/>
                    <a:pt x="130" y="82"/>
                    <a:pt x="111" y="103"/>
                  </a:cubicBezTo>
                  <a:cubicBezTo>
                    <a:pt x="90" y="126"/>
                    <a:pt x="110" y="179"/>
                    <a:pt x="80" y="154"/>
                  </a:cubicBezTo>
                  <a:cubicBezTo>
                    <a:pt x="49" y="129"/>
                    <a:pt x="14" y="87"/>
                    <a:pt x="14" y="39"/>
                  </a:cubicBezTo>
                  <a:cubicBezTo>
                    <a:pt x="14" y="0"/>
                    <a:pt x="2" y="5"/>
                    <a:pt x="0" y="26"/>
                  </a:cubicBezTo>
                  <a:cubicBezTo>
                    <a:pt x="6" y="74"/>
                    <a:pt x="16" y="117"/>
                    <a:pt x="31" y="137"/>
                  </a:cubicBezTo>
                  <a:cubicBezTo>
                    <a:pt x="60" y="176"/>
                    <a:pt x="164" y="231"/>
                    <a:pt x="207" y="235"/>
                  </a:cubicBezTo>
                  <a:cubicBezTo>
                    <a:pt x="207" y="187"/>
                    <a:pt x="207" y="187"/>
                    <a:pt x="207" y="187"/>
                  </a:cubicBezTo>
                  <a:cubicBezTo>
                    <a:pt x="187" y="189"/>
                    <a:pt x="190" y="202"/>
                    <a:pt x="171" y="198"/>
                  </a:cubicBezTo>
                  <a:cubicBezTo>
                    <a:pt x="151" y="193"/>
                    <a:pt x="144" y="198"/>
                    <a:pt x="125" y="180"/>
                  </a:cubicBezTo>
                  <a:cubicBezTo>
                    <a:pt x="105" y="162"/>
                    <a:pt x="113" y="138"/>
                    <a:pt x="122" y="110"/>
                  </a:cubicBezTo>
                  <a:cubicBezTo>
                    <a:pt x="136" y="94"/>
                    <a:pt x="170" y="123"/>
                    <a:pt x="203" y="122"/>
                  </a:cubicBezTo>
                  <a:cubicBezTo>
                    <a:pt x="204" y="122"/>
                    <a:pt x="205" y="122"/>
                    <a:pt x="207" y="122"/>
                  </a:cubicBezTo>
                  <a:lnTo>
                    <a:pt x="207" y="105"/>
                  </a:ln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3" name="Google Shape;7723;p196"/>
            <p:cNvSpPr/>
            <p:nvPr/>
          </p:nvSpPr>
          <p:spPr>
            <a:xfrm>
              <a:off x="5134" y="279"/>
              <a:ext cx="163" cy="308"/>
            </a:xfrm>
            <a:custGeom>
              <a:rect b="b" l="l" r="r" t="t"/>
              <a:pathLst>
                <a:path extrusionOk="0" h="130" w="69">
                  <a:moveTo>
                    <a:pt x="20" y="15"/>
                  </a:moveTo>
                  <a:cubicBezTo>
                    <a:pt x="20" y="36"/>
                    <a:pt x="18" y="51"/>
                    <a:pt x="15" y="69"/>
                  </a:cubicBezTo>
                  <a:cubicBezTo>
                    <a:pt x="11" y="88"/>
                    <a:pt x="1" y="105"/>
                    <a:pt x="19" y="113"/>
                  </a:cubicBezTo>
                  <a:cubicBezTo>
                    <a:pt x="37" y="120"/>
                    <a:pt x="46" y="120"/>
                    <a:pt x="57" y="110"/>
                  </a:cubicBezTo>
                  <a:cubicBezTo>
                    <a:pt x="69" y="100"/>
                    <a:pt x="67" y="110"/>
                    <a:pt x="59" y="117"/>
                  </a:cubicBezTo>
                  <a:cubicBezTo>
                    <a:pt x="51" y="123"/>
                    <a:pt x="30" y="130"/>
                    <a:pt x="16" y="120"/>
                  </a:cubicBezTo>
                  <a:cubicBezTo>
                    <a:pt x="2" y="111"/>
                    <a:pt x="0" y="119"/>
                    <a:pt x="8" y="74"/>
                  </a:cubicBezTo>
                  <a:cubicBezTo>
                    <a:pt x="16" y="30"/>
                    <a:pt x="19" y="0"/>
                    <a:pt x="20" y="15"/>
                  </a:cubicBez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4" name="Google Shape;7724;p196"/>
            <p:cNvSpPr/>
            <p:nvPr/>
          </p:nvSpPr>
          <p:spPr>
            <a:xfrm>
              <a:off x="5003" y="580"/>
              <a:ext cx="429" cy="92"/>
            </a:xfrm>
            <a:custGeom>
              <a:rect b="b" l="l" r="r" t="t"/>
              <a:pathLst>
                <a:path extrusionOk="0" h="39" w="181">
                  <a:moveTo>
                    <a:pt x="12" y="13"/>
                  </a:moveTo>
                  <a:cubicBezTo>
                    <a:pt x="22" y="14"/>
                    <a:pt x="24" y="27"/>
                    <a:pt x="56" y="29"/>
                  </a:cubicBezTo>
                  <a:cubicBezTo>
                    <a:pt x="88" y="32"/>
                    <a:pt x="127" y="26"/>
                    <a:pt x="140" y="18"/>
                  </a:cubicBezTo>
                  <a:cubicBezTo>
                    <a:pt x="153" y="10"/>
                    <a:pt x="152" y="7"/>
                    <a:pt x="165" y="3"/>
                  </a:cubicBezTo>
                  <a:cubicBezTo>
                    <a:pt x="178" y="0"/>
                    <a:pt x="181" y="12"/>
                    <a:pt x="164" y="15"/>
                  </a:cubicBezTo>
                  <a:cubicBezTo>
                    <a:pt x="147" y="17"/>
                    <a:pt x="153" y="20"/>
                    <a:pt x="141" y="26"/>
                  </a:cubicBezTo>
                  <a:cubicBezTo>
                    <a:pt x="128" y="32"/>
                    <a:pt x="72" y="39"/>
                    <a:pt x="56" y="35"/>
                  </a:cubicBezTo>
                  <a:cubicBezTo>
                    <a:pt x="39" y="32"/>
                    <a:pt x="24" y="26"/>
                    <a:pt x="13" y="23"/>
                  </a:cubicBezTo>
                  <a:cubicBezTo>
                    <a:pt x="2" y="20"/>
                    <a:pt x="0" y="10"/>
                    <a:pt x="12" y="13"/>
                  </a:cubicBez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5" name="Google Shape;7725;p196"/>
            <p:cNvSpPr/>
            <p:nvPr/>
          </p:nvSpPr>
          <p:spPr>
            <a:xfrm>
              <a:off x="5110" y="696"/>
              <a:ext cx="208" cy="54"/>
            </a:xfrm>
            <a:custGeom>
              <a:rect b="b" l="l" r="r" t="t"/>
              <a:pathLst>
                <a:path extrusionOk="0" h="23" w="88">
                  <a:moveTo>
                    <a:pt x="14" y="5"/>
                  </a:moveTo>
                  <a:cubicBezTo>
                    <a:pt x="37" y="14"/>
                    <a:pt x="56" y="13"/>
                    <a:pt x="72" y="6"/>
                  </a:cubicBezTo>
                  <a:cubicBezTo>
                    <a:pt x="88" y="0"/>
                    <a:pt x="88" y="5"/>
                    <a:pt x="69" y="14"/>
                  </a:cubicBezTo>
                  <a:cubicBezTo>
                    <a:pt x="54" y="23"/>
                    <a:pt x="37" y="23"/>
                    <a:pt x="19" y="13"/>
                  </a:cubicBezTo>
                  <a:cubicBezTo>
                    <a:pt x="0" y="4"/>
                    <a:pt x="5" y="0"/>
                    <a:pt x="14" y="5"/>
                  </a:cubicBez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6" name="Google Shape;7726;p196"/>
            <p:cNvSpPr/>
            <p:nvPr/>
          </p:nvSpPr>
          <p:spPr>
            <a:xfrm>
              <a:off x="4771" y="4114"/>
              <a:ext cx="467" cy="204"/>
            </a:xfrm>
            <a:custGeom>
              <a:rect b="b" l="l" r="r" t="t"/>
              <a:pathLst>
                <a:path extrusionOk="0" h="86" w="197">
                  <a:moveTo>
                    <a:pt x="82" y="25"/>
                  </a:moveTo>
                  <a:cubicBezTo>
                    <a:pt x="67" y="36"/>
                    <a:pt x="19" y="60"/>
                    <a:pt x="9" y="64"/>
                  </a:cubicBezTo>
                  <a:cubicBezTo>
                    <a:pt x="0" y="68"/>
                    <a:pt x="5" y="85"/>
                    <a:pt x="44" y="86"/>
                  </a:cubicBezTo>
                  <a:cubicBezTo>
                    <a:pt x="70" y="86"/>
                    <a:pt x="121" y="79"/>
                    <a:pt x="156" y="65"/>
                  </a:cubicBezTo>
                  <a:cubicBezTo>
                    <a:pt x="175" y="57"/>
                    <a:pt x="190" y="48"/>
                    <a:pt x="191" y="37"/>
                  </a:cubicBezTo>
                  <a:cubicBezTo>
                    <a:pt x="197" y="6"/>
                    <a:pt x="115" y="0"/>
                    <a:pt x="82" y="25"/>
                  </a:cubicBezTo>
                  <a:close/>
                </a:path>
              </a:pathLst>
            </a:custGeom>
            <a:solidFill>
              <a:srgbClr val="4E27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7" name="Google Shape;7727;p196"/>
            <p:cNvSpPr/>
            <p:nvPr/>
          </p:nvSpPr>
          <p:spPr>
            <a:xfrm>
              <a:off x="5342" y="4114"/>
              <a:ext cx="467" cy="204"/>
            </a:xfrm>
            <a:custGeom>
              <a:rect b="b" l="l" r="r" t="t"/>
              <a:pathLst>
                <a:path extrusionOk="0" h="86" w="197">
                  <a:moveTo>
                    <a:pt x="114" y="25"/>
                  </a:moveTo>
                  <a:cubicBezTo>
                    <a:pt x="130" y="36"/>
                    <a:pt x="177" y="60"/>
                    <a:pt x="187" y="64"/>
                  </a:cubicBezTo>
                  <a:cubicBezTo>
                    <a:pt x="197" y="68"/>
                    <a:pt x="191" y="85"/>
                    <a:pt x="152" y="86"/>
                  </a:cubicBezTo>
                  <a:cubicBezTo>
                    <a:pt x="127" y="86"/>
                    <a:pt x="76" y="79"/>
                    <a:pt x="41" y="65"/>
                  </a:cubicBezTo>
                  <a:cubicBezTo>
                    <a:pt x="21" y="57"/>
                    <a:pt x="7" y="48"/>
                    <a:pt x="5" y="37"/>
                  </a:cubicBezTo>
                  <a:cubicBezTo>
                    <a:pt x="0" y="6"/>
                    <a:pt x="81" y="0"/>
                    <a:pt x="114" y="25"/>
                  </a:cubicBezTo>
                  <a:close/>
                </a:path>
              </a:pathLst>
            </a:custGeom>
            <a:solidFill>
              <a:srgbClr val="4E27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8" name="Google Shape;7728;p196"/>
            <p:cNvSpPr/>
            <p:nvPr/>
          </p:nvSpPr>
          <p:spPr>
            <a:xfrm>
              <a:off x="4880" y="2018"/>
              <a:ext cx="723" cy="2170"/>
            </a:xfrm>
            <a:custGeom>
              <a:rect b="b" l="l" r="r" t="t"/>
              <a:pathLst>
                <a:path extrusionOk="0" h="917" w="305">
                  <a:moveTo>
                    <a:pt x="14" y="0"/>
                  </a:moveTo>
                  <a:cubicBezTo>
                    <a:pt x="5" y="78"/>
                    <a:pt x="0" y="232"/>
                    <a:pt x="19" y="378"/>
                  </a:cubicBezTo>
                  <a:cubicBezTo>
                    <a:pt x="39" y="524"/>
                    <a:pt x="48" y="749"/>
                    <a:pt x="48" y="806"/>
                  </a:cubicBezTo>
                  <a:cubicBezTo>
                    <a:pt x="48" y="862"/>
                    <a:pt x="39" y="905"/>
                    <a:pt x="39" y="905"/>
                  </a:cubicBezTo>
                  <a:cubicBezTo>
                    <a:pt x="39" y="905"/>
                    <a:pt x="50" y="916"/>
                    <a:pt x="89" y="916"/>
                  </a:cubicBezTo>
                  <a:cubicBezTo>
                    <a:pt x="128" y="916"/>
                    <a:pt x="147" y="917"/>
                    <a:pt x="147" y="917"/>
                  </a:cubicBezTo>
                  <a:cubicBezTo>
                    <a:pt x="147" y="917"/>
                    <a:pt x="142" y="875"/>
                    <a:pt x="141" y="812"/>
                  </a:cubicBezTo>
                  <a:cubicBezTo>
                    <a:pt x="139" y="749"/>
                    <a:pt x="126" y="470"/>
                    <a:pt x="128" y="373"/>
                  </a:cubicBezTo>
                  <a:cubicBezTo>
                    <a:pt x="129" y="276"/>
                    <a:pt x="123" y="199"/>
                    <a:pt x="136" y="199"/>
                  </a:cubicBezTo>
                  <a:cubicBezTo>
                    <a:pt x="143" y="200"/>
                    <a:pt x="152" y="200"/>
                    <a:pt x="159" y="199"/>
                  </a:cubicBezTo>
                  <a:cubicBezTo>
                    <a:pt x="171" y="199"/>
                    <a:pt x="170" y="276"/>
                    <a:pt x="179" y="373"/>
                  </a:cubicBezTo>
                  <a:cubicBezTo>
                    <a:pt x="187" y="470"/>
                    <a:pt x="193" y="749"/>
                    <a:pt x="196" y="812"/>
                  </a:cubicBezTo>
                  <a:cubicBezTo>
                    <a:pt x="199" y="875"/>
                    <a:pt x="197" y="917"/>
                    <a:pt x="197" y="917"/>
                  </a:cubicBezTo>
                  <a:cubicBezTo>
                    <a:pt x="197" y="917"/>
                    <a:pt x="217" y="916"/>
                    <a:pt x="255" y="916"/>
                  </a:cubicBezTo>
                  <a:cubicBezTo>
                    <a:pt x="294" y="916"/>
                    <a:pt x="305" y="905"/>
                    <a:pt x="305" y="905"/>
                  </a:cubicBezTo>
                  <a:cubicBezTo>
                    <a:pt x="305" y="905"/>
                    <a:pt x="292" y="862"/>
                    <a:pt x="288" y="806"/>
                  </a:cubicBezTo>
                  <a:cubicBezTo>
                    <a:pt x="284" y="749"/>
                    <a:pt x="278" y="524"/>
                    <a:pt x="288" y="378"/>
                  </a:cubicBezTo>
                  <a:cubicBezTo>
                    <a:pt x="297" y="232"/>
                    <a:pt x="286" y="78"/>
                    <a:pt x="271" y="0"/>
                  </a:cubicBezTo>
                  <a:cubicBezTo>
                    <a:pt x="260" y="5"/>
                    <a:pt x="25" y="5"/>
                    <a:pt x="14" y="0"/>
                  </a:cubicBezTo>
                  <a:close/>
                </a:path>
              </a:pathLst>
            </a:custGeom>
            <a:solidFill>
              <a:srgbClr val="42505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29" name="Google Shape;7729;p196"/>
            <p:cNvSpPr/>
            <p:nvPr/>
          </p:nvSpPr>
          <p:spPr>
            <a:xfrm>
              <a:off x="4774" y="1034"/>
              <a:ext cx="902" cy="1270"/>
            </a:xfrm>
            <a:custGeom>
              <a:rect b="b" l="l" r="r" t="t"/>
              <a:pathLst>
                <a:path extrusionOk="0" h="537" w="381">
                  <a:moveTo>
                    <a:pt x="27" y="45"/>
                  </a:moveTo>
                  <a:cubicBezTo>
                    <a:pt x="0" y="62"/>
                    <a:pt x="59" y="307"/>
                    <a:pt x="41" y="499"/>
                  </a:cubicBezTo>
                  <a:cubicBezTo>
                    <a:pt x="39" y="518"/>
                    <a:pt x="87" y="537"/>
                    <a:pt x="191" y="535"/>
                  </a:cubicBezTo>
                  <a:cubicBezTo>
                    <a:pt x="294" y="537"/>
                    <a:pt x="342" y="518"/>
                    <a:pt x="340" y="499"/>
                  </a:cubicBezTo>
                  <a:cubicBezTo>
                    <a:pt x="309" y="167"/>
                    <a:pt x="381" y="62"/>
                    <a:pt x="354" y="45"/>
                  </a:cubicBezTo>
                  <a:cubicBezTo>
                    <a:pt x="328" y="28"/>
                    <a:pt x="290" y="11"/>
                    <a:pt x="253" y="0"/>
                  </a:cubicBezTo>
                  <a:cubicBezTo>
                    <a:pt x="241" y="14"/>
                    <a:pt x="217" y="24"/>
                    <a:pt x="191" y="24"/>
                  </a:cubicBezTo>
                  <a:cubicBezTo>
                    <a:pt x="164" y="24"/>
                    <a:pt x="141" y="14"/>
                    <a:pt x="128" y="0"/>
                  </a:cubicBezTo>
                  <a:cubicBezTo>
                    <a:pt x="92" y="11"/>
                    <a:pt x="53" y="28"/>
                    <a:pt x="27" y="45"/>
                  </a:cubicBezTo>
                  <a:close/>
                </a:path>
              </a:pathLst>
            </a:custGeom>
            <a:solidFill>
              <a:srgbClr val="5F7D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0" name="Google Shape;7730;p196"/>
            <p:cNvSpPr/>
            <p:nvPr/>
          </p:nvSpPr>
          <p:spPr>
            <a:xfrm>
              <a:off x="4271" y="1112"/>
              <a:ext cx="657" cy="535"/>
            </a:xfrm>
            <a:custGeom>
              <a:rect b="b" l="l" r="r" t="t"/>
              <a:pathLst>
                <a:path extrusionOk="0" h="226" w="277">
                  <a:moveTo>
                    <a:pt x="239" y="12"/>
                  </a:moveTo>
                  <a:cubicBezTo>
                    <a:pt x="215" y="25"/>
                    <a:pt x="41" y="147"/>
                    <a:pt x="21" y="162"/>
                  </a:cubicBezTo>
                  <a:cubicBezTo>
                    <a:pt x="0" y="177"/>
                    <a:pt x="3" y="226"/>
                    <a:pt x="36" y="213"/>
                  </a:cubicBezTo>
                  <a:cubicBezTo>
                    <a:pt x="69" y="200"/>
                    <a:pt x="198" y="143"/>
                    <a:pt x="237" y="118"/>
                  </a:cubicBezTo>
                  <a:cubicBezTo>
                    <a:pt x="277" y="94"/>
                    <a:pt x="261" y="0"/>
                    <a:pt x="239" y="12"/>
                  </a:cubicBezTo>
                  <a:close/>
                </a:path>
              </a:pathLst>
            </a:custGeom>
            <a:solidFill>
              <a:srgbClr val="5F7D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1" name="Google Shape;7731;p196"/>
            <p:cNvSpPr/>
            <p:nvPr/>
          </p:nvSpPr>
          <p:spPr>
            <a:xfrm>
              <a:off x="3971" y="826"/>
              <a:ext cx="317" cy="485"/>
            </a:xfrm>
            <a:custGeom>
              <a:rect b="b" l="l" r="r" t="t"/>
              <a:pathLst>
                <a:path extrusionOk="0" h="205" w="134">
                  <a:moveTo>
                    <a:pt x="90" y="186"/>
                  </a:moveTo>
                  <a:cubicBezTo>
                    <a:pt x="85" y="167"/>
                    <a:pt x="71" y="144"/>
                    <a:pt x="52" y="133"/>
                  </a:cubicBezTo>
                  <a:cubicBezTo>
                    <a:pt x="32" y="123"/>
                    <a:pt x="15" y="87"/>
                    <a:pt x="8" y="72"/>
                  </a:cubicBezTo>
                  <a:cubicBezTo>
                    <a:pt x="2" y="57"/>
                    <a:pt x="5" y="45"/>
                    <a:pt x="9" y="47"/>
                  </a:cubicBezTo>
                  <a:cubicBezTo>
                    <a:pt x="0" y="32"/>
                    <a:pt x="9" y="17"/>
                    <a:pt x="19" y="26"/>
                  </a:cubicBezTo>
                  <a:cubicBezTo>
                    <a:pt x="18" y="12"/>
                    <a:pt x="28" y="0"/>
                    <a:pt x="36" y="20"/>
                  </a:cubicBezTo>
                  <a:cubicBezTo>
                    <a:pt x="44" y="0"/>
                    <a:pt x="56" y="25"/>
                    <a:pt x="59" y="33"/>
                  </a:cubicBezTo>
                  <a:cubicBezTo>
                    <a:pt x="64" y="50"/>
                    <a:pt x="82" y="89"/>
                    <a:pt x="92" y="88"/>
                  </a:cubicBezTo>
                  <a:cubicBezTo>
                    <a:pt x="114" y="85"/>
                    <a:pt x="93" y="49"/>
                    <a:pt x="103" y="45"/>
                  </a:cubicBezTo>
                  <a:cubicBezTo>
                    <a:pt x="113" y="41"/>
                    <a:pt x="119" y="60"/>
                    <a:pt x="123" y="75"/>
                  </a:cubicBezTo>
                  <a:cubicBezTo>
                    <a:pt x="128" y="90"/>
                    <a:pt x="134" y="103"/>
                    <a:pt x="126" y="118"/>
                  </a:cubicBezTo>
                  <a:cubicBezTo>
                    <a:pt x="118" y="132"/>
                    <a:pt x="106" y="149"/>
                    <a:pt x="113" y="173"/>
                  </a:cubicBezTo>
                  <a:cubicBezTo>
                    <a:pt x="121" y="198"/>
                    <a:pt x="94" y="205"/>
                    <a:pt x="90" y="186"/>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2" name="Google Shape;7732;p196"/>
            <p:cNvSpPr/>
            <p:nvPr/>
          </p:nvSpPr>
          <p:spPr>
            <a:xfrm>
              <a:off x="4151" y="1200"/>
              <a:ext cx="286" cy="496"/>
            </a:xfrm>
            <a:custGeom>
              <a:rect b="b" l="l" r="r" t="t"/>
              <a:pathLst>
                <a:path extrusionOk="0" h="210" w="121">
                  <a:moveTo>
                    <a:pt x="101" y="127"/>
                  </a:moveTo>
                  <a:cubicBezTo>
                    <a:pt x="86" y="98"/>
                    <a:pt x="46" y="0"/>
                    <a:pt x="46" y="0"/>
                  </a:cubicBezTo>
                  <a:cubicBezTo>
                    <a:pt x="0" y="21"/>
                    <a:pt x="0" y="21"/>
                    <a:pt x="0" y="21"/>
                  </a:cubicBezTo>
                  <a:cubicBezTo>
                    <a:pt x="0" y="21"/>
                    <a:pt x="35" y="121"/>
                    <a:pt x="46" y="149"/>
                  </a:cubicBezTo>
                  <a:cubicBezTo>
                    <a:pt x="69" y="210"/>
                    <a:pt x="121" y="164"/>
                    <a:pt x="101" y="127"/>
                  </a:cubicBezTo>
                  <a:close/>
                </a:path>
              </a:pathLst>
            </a:custGeom>
            <a:solidFill>
              <a:srgbClr val="5F7D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3" name="Google Shape;7733;p196"/>
            <p:cNvSpPr/>
            <p:nvPr/>
          </p:nvSpPr>
          <p:spPr>
            <a:xfrm>
              <a:off x="3987" y="861"/>
              <a:ext cx="254" cy="225"/>
            </a:xfrm>
            <a:custGeom>
              <a:rect b="b" l="l" r="r" t="t"/>
              <a:pathLst>
                <a:path extrusionOk="0" h="95" w="107">
                  <a:moveTo>
                    <a:pt x="0" y="32"/>
                  </a:moveTo>
                  <a:cubicBezTo>
                    <a:pt x="1" y="32"/>
                    <a:pt x="2" y="32"/>
                    <a:pt x="2" y="32"/>
                  </a:cubicBezTo>
                  <a:cubicBezTo>
                    <a:pt x="2" y="31"/>
                    <a:pt x="1" y="30"/>
                    <a:pt x="1" y="29"/>
                  </a:cubicBezTo>
                  <a:cubicBezTo>
                    <a:pt x="16" y="50"/>
                    <a:pt x="27" y="77"/>
                    <a:pt x="29" y="80"/>
                  </a:cubicBezTo>
                  <a:cubicBezTo>
                    <a:pt x="31" y="84"/>
                    <a:pt x="38" y="78"/>
                    <a:pt x="35" y="73"/>
                  </a:cubicBezTo>
                  <a:cubicBezTo>
                    <a:pt x="33" y="69"/>
                    <a:pt x="19" y="36"/>
                    <a:pt x="13" y="22"/>
                  </a:cubicBezTo>
                  <a:cubicBezTo>
                    <a:pt x="11" y="16"/>
                    <a:pt x="9" y="12"/>
                    <a:pt x="8" y="9"/>
                  </a:cubicBezTo>
                  <a:cubicBezTo>
                    <a:pt x="9" y="9"/>
                    <a:pt x="11" y="10"/>
                    <a:pt x="12" y="11"/>
                  </a:cubicBezTo>
                  <a:cubicBezTo>
                    <a:pt x="12" y="10"/>
                    <a:pt x="12" y="10"/>
                    <a:pt x="12" y="10"/>
                  </a:cubicBezTo>
                  <a:cubicBezTo>
                    <a:pt x="12" y="10"/>
                    <a:pt x="12" y="10"/>
                    <a:pt x="12" y="10"/>
                  </a:cubicBezTo>
                  <a:cubicBezTo>
                    <a:pt x="18" y="30"/>
                    <a:pt x="35" y="65"/>
                    <a:pt x="39" y="73"/>
                  </a:cubicBezTo>
                  <a:cubicBezTo>
                    <a:pt x="43" y="80"/>
                    <a:pt x="49" y="76"/>
                    <a:pt x="51" y="72"/>
                  </a:cubicBezTo>
                  <a:cubicBezTo>
                    <a:pt x="54" y="68"/>
                    <a:pt x="50" y="62"/>
                    <a:pt x="45" y="49"/>
                  </a:cubicBezTo>
                  <a:cubicBezTo>
                    <a:pt x="40" y="37"/>
                    <a:pt x="32" y="13"/>
                    <a:pt x="29" y="5"/>
                  </a:cubicBezTo>
                  <a:cubicBezTo>
                    <a:pt x="28" y="3"/>
                    <a:pt x="28" y="1"/>
                    <a:pt x="27" y="0"/>
                  </a:cubicBezTo>
                  <a:cubicBezTo>
                    <a:pt x="28" y="1"/>
                    <a:pt x="29" y="3"/>
                    <a:pt x="29" y="5"/>
                  </a:cubicBezTo>
                  <a:cubicBezTo>
                    <a:pt x="30" y="4"/>
                    <a:pt x="30" y="3"/>
                    <a:pt x="30" y="3"/>
                  </a:cubicBezTo>
                  <a:cubicBezTo>
                    <a:pt x="30" y="3"/>
                    <a:pt x="30" y="3"/>
                    <a:pt x="30" y="3"/>
                  </a:cubicBezTo>
                  <a:cubicBezTo>
                    <a:pt x="34" y="14"/>
                    <a:pt x="53" y="61"/>
                    <a:pt x="56" y="67"/>
                  </a:cubicBezTo>
                  <a:cubicBezTo>
                    <a:pt x="60" y="72"/>
                    <a:pt x="72" y="71"/>
                    <a:pt x="77" y="68"/>
                  </a:cubicBezTo>
                  <a:cubicBezTo>
                    <a:pt x="77" y="67"/>
                    <a:pt x="77" y="67"/>
                    <a:pt x="77" y="67"/>
                  </a:cubicBezTo>
                  <a:cubicBezTo>
                    <a:pt x="80" y="71"/>
                    <a:pt x="83" y="73"/>
                    <a:pt x="85" y="73"/>
                  </a:cubicBezTo>
                  <a:cubicBezTo>
                    <a:pt x="93" y="72"/>
                    <a:pt x="95" y="67"/>
                    <a:pt x="96" y="61"/>
                  </a:cubicBezTo>
                  <a:cubicBezTo>
                    <a:pt x="96" y="81"/>
                    <a:pt x="107" y="95"/>
                    <a:pt x="105" y="92"/>
                  </a:cubicBezTo>
                  <a:cubicBezTo>
                    <a:pt x="86" y="70"/>
                    <a:pt x="61" y="76"/>
                    <a:pt x="53" y="78"/>
                  </a:cubicBezTo>
                  <a:cubicBezTo>
                    <a:pt x="41" y="81"/>
                    <a:pt x="32" y="85"/>
                    <a:pt x="22" y="89"/>
                  </a:cubicBezTo>
                  <a:cubicBezTo>
                    <a:pt x="13" y="92"/>
                    <a:pt x="27" y="85"/>
                    <a:pt x="26" y="81"/>
                  </a:cubicBezTo>
                  <a:cubicBezTo>
                    <a:pt x="26" y="77"/>
                    <a:pt x="22" y="72"/>
                    <a:pt x="17" y="60"/>
                  </a:cubicBezTo>
                  <a:cubicBezTo>
                    <a:pt x="13" y="50"/>
                    <a:pt x="8" y="42"/>
                    <a:pt x="0" y="32"/>
                  </a:cubicBezTo>
                  <a:close/>
                </a:path>
              </a:pathLst>
            </a:custGeom>
            <a:solidFill>
              <a:srgbClr val="CC8C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4" name="Google Shape;7734;p196"/>
            <p:cNvSpPr/>
            <p:nvPr/>
          </p:nvSpPr>
          <p:spPr>
            <a:xfrm>
              <a:off x="5465" y="1105"/>
              <a:ext cx="325" cy="901"/>
            </a:xfrm>
            <a:custGeom>
              <a:rect b="b" l="l" r="r" t="t"/>
              <a:pathLst>
                <a:path extrusionOk="0" h="381" w="137">
                  <a:moveTo>
                    <a:pt x="65" y="19"/>
                  </a:moveTo>
                  <a:cubicBezTo>
                    <a:pt x="82" y="39"/>
                    <a:pt x="121" y="296"/>
                    <a:pt x="129" y="320"/>
                  </a:cubicBezTo>
                  <a:cubicBezTo>
                    <a:pt x="137" y="344"/>
                    <a:pt x="105" y="381"/>
                    <a:pt x="86" y="352"/>
                  </a:cubicBezTo>
                  <a:cubicBezTo>
                    <a:pt x="67" y="322"/>
                    <a:pt x="35" y="177"/>
                    <a:pt x="18" y="133"/>
                  </a:cubicBezTo>
                  <a:cubicBezTo>
                    <a:pt x="0" y="90"/>
                    <a:pt x="50" y="0"/>
                    <a:pt x="65" y="19"/>
                  </a:cubicBezTo>
                  <a:close/>
                </a:path>
              </a:pathLst>
            </a:custGeom>
            <a:solidFill>
              <a:srgbClr val="5F7D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5" name="Google Shape;7735;p196"/>
            <p:cNvSpPr/>
            <p:nvPr/>
          </p:nvSpPr>
          <p:spPr>
            <a:xfrm>
              <a:off x="5603" y="2241"/>
              <a:ext cx="234" cy="513"/>
            </a:xfrm>
            <a:custGeom>
              <a:rect b="b" l="l" r="r" t="t"/>
              <a:pathLst>
                <a:path extrusionOk="0" h="217" w="99">
                  <a:moveTo>
                    <a:pt x="58" y="22"/>
                  </a:moveTo>
                  <a:cubicBezTo>
                    <a:pt x="56" y="41"/>
                    <a:pt x="62" y="67"/>
                    <a:pt x="76" y="84"/>
                  </a:cubicBezTo>
                  <a:cubicBezTo>
                    <a:pt x="91" y="100"/>
                    <a:pt x="96" y="139"/>
                    <a:pt x="97" y="156"/>
                  </a:cubicBezTo>
                  <a:cubicBezTo>
                    <a:pt x="99" y="172"/>
                    <a:pt x="91" y="182"/>
                    <a:pt x="88" y="179"/>
                  </a:cubicBezTo>
                  <a:cubicBezTo>
                    <a:pt x="92" y="196"/>
                    <a:pt x="78" y="207"/>
                    <a:pt x="72" y="196"/>
                  </a:cubicBezTo>
                  <a:cubicBezTo>
                    <a:pt x="69" y="209"/>
                    <a:pt x="55" y="217"/>
                    <a:pt x="53" y="196"/>
                  </a:cubicBezTo>
                  <a:cubicBezTo>
                    <a:pt x="40" y="212"/>
                    <a:pt x="36" y="184"/>
                    <a:pt x="37" y="176"/>
                  </a:cubicBezTo>
                  <a:cubicBezTo>
                    <a:pt x="37" y="158"/>
                    <a:pt x="32" y="113"/>
                    <a:pt x="22" y="109"/>
                  </a:cubicBezTo>
                  <a:cubicBezTo>
                    <a:pt x="12" y="105"/>
                    <a:pt x="25" y="153"/>
                    <a:pt x="14" y="153"/>
                  </a:cubicBezTo>
                  <a:cubicBezTo>
                    <a:pt x="4" y="153"/>
                    <a:pt x="0" y="131"/>
                    <a:pt x="1" y="115"/>
                  </a:cubicBezTo>
                  <a:cubicBezTo>
                    <a:pt x="2" y="99"/>
                    <a:pt x="0" y="84"/>
                    <a:pt x="13" y="74"/>
                  </a:cubicBezTo>
                  <a:cubicBezTo>
                    <a:pt x="25" y="63"/>
                    <a:pt x="31" y="51"/>
                    <a:pt x="32" y="25"/>
                  </a:cubicBezTo>
                  <a:cubicBezTo>
                    <a:pt x="33" y="0"/>
                    <a:pt x="60" y="2"/>
                    <a:pt x="58" y="22"/>
                  </a:cubicBezTo>
                  <a:close/>
                </a:path>
              </a:pathLst>
            </a:custGeom>
            <a:solidFill>
              <a:srgbClr val="F2AC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6" name="Google Shape;7736;p196"/>
            <p:cNvSpPr/>
            <p:nvPr/>
          </p:nvSpPr>
          <p:spPr>
            <a:xfrm>
              <a:off x="5304" y="2361"/>
              <a:ext cx="263" cy="327"/>
            </a:xfrm>
            <a:custGeom>
              <a:rect b="b" l="l" r="r" t="t"/>
              <a:pathLst>
                <a:path extrusionOk="0" h="327" w="263">
                  <a:moveTo>
                    <a:pt x="88" y="0"/>
                  </a:moveTo>
                  <a:lnTo>
                    <a:pt x="263" y="159"/>
                  </a:lnTo>
                  <a:lnTo>
                    <a:pt x="123" y="327"/>
                  </a:lnTo>
                  <a:lnTo>
                    <a:pt x="0" y="194"/>
                  </a:lnTo>
                  <a:lnTo>
                    <a:pt x="88" y="0"/>
                  </a:lnTo>
                  <a:close/>
                </a:path>
              </a:pathLst>
            </a:custGeom>
            <a:solidFill>
              <a:srgbClr val="42505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7" name="Google Shape;7737;p196"/>
            <p:cNvSpPr/>
            <p:nvPr/>
          </p:nvSpPr>
          <p:spPr>
            <a:xfrm>
              <a:off x="5612" y="1741"/>
              <a:ext cx="156" cy="604"/>
            </a:xfrm>
            <a:custGeom>
              <a:rect b="b" l="l" r="r" t="t"/>
              <a:pathLst>
                <a:path extrusionOk="0" h="255" w="66">
                  <a:moveTo>
                    <a:pt x="66" y="65"/>
                  </a:moveTo>
                  <a:cubicBezTo>
                    <a:pt x="66" y="98"/>
                    <a:pt x="62" y="255"/>
                    <a:pt x="62" y="255"/>
                  </a:cubicBezTo>
                  <a:cubicBezTo>
                    <a:pt x="10" y="253"/>
                    <a:pt x="10" y="253"/>
                    <a:pt x="10" y="253"/>
                  </a:cubicBezTo>
                  <a:cubicBezTo>
                    <a:pt x="10" y="253"/>
                    <a:pt x="17" y="84"/>
                    <a:pt x="13" y="64"/>
                  </a:cubicBezTo>
                  <a:cubicBezTo>
                    <a:pt x="0" y="0"/>
                    <a:pt x="65" y="25"/>
                    <a:pt x="66" y="65"/>
                  </a:cubicBezTo>
                  <a:close/>
                </a:path>
              </a:pathLst>
            </a:custGeom>
            <a:solidFill>
              <a:srgbClr val="5F7D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8" name="Google Shape;7738;p196"/>
            <p:cNvSpPr/>
            <p:nvPr/>
          </p:nvSpPr>
          <p:spPr>
            <a:xfrm>
              <a:off x="4468" y="-485"/>
              <a:ext cx="1376" cy="1006"/>
            </a:xfrm>
            <a:custGeom>
              <a:rect b="b" l="l" r="r" t="t"/>
              <a:pathLst>
                <a:path extrusionOk="0" h="425" w="581">
                  <a:moveTo>
                    <a:pt x="145" y="188"/>
                  </a:moveTo>
                  <a:cubicBezTo>
                    <a:pt x="170" y="171"/>
                    <a:pt x="268" y="177"/>
                    <a:pt x="290" y="191"/>
                  </a:cubicBezTo>
                  <a:cubicBezTo>
                    <a:pt x="313" y="205"/>
                    <a:pt x="325" y="205"/>
                    <a:pt x="345" y="193"/>
                  </a:cubicBezTo>
                  <a:cubicBezTo>
                    <a:pt x="365" y="181"/>
                    <a:pt x="440" y="175"/>
                    <a:pt x="477" y="185"/>
                  </a:cubicBezTo>
                  <a:cubicBezTo>
                    <a:pt x="515" y="195"/>
                    <a:pt x="520" y="275"/>
                    <a:pt x="518" y="320"/>
                  </a:cubicBezTo>
                  <a:cubicBezTo>
                    <a:pt x="515" y="364"/>
                    <a:pt x="508" y="390"/>
                    <a:pt x="522" y="413"/>
                  </a:cubicBezTo>
                  <a:cubicBezTo>
                    <a:pt x="530" y="425"/>
                    <a:pt x="539" y="319"/>
                    <a:pt x="542" y="277"/>
                  </a:cubicBezTo>
                  <a:cubicBezTo>
                    <a:pt x="544" y="234"/>
                    <a:pt x="581" y="188"/>
                    <a:pt x="562" y="129"/>
                  </a:cubicBezTo>
                  <a:cubicBezTo>
                    <a:pt x="542" y="71"/>
                    <a:pt x="502" y="45"/>
                    <a:pt x="512" y="67"/>
                  </a:cubicBezTo>
                  <a:cubicBezTo>
                    <a:pt x="522" y="89"/>
                    <a:pt x="479" y="99"/>
                    <a:pt x="429" y="59"/>
                  </a:cubicBezTo>
                  <a:cubicBezTo>
                    <a:pt x="379" y="18"/>
                    <a:pt x="312" y="0"/>
                    <a:pt x="237" y="2"/>
                  </a:cubicBezTo>
                  <a:cubicBezTo>
                    <a:pt x="162" y="4"/>
                    <a:pt x="170" y="14"/>
                    <a:pt x="217" y="16"/>
                  </a:cubicBezTo>
                  <a:cubicBezTo>
                    <a:pt x="264" y="18"/>
                    <a:pt x="237" y="30"/>
                    <a:pt x="170" y="34"/>
                  </a:cubicBezTo>
                  <a:cubicBezTo>
                    <a:pt x="102" y="39"/>
                    <a:pt x="80" y="47"/>
                    <a:pt x="40" y="69"/>
                  </a:cubicBezTo>
                  <a:cubicBezTo>
                    <a:pt x="0" y="91"/>
                    <a:pt x="7" y="99"/>
                    <a:pt x="47" y="83"/>
                  </a:cubicBezTo>
                  <a:cubicBezTo>
                    <a:pt x="87" y="67"/>
                    <a:pt x="102" y="77"/>
                    <a:pt x="70" y="89"/>
                  </a:cubicBezTo>
                  <a:cubicBezTo>
                    <a:pt x="42" y="99"/>
                    <a:pt x="5" y="154"/>
                    <a:pt x="35" y="132"/>
                  </a:cubicBezTo>
                  <a:cubicBezTo>
                    <a:pt x="65" y="109"/>
                    <a:pt x="69" y="145"/>
                    <a:pt x="77" y="174"/>
                  </a:cubicBezTo>
                  <a:cubicBezTo>
                    <a:pt x="83" y="194"/>
                    <a:pt x="105" y="202"/>
                    <a:pt x="105" y="250"/>
                  </a:cubicBezTo>
                  <a:cubicBezTo>
                    <a:pt x="105" y="299"/>
                    <a:pt x="104" y="417"/>
                    <a:pt x="120" y="404"/>
                  </a:cubicBezTo>
                  <a:cubicBezTo>
                    <a:pt x="137" y="389"/>
                    <a:pt x="109" y="212"/>
                    <a:pt x="145" y="188"/>
                  </a:cubicBezTo>
                  <a:close/>
                </a:path>
              </a:pathLst>
            </a:custGeom>
            <a:solidFill>
              <a:srgbClr val="4E27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39" name="Google Shape;7739;p196"/>
            <p:cNvSpPr/>
            <p:nvPr/>
          </p:nvSpPr>
          <p:spPr>
            <a:xfrm>
              <a:off x="5371" y="270"/>
              <a:ext cx="94" cy="132"/>
            </a:xfrm>
            <a:prstGeom prst="ellipse">
              <a:avLst/>
            </a:prstGeom>
            <a:solidFill>
              <a:srgbClr val="222A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0" name="Google Shape;7740;p196"/>
            <p:cNvSpPr/>
            <p:nvPr/>
          </p:nvSpPr>
          <p:spPr>
            <a:xfrm>
              <a:off x="5413" y="284"/>
              <a:ext cx="38" cy="5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1" name="Google Shape;7741;p196"/>
            <p:cNvSpPr/>
            <p:nvPr/>
          </p:nvSpPr>
          <p:spPr>
            <a:xfrm>
              <a:off x="5314" y="196"/>
              <a:ext cx="227" cy="55"/>
            </a:xfrm>
            <a:custGeom>
              <a:rect b="b" l="l" r="r" t="t"/>
              <a:pathLst>
                <a:path extrusionOk="0" h="23" w="96">
                  <a:moveTo>
                    <a:pt x="18" y="21"/>
                  </a:moveTo>
                  <a:cubicBezTo>
                    <a:pt x="34" y="20"/>
                    <a:pt x="56" y="15"/>
                    <a:pt x="74" y="18"/>
                  </a:cubicBezTo>
                  <a:cubicBezTo>
                    <a:pt x="91" y="22"/>
                    <a:pt x="96" y="17"/>
                    <a:pt x="75" y="9"/>
                  </a:cubicBezTo>
                  <a:cubicBezTo>
                    <a:pt x="57" y="2"/>
                    <a:pt x="38" y="0"/>
                    <a:pt x="18" y="1"/>
                  </a:cubicBezTo>
                  <a:cubicBezTo>
                    <a:pt x="0" y="2"/>
                    <a:pt x="3" y="23"/>
                    <a:pt x="18" y="21"/>
                  </a:cubicBezTo>
                  <a:close/>
                </a:path>
              </a:pathLst>
            </a:custGeom>
            <a:solidFill>
              <a:srgbClr val="4E27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2" name="Google Shape;7742;p196"/>
            <p:cNvSpPr/>
            <p:nvPr/>
          </p:nvSpPr>
          <p:spPr>
            <a:xfrm>
              <a:off x="4982" y="270"/>
              <a:ext cx="92" cy="132"/>
            </a:xfrm>
            <a:prstGeom prst="ellipse">
              <a:avLst/>
            </a:prstGeom>
            <a:solidFill>
              <a:srgbClr val="222A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3" name="Google Shape;7743;p196"/>
            <p:cNvSpPr/>
            <p:nvPr/>
          </p:nvSpPr>
          <p:spPr>
            <a:xfrm>
              <a:off x="5022" y="284"/>
              <a:ext cx="41" cy="5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4" name="Google Shape;7744;p196"/>
            <p:cNvSpPr/>
            <p:nvPr/>
          </p:nvSpPr>
          <p:spPr>
            <a:xfrm>
              <a:off x="4904" y="196"/>
              <a:ext cx="227" cy="55"/>
            </a:xfrm>
            <a:custGeom>
              <a:rect b="b" l="l" r="r" t="t"/>
              <a:pathLst>
                <a:path extrusionOk="0" h="23" w="96">
                  <a:moveTo>
                    <a:pt x="79" y="21"/>
                  </a:moveTo>
                  <a:cubicBezTo>
                    <a:pt x="62" y="20"/>
                    <a:pt x="41" y="15"/>
                    <a:pt x="23" y="18"/>
                  </a:cubicBezTo>
                  <a:cubicBezTo>
                    <a:pt x="5" y="22"/>
                    <a:pt x="0" y="17"/>
                    <a:pt x="22" y="9"/>
                  </a:cubicBezTo>
                  <a:cubicBezTo>
                    <a:pt x="40" y="2"/>
                    <a:pt x="58" y="0"/>
                    <a:pt x="79" y="1"/>
                  </a:cubicBezTo>
                  <a:cubicBezTo>
                    <a:pt x="96" y="2"/>
                    <a:pt x="94" y="23"/>
                    <a:pt x="79" y="21"/>
                  </a:cubicBezTo>
                  <a:close/>
                </a:path>
              </a:pathLst>
            </a:custGeom>
            <a:solidFill>
              <a:srgbClr val="4E27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5" name="Google Shape;7745;p196"/>
            <p:cNvSpPr/>
            <p:nvPr/>
          </p:nvSpPr>
          <p:spPr>
            <a:xfrm>
              <a:off x="4795" y="253"/>
              <a:ext cx="384" cy="218"/>
            </a:xfrm>
            <a:custGeom>
              <a:rect b="b" l="l" r="r" t="t"/>
              <a:pathLst>
                <a:path extrusionOk="0" h="92" w="162">
                  <a:moveTo>
                    <a:pt x="81" y="0"/>
                  </a:moveTo>
                  <a:cubicBezTo>
                    <a:pt x="137" y="0"/>
                    <a:pt x="137" y="0"/>
                    <a:pt x="137" y="0"/>
                  </a:cubicBezTo>
                  <a:cubicBezTo>
                    <a:pt x="144" y="0"/>
                    <a:pt x="150" y="3"/>
                    <a:pt x="155" y="7"/>
                  </a:cubicBezTo>
                  <a:cubicBezTo>
                    <a:pt x="159" y="12"/>
                    <a:pt x="162" y="18"/>
                    <a:pt x="162" y="25"/>
                  </a:cubicBezTo>
                  <a:cubicBezTo>
                    <a:pt x="162" y="68"/>
                    <a:pt x="162" y="68"/>
                    <a:pt x="162" y="68"/>
                  </a:cubicBezTo>
                  <a:cubicBezTo>
                    <a:pt x="162" y="74"/>
                    <a:pt x="159" y="81"/>
                    <a:pt x="155" y="85"/>
                  </a:cubicBezTo>
                  <a:cubicBezTo>
                    <a:pt x="150" y="90"/>
                    <a:pt x="144" y="92"/>
                    <a:pt x="137" y="92"/>
                  </a:cubicBezTo>
                  <a:cubicBezTo>
                    <a:pt x="81" y="92"/>
                    <a:pt x="81" y="92"/>
                    <a:pt x="81" y="92"/>
                  </a:cubicBezTo>
                  <a:cubicBezTo>
                    <a:pt x="81" y="80"/>
                    <a:pt x="81" y="80"/>
                    <a:pt x="81" y="80"/>
                  </a:cubicBezTo>
                  <a:cubicBezTo>
                    <a:pt x="137" y="80"/>
                    <a:pt x="137" y="80"/>
                    <a:pt x="137" y="80"/>
                  </a:cubicBezTo>
                  <a:cubicBezTo>
                    <a:pt x="141" y="80"/>
                    <a:pt x="144" y="79"/>
                    <a:pt x="146" y="77"/>
                  </a:cubicBezTo>
                  <a:cubicBezTo>
                    <a:pt x="149" y="74"/>
                    <a:pt x="150" y="71"/>
                    <a:pt x="150" y="68"/>
                  </a:cubicBezTo>
                  <a:cubicBezTo>
                    <a:pt x="150" y="25"/>
                    <a:pt x="150" y="25"/>
                    <a:pt x="150" y="25"/>
                  </a:cubicBezTo>
                  <a:cubicBezTo>
                    <a:pt x="150" y="21"/>
                    <a:pt x="149" y="18"/>
                    <a:pt x="146" y="15"/>
                  </a:cubicBezTo>
                  <a:cubicBezTo>
                    <a:pt x="144" y="13"/>
                    <a:pt x="141" y="12"/>
                    <a:pt x="137" y="12"/>
                  </a:cubicBezTo>
                  <a:cubicBezTo>
                    <a:pt x="81" y="12"/>
                    <a:pt x="81" y="12"/>
                    <a:pt x="81" y="12"/>
                  </a:cubicBezTo>
                  <a:lnTo>
                    <a:pt x="81" y="0"/>
                  </a:lnTo>
                  <a:close/>
                  <a:moveTo>
                    <a:pt x="25" y="0"/>
                  </a:moveTo>
                  <a:cubicBezTo>
                    <a:pt x="81" y="0"/>
                    <a:pt x="81" y="0"/>
                    <a:pt x="81" y="0"/>
                  </a:cubicBezTo>
                  <a:cubicBezTo>
                    <a:pt x="81" y="12"/>
                    <a:pt x="81" y="12"/>
                    <a:pt x="81" y="12"/>
                  </a:cubicBezTo>
                  <a:cubicBezTo>
                    <a:pt x="25" y="12"/>
                    <a:pt x="25" y="12"/>
                    <a:pt x="25" y="12"/>
                  </a:cubicBezTo>
                  <a:cubicBezTo>
                    <a:pt x="21" y="12"/>
                    <a:pt x="18" y="13"/>
                    <a:pt x="16" y="15"/>
                  </a:cubicBezTo>
                  <a:cubicBezTo>
                    <a:pt x="13" y="18"/>
                    <a:pt x="12" y="21"/>
                    <a:pt x="12" y="25"/>
                  </a:cubicBezTo>
                  <a:cubicBezTo>
                    <a:pt x="12" y="68"/>
                    <a:pt x="12" y="68"/>
                    <a:pt x="12" y="68"/>
                  </a:cubicBezTo>
                  <a:cubicBezTo>
                    <a:pt x="12" y="71"/>
                    <a:pt x="13" y="74"/>
                    <a:pt x="16" y="77"/>
                  </a:cubicBezTo>
                  <a:cubicBezTo>
                    <a:pt x="18" y="79"/>
                    <a:pt x="21" y="80"/>
                    <a:pt x="25" y="80"/>
                  </a:cubicBezTo>
                  <a:cubicBezTo>
                    <a:pt x="81" y="80"/>
                    <a:pt x="81" y="80"/>
                    <a:pt x="81" y="80"/>
                  </a:cubicBezTo>
                  <a:cubicBezTo>
                    <a:pt x="81" y="92"/>
                    <a:pt x="81" y="92"/>
                    <a:pt x="81" y="92"/>
                  </a:cubicBezTo>
                  <a:cubicBezTo>
                    <a:pt x="25" y="92"/>
                    <a:pt x="25" y="92"/>
                    <a:pt x="25" y="92"/>
                  </a:cubicBezTo>
                  <a:cubicBezTo>
                    <a:pt x="18" y="92"/>
                    <a:pt x="12" y="90"/>
                    <a:pt x="7" y="85"/>
                  </a:cubicBezTo>
                  <a:cubicBezTo>
                    <a:pt x="3" y="81"/>
                    <a:pt x="0" y="74"/>
                    <a:pt x="0" y="68"/>
                  </a:cubicBezTo>
                  <a:cubicBezTo>
                    <a:pt x="0" y="25"/>
                    <a:pt x="0" y="25"/>
                    <a:pt x="0" y="25"/>
                  </a:cubicBezTo>
                  <a:cubicBezTo>
                    <a:pt x="0" y="18"/>
                    <a:pt x="3" y="12"/>
                    <a:pt x="7" y="7"/>
                  </a:cubicBezTo>
                  <a:cubicBezTo>
                    <a:pt x="12" y="3"/>
                    <a:pt x="18" y="0"/>
                    <a:pt x="25" y="0"/>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6" name="Google Shape;7746;p196"/>
            <p:cNvSpPr/>
            <p:nvPr/>
          </p:nvSpPr>
          <p:spPr>
            <a:xfrm>
              <a:off x="5164" y="298"/>
              <a:ext cx="121" cy="29"/>
            </a:xfrm>
            <a:prstGeom prst="rect">
              <a:avLst/>
            </a:pr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7" name="Google Shape;7747;p196"/>
            <p:cNvSpPr/>
            <p:nvPr/>
          </p:nvSpPr>
          <p:spPr>
            <a:xfrm>
              <a:off x="4769" y="253"/>
              <a:ext cx="109" cy="40"/>
            </a:xfrm>
            <a:custGeom>
              <a:rect b="b" l="l" r="r" t="t"/>
              <a:pathLst>
                <a:path extrusionOk="0" h="17" w="46">
                  <a:moveTo>
                    <a:pt x="4" y="0"/>
                  </a:moveTo>
                  <a:cubicBezTo>
                    <a:pt x="46" y="0"/>
                    <a:pt x="46" y="0"/>
                    <a:pt x="46" y="0"/>
                  </a:cubicBezTo>
                  <a:cubicBezTo>
                    <a:pt x="20" y="17"/>
                    <a:pt x="20" y="17"/>
                    <a:pt x="20" y="17"/>
                  </a:cubicBezTo>
                  <a:cubicBezTo>
                    <a:pt x="4" y="17"/>
                    <a:pt x="4" y="17"/>
                    <a:pt x="4" y="17"/>
                  </a:cubicBezTo>
                  <a:cubicBezTo>
                    <a:pt x="1" y="17"/>
                    <a:pt x="0" y="15"/>
                    <a:pt x="0" y="13"/>
                  </a:cubicBezTo>
                  <a:cubicBezTo>
                    <a:pt x="0" y="4"/>
                    <a:pt x="0" y="4"/>
                    <a:pt x="0" y="4"/>
                  </a:cubicBezTo>
                  <a:cubicBezTo>
                    <a:pt x="0" y="2"/>
                    <a:pt x="1" y="0"/>
                    <a:pt x="4" y="0"/>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8" name="Google Shape;7748;p196"/>
            <p:cNvSpPr/>
            <p:nvPr/>
          </p:nvSpPr>
          <p:spPr>
            <a:xfrm>
              <a:off x="5271" y="253"/>
              <a:ext cx="384" cy="218"/>
            </a:xfrm>
            <a:custGeom>
              <a:rect b="b" l="l" r="r" t="t"/>
              <a:pathLst>
                <a:path extrusionOk="0" h="92" w="162">
                  <a:moveTo>
                    <a:pt x="138" y="12"/>
                  </a:moveTo>
                  <a:cubicBezTo>
                    <a:pt x="81" y="12"/>
                    <a:pt x="81" y="12"/>
                    <a:pt x="81" y="12"/>
                  </a:cubicBezTo>
                  <a:cubicBezTo>
                    <a:pt x="81" y="0"/>
                    <a:pt x="81" y="0"/>
                    <a:pt x="81" y="0"/>
                  </a:cubicBezTo>
                  <a:cubicBezTo>
                    <a:pt x="138" y="0"/>
                    <a:pt x="138" y="0"/>
                    <a:pt x="138" y="0"/>
                  </a:cubicBezTo>
                  <a:cubicBezTo>
                    <a:pt x="144" y="0"/>
                    <a:pt x="151" y="3"/>
                    <a:pt x="155" y="7"/>
                  </a:cubicBezTo>
                  <a:cubicBezTo>
                    <a:pt x="160" y="12"/>
                    <a:pt x="162" y="18"/>
                    <a:pt x="162" y="25"/>
                  </a:cubicBezTo>
                  <a:cubicBezTo>
                    <a:pt x="162" y="68"/>
                    <a:pt x="162" y="68"/>
                    <a:pt x="162" y="68"/>
                  </a:cubicBezTo>
                  <a:cubicBezTo>
                    <a:pt x="162" y="74"/>
                    <a:pt x="160" y="81"/>
                    <a:pt x="155" y="85"/>
                  </a:cubicBezTo>
                  <a:cubicBezTo>
                    <a:pt x="151" y="90"/>
                    <a:pt x="144" y="92"/>
                    <a:pt x="138" y="92"/>
                  </a:cubicBezTo>
                  <a:cubicBezTo>
                    <a:pt x="81" y="92"/>
                    <a:pt x="81" y="92"/>
                    <a:pt x="81" y="92"/>
                  </a:cubicBezTo>
                  <a:cubicBezTo>
                    <a:pt x="81" y="80"/>
                    <a:pt x="81" y="80"/>
                    <a:pt x="81" y="80"/>
                  </a:cubicBezTo>
                  <a:cubicBezTo>
                    <a:pt x="138" y="80"/>
                    <a:pt x="138" y="80"/>
                    <a:pt x="138" y="80"/>
                  </a:cubicBezTo>
                  <a:cubicBezTo>
                    <a:pt x="141" y="80"/>
                    <a:pt x="144" y="79"/>
                    <a:pt x="147" y="77"/>
                  </a:cubicBezTo>
                  <a:cubicBezTo>
                    <a:pt x="149" y="74"/>
                    <a:pt x="150" y="71"/>
                    <a:pt x="150" y="68"/>
                  </a:cubicBezTo>
                  <a:cubicBezTo>
                    <a:pt x="150" y="25"/>
                    <a:pt x="150" y="25"/>
                    <a:pt x="150" y="25"/>
                  </a:cubicBezTo>
                  <a:cubicBezTo>
                    <a:pt x="150" y="21"/>
                    <a:pt x="149" y="18"/>
                    <a:pt x="147" y="15"/>
                  </a:cubicBezTo>
                  <a:cubicBezTo>
                    <a:pt x="144" y="13"/>
                    <a:pt x="141" y="12"/>
                    <a:pt x="138" y="12"/>
                  </a:cubicBezTo>
                  <a:close/>
                  <a:moveTo>
                    <a:pt x="81" y="12"/>
                  </a:moveTo>
                  <a:cubicBezTo>
                    <a:pt x="25" y="12"/>
                    <a:pt x="25" y="12"/>
                    <a:pt x="25" y="12"/>
                  </a:cubicBezTo>
                  <a:cubicBezTo>
                    <a:pt x="22" y="12"/>
                    <a:pt x="18" y="13"/>
                    <a:pt x="16" y="15"/>
                  </a:cubicBezTo>
                  <a:cubicBezTo>
                    <a:pt x="14" y="18"/>
                    <a:pt x="12" y="21"/>
                    <a:pt x="12" y="25"/>
                  </a:cubicBezTo>
                  <a:cubicBezTo>
                    <a:pt x="12" y="68"/>
                    <a:pt x="12" y="68"/>
                    <a:pt x="12" y="68"/>
                  </a:cubicBezTo>
                  <a:cubicBezTo>
                    <a:pt x="12" y="71"/>
                    <a:pt x="14" y="74"/>
                    <a:pt x="16" y="77"/>
                  </a:cubicBezTo>
                  <a:cubicBezTo>
                    <a:pt x="18" y="79"/>
                    <a:pt x="22" y="80"/>
                    <a:pt x="25" y="80"/>
                  </a:cubicBezTo>
                  <a:cubicBezTo>
                    <a:pt x="81" y="80"/>
                    <a:pt x="81" y="80"/>
                    <a:pt x="81" y="80"/>
                  </a:cubicBezTo>
                  <a:cubicBezTo>
                    <a:pt x="81" y="92"/>
                    <a:pt x="81" y="92"/>
                    <a:pt x="81" y="92"/>
                  </a:cubicBezTo>
                  <a:cubicBezTo>
                    <a:pt x="25" y="92"/>
                    <a:pt x="25" y="92"/>
                    <a:pt x="25" y="92"/>
                  </a:cubicBezTo>
                  <a:cubicBezTo>
                    <a:pt x="18" y="92"/>
                    <a:pt x="12" y="90"/>
                    <a:pt x="8" y="85"/>
                  </a:cubicBezTo>
                  <a:cubicBezTo>
                    <a:pt x="3" y="81"/>
                    <a:pt x="0" y="74"/>
                    <a:pt x="0" y="68"/>
                  </a:cubicBezTo>
                  <a:cubicBezTo>
                    <a:pt x="0" y="25"/>
                    <a:pt x="0" y="25"/>
                    <a:pt x="0" y="25"/>
                  </a:cubicBezTo>
                  <a:cubicBezTo>
                    <a:pt x="0" y="18"/>
                    <a:pt x="3" y="12"/>
                    <a:pt x="8" y="7"/>
                  </a:cubicBezTo>
                  <a:cubicBezTo>
                    <a:pt x="12" y="3"/>
                    <a:pt x="18" y="0"/>
                    <a:pt x="25" y="0"/>
                  </a:cubicBezTo>
                  <a:cubicBezTo>
                    <a:pt x="81" y="0"/>
                    <a:pt x="81" y="0"/>
                    <a:pt x="81" y="0"/>
                  </a:cubicBezTo>
                  <a:lnTo>
                    <a:pt x="81" y="12"/>
                  </a:ln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49" name="Google Shape;7749;p196"/>
            <p:cNvSpPr/>
            <p:nvPr/>
          </p:nvSpPr>
          <p:spPr>
            <a:xfrm>
              <a:off x="5572" y="253"/>
              <a:ext cx="111" cy="40"/>
            </a:xfrm>
            <a:custGeom>
              <a:rect b="b" l="l" r="r" t="t"/>
              <a:pathLst>
                <a:path extrusionOk="0" h="17" w="47">
                  <a:moveTo>
                    <a:pt x="43" y="0"/>
                  </a:moveTo>
                  <a:cubicBezTo>
                    <a:pt x="0" y="0"/>
                    <a:pt x="0" y="0"/>
                    <a:pt x="0" y="0"/>
                  </a:cubicBezTo>
                  <a:cubicBezTo>
                    <a:pt x="26" y="17"/>
                    <a:pt x="26" y="17"/>
                    <a:pt x="26" y="17"/>
                  </a:cubicBezTo>
                  <a:cubicBezTo>
                    <a:pt x="43" y="17"/>
                    <a:pt x="43" y="17"/>
                    <a:pt x="43" y="17"/>
                  </a:cubicBezTo>
                  <a:cubicBezTo>
                    <a:pt x="45" y="17"/>
                    <a:pt x="47" y="15"/>
                    <a:pt x="47" y="13"/>
                  </a:cubicBezTo>
                  <a:cubicBezTo>
                    <a:pt x="47" y="4"/>
                    <a:pt x="47" y="4"/>
                    <a:pt x="47" y="4"/>
                  </a:cubicBezTo>
                  <a:cubicBezTo>
                    <a:pt x="47" y="2"/>
                    <a:pt x="45" y="0"/>
                    <a:pt x="43" y="0"/>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0" name="Google Shape;7750;p196"/>
            <p:cNvSpPr/>
            <p:nvPr/>
          </p:nvSpPr>
          <p:spPr>
            <a:xfrm>
              <a:off x="4835" y="1131"/>
              <a:ext cx="763" cy="1173"/>
            </a:xfrm>
            <a:custGeom>
              <a:rect b="b" l="l" r="r" t="t"/>
              <a:pathLst>
                <a:path extrusionOk="0" h="496" w="322">
                  <a:moveTo>
                    <a:pt x="0" y="117"/>
                  </a:moveTo>
                  <a:cubicBezTo>
                    <a:pt x="10" y="210"/>
                    <a:pt x="27" y="343"/>
                    <a:pt x="16" y="458"/>
                  </a:cubicBezTo>
                  <a:cubicBezTo>
                    <a:pt x="14" y="477"/>
                    <a:pt x="62" y="496"/>
                    <a:pt x="165" y="494"/>
                  </a:cubicBezTo>
                  <a:cubicBezTo>
                    <a:pt x="268" y="496"/>
                    <a:pt x="316" y="477"/>
                    <a:pt x="315" y="458"/>
                  </a:cubicBezTo>
                  <a:cubicBezTo>
                    <a:pt x="308" y="384"/>
                    <a:pt x="303" y="273"/>
                    <a:pt x="309" y="200"/>
                  </a:cubicBezTo>
                  <a:cubicBezTo>
                    <a:pt x="310" y="189"/>
                    <a:pt x="312" y="178"/>
                    <a:pt x="313" y="168"/>
                  </a:cubicBezTo>
                  <a:cubicBezTo>
                    <a:pt x="312" y="129"/>
                    <a:pt x="308" y="68"/>
                    <a:pt x="315" y="34"/>
                  </a:cubicBezTo>
                  <a:cubicBezTo>
                    <a:pt x="322" y="0"/>
                    <a:pt x="300" y="56"/>
                    <a:pt x="298" y="99"/>
                  </a:cubicBezTo>
                  <a:cubicBezTo>
                    <a:pt x="297" y="142"/>
                    <a:pt x="290" y="221"/>
                    <a:pt x="292" y="274"/>
                  </a:cubicBezTo>
                  <a:cubicBezTo>
                    <a:pt x="293" y="328"/>
                    <a:pt x="301" y="425"/>
                    <a:pt x="293" y="455"/>
                  </a:cubicBezTo>
                  <a:cubicBezTo>
                    <a:pt x="286" y="486"/>
                    <a:pt x="189" y="484"/>
                    <a:pt x="161" y="484"/>
                  </a:cubicBezTo>
                  <a:cubicBezTo>
                    <a:pt x="134" y="484"/>
                    <a:pt x="89" y="487"/>
                    <a:pt x="63" y="476"/>
                  </a:cubicBezTo>
                  <a:cubicBezTo>
                    <a:pt x="37" y="465"/>
                    <a:pt x="34" y="447"/>
                    <a:pt x="37" y="403"/>
                  </a:cubicBezTo>
                  <a:cubicBezTo>
                    <a:pt x="41" y="359"/>
                    <a:pt x="27" y="269"/>
                    <a:pt x="22" y="214"/>
                  </a:cubicBezTo>
                  <a:cubicBezTo>
                    <a:pt x="18" y="159"/>
                    <a:pt x="8" y="69"/>
                    <a:pt x="8" y="32"/>
                  </a:cubicBezTo>
                  <a:cubicBezTo>
                    <a:pt x="6" y="16"/>
                    <a:pt x="1" y="45"/>
                    <a:pt x="1" y="70"/>
                  </a:cubicBezTo>
                  <a:cubicBezTo>
                    <a:pt x="1" y="81"/>
                    <a:pt x="1" y="99"/>
                    <a:pt x="0" y="117"/>
                  </a:cubicBezTo>
                  <a:close/>
                </a:path>
              </a:pathLst>
            </a:custGeom>
            <a:solidFill>
              <a:srgbClr val="4863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1" name="Google Shape;7751;p196"/>
            <p:cNvSpPr/>
            <p:nvPr/>
          </p:nvSpPr>
          <p:spPr>
            <a:xfrm>
              <a:off x="4281" y="1204"/>
              <a:ext cx="571" cy="433"/>
            </a:xfrm>
            <a:custGeom>
              <a:rect b="b" l="l" r="r" t="t"/>
              <a:pathLst>
                <a:path extrusionOk="0" h="183" w="241">
                  <a:moveTo>
                    <a:pt x="5" y="142"/>
                  </a:moveTo>
                  <a:cubicBezTo>
                    <a:pt x="0" y="161"/>
                    <a:pt x="9" y="183"/>
                    <a:pt x="32" y="174"/>
                  </a:cubicBezTo>
                  <a:cubicBezTo>
                    <a:pt x="65" y="161"/>
                    <a:pt x="194" y="104"/>
                    <a:pt x="233" y="79"/>
                  </a:cubicBezTo>
                  <a:cubicBezTo>
                    <a:pt x="235" y="78"/>
                    <a:pt x="236" y="77"/>
                    <a:pt x="238" y="76"/>
                  </a:cubicBezTo>
                  <a:cubicBezTo>
                    <a:pt x="241" y="35"/>
                    <a:pt x="241" y="0"/>
                    <a:pt x="239" y="11"/>
                  </a:cubicBezTo>
                  <a:cubicBezTo>
                    <a:pt x="235" y="30"/>
                    <a:pt x="232" y="67"/>
                    <a:pt x="219" y="77"/>
                  </a:cubicBezTo>
                  <a:cubicBezTo>
                    <a:pt x="205" y="87"/>
                    <a:pt x="132" y="120"/>
                    <a:pt x="97" y="138"/>
                  </a:cubicBezTo>
                  <a:cubicBezTo>
                    <a:pt x="62" y="155"/>
                    <a:pt x="25" y="170"/>
                    <a:pt x="13" y="155"/>
                  </a:cubicBezTo>
                  <a:cubicBezTo>
                    <a:pt x="11" y="153"/>
                    <a:pt x="8" y="148"/>
                    <a:pt x="5" y="142"/>
                  </a:cubicBezTo>
                  <a:close/>
                </a:path>
              </a:pathLst>
            </a:custGeom>
            <a:solidFill>
              <a:srgbClr val="4863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2" name="Google Shape;7752;p196"/>
            <p:cNvSpPr/>
            <p:nvPr/>
          </p:nvSpPr>
          <p:spPr>
            <a:xfrm>
              <a:off x="4151" y="1252"/>
              <a:ext cx="241" cy="399"/>
            </a:xfrm>
            <a:custGeom>
              <a:rect b="b" l="l" r="r" t="t"/>
              <a:pathLst>
                <a:path extrusionOk="0" h="169" w="102">
                  <a:moveTo>
                    <a:pt x="0" y="0"/>
                  </a:moveTo>
                  <a:cubicBezTo>
                    <a:pt x="4" y="10"/>
                    <a:pt x="36" y="100"/>
                    <a:pt x="46" y="127"/>
                  </a:cubicBezTo>
                  <a:cubicBezTo>
                    <a:pt x="62" y="169"/>
                    <a:pt x="92" y="160"/>
                    <a:pt x="102" y="138"/>
                  </a:cubicBezTo>
                  <a:cubicBezTo>
                    <a:pt x="87" y="143"/>
                    <a:pt x="74" y="143"/>
                    <a:pt x="68" y="135"/>
                  </a:cubicBezTo>
                  <a:cubicBezTo>
                    <a:pt x="55" y="120"/>
                    <a:pt x="18" y="35"/>
                    <a:pt x="0" y="0"/>
                  </a:cubicBezTo>
                  <a:close/>
                </a:path>
              </a:pathLst>
            </a:custGeom>
            <a:solidFill>
              <a:srgbClr val="4863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3" name="Google Shape;7753;p196"/>
            <p:cNvSpPr/>
            <p:nvPr/>
          </p:nvSpPr>
          <p:spPr>
            <a:xfrm>
              <a:off x="5636" y="1812"/>
              <a:ext cx="123" cy="533"/>
            </a:xfrm>
            <a:custGeom>
              <a:rect b="b" l="l" r="r" t="t"/>
              <a:pathLst>
                <a:path extrusionOk="0" h="225" w="52">
                  <a:moveTo>
                    <a:pt x="52" y="224"/>
                  </a:moveTo>
                  <a:cubicBezTo>
                    <a:pt x="52" y="225"/>
                    <a:pt x="52" y="225"/>
                    <a:pt x="52" y="225"/>
                  </a:cubicBezTo>
                  <a:cubicBezTo>
                    <a:pt x="0" y="223"/>
                    <a:pt x="0" y="223"/>
                    <a:pt x="0" y="223"/>
                  </a:cubicBezTo>
                  <a:cubicBezTo>
                    <a:pt x="0" y="223"/>
                    <a:pt x="7" y="54"/>
                    <a:pt x="3" y="34"/>
                  </a:cubicBezTo>
                  <a:cubicBezTo>
                    <a:pt x="0" y="16"/>
                    <a:pt x="2" y="5"/>
                    <a:pt x="7" y="0"/>
                  </a:cubicBezTo>
                  <a:cubicBezTo>
                    <a:pt x="11" y="9"/>
                    <a:pt x="13" y="16"/>
                    <a:pt x="15" y="21"/>
                  </a:cubicBezTo>
                  <a:cubicBezTo>
                    <a:pt x="23" y="39"/>
                    <a:pt x="13" y="75"/>
                    <a:pt x="13" y="106"/>
                  </a:cubicBezTo>
                  <a:cubicBezTo>
                    <a:pt x="13" y="137"/>
                    <a:pt x="7" y="211"/>
                    <a:pt x="21" y="211"/>
                  </a:cubicBezTo>
                  <a:cubicBezTo>
                    <a:pt x="33" y="211"/>
                    <a:pt x="41" y="221"/>
                    <a:pt x="52" y="224"/>
                  </a:cubicBezTo>
                  <a:close/>
                </a:path>
              </a:pathLst>
            </a:custGeom>
            <a:solidFill>
              <a:srgbClr val="4863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4" name="Google Shape;7754;p196"/>
            <p:cNvSpPr/>
            <p:nvPr/>
          </p:nvSpPr>
          <p:spPr>
            <a:xfrm>
              <a:off x="5539" y="1495"/>
              <a:ext cx="142" cy="452"/>
            </a:xfrm>
            <a:custGeom>
              <a:rect b="b" l="l" r="r" t="t"/>
              <a:pathLst>
                <a:path extrusionOk="0" h="191" w="60">
                  <a:moveTo>
                    <a:pt x="58" y="191"/>
                  </a:moveTo>
                  <a:cubicBezTo>
                    <a:pt x="57" y="190"/>
                    <a:pt x="56" y="189"/>
                    <a:pt x="55" y="187"/>
                  </a:cubicBezTo>
                  <a:cubicBezTo>
                    <a:pt x="40" y="164"/>
                    <a:pt x="18" y="72"/>
                    <a:pt x="0" y="11"/>
                  </a:cubicBezTo>
                  <a:cubicBezTo>
                    <a:pt x="4" y="7"/>
                    <a:pt x="7" y="3"/>
                    <a:pt x="11" y="0"/>
                  </a:cubicBezTo>
                  <a:cubicBezTo>
                    <a:pt x="22" y="54"/>
                    <a:pt x="48" y="136"/>
                    <a:pt x="56" y="155"/>
                  </a:cubicBezTo>
                  <a:cubicBezTo>
                    <a:pt x="60" y="164"/>
                    <a:pt x="60" y="177"/>
                    <a:pt x="58" y="191"/>
                  </a:cubicBezTo>
                  <a:close/>
                </a:path>
              </a:pathLst>
            </a:custGeom>
            <a:solidFill>
              <a:srgbClr val="4863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5" name="Google Shape;7755;p196"/>
            <p:cNvSpPr/>
            <p:nvPr/>
          </p:nvSpPr>
          <p:spPr>
            <a:xfrm>
              <a:off x="4890" y="2269"/>
              <a:ext cx="246" cy="1916"/>
            </a:xfrm>
            <a:custGeom>
              <a:rect b="b" l="l" r="r" t="t"/>
              <a:pathLst>
                <a:path extrusionOk="0" h="810" w="104">
                  <a:moveTo>
                    <a:pt x="3" y="0"/>
                  </a:moveTo>
                  <a:cubicBezTo>
                    <a:pt x="0" y="79"/>
                    <a:pt x="3" y="177"/>
                    <a:pt x="15" y="272"/>
                  </a:cubicBezTo>
                  <a:cubicBezTo>
                    <a:pt x="35" y="418"/>
                    <a:pt x="44" y="643"/>
                    <a:pt x="44" y="700"/>
                  </a:cubicBezTo>
                  <a:cubicBezTo>
                    <a:pt x="44" y="756"/>
                    <a:pt x="35" y="799"/>
                    <a:pt x="35" y="799"/>
                  </a:cubicBezTo>
                  <a:cubicBezTo>
                    <a:pt x="35" y="799"/>
                    <a:pt x="46" y="810"/>
                    <a:pt x="85" y="810"/>
                  </a:cubicBezTo>
                  <a:cubicBezTo>
                    <a:pt x="92" y="810"/>
                    <a:pt x="98" y="810"/>
                    <a:pt x="104" y="810"/>
                  </a:cubicBezTo>
                  <a:cubicBezTo>
                    <a:pt x="72" y="804"/>
                    <a:pt x="53" y="791"/>
                    <a:pt x="58" y="770"/>
                  </a:cubicBezTo>
                  <a:cubicBezTo>
                    <a:pt x="66" y="742"/>
                    <a:pt x="53" y="545"/>
                    <a:pt x="53" y="461"/>
                  </a:cubicBezTo>
                  <a:cubicBezTo>
                    <a:pt x="53" y="377"/>
                    <a:pt x="16" y="121"/>
                    <a:pt x="3" y="1"/>
                  </a:cubicBezTo>
                  <a:lnTo>
                    <a:pt x="3" y="0"/>
                  </a:lnTo>
                  <a:close/>
                </a:path>
              </a:pathLst>
            </a:custGeom>
            <a:solidFill>
              <a:srgbClr val="2532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6" name="Google Shape;7756;p196"/>
            <p:cNvSpPr/>
            <p:nvPr/>
          </p:nvSpPr>
          <p:spPr>
            <a:xfrm>
              <a:off x="5190" y="2427"/>
              <a:ext cx="387" cy="1770"/>
            </a:xfrm>
            <a:custGeom>
              <a:rect b="b" l="l" r="r" t="t"/>
              <a:pathLst>
                <a:path extrusionOk="0" h="748" w="163">
                  <a:moveTo>
                    <a:pt x="1" y="29"/>
                  </a:moveTo>
                  <a:cubicBezTo>
                    <a:pt x="2" y="27"/>
                    <a:pt x="3" y="26"/>
                    <a:pt x="5" y="26"/>
                  </a:cubicBezTo>
                  <a:cubicBezTo>
                    <a:pt x="12" y="27"/>
                    <a:pt x="21" y="27"/>
                    <a:pt x="28" y="26"/>
                  </a:cubicBezTo>
                  <a:cubicBezTo>
                    <a:pt x="40" y="26"/>
                    <a:pt x="39" y="103"/>
                    <a:pt x="48" y="200"/>
                  </a:cubicBezTo>
                  <a:cubicBezTo>
                    <a:pt x="56" y="297"/>
                    <a:pt x="62" y="576"/>
                    <a:pt x="65" y="639"/>
                  </a:cubicBezTo>
                  <a:cubicBezTo>
                    <a:pt x="68" y="702"/>
                    <a:pt x="66" y="744"/>
                    <a:pt x="66" y="744"/>
                  </a:cubicBezTo>
                  <a:cubicBezTo>
                    <a:pt x="66" y="744"/>
                    <a:pt x="86" y="743"/>
                    <a:pt x="124" y="743"/>
                  </a:cubicBezTo>
                  <a:cubicBezTo>
                    <a:pt x="143" y="743"/>
                    <a:pt x="155" y="740"/>
                    <a:pt x="163" y="737"/>
                  </a:cubicBezTo>
                  <a:cubicBezTo>
                    <a:pt x="114" y="748"/>
                    <a:pt x="84" y="737"/>
                    <a:pt x="86" y="713"/>
                  </a:cubicBezTo>
                  <a:cubicBezTo>
                    <a:pt x="88" y="688"/>
                    <a:pt x="75" y="455"/>
                    <a:pt x="75" y="384"/>
                  </a:cubicBezTo>
                  <a:cubicBezTo>
                    <a:pt x="75" y="314"/>
                    <a:pt x="61" y="146"/>
                    <a:pt x="54" y="73"/>
                  </a:cubicBezTo>
                  <a:cubicBezTo>
                    <a:pt x="46" y="0"/>
                    <a:pt x="29" y="16"/>
                    <a:pt x="0" y="21"/>
                  </a:cubicBezTo>
                  <a:cubicBezTo>
                    <a:pt x="0" y="24"/>
                    <a:pt x="1" y="26"/>
                    <a:pt x="1" y="29"/>
                  </a:cubicBezTo>
                  <a:close/>
                </a:path>
              </a:pathLst>
            </a:custGeom>
            <a:solidFill>
              <a:srgbClr val="2532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7" name="Google Shape;7757;p196"/>
            <p:cNvSpPr/>
            <p:nvPr/>
          </p:nvSpPr>
          <p:spPr>
            <a:xfrm>
              <a:off x="4776" y="4197"/>
              <a:ext cx="450" cy="121"/>
            </a:xfrm>
            <a:custGeom>
              <a:rect b="b" l="l" r="r" t="t"/>
              <a:pathLst>
                <a:path extrusionOk="0" h="51" w="190">
                  <a:moveTo>
                    <a:pt x="4" y="31"/>
                  </a:moveTo>
                  <a:cubicBezTo>
                    <a:pt x="0" y="37"/>
                    <a:pt x="9" y="50"/>
                    <a:pt x="42" y="51"/>
                  </a:cubicBezTo>
                  <a:cubicBezTo>
                    <a:pt x="68" y="51"/>
                    <a:pt x="119" y="44"/>
                    <a:pt x="154" y="30"/>
                  </a:cubicBezTo>
                  <a:cubicBezTo>
                    <a:pt x="173" y="22"/>
                    <a:pt x="188" y="13"/>
                    <a:pt x="189" y="2"/>
                  </a:cubicBezTo>
                  <a:cubicBezTo>
                    <a:pt x="190" y="1"/>
                    <a:pt x="190" y="0"/>
                    <a:pt x="190" y="0"/>
                  </a:cubicBezTo>
                  <a:cubicBezTo>
                    <a:pt x="130" y="32"/>
                    <a:pt x="46" y="39"/>
                    <a:pt x="4" y="31"/>
                  </a:cubicBezTo>
                  <a:close/>
                </a:path>
              </a:pathLst>
            </a:custGeom>
            <a:solidFill>
              <a:srgbClr val="3018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58" name="Google Shape;7758;p196"/>
            <p:cNvSpPr/>
            <p:nvPr/>
          </p:nvSpPr>
          <p:spPr>
            <a:xfrm>
              <a:off x="5356" y="4197"/>
              <a:ext cx="450" cy="121"/>
            </a:xfrm>
            <a:custGeom>
              <a:rect b="b" l="l" r="r" t="t"/>
              <a:pathLst>
                <a:path extrusionOk="0" h="51" w="190">
                  <a:moveTo>
                    <a:pt x="185" y="31"/>
                  </a:moveTo>
                  <a:cubicBezTo>
                    <a:pt x="190" y="37"/>
                    <a:pt x="181" y="50"/>
                    <a:pt x="147" y="51"/>
                  </a:cubicBezTo>
                  <a:cubicBezTo>
                    <a:pt x="122" y="51"/>
                    <a:pt x="71" y="44"/>
                    <a:pt x="36" y="30"/>
                  </a:cubicBezTo>
                  <a:cubicBezTo>
                    <a:pt x="16" y="22"/>
                    <a:pt x="2" y="13"/>
                    <a:pt x="0" y="2"/>
                  </a:cubicBezTo>
                  <a:cubicBezTo>
                    <a:pt x="0" y="1"/>
                    <a:pt x="0" y="0"/>
                    <a:pt x="0" y="0"/>
                  </a:cubicBezTo>
                  <a:cubicBezTo>
                    <a:pt x="59" y="32"/>
                    <a:pt x="144" y="39"/>
                    <a:pt x="185" y="31"/>
                  </a:cubicBezTo>
                  <a:close/>
                </a:path>
              </a:pathLst>
            </a:custGeom>
            <a:solidFill>
              <a:srgbClr val="3018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7759" name="Google Shape;7759;p196"/>
          <p:cNvGrpSpPr/>
          <p:nvPr/>
        </p:nvGrpSpPr>
        <p:grpSpPr>
          <a:xfrm>
            <a:off x="8687879" y="2014030"/>
            <a:ext cx="1012009" cy="2281741"/>
            <a:chOff x="6653" y="1278"/>
            <a:chExt cx="1233" cy="2821"/>
          </a:xfrm>
        </p:grpSpPr>
        <p:sp>
          <p:nvSpPr>
            <p:cNvPr id="7760" name="Google Shape;7760;p196"/>
            <p:cNvSpPr/>
            <p:nvPr/>
          </p:nvSpPr>
          <p:spPr>
            <a:xfrm>
              <a:off x="6810" y="1332"/>
              <a:ext cx="971" cy="275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1" name="Google Shape;7761;p196"/>
            <p:cNvSpPr/>
            <p:nvPr/>
          </p:nvSpPr>
          <p:spPr>
            <a:xfrm>
              <a:off x="6653" y="1398"/>
              <a:ext cx="1233" cy="813"/>
            </a:xfrm>
            <a:custGeom>
              <a:rect b="b" l="l" r="r" t="t"/>
              <a:pathLst>
                <a:path extrusionOk="0" h="343" w="518">
                  <a:moveTo>
                    <a:pt x="259" y="0"/>
                  </a:moveTo>
                  <a:cubicBezTo>
                    <a:pt x="0" y="0"/>
                    <a:pt x="62" y="343"/>
                    <a:pt x="259" y="343"/>
                  </a:cubicBezTo>
                  <a:cubicBezTo>
                    <a:pt x="455" y="343"/>
                    <a:pt x="518" y="0"/>
                    <a:pt x="259" y="0"/>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2" name="Google Shape;7762;p196"/>
            <p:cNvSpPr/>
            <p:nvPr/>
          </p:nvSpPr>
          <p:spPr>
            <a:xfrm>
              <a:off x="6851" y="3781"/>
              <a:ext cx="299" cy="315"/>
            </a:xfrm>
            <a:custGeom>
              <a:rect b="b" l="l" r="r" t="t"/>
              <a:pathLst>
                <a:path extrusionOk="0" h="133" w="126">
                  <a:moveTo>
                    <a:pt x="58" y="40"/>
                  </a:moveTo>
                  <a:cubicBezTo>
                    <a:pt x="40" y="67"/>
                    <a:pt x="16" y="83"/>
                    <a:pt x="10" y="102"/>
                  </a:cubicBezTo>
                  <a:cubicBezTo>
                    <a:pt x="0" y="133"/>
                    <a:pt x="32" y="132"/>
                    <a:pt x="52" y="127"/>
                  </a:cubicBezTo>
                  <a:cubicBezTo>
                    <a:pt x="74" y="122"/>
                    <a:pt x="85" y="109"/>
                    <a:pt x="96" y="106"/>
                  </a:cubicBezTo>
                  <a:cubicBezTo>
                    <a:pt x="125" y="98"/>
                    <a:pt x="126" y="81"/>
                    <a:pt x="114" y="40"/>
                  </a:cubicBezTo>
                  <a:cubicBezTo>
                    <a:pt x="103" y="0"/>
                    <a:pt x="72" y="15"/>
                    <a:pt x="58" y="40"/>
                  </a:cubicBezTo>
                  <a:close/>
                </a:path>
              </a:pathLst>
            </a:cu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3" name="Google Shape;7763;p196"/>
            <p:cNvSpPr/>
            <p:nvPr/>
          </p:nvSpPr>
          <p:spPr>
            <a:xfrm>
              <a:off x="7262" y="3781"/>
              <a:ext cx="300" cy="318"/>
            </a:xfrm>
            <a:custGeom>
              <a:rect b="b" l="l" r="r" t="t"/>
              <a:pathLst>
                <a:path extrusionOk="0" h="134" w="126">
                  <a:moveTo>
                    <a:pt x="68" y="40"/>
                  </a:moveTo>
                  <a:cubicBezTo>
                    <a:pt x="86" y="67"/>
                    <a:pt x="110" y="83"/>
                    <a:pt x="116" y="102"/>
                  </a:cubicBezTo>
                  <a:cubicBezTo>
                    <a:pt x="126" y="134"/>
                    <a:pt x="91" y="132"/>
                    <a:pt x="71" y="127"/>
                  </a:cubicBezTo>
                  <a:cubicBezTo>
                    <a:pt x="51" y="121"/>
                    <a:pt x="41" y="109"/>
                    <a:pt x="29" y="106"/>
                  </a:cubicBezTo>
                  <a:cubicBezTo>
                    <a:pt x="1" y="98"/>
                    <a:pt x="0" y="81"/>
                    <a:pt x="12" y="40"/>
                  </a:cubicBezTo>
                  <a:cubicBezTo>
                    <a:pt x="23" y="0"/>
                    <a:pt x="54" y="15"/>
                    <a:pt x="68" y="40"/>
                  </a:cubicBezTo>
                  <a:close/>
                </a:path>
              </a:pathLst>
            </a:cu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4" name="Google Shape;7764;p196"/>
            <p:cNvSpPr/>
            <p:nvPr/>
          </p:nvSpPr>
          <p:spPr>
            <a:xfrm>
              <a:off x="7479" y="3023"/>
              <a:ext cx="86" cy="86"/>
            </a:xfrm>
            <a:custGeom>
              <a:rect b="b" l="l" r="r" t="t"/>
              <a:pathLst>
                <a:path extrusionOk="0" h="36" w="36">
                  <a:moveTo>
                    <a:pt x="32" y="4"/>
                  </a:moveTo>
                  <a:cubicBezTo>
                    <a:pt x="32" y="4"/>
                    <a:pt x="32" y="4"/>
                    <a:pt x="32" y="4"/>
                  </a:cubicBezTo>
                  <a:cubicBezTo>
                    <a:pt x="29" y="0"/>
                    <a:pt x="23" y="0"/>
                    <a:pt x="19" y="4"/>
                  </a:cubicBezTo>
                  <a:cubicBezTo>
                    <a:pt x="3" y="20"/>
                    <a:pt x="3" y="20"/>
                    <a:pt x="3" y="20"/>
                  </a:cubicBezTo>
                  <a:cubicBezTo>
                    <a:pt x="0" y="23"/>
                    <a:pt x="0" y="29"/>
                    <a:pt x="3" y="33"/>
                  </a:cubicBezTo>
                  <a:cubicBezTo>
                    <a:pt x="3" y="33"/>
                    <a:pt x="3" y="33"/>
                    <a:pt x="3" y="33"/>
                  </a:cubicBezTo>
                  <a:cubicBezTo>
                    <a:pt x="7" y="36"/>
                    <a:pt x="13" y="36"/>
                    <a:pt x="16" y="33"/>
                  </a:cubicBezTo>
                  <a:cubicBezTo>
                    <a:pt x="32" y="17"/>
                    <a:pt x="32" y="17"/>
                    <a:pt x="32" y="17"/>
                  </a:cubicBezTo>
                  <a:cubicBezTo>
                    <a:pt x="36" y="13"/>
                    <a:pt x="36" y="7"/>
                    <a:pt x="32" y="4"/>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5" name="Google Shape;7765;p196"/>
            <p:cNvSpPr/>
            <p:nvPr/>
          </p:nvSpPr>
          <p:spPr>
            <a:xfrm>
              <a:off x="6939" y="3054"/>
              <a:ext cx="571" cy="876"/>
            </a:xfrm>
            <a:custGeom>
              <a:rect b="b" l="l" r="r" t="t"/>
              <a:pathLst>
                <a:path extrusionOk="0" h="370" w="240">
                  <a:moveTo>
                    <a:pt x="37" y="0"/>
                  </a:moveTo>
                  <a:cubicBezTo>
                    <a:pt x="240" y="0"/>
                    <a:pt x="240" y="0"/>
                    <a:pt x="240" y="0"/>
                  </a:cubicBezTo>
                  <a:cubicBezTo>
                    <a:pt x="224" y="370"/>
                    <a:pt x="224" y="370"/>
                    <a:pt x="224" y="370"/>
                  </a:cubicBezTo>
                  <a:cubicBezTo>
                    <a:pt x="139" y="370"/>
                    <a:pt x="139" y="370"/>
                    <a:pt x="139" y="370"/>
                  </a:cubicBezTo>
                  <a:cubicBezTo>
                    <a:pt x="156" y="101"/>
                    <a:pt x="156" y="101"/>
                    <a:pt x="156" y="101"/>
                  </a:cubicBezTo>
                  <a:cubicBezTo>
                    <a:pt x="157" y="78"/>
                    <a:pt x="125" y="78"/>
                    <a:pt x="122" y="101"/>
                  </a:cubicBezTo>
                  <a:cubicBezTo>
                    <a:pt x="84" y="370"/>
                    <a:pt x="84" y="370"/>
                    <a:pt x="84" y="370"/>
                  </a:cubicBezTo>
                  <a:cubicBezTo>
                    <a:pt x="0" y="370"/>
                    <a:pt x="0" y="370"/>
                    <a:pt x="0" y="370"/>
                  </a:cubicBezTo>
                  <a:lnTo>
                    <a:pt x="37" y="0"/>
                  </a:lnTo>
                  <a:close/>
                </a:path>
              </a:pathLst>
            </a:custGeom>
            <a:solidFill>
              <a:srgbClr val="4E60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6" name="Google Shape;7766;p196"/>
            <p:cNvSpPr/>
            <p:nvPr/>
          </p:nvSpPr>
          <p:spPr>
            <a:xfrm>
              <a:off x="7027" y="2362"/>
              <a:ext cx="483" cy="758"/>
            </a:xfrm>
            <a:prstGeom prst="rect">
              <a:avLst/>
            </a:prstGeom>
            <a:solidFill>
              <a:srgbClr val="2C82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7" name="Google Shape;7767;p196"/>
            <p:cNvSpPr/>
            <p:nvPr/>
          </p:nvSpPr>
          <p:spPr>
            <a:xfrm>
              <a:off x="7160" y="2005"/>
              <a:ext cx="219" cy="464"/>
            </a:xfrm>
            <a:custGeom>
              <a:rect b="b" l="l" r="r" t="t"/>
              <a:pathLst>
                <a:path extrusionOk="0" h="196" w="92">
                  <a:moveTo>
                    <a:pt x="46" y="0"/>
                  </a:moveTo>
                  <a:cubicBezTo>
                    <a:pt x="46" y="0"/>
                    <a:pt x="46" y="0"/>
                    <a:pt x="46" y="0"/>
                  </a:cubicBezTo>
                  <a:cubicBezTo>
                    <a:pt x="71" y="0"/>
                    <a:pt x="92" y="20"/>
                    <a:pt x="92" y="45"/>
                  </a:cubicBezTo>
                  <a:cubicBezTo>
                    <a:pt x="92" y="151"/>
                    <a:pt x="92" y="151"/>
                    <a:pt x="92" y="151"/>
                  </a:cubicBezTo>
                  <a:cubicBezTo>
                    <a:pt x="92" y="176"/>
                    <a:pt x="71" y="196"/>
                    <a:pt x="46" y="196"/>
                  </a:cubicBezTo>
                  <a:cubicBezTo>
                    <a:pt x="46" y="196"/>
                    <a:pt x="46" y="196"/>
                    <a:pt x="46" y="196"/>
                  </a:cubicBezTo>
                  <a:cubicBezTo>
                    <a:pt x="21" y="196"/>
                    <a:pt x="0" y="176"/>
                    <a:pt x="0" y="151"/>
                  </a:cubicBezTo>
                  <a:cubicBezTo>
                    <a:pt x="0" y="45"/>
                    <a:pt x="0" y="45"/>
                    <a:pt x="0" y="45"/>
                  </a:cubicBezTo>
                  <a:cubicBezTo>
                    <a:pt x="0" y="20"/>
                    <a:pt x="21" y="0"/>
                    <a:pt x="46" y="0"/>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8" name="Google Shape;7768;p196"/>
            <p:cNvSpPr/>
            <p:nvPr/>
          </p:nvSpPr>
          <p:spPr>
            <a:xfrm>
              <a:off x="7160" y="2187"/>
              <a:ext cx="219" cy="187"/>
            </a:xfrm>
            <a:custGeom>
              <a:rect b="b" l="l" r="r" t="t"/>
              <a:pathLst>
                <a:path extrusionOk="0" h="79" w="92">
                  <a:moveTo>
                    <a:pt x="92" y="39"/>
                  </a:moveTo>
                  <a:cubicBezTo>
                    <a:pt x="92" y="39"/>
                    <a:pt x="92" y="39"/>
                    <a:pt x="92" y="39"/>
                  </a:cubicBezTo>
                  <a:cubicBezTo>
                    <a:pt x="92" y="79"/>
                    <a:pt x="0" y="79"/>
                    <a:pt x="0" y="39"/>
                  </a:cubicBezTo>
                  <a:cubicBezTo>
                    <a:pt x="0" y="39"/>
                    <a:pt x="0" y="39"/>
                    <a:pt x="0" y="39"/>
                  </a:cubicBezTo>
                  <a:cubicBezTo>
                    <a:pt x="0" y="0"/>
                    <a:pt x="92" y="0"/>
                    <a:pt x="92" y="39"/>
                  </a:cubicBezTo>
                  <a:close/>
                </a:path>
              </a:pathLst>
            </a:custGeom>
            <a:solidFill>
              <a:srgbClr val="E0BA9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69" name="Google Shape;7769;p196"/>
            <p:cNvSpPr/>
            <p:nvPr/>
          </p:nvSpPr>
          <p:spPr>
            <a:xfrm>
              <a:off x="6653" y="1424"/>
              <a:ext cx="1230" cy="889"/>
            </a:xfrm>
            <a:custGeom>
              <a:rect b="b" l="l" r="r" t="t"/>
              <a:pathLst>
                <a:path extrusionOk="0" h="375" w="517">
                  <a:moveTo>
                    <a:pt x="259" y="0"/>
                  </a:moveTo>
                  <a:cubicBezTo>
                    <a:pt x="0" y="0"/>
                    <a:pt x="63" y="375"/>
                    <a:pt x="259" y="375"/>
                  </a:cubicBezTo>
                  <a:cubicBezTo>
                    <a:pt x="455" y="375"/>
                    <a:pt x="517" y="0"/>
                    <a:pt x="259" y="0"/>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0" name="Google Shape;7770;p196"/>
            <p:cNvSpPr/>
            <p:nvPr/>
          </p:nvSpPr>
          <p:spPr>
            <a:xfrm>
              <a:off x="7369" y="2306"/>
              <a:ext cx="424" cy="580"/>
            </a:xfrm>
            <a:custGeom>
              <a:rect b="b" l="l" r="r" t="t"/>
              <a:pathLst>
                <a:path extrusionOk="0" h="245" w="178">
                  <a:moveTo>
                    <a:pt x="22" y="78"/>
                  </a:moveTo>
                  <a:cubicBezTo>
                    <a:pt x="102" y="220"/>
                    <a:pt x="102" y="220"/>
                    <a:pt x="102" y="220"/>
                  </a:cubicBezTo>
                  <a:cubicBezTo>
                    <a:pt x="113" y="238"/>
                    <a:pt x="136" y="245"/>
                    <a:pt x="154" y="234"/>
                  </a:cubicBezTo>
                  <a:cubicBezTo>
                    <a:pt x="154" y="234"/>
                    <a:pt x="154" y="234"/>
                    <a:pt x="154" y="234"/>
                  </a:cubicBezTo>
                  <a:cubicBezTo>
                    <a:pt x="172" y="224"/>
                    <a:pt x="178" y="201"/>
                    <a:pt x="168" y="183"/>
                  </a:cubicBezTo>
                  <a:cubicBezTo>
                    <a:pt x="88" y="41"/>
                    <a:pt x="88" y="41"/>
                    <a:pt x="88" y="41"/>
                  </a:cubicBezTo>
                  <a:cubicBezTo>
                    <a:pt x="64" y="0"/>
                    <a:pt x="0" y="39"/>
                    <a:pt x="22" y="78"/>
                  </a:cubicBezTo>
                  <a:close/>
                </a:path>
              </a:pathLst>
            </a:custGeom>
            <a:solidFill>
              <a:srgbClr val="2C82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1" name="Google Shape;7771;p196"/>
            <p:cNvSpPr/>
            <p:nvPr/>
          </p:nvSpPr>
          <p:spPr>
            <a:xfrm>
              <a:off x="7474" y="3030"/>
              <a:ext cx="221" cy="202"/>
            </a:xfrm>
            <a:custGeom>
              <a:rect b="b" l="l" r="r" t="t"/>
              <a:pathLst>
                <a:path extrusionOk="0" h="85" w="93">
                  <a:moveTo>
                    <a:pt x="18" y="12"/>
                  </a:moveTo>
                  <a:cubicBezTo>
                    <a:pt x="22" y="0"/>
                    <a:pt x="22" y="0"/>
                    <a:pt x="22" y="0"/>
                  </a:cubicBezTo>
                  <a:cubicBezTo>
                    <a:pt x="93" y="21"/>
                    <a:pt x="93" y="21"/>
                    <a:pt x="93" y="21"/>
                  </a:cubicBezTo>
                  <a:cubicBezTo>
                    <a:pt x="89" y="32"/>
                    <a:pt x="89" y="32"/>
                    <a:pt x="89" y="32"/>
                  </a:cubicBezTo>
                  <a:cubicBezTo>
                    <a:pt x="74" y="85"/>
                    <a:pt x="0" y="72"/>
                    <a:pt x="18" y="12"/>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2" name="Google Shape;7772;p196"/>
            <p:cNvSpPr/>
            <p:nvPr/>
          </p:nvSpPr>
          <p:spPr>
            <a:xfrm>
              <a:off x="7526" y="2687"/>
              <a:ext cx="262" cy="393"/>
            </a:xfrm>
            <a:custGeom>
              <a:rect b="b" l="l" r="r" t="t"/>
              <a:pathLst>
                <a:path extrusionOk="0" h="166" w="110">
                  <a:moveTo>
                    <a:pt x="0" y="145"/>
                  </a:moveTo>
                  <a:cubicBezTo>
                    <a:pt x="32" y="32"/>
                    <a:pt x="32" y="32"/>
                    <a:pt x="32" y="32"/>
                  </a:cubicBezTo>
                  <a:cubicBezTo>
                    <a:pt x="38" y="12"/>
                    <a:pt x="59" y="0"/>
                    <a:pt x="79" y="6"/>
                  </a:cubicBezTo>
                  <a:cubicBezTo>
                    <a:pt x="79" y="6"/>
                    <a:pt x="79" y="6"/>
                    <a:pt x="79" y="6"/>
                  </a:cubicBezTo>
                  <a:cubicBezTo>
                    <a:pt x="99" y="12"/>
                    <a:pt x="110" y="33"/>
                    <a:pt x="104" y="53"/>
                  </a:cubicBezTo>
                  <a:cubicBezTo>
                    <a:pt x="71" y="166"/>
                    <a:pt x="71" y="166"/>
                    <a:pt x="71" y="166"/>
                  </a:cubicBezTo>
                  <a:lnTo>
                    <a:pt x="0" y="145"/>
                  </a:lnTo>
                  <a:close/>
                </a:path>
              </a:pathLst>
            </a:custGeom>
            <a:solidFill>
              <a:srgbClr val="2C82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3" name="Google Shape;7773;p196"/>
            <p:cNvSpPr/>
            <p:nvPr/>
          </p:nvSpPr>
          <p:spPr>
            <a:xfrm>
              <a:off x="6808" y="2310"/>
              <a:ext cx="352" cy="600"/>
            </a:xfrm>
            <a:custGeom>
              <a:rect b="b" l="l" r="r" t="t"/>
              <a:pathLst>
                <a:path extrusionOk="0" h="253" w="148">
                  <a:moveTo>
                    <a:pt x="133" y="70"/>
                  </a:moveTo>
                  <a:cubicBezTo>
                    <a:pt x="79" y="223"/>
                    <a:pt x="79" y="223"/>
                    <a:pt x="79" y="223"/>
                  </a:cubicBezTo>
                  <a:cubicBezTo>
                    <a:pt x="72" y="243"/>
                    <a:pt x="50" y="253"/>
                    <a:pt x="30" y="246"/>
                  </a:cubicBezTo>
                  <a:cubicBezTo>
                    <a:pt x="30" y="246"/>
                    <a:pt x="30" y="246"/>
                    <a:pt x="30" y="246"/>
                  </a:cubicBezTo>
                  <a:cubicBezTo>
                    <a:pt x="11" y="240"/>
                    <a:pt x="0" y="218"/>
                    <a:pt x="7" y="198"/>
                  </a:cubicBezTo>
                  <a:cubicBezTo>
                    <a:pt x="62" y="44"/>
                    <a:pt x="62" y="44"/>
                    <a:pt x="62" y="44"/>
                  </a:cubicBezTo>
                  <a:cubicBezTo>
                    <a:pt x="78" y="0"/>
                    <a:pt x="148" y="27"/>
                    <a:pt x="133" y="70"/>
                  </a:cubicBezTo>
                  <a:close/>
                </a:path>
              </a:pathLst>
            </a:custGeom>
            <a:solidFill>
              <a:srgbClr val="2C82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4" name="Google Shape;7774;p196"/>
            <p:cNvSpPr/>
            <p:nvPr/>
          </p:nvSpPr>
          <p:spPr>
            <a:xfrm>
              <a:off x="6958" y="3111"/>
              <a:ext cx="43" cy="97"/>
            </a:xfrm>
            <a:custGeom>
              <a:rect b="b" l="l" r="r" t="t"/>
              <a:pathLst>
                <a:path extrusionOk="0" h="41" w="18">
                  <a:moveTo>
                    <a:pt x="9" y="0"/>
                  </a:moveTo>
                  <a:cubicBezTo>
                    <a:pt x="9" y="0"/>
                    <a:pt x="9" y="0"/>
                    <a:pt x="9" y="0"/>
                  </a:cubicBezTo>
                  <a:cubicBezTo>
                    <a:pt x="14" y="0"/>
                    <a:pt x="18" y="4"/>
                    <a:pt x="18" y="10"/>
                  </a:cubicBezTo>
                  <a:cubicBezTo>
                    <a:pt x="18" y="32"/>
                    <a:pt x="18" y="32"/>
                    <a:pt x="18" y="32"/>
                  </a:cubicBezTo>
                  <a:cubicBezTo>
                    <a:pt x="18" y="37"/>
                    <a:pt x="14" y="41"/>
                    <a:pt x="9" y="41"/>
                  </a:cubicBezTo>
                  <a:cubicBezTo>
                    <a:pt x="9" y="41"/>
                    <a:pt x="9" y="41"/>
                    <a:pt x="9" y="41"/>
                  </a:cubicBezTo>
                  <a:cubicBezTo>
                    <a:pt x="4" y="41"/>
                    <a:pt x="0" y="37"/>
                    <a:pt x="0" y="32"/>
                  </a:cubicBezTo>
                  <a:cubicBezTo>
                    <a:pt x="0" y="10"/>
                    <a:pt x="0" y="10"/>
                    <a:pt x="0" y="10"/>
                  </a:cubicBezTo>
                  <a:cubicBezTo>
                    <a:pt x="0" y="5"/>
                    <a:pt x="4" y="0"/>
                    <a:pt x="9" y="0"/>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5" name="Google Shape;7775;p196"/>
            <p:cNvSpPr/>
            <p:nvPr/>
          </p:nvSpPr>
          <p:spPr>
            <a:xfrm>
              <a:off x="6824" y="3104"/>
              <a:ext cx="179" cy="180"/>
            </a:xfrm>
            <a:custGeom>
              <a:rect b="b" l="l" r="r" t="t"/>
              <a:pathLst>
                <a:path extrusionOk="0" h="76" w="75">
                  <a:moveTo>
                    <a:pt x="74" y="13"/>
                  </a:moveTo>
                  <a:cubicBezTo>
                    <a:pt x="74" y="0"/>
                    <a:pt x="74" y="0"/>
                    <a:pt x="74" y="0"/>
                  </a:cubicBezTo>
                  <a:cubicBezTo>
                    <a:pt x="0" y="1"/>
                    <a:pt x="0" y="1"/>
                    <a:pt x="0" y="1"/>
                  </a:cubicBezTo>
                  <a:cubicBezTo>
                    <a:pt x="0" y="13"/>
                    <a:pt x="0" y="13"/>
                    <a:pt x="0" y="13"/>
                  </a:cubicBezTo>
                  <a:cubicBezTo>
                    <a:pt x="1" y="68"/>
                    <a:pt x="75" y="76"/>
                    <a:pt x="74" y="13"/>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6" name="Google Shape;7776;p196"/>
            <p:cNvSpPr/>
            <p:nvPr/>
          </p:nvSpPr>
          <p:spPr>
            <a:xfrm>
              <a:off x="6820" y="2737"/>
              <a:ext cx="181" cy="369"/>
            </a:xfrm>
            <a:custGeom>
              <a:rect b="b" l="l" r="r" t="t"/>
              <a:pathLst>
                <a:path extrusionOk="0" h="156" w="76">
                  <a:moveTo>
                    <a:pt x="76" y="155"/>
                  </a:moveTo>
                  <a:cubicBezTo>
                    <a:pt x="76" y="37"/>
                    <a:pt x="76" y="37"/>
                    <a:pt x="76" y="37"/>
                  </a:cubicBezTo>
                  <a:cubicBezTo>
                    <a:pt x="76" y="16"/>
                    <a:pt x="58" y="0"/>
                    <a:pt x="37" y="0"/>
                  </a:cubicBezTo>
                  <a:cubicBezTo>
                    <a:pt x="37" y="0"/>
                    <a:pt x="37" y="0"/>
                    <a:pt x="37" y="0"/>
                  </a:cubicBezTo>
                  <a:cubicBezTo>
                    <a:pt x="16" y="0"/>
                    <a:pt x="0" y="18"/>
                    <a:pt x="0" y="38"/>
                  </a:cubicBezTo>
                  <a:cubicBezTo>
                    <a:pt x="2" y="156"/>
                    <a:pt x="2" y="156"/>
                    <a:pt x="2" y="156"/>
                  </a:cubicBezTo>
                  <a:lnTo>
                    <a:pt x="76" y="155"/>
                  </a:lnTo>
                  <a:close/>
                </a:path>
              </a:pathLst>
            </a:custGeom>
            <a:solidFill>
              <a:srgbClr val="2C82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7" name="Google Shape;7777;p196"/>
            <p:cNvSpPr/>
            <p:nvPr/>
          </p:nvSpPr>
          <p:spPr>
            <a:xfrm>
              <a:off x="6798" y="1808"/>
              <a:ext cx="143" cy="235"/>
            </a:xfrm>
            <a:custGeom>
              <a:rect b="b" l="l" r="r" t="t"/>
              <a:pathLst>
                <a:path extrusionOk="0" h="99" w="60">
                  <a:moveTo>
                    <a:pt x="18" y="3"/>
                  </a:moveTo>
                  <a:cubicBezTo>
                    <a:pt x="31" y="0"/>
                    <a:pt x="47" y="18"/>
                    <a:pt x="54" y="43"/>
                  </a:cubicBezTo>
                  <a:cubicBezTo>
                    <a:pt x="60" y="69"/>
                    <a:pt x="55" y="92"/>
                    <a:pt x="42" y="96"/>
                  </a:cubicBezTo>
                  <a:cubicBezTo>
                    <a:pt x="29" y="99"/>
                    <a:pt x="13" y="81"/>
                    <a:pt x="6" y="55"/>
                  </a:cubicBezTo>
                  <a:cubicBezTo>
                    <a:pt x="0" y="30"/>
                    <a:pt x="5" y="7"/>
                    <a:pt x="18" y="3"/>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8" name="Google Shape;7778;p196"/>
            <p:cNvSpPr/>
            <p:nvPr/>
          </p:nvSpPr>
          <p:spPr>
            <a:xfrm>
              <a:off x="7598" y="1808"/>
              <a:ext cx="143" cy="235"/>
            </a:xfrm>
            <a:custGeom>
              <a:rect b="b" l="l" r="r" t="t"/>
              <a:pathLst>
                <a:path extrusionOk="0" h="99" w="60">
                  <a:moveTo>
                    <a:pt x="41" y="3"/>
                  </a:moveTo>
                  <a:cubicBezTo>
                    <a:pt x="28" y="0"/>
                    <a:pt x="13" y="18"/>
                    <a:pt x="6" y="43"/>
                  </a:cubicBezTo>
                  <a:cubicBezTo>
                    <a:pt x="0" y="69"/>
                    <a:pt x="5" y="92"/>
                    <a:pt x="18" y="96"/>
                  </a:cubicBezTo>
                  <a:cubicBezTo>
                    <a:pt x="31" y="99"/>
                    <a:pt x="47" y="81"/>
                    <a:pt x="53" y="55"/>
                  </a:cubicBezTo>
                  <a:cubicBezTo>
                    <a:pt x="60" y="30"/>
                    <a:pt x="55" y="7"/>
                    <a:pt x="41" y="3"/>
                  </a:cubicBezTo>
                  <a:close/>
                </a:path>
              </a:pathLst>
            </a:custGeom>
            <a:solidFill>
              <a:srgbClr val="FCDA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79" name="Google Shape;7779;p196"/>
            <p:cNvSpPr/>
            <p:nvPr/>
          </p:nvSpPr>
          <p:spPr>
            <a:xfrm>
              <a:off x="7367" y="1846"/>
              <a:ext cx="60" cy="109"/>
            </a:xfrm>
            <a:prstGeom prst="ellipse">
              <a:avLst/>
            </a:pr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0" name="Google Shape;7780;p196"/>
            <p:cNvSpPr/>
            <p:nvPr/>
          </p:nvSpPr>
          <p:spPr>
            <a:xfrm>
              <a:off x="7112" y="1846"/>
              <a:ext cx="60" cy="109"/>
            </a:xfrm>
            <a:prstGeom prst="ellipse">
              <a:avLst/>
            </a:pr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1" name="Google Shape;7781;p196"/>
            <p:cNvSpPr/>
            <p:nvPr/>
          </p:nvSpPr>
          <p:spPr>
            <a:xfrm>
              <a:off x="6884" y="1278"/>
              <a:ext cx="697" cy="341"/>
            </a:xfrm>
            <a:custGeom>
              <a:rect b="b" l="l" r="r" t="t"/>
              <a:pathLst>
                <a:path extrusionOk="0" h="144" w="293">
                  <a:moveTo>
                    <a:pt x="293" y="144"/>
                  </a:moveTo>
                  <a:cubicBezTo>
                    <a:pt x="257" y="105"/>
                    <a:pt x="136" y="139"/>
                    <a:pt x="63" y="120"/>
                  </a:cubicBezTo>
                  <a:cubicBezTo>
                    <a:pt x="6" y="105"/>
                    <a:pt x="0" y="64"/>
                    <a:pt x="24" y="24"/>
                  </a:cubicBezTo>
                  <a:cubicBezTo>
                    <a:pt x="63" y="80"/>
                    <a:pt x="286" y="0"/>
                    <a:pt x="293" y="144"/>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2" name="Google Shape;7782;p196"/>
            <p:cNvSpPr/>
            <p:nvPr/>
          </p:nvSpPr>
          <p:spPr>
            <a:xfrm>
              <a:off x="7115" y="2130"/>
              <a:ext cx="309" cy="26"/>
            </a:xfrm>
            <a:custGeom>
              <a:rect b="b" l="l" r="r" t="t"/>
              <a:pathLst>
                <a:path extrusionOk="0" h="11" w="130">
                  <a:moveTo>
                    <a:pt x="130" y="0"/>
                  </a:moveTo>
                  <a:cubicBezTo>
                    <a:pt x="99" y="9"/>
                    <a:pt x="35" y="11"/>
                    <a:pt x="0" y="0"/>
                  </a:cubicBezTo>
                  <a:lnTo>
                    <a:pt x="130" y="0"/>
                  </a:lnTo>
                  <a:close/>
                </a:path>
              </a:pathLst>
            </a:custGeom>
            <a:solidFill>
              <a:srgbClr val="BF94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3" name="Google Shape;7783;p196"/>
            <p:cNvSpPr/>
            <p:nvPr/>
          </p:nvSpPr>
          <p:spPr>
            <a:xfrm>
              <a:off x="7210" y="2017"/>
              <a:ext cx="119" cy="56"/>
            </a:xfrm>
            <a:custGeom>
              <a:rect b="b" l="l" r="r" t="t"/>
              <a:pathLst>
                <a:path extrusionOk="0" h="24" w="50">
                  <a:moveTo>
                    <a:pt x="50" y="0"/>
                  </a:moveTo>
                  <a:cubicBezTo>
                    <a:pt x="40" y="24"/>
                    <a:pt x="9" y="24"/>
                    <a:pt x="0" y="0"/>
                  </a:cubicBezTo>
                  <a:cubicBezTo>
                    <a:pt x="14" y="13"/>
                    <a:pt x="35" y="14"/>
                    <a:pt x="50" y="0"/>
                  </a:cubicBezTo>
                  <a:close/>
                </a:path>
              </a:pathLst>
            </a:custGeom>
            <a:solidFill>
              <a:srgbClr val="E0BA9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4" name="Google Shape;7784;p196"/>
            <p:cNvSpPr/>
            <p:nvPr/>
          </p:nvSpPr>
          <p:spPr>
            <a:xfrm>
              <a:off x="7120" y="2325"/>
              <a:ext cx="118" cy="213"/>
            </a:xfrm>
            <a:custGeom>
              <a:rect b="b" l="l" r="r" t="t"/>
              <a:pathLst>
                <a:path extrusionOk="0" h="213" w="118">
                  <a:moveTo>
                    <a:pt x="35" y="0"/>
                  </a:moveTo>
                  <a:lnTo>
                    <a:pt x="0" y="40"/>
                  </a:lnTo>
                  <a:lnTo>
                    <a:pt x="45" y="213"/>
                  </a:lnTo>
                  <a:lnTo>
                    <a:pt x="118" y="125"/>
                  </a:lnTo>
                  <a:lnTo>
                    <a:pt x="35" y="0"/>
                  </a:lnTo>
                  <a:close/>
                </a:path>
              </a:pathLst>
            </a:custGeom>
            <a:solidFill>
              <a:srgbClr val="46AB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5" name="Google Shape;7785;p196"/>
            <p:cNvSpPr/>
            <p:nvPr/>
          </p:nvSpPr>
          <p:spPr>
            <a:xfrm>
              <a:off x="7308" y="2325"/>
              <a:ext cx="116" cy="213"/>
            </a:xfrm>
            <a:custGeom>
              <a:rect b="b" l="l" r="r" t="t"/>
              <a:pathLst>
                <a:path extrusionOk="0" h="213" w="116">
                  <a:moveTo>
                    <a:pt x="80" y="0"/>
                  </a:moveTo>
                  <a:lnTo>
                    <a:pt x="116" y="40"/>
                  </a:lnTo>
                  <a:lnTo>
                    <a:pt x="73" y="213"/>
                  </a:lnTo>
                  <a:lnTo>
                    <a:pt x="0" y="125"/>
                  </a:lnTo>
                  <a:lnTo>
                    <a:pt x="80" y="0"/>
                  </a:lnTo>
                  <a:close/>
                </a:path>
              </a:pathLst>
            </a:custGeom>
            <a:solidFill>
              <a:srgbClr val="46AB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6" name="Google Shape;7786;p196"/>
            <p:cNvSpPr/>
            <p:nvPr/>
          </p:nvSpPr>
          <p:spPr>
            <a:xfrm>
              <a:off x="7229" y="2450"/>
              <a:ext cx="86" cy="19"/>
            </a:xfrm>
            <a:custGeom>
              <a:rect b="b" l="l" r="r" t="t"/>
              <a:pathLst>
                <a:path extrusionOk="0" h="8" w="36">
                  <a:moveTo>
                    <a:pt x="36" y="4"/>
                  </a:moveTo>
                  <a:cubicBezTo>
                    <a:pt x="31" y="8"/>
                    <a:pt x="24" y="8"/>
                    <a:pt x="17" y="8"/>
                  </a:cubicBezTo>
                  <a:cubicBezTo>
                    <a:pt x="33" y="0"/>
                    <a:pt x="33" y="0"/>
                    <a:pt x="33" y="0"/>
                  </a:cubicBezTo>
                  <a:cubicBezTo>
                    <a:pt x="36" y="4"/>
                    <a:pt x="36" y="4"/>
                    <a:pt x="36" y="4"/>
                  </a:cubicBezTo>
                  <a:close/>
                  <a:moveTo>
                    <a:pt x="17" y="8"/>
                  </a:moveTo>
                  <a:cubicBezTo>
                    <a:pt x="4" y="0"/>
                    <a:pt x="4" y="0"/>
                    <a:pt x="4" y="0"/>
                  </a:cubicBezTo>
                  <a:cubicBezTo>
                    <a:pt x="0" y="5"/>
                    <a:pt x="0" y="5"/>
                    <a:pt x="0" y="5"/>
                  </a:cubicBezTo>
                  <a:cubicBezTo>
                    <a:pt x="5" y="8"/>
                    <a:pt x="11" y="8"/>
                    <a:pt x="17" y="8"/>
                  </a:cubicBezTo>
                  <a:close/>
                </a:path>
              </a:pathLst>
            </a:custGeom>
            <a:solidFill>
              <a:srgbClr val="46AB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7" name="Google Shape;7787;p196"/>
            <p:cNvSpPr/>
            <p:nvPr/>
          </p:nvSpPr>
          <p:spPr>
            <a:xfrm>
              <a:off x="7198" y="2163"/>
              <a:ext cx="143" cy="36"/>
            </a:xfrm>
            <a:custGeom>
              <a:rect b="b" l="l" r="r" t="t"/>
              <a:pathLst>
                <a:path extrusionOk="0" h="15" w="60">
                  <a:moveTo>
                    <a:pt x="60" y="0"/>
                  </a:moveTo>
                  <a:cubicBezTo>
                    <a:pt x="49" y="15"/>
                    <a:pt x="12" y="15"/>
                    <a:pt x="0" y="0"/>
                  </a:cubicBezTo>
                  <a:cubicBezTo>
                    <a:pt x="17" y="7"/>
                    <a:pt x="43" y="7"/>
                    <a:pt x="60" y="0"/>
                  </a:cubicBezTo>
                  <a:close/>
                </a:path>
              </a:pathLst>
            </a:custGeom>
            <a:solidFill>
              <a:srgbClr val="E0BA9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8" name="Google Shape;7788;p196"/>
            <p:cNvSpPr/>
            <p:nvPr/>
          </p:nvSpPr>
          <p:spPr>
            <a:xfrm>
              <a:off x="6858" y="1285"/>
              <a:ext cx="826" cy="713"/>
            </a:xfrm>
            <a:custGeom>
              <a:rect b="b" l="l" r="r" t="t"/>
              <a:pathLst>
                <a:path extrusionOk="0" h="301" w="347">
                  <a:moveTo>
                    <a:pt x="30" y="273"/>
                  </a:moveTo>
                  <a:cubicBezTo>
                    <a:pt x="33" y="301"/>
                    <a:pt x="27" y="293"/>
                    <a:pt x="17" y="271"/>
                  </a:cubicBezTo>
                  <a:cubicBezTo>
                    <a:pt x="7" y="250"/>
                    <a:pt x="0" y="229"/>
                    <a:pt x="1" y="207"/>
                  </a:cubicBezTo>
                  <a:cubicBezTo>
                    <a:pt x="18" y="2"/>
                    <a:pt x="323" y="0"/>
                    <a:pt x="345" y="207"/>
                  </a:cubicBezTo>
                  <a:cubicBezTo>
                    <a:pt x="347" y="228"/>
                    <a:pt x="339" y="250"/>
                    <a:pt x="330" y="271"/>
                  </a:cubicBezTo>
                  <a:cubicBezTo>
                    <a:pt x="320" y="293"/>
                    <a:pt x="313" y="301"/>
                    <a:pt x="316" y="273"/>
                  </a:cubicBezTo>
                  <a:cubicBezTo>
                    <a:pt x="319" y="240"/>
                    <a:pt x="314" y="192"/>
                    <a:pt x="297" y="164"/>
                  </a:cubicBezTo>
                  <a:cubicBezTo>
                    <a:pt x="265" y="114"/>
                    <a:pt x="225" y="143"/>
                    <a:pt x="170" y="143"/>
                  </a:cubicBezTo>
                  <a:cubicBezTo>
                    <a:pt x="114" y="143"/>
                    <a:pt x="89" y="120"/>
                    <a:pt x="52" y="166"/>
                  </a:cubicBezTo>
                  <a:cubicBezTo>
                    <a:pt x="31" y="194"/>
                    <a:pt x="27" y="238"/>
                    <a:pt x="30" y="273"/>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89" name="Google Shape;7789;p196"/>
            <p:cNvSpPr/>
            <p:nvPr/>
          </p:nvSpPr>
          <p:spPr>
            <a:xfrm>
              <a:off x="7072" y="1742"/>
              <a:ext cx="105" cy="50"/>
            </a:xfrm>
            <a:custGeom>
              <a:rect b="b" l="l" r="r" t="t"/>
              <a:pathLst>
                <a:path extrusionOk="0" h="21" w="44">
                  <a:moveTo>
                    <a:pt x="40" y="13"/>
                  </a:moveTo>
                  <a:cubicBezTo>
                    <a:pt x="35" y="2"/>
                    <a:pt x="17" y="0"/>
                    <a:pt x="6" y="4"/>
                  </a:cubicBezTo>
                  <a:cubicBezTo>
                    <a:pt x="0" y="7"/>
                    <a:pt x="3" y="9"/>
                    <a:pt x="7" y="8"/>
                  </a:cubicBezTo>
                  <a:cubicBezTo>
                    <a:pt x="19" y="4"/>
                    <a:pt x="30" y="8"/>
                    <a:pt x="36" y="17"/>
                  </a:cubicBezTo>
                  <a:cubicBezTo>
                    <a:pt x="40" y="21"/>
                    <a:pt x="44" y="19"/>
                    <a:pt x="40" y="13"/>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0" name="Google Shape;7790;p196"/>
            <p:cNvSpPr/>
            <p:nvPr/>
          </p:nvSpPr>
          <p:spPr>
            <a:xfrm>
              <a:off x="7353" y="1794"/>
              <a:ext cx="104" cy="52"/>
            </a:xfrm>
            <a:custGeom>
              <a:rect b="b" l="l" r="r" t="t"/>
              <a:pathLst>
                <a:path extrusionOk="0" h="22" w="44">
                  <a:moveTo>
                    <a:pt x="4" y="13"/>
                  </a:moveTo>
                  <a:cubicBezTo>
                    <a:pt x="10" y="3"/>
                    <a:pt x="27" y="0"/>
                    <a:pt x="38" y="5"/>
                  </a:cubicBezTo>
                  <a:cubicBezTo>
                    <a:pt x="44" y="7"/>
                    <a:pt x="41" y="9"/>
                    <a:pt x="37" y="8"/>
                  </a:cubicBezTo>
                  <a:cubicBezTo>
                    <a:pt x="25" y="4"/>
                    <a:pt x="15" y="9"/>
                    <a:pt x="8" y="17"/>
                  </a:cubicBezTo>
                  <a:cubicBezTo>
                    <a:pt x="4" y="22"/>
                    <a:pt x="0" y="19"/>
                    <a:pt x="4" y="13"/>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1" name="Google Shape;7791;p196"/>
            <p:cNvSpPr/>
            <p:nvPr/>
          </p:nvSpPr>
          <p:spPr>
            <a:xfrm>
              <a:off x="6851" y="3978"/>
              <a:ext cx="288" cy="118"/>
            </a:xfrm>
            <a:custGeom>
              <a:rect b="b" l="l" r="r" t="t"/>
              <a:pathLst>
                <a:path extrusionOk="0" h="50" w="121">
                  <a:moveTo>
                    <a:pt x="12" y="13"/>
                  </a:moveTo>
                  <a:cubicBezTo>
                    <a:pt x="11" y="15"/>
                    <a:pt x="10" y="17"/>
                    <a:pt x="10" y="19"/>
                  </a:cubicBezTo>
                  <a:cubicBezTo>
                    <a:pt x="0" y="50"/>
                    <a:pt x="33" y="49"/>
                    <a:pt x="53" y="44"/>
                  </a:cubicBezTo>
                  <a:cubicBezTo>
                    <a:pt x="74" y="39"/>
                    <a:pt x="85" y="26"/>
                    <a:pt x="96" y="23"/>
                  </a:cubicBezTo>
                  <a:cubicBezTo>
                    <a:pt x="112" y="18"/>
                    <a:pt x="119" y="11"/>
                    <a:pt x="121" y="0"/>
                  </a:cubicBezTo>
                  <a:cubicBezTo>
                    <a:pt x="104" y="12"/>
                    <a:pt x="80" y="23"/>
                    <a:pt x="54" y="31"/>
                  </a:cubicBezTo>
                  <a:cubicBezTo>
                    <a:pt x="42" y="19"/>
                    <a:pt x="26" y="13"/>
                    <a:pt x="12" y="13"/>
                  </a:cubicBezTo>
                  <a:close/>
                </a:path>
              </a:pathLst>
            </a:custGeom>
            <a:solidFill>
              <a:srgbClr val="707C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2" name="Google Shape;7792;p196"/>
            <p:cNvSpPr/>
            <p:nvPr/>
          </p:nvSpPr>
          <p:spPr>
            <a:xfrm>
              <a:off x="6896" y="3926"/>
              <a:ext cx="133" cy="73"/>
            </a:xfrm>
            <a:custGeom>
              <a:rect b="b" l="l" r="r" t="t"/>
              <a:pathLst>
                <a:path extrusionOk="0" h="31" w="56">
                  <a:moveTo>
                    <a:pt x="28" y="1"/>
                  </a:moveTo>
                  <a:cubicBezTo>
                    <a:pt x="30" y="1"/>
                    <a:pt x="31" y="2"/>
                    <a:pt x="32" y="3"/>
                  </a:cubicBezTo>
                  <a:cubicBezTo>
                    <a:pt x="33" y="3"/>
                    <a:pt x="33" y="3"/>
                    <a:pt x="33" y="3"/>
                  </a:cubicBezTo>
                  <a:cubicBezTo>
                    <a:pt x="40" y="2"/>
                    <a:pt x="48" y="3"/>
                    <a:pt x="54" y="6"/>
                  </a:cubicBezTo>
                  <a:cubicBezTo>
                    <a:pt x="56" y="7"/>
                    <a:pt x="56" y="8"/>
                    <a:pt x="55" y="9"/>
                  </a:cubicBezTo>
                  <a:cubicBezTo>
                    <a:pt x="55" y="10"/>
                    <a:pt x="53" y="11"/>
                    <a:pt x="52" y="10"/>
                  </a:cubicBezTo>
                  <a:cubicBezTo>
                    <a:pt x="48" y="8"/>
                    <a:pt x="43" y="7"/>
                    <a:pt x="38" y="7"/>
                  </a:cubicBezTo>
                  <a:cubicBezTo>
                    <a:pt x="42" y="10"/>
                    <a:pt x="44" y="14"/>
                    <a:pt x="46" y="17"/>
                  </a:cubicBezTo>
                  <a:cubicBezTo>
                    <a:pt x="47" y="18"/>
                    <a:pt x="47" y="19"/>
                    <a:pt x="46" y="20"/>
                  </a:cubicBezTo>
                  <a:cubicBezTo>
                    <a:pt x="46" y="21"/>
                    <a:pt x="44" y="22"/>
                    <a:pt x="43" y="21"/>
                  </a:cubicBezTo>
                  <a:cubicBezTo>
                    <a:pt x="39" y="19"/>
                    <a:pt x="35" y="18"/>
                    <a:pt x="30" y="17"/>
                  </a:cubicBezTo>
                  <a:cubicBezTo>
                    <a:pt x="33" y="21"/>
                    <a:pt x="36" y="24"/>
                    <a:pt x="37" y="27"/>
                  </a:cubicBezTo>
                  <a:cubicBezTo>
                    <a:pt x="38" y="29"/>
                    <a:pt x="38" y="30"/>
                    <a:pt x="37" y="31"/>
                  </a:cubicBezTo>
                  <a:cubicBezTo>
                    <a:pt x="35" y="31"/>
                    <a:pt x="34" y="31"/>
                    <a:pt x="33" y="30"/>
                  </a:cubicBezTo>
                  <a:cubicBezTo>
                    <a:pt x="32" y="27"/>
                    <a:pt x="30" y="25"/>
                    <a:pt x="28" y="22"/>
                  </a:cubicBezTo>
                  <a:cubicBezTo>
                    <a:pt x="28" y="12"/>
                    <a:pt x="28" y="12"/>
                    <a:pt x="28" y="12"/>
                  </a:cubicBezTo>
                  <a:cubicBezTo>
                    <a:pt x="32" y="13"/>
                    <a:pt x="35" y="13"/>
                    <a:pt x="38" y="14"/>
                  </a:cubicBezTo>
                  <a:cubicBezTo>
                    <a:pt x="37" y="12"/>
                    <a:pt x="35" y="11"/>
                    <a:pt x="34" y="9"/>
                  </a:cubicBezTo>
                  <a:cubicBezTo>
                    <a:pt x="33" y="9"/>
                    <a:pt x="32" y="8"/>
                    <a:pt x="31" y="7"/>
                  </a:cubicBezTo>
                  <a:cubicBezTo>
                    <a:pt x="30" y="8"/>
                    <a:pt x="29" y="8"/>
                    <a:pt x="28" y="8"/>
                  </a:cubicBezTo>
                  <a:lnTo>
                    <a:pt x="28" y="1"/>
                  </a:lnTo>
                  <a:close/>
                  <a:moveTo>
                    <a:pt x="5" y="22"/>
                  </a:moveTo>
                  <a:cubicBezTo>
                    <a:pt x="3" y="22"/>
                    <a:pt x="2" y="22"/>
                    <a:pt x="1" y="21"/>
                  </a:cubicBezTo>
                  <a:cubicBezTo>
                    <a:pt x="0" y="20"/>
                    <a:pt x="1" y="18"/>
                    <a:pt x="2" y="18"/>
                  </a:cubicBezTo>
                  <a:cubicBezTo>
                    <a:pt x="4" y="16"/>
                    <a:pt x="6" y="15"/>
                    <a:pt x="10" y="14"/>
                  </a:cubicBezTo>
                  <a:cubicBezTo>
                    <a:pt x="10" y="14"/>
                    <a:pt x="10" y="14"/>
                    <a:pt x="10" y="14"/>
                  </a:cubicBezTo>
                  <a:cubicBezTo>
                    <a:pt x="9" y="14"/>
                    <a:pt x="9" y="14"/>
                    <a:pt x="8" y="14"/>
                  </a:cubicBezTo>
                  <a:cubicBezTo>
                    <a:pt x="8" y="13"/>
                    <a:pt x="8" y="13"/>
                    <a:pt x="7" y="13"/>
                  </a:cubicBezTo>
                  <a:cubicBezTo>
                    <a:pt x="7" y="12"/>
                    <a:pt x="7" y="10"/>
                    <a:pt x="8" y="10"/>
                  </a:cubicBezTo>
                  <a:cubicBezTo>
                    <a:pt x="10" y="8"/>
                    <a:pt x="15" y="6"/>
                    <a:pt x="20" y="5"/>
                  </a:cubicBezTo>
                  <a:cubicBezTo>
                    <a:pt x="19" y="5"/>
                    <a:pt x="19" y="5"/>
                    <a:pt x="19" y="5"/>
                  </a:cubicBezTo>
                  <a:cubicBezTo>
                    <a:pt x="17" y="5"/>
                    <a:pt x="16" y="4"/>
                    <a:pt x="16" y="3"/>
                  </a:cubicBezTo>
                  <a:cubicBezTo>
                    <a:pt x="16" y="1"/>
                    <a:pt x="17" y="0"/>
                    <a:pt x="18" y="0"/>
                  </a:cubicBezTo>
                  <a:cubicBezTo>
                    <a:pt x="22" y="0"/>
                    <a:pt x="25" y="0"/>
                    <a:pt x="28" y="1"/>
                  </a:cubicBezTo>
                  <a:cubicBezTo>
                    <a:pt x="28" y="8"/>
                    <a:pt x="28" y="8"/>
                    <a:pt x="28" y="8"/>
                  </a:cubicBezTo>
                  <a:cubicBezTo>
                    <a:pt x="25" y="8"/>
                    <a:pt x="21" y="9"/>
                    <a:pt x="18" y="10"/>
                  </a:cubicBezTo>
                  <a:cubicBezTo>
                    <a:pt x="20" y="11"/>
                    <a:pt x="22" y="11"/>
                    <a:pt x="24" y="12"/>
                  </a:cubicBezTo>
                  <a:cubicBezTo>
                    <a:pt x="25" y="12"/>
                    <a:pt x="27" y="12"/>
                    <a:pt x="28" y="12"/>
                  </a:cubicBezTo>
                  <a:cubicBezTo>
                    <a:pt x="28" y="22"/>
                    <a:pt x="28" y="22"/>
                    <a:pt x="28" y="22"/>
                  </a:cubicBezTo>
                  <a:cubicBezTo>
                    <a:pt x="27" y="21"/>
                    <a:pt x="26" y="20"/>
                    <a:pt x="25" y="19"/>
                  </a:cubicBezTo>
                  <a:cubicBezTo>
                    <a:pt x="24" y="18"/>
                    <a:pt x="23" y="18"/>
                    <a:pt x="23" y="17"/>
                  </a:cubicBezTo>
                  <a:cubicBezTo>
                    <a:pt x="15" y="17"/>
                    <a:pt x="8" y="19"/>
                    <a:pt x="5" y="22"/>
                  </a:cubicBezTo>
                  <a:close/>
                </a:path>
              </a:pathLst>
            </a:custGeom>
            <a:solidFill>
              <a:srgbClr val="707C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3" name="Google Shape;7793;p196"/>
            <p:cNvSpPr/>
            <p:nvPr/>
          </p:nvSpPr>
          <p:spPr>
            <a:xfrm>
              <a:off x="7274" y="3978"/>
              <a:ext cx="288" cy="118"/>
            </a:xfrm>
            <a:custGeom>
              <a:rect b="b" l="l" r="r" t="t"/>
              <a:pathLst>
                <a:path extrusionOk="0" h="50" w="121">
                  <a:moveTo>
                    <a:pt x="109" y="13"/>
                  </a:moveTo>
                  <a:cubicBezTo>
                    <a:pt x="110" y="15"/>
                    <a:pt x="110" y="17"/>
                    <a:pt x="111" y="19"/>
                  </a:cubicBezTo>
                  <a:cubicBezTo>
                    <a:pt x="121" y="50"/>
                    <a:pt x="88" y="49"/>
                    <a:pt x="68" y="44"/>
                  </a:cubicBezTo>
                  <a:cubicBezTo>
                    <a:pt x="46" y="39"/>
                    <a:pt x="36" y="26"/>
                    <a:pt x="24" y="23"/>
                  </a:cubicBezTo>
                  <a:cubicBezTo>
                    <a:pt x="9" y="18"/>
                    <a:pt x="2" y="11"/>
                    <a:pt x="0" y="0"/>
                  </a:cubicBezTo>
                  <a:cubicBezTo>
                    <a:pt x="16" y="12"/>
                    <a:pt x="41" y="23"/>
                    <a:pt x="67" y="31"/>
                  </a:cubicBezTo>
                  <a:cubicBezTo>
                    <a:pt x="78" y="19"/>
                    <a:pt x="94" y="13"/>
                    <a:pt x="109" y="13"/>
                  </a:cubicBezTo>
                  <a:close/>
                </a:path>
              </a:pathLst>
            </a:custGeom>
            <a:solidFill>
              <a:srgbClr val="707C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4" name="Google Shape;7794;p196"/>
            <p:cNvSpPr/>
            <p:nvPr/>
          </p:nvSpPr>
          <p:spPr>
            <a:xfrm>
              <a:off x="7381" y="3926"/>
              <a:ext cx="134" cy="73"/>
            </a:xfrm>
            <a:custGeom>
              <a:rect b="b" l="l" r="r" t="t"/>
              <a:pathLst>
                <a:path extrusionOk="0" h="31" w="56">
                  <a:moveTo>
                    <a:pt x="52" y="22"/>
                  </a:moveTo>
                  <a:cubicBezTo>
                    <a:pt x="53" y="22"/>
                    <a:pt x="54" y="22"/>
                    <a:pt x="55" y="21"/>
                  </a:cubicBezTo>
                  <a:cubicBezTo>
                    <a:pt x="56" y="20"/>
                    <a:pt x="56" y="18"/>
                    <a:pt x="54" y="18"/>
                  </a:cubicBezTo>
                  <a:cubicBezTo>
                    <a:pt x="53" y="16"/>
                    <a:pt x="50" y="15"/>
                    <a:pt x="46" y="14"/>
                  </a:cubicBezTo>
                  <a:cubicBezTo>
                    <a:pt x="46" y="14"/>
                    <a:pt x="46" y="14"/>
                    <a:pt x="46" y="14"/>
                  </a:cubicBezTo>
                  <a:cubicBezTo>
                    <a:pt x="47" y="14"/>
                    <a:pt x="48" y="14"/>
                    <a:pt x="48" y="14"/>
                  </a:cubicBezTo>
                  <a:cubicBezTo>
                    <a:pt x="48" y="13"/>
                    <a:pt x="49" y="13"/>
                    <a:pt x="49" y="13"/>
                  </a:cubicBezTo>
                  <a:cubicBezTo>
                    <a:pt x="49" y="12"/>
                    <a:pt x="49" y="10"/>
                    <a:pt x="48" y="10"/>
                  </a:cubicBezTo>
                  <a:cubicBezTo>
                    <a:pt x="46" y="8"/>
                    <a:pt x="42" y="6"/>
                    <a:pt x="36" y="5"/>
                  </a:cubicBezTo>
                  <a:cubicBezTo>
                    <a:pt x="37" y="5"/>
                    <a:pt x="37" y="5"/>
                    <a:pt x="37" y="5"/>
                  </a:cubicBezTo>
                  <a:cubicBezTo>
                    <a:pt x="39" y="5"/>
                    <a:pt x="40" y="4"/>
                    <a:pt x="40" y="3"/>
                  </a:cubicBezTo>
                  <a:cubicBezTo>
                    <a:pt x="40" y="1"/>
                    <a:pt x="39" y="0"/>
                    <a:pt x="38" y="0"/>
                  </a:cubicBezTo>
                  <a:cubicBezTo>
                    <a:pt x="34" y="0"/>
                    <a:pt x="31" y="0"/>
                    <a:pt x="28" y="1"/>
                  </a:cubicBezTo>
                  <a:cubicBezTo>
                    <a:pt x="28" y="8"/>
                    <a:pt x="28" y="8"/>
                    <a:pt x="28" y="8"/>
                  </a:cubicBezTo>
                  <a:cubicBezTo>
                    <a:pt x="32" y="8"/>
                    <a:pt x="35" y="9"/>
                    <a:pt x="38" y="10"/>
                  </a:cubicBezTo>
                  <a:cubicBezTo>
                    <a:pt x="36" y="11"/>
                    <a:pt x="34" y="11"/>
                    <a:pt x="32" y="12"/>
                  </a:cubicBezTo>
                  <a:cubicBezTo>
                    <a:pt x="31" y="12"/>
                    <a:pt x="29" y="12"/>
                    <a:pt x="28" y="12"/>
                  </a:cubicBezTo>
                  <a:cubicBezTo>
                    <a:pt x="28" y="22"/>
                    <a:pt x="28" y="22"/>
                    <a:pt x="28" y="22"/>
                  </a:cubicBezTo>
                  <a:cubicBezTo>
                    <a:pt x="29" y="21"/>
                    <a:pt x="30" y="20"/>
                    <a:pt x="31" y="19"/>
                  </a:cubicBezTo>
                  <a:cubicBezTo>
                    <a:pt x="32" y="18"/>
                    <a:pt x="33" y="18"/>
                    <a:pt x="33" y="17"/>
                  </a:cubicBezTo>
                  <a:cubicBezTo>
                    <a:pt x="41" y="17"/>
                    <a:pt x="49" y="19"/>
                    <a:pt x="52" y="22"/>
                  </a:cubicBezTo>
                  <a:close/>
                  <a:moveTo>
                    <a:pt x="28" y="1"/>
                  </a:moveTo>
                  <a:cubicBezTo>
                    <a:pt x="27" y="1"/>
                    <a:pt x="25" y="2"/>
                    <a:pt x="24" y="3"/>
                  </a:cubicBezTo>
                  <a:cubicBezTo>
                    <a:pt x="24" y="3"/>
                    <a:pt x="24" y="3"/>
                    <a:pt x="24" y="3"/>
                  </a:cubicBezTo>
                  <a:cubicBezTo>
                    <a:pt x="16" y="2"/>
                    <a:pt x="8" y="3"/>
                    <a:pt x="2" y="6"/>
                  </a:cubicBezTo>
                  <a:cubicBezTo>
                    <a:pt x="1" y="7"/>
                    <a:pt x="0" y="8"/>
                    <a:pt x="1" y="9"/>
                  </a:cubicBezTo>
                  <a:cubicBezTo>
                    <a:pt x="1" y="10"/>
                    <a:pt x="3" y="11"/>
                    <a:pt x="4" y="10"/>
                  </a:cubicBezTo>
                  <a:cubicBezTo>
                    <a:pt x="8" y="8"/>
                    <a:pt x="13" y="7"/>
                    <a:pt x="18" y="7"/>
                  </a:cubicBezTo>
                  <a:cubicBezTo>
                    <a:pt x="15" y="10"/>
                    <a:pt x="12" y="14"/>
                    <a:pt x="10" y="17"/>
                  </a:cubicBezTo>
                  <a:cubicBezTo>
                    <a:pt x="10" y="18"/>
                    <a:pt x="9" y="19"/>
                    <a:pt x="10" y="20"/>
                  </a:cubicBezTo>
                  <a:cubicBezTo>
                    <a:pt x="10" y="21"/>
                    <a:pt x="12" y="22"/>
                    <a:pt x="13" y="21"/>
                  </a:cubicBezTo>
                  <a:cubicBezTo>
                    <a:pt x="17" y="19"/>
                    <a:pt x="21" y="18"/>
                    <a:pt x="26" y="17"/>
                  </a:cubicBezTo>
                  <a:cubicBezTo>
                    <a:pt x="23" y="21"/>
                    <a:pt x="21" y="24"/>
                    <a:pt x="19" y="27"/>
                  </a:cubicBezTo>
                  <a:cubicBezTo>
                    <a:pt x="18" y="29"/>
                    <a:pt x="19" y="30"/>
                    <a:pt x="20" y="31"/>
                  </a:cubicBezTo>
                  <a:cubicBezTo>
                    <a:pt x="21" y="31"/>
                    <a:pt x="22" y="31"/>
                    <a:pt x="23" y="30"/>
                  </a:cubicBezTo>
                  <a:cubicBezTo>
                    <a:pt x="24" y="27"/>
                    <a:pt x="26" y="25"/>
                    <a:pt x="28" y="22"/>
                  </a:cubicBezTo>
                  <a:cubicBezTo>
                    <a:pt x="28" y="12"/>
                    <a:pt x="28" y="12"/>
                    <a:pt x="28" y="12"/>
                  </a:cubicBezTo>
                  <a:cubicBezTo>
                    <a:pt x="25" y="13"/>
                    <a:pt x="21" y="13"/>
                    <a:pt x="18" y="14"/>
                  </a:cubicBezTo>
                  <a:cubicBezTo>
                    <a:pt x="19" y="12"/>
                    <a:pt x="21" y="11"/>
                    <a:pt x="23" y="9"/>
                  </a:cubicBezTo>
                  <a:cubicBezTo>
                    <a:pt x="23" y="9"/>
                    <a:pt x="24" y="8"/>
                    <a:pt x="25" y="7"/>
                  </a:cubicBezTo>
                  <a:cubicBezTo>
                    <a:pt x="26" y="8"/>
                    <a:pt x="27" y="8"/>
                    <a:pt x="28" y="8"/>
                  </a:cubicBezTo>
                  <a:lnTo>
                    <a:pt x="28" y="1"/>
                  </a:lnTo>
                  <a:close/>
                </a:path>
              </a:pathLst>
            </a:custGeom>
            <a:solidFill>
              <a:srgbClr val="707C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5" name="Google Shape;7795;p196"/>
            <p:cNvSpPr/>
            <p:nvPr/>
          </p:nvSpPr>
          <p:spPr>
            <a:xfrm>
              <a:off x="6824" y="3066"/>
              <a:ext cx="177" cy="40"/>
            </a:xfrm>
            <a:custGeom>
              <a:rect b="b" l="l" r="r" t="t"/>
              <a:pathLst>
                <a:path extrusionOk="0" h="40" w="177">
                  <a:moveTo>
                    <a:pt x="0" y="40"/>
                  </a:moveTo>
                  <a:lnTo>
                    <a:pt x="0" y="2"/>
                  </a:lnTo>
                  <a:lnTo>
                    <a:pt x="177" y="0"/>
                  </a:lnTo>
                  <a:lnTo>
                    <a:pt x="177" y="38"/>
                  </a:lnTo>
                  <a:lnTo>
                    <a:pt x="0" y="40"/>
                  </a:lnTo>
                  <a:close/>
                </a:path>
              </a:pathLst>
            </a:custGeom>
            <a:solidFill>
              <a:srgbClr val="46AB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6" name="Google Shape;7796;p196"/>
            <p:cNvSpPr/>
            <p:nvPr/>
          </p:nvSpPr>
          <p:spPr>
            <a:xfrm>
              <a:off x="7526" y="2995"/>
              <a:ext cx="179" cy="85"/>
            </a:xfrm>
            <a:custGeom>
              <a:rect b="b" l="l" r="r" t="t"/>
              <a:pathLst>
                <a:path extrusionOk="0" h="85" w="179">
                  <a:moveTo>
                    <a:pt x="0" y="35"/>
                  </a:moveTo>
                  <a:lnTo>
                    <a:pt x="10" y="0"/>
                  </a:lnTo>
                  <a:lnTo>
                    <a:pt x="179" y="47"/>
                  </a:lnTo>
                  <a:lnTo>
                    <a:pt x="169" y="85"/>
                  </a:lnTo>
                  <a:lnTo>
                    <a:pt x="0" y="35"/>
                  </a:lnTo>
                  <a:close/>
                </a:path>
              </a:pathLst>
            </a:custGeom>
            <a:solidFill>
              <a:srgbClr val="46AB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7797" name="Google Shape;7797;p196"/>
          <p:cNvGrpSpPr/>
          <p:nvPr/>
        </p:nvGrpSpPr>
        <p:grpSpPr>
          <a:xfrm>
            <a:off x="5388771" y="2062711"/>
            <a:ext cx="1002007" cy="2231295"/>
            <a:chOff x="2920" y="1331"/>
            <a:chExt cx="1230" cy="2739"/>
          </a:xfrm>
        </p:grpSpPr>
        <p:sp>
          <p:nvSpPr>
            <p:cNvPr id="7798" name="Google Shape;7798;p196"/>
            <p:cNvSpPr/>
            <p:nvPr/>
          </p:nvSpPr>
          <p:spPr>
            <a:xfrm>
              <a:off x="3022" y="1331"/>
              <a:ext cx="985" cy="272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799" name="Google Shape;7799;p196"/>
            <p:cNvSpPr/>
            <p:nvPr/>
          </p:nvSpPr>
          <p:spPr>
            <a:xfrm>
              <a:off x="3652" y="2281"/>
              <a:ext cx="324" cy="604"/>
            </a:xfrm>
            <a:custGeom>
              <a:rect b="b" l="l" r="r" t="t"/>
              <a:pathLst>
                <a:path extrusionOk="0" h="255" w="136">
                  <a:moveTo>
                    <a:pt x="12" y="67"/>
                  </a:moveTo>
                  <a:cubicBezTo>
                    <a:pt x="58" y="224"/>
                    <a:pt x="58" y="224"/>
                    <a:pt x="58" y="224"/>
                  </a:cubicBezTo>
                  <a:cubicBezTo>
                    <a:pt x="63" y="244"/>
                    <a:pt x="84" y="255"/>
                    <a:pt x="104" y="249"/>
                  </a:cubicBezTo>
                  <a:cubicBezTo>
                    <a:pt x="104" y="249"/>
                    <a:pt x="104" y="249"/>
                    <a:pt x="104" y="249"/>
                  </a:cubicBezTo>
                  <a:cubicBezTo>
                    <a:pt x="124" y="244"/>
                    <a:pt x="136" y="223"/>
                    <a:pt x="130" y="203"/>
                  </a:cubicBezTo>
                  <a:cubicBezTo>
                    <a:pt x="85" y="46"/>
                    <a:pt x="85" y="46"/>
                    <a:pt x="85" y="46"/>
                  </a:cubicBezTo>
                  <a:cubicBezTo>
                    <a:pt x="72" y="0"/>
                    <a:pt x="0" y="24"/>
                    <a:pt x="12" y="67"/>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0" name="Google Shape;7800;p196"/>
            <p:cNvSpPr/>
            <p:nvPr/>
          </p:nvSpPr>
          <p:spPr>
            <a:xfrm>
              <a:off x="3655" y="3750"/>
              <a:ext cx="300" cy="317"/>
            </a:xfrm>
            <a:custGeom>
              <a:rect b="b" l="l" r="r" t="t"/>
              <a:pathLst>
                <a:path extrusionOk="0" h="134" w="126">
                  <a:moveTo>
                    <a:pt x="68" y="41"/>
                  </a:moveTo>
                  <a:cubicBezTo>
                    <a:pt x="86" y="68"/>
                    <a:pt x="110" y="83"/>
                    <a:pt x="116" y="103"/>
                  </a:cubicBezTo>
                  <a:cubicBezTo>
                    <a:pt x="126" y="134"/>
                    <a:pt x="94" y="132"/>
                    <a:pt x="73" y="128"/>
                  </a:cubicBezTo>
                  <a:cubicBezTo>
                    <a:pt x="51" y="123"/>
                    <a:pt x="41" y="110"/>
                    <a:pt x="29" y="106"/>
                  </a:cubicBezTo>
                  <a:cubicBezTo>
                    <a:pt x="1" y="98"/>
                    <a:pt x="0" y="81"/>
                    <a:pt x="11" y="41"/>
                  </a:cubicBezTo>
                  <a:cubicBezTo>
                    <a:pt x="23" y="0"/>
                    <a:pt x="53" y="16"/>
                    <a:pt x="68" y="41"/>
                  </a:cubicBezTo>
                  <a:close/>
                </a:path>
              </a:pathLst>
            </a:custGeom>
            <a:solidFill>
              <a:srgbClr val="869A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1" name="Google Shape;7801;p196"/>
            <p:cNvSpPr/>
            <p:nvPr/>
          </p:nvSpPr>
          <p:spPr>
            <a:xfrm>
              <a:off x="3241" y="3750"/>
              <a:ext cx="302" cy="320"/>
            </a:xfrm>
            <a:custGeom>
              <a:rect b="b" l="l" r="r" t="t"/>
              <a:pathLst>
                <a:path extrusionOk="0" h="135" w="127">
                  <a:moveTo>
                    <a:pt x="59" y="41"/>
                  </a:moveTo>
                  <a:cubicBezTo>
                    <a:pt x="40" y="68"/>
                    <a:pt x="16" y="83"/>
                    <a:pt x="10" y="103"/>
                  </a:cubicBezTo>
                  <a:cubicBezTo>
                    <a:pt x="0" y="135"/>
                    <a:pt x="36" y="133"/>
                    <a:pt x="56" y="127"/>
                  </a:cubicBezTo>
                  <a:cubicBezTo>
                    <a:pt x="76" y="122"/>
                    <a:pt x="86" y="110"/>
                    <a:pt x="97" y="106"/>
                  </a:cubicBezTo>
                  <a:cubicBezTo>
                    <a:pt x="126" y="98"/>
                    <a:pt x="127" y="81"/>
                    <a:pt x="115" y="41"/>
                  </a:cubicBezTo>
                  <a:cubicBezTo>
                    <a:pt x="103" y="0"/>
                    <a:pt x="73" y="16"/>
                    <a:pt x="59" y="41"/>
                  </a:cubicBezTo>
                  <a:close/>
                </a:path>
              </a:pathLst>
            </a:custGeom>
            <a:solidFill>
              <a:srgbClr val="869A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2" name="Google Shape;7802;p196"/>
            <p:cNvSpPr/>
            <p:nvPr/>
          </p:nvSpPr>
          <p:spPr>
            <a:xfrm>
              <a:off x="3241" y="2994"/>
              <a:ext cx="86" cy="85"/>
            </a:xfrm>
            <a:custGeom>
              <a:rect b="b" l="l" r="r" t="t"/>
              <a:pathLst>
                <a:path extrusionOk="0" h="36" w="36">
                  <a:moveTo>
                    <a:pt x="3" y="3"/>
                  </a:moveTo>
                  <a:cubicBezTo>
                    <a:pt x="3" y="3"/>
                    <a:pt x="3" y="3"/>
                    <a:pt x="3" y="3"/>
                  </a:cubicBezTo>
                  <a:cubicBezTo>
                    <a:pt x="7" y="0"/>
                    <a:pt x="13" y="0"/>
                    <a:pt x="16" y="3"/>
                  </a:cubicBezTo>
                  <a:cubicBezTo>
                    <a:pt x="32" y="19"/>
                    <a:pt x="32" y="19"/>
                    <a:pt x="32" y="19"/>
                  </a:cubicBezTo>
                  <a:cubicBezTo>
                    <a:pt x="36" y="23"/>
                    <a:pt x="36" y="29"/>
                    <a:pt x="32" y="32"/>
                  </a:cubicBezTo>
                  <a:cubicBezTo>
                    <a:pt x="32" y="32"/>
                    <a:pt x="32" y="32"/>
                    <a:pt x="32" y="32"/>
                  </a:cubicBezTo>
                  <a:cubicBezTo>
                    <a:pt x="29" y="36"/>
                    <a:pt x="23" y="36"/>
                    <a:pt x="19" y="32"/>
                  </a:cubicBezTo>
                  <a:cubicBezTo>
                    <a:pt x="3" y="16"/>
                    <a:pt x="3" y="16"/>
                    <a:pt x="3" y="16"/>
                  </a:cubicBezTo>
                  <a:cubicBezTo>
                    <a:pt x="0" y="13"/>
                    <a:pt x="0" y="7"/>
                    <a:pt x="3" y="3"/>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3" name="Google Shape;7803;p196"/>
            <p:cNvSpPr/>
            <p:nvPr/>
          </p:nvSpPr>
          <p:spPr>
            <a:xfrm>
              <a:off x="3293" y="3022"/>
              <a:ext cx="574" cy="877"/>
            </a:xfrm>
            <a:custGeom>
              <a:rect b="b" l="l" r="r" t="t"/>
              <a:pathLst>
                <a:path extrusionOk="0" h="370" w="241">
                  <a:moveTo>
                    <a:pt x="203" y="0"/>
                  </a:moveTo>
                  <a:cubicBezTo>
                    <a:pt x="0" y="0"/>
                    <a:pt x="0" y="0"/>
                    <a:pt x="0" y="0"/>
                  </a:cubicBezTo>
                  <a:cubicBezTo>
                    <a:pt x="17" y="370"/>
                    <a:pt x="17" y="370"/>
                    <a:pt x="17" y="370"/>
                  </a:cubicBezTo>
                  <a:cubicBezTo>
                    <a:pt x="101" y="370"/>
                    <a:pt x="101" y="370"/>
                    <a:pt x="101" y="370"/>
                  </a:cubicBezTo>
                  <a:cubicBezTo>
                    <a:pt x="85" y="102"/>
                    <a:pt x="85" y="102"/>
                    <a:pt x="85" y="102"/>
                  </a:cubicBezTo>
                  <a:cubicBezTo>
                    <a:pt x="83" y="79"/>
                    <a:pt x="116" y="79"/>
                    <a:pt x="119" y="102"/>
                  </a:cubicBezTo>
                  <a:cubicBezTo>
                    <a:pt x="156" y="370"/>
                    <a:pt x="156" y="370"/>
                    <a:pt x="156" y="370"/>
                  </a:cubicBezTo>
                  <a:cubicBezTo>
                    <a:pt x="241" y="370"/>
                    <a:pt x="241" y="370"/>
                    <a:pt x="241" y="370"/>
                  </a:cubicBezTo>
                  <a:lnTo>
                    <a:pt x="203" y="0"/>
                  </a:lnTo>
                  <a:close/>
                </a:path>
              </a:pathLst>
            </a:custGeom>
            <a:solidFill>
              <a:srgbClr val="E8972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4" name="Google Shape;7804;p196"/>
            <p:cNvSpPr/>
            <p:nvPr/>
          </p:nvSpPr>
          <p:spPr>
            <a:xfrm>
              <a:off x="3010" y="2274"/>
              <a:ext cx="426" cy="580"/>
            </a:xfrm>
            <a:custGeom>
              <a:rect b="b" l="l" r="r" t="t"/>
              <a:pathLst>
                <a:path extrusionOk="0" h="245" w="179">
                  <a:moveTo>
                    <a:pt x="157" y="79"/>
                  </a:moveTo>
                  <a:cubicBezTo>
                    <a:pt x="76" y="221"/>
                    <a:pt x="76" y="221"/>
                    <a:pt x="76" y="221"/>
                  </a:cubicBezTo>
                  <a:cubicBezTo>
                    <a:pt x="66" y="239"/>
                    <a:pt x="43" y="245"/>
                    <a:pt x="25" y="235"/>
                  </a:cubicBezTo>
                  <a:cubicBezTo>
                    <a:pt x="25" y="235"/>
                    <a:pt x="25" y="235"/>
                    <a:pt x="25" y="235"/>
                  </a:cubicBezTo>
                  <a:cubicBezTo>
                    <a:pt x="7" y="225"/>
                    <a:pt x="0" y="202"/>
                    <a:pt x="11" y="183"/>
                  </a:cubicBezTo>
                  <a:cubicBezTo>
                    <a:pt x="91" y="42"/>
                    <a:pt x="91" y="42"/>
                    <a:pt x="91" y="42"/>
                  </a:cubicBezTo>
                  <a:cubicBezTo>
                    <a:pt x="114" y="0"/>
                    <a:pt x="179" y="40"/>
                    <a:pt x="157" y="79"/>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5" name="Google Shape;7805;p196"/>
            <p:cNvSpPr/>
            <p:nvPr/>
          </p:nvSpPr>
          <p:spPr>
            <a:xfrm>
              <a:off x="3110" y="2274"/>
              <a:ext cx="326" cy="407"/>
            </a:xfrm>
            <a:custGeom>
              <a:rect b="b" l="l" r="r" t="t"/>
              <a:pathLst>
                <a:path extrusionOk="0" h="172" w="137">
                  <a:moveTo>
                    <a:pt x="115" y="79"/>
                  </a:moveTo>
                  <a:cubicBezTo>
                    <a:pt x="62" y="172"/>
                    <a:pt x="62" y="172"/>
                    <a:pt x="62" y="172"/>
                  </a:cubicBezTo>
                  <a:cubicBezTo>
                    <a:pt x="0" y="128"/>
                    <a:pt x="0" y="128"/>
                    <a:pt x="0" y="128"/>
                  </a:cubicBezTo>
                  <a:cubicBezTo>
                    <a:pt x="49" y="42"/>
                    <a:pt x="49" y="42"/>
                    <a:pt x="49" y="42"/>
                  </a:cubicBezTo>
                  <a:cubicBezTo>
                    <a:pt x="72" y="0"/>
                    <a:pt x="137" y="40"/>
                    <a:pt x="115" y="79"/>
                  </a:cubicBezTo>
                  <a:close/>
                </a:path>
              </a:pathLst>
            </a:custGeom>
            <a:solidFill>
              <a:srgbClr val="869A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6" name="Google Shape;7806;p196"/>
            <p:cNvSpPr/>
            <p:nvPr/>
          </p:nvSpPr>
          <p:spPr>
            <a:xfrm>
              <a:off x="3652" y="2281"/>
              <a:ext cx="269" cy="384"/>
            </a:xfrm>
            <a:custGeom>
              <a:rect b="b" l="l" r="r" t="t"/>
              <a:pathLst>
                <a:path extrusionOk="0" h="162" w="113">
                  <a:moveTo>
                    <a:pt x="12" y="67"/>
                  </a:moveTo>
                  <a:cubicBezTo>
                    <a:pt x="40" y="162"/>
                    <a:pt x="40" y="162"/>
                    <a:pt x="40" y="162"/>
                  </a:cubicBezTo>
                  <a:cubicBezTo>
                    <a:pt x="113" y="142"/>
                    <a:pt x="113" y="142"/>
                    <a:pt x="113" y="142"/>
                  </a:cubicBezTo>
                  <a:cubicBezTo>
                    <a:pt x="85" y="46"/>
                    <a:pt x="85" y="46"/>
                    <a:pt x="85" y="46"/>
                  </a:cubicBezTo>
                  <a:cubicBezTo>
                    <a:pt x="72" y="0"/>
                    <a:pt x="0" y="24"/>
                    <a:pt x="12" y="67"/>
                  </a:cubicBezTo>
                  <a:close/>
                </a:path>
              </a:pathLst>
            </a:custGeom>
            <a:solidFill>
              <a:srgbClr val="869A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7" name="Google Shape;7807;p196"/>
            <p:cNvSpPr/>
            <p:nvPr/>
          </p:nvSpPr>
          <p:spPr>
            <a:xfrm>
              <a:off x="3293" y="2331"/>
              <a:ext cx="483" cy="758"/>
            </a:xfrm>
            <a:prstGeom prst="rect">
              <a:avLst/>
            </a:pr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8" name="Google Shape;7808;p196"/>
            <p:cNvSpPr/>
            <p:nvPr/>
          </p:nvSpPr>
          <p:spPr>
            <a:xfrm>
              <a:off x="3400" y="2331"/>
              <a:ext cx="269" cy="151"/>
            </a:xfrm>
            <a:custGeom>
              <a:rect b="b" l="l" r="r" t="t"/>
              <a:pathLst>
                <a:path extrusionOk="0" h="64" w="113">
                  <a:moveTo>
                    <a:pt x="0" y="0"/>
                  </a:moveTo>
                  <a:cubicBezTo>
                    <a:pt x="113" y="0"/>
                    <a:pt x="113" y="0"/>
                    <a:pt x="113" y="0"/>
                  </a:cubicBezTo>
                  <a:cubicBezTo>
                    <a:pt x="113" y="7"/>
                    <a:pt x="113" y="7"/>
                    <a:pt x="113" y="7"/>
                  </a:cubicBezTo>
                  <a:cubicBezTo>
                    <a:pt x="113" y="38"/>
                    <a:pt x="88" y="64"/>
                    <a:pt x="57" y="64"/>
                  </a:cubicBezTo>
                  <a:cubicBezTo>
                    <a:pt x="57" y="64"/>
                    <a:pt x="57" y="64"/>
                    <a:pt x="57" y="64"/>
                  </a:cubicBezTo>
                  <a:cubicBezTo>
                    <a:pt x="26" y="64"/>
                    <a:pt x="0" y="38"/>
                    <a:pt x="0" y="7"/>
                  </a:cubicBezTo>
                  <a:lnTo>
                    <a:pt x="0" y="0"/>
                  </a:lnTo>
                  <a:close/>
                </a:path>
              </a:pathLst>
            </a:custGeom>
            <a:solidFill>
              <a:srgbClr val="869AB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09" name="Google Shape;7809;p196"/>
            <p:cNvSpPr/>
            <p:nvPr/>
          </p:nvSpPr>
          <p:spPr>
            <a:xfrm>
              <a:off x="3426" y="1973"/>
              <a:ext cx="219" cy="467"/>
            </a:xfrm>
            <a:custGeom>
              <a:rect b="b" l="l" r="r" t="t"/>
              <a:pathLst>
                <a:path extrusionOk="0" h="197" w="92">
                  <a:moveTo>
                    <a:pt x="46" y="0"/>
                  </a:moveTo>
                  <a:cubicBezTo>
                    <a:pt x="46" y="0"/>
                    <a:pt x="46" y="0"/>
                    <a:pt x="46" y="0"/>
                  </a:cubicBezTo>
                  <a:cubicBezTo>
                    <a:pt x="21" y="0"/>
                    <a:pt x="0" y="21"/>
                    <a:pt x="0" y="46"/>
                  </a:cubicBezTo>
                  <a:cubicBezTo>
                    <a:pt x="0" y="151"/>
                    <a:pt x="0" y="151"/>
                    <a:pt x="0" y="151"/>
                  </a:cubicBezTo>
                  <a:cubicBezTo>
                    <a:pt x="0" y="176"/>
                    <a:pt x="21" y="197"/>
                    <a:pt x="46" y="197"/>
                  </a:cubicBezTo>
                  <a:cubicBezTo>
                    <a:pt x="46" y="197"/>
                    <a:pt x="46" y="197"/>
                    <a:pt x="46" y="197"/>
                  </a:cubicBezTo>
                  <a:cubicBezTo>
                    <a:pt x="71" y="197"/>
                    <a:pt x="92" y="176"/>
                    <a:pt x="92" y="151"/>
                  </a:cubicBezTo>
                  <a:cubicBezTo>
                    <a:pt x="92" y="46"/>
                    <a:pt x="92" y="46"/>
                    <a:pt x="92" y="46"/>
                  </a:cubicBezTo>
                  <a:cubicBezTo>
                    <a:pt x="92" y="21"/>
                    <a:pt x="71" y="0"/>
                    <a:pt x="46" y="0"/>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0" name="Google Shape;7810;p196"/>
            <p:cNvSpPr/>
            <p:nvPr/>
          </p:nvSpPr>
          <p:spPr>
            <a:xfrm>
              <a:off x="3426" y="2158"/>
              <a:ext cx="219" cy="185"/>
            </a:xfrm>
            <a:custGeom>
              <a:rect b="b" l="l" r="r" t="t"/>
              <a:pathLst>
                <a:path extrusionOk="0" h="78" w="92">
                  <a:moveTo>
                    <a:pt x="0" y="39"/>
                  </a:moveTo>
                  <a:cubicBezTo>
                    <a:pt x="0" y="39"/>
                    <a:pt x="0" y="39"/>
                    <a:pt x="0" y="39"/>
                  </a:cubicBezTo>
                  <a:cubicBezTo>
                    <a:pt x="0" y="78"/>
                    <a:pt x="92" y="78"/>
                    <a:pt x="92" y="39"/>
                  </a:cubicBezTo>
                  <a:cubicBezTo>
                    <a:pt x="92" y="39"/>
                    <a:pt x="92" y="39"/>
                    <a:pt x="92" y="39"/>
                  </a:cubicBezTo>
                  <a:cubicBezTo>
                    <a:pt x="92" y="0"/>
                    <a:pt x="0" y="0"/>
                    <a:pt x="0" y="39"/>
                  </a:cubicBezTo>
                  <a:close/>
                </a:path>
              </a:pathLst>
            </a:custGeom>
            <a:solidFill>
              <a:srgbClr val="BA885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1" name="Google Shape;7811;p196"/>
            <p:cNvSpPr/>
            <p:nvPr/>
          </p:nvSpPr>
          <p:spPr>
            <a:xfrm>
              <a:off x="3139" y="1926"/>
              <a:ext cx="259"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2" name="Google Shape;7812;p196"/>
            <p:cNvSpPr/>
            <p:nvPr/>
          </p:nvSpPr>
          <p:spPr>
            <a:xfrm>
              <a:off x="3648" y="1928"/>
              <a:ext cx="259" cy="261"/>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3" name="Google Shape;7813;p196"/>
            <p:cNvSpPr/>
            <p:nvPr/>
          </p:nvSpPr>
          <p:spPr>
            <a:xfrm>
              <a:off x="3041" y="1826"/>
              <a:ext cx="262"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4" name="Google Shape;7814;p196"/>
            <p:cNvSpPr/>
            <p:nvPr/>
          </p:nvSpPr>
          <p:spPr>
            <a:xfrm>
              <a:off x="3731" y="1817"/>
              <a:ext cx="259" cy="260"/>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5" name="Google Shape;7815;p196"/>
            <p:cNvSpPr/>
            <p:nvPr/>
          </p:nvSpPr>
          <p:spPr>
            <a:xfrm>
              <a:off x="3022" y="1703"/>
              <a:ext cx="262"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6" name="Google Shape;7816;p196"/>
            <p:cNvSpPr/>
            <p:nvPr/>
          </p:nvSpPr>
          <p:spPr>
            <a:xfrm>
              <a:off x="3750" y="1682"/>
              <a:ext cx="259" cy="260"/>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7" name="Google Shape;7817;p196"/>
            <p:cNvSpPr/>
            <p:nvPr/>
          </p:nvSpPr>
          <p:spPr>
            <a:xfrm>
              <a:off x="2920" y="1395"/>
              <a:ext cx="1230" cy="888"/>
            </a:xfrm>
            <a:custGeom>
              <a:rect b="b" l="l" r="r" t="t"/>
              <a:pathLst>
                <a:path extrusionOk="0" h="375" w="517">
                  <a:moveTo>
                    <a:pt x="259" y="0"/>
                  </a:moveTo>
                  <a:cubicBezTo>
                    <a:pt x="517" y="0"/>
                    <a:pt x="455" y="375"/>
                    <a:pt x="259" y="375"/>
                  </a:cubicBezTo>
                  <a:cubicBezTo>
                    <a:pt x="63" y="375"/>
                    <a:pt x="0" y="0"/>
                    <a:pt x="259" y="0"/>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8" name="Google Shape;7818;p196"/>
            <p:cNvSpPr/>
            <p:nvPr/>
          </p:nvSpPr>
          <p:spPr>
            <a:xfrm>
              <a:off x="3110" y="3001"/>
              <a:ext cx="219" cy="199"/>
            </a:xfrm>
            <a:custGeom>
              <a:rect b="b" l="l" r="r" t="t"/>
              <a:pathLst>
                <a:path extrusionOk="0" h="84" w="92">
                  <a:moveTo>
                    <a:pt x="74" y="12"/>
                  </a:moveTo>
                  <a:cubicBezTo>
                    <a:pt x="71" y="0"/>
                    <a:pt x="71" y="0"/>
                    <a:pt x="71" y="0"/>
                  </a:cubicBezTo>
                  <a:cubicBezTo>
                    <a:pt x="33" y="0"/>
                    <a:pt x="33" y="0"/>
                    <a:pt x="33" y="0"/>
                  </a:cubicBezTo>
                  <a:cubicBezTo>
                    <a:pt x="0" y="20"/>
                    <a:pt x="0" y="20"/>
                    <a:pt x="0" y="20"/>
                  </a:cubicBezTo>
                  <a:cubicBezTo>
                    <a:pt x="3" y="32"/>
                    <a:pt x="3" y="32"/>
                    <a:pt x="3" y="32"/>
                  </a:cubicBezTo>
                  <a:cubicBezTo>
                    <a:pt x="19" y="84"/>
                    <a:pt x="92" y="72"/>
                    <a:pt x="74" y="12"/>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19" name="Google Shape;7819;p196"/>
            <p:cNvSpPr/>
            <p:nvPr/>
          </p:nvSpPr>
          <p:spPr>
            <a:xfrm>
              <a:off x="3015" y="2658"/>
              <a:ext cx="264" cy="391"/>
            </a:xfrm>
            <a:custGeom>
              <a:rect b="b" l="l" r="r" t="t"/>
              <a:pathLst>
                <a:path extrusionOk="0" h="165" w="111">
                  <a:moveTo>
                    <a:pt x="111" y="145"/>
                  </a:moveTo>
                  <a:cubicBezTo>
                    <a:pt x="79" y="31"/>
                    <a:pt x="79" y="31"/>
                    <a:pt x="79" y="31"/>
                  </a:cubicBezTo>
                  <a:cubicBezTo>
                    <a:pt x="73" y="11"/>
                    <a:pt x="52" y="0"/>
                    <a:pt x="32" y="6"/>
                  </a:cubicBezTo>
                  <a:cubicBezTo>
                    <a:pt x="32" y="6"/>
                    <a:pt x="32" y="6"/>
                    <a:pt x="32" y="6"/>
                  </a:cubicBezTo>
                  <a:cubicBezTo>
                    <a:pt x="12" y="12"/>
                    <a:pt x="0" y="33"/>
                    <a:pt x="6" y="53"/>
                  </a:cubicBezTo>
                  <a:cubicBezTo>
                    <a:pt x="40" y="165"/>
                    <a:pt x="40" y="165"/>
                    <a:pt x="40" y="165"/>
                  </a:cubicBezTo>
                  <a:lnTo>
                    <a:pt x="111" y="145"/>
                  </a:ln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0" name="Google Shape;7820;p196"/>
            <p:cNvSpPr/>
            <p:nvPr/>
          </p:nvSpPr>
          <p:spPr>
            <a:xfrm>
              <a:off x="3798" y="3086"/>
              <a:ext cx="45" cy="98"/>
            </a:xfrm>
            <a:custGeom>
              <a:rect b="b" l="l" r="r" t="t"/>
              <a:pathLst>
                <a:path extrusionOk="0" h="41" w="19">
                  <a:moveTo>
                    <a:pt x="9" y="0"/>
                  </a:moveTo>
                  <a:cubicBezTo>
                    <a:pt x="9" y="0"/>
                    <a:pt x="9" y="0"/>
                    <a:pt x="9" y="0"/>
                  </a:cubicBezTo>
                  <a:cubicBezTo>
                    <a:pt x="4" y="0"/>
                    <a:pt x="0" y="4"/>
                    <a:pt x="0" y="9"/>
                  </a:cubicBezTo>
                  <a:cubicBezTo>
                    <a:pt x="1" y="31"/>
                    <a:pt x="1" y="31"/>
                    <a:pt x="1" y="31"/>
                  </a:cubicBezTo>
                  <a:cubicBezTo>
                    <a:pt x="1" y="37"/>
                    <a:pt x="5" y="41"/>
                    <a:pt x="10" y="40"/>
                  </a:cubicBezTo>
                  <a:cubicBezTo>
                    <a:pt x="10" y="40"/>
                    <a:pt x="10" y="40"/>
                    <a:pt x="10" y="40"/>
                  </a:cubicBezTo>
                  <a:cubicBezTo>
                    <a:pt x="15" y="40"/>
                    <a:pt x="19" y="36"/>
                    <a:pt x="19" y="31"/>
                  </a:cubicBezTo>
                  <a:cubicBezTo>
                    <a:pt x="18" y="9"/>
                    <a:pt x="18" y="9"/>
                    <a:pt x="18" y="9"/>
                  </a:cubicBezTo>
                  <a:cubicBezTo>
                    <a:pt x="18" y="4"/>
                    <a:pt x="14" y="0"/>
                    <a:pt x="9" y="0"/>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1" name="Google Shape;7821;p196"/>
            <p:cNvSpPr/>
            <p:nvPr/>
          </p:nvSpPr>
          <p:spPr>
            <a:xfrm>
              <a:off x="3798" y="3051"/>
              <a:ext cx="178" cy="206"/>
            </a:xfrm>
            <a:custGeom>
              <a:rect b="b" l="l" r="r" t="t"/>
              <a:pathLst>
                <a:path extrusionOk="0" h="87" w="75">
                  <a:moveTo>
                    <a:pt x="0" y="24"/>
                  </a:moveTo>
                  <a:cubicBezTo>
                    <a:pt x="0" y="12"/>
                    <a:pt x="0" y="12"/>
                    <a:pt x="0" y="12"/>
                  </a:cubicBezTo>
                  <a:cubicBezTo>
                    <a:pt x="33" y="0"/>
                    <a:pt x="33" y="0"/>
                    <a:pt x="33" y="0"/>
                  </a:cubicBezTo>
                  <a:cubicBezTo>
                    <a:pt x="74" y="11"/>
                    <a:pt x="74" y="11"/>
                    <a:pt x="74" y="11"/>
                  </a:cubicBezTo>
                  <a:cubicBezTo>
                    <a:pt x="74" y="23"/>
                    <a:pt x="74" y="23"/>
                    <a:pt x="74" y="23"/>
                  </a:cubicBezTo>
                  <a:cubicBezTo>
                    <a:pt x="75" y="78"/>
                    <a:pt x="1" y="87"/>
                    <a:pt x="0" y="24"/>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2" name="Google Shape;7822;p196"/>
            <p:cNvSpPr/>
            <p:nvPr/>
          </p:nvSpPr>
          <p:spPr>
            <a:xfrm>
              <a:off x="3790" y="2710"/>
              <a:ext cx="184" cy="369"/>
            </a:xfrm>
            <a:custGeom>
              <a:rect b="b" l="l" r="r" t="t"/>
              <a:pathLst>
                <a:path extrusionOk="0" h="156" w="77">
                  <a:moveTo>
                    <a:pt x="3" y="156"/>
                  </a:moveTo>
                  <a:cubicBezTo>
                    <a:pt x="1" y="38"/>
                    <a:pt x="1" y="38"/>
                    <a:pt x="1" y="38"/>
                  </a:cubicBezTo>
                  <a:cubicBezTo>
                    <a:pt x="0" y="17"/>
                    <a:pt x="17" y="0"/>
                    <a:pt x="38" y="0"/>
                  </a:cubicBezTo>
                  <a:cubicBezTo>
                    <a:pt x="38" y="0"/>
                    <a:pt x="38" y="0"/>
                    <a:pt x="38" y="0"/>
                  </a:cubicBezTo>
                  <a:cubicBezTo>
                    <a:pt x="59" y="0"/>
                    <a:pt x="76" y="17"/>
                    <a:pt x="76" y="37"/>
                  </a:cubicBezTo>
                  <a:cubicBezTo>
                    <a:pt x="77" y="155"/>
                    <a:pt x="77" y="155"/>
                    <a:pt x="77" y="155"/>
                  </a:cubicBezTo>
                  <a:lnTo>
                    <a:pt x="3" y="156"/>
                  </a:ln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3" name="Google Shape;7823;p196"/>
            <p:cNvSpPr/>
            <p:nvPr/>
          </p:nvSpPr>
          <p:spPr>
            <a:xfrm>
              <a:off x="3862" y="1779"/>
              <a:ext cx="145" cy="232"/>
            </a:xfrm>
            <a:custGeom>
              <a:rect b="b" l="l" r="r" t="t"/>
              <a:pathLst>
                <a:path extrusionOk="0" h="98" w="61">
                  <a:moveTo>
                    <a:pt x="42" y="3"/>
                  </a:moveTo>
                  <a:cubicBezTo>
                    <a:pt x="29" y="0"/>
                    <a:pt x="13" y="17"/>
                    <a:pt x="7" y="43"/>
                  </a:cubicBezTo>
                  <a:cubicBezTo>
                    <a:pt x="0" y="68"/>
                    <a:pt x="6" y="92"/>
                    <a:pt x="19" y="95"/>
                  </a:cubicBezTo>
                  <a:cubicBezTo>
                    <a:pt x="32" y="98"/>
                    <a:pt x="48" y="81"/>
                    <a:pt x="54" y="55"/>
                  </a:cubicBezTo>
                  <a:cubicBezTo>
                    <a:pt x="61" y="30"/>
                    <a:pt x="55" y="6"/>
                    <a:pt x="42" y="3"/>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4" name="Google Shape;7824;p196"/>
            <p:cNvSpPr/>
            <p:nvPr/>
          </p:nvSpPr>
          <p:spPr>
            <a:xfrm>
              <a:off x="3065" y="1779"/>
              <a:ext cx="143" cy="232"/>
            </a:xfrm>
            <a:custGeom>
              <a:rect b="b" l="l" r="r" t="t"/>
              <a:pathLst>
                <a:path extrusionOk="0" h="98" w="60">
                  <a:moveTo>
                    <a:pt x="18" y="3"/>
                  </a:moveTo>
                  <a:cubicBezTo>
                    <a:pt x="31" y="0"/>
                    <a:pt x="47" y="17"/>
                    <a:pt x="54" y="43"/>
                  </a:cubicBezTo>
                  <a:cubicBezTo>
                    <a:pt x="60" y="68"/>
                    <a:pt x="55" y="92"/>
                    <a:pt x="42" y="95"/>
                  </a:cubicBezTo>
                  <a:cubicBezTo>
                    <a:pt x="29" y="98"/>
                    <a:pt x="13" y="81"/>
                    <a:pt x="6" y="55"/>
                  </a:cubicBezTo>
                  <a:cubicBezTo>
                    <a:pt x="0" y="30"/>
                    <a:pt x="5" y="6"/>
                    <a:pt x="18" y="3"/>
                  </a:cubicBezTo>
                  <a:close/>
                </a:path>
              </a:pathLst>
            </a:custGeom>
            <a:solidFill>
              <a:srgbClr val="DEA9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5" name="Google Shape;7825;p196"/>
            <p:cNvSpPr/>
            <p:nvPr/>
          </p:nvSpPr>
          <p:spPr>
            <a:xfrm>
              <a:off x="3379" y="1817"/>
              <a:ext cx="59" cy="106"/>
            </a:xfrm>
            <a:prstGeom prst="ellipse">
              <a:avLst/>
            </a:pr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6" name="Google Shape;7826;p196"/>
            <p:cNvSpPr/>
            <p:nvPr/>
          </p:nvSpPr>
          <p:spPr>
            <a:xfrm>
              <a:off x="3633" y="1817"/>
              <a:ext cx="60" cy="106"/>
            </a:xfrm>
            <a:prstGeom prst="ellipse">
              <a:avLst/>
            </a:prstGeom>
            <a:solidFill>
              <a:srgbClr val="4251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7" name="Google Shape;7827;p196"/>
            <p:cNvSpPr/>
            <p:nvPr/>
          </p:nvSpPr>
          <p:spPr>
            <a:xfrm>
              <a:off x="3381" y="2101"/>
              <a:ext cx="310" cy="24"/>
            </a:xfrm>
            <a:custGeom>
              <a:rect b="b" l="l" r="r" t="t"/>
              <a:pathLst>
                <a:path extrusionOk="0" h="10" w="130">
                  <a:moveTo>
                    <a:pt x="0" y="0"/>
                  </a:moveTo>
                  <a:cubicBezTo>
                    <a:pt x="30" y="9"/>
                    <a:pt x="95" y="10"/>
                    <a:pt x="130" y="0"/>
                  </a:cubicBezTo>
                  <a:lnTo>
                    <a:pt x="0" y="0"/>
                  </a:lnTo>
                  <a:close/>
                </a:path>
              </a:pathLst>
            </a:custGeom>
            <a:solidFill>
              <a:srgbClr val="A1704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8" name="Google Shape;7828;p196"/>
            <p:cNvSpPr/>
            <p:nvPr/>
          </p:nvSpPr>
          <p:spPr>
            <a:xfrm>
              <a:off x="3476" y="1985"/>
              <a:ext cx="119" cy="59"/>
            </a:xfrm>
            <a:custGeom>
              <a:rect b="b" l="l" r="r" t="t"/>
              <a:pathLst>
                <a:path extrusionOk="0" h="25" w="50">
                  <a:moveTo>
                    <a:pt x="0" y="0"/>
                  </a:moveTo>
                  <a:cubicBezTo>
                    <a:pt x="9" y="25"/>
                    <a:pt x="40" y="24"/>
                    <a:pt x="50" y="0"/>
                  </a:cubicBezTo>
                  <a:cubicBezTo>
                    <a:pt x="36" y="14"/>
                    <a:pt x="15" y="14"/>
                    <a:pt x="0" y="0"/>
                  </a:cubicBezTo>
                  <a:close/>
                </a:path>
              </a:pathLst>
            </a:custGeom>
            <a:solidFill>
              <a:srgbClr val="BA885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29" name="Google Shape;7829;p196"/>
            <p:cNvSpPr/>
            <p:nvPr/>
          </p:nvSpPr>
          <p:spPr>
            <a:xfrm>
              <a:off x="3465" y="2132"/>
              <a:ext cx="142" cy="35"/>
            </a:xfrm>
            <a:custGeom>
              <a:rect b="b" l="l" r="r" t="t"/>
              <a:pathLst>
                <a:path extrusionOk="0" h="15" w="60">
                  <a:moveTo>
                    <a:pt x="0" y="0"/>
                  </a:moveTo>
                  <a:cubicBezTo>
                    <a:pt x="11" y="15"/>
                    <a:pt x="48" y="15"/>
                    <a:pt x="60" y="0"/>
                  </a:cubicBezTo>
                  <a:cubicBezTo>
                    <a:pt x="43" y="7"/>
                    <a:pt x="17" y="7"/>
                    <a:pt x="0" y="0"/>
                  </a:cubicBezTo>
                  <a:close/>
                </a:path>
              </a:pathLst>
            </a:custGeom>
            <a:solidFill>
              <a:srgbClr val="BA885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0" name="Google Shape;7830;p196"/>
            <p:cNvSpPr/>
            <p:nvPr/>
          </p:nvSpPr>
          <p:spPr>
            <a:xfrm>
              <a:off x="3622" y="1727"/>
              <a:ext cx="104" cy="42"/>
            </a:xfrm>
            <a:custGeom>
              <a:rect b="b" l="l" r="r" t="t"/>
              <a:pathLst>
                <a:path extrusionOk="0" h="18" w="44">
                  <a:moveTo>
                    <a:pt x="5" y="7"/>
                  </a:moveTo>
                  <a:cubicBezTo>
                    <a:pt x="15" y="0"/>
                    <a:pt x="31" y="4"/>
                    <a:pt x="40" y="13"/>
                  </a:cubicBezTo>
                  <a:cubicBezTo>
                    <a:pt x="44" y="18"/>
                    <a:pt x="41" y="18"/>
                    <a:pt x="38" y="16"/>
                  </a:cubicBezTo>
                  <a:cubicBezTo>
                    <a:pt x="28" y="8"/>
                    <a:pt x="17" y="8"/>
                    <a:pt x="7" y="12"/>
                  </a:cubicBezTo>
                  <a:cubicBezTo>
                    <a:pt x="2" y="15"/>
                    <a:pt x="0" y="11"/>
                    <a:pt x="5" y="7"/>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1" name="Google Shape;7831;p196"/>
            <p:cNvSpPr/>
            <p:nvPr/>
          </p:nvSpPr>
          <p:spPr>
            <a:xfrm>
              <a:off x="3350" y="1727"/>
              <a:ext cx="107" cy="47"/>
            </a:xfrm>
            <a:custGeom>
              <a:rect b="b" l="l" r="r" t="t"/>
              <a:pathLst>
                <a:path extrusionOk="0" h="20" w="45">
                  <a:moveTo>
                    <a:pt x="39" y="7"/>
                  </a:moveTo>
                  <a:cubicBezTo>
                    <a:pt x="29" y="0"/>
                    <a:pt x="12" y="6"/>
                    <a:pt x="4" y="15"/>
                  </a:cubicBezTo>
                  <a:cubicBezTo>
                    <a:pt x="0" y="20"/>
                    <a:pt x="4" y="20"/>
                    <a:pt x="7" y="17"/>
                  </a:cubicBezTo>
                  <a:cubicBezTo>
                    <a:pt x="16" y="9"/>
                    <a:pt x="27" y="8"/>
                    <a:pt x="37" y="12"/>
                  </a:cubicBezTo>
                  <a:cubicBezTo>
                    <a:pt x="42" y="15"/>
                    <a:pt x="45" y="11"/>
                    <a:pt x="39" y="7"/>
                  </a:cubicBezTo>
                  <a:close/>
                </a:path>
              </a:pathLst>
            </a:cu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2" name="Google Shape;7832;p196"/>
            <p:cNvSpPr/>
            <p:nvPr/>
          </p:nvSpPr>
          <p:spPr>
            <a:xfrm>
              <a:off x="3141" y="1409"/>
              <a:ext cx="259"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3" name="Google Shape;7833;p196"/>
            <p:cNvSpPr/>
            <p:nvPr/>
          </p:nvSpPr>
          <p:spPr>
            <a:xfrm>
              <a:off x="3269" y="1352"/>
              <a:ext cx="260" cy="259"/>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4" name="Google Shape;7834;p196"/>
            <p:cNvSpPr/>
            <p:nvPr/>
          </p:nvSpPr>
          <p:spPr>
            <a:xfrm>
              <a:off x="3465" y="1331"/>
              <a:ext cx="259" cy="261"/>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5" name="Google Shape;7835;p196"/>
            <p:cNvSpPr/>
            <p:nvPr/>
          </p:nvSpPr>
          <p:spPr>
            <a:xfrm>
              <a:off x="3638" y="1395"/>
              <a:ext cx="262"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6" name="Google Shape;7836;p196"/>
            <p:cNvSpPr/>
            <p:nvPr/>
          </p:nvSpPr>
          <p:spPr>
            <a:xfrm>
              <a:off x="3740" y="1540"/>
              <a:ext cx="260"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7" name="Google Shape;7837;p196"/>
            <p:cNvSpPr/>
            <p:nvPr/>
          </p:nvSpPr>
          <p:spPr>
            <a:xfrm>
              <a:off x="3029" y="1542"/>
              <a:ext cx="262" cy="260"/>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8" name="Google Shape;7838;p196"/>
            <p:cNvSpPr/>
            <p:nvPr/>
          </p:nvSpPr>
          <p:spPr>
            <a:xfrm>
              <a:off x="3426" y="1402"/>
              <a:ext cx="262" cy="261"/>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39" name="Google Shape;7839;p196"/>
            <p:cNvSpPr/>
            <p:nvPr/>
          </p:nvSpPr>
          <p:spPr>
            <a:xfrm>
              <a:off x="3248" y="1414"/>
              <a:ext cx="262" cy="261"/>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0" name="Google Shape;7840;p196"/>
            <p:cNvSpPr/>
            <p:nvPr/>
          </p:nvSpPr>
          <p:spPr>
            <a:xfrm>
              <a:off x="3610" y="1426"/>
              <a:ext cx="261" cy="258"/>
            </a:xfrm>
            <a:prstGeom prst="ellipse">
              <a:avLst/>
            </a:prstGeom>
            <a:solidFill>
              <a:srgbClr val="6B503F"/>
            </a:solidFill>
            <a:ln cap="flat" cmpd="sng" w="9525">
              <a:solidFill>
                <a:srgbClr val="6B503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1" name="Google Shape;7841;p196"/>
            <p:cNvSpPr/>
            <p:nvPr/>
          </p:nvSpPr>
          <p:spPr>
            <a:xfrm>
              <a:off x="3721" y="1518"/>
              <a:ext cx="222" cy="220"/>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2" name="Google Shape;7842;p196"/>
            <p:cNvSpPr/>
            <p:nvPr/>
          </p:nvSpPr>
          <p:spPr>
            <a:xfrm>
              <a:off x="3110" y="1466"/>
              <a:ext cx="259" cy="25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3" name="Google Shape;7843;p196"/>
            <p:cNvSpPr/>
            <p:nvPr/>
          </p:nvSpPr>
          <p:spPr>
            <a:xfrm>
              <a:off x="3072" y="1653"/>
              <a:ext cx="183" cy="183"/>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4" name="Google Shape;7844;p196"/>
            <p:cNvSpPr/>
            <p:nvPr/>
          </p:nvSpPr>
          <p:spPr>
            <a:xfrm>
              <a:off x="3795" y="1658"/>
              <a:ext cx="179" cy="178"/>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5" name="Google Shape;7845;p196"/>
            <p:cNvSpPr/>
            <p:nvPr/>
          </p:nvSpPr>
          <p:spPr>
            <a:xfrm>
              <a:off x="3812" y="1793"/>
              <a:ext cx="114" cy="114"/>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6" name="Google Shape;7846;p196"/>
            <p:cNvSpPr/>
            <p:nvPr/>
          </p:nvSpPr>
          <p:spPr>
            <a:xfrm>
              <a:off x="3098" y="1786"/>
              <a:ext cx="114" cy="114"/>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7" name="Google Shape;7847;p196"/>
            <p:cNvSpPr/>
            <p:nvPr/>
          </p:nvSpPr>
          <p:spPr>
            <a:xfrm>
              <a:off x="3817" y="1890"/>
              <a:ext cx="78" cy="81"/>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8" name="Google Shape;7848;p196"/>
            <p:cNvSpPr/>
            <p:nvPr/>
          </p:nvSpPr>
          <p:spPr>
            <a:xfrm>
              <a:off x="3122" y="1876"/>
              <a:ext cx="78" cy="80"/>
            </a:xfrm>
            <a:prstGeom prst="ellipse">
              <a:avLst/>
            </a:prstGeom>
            <a:solidFill>
              <a:srgbClr val="6B50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49" name="Google Shape;7849;p196"/>
            <p:cNvSpPr/>
            <p:nvPr/>
          </p:nvSpPr>
          <p:spPr>
            <a:xfrm>
              <a:off x="3667" y="3946"/>
              <a:ext cx="288" cy="121"/>
            </a:xfrm>
            <a:custGeom>
              <a:rect b="b" l="l" r="r" t="t"/>
              <a:pathLst>
                <a:path extrusionOk="0" h="51" w="121">
                  <a:moveTo>
                    <a:pt x="108" y="13"/>
                  </a:moveTo>
                  <a:cubicBezTo>
                    <a:pt x="109" y="15"/>
                    <a:pt x="110" y="17"/>
                    <a:pt x="111" y="19"/>
                  </a:cubicBezTo>
                  <a:cubicBezTo>
                    <a:pt x="121" y="51"/>
                    <a:pt x="88" y="49"/>
                    <a:pt x="67" y="44"/>
                  </a:cubicBezTo>
                  <a:cubicBezTo>
                    <a:pt x="46" y="39"/>
                    <a:pt x="36" y="26"/>
                    <a:pt x="24" y="23"/>
                  </a:cubicBezTo>
                  <a:cubicBezTo>
                    <a:pt x="9" y="19"/>
                    <a:pt x="1" y="12"/>
                    <a:pt x="0" y="0"/>
                  </a:cubicBezTo>
                  <a:cubicBezTo>
                    <a:pt x="16" y="13"/>
                    <a:pt x="41" y="23"/>
                    <a:pt x="67" y="32"/>
                  </a:cubicBezTo>
                  <a:cubicBezTo>
                    <a:pt x="78" y="19"/>
                    <a:pt x="94" y="13"/>
                    <a:pt x="108" y="13"/>
                  </a:cubicBezTo>
                  <a:close/>
                </a:path>
              </a:pathLst>
            </a:custGeom>
            <a:solidFill>
              <a:srgbClr val="A6B8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50" name="Google Shape;7850;p196"/>
            <p:cNvSpPr/>
            <p:nvPr/>
          </p:nvSpPr>
          <p:spPr>
            <a:xfrm>
              <a:off x="3774" y="3894"/>
              <a:ext cx="133" cy="76"/>
            </a:xfrm>
            <a:custGeom>
              <a:rect b="b" l="l" r="r" t="t"/>
              <a:pathLst>
                <a:path extrusionOk="0" h="32" w="56">
                  <a:moveTo>
                    <a:pt x="52" y="22"/>
                  </a:moveTo>
                  <a:cubicBezTo>
                    <a:pt x="53" y="23"/>
                    <a:pt x="55" y="22"/>
                    <a:pt x="55" y="21"/>
                  </a:cubicBezTo>
                  <a:cubicBezTo>
                    <a:pt x="56" y="20"/>
                    <a:pt x="56" y="19"/>
                    <a:pt x="55" y="18"/>
                  </a:cubicBezTo>
                  <a:cubicBezTo>
                    <a:pt x="53" y="17"/>
                    <a:pt x="50" y="15"/>
                    <a:pt x="46" y="14"/>
                  </a:cubicBezTo>
                  <a:cubicBezTo>
                    <a:pt x="47" y="14"/>
                    <a:pt x="47" y="14"/>
                    <a:pt x="47" y="14"/>
                  </a:cubicBezTo>
                  <a:cubicBezTo>
                    <a:pt x="47" y="15"/>
                    <a:pt x="48" y="14"/>
                    <a:pt x="48" y="14"/>
                  </a:cubicBezTo>
                  <a:cubicBezTo>
                    <a:pt x="49" y="14"/>
                    <a:pt x="49" y="13"/>
                    <a:pt x="49" y="13"/>
                  </a:cubicBezTo>
                  <a:cubicBezTo>
                    <a:pt x="50" y="12"/>
                    <a:pt x="50" y="11"/>
                    <a:pt x="49" y="10"/>
                  </a:cubicBezTo>
                  <a:cubicBezTo>
                    <a:pt x="46" y="8"/>
                    <a:pt x="42" y="6"/>
                    <a:pt x="37" y="5"/>
                  </a:cubicBezTo>
                  <a:cubicBezTo>
                    <a:pt x="37" y="5"/>
                    <a:pt x="37" y="5"/>
                    <a:pt x="38" y="5"/>
                  </a:cubicBezTo>
                  <a:cubicBezTo>
                    <a:pt x="39" y="5"/>
                    <a:pt x="40" y="4"/>
                    <a:pt x="40" y="3"/>
                  </a:cubicBezTo>
                  <a:cubicBezTo>
                    <a:pt x="41" y="2"/>
                    <a:pt x="40" y="0"/>
                    <a:pt x="38" y="0"/>
                  </a:cubicBezTo>
                  <a:cubicBezTo>
                    <a:pt x="34" y="0"/>
                    <a:pt x="31" y="0"/>
                    <a:pt x="28" y="1"/>
                  </a:cubicBezTo>
                  <a:cubicBezTo>
                    <a:pt x="28" y="8"/>
                    <a:pt x="28" y="8"/>
                    <a:pt x="28" y="8"/>
                  </a:cubicBezTo>
                  <a:cubicBezTo>
                    <a:pt x="32" y="9"/>
                    <a:pt x="35" y="9"/>
                    <a:pt x="38" y="10"/>
                  </a:cubicBezTo>
                  <a:cubicBezTo>
                    <a:pt x="36" y="11"/>
                    <a:pt x="34" y="12"/>
                    <a:pt x="32" y="13"/>
                  </a:cubicBezTo>
                  <a:cubicBezTo>
                    <a:pt x="31" y="13"/>
                    <a:pt x="30" y="13"/>
                    <a:pt x="28" y="13"/>
                  </a:cubicBezTo>
                  <a:cubicBezTo>
                    <a:pt x="28" y="23"/>
                    <a:pt x="28" y="23"/>
                    <a:pt x="28" y="23"/>
                  </a:cubicBezTo>
                  <a:cubicBezTo>
                    <a:pt x="29" y="21"/>
                    <a:pt x="30" y="20"/>
                    <a:pt x="32" y="19"/>
                  </a:cubicBezTo>
                  <a:cubicBezTo>
                    <a:pt x="32" y="19"/>
                    <a:pt x="33" y="18"/>
                    <a:pt x="34" y="17"/>
                  </a:cubicBezTo>
                  <a:cubicBezTo>
                    <a:pt x="42" y="18"/>
                    <a:pt x="49" y="20"/>
                    <a:pt x="52" y="22"/>
                  </a:cubicBezTo>
                  <a:close/>
                  <a:moveTo>
                    <a:pt x="28" y="1"/>
                  </a:moveTo>
                  <a:cubicBezTo>
                    <a:pt x="27" y="2"/>
                    <a:pt x="26" y="2"/>
                    <a:pt x="24" y="3"/>
                  </a:cubicBezTo>
                  <a:cubicBezTo>
                    <a:pt x="24" y="3"/>
                    <a:pt x="24" y="3"/>
                    <a:pt x="24" y="3"/>
                  </a:cubicBezTo>
                  <a:cubicBezTo>
                    <a:pt x="16" y="2"/>
                    <a:pt x="8" y="3"/>
                    <a:pt x="2" y="6"/>
                  </a:cubicBezTo>
                  <a:cubicBezTo>
                    <a:pt x="1" y="7"/>
                    <a:pt x="0" y="8"/>
                    <a:pt x="1" y="9"/>
                  </a:cubicBezTo>
                  <a:cubicBezTo>
                    <a:pt x="2" y="11"/>
                    <a:pt x="3" y="11"/>
                    <a:pt x="4" y="10"/>
                  </a:cubicBezTo>
                  <a:cubicBezTo>
                    <a:pt x="8" y="8"/>
                    <a:pt x="13" y="8"/>
                    <a:pt x="18" y="7"/>
                  </a:cubicBezTo>
                  <a:cubicBezTo>
                    <a:pt x="15" y="11"/>
                    <a:pt x="13" y="14"/>
                    <a:pt x="11" y="17"/>
                  </a:cubicBezTo>
                  <a:cubicBezTo>
                    <a:pt x="10" y="18"/>
                    <a:pt x="10" y="19"/>
                    <a:pt x="10" y="20"/>
                  </a:cubicBezTo>
                  <a:cubicBezTo>
                    <a:pt x="11" y="22"/>
                    <a:pt x="12" y="22"/>
                    <a:pt x="13" y="21"/>
                  </a:cubicBezTo>
                  <a:cubicBezTo>
                    <a:pt x="17" y="19"/>
                    <a:pt x="22" y="18"/>
                    <a:pt x="26" y="18"/>
                  </a:cubicBezTo>
                  <a:cubicBezTo>
                    <a:pt x="23" y="21"/>
                    <a:pt x="21" y="25"/>
                    <a:pt x="19" y="28"/>
                  </a:cubicBezTo>
                  <a:cubicBezTo>
                    <a:pt x="18" y="29"/>
                    <a:pt x="19" y="30"/>
                    <a:pt x="20" y="31"/>
                  </a:cubicBezTo>
                  <a:cubicBezTo>
                    <a:pt x="21" y="32"/>
                    <a:pt x="23" y="31"/>
                    <a:pt x="23" y="30"/>
                  </a:cubicBezTo>
                  <a:cubicBezTo>
                    <a:pt x="25" y="28"/>
                    <a:pt x="26" y="25"/>
                    <a:pt x="28" y="23"/>
                  </a:cubicBezTo>
                  <a:cubicBezTo>
                    <a:pt x="28" y="13"/>
                    <a:pt x="28" y="13"/>
                    <a:pt x="28" y="13"/>
                  </a:cubicBezTo>
                  <a:cubicBezTo>
                    <a:pt x="25" y="13"/>
                    <a:pt x="22" y="13"/>
                    <a:pt x="18" y="14"/>
                  </a:cubicBezTo>
                  <a:cubicBezTo>
                    <a:pt x="20" y="13"/>
                    <a:pt x="21" y="11"/>
                    <a:pt x="23" y="10"/>
                  </a:cubicBezTo>
                  <a:cubicBezTo>
                    <a:pt x="24" y="9"/>
                    <a:pt x="25" y="8"/>
                    <a:pt x="25" y="8"/>
                  </a:cubicBezTo>
                  <a:cubicBezTo>
                    <a:pt x="26" y="8"/>
                    <a:pt x="27" y="8"/>
                    <a:pt x="28" y="8"/>
                  </a:cubicBezTo>
                  <a:lnTo>
                    <a:pt x="28" y="1"/>
                  </a:lnTo>
                  <a:close/>
                </a:path>
              </a:pathLst>
            </a:custGeom>
            <a:solidFill>
              <a:srgbClr val="A6B8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51" name="Google Shape;7851;p196"/>
            <p:cNvSpPr/>
            <p:nvPr/>
          </p:nvSpPr>
          <p:spPr>
            <a:xfrm>
              <a:off x="3243" y="3946"/>
              <a:ext cx="288" cy="121"/>
            </a:xfrm>
            <a:custGeom>
              <a:rect b="b" l="l" r="r" t="t"/>
              <a:pathLst>
                <a:path extrusionOk="0" h="51" w="121">
                  <a:moveTo>
                    <a:pt x="12" y="13"/>
                  </a:moveTo>
                  <a:cubicBezTo>
                    <a:pt x="11" y="15"/>
                    <a:pt x="10" y="17"/>
                    <a:pt x="9" y="19"/>
                  </a:cubicBezTo>
                  <a:cubicBezTo>
                    <a:pt x="0" y="51"/>
                    <a:pt x="33" y="49"/>
                    <a:pt x="53" y="44"/>
                  </a:cubicBezTo>
                  <a:cubicBezTo>
                    <a:pt x="74" y="39"/>
                    <a:pt x="84" y="26"/>
                    <a:pt x="96" y="23"/>
                  </a:cubicBezTo>
                  <a:cubicBezTo>
                    <a:pt x="112" y="19"/>
                    <a:pt x="119" y="12"/>
                    <a:pt x="121" y="0"/>
                  </a:cubicBezTo>
                  <a:cubicBezTo>
                    <a:pt x="104" y="13"/>
                    <a:pt x="80" y="23"/>
                    <a:pt x="53" y="32"/>
                  </a:cubicBezTo>
                  <a:cubicBezTo>
                    <a:pt x="42" y="19"/>
                    <a:pt x="26" y="13"/>
                    <a:pt x="12" y="13"/>
                  </a:cubicBezTo>
                  <a:close/>
                </a:path>
              </a:pathLst>
            </a:custGeom>
            <a:solidFill>
              <a:srgbClr val="A6B8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7852" name="Google Shape;7852;p196"/>
            <p:cNvSpPr/>
            <p:nvPr/>
          </p:nvSpPr>
          <p:spPr>
            <a:xfrm>
              <a:off x="3291" y="3894"/>
              <a:ext cx="131" cy="76"/>
            </a:xfrm>
            <a:custGeom>
              <a:rect b="b" l="l" r="r" t="t"/>
              <a:pathLst>
                <a:path extrusionOk="0" h="32" w="55">
                  <a:moveTo>
                    <a:pt x="28" y="1"/>
                  </a:moveTo>
                  <a:cubicBezTo>
                    <a:pt x="29" y="2"/>
                    <a:pt x="30" y="2"/>
                    <a:pt x="31" y="3"/>
                  </a:cubicBezTo>
                  <a:cubicBezTo>
                    <a:pt x="32" y="3"/>
                    <a:pt x="32" y="3"/>
                    <a:pt x="32" y="3"/>
                  </a:cubicBezTo>
                  <a:cubicBezTo>
                    <a:pt x="40" y="2"/>
                    <a:pt x="48" y="3"/>
                    <a:pt x="54" y="6"/>
                  </a:cubicBezTo>
                  <a:cubicBezTo>
                    <a:pt x="55" y="7"/>
                    <a:pt x="55" y="8"/>
                    <a:pt x="55" y="9"/>
                  </a:cubicBezTo>
                  <a:cubicBezTo>
                    <a:pt x="54" y="11"/>
                    <a:pt x="53" y="11"/>
                    <a:pt x="51" y="10"/>
                  </a:cubicBezTo>
                  <a:cubicBezTo>
                    <a:pt x="48" y="8"/>
                    <a:pt x="43" y="8"/>
                    <a:pt x="38" y="7"/>
                  </a:cubicBezTo>
                  <a:cubicBezTo>
                    <a:pt x="41" y="11"/>
                    <a:pt x="43" y="14"/>
                    <a:pt x="45" y="17"/>
                  </a:cubicBezTo>
                  <a:cubicBezTo>
                    <a:pt x="46" y="18"/>
                    <a:pt x="46" y="19"/>
                    <a:pt x="46" y="20"/>
                  </a:cubicBezTo>
                  <a:cubicBezTo>
                    <a:pt x="45" y="22"/>
                    <a:pt x="44" y="22"/>
                    <a:pt x="42" y="21"/>
                  </a:cubicBezTo>
                  <a:cubicBezTo>
                    <a:pt x="39" y="19"/>
                    <a:pt x="34" y="18"/>
                    <a:pt x="30" y="18"/>
                  </a:cubicBezTo>
                  <a:cubicBezTo>
                    <a:pt x="33" y="21"/>
                    <a:pt x="35" y="25"/>
                    <a:pt x="37" y="28"/>
                  </a:cubicBezTo>
                  <a:cubicBezTo>
                    <a:pt x="37" y="29"/>
                    <a:pt x="37" y="30"/>
                    <a:pt x="36" y="31"/>
                  </a:cubicBezTo>
                  <a:cubicBezTo>
                    <a:pt x="35" y="32"/>
                    <a:pt x="33" y="31"/>
                    <a:pt x="33" y="30"/>
                  </a:cubicBezTo>
                  <a:cubicBezTo>
                    <a:pt x="31" y="28"/>
                    <a:pt x="30" y="25"/>
                    <a:pt x="28" y="23"/>
                  </a:cubicBezTo>
                  <a:cubicBezTo>
                    <a:pt x="28" y="13"/>
                    <a:pt x="28" y="13"/>
                    <a:pt x="28" y="13"/>
                  </a:cubicBezTo>
                  <a:cubicBezTo>
                    <a:pt x="31" y="13"/>
                    <a:pt x="34" y="13"/>
                    <a:pt x="37" y="14"/>
                  </a:cubicBezTo>
                  <a:cubicBezTo>
                    <a:pt x="36" y="13"/>
                    <a:pt x="35" y="11"/>
                    <a:pt x="33" y="10"/>
                  </a:cubicBezTo>
                  <a:cubicBezTo>
                    <a:pt x="32" y="9"/>
                    <a:pt x="31" y="8"/>
                    <a:pt x="30" y="8"/>
                  </a:cubicBezTo>
                  <a:cubicBezTo>
                    <a:pt x="29" y="8"/>
                    <a:pt x="28" y="8"/>
                    <a:pt x="28" y="8"/>
                  </a:cubicBezTo>
                  <a:lnTo>
                    <a:pt x="28" y="1"/>
                  </a:lnTo>
                  <a:close/>
                  <a:moveTo>
                    <a:pt x="4" y="22"/>
                  </a:moveTo>
                  <a:cubicBezTo>
                    <a:pt x="3" y="23"/>
                    <a:pt x="1" y="22"/>
                    <a:pt x="0" y="21"/>
                  </a:cubicBezTo>
                  <a:cubicBezTo>
                    <a:pt x="0" y="20"/>
                    <a:pt x="0" y="19"/>
                    <a:pt x="1" y="18"/>
                  </a:cubicBezTo>
                  <a:cubicBezTo>
                    <a:pt x="3" y="17"/>
                    <a:pt x="6" y="15"/>
                    <a:pt x="9" y="14"/>
                  </a:cubicBezTo>
                  <a:cubicBezTo>
                    <a:pt x="9" y="14"/>
                    <a:pt x="9" y="14"/>
                    <a:pt x="9" y="14"/>
                  </a:cubicBezTo>
                  <a:cubicBezTo>
                    <a:pt x="9" y="15"/>
                    <a:pt x="8" y="14"/>
                    <a:pt x="7" y="14"/>
                  </a:cubicBezTo>
                  <a:cubicBezTo>
                    <a:pt x="7" y="14"/>
                    <a:pt x="7" y="13"/>
                    <a:pt x="7" y="13"/>
                  </a:cubicBezTo>
                  <a:cubicBezTo>
                    <a:pt x="6" y="12"/>
                    <a:pt x="6" y="11"/>
                    <a:pt x="7" y="10"/>
                  </a:cubicBezTo>
                  <a:cubicBezTo>
                    <a:pt x="10" y="8"/>
                    <a:pt x="14" y="6"/>
                    <a:pt x="19" y="5"/>
                  </a:cubicBezTo>
                  <a:cubicBezTo>
                    <a:pt x="19" y="5"/>
                    <a:pt x="18" y="5"/>
                    <a:pt x="18" y="5"/>
                  </a:cubicBezTo>
                  <a:cubicBezTo>
                    <a:pt x="17" y="5"/>
                    <a:pt x="16" y="4"/>
                    <a:pt x="15" y="3"/>
                  </a:cubicBezTo>
                  <a:cubicBezTo>
                    <a:pt x="15" y="2"/>
                    <a:pt x="16" y="0"/>
                    <a:pt x="18" y="0"/>
                  </a:cubicBezTo>
                  <a:cubicBezTo>
                    <a:pt x="21" y="0"/>
                    <a:pt x="25" y="0"/>
                    <a:pt x="28" y="1"/>
                  </a:cubicBezTo>
                  <a:cubicBezTo>
                    <a:pt x="28" y="8"/>
                    <a:pt x="28" y="8"/>
                    <a:pt x="28" y="8"/>
                  </a:cubicBezTo>
                  <a:cubicBezTo>
                    <a:pt x="24" y="9"/>
                    <a:pt x="21" y="9"/>
                    <a:pt x="18" y="10"/>
                  </a:cubicBezTo>
                  <a:cubicBezTo>
                    <a:pt x="20" y="11"/>
                    <a:pt x="22" y="12"/>
                    <a:pt x="23" y="13"/>
                  </a:cubicBezTo>
                  <a:cubicBezTo>
                    <a:pt x="25" y="13"/>
                    <a:pt x="26" y="13"/>
                    <a:pt x="28" y="13"/>
                  </a:cubicBezTo>
                  <a:cubicBezTo>
                    <a:pt x="28" y="23"/>
                    <a:pt x="28" y="23"/>
                    <a:pt x="28" y="23"/>
                  </a:cubicBezTo>
                  <a:cubicBezTo>
                    <a:pt x="27" y="21"/>
                    <a:pt x="25" y="20"/>
                    <a:pt x="24" y="19"/>
                  </a:cubicBezTo>
                  <a:cubicBezTo>
                    <a:pt x="24" y="19"/>
                    <a:pt x="23" y="18"/>
                    <a:pt x="22" y="17"/>
                  </a:cubicBezTo>
                  <a:cubicBezTo>
                    <a:pt x="14" y="18"/>
                    <a:pt x="7" y="20"/>
                    <a:pt x="4" y="22"/>
                  </a:cubicBezTo>
                  <a:close/>
                </a:path>
              </a:pathLst>
            </a:custGeom>
            <a:solidFill>
              <a:srgbClr val="A6B8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7703"/>
                                        </p:tgtEl>
                                        <p:attrNameLst>
                                          <p:attrName>style.visibility</p:attrName>
                                        </p:attrNameLst>
                                      </p:cBhvr>
                                      <p:to>
                                        <p:strVal val="visible"/>
                                      </p:to>
                                    </p:set>
                                    <p:anim calcmode="lin" valueType="num">
                                      <p:cBhvr additive="base">
                                        <p:cTn dur="1000"/>
                                        <p:tgtEl>
                                          <p:spTgt spid="770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200"/>
                                  </p:stCondLst>
                                  <p:childTnLst>
                                    <p:set>
                                      <p:cBhvr>
                                        <p:cTn dur="1" fill="hold">
                                          <p:stCondLst>
                                            <p:cond delay="0"/>
                                          </p:stCondLst>
                                        </p:cTn>
                                        <p:tgtEl>
                                          <p:spTgt spid="7706"/>
                                        </p:tgtEl>
                                        <p:attrNameLst>
                                          <p:attrName>style.visibility</p:attrName>
                                        </p:attrNameLst>
                                      </p:cBhvr>
                                      <p:to>
                                        <p:strVal val="visible"/>
                                      </p:to>
                                    </p:set>
                                    <p:anim calcmode="lin" valueType="num">
                                      <p:cBhvr additive="base">
                                        <p:cTn dur="1000"/>
                                        <p:tgtEl>
                                          <p:spTgt spid="770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400"/>
                                  </p:stCondLst>
                                  <p:childTnLst>
                                    <p:set>
                                      <p:cBhvr>
                                        <p:cTn dur="1" fill="hold">
                                          <p:stCondLst>
                                            <p:cond delay="0"/>
                                          </p:stCondLst>
                                        </p:cTn>
                                        <p:tgtEl>
                                          <p:spTgt spid="7709"/>
                                        </p:tgtEl>
                                        <p:attrNameLst>
                                          <p:attrName>style.visibility</p:attrName>
                                        </p:attrNameLst>
                                      </p:cBhvr>
                                      <p:to>
                                        <p:strVal val="visible"/>
                                      </p:to>
                                    </p:set>
                                    <p:anim calcmode="lin" valueType="num">
                                      <p:cBhvr additive="base">
                                        <p:cTn dur="1000"/>
                                        <p:tgtEl>
                                          <p:spTgt spid="770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7712"/>
                                        </p:tgtEl>
                                        <p:attrNameLst>
                                          <p:attrName>style.visibility</p:attrName>
                                        </p:attrNameLst>
                                      </p:cBhvr>
                                      <p:to>
                                        <p:strVal val="visible"/>
                                      </p:to>
                                    </p:set>
                                    <p:anim calcmode="lin" valueType="num">
                                      <p:cBhvr additive="base">
                                        <p:cTn dur="1000"/>
                                        <p:tgtEl>
                                          <p:spTgt spid="771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00"/>
                                  </p:stCondLst>
                                  <p:childTnLst>
                                    <p:set>
                                      <p:cBhvr>
                                        <p:cTn dur="1" fill="hold">
                                          <p:stCondLst>
                                            <p:cond delay="0"/>
                                          </p:stCondLst>
                                        </p:cTn>
                                        <p:tgtEl>
                                          <p:spTgt spid="7759"/>
                                        </p:tgtEl>
                                        <p:attrNameLst>
                                          <p:attrName>style.visibility</p:attrName>
                                        </p:attrNameLst>
                                      </p:cBhvr>
                                      <p:to>
                                        <p:strVal val="visible"/>
                                      </p:to>
                                    </p:set>
                                    <p:anim calcmode="lin" valueType="num">
                                      <p:cBhvr additive="base">
                                        <p:cTn dur="1000"/>
                                        <p:tgtEl>
                                          <p:spTgt spid="775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00"/>
                                  </p:stCondLst>
                                  <p:childTnLst>
                                    <p:set>
                                      <p:cBhvr>
                                        <p:cTn dur="1" fill="hold">
                                          <p:stCondLst>
                                            <p:cond delay="0"/>
                                          </p:stCondLst>
                                        </p:cTn>
                                        <p:tgtEl>
                                          <p:spTgt spid="7797"/>
                                        </p:tgtEl>
                                        <p:attrNameLst>
                                          <p:attrName>style.visibility</p:attrName>
                                        </p:attrNameLst>
                                      </p:cBhvr>
                                      <p:to>
                                        <p:strVal val="visible"/>
                                      </p:to>
                                    </p:set>
                                    <p:anim calcmode="lin" valueType="num">
                                      <p:cBhvr additive="base">
                                        <p:cTn dur="1000"/>
                                        <p:tgtEl>
                                          <p:spTgt spid="779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7856" name="Shape 7856"/>
        <p:cNvGrpSpPr/>
        <p:nvPr/>
      </p:nvGrpSpPr>
      <p:grpSpPr>
        <a:xfrm>
          <a:off x="0" y="0"/>
          <a:ext cx="0" cy="0"/>
          <a:chOff x="0" y="0"/>
          <a:chExt cx="0" cy="0"/>
        </a:xfrm>
      </p:grpSpPr>
      <p:sp>
        <p:nvSpPr>
          <p:cNvPr id="7857" name="Google Shape;7857;p19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Step</a:t>
            </a:r>
            <a:endParaRPr b="0" i="0" sz="4800" u="none" cap="none" strike="noStrike">
              <a:solidFill>
                <a:schemeClr val="dk1"/>
              </a:solidFill>
              <a:latin typeface="Lato"/>
              <a:ea typeface="Lato"/>
              <a:cs typeface="Lato"/>
              <a:sym typeface="Lato"/>
            </a:endParaRPr>
          </a:p>
        </p:txBody>
      </p:sp>
      <p:sp>
        <p:nvSpPr>
          <p:cNvPr id="7858" name="Google Shape;7858;p19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7859" name="Google Shape;7859;p19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7860" name="Google Shape;7860;p197"/>
          <p:cNvGrpSpPr/>
          <p:nvPr/>
        </p:nvGrpSpPr>
        <p:grpSpPr>
          <a:xfrm>
            <a:off x="1519637" y="4559814"/>
            <a:ext cx="2512262" cy="1421087"/>
            <a:chOff x="1559978" y="4277425"/>
            <a:chExt cx="2512262" cy="1421087"/>
          </a:xfrm>
        </p:grpSpPr>
        <p:sp>
          <p:nvSpPr>
            <p:cNvPr id="7861" name="Google Shape;7861;p197"/>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862" name="Google Shape;7862;p197"/>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863" name="Google Shape;7863;p197"/>
          <p:cNvGrpSpPr/>
          <p:nvPr/>
        </p:nvGrpSpPr>
        <p:grpSpPr>
          <a:xfrm>
            <a:off x="4702792" y="4559814"/>
            <a:ext cx="2512262" cy="1421087"/>
            <a:chOff x="1559978" y="4277425"/>
            <a:chExt cx="2512262" cy="1421087"/>
          </a:xfrm>
        </p:grpSpPr>
        <p:sp>
          <p:nvSpPr>
            <p:cNvPr id="7864" name="Google Shape;7864;p197"/>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865" name="Google Shape;7865;p197"/>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866" name="Google Shape;7866;p197"/>
          <p:cNvGrpSpPr/>
          <p:nvPr/>
        </p:nvGrpSpPr>
        <p:grpSpPr>
          <a:xfrm>
            <a:off x="7885946" y="4559814"/>
            <a:ext cx="2512262" cy="1421087"/>
            <a:chOff x="1559978" y="4277425"/>
            <a:chExt cx="2512262" cy="1421087"/>
          </a:xfrm>
        </p:grpSpPr>
        <p:sp>
          <p:nvSpPr>
            <p:cNvPr id="7867" name="Google Shape;7867;p197"/>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7868" name="Google Shape;7868;p197"/>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7869" name="Google Shape;7869;p197"/>
          <p:cNvGrpSpPr/>
          <p:nvPr/>
        </p:nvGrpSpPr>
        <p:grpSpPr>
          <a:xfrm>
            <a:off x="1923187" y="2282157"/>
            <a:ext cx="1868958" cy="1892651"/>
            <a:chOff x="500" y="1627"/>
            <a:chExt cx="1972" cy="1997"/>
          </a:xfrm>
        </p:grpSpPr>
        <p:sp>
          <p:nvSpPr>
            <p:cNvPr id="7870" name="Google Shape;7870;p197"/>
            <p:cNvSpPr/>
            <p:nvPr/>
          </p:nvSpPr>
          <p:spPr>
            <a:xfrm>
              <a:off x="1195" y="1627"/>
              <a:ext cx="540" cy="325"/>
            </a:xfrm>
            <a:custGeom>
              <a:rect b="b" l="l" r="r" t="t"/>
              <a:pathLst>
                <a:path extrusionOk="0" h="137" w="228">
                  <a:moveTo>
                    <a:pt x="228" y="42"/>
                  </a:moveTo>
                  <a:cubicBezTo>
                    <a:pt x="228" y="42"/>
                    <a:pt x="200" y="53"/>
                    <a:pt x="154" y="35"/>
                  </a:cubicBezTo>
                  <a:cubicBezTo>
                    <a:pt x="154" y="35"/>
                    <a:pt x="89" y="0"/>
                    <a:pt x="76" y="46"/>
                  </a:cubicBezTo>
                  <a:cubicBezTo>
                    <a:pt x="76" y="46"/>
                    <a:pt x="0" y="51"/>
                    <a:pt x="52" y="137"/>
                  </a:cubicBezTo>
                  <a:cubicBezTo>
                    <a:pt x="52" y="137"/>
                    <a:pt x="47" y="89"/>
                    <a:pt x="73" y="71"/>
                  </a:cubicBezTo>
                  <a:cubicBezTo>
                    <a:pt x="73" y="71"/>
                    <a:pt x="84" y="90"/>
                    <a:pt x="118" y="96"/>
                  </a:cubicBezTo>
                  <a:cubicBezTo>
                    <a:pt x="118" y="96"/>
                    <a:pt x="101" y="78"/>
                    <a:pt x="100" y="65"/>
                  </a:cubicBezTo>
                  <a:cubicBezTo>
                    <a:pt x="100" y="65"/>
                    <a:pt x="127" y="100"/>
                    <a:pt x="186" y="95"/>
                  </a:cubicBezTo>
                  <a:cubicBezTo>
                    <a:pt x="186" y="95"/>
                    <a:pt x="199" y="98"/>
                    <a:pt x="185" y="137"/>
                  </a:cubicBezTo>
                  <a:cubicBezTo>
                    <a:pt x="185" y="137"/>
                    <a:pt x="213" y="111"/>
                    <a:pt x="202" y="79"/>
                  </a:cubicBezTo>
                  <a:cubicBezTo>
                    <a:pt x="202" y="79"/>
                    <a:pt x="222" y="65"/>
                    <a:pt x="228" y="42"/>
                  </a:cubicBezTo>
                  <a:close/>
                </a:path>
              </a:pathLst>
            </a:cu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1" name="Google Shape;7871;p197"/>
            <p:cNvSpPr/>
            <p:nvPr/>
          </p:nvSpPr>
          <p:spPr>
            <a:xfrm>
              <a:off x="1005" y="2173"/>
              <a:ext cx="998" cy="616"/>
            </a:xfrm>
            <a:custGeom>
              <a:rect b="b" l="l" r="r" t="t"/>
              <a:pathLst>
                <a:path extrusionOk="0" h="260" w="421">
                  <a:moveTo>
                    <a:pt x="154" y="0"/>
                  </a:moveTo>
                  <a:cubicBezTo>
                    <a:pt x="154" y="0"/>
                    <a:pt x="89" y="47"/>
                    <a:pt x="18" y="75"/>
                  </a:cubicBezTo>
                  <a:cubicBezTo>
                    <a:pt x="0" y="260"/>
                    <a:pt x="0" y="260"/>
                    <a:pt x="0" y="260"/>
                  </a:cubicBezTo>
                  <a:cubicBezTo>
                    <a:pt x="421" y="260"/>
                    <a:pt x="421" y="260"/>
                    <a:pt x="421" y="260"/>
                  </a:cubicBezTo>
                  <a:cubicBezTo>
                    <a:pt x="389" y="58"/>
                    <a:pt x="389" y="58"/>
                    <a:pt x="389" y="58"/>
                  </a:cubicBezTo>
                  <a:cubicBezTo>
                    <a:pt x="389" y="58"/>
                    <a:pt x="269" y="24"/>
                    <a:pt x="239" y="0"/>
                  </a:cubicBezTo>
                  <a:lnTo>
                    <a:pt x="154" y="0"/>
                  </a:lnTo>
                  <a:close/>
                </a:path>
              </a:pathLst>
            </a:custGeom>
            <a:solidFill>
              <a:srgbClr val="3943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2" name="Google Shape;7872;p197"/>
            <p:cNvSpPr/>
            <p:nvPr/>
          </p:nvSpPr>
          <p:spPr>
            <a:xfrm>
              <a:off x="1370" y="2125"/>
              <a:ext cx="206" cy="185"/>
            </a:xfrm>
            <a:custGeom>
              <a:rect b="b" l="l" r="r" t="t"/>
              <a:pathLst>
                <a:path extrusionOk="0" h="78" w="87">
                  <a:moveTo>
                    <a:pt x="44" y="29"/>
                  </a:moveTo>
                  <a:cubicBezTo>
                    <a:pt x="25" y="29"/>
                    <a:pt x="15" y="15"/>
                    <a:pt x="3" y="0"/>
                  </a:cubicBezTo>
                  <a:cubicBezTo>
                    <a:pt x="0" y="20"/>
                    <a:pt x="0" y="20"/>
                    <a:pt x="0" y="20"/>
                  </a:cubicBezTo>
                  <a:cubicBezTo>
                    <a:pt x="3" y="78"/>
                    <a:pt x="3" y="78"/>
                    <a:pt x="3" y="78"/>
                  </a:cubicBezTo>
                  <a:cubicBezTo>
                    <a:pt x="43" y="62"/>
                    <a:pt x="43" y="62"/>
                    <a:pt x="43" y="62"/>
                  </a:cubicBezTo>
                  <a:cubicBezTo>
                    <a:pt x="87" y="78"/>
                    <a:pt x="87" y="78"/>
                    <a:pt x="87" y="78"/>
                  </a:cubicBezTo>
                  <a:cubicBezTo>
                    <a:pt x="85" y="20"/>
                    <a:pt x="85" y="20"/>
                    <a:pt x="85" y="20"/>
                  </a:cubicBezTo>
                  <a:cubicBezTo>
                    <a:pt x="82" y="0"/>
                    <a:pt x="82" y="0"/>
                    <a:pt x="82" y="0"/>
                  </a:cubicBezTo>
                  <a:cubicBezTo>
                    <a:pt x="66" y="25"/>
                    <a:pt x="44" y="29"/>
                    <a:pt x="44" y="29"/>
                  </a:cubicBezTo>
                  <a:close/>
                </a:path>
              </a:pathLst>
            </a:custGeom>
            <a:solidFill>
              <a:srgbClr val="E8B5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3" name="Google Shape;7873;p197"/>
            <p:cNvSpPr/>
            <p:nvPr/>
          </p:nvSpPr>
          <p:spPr>
            <a:xfrm>
              <a:off x="1287" y="1781"/>
              <a:ext cx="379" cy="413"/>
            </a:xfrm>
            <a:custGeom>
              <a:rect b="b" l="l" r="r" t="t"/>
              <a:pathLst>
                <a:path extrusionOk="0" h="174" w="160">
                  <a:moveTo>
                    <a:pt x="146" y="72"/>
                  </a:moveTo>
                  <a:cubicBezTo>
                    <a:pt x="160" y="33"/>
                    <a:pt x="147" y="30"/>
                    <a:pt x="147" y="30"/>
                  </a:cubicBezTo>
                  <a:cubicBezTo>
                    <a:pt x="88" y="35"/>
                    <a:pt x="61" y="0"/>
                    <a:pt x="61" y="0"/>
                  </a:cubicBezTo>
                  <a:cubicBezTo>
                    <a:pt x="62" y="13"/>
                    <a:pt x="79" y="31"/>
                    <a:pt x="79" y="31"/>
                  </a:cubicBezTo>
                  <a:cubicBezTo>
                    <a:pt x="45" y="25"/>
                    <a:pt x="34" y="6"/>
                    <a:pt x="34" y="6"/>
                  </a:cubicBezTo>
                  <a:cubicBezTo>
                    <a:pt x="8" y="24"/>
                    <a:pt x="11" y="72"/>
                    <a:pt x="11" y="72"/>
                  </a:cubicBezTo>
                  <a:cubicBezTo>
                    <a:pt x="9" y="69"/>
                    <a:pt x="8" y="66"/>
                    <a:pt x="4" y="64"/>
                  </a:cubicBezTo>
                  <a:cubicBezTo>
                    <a:pt x="4" y="64"/>
                    <a:pt x="4" y="64"/>
                    <a:pt x="4" y="64"/>
                  </a:cubicBezTo>
                  <a:cubicBezTo>
                    <a:pt x="4" y="64"/>
                    <a:pt x="0" y="86"/>
                    <a:pt x="19" y="105"/>
                  </a:cubicBezTo>
                  <a:cubicBezTo>
                    <a:pt x="19" y="105"/>
                    <a:pt x="33" y="174"/>
                    <a:pt x="76" y="174"/>
                  </a:cubicBezTo>
                  <a:cubicBezTo>
                    <a:pt x="76" y="174"/>
                    <a:pt x="125" y="174"/>
                    <a:pt x="134" y="105"/>
                  </a:cubicBezTo>
                  <a:cubicBezTo>
                    <a:pt x="134" y="105"/>
                    <a:pt x="151" y="97"/>
                    <a:pt x="152" y="64"/>
                  </a:cubicBezTo>
                  <a:cubicBezTo>
                    <a:pt x="149" y="69"/>
                    <a:pt x="146" y="72"/>
                    <a:pt x="146" y="72"/>
                  </a:cubicBezTo>
                  <a:close/>
                </a:path>
              </a:pathLst>
            </a:custGeom>
            <a:solidFill>
              <a:srgbClr val="FDCF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4" name="Google Shape;7874;p197"/>
            <p:cNvSpPr/>
            <p:nvPr/>
          </p:nvSpPr>
          <p:spPr>
            <a:xfrm>
              <a:off x="1342" y="2173"/>
              <a:ext cx="130" cy="206"/>
            </a:xfrm>
            <a:custGeom>
              <a:rect b="b" l="l" r="r" t="t"/>
              <a:pathLst>
                <a:path extrusionOk="0" h="87" w="55">
                  <a:moveTo>
                    <a:pt x="12" y="0"/>
                  </a:moveTo>
                  <a:cubicBezTo>
                    <a:pt x="12" y="0"/>
                    <a:pt x="24" y="37"/>
                    <a:pt x="55" y="42"/>
                  </a:cubicBezTo>
                  <a:cubicBezTo>
                    <a:pt x="0" y="87"/>
                    <a:pt x="0" y="87"/>
                    <a:pt x="0" y="87"/>
                  </a:cubicBezTo>
                  <a:lnTo>
                    <a:pt x="12" y="0"/>
                  </a:lnTo>
                  <a:close/>
                </a:path>
              </a:pathLst>
            </a:custGeom>
            <a:solidFill>
              <a:srgbClr val="BDC7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5" name="Google Shape;7875;p197"/>
            <p:cNvSpPr/>
            <p:nvPr/>
          </p:nvSpPr>
          <p:spPr>
            <a:xfrm>
              <a:off x="1472" y="2173"/>
              <a:ext cx="133" cy="206"/>
            </a:xfrm>
            <a:custGeom>
              <a:rect b="b" l="l" r="r" t="t"/>
              <a:pathLst>
                <a:path extrusionOk="0" h="87" w="56">
                  <a:moveTo>
                    <a:pt x="42" y="0"/>
                  </a:moveTo>
                  <a:cubicBezTo>
                    <a:pt x="42" y="0"/>
                    <a:pt x="32" y="37"/>
                    <a:pt x="0" y="42"/>
                  </a:cubicBezTo>
                  <a:cubicBezTo>
                    <a:pt x="56" y="87"/>
                    <a:pt x="56" y="87"/>
                    <a:pt x="56" y="87"/>
                  </a:cubicBezTo>
                  <a:lnTo>
                    <a:pt x="42" y="0"/>
                  </a:lnTo>
                  <a:close/>
                </a:path>
              </a:pathLst>
            </a:custGeom>
            <a:solidFill>
              <a:srgbClr val="BDC7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6" name="Google Shape;7876;p197"/>
            <p:cNvSpPr/>
            <p:nvPr/>
          </p:nvSpPr>
          <p:spPr>
            <a:xfrm>
              <a:off x="1505" y="2317"/>
              <a:ext cx="55" cy="259"/>
            </a:xfrm>
            <a:custGeom>
              <a:rect b="b" l="l" r="r" t="t"/>
              <a:pathLst>
                <a:path extrusionOk="0" h="109" w="23">
                  <a:moveTo>
                    <a:pt x="23" y="0"/>
                  </a:moveTo>
                  <a:cubicBezTo>
                    <a:pt x="14" y="109"/>
                    <a:pt x="14" y="109"/>
                    <a:pt x="14" y="109"/>
                  </a:cubicBezTo>
                  <a:cubicBezTo>
                    <a:pt x="14" y="109"/>
                    <a:pt x="10" y="55"/>
                    <a:pt x="0" y="29"/>
                  </a:cubicBezTo>
                  <a:lnTo>
                    <a:pt x="23" y="0"/>
                  </a:lnTo>
                  <a:close/>
                </a:path>
              </a:pathLst>
            </a:cu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7" name="Google Shape;7877;p197"/>
            <p:cNvSpPr/>
            <p:nvPr/>
          </p:nvSpPr>
          <p:spPr>
            <a:xfrm>
              <a:off x="1399" y="2317"/>
              <a:ext cx="56" cy="259"/>
            </a:xfrm>
            <a:custGeom>
              <a:rect b="b" l="l" r="r" t="t"/>
              <a:pathLst>
                <a:path extrusionOk="0" h="109" w="24">
                  <a:moveTo>
                    <a:pt x="0" y="0"/>
                  </a:moveTo>
                  <a:cubicBezTo>
                    <a:pt x="9" y="109"/>
                    <a:pt x="9" y="109"/>
                    <a:pt x="9" y="109"/>
                  </a:cubicBezTo>
                  <a:cubicBezTo>
                    <a:pt x="9" y="109"/>
                    <a:pt x="13" y="55"/>
                    <a:pt x="24" y="29"/>
                  </a:cubicBezTo>
                  <a:lnTo>
                    <a:pt x="0" y="0"/>
                  </a:lnTo>
                  <a:close/>
                </a:path>
              </a:pathLst>
            </a:cu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8" name="Google Shape;7878;p197"/>
            <p:cNvSpPr/>
            <p:nvPr/>
          </p:nvSpPr>
          <p:spPr>
            <a:xfrm>
              <a:off x="1657" y="2552"/>
              <a:ext cx="114" cy="19"/>
            </a:xfrm>
            <a:prstGeom prst="rect">
              <a:avLst/>
            </a:pr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9" name="Google Shape;7879;p197"/>
            <p:cNvSpPr/>
            <p:nvPr/>
          </p:nvSpPr>
          <p:spPr>
            <a:xfrm>
              <a:off x="500" y="2770"/>
              <a:ext cx="1963" cy="57"/>
            </a:xfrm>
            <a:prstGeom prst="rect">
              <a:avLst/>
            </a:prstGeom>
            <a:solidFill>
              <a:srgbClr val="B7C0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0" name="Google Shape;7880;p197"/>
            <p:cNvSpPr/>
            <p:nvPr/>
          </p:nvSpPr>
          <p:spPr>
            <a:xfrm>
              <a:off x="510" y="2827"/>
              <a:ext cx="1962" cy="398"/>
            </a:xfrm>
            <a:custGeom>
              <a:rect b="b" l="l" r="r" t="t"/>
              <a:pathLst>
                <a:path extrusionOk="0" h="398" w="1962">
                  <a:moveTo>
                    <a:pt x="1962" y="0"/>
                  </a:moveTo>
                  <a:lnTo>
                    <a:pt x="0" y="0"/>
                  </a:lnTo>
                  <a:lnTo>
                    <a:pt x="531" y="398"/>
                  </a:lnTo>
                  <a:lnTo>
                    <a:pt x="1424" y="398"/>
                  </a:lnTo>
                  <a:lnTo>
                    <a:pt x="1962" y="0"/>
                  </a:lnTo>
                  <a:close/>
                </a:path>
              </a:pathLst>
            </a:custGeom>
            <a:solidFill>
              <a:srgbClr val="7B787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1" name="Google Shape;7881;p197"/>
            <p:cNvSpPr/>
            <p:nvPr/>
          </p:nvSpPr>
          <p:spPr>
            <a:xfrm>
              <a:off x="557" y="2675"/>
              <a:ext cx="294" cy="95"/>
            </a:xfrm>
            <a:prstGeom prst="rect">
              <a:avLst/>
            </a:pr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2" name="Google Shape;7882;p197"/>
            <p:cNvSpPr/>
            <p:nvPr/>
          </p:nvSpPr>
          <p:spPr>
            <a:xfrm>
              <a:off x="1095" y="2165"/>
              <a:ext cx="100" cy="93"/>
            </a:xfrm>
            <a:prstGeom prst="ellipse">
              <a:avLst/>
            </a:pr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3" name="Google Shape;7883;p197"/>
            <p:cNvSpPr/>
            <p:nvPr/>
          </p:nvSpPr>
          <p:spPr>
            <a:xfrm>
              <a:off x="699" y="2189"/>
              <a:ext cx="446" cy="524"/>
            </a:xfrm>
            <a:custGeom>
              <a:rect b="b" l="l" r="r" t="t"/>
              <a:pathLst>
                <a:path extrusionOk="0" h="221" w="188">
                  <a:moveTo>
                    <a:pt x="8" y="221"/>
                  </a:moveTo>
                  <a:cubicBezTo>
                    <a:pt x="0" y="221"/>
                    <a:pt x="0" y="221"/>
                    <a:pt x="0" y="221"/>
                  </a:cubicBezTo>
                  <a:cubicBezTo>
                    <a:pt x="0" y="126"/>
                    <a:pt x="0" y="126"/>
                    <a:pt x="0" y="126"/>
                  </a:cubicBezTo>
                  <a:cubicBezTo>
                    <a:pt x="0" y="83"/>
                    <a:pt x="12" y="51"/>
                    <a:pt x="36" y="31"/>
                  </a:cubicBezTo>
                  <a:cubicBezTo>
                    <a:pt x="70" y="0"/>
                    <a:pt x="118" y="4"/>
                    <a:pt x="122" y="5"/>
                  </a:cubicBezTo>
                  <a:cubicBezTo>
                    <a:pt x="188" y="5"/>
                    <a:pt x="188" y="5"/>
                    <a:pt x="188" y="5"/>
                  </a:cubicBezTo>
                  <a:cubicBezTo>
                    <a:pt x="188" y="13"/>
                    <a:pt x="188" y="13"/>
                    <a:pt x="188" y="13"/>
                  </a:cubicBezTo>
                  <a:cubicBezTo>
                    <a:pt x="122" y="13"/>
                    <a:pt x="122" y="13"/>
                    <a:pt x="122" y="13"/>
                  </a:cubicBezTo>
                  <a:cubicBezTo>
                    <a:pt x="121" y="13"/>
                    <a:pt x="74" y="7"/>
                    <a:pt x="41" y="37"/>
                  </a:cubicBezTo>
                  <a:cubicBezTo>
                    <a:pt x="19" y="56"/>
                    <a:pt x="8" y="86"/>
                    <a:pt x="8" y="126"/>
                  </a:cubicBezTo>
                  <a:lnTo>
                    <a:pt x="8" y="221"/>
                  </a:lnTo>
                  <a:close/>
                </a:path>
              </a:pathLst>
            </a:cu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4" name="Google Shape;7884;p197"/>
            <p:cNvSpPr/>
            <p:nvPr/>
          </p:nvSpPr>
          <p:spPr>
            <a:xfrm>
              <a:off x="898" y="2950"/>
              <a:ext cx="1167" cy="674"/>
            </a:xfrm>
            <a:prstGeom prst="rect">
              <a:avLst/>
            </a:prstGeom>
            <a:solidFill>
              <a:srgbClr val="A6A6A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5" name="Google Shape;7885;p197"/>
            <p:cNvSpPr/>
            <p:nvPr/>
          </p:nvSpPr>
          <p:spPr>
            <a:xfrm>
              <a:off x="1877" y="1725"/>
              <a:ext cx="384" cy="341"/>
            </a:xfrm>
            <a:custGeom>
              <a:rect b="b" l="l" r="r" t="t"/>
              <a:pathLst>
                <a:path extrusionOk="0" h="144" w="162">
                  <a:moveTo>
                    <a:pt x="143" y="0"/>
                  </a:moveTo>
                  <a:cubicBezTo>
                    <a:pt x="19" y="0"/>
                    <a:pt x="19" y="0"/>
                    <a:pt x="19" y="0"/>
                  </a:cubicBezTo>
                  <a:cubicBezTo>
                    <a:pt x="8" y="0"/>
                    <a:pt x="0" y="9"/>
                    <a:pt x="0" y="19"/>
                  </a:cubicBezTo>
                  <a:cubicBezTo>
                    <a:pt x="0" y="86"/>
                    <a:pt x="0" y="86"/>
                    <a:pt x="0" y="86"/>
                  </a:cubicBezTo>
                  <a:cubicBezTo>
                    <a:pt x="0" y="96"/>
                    <a:pt x="8" y="105"/>
                    <a:pt x="19" y="105"/>
                  </a:cubicBezTo>
                  <a:cubicBezTo>
                    <a:pt x="28" y="105"/>
                    <a:pt x="28" y="105"/>
                    <a:pt x="28" y="105"/>
                  </a:cubicBezTo>
                  <a:cubicBezTo>
                    <a:pt x="28" y="138"/>
                    <a:pt x="28" y="138"/>
                    <a:pt x="28" y="138"/>
                  </a:cubicBezTo>
                  <a:cubicBezTo>
                    <a:pt x="28" y="139"/>
                    <a:pt x="29" y="141"/>
                    <a:pt x="30" y="142"/>
                  </a:cubicBezTo>
                  <a:cubicBezTo>
                    <a:pt x="31" y="143"/>
                    <a:pt x="34" y="144"/>
                    <a:pt x="36" y="142"/>
                  </a:cubicBezTo>
                  <a:cubicBezTo>
                    <a:pt x="76" y="105"/>
                    <a:pt x="76" y="105"/>
                    <a:pt x="76" y="105"/>
                  </a:cubicBezTo>
                  <a:cubicBezTo>
                    <a:pt x="143" y="105"/>
                    <a:pt x="143" y="105"/>
                    <a:pt x="143" y="105"/>
                  </a:cubicBezTo>
                  <a:cubicBezTo>
                    <a:pt x="153" y="105"/>
                    <a:pt x="162" y="96"/>
                    <a:pt x="162" y="86"/>
                  </a:cubicBezTo>
                  <a:cubicBezTo>
                    <a:pt x="162" y="19"/>
                    <a:pt x="162" y="19"/>
                    <a:pt x="162" y="19"/>
                  </a:cubicBezTo>
                  <a:cubicBezTo>
                    <a:pt x="162" y="9"/>
                    <a:pt x="153" y="0"/>
                    <a:pt x="143" y="0"/>
                  </a:cubicBezTo>
                  <a:moveTo>
                    <a:pt x="33" y="29"/>
                  </a:moveTo>
                  <a:cubicBezTo>
                    <a:pt x="109" y="29"/>
                    <a:pt x="109" y="29"/>
                    <a:pt x="109" y="29"/>
                  </a:cubicBezTo>
                  <a:cubicBezTo>
                    <a:pt x="112" y="29"/>
                    <a:pt x="114" y="31"/>
                    <a:pt x="114" y="33"/>
                  </a:cubicBezTo>
                  <a:cubicBezTo>
                    <a:pt x="114" y="36"/>
                    <a:pt x="112" y="38"/>
                    <a:pt x="109" y="38"/>
                  </a:cubicBezTo>
                  <a:cubicBezTo>
                    <a:pt x="33" y="38"/>
                    <a:pt x="33" y="38"/>
                    <a:pt x="33" y="38"/>
                  </a:cubicBezTo>
                  <a:cubicBezTo>
                    <a:pt x="30" y="38"/>
                    <a:pt x="28" y="36"/>
                    <a:pt x="28" y="33"/>
                  </a:cubicBezTo>
                  <a:cubicBezTo>
                    <a:pt x="28" y="31"/>
                    <a:pt x="30" y="29"/>
                    <a:pt x="33" y="29"/>
                  </a:cubicBezTo>
                  <a:moveTo>
                    <a:pt x="71" y="76"/>
                  </a:moveTo>
                  <a:cubicBezTo>
                    <a:pt x="33" y="76"/>
                    <a:pt x="33" y="76"/>
                    <a:pt x="33" y="76"/>
                  </a:cubicBezTo>
                  <a:cubicBezTo>
                    <a:pt x="30" y="76"/>
                    <a:pt x="28" y="74"/>
                    <a:pt x="28" y="72"/>
                  </a:cubicBezTo>
                  <a:cubicBezTo>
                    <a:pt x="28" y="69"/>
                    <a:pt x="30" y="67"/>
                    <a:pt x="33" y="67"/>
                  </a:cubicBezTo>
                  <a:cubicBezTo>
                    <a:pt x="71" y="67"/>
                    <a:pt x="71" y="67"/>
                    <a:pt x="71" y="67"/>
                  </a:cubicBezTo>
                  <a:cubicBezTo>
                    <a:pt x="74" y="67"/>
                    <a:pt x="76" y="69"/>
                    <a:pt x="76" y="72"/>
                  </a:cubicBezTo>
                  <a:cubicBezTo>
                    <a:pt x="76" y="74"/>
                    <a:pt x="74" y="76"/>
                    <a:pt x="71" y="76"/>
                  </a:cubicBezTo>
                  <a:moveTo>
                    <a:pt x="128" y="57"/>
                  </a:moveTo>
                  <a:cubicBezTo>
                    <a:pt x="33" y="57"/>
                    <a:pt x="33" y="57"/>
                    <a:pt x="33" y="57"/>
                  </a:cubicBezTo>
                  <a:cubicBezTo>
                    <a:pt x="30" y="57"/>
                    <a:pt x="28" y="55"/>
                    <a:pt x="28" y="53"/>
                  </a:cubicBezTo>
                  <a:cubicBezTo>
                    <a:pt x="28" y="50"/>
                    <a:pt x="30" y="48"/>
                    <a:pt x="33" y="48"/>
                  </a:cubicBezTo>
                  <a:cubicBezTo>
                    <a:pt x="128" y="48"/>
                    <a:pt x="128" y="48"/>
                    <a:pt x="128" y="48"/>
                  </a:cubicBezTo>
                  <a:cubicBezTo>
                    <a:pt x="131" y="48"/>
                    <a:pt x="133" y="50"/>
                    <a:pt x="133" y="53"/>
                  </a:cubicBezTo>
                  <a:cubicBezTo>
                    <a:pt x="133" y="55"/>
                    <a:pt x="131" y="57"/>
                    <a:pt x="128" y="57"/>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6" name="Google Shape;7886;p197"/>
            <p:cNvSpPr/>
            <p:nvPr/>
          </p:nvSpPr>
          <p:spPr>
            <a:xfrm>
              <a:off x="867" y="1857"/>
              <a:ext cx="266" cy="235"/>
            </a:xfrm>
            <a:custGeom>
              <a:rect b="b" l="l" r="r" t="t"/>
              <a:pathLst>
                <a:path extrusionOk="0" h="99" w="112">
                  <a:moveTo>
                    <a:pt x="13" y="0"/>
                  </a:moveTo>
                  <a:cubicBezTo>
                    <a:pt x="6" y="0"/>
                    <a:pt x="0" y="6"/>
                    <a:pt x="0" y="14"/>
                  </a:cubicBezTo>
                  <a:cubicBezTo>
                    <a:pt x="0" y="60"/>
                    <a:pt x="0" y="60"/>
                    <a:pt x="0" y="60"/>
                  </a:cubicBezTo>
                  <a:cubicBezTo>
                    <a:pt x="0" y="67"/>
                    <a:pt x="6" y="73"/>
                    <a:pt x="13" y="73"/>
                  </a:cubicBezTo>
                  <a:cubicBezTo>
                    <a:pt x="59" y="73"/>
                    <a:pt x="59" y="73"/>
                    <a:pt x="59" y="73"/>
                  </a:cubicBezTo>
                  <a:cubicBezTo>
                    <a:pt x="87" y="98"/>
                    <a:pt x="87" y="98"/>
                    <a:pt x="87" y="98"/>
                  </a:cubicBezTo>
                  <a:cubicBezTo>
                    <a:pt x="88" y="99"/>
                    <a:pt x="90" y="99"/>
                    <a:pt x="91" y="98"/>
                  </a:cubicBezTo>
                  <a:cubicBezTo>
                    <a:pt x="92" y="97"/>
                    <a:pt x="92" y="97"/>
                    <a:pt x="92" y="96"/>
                  </a:cubicBezTo>
                  <a:cubicBezTo>
                    <a:pt x="92" y="73"/>
                    <a:pt x="92" y="73"/>
                    <a:pt x="92" y="73"/>
                  </a:cubicBezTo>
                  <a:cubicBezTo>
                    <a:pt x="99" y="73"/>
                    <a:pt x="99" y="73"/>
                    <a:pt x="99" y="73"/>
                  </a:cubicBezTo>
                  <a:cubicBezTo>
                    <a:pt x="106" y="73"/>
                    <a:pt x="112" y="67"/>
                    <a:pt x="112" y="60"/>
                  </a:cubicBezTo>
                  <a:cubicBezTo>
                    <a:pt x="112" y="14"/>
                    <a:pt x="112" y="14"/>
                    <a:pt x="112" y="14"/>
                  </a:cubicBezTo>
                  <a:cubicBezTo>
                    <a:pt x="112" y="6"/>
                    <a:pt x="106" y="0"/>
                    <a:pt x="99" y="0"/>
                  </a:cubicBezTo>
                  <a:cubicBezTo>
                    <a:pt x="13" y="0"/>
                    <a:pt x="13" y="0"/>
                    <a:pt x="13" y="0"/>
                  </a:cubicBezTo>
                  <a:moveTo>
                    <a:pt x="89" y="20"/>
                  </a:moveTo>
                  <a:cubicBezTo>
                    <a:pt x="91" y="20"/>
                    <a:pt x="92" y="22"/>
                    <a:pt x="92" y="23"/>
                  </a:cubicBezTo>
                  <a:cubicBezTo>
                    <a:pt x="92" y="25"/>
                    <a:pt x="91" y="27"/>
                    <a:pt x="89" y="27"/>
                  </a:cubicBezTo>
                  <a:cubicBezTo>
                    <a:pt x="36" y="27"/>
                    <a:pt x="36" y="27"/>
                    <a:pt x="36" y="27"/>
                  </a:cubicBezTo>
                  <a:cubicBezTo>
                    <a:pt x="35" y="27"/>
                    <a:pt x="33" y="25"/>
                    <a:pt x="33" y="23"/>
                  </a:cubicBezTo>
                  <a:cubicBezTo>
                    <a:pt x="33" y="22"/>
                    <a:pt x="35" y="20"/>
                    <a:pt x="36" y="20"/>
                  </a:cubicBezTo>
                  <a:cubicBezTo>
                    <a:pt x="89" y="20"/>
                    <a:pt x="89" y="20"/>
                    <a:pt x="89" y="20"/>
                  </a:cubicBezTo>
                  <a:moveTo>
                    <a:pt x="63" y="53"/>
                  </a:moveTo>
                  <a:cubicBezTo>
                    <a:pt x="61" y="53"/>
                    <a:pt x="59" y="52"/>
                    <a:pt x="59" y="50"/>
                  </a:cubicBezTo>
                  <a:cubicBezTo>
                    <a:pt x="59" y="48"/>
                    <a:pt x="61" y="46"/>
                    <a:pt x="63" y="46"/>
                  </a:cubicBezTo>
                  <a:cubicBezTo>
                    <a:pt x="89" y="46"/>
                    <a:pt x="89" y="46"/>
                    <a:pt x="89" y="46"/>
                  </a:cubicBezTo>
                  <a:cubicBezTo>
                    <a:pt x="91" y="46"/>
                    <a:pt x="92" y="48"/>
                    <a:pt x="92" y="50"/>
                  </a:cubicBezTo>
                  <a:cubicBezTo>
                    <a:pt x="92" y="52"/>
                    <a:pt x="91" y="53"/>
                    <a:pt x="89" y="53"/>
                  </a:cubicBezTo>
                  <a:cubicBezTo>
                    <a:pt x="63" y="53"/>
                    <a:pt x="63" y="53"/>
                    <a:pt x="63" y="53"/>
                  </a:cubicBezTo>
                  <a:moveTo>
                    <a:pt x="23" y="40"/>
                  </a:moveTo>
                  <a:cubicBezTo>
                    <a:pt x="21" y="40"/>
                    <a:pt x="20" y="38"/>
                    <a:pt x="20" y="37"/>
                  </a:cubicBezTo>
                  <a:cubicBezTo>
                    <a:pt x="20" y="35"/>
                    <a:pt x="21" y="33"/>
                    <a:pt x="23" y="33"/>
                  </a:cubicBezTo>
                  <a:cubicBezTo>
                    <a:pt x="89" y="33"/>
                    <a:pt x="89" y="33"/>
                    <a:pt x="89" y="33"/>
                  </a:cubicBezTo>
                  <a:cubicBezTo>
                    <a:pt x="91" y="33"/>
                    <a:pt x="92" y="35"/>
                    <a:pt x="92" y="37"/>
                  </a:cubicBezTo>
                  <a:cubicBezTo>
                    <a:pt x="92" y="38"/>
                    <a:pt x="91" y="40"/>
                    <a:pt x="89" y="40"/>
                  </a:cubicBezTo>
                  <a:cubicBezTo>
                    <a:pt x="23" y="40"/>
                    <a:pt x="23" y="40"/>
                    <a:pt x="23" y="4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7887" name="Google Shape;7887;p197"/>
          <p:cNvGrpSpPr/>
          <p:nvPr/>
        </p:nvGrpSpPr>
        <p:grpSpPr>
          <a:xfrm>
            <a:off x="5416252" y="2301427"/>
            <a:ext cx="1650822" cy="1873381"/>
            <a:chOff x="2912" y="1188"/>
            <a:chExt cx="2292" cy="2601"/>
          </a:xfrm>
        </p:grpSpPr>
        <p:sp>
          <p:nvSpPr>
            <p:cNvPr id="7888" name="Google Shape;7888;p197"/>
            <p:cNvSpPr/>
            <p:nvPr/>
          </p:nvSpPr>
          <p:spPr>
            <a:xfrm>
              <a:off x="3054" y="3569"/>
              <a:ext cx="256" cy="220"/>
            </a:xfrm>
            <a:custGeom>
              <a:rect b="b" l="l" r="r" t="t"/>
              <a:pathLst>
                <a:path extrusionOk="0" h="93" w="108">
                  <a:moveTo>
                    <a:pt x="9" y="3"/>
                  </a:moveTo>
                  <a:cubicBezTo>
                    <a:pt x="4" y="10"/>
                    <a:pt x="0" y="34"/>
                    <a:pt x="1" y="46"/>
                  </a:cubicBezTo>
                  <a:cubicBezTo>
                    <a:pt x="2" y="58"/>
                    <a:pt x="2" y="59"/>
                    <a:pt x="8" y="63"/>
                  </a:cubicBezTo>
                  <a:cubicBezTo>
                    <a:pt x="13" y="66"/>
                    <a:pt x="15" y="67"/>
                    <a:pt x="17" y="63"/>
                  </a:cubicBezTo>
                  <a:cubicBezTo>
                    <a:pt x="18" y="60"/>
                    <a:pt x="31" y="75"/>
                    <a:pt x="37" y="79"/>
                  </a:cubicBezTo>
                  <a:cubicBezTo>
                    <a:pt x="43" y="84"/>
                    <a:pt x="57" y="93"/>
                    <a:pt x="75" y="93"/>
                  </a:cubicBezTo>
                  <a:cubicBezTo>
                    <a:pt x="93" y="93"/>
                    <a:pt x="108" y="90"/>
                    <a:pt x="108" y="79"/>
                  </a:cubicBezTo>
                  <a:cubicBezTo>
                    <a:pt x="108" y="68"/>
                    <a:pt x="103" y="62"/>
                    <a:pt x="90" y="52"/>
                  </a:cubicBezTo>
                  <a:cubicBezTo>
                    <a:pt x="77" y="41"/>
                    <a:pt x="64" y="20"/>
                    <a:pt x="61" y="11"/>
                  </a:cubicBezTo>
                  <a:cubicBezTo>
                    <a:pt x="57" y="1"/>
                    <a:pt x="44" y="4"/>
                    <a:pt x="39" y="7"/>
                  </a:cubicBezTo>
                  <a:cubicBezTo>
                    <a:pt x="33" y="10"/>
                    <a:pt x="27" y="27"/>
                    <a:pt x="20" y="21"/>
                  </a:cubicBezTo>
                  <a:cubicBezTo>
                    <a:pt x="12" y="15"/>
                    <a:pt x="11" y="0"/>
                    <a:pt x="9" y="3"/>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9" name="Google Shape;7889;p197"/>
            <p:cNvSpPr/>
            <p:nvPr/>
          </p:nvSpPr>
          <p:spPr>
            <a:xfrm>
              <a:off x="3284" y="3569"/>
              <a:ext cx="296" cy="211"/>
            </a:xfrm>
            <a:custGeom>
              <a:rect b="b" l="l" r="r" t="t"/>
              <a:pathLst>
                <a:path extrusionOk="0" h="89" w="125">
                  <a:moveTo>
                    <a:pt x="10" y="3"/>
                  </a:moveTo>
                  <a:cubicBezTo>
                    <a:pt x="5" y="10"/>
                    <a:pt x="0" y="32"/>
                    <a:pt x="1" y="44"/>
                  </a:cubicBezTo>
                  <a:cubicBezTo>
                    <a:pt x="2" y="55"/>
                    <a:pt x="2" y="56"/>
                    <a:pt x="9" y="60"/>
                  </a:cubicBezTo>
                  <a:cubicBezTo>
                    <a:pt x="16" y="63"/>
                    <a:pt x="18" y="64"/>
                    <a:pt x="19" y="61"/>
                  </a:cubicBezTo>
                  <a:cubicBezTo>
                    <a:pt x="21" y="58"/>
                    <a:pt x="35" y="71"/>
                    <a:pt x="43" y="76"/>
                  </a:cubicBezTo>
                  <a:cubicBezTo>
                    <a:pt x="50" y="80"/>
                    <a:pt x="66" y="88"/>
                    <a:pt x="86" y="89"/>
                  </a:cubicBezTo>
                  <a:cubicBezTo>
                    <a:pt x="107" y="89"/>
                    <a:pt x="125" y="86"/>
                    <a:pt x="125" y="76"/>
                  </a:cubicBezTo>
                  <a:cubicBezTo>
                    <a:pt x="125" y="65"/>
                    <a:pt x="118" y="60"/>
                    <a:pt x="104" y="49"/>
                  </a:cubicBezTo>
                  <a:cubicBezTo>
                    <a:pt x="89" y="39"/>
                    <a:pt x="74" y="19"/>
                    <a:pt x="70" y="10"/>
                  </a:cubicBezTo>
                  <a:cubicBezTo>
                    <a:pt x="66" y="1"/>
                    <a:pt x="51" y="4"/>
                    <a:pt x="45" y="6"/>
                  </a:cubicBezTo>
                  <a:cubicBezTo>
                    <a:pt x="38" y="9"/>
                    <a:pt x="32" y="26"/>
                    <a:pt x="23" y="20"/>
                  </a:cubicBezTo>
                  <a:cubicBezTo>
                    <a:pt x="14" y="14"/>
                    <a:pt x="13" y="0"/>
                    <a:pt x="10" y="3"/>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0" name="Google Shape;7890;p197"/>
            <p:cNvSpPr/>
            <p:nvPr/>
          </p:nvSpPr>
          <p:spPr>
            <a:xfrm>
              <a:off x="3049" y="2567"/>
              <a:ext cx="202"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1" name="Google Shape;7891;p197"/>
            <p:cNvSpPr/>
            <p:nvPr/>
          </p:nvSpPr>
          <p:spPr>
            <a:xfrm>
              <a:off x="3281" y="2567"/>
              <a:ext cx="202"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2" name="Google Shape;7892;p197"/>
            <p:cNvSpPr/>
            <p:nvPr/>
          </p:nvSpPr>
          <p:spPr>
            <a:xfrm>
              <a:off x="4007" y="2024"/>
              <a:ext cx="234" cy="154"/>
            </a:xfrm>
            <a:custGeom>
              <a:rect b="b" l="l" r="r" t="t"/>
              <a:pathLst>
                <a:path extrusionOk="0" h="65" w="99">
                  <a:moveTo>
                    <a:pt x="0" y="25"/>
                  </a:moveTo>
                  <a:cubicBezTo>
                    <a:pt x="8" y="61"/>
                    <a:pt x="8" y="61"/>
                    <a:pt x="8" y="61"/>
                  </a:cubicBezTo>
                  <a:cubicBezTo>
                    <a:pt x="42" y="62"/>
                    <a:pt x="42" y="62"/>
                    <a:pt x="42" y="62"/>
                  </a:cubicBezTo>
                  <a:cubicBezTo>
                    <a:pt x="61" y="63"/>
                    <a:pt x="78" y="65"/>
                    <a:pt x="86" y="55"/>
                  </a:cubicBezTo>
                  <a:cubicBezTo>
                    <a:pt x="93" y="46"/>
                    <a:pt x="99" y="8"/>
                    <a:pt x="84" y="7"/>
                  </a:cubicBezTo>
                  <a:cubicBezTo>
                    <a:pt x="37" y="0"/>
                    <a:pt x="37" y="0"/>
                    <a:pt x="37" y="0"/>
                  </a:cubicBezTo>
                  <a:lnTo>
                    <a:pt x="0" y="25"/>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3" name="Google Shape;7893;p197"/>
            <p:cNvSpPr/>
            <p:nvPr/>
          </p:nvSpPr>
          <p:spPr>
            <a:xfrm>
              <a:off x="3962" y="2055"/>
              <a:ext cx="83" cy="156"/>
            </a:xfrm>
            <a:custGeom>
              <a:rect b="b" l="l" r="r" t="t"/>
              <a:pathLst>
                <a:path extrusionOk="0" h="156" w="83">
                  <a:moveTo>
                    <a:pt x="0" y="9"/>
                  </a:moveTo>
                  <a:lnTo>
                    <a:pt x="19" y="156"/>
                  </a:lnTo>
                  <a:lnTo>
                    <a:pt x="83" y="147"/>
                  </a:lnTo>
                  <a:lnTo>
                    <a:pt x="64" y="0"/>
                  </a:lnTo>
                  <a:lnTo>
                    <a:pt x="0" y="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4" name="Google Shape;7894;p197"/>
            <p:cNvSpPr/>
            <p:nvPr/>
          </p:nvSpPr>
          <p:spPr>
            <a:xfrm>
              <a:off x="3376" y="1749"/>
              <a:ext cx="626" cy="477"/>
            </a:xfrm>
            <a:custGeom>
              <a:rect b="b" l="l" r="r" t="t"/>
              <a:pathLst>
                <a:path extrusionOk="0" h="201" w="264">
                  <a:moveTo>
                    <a:pt x="3" y="26"/>
                  </a:moveTo>
                  <a:cubicBezTo>
                    <a:pt x="0" y="20"/>
                    <a:pt x="1" y="13"/>
                    <a:pt x="4" y="6"/>
                  </a:cubicBezTo>
                  <a:cubicBezTo>
                    <a:pt x="36" y="0"/>
                    <a:pt x="78" y="25"/>
                    <a:pt x="89" y="49"/>
                  </a:cubicBezTo>
                  <a:cubicBezTo>
                    <a:pt x="130" y="130"/>
                    <a:pt x="130" y="130"/>
                    <a:pt x="130" y="130"/>
                  </a:cubicBezTo>
                  <a:cubicBezTo>
                    <a:pt x="256" y="129"/>
                    <a:pt x="256" y="129"/>
                    <a:pt x="256" y="129"/>
                  </a:cubicBezTo>
                  <a:cubicBezTo>
                    <a:pt x="256" y="129"/>
                    <a:pt x="256" y="129"/>
                    <a:pt x="256" y="129"/>
                  </a:cubicBezTo>
                  <a:cubicBezTo>
                    <a:pt x="264" y="197"/>
                    <a:pt x="264" y="197"/>
                    <a:pt x="264" y="197"/>
                  </a:cubicBezTo>
                  <a:cubicBezTo>
                    <a:pt x="264" y="197"/>
                    <a:pt x="264" y="197"/>
                    <a:pt x="264" y="197"/>
                  </a:cubicBezTo>
                  <a:cubicBezTo>
                    <a:pt x="123" y="201"/>
                    <a:pt x="123" y="201"/>
                    <a:pt x="123" y="201"/>
                  </a:cubicBezTo>
                  <a:cubicBezTo>
                    <a:pt x="100" y="201"/>
                    <a:pt x="87" y="185"/>
                    <a:pt x="81" y="177"/>
                  </a:cubicBezTo>
                  <a:cubicBezTo>
                    <a:pt x="72" y="163"/>
                    <a:pt x="7" y="32"/>
                    <a:pt x="3" y="2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5" name="Google Shape;7895;p197"/>
            <p:cNvSpPr/>
            <p:nvPr/>
          </p:nvSpPr>
          <p:spPr>
            <a:xfrm>
              <a:off x="2912" y="1693"/>
              <a:ext cx="635" cy="1013"/>
            </a:xfrm>
            <a:custGeom>
              <a:rect b="b" l="l" r="r" t="t"/>
              <a:pathLst>
                <a:path extrusionOk="0" h="428" w="268">
                  <a:moveTo>
                    <a:pt x="250" y="408"/>
                  </a:moveTo>
                  <a:cubicBezTo>
                    <a:pt x="183" y="427"/>
                    <a:pt x="116" y="428"/>
                    <a:pt x="49" y="408"/>
                  </a:cubicBezTo>
                  <a:cubicBezTo>
                    <a:pt x="39" y="173"/>
                    <a:pt x="39" y="173"/>
                    <a:pt x="39" y="173"/>
                  </a:cubicBezTo>
                  <a:cubicBezTo>
                    <a:pt x="37" y="136"/>
                    <a:pt x="0" y="94"/>
                    <a:pt x="9" y="76"/>
                  </a:cubicBezTo>
                  <a:cubicBezTo>
                    <a:pt x="26" y="42"/>
                    <a:pt x="96" y="19"/>
                    <a:pt x="120" y="0"/>
                  </a:cubicBezTo>
                  <a:cubicBezTo>
                    <a:pt x="129" y="8"/>
                    <a:pt x="139" y="12"/>
                    <a:pt x="150" y="12"/>
                  </a:cubicBezTo>
                  <a:cubicBezTo>
                    <a:pt x="160" y="12"/>
                    <a:pt x="170" y="8"/>
                    <a:pt x="180" y="0"/>
                  </a:cubicBezTo>
                  <a:cubicBezTo>
                    <a:pt x="197" y="14"/>
                    <a:pt x="240" y="30"/>
                    <a:pt x="268" y="51"/>
                  </a:cubicBezTo>
                  <a:cubicBezTo>
                    <a:pt x="251" y="105"/>
                    <a:pt x="264" y="117"/>
                    <a:pt x="261" y="177"/>
                  </a:cubicBezTo>
                  <a:lnTo>
                    <a:pt x="250" y="408"/>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6" name="Google Shape;7896;p197"/>
            <p:cNvSpPr/>
            <p:nvPr/>
          </p:nvSpPr>
          <p:spPr>
            <a:xfrm>
              <a:off x="3130" y="1697"/>
              <a:ext cx="275" cy="493"/>
            </a:xfrm>
            <a:custGeom>
              <a:rect b="b" l="l" r="r" t="t"/>
              <a:pathLst>
                <a:path extrusionOk="0" h="493" w="275">
                  <a:moveTo>
                    <a:pt x="0" y="38"/>
                  </a:moveTo>
                  <a:lnTo>
                    <a:pt x="14" y="180"/>
                  </a:lnTo>
                  <a:lnTo>
                    <a:pt x="137" y="493"/>
                  </a:lnTo>
                  <a:lnTo>
                    <a:pt x="258" y="180"/>
                  </a:lnTo>
                  <a:lnTo>
                    <a:pt x="275" y="38"/>
                  </a:lnTo>
                  <a:lnTo>
                    <a:pt x="215" y="0"/>
                  </a:lnTo>
                  <a:lnTo>
                    <a:pt x="57" y="0"/>
                  </a:lnTo>
                  <a:lnTo>
                    <a:pt x="0" y="3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7" name="Google Shape;7897;p197"/>
            <p:cNvSpPr/>
            <p:nvPr/>
          </p:nvSpPr>
          <p:spPr>
            <a:xfrm>
              <a:off x="3187" y="1648"/>
              <a:ext cx="156" cy="127"/>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8" name="Google Shape;7898;p197"/>
            <p:cNvSpPr/>
            <p:nvPr/>
          </p:nvSpPr>
          <p:spPr>
            <a:xfrm>
              <a:off x="3239" y="1766"/>
              <a:ext cx="57" cy="88"/>
            </a:xfrm>
            <a:custGeom>
              <a:rect b="b" l="l" r="r" t="t"/>
              <a:pathLst>
                <a:path extrusionOk="0" h="37" w="24">
                  <a:moveTo>
                    <a:pt x="20"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0" y="37"/>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9" name="Google Shape;7899;p197"/>
            <p:cNvSpPr/>
            <p:nvPr/>
          </p:nvSpPr>
          <p:spPr>
            <a:xfrm>
              <a:off x="3151" y="1697"/>
              <a:ext cx="116" cy="187"/>
            </a:xfrm>
            <a:custGeom>
              <a:rect b="b" l="l" r="r" t="t"/>
              <a:pathLst>
                <a:path extrusionOk="0" h="187" w="116">
                  <a:moveTo>
                    <a:pt x="36" y="0"/>
                  </a:moveTo>
                  <a:lnTo>
                    <a:pt x="116" y="69"/>
                  </a:lnTo>
                  <a:lnTo>
                    <a:pt x="71" y="187"/>
                  </a:lnTo>
                  <a:lnTo>
                    <a:pt x="0" y="26"/>
                  </a:lnTo>
                  <a:lnTo>
                    <a:pt x="3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0" name="Google Shape;7900;p197"/>
            <p:cNvSpPr/>
            <p:nvPr/>
          </p:nvSpPr>
          <p:spPr>
            <a:xfrm>
              <a:off x="3080" y="1723"/>
              <a:ext cx="187" cy="469"/>
            </a:xfrm>
            <a:custGeom>
              <a:rect b="b" l="l" r="r" t="t"/>
              <a:pathLst>
                <a:path extrusionOk="0" h="469" w="187">
                  <a:moveTo>
                    <a:pt x="71" y="0"/>
                  </a:moveTo>
                  <a:lnTo>
                    <a:pt x="187" y="469"/>
                  </a:lnTo>
                  <a:lnTo>
                    <a:pt x="24" y="211"/>
                  </a:lnTo>
                  <a:lnTo>
                    <a:pt x="45" y="164"/>
                  </a:lnTo>
                  <a:lnTo>
                    <a:pt x="0" y="128"/>
                  </a:lnTo>
                  <a:lnTo>
                    <a:pt x="50" y="12"/>
                  </a:lnTo>
                  <a:lnTo>
                    <a:pt x="7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1" name="Google Shape;7901;p197"/>
            <p:cNvSpPr/>
            <p:nvPr/>
          </p:nvSpPr>
          <p:spPr>
            <a:xfrm>
              <a:off x="3267" y="1697"/>
              <a:ext cx="116" cy="187"/>
            </a:xfrm>
            <a:custGeom>
              <a:rect b="b" l="l" r="r" t="t"/>
              <a:pathLst>
                <a:path extrusionOk="0" h="187" w="116">
                  <a:moveTo>
                    <a:pt x="78" y="0"/>
                  </a:moveTo>
                  <a:lnTo>
                    <a:pt x="0" y="69"/>
                  </a:lnTo>
                  <a:lnTo>
                    <a:pt x="43" y="187"/>
                  </a:lnTo>
                  <a:lnTo>
                    <a:pt x="116" y="26"/>
                  </a:lnTo>
                  <a:lnTo>
                    <a:pt x="7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2" name="Google Shape;7902;p197"/>
            <p:cNvSpPr/>
            <p:nvPr/>
          </p:nvSpPr>
          <p:spPr>
            <a:xfrm>
              <a:off x="3227" y="1899"/>
              <a:ext cx="81" cy="293"/>
            </a:xfrm>
            <a:custGeom>
              <a:rect b="b" l="l" r="r" t="t"/>
              <a:pathLst>
                <a:path extrusionOk="0" h="293" w="81">
                  <a:moveTo>
                    <a:pt x="21" y="0"/>
                  </a:moveTo>
                  <a:lnTo>
                    <a:pt x="59" y="0"/>
                  </a:lnTo>
                  <a:lnTo>
                    <a:pt x="81" y="199"/>
                  </a:lnTo>
                  <a:lnTo>
                    <a:pt x="40" y="293"/>
                  </a:lnTo>
                  <a:lnTo>
                    <a:pt x="0" y="199"/>
                  </a:lnTo>
                  <a:lnTo>
                    <a:pt x="21"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3" name="Google Shape;7903;p197"/>
            <p:cNvSpPr/>
            <p:nvPr/>
          </p:nvSpPr>
          <p:spPr>
            <a:xfrm>
              <a:off x="3151" y="1697"/>
              <a:ext cx="116" cy="157"/>
            </a:xfrm>
            <a:custGeom>
              <a:rect b="b" l="l" r="r" t="t"/>
              <a:pathLst>
                <a:path extrusionOk="0" h="157" w="116">
                  <a:moveTo>
                    <a:pt x="36" y="0"/>
                  </a:moveTo>
                  <a:lnTo>
                    <a:pt x="116" y="69"/>
                  </a:lnTo>
                  <a:lnTo>
                    <a:pt x="71" y="157"/>
                  </a:lnTo>
                  <a:lnTo>
                    <a:pt x="0" y="26"/>
                  </a:lnTo>
                  <a:lnTo>
                    <a:pt x="3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4" name="Google Shape;7904;p197"/>
            <p:cNvSpPr/>
            <p:nvPr/>
          </p:nvSpPr>
          <p:spPr>
            <a:xfrm>
              <a:off x="3097" y="1723"/>
              <a:ext cx="170" cy="469"/>
            </a:xfrm>
            <a:custGeom>
              <a:rect b="b" l="l" r="r" t="t"/>
              <a:pathLst>
                <a:path extrusionOk="0" h="469" w="170">
                  <a:moveTo>
                    <a:pt x="54" y="0"/>
                  </a:moveTo>
                  <a:lnTo>
                    <a:pt x="170" y="469"/>
                  </a:lnTo>
                  <a:lnTo>
                    <a:pt x="23" y="190"/>
                  </a:lnTo>
                  <a:lnTo>
                    <a:pt x="47" y="154"/>
                  </a:lnTo>
                  <a:lnTo>
                    <a:pt x="0" y="119"/>
                  </a:lnTo>
                  <a:lnTo>
                    <a:pt x="33" y="12"/>
                  </a:lnTo>
                  <a:lnTo>
                    <a:pt x="5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5" name="Google Shape;7905;p197"/>
            <p:cNvSpPr/>
            <p:nvPr/>
          </p:nvSpPr>
          <p:spPr>
            <a:xfrm>
              <a:off x="3267" y="1723"/>
              <a:ext cx="187" cy="469"/>
            </a:xfrm>
            <a:custGeom>
              <a:rect b="b" l="l" r="r" t="t"/>
              <a:pathLst>
                <a:path extrusionOk="0" h="469" w="187">
                  <a:moveTo>
                    <a:pt x="116" y="0"/>
                  </a:moveTo>
                  <a:lnTo>
                    <a:pt x="0" y="469"/>
                  </a:lnTo>
                  <a:lnTo>
                    <a:pt x="161" y="211"/>
                  </a:lnTo>
                  <a:lnTo>
                    <a:pt x="140" y="164"/>
                  </a:lnTo>
                  <a:lnTo>
                    <a:pt x="187" y="128"/>
                  </a:lnTo>
                  <a:lnTo>
                    <a:pt x="138" y="12"/>
                  </a:lnTo>
                  <a:lnTo>
                    <a:pt x="116"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6" name="Google Shape;7906;p197"/>
            <p:cNvSpPr/>
            <p:nvPr/>
          </p:nvSpPr>
          <p:spPr>
            <a:xfrm>
              <a:off x="3267" y="1723"/>
              <a:ext cx="168" cy="469"/>
            </a:xfrm>
            <a:custGeom>
              <a:rect b="b" l="l" r="r" t="t"/>
              <a:pathLst>
                <a:path extrusionOk="0" h="469" w="168">
                  <a:moveTo>
                    <a:pt x="116" y="0"/>
                  </a:moveTo>
                  <a:lnTo>
                    <a:pt x="0" y="469"/>
                  </a:lnTo>
                  <a:lnTo>
                    <a:pt x="147" y="190"/>
                  </a:lnTo>
                  <a:lnTo>
                    <a:pt x="121" y="154"/>
                  </a:lnTo>
                  <a:lnTo>
                    <a:pt x="168" y="119"/>
                  </a:lnTo>
                  <a:lnTo>
                    <a:pt x="138" y="12"/>
                  </a:lnTo>
                  <a:lnTo>
                    <a:pt x="11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7" name="Google Shape;7907;p197"/>
            <p:cNvSpPr/>
            <p:nvPr/>
          </p:nvSpPr>
          <p:spPr>
            <a:xfrm>
              <a:off x="3267" y="1697"/>
              <a:ext cx="116" cy="157"/>
            </a:xfrm>
            <a:custGeom>
              <a:rect b="b" l="l" r="r" t="t"/>
              <a:pathLst>
                <a:path extrusionOk="0" h="157" w="116">
                  <a:moveTo>
                    <a:pt x="78" y="0"/>
                  </a:moveTo>
                  <a:lnTo>
                    <a:pt x="0" y="69"/>
                  </a:lnTo>
                  <a:lnTo>
                    <a:pt x="45" y="157"/>
                  </a:lnTo>
                  <a:lnTo>
                    <a:pt x="116" y="26"/>
                  </a:lnTo>
                  <a:lnTo>
                    <a:pt x="7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8" name="Google Shape;7908;p197"/>
            <p:cNvSpPr/>
            <p:nvPr/>
          </p:nvSpPr>
          <p:spPr>
            <a:xfrm>
              <a:off x="3239" y="1851"/>
              <a:ext cx="57" cy="50"/>
            </a:xfrm>
            <a:custGeom>
              <a:rect b="b" l="l" r="r" t="t"/>
              <a:pathLst>
                <a:path extrusionOk="0" h="21" w="24">
                  <a:moveTo>
                    <a:pt x="4" y="0"/>
                  </a:moveTo>
                  <a:cubicBezTo>
                    <a:pt x="20" y="0"/>
                    <a:pt x="20" y="0"/>
                    <a:pt x="20" y="0"/>
                  </a:cubicBezTo>
                  <a:cubicBezTo>
                    <a:pt x="24" y="7"/>
                    <a:pt x="24" y="14"/>
                    <a:pt x="20" y="21"/>
                  </a:cubicBezTo>
                  <a:cubicBezTo>
                    <a:pt x="4" y="21"/>
                    <a:pt x="4" y="21"/>
                    <a:pt x="4" y="21"/>
                  </a:cubicBezTo>
                  <a:cubicBezTo>
                    <a:pt x="0" y="14"/>
                    <a:pt x="0" y="7"/>
                    <a:pt x="4"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9" name="Google Shape;7909;p197"/>
            <p:cNvSpPr/>
            <p:nvPr/>
          </p:nvSpPr>
          <p:spPr>
            <a:xfrm>
              <a:off x="3251" y="2152"/>
              <a:ext cx="35" cy="543"/>
            </a:xfrm>
            <a:custGeom>
              <a:rect b="b" l="l" r="r" t="t"/>
              <a:pathLst>
                <a:path extrusionOk="0" h="229" w="15">
                  <a:moveTo>
                    <a:pt x="8" y="229"/>
                  </a:moveTo>
                  <a:cubicBezTo>
                    <a:pt x="1" y="163"/>
                    <a:pt x="0" y="75"/>
                    <a:pt x="7" y="0"/>
                  </a:cubicBezTo>
                  <a:cubicBezTo>
                    <a:pt x="13" y="75"/>
                    <a:pt x="15" y="163"/>
                    <a:pt x="8" y="229"/>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0" name="Google Shape;7910;p197"/>
            <p:cNvSpPr/>
            <p:nvPr/>
          </p:nvSpPr>
          <p:spPr>
            <a:xfrm>
              <a:off x="3490" y="2351"/>
              <a:ext cx="175" cy="40"/>
            </a:xfrm>
            <a:custGeom>
              <a:rect b="b" l="l" r="r" t="t"/>
              <a:pathLst>
                <a:path extrusionOk="0" h="17" w="74">
                  <a:moveTo>
                    <a:pt x="0" y="11"/>
                  </a:moveTo>
                  <a:cubicBezTo>
                    <a:pt x="0" y="17"/>
                    <a:pt x="0" y="17"/>
                    <a:pt x="0" y="17"/>
                  </a:cubicBezTo>
                  <a:cubicBezTo>
                    <a:pt x="6" y="17"/>
                    <a:pt x="6" y="17"/>
                    <a:pt x="6" y="17"/>
                  </a:cubicBezTo>
                  <a:cubicBezTo>
                    <a:pt x="60" y="17"/>
                    <a:pt x="60" y="17"/>
                    <a:pt x="60" y="17"/>
                  </a:cubicBezTo>
                  <a:cubicBezTo>
                    <a:pt x="66" y="17"/>
                    <a:pt x="69" y="14"/>
                    <a:pt x="71" y="11"/>
                  </a:cubicBezTo>
                  <a:cubicBezTo>
                    <a:pt x="73" y="8"/>
                    <a:pt x="74" y="0"/>
                    <a:pt x="72" y="0"/>
                  </a:cubicBezTo>
                  <a:cubicBezTo>
                    <a:pt x="11" y="1"/>
                    <a:pt x="11" y="1"/>
                    <a:pt x="11" y="1"/>
                  </a:cubicBezTo>
                  <a:cubicBezTo>
                    <a:pt x="6" y="1"/>
                    <a:pt x="1" y="5"/>
                    <a:pt x="0" y="11"/>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1" name="Google Shape;7911;p197"/>
            <p:cNvSpPr/>
            <p:nvPr/>
          </p:nvSpPr>
          <p:spPr>
            <a:xfrm>
              <a:off x="3632" y="2351"/>
              <a:ext cx="31" cy="14"/>
            </a:xfrm>
            <a:custGeom>
              <a:rect b="b" l="l" r="r" t="t"/>
              <a:pathLst>
                <a:path extrusionOk="0" h="6" w="13">
                  <a:moveTo>
                    <a:pt x="13" y="1"/>
                  </a:moveTo>
                  <a:cubicBezTo>
                    <a:pt x="13" y="0"/>
                    <a:pt x="13" y="0"/>
                    <a:pt x="12" y="0"/>
                  </a:cubicBezTo>
                  <a:cubicBezTo>
                    <a:pt x="0" y="0"/>
                    <a:pt x="0" y="0"/>
                    <a:pt x="0" y="0"/>
                  </a:cubicBezTo>
                  <a:cubicBezTo>
                    <a:pt x="0" y="5"/>
                    <a:pt x="6" y="6"/>
                    <a:pt x="11" y="4"/>
                  </a:cubicBezTo>
                  <a:cubicBezTo>
                    <a:pt x="12" y="4"/>
                    <a:pt x="13" y="3"/>
                    <a:pt x="13" y="1"/>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2" name="Google Shape;7912;p197"/>
            <p:cNvSpPr/>
            <p:nvPr/>
          </p:nvSpPr>
          <p:spPr>
            <a:xfrm>
              <a:off x="3466" y="2339"/>
              <a:ext cx="252" cy="180"/>
            </a:xfrm>
            <a:custGeom>
              <a:rect b="b" l="l" r="r" t="t"/>
              <a:pathLst>
                <a:path extrusionOk="0" h="76" w="106">
                  <a:moveTo>
                    <a:pt x="96" y="5"/>
                  </a:moveTo>
                  <a:cubicBezTo>
                    <a:pt x="106" y="40"/>
                    <a:pt x="106" y="40"/>
                    <a:pt x="106" y="40"/>
                  </a:cubicBezTo>
                  <a:cubicBezTo>
                    <a:pt x="76" y="57"/>
                    <a:pt x="76" y="57"/>
                    <a:pt x="76" y="57"/>
                  </a:cubicBezTo>
                  <a:cubicBezTo>
                    <a:pt x="60" y="67"/>
                    <a:pt x="45" y="76"/>
                    <a:pt x="34" y="71"/>
                  </a:cubicBezTo>
                  <a:cubicBezTo>
                    <a:pt x="23" y="67"/>
                    <a:pt x="0" y="36"/>
                    <a:pt x="13" y="28"/>
                  </a:cubicBezTo>
                  <a:cubicBezTo>
                    <a:pt x="51" y="0"/>
                    <a:pt x="51" y="0"/>
                    <a:pt x="51" y="0"/>
                  </a:cubicBezTo>
                  <a:lnTo>
                    <a:pt x="96" y="5"/>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3" name="Google Shape;7913;p197"/>
            <p:cNvSpPr/>
            <p:nvPr/>
          </p:nvSpPr>
          <p:spPr>
            <a:xfrm>
              <a:off x="3402" y="2354"/>
              <a:ext cx="244" cy="168"/>
            </a:xfrm>
            <a:custGeom>
              <a:rect b="b" l="l" r="r" t="t"/>
              <a:pathLst>
                <a:path extrusionOk="0" h="71" w="103">
                  <a:moveTo>
                    <a:pt x="6" y="9"/>
                  </a:moveTo>
                  <a:cubicBezTo>
                    <a:pt x="0" y="45"/>
                    <a:pt x="0" y="45"/>
                    <a:pt x="0" y="45"/>
                  </a:cubicBezTo>
                  <a:cubicBezTo>
                    <a:pt x="32" y="59"/>
                    <a:pt x="32" y="59"/>
                    <a:pt x="32" y="59"/>
                  </a:cubicBezTo>
                  <a:cubicBezTo>
                    <a:pt x="49" y="67"/>
                    <a:pt x="64" y="71"/>
                    <a:pt x="75" y="65"/>
                  </a:cubicBezTo>
                  <a:cubicBezTo>
                    <a:pt x="87" y="60"/>
                    <a:pt x="103" y="28"/>
                    <a:pt x="90" y="21"/>
                  </a:cubicBezTo>
                  <a:cubicBezTo>
                    <a:pt x="45" y="0"/>
                    <a:pt x="45" y="0"/>
                    <a:pt x="45" y="0"/>
                  </a:cubicBezTo>
                  <a:lnTo>
                    <a:pt x="6" y="9"/>
                  </a:ln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4" name="Google Shape;7914;p197"/>
            <p:cNvSpPr/>
            <p:nvPr/>
          </p:nvSpPr>
          <p:spPr>
            <a:xfrm>
              <a:off x="3393" y="2354"/>
              <a:ext cx="249" cy="177"/>
            </a:xfrm>
            <a:custGeom>
              <a:rect b="b" l="l" r="r" t="t"/>
              <a:pathLst>
                <a:path extrusionOk="0" h="75" w="105">
                  <a:moveTo>
                    <a:pt x="6" y="9"/>
                  </a:moveTo>
                  <a:cubicBezTo>
                    <a:pt x="0" y="46"/>
                    <a:pt x="0" y="46"/>
                    <a:pt x="0" y="46"/>
                  </a:cubicBezTo>
                  <a:cubicBezTo>
                    <a:pt x="32" y="60"/>
                    <a:pt x="32" y="60"/>
                    <a:pt x="32" y="60"/>
                  </a:cubicBezTo>
                  <a:cubicBezTo>
                    <a:pt x="48" y="67"/>
                    <a:pt x="64" y="75"/>
                    <a:pt x="75" y="69"/>
                  </a:cubicBezTo>
                  <a:cubicBezTo>
                    <a:pt x="85" y="63"/>
                    <a:pt x="105" y="30"/>
                    <a:pt x="91" y="23"/>
                  </a:cubicBezTo>
                  <a:cubicBezTo>
                    <a:pt x="49" y="0"/>
                    <a:pt x="49" y="0"/>
                    <a:pt x="49" y="0"/>
                  </a:cubicBezTo>
                  <a:lnTo>
                    <a:pt x="6" y="9"/>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5" name="Google Shape;7915;p197"/>
            <p:cNvSpPr/>
            <p:nvPr/>
          </p:nvSpPr>
          <p:spPr>
            <a:xfrm>
              <a:off x="3336" y="2342"/>
              <a:ext cx="99" cy="158"/>
            </a:xfrm>
            <a:custGeom>
              <a:rect b="b" l="l" r="r" t="t"/>
              <a:pathLst>
                <a:path extrusionOk="0" h="158" w="99">
                  <a:moveTo>
                    <a:pt x="36" y="0"/>
                  </a:moveTo>
                  <a:lnTo>
                    <a:pt x="0" y="144"/>
                  </a:lnTo>
                  <a:lnTo>
                    <a:pt x="64" y="158"/>
                  </a:lnTo>
                  <a:lnTo>
                    <a:pt x="99" y="14"/>
                  </a:lnTo>
                  <a:lnTo>
                    <a:pt x="3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6" name="Google Shape;7916;p197"/>
            <p:cNvSpPr/>
            <p:nvPr/>
          </p:nvSpPr>
          <p:spPr>
            <a:xfrm>
              <a:off x="2926" y="1849"/>
              <a:ext cx="469" cy="649"/>
            </a:xfrm>
            <a:custGeom>
              <a:rect b="b" l="l" r="r" t="t"/>
              <a:pathLst>
                <a:path extrusionOk="0" h="274" w="198">
                  <a:moveTo>
                    <a:pt x="1" y="18"/>
                  </a:moveTo>
                  <a:cubicBezTo>
                    <a:pt x="0" y="11"/>
                    <a:pt x="4" y="6"/>
                    <a:pt x="10" y="0"/>
                  </a:cubicBezTo>
                  <a:cubicBezTo>
                    <a:pt x="42" y="6"/>
                    <a:pt x="72" y="52"/>
                    <a:pt x="74" y="78"/>
                  </a:cubicBezTo>
                  <a:cubicBezTo>
                    <a:pt x="81" y="162"/>
                    <a:pt x="81" y="162"/>
                    <a:pt x="81" y="162"/>
                  </a:cubicBezTo>
                  <a:cubicBezTo>
                    <a:pt x="198" y="207"/>
                    <a:pt x="198" y="207"/>
                    <a:pt x="198" y="207"/>
                  </a:cubicBezTo>
                  <a:cubicBezTo>
                    <a:pt x="198" y="207"/>
                    <a:pt x="198" y="208"/>
                    <a:pt x="198" y="208"/>
                  </a:cubicBezTo>
                  <a:cubicBezTo>
                    <a:pt x="181" y="274"/>
                    <a:pt x="181" y="274"/>
                    <a:pt x="181" y="274"/>
                  </a:cubicBezTo>
                  <a:cubicBezTo>
                    <a:pt x="181" y="274"/>
                    <a:pt x="181" y="274"/>
                    <a:pt x="181" y="274"/>
                  </a:cubicBezTo>
                  <a:cubicBezTo>
                    <a:pt x="49" y="225"/>
                    <a:pt x="49" y="225"/>
                    <a:pt x="49" y="225"/>
                  </a:cubicBezTo>
                  <a:cubicBezTo>
                    <a:pt x="27" y="217"/>
                    <a:pt x="20" y="197"/>
                    <a:pt x="18" y="188"/>
                  </a:cubicBezTo>
                  <a:cubicBezTo>
                    <a:pt x="15" y="171"/>
                    <a:pt x="3" y="26"/>
                    <a:pt x="1" y="18"/>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7" name="Google Shape;7917;p197"/>
            <p:cNvSpPr/>
            <p:nvPr/>
          </p:nvSpPr>
          <p:spPr>
            <a:xfrm>
              <a:off x="3445" y="2344"/>
              <a:ext cx="175" cy="92"/>
            </a:xfrm>
            <a:custGeom>
              <a:rect b="b" l="l" r="r" t="t"/>
              <a:pathLst>
                <a:path extrusionOk="0" h="39" w="74">
                  <a:moveTo>
                    <a:pt x="73" y="8"/>
                  </a:moveTo>
                  <a:cubicBezTo>
                    <a:pt x="74" y="9"/>
                    <a:pt x="74" y="9"/>
                    <a:pt x="74" y="9"/>
                  </a:cubicBezTo>
                  <a:cubicBezTo>
                    <a:pt x="20" y="36"/>
                    <a:pt x="20" y="36"/>
                    <a:pt x="20" y="36"/>
                  </a:cubicBezTo>
                  <a:cubicBezTo>
                    <a:pt x="15" y="39"/>
                    <a:pt x="10" y="38"/>
                    <a:pt x="7" y="35"/>
                  </a:cubicBezTo>
                  <a:cubicBezTo>
                    <a:pt x="4" y="33"/>
                    <a:pt x="0" y="26"/>
                    <a:pt x="3" y="25"/>
                  </a:cubicBezTo>
                  <a:cubicBezTo>
                    <a:pt x="59" y="2"/>
                    <a:pt x="59" y="2"/>
                    <a:pt x="59" y="2"/>
                  </a:cubicBezTo>
                  <a:cubicBezTo>
                    <a:pt x="64" y="0"/>
                    <a:pt x="70" y="3"/>
                    <a:pt x="73" y="8"/>
                  </a:cubicBezTo>
                  <a:close/>
                </a:path>
              </a:pathLst>
            </a:cu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8" name="Google Shape;7918;p197"/>
            <p:cNvSpPr/>
            <p:nvPr/>
          </p:nvSpPr>
          <p:spPr>
            <a:xfrm>
              <a:off x="3440" y="2337"/>
              <a:ext cx="180" cy="88"/>
            </a:xfrm>
            <a:custGeom>
              <a:rect b="b" l="l" r="r" t="t"/>
              <a:pathLst>
                <a:path extrusionOk="0" h="37" w="76">
                  <a:moveTo>
                    <a:pt x="73" y="7"/>
                  </a:moveTo>
                  <a:cubicBezTo>
                    <a:pt x="76" y="12"/>
                    <a:pt x="76" y="12"/>
                    <a:pt x="76" y="12"/>
                  </a:cubicBezTo>
                  <a:cubicBezTo>
                    <a:pt x="69" y="15"/>
                    <a:pt x="69" y="15"/>
                    <a:pt x="69" y="15"/>
                  </a:cubicBezTo>
                  <a:cubicBezTo>
                    <a:pt x="20" y="35"/>
                    <a:pt x="20" y="35"/>
                    <a:pt x="20" y="35"/>
                  </a:cubicBezTo>
                  <a:cubicBezTo>
                    <a:pt x="15" y="37"/>
                    <a:pt x="10" y="36"/>
                    <a:pt x="7" y="34"/>
                  </a:cubicBezTo>
                  <a:cubicBezTo>
                    <a:pt x="4" y="32"/>
                    <a:pt x="0" y="25"/>
                    <a:pt x="3" y="24"/>
                  </a:cubicBezTo>
                  <a:cubicBezTo>
                    <a:pt x="59" y="2"/>
                    <a:pt x="59" y="2"/>
                    <a:pt x="59" y="2"/>
                  </a:cubicBezTo>
                  <a:cubicBezTo>
                    <a:pt x="64" y="0"/>
                    <a:pt x="70" y="1"/>
                    <a:pt x="73" y="7"/>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9" name="Google Shape;7919;p197"/>
            <p:cNvSpPr/>
            <p:nvPr/>
          </p:nvSpPr>
          <p:spPr>
            <a:xfrm>
              <a:off x="3443" y="2384"/>
              <a:ext cx="33" cy="19"/>
            </a:xfrm>
            <a:custGeom>
              <a:rect b="b" l="l" r="r" t="t"/>
              <a:pathLst>
                <a:path extrusionOk="0" h="8" w="14">
                  <a:moveTo>
                    <a:pt x="1" y="6"/>
                  </a:moveTo>
                  <a:cubicBezTo>
                    <a:pt x="0" y="5"/>
                    <a:pt x="1" y="5"/>
                    <a:pt x="1" y="4"/>
                  </a:cubicBezTo>
                  <a:cubicBezTo>
                    <a:pt x="12" y="0"/>
                    <a:pt x="12" y="0"/>
                    <a:pt x="12" y="0"/>
                  </a:cubicBezTo>
                  <a:cubicBezTo>
                    <a:pt x="14" y="5"/>
                    <a:pt x="9" y="8"/>
                    <a:pt x="4" y="8"/>
                  </a:cubicBezTo>
                  <a:cubicBezTo>
                    <a:pt x="3" y="8"/>
                    <a:pt x="1" y="7"/>
                    <a:pt x="1" y="6"/>
                  </a:cubicBezTo>
                  <a:close/>
                </a:path>
              </a:pathLst>
            </a:custGeom>
            <a:solidFill>
              <a:srgbClr val="FFE7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0" name="Google Shape;7920;p197"/>
            <p:cNvSpPr/>
            <p:nvPr/>
          </p:nvSpPr>
          <p:spPr>
            <a:xfrm>
              <a:off x="3665" y="2313"/>
              <a:ext cx="112" cy="159"/>
            </a:xfrm>
            <a:custGeom>
              <a:rect b="b" l="l" r="r" t="t"/>
              <a:pathLst>
                <a:path extrusionOk="0" h="159" w="112">
                  <a:moveTo>
                    <a:pt x="60" y="0"/>
                  </a:moveTo>
                  <a:lnTo>
                    <a:pt x="112" y="140"/>
                  </a:lnTo>
                  <a:lnTo>
                    <a:pt x="50" y="159"/>
                  </a:lnTo>
                  <a:lnTo>
                    <a:pt x="0" y="22"/>
                  </a:lnTo>
                  <a:lnTo>
                    <a:pt x="6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1" name="Google Shape;7921;p197"/>
            <p:cNvSpPr/>
            <p:nvPr/>
          </p:nvSpPr>
          <p:spPr>
            <a:xfrm>
              <a:off x="3701" y="1797"/>
              <a:ext cx="455" cy="670"/>
            </a:xfrm>
            <a:custGeom>
              <a:rect b="b" l="l" r="r" t="t"/>
              <a:pathLst>
                <a:path extrusionOk="0" h="283" w="192">
                  <a:moveTo>
                    <a:pt x="189" y="41"/>
                  </a:moveTo>
                  <a:cubicBezTo>
                    <a:pt x="189" y="34"/>
                    <a:pt x="192" y="6"/>
                    <a:pt x="186" y="0"/>
                  </a:cubicBezTo>
                  <a:cubicBezTo>
                    <a:pt x="155" y="10"/>
                    <a:pt x="143" y="10"/>
                    <a:pt x="139" y="26"/>
                  </a:cubicBezTo>
                  <a:cubicBezTo>
                    <a:pt x="112" y="161"/>
                    <a:pt x="112" y="161"/>
                    <a:pt x="112" y="161"/>
                  </a:cubicBezTo>
                  <a:cubicBezTo>
                    <a:pt x="0" y="218"/>
                    <a:pt x="0" y="218"/>
                    <a:pt x="0" y="218"/>
                  </a:cubicBezTo>
                  <a:cubicBezTo>
                    <a:pt x="0" y="218"/>
                    <a:pt x="0" y="218"/>
                    <a:pt x="0" y="218"/>
                  </a:cubicBezTo>
                  <a:cubicBezTo>
                    <a:pt x="25" y="283"/>
                    <a:pt x="25" y="283"/>
                    <a:pt x="25" y="283"/>
                  </a:cubicBezTo>
                  <a:cubicBezTo>
                    <a:pt x="25" y="283"/>
                    <a:pt x="25" y="283"/>
                    <a:pt x="25" y="283"/>
                  </a:cubicBezTo>
                  <a:cubicBezTo>
                    <a:pt x="151" y="220"/>
                    <a:pt x="151" y="220"/>
                    <a:pt x="151" y="220"/>
                  </a:cubicBezTo>
                  <a:cubicBezTo>
                    <a:pt x="172" y="210"/>
                    <a:pt x="176" y="189"/>
                    <a:pt x="177" y="180"/>
                  </a:cubicBezTo>
                  <a:cubicBezTo>
                    <a:pt x="179" y="163"/>
                    <a:pt x="189" y="49"/>
                    <a:pt x="189" y="41"/>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2" name="Google Shape;7922;p197"/>
            <p:cNvSpPr/>
            <p:nvPr/>
          </p:nvSpPr>
          <p:spPr>
            <a:xfrm>
              <a:off x="4030" y="3569"/>
              <a:ext cx="297" cy="211"/>
            </a:xfrm>
            <a:custGeom>
              <a:rect b="b" l="l" r="r" t="t"/>
              <a:pathLst>
                <a:path extrusionOk="0" h="89" w="125">
                  <a:moveTo>
                    <a:pt x="115" y="3"/>
                  </a:moveTo>
                  <a:cubicBezTo>
                    <a:pt x="120" y="10"/>
                    <a:pt x="125" y="32"/>
                    <a:pt x="124" y="44"/>
                  </a:cubicBezTo>
                  <a:cubicBezTo>
                    <a:pt x="123" y="55"/>
                    <a:pt x="123" y="56"/>
                    <a:pt x="117" y="60"/>
                  </a:cubicBezTo>
                  <a:cubicBezTo>
                    <a:pt x="110" y="63"/>
                    <a:pt x="107" y="64"/>
                    <a:pt x="106" y="61"/>
                  </a:cubicBezTo>
                  <a:cubicBezTo>
                    <a:pt x="105" y="58"/>
                    <a:pt x="90" y="71"/>
                    <a:pt x="83" y="76"/>
                  </a:cubicBezTo>
                  <a:cubicBezTo>
                    <a:pt x="76" y="80"/>
                    <a:pt x="59" y="88"/>
                    <a:pt x="39" y="89"/>
                  </a:cubicBezTo>
                  <a:cubicBezTo>
                    <a:pt x="19" y="89"/>
                    <a:pt x="0" y="86"/>
                    <a:pt x="0" y="76"/>
                  </a:cubicBezTo>
                  <a:cubicBezTo>
                    <a:pt x="0" y="65"/>
                    <a:pt x="7" y="60"/>
                    <a:pt x="22" y="49"/>
                  </a:cubicBezTo>
                  <a:cubicBezTo>
                    <a:pt x="37" y="39"/>
                    <a:pt x="51" y="19"/>
                    <a:pt x="55" y="10"/>
                  </a:cubicBezTo>
                  <a:cubicBezTo>
                    <a:pt x="60" y="1"/>
                    <a:pt x="74" y="4"/>
                    <a:pt x="81" y="6"/>
                  </a:cubicBezTo>
                  <a:cubicBezTo>
                    <a:pt x="87" y="9"/>
                    <a:pt x="94" y="26"/>
                    <a:pt x="102" y="20"/>
                  </a:cubicBezTo>
                  <a:cubicBezTo>
                    <a:pt x="111" y="14"/>
                    <a:pt x="112" y="0"/>
                    <a:pt x="115" y="3"/>
                  </a:cubicBezTo>
                  <a:close/>
                </a:path>
              </a:pathLst>
            </a:custGeom>
            <a:solidFill>
              <a:srgbClr val="2C39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3" name="Google Shape;7923;p197"/>
            <p:cNvSpPr/>
            <p:nvPr/>
          </p:nvSpPr>
          <p:spPr>
            <a:xfrm>
              <a:off x="4298" y="3569"/>
              <a:ext cx="259" cy="220"/>
            </a:xfrm>
            <a:custGeom>
              <a:rect b="b" l="l" r="r" t="t"/>
              <a:pathLst>
                <a:path extrusionOk="0" h="93" w="109">
                  <a:moveTo>
                    <a:pt x="100" y="3"/>
                  </a:moveTo>
                  <a:cubicBezTo>
                    <a:pt x="104" y="10"/>
                    <a:pt x="109" y="34"/>
                    <a:pt x="108" y="46"/>
                  </a:cubicBezTo>
                  <a:cubicBezTo>
                    <a:pt x="107" y="58"/>
                    <a:pt x="107" y="59"/>
                    <a:pt x="101" y="63"/>
                  </a:cubicBezTo>
                  <a:cubicBezTo>
                    <a:pt x="95" y="66"/>
                    <a:pt x="93" y="67"/>
                    <a:pt x="92" y="63"/>
                  </a:cubicBezTo>
                  <a:cubicBezTo>
                    <a:pt x="91" y="60"/>
                    <a:pt x="78" y="75"/>
                    <a:pt x="72" y="79"/>
                  </a:cubicBezTo>
                  <a:cubicBezTo>
                    <a:pt x="66" y="84"/>
                    <a:pt x="51" y="93"/>
                    <a:pt x="34" y="93"/>
                  </a:cubicBezTo>
                  <a:cubicBezTo>
                    <a:pt x="16" y="93"/>
                    <a:pt x="0" y="90"/>
                    <a:pt x="0" y="79"/>
                  </a:cubicBezTo>
                  <a:cubicBezTo>
                    <a:pt x="0" y="68"/>
                    <a:pt x="6" y="62"/>
                    <a:pt x="19" y="52"/>
                  </a:cubicBezTo>
                  <a:cubicBezTo>
                    <a:pt x="32" y="41"/>
                    <a:pt x="44" y="20"/>
                    <a:pt x="48" y="11"/>
                  </a:cubicBezTo>
                  <a:cubicBezTo>
                    <a:pt x="52" y="1"/>
                    <a:pt x="64" y="4"/>
                    <a:pt x="70" y="7"/>
                  </a:cubicBezTo>
                  <a:cubicBezTo>
                    <a:pt x="76" y="10"/>
                    <a:pt x="81" y="27"/>
                    <a:pt x="89" y="21"/>
                  </a:cubicBezTo>
                  <a:cubicBezTo>
                    <a:pt x="96" y="15"/>
                    <a:pt x="98" y="0"/>
                    <a:pt x="100" y="3"/>
                  </a:cubicBezTo>
                  <a:close/>
                </a:path>
              </a:pathLst>
            </a:custGeom>
            <a:solidFill>
              <a:srgbClr val="2C39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4" name="Google Shape;7924;p197"/>
            <p:cNvSpPr/>
            <p:nvPr/>
          </p:nvSpPr>
          <p:spPr>
            <a:xfrm>
              <a:off x="4128" y="2567"/>
              <a:ext cx="201"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5" name="Google Shape;7925;p197"/>
            <p:cNvSpPr/>
            <p:nvPr/>
          </p:nvSpPr>
          <p:spPr>
            <a:xfrm>
              <a:off x="4360" y="2567"/>
              <a:ext cx="201" cy="1066"/>
            </a:xfrm>
            <a:custGeom>
              <a:rect b="b" l="l" r="r" t="t"/>
              <a:pathLst>
                <a:path extrusionOk="0" h="450" w="85">
                  <a:moveTo>
                    <a:pt x="14" y="0"/>
                  </a:moveTo>
                  <a:cubicBezTo>
                    <a:pt x="71" y="0"/>
                    <a:pt x="71" y="0"/>
                    <a:pt x="71" y="0"/>
                  </a:cubicBezTo>
                  <a:cubicBezTo>
                    <a:pt x="79" y="0"/>
                    <a:pt x="85" y="7"/>
                    <a:pt x="85" y="14"/>
                  </a:cubicBezTo>
                  <a:cubicBezTo>
                    <a:pt x="85" y="436"/>
                    <a:pt x="85" y="436"/>
                    <a:pt x="85" y="436"/>
                  </a:cubicBezTo>
                  <a:cubicBezTo>
                    <a:pt x="85" y="444"/>
                    <a:pt x="79" y="450"/>
                    <a:pt x="71" y="450"/>
                  </a:cubicBezTo>
                  <a:cubicBezTo>
                    <a:pt x="14" y="450"/>
                    <a:pt x="14" y="450"/>
                    <a:pt x="14" y="450"/>
                  </a:cubicBezTo>
                  <a:cubicBezTo>
                    <a:pt x="6" y="450"/>
                    <a:pt x="0" y="444"/>
                    <a:pt x="0" y="436"/>
                  </a:cubicBezTo>
                  <a:cubicBezTo>
                    <a:pt x="0" y="14"/>
                    <a:pt x="0" y="14"/>
                    <a:pt x="0" y="14"/>
                  </a:cubicBezTo>
                  <a:cubicBezTo>
                    <a:pt x="0" y="7"/>
                    <a:pt x="6" y="0"/>
                    <a:pt x="14" y="0"/>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6" name="Google Shape;7926;p197"/>
            <p:cNvSpPr/>
            <p:nvPr/>
          </p:nvSpPr>
          <p:spPr>
            <a:xfrm>
              <a:off x="4488" y="2635"/>
              <a:ext cx="716" cy="619"/>
            </a:xfrm>
            <a:custGeom>
              <a:rect b="b" l="l" r="r" t="t"/>
              <a:pathLst>
                <a:path extrusionOk="0" h="261" w="302">
                  <a:moveTo>
                    <a:pt x="109" y="14"/>
                  </a:moveTo>
                  <a:cubicBezTo>
                    <a:pt x="131" y="3"/>
                    <a:pt x="131" y="3"/>
                    <a:pt x="131" y="3"/>
                  </a:cubicBezTo>
                  <a:cubicBezTo>
                    <a:pt x="136" y="0"/>
                    <a:pt x="142" y="2"/>
                    <a:pt x="144" y="7"/>
                  </a:cubicBezTo>
                  <a:cubicBezTo>
                    <a:pt x="158" y="34"/>
                    <a:pt x="158" y="34"/>
                    <a:pt x="158" y="34"/>
                  </a:cubicBezTo>
                  <a:cubicBezTo>
                    <a:pt x="207" y="9"/>
                    <a:pt x="207" y="9"/>
                    <a:pt x="207" y="9"/>
                  </a:cubicBezTo>
                  <a:cubicBezTo>
                    <a:pt x="221" y="2"/>
                    <a:pt x="237" y="8"/>
                    <a:pt x="244" y="21"/>
                  </a:cubicBezTo>
                  <a:cubicBezTo>
                    <a:pt x="295" y="123"/>
                    <a:pt x="295" y="123"/>
                    <a:pt x="295" y="123"/>
                  </a:cubicBezTo>
                  <a:cubicBezTo>
                    <a:pt x="302" y="137"/>
                    <a:pt x="297" y="153"/>
                    <a:pt x="283" y="160"/>
                  </a:cubicBezTo>
                  <a:cubicBezTo>
                    <a:pt x="109" y="248"/>
                    <a:pt x="109" y="248"/>
                    <a:pt x="109" y="248"/>
                  </a:cubicBezTo>
                  <a:cubicBezTo>
                    <a:pt x="109" y="58"/>
                    <a:pt x="109" y="58"/>
                    <a:pt x="109" y="58"/>
                  </a:cubicBezTo>
                  <a:cubicBezTo>
                    <a:pt x="147" y="39"/>
                    <a:pt x="147" y="39"/>
                    <a:pt x="147" y="39"/>
                  </a:cubicBezTo>
                  <a:cubicBezTo>
                    <a:pt x="139" y="24"/>
                    <a:pt x="139" y="24"/>
                    <a:pt x="139" y="24"/>
                  </a:cubicBezTo>
                  <a:cubicBezTo>
                    <a:pt x="136" y="19"/>
                    <a:pt x="130" y="17"/>
                    <a:pt x="125" y="19"/>
                  </a:cubicBezTo>
                  <a:cubicBezTo>
                    <a:pt x="109" y="28"/>
                    <a:pt x="109" y="28"/>
                    <a:pt x="109" y="28"/>
                  </a:cubicBezTo>
                  <a:lnTo>
                    <a:pt x="109" y="14"/>
                  </a:lnTo>
                  <a:close/>
                  <a:moveTo>
                    <a:pt x="19" y="104"/>
                  </a:moveTo>
                  <a:cubicBezTo>
                    <a:pt x="69" y="79"/>
                    <a:pt x="69" y="79"/>
                    <a:pt x="69" y="79"/>
                  </a:cubicBezTo>
                  <a:cubicBezTo>
                    <a:pt x="55" y="52"/>
                    <a:pt x="55" y="52"/>
                    <a:pt x="55" y="52"/>
                  </a:cubicBezTo>
                  <a:cubicBezTo>
                    <a:pt x="53" y="47"/>
                    <a:pt x="55" y="41"/>
                    <a:pt x="60" y="38"/>
                  </a:cubicBezTo>
                  <a:cubicBezTo>
                    <a:pt x="109" y="14"/>
                    <a:pt x="109" y="14"/>
                    <a:pt x="109" y="14"/>
                  </a:cubicBezTo>
                  <a:cubicBezTo>
                    <a:pt x="109" y="28"/>
                    <a:pt x="109" y="28"/>
                    <a:pt x="109" y="28"/>
                  </a:cubicBezTo>
                  <a:cubicBezTo>
                    <a:pt x="76" y="44"/>
                    <a:pt x="76" y="44"/>
                    <a:pt x="76" y="44"/>
                  </a:cubicBezTo>
                  <a:cubicBezTo>
                    <a:pt x="71" y="46"/>
                    <a:pt x="69" y="53"/>
                    <a:pt x="72" y="58"/>
                  </a:cubicBezTo>
                  <a:cubicBezTo>
                    <a:pt x="80" y="73"/>
                    <a:pt x="80" y="73"/>
                    <a:pt x="80" y="73"/>
                  </a:cubicBezTo>
                  <a:cubicBezTo>
                    <a:pt x="109" y="58"/>
                    <a:pt x="109" y="58"/>
                    <a:pt x="109" y="58"/>
                  </a:cubicBezTo>
                  <a:cubicBezTo>
                    <a:pt x="109" y="248"/>
                    <a:pt x="109" y="248"/>
                    <a:pt x="109" y="248"/>
                  </a:cubicBezTo>
                  <a:cubicBezTo>
                    <a:pt x="95" y="255"/>
                    <a:pt x="95" y="255"/>
                    <a:pt x="95" y="255"/>
                  </a:cubicBezTo>
                  <a:cubicBezTo>
                    <a:pt x="81" y="261"/>
                    <a:pt x="65" y="256"/>
                    <a:pt x="58" y="242"/>
                  </a:cubicBezTo>
                  <a:cubicBezTo>
                    <a:pt x="7" y="140"/>
                    <a:pt x="7" y="140"/>
                    <a:pt x="7" y="140"/>
                  </a:cubicBezTo>
                  <a:cubicBezTo>
                    <a:pt x="0" y="127"/>
                    <a:pt x="6" y="110"/>
                    <a:pt x="19" y="10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7" name="Google Shape;7927;p197"/>
            <p:cNvSpPr/>
            <p:nvPr/>
          </p:nvSpPr>
          <p:spPr>
            <a:xfrm>
              <a:off x="4042" y="1693"/>
              <a:ext cx="595" cy="1013"/>
            </a:xfrm>
            <a:custGeom>
              <a:rect b="b" l="l" r="r" t="t"/>
              <a:pathLst>
                <a:path extrusionOk="0" h="428" w="251">
                  <a:moveTo>
                    <a:pt x="228" y="408"/>
                  </a:moveTo>
                  <a:cubicBezTo>
                    <a:pt x="161" y="427"/>
                    <a:pt x="95" y="428"/>
                    <a:pt x="28" y="408"/>
                  </a:cubicBezTo>
                  <a:cubicBezTo>
                    <a:pt x="17" y="173"/>
                    <a:pt x="17" y="173"/>
                    <a:pt x="17" y="173"/>
                  </a:cubicBezTo>
                  <a:cubicBezTo>
                    <a:pt x="15" y="126"/>
                    <a:pt x="17" y="94"/>
                    <a:pt x="0" y="59"/>
                  </a:cubicBezTo>
                  <a:cubicBezTo>
                    <a:pt x="27" y="34"/>
                    <a:pt x="78" y="16"/>
                    <a:pt x="98" y="0"/>
                  </a:cubicBezTo>
                  <a:cubicBezTo>
                    <a:pt x="107" y="8"/>
                    <a:pt x="117" y="12"/>
                    <a:pt x="128" y="12"/>
                  </a:cubicBezTo>
                  <a:cubicBezTo>
                    <a:pt x="138" y="12"/>
                    <a:pt x="149" y="8"/>
                    <a:pt x="158" y="0"/>
                  </a:cubicBezTo>
                  <a:cubicBezTo>
                    <a:pt x="176" y="15"/>
                    <a:pt x="223" y="32"/>
                    <a:pt x="251" y="55"/>
                  </a:cubicBezTo>
                  <a:cubicBezTo>
                    <a:pt x="224" y="98"/>
                    <a:pt x="242" y="122"/>
                    <a:pt x="239" y="177"/>
                  </a:cubicBezTo>
                  <a:lnTo>
                    <a:pt x="228" y="408"/>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8" name="Google Shape;7928;p197"/>
            <p:cNvSpPr/>
            <p:nvPr/>
          </p:nvSpPr>
          <p:spPr>
            <a:xfrm>
              <a:off x="4208" y="1697"/>
              <a:ext cx="275" cy="493"/>
            </a:xfrm>
            <a:custGeom>
              <a:rect b="b" l="l" r="r" t="t"/>
              <a:pathLst>
                <a:path extrusionOk="0" h="493" w="275">
                  <a:moveTo>
                    <a:pt x="0" y="38"/>
                  </a:moveTo>
                  <a:lnTo>
                    <a:pt x="14" y="180"/>
                  </a:lnTo>
                  <a:lnTo>
                    <a:pt x="138" y="493"/>
                  </a:lnTo>
                  <a:lnTo>
                    <a:pt x="261" y="180"/>
                  </a:lnTo>
                  <a:lnTo>
                    <a:pt x="275" y="38"/>
                  </a:lnTo>
                  <a:lnTo>
                    <a:pt x="216" y="0"/>
                  </a:lnTo>
                  <a:lnTo>
                    <a:pt x="59" y="0"/>
                  </a:lnTo>
                  <a:lnTo>
                    <a:pt x="0" y="3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9" name="Google Shape;7929;p197"/>
            <p:cNvSpPr/>
            <p:nvPr/>
          </p:nvSpPr>
          <p:spPr>
            <a:xfrm>
              <a:off x="4267" y="1648"/>
              <a:ext cx="157" cy="127"/>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0" name="Google Shape;7930;p197"/>
            <p:cNvSpPr/>
            <p:nvPr/>
          </p:nvSpPr>
          <p:spPr>
            <a:xfrm>
              <a:off x="4317" y="1766"/>
              <a:ext cx="57" cy="88"/>
            </a:xfrm>
            <a:custGeom>
              <a:rect b="b" l="l" r="r" t="t"/>
              <a:pathLst>
                <a:path extrusionOk="0" h="37" w="24">
                  <a:moveTo>
                    <a:pt x="21" y="37"/>
                  </a:moveTo>
                  <a:cubicBezTo>
                    <a:pt x="24" y="29"/>
                    <a:pt x="24" y="29"/>
                    <a:pt x="24" y="29"/>
                  </a:cubicBezTo>
                  <a:cubicBezTo>
                    <a:pt x="12" y="0"/>
                    <a:pt x="12" y="0"/>
                    <a:pt x="12" y="0"/>
                  </a:cubicBezTo>
                  <a:cubicBezTo>
                    <a:pt x="0" y="29"/>
                    <a:pt x="0" y="29"/>
                    <a:pt x="0" y="29"/>
                  </a:cubicBezTo>
                  <a:cubicBezTo>
                    <a:pt x="4" y="37"/>
                    <a:pt x="4" y="37"/>
                    <a:pt x="4" y="37"/>
                  </a:cubicBezTo>
                  <a:cubicBezTo>
                    <a:pt x="9" y="37"/>
                    <a:pt x="15" y="37"/>
                    <a:pt x="21" y="37"/>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1" name="Google Shape;7931;p197"/>
            <p:cNvSpPr/>
            <p:nvPr/>
          </p:nvSpPr>
          <p:spPr>
            <a:xfrm>
              <a:off x="4229" y="1697"/>
              <a:ext cx="117" cy="187"/>
            </a:xfrm>
            <a:custGeom>
              <a:rect b="b" l="l" r="r" t="t"/>
              <a:pathLst>
                <a:path extrusionOk="0" h="187" w="117">
                  <a:moveTo>
                    <a:pt x="38" y="0"/>
                  </a:moveTo>
                  <a:lnTo>
                    <a:pt x="117" y="69"/>
                  </a:lnTo>
                  <a:lnTo>
                    <a:pt x="72" y="187"/>
                  </a:lnTo>
                  <a:lnTo>
                    <a:pt x="0" y="26"/>
                  </a:lnTo>
                  <a:lnTo>
                    <a:pt x="3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2" name="Google Shape;7932;p197"/>
            <p:cNvSpPr/>
            <p:nvPr/>
          </p:nvSpPr>
          <p:spPr>
            <a:xfrm>
              <a:off x="4158" y="1723"/>
              <a:ext cx="188" cy="469"/>
            </a:xfrm>
            <a:custGeom>
              <a:rect b="b" l="l" r="r" t="t"/>
              <a:pathLst>
                <a:path extrusionOk="0" h="469" w="188">
                  <a:moveTo>
                    <a:pt x="71" y="0"/>
                  </a:moveTo>
                  <a:lnTo>
                    <a:pt x="188" y="469"/>
                  </a:lnTo>
                  <a:lnTo>
                    <a:pt x="24" y="211"/>
                  </a:lnTo>
                  <a:lnTo>
                    <a:pt x="45" y="164"/>
                  </a:lnTo>
                  <a:lnTo>
                    <a:pt x="0" y="128"/>
                  </a:lnTo>
                  <a:lnTo>
                    <a:pt x="50" y="12"/>
                  </a:lnTo>
                  <a:lnTo>
                    <a:pt x="71"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3" name="Google Shape;7933;p197"/>
            <p:cNvSpPr/>
            <p:nvPr/>
          </p:nvSpPr>
          <p:spPr>
            <a:xfrm>
              <a:off x="4346" y="1697"/>
              <a:ext cx="116" cy="187"/>
            </a:xfrm>
            <a:custGeom>
              <a:rect b="b" l="l" r="r" t="t"/>
              <a:pathLst>
                <a:path extrusionOk="0" h="187" w="116">
                  <a:moveTo>
                    <a:pt x="78" y="0"/>
                  </a:moveTo>
                  <a:lnTo>
                    <a:pt x="0" y="69"/>
                  </a:lnTo>
                  <a:lnTo>
                    <a:pt x="45" y="187"/>
                  </a:lnTo>
                  <a:lnTo>
                    <a:pt x="116" y="26"/>
                  </a:lnTo>
                  <a:lnTo>
                    <a:pt x="7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4" name="Google Shape;7934;p197"/>
            <p:cNvSpPr/>
            <p:nvPr/>
          </p:nvSpPr>
          <p:spPr>
            <a:xfrm>
              <a:off x="4305" y="1899"/>
              <a:ext cx="81" cy="293"/>
            </a:xfrm>
            <a:custGeom>
              <a:rect b="b" l="l" r="r" t="t"/>
              <a:pathLst>
                <a:path extrusionOk="0" h="293" w="81">
                  <a:moveTo>
                    <a:pt x="22" y="0"/>
                  </a:moveTo>
                  <a:lnTo>
                    <a:pt x="62" y="0"/>
                  </a:lnTo>
                  <a:lnTo>
                    <a:pt x="81" y="199"/>
                  </a:lnTo>
                  <a:lnTo>
                    <a:pt x="41" y="293"/>
                  </a:lnTo>
                  <a:lnTo>
                    <a:pt x="0" y="199"/>
                  </a:lnTo>
                  <a:lnTo>
                    <a:pt x="2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5" name="Google Shape;7935;p197"/>
            <p:cNvSpPr/>
            <p:nvPr/>
          </p:nvSpPr>
          <p:spPr>
            <a:xfrm>
              <a:off x="4229" y="1697"/>
              <a:ext cx="117" cy="157"/>
            </a:xfrm>
            <a:custGeom>
              <a:rect b="b" l="l" r="r" t="t"/>
              <a:pathLst>
                <a:path extrusionOk="0" h="157" w="117">
                  <a:moveTo>
                    <a:pt x="38" y="0"/>
                  </a:moveTo>
                  <a:lnTo>
                    <a:pt x="117" y="69"/>
                  </a:lnTo>
                  <a:lnTo>
                    <a:pt x="72" y="157"/>
                  </a:lnTo>
                  <a:lnTo>
                    <a:pt x="0" y="26"/>
                  </a:lnTo>
                  <a:lnTo>
                    <a:pt x="3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6" name="Google Shape;7936;p197"/>
            <p:cNvSpPr/>
            <p:nvPr/>
          </p:nvSpPr>
          <p:spPr>
            <a:xfrm>
              <a:off x="4175" y="1723"/>
              <a:ext cx="171" cy="469"/>
            </a:xfrm>
            <a:custGeom>
              <a:rect b="b" l="l" r="r" t="t"/>
              <a:pathLst>
                <a:path extrusionOk="0" h="469" w="171">
                  <a:moveTo>
                    <a:pt x="54" y="0"/>
                  </a:moveTo>
                  <a:lnTo>
                    <a:pt x="171" y="469"/>
                  </a:lnTo>
                  <a:lnTo>
                    <a:pt x="24" y="190"/>
                  </a:lnTo>
                  <a:lnTo>
                    <a:pt x="47" y="154"/>
                  </a:lnTo>
                  <a:lnTo>
                    <a:pt x="0" y="119"/>
                  </a:lnTo>
                  <a:lnTo>
                    <a:pt x="33" y="12"/>
                  </a:lnTo>
                  <a:lnTo>
                    <a:pt x="54"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7" name="Google Shape;7937;p197"/>
            <p:cNvSpPr/>
            <p:nvPr/>
          </p:nvSpPr>
          <p:spPr>
            <a:xfrm>
              <a:off x="4346" y="1697"/>
              <a:ext cx="116" cy="157"/>
            </a:xfrm>
            <a:custGeom>
              <a:rect b="b" l="l" r="r" t="t"/>
              <a:pathLst>
                <a:path extrusionOk="0" h="157" w="116">
                  <a:moveTo>
                    <a:pt x="78" y="0"/>
                  </a:moveTo>
                  <a:lnTo>
                    <a:pt x="0" y="69"/>
                  </a:lnTo>
                  <a:lnTo>
                    <a:pt x="45" y="157"/>
                  </a:lnTo>
                  <a:lnTo>
                    <a:pt x="116" y="26"/>
                  </a:lnTo>
                  <a:lnTo>
                    <a:pt x="7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8" name="Google Shape;7938;p197"/>
            <p:cNvSpPr/>
            <p:nvPr/>
          </p:nvSpPr>
          <p:spPr>
            <a:xfrm>
              <a:off x="4317" y="1851"/>
              <a:ext cx="57" cy="50"/>
            </a:xfrm>
            <a:custGeom>
              <a:rect b="b" l="l" r="r" t="t"/>
              <a:pathLst>
                <a:path extrusionOk="0" h="21" w="24">
                  <a:moveTo>
                    <a:pt x="4" y="0"/>
                  </a:moveTo>
                  <a:cubicBezTo>
                    <a:pt x="21" y="0"/>
                    <a:pt x="21" y="0"/>
                    <a:pt x="21" y="0"/>
                  </a:cubicBezTo>
                  <a:cubicBezTo>
                    <a:pt x="24" y="7"/>
                    <a:pt x="24" y="14"/>
                    <a:pt x="21" y="21"/>
                  </a:cubicBezTo>
                  <a:cubicBezTo>
                    <a:pt x="4" y="21"/>
                    <a:pt x="4" y="21"/>
                    <a:pt x="4" y="21"/>
                  </a:cubicBezTo>
                  <a:cubicBezTo>
                    <a:pt x="0" y="14"/>
                    <a:pt x="0" y="7"/>
                    <a:pt x="4"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9" name="Google Shape;7939;p197"/>
            <p:cNvSpPr/>
            <p:nvPr/>
          </p:nvSpPr>
          <p:spPr>
            <a:xfrm>
              <a:off x="4331" y="2152"/>
              <a:ext cx="34" cy="543"/>
            </a:xfrm>
            <a:custGeom>
              <a:rect b="b" l="l" r="r" t="t"/>
              <a:pathLst>
                <a:path extrusionOk="0" h="229" w="14">
                  <a:moveTo>
                    <a:pt x="7" y="229"/>
                  </a:moveTo>
                  <a:cubicBezTo>
                    <a:pt x="1" y="163"/>
                    <a:pt x="0" y="75"/>
                    <a:pt x="6" y="0"/>
                  </a:cubicBezTo>
                  <a:cubicBezTo>
                    <a:pt x="12" y="75"/>
                    <a:pt x="14" y="163"/>
                    <a:pt x="7" y="229"/>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0" name="Google Shape;7940;p197"/>
            <p:cNvSpPr/>
            <p:nvPr/>
          </p:nvSpPr>
          <p:spPr>
            <a:xfrm>
              <a:off x="2964" y="1188"/>
              <a:ext cx="535" cy="564"/>
            </a:xfrm>
            <a:custGeom>
              <a:rect b="b" l="l" r="r" t="t"/>
              <a:pathLst>
                <a:path extrusionOk="0" h="238" w="226">
                  <a:moveTo>
                    <a:pt x="157" y="220"/>
                  </a:moveTo>
                  <a:cubicBezTo>
                    <a:pt x="226" y="202"/>
                    <a:pt x="216" y="0"/>
                    <a:pt x="104" y="35"/>
                  </a:cubicBezTo>
                  <a:cubicBezTo>
                    <a:pt x="0" y="67"/>
                    <a:pt x="87" y="238"/>
                    <a:pt x="157" y="22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1" name="Google Shape;7941;p197"/>
            <p:cNvSpPr/>
            <p:nvPr/>
          </p:nvSpPr>
          <p:spPr>
            <a:xfrm>
              <a:off x="3156" y="1266"/>
              <a:ext cx="263" cy="220"/>
            </a:xfrm>
            <a:custGeom>
              <a:rect b="b" l="l" r="r" t="t"/>
              <a:pathLst>
                <a:path extrusionOk="0" h="93" w="111">
                  <a:moveTo>
                    <a:pt x="111" y="49"/>
                  </a:moveTo>
                  <a:cubicBezTo>
                    <a:pt x="103" y="63"/>
                    <a:pt x="48" y="89"/>
                    <a:pt x="24" y="91"/>
                  </a:cubicBezTo>
                  <a:cubicBezTo>
                    <a:pt x="0" y="93"/>
                    <a:pt x="22" y="0"/>
                    <a:pt x="111" y="49"/>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2" name="Google Shape;7942;p197"/>
            <p:cNvSpPr/>
            <p:nvPr/>
          </p:nvSpPr>
          <p:spPr>
            <a:xfrm>
              <a:off x="3056" y="1228"/>
              <a:ext cx="361" cy="420"/>
            </a:xfrm>
            <a:custGeom>
              <a:rect b="b" l="l" r="r" t="t"/>
              <a:pathLst>
                <a:path extrusionOk="0" h="177" w="152">
                  <a:moveTo>
                    <a:pt x="50" y="21"/>
                  </a:moveTo>
                  <a:cubicBezTo>
                    <a:pt x="4" y="48"/>
                    <a:pt x="0" y="137"/>
                    <a:pt x="57" y="177"/>
                  </a:cubicBezTo>
                  <a:cubicBezTo>
                    <a:pt x="47" y="165"/>
                    <a:pt x="45" y="150"/>
                    <a:pt x="52" y="125"/>
                  </a:cubicBezTo>
                  <a:cubicBezTo>
                    <a:pt x="55" y="128"/>
                    <a:pt x="68" y="146"/>
                    <a:pt x="66" y="115"/>
                  </a:cubicBezTo>
                  <a:cubicBezTo>
                    <a:pt x="63" y="58"/>
                    <a:pt x="105" y="54"/>
                    <a:pt x="152" y="68"/>
                  </a:cubicBezTo>
                  <a:cubicBezTo>
                    <a:pt x="150" y="19"/>
                    <a:pt x="86" y="0"/>
                    <a:pt x="50" y="21"/>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3" name="Google Shape;7943;p197"/>
            <p:cNvSpPr/>
            <p:nvPr/>
          </p:nvSpPr>
          <p:spPr>
            <a:xfrm>
              <a:off x="3123" y="1444"/>
              <a:ext cx="71" cy="116"/>
            </a:xfrm>
            <a:custGeom>
              <a:rect b="b" l="l" r="r" t="t"/>
              <a:pathLst>
                <a:path extrusionOk="0" h="49" w="30">
                  <a:moveTo>
                    <a:pt x="13" y="1"/>
                  </a:moveTo>
                  <a:cubicBezTo>
                    <a:pt x="20" y="0"/>
                    <a:pt x="27" y="10"/>
                    <a:pt x="28" y="23"/>
                  </a:cubicBezTo>
                  <a:cubicBezTo>
                    <a:pt x="30" y="37"/>
                    <a:pt x="25" y="48"/>
                    <a:pt x="18" y="49"/>
                  </a:cubicBezTo>
                  <a:cubicBezTo>
                    <a:pt x="10" y="49"/>
                    <a:pt x="3" y="39"/>
                    <a:pt x="2" y="26"/>
                  </a:cubicBezTo>
                  <a:cubicBezTo>
                    <a:pt x="0" y="13"/>
                    <a:pt x="5" y="2"/>
                    <a:pt x="13" y="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4" name="Google Shape;7944;p197"/>
            <p:cNvSpPr/>
            <p:nvPr/>
          </p:nvSpPr>
          <p:spPr>
            <a:xfrm>
              <a:off x="4118" y="1188"/>
              <a:ext cx="536" cy="564"/>
            </a:xfrm>
            <a:custGeom>
              <a:rect b="b" l="l" r="r" t="t"/>
              <a:pathLst>
                <a:path extrusionOk="0" h="238" w="226">
                  <a:moveTo>
                    <a:pt x="69" y="220"/>
                  </a:moveTo>
                  <a:cubicBezTo>
                    <a:pt x="0" y="202"/>
                    <a:pt x="9" y="0"/>
                    <a:pt x="121" y="35"/>
                  </a:cubicBezTo>
                  <a:cubicBezTo>
                    <a:pt x="226" y="67"/>
                    <a:pt x="138" y="238"/>
                    <a:pt x="69" y="22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5" name="Google Shape;7945;p197"/>
            <p:cNvSpPr/>
            <p:nvPr/>
          </p:nvSpPr>
          <p:spPr>
            <a:xfrm>
              <a:off x="4196" y="1235"/>
              <a:ext cx="363" cy="413"/>
            </a:xfrm>
            <a:custGeom>
              <a:rect b="b" l="l" r="r" t="t"/>
              <a:pathLst>
                <a:path extrusionOk="0" h="174" w="153">
                  <a:moveTo>
                    <a:pt x="97" y="18"/>
                  </a:moveTo>
                  <a:cubicBezTo>
                    <a:pt x="151" y="39"/>
                    <a:pt x="153" y="134"/>
                    <a:pt x="97" y="174"/>
                  </a:cubicBezTo>
                  <a:cubicBezTo>
                    <a:pt x="107" y="162"/>
                    <a:pt x="108" y="147"/>
                    <a:pt x="102" y="122"/>
                  </a:cubicBezTo>
                  <a:cubicBezTo>
                    <a:pt x="98" y="125"/>
                    <a:pt x="89" y="142"/>
                    <a:pt x="87" y="112"/>
                  </a:cubicBezTo>
                  <a:cubicBezTo>
                    <a:pt x="84" y="55"/>
                    <a:pt x="51" y="67"/>
                    <a:pt x="23" y="65"/>
                  </a:cubicBezTo>
                  <a:cubicBezTo>
                    <a:pt x="11" y="65"/>
                    <a:pt x="9" y="53"/>
                    <a:pt x="0" y="66"/>
                  </a:cubicBezTo>
                  <a:cubicBezTo>
                    <a:pt x="8" y="21"/>
                    <a:pt x="52" y="0"/>
                    <a:pt x="97" y="18"/>
                  </a:cubicBezTo>
                  <a:close/>
                </a:path>
              </a:pathLst>
            </a:custGeom>
            <a:solidFill>
              <a:srgbClr val="9978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6" name="Google Shape;7946;p197"/>
            <p:cNvSpPr/>
            <p:nvPr/>
          </p:nvSpPr>
          <p:spPr>
            <a:xfrm>
              <a:off x="4424" y="1444"/>
              <a:ext cx="69" cy="116"/>
            </a:xfrm>
            <a:custGeom>
              <a:rect b="b" l="l" r="r" t="t"/>
              <a:pathLst>
                <a:path extrusionOk="0" h="49" w="29">
                  <a:moveTo>
                    <a:pt x="17" y="1"/>
                  </a:moveTo>
                  <a:cubicBezTo>
                    <a:pt x="10" y="0"/>
                    <a:pt x="3" y="10"/>
                    <a:pt x="1" y="23"/>
                  </a:cubicBezTo>
                  <a:cubicBezTo>
                    <a:pt x="0" y="37"/>
                    <a:pt x="4" y="48"/>
                    <a:pt x="12" y="49"/>
                  </a:cubicBezTo>
                  <a:cubicBezTo>
                    <a:pt x="19" y="49"/>
                    <a:pt x="26" y="39"/>
                    <a:pt x="28" y="26"/>
                  </a:cubicBezTo>
                  <a:cubicBezTo>
                    <a:pt x="29" y="13"/>
                    <a:pt x="24" y="2"/>
                    <a:pt x="17" y="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7" name="Google Shape;7947;p197"/>
            <p:cNvSpPr/>
            <p:nvPr/>
          </p:nvSpPr>
          <p:spPr>
            <a:xfrm>
              <a:off x="4623" y="2474"/>
              <a:ext cx="126" cy="150"/>
            </a:xfrm>
            <a:custGeom>
              <a:rect b="b" l="l" r="r" t="t"/>
              <a:pathLst>
                <a:path extrusionOk="0" h="150" w="126">
                  <a:moveTo>
                    <a:pt x="126" y="119"/>
                  </a:moveTo>
                  <a:lnTo>
                    <a:pt x="43" y="150"/>
                  </a:lnTo>
                  <a:lnTo>
                    <a:pt x="0" y="31"/>
                  </a:lnTo>
                  <a:lnTo>
                    <a:pt x="85" y="0"/>
                  </a:lnTo>
                  <a:lnTo>
                    <a:pt x="126" y="119"/>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8" name="Google Shape;7948;p197"/>
            <p:cNvSpPr/>
            <p:nvPr/>
          </p:nvSpPr>
          <p:spPr>
            <a:xfrm>
              <a:off x="4639" y="2517"/>
              <a:ext cx="128" cy="173"/>
            </a:xfrm>
            <a:custGeom>
              <a:rect b="b" l="l" r="r" t="t"/>
              <a:pathLst>
                <a:path extrusionOk="0" h="73" w="54">
                  <a:moveTo>
                    <a:pt x="0" y="4"/>
                  </a:moveTo>
                  <a:cubicBezTo>
                    <a:pt x="36" y="0"/>
                    <a:pt x="36" y="0"/>
                    <a:pt x="36" y="0"/>
                  </a:cubicBezTo>
                  <a:cubicBezTo>
                    <a:pt x="39" y="28"/>
                    <a:pt x="39" y="28"/>
                    <a:pt x="39" y="28"/>
                  </a:cubicBezTo>
                  <a:cubicBezTo>
                    <a:pt x="54" y="56"/>
                    <a:pt x="54" y="56"/>
                    <a:pt x="54" y="56"/>
                  </a:cubicBezTo>
                  <a:cubicBezTo>
                    <a:pt x="39" y="61"/>
                    <a:pt x="13" y="51"/>
                    <a:pt x="13" y="73"/>
                  </a:cubicBezTo>
                  <a:lnTo>
                    <a:pt x="0" y="4"/>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9" name="Google Shape;7949;p197"/>
            <p:cNvSpPr/>
            <p:nvPr/>
          </p:nvSpPr>
          <p:spPr>
            <a:xfrm>
              <a:off x="4635" y="2515"/>
              <a:ext cx="151" cy="206"/>
            </a:xfrm>
            <a:custGeom>
              <a:rect b="b" l="l" r="r" t="t"/>
              <a:pathLst>
                <a:path extrusionOk="0" h="87" w="64">
                  <a:moveTo>
                    <a:pt x="60" y="68"/>
                  </a:moveTo>
                  <a:cubicBezTo>
                    <a:pt x="42" y="15"/>
                    <a:pt x="42" y="15"/>
                    <a:pt x="42" y="15"/>
                  </a:cubicBezTo>
                  <a:cubicBezTo>
                    <a:pt x="41" y="11"/>
                    <a:pt x="36" y="8"/>
                    <a:pt x="32" y="10"/>
                  </a:cubicBezTo>
                  <a:cubicBezTo>
                    <a:pt x="32" y="10"/>
                    <a:pt x="32" y="10"/>
                    <a:pt x="32" y="10"/>
                  </a:cubicBezTo>
                  <a:cubicBezTo>
                    <a:pt x="31" y="10"/>
                    <a:pt x="31" y="10"/>
                    <a:pt x="31" y="11"/>
                  </a:cubicBezTo>
                  <a:cubicBezTo>
                    <a:pt x="29" y="6"/>
                    <a:pt x="29" y="6"/>
                    <a:pt x="29" y="6"/>
                  </a:cubicBezTo>
                  <a:cubicBezTo>
                    <a:pt x="27" y="2"/>
                    <a:pt x="23" y="0"/>
                    <a:pt x="18" y="1"/>
                  </a:cubicBezTo>
                  <a:cubicBezTo>
                    <a:pt x="18" y="1"/>
                    <a:pt x="18" y="1"/>
                    <a:pt x="18" y="1"/>
                  </a:cubicBezTo>
                  <a:cubicBezTo>
                    <a:pt x="15" y="3"/>
                    <a:pt x="13" y="5"/>
                    <a:pt x="13" y="8"/>
                  </a:cubicBezTo>
                  <a:cubicBezTo>
                    <a:pt x="11" y="8"/>
                    <a:pt x="9" y="8"/>
                    <a:pt x="7" y="8"/>
                  </a:cubicBezTo>
                  <a:cubicBezTo>
                    <a:pt x="7" y="8"/>
                    <a:pt x="7" y="8"/>
                    <a:pt x="7" y="8"/>
                  </a:cubicBezTo>
                  <a:cubicBezTo>
                    <a:pt x="3" y="10"/>
                    <a:pt x="0" y="15"/>
                    <a:pt x="2" y="20"/>
                  </a:cubicBezTo>
                  <a:cubicBezTo>
                    <a:pt x="25" y="78"/>
                    <a:pt x="25" y="78"/>
                    <a:pt x="25" y="78"/>
                  </a:cubicBezTo>
                  <a:cubicBezTo>
                    <a:pt x="30" y="82"/>
                    <a:pt x="30" y="82"/>
                    <a:pt x="30" y="82"/>
                  </a:cubicBezTo>
                  <a:cubicBezTo>
                    <a:pt x="32" y="87"/>
                    <a:pt x="36" y="77"/>
                    <a:pt x="40" y="76"/>
                  </a:cubicBezTo>
                  <a:cubicBezTo>
                    <a:pt x="40" y="76"/>
                    <a:pt x="40" y="76"/>
                    <a:pt x="40" y="76"/>
                  </a:cubicBezTo>
                  <a:cubicBezTo>
                    <a:pt x="45" y="74"/>
                    <a:pt x="46" y="70"/>
                    <a:pt x="45" y="66"/>
                  </a:cubicBezTo>
                  <a:cubicBezTo>
                    <a:pt x="45" y="62"/>
                    <a:pt x="64" y="79"/>
                    <a:pt x="60" y="6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0" name="Google Shape;7950;p197"/>
            <p:cNvSpPr/>
            <p:nvPr/>
          </p:nvSpPr>
          <p:spPr>
            <a:xfrm>
              <a:off x="4682" y="2671"/>
              <a:ext cx="52" cy="64"/>
            </a:xfrm>
            <a:custGeom>
              <a:rect b="b" l="l" r="r" t="t"/>
              <a:pathLst>
                <a:path extrusionOk="0" h="27" w="22">
                  <a:moveTo>
                    <a:pt x="17" y="26"/>
                  </a:moveTo>
                  <a:cubicBezTo>
                    <a:pt x="17" y="26"/>
                    <a:pt x="17" y="26"/>
                    <a:pt x="17" y="26"/>
                  </a:cubicBezTo>
                  <a:cubicBezTo>
                    <a:pt x="20" y="25"/>
                    <a:pt x="22" y="21"/>
                    <a:pt x="20" y="18"/>
                  </a:cubicBezTo>
                  <a:cubicBezTo>
                    <a:pt x="16" y="6"/>
                    <a:pt x="16" y="6"/>
                    <a:pt x="16" y="6"/>
                  </a:cubicBezTo>
                  <a:cubicBezTo>
                    <a:pt x="16" y="5"/>
                    <a:pt x="16" y="5"/>
                    <a:pt x="16" y="5"/>
                  </a:cubicBezTo>
                  <a:cubicBezTo>
                    <a:pt x="0" y="0"/>
                    <a:pt x="0" y="0"/>
                    <a:pt x="0" y="0"/>
                  </a:cubicBezTo>
                  <a:cubicBezTo>
                    <a:pt x="9" y="23"/>
                    <a:pt x="9" y="23"/>
                    <a:pt x="9" y="23"/>
                  </a:cubicBezTo>
                  <a:cubicBezTo>
                    <a:pt x="10" y="26"/>
                    <a:pt x="14" y="27"/>
                    <a:pt x="17" y="26"/>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1" name="Google Shape;7951;p197"/>
            <p:cNvSpPr/>
            <p:nvPr/>
          </p:nvSpPr>
          <p:spPr>
            <a:xfrm>
              <a:off x="4639" y="2550"/>
              <a:ext cx="91" cy="171"/>
            </a:xfrm>
            <a:custGeom>
              <a:rect b="b" l="l" r="r" t="t"/>
              <a:pathLst>
                <a:path extrusionOk="0" h="72" w="38">
                  <a:moveTo>
                    <a:pt x="14" y="65"/>
                  </a:moveTo>
                  <a:cubicBezTo>
                    <a:pt x="14" y="59"/>
                    <a:pt x="20" y="56"/>
                    <a:pt x="24" y="65"/>
                  </a:cubicBezTo>
                  <a:cubicBezTo>
                    <a:pt x="38" y="16"/>
                    <a:pt x="38" y="16"/>
                    <a:pt x="38" y="16"/>
                  </a:cubicBezTo>
                  <a:cubicBezTo>
                    <a:pt x="18" y="0"/>
                    <a:pt x="18" y="0"/>
                    <a:pt x="18" y="0"/>
                  </a:cubicBezTo>
                  <a:cubicBezTo>
                    <a:pt x="8" y="17"/>
                    <a:pt x="8" y="17"/>
                    <a:pt x="8" y="17"/>
                  </a:cubicBezTo>
                  <a:cubicBezTo>
                    <a:pt x="2" y="18"/>
                    <a:pt x="0" y="28"/>
                    <a:pt x="0" y="33"/>
                  </a:cubicBezTo>
                  <a:cubicBezTo>
                    <a:pt x="0" y="72"/>
                    <a:pt x="0" y="72"/>
                    <a:pt x="0" y="72"/>
                  </a:cubicBezTo>
                  <a:lnTo>
                    <a:pt x="14" y="65"/>
                  </a:ln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2" name="Google Shape;7952;p197"/>
            <p:cNvSpPr/>
            <p:nvPr/>
          </p:nvSpPr>
          <p:spPr>
            <a:xfrm>
              <a:off x="4732" y="2645"/>
              <a:ext cx="52" cy="69"/>
            </a:xfrm>
            <a:custGeom>
              <a:rect b="b" l="l" r="r" t="t"/>
              <a:pathLst>
                <a:path extrusionOk="0" h="29" w="22">
                  <a:moveTo>
                    <a:pt x="17" y="28"/>
                  </a:moveTo>
                  <a:cubicBezTo>
                    <a:pt x="17" y="28"/>
                    <a:pt x="17" y="28"/>
                    <a:pt x="17" y="28"/>
                  </a:cubicBezTo>
                  <a:cubicBezTo>
                    <a:pt x="20" y="27"/>
                    <a:pt x="22" y="24"/>
                    <a:pt x="22" y="21"/>
                  </a:cubicBezTo>
                  <a:cubicBezTo>
                    <a:pt x="15" y="0"/>
                    <a:pt x="15" y="0"/>
                    <a:pt x="15" y="0"/>
                  </a:cubicBezTo>
                  <a:cubicBezTo>
                    <a:pt x="0" y="7"/>
                    <a:pt x="0" y="7"/>
                    <a:pt x="0" y="7"/>
                  </a:cubicBezTo>
                  <a:cubicBezTo>
                    <a:pt x="10" y="24"/>
                    <a:pt x="10" y="24"/>
                    <a:pt x="10" y="24"/>
                  </a:cubicBezTo>
                  <a:cubicBezTo>
                    <a:pt x="10" y="27"/>
                    <a:pt x="14" y="29"/>
                    <a:pt x="17" y="2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3" name="Google Shape;7953;p197"/>
            <p:cNvSpPr/>
            <p:nvPr/>
          </p:nvSpPr>
          <p:spPr>
            <a:xfrm>
              <a:off x="4722" y="2626"/>
              <a:ext cx="38" cy="97"/>
            </a:xfrm>
            <a:custGeom>
              <a:rect b="b" l="l" r="r" t="t"/>
              <a:pathLst>
                <a:path extrusionOk="0" h="41" w="16">
                  <a:moveTo>
                    <a:pt x="11" y="40"/>
                  </a:moveTo>
                  <a:cubicBezTo>
                    <a:pt x="11" y="40"/>
                    <a:pt x="11" y="40"/>
                    <a:pt x="11" y="40"/>
                  </a:cubicBezTo>
                  <a:cubicBezTo>
                    <a:pt x="14" y="39"/>
                    <a:pt x="16" y="35"/>
                    <a:pt x="15" y="32"/>
                  </a:cubicBezTo>
                  <a:cubicBezTo>
                    <a:pt x="10" y="20"/>
                    <a:pt x="10" y="20"/>
                    <a:pt x="10" y="20"/>
                  </a:cubicBezTo>
                  <a:cubicBezTo>
                    <a:pt x="10" y="0"/>
                    <a:pt x="10" y="0"/>
                    <a:pt x="10" y="0"/>
                  </a:cubicBezTo>
                  <a:cubicBezTo>
                    <a:pt x="0" y="29"/>
                    <a:pt x="0" y="29"/>
                    <a:pt x="0" y="29"/>
                  </a:cubicBezTo>
                  <a:cubicBezTo>
                    <a:pt x="3" y="36"/>
                    <a:pt x="3" y="36"/>
                    <a:pt x="3" y="36"/>
                  </a:cubicBezTo>
                  <a:cubicBezTo>
                    <a:pt x="4" y="40"/>
                    <a:pt x="8" y="41"/>
                    <a:pt x="11" y="4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4" name="Google Shape;7954;p197"/>
            <p:cNvSpPr/>
            <p:nvPr/>
          </p:nvSpPr>
          <p:spPr>
            <a:xfrm>
              <a:off x="4727" y="2612"/>
              <a:ext cx="78" cy="92"/>
            </a:xfrm>
            <a:custGeom>
              <a:rect b="b" l="l" r="r" t="t"/>
              <a:pathLst>
                <a:path extrusionOk="0" h="39" w="33">
                  <a:moveTo>
                    <a:pt x="28" y="38"/>
                  </a:moveTo>
                  <a:cubicBezTo>
                    <a:pt x="28" y="38"/>
                    <a:pt x="28" y="38"/>
                    <a:pt x="28" y="38"/>
                  </a:cubicBezTo>
                  <a:cubicBezTo>
                    <a:pt x="31" y="37"/>
                    <a:pt x="33" y="34"/>
                    <a:pt x="32" y="30"/>
                  </a:cubicBezTo>
                  <a:cubicBezTo>
                    <a:pt x="16" y="0"/>
                    <a:pt x="16" y="0"/>
                    <a:pt x="16" y="0"/>
                  </a:cubicBezTo>
                  <a:cubicBezTo>
                    <a:pt x="0" y="3"/>
                    <a:pt x="0" y="3"/>
                    <a:pt x="0" y="3"/>
                  </a:cubicBezTo>
                  <a:cubicBezTo>
                    <a:pt x="21" y="30"/>
                    <a:pt x="21" y="30"/>
                    <a:pt x="21" y="30"/>
                  </a:cubicBezTo>
                  <a:cubicBezTo>
                    <a:pt x="20" y="33"/>
                    <a:pt x="20" y="33"/>
                    <a:pt x="20" y="33"/>
                  </a:cubicBezTo>
                  <a:cubicBezTo>
                    <a:pt x="21" y="37"/>
                    <a:pt x="25" y="39"/>
                    <a:pt x="28" y="3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5" name="Google Shape;7955;p197"/>
            <p:cNvSpPr/>
            <p:nvPr/>
          </p:nvSpPr>
          <p:spPr>
            <a:xfrm>
              <a:off x="4625" y="2579"/>
              <a:ext cx="152" cy="52"/>
            </a:xfrm>
            <a:custGeom>
              <a:rect b="b" l="l" r="r" t="t"/>
              <a:pathLst>
                <a:path extrusionOk="0" h="52" w="152">
                  <a:moveTo>
                    <a:pt x="152" y="33"/>
                  </a:moveTo>
                  <a:lnTo>
                    <a:pt x="5" y="52"/>
                  </a:lnTo>
                  <a:lnTo>
                    <a:pt x="0" y="19"/>
                  </a:lnTo>
                  <a:lnTo>
                    <a:pt x="147" y="0"/>
                  </a:lnTo>
                  <a:lnTo>
                    <a:pt x="152" y="33"/>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6" name="Google Shape;7956;p197"/>
            <p:cNvSpPr/>
            <p:nvPr/>
          </p:nvSpPr>
          <p:spPr>
            <a:xfrm>
              <a:off x="4519" y="1821"/>
              <a:ext cx="260" cy="786"/>
            </a:xfrm>
            <a:custGeom>
              <a:rect b="b" l="l" r="r" t="t"/>
              <a:pathLst>
                <a:path extrusionOk="0" h="332" w="110">
                  <a:moveTo>
                    <a:pt x="0" y="34"/>
                  </a:moveTo>
                  <a:cubicBezTo>
                    <a:pt x="49" y="0"/>
                    <a:pt x="49" y="0"/>
                    <a:pt x="49" y="0"/>
                  </a:cubicBezTo>
                  <a:cubicBezTo>
                    <a:pt x="67" y="12"/>
                    <a:pt x="71" y="44"/>
                    <a:pt x="72" y="52"/>
                  </a:cubicBezTo>
                  <a:cubicBezTo>
                    <a:pt x="110" y="322"/>
                    <a:pt x="110" y="322"/>
                    <a:pt x="110" y="322"/>
                  </a:cubicBezTo>
                  <a:cubicBezTo>
                    <a:pt x="110" y="322"/>
                    <a:pt x="110" y="322"/>
                    <a:pt x="110" y="322"/>
                  </a:cubicBezTo>
                  <a:cubicBezTo>
                    <a:pt x="42" y="332"/>
                    <a:pt x="42" y="332"/>
                    <a:pt x="42" y="332"/>
                  </a:cubicBezTo>
                  <a:cubicBezTo>
                    <a:pt x="42" y="332"/>
                    <a:pt x="42" y="332"/>
                    <a:pt x="42" y="332"/>
                  </a:cubicBezTo>
                  <a:cubicBezTo>
                    <a:pt x="0" y="34"/>
                    <a:pt x="0" y="34"/>
                    <a:pt x="0" y="34"/>
                  </a:cubicBezTo>
                  <a:cubicBezTo>
                    <a:pt x="0" y="34"/>
                    <a:pt x="0" y="34"/>
                    <a:pt x="0" y="34"/>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7" name="Google Shape;7957;p197"/>
            <p:cNvSpPr/>
            <p:nvPr/>
          </p:nvSpPr>
          <p:spPr>
            <a:xfrm>
              <a:off x="4438" y="1809"/>
              <a:ext cx="199" cy="841"/>
            </a:xfrm>
            <a:custGeom>
              <a:rect b="b" l="l" r="r" t="t"/>
              <a:pathLst>
                <a:path extrusionOk="0" h="355" w="84">
                  <a:moveTo>
                    <a:pt x="84" y="6"/>
                  </a:moveTo>
                  <a:cubicBezTo>
                    <a:pt x="78" y="16"/>
                    <a:pt x="72" y="27"/>
                    <a:pt x="69" y="60"/>
                  </a:cubicBezTo>
                  <a:cubicBezTo>
                    <a:pt x="65" y="94"/>
                    <a:pt x="65" y="198"/>
                    <a:pt x="65" y="276"/>
                  </a:cubicBezTo>
                  <a:cubicBezTo>
                    <a:pt x="65" y="355"/>
                    <a:pt x="0" y="277"/>
                    <a:pt x="0" y="277"/>
                  </a:cubicBezTo>
                  <a:cubicBezTo>
                    <a:pt x="18" y="36"/>
                    <a:pt x="18" y="36"/>
                    <a:pt x="18" y="36"/>
                  </a:cubicBezTo>
                  <a:cubicBezTo>
                    <a:pt x="54" y="0"/>
                    <a:pt x="54" y="0"/>
                    <a:pt x="54" y="0"/>
                  </a:cubicBezTo>
                  <a:lnTo>
                    <a:pt x="84" y="6"/>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8" name="Google Shape;7958;p197"/>
            <p:cNvSpPr/>
            <p:nvPr/>
          </p:nvSpPr>
          <p:spPr>
            <a:xfrm>
              <a:off x="4346" y="1723"/>
              <a:ext cx="187" cy="469"/>
            </a:xfrm>
            <a:custGeom>
              <a:rect b="b" l="l" r="r" t="t"/>
              <a:pathLst>
                <a:path extrusionOk="0" h="469" w="187">
                  <a:moveTo>
                    <a:pt x="116" y="0"/>
                  </a:moveTo>
                  <a:lnTo>
                    <a:pt x="0" y="469"/>
                  </a:lnTo>
                  <a:lnTo>
                    <a:pt x="163" y="211"/>
                  </a:lnTo>
                  <a:lnTo>
                    <a:pt x="142" y="164"/>
                  </a:lnTo>
                  <a:lnTo>
                    <a:pt x="187" y="128"/>
                  </a:lnTo>
                  <a:lnTo>
                    <a:pt x="137" y="12"/>
                  </a:lnTo>
                  <a:lnTo>
                    <a:pt x="11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9" name="Google Shape;7959;p197"/>
            <p:cNvSpPr/>
            <p:nvPr/>
          </p:nvSpPr>
          <p:spPr>
            <a:xfrm>
              <a:off x="4346" y="1723"/>
              <a:ext cx="168" cy="469"/>
            </a:xfrm>
            <a:custGeom>
              <a:rect b="b" l="l" r="r" t="t"/>
              <a:pathLst>
                <a:path extrusionOk="0" h="469" w="168">
                  <a:moveTo>
                    <a:pt x="116" y="0"/>
                  </a:moveTo>
                  <a:lnTo>
                    <a:pt x="0" y="469"/>
                  </a:lnTo>
                  <a:lnTo>
                    <a:pt x="147" y="190"/>
                  </a:lnTo>
                  <a:lnTo>
                    <a:pt x="123" y="154"/>
                  </a:lnTo>
                  <a:lnTo>
                    <a:pt x="168" y="119"/>
                  </a:lnTo>
                  <a:lnTo>
                    <a:pt x="137" y="12"/>
                  </a:lnTo>
                  <a:lnTo>
                    <a:pt x="116"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7960" name="Google Shape;7960;p197"/>
          <p:cNvGrpSpPr/>
          <p:nvPr/>
        </p:nvGrpSpPr>
        <p:grpSpPr>
          <a:xfrm>
            <a:off x="8233663" y="2544785"/>
            <a:ext cx="1874565" cy="1480955"/>
            <a:chOff x="2885" y="1397"/>
            <a:chExt cx="1905" cy="1505"/>
          </a:xfrm>
        </p:grpSpPr>
        <p:sp>
          <p:nvSpPr>
            <p:cNvPr id="7961" name="Google Shape;7961;p197"/>
            <p:cNvSpPr/>
            <p:nvPr/>
          </p:nvSpPr>
          <p:spPr>
            <a:xfrm>
              <a:off x="3898" y="1744"/>
              <a:ext cx="161" cy="353"/>
            </a:xfrm>
            <a:custGeom>
              <a:rect b="b" l="l" r="r" t="t"/>
              <a:pathLst>
                <a:path extrusionOk="0" h="149" w="68">
                  <a:moveTo>
                    <a:pt x="0" y="16"/>
                  </a:moveTo>
                  <a:cubicBezTo>
                    <a:pt x="20" y="11"/>
                    <a:pt x="48" y="0"/>
                    <a:pt x="51" y="16"/>
                  </a:cubicBezTo>
                  <a:cubicBezTo>
                    <a:pt x="56" y="35"/>
                    <a:pt x="61" y="81"/>
                    <a:pt x="67" y="126"/>
                  </a:cubicBezTo>
                  <a:cubicBezTo>
                    <a:pt x="68" y="135"/>
                    <a:pt x="56" y="140"/>
                    <a:pt x="53" y="141"/>
                  </a:cubicBezTo>
                  <a:cubicBezTo>
                    <a:pt x="39" y="145"/>
                    <a:pt x="27" y="147"/>
                    <a:pt x="12" y="149"/>
                  </a:cubicBezTo>
                  <a:cubicBezTo>
                    <a:pt x="0" y="16"/>
                    <a:pt x="0" y="16"/>
                    <a:pt x="0" y="16"/>
                  </a:cubicBezTo>
                  <a:cubicBezTo>
                    <a:pt x="0" y="16"/>
                    <a:pt x="0" y="16"/>
                    <a:pt x="0" y="16"/>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2" name="Google Shape;7962;p197"/>
            <p:cNvSpPr/>
            <p:nvPr/>
          </p:nvSpPr>
          <p:spPr>
            <a:xfrm>
              <a:off x="3595" y="1734"/>
              <a:ext cx="158" cy="363"/>
            </a:xfrm>
            <a:custGeom>
              <a:rect b="b" l="l" r="r" t="t"/>
              <a:pathLst>
                <a:path extrusionOk="0" h="153" w="67">
                  <a:moveTo>
                    <a:pt x="67" y="20"/>
                  </a:moveTo>
                  <a:cubicBezTo>
                    <a:pt x="41" y="14"/>
                    <a:pt x="21" y="0"/>
                    <a:pt x="17" y="20"/>
                  </a:cubicBezTo>
                  <a:cubicBezTo>
                    <a:pt x="12" y="41"/>
                    <a:pt x="7" y="86"/>
                    <a:pt x="2" y="129"/>
                  </a:cubicBezTo>
                  <a:cubicBezTo>
                    <a:pt x="0" y="140"/>
                    <a:pt x="12" y="145"/>
                    <a:pt x="15" y="146"/>
                  </a:cubicBezTo>
                  <a:cubicBezTo>
                    <a:pt x="29" y="149"/>
                    <a:pt x="40" y="151"/>
                    <a:pt x="54" y="153"/>
                  </a:cubicBezTo>
                  <a:cubicBezTo>
                    <a:pt x="67" y="20"/>
                    <a:pt x="67" y="20"/>
                    <a:pt x="67" y="20"/>
                  </a:cubicBezTo>
                  <a:cubicBezTo>
                    <a:pt x="67" y="20"/>
                    <a:pt x="67" y="20"/>
                    <a:pt x="67" y="20"/>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3" name="Google Shape;7963;p197"/>
            <p:cNvSpPr/>
            <p:nvPr/>
          </p:nvSpPr>
          <p:spPr>
            <a:xfrm>
              <a:off x="3704" y="2090"/>
              <a:ext cx="239" cy="14"/>
            </a:xfrm>
            <a:custGeom>
              <a:rect b="b" l="l" r="r" t="t"/>
              <a:pathLst>
                <a:path extrusionOk="0" h="6" w="101">
                  <a:moveTo>
                    <a:pt x="1" y="0"/>
                  </a:moveTo>
                  <a:cubicBezTo>
                    <a:pt x="0" y="2"/>
                    <a:pt x="0" y="2"/>
                    <a:pt x="0" y="2"/>
                  </a:cubicBezTo>
                  <a:cubicBezTo>
                    <a:pt x="32" y="6"/>
                    <a:pt x="70" y="6"/>
                    <a:pt x="101" y="2"/>
                  </a:cubicBezTo>
                  <a:cubicBezTo>
                    <a:pt x="101" y="1"/>
                    <a:pt x="101" y="1"/>
                    <a:pt x="101"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4" name="Google Shape;7964;p197"/>
            <p:cNvSpPr/>
            <p:nvPr/>
          </p:nvSpPr>
          <p:spPr>
            <a:xfrm>
              <a:off x="3635" y="1703"/>
              <a:ext cx="384" cy="401"/>
            </a:xfrm>
            <a:custGeom>
              <a:rect b="b" l="l" r="r" t="t"/>
              <a:pathLst>
                <a:path extrusionOk="0" h="169" w="162">
                  <a:moveTo>
                    <a:pt x="17" y="163"/>
                  </a:moveTo>
                  <a:cubicBezTo>
                    <a:pt x="24" y="143"/>
                    <a:pt x="9" y="49"/>
                    <a:pt x="0" y="32"/>
                  </a:cubicBezTo>
                  <a:cubicBezTo>
                    <a:pt x="5" y="14"/>
                    <a:pt x="51" y="10"/>
                    <a:pt x="63" y="0"/>
                  </a:cubicBezTo>
                  <a:cubicBezTo>
                    <a:pt x="69" y="5"/>
                    <a:pt x="73" y="7"/>
                    <a:pt x="80" y="7"/>
                  </a:cubicBezTo>
                  <a:cubicBezTo>
                    <a:pt x="87" y="7"/>
                    <a:pt x="91" y="5"/>
                    <a:pt x="97" y="0"/>
                  </a:cubicBezTo>
                  <a:cubicBezTo>
                    <a:pt x="106" y="8"/>
                    <a:pt x="154" y="13"/>
                    <a:pt x="162" y="31"/>
                  </a:cubicBezTo>
                  <a:cubicBezTo>
                    <a:pt x="153" y="51"/>
                    <a:pt x="136" y="145"/>
                    <a:pt x="143" y="163"/>
                  </a:cubicBezTo>
                  <a:cubicBezTo>
                    <a:pt x="112" y="169"/>
                    <a:pt x="49" y="169"/>
                    <a:pt x="17" y="163"/>
                  </a:cubicBez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5" name="Google Shape;7965;p197"/>
            <p:cNvSpPr/>
            <p:nvPr/>
          </p:nvSpPr>
          <p:spPr>
            <a:xfrm>
              <a:off x="3746" y="1703"/>
              <a:ext cx="157" cy="313"/>
            </a:xfrm>
            <a:custGeom>
              <a:rect b="b" l="l" r="r" t="t"/>
              <a:pathLst>
                <a:path extrusionOk="0" h="313" w="157">
                  <a:moveTo>
                    <a:pt x="5" y="22"/>
                  </a:moveTo>
                  <a:lnTo>
                    <a:pt x="0" y="114"/>
                  </a:lnTo>
                  <a:lnTo>
                    <a:pt x="79" y="313"/>
                  </a:lnTo>
                  <a:lnTo>
                    <a:pt x="157" y="114"/>
                  </a:lnTo>
                  <a:lnTo>
                    <a:pt x="152" y="19"/>
                  </a:lnTo>
                  <a:lnTo>
                    <a:pt x="119" y="0"/>
                  </a:lnTo>
                  <a:lnTo>
                    <a:pt x="38" y="0"/>
                  </a:lnTo>
                  <a:lnTo>
                    <a:pt x="5" y="2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6" name="Google Shape;7966;p197"/>
            <p:cNvSpPr/>
            <p:nvPr/>
          </p:nvSpPr>
          <p:spPr>
            <a:xfrm>
              <a:off x="3784" y="1672"/>
              <a:ext cx="79"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7" name="Google Shape;7967;p197"/>
            <p:cNvSpPr/>
            <p:nvPr/>
          </p:nvSpPr>
          <p:spPr>
            <a:xfrm>
              <a:off x="3806" y="1746"/>
              <a:ext cx="38" cy="57"/>
            </a:xfrm>
            <a:custGeom>
              <a:rect b="b" l="l" r="r" t="t"/>
              <a:pathLst>
                <a:path extrusionOk="0" h="24" w="16">
                  <a:moveTo>
                    <a:pt x="13" y="24"/>
                  </a:moveTo>
                  <a:cubicBezTo>
                    <a:pt x="16" y="19"/>
                    <a:pt x="16" y="19"/>
                    <a:pt x="16" y="19"/>
                  </a:cubicBezTo>
                  <a:cubicBezTo>
                    <a:pt x="8" y="0"/>
                    <a:pt x="8" y="0"/>
                    <a:pt x="8" y="0"/>
                  </a:cubicBezTo>
                  <a:cubicBezTo>
                    <a:pt x="0" y="19"/>
                    <a:pt x="0" y="19"/>
                    <a:pt x="0" y="19"/>
                  </a:cubicBezTo>
                  <a:cubicBezTo>
                    <a:pt x="3" y="24"/>
                    <a:pt x="3" y="24"/>
                    <a:pt x="3" y="24"/>
                  </a:cubicBezTo>
                  <a:cubicBezTo>
                    <a:pt x="6" y="24"/>
                    <a:pt x="10" y="24"/>
                    <a:pt x="13" y="24"/>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8" name="Google Shape;7968;p197"/>
            <p:cNvSpPr/>
            <p:nvPr/>
          </p:nvSpPr>
          <p:spPr>
            <a:xfrm>
              <a:off x="3763" y="1703"/>
              <a:ext cx="62" cy="119"/>
            </a:xfrm>
            <a:custGeom>
              <a:rect b="b" l="l" r="r" t="t"/>
              <a:pathLst>
                <a:path extrusionOk="0" h="119" w="62">
                  <a:moveTo>
                    <a:pt x="21" y="0"/>
                  </a:moveTo>
                  <a:lnTo>
                    <a:pt x="62" y="43"/>
                  </a:lnTo>
                  <a:lnTo>
                    <a:pt x="33" y="119"/>
                  </a:lnTo>
                  <a:lnTo>
                    <a:pt x="0" y="17"/>
                  </a:lnTo>
                  <a:lnTo>
                    <a:pt x="2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9" name="Google Shape;7969;p197"/>
            <p:cNvSpPr/>
            <p:nvPr/>
          </p:nvSpPr>
          <p:spPr>
            <a:xfrm>
              <a:off x="3706" y="1717"/>
              <a:ext cx="119" cy="299"/>
            </a:xfrm>
            <a:custGeom>
              <a:rect b="b" l="l" r="r" t="t"/>
              <a:pathLst>
                <a:path extrusionOk="0" h="299" w="119">
                  <a:moveTo>
                    <a:pt x="57" y="0"/>
                  </a:moveTo>
                  <a:lnTo>
                    <a:pt x="119" y="299"/>
                  </a:lnTo>
                  <a:lnTo>
                    <a:pt x="17" y="136"/>
                  </a:lnTo>
                  <a:lnTo>
                    <a:pt x="28" y="107"/>
                  </a:lnTo>
                  <a:lnTo>
                    <a:pt x="0" y="84"/>
                  </a:lnTo>
                  <a:lnTo>
                    <a:pt x="40" y="10"/>
                  </a:lnTo>
                  <a:lnTo>
                    <a:pt x="5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0" name="Google Shape;7970;p197"/>
            <p:cNvSpPr/>
            <p:nvPr/>
          </p:nvSpPr>
          <p:spPr>
            <a:xfrm>
              <a:off x="3825" y="1703"/>
              <a:ext cx="64" cy="119"/>
            </a:xfrm>
            <a:custGeom>
              <a:rect b="b" l="l" r="r" t="t"/>
              <a:pathLst>
                <a:path extrusionOk="0" h="119" w="64">
                  <a:moveTo>
                    <a:pt x="40" y="0"/>
                  </a:moveTo>
                  <a:lnTo>
                    <a:pt x="0" y="43"/>
                  </a:lnTo>
                  <a:lnTo>
                    <a:pt x="28" y="119"/>
                  </a:lnTo>
                  <a:lnTo>
                    <a:pt x="64" y="17"/>
                  </a:lnTo>
                  <a:lnTo>
                    <a:pt x="4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1" name="Google Shape;7971;p197"/>
            <p:cNvSpPr/>
            <p:nvPr/>
          </p:nvSpPr>
          <p:spPr>
            <a:xfrm>
              <a:off x="3799" y="1829"/>
              <a:ext cx="52" cy="187"/>
            </a:xfrm>
            <a:custGeom>
              <a:rect b="b" l="l" r="r" t="t"/>
              <a:pathLst>
                <a:path extrusionOk="0" h="187" w="52">
                  <a:moveTo>
                    <a:pt x="14" y="0"/>
                  </a:moveTo>
                  <a:lnTo>
                    <a:pt x="37" y="0"/>
                  </a:lnTo>
                  <a:lnTo>
                    <a:pt x="52" y="128"/>
                  </a:lnTo>
                  <a:lnTo>
                    <a:pt x="26" y="187"/>
                  </a:lnTo>
                  <a:lnTo>
                    <a:pt x="0" y="128"/>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2" name="Google Shape;7972;p197"/>
            <p:cNvSpPr/>
            <p:nvPr/>
          </p:nvSpPr>
          <p:spPr>
            <a:xfrm>
              <a:off x="3763" y="1703"/>
              <a:ext cx="62" cy="100"/>
            </a:xfrm>
            <a:custGeom>
              <a:rect b="b" l="l" r="r" t="t"/>
              <a:pathLst>
                <a:path extrusionOk="0" h="100" w="62">
                  <a:moveTo>
                    <a:pt x="21" y="0"/>
                  </a:moveTo>
                  <a:lnTo>
                    <a:pt x="62" y="43"/>
                  </a:lnTo>
                  <a:lnTo>
                    <a:pt x="33" y="100"/>
                  </a:lnTo>
                  <a:lnTo>
                    <a:pt x="0" y="17"/>
                  </a:lnTo>
                  <a:lnTo>
                    <a:pt x="2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3" name="Google Shape;7973;p197"/>
            <p:cNvSpPr/>
            <p:nvPr/>
          </p:nvSpPr>
          <p:spPr>
            <a:xfrm>
              <a:off x="3718" y="1717"/>
              <a:ext cx="107" cy="299"/>
            </a:xfrm>
            <a:custGeom>
              <a:rect b="b" l="l" r="r" t="t"/>
              <a:pathLst>
                <a:path extrusionOk="0" h="299" w="107">
                  <a:moveTo>
                    <a:pt x="45" y="0"/>
                  </a:moveTo>
                  <a:lnTo>
                    <a:pt x="107" y="299"/>
                  </a:lnTo>
                  <a:lnTo>
                    <a:pt x="14" y="121"/>
                  </a:lnTo>
                  <a:lnTo>
                    <a:pt x="28" y="100"/>
                  </a:lnTo>
                  <a:lnTo>
                    <a:pt x="0" y="76"/>
                  </a:lnTo>
                  <a:lnTo>
                    <a:pt x="28" y="10"/>
                  </a:lnTo>
                  <a:lnTo>
                    <a:pt x="4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4" name="Google Shape;7974;p197"/>
            <p:cNvSpPr/>
            <p:nvPr/>
          </p:nvSpPr>
          <p:spPr>
            <a:xfrm>
              <a:off x="3825" y="1717"/>
              <a:ext cx="118" cy="299"/>
            </a:xfrm>
            <a:custGeom>
              <a:rect b="b" l="l" r="r" t="t"/>
              <a:pathLst>
                <a:path extrusionOk="0" h="299" w="118">
                  <a:moveTo>
                    <a:pt x="64" y="0"/>
                  </a:moveTo>
                  <a:lnTo>
                    <a:pt x="0" y="299"/>
                  </a:lnTo>
                  <a:lnTo>
                    <a:pt x="102" y="136"/>
                  </a:lnTo>
                  <a:lnTo>
                    <a:pt x="90" y="107"/>
                  </a:lnTo>
                  <a:lnTo>
                    <a:pt x="118" y="84"/>
                  </a:lnTo>
                  <a:lnTo>
                    <a:pt x="87" y="10"/>
                  </a:lnTo>
                  <a:lnTo>
                    <a:pt x="6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5" name="Google Shape;7975;p197"/>
            <p:cNvSpPr/>
            <p:nvPr/>
          </p:nvSpPr>
          <p:spPr>
            <a:xfrm>
              <a:off x="3825" y="1717"/>
              <a:ext cx="106" cy="299"/>
            </a:xfrm>
            <a:custGeom>
              <a:rect b="b" l="l" r="r" t="t"/>
              <a:pathLst>
                <a:path extrusionOk="0" h="299" w="106">
                  <a:moveTo>
                    <a:pt x="64" y="0"/>
                  </a:moveTo>
                  <a:lnTo>
                    <a:pt x="0" y="299"/>
                  </a:lnTo>
                  <a:lnTo>
                    <a:pt x="92" y="121"/>
                  </a:lnTo>
                  <a:lnTo>
                    <a:pt x="78" y="100"/>
                  </a:lnTo>
                  <a:lnTo>
                    <a:pt x="106" y="76"/>
                  </a:lnTo>
                  <a:lnTo>
                    <a:pt x="87" y="10"/>
                  </a:lnTo>
                  <a:lnTo>
                    <a:pt x="6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6" name="Google Shape;7976;p197"/>
            <p:cNvSpPr/>
            <p:nvPr/>
          </p:nvSpPr>
          <p:spPr>
            <a:xfrm>
              <a:off x="3825" y="1703"/>
              <a:ext cx="64" cy="100"/>
            </a:xfrm>
            <a:custGeom>
              <a:rect b="b" l="l" r="r" t="t"/>
              <a:pathLst>
                <a:path extrusionOk="0" h="100" w="64">
                  <a:moveTo>
                    <a:pt x="40" y="0"/>
                  </a:moveTo>
                  <a:lnTo>
                    <a:pt x="0" y="43"/>
                  </a:lnTo>
                  <a:lnTo>
                    <a:pt x="28" y="100"/>
                  </a:lnTo>
                  <a:lnTo>
                    <a:pt x="64" y="17"/>
                  </a:ln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7" name="Google Shape;7977;p197"/>
            <p:cNvSpPr/>
            <p:nvPr/>
          </p:nvSpPr>
          <p:spPr>
            <a:xfrm>
              <a:off x="3806" y="1801"/>
              <a:ext cx="38" cy="30"/>
            </a:xfrm>
            <a:custGeom>
              <a:rect b="b" l="l" r="r" t="t"/>
              <a:pathLst>
                <a:path extrusionOk="0" h="13" w="16">
                  <a:moveTo>
                    <a:pt x="3" y="0"/>
                  </a:moveTo>
                  <a:cubicBezTo>
                    <a:pt x="13" y="0"/>
                    <a:pt x="13" y="0"/>
                    <a:pt x="13" y="0"/>
                  </a:cubicBezTo>
                  <a:cubicBezTo>
                    <a:pt x="16" y="5"/>
                    <a:pt x="16" y="9"/>
                    <a:pt x="13" y="13"/>
                  </a:cubicBezTo>
                  <a:cubicBezTo>
                    <a:pt x="3" y="13"/>
                    <a:pt x="3" y="13"/>
                    <a:pt x="3" y="13"/>
                  </a:cubicBezTo>
                  <a:cubicBezTo>
                    <a:pt x="1" y="9"/>
                    <a:pt x="0" y="5"/>
                    <a:pt x="3"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8" name="Google Shape;7978;p197"/>
            <p:cNvSpPr/>
            <p:nvPr/>
          </p:nvSpPr>
          <p:spPr>
            <a:xfrm>
              <a:off x="3820" y="2014"/>
              <a:ext cx="12" cy="88"/>
            </a:xfrm>
            <a:custGeom>
              <a:rect b="b" l="l" r="r" t="t"/>
              <a:pathLst>
                <a:path extrusionOk="0" h="37" w="5">
                  <a:moveTo>
                    <a:pt x="0" y="37"/>
                  </a:moveTo>
                  <a:cubicBezTo>
                    <a:pt x="1" y="27"/>
                    <a:pt x="1" y="16"/>
                    <a:pt x="3" y="0"/>
                  </a:cubicBezTo>
                  <a:cubicBezTo>
                    <a:pt x="4" y="16"/>
                    <a:pt x="4" y="27"/>
                    <a:pt x="5" y="37"/>
                  </a:cubicBezTo>
                  <a:cubicBezTo>
                    <a:pt x="3" y="37"/>
                    <a:pt x="2" y="37"/>
                    <a:pt x="0"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9" name="Google Shape;7979;p197"/>
            <p:cNvSpPr/>
            <p:nvPr/>
          </p:nvSpPr>
          <p:spPr>
            <a:xfrm>
              <a:off x="3739" y="1703"/>
              <a:ext cx="173" cy="311"/>
            </a:xfrm>
            <a:custGeom>
              <a:rect b="b" l="l" r="r" t="t"/>
              <a:pathLst>
                <a:path extrusionOk="0" h="311" w="173">
                  <a:moveTo>
                    <a:pt x="0" y="24"/>
                  </a:moveTo>
                  <a:lnTo>
                    <a:pt x="10" y="114"/>
                  </a:lnTo>
                  <a:lnTo>
                    <a:pt x="88" y="311"/>
                  </a:lnTo>
                  <a:lnTo>
                    <a:pt x="164" y="114"/>
                  </a:lnTo>
                  <a:lnTo>
                    <a:pt x="173" y="24"/>
                  </a:lnTo>
                  <a:lnTo>
                    <a:pt x="135" y="0"/>
                  </a:lnTo>
                  <a:lnTo>
                    <a:pt x="36" y="0"/>
                  </a:lnTo>
                  <a:lnTo>
                    <a:pt x="0"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0" name="Google Shape;7980;p197"/>
            <p:cNvSpPr/>
            <p:nvPr/>
          </p:nvSpPr>
          <p:spPr>
            <a:xfrm>
              <a:off x="3775" y="1670"/>
              <a:ext cx="99"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1" name="Google Shape;7981;p197"/>
            <p:cNvSpPr/>
            <p:nvPr/>
          </p:nvSpPr>
          <p:spPr>
            <a:xfrm>
              <a:off x="3704" y="1421"/>
              <a:ext cx="242" cy="296"/>
            </a:xfrm>
            <a:custGeom>
              <a:rect b="b" l="l" r="r" t="t"/>
              <a:pathLst>
                <a:path extrusionOk="0" h="125" w="102">
                  <a:moveTo>
                    <a:pt x="51" y="125"/>
                  </a:moveTo>
                  <a:cubicBezTo>
                    <a:pt x="68" y="125"/>
                    <a:pt x="83" y="106"/>
                    <a:pt x="91" y="84"/>
                  </a:cubicBezTo>
                  <a:cubicBezTo>
                    <a:pt x="91" y="84"/>
                    <a:pt x="92" y="84"/>
                    <a:pt x="93" y="84"/>
                  </a:cubicBezTo>
                  <a:cubicBezTo>
                    <a:pt x="96" y="85"/>
                    <a:pt x="100" y="79"/>
                    <a:pt x="101" y="71"/>
                  </a:cubicBezTo>
                  <a:cubicBezTo>
                    <a:pt x="102" y="63"/>
                    <a:pt x="101" y="56"/>
                    <a:pt x="97" y="55"/>
                  </a:cubicBezTo>
                  <a:cubicBezTo>
                    <a:pt x="97" y="55"/>
                    <a:pt x="97" y="55"/>
                    <a:pt x="97" y="55"/>
                  </a:cubicBezTo>
                  <a:cubicBezTo>
                    <a:pt x="98" y="27"/>
                    <a:pt x="87" y="0"/>
                    <a:pt x="51" y="0"/>
                  </a:cubicBezTo>
                  <a:cubicBezTo>
                    <a:pt x="16" y="0"/>
                    <a:pt x="4" y="27"/>
                    <a:pt x="6" y="55"/>
                  </a:cubicBezTo>
                  <a:cubicBezTo>
                    <a:pt x="6" y="55"/>
                    <a:pt x="5" y="55"/>
                    <a:pt x="5" y="55"/>
                  </a:cubicBezTo>
                  <a:cubicBezTo>
                    <a:pt x="2" y="56"/>
                    <a:pt x="0" y="63"/>
                    <a:pt x="2" y="71"/>
                  </a:cubicBezTo>
                  <a:cubicBezTo>
                    <a:pt x="3" y="79"/>
                    <a:pt x="7" y="85"/>
                    <a:pt x="10" y="84"/>
                  </a:cubicBezTo>
                  <a:cubicBezTo>
                    <a:pt x="11" y="84"/>
                    <a:pt x="11" y="84"/>
                    <a:pt x="12" y="83"/>
                  </a:cubicBezTo>
                  <a:cubicBezTo>
                    <a:pt x="20" y="106"/>
                    <a:pt x="35" y="125"/>
                    <a:pt x="51" y="125"/>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2" name="Google Shape;7982;p197"/>
            <p:cNvSpPr/>
            <p:nvPr/>
          </p:nvSpPr>
          <p:spPr>
            <a:xfrm>
              <a:off x="3713" y="1421"/>
              <a:ext cx="223" cy="164"/>
            </a:xfrm>
            <a:custGeom>
              <a:rect b="b" l="l" r="r" t="t"/>
              <a:pathLst>
                <a:path extrusionOk="0" h="69" w="94">
                  <a:moveTo>
                    <a:pt x="93" y="55"/>
                  </a:moveTo>
                  <a:cubicBezTo>
                    <a:pt x="94" y="27"/>
                    <a:pt x="83" y="0"/>
                    <a:pt x="47" y="0"/>
                  </a:cubicBezTo>
                  <a:cubicBezTo>
                    <a:pt x="12" y="0"/>
                    <a:pt x="0" y="27"/>
                    <a:pt x="2" y="55"/>
                  </a:cubicBezTo>
                  <a:cubicBezTo>
                    <a:pt x="5" y="56"/>
                    <a:pt x="8" y="61"/>
                    <a:pt x="9" y="68"/>
                  </a:cubicBezTo>
                  <a:cubicBezTo>
                    <a:pt x="11" y="69"/>
                    <a:pt x="13" y="68"/>
                    <a:pt x="13" y="63"/>
                  </a:cubicBezTo>
                  <a:cubicBezTo>
                    <a:pt x="13" y="46"/>
                    <a:pt x="15" y="31"/>
                    <a:pt x="26" y="27"/>
                  </a:cubicBezTo>
                  <a:cubicBezTo>
                    <a:pt x="37" y="24"/>
                    <a:pt x="39" y="31"/>
                    <a:pt x="47" y="31"/>
                  </a:cubicBezTo>
                  <a:cubicBezTo>
                    <a:pt x="55" y="31"/>
                    <a:pt x="58" y="24"/>
                    <a:pt x="68" y="27"/>
                  </a:cubicBezTo>
                  <a:cubicBezTo>
                    <a:pt x="79" y="30"/>
                    <a:pt x="82" y="46"/>
                    <a:pt x="82" y="63"/>
                  </a:cubicBezTo>
                  <a:cubicBezTo>
                    <a:pt x="82" y="68"/>
                    <a:pt x="83" y="69"/>
                    <a:pt x="85" y="68"/>
                  </a:cubicBezTo>
                  <a:cubicBezTo>
                    <a:pt x="87" y="61"/>
                    <a:pt x="90" y="55"/>
                    <a:pt x="93" y="55"/>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3" name="Google Shape;7983;p197"/>
            <p:cNvSpPr/>
            <p:nvPr/>
          </p:nvSpPr>
          <p:spPr>
            <a:xfrm>
              <a:off x="3808" y="1746"/>
              <a:ext cx="36" cy="55"/>
            </a:xfrm>
            <a:custGeom>
              <a:rect b="b" l="l" r="r" t="t"/>
              <a:pathLst>
                <a:path extrusionOk="0" h="23" w="15">
                  <a:moveTo>
                    <a:pt x="13"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3" y="23"/>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4" name="Google Shape;7984;p197"/>
            <p:cNvSpPr/>
            <p:nvPr/>
          </p:nvSpPr>
          <p:spPr>
            <a:xfrm>
              <a:off x="3753" y="1703"/>
              <a:ext cx="72" cy="116"/>
            </a:xfrm>
            <a:custGeom>
              <a:rect b="b" l="l" r="r" t="t"/>
              <a:pathLst>
                <a:path extrusionOk="0" h="116" w="72">
                  <a:moveTo>
                    <a:pt x="22" y="0"/>
                  </a:moveTo>
                  <a:lnTo>
                    <a:pt x="72" y="43"/>
                  </a:lnTo>
                  <a:lnTo>
                    <a:pt x="46" y="116"/>
                  </a:lnTo>
                  <a:lnTo>
                    <a:pt x="0" y="14"/>
                  </a:lnTo>
                  <a:lnTo>
                    <a:pt x="22"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5" name="Google Shape;7985;p197"/>
            <p:cNvSpPr/>
            <p:nvPr/>
          </p:nvSpPr>
          <p:spPr>
            <a:xfrm>
              <a:off x="3708" y="1717"/>
              <a:ext cx="117" cy="297"/>
            </a:xfrm>
            <a:custGeom>
              <a:rect b="b" l="l" r="r" t="t"/>
              <a:pathLst>
                <a:path extrusionOk="0" h="297" w="117">
                  <a:moveTo>
                    <a:pt x="45" y="0"/>
                  </a:moveTo>
                  <a:lnTo>
                    <a:pt x="117" y="297"/>
                  </a:lnTo>
                  <a:lnTo>
                    <a:pt x="15" y="133"/>
                  </a:lnTo>
                  <a:lnTo>
                    <a:pt x="29" y="105"/>
                  </a:lnTo>
                  <a:lnTo>
                    <a:pt x="0" y="81"/>
                  </a:lnTo>
                  <a:lnTo>
                    <a:pt x="31" y="10"/>
                  </a:lnTo>
                  <a:lnTo>
                    <a:pt x="45"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6" name="Google Shape;7986;p197"/>
            <p:cNvSpPr/>
            <p:nvPr/>
          </p:nvSpPr>
          <p:spPr>
            <a:xfrm>
              <a:off x="3825" y="1703"/>
              <a:ext cx="73" cy="116"/>
            </a:xfrm>
            <a:custGeom>
              <a:rect b="b" l="l" r="r" t="t"/>
              <a:pathLst>
                <a:path extrusionOk="0" h="116" w="73">
                  <a:moveTo>
                    <a:pt x="49" y="0"/>
                  </a:moveTo>
                  <a:lnTo>
                    <a:pt x="0" y="43"/>
                  </a:lnTo>
                  <a:lnTo>
                    <a:pt x="28" y="116"/>
                  </a:lnTo>
                  <a:lnTo>
                    <a:pt x="73" y="14"/>
                  </a:lnTo>
                  <a:lnTo>
                    <a:pt x="49"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7" name="Google Shape;7987;p197"/>
            <p:cNvSpPr/>
            <p:nvPr/>
          </p:nvSpPr>
          <p:spPr>
            <a:xfrm>
              <a:off x="3801" y="1829"/>
              <a:ext cx="50" cy="185"/>
            </a:xfrm>
            <a:custGeom>
              <a:rect b="b" l="l" r="r" t="t"/>
              <a:pathLst>
                <a:path extrusionOk="0" h="185" w="50">
                  <a:moveTo>
                    <a:pt x="12" y="0"/>
                  </a:moveTo>
                  <a:lnTo>
                    <a:pt x="38" y="0"/>
                  </a:lnTo>
                  <a:lnTo>
                    <a:pt x="50" y="126"/>
                  </a:lnTo>
                  <a:lnTo>
                    <a:pt x="24" y="185"/>
                  </a:lnTo>
                  <a:lnTo>
                    <a:pt x="0" y="126"/>
                  </a:lnTo>
                  <a:lnTo>
                    <a:pt x="1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8" name="Google Shape;7988;p197"/>
            <p:cNvSpPr/>
            <p:nvPr/>
          </p:nvSpPr>
          <p:spPr>
            <a:xfrm>
              <a:off x="3730" y="1423"/>
              <a:ext cx="185" cy="138"/>
            </a:xfrm>
            <a:custGeom>
              <a:rect b="b" l="l" r="r" t="t"/>
              <a:pathLst>
                <a:path extrusionOk="0" h="58" w="78">
                  <a:moveTo>
                    <a:pt x="78" y="26"/>
                  </a:moveTo>
                  <a:cubicBezTo>
                    <a:pt x="74" y="35"/>
                    <a:pt x="36" y="57"/>
                    <a:pt x="21" y="58"/>
                  </a:cubicBezTo>
                  <a:cubicBezTo>
                    <a:pt x="28" y="52"/>
                    <a:pt x="44" y="33"/>
                    <a:pt x="42" y="32"/>
                  </a:cubicBezTo>
                  <a:cubicBezTo>
                    <a:pt x="39" y="31"/>
                    <a:pt x="15" y="50"/>
                    <a:pt x="2" y="54"/>
                  </a:cubicBezTo>
                  <a:cubicBezTo>
                    <a:pt x="0" y="0"/>
                    <a:pt x="39" y="1"/>
                    <a:pt x="78" y="26"/>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9" name="Google Shape;7989;p197"/>
            <p:cNvSpPr/>
            <p:nvPr/>
          </p:nvSpPr>
          <p:spPr>
            <a:xfrm>
              <a:off x="3865" y="1407"/>
              <a:ext cx="66" cy="147"/>
            </a:xfrm>
            <a:custGeom>
              <a:rect b="b" l="l" r="r" t="t"/>
              <a:pathLst>
                <a:path extrusionOk="0" h="62" w="28">
                  <a:moveTo>
                    <a:pt x="0" y="24"/>
                  </a:moveTo>
                  <a:cubicBezTo>
                    <a:pt x="2" y="33"/>
                    <a:pt x="15" y="60"/>
                    <a:pt x="21" y="61"/>
                  </a:cubicBezTo>
                  <a:cubicBezTo>
                    <a:pt x="28" y="62"/>
                    <a:pt x="28" y="0"/>
                    <a:pt x="0" y="24"/>
                  </a:cubicBezTo>
                  <a:close/>
                </a:path>
              </a:pathLst>
            </a:custGeom>
            <a:solidFill>
              <a:srgbClr val="B55C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0" name="Google Shape;7990;p197"/>
            <p:cNvSpPr/>
            <p:nvPr/>
          </p:nvSpPr>
          <p:spPr>
            <a:xfrm>
              <a:off x="3753" y="1703"/>
              <a:ext cx="72" cy="98"/>
            </a:xfrm>
            <a:custGeom>
              <a:rect b="b" l="l" r="r" t="t"/>
              <a:pathLst>
                <a:path extrusionOk="0" h="98" w="72">
                  <a:moveTo>
                    <a:pt x="22" y="0"/>
                  </a:moveTo>
                  <a:lnTo>
                    <a:pt x="72" y="43"/>
                  </a:lnTo>
                  <a:lnTo>
                    <a:pt x="43" y="98"/>
                  </a:lnTo>
                  <a:lnTo>
                    <a:pt x="0" y="14"/>
                  </a:lnTo>
                  <a:lnTo>
                    <a:pt x="22"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1" name="Google Shape;7991;p197"/>
            <p:cNvSpPr/>
            <p:nvPr/>
          </p:nvSpPr>
          <p:spPr>
            <a:xfrm>
              <a:off x="3718" y="1717"/>
              <a:ext cx="107" cy="297"/>
            </a:xfrm>
            <a:custGeom>
              <a:rect b="b" l="l" r="r" t="t"/>
              <a:pathLst>
                <a:path extrusionOk="0" h="297" w="107">
                  <a:moveTo>
                    <a:pt x="35" y="0"/>
                  </a:moveTo>
                  <a:lnTo>
                    <a:pt x="107" y="297"/>
                  </a:lnTo>
                  <a:lnTo>
                    <a:pt x="14" y="121"/>
                  </a:lnTo>
                  <a:lnTo>
                    <a:pt x="31" y="100"/>
                  </a:lnTo>
                  <a:lnTo>
                    <a:pt x="0" y="76"/>
                  </a:lnTo>
                  <a:lnTo>
                    <a:pt x="21" y="10"/>
                  </a:lnTo>
                  <a:lnTo>
                    <a:pt x="35"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2" name="Google Shape;7992;p197"/>
            <p:cNvSpPr/>
            <p:nvPr/>
          </p:nvSpPr>
          <p:spPr>
            <a:xfrm>
              <a:off x="3825" y="1717"/>
              <a:ext cx="118" cy="297"/>
            </a:xfrm>
            <a:custGeom>
              <a:rect b="b" l="l" r="r" t="t"/>
              <a:pathLst>
                <a:path extrusionOk="0" h="297" w="118">
                  <a:moveTo>
                    <a:pt x="73" y="0"/>
                  </a:moveTo>
                  <a:lnTo>
                    <a:pt x="0" y="297"/>
                  </a:lnTo>
                  <a:lnTo>
                    <a:pt x="104" y="133"/>
                  </a:lnTo>
                  <a:lnTo>
                    <a:pt x="90" y="105"/>
                  </a:lnTo>
                  <a:lnTo>
                    <a:pt x="118" y="81"/>
                  </a:lnTo>
                  <a:lnTo>
                    <a:pt x="87" y="10"/>
                  </a:lnTo>
                  <a:lnTo>
                    <a:pt x="73"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3" name="Google Shape;7993;p197"/>
            <p:cNvSpPr/>
            <p:nvPr/>
          </p:nvSpPr>
          <p:spPr>
            <a:xfrm>
              <a:off x="3825" y="1717"/>
              <a:ext cx="106" cy="297"/>
            </a:xfrm>
            <a:custGeom>
              <a:rect b="b" l="l" r="r" t="t"/>
              <a:pathLst>
                <a:path extrusionOk="0" h="297" w="106">
                  <a:moveTo>
                    <a:pt x="73" y="0"/>
                  </a:moveTo>
                  <a:lnTo>
                    <a:pt x="0" y="297"/>
                  </a:lnTo>
                  <a:lnTo>
                    <a:pt x="92" y="121"/>
                  </a:lnTo>
                  <a:lnTo>
                    <a:pt x="78" y="100"/>
                  </a:lnTo>
                  <a:lnTo>
                    <a:pt x="106" y="76"/>
                  </a:lnTo>
                  <a:lnTo>
                    <a:pt x="87" y="10"/>
                  </a:lnTo>
                  <a:lnTo>
                    <a:pt x="73"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4" name="Google Shape;7994;p197"/>
            <p:cNvSpPr/>
            <p:nvPr/>
          </p:nvSpPr>
          <p:spPr>
            <a:xfrm>
              <a:off x="3825" y="1703"/>
              <a:ext cx="73" cy="98"/>
            </a:xfrm>
            <a:custGeom>
              <a:rect b="b" l="l" r="r" t="t"/>
              <a:pathLst>
                <a:path extrusionOk="0" h="98" w="73">
                  <a:moveTo>
                    <a:pt x="49" y="0"/>
                  </a:moveTo>
                  <a:lnTo>
                    <a:pt x="0" y="43"/>
                  </a:lnTo>
                  <a:lnTo>
                    <a:pt x="28" y="98"/>
                  </a:lnTo>
                  <a:lnTo>
                    <a:pt x="73" y="14"/>
                  </a:lnTo>
                  <a:lnTo>
                    <a:pt x="4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5" name="Google Shape;7995;p197"/>
            <p:cNvSpPr/>
            <p:nvPr/>
          </p:nvSpPr>
          <p:spPr>
            <a:xfrm>
              <a:off x="3808" y="1798"/>
              <a:ext cx="36" cy="33"/>
            </a:xfrm>
            <a:custGeom>
              <a:rect b="b" l="l" r="r" t="t"/>
              <a:pathLst>
                <a:path extrusionOk="0" h="14" w="15">
                  <a:moveTo>
                    <a:pt x="2" y="0"/>
                  </a:moveTo>
                  <a:cubicBezTo>
                    <a:pt x="13" y="0"/>
                    <a:pt x="13" y="0"/>
                    <a:pt x="13" y="0"/>
                  </a:cubicBezTo>
                  <a:cubicBezTo>
                    <a:pt x="15" y="5"/>
                    <a:pt x="15" y="9"/>
                    <a:pt x="13" y="14"/>
                  </a:cubicBezTo>
                  <a:cubicBezTo>
                    <a:pt x="2" y="14"/>
                    <a:pt x="2" y="14"/>
                    <a:pt x="2" y="14"/>
                  </a:cubicBezTo>
                  <a:cubicBezTo>
                    <a:pt x="0" y="9"/>
                    <a:pt x="0" y="5"/>
                    <a:pt x="2"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6" name="Google Shape;7996;p197"/>
            <p:cNvSpPr/>
            <p:nvPr/>
          </p:nvSpPr>
          <p:spPr>
            <a:xfrm>
              <a:off x="3817" y="2014"/>
              <a:ext cx="17" cy="88"/>
            </a:xfrm>
            <a:custGeom>
              <a:rect b="b" l="l" r="r" t="t"/>
              <a:pathLst>
                <a:path extrusionOk="0" h="37" w="7">
                  <a:moveTo>
                    <a:pt x="1" y="37"/>
                  </a:moveTo>
                  <a:cubicBezTo>
                    <a:pt x="2" y="37"/>
                    <a:pt x="4" y="37"/>
                    <a:pt x="6" y="37"/>
                  </a:cubicBezTo>
                  <a:cubicBezTo>
                    <a:pt x="7" y="28"/>
                    <a:pt x="5" y="4"/>
                    <a:pt x="3" y="0"/>
                  </a:cubicBezTo>
                  <a:cubicBezTo>
                    <a:pt x="2" y="3"/>
                    <a:pt x="0" y="27"/>
                    <a:pt x="1"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7" name="Google Shape;7997;p197"/>
            <p:cNvSpPr/>
            <p:nvPr/>
          </p:nvSpPr>
          <p:spPr>
            <a:xfrm>
              <a:off x="3160" y="1751"/>
              <a:ext cx="136" cy="346"/>
            </a:xfrm>
            <a:custGeom>
              <a:rect b="b" l="l" r="r" t="t"/>
              <a:pathLst>
                <a:path extrusionOk="0" h="146" w="57">
                  <a:moveTo>
                    <a:pt x="0" y="17"/>
                  </a:moveTo>
                  <a:cubicBezTo>
                    <a:pt x="19" y="13"/>
                    <a:pt x="33" y="0"/>
                    <a:pt x="36" y="16"/>
                  </a:cubicBezTo>
                  <a:cubicBezTo>
                    <a:pt x="41" y="34"/>
                    <a:pt x="50" y="82"/>
                    <a:pt x="55" y="125"/>
                  </a:cubicBezTo>
                  <a:cubicBezTo>
                    <a:pt x="57" y="135"/>
                    <a:pt x="54" y="138"/>
                    <a:pt x="51" y="138"/>
                  </a:cubicBezTo>
                  <a:cubicBezTo>
                    <a:pt x="38" y="142"/>
                    <a:pt x="27" y="144"/>
                    <a:pt x="12" y="146"/>
                  </a:cubicBezTo>
                  <a:cubicBezTo>
                    <a:pt x="0" y="17"/>
                    <a:pt x="0" y="17"/>
                    <a:pt x="0" y="17"/>
                  </a:cubicBezTo>
                  <a:cubicBezTo>
                    <a:pt x="0" y="17"/>
                    <a:pt x="0" y="17"/>
                    <a:pt x="0" y="17"/>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8" name="Google Shape;7998;p197"/>
            <p:cNvSpPr/>
            <p:nvPr/>
          </p:nvSpPr>
          <p:spPr>
            <a:xfrm>
              <a:off x="2947" y="1397"/>
              <a:ext cx="280" cy="415"/>
            </a:xfrm>
            <a:custGeom>
              <a:rect b="b" l="l" r="r" t="t"/>
              <a:pathLst>
                <a:path extrusionOk="0" h="175" w="118">
                  <a:moveTo>
                    <a:pt x="117" y="100"/>
                  </a:moveTo>
                  <a:cubicBezTo>
                    <a:pt x="116" y="154"/>
                    <a:pt x="78" y="175"/>
                    <a:pt x="60" y="175"/>
                  </a:cubicBezTo>
                  <a:cubicBezTo>
                    <a:pt x="42" y="175"/>
                    <a:pt x="0" y="161"/>
                    <a:pt x="0" y="106"/>
                  </a:cubicBezTo>
                  <a:cubicBezTo>
                    <a:pt x="0" y="70"/>
                    <a:pt x="5" y="0"/>
                    <a:pt x="81" y="23"/>
                  </a:cubicBezTo>
                  <a:cubicBezTo>
                    <a:pt x="106" y="21"/>
                    <a:pt x="118" y="46"/>
                    <a:pt x="117" y="100"/>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9" name="Google Shape;7999;p197"/>
            <p:cNvSpPr/>
            <p:nvPr/>
          </p:nvSpPr>
          <p:spPr>
            <a:xfrm>
              <a:off x="2885" y="1748"/>
              <a:ext cx="135" cy="349"/>
            </a:xfrm>
            <a:custGeom>
              <a:rect b="b" l="l" r="r" t="t"/>
              <a:pathLst>
                <a:path extrusionOk="0" h="147" w="57">
                  <a:moveTo>
                    <a:pt x="57" y="18"/>
                  </a:moveTo>
                  <a:cubicBezTo>
                    <a:pt x="32" y="12"/>
                    <a:pt x="24" y="0"/>
                    <a:pt x="20" y="19"/>
                  </a:cubicBezTo>
                  <a:cubicBezTo>
                    <a:pt x="15" y="39"/>
                    <a:pt x="6" y="85"/>
                    <a:pt x="1" y="127"/>
                  </a:cubicBezTo>
                  <a:cubicBezTo>
                    <a:pt x="0" y="137"/>
                    <a:pt x="4" y="139"/>
                    <a:pt x="7" y="140"/>
                  </a:cubicBezTo>
                  <a:cubicBezTo>
                    <a:pt x="20" y="143"/>
                    <a:pt x="31" y="145"/>
                    <a:pt x="45" y="147"/>
                  </a:cubicBezTo>
                  <a:cubicBezTo>
                    <a:pt x="57" y="18"/>
                    <a:pt x="57" y="18"/>
                    <a:pt x="57" y="18"/>
                  </a:cubicBezTo>
                  <a:cubicBezTo>
                    <a:pt x="57" y="18"/>
                    <a:pt x="57" y="18"/>
                    <a:pt x="57" y="18"/>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0" name="Google Shape;8000;p197"/>
            <p:cNvSpPr/>
            <p:nvPr/>
          </p:nvSpPr>
          <p:spPr>
            <a:xfrm>
              <a:off x="2973" y="2090"/>
              <a:ext cx="232" cy="14"/>
            </a:xfrm>
            <a:custGeom>
              <a:rect b="b" l="l" r="r" t="t"/>
              <a:pathLst>
                <a:path extrusionOk="0" h="6" w="98">
                  <a:moveTo>
                    <a:pt x="1" y="0"/>
                  </a:moveTo>
                  <a:cubicBezTo>
                    <a:pt x="0" y="2"/>
                    <a:pt x="0" y="2"/>
                    <a:pt x="0" y="2"/>
                  </a:cubicBezTo>
                  <a:cubicBezTo>
                    <a:pt x="30" y="6"/>
                    <a:pt x="68" y="6"/>
                    <a:pt x="98" y="2"/>
                  </a:cubicBezTo>
                  <a:cubicBezTo>
                    <a:pt x="98" y="1"/>
                    <a:pt x="97" y="1"/>
                    <a:pt x="97"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1" name="Google Shape;8001;p197"/>
            <p:cNvSpPr/>
            <p:nvPr/>
          </p:nvSpPr>
          <p:spPr>
            <a:xfrm>
              <a:off x="2926" y="1715"/>
              <a:ext cx="329" cy="389"/>
            </a:xfrm>
            <a:custGeom>
              <a:rect b="b" l="l" r="r" t="t"/>
              <a:pathLst>
                <a:path extrusionOk="0" h="164" w="139">
                  <a:moveTo>
                    <a:pt x="19" y="160"/>
                  </a:moveTo>
                  <a:cubicBezTo>
                    <a:pt x="28" y="135"/>
                    <a:pt x="23" y="127"/>
                    <a:pt x="11" y="100"/>
                  </a:cubicBezTo>
                  <a:cubicBezTo>
                    <a:pt x="0" y="73"/>
                    <a:pt x="23" y="58"/>
                    <a:pt x="6" y="24"/>
                  </a:cubicBezTo>
                  <a:cubicBezTo>
                    <a:pt x="21" y="14"/>
                    <a:pt x="41" y="10"/>
                    <a:pt x="53" y="1"/>
                  </a:cubicBezTo>
                  <a:cubicBezTo>
                    <a:pt x="59" y="6"/>
                    <a:pt x="63" y="7"/>
                    <a:pt x="69" y="7"/>
                  </a:cubicBezTo>
                  <a:cubicBezTo>
                    <a:pt x="76" y="7"/>
                    <a:pt x="80" y="5"/>
                    <a:pt x="85" y="0"/>
                  </a:cubicBezTo>
                  <a:cubicBezTo>
                    <a:pt x="94" y="8"/>
                    <a:pt x="117" y="14"/>
                    <a:pt x="133" y="24"/>
                  </a:cubicBezTo>
                  <a:cubicBezTo>
                    <a:pt x="116" y="59"/>
                    <a:pt x="139" y="65"/>
                    <a:pt x="127" y="100"/>
                  </a:cubicBezTo>
                  <a:cubicBezTo>
                    <a:pt x="119" y="128"/>
                    <a:pt x="105" y="129"/>
                    <a:pt x="118" y="160"/>
                  </a:cubicBezTo>
                  <a:cubicBezTo>
                    <a:pt x="87" y="164"/>
                    <a:pt x="50" y="164"/>
                    <a:pt x="19" y="160"/>
                  </a:cubicBez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2" name="Google Shape;8002;p197"/>
            <p:cNvSpPr/>
            <p:nvPr/>
          </p:nvSpPr>
          <p:spPr>
            <a:xfrm>
              <a:off x="3016" y="1715"/>
              <a:ext cx="149" cy="304"/>
            </a:xfrm>
            <a:custGeom>
              <a:rect b="b" l="l" r="r" t="t"/>
              <a:pathLst>
                <a:path extrusionOk="0" h="304" w="149">
                  <a:moveTo>
                    <a:pt x="2" y="21"/>
                  </a:moveTo>
                  <a:lnTo>
                    <a:pt x="0" y="112"/>
                  </a:lnTo>
                  <a:lnTo>
                    <a:pt x="73" y="304"/>
                  </a:lnTo>
                  <a:lnTo>
                    <a:pt x="149" y="112"/>
                  </a:lnTo>
                  <a:lnTo>
                    <a:pt x="144" y="19"/>
                  </a:lnTo>
                  <a:lnTo>
                    <a:pt x="111" y="0"/>
                  </a:lnTo>
                  <a:lnTo>
                    <a:pt x="35" y="2"/>
                  </a:lnTo>
                  <a:lnTo>
                    <a:pt x="2" y="2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3" name="Google Shape;8003;p197"/>
            <p:cNvSpPr/>
            <p:nvPr/>
          </p:nvSpPr>
          <p:spPr>
            <a:xfrm>
              <a:off x="3051" y="1684"/>
              <a:ext cx="76" cy="79"/>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4" name="Google Shape;8004;p197"/>
            <p:cNvSpPr/>
            <p:nvPr/>
          </p:nvSpPr>
          <p:spPr>
            <a:xfrm>
              <a:off x="2971" y="1442"/>
              <a:ext cx="237" cy="290"/>
            </a:xfrm>
            <a:custGeom>
              <a:rect b="b" l="l" r="r" t="t"/>
              <a:pathLst>
                <a:path extrusionOk="0" h="122" w="100">
                  <a:moveTo>
                    <a:pt x="50" y="122"/>
                  </a:moveTo>
                  <a:cubicBezTo>
                    <a:pt x="66" y="122"/>
                    <a:pt x="81" y="103"/>
                    <a:pt x="89" y="81"/>
                  </a:cubicBezTo>
                  <a:cubicBezTo>
                    <a:pt x="89" y="82"/>
                    <a:pt x="90" y="82"/>
                    <a:pt x="90" y="82"/>
                  </a:cubicBezTo>
                  <a:cubicBezTo>
                    <a:pt x="93" y="83"/>
                    <a:pt x="97" y="77"/>
                    <a:pt x="98" y="69"/>
                  </a:cubicBezTo>
                  <a:cubicBezTo>
                    <a:pt x="100" y="61"/>
                    <a:pt x="98" y="54"/>
                    <a:pt x="95" y="53"/>
                  </a:cubicBezTo>
                  <a:cubicBezTo>
                    <a:pt x="95" y="53"/>
                    <a:pt x="95" y="53"/>
                    <a:pt x="94" y="53"/>
                  </a:cubicBezTo>
                  <a:cubicBezTo>
                    <a:pt x="96" y="26"/>
                    <a:pt x="84" y="0"/>
                    <a:pt x="50" y="0"/>
                  </a:cubicBezTo>
                  <a:cubicBezTo>
                    <a:pt x="16" y="0"/>
                    <a:pt x="4" y="26"/>
                    <a:pt x="6" y="53"/>
                  </a:cubicBezTo>
                  <a:cubicBezTo>
                    <a:pt x="6" y="53"/>
                    <a:pt x="5" y="53"/>
                    <a:pt x="5" y="53"/>
                  </a:cubicBezTo>
                  <a:cubicBezTo>
                    <a:pt x="2" y="54"/>
                    <a:pt x="0" y="61"/>
                    <a:pt x="2" y="69"/>
                  </a:cubicBezTo>
                  <a:cubicBezTo>
                    <a:pt x="3" y="77"/>
                    <a:pt x="7" y="83"/>
                    <a:pt x="10" y="82"/>
                  </a:cubicBezTo>
                  <a:cubicBezTo>
                    <a:pt x="10" y="82"/>
                    <a:pt x="11" y="81"/>
                    <a:pt x="12" y="81"/>
                  </a:cubicBezTo>
                  <a:cubicBezTo>
                    <a:pt x="19" y="103"/>
                    <a:pt x="34" y="122"/>
                    <a:pt x="50" y="122"/>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5" name="Google Shape;8005;p197"/>
            <p:cNvSpPr/>
            <p:nvPr/>
          </p:nvSpPr>
          <p:spPr>
            <a:xfrm>
              <a:off x="3073" y="1758"/>
              <a:ext cx="35" cy="54"/>
            </a:xfrm>
            <a:custGeom>
              <a:rect b="b" l="l" r="r" t="t"/>
              <a:pathLst>
                <a:path extrusionOk="0" h="23" w="15">
                  <a:moveTo>
                    <a:pt x="12"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2" y="23"/>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6" name="Google Shape;8006;p197"/>
            <p:cNvSpPr/>
            <p:nvPr/>
          </p:nvSpPr>
          <p:spPr>
            <a:xfrm>
              <a:off x="3030" y="1717"/>
              <a:ext cx="59" cy="112"/>
            </a:xfrm>
            <a:custGeom>
              <a:rect b="b" l="l" r="r" t="t"/>
              <a:pathLst>
                <a:path extrusionOk="0" h="112" w="59">
                  <a:moveTo>
                    <a:pt x="21" y="0"/>
                  </a:moveTo>
                  <a:lnTo>
                    <a:pt x="59" y="41"/>
                  </a:lnTo>
                  <a:lnTo>
                    <a:pt x="33" y="112"/>
                  </a:lnTo>
                  <a:lnTo>
                    <a:pt x="0" y="15"/>
                  </a:lnTo>
                  <a:lnTo>
                    <a:pt x="2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7" name="Google Shape;8007;p197"/>
            <p:cNvSpPr/>
            <p:nvPr/>
          </p:nvSpPr>
          <p:spPr>
            <a:xfrm>
              <a:off x="2975" y="1729"/>
              <a:ext cx="114" cy="290"/>
            </a:xfrm>
            <a:custGeom>
              <a:rect b="b" l="l" r="r" t="t"/>
              <a:pathLst>
                <a:path extrusionOk="0" h="290" w="114">
                  <a:moveTo>
                    <a:pt x="55" y="0"/>
                  </a:moveTo>
                  <a:lnTo>
                    <a:pt x="114" y="290"/>
                  </a:lnTo>
                  <a:lnTo>
                    <a:pt x="15" y="131"/>
                  </a:lnTo>
                  <a:lnTo>
                    <a:pt x="29" y="105"/>
                  </a:lnTo>
                  <a:lnTo>
                    <a:pt x="0" y="81"/>
                  </a:lnTo>
                  <a:lnTo>
                    <a:pt x="38" y="10"/>
                  </a:lnTo>
                  <a:lnTo>
                    <a:pt x="5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8" name="Google Shape;8008;p197"/>
            <p:cNvSpPr/>
            <p:nvPr/>
          </p:nvSpPr>
          <p:spPr>
            <a:xfrm>
              <a:off x="3089" y="1715"/>
              <a:ext cx="62" cy="114"/>
            </a:xfrm>
            <a:custGeom>
              <a:rect b="b" l="l" r="r" t="t"/>
              <a:pathLst>
                <a:path extrusionOk="0" h="114" w="62">
                  <a:moveTo>
                    <a:pt x="38" y="0"/>
                  </a:moveTo>
                  <a:lnTo>
                    <a:pt x="0" y="43"/>
                  </a:lnTo>
                  <a:lnTo>
                    <a:pt x="29" y="114"/>
                  </a:lnTo>
                  <a:lnTo>
                    <a:pt x="62" y="17"/>
                  </a:lnTo>
                  <a:lnTo>
                    <a:pt x="38"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9" name="Google Shape;8009;p197"/>
            <p:cNvSpPr/>
            <p:nvPr/>
          </p:nvSpPr>
          <p:spPr>
            <a:xfrm>
              <a:off x="3065" y="1838"/>
              <a:ext cx="50" cy="181"/>
            </a:xfrm>
            <a:custGeom>
              <a:rect b="b" l="l" r="r" t="t"/>
              <a:pathLst>
                <a:path extrusionOk="0" h="181" w="50">
                  <a:moveTo>
                    <a:pt x="12" y="0"/>
                  </a:moveTo>
                  <a:lnTo>
                    <a:pt x="36" y="0"/>
                  </a:lnTo>
                  <a:lnTo>
                    <a:pt x="50" y="124"/>
                  </a:lnTo>
                  <a:lnTo>
                    <a:pt x="24" y="181"/>
                  </a:lnTo>
                  <a:lnTo>
                    <a:pt x="0" y="124"/>
                  </a:lnTo>
                  <a:lnTo>
                    <a:pt x="12"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0" name="Google Shape;8010;p197"/>
            <p:cNvSpPr/>
            <p:nvPr/>
          </p:nvSpPr>
          <p:spPr>
            <a:xfrm>
              <a:off x="3030" y="1717"/>
              <a:ext cx="59" cy="95"/>
            </a:xfrm>
            <a:custGeom>
              <a:rect b="b" l="l" r="r" t="t"/>
              <a:pathLst>
                <a:path extrusionOk="0" h="95" w="59">
                  <a:moveTo>
                    <a:pt x="21" y="0"/>
                  </a:moveTo>
                  <a:lnTo>
                    <a:pt x="59" y="41"/>
                  </a:lnTo>
                  <a:lnTo>
                    <a:pt x="31" y="95"/>
                  </a:lnTo>
                  <a:lnTo>
                    <a:pt x="0" y="15"/>
                  </a:lnTo>
                  <a:lnTo>
                    <a:pt x="2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1" name="Google Shape;8011;p197"/>
            <p:cNvSpPr/>
            <p:nvPr/>
          </p:nvSpPr>
          <p:spPr>
            <a:xfrm>
              <a:off x="2985" y="1729"/>
              <a:ext cx="104" cy="290"/>
            </a:xfrm>
            <a:custGeom>
              <a:rect b="b" l="l" r="r" t="t"/>
              <a:pathLst>
                <a:path extrusionOk="0" h="290" w="104">
                  <a:moveTo>
                    <a:pt x="45" y="0"/>
                  </a:moveTo>
                  <a:lnTo>
                    <a:pt x="104" y="290"/>
                  </a:lnTo>
                  <a:lnTo>
                    <a:pt x="14" y="119"/>
                  </a:lnTo>
                  <a:lnTo>
                    <a:pt x="31" y="98"/>
                  </a:lnTo>
                  <a:lnTo>
                    <a:pt x="0" y="74"/>
                  </a:lnTo>
                  <a:lnTo>
                    <a:pt x="28" y="10"/>
                  </a:lnTo>
                  <a:lnTo>
                    <a:pt x="45"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2" name="Google Shape;8012;p197"/>
            <p:cNvSpPr/>
            <p:nvPr/>
          </p:nvSpPr>
          <p:spPr>
            <a:xfrm>
              <a:off x="3089" y="1729"/>
              <a:ext cx="116" cy="290"/>
            </a:xfrm>
            <a:custGeom>
              <a:rect b="b" l="l" r="r" t="t"/>
              <a:pathLst>
                <a:path extrusionOk="0" h="290" w="116">
                  <a:moveTo>
                    <a:pt x="62" y="0"/>
                  </a:moveTo>
                  <a:lnTo>
                    <a:pt x="0" y="290"/>
                  </a:lnTo>
                  <a:lnTo>
                    <a:pt x="100" y="131"/>
                  </a:lnTo>
                  <a:lnTo>
                    <a:pt x="88" y="105"/>
                  </a:lnTo>
                  <a:lnTo>
                    <a:pt x="116" y="81"/>
                  </a:lnTo>
                  <a:lnTo>
                    <a:pt x="86" y="10"/>
                  </a:lnTo>
                  <a:lnTo>
                    <a:pt x="62"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3" name="Google Shape;8013;p197"/>
            <p:cNvSpPr/>
            <p:nvPr/>
          </p:nvSpPr>
          <p:spPr>
            <a:xfrm>
              <a:off x="3089" y="1729"/>
              <a:ext cx="105" cy="290"/>
            </a:xfrm>
            <a:custGeom>
              <a:rect b="b" l="l" r="r" t="t"/>
              <a:pathLst>
                <a:path extrusionOk="0" h="290" w="105">
                  <a:moveTo>
                    <a:pt x="62" y="0"/>
                  </a:moveTo>
                  <a:lnTo>
                    <a:pt x="0" y="290"/>
                  </a:lnTo>
                  <a:lnTo>
                    <a:pt x="90" y="119"/>
                  </a:lnTo>
                  <a:lnTo>
                    <a:pt x="76" y="98"/>
                  </a:lnTo>
                  <a:lnTo>
                    <a:pt x="105" y="74"/>
                  </a:lnTo>
                  <a:lnTo>
                    <a:pt x="86" y="10"/>
                  </a:lnTo>
                  <a:lnTo>
                    <a:pt x="62" y="0"/>
                  </a:lnTo>
                  <a:close/>
                </a:path>
              </a:pathLst>
            </a:custGeom>
            <a:solidFill>
              <a:srgbClr val="5A8F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4" name="Google Shape;8014;p197"/>
            <p:cNvSpPr/>
            <p:nvPr/>
          </p:nvSpPr>
          <p:spPr>
            <a:xfrm>
              <a:off x="3089" y="1715"/>
              <a:ext cx="62" cy="97"/>
            </a:xfrm>
            <a:custGeom>
              <a:rect b="b" l="l" r="r" t="t"/>
              <a:pathLst>
                <a:path extrusionOk="0" h="97" w="62">
                  <a:moveTo>
                    <a:pt x="38" y="0"/>
                  </a:moveTo>
                  <a:lnTo>
                    <a:pt x="0" y="43"/>
                  </a:lnTo>
                  <a:lnTo>
                    <a:pt x="29" y="97"/>
                  </a:lnTo>
                  <a:lnTo>
                    <a:pt x="62" y="17"/>
                  </a:lnTo>
                  <a:lnTo>
                    <a:pt x="3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5" name="Google Shape;8015;p197"/>
            <p:cNvSpPr/>
            <p:nvPr/>
          </p:nvSpPr>
          <p:spPr>
            <a:xfrm>
              <a:off x="3073" y="1810"/>
              <a:ext cx="35" cy="31"/>
            </a:xfrm>
            <a:custGeom>
              <a:rect b="b" l="l" r="r" t="t"/>
              <a:pathLst>
                <a:path extrusionOk="0" h="13" w="15">
                  <a:moveTo>
                    <a:pt x="2" y="0"/>
                  </a:moveTo>
                  <a:cubicBezTo>
                    <a:pt x="12" y="0"/>
                    <a:pt x="12" y="0"/>
                    <a:pt x="12" y="0"/>
                  </a:cubicBezTo>
                  <a:cubicBezTo>
                    <a:pt x="15" y="5"/>
                    <a:pt x="15" y="9"/>
                    <a:pt x="12" y="13"/>
                  </a:cubicBezTo>
                  <a:cubicBezTo>
                    <a:pt x="2" y="13"/>
                    <a:pt x="2" y="13"/>
                    <a:pt x="2" y="13"/>
                  </a:cubicBezTo>
                  <a:cubicBezTo>
                    <a:pt x="0" y="9"/>
                    <a:pt x="0" y="5"/>
                    <a:pt x="2"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6" name="Google Shape;8016;p197"/>
            <p:cNvSpPr/>
            <p:nvPr/>
          </p:nvSpPr>
          <p:spPr>
            <a:xfrm>
              <a:off x="3087" y="2016"/>
              <a:ext cx="9" cy="86"/>
            </a:xfrm>
            <a:custGeom>
              <a:rect b="b" l="l" r="r" t="t"/>
              <a:pathLst>
                <a:path extrusionOk="0" h="36" w="4">
                  <a:moveTo>
                    <a:pt x="0" y="36"/>
                  </a:moveTo>
                  <a:cubicBezTo>
                    <a:pt x="0" y="27"/>
                    <a:pt x="1" y="16"/>
                    <a:pt x="2" y="0"/>
                  </a:cubicBezTo>
                  <a:cubicBezTo>
                    <a:pt x="3" y="16"/>
                    <a:pt x="4" y="27"/>
                    <a:pt x="4" y="36"/>
                  </a:cubicBezTo>
                  <a:cubicBezTo>
                    <a:pt x="3" y="36"/>
                    <a:pt x="1" y="36"/>
                    <a:pt x="0" y="36"/>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7" name="Google Shape;8017;p197"/>
            <p:cNvSpPr/>
            <p:nvPr/>
          </p:nvSpPr>
          <p:spPr>
            <a:xfrm>
              <a:off x="3172" y="1580"/>
              <a:ext cx="33" cy="59"/>
            </a:xfrm>
            <a:custGeom>
              <a:rect b="b" l="l" r="r" t="t"/>
              <a:pathLst>
                <a:path extrusionOk="0" h="25" w="14">
                  <a:moveTo>
                    <a:pt x="10" y="0"/>
                  </a:moveTo>
                  <a:cubicBezTo>
                    <a:pt x="13" y="1"/>
                    <a:pt x="14" y="7"/>
                    <a:pt x="13" y="13"/>
                  </a:cubicBezTo>
                  <a:cubicBezTo>
                    <a:pt x="12" y="20"/>
                    <a:pt x="8" y="25"/>
                    <a:pt x="5" y="24"/>
                  </a:cubicBezTo>
                  <a:cubicBezTo>
                    <a:pt x="2" y="23"/>
                    <a:pt x="0" y="17"/>
                    <a:pt x="2" y="11"/>
                  </a:cubicBezTo>
                  <a:cubicBezTo>
                    <a:pt x="3" y="4"/>
                    <a:pt x="7" y="0"/>
                    <a:pt x="10" y="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8" name="Google Shape;8018;p197"/>
            <p:cNvSpPr/>
            <p:nvPr/>
          </p:nvSpPr>
          <p:spPr>
            <a:xfrm>
              <a:off x="2978" y="1442"/>
              <a:ext cx="220" cy="159"/>
            </a:xfrm>
            <a:custGeom>
              <a:rect b="b" l="l" r="r" t="t"/>
              <a:pathLst>
                <a:path extrusionOk="0" h="67" w="93">
                  <a:moveTo>
                    <a:pt x="92" y="53"/>
                  </a:moveTo>
                  <a:cubicBezTo>
                    <a:pt x="93" y="26"/>
                    <a:pt x="82" y="0"/>
                    <a:pt x="47" y="0"/>
                  </a:cubicBezTo>
                  <a:cubicBezTo>
                    <a:pt x="12" y="0"/>
                    <a:pt x="0" y="26"/>
                    <a:pt x="2" y="53"/>
                  </a:cubicBezTo>
                  <a:cubicBezTo>
                    <a:pt x="5" y="54"/>
                    <a:pt x="8" y="59"/>
                    <a:pt x="9" y="66"/>
                  </a:cubicBezTo>
                  <a:cubicBezTo>
                    <a:pt x="11" y="67"/>
                    <a:pt x="13" y="66"/>
                    <a:pt x="13" y="61"/>
                  </a:cubicBezTo>
                  <a:cubicBezTo>
                    <a:pt x="13" y="44"/>
                    <a:pt x="15" y="30"/>
                    <a:pt x="26" y="26"/>
                  </a:cubicBezTo>
                  <a:cubicBezTo>
                    <a:pt x="37" y="23"/>
                    <a:pt x="39" y="30"/>
                    <a:pt x="47" y="30"/>
                  </a:cubicBezTo>
                  <a:cubicBezTo>
                    <a:pt x="55" y="30"/>
                    <a:pt x="57" y="23"/>
                    <a:pt x="68" y="26"/>
                  </a:cubicBezTo>
                  <a:cubicBezTo>
                    <a:pt x="78" y="29"/>
                    <a:pt x="81" y="44"/>
                    <a:pt x="81" y="61"/>
                  </a:cubicBezTo>
                  <a:cubicBezTo>
                    <a:pt x="81" y="66"/>
                    <a:pt x="82" y="67"/>
                    <a:pt x="84" y="66"/>
                  </a:cubicBezTo>
                  <a:cubicBezTo>
                    <a:pt x="86" y="59"/>
                    <a:pt x="89" y="54"/>
                    <a:pt x="92" y="53"/>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9" name="Google Shape;8019;p197"/>
            <p:cNvSpPr/>
            <p:nvPr/>
          </p:nvSpPr>
          <p:spPr>
            <a:xfrm>
              <a:off x="2947" y="1414"/>
              <a:ext cx="244" cy="187"/>
            </a:xfrm>
            <a:custGeom>
              <a:rect b="b" l="l" r="r" t="t"/>
              <a:pathLst>
                <a:path extrusionOk="0" h="79" w="103">
                  <a:moveTo>
                    <a:pt x="102" y="26"/>
                  </a:moveTo>
                  <a:cubicBezTo>
                    <a:pt x="100" y="42"/>
                    <a:pt x="25" y="77"/>
                    <a:pt x="6" y="79"/>
                  </a:cubicBezTo>
                  <a:cubicBezTo>
                    <a:pt x="0" y="0"/>
                    <a:pt x="49" y="43"/>
                    <a:pt x="54" y="27"/>
                  </a:cubicBezTo>
                  <a:cubicBezTo>
                    <a:pt x="55" y="23"/>
                    <a:pt x="103" y="30"/>
                    <a:pt x="102" y="26"/>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0" name="Google Shape;8020;p197"/>
            <p:cNvSpPr/>
            <p:nvPr/>
          </p:nvSpPr>
          <p:spPr>
            <a:xfrm>
              <a:off x="3103" y="1447"/>
              <a:ext cx="121" cy="159"/>
            </a:xfrm>
            <a:custGeom>
              <a:rect b="b" l="l" r="r" t="t"/>
              <a:pathLst>
                <a:path extrusionOk="0" h="67" w="51">
                  <a:moveTo>
                    <a:pt x="1" y="0"/>
                  </a:moveTo>
                  <a:cubicBezTo>
                    <a:pt x="0" y="15"/>
                    <a:pt x="26" y="61"/>
                    <a:pt x="44" y="67"/>
                  </a:cubicBezTo>
                  <a:cubicBezTo>
                    <a:pt x="51" y="10"/>
                    <a:pt x="36" y="13"/>
                    <a:pt x="26" y="9"/>
                  </a:cubicBezTo>
                  <a:cubicBezTo>
                    <a:pt x="22" y="7"/>
                    <a:pt x="0" y="3"/>
                    <a:pt x="1" y="0"/>
                  </a:cubicBezTo>
                  <a:close/>
                </a:path>
              </a:pathLst>
            </a:custGeom>
            <a:solidFill>
              <a:srgbClr val="BA9D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1" name="Google Shape;8021;p197"/>
            <p:cNvSpPr/>
            <p:nvPr/>
          </p:nvSpPr>
          <p:spPr>
            <a:xfrm>
              <a:off x="3509" y="1995"/>
              <a:ext cx="183" cy="397"/>
            </a:xfrm>
            <a:custGeom>
              <a:rect b="b" l="l" r="r" t="t"/>
              <a:pathLst>
                <a:path extrusionOk="0" h="167" w="77">
                  <a:moveTo>
                    <a:pt x="0" y="18"/>
                  </a:moveTo>
                  <a:cubicBezTo>
                    <a:pt x="22" y="12"/>
                    <a:pt x="54" y="0"/>
                    <a:pt x="58" y="18"/>
                  </a:cubicBezTo>
                  <a:cubicBezTo>
                    <a:pt x="63" y="40"/>
                    <a:pt x="69" y="91"/>
                    <a:pt x="75" y="141"/>
                  </a:cubicBezTo>
                  <a:cubicBezTo>
                    <a:pt x="77" y="152"/>
                    <a:pt x="63" y="158"/>
                    <a:pt x="59" y="159"/>
                  </a:cubicBezTo>
                  <a:cubicBezTo>
                    <a:pt x="44" y="164"/>
                    <a:pt x="31" y="165"/>
                    <a:pt x="14" y="167"/>
                  </a:cubicBezTo>
                  <a:cubicBezTo>
                    <a:pt x="0" y="18"/>
                    <a:pt x="0" y="18"/>
                    <a:pt x="0" y="18"/>
                  </a:cubicBezTo>
                  <a:cubicBezTo>
                    <a:pt x="0" y="18"/>
                    <a:pt x="0" y="18"/>
                    <a:pt x="0" y="18"/>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2" name="Google Shape;8022;p197"/>
            <p:cNvSpPr/>
            <p:nvPr/>
          </p:nvSpPr>
          <p:spPr>
            <a:xfrm>
              <a:off x="3167" y="1983"/>
              <a:ext cx="178" cy="409"/>
            </a:xfrm>
            <a:custGeom>
              <a:rect b="b" l="l" r="r" t="t"/>
              <a:pathLst>
                <a:path extrusionOk="0" h="172" w="75">
                  <a:moveTo>
                    <a:pt x="75" y="23"/>
                  </a:moveTo>
                  <a:cubicBezTo>
                    <a:pt x="46" y="16"/>
                    <a:pt x="24" y="0"/>
                    <a:pt x="19" y="23"/>
                  </a:cubicBezTo>
                  <a:cubicBezTo>
                    <a:pt x="13" y="46"/>
                    <a:pt x="8" y="98"/>
                    <a:pt x="2" y="146"/>
                  </a:cubicBezTo>
                  <a:cubicBezTo>
                    <a:pt x="0" y="158"/>
                    <a:pt x="13" y="163"/>
                    <a:pt x="17" y="164"/>
                  </a:cubicBezTo>
                  <a:cubicBezTo>
                    <a:pt x="32" y="168"/>
                    <a:pt x="45" y="170"/>
                    <a:pt x="61" y="172"/>
                  </a:cubicBezTo>
                  <a:cubicBezTo>
                    <a:pt x="75" y="23"/>
                    <a:pt x="75" y="23"/>
                    <a:pt x="75" y="23"/>
                  </a:cubicBezTo>
                  <a:cubicBezTo>
                    <a:pt x="75" y="23"/>
                    <a:pt x="75" y="23"/>
                    <a:pt x="75" y="23"/>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3" name="Google Shape;8023;p197"/>
            <p:cNvSpPr/>
            <p:nvPr/>
          </p:nvSpPr>
          <p:spPr>
            <a:xfrm>
              <a:off x="3291" y="2384"/>
              <a:ext cx="270" cy="17"/>
            </a:xfrm>
            <a:custGeom>
              <a:rect b="b" l="l" r="r" t="t"/>
              <a:pathLst>
                <a:path extrusionOk="0" h="7" w="114">
                  <a:moveTo>
                    <a:pt x="1" y="0"/>
                  </a:moveTo>
                  <a:cubicBezTo>
                    <a:pt x="0" y="2"/>
                    <a:pt x="0" y="2"/>
                    <a:pt x="0" y="2"/>
                  </a:cubicBezTo>
                  <a:cubicBezTo>
                    <a:pt x="35" y="7"/>
                    <a:pt x="79" y="7"/>
                    <a:pt x="114" y="2"/>
                  </a:cubicBezTo>
                  <a:cubicBezTo>
                    <a:pt x="114" y="2"/>
                    <a:pt x="113" y="1"/>
                    <a:pt x="113"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4" name="Google Shape;8024;p197"/>
            <p:cNvSpPr/>
            <p:nvPr/>
          </p:nvSpPr>
          <p:spPr>
            <a:xfrm>
              <a:off x="3213" y="1950"/>
              <a:ext cx="431" cy="451"/>
            </a:xfrm>
            <a:custGeom>
              <a:rect b="b" l="l" r="r" t="t"/>
              <a:pathLst>
                <a:path extrusionOk="0" h="190" w="182">
                  <a:moveTo>
                    <a:pt x="20" y="183"/>
                  </a:moveTo>
                  <a:cubicBezTo>
                    <a:pt x="27" y="161"/>
                    <a:pt x="10" y="55"/>
                    <a:pt x="0" y="36"/>
                  </a:cubicBezTo>
                  <a:cubicBezTo>
                    <a:pt x="5" y="16"/>
                    <a:pt x="57" y="11"/>
                    <a:pt x="71" y="0"/>
                  </a:cubicBezTo>
                  <a:cubicBezTo>
                    <a:pt x="78" y="6"/>
                    <a:pt x="83" y="7"/>
                    <a:pt x="90" y="7"/>
                  </a:cubicBezTo>
                  <a:cubicBezTo>
                    <a:pt x="98" y="7"/>
                    <a:pt x="102" y="6"/>
                    <a:pt x="109" y="0"/>
                  </a:cubicBezTo>
                  <a:cubicBezTo>
                    <a:pt x="119" y="8"/>
                    <a:pt x="173" y="15"/>
                    <a:pt x="182" y="35"/>
                  </a:cubicBezTo>
                  <a:cubicBezTo>
                    <a:pt x="172" y="57"/>
                    <a:pt x="153" y="163"/>
                    <a:pt x="161" y="183"/>
                  </a:cubicBezTo>
                  <a:cubicBezTo>
                    <a:pt x="126" y="190"/>
                    <a:pt x="56" y="190"/>
                    <a:pt x="20" y="183"/>
                  </a:cubicBez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5" name="Google Shape;8025;p197"/>
            <p:cNvSpPr/>
            <p:nvPr/>
          </p:nvSpPr>
          <p:spPr>
            <a:xfrm>
              <a:off x="3338" y="1950"/>
              <a:ext cx="176" cy="351"/>
            </a:xfrm>
            <a:custGeom>
              <a:rect b="b" l="l" r="r" t="t"/>
              <a:pathLst>
                <a:path extrusionOk="0" h="351" w="176">
                  <a:moveTo>
                    <a:pt x="5" y="24"/>
                  </a:moveTo>
                  <a:lnTo>
                    <a:pt x="0" y="128"/>
                  </a:lnTo>
                  <a:lnTo>
                    <a:pt x="88" y="351"/>
                  </a:lnTo>
                  <a:lnTo>
                    <a:pt x="176" y="128"/>
                  </a:lnTo>
                  <a:lnTo>
                    <a:pt x="171" y="19"/>
                  </a:lnTo>
                  <a:lnTo>
                    <a:pt x="133" y="0"/>
                  </a:lnTo>
                  <a:lnTo>
                    <a:pt x="43" y="0"/>
                  </a:lnTo>
                  <a:lnTo>
                    <a:pt x="5"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6" name="Google Shape;8026;p197"/>
            <p:cNvSpPr/>
            <p:nvPr/>
          </p:nvSpPr>
          <p:spPr>
            <a:xfrm>
              <a:off x="3381" y="1914"/>
              <a:ext cx="88" cy="9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7" name="Google Shape;8027;p197"/>
            <p:cNvSpPr/>
            <p:nvPr/>
          </p:nvSpPr>
          <p:spPr>
            <a:xfrm>
              <a:off x="3405" y="1998"/>
              <a:ext cx="42" cy="64"/>
            </a:xfrm>
            <a:custGeom>
              <a:rect b="b" l="l" r="r" t="t"/>
              <a:pathLst>
                <a:path extrusionOk="0" h="27" w="18">
                  <a:moveTo>
                    <a:pt x="15" y="27"/>
                  </a:moveTo>
                  <a:cubicBezTo>
                    <a:pt x="18" y="21"/>
                    <a:pt x="18" y="21"/>
                    <a:pt x="18" y="21"/>
                  </a:cubicBezTo>
                  <a:cubicBezTo>
                    <a:pt x="9" y="0"/>
                    <a:pt x="9" y="0"/>
                    <a:pt x="9" y="0"/>
                  </a:cubicBezTo>
                  <a:cubicBezTo>
                    <a:pt x="0" y="21"/>
                    <a:pt x="0" y="21"/>
                    <a:pt x="0" y="21"/>
                  </a:cubicBezTo>
                  <a:cubicBezTo>
                    <a:pt x="3" y="27"/>
                    <a:pt x="3" y="27"/>
                    <a:pt x="3" y="27"/>
                  </a:cubicBezTo>
                  <a:cubicBezTo>
                    <a:pt x="7" y="27"/>
                    <a:pt x="11" y="27"/>
                    <a:pt x="15" y="27"/>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8" name="Google Shape;8028;p197"/>
            <p:cNvSpPr/>
            <p:nvPr/>
          </p:nvSpPr>
          <p:spPr>
            <a:xfrm>
              <a:off x="3355" y="1950"/>
              <a:ext cx="71" cy="133"/>
            </a:xfrm>
            <a:custGeom>
              <a:rect b="b" l="l" r="r" t="t"/>
              <a:pathLst>
                <a:path extrusionOk="0" h="133" w="71">
                  <a:moveTo>
                    <a:pt x="26" y="0"/>
                  </a:moveTo>
                  <a:lnTo>
                    <a:pt x="71" y="48"/>
                  </a:lnTo>
                  <a:lnTo>
                    <a:pt x="40" y="133"/>
                  </a:lnTo>
                  <a:lnTo>
                    <a:pt x="0" y="17"/>
                  </a:lnTo>
                  <a:lnTo>
                    <a:pt x="2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9" name="Google Shape;8029;p197"/>
            <p:cNvSpPr/>
            <p:nvPr/>
          </p:nvSpPr>
          <p:spPr>
            <a:xfrm>
              <a:off x="3426" y="1950"/>
              <a:ext cx="71" cy="133"/>
            </a:xfrm>
            <a:custGeom>
              <a:rect b="b" l="l" r="r" t="t"/>
              <a:pathLst>
                <a:path extrusionOk="0" h="133" w="71">
                  <a:moveTo>
                    <a:pt x="45" y="0"/>
                  </a:moveTo>
                  <a:lnTo>
                    <a:pt x="0" y="48"/>
                  </a:lnTo>
                  <a:lnTo>
                    <a:pt x="31" y="133"/>
                  </a:lnTo>
                  <a:lnTo>
                    <a:pt x="71" y="17"/>
                  </a:lnTo>
                  <a:lnTo>
                    <a:pt x="4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0" name="Google Shape;8030;p197"/>
            <p:cNvSpPr/>
            <p:nvPr/>
          </p:nvSpPr>
          <p:spPr>
            <a:xfrm>
              <a:off x="3398" y="2092"/>
              <a:ext cx="57" cy="212"/>
            </a:xfrm>
            <a:custGeom>
              <a:rect b="b" l="l" r="r" t="t"/>
              <a:pathLst>
                <a:path extrusionOk="0" h="212" w="57">
                  <a:moveTo>
                    <a:pt x="14" y="0"/>
                  </a:moveTo>
                  <a:lnTo>
                    <a:pt x="42" y="0"/>
                  </a:lnTo>
                  <a:lnTo>
                    <a:pt x="57" y="143"/>
                  </a:lnTo>
                  <a:lnTo>
                    <a:pt x="28" y="212"/>
                  </a:lnTo>
                  <a:lnTo>
                    <a:pt x="0" y="143"/>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1" name="Google Shape;8031;p197"/>
            <p:cNvSpPr/>
            <p:nvPr/>
          </p:nvSpPr>
          <p:spPr>
            <a:xfrm>
              <a:off x="3355" y="1950"/>
              <a:ext cx="71" cy="112"/>
            </a:xfrm>
            <a:custGeom>
              <a:rect b="b" l="l" r="r" t="t"/>
              <a:pathLst>
                <a:path extrusionOk="0" h="112" w="71">
                  <a:moveTo>
                    <a:pt x="26" y="0"/>
                  </a:moveTo>
                  <a:lnTo>
                    <a:pt x="71" y="48"/>
                  </a:lnTo>
                  <a:lnTo>
                    <a:pt x="38" y="112"/>
                  </a:lnTo>
                  <a:lnTo>
                    <a:pt x="0" y="17"/>
                  </a:lnTo>
                  <a:lnTo>
                    <a:pt x="2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2" name="Google Shape;8032;p197"/>
            <p:cNvSpPr/>
            <p:nvPr/>
          </p:nvSpPr>
          <p:spPr>
            <a:xfrm>
              <a:off x="3305" y="1964"/>
              <a:ext cx="121" cy="340"/>
            </a:xfrm>
            <a:custGeom>
              <a:rect b="b" l="l" r="r" t="t"/>
              <a:pathLst>
                <a:path extrusionOk="0" h="340" w="121">
                  <a:moveTo>
                    <a:pt x="50" y="0"/>
                  </a:moveTo>
                  <a:lnTo>
                    <a:pt x="121" y="340"/>
                  </a:lnTo>
                  <a:lnTo>
                    <a:pt x="17" y="138"/>
                  </a:lnTo>
                  <a:lnTo>
                    <a:pt x="33" y="114"/>
                  </a:lnTo>
                  <a:lnTo>
                    <a:pt x="0" y="88"/>
                  </a:lnTo>
                  <a:lnTo>
                    <a:pt x="33" y="12"/>
                  </a:lnTo>
                  <a:lnTo>
                    <a:pt x="50"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3" name="Google Shape;8033;p197"/>
            <p:cNvSpPr/>
            <p:nvPr/>
          </p:nvSpPr>
          <p:spPr>
            <a:xfrm>
              <a:off x="3426" y="1964"/>
              <a:ext cx="121" cy="340"/>
            </a:xfrm>
            <a:custGeom>
              <a:rect b="b" l="l" r="r" t="t"/>
              <a:pathLst>
                <a:path extrusionOk="0" h="340" w="121">
                  <a:moveTo>
                    <a:pt x="74" y="0"/>
                  </a:moveTo>
                  <a:lnTo>
                    <a:pt x="0" y="340"/>
                  </a:lnTo>
                  <a:lnTo>
                    <a:pt x="104" y="138"/>
                  </a:lnTo>
                  <a:lnTo>
                    <a:pt x="88" y="114"/>
                  </a:lnTo>
                  <a:lnTo>
                    <a:pt x="121" y="88"/>
                  </a:lnTo>
                  <a:lnTo>
                    <a:pt x="100" y="12"/>
                  </a:lnTo>
                  <a:lnTo>
                    <a:pt x="7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4" name="Google Shape;8034;p197"/>
            <p:cNvSpPr/>
            <p:nvPr/>
          </p:nvSpPr>
          <p:spPr>
            <a:xfrm>
              <a:off x="3426" y="1950"/>
              <a:ext cx="71" cy="112"/>
            </a:xfrm>
            <a:custGeom>
              <a:rect b="b" l="l" r="r" t="t"/>
              <a:pathLst>
                <a:path extrusionOk="0" h="112" w="71">
                  <a:moveTo>
                    <a:pt x="45" y="0"/>
                  </a:moveTo>
                  <a:lnTo>
                    <a:pt x="0" y="48"/>
                  </a:lnTo>
                  <a:lnTo>
                    <a:pt x="33" y="112"/>
                  </a:lnTo>
                  <a:lnTo>
                    <a:pt x="71" y="17"/>
                  </a:lnTo>
                  <a:lnTo>
                    <a:pt x="4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5" name="Google Shape;8035;p197"/>
            <p:cNvSpPr/>
            <p:nvPr/>
          </p:nvSpPr>
          <p:spPr>
            <a:xfrm>
              <a:off x="3407" y="2059"/>
              <a:ext cx="40" cy="36"/>
            </a:xfrm>
            <a:custGeom>
              <a:rect b="b" l="l" r="r" t="t"/>
              <a:pathLst>
                <a:path extrusionOk="0" h="15" w="17">
                  <a:moveTo>
                    <a:pt x="2" y="0"/>
                  </a:moveTo>
                  <a:cubicBezTo>
                    <a:pt x="14" y="0"/>
                    <a:pt x="14" y="0"/>
                    <a:pt x="14" y="0"/>
                  </a:cubicBezTo>
                  <a:cubicBezTo>
                    <a:pt x="17" y="5"/>
                    <a:pt x="17" y="10"/>
                    <a:pt x="14" y="15"/>
                  </a:cubicBezTo>
                  <a:cubicBezTo>
                    <a:pt x="2" y="15"/>
                    <a:pt x="2" y="15"/>
                    <a:pt x="2" y="15"/>
                  </a:cubicBezTo>
                  <a:cubicBezTo>
                    <a:pt x="0" y="10"/>
                    <a:pt x="0" y="5"/>
                    <a:pt x="2"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6" name="Google Shape;8036;p197"/>
            <p:cNvSpPr/>
            <p:nvPr/>
          </p:nvSpPr>
          <p:spPr>
            <a:xfrm>
              <a:off x="3421" y="2299"/>
              <a:ext cx="12" cy="100"/>
            </a:xfrm>
            <a:custGeom>
              <a:rect b="b" l="l" r="r" t="t"/>
              <a:pathLst>
                <a:path extrusionOk="0" h="42" w="5">
                  <a:moveTo>
                    <a:pt x="0" y="42"/>
                  </a:moveTo>
                  <a:cubicBezTo>
                    <a:pt x="1" y="31"/>
                    <a:pt x="2" y="19"/>
                    <a:pt x="3" y="0"/>
                  </a:cubicBezTo>
                  <a:cubicBezTo>
                    <a:pt x="4" y="19"/>
                    <a:pt x="5" y="31"/>
                    <a:pt x="5" y="42"/>
                  </a:cubicBezTo>
                  <a:cubicBezTo>
                    <a:pt x="4" y="42"/>
                    <a:pt x="2" y="42"/>
                    <a:pt x="0" y="42"/>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7" name="Google Shape;8037;p197"/>
            <p:cNvSpPr/>
            <p:nvPr/>
          </p:nvSpPr>
          <p:spPr>
            <a:xfrm>
              <a:off x="3329" y="1948"/>
              <a:ext cx="197" cy="351"/>
            </a:xfrm>
            <a:custGeom>
              <a:rect b="b" l="l" r="r" t="t"/>
              <a:pathLst>
                <a:path extrusionOk="0" h="351" w="197">
                  <a:moveTo>
                    <a:pt x="0" y="28"/>
                  </a:moveTo>
                  <a:lnTo>
                    <a:pt x="12" y="128"/>
                  </a:lnTo>
                  <a:lnTo>
                    <a:pt x="99" y="351"/>
                  </a:lnTo>
                  <a:lnTo>
                    <a:pt x="185" y="128"/>
                  </a:lnTo>
                  <a:lnTo>
                    <a:pt x="197" y="28"/>
                  </a:lnTo>
                  <a:lnTo>
                    <a:pt x="154" y="0"/>
                  </a:lnTo>
                  <a:lnTo>
                    <a:pt x="43" y="0"/>
                  </a:lnTo>
                  <a:lnTo>
                    <a:pt x="0" y="2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8" name="Google Shape;8038;p197"/>
            <p:cNvSpPr/>
            <p:nvPr/>
          </p:nvSpPr>
          <p:spPr>
            <a:xfrm>
              <a:off x="3372" y="1912"/>
              <a:ext cx="111" cy="90"/>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9" name="Google Shape;8039;p197"/>
            <p:cNvSpPr/>
            <p:nvPr/>
          </p:nvSpPr>
          <p:spPr>
            <a:xfrm>
              <a:off x="3291" y="1632"/>
              <a:ext cx="273" cy="335"/>
            </a:xfrm>
            <a:custGeom>
              <a:rect b="b" l="l" r="r" t="t"/>
              <a:pathLst>
                <a:path extrusionOk="0" h="141" w="115">
                  <a:moveTo>
                    <a:pt x="58" y="141"/>
                  </a:moveTo>
                  <a:cubicBezTo>
                    <a:pt x="76" y="141"/>
                    <a:pt x="93" y="120"/>
                    <a:pt x="102" y="94"/>
                  </a:cubicBezTo>
                  <a:cubicBezTo>
                    <a:pt x="103" y="94"/>
                    <a:pt x="103" y="95"/>
                    <a:pt x="104" y="95"/>
                  </a:cubicBezTo>
                  <a:cubicBezTo>
                    <a:pt x="108" y="95"/>
                    <a:pt x="112" y="88"/>
                    <a:pt x="113" y="79"/>
                  </a:cubicBezTo>
                  <a:cubicBezTo>
                    <a:pt x="115" y="70"/>
                    <a:pt x="113" y="62"/>
                    <a:pt x="109" y="62"/>
                  </a:cubicBezTo>
                  <a:cubicBezTo>
                    <a:pt x="109" y="62"/>
                    <a:pt x="109" y="62"/>
                    <a:pt x="109" y="62"/>
                  </a:cubicBezTo>
                  <a:cubicBezTo>
                    <a:pt x="110" y="30"/>
                    <a:pt x="97" y="0"/>
                    <a:pt x="58" y="0"/>
                  </a:cubicBezTo>
                  <a:cubicBezTo>
                    <a:pt x="18" y="0"/>
                    <a:pt x="5" y="30"/>
                    <a:pt x="6" y="62"/>
                  </a:cubicBezTo>
                  <a:cubicBezTo>
                    <a:pt x="6" y="62"/>
                    <a:pt x="6" y="62"/>
                    <a:pt x="5" y="62"/>
                  </a:cubicBezTo>
                  <a:cubicBezTo>
                    <a:pt x="2" y="62"/>
                    <a:pt x="0" y="70"/>
                    <a:pt x="1" y="79"/>
                  </a:cubicBezTo>
                  <a:cubicBezTo>
                    <a:pt x="3" y="88"/>
                    <a:pt x="7" y="95"/>
                    <a:pt x="11" y="95"/>
                  </a:cubicBezTo>
                  <a:cubicBezTo>
                    <a:pt x="12" y="95"/>
                    <a:pt x="12" y="94"/>
                    <a:pt x="13" y="93"/>
                  </a:cubicBezTo>
                  <a:cubicBezTo>
                    <a:pt x="22" y="119"/>
                    <a:pt x="39" y="141"/>
                    <a:pt x="58" y="141"/>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0" name="Google Shape;8040;p197"/>
            <p:cNvSpPr/>
            <p:nvPr/>
          </p:nvSpPr>
          <p:spPr>
            <a:xfrm>
              <a:off x="3303" y="1632"/>
              <a:ext cx="249" cy="185"/>
            </a:xfrm>
            <a:custGeom>
              <a:rect b="b" l="l" r="r" t="t"/>
              <a:pathLst>
                <a:path extrusionOk="0" h="78" w="105">
                  <a:moveTo>
                    <a:pt x="104" y="62"/>
                  </a:moveTo>
                  <a:cubicBezTo>
                    <a:pt x="105" y="30"/>
                    <a:pt x="92" y="0"/>
                    <a:pt x="53" y="0"/>
                  </a:cubicBezTo>
                  <a:cubicBezTo>
                    <a:pt x="13" y="0"/>
                    <a:pt x="0" y="30"/>
                    <a:pt x="1" y="62"/>
                  </a:cubicBezTo>
                  <a:cubicBezTo>
                    <a:pt x="5" y="62"/>
                    <a:pt x="8" y="68"/>
                    <a:pt x="9" y="76"/>
                  </a:cubicBezTo>
                  <a:cubicBezTo>
                    <a:pt x="12" y="78"/>
                    <a:pt x="14" y="77"/>
                    <a:pt x="14" y="70"/>
                  </a:cubicBezTo>
                  <a:cubicBezTo>
                    <a:pt x="14" y="51"/>
                    <a:pt x="16" y="34"/>
                    <a:pt x="29" y="30"/>
                  </a:cubicBezTo>
                  <a:cubicBezTo>
                    <a:pt x="41" y="26"/>
                    <a:pt x="43" y="35"/>
                    <a:pt x="52" y="35"/>
                  </a:cubicBezTo>
                  <a:cubicBezTo>
                    <a:pt x="62" y="35"/>
                    <a:pt x="64" y="27"/>
                    <a:pt x="76" y="30"/>
                  </a:cubicBezTo>
                  <a:cubicBezTo>
                    <a:pt x="88" y="34"/>
                    <a:pt x="91" y="51"/>
                    <a:pt x="91" y="70"/>
                  </a:cubicBezTo>
                  <a:cubicBezTo>
                    <a:pt x="91" y="76"/>
                    <a:pt x="93" y="78"/>
                    <a:pt x="95" y="76"/>
                  </a:cubicBezTo>
                  <a:cubicBezTo>
                    <a:pt x="97" y="68"/>
                    <a:pt x="100" y="62"/>
                    <a:pt x="104" y="62"/>
                  </a:cubicBezTo>
                  <a:close/>
                </a:path>
              </a:pathLst>
            </a:custGeom>
            <a:solidFill>
              <a:srgbClr val="6B45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1" name="Google Shape;8041;p197"/>
            <p:cNvSpPr/>
            <p:nvPr/>
          </p:nvSpPr>
          <p:spPr>
            <a:xfrm>
              <a:off x="3407" y="1998"/>
              <a:ext cx="40" cy="61"/>
            </a:xfrm>
            <a:custGeom>
              <a:rect b="b" l="l" r="r" t="t"/>
              <a:pathLst>
                <a:path extrusionOk="0" h="26" w="17">
                  <a:moveTo>
                    <a:pt x="15" y="26"/>
                  </a:moveTo>
                  <a:cubicBezTo>
                    <a:pt x="17" y="21"/>
                    <a:pt x="17" y="21"/>
                    <a:pt x="17" y="21"/>
                  </a:cubicBezTo>
                  <a:cubicBezTo>
                    <a:pt x="9" y="0"/>
                    <a:pt x="9" y="0"/>
                    <a:pt x="9" y="0"/>
                  </a:cubicBezTo>
                  <a:cubicBezTo>
                    <a:pt x="0" y="20"/>
                    <a:pt x="0" y="20"/>
                    <a:pt x="0" y="20"/>
                  </a:cubicBezTo>
                  <a:cubicBezTo>
                    <a:pt x="3" y="26"/>
                    <a:pt x="3" y="26"/>
                    <a:pt x="3" y="26"/>
                  </a:cubicBezTo>
                  <a:cubicBezTo>
                    <a:pt x="7" y="26"/>
                    <a:pt x="11" y="26"/>
                    <a:pt x="15" y="2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2" name="Google Shape;8042;p197"/>
            <p:cNvSpPr/>
            <p:nvPr/>
          </p:nvSpPr>
          <p:spPr>
            <a:xfrm>
              <a:off x="3345" y="1948"/>
              <a:ext cx="83" cy="133"/>
            </a:xfrm>
            <a:custGeom>
              <a:rect b="b" l="l" r="r" t="t"/>
              <a:pathLst>
                <a:path extrusionOk="0" h="133" w="83">
                  <a:moveTo>
                    <a:pt x="27" y="0"/>
                  </a:moveTo>
                  <a:lnTo>
                    <a:pt x="83" y="50"/>
                  </a:lnTo>
                  <a:lnTo>
                    <a:pt x="50" y="133"/>
                  </a:lnTo>
                  <a:lnTo>
                    <a:pt x="0" y="19"/>
                  </a:lnTo>
                  <a:lnTo>
                    <a:pt x="27"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3" name="Google Shape;8043;p197"/>
            <p:cNvSpPr/>
            <p:nvPr/>
          </p:nvSpPr>
          <p:spPr>
            <a:xfrm>
              <a:off x="3293" y="1967"/>
              <a:ext cx="135" cy="332"/>
            </a:xfrm>
            <a:custGeom>
              <a:rect b="b" l="l" r="r" t="t"/>
              <a:pathLst>
                <a:path extrusionOk="0" h="332" w="135">
                  <a:moveTo>
                    <a:pt x="52" y="0"/>
                  </a:moveTo>
                  <a:lnTo>
                    <a:pt x="135" y="332"/>
                  </a:lnTo>
                  <a:lnTo>
                    <a:pt x="19" y="149"/>
                  </a:lnTo>
                  <a:lnTo>
                    <a:pt x="33" y="116"/>
                  </a:lnTo>
                  <a:lnTo>
                    <a:pt x="0" y="90"/>
                  </a:lnTo>
                  <a:lnTo>
                    <a:pt x="36" y="9"/>
                  </a:lnTo>
                  <a:lnTo>
                    <a:pt x="52" y="0"/>
                  </a:ln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4" name="Google Shape;8044;p197"/>
            <p:cNvSpPr/>
            <p:nvPr/>
          </p:nvSpPr>
          <p:spPr>
            <a:xfrm>
              <a:off x="3428" y="1948"/>
              <a:ext cx="81" cy="133"/>
            </a:xfrm>
            <a:custGeom>
              <a:rect b="b" l="l" r="r" t="t"/>
              <a:pathLst>
                <a:path extrusionOk="0" h="133" w="81">
                  <a:moveTo>
                    <a:pt x="55" y="0"/>
                  </a:moveTo>
                  <a:lnTo>
                    <a:pt x="0" y="50"/>
                  </a:lnTo>
                  <a:lnTo>
                    <a:pt x="31" y="133"/>
                  </a:lnTo>
                  <a:lnTo>
                    <a:pt x="81" y="19"/>
                  </a:lnTo>
                  <a:lnTo>
                    <a:pt x="5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5" name="Google Shape;8045;p197"/>
            <p:cNvSpPr/>
            <p:nvPr/>
          </p:nvSpPr>
          <p:spPr>
            <a:xfrm>
              <a:off x="3400" y="2090"/>
              <a:ext cx="57" cy="209"/>
            </a:xfrm>
            <a:custGeom>
              <a:rect b="b" l="l" r="r" t="t"/>
              <a:pathLst>
                <a:path extrusionOk="0" h="209" w="57">
                  <a:moveTo>
                    <a:pt x="14" y="0"/>
                  </a:moveTo>
                  <a:lnTo>
                    <a:pt x="43" y="0"/>
                  </a:lnTo>
                  <a:lnTo>
                    <a:pt x="57" y="142"/>
                  </a:lnTo>
                  <a:lnTo>
                    <a:pt x="28" y="209"/>
                  </a:lnTo>
                  <a:lnTo>
                    <a:pt x="0" y="142"/>
                  </a:lnTo>
                  <a:lnTo>
                    <a:pt x="1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6" name="Google Shape;8046;p197"/>
            <p:cNvSpPr/>
            <p:nvPr/>
          </p:nvSpPr>
          <p:spPr>
            <a:xfrm>
              <a:off x="3345" y="1948"/>
              <a:ext cx="83" cy="111"/>
            </a:xfrm>
            <a:custGeom>
              <a:rect b="b" l="l" r="r" t="t"/>
              <a:pathLst>
                <a:path extrusionOk="0" h="111" w="83">
                  <a:moveTo>
                    <a:pt x="27" y="0"/>
                  </a:moveTo>
                  <a:lnTo>
                    <a:pt x="83" y="50"/>
                  </a:lnTo>
                  <a:lnTo>
                    <a:pt x="50" y="111"/>
                  </a:lnTo>
                  <a:lnTo>
                    <a:pt x="0" y="19"/>
                  </a:lnTo>
                  <a:lnTo>
                    <a:pt x="27"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7" name="Google Shape;8047;p197"/>
            <p:cNvSpPr/>
            <p:nvPr/>
          </p:nvSpPr>
          <p:spPr>
            <a:xfrm>
              <a:off x="3307" y="1967"/>
              <a:ext cx="121" cy="332"/>
            </a:xfrm>
            <a:custGeom>
              <a:rect b="b" l="l" r="r" t="t"/>
              <a:pathLst>
                <a:path extrusionOk="0" h="332" w="121">
                  <a:moveTo>
                    <a:pt x="38" y="0"/>
                  </a:moveTo>
                  <a:lnTo>
                    <a:pt x="121" y="332"/>
                  </a:lnTo>
                  <a:lnTo>
                    <a:pt x="17" y="135"/>
                  </a:lnTo>
                  <a:lnTo>
                    <a:pt x="34" y="109"/>
                  </a:lnTo>
                  <a:lnTo>
                    <a:pt x="0" y="83"/>
                  </a:lnTo>
                  <a:lnTo>
                    <a:pt x="22" y="9"/>
                  </a:lnTo>
                  <a:lnTo>
                    <a:pt x="38" y="0"/>
                  </a:ln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8" name="Google Shape;8048;p197"/>
            <p:cNvSpPr/>
            <p:nvPr/>
          </p:nvSpPr>
          <p:spPr>
            <a:xfrm>
              <a:off x="3428" y="1967"/>
              <a:ext cx="133" cy="332"/>
            </a:xfrm>
            <a:custGeom>
              <a:rect b="b" l="l" r="r" t="t"/>
              <a:pathLst>
                <a:path extrusionOk="0" h="332" w="133">
                  <a:moveTo>
                    <a:pt x="81" y="0"/>
                  </a:moveTo>
                  <a:lnTo>
                    <a:pt x="0" y="332"/>
                  </a:lnTo>
                  <a:lnTo>
                    <a:pt x="114" y="149"/>
                  </a:lnTo>
                  <a:lnTo>
                    <a:pt x="100" y="116"/>
                  </a:lnTo>
                  <a:lnTo>
                    <a:pt x="133" y="90"/>
                  </a:lnTo>
                  <a:lnTo>
                    <a:pt x="98" y="9"/>
                  </a:lnTo>
                  <a:lnTo>
                    <a:pt x="81" y="0"/>
                  </a:ln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9" name="Google Shape;8049;p197"/>
            <p:cNvSpPr/>
            <p:nvPr/>
          </p:nvSpPr>
          <p:spPr>
            <a:xfrm>
              <a:off x="3428" y="1967"/>
              <a:ext cx="119" cy="332"/>
            </a:xfrm>
            <a:custGeom>
              <a:rect b="b" l="l" r="r" t="t"/>
              <a:pathLst>
                <a:path extrusionOk="0" h="332" w="119">
                  <a:moveTo>
                    <a:pt x="81" y="0"/>
                  </a:moveTo>
                  <a:lnTo>
                    <a:pt x="0" y="332"/>
                  </a:lnTo>
                  <a:lnTo>
                    <a:pt x="102" y="135"/>
                  </a:lnTo>
                  <a:lnTo>
                    <a:pt x="86" y="109"/>
                  </a:lnTo>
                  <a:lnTo>
                    <a:pt x="119" y="83"/>
                  </a:lnTo>
                  <a:lnTo>
                    <a:pt x="98" y="9"/>
                  </a:lnTo>
                  <a:lnTo>
                    <a:pt x="81" y="0"/>
                  </a:lnTo>
                  <a:close/>
                </a:path>
              </a:pathLst>
            </a:custGeom>
            <a:solidFill>
              <a:srgbClr val="969D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0" name="Google Shape;8050;p197"/>
            <p:cNvSpPr/>
            <p:nvPr/>
          </p:nvSpPr>
          <p:spPr>
            <a:xfrm>
              <a:off x="3428" y="1948"/>
              <a:ext cx="81" cy="111"/>
            </a:xfrm>
            <a:custGeom>
              <a:rect b="b" l="l" r="r" t="t"/>
              <a:pathLst>
                <a:path extrusionOk="0" h="111" w="81">
                  <a:moveTo>
                    <a:pt x="55" y="0"/>
                  </a:moveTo>
                  <a:lnTo>
                    <a:pt x="0" y="50"/>
                  </a:lnTo>
                  <a:lnTo>
                    <a:pt x="31" y="111"/>
                  </a:lnTo>
                  <a:lnTo>
                    <a:pt x="81" y="19"/>
                  </a:lnTo>
                  <a:lnTo>
                    <a:pt x="5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1" name="Google Shape;8051;p197"/>
            <p:cNvSpPr/>
            <p:nvPr/>
          </p:nvSpPr>
          <p:spPr>
            <a:xfrm>
              <a:off x="3407" y="2057"/>
              <a:ext cx="40" cy="35"/>
            </a:xfrm>
            <a:custGeom>
              <a:rect b="b" l="l" r="r" t="t"/>
              <a:pathLst>
                <a:path extrusionOk="0" h="15" w="17">
                  <a:moveTo>
                    <a:pt x="3" y="0"/>
                  </a:moveTo>
                  <a:cubicBezTo>
                    <a:pt x="15" y="0"/>
                    <a:pt x="15" y="0"/>
                    <a:pt x="15" y="0"/>
                  </a:cubicBezTo>
                  <a:cubicBezTo>
                    <a:pt x="17" y="6"/>
                    <a:pt x="17" y="10"/>
                    <a:pt x="15" y="15"/>
                  </a:cubicBezTo>
                  <a:cubicBezTo>
                    <a:pt x="3" y="15"/>
                    <a:pt x="3" y="15"/>
                    <a:pt x="3" y="15"/>
                  </a:cubicBezTo>
                  <a:cubicBezTo>
                    <a:pt x="0" y="10"/>
                    <a:pt x="0" y="6"/>
                    <a:pt x="3" y="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2" name="Google Shape;8052;p197"/>
            <p:cNvSpPr/>
            <p:nvPr/>
          </p:nvSpPr>
          <p:spPr>
            <a:xfrm>
              <a:off x="3419" y="2299"/>
              <a:ext cx="17" cy="100"/>
            </a:xfrm>
            <a:custGeom>
              <a:rect b="b" l="l" r="r" t="t"/>
              <a:pathLst>
                <a:path extrusionOk="0" h="42" w="7">
                  <a:moveTo>
                    <a:pt x="1" y="42"/>
                  </a:moveTo>
                  <a:cubicBezTo>
                    <a:pt x="3" y="42"/>
                    <a:pt x="4" y="42"/>
                    <a:pt x="6" y="42"/>
                  </a:cubicBezTo>
                  <a:cubicBezTo>
                    <a:pt x="7" y="31"/>
                    <a:pt x="5" y="5"/>
                    <a:pt x="3" y="0"/>
                  </a:cubicBezTo>
                  <a:cubicBezTo>
                    <a:pt x="2" y="4"/>
                    <a:pt x="0" y="31"/>
                    <a:pt x="1" y="42"/>
                  </a:cubicBezTo>
                  <a:close/>
                </a:path>
              </a:pathLst>
            </a:custGeom>
            <a:solidFill>
              <a:srgbClr val="6F747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3" name="Google Shape;8053;p197"/>
            <p:cNvSpPr/>
            <p:nvPr/>
          </p:nvSpPr>
          <p:spPr>
            <a:xfrm>
              <a:off x="4629" y="1744"/>
              <a:ext cx="161" cy="353"/>
            </a:xfrm>
            <a:custGeom>
              <a:rect b="b" l="l" r="r" t="t"/>
              <a:pathLst>
                <a:path extrusionOk="0" h="149" w="68">
                  <a:moveTo>
                    <a:pt x="0" y="16"/>
                  </a:moveTo>
                  <a:cubicBezTo>
                    <a:pt x="20" y="11"/>
                    <a:pt x="48" y="0"/>
                    <a:pt x="51" y="16"/>
                  </a:cubicBezTo>
                  <a:cubicBezTo>
                    <a:pt x="56" y="35"/>
                    <a:pt x="61" y="81"/>
                    <a:pt x="67" y="126"/>
                  </a:cubicBezTo>
                  <a:cubicBezTo>
                    <a:pt x="68" y="135"/>
                    <a:pt x="56" y="140"/>
                    <a:pt x="52" y="141"/>
                  </a:cubicBezTo>
                  <a:cubicBezTo>
                    <a:pt x="39" y="145"/>
                    <a:pt x="27" y="147"/>
                    <a:pt x="12" y="149"/>
                  </a:cubicBezTo>
                  <a:cubicBezTo>
                    <a:pt x="0" y="16"/>
                    <a:pt x="0" y="16"/>
                    <a:pt x="0" y="16"/>
                  </a:cubicBezTo>
                  <a:cubicBezTo>
                    <a:pt x="0" y="16"/>
                    <a:pt x="0" y="16"/>
                    <a:pt x="0" y="16"/>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4" name="Google Shape;8054;p197"/>
            <p:cNvSpPr/>
            <p:nvPr/>
          </p:nvSpPr>
          <p:spPr>
            <a:xfrm>
              <a:off x="4325" y="1734"/>
              <a:ext cx="159" cy="363"/>
            </a:xfrm>
            <a:custGeom>
              <a:rect b="b" l="l" r="r" t="t"/>
              <a:pathLst>
                <a:path extrusionOk="0" h="153" w="67">
                  <a:moveTo>
                    <a:pt x="67" y="20"/>
                  </a:moveTo>
                  <a:cubicBezTo>
                    <a:pt x="41" y="14"/>
                    <a:pt x="21" y="0"/>
                    <a:pt x="17" y="20"/>
                  </a:cubicBezTo>
                  <a:cubicBezTo>
                    <a:pt x="12" y="41"/>
                    <a:pt x="7" y="86"/>
                    <a:pt x="2" y="129"/>
                  </a:cubicBezTo>
                  <a:cubicBezTo>
                    <a:pt x="0" y="140"/>
                    <a:pt x="12" y="145"/>
                    <a:pt x="15" y="146"/>
                  </a:cubicBezTo>
                  <a:cubicBezTo>
                    <a:pt x="28" y="149"/>
                    <a:pt x="40" y="151"/>
                    <a:pt x="54" y="153"/>
                  </a:cubicBezTo>
                  <a:cubicBezTo>
                    <a:pt x="67" y="20"/>
                    <a:pt x="67" y="20"/>
                    <a:pt x="67" y="20"/>
                  </a:cubicBezTo>
                  <a:cubicBezTo>
                    <a:pt x="67" y="20"/>
                    <a:pt x="67" y="20"/>
                    <a:pt x="67" y="2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5" name="Google Shape;8055;p197"/>
            <p:cNvSpPr/>
            <p:nvPr/>
          </p:nvSpPr>
          <p:spPr>
            <a:xfrm>
              <a:off x="4434" y="2090"/>
              <a:ext cx="240" cy="14"/>
            </a:xfrm>
            <a:custGeom>
              <a:rect b="b" l="l" r="r" t="t"/>
              <a:pathLst>
                <a:path extrusionOk="0" h="6" w="101">
                  <a:moveTo>
                    <a:pt x="1" y="0"/>
                  </a:moveTo>
                  <a:cubicBezTo>
                    <a:pt x="0" y="2"/>
                    <a:pt x="0" y="2"/>
                    <a:pt x="0" y="2"/>
                  </a:cubicBezTo>
                  <a:cubicBezTo>
                    <a:pt x="31" y="6"/>
                    <a:pt x="70" y="6"/>
                    <a:pt x="101" y="2"/>
                  </a:cubicBezTo>
                  <a:cubicBezTo>
                    <a:pt x="101" y="1"/>
                    <a:pt x="101" y="1"/>
                    <a:pt x="100"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6" name="Google Shape;8056;p197"/>
            <p:cNvSpPr/>
            <p:nvPr/>
          </p:nvSpPr>
          <p:spPr>
            <a:xfrm>
              <a:off x="4365" y="1703"/>
              <a:ext cx="385" cy="401"/>
            </a:xfrm>
            <a:custGeom>
              <a:rect b="b" l="l" r="r" t="t"/>
              <a:pathLst>
                <a:path extrusionOk="0" h="169" w="162">
                  <a:moveTo>
                    <a:pt x="17" y="163"/>
                  </a:moveTo>
                  <a:cubicBezTo>
                    <a:pt x="24" y="143"/>
                    <a:pt x="8" y="49"/>
                    <a:pt x="0" y="32"/>
                  </a:cubicBezTo>
                  <a:cubicBezTo>
                    <a:pt x="5" y="14"/>
                    <a:pt x="51" y="10"/>
                    <a:pt x="63" y="0"/>
                  </a:cubicBezTo>
                  <a:cubicBezTo>
                    <a:pt x="69" y="5"/>
                    <a:pt x="73" y="7"/>
                    <a:pt x="80" y="7"/>
                  </a:cubicBezTo>
                  <a:cubicBezTo>
                    <a:pt x="86" y="7"/>
                    <a:pt x="91" y="5"/>
                    <a:pt x="97" y="0"/>
                  </a:cubicBezTo>
                  <a:cubicBezTo>
                    <a:pt x="106" y="8"/>
                    <a:pt x="154" y="13"/>
                    <a:pt x="162" y="31"/>
                  </a:cubicBezTo>
                  <a:cubicBezTo>
                    <a:pt x="152" y="51"/>
                    <a:pt x="135" y="145"/>
                    <a:pt x="143" y="163"/>
                  </a:cubicBezTo>
                  <a:cubicBezTo>
                    <a:pt x="112" y="169"/>
                    <a:pt x="49" y="169"/>
                    <a:pt x="17" y="163"/>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7" name="Google Shape;8057;p197"/>
            <p:cNvSpPr/>
            <p:nvPr/>
          </p:nvSpPr>
          <p:spPr>
            <a:xfrm>
              <a:off x="4477" y="1703"/>
              <a:ext cx="154" cy="313"/>
            </a:xfrm>
            <a:custGeom>
              <a:rect b="b" l="l" r="r" t="t"/>
              <a:pathLst>
                <a:path extrusionOk="0" h="313" w="154">
                  <a:moveTo>
                    <a:pt x="5" y="22"/>
                  </a:moveTo>
                  <a:lnTo>
                    <a:pt x="0" y="114"/>
                  </a:lnTo>
                  <a:lnTo>
                    <a:pt x="78" y="313"/>
                  </a:lnTo>
                  <a:lnTo>
                    <a:pt x="154" y="114"/>
                  </a:lnTo>
                  <a:lnTo>
                    <a:pt x="149" y="19"/>
                  </a:lnTo>
                  <a:lnTo>
                    <a:pt x="119" y="0"/>
                  </a:lnTo>
                  <a:lnTo>
                    <a:pt x="38" y="0"/>
                  </a:lnTo>
                  <a:lnTo>
                    <a:pt x="5" y="2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8" name="Google Shape;8058;p197"/>
            <p:cNvSpPr/>
            <p:nvPr/>
          </p:nvSpPr>
          <p:spPr>
            <a:xfrm>
              <a:off x="4515" y="1672"/>
              <a:ext cx="78"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9" name="Google Shape;8059;p197"/>
            <p:cNvSpPr/>
            <p:nvPr/>
          </p:nvSpPr>
          <p:spPr>
            <a:xfrm>
              <a:off x="4536" y="1746"/>
              <a:ext cx="38" cy="57"/>
            </a:xfrm>
            <a:custGeom>
              <a:rect b="b" l="l" r="r" t="t"/>
              <a:pathLst>
                <a:path extrusionOk="0" h="24" w="16">
                  <a:moveTo>
                    <a:pt x="13" y="24"/>
                  </a:moveTo>
                  <a:cubicBezTo>
                    <a:pt x="16" y="19"/>
                    <a:pt x="16" y="19"/>
                    <a:pt x="16" y="19"/>
                  </a:cubicBezTo>
                  <a:cubicBezTo>
                    <a:pt x="8" y="0"/>
                    <a:pt x="8" y="0"/>
                    <a:pt x="8" y="0"/>
                  </a:cubicBezTo>
                  <a:cubicBezTo>
                    <a:pt x="0" y="19"/>
                    <a:pt x="0" y="19"/>
                    <a:pt x="0" y="19"/>
                  </a:cubicBezTo>
                  <a:cubicBezTo>
                    <a:pt x="3" y="24"/>
                    <a:pt x="3" y="24"/>
                    <a:pt x="3" y="24"/>
                  </a:cubicBezTo>
                  <a:cubicBezTo>
                    <a:pt x="6" y="24"/>
                    <a:pt x="10" y="24"/>
                    <a:pt x="13" y="24"/>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0" name="Google Shape;8060;p197"/>
            <p:cNvSpPr/>
            <p:nvPr/>
          </p:nvSpPr>
          <p:spPr>
            <a:xfrm>
              <a:off x="4491" y="1703"/>
              <a:ext cx="64" cy="119"/>
            </a:xfrm>
            <a:custGeom>
              <a:rect b="b" l="l" r="r" t="t"/>
              <a:pathLst>
                <a:path extrusionOk="0" h="119" w="64">
                  <a:moveTo>
                    <a:pt x="24" y="0"/>
                  </a:moveTo>
                  <a:lnTo>
                    <a:pt x="64" y="43"/>
                  </a:lnTo>
                  <a:lnTo>
                    <a:pt x="36" y="119"/>
                  </a:lnTo>
                  <a:lnTo>
                    <a:pt x="0" y="17"/>
                  </a:lnTo>
                  <a:lnTo>
                    <a:pt x="24"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1" name="Google Shape;8061;p197"/>
            <p:cNvSpPr/>
            <p:nvPr/>
          </p:nvSpPr>
          <p:spPr>
            <a:xfrm>
              <a:off x="4437" y="1717"/>
              <a:ext cx="118" cy="299"/>
            </a:xfrm>
            <a:custGeom>
              <a:rect b="b" l="l" r="r" t="t"/>
              <a:pathLst>
                <a:path extrusionOk="0" h="299" w="118">
                  <a:moveTo>
                    <a:pt x="54" y="0"/>
                  </a:moveTo>
                  <a:lnTo>
                    <a:pt x="118" y="299"/>
                  </a:lnTo>
                  <a:lnTo>
                    <a:pt x="14" y="136"/>
                  </a:lnTo>
                  <a:lnTo>
                    <a:pt x="28" y="107"/>
                  </a:lnTo>
                  <a:lnTo>
                    <a:pt x="0" y="84"/>
                  </a:lnTo>
                  <a:lnTo>
                    <a:pt x="40" y="10"/>
                  </a:lnTo>
                  <a:lnTo>
                    <a:pt x="5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2" name="Google Shape;8062;p197"/>
            <p:cNvSpPr/>
            <p:nvPr/>
          </p:nvSpPr>
          <p:spPr>
            <a:xfrm>
              <a:off x="4555" y="1703"/>
              <a:ext cx="62" cy="119"/>
            </a:xfrm>
            <a:custGeom>
              <a:rect b="b" l="l" r="r" t="t"/>
              <a:pathLst>
                <a:path extrusionOk="0" h="119" w="62">
                  <a:moveTo>
                    <a:pt x="41" y="0"/>
                  </a:moveTo>
                  <a:lnTo>
                    <a:pt x="0" y="43"/>
                  </a:lnTo>
                  <a:lnTo>
                    <a:pt x="29" y="119"/>
                  </a:lnTo>
                  <a:lnTo>
                    <a:pt x="62" y="17"/>
                  </a:lnTo>
                  <a:lnTo>
                    <a:pt x="41"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3" name="Google Shape;8063;p197"/>
            <p:cNvSpPr/>
            <p:nvPr/>
          </p:nvSpPr>
          <p:spPr>
            <a:xfrm>
              <a:off x="4529" y="1829"/>
              <a:ext cx="52" cy="187"/>
            </a:xfrm>
            <a:custGeom>
              <a:rect b="b" l="l" r="r" t="t"/>
              <a:pathLst>
                <a:path extrusionOk="0" h="187" w="52">
                  <a:moveTo>
                    <a:pt x="14" y="0"/>
                  </a:moveTo>
                  <a:lnTo>
                    <a:pt x="38" y="0"/>
                  </a:lnTo>
                  <a:lnTo>
                    <a:pt x="52" y="128"/>
                  </a:lnTo>
                  <a:lnTo>
                    <a:pt x="26" y="187"/>
                  </a:lnTo>
                  <a:lnTo>
                    <a:pt x="0" y="128"/>
                  </a:lnTo>
                  <a:lnTo>
                    <a:pt x="14"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4" name="Google Shape;8064;p197"/>
            <p:cNvSpPr/>
            <p:nvPr/>
          </p:nvSpPr>
          <p:spPr>
            <a:xfrm>
              <a:off x="4491" y="1703"/>
              <a:ext cx="64" cy="100"/>
            </a:xfrm>
            <a:custGeom>
              <a:rect b="b" l="l" r="r" t="t"/>
              <a:pathLst>
                <a:path extrusionOk="0" h="100" w="64">
                  <a:moveTo>
                    <a:pt x="24" y="0"/>
                  </a:moveTo>
                  <a:lnTo>
                    <a:pt x="64" y="43"/>
                  </a:lnTo>
                  <a:lnTo>
                    <a:pt x="36" y="100"/>
                  </a:lnTo>
                  <a:lnTo>
                    <a:pt x="0" y="17"/>
                  </a:lnTo>
                  <a:lnTo>
                    <a:pt x="24"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5" name="Google Shape;8065;p197"/>
            <p:cNvSpPr/>
            <p:nvPr/>
          </p:nvSpPr>
          <p:spPr>
            <a:xfrm>
              <a:off x="4449" y="1717"/>
              <a:ext cx="106" cy="299"/>
            </a:xfrm>
            <a:custGeom>
              <a:rect b="b" l="l" r="r" t="t"/>
              <a:pathLst>
                <a:path extrusionOk="0" h="299" w="106">
                  <a:moveTo>
                    <a:pt x="42" y="0"/>
                  </a:moveTo>
                  <a:lnTo>
                    <a:pt x="106" y="299"/>
                  </a:lnTo>
                  <a:lnTo>
                    <a:pt x="14" y="121"/>
                  </a:lnTo>
                  <a:lnTo>
                    <a:pt x="28" y="100"/>
                  </a:lnTo>
                  <a:lnTo>
                    <a:pt x="0" y="76"/>
                  </a:lnTo>
                  <a:lnTo>
                    <a:pt x="28" y="10"/>
                  </a:lnTo>
                  <a:lnTo>
                    <a:pt x="42"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6" name="Google Shape;8066;p197"/>
            <p:cNvSpPr/>
            <p:nvPr/>
          </p:nvSpPr>
          <p:spPr>
            <a:xfrm>
              <a:off x="4555" y="1717"/>
              <a:ext cx="119" cy="299"/>
            </a:xfrm>
            <a:custGeom>
              <a:rect b="b" l="l" r="r" t="t"/>
              <a:pathLst>
                <a:path extrusionOk="0" h="299" w="119">
                  <a:moveTo>
                    <a:pt x="64" y="0"/>
                  </a:moveTo>
                  <a:lnTo>
                    <a:pt x="0" y="299"/>
                  </a:lnTo>
                  <a:lnTo>
                    <a:pt x="102" y="136"/>
                  </a:lnTo>
                  <a:lnTo>
                    <a:pt x="90" y="107"/>
                  </a:lnTo>
                  <a:lnTo>
                    <a:pt x="119" y="84"/>
                  </a:lnTo>
                  <a:lnTo>
                    <a:pt x="88" y="10"/>
                  </a:lnTo>
                  <a:lnTo>
                    <a:pt x="6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7" name="Google Shape;8067;p197"/>
            <p:cNvSpPr/>
            <p:nvPr/>
          </p:nvSpPr>
          <p:spPr>
            <a:xfrm>
              <a:off x="4555" y="1717"/>
              <a:ext cx="107" cy="299"/>
            </a:xfrm>
            <a:custGeom>
              <a:rect b="b" l="l" r="r" t="t"/>
              <a:pathLst>
                <a:path extrusionOk="0" h="299" w="107">
                  <a:moveTo>
                    <a:pt x="64" y="0"/>
                  </a:moveTo>
                  <a:lnTo>
                    <a:pt x="0" y="299"/>
                  </a:lnTo>
                  <a:lnTo>
                    <a:pt x="93" y="121"/>
                  </a:lnTo>
                  <a:lnTo>
                    <a:pt x="76" y="100"/>
                  </a:lnTo>
                  <a:lnTo>
                    <a:pt x="107" y="76"/>
                  </a:lnTo>
                  <a:lnTo>
                    <a:pt x="88" y="10"/>
                  </a:lnTo>
                  <a:lnTo>
                    <a:pt x="6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8" name="Google Shape;8068;p197"/>
            <p:cNvSpPr/>
            <p:nvPr/>
          </p:nvSpPr>
          <p:spPr>
            <a:xfrm>
              <a:off x="4555" y="1703"/>
              <a:ext cx="62" cy="100"/>
            </a:xfrm>
            <a:custGeom>
              <a:rect b="b" l="l" r="r" t="t"/>
              <a:pathLst>
                <a:path extrusionOk="0" h="100" w="62">
                  <a:moveTo>
                    <a:pt x="41" y="0"/>
                  </a:moveTo>
                  <a:lnTo>
                    <a:pt x="0" y="43"/>
                  </a:lnTo>
                  <a:lnTo>
                    <a:pt x="29" y="100"/>
                  </a:lnTo>
                  <a:lnTo>
                    <a:pt x="62" y="17"/>
                  </a:lnTo>
                  <a:lnTo>
                    <a:pt x="4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9" name="Google Shape;8069;p197"/>
            <p:cNvSpPr/>
            <p:nvPr/>
          </p:nvSpPr>
          <p:spPr>
            <a:xfrm>
              <a:off x="4536" y="1801"/>
              <a:ext cx="38" cy="30"/>
            </a:xfrm>
            <a:custGeom>
              <a:rect b="b" l="l" r="r" t="t"/>
              <a:pathLst>
                <a:path extrusionOk="0" h="13" w="16">
                  <a:moveTo>
                    <a:pt x="3" y="0"/>
                  </a:moveTo>
                  <a:cubicBezTo>
                    <a:pt x="13" y="0"/>
                    <a:pt x="13" y="0"/>
                    <a:pt x="13" y="0"/>
                  </a:cubicBezTo>
                  <a:cubicBezTo>
                    <a:pt x="16" y="5"/>
                    <a:pt x="15" y="9"/>
                    <a:pt x="13" y="13"/>
                  </a:cubicBezTo>
                  <a:cubicBezTo>
                    <a:pt x="3" y="13"/>
                    <a:pt x="3" y="13"/>
                    <a:pt x="3" y="13"/>
                  </a:cubicBezTo>
                  <a:cubicBezTo>
                    <a:pt x="0" y="9"/>
                    <a:pt x="0" y="5"/>
                    <a:pt x="3"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0" name="Google Shape;8070;p197"/>
            <p:cNvSpPr/>
            <p:nvPr/>
          </p:nvSpPr>
          <p:spPr>
            <a:xfrm>
              <a:off x="4551" y="2014"/>
              <a:ext cx="11" cy="88"/>
            </a:xfrm>
            <a:custGeom>
              <a:rect b="b" l="l" r="r" t="t"/>
              <a:pathLst>
                <a:path extrusionOk="0" h="37" w="5">
                  <a:moveTo>
                    <a:pt x="0" y="37"/>
                  </a:moveTo>
                  <a:cubicBezTo>
                    <a:pt x="1" y="27"/>
                    <a:pt x="1" y="16"/>
                    <a:pt x="2" y="0"/>
                  </a:cubicBezTo>
                  <a:cubicBezTo>
                    <a:pt x="4" y="16"/>
                    <a:pt x="4" y="27"/>
                    <a:pt x="5" y="37"/>
                  </a:cubicBezTo>
                  <a:cubicBezTo>
                    <a:pt x="3" y="37"/>
                    <a:pt x="2" y="37"/>
                    <a:pt x="0"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1" name="Google Shape;8071;p197"/>
            <p:cNvSpPr/>
            <p:nvPr/>
          </p:nvSpPr>
          <p:spPr>
            <a:xfrm>
              <a:off x="4470" y="1703"/>
              <a:ext cx="173" cy="311"/>
            </a:xfrm>
            <a:custGeom>
              <a:rect b="b" l="l" r="r" t="t"/>
              <a:pathLst>
                <a:path extrusionOk="0" h="311" w="173">
                  <a:moveTo>
                    <a:pt x="0" y="24"/>
                  </a:moveTo>
                  <a:lnTo>
                    <a:pt x="9" y="114"/>
                  </a:lnTo>
                  <a:lnTo>
                    <a:pt x="85" y="311"/>
                  </a:lnTo>
                  <a:lnTo>
                    <a:pt x="164" y="114"/>
                  </a:lnTo>
                  <a:lnTo>
                    <a:pt x="173" y="24"/>
                  </a:lnTo>
                  <a:lnTo>
                    <a:pt x="135" y="0"/>
                  </a:lnTo>
                  <a:lnTo>
                    <a:pt x="35" y="0"/>
                  </a:lnTo>
                  <a:lnTo>
                    <a:pt x="0" y="2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2" name="Google Shape;8072;p197"/>
            <p:cNvSpPr/>
            <p:nvPr/>
          </p:nvSpPr>
          <p:spPr>
            <a:xfrm>
              <a:off x="4505" y="1670"/>
              <a:ext cx="100" cy="81"/>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3" name="Google Shape;8073;p197"/>
            <p:cNvSpPr/>
            <p:nvPr/>
          </p:nvSpPr>
          <p:spPr>
            <a:xfrm>
              <a:off x="4434" y="1421"/>
              <a:ext cx="242" cy="296"/>
            </a:xfrm>
            <a:custGeom>
              <a:rect b="b" l="l" r="r" t="t"/>
              <a:pathLst>
                <a:path extrusionOk="0" h="125" w="102">
                  <a:moveTo>
                    <a:pt x="51" y="125"/>
                  </a:moveTo>
                  <a:cubicBezTo>
                    <a:pt x="68" y="125"/>
                    <a:pt x="83" y="106"/>
                    <a:pt x="91" y="84"/>
                  </a:cubicBezTo>
                  <a:cubicBezTo>
                    <a:pt x="91" y="84"/>
                    <a:pt x="92" y="84"/>
                    <a:pt x="92" y="84"/>
                  </a:cubicBezTo>
                  <a:cubicBezTo>
                    <a:pt x="96" y="85"/>
                    <a:pt x="99" y="79"/>
                    <a:pt x="101" y="71"/>
                  </a:cubicBezTo>
                  <a:cubicBezTo>
                    <a:pt x="102" y="63"/>
                    <a:pt x="101" y="56"/>
                    <a:pt x="97" y="55"/>
                  </a:cubicBezTo>
                  <a:cubicBezTo>
                    <a:pt x="97" y="55"/>
                    <a:pt x="97" y="55"/>
                    <a:pt x="97" y="55"/>
                  </a:cubicBezTo>
                  <a:cubicBezTo>
                    <a:pt x="98" y="27"/>
                    <a:pt x="86" y="0"/>
                    <a:pt x="51" y="0"/>
                  </a:cubicBezTo>
                  <a:cubicBezTo>
                    <a:pt x="16" y="0"/>
                    <a:pt x="4" y="27"/>
                    <a:pt x="6" y="55"/>
                  </a:cubicBezTo>
                  <a:cubicBezTo>
                    <a:pt x="6" y="55"/>
                    <a:pt x="5" y="55"/>
                    <a:pt x="5" y="55"/>
                  </a:cubicBezTo>
                  <a:cubicBezTo>
                    <a:pt x="2" y="56"/>
                    <a:pt x="0" y="63"/>
                    <a:pt x="1" y="71"/>
                  </a:cubicBezTo>
                  <a:cubicBezTo>
                    <a:pt x="3" y="79"/>
                    <a:pt x="6" y="85"/>
                    <a:pt x="10" y="84"/>
                  </a:cubicBezTo>
                  <a:cubicBezTo>
                    <a:pt x="10" y="84"/>
                    <a:pt x="11" y="84"/>
                    <a:pt x="12" y="83"/>
                  </a:cubicBezTo>
                  <a:cubicBezTo>
                    <a:pt x="20" y="106"/>
                    <a:pt x="35" y="125"/>
                    <a:pt x="51" y="125"/>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4" name="Google Shape;8074;p197"/>
            <p:cNvSpPr/>
            <p:nvPr/>
          </p:nvSpPr>
          <p:spPr>
            <a:xfrm>
              <a:off x="4444" y="1421"/>
              <a:ext cx="223" cy="164"/>
            </a:xfrm>
            <a:custGeom>
              <a:rect b="b" l="l" r="r" t="t"/>
              <a:pathLst>
                <a:path extrusionOk="0" h="69" w="94">
                  <a:moveTo>
                    <a:pt x="93" y="55"/>
                  </a:moveTo>
                  <a:cubicBezTo>
                    <a:pt x="94" y="27"/>
                    <a:pt x="82" y="0"/>
                    <a:pt x="47" y="0"/>
                  </a:cubicBezTo>
                  <a:cubicBezTo>
                    <a:pt x="12" y="0"/>
                    <a:pt x="0" y="27"/>
                    <a:pt x="2" y="55"/>
                  </a:cubicBezTo>
                  <a:cubicBezTo>
                    <a:pt x="5" y="56"/>
                    <a:pt x="8" y="61"/>
                    <a:pt x="9" y="68"/>
                  </a:cubicBezTo>
                  <a:cubicBezTo>
                    <a:pt x="11" y="69"/>
                    <a:pt x="13" y="68"/>
                    <a:pt x="13" y="63"/>
                  </a:cubicBezTo>
                  <a:cubicBezTo>
                    <a:pt x="13" y="46"/>
                    <a:pt x="15" y="31"/>
                    <a:pt x="26" y="27"/>
                  </a:cubicBezTo>
                  <a:cubicBezTo>
                    <a:pt x="37" y="24"/>
                    <a:pt x="39" y="31"/>
                    <a:pt x="47" y="31"/>
                  </a:cubicBezTo>
                  <a:cubicBezTo>
                    <a:pt x="55" y="31"/>
                    <a:pt x="58" y="24"/>
                    <a:pt x="68" y="27"/>
                  </a:cubicBezTo>
                  <a:cubicBezTo>
                    <a:pt x="79" y="30"/>
                    <a:pt x="81" y="46"/>
                    <a:pt x="81" y="63"/>
                  </a:cubicBezTo>
                  <a:cubicBezTo>
                    <a:pt x="81" y="68"/>
                    <a:pt x="83" y="69"/>
                    <a:pt x="85" y="68"/>
                  </a:cubicBezTo>
                  <a:cubicBezTo>
                    <a:pt x="86" y="61"/>
                    <a:pt x="90" y="55"/>
                    <a:pt x="93" y="55"/>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5" name="Google Shape;8075;p197"/>
            <p:cNvSpPr/>
            <p:nvPr/>
          </p:nvSpPr>
          <p:spPr>
            <a:xfrm>
              <a:off x="4539" y="1746"/>
              <a:ext cx="35" cy="55"/>
            </a:xfrm>
            <a:custGeom>
              <a:rect b="b" l="l" r="r" t="t"/>
              <a:pathLst>
                <a:path extrusionOk="0" h="23" w="15">
                  <a:moveTo>
                    <a:pt x="13" y="23"/>
                  </a:moveTo>
                  <a:cubicBezTo>
                    <a:pt x="15" y="18"/>
                    <a:pt x="15" y="18"/>
                    <a:pt x="15" y="18"/>
                  </a:cubicBezTo>
                  <a:cubicBezTo>
                    <a:pt x="7" y="0"/>
                    <a:pt x="7" y="0"/>
                    <a:pt x="7" y="0"/>
                  </a:cubicBezTo>
                  <a:cubicBezTo>
                    <a:pt x="0" y="18"/>
                    <a:pt x="0" y="18"/>
                    <a:pt x="0" y="18"/>
                  </a:cubicBezTo>
                  <a:cubicBezTo>
                    <a:pt x="2" y="23"/>
                    <a:pt x="2" y="23"/>
                    <a:pt x="2" y="23"/>
                  </a:cubicBezTo>
                  <a:cubicBezTo>
                    <a:pt x="6" y="23"/>
                    <a:pt x="9" y="23"/>
                    <a:pt x="13" y="23"/>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6" name="Google Shape;8076;p197"/>
            <p:cNvSpPr/>
            <p:nvPr/>
          </p:nvSpPr>
          <p:spPr>
            <a:xfrm>
              <a:off x="4482" y="1703"/>
              <a:ext cx="73" cy="116"/>
            </a:xfrm>
            <a:custGeom>
              <a:rect b="b" l="l" r="r" t="t"/>
              <a:pathLst>
                <a:path extrusionOk="0" h="116" w="73">
                  <a:moveTo>
                    <a:pt x="23" y="0"/>
                  </a:moveTo>
                  <a:lnTo>
                    <a:pt x="73" y="43"/>
                  </a:lnTo>
                  <a:lnTo>
                    <a:pt x="45" y="116"/>
                  </a:lnTo>
                  <a:lnTo>
                    <a:pt x="0" y="14"/>
                  </a:lnTo>
                  <a:lnTo>
                    <a:pt x="2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7" name="Google Shape;8077;p197"/>
            <p:cNvSpPr/>
            <p:nvPr/>
          </p:nvSpPr>
          <p:spPr>
            <a:xfrm>
              <a:off x="4437" y="1717"/>
              <a:ext cx="118" cy="297"/>
            </a:xfrm>
            <a:custGeom>
              <a:rect b="b" l="l" r="r" t="t"/>
              <a:pathLst>
                <a:path extrusionOk="0" h="297" w="118">
                  <a:moveTo>
                    <a:pt x="45" y="0"/>
                  </a:moveTo>
                  <a:lnTo>
                    <a:pt x="118" y="297"/>
                  </a:lnTo>
                  <a:lnTo>
                    <a:pt x="16" y="133"/>
                  </a:lnTo>
                  <a:lnTo>
                    <a:pt x="30" y="105"/>
                  </a:lnTo>
                  <a:lnTo>
                    <a:pt x="0" y="81"/>
                  </a:lnTo>
                  <a:lnTo>
                    <a:pt x="33" y="10"/>
                  </a:lnTo>
                  <a:lnTo>
                    <a:pt x="45"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8" name="Google Shape;8078;p197"/>
            <p:cNvSpPr/>
            <p:nvPr/>
          </p:nvSpPr>
          <p:spPr>
            <a:xfrm>
              <a:off x="4555" y="1703"/>
              <a:ext cx="74" cy="116"/>
            </a:xfrm>
            <a:custGeom>
              <a:rect b="b" l="l" r="r" t="t"/>
              <a:pathLst>
                <a:path extrusionOk="0" h="116" w="74">
                  <a:moveTo>
                    <a:pt x="50" y="0"/>
                  </a:moveTo>
                  <a:lnTo>
                    <a:pt x="0" y="43"/>
                  </a:lnTo>
                  <a:lnTo>
                    <a:pt x="29" y="116"/>
                  </a:lnTo>
                  <a:lnTo>
                    <a:pt x="74" y="14"/>
                  </a:lnTo>
                  <a:lnTo>
                    <a:pt x="5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9" name="Google Shape;8079;p197"/>
            <p:cNvSpPr/>
            <p:nvPr/>
          </p:nvSpPr>
          <p:spPr>
            <a:xfrm>
              <a:off x="4532" y="1829"/>
              <a:ext cx="49" cy="185"/>
            </a:xfrm>
            <a:custGeom>
              <a:rect b="b" l="l" r="r" t="t"/>
              <a:pathLst>
                <a:path extrusionOk="0" h="185" w="49">
                  <a:moveTo>
                    <a:pt x="11" y="0"/>
                  </a:moveTo>
                  <a:lnTo>
                    <a:pt x="37" y="0"/>
                  </a:lnTo>
                  <a:lnTo>
                    <a:pt x="49" y="126"/>
                  </a:lnTo>
                  <a:lnTo>
                    <a:pt x="23" y="185"/>
                  </a:lnTo>
                  <a:lnTo>
                    <a:pt x="0" y="126"/>
                  </a:lnTo>
                  <a:lnTo>
                    <a:pt x="11" y="0"/>
                  </a:ln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0" name="Google Shape;8080;p197"/>
            <p:cNvSpPr/>
            <p:nvPr/>
          </p:nvSpPr>
          <p:spPr>
            <a:xfrm>
              <a:off x="4446" y="1409"/>
              <a:ext cx="185" cy="102"/>
            </a:xfrm>
            <a:custGeom>
              <a:rect b="b" l="l" r="r" t="t"/>
              <a:pathLst>
                <a:path extrusionOk="0" h="43" w="78">
                  <a:moveTo>
                    <a:pt x="78" y="24"/>
                  </a:moveTo>
                  <a:cubicBezTo>
                    <a:pt x="73" y="33"/>
                    <a:pt x="31" y="40"/>
                    <a:pt x="16" y="42"/>
                  </a:cubicBezTo>
                  <a:cubicBezTo>
                    <a:pt x="0" y="43"/>
                    <a:pt x="12" y="0"/>
                    <a:pt x="78" y="24"/>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1" name="Google Shape;8081;p197"/>
            <p:cNvSpPr/>
            <p:nvPr/>
          </p:nvSpPr>
          <p:spPr>
            <a:xfrm>
              <a:off x="4579" y="1409"/>
              <a:ext cx="90" cy="130"/>
            </a:xfrm>
            <a:custGeom>
              <a:rect b="b" l="l" r="r" t="t"/>
              <a:pathLst>
                <a:path extrusionOk="0" h="55" w="38">
                  <a:moveTo>
                    <a:pt x="0" y="24"/>
                  </a:moveTo>
                  <a:cubicBezTo>
                    <a:pt x="2" y="33"/>
                    <a:pt x="25" y="53"/>
                    <a:pt x="31" y="54"/>
                  </a:cubicBezTo>
                  <a:cubicBezTo>
                    <a:pt x="38" y="55"/>
                    <a:pt x="29" y="0"/>
                    <a:pt x="0" y="24"/>
                  </a:cubicBezTo>
                  <a:close/>
                </a:path>
              </a:pathLst>
            </a:custGeom>
            <a:solidFill>
              <a:srgbClr val="3B191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2" name="Google Shape;8082;p197"/>
            <p:cNvSpPr/>
            <p:nvPr/>
          </p:nvSpPr>
          <p:spPr>
            <a:xfrm>
              <a:off x="4482" y="1703"/>
              <a:ext cx="73" cy="98"/>
            </a:xfrm>
            <a:custGeom>
              <a:rect b="b" l="l" r="r" t="t"/>
              <a:pathLst>
                <a:path extrusionOk="0" h="98" w="73">
                  <a:moveTo>
                    <a:pt x="23" y="0"/>
                  </a:moveTo>
                  <a:lnTo>
                    <a:pt x="73" y="43"/>
                  </a:lnTo>
                  <a:lnTo>
                    <a:pt x="45" y="98"/>
                  </a:lnTo>
                  <a:lnTo>
                    <a:pt x="0" y="14"/>
                  </a:lnTo>
                  <a:lnTo>
                    <a:pt x="2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3" name="Google Shape;8083;p197"/>
            <p:cNvSpPr/>
            <p:nvPr/>
          </p:nvSpPr>
          <p:spPr>
            <a:xfrm>
              <a:off x="4449" y="1717"/>
              <a:ext cx="106" cy="297"/>
            </a:xfrm>
            <a:custGeom>
              <a:rect b="b" l="l" r="r" t="t"/>
              <a:pathLst>
                <a:path extrusionOk="0" h="297" w="106">
                  <a:moveTo>
                    <a:pt x="33" y="0"/>
                  </a:moveTo>
                  <a:lnTo>
                    <a:pt x="106" y="297"/>
                  </a:lnTo>
                  <a:lnTo>
                    <a:pt x="14" y="121"/>
                  </a:lnTo>
                  <a:lnTo>
                    <a:pt x="30" y="100"/>
                  </a:lnTo>
                  <a:lnTo>
                    <a:pt x="0" y="76"/>
                  </a:lnTo>
                  <a:lnTo>
                    <a:pt x="21" y="10"/>
                  </a:lnTo>
                  <a:lnTo>
                    <a:pt x="33"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4" name="Google Shape;8084;p197"/>
            <p:cNvSpPr/>
            <p:nvPr/>
          </p:nvSpPr>
          <p:spPr>
            <a:xfrm>
              <a:off x="4555" y="1717"/>
              <a:ext cx="119" cy="297"/>
            </a:xfrm>
            <a:custGeom>
              <a:rect b="b" l="l" r="r" t="t"/>
              <a:pathLst>
                <a:path extrusionOk="0" h="297" w="119">
                  <a:moveTo>
                    <a:pt x="74" y="0"/>
                  </a:moveTo>
                  <a:lnTo>
                    <a:pt x="0" y="297"/>
                  </a:lnTo>
                  <a:lnTo>
                    <a:pt x="102" y="133"/>
                  </a:lnTo>
                  <a:lnTo>
                    <a:pt x="90" y="105"/>
                  </a:lnTo>
                  <a:lnTo>
                    <a:pt x="119" y="81"/>
                  </a:lnTo>
                  <a:lnTo>
                    <a:pt x="88" y="10"/>
                  </a:lnTo>
                  <a:lnTo>
                    <a:pt x="74"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5" name="Google Shape;8085;p197"/>
            <p:cNvSpPr/>
            <p:nvPr/>
          </p:nvSpPr>
          <p:spPr>
            <a:xfrm>
              <a:off x="4555" y="1717"/>
              <a:ext cx="107" cy="297"/>
            </a:xfrm>
            <a:custGeom>
              <a:rect b="b" l="l" r="r" t="t"/>
              <a:pathLst>
                <a:path extrusionOk="0" h="297" w="107">
                  <a:moveTo>
                    <a:pt x="74" y="0"/>
                  </a:moveTo>
                  <a:lnTo>
                    <a:pt x="0" y="297"/>
                  </a:lnTo>
                  <a:lnTo>
                    <a:pt x="93" y="121"/>
                  </a:lnTo>
                  <a:lnTo>
                    <a:pt x="79" y="100"/>
                  </a:lnTo>
                  <a:lnTo>
                    <a:pt x="107" y="76"/>
                  </a:lnTo>
                  <a:lnTo>
                    <a:pt x="88" y="10"/>
                  </a:lnTo>
                  <a:lnTo>
                    <a:pt x="74"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6" name="Google Shape;8086;p197"/>
            <p:cNvSpPr/>
            <p:nvPr/>
          </p:nvSpPr>
          <p:spPr>
            <a:xfrm>
              <a:off x="4555" y="1703"/>
              <a:ext cx="74" cy="98"/>
            </a:xfrm>
            <a:custGeom>
              <a:rect b="b" l="l" r="r" t="t"/>
              <a:pathLst>
                <a:path extrusionOk="0" h="98" w="74">
                  <a:moveTo>
                    <a:pt x="50" y="0"/>
                  </a:moveTo>
                  <a:lnTo>
                    <a:pt x="0" y="43"/>
                  </a:lnTo>
                  <a:lnTo>
                    <a:pt x="29" y="98"/>
                  </a:lnTo>
                  <a:lnTo>
                    <a:pt x="74" y="14"/>
                  </a:lnTo>
                  <a:lnTo>
                    <a:pt x="5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7" name="Google Shape;8087;p197"/>
            <p:cNvSpPr/>
            <p:nvPr/>
          </p:nvSpPr>
          <p:spPr>
            <a:xfrm>
              <a:off x="4539" y="1798"/>
              <a:ext cx="35" cy="33"/>
            </a:xfrm>
            <a:custGeom>
              <a:rect b="b" l="l" r="r" t="t"/>
              <a:pathLst>
                <a:path extrusionOk="0" h="14" w="15">
                  <a:moveTo>
                    <a:pt x="2" y="0"/>
                  </a:moveTo>
                  <a:cubicBezTo>
                    <a:pt x="13" y="0"/>
                    <a:pt x="13" y="0"/>
                    <a:pt x="13" y="0"/>
                  </a:cubicBezTo>
                  <a:cubicBezTo>
                    <a:pt x="15" y="5"/>
                    <a:pt x="15" y="9"/>
                    <a:pt x="13" y="14"/>
                  </a:cubicBezTo>
                  <a:cubicBezTo>
                    <a:pt x="2" y="14"/>
                    <a:pt x="2" y="14"/>
                    <a:pt x="2" y="14"/>
                  </a:cubicBezTo>
                  <a:cubicBezTo>
                    <a:pt x="0" y="9"/>
                    <a:pt x="0" y="5"/>
                    <a:pt x="2" y="0"/>
                  </a:cubicBezTo>
                  <a:close/>
                </a:path>
              </a:pathLst>
            </a:custGeom>
            <a:solidFill>
              <a:srgbClr val="FC8D2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8" name="Google Shape;8088;p197"/>
            <p:cNvSpPr/>
            <p:nvPr/>
          </p:nvSpPr>
          <p:spPr>
            <a:xfrm>
              <a:off x="4548" y="2014"/>
              <a:ext cx="14" cy="88"/>
            </a:xfrm>
            <a:custGeom>
              <a:rect b="b" l="l" r="r" t="t"/>
              <a:pathLst>
                <a:path extrusionOk="0" h="37" w="6">
                  <a:moveTo>
                    <a:pt x="1" y="37"/>
                  </a:moveTo>
                  <a:cubicBezTo>
                    <a:pt x="2" y="37"/>
                    <a:pt x="4" y="37"/>
                    <a:pt x="6" y="37"/>
                  </a:cubicBezTo>
                  <a:cubicBezTo>
                    <a:pt x="6" y="28"/>
                    <a:pt x="4" y="4"/>
                    <a:pt x="3" y="0"/>
                  </a:cubicBezTo>
                  <a:cubicBezTo>
                    <a:pt x="2" y="3"/>
                    <a:pt x="0" y="27"/>
                    <a:pt x="1" y="37"/>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9" name="Google Shape;8089;p197"/>
            <p:cNvSpPr/>
            <p:nvPr/>
          </p:nvSpPr>
          <p:spPr>
            <a:xfrm>
              <a:off x="4259" y="2000"/>
              <a:ext cx="152" cy="392"/>
            </a:xfrm>
            <a:custGeom>
              <a:rect b="b" l="l" r="r" t="t"/>
              <a:pathLst>
                <a:path extrusionOk="0" h="165" w="64">
                  <a:moveTo>
                    <a:pt x="0" y="20"/>
                  </a:moveTo>
                  <a:cubicBezTo>
                    <a:pt x="22" y="15"/>
                    <a:pt x="37" y="0"/>
                    <a:pt x="41" y="18"/>
                  </a:cubicBezTo>
                  <a:cubicBezTo>
                    <a:pt x="46" y="39"/>
                    <a:pt x="57" y="94"/>
                    <a:pt x="63" y="142"/>
                  </a:cubicBezTo>
                  <a:cubicBezTo>
                    <a:pt x="64" y="153"/>
                    <a:pt x="61" y="156"/>
                    <a:pt x="58" y="157"/>
                  </a:cubicBezTo>
                  <a:cubicBezTo>
                    <a:pt x="43" y="162"/>
                    <a:pt x="30" y="163"/>
                    <a:pt x="13" y="165"/>
                  </a:cubicBezTo>
                  <a:cubicBezTo>
                    <a:pt x="0" y="20"/>
                    <a:pt x="0" y="20"/>
                    <a:pt x="0" y="20"/>
                  </a:cubicBezTo>
                  <a:cubicBezTo>
                    <a:pt x="0" y="20"/>
                    <a:pt x="0" y="20"/>
                    <a:pt x="0" y="20"/>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0" name="Google Shape;8090;p197"/>
            <p:cNvSpPr/>
            <p:nvPr/>
          </p:nvSpPr>
          <p:spPr>
            <a:xfrm>
              <a:off x="4000" y="1599"/>
              <a:ext cx="351" cy="693"/>
            </a:xfrm>
            <a:custGeom>
              <a:rect b="b" l="l" r="r" t="t"/>
              <a:pathLst>
                <a:path extrusionOk="0" h="292" w="148">
                  <a:moveTo>
                    <a:pt x="136" y="113"/>
                  </a:moveTo>
                  <a:cubicBezTo>
                    <a:pt x="123" y="177"/>
                    <a:pt x="96" y="292"/>
                    <a:pt x="75" y="292"/>
                  </a:cubicBezTo>
                  <a:cubicBezTo>
                    <a:pt x="55" y="292"/>
                    <a:pt x="15" y="169"/>
                    <a:pt x="7" y="121"/>
                  </a:cubicBezTo>
                  <a:cubicBezTo>
                    <a:pt x="0" y="80"/>
                    <a:pt x="13" y="0"/>
                    <a:pt x="99" y="26"/>
                  </a:cubicBezTo>
                  <a:cubicBezTo>
                    <a:pt x="127" y="25"/>
                    <a:pt x="148" y="57"/>
                    <a:pt x="136" y="113"/>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1" name="Google Shape;8091;p197"/>
            <p:cNvSpPr/>
            <p:nvPr/>
          </p:nvSpPr>
          <p:spPr>
            <a:xfrm>
              <a:off x="3948" y="1998"/>
              <a:ext cx="152" cy="394"/>
            </a:xfrm>
            <a:custGeom>
              <a:rect b="b" l="l" r="r" t="t"/>
              <a:pathLst>
                <a:path extrusionOk="0" h="166" w="64">
                  <a:moveTo>
                    <a:pt x="64" y="21"/>
                  </a:moveTo>
                  <a:cubicBezTo>
                    <a:pt x="36" y="14"/>
                    <a:pt x="27" y="0"/>
                    <a:pt x="22" y="22"/>
                  </a:cubicBezTo>
                  <a:cubicBezTo>
                    <a:pt x="17" y="45"/>
                    <a:pt x="7" y="97"/>
                    <a:pt x="1" y="144"/>
                  </a:cubicBezTo>
                  <a:cubicBezTo>
                    <a:pt x="0" y="156"/>
                    <a:pt x="4" y="158"/>
                    <a:pt x="8" y="159"/>
                  </a:cubicBezTo>
                  <a:cubicBezTo>
                    <a:pt x="22" y="162"/>
                    <a:pt x="35" y="164"/>
                    <a:pt x="51" y="166"/>
                  </a:cubicBezTo>
                  <a:cubicBezTo>
                    <a:pt x="64" y="21"/>
                    <a:pt x="64" y="21"/>
                    <a:pt x="64" y="21"/>
                  </a:cubicBezTo>
                  <a:cubicBezTo>
                    <a:pt x="64" y="21"/>
                    <a:pt x="64" y="21"/>
                    <a:pt x="64" y="21"/>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2" name="Google Shape;8092;p197"/>
            <p:cNvSpPr/>
            <p:nvPr/>
          </p:nvSpPr>
          <p:spPr>
            <a:xfrm>
              <a:off x="4048" y="2387"/>
              <a:ext cx="261" cy="14"/>
            </a:xfrm>
            <a:custGeom>
              <a:rect b="b" l="l" r="r" t="t"/>
              <a:pathLst>
                <a:path extrusionOk="0" h="6" w="110">
                  <a:moveTo>
                    <a:pt x="0" y="0"/>
                  </a:moveTo>
                  <a:cubicBezTo>
                    <a:pt x="0" y="1"/>
                    <a:pt x="0" y="1"/>
                    <a:pt x="0" y="1"/>
                  </a:cubicBezTo>
                  <a:cubicBezTo>
                    <a:pt x="34" y="6"/>
                    <a:pt x="76" y="6"/>
                    <a:pt x="110" y="1"/>
                  </a:cubicBezTo>
                  <a:cubicBezTo>
                    <a:pt x="110" y="1"/>
                    <a:pt x="110" y="0"/>
                    <a:pt x="109" y="0"/>
                  </a:cubicBezTo>
                  <a:lnTo>
                    <a:pt x="0"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3" name="Google Shape;8093;p197"/>
            <p:cNvSpPr/>
            <p:nvPr/>
          </p:nvSpPr>
          <p:spPr>
            <a:xfrm>
              <a:off x="3993" y="1962"/>
              <a:ext cx="372" cy="439"/>
            </a:xfrm>
            <a:custGeom>
              <a:rect b="b" l="l" r="r" t="t"/>
              <a:pathLst>
                <a:path extrusionOk="0" h="185" w="157">
                  <a:moveTo>
                    <a:pt x="22" y="180"/>
                  </a:moveTo>
                  <a:cubicBezTo>
                    <a:pt x="31" y="152"/>
                    <a:pt x="26" y="144"/>
                    <a:pt x="13" y="113"/>
                  </a:cubicBezTo>
                  <a:cubicBezTo>
                    <a:pt x="0" y="82"/>
                    <a:pt x="26" y="65"/>
                    <a:pt x="7" y="27"/>
                  </a:cubicBezTo>
                  <a:cubicBezTo>
                    <a:pt x="24" y="16"/>
                    <a:pt x="46" y="11"/>
                    <a:pt x="60" y="0"/>
                  </a:cubicBezTo>
                  <a:cubicBezTo>
                    <a:pt x="66" y="6"/>
                    <a:pt x="71" y="7"/>
                    <a:pt x="78" y="7"/>
                  </a:cubicBezTo>
                  <a:cubicBezTo>
                    <a:pt x="85" y="7"/>
                    <a:pt x="90" y="6"/>
                    <a:pt x="97" y="0"/>
                  </a:cubicBezTo>
                  <a:cubicBezTo>
                    <a:pt x="107" y="8"/>
                    <a:pt x="132" y="15"/>
                    <a:pt x="150" y="27"/>
                  </a:cubicBezTo>
                  <a:cubicBezTo>
                    <a:pt x="132" y="66"/>
                    <a:pt x="157" y="73"/>
                    <a:pt x="144" y="113"/>
                  </a:cubicBezTo>
                  <a:cubicBezTo>
                    <a:pt x="134" y="144"/>
                    <a:pt x="119" y="146"/>
                    <a:pt x="133" y="180"/>
                  </a:cubicBezTo>
                  <a:cubicBezTo>
                    <a:pt x="99" y="185"/>
                    <a:pt x="56" y="185"/>
                    <a:pt x="22" y="180"/>
                  </a:cubicBez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4" name="Google Shape;8094;p197"/>
            <p:cNvSpPr/>
            <p:nvPr/>
          </p:nvSpPr>
          <p:spPr>
            <a:xfrm>
              <a:off x="4093" y="1962"/>
              <a:ext cx="170" cy="342"/>
            </a:xfrm>
            <a:custGeom>
              <a:rect b="b" l="l" r="r" t="t"/>
              <a:pathLst>
                <a:path extrusionOk="0" h="342" w="170">
                  <a:moveTo>
                    <a:pt x="4" y="21"/>
                  </a:moveTo>
                  <a:lnTo>
                    <a:pt x="0" y="126"/>
                  </a:lnTo>
                  <a:lnTo>
                    <a:pt x="85" y="342"/>
                  </a:lnTo>
                  <a:lnTo>
                    <a:pt x="170" y="126"/>
                  </a:lnTo>
                  <a:lnTo>
                    <a:pt x="166" y="19"/>
                  </a:lnTo>
                  <a:lnTo>
                    <a:pt x="130" y="0"/>
                  </a:lnTo>
                  <a:lnTo>
                    <a:pt x="42" y="0"/>
                  </a:lnTo>
                  <a:lnTo>
                    <a:pt x="4" y="2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5" name="Google Shape;8095;p197"/>
            <p:cNvSpPr/>
            <p:nvPr/>
          </p:nvSpPr>
          <p:spPr>
            <a:xfrm>
              <a:off x="4135" y="1926"/>
              <a:ext cx="86" cy="88"/>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6" name="Google Shape;8096;p197"/>
            <p:cNvSpPr/>
            <p:nvPr/>
          </p:nvSpPr>
          <p:spPr>
            <a:xfrm>
              <a:off x="4045" y="1651"/>
              <a:ext cx="266" cy="328"/>
            </a:xfrm>
            <a:custGeom>
              <a:rect b="b" l="l" r="r" t="t"/>
              <a:pathLst>
                <a:path extrusionOk="0" h="138" w="112">
                  <a:moveTo>
                    <a:pt x="56" y="138"/>
                  </a:moveTo>
                  <a:cubicBezTo>
                    <a:pt x="74" y="138"/>
                    <a:pt x="91" y="117"/>
                    <a:pt x="100" y="92"/>
                  </a:cubicBezTo>
                  <a:cubicBezTo>
                    <a:pt x="100" y="93"/>
                    <a:pt x="101" y="93"/>
                    <a:pt x="102" y="93"/>
                  </a:cubicBezTo>
                  <a:cubicBezTo>
                    <a:pt x="105" y="94"/>
                    <a:pt x="109" y="87"/>
                    <a:pt x="111" y="78"/>
                  </a:cubicBezTo>
                  <a:cubicBezTo>
                    <a:pt x="112" y="69"/>
                    <a:pt x="110" y="61"/>
                    <a:pt x="107" y="61"/>
                  </a:cubicBezTo>
                  <a:cubicBezTo>
                    <a:pt x="107" y="61"/>
                    <a:pt x="106" y="61"/>
                    <a:pt x="106" y="61"/>
                  </a:cubicBezTo>
                  <a:cubicBezTo>
                    <a:pt x="108" y="29"/>
                    <a:pt x="95" y="0"/>
                    <a:pt x="56" y="0"/>
                  </a:cubicBezTo>
                  <a:cubicBezTo>
                    <a:pt x="17" y="0"/>
                    <a:pt x="4" y="29"/>
                    <a:pt x="6" y="61"/>
                  </a:cubicBezTo>
                  <a:cubicBezTo>
                    <a:pt x="6" y="61"/>
                    <a:pt x="5" y="61"/>
                    <a:pt x="5" y="61"/>
                  </a:cubicBezTo>
                  <a:cubicBezTo>
                    <a:pt x="1" y="61"/>
                    <a:pt x="0" y="69"/>
                    <a:pt x="1" y="78"/>
                  </a:cubicBezTo>
                  <a:cubicBezTo>
                    <a:pt x="3" y="87"/>
                    <a:pt x="7" y="94"/>
                    <a:pt x="10" y="93"/>
                  </a:cubicBezTo>
                  <a:cubicBezTo>
                    <a:pt x="11" y="93"/>
                    <a:pt x="12" y="93"/>
                    <a:pt x="12" y="92"/>
                  </a:cubicBezTo>
                  <a:cubicBezTo>
                    <a:pt x="21" y="117"/>
                    <a:pt x="38" y="138"/>
                    <a:pt x="56" y="138"/>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7" name="Google Shape;8097;p197"/>
            <p:cNvSpPr/>
            <p:nvPr/>
          </p:nvSpPr>
          <p:spPr>
            <a:xfrm>
              <a:off x="4159" y="2009"/>
              <a:ext cx="40" cy="62"/>
            </a:xfrm>
            <a:custGeom>
              <a:rect b="b" l="l" r="r" t="t"/>
              <a:pathLst>
                <a:path extrusionOk="0" h="26" w="17">
                  <a:moveTo>
                    <a:pt x="14" y="26"/>
                  </a:moveTo>
                  <a:cubicBezTo>
                    <a:pt x="17" y="20"/>
                    <a:pt x="17" y="20"/>
                    <a:pt x="17" y="20"/>
                  </a:cubicBezTo>
                  <a:cubicBezTo>
                    <a:pt x="8" y="0"/>
                    <a:pt x="8" y="0"/>
                    <a:pt x="8" y="0"/>
                  </a:cubicBezTo>
                  <a:cubicBezTo>
                    <a:pt x="0" y="20"/>
                    <a:pt x="0" y="20"/>
                    <a:pt x="0" y="20"/>
                  </a:cubicBezTo>
                  <a:cubicBezTo>
                    <a:pt x="2" y="26"/>
                    <a:pt x="2" y="26"/>
                    <a:pt x="2" y="26"/>
                  </a:cubicBezTo>
                  <a:cubicBezTo>
                    <a:pt x="6" y="26"/>
                    <a:pt x="10" y="26"/>
                    <a:pt x="14" y="26"/>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8" name="Google Shape;8098;p197"/>
            <p:cNvSpPr/>
            <p:nvPr/>
          </p:nvSpPr>
          <p:spPr>
            <a:xfrm>
              <a:off x="4109" y="1962"/>
              <a:ext cx="69" cy="128"/>
            </a:xfrm>
            <a:custGeom>
              <a:rect b="b" l="l" r="r" t="t"/>
              <a:pathLst>
                <a:path extrusionOk="0" h="128" w="69">
                  <a:moveTo>
                    <a:pt x="26" y="0"/>
                  </a:moveTo>
                  <a:lnTo>
                    <a:pt x="69" y="47"/>
                  </a:lnTo>
                  <a:lnTo>
                    <a:pt x="38" y="128"/>
                  </a:lnTo>
                  <a:lnTo>
                    <a:pt x="0" y="17"/>
                  </a:lnTo>
                  <a:lnTo>
                    <a:pt x="26"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9" name="Google Shape;8099;p197"/>
            <p:cNvSpPr/>
            <p:nvPr/>
          </p:nvSpPr>
          <p:spPr>
            <a:xfrm>
              <a:off x="4048" y="1976"/>
              <a:ext cx="130" cy="330"/>
            </a:xfrm>
            <a:custGeom>
              <a:rect b="b" l="l" r="r" t="t"/>
              <a:pathLst>
                <a:path extrusionOk="0" h="330" w="130">
                  <a:moveTo>
                    <a:pt x="61" y="0"/>
                  </a:moveTo>
                  <a:lnTo>
                    <a:pt x="130" y="330"/>
                  </a:lnTo>
                  <a:lnTo>
                    <a:pt x="19" y="150"/>
                  </a:lnTo>
                  <a:lnTo>
                    <a:pt x="33" y="119"/>
                  </a:lnTo>
                  <a:lnTo>
                    <a:pt x="0" y="93"/>
                  </a:lnTo>
                  <a:lnTo>
                    <a:pt x="45" y="12"/>
                  </a:lnTo>
                  <a:lnTo>
                    <a:pt x="61"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0" name="Google Shape;8100;p197"/>
            <p:cNvSpPr/>
            <p:nvPr/>
          </p:nvSpPr>
          <p:spPr>
            <a:xfrm>
              <a:off x="4178" y="1962"/>
              <a:ext cx="69" cy="128"/>
            </a:xfrm>
            <a:custGeom>
              <a:rect b="b" l="l" r="r" t="t"/>
              <a:pathLst>
                <a:path extrusionOk="0" h="128" w="69">
                  <a:moveTo>
                    <a:pt x="45" y="0"/>
                  </a:moveTo>
                  <a:lnTo>
                    <a:pt x="0" y="47"/>
                  </a:lnTo>
                  <a:lnTo>
                    <a:pt x="31" y="128"/>
                  </a:lnTo>
                  <a:lnTo>
                    <a:pt x="69" y="17"/>
                  </a:lnTo>
                  <a:lnTo>
                    <a:pt x="45"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1" name="Google Shape;8101;p197"/>
            <p:cNvSpPr/>
            <p:nvPr/>
          </p:nvSpPr>
          <p:spPr>
            <a:xfrm>
              <a:off x="4152" y="2100"/>
              <a:ext cx="55" cy="206"/>
            </a:xfrm>
            <a:custGeom>
              <a:rect b="b" l="l" r="r" t="t"/>
              <a:pathLst>
                <a:path extrusionOk="0" h="206" w="55">
                  <a:moveTo>
                    <a:pt x="12" y="0"/>
                  </a:moveTo>
                  <a:lnTo>
                    <a:pt x="40" y="0"/>
                  </a:lnTo>
                  <a:lnTo>
                    <a:pt x="55" y="140"/>
                  </a:lnTo>
                  <a:lnTo>
                    <a:pt x="26" y="206"/>
                  </a:lnTo>
                  <a:lnTo>
                    <a:pt x="0" y="140"/>
                  </a:lnTo>
                  <a:lnTo>
                    <a:pt x="12" y="0"/>
                  </a:ln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2" name="Google Shape;8102;p197"/>
            <p:cNvSpPr/>
            <p:nvPr/>
          </p:nvSpPr>
          <p:spPr>
            <a:xfrm>
              <a:off x="4109" y="1962"/>
              <a:ext cx="69" cy="109"/>
            </a:xfrm>
            <a:custGeom>
              <a:rect b="b" l="l" r="r" t="t"/>
              <a:pathLst>
                <a:path extrusionOk="0" h="109" w="69">
                  <a:moveTo>
                    <a:pt x="26" y="0"/>
                  </a:moveTo>
                  <a:lnTo>
                    <a:pt x="69" y="47"/>
                  </a:lnTo>
                  <a:lnTo>
                    <a:pt x="38" y="109"/>
                  </a:lnTo>
                  <a:lnTo>
                    <a:pt x="0" y="17"/>
                  </a:lnTo>
                  <a:lnTo>
                    <a:pt x="2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3" name="Google Shape;8103;p197"/>
            <p:cNvSpPr/>
            <p:nvPr/>
          </p:nvSpPr>
          <p:spPr>
            <a:xfrm>
              <a:off x="4062" y="1976"/>
              <a:ext cx="116" cy="330"/>
            </a:xfrm>
            <a:custGeom>
              <a:rect b="b" l="l" r="r" t="t"/>
              <a:pathLst>
                <a:path extrusionOk="0" h="330" w="116">
                  <a:moveTo>
                    <a:pt x="47" y="0"/>
                  </a:moveTo>
                  <a:lnTo>
                    <a:pt x="116" y="330"/>
                  </a:lnTo>
                  <a:lnTo>
                    <a:pt x="14" y="135"/>
                  </a:lnTo>
                  <a:lnTo>
                    <a:pt x="31" y="112"/>
                  </a:lnTo>
                  <a:lnTo>
                    <a:pt x="0" y="86"/>
                  </a:lnTo>
                  <a:lnTo>
                    <a:pt x="31" y="12"/>
                  </a:lnTo>
                  <a:lnTo>
                    <a:pt x="47"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4" name="Google Shape;8104;p197"/>
            <p:cNvSpPr/>
            <p:nvPr/>
          </p:nvSpPr>
          <p:spPr>
            <a:xfrm>
              <a:off x="4178" y="1976"/>
              <a:ext cx="131" cy="330"/>
            </a:xfrm>
            <a:custGeom>
              <a:rect b="b" l="l" r="r" t="t"/>
              <a:pathLst>
                <a:path extrusionOk="0" h="330" w="131">
                  <a:moveTo>
                    <a:pt x="71" y="0"/>
                  </a:moveTo>
                  <a:lnTo>
                    <a:pt x="0" y="330"/>
                  </a:lnTo>
                  <a:lnTo>
                    <a:pt x="114" y="150"/>
                  </a:lnTo>
                  <a:lnTo>
                    <a:pt x="100" y="119"/>
                  </a:lnTo>
                  <a:lnTo>
                    <a:pt x="131" y="93"/>
                  </a:lnTo>
                  <a:lnTo>
                    <a:pt x="97" y="12"/>
                  </a:lnTo>
                  <a:lnTo>
                    <a:pt x="71" y="0"/>
                  </a:ln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5" name="Google Shape;8105;p197"/>
            <p:cNvSpPr/>
            <p:nvPr/>
          </p:nvSpPr>
          <p:spPr>
            <a:xfrm>
              <a:off x="4178" y="1976"/>
              <a:ext cx="119" cy="330"/>
            </a:xfrm>
            <a:custGeom>
              <a:rect b="b" l="l" r="r" t="t"/>
              <a:pathLst>
                <a:path extrusionOk="0" h="330" w="119">
                  <a:moveTo>
                    <a:pt x="71" y="0"/>
                  </a:moveTo>
                  <a:lnTo>
                    <a:pt x="0" y="330"/>
                  </a:lnTo>
                  <a:lnTo>
                    <a:pt x="102" y="135"/>
                  </a:lnTo>
                  <a:lnTo>
                    <a:pt x="85" y="112"/>
                  </a:lnTo>
                  <a:lnTo>
                    <a:pt x="119" y="86"/>
                  </a:lnTo>
                  <a:lnTo>
                    <a:pt x="97" y="12"/>
                  </a:lnTo>
                  <a:lnTo>
                    <a:pt x="71" y="0"/>
                  </a:lnTo>
                  <a:close/>
                </a:path>
              </a:pathLst>
            </a:custGeom>
            <a:solidFill>
              <a:srgbClr val="688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6" name="Google Shape;8106;p197"/>
            <p:cNvSpPr/>
            <p:nvPr/>
          </p:nvSpPr>
          <p:spPr>
            <a:xfrm>
              <a:off x="4178" y="1962"/>
              <a:ext cx="69" cy="109"/>
            </a:xfrm>
            <a:custGeom>
              <a:rect b="b" l="l" r="r" t="t"/>
              <a:pathLst>
                <a:path extrusionOk="0" h="109" w="69">
                  <a:moveTo>
                    <a:pt x="45" y="0"/>
                  </a:moveTo>
                  <a:lnTo>
                    <a:pt x="0" y="47"/>
                  </a:lnTo>
                  <a:lnTo>
                    <a:pt x="31" y="109"/>
                  </a:lnTo>
                  <a:lnTo>
                    <a:pt x="69" y="17"/>
                  </a:lnTo>
                  <a:lnTo>
                    <a:pt x="45"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7" name="Google Shape;8107;p197"/>
            <p:cNvSpPr/>
            <p:nvPr/>
          </p:nvSpPr>
          <p:spPr>
            <a:xfrm>
              <a:off x="4159" y="2069"/>
              <a:ext cx="40" cy="33"/>
            </a:xfrm>
            <a:custGeom>
              <a:rect b="b" l="l" r="r" t="t"/>
              <a:pathLst>
                <a:path extrusionOk="0" h="14" w="17">
                  <a:moveTo>
                    <a:pt x="2" y="0"/>
                  </a:moveTo>
                  <a:cubicBezTo>
                    <a:pt x="14" y="0"/>
                    <a:pt x="14" y="0"/>
                    <a:pt x="14" y="0"/>
                  </a:cubicBezTo>
                  <a:cubicBezTo>
                    <a:pt x="17" y="5"/>
                    <a:pt x="17" y="10"/>
                    <a:pt x="14" y="14"/>
                  </a:cubicBezTo>
                  <a:cubicBezTo>
                    <a:pt x="2" y="14"/>
                    <a:pt x="2" y="14"/>
                    <a:pt x="2" y="14"/>
                  </a:cubicBezTo>
                  <a:cubicBezTo>
                    <a:pt x="0" y="10"/>
                    <a:pt x="0" y="5"/>
                    <a:pt x="2" y="0"/>
                  </a:cubicBezTo>
                  <a:close/>
                </a:path>
              </a:pathLst>
            </a:custGeom>
            <a:solidFill>
              <a:srgbClr val="93B9D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8" name="Google Shape;8108;p197"/>
            <p:cNvSpPr/>
            <p:nvPr/>
          </p:nvSpPr>
          <p:spPr>
            <a:xfrm>
              <a:off x="4176" y="2301"/>
              <a:ext cx="9" cy="98"/>
            </a:xfrm>
            <a:custGeom>
              <a:rect b="b" l="l" r="r" t="t"/>
              <a:pathLst>
                <a:path extrusionOk="0" h="41" w="4">
                  <a:moveTo>
                    <a:pt x="0" y="41"/>
                  </a:moveTo>
                  <a:cubicBezTo>
                    <a:pt x="0" y="30"/>
                    <a:pt x="1" y="18"/>
                    <a:pt x="2" y="0"/>
                  </a:cubicBezTo>
                  <a:cubicBezTo>
                    <a:pt x="3" y="18"/>
                    <a:pt x="4" y="30"/>
                    <a:pt x="4" y="41"/>
                  </a:cubicBezTo>
                  <a:cubicBezTo>
                    <a:pt x="3" y="41"/>
                    <a:pt x="1" y="41"/>
                    <a:pt x="0" y="41"/>
                  </a:cubicBezTo>
                  <a:close/>
                </a:path>
              </a:pathLst>
            </a:custGeom>
            <a:solidFill>
              <a:srgbClr val="4C61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9" name="Google Shape;8109;p197"/>
            <p:cNvSpPr/>
            <p:nvPr/>
          </p:nvSpPr>
          <p:spPr>
            <a:xfrm>
              <a:off x="4273" y="1808"/>
              <a:ext cx="38" cy="66"/>
            </a:xfrm>
            <a:custGeom>
              <a:rect b="b" l="l" r="r" t="t"/>
              <a:pathLst>
                <a:path extrusionOk="0" h="28" w="16">
                  <a:moveTo>
                    <a:pt x="11" y="0"/>
                  </a:moveTo>
                  <a:cubicBezTo>
                    <a:pt x="15" y="1"/>
                    <a:pt x="16" y="8"/>
                    <a:pt x="14" y="15"/>
                  </a:cubicBezTo>
                  <a:cubicBezTo>
                    <a:pt x="13" y="22"/>
                    <a:pt x="9" y="28"/>
                    <a:pt x="5" y="27"/>
                  </a:cubicBezTo>
                  <a:cubicBezTo>
                    <a:pt x="2" y="26"/>
                    <a:pt x="0" y="20"/>
                    <a:pt x="2" y="12"/>
                  </a:cubicBezTo>
                  <a:cubicBezTo>
                    <a:pt x="3" y="5"/>
                    <a:pt x="8" y="0"/>
                    <a:pt x="11" y="0"/>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0" name="Google Shape;8110;p197"/>
            <p:cNvSpPr/>
            <p:nvPr/>
          </p:nvSpPr>
          <p:spPr>
            <a:xfrm>
              <a:off x="4052" y="1651"/>
              <a:ext cx="252" cy="183"/>
            </a:xfrm>
            <a:custGeom>
              <a:rect b="b" l="l" r="r" t="t"/>
              <a:pathLst>
                <a:path extrusionOk="0" h="77" w="106">
                  <a:moveTo>
                    <a:pt x="104" y="61"/>
                  </a:moveTo>
                  <a:cubicBezTo>
                    <a:pt x="106" y="29"/>
                    <a:pt x="92" y="0"/>
                    <a:pt x="53" y="0"/>
                  </a:cubicBezTo>
                  <a:cubicBezTo>
                    <a:pt x="14" y="0"/>
                    <a:pt x="0" y="29"/>
                    <a:pt x="2" y="61"/>
                  </a:cubicBezTo>
                  <a:cubicBezTo>
                    <a:pt x="5" y="62"/>
                    <a:pt x="9" y="67"/>
                    <a:pt x="10" y="75"/>
                  </a:cubicBezTo>
                  <a:cubicBezTo>
                    <a:pt x="13" y="77"/>
                    <a:pt x="15" y="76"/>
                    <a:pt x="15" y="69"/>
                  </a:cubicBezTo>
                  <a:cubicBezTo>
                    <a:pt x="15" y="51"/>
                    <a:pt x="17" y="34"/>
                    <a:pt x="29" y="30"/>
                  </a:cubicBezTo>
                  <a:cubicBezTo>
                    <a:pt x="41" y="26"/>
                    <a:pt x="44" y="35"/>
                    <a:pt x="53" y="35"/>
                  </a:cubicBezTo>
                  <a:cubicBezTo>
                    <a:pt x="62" y="35"/>
                    <a:pt x="65" y="27"/>
                    <a:pt x="76" y="30"/>
                  </a:cubicBezTo>
                  <a:cubicBezTo>
                    <a:pt x="89" y="33"/>
                    <a:pt x="91" y="51"/>
                    <a:pt x="91" y="69"/>
                  </a:cubicBezTo>
                  <a:cubicBezTo>
                    <a:pt x="91" y="75"/>
                    <a:pt x="93" y="76"/>
                    <a:pt x="95" y="75"/>
                  </a:cubicBezTo>
                  <a:cubicBezTo>
                    <a:pt x="97" y="67"/>
                    <a:pt x="100" y="61"/>
                    <a:pt x="104" y="61"/>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1" name="Google Shape;8111;p197"/>
            <p:cNvSpPr/>
            <p:nvPr/>
          </p:nvSpPr>
          <p:spPr>
            <a:xfrm>
              <a:off x="4157" y="1677"/>
              <a:ext cx="111" cy="154"/>
            </a:xfrm>
            <a:custGeom>
              <a:rect b="b" l="l" r="r" t="t"/>
              <a:pathLst>
                <a:path extrusionOk="0" h="65" w="47">
                  <a:moveTo>
                    <a:pt x="45" y="0"/>
                  </a:moveTo>
                  <a:cubicBezTo>
                    <a:pt x="47" y="18"/>
                    <a:pt x="20" y="56"/>
                    <a:pt x="0" y="65"/>
                  </a:cubicBezTo>
                  <a:cubicBezTo>
                    <a:pt x="13" y="58"/>
                    <a:pt x="21" y="31"/>
                    <a:pt x="18" y="12"/>
                  </a:cubicBezTo>
                  <a:cubicBezTo>
                    <a:pt x="17" y="8"/>
                    <a:pt x="47" y="3"/>
                    <a:pt x="45" y="0"/>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2" name="Google Shape;8112;p197"/>
            <p:cNvSpPr/>
            <p:nvPr/>
          </p:nvSpPr>
          <p:spPr>
            <a:xfrm>
              <a:off x="4017" y="1646"/>
              <a:ext cx="218" cy="216"/>
            </a:xfrm>
            <a:custGeom>
              <a:rect b="b" l="l" r="r" t="t"/>
              <a:pathLst>
                <a:path extrusionOk="0" h="91" w="92">
                  <a:moveTo>
                    <a:pt x="91" y="15"/>
                  </a:moveTo>
                  <a:cubicBezTo>
                    <a:pt x="88" y="33"/>
                    <a:pt x="29" y="88"/>
                    <a:pt x="7" y="91"/>
                  </a:cubicBezTo>
                  <a:cubicBezTo>
                    <a:pt x="0" y="0"/>
                    <a:pt x="56" y="38"/>
                    <a:pt x="61" y="20"/>
                  </a:cubicBezTo>
                  <a:cubicBezTo>
                    <a:pt x="63" y="15"/>
                    <a:pt x="92" y="19"/>
                    <a:pt x="91" y="15"/>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3" name="Google Shape;8113;p197"/>
            <p:cNvSpPr/>
            <p:nvPr/>
          </p:nvSpPr>
          <p:spPr>
            <a:xfrm>
              <a:off x="4192" y="1656"/>
              <a:ext cx="138" cy="211"/>
            </a:xfrm>
            <a:custGeom>
              <a:rect b="b" l="l" r="r" t="t"/>
              <a:pathLst>
                <a:path extrusionOk="0" h="89" w="58">
                  <a:moveTo>
                    <a:pt x="2" y="0"/>
                  </a:moveTo>
                  <a:cubicBezTo>
                    <a:pt x="1" y="18"/>
                    <a:pt x="30" y="81"/>
                    <a:pt x="51" y="89"/>
                  </a:cubicBezTo>
                  <a:cubicBezTo>
                    <a:pt x="58" y="24"/>
                    <a:pt x="41" y="16"/>
                    <a:pt x="30" y="10"/>
                  </a:cubicBezTo>
                  <a:cubicBezTo>
                    <a:pt x="26" y="9"/>
                    <a:pt x="0" y="4"/>
                    <a:pt x="2" y="0"/>
                  </a:cubicBezTo>
                  <a:close/>
                </a:path>
              </a:pathLst>
            </a:custGeom>
            <a:solidFill>
              <a:srgbClr val="6E4D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4" name="Google Shape;8114;p197"/>
            <p:cNvSpPr/>
            <p:nvPr/>
          </p:nvSpPr>
          <p:spPr>
            <a:xfrm>
              <a:off x="3929" y="2373"/>
              <a:ext cx="240" cy="517"/>
            </a:xfrm>
            <a:custGeom>
              <a:rect b="b" l="l" r="r" t="t"/>
              <a:pathLst>
                <a:path extrusionOk="0" h="218" w="101">
                  <a:moveTo>
                    <a:pt x="0" y="24"/>
                  </a:moveTo>
                  <a:cubicBezTo>
                    <a:pt x="30" y="17"/>
                    <a:pt x="71" y="0"/>
                    <a:pt x="76" y="24"/>
                  </a:cubicBezTo>
                  <a:cubicBezTo>
                    <a:pt x="83" y="52"/>
                    <a:pt x="91" y="119"/>
                    <a:pt x="99" y="185"/>
                  </a:cubicBezTo>
                  <a:cubicBezTo>
                    <a:pt x="101" y="199"/>
                    <a:pt x="82" y="206"/>
                    <a:pt x="78" y="207"/>
                  </a:cubicBezTo>
                  <a:cubicBezTo>
                    <a:pt x="58" y="213"/>
                    <a:pt x="41" y="215"/>
                    <a:pt x="19" y="218"/>
                  </a:cubicBezTo>
                  <a:cubicBezTo>
                    <a:pt x="0" y="24"/>
                    <a:pt x="0" y="24"/>
                    <a:pt x="0" y="24"/>
                  </a:cubicBezTo>
                  <a:cubicBezTo>
                    <a:pt x="0" y="24"/>
                    <a:pt x="0" y="24"/>
                    <a:pt x="0" y="2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5" name="Google Shape;8115;p197"/>
            <p:cNvSpPr/>
            <p:nvPr/>
          </p:nvSpPr>
          <p:spPr>
            <a:xfrm>
              <a:off x="3488" y="2358"/>
              <a:ext cx="230" cy="532"/>
            </a:xfrm>
            <a:custGeom>
              <a:rect b="b" l="l" r="r" t="t"/>
              <a:pathLst>
                <a:path extrusionOk="0" h="224" w="97">
                  <a:moveTo>
                    <a:pt x="97" y="30"/>
                  </a:moveTo>
                  <a:cubicBezTo>
                    <a:pt x="60" y="21"/>
                    <a:pt x="30" y="0"/>
                    <a:pt x="24" y="29"/>
                  </a:cubicBezTo>
                  <a:cubicBezTo>
                    <a:pt x="17" y="60"/>
                    <a:pt x="10" y="127"/>
                    <a:pt x="2" y="190"/>
                  </a:cubicBezTo>
                  <a:cubicBezTo>
                    <a:pt x="0" y="206"/>
                    <a:pt x="16" y="212"/>
                    <a:pt x="22" y="214"/>
                  </a:cubicBezTo>
                  <a:cubicBezTo>
                    <a:pt x="41" y="219"/>
                    <a:pt x="58" y="221"/>
                    <a:pt x="79" y="224"/>
                  </a:cubicBezTo>
                  <a:cubicBezTo>
                    <a:pt x="97" y="30"/>
                    <a:pt x="97" y="30"/>
                    <a:pt x="97" y="30"/>
                  </a:cubicBezTo>
                  <a:cubicBezTo>
                    <a:pt x="97" y="30"/>
                    <a:pt x="97" y="30"/>
                    <a:pt x="97" y="30"/>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6" name="Google Shape;8116;p197"/>
            <p:cNvSpPr/>
            <p:nvPr/>
          </p:nvSpPr>
          <p:spPr>
            <a:xfrm>
              <a:off x="3647" y="2880"/>
              <a:ext cx="351" cy="22"/>
            </a:xfrm>
            <a:custGeom>
              <a:rect b="b" l="l" r="r" t="t"/>
              <a:pathLst>
                <a:path extrusionOk="0" h="9" w="148">
                  <a:moveTo>
                    <a:pt x="1" y="0"/>
                  </a:moveTo>
                  <a:cubicBezTo>
                    <a:pt x="0" y="3"/>
                    <a:pt x="0" y="3"/>
                    <a:pt x="0" y="3"/>
                  </a:cubicBezTo>
                  <a:cubicBezTo>
                    <a:pt x="46" y="8"/>
                    <a:pt x="102" y="9"/>
                    <a:pt x="148" y="3"/>
                  </a:cubicBezTo>
                  <a:cubicBezTo>
                    <a:pt x="148" y="2"/>
                    <a:pt x="147" y="1"/>
                    <a:pt x="147" y="0"/>
                  </a:cubicBezTo>
                  <a:lnTo>
                    <a:pt x="1"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7" name="Google Shape;8117;p197"/>
            <p:cNvSpPr/>
            <p:nvPr/>
          </p:nvSpPr>
          <p:spPr>
            <a:xfrm>
              <a:off x="3545" y="2316"/>
              <a:ext cx="562" cy="586"/>
            </a:xfrm>
            <a:custGeom>
              <a:rect b="b" l="l" r="r" t="t"/>
              <a:pathLst>
                <a:path extrusionOk="0" h="247" w="237">
                  <a:moveTo>
                    <a:pt x="26" y="238"/>
                  </a:moveTo>
                  <a:cubicBezTo>
                    <a:pt x="36" y="209"/>
                    <a:pt x="13" y="71"/>
                    <a:pt x="0" y="46"/>
                  </a:cubicBezTo>
                  <a:cubicBezTo>
                    <a:pt x="7" y="20"/>
                    <a:pt x="75" y="15"/>
                    <a:pt x="93" y="0"/>
                  </a:cubicBezTo>
                  <a:cubicBezTo>
                    <a:pt x="102" y="7"/>
                    <a:pt x="108" y="9"/>
                    <a:pt x="117" y="9"/>
                  </a:cubicBezTo>
                  <a:cubicBezTo>
                    <a:pt x="127" y="9"/>
                    <a:pt x="134" y="7"/>
                    <a:pt x="142" y="0"/>
                  </a:cubicBezTo>
                  <a:cubicBezTo>
                    <a:pt x="155" y="11"/>
                    <a:pt x="226" y="19"/>
                    <a:pt x="237" y="45"/>
                  </a:cubicBezTo>
                  <a:cubicBezTo>
                    <a:pt x="224" y="74"/>
                    <a:pt x="199" y="211"/>
                    <a:pt x="210" y="238"/>
                  </a:cubicBezTo>
                  <a:cubicBezTo>
                    <a:pt x="164" y="247"/>
                    <a:pt x="73" y="247"/>
                    <a:pt x="26" y="238"/>
                  </a:cubicBez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8" name="Google Shape;8118;p197"/>
            <p:cNvSpPr/>
            <p:nvPr/>
          </p:nvSpPr>
          <p:spPr>
            <a:xfrm>
              <a:off x="3711" y="2316"/>
              <a:ext cx="225" cy="455"/>
            </a:xfrm>
            <a:custGeom>
              <a:rect b="b" l="l" r="r" t="t"/>
              <a:pathLst>
                <a:path extrusionOk="0" h="455" w="225">
                  <a:moveTo>
                    <a:pt x="4" y="28"/>
                  </a:moveTo>
                  <a:lnTo>
                    <a:pt x="0" y="166"/>
                  </a:lnTo>
                  <a:lnTo>
                    <a:pt x="114" y="455"/>
                  </a:lnTo>
                  <a:lnTo>
                    <a:pt x="225" y="166"/>
                  </a:lnTo>
                  <a:lnTo>
                    <a:pt x="218" y="26"/>
                  </a:lnTo>
                  <a:lnTo>
                    <a:pt x="171" y="0"/>
                  </a:lnTo>
                  <a:lnTo>
                    <a:pt x="54" y="0"/>
                  </a:lnTo>
                  <a:lnTo>
                    <a:pt x="4" y="2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9" name="Google Shape;8119;p197"/>
            <p:cNvSpPr/>
            <p:nvPr/>
          </p:nvSpPr>
          <p:spPr>
            <a:xfrm>
              <a:off x="3765" y="2268"/>
              <a:ext cx="114" cy="119"/>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0" name="Google Shape;8120;p197"/>
            <p:cNvSpPr/>
            <p:nvPr/>
          </p:nvSpPr>
          <p:spPr>
            <a:xfrm>
              <a:off x="3796" y="2377"/>
              <a:ext cx="55" cy="83"/>
            </a:xfrm>
            <a:custGeom>
              <a:rect b="b" l="l" r="r" t="t"/>
              <a:pathLst>
                <a:path extrusionOk="0" h="35" w="23">
                  <a:moveTo>
                    <a:pt x="19" y="35"/>
                  </a:moveTo>
                  <a:cubicBezTo>
                    <a:pt x="23" y="27"/>
                    <a:pt x="23" y="27"/>
                    <a:pt x="23" y="27"/>
                  </a:cubicBezTo>
                  <a:cubicBezTo>
                    <a:pt x="11" y="0"/>
                    <a:pt x="11" y="0"/>
                    <a:pt x="11" y="0"/>
                  </a:cubicBezTo>
                  <a:cubicBezTo>
                    <a:pt x="0" y="27"/>
                    <a:pt x="0" y="27"/>
                    <a:pt x="0" y="27"/>
                  </a:cubicBezTo>
                  <a:cubicBezTo>
                    <a:pt x="4" y="35"/>
                    <a:pt x="4" y="35"/>
                    <a:pt x="4" y="35"/>
                  </a:cubicBezTo>
                  <a:cubicBezTo>
                    <a:pt x="9" y="35"/>
                    <a:pt x="14" y="35"/>
                    <a:pt x="19" y="35"/>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1" name="Google Shape;8121;p197"/>
            <p:cNvSpPr/>
            <p:nvPr/>
          </p:nvSpPr>
          <p:spPr>
            <a:xfrm>
              <a:off x="3732" y="2316"/>
              <a:ext cx="90" cy="170"/>
            </a:xfrm>
            <a:custGeom>
              <a:rect b="b" l="l" r="r" t="t"/>
              <a:pathLst>
                <a:path extrusionOk="0" h="170" w="90">
                  <a:moveTo>
                    <a:pt x="33" y="0"/>
                  </a:moveTo>
                  <a:lnTo>
                    <a:pt x="90" y="61"/>
                  </a:lnTo>
                  <a:lnTo>
                    <a:pt x="50" y="170"/>
                  </a:lnTo>
                  <a:lnTo>
                    <a:pt x="0" y="21"/>
                  </a:lnTo>
                  <a:lnTo>
                    <a:pt x="3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2" name="Google Shape;8122;p197"/>
            <p:cNvSpPr/>
            <p:nvPr/>
          </p:nvSpPr>
          <p:spPr>
            <a:xfrm>
              <a:off x="3649" y="2335"/>
              <a:ext cx="173" cy="439"/>
            </a:xfrm>
            <a:custGeom>
              <a:rect b="b" l="l" r="r" t="t"/>
              <a:pathLst>
                <a:path extrusionOk="0" h="439" w="173">
                  <a:moveTo>
                    <a:pt x="83" y="0"/>
                  </a:moveTo>
                  <a:lnTo>
                    <a:pt x="173" y="439"/>
                  </a:lnTo>
                  <a:lnTo>
                    <a:pt x="24" y="199"/>
                  </a:lnTo>
                  <a:lnTo>
                    <a:pt x="43" y="156"/>
                  </a:lnTo>
                  <a:lnTo>
                    <a:pt x="0" y="121"/>
                  </a:lnTo>
                  <a:lnTo>
                    <a:pt x="59" y="14"/>
                  </a:lnTo>
                  <a:lnTo>
                    <a:pt x="83"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3" name="Google Shape;8123;p197"/>
            <p:cNvSpPr/>
            <p:nvPr/>
          </p:nvSpPr>
          <p:spPr>
            <a:xfrm>
              <a:off x="3822" y="2316"/>
              <a:ext cx="95" cy="170"/>
            </a:xfrm>
            <a:custGeom>
              <a:rect b="b" l="l" r="r" t="t"/>
              <a:pathLst>
                <a:path extrusionOk="0" h="170" w="95">
                  <a:moveTo>
                    <a:pt x="60" y="0"/>
                  </a:moveTo>
                  <a:lnTo>
                    <a:pt x="0" y="61"/>
                  </a:lnTo>
                  <a:lnTo>
                    <a:pt x="43" y="170"/>
                  </a:lnTo>
                  <a:lnTo>
                    <a:pt x="95" y="21"/>
                  </a:lnTo>
                  <a:lnTo>
                    <a:pt x="60"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4" name="Google Shape;8124;p197"/>
            <p:cNvSpPr/>
            <p:nvPr/>
          </p:nvSpPr>
          <p:spPr>
            <a:xfrm>
              <a:off x="3787" y="2501"/>
              <a:ext cx="76" cy="273"/>
            </a:xfrm>
            <a:custGeom>
              <a:rect b="b" l="l" r="r" t="t"/>
              <a:pathLst>
                <a:path extrusionOk="0" h="273" w="76">
                  <a:moveTo>
                    <a:pt x="19" y="0"/>
                  </a:moveTo>
                  <a:lnTo>
                    <a:pt x="54" y="0"/>
                  </a:lnTo>
                  <a:lnTo>
                    <a:pt x="76" y="185"/>
                  </a:lnTo>
                  <a:lnTo>
                    <a:pt x="35" y="273"/>
                  </a:lnTo>
                  <a:lnTo>
                    <a:pt x="0" y="185"/>
                  </a:lnTo>
                  <a:lnTo>
                    <a:pt x="19" y="0"/>
                  </a:ln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5" name="Google Shape;8125;p197"/>
            <p:cNvSpPr/>
            <p:nvPr/>
          </p:nvSpPr>
          <p:spPr>
            <a:xfrm>
              <a:off x="3732" y="2316"/>
              <a:ext cx="90" cy="144"/>
            </a:xfrm>
            <a:custGeom>
              <a:rect b="b" l="l" r="r" t="t"/>
              <a:pathLst>
                <a:path extrusionOk="0" h="144" w="90">
                  <a:moveTo>
                    <a:pt x="33" y="0"/>
                  </a:moveTo>
                  <a:lnTo>
                    <a:pt x="90" y="61"/>
                  </a:lnTo>
                  <a:lnTo>
                    <a:pt x="50" y="144"/>
                  </a:lnTo>
                  <a:lnTo>
                    <a:pt x="0" y="21"/>
                  </a:lnTo>
                  <a:lnTo>
                    <a:pt x="3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6" name="Google Shape;8126;p197"/>
            <p:cNvSpPr/>
            <p:nvPr/>
          </p:nvSpPr>
          <p:spPr>
            <a:xfrm>
              <a:off x="3666" y="2335"/>
              <a:ext cx="156" cy="439"/>
            </a:xfrm>
            <a:custGeom>
              <a:rect b="b" l="l" r="r" t="t"/>
              <a:pathLst>
                <a:path extrusionOk="0" h="439" w="156">
                  <a:moveTo>
                    <a:pt x="66" y="0"/>
                  </a:moveTo>
                  <a:lnTo>
                    <a:pt x="156" y="439"/>
                  </a:lnTo>
                  <a:lnTo>
                    <a:pt x="21" y="180"/>
                  </a:lnTo>
                  <a:lnTo>
                    <a:pt x="45" y="147"/>
                  </a:lnTo>
                  <a:lnTo>
                    <a:pt x="0" y="113"/>
                  </a:lnTo>
                  <a:lnTo>
                    <a:pt x="42" y="14"/>
                  </a:lnTo>
                  <a:lnTo>
                    <a:pt x="6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7" name="Google Shape;8127;p197"/>
            <p:cNvSpPr/>
            <p:nvPr/>
          </p:nvSpPr>
          <p:spPr>
            <a:xfrm>
              <a:off x="3822" y="2335"/>
              <a:ext cx="176" cy="439"/>
            </a:xfrm>
            <a:custGeom>
              <a:rect b="b" l="l" r="r" t="t"/>
              <a:pathLst>
                <a:path extrusionOk="0" h="439" w="176">
                  <a:moveTo>
                    <a:pt x="95" y="0"/>
                  </a:moveTo>
                  <a:lnTo>
                    <a:pt x="0" y="439"/>
                  </a:lnTo>
                  <a:lnTo>
                    <a:pt x="152" y="199"/>
                  </a:lnTo>
                  <a:lnTo>
                    <a:pt x="133" y="156"/>
                  </a:lnTo>
                  <a:lnTo>
                    <a:pt x="176" y="121"/>
                  </a:lnTo>
                  <a:lnTo>
                    <a:pt x="128" y="14"/>
                  </a:lnTo>
                  <a:lnTo>
                    <a:pt x="95"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8" name="Google Shape;8128;p197"/>
            <p:cNvSpPr/>
            <p:nvPr/>
          </p:nvSpPr>
          <p:spPr>
            <a:xfrm>
              <a:off x="3822" y="2335"/>
              <a:ext cx="159" cy="439"/>
            </a:xfrm>
            <a:custGeom>
              <a:rect b="b" l="l" r="r" t="t"/>
              <a:pathLst>
                <a:path extrusionOk="0" h="439" w="159">
                  <a:moveTo>
                    <a:pt x="95" y="0"/>
                  </a:moveTo>
                  <a:lnTo>
                    <a:pt x="0" y="439"/>
                  </a:lnTo>
                  <a:lnTo>
                    <a:pt x="138" y="180"/>
                  </a:lnTo>
                  <a:lnTo>
                    <a:pt x="114" y="147"/>
                  </a:lnTo>
                  <a:lnTo>
                    <a:pt x="159" y="113"/>
                  </a:lnTo>
                  <a:lnTo>
                    <a:pt x="128" y="14"/>
                  </a:lnTo>
                  <a:lnTo>
                    <a:pt x="95"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9" name="Google Shape;8129;p197"/>
            <p:cNvSpPr/>
            <p:nvPr/>
          </p:nvSpPr>
          <p:spPr>
            <a:xfrm>
              <a:off x="3822" y="2316"/>
              <a:ext cx="95" cy="144"/>
            </a:xfrm>
            <a:custGeom>
              <a:rect b="b" l="l" r="r" t="t"/>
              <a:pathLst>
                <a:path extrusionOk="0" h="144" w="95">
                  <a:moveTo>
                    <a:pt x="60" y="0"/>
                  </a:moveTo>
                  <a:lnTo>
                    <a:pt x="0" y="61"/>
                  </a:lnTo>
                  <a:lnTo>
                    <a:pt x="43" y="144"/>
                  </a:lnTo>
                  <a:lnTo>
                    <a:pt x="95" y="21"/>
                  </a:lnTo>
                  <a:lnTo>
                    <a:pt x="6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0" name="Google Shape;8130;p197"/>
            <p:cNvSpPr/>
            <p:nvPr/>
          </p:nvSpPr>
          <p:spPr>
            <a:xfrm>
              <a:off x="3796" y="2456"/>
              <a:ext cx="55" cy="47"/>
            </a:xfrm>
            <a:custGeom>
              <a:rect b="b" l="l" r="r" t="t"/>
              <a:pathLst>
                <a:path extrusionOk="0" h="20" w="23">
                  <a:moveTo>
                    <a:pt x="4" y="0"/>
                  </a:moveTo>
                  <a:cubicBezTo>
                    <a:pt x="19" y="0"/>
                    <a:pt x="19" y="0"/>
                    <a:pt x="19" y="0"/>
                  </a:cubicBezTo>
                  <a:cubicBezTo>
                    <a:pt x="23" y="7"/>
                    <a:pt x="23" y="14"/>
                    <a:pt x="19" y="20"/>
                  </a:cubicBezTo>
                  <a:cubicBezTo>
                    <a:pt x="4" y="20"/>
                    <a:pt x="4" y="20"/>
                    <a:pt x="4" y="20"/>
                  </a:cubicBezTo>
                  <a:cubicBezTo>
                    <a:pt x="1" y="14"/>
                    <a:pt x="0" y="7"/>
                    <a:pt x="4" y="0"/>
                  </a:cubicBezTo>
                  <a:close/>
                </a:path>
              </a:pathLst>
            </a:custGeom>
            <a:solidFill>
              <a:srgbClr val="FCB0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1" name="Google Shape;8131;p197"/>
            <p:cNvSpPr/>
            <p:nvPr/>
          </p:nvSpPr>
          <p:spPr>
            <a:xfrm>
              <a:off x="3817" y="2769"/>
              <a:ext cx="17" cy="128"/>
            </a:xfrm>
            <a:custGeom>
              <a:rect b="b" l="l" r="r" t="t"/>
              <a:pathLst>
                <a:path extrusionOk="0" h="54" w="7">
                  <a:moveTo>
                    <a:pt x="0" y="54"/>
                  </a:moveTo>
                  <a:cubicBezTo>
                    <a:pt x="1" y="40"/>
                    <a:pt x="2" y="24"/>
                    <a:pt x="3" y="0"/>
                  </a:cubicBezTo>
                  <a:cubicBezTo>
                    <a:pt x="5" y="24"/>
                    <a:pt x="6" y="41"/>
                    <a:pt x="7" y="54"/>
                  </a:cubicBezTo>
                  <a:cubicBezTo>
                    <a:pt x="4" y="54"/>
                    <a:pt x="2" y="54"/>
                    <a:pt x="0" y="5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2" name="Google Shape;8132;p197"/>
            <p:cNvSpPr/>
            <p:nvPr/>
          </p:nvSpPr>
          <p:spPr>
            <a:xfrm>
              <a:off x="3697" y="2313"/>
              <a:ext cx="256" cy="456"/>
            </a:xfrm>
            <a:custGeom>
              <a:rect b="b" l="l" r="r" t="t"/>
              <a:pathLst>
                <a:path extrusionOk="0" h="456" w="256">
                  <a:moveTo>
                    <a:pt x="0" y="36"/>
                  </a:moveTo>
                  <a:lnTo>
                    <a:pt x="14" y="166"/>
                  </a:lnTo>
                  <a:lnTo>
                    <a:pt x="128" y="456"/>
                  </a:lnTo>
                  <a:lnTo>
                    <a:pt x="241" y="166"/>
                  </a:lnTo>
                  <a:lnTo>
                    <a:pt x="256" y="36"/>
                  </a:lnTo>
                  <a:lnTo>
                    <a:pt x="201" y="0"/>
                  </a:lnTo>
                  <a:lnTo>
                    <a:pt x="54" y="0"/>
                  </a:lnTo>
                  <a:lnTo>
                    <a:pt x="0" y="3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3" name="Google Shape;8133;p197"/>
            <p:cNvSpPr/>
            <p:nvPr/>
          </p:nvSpPr>
          <p:spPr>
            <a:xfrm>
              <a:off x="3751" y="2266"/>
              <a:ext cx="145" cy="118"/>
            </a:xfrm>
            <a:prstGeom prst="rect">
              <a:avLst/>
            </a:prstGeom>
            <a:solidFill>
              <a:srgbClr val="D1A8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4" name="Google Shape;8134;p197"/>
            <p:cNvSpPr/>
            <p:nvPr/>
          </p:nvSpPr>
          <p:spPr>
            <a:xfrm>
              <a:off x="3647" y="1900"/>
              <a:ext cx="356" cy="437"/>
            </a:xfrm>
            <a:custGeom>
              <a:rect b="b" l="l" r="r" t="t"/>
              <a:pathLst>
                <a:path extrusionOk="0" h="184" w="150">
                  <a:moveTo>
                    <a:pt x="75" y="184"/>
                  </a:moveTo>
                  <a:cubicBezTo>
                    <a:pt x="99" y="184"/>
                    <a:pt x="121" y="156"/>
                    <a:pt x="133" y="122"/>
                  </a:cubicBezTo>
                  <a:cubicBezTo>
                    <a:pt x="134" y="123"/>
                    <a:pt x="135" y="124"/>
                    <a:pt x="135" y="124"/>
                  </a:cubicBezTo>
                  <a:cubicBezTo>
                    <a:pt x="140" y="124"/>
                    <a:pt x="146" y="115"/>
                    <a:pt x="148" y="104"/>
                  </a:cubicBezTo>
                  <a:cubicBezTo>
                    <a:pt x="150" y="92"/>
                    <a:pt x="147" y="81"/>
                    <a:pt x="143" y="81"/>
                  </a:cubicBezTo>
                  <a:cubicBezTo>
                    <a:pt x="142" y="81"/>
                    <a:pt x="142" y="81"/>
                    <a:pt x="141" y="81"/>
                  </a:cubicBezTo>
                  <a:cubicBezTo>
                    <a:pt x="144" y="39"/>
                    <a:pt x="127" y="0"/>
                    <a:pt x="75" y="0"/>
                  </a:cubicBezTo>
                  <a:cubicBezTo>
                    <a:pt x="23" y="0"/>
                    <a:pt x="6" y="39"/>
                    <a:pt x="9" y="81"/>
                  </a:cubicBezTo>
                  <a:cubicBezTo>
                    <a:pt x="8" y="81"/>
                    <a:pt x="8" y="81"/>
                    <a:pt x="7" y="81"/>
                  </a:cubicBezTo>
                  <a:cubicBezTo>
                    <a:pt x="2" y="81"/>
                    <a:pt x="0" y="92"/>
                    <a:pt x="2" y="104"/>
                  </a:cubicBezTo>
                  <a:cubicBezTo>
                    <a:pt x="4" y="115"/>
                    <a:pt x="9" y="124"/>
                    <a:pt x="14" y="124"/>
                  </a:cubicBezTo>
                  <a:cubicBezTo>
                    <a:pt x="15" y="124"/>
                    <a:pt x="16" y="123"/>
                    <a:pt x="17" y="122"/>
                  </a:cubicBezTo>
                  <a:cubicBezTo>
                    <a:pt x="29" y="156"/>
                    <a:pt x="51" y="184"/>
                    <a:pt x="75" y="184"/>
                  </a:cubicBezTo>
                  <a:close/>
                </a:path>
              </a:pathLst>
            </a:custGeom>
            <a:solidFill>
              <a:srgbClr val="F2CAA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5" name="Google Shape;8135;p197"/>
            <p:cNvSpPr/>
            <p:nvPr/>
          </p:nvSpPr>
          <p:spPr>
            <a:xfrm>
              <a:off x="3661" y="1900"/>
              <a:ext cx="327" cy="242"/>
            </a:xfrm>
            <a:custGeom>
              <a:rect b="b" l="l" r="r" t="t"/>
              <a:pathLst>
                <a:path extrusionOk="0" h="102" w="138">
                  <a:moveTo>
                    <a:pt x="135" y="81"/>
                  </a:moveTo>
                  <a:cubicBezTo>
                    <a:pt x="138" y="39"/>
                    <a:pt x="121" y="0"/>
                    <a:pt x="69" y="0"/>
                  </a:cubicBezTo>
                  <a:cubicBezTo>
                    <a:pt x="17" y="0"/>
                    <a:pt x="0" y="39"/>
                    <a:pt x="3" y="81"/>
                  </a:cubicBezTo>
                  <a:cubicBezTo>
                    <a:pt x="7" y="82"/>
                    <a:pt x="11" y="89"/>
                    <a:pt x="13" y="99"/>
                  </a:cubicBezTo>
                  <a:cubicBezTo>
                    <a:pt x="16" y="102"/>
                    <a:pt x="19" y="100"/>
                    <a:pt x="19" y="92"/>
                  </a:cubicBezTo>
                  <a:cubicBezTo>
                    <a:pt x="19" y="67"/>
                    <a:pt x="22" y="45"/>
                    <a:pt x="38" y="40"/>
                  </a:cubicBezTo>
                  <a:cubicBezTo>
                    <a:pt x="54" y="35"/>
                    <a:pt x="57" y="46"/>
                    <a:pt x="69" y="46"/>
                  </a:cubicBezTo>
                  <a:cubicBezTo>
                    <a:pt x="81" y="46"/>
                    <a:pt x="85" y="35"/>
                    <a:pt x="100" y="40"/>
                  </a:cubicBezTo>
                  <a:cubicBezTo>
                    <a:pt x="115" y="44"/>
                    <a:pt x="119" y="67"/>
                    <a:pt x="119" y="92"/>
                  </a:cubicBezTo>
                  <a:cubicBezTo>
                    <a:pt x="119" y="100"/>
                    <a:pt x="121" y="102"/>
                    <a:pt x="124" y="100"/>
                  </a:cubicBezTo>
                  <a:cubicBezTo>
                    <a:pt x="126" y="89"/>
                    <a:pt x="131" y="81"/>
                    <a:pt x="135" y="81"/>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6" name="Google Shape;8136;p197"/>
            <p:cNvSpPr/>
            <p:nvPr/>
          </p:nvSpPr>
          <p:spPr>
            <a:xfrm>
              <a:off x="3799" y="2375"/>
              <a:ext cx="52" cy="83"/>
            </a:xfrm>
            <a:custGeom>
              <a:rect b="b" l="l" r="r" t="t"/>
              <a:pathLst>
                <a:path extrusionOk="0" h="35" w="22">
                  <a:moveTo>
                    <a:pt x="19" y="35"/>
                  </a:moveTo>
                  <a:cubicBezTo>
                    <a:pt x="22" y="28"/>
                    <a:pt x="22" y="28"/>
                    <a:pt x="22" y="28"/>
                  </a:cubicBezTo>
                  <a:cubicBezTo>
                    <a:pt x="11" y="0"/>
                    <a:pt x="11" y="0"/>
                    <a:pt x="11" y="0"/>
                  </a:cubicBezTo>
                  <a:cubicBezTo>
                    <a:pt x="0" y="27"/>
                    <a:pt x="0" y="27"/>
                    <a:pt x="0" y="27"/>
                  </a:cubicBezTo>
                  <a:cubicBezTo>
                    <a:pt x="3" y="35"/>
                    <a:pt x="3" y="35"/>
                    <a:pt x="3" y="35"/>
                  </a:cubicBezTo>
                  <a:cubicBezTo>
                    <a:pt x="9" y="35"/>
                    <a:pt x="14" y="35"/>
                    <a:pt x="19" y="35"/>
                  </a:cubicBez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7" name="Google Shape;8137;p197"/>
            <p:cNvSpPr/>
            <p:nvPr/>
          </p:nvSpPr>
          <p:spPr>
            <a:xfrm>
              <a:off x="3718" y="2313"/>
              <a:ext cx="107" cy="171"/>
            </a:xfrm>
            <a:custGeom>
              <a:rect b="b" l="l" r="r" t="t"/>
              <a:pathLst>
                <a:path extrusionOk="0" h="171" w="107">
                  <a:moveTo>
                    <a:pt x="33" y="0"/>
                  </a:moveTo>
                  <a:lnTo>
                    <a:pt x="107" y="62"/>
                  </a:lnTo>
                  <a:lnTo>
                    <a:pt x="66" y="171"/>
                  </a:lnTo>
                  <a:lnTo>
                    <a:pt x="0" y="24"/>
                  </a:lnTo>
                  <a:lnTo>
                    <a:pt x="3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8" name="Google Shape;8138;p197"/>
            <p:cNvSpPr/>
            <p:nvPr/>
          </p:nvSpPr>
          <p:spPr>
            <a:xfrm>
              <a:off x="3651" y="2337"/>
              <a:ext cx="174" cy="434"/>
            </a:xfrm>
            <a:custGeom>
              <a:rect b="b" l="l" r="r" t="t"/>
              <a:pathLst>
                <a:path extrusionOk="0" h="434" w="174">
                  <a:moveTo>
                    <a:pt x="67" y="0"/>
                  </a:moveTo>
                  <a:lnTo>
                    <a:pt x="174" y="434"/>
                  </a:lnTo>
                  <a:lnTo>
                    <a:pt x="24" y="195"/>
                  </a:lnTo>
                  <a:lnTo>
                    <a:pt x="43" y="152"/>
                  </a:lnTo>
                  <a:lnTo>
                    <a:pt x="0" y="119"/>
                  </a:lnTo>
                  <a:lnTo>
                    <a:pt x="46" y="12"/>
                  </a:lnTo>
                  <a:lnTo>
                    <a:pt x="67"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9" name="Google Shape;8139;p197"/>
            <p:cNvSpPr/>
            <p:nvPr/>
          </p:nvSpPr>
          <p:spPr>
            <a:xfrm>
              <a:off x="3825" y="2313"/>
              <a:ext cx="106" cy="171"/>
            </a:xfrm>
            <a:custGeom>
              <a:rect b="b" l="l" r="r" t="t"/>
              <a:pathLst>
                <a:path extrusionOk="0" h="171" w="106">
                  <a:moveTo>
                    <a:pt x="73" y="0"/>
                  </a:moveTo>
                  <a:lnTo>
                    <a:pt x="0" y="62"/>
                  </a:lnTo>
                  <a:lnTo>
                    <a:pt x="40" y="171"/>
                  </a:lnTo>
                  <a:lnTo>
                    <a:pt x="106" y="24"/>
                  </a:lnTo>
                  <a:lnTo>
                    <a:pt x="73" y="0"/>
                  </a:lnTo>
                  <a:close/>
                </a:path>
              </a:pathLst>
            </a:custGeom>
            <a:solidFill>
              <a:srgbClr val="CCCC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0" name="Google Shape;8140;p197"/>
            <p:cNvSpPr/>
            <p:nvPr/>
          </p:nvSpPr>
          <p:spPr>
            <a:xfrm>
              <a:off x="3789" y="2498"/>
              <a:ext cx="74" cy="273"/>
            </a:xfrm>
            <a:custGeom>
              <a:rect b="b" l="l" r="r" t="t"/>
              <a:pathLst>
                <a:path extrusionOk="0" h="273" w="74">
                  <a:moveTo>
                    <a:pt x="17" y="0"/>
                  </a:moveTo>
                  <a:lnTo>
                    <a:pt x="55" y="0"/>
                  </a:lnTo>
                  <a:lnTo>
                    <a:pt x="74" y="185"/>
                  </a:lnTo>
                  <a:lnTo>
                    <a:pt x="36" y="273"/>
                  </a:lnTo>
                  <a:lnTo>
                    <a:pt x="0" y="185"/>
                  </a:lnTo>
                  <a:lnTo>
                    <a:pt x="17" y="0"/>
                  </a:ln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1" name="Google Shape;8141;p197"/>
            <p:cNvSpPr/>
            <p:nvPr/>
          </p:nvSpPr>
          <p:spPr>
            <a:xfrm>
              <a:off x="3654" y="1884"/>
              <a:ext cx="280" cy="211"/>
            </a:xfrm>
            <a:custGeom>
              <a:rect b="b" l="l" r="r" t="t"/>
              <a:pathLst>
                <a:path extrusionOk="0" h="89" w="118">
                  <a:moveTo>
                    <a:pt x="118" y="35"/>
                  </a:moveTo>
                  <a:cubicBezTo>
                    <a:pt x="112" y="48"/>
                    <a:pt x="45" y="86"/>
                    <a:pt x="23" y="88"/>
                  </a:cubicBezTo>
                  <a:cubicBezTo>
                    <a:pt x="0" y="89"/>
                    <a:pt x="21" y="0"/>
                    <a:pt x="118" y="35"/>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2" name="Google Shape;8142;p197"/>
            <p:cNvSpPr/>
            <p:nvPr/>
          </p:nvSpPr>
          <p:spPr>
            <a:xfrm>
              <a:off x="3860" y="1884"/>
              <a:ext cx="119" cy="211"/>
            </a:xfrm>
            <a:custGeom>
              <a:rect b="b" l="l" r="r" t="t"/>
              <a:pathLst>
                <a:path extrusionOk="0" h="89" w="50">
                  <a:moveTo>
                    <a:pt x="0" y="35"/>
                  </a:moveTo>
                  <a:cubicBezTo>
                    <a:pt x="2" y="48"/>
                    <a:pt x="31" y="86"/>
                    <a:pt x="41" y="88"/>
                  </a:cubicBezTo>
                  <a:cubicBezTo>
                    <a:pt x="50" y="89"/>
                    <a:pt x="41" y="0"/>
                    <a:pt x="0" y="35"/>
                  </a:cubicBezTo>
                  <a:close/>
                </a:path>
              </a:pathLst>
            </a:custGeom>
            <a:solidFill>
              <a:srgbClr val="5729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3" name="Google Shape;8143;p197"/>
            <p:cNvSpPr/>
            <p:nvPr/>
          </p:nvSpPr>
          <p:spPr>
            <a:xfrm>
              <a:off x="3718" y="2313"/>
              <a:ext cx="107" cy="145"/>
            </a:xfrm>
            <a:custGeom>
              <a:rect b="b" l="l" r="r" t="t"/>
              <a:pathLst>
                <a:path extrusionOk="0" h="145" w="107">
                  <a:moveTo>
                    <a:pt x="33" y="0"/>
                  </a:moveTo>
                  <a:lnTo>
                    <a:pt x="107" y="62"/>
                  </a:lnTo>
                  <a:lnTo>
                    <a:pt x="64" y="145"/>
                  </a:lnTo>
                  <a:lnTo>
                    <a:pt x="0" y="24"/>
                  </a:lnTo>
                  <a:lnTo>
                    <a:pt x="3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4" name="Google Shape;8144;p197"/>
            <p:cNvSpPr/>
            <p:nvPr/>
          </p:nvSpPr>
          <p:spPr>
            <a:xfrm>
              <a:off x="3668" y="2337"/>
              <a:ext cx="157" cy="434"/>
            </a:xfrm>
            <a:custGeom>
              <a:rect b="b" l="l" r="r" t="t"/>
              <a:pathLst>
                <a:path extrusionOk="0" h="434" w="157">
                  <a:moveTo>
                    <a:pt x="50" y="0"/>
                  </a:moveTo>
                  <a:lnTo>
                    <a:pt x="157" y="434"/>
                  </a:lnTo>
                  <a:lnTo>
                    <a:pt x="21" y="176"/>
                  </a:lnTo>
                  <a:lnTo>
                    <a:pt x="43" y="142"/>
                  </a:lnTo>
                  <a:lnTo>
                    <a:pt x="0" y="109"/>
                  </a:lnTo>
                  <a:lnTo>
                    <a:pt x="29" y="12"/>
                  </a:lnTo>
                  <a:lnTo>
                    <a:pt x="50"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5" name="Google Shape;8145;p197"/>
            <p:cNvSpPr/>
            <p:nvPr/>
          </p:nvSpPr>
          <p:spPr>
            <a:xfrm>
              <a:off x="3825" y="2337"/>
              <a:ext cx="173" cy="434"/>
            </a:xfrm>
            <a:custGeom>
              <a:rect b="b" l="l" r="r" t="t"/>
              <a:pathLst>
                <a:path extrusionOk="0" h="434" w="173">
                  <a:moveTo>
                    <a:pt x="106" y="0"/>
                  </a:moveTo>
                  <a:lnTo>
                    <a:pt x="0" y="434"/>
                  </a:lnTo>
                  <a:lnTo>
                    <a:pt x="149" y="195"/>
                  </a:lnTo>
                  <a:lnTo>
                    <a:pt x="130" y="152"/>
                  </a:lnTo>
                  <a:lnTo>
                    <a:pt x="173" y="119"/>
                  </a:lnTo>
                  <a:lnTo>
                    <a:pt x="128" y="12"/>
                  </a:lnTo>
                  <a:lnTo>
                    <a:pt x="106" y="0"/>
                  </a:ln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6" name="Google Shape;8146;p197"/>
            <p:cNvSpPr/>
            <p:nvPr/>
          </p:nvSpPr>
          <p:spPr>
            <a:xfrm>
              <a:off x="3825" y="2337"/>
              <a:ext cx="156" cy="434"/>
            </a:xfrm>
            <a:custGeom>
              <a:rect b="b" l="l" r="r" t="t"/>
              <a:pathLst>
                <a:path extrusionOk="0" h="434" w="156">
                  <a:moveTo>
                    <a:pt x="106" y="0"/>
                  </a:moveTo>
                  <a:lnTo>
                    <a:pt x="0" y="434"/>
                  </a:lnTo>
                  <a:lnTo>
                    <a:pt x="135" y="176"/>
                  </a:lnTo>
                  <a:lnTo>
                    <a:pt x="113" y="142"/>
                  </a:lnTo>
                  <a:lnTo>
                    <a:pt x="156" y="109"/>
                  </a:lnTo>
                  <a:lnTo>
                    <a:pt x="128" y="12"/>
                  </a:lnTo>
                  <a:lnTo>
                    <a:pt x="106" y="0"/>
                  </a:lnTo>
                  <a:close/>
                </a:path>
              </a:pathLst>
            </a:custGeom>
            <a:solidFill>
              <a:srgbClr val="3F73A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7" name="Google Shape;8147;p197"/>
            <p:cNvSpPr/>
            <p:nvPr/>
          </p:nvSpPr>
          <p:spPr>
            <a:xfrm>
              <a:off x="3825" y="2313"/>
              <a:ext cx="106" cy="145"/>
            </a:xfrm>
            <a:custGeom>
              <a:rect b="b" l="l" r="r" t="t"/>
              <a:pathLst>
                <a:path extrusionOk="0" h="145" w="106">
                  <a:moveTo>
                    <a:pt x="73" y="0"/>
                  </a:moveTo>
                  <a:lnTo>
                    <a:pt x="0" y="62"/>
                  </a:lnTo>
                  <a:lnTo>
                    <a:pt x="42" y="145"/>
                  </a:lnTo>
                  <a:lnTo>
                    <a:pt x="106" y="24"/>
                  </a:lnTo>
                  <a:lnTo>
                    <a:pt x="73"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8" name="Google Shape;8148;p197"/>
            <p:cNvSpPr/>
            <p:nvPr/>
          </p:nvSpPr>
          <p:spPr>
            <a:xfrm>
              <a:off x="3799" y="2453"/>
              <a:ext cx="52" cy="48"/>
            </a:xfrm>
            <a:custGeom>
              <a:rect b="b" l="l" r="r" t="t"/>
              <a:pathLst>
                <a:path extrusionOk="0" h="20" w="22">
                  <a:moveTo>
                    <a:pt x="3" y="0"/>
                  </a:moveTo>
                  <a:cubicBezTo>
                    <a:pt x="19" y="0"/>
                    <a:pt x="19" y="0"/>
                    <a:pt x="19" y="0"/>
                  </a:cubicBezTo>
                  <a:cubicBezTo>
                    <a:pt x="22" y="8"/>
                    <a:pt x="22" y="14"/>
                    <a:pt x="19" y="20"/>
                  </a:cubicBezTo>
                  <a:cubicBezTo>
                    <a:pt x="3" y="20"/>
                    <a:pt x="3" y="20"/>
                    <a:pt x="3" y="20"/>
                  </a:cubicBezTo>
                  <a:cubicBezTo>
                    <a:pt x="0" y="14"/>
                    <a:pt x="0" y="8"/>
                    <a:pt x="3" y="0"/>
                  </a:cubicBezTo>
                  <a:close/>
                </a:path>
              </a:pathLst>
            </a:custGeom>
            <a:solidFill>
              <a:srgbClr val="FFB26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9" name="Google Shape;8149;p197"/>
            <p:cNvSpPr/>
            <p:nvPr/>
          </p:nvSpPr>
          <p:spPr>
            <a:xfrm>
              <a:off x="3813" y="2769"/>
              <a:ext cx="23" cy="128"/>
            </a:xfrm>
            <a:custGeom>
              <a:rect b="b" l="l" r="r" t="t"/>
              <a:pathLst>
                <a:path extrusionOk="0" h="54" w="10">
                  <a:moveTo>
                    <a:pt x="1" y="54"/>
                  </a:moveTo>
                  <a:cubicBezTo>
                    <a:pt x="4" y="54"/>
                    <a:pt x="6" y="54"/>
                    <a:pt x="9" y="54"/>
                  </a:cubicBezTo>
                  <a:cubicBezTo>
                    <a:pt x="10" y="41"/>
                    <a:pt x="7" y="6"/>
                    <a:pt x="5" y="0"/>
                  </a:cubicBezTo>
                  <a:cubicBezTo>
                    <a:pt x="3" y="5"/>
                    <a:pt x="0" y="40"/>
                    <a:pt x="1" y="54"/>
                  </a:cubicBezTo>
                  <a:close/>
                </a:path>
              </a:pathLst>
            </a:custGeom>
            <a:solidFill>
              <a:srgbClr val="2755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7860"/>
                                        </p:tgtEl>
                                        <p:attrNameLst>
                                          <p:attrName>style.visibility</p:attrName>
                                        </p:attrNameLst>
                                      </p:cBhvr>
                                      <p:to>
                                        <p:strVal val="visible"/>
                                      </p:to>
                                    </p:set>
                                    <p:anim calcmode="lin" valueType="num">
                                      <p:cBhvr additive="base">
                                        <p:cTn dur="1000"/>
                                        <p:tgtEl>
                                          <p:spTgt spid="786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200"/>
                                  </p:stCondLst>
                                  <p:childTnLst>
                                    <p:set>
                                      <p:cBhvr>
                                        <p:cTn dur="1" fill="hold">
                                          <p:stCondLst>
                                            <p:cond delay="0"/>
                                          </p:stCondLst>
                                        </p:cTn>
                                        <p:tgtEl>
                                          <p:spTgt spid="7863"/>
                                        </p:tgtEl>
                                        <p:attrNameLst>
                                          <p:attrName>style.visibility</p:attrName>
                                        </p:attrNameLst>
                                      </p:cBhvr>
                                      <p:to>
                                        <p:strVal val="visible"/>
                                      </p:to>
                                    </p:set>
                                    <p:anim calcmode="lin" valueType="num">
                                      <p:cBhvr additive="base">
                                        <p:cTn dur="1000"/>
                                        <p:tgtEl>
                                          <p:spTgt spid="786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400"/>
                                  </p:stCondLst>
                                  <p:childTnLst>
                                    <p:set>
                                      <p:cBhvr>
                                        <p:cTn dur="1" fill="hold">
                                          <p:stCondLst>
                                            <p:cond delay="0"/>
                                          </p:stCondLst>
                                        </p:cTn>
                                        <p:tgtEl>
                                          <p:spTgt spid="7866"/>
                                        </p:tgtEl>
                                        <p:attrNameLst>
                                          <p:attrName>style.visibility</p:attrName>
                                        </p:attrNameLst>
                                      </p:cBhvr>
                                      <p:to>
                                        <p:strVal val="visible"/>
                                      </p:to>
                                    </p:set>
                                    <p:anim calcmode="lin" valueType="num">
                                      <p:cBhvr additive="base">
                                        <p:cTn dur="1000"/>
                                        <p:tgtEl>
                                          <p:spTgt spid="7866"/>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264" name="Shape 1264"/>
        <p:cNvGrpSpPr/>
        <p:nvPr/>
      </p:nvGrpSpPr>
      <p:grpSpPr>
        <a:xfrm>
          <a:off x="0" y="0"/>
          <a:ext cx="0" cy="0"/>
          <a:chOff x="0" y="0"/>
          <a:chExt cx="0" cy="0"/>
        </a:xfrm>
      </p:grpSpPr>
      <p:sp>
        <p:nvSpPr>
          <p:cNvPr id="1265" name="Google Shape;1265;p9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Plan</a:t>
            </a:r>
            <a:endParaRPr b="0" i="0" sz="4800" u="none" cap="none" strike="noStrike">
              <a:solidFill>
                <a:schemeClr val="accent2"/>
              </a:solidFill>
              <a:latin typeface="Lato"/>
              <a:ea typeface="Lato"/>
              <a:cs typeface="Lato"/>
              <a:sym typeface="Lato"/>
            </a:endParaRPr>
          </a:p>
        </p:txBody>
      </p:sp>
      <p:sp>
        <p:nvSpPr>
          <p:cNvPr id="1266" name="Google Shape;1266;p9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267" name="Google Shape;1267;p9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268" name="Google Shape;1268;p90"/>
          <p:cNvGrpSpPr/>
          <p:nvPr/>
        </p:nvGrpSpPr>
        <p:grpSpPr>
          <a:xfrm>
            <a:off x="900355" y="2398926"/>
            <a:ext cx="2244525" cy="1217305"/>
            <a:chOff x="906993" y="4930517"/>
            <a:chExt cx="2244525" cy="1217305"/>
          </a:xfrm>
        </p:grpSpPr>
        <p:sp>
          <p:nvSpPr>
            <p:cNvPr id="1269" name="Google Shape;1269;p90"/>
            <p:cNvSpPr txBox="1"/>
            <p:nvPr/>
          </p:nvSpPr>
          <p:spPr>
            <a:xfrm>
              <a:off x="906993" y="4930517"/>
              <a:ext cx="2244525" cy="52322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800">
                  <a:solidFill>
                    <a:schemeClr val="dk1"/>
                  </a:solidFill>
                  <a:latin typeface="Lato"/>
                  <a:ea typeface="Lato"/>
                  <a:cs typeface="Lato"/>
                  <a:sym typeface="Lato"/>
                </a:rPr>
                <a:t>WarningPass</a:t>
              </a:r>
              <a:endParaRPr sz="2800">
                <a:solidFill>
                  <a:schemeClr val="dk1"/>
                </a:solidFill>
                <a:latin typeface="Lato"/>
                <a:ea typeface="Lato"/>
                <a:cs typeface="Lato"/>
                <a:sym typeface="Lato"/>
              </a:endParaRPr>
            </a:p>
          </p:txBody>
        </p:sp>
        <p:sp>
          <p:nvSpPr>
            <p:cNvPr id="1270" name="Google Shape;1270;p90"/>
            <p:cNvSpPr/>
            <p:nvPr/>
          </p:nvSpPr>
          <p:spPr>
            <a:xfrm>
              <a:off x="913240" y="5409158"/>
              <a:ext cx="2167379" cy="73866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71" name="Google Shape;1271;p90"/>
          <p:cNvGrpSpPr/>
          <p:nvPr/>
        </p:nvGrpSpPr>
        <p:grpSpPr>
          <a:xfrm>
            <a:off x="674332" y="4722788"/>
            <a:ext cx="2470548" cy="1201606"/>
            <a:chOff x="930214" y="4942201"/>
            <a:chExt cx="2470548" cy="1201606"/>
          </a:xfrm>
        </p:grpSpPr>
        <p:sp>
          <p:nvSpPr>
            <p:cNvPr id="1272" name="Google Shape;1272;p90"/>
            <p:cNvSpPr txBox="1"/>
            <p:nvPr/>
          </p:nvSpPr>
          <p:spPr>
            <a:xfrm>
              <a:off x="930214" y="4942201"/>
              <a:ext cx="2470548" cy="52322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800">
                  <a:solidFill>
                    <a:schemeClr val="dk1"/>
                  </a:solidFill>
                  <a:latin typeface="Lato"/>
                  <a:ea typeface="Lato"/>
                  <a:cs typeface="Lato"/>
                  <a:sym typeface="Lato"/>
                </a:rPr>
                <a:t>Bundle Packed</a:t>
              </a:r>
              <a:endParaRPr sz="2800">
                <a:solidFill>
                  <a:schemeClr val="dk1"/>
                </a:solidFill>
                <a:latin typeface="Lato"/>
                <a:ea typeface="Lato"/>
                <a:cs typeface="Lato"/>
                <a:sym typeface="Lato"/>
              </a:endParaRPr>
            </a:p>
          </p:txBody>
        </p:sp>
        <p:sp>
          <p:nvSpPr>
            <p:cNvPr id="1273" name="Google Shape;1273;p90"/>
            <p:cNvSpPr/>
            <p:nvPr/>
          </p:nvSpPr>
          <p:spPr>
            <a:xfrm>
              <a:off x="1200892" y="5405143"/>
              <a:ext cx="2167379" cy="73866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74" name="Google Shape;1274;p90"/>
          <p:cNvGrpSpPr/>
          <p:nvPr/>
        </p:nvGrpSpPr>
        <p:grpSpPr>
          <a:xfrm>
            <a:off x="8401754" y="2303104"/>
            <a:ext cx="2240792" cy="1389708"/>
            <a:chOff x="947867" y="4930517"/>
            <a:chExt cx="2240792" cy="1217305"/>
          </a:xfrm>
        </p:grpSpPr>
        <p:sp>
          <p:nvSpPr>
            <p:cNvPr id="1275" name="Google Shape;1275;p90"/>
            <p:cNvSpPr txBox="1"/>
            <p:nvPr/>
          </p:nvSpPr>
          <p:spPr>
            <a:xfrm>
              <a:off x="947867" y="4930517"/>
              <a:ext cx="2162772"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800">
                  <a:solidFill>
                    <a:schemeClr val="dk1"/>
                  </a:solidFill>
                  <a:latin typeface="Lato"/>
                  <a:ea typeface="Lato"/>
                  <a:cs typeface="Lato"/>
                  <a:sym typeface="Lato"/>
                </a:rPr>
                <a:t>PictureCloud</a:t>
              </a:r>
              <a:endParaRPr sz="2800">
                <a:solidFill>
                  <a:schemeClr val="dk1"/>
                </a:solidFill>
                <a:latin typeface="Lato"/>
                <a:ea typeface="Lato"/>
                <a:cs typeface="Lato"/>
                <a:sym typeface="Lato"/>
              </a:endParaRPr>
            </a:p>
          </p:txBody>
        </p:sp>
        <p:sp>
          <p:nvSpPr>
            <p:cNvPr id="1276" name="Google Shape;1276;p90"/>
            <p:cNvSpPr/>
            <p:nvPr/>
          </p:nvSpPr>
          <p:spPr>
            <a:xfrm>
              <a:off x="1021280" y="5409158"/>
              <a:ext cx="2167379"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77" name="Google Shape;1277;p90"/>
          <p:cNvGrpSpPr/>
          <p:nvPr/>
        </p:nvGrpSpPr>
        <p:grpSpPr>
          <a:xfrm>
            <a:off x="8401754" y="4720536"/>
            <a:ext cx="2167379" cy="1203858"/>
            <a:chOff x="1021280" y="4930517"/>
            <a:chExt cx="2167379" cy="1203858"/>
          </a:xfrm>
        </p:grpSpPr>
        <p:sp>
          <p:nvSpPr>
            <p:cNvPr id="1278" name="Google Shape;1278;p90"/>
            <p:cNvSpPr txBox="1"/>
            <p:nvPr/>
          </p:nvSpPr>
          <p:spPr>
            <a:xfrm>
              <a:off x="1044849" y="4930517"/>
              <a:ext cx="1968809" cy="52322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800">
                  <a:solidFill>
                    <a:schemeClr val="dk1"/>
                  </a:solidFill>
                  <a:latin typeface="Lato"/>
                  <a:ea typeface="Lato"/>
                  <a:cs typeface="Lato"/>
                  <a:sym typeface="Lato"/>
                </a:rPr>
                <a:t>SoundCase</a:t>
              </a:r>
              <a:endParaRPr sz="2800">
                <a:solidFill>
                  <a:schemeClr val="dk1"/>
                </a:solidFill>
                <a:latin typeface="Lato"/>
                <a:ea typeface="Lato"/>
                <a:cs typeface="Lato"/>
                <a:sym typeface="Lato"/>
              </a:endParaRPr>
            </a:p>
          </p:txBody>
        </p:sp>
        <p:sp>
          <p:nvSpPr>
            <p:cNvPr id="1279" name="Google Shape;1279;p90"/>
            <p:cNvSpPr/>
            <p:nvPr/>
          </p:nvSpPr>
          <p:spPr>
            <a:xfrm>
              <a:off x="1021280" y="5395711"/>
              <a:ext cx="2167379"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Suitable for all categories business and personal presentation</a:t>
              </a:r>
              <a:endParaRPr sz="1400">
                <a:solidFill>
                  <a:schemeClr val="dk1"/>
                </a:solidFill>
                <a:latin typeface="Lato Light"/>
                <a:ea typeface="Lato Light"/>
                <a:cs typeface="Lato Light"/>
                <a:sym typeface="Lato Light"/>
              </a:endParaRPr>
            </a:p>
          </p:txBody>
        </p:sp>
      </p:grpSp>
      <p:grpSp>
        <p:nvGrpSpPr>
          <p:cNvPr id="1280" name="Google Shape;1280;p90"/>
          <p:cNvGrpSpPr/>
          <p:nvPr/>
        </p:nvGrpSpPr>
        <p:grpSpPr>
          <a:xfrm>
            <a:off x="3362099" y="1646385"/>
            <a:ext cx="4895849" cy="4897438"/>
            <a:chOff x="2330" y="935"/>
            <a:chExt cx="3084" cy="3085"/>
          </a:xfrm>
        </p:grpSpPr>
        <p:sp>
          <p:nvSpPr>
            <p:cNvPr id="1281" name="Google Shape;1281;p90"/>
            <p:cNvSpPr/>
            <p:nvPr/>
          </p:nvSpPr>
          <p:spPr>
            <a:xfrm>
              <a:off x="2330" y="2587"/>
              <a:ext cx="1434" cy="1433"/>
            </a:xfrm>
            <a:custGeom>
              <a:rect b="b" l="l" r="r" t="t"/>
              <a:pathLst>
                <a:path extrusionOk="0" h="961" w="962">
                  <a:moveTo>
                    <a:pt x="384" y="5"/>
                  </a:moveTo>
                  <a:cubicBezTo>
                    <a:pt x="6" y="382"/>
                    <a:pt x="6" y="382"/>
                    <a:pt x="6" y="382"/>
                  </a:cubicBezTo>
                  <a:cubicBezTo>
                    <a:pt x="0" y="388"/>
                    <a:pt x="0" y="399"/>
                    <a:pt x="6" y="405"/>
                  </a:cubicBezTo>
                  <a:cubicBezTo>
                    <a:pt x="556" y="955"/>
                    <a:pt x="556" y="955"/>
                    <a:pt x="556" y="955"/>
                  </a:cubicBezTo>
                  <a:cubicBezTo>
                    <a:pt x="563" y="961"/>
                    <a:pt x="573" y="961"/>
                    <a:pt x="579" y="955"/>
                  </a:cubicBezTo>
                  <a:cubicBezTo>
                    <a:pt x="957" y="578"/>
                    <a:pt x="957" y="578"/>
                    <a:pt x="957" y="578"/>
                  </a:cubicBezTo>
                  <a:cubicBezTo>
                    <a:pt x="960" y="575"/>
                    <a:pt x="962" y="570"/>
                    <a:pt x="962" y="566"/>
                  </a:cubicBezTo>
                  <a:cubicBezTo>
                    <a:pt x="962" y="16"/>
                    <a:pt x="962" y="16"/>
                    <a:pt x="962" y="16"/>
                  </a:cubicBezTo>
                  <a:cubicBezTo>
                    <a:pt x="962" y="7"/>
                    <a:pt x="954" y="0"/>
                    <a:pt x="945" y="0"/>
                  </a:cubicBezTo>
                  <a:cubicBezTo>
                    <a:pt x="395" y="0"/>
                    <a:pt x="395" y="0"/>
                    <a:pt x="395" y="0"/>
                  </a:cubicBezTo>
                  <a:cubicBezTo>
                    <a:pt x="391" y="0"/>
                    <a:pt x="387" y="2"/>
                    <a:pt x="384" y="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82" name="Google Shape;1282;p90"/>
            <p:cNvSpPr/>
            <p:nvPr/>
          </p:nvSpPr>
          <p:spPr>
            <a:xfrm>
              <a:off x="3953" y="2587"/>
              <a:ext cx="1461" cy="1433"/>
            </a:xfrm>
            <a:custGeom>
              <a:rect b="b" l="l" r="r" t="t"/>
              <a:pathLst>
                <a:path extrusionOk="0" h="961" w="980">
                  <a:moveTo>
                    <a:pt x="5" y="5"/>
                  </a:moveTo>
                  <a:cubicBezTo>
                    <a:pt x="5" y="5"/>
                    <a:pt x="5" y="5"/>
                    <a:pt x="5" y="5"/>
                  </a:cubicBezTo>
                  <a:cubicBezTo>
                    <a:pt x="2" y="8"/>
                    <a:pt x="0" y="12"/>
                    <a:pt x="0" y="16"/>
                  </a:cubicBezTo>
                  <a:cubicBezTo>
                    <a:pt x="0" y="548"/>
                    <a:pt x="0" y="548"/>
                    <a:pt x="0" y="548"/>
                  </a:cubicBezTo>
                  <a:cubicBezTo>
                    <a:pt x="0" y="552"/>
                    <a:pt x="2" y="556"/>
                    <a:pt x="5" y="559"/>
                  </a:cubicBezTo>
                  <a:cubicBezTo>
                    <a:pt x="401" y="955"/>
                    <a:pt x="401" y="955"/>
                    <a:pt x="401" y="955"/>
                  </a:cubicBezTo>
                  <a:cubicBezTo>
                    <a:pt x="407" y="961"/>
                    <a:pt x="417" y="961"/>
                    <a:pt x="424" y="955"/>
                  </a:cubicBezTo>
                  <a:cubicBezTo>
                    <a:pt x="974" y="405"/>
                    <a:pt x="974" y="405"/>
                    <a:pt x="974" y="405"/>
                  </a:cubicBezTo>
                  <a:cubicBezTo>
                    <a:pt x="980" y="399"/>
                    <a:pt x="980" y="388"/>
                    <a:pt x="974" y="382"/>
                  </a:cubicBezTo>
                  <a:cubicBezTo>
                    <a:pt x="596" y="5"/>
                    <a:pt x="596" y="5"/>
                    <a:pt x="596" y="5"/>
                  </a:cubicBezTo>
                  <a:cubicBezTo>
                    <a:pt x="593" y="2"/>
                    <a:pt x="589" y="0"/>
                    <a:pt x="585" y="0"/>
                  </a:cubicBezTo>
                  <a:cubicBezTo>
                    <a:pt x="16" y="0"/>
                    <a:pt x="16" y="0"/>
                    <a:pt x="16" y="0"/>
                  </a:cubicBezTo>
                  <a:cubicBezTo>
                    <a:pt x="12" y="0"/>
                    <a:pt x="8" y="2"/>
                    <a:pt x="5"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283" name="Google Shape;1283;p90"/>
            <p:cNvSpPr/>
            <p:nvPr/>
          </p:nvSpPr>
          <p:spPr>
            <a:xfrm>
              <a:off x="3953" y="935"/>
              <a:ext cx="1461" cy="1469"/>
            </a:xfrm>
            <a:custGeom>
              <a:rect b="b" l="l" r="r" t="t"/>
              <a:pathLst>
                <a:path extrusionOk="0" h="985" w="980">
                  <a:moveTo>
                    <a:pt x="30" y="980"/>
                  </a:moveTo>
                  <a:cubicBezTo>
                    <a:pt x="566" y="980"/>
                    <a:pt x="566" y="980"/>
                    <a:pt x="566" y="980"/>
                  </a:cubicBezTo>
                  <a:cubicBezTo>
                    <a:pt x="571" y="980"/>
                    <a:pt x="575" y="979"/>
                    <a:pt x="578" y="976"/>
                  </a:cubicBezTo>
                  <a:cubicBezTo>
                    <a:pt x="974" y="580"/>
                    <a:pt x="974" y="580"/>
                    <a:pt x="974" y="580"/>
                  </a:cubicBezTo>
                  <a:cubicBezTo>
                    <a:pt x="980" y="573"/>
                    <a:pt x="980" y="563"/>
                    <a:pt x="974" y="557"/>
                  </a:cubicBezTo>
                  <a:cubicBezTo>
                    <a:pt x="424" y="7"/>
                    <a:pt x="424" y="7"/>
                    <a:pt x="424" y="7"/>
                  </a:cubicBezTo>
                  <a:cubicBezTo>
                    <a:pt x="417" y="0"/>
                    <a:pt x="407" y="0"/>
                    <a:pt x="401" y="7"/>
                  </a:cubicBezTo>
                  <a:cubicBezTo>
                    <a:pt x="5" y="403"/>
                    <a:pt x="5" y="403"/>
                    <a:pt x="5" y="403"/>
                  </a:cubicBezTo>
                  <a:cubicBezTo>
                    <a:pt x="2" y="406"/>
                    <a:pt x="0" y="410"/>
                    <a:pt x="0" y="414"/>
                  </a:cubicBezTo>
                  <a:cubicBezTo>
                    <a:pt x="0" y="956"/>
                    <a:pt x="0" y="956"/>
                    <a:pt x="0" y="956"/>
                  </a:cubicBezTo>
                  <a:cubicBezTo>
                    <a:pt x="0" y="985"/>
                    <a:pt x="17" y="980"/>
                    <a:pt x="30" y="980"/>
                  </a:cubicBezTo>
                  <a:close/>
                </a:path>
              </a:pathLst>
            </a:custGeom>
            <a:solidFill>
              <a:schemeClr val="accent2"/>
            </a:solidFill>
            <a:ln cap="flat" cmpd="sng" w="19050">
              <a:solidFill>
                <a:schemeClr val="lt1"/>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284" name="Google Shape;1284;p90"/>
            <p:cNvSpPr/>
            <p:nvPr/>
          </p:nvSpPr>
          <p:spPr>
            <a:xfrm>
              <a:off x="2330" y="935"/>
              <a:ext cx="1434" cy="1461"/>
            </a:xfrm>
            <a:custGeom>
              <a:rect b="b" l="l" r="r" t="t"/>
              <a:pathLst>
                <a:path extrusionOk="0" h="980" w="962">
                  <a:moveTo>
                    <a:pt x="957" y="976"/>
                  </a:moveTo>
                  <a:cubicBezTo>
                    <a:pt x="957" y="976"/>
                    <a:pt x="957" y="976"/>
                    <a:pt x="957" y="976"/>
                  </a:cubicBezTo>
                  <a:cubicBezTo>
                    <a:pt x="960" y="973"/>
                    <a:pt x="962" y="968"/>
                    <a:pt x="962" y="964"/>
                  </a:cubicBezTo>
                  <a:cubicBezTo>
                    <a:pt x="962" y="396"/>
                    <a:pt x="962" y="396"/>
                    <a:pt x="962" y="396"/>
                  </a:cubicBezTo>
                  <a:cubicBezTo>
                    <a:pt x="962" y="391"/>
                    <a:pt x="960" y="387"/>
                    <a:pt x="957" y="384"/>
                  </a:cubicBezTo>
                  <a:cubicBezTo>
                    <a:pt x="579" y="7"/>
                    <a:pt x="579" y="7"/>
                    <a:pt x="579" y="7"/>
                  </a:cubicBezTo>
                  <a:cubicBezTo>
                    <a:pt x="573" y="0"/>
                    <a:pt x="563" y="0"/>
                    <a:pt x="556" y="7"/>
                  </a:cubicBezTo>
                  <a:cubicBezTo>
                    <a:pt x="6" y="557"/>
                    <a:pt x="6" y="557"/>
                    <a:pt x="6" y="557"/>
                  </a:cubicBezTo>
                  <a:cubicBezTo>
                    <a:pt x="0" y="563"/>
                    <a:pt x="0" y="573"/>
                    <a:pt x="6" y="580"/>
                  </a:cubicBezTo>
                  <a:cubicBezTo>
                    <a:pt x="402" y="976"/>
                    <a:pt x="402" y="976"/>
                    <a:pt x="402" y="976"/>
                  </a:cubicBezTo>
                  <a:cubicBezTo>
                    <a:pt x="405" y="979"/>
                    <a:pt x="410" y="980"/>
                    <a:pt x="414" y="980"/>
                  </a:cubicBezTo>
                  <a:cubicBezTo>
                    <a:pt x="945" y="980"/>
                    <a:pt x="945" y="980"/>
                    <a:pt x="945" y="980"/>
                  </a:cubicBezTo>
                  <a:cubicBezTo>
                    <a:pt x="950" y="980"/>
                    <a:pt x="954" y="979"/>
                    <a:pt x="957" y="97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pic>
        <p:nvPicPr>
          <p:cNvPr id="1285" name="Google Shape;1285;p90"/>
          <p:cNvPicPr preferRelativeResize="0"/>
          <p:nvPr/>
        </p:nvPicPr>
        <p:blipFill rotWithShape="1">
          <a:blip r:embed="rId3">
            <a:alphaModFix/>
          </a:blip>
          <a:srcRect b="0" l="0" r="0" t="0"/>
          <a:stretch/>
        </p:blipFill>
        <p:spPr>
          <a:xfrm>
            <a:off x="6017361" y="4352732"/>
            <a:ext cx="686250" cy="697500"/>
          </a:xfrm>
          <a:prstGeom prst="rect">
            <a:avLst/>
          </a:prstGeom>
          <a:noFill/>
          <a:ln>
            <a:noFill/>
          </a:ln>
        </p:spPr>
      </p:pic>
      <p:pic>
        <p:nvPicPr>
          <p:cNvPr id="1286" name="Google Shape;1286;p90"/>
          <p:cNvPicPr preferRelativeResize="0"/>
          <p:nvPr/>
        </p:nvPicPr>
        <p:blipFill rotWithShape="1">
          <a:blip r:embed="rId4">
            <a:alphaModFix/>
          </a:blip>
          <a:srcRect b="0" l="0" r="0" t="0"/>
          <a:stretch/>
        </p:blipFill>
        <p:spPr>
          <a:xfrm rot="3900986">
            <a:off x="5938611" y="3037947"/>
            <a:ext cx="843750" cy="855000"/>
          </a:xfrm>
          <a:prstGeom prst="rect">
            <a:avLst/>
          </a:prstGeom>
          <a:noFill/>
          <a:ln>
            <a:noFill/>
          </a:ln>
        </p:spPr>
      </p:pic>
      <p:pic>
        <p:nvPicPr>
          <p:cNvPr id="1287" name="Google Shape;1287;p90"/>
          <p:cNvPicPr preferRelativeResize="0"/>
          <p:nvPr/>
        </p:nvPicPr>
        <p:blipFill rotWithShape="1">
          <a:blip r:embed="rId5">
            <a:alphaModFix/>
          </a:blip>
          <a:srcRect b="0" l="0" r="0" t="0"/>
          <a:stretch/>
        </p:blipFill>
        <p:spPr>
          <a:xfrm>
            <a:off x="4742343" y="4352732"/>
            <a:ext cx="697500" cy="697500"/>
          </a:xfrm>
          <a:prstGeom prst="rect">
            <a:avLst/>
          </a:prstGeom>
          <a:noFill/>
          <a:ln>
            <a:noFill/>
          </a:ln>
        </p:spPr>
      </p:pic>
      <p:pic>
        <p:nvPicPr>
          <p:cNvPr id="1288" name="Google Shape;1288;p90"/>
          <p:cNvPicPr preferRelativeResize="0"/>
          <p:nvPr/>
        </p:nvPicPr>
        <p:blipFill rotWithShape="1">
          <a:blip r:embed="rId6">
            <a:alphaModFix/>
          </a:blip>
          <a:srcRect b="0" l="0" r="0" t="0"/>
          <a:stretch/>
        </p:blipFill>
        <p:spPr>
          <a:xfrm>
            <a:off x="4855309" y="3295749"/>
            <a:ext cx="652500" cy="585000"/>
          </a:xfrm>
          <a:prstGeom prst="rect">
            <a:avLst/>
          </a:prstGeom>
          <a:noFill/>
          <a:ln>
            <a:noFill/>
          </a:ln>
        </p:spPr>
      </p:pic>
      <p:sp>
        <p:nvSpPr>
          <p:cNvPr id="1289" name="Google Shape;1289;p90"/>
          <p:cNvSpPr/>
          <p:nvPr/>
        </p:nvSpPr>
        <p:spPr>
          <a:xfrm>
            <a:off x="4078621" y="2220813"/>
            <a:ext cx="1192058" cy="9233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200">
                <a:solidFill>
                  <a:schemeClr val="lt1"/>
                </a:solidFill>
                <a:latin typeface="Lato Light"/>
                <a:ea typeface="Lato Light"/>
                <a:cs typeface="Lato Light"/>
                <a:sym typeface="Lato Light"/>
              </a:rPr>
              <a:t>Aenean in enim at nisl sollicitudin mollis pretium</a:t>
            </a:r>
            <a:endParaRPr sz="1200">
              <a:solidFill>
                <a:schemeClr val="lt1"/>
              </a:solidFill>
              <a:latin typeface="Lato Light"/>
              <a:ea typeface="Lato Light"/>
              <a:cs typeface="Lato Light"/>
              <a:sym typeface="Lato Light"/>
            </a:endParaRPr>
          </a:p>
        </p:txBody>
      </p:sp>
      <p:sp>
        <p:nvSpPr>
          <p:cNvPr id="1290" name="Google Shape;1290;p90"/>
          <p:cNvSpPr/>
          <p:nvPr/>
        </p:nvSpPr>
        <p:spPr>
          <a:xfrm>
            <a:off x="6630175" y="2398926"/>
            <a:ext cx="1192058" cy="9233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200">
                <a:solidFill>
                  <a:schemeClr val="lt1"/>
                </a:solidFill>
                <a:latin typeface="Lato Light"/>
                <a:ea typeface="Lato Light"/>
                <a:cs typeface="Lato Light"/>
                <a:sym typeface="Lato Light"/>
              </a:rPr>
              <a:t>Aenean in enim at nisl sollicitudin mollis pretium</a:t>
            </a:r>
            <a:endParaRPr sz="1200">
              <a:solidFill>
                <a:schemeClr val="lt1"/>
              </a:solidFill>
              <a:latin typeface="Lato Light"/>
              <a:ea typeface="Lato Light"/>
              <a:cs typeface="Lato Light"/>
              <a:sym typeface="Lato Light"/>
            </a:endParaRPr>
          </a:p>
        </p:txBody>
      </p:sp>
      <p:sp>
        <p:nvSpPr>
          <p:cNvPr id="1291" name="Google Shape;1291;p90"/>
          <p:cNvSpPr/>
          <p:nvPr/>
        </p:nvSpPr>
        <p:spPr>
          <a:xfrm>
            <a:off x="4078621" y="4944714"/>
            <a:ext cx="1192058" cy="9233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200">
                <a:solidFill>
                  <a:schemeClr val="lt1"/>
                </a:solidFill>
                <a:latin typeface="Lato Light"/>
                <a:ea typeface="Lato Light"/>
                <a:cs typeface="Lato Light"/>
                <a:sym typeface="Lato Light"/>
              </a:rPr>
              <a:t>Aenean in enim at nisl sollicitudin mollis pretium</a:t>
            </a:r>
            <a:endParaRPr sz="1200">
              <a:solidFill>
                <a:schemeClr val="lt1"/>
              </a:solidFill>
              <a:latin typeface="Lato Light"/>
              <a:ea typeface="Lato Light"/>
              <a:cs typeface="Lato Light"/>
              <a:sym typeface="Lato Light"/>
            </a:endParaRPr>
          </a:p>
        </p:txBody>
      </p:sp>
      <p:sp>
        <p:nvSpPr>
          <p:cNvPr id="1292" name="Google Shape;1292;p90"/>
          <p:cNvSpPr/>
          <p:nvPr/>
        </p:nvSpPr>
        <p:spPr>
          <a:xfrm>
            <a:off x="6502250" y="4944714"/>
            <a:ext cx="1192058" cy="9233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200">
                <a:solidFill>
                  <a:schemeClr val="lt1"/>
                </a:solidFill>
                <a:latin typeface="Lato Light"/>
                <a:ea typeface="Lato Light"/>
                <a:cs typeface="Lato Light"/>
                <a:sym typeface="Lato Light"/>
              </a:rPr>
              <a:t>Aenean in enim at nisl sollicitudin mollis pretium</a:t>
            </a:r>
            <a:endParaRPr sz="1200">
              <a:solidFill>
                <a:schemeClr val="lt1"/>
              </a:solidFill>
              <a:latin typeface="Lato Light"/>
              <a:ea typeface="Lato Light"/>
              <a:cs typeface="Lato Light"/>
              <a:sym typeface="Lato Light"/>
            </a:endParaRPr>
          </a:p>
        </p:txBody>
      </p:sp>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153" name="Shape 8153"/>
        <p:cNvGrpSpPr/>
        <p:nvPr/>
      </p:nvGrpSpPr>
      <p:grpSpPr>
        <a:xfrm>
          <a:off x="0" y="0"/>
          <a:ext cx="0" cy="0"/>
          <a:chOff x="0" y="0"/>
          <a:chExt cx="0" cy="0"/>
        </a:xfrm>
      </p:grpSpPr>
      <p:sp>
        <p:nvSpPr>
          <p:cNvPr id="8154" name="Google Shape;8154;p19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8155" name="Google Shape;8155;p19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156" name="Google Shape;8156;p19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157" name="Google Shape;8157;p198"/>
          <p:cNvGrpSpPr/>
          <p:nvPr/>
        </p:nvGrpSpPr>
        <p:grpSpPr>
          <a:xfrm>
            <a:off x="1008902" y="2824910"/>
            <a:ext cx="3130550" cy="3170237"/>
            <a:chOff x="500" y="1627"/>
            <a:chExt cx="1972" cy="1997"/>
          </a:xfrm>
        </p:grpSpPr>
        <p:sp>
          <p:nvSpPr>
            <p:cNvPr id="8158" name="Google Shape;8158;p198"/>
            <p:cNvSpPr/>
            <p:nvPr/>
          </p:nvSpPr>
          <p:spPr>
            <a:xfrm>
              <a:off x="1195" y="1627"/>
              <a:ext cx="540" cy="325"/>
            </a:xfrm>
            <a:custGeom>
              <a:rect b="b" l="l" r="r" t="t"/>
              <a:pathLst>
                <a:path extrusionOk="0" h="137" w="228">
                  <a:moveTo>
                    <a:pt x="228" y="42"/>
                  </a:moveTo>
                  <a:cubicBezTo>
                    <a:pt x="228" y="42"/>
                    <a:pt x="200" y="53"/>
                    <a:pt x="154" y="35"/>
                  </a:cubicBezTo>
                  <a:cubicBezTo>
                    <a:pt x="154" y="35"/>
                    <a:pt x="89" y="0"/>
                    <a:pt x="76" y="46"/>
                  </a:cubicBezTo>
                  <a:cubicBezTo>
                    <a:pt x="76" y="46"/>
                    <a:pt x="0" y="51"/>
                    <a:pt x="52" y="137"/>
                  </a:cubicBezTo>
                  <a:cubicBezTo>
                    <a:pt x="52" y="137"/>
                    <a:pt x="47" y="89"/>
                    <a:pt x="73" y="71"/>
                  </a:cubicBezTo>
                  <a:cubicBezTo>
                    <a:pt x="73" y="71"/>
                    <a:pt x="84" y="90"/>
                    <a:pt x="118" y="96"/>
                  </a:cubicBezTo>
                  <a:cubicBezTo>
                    <a:pt x="118" y="96"/>
                    <a:pt x="101" y="78"/>
                    <a:pt x="100" y="65"/>
                  </a:cubicBezTo>
                  <a:cubicBezTo>
                    <a:pt x="100" y="65"/>
                    <a:pt x="127" y="100"/>
                    <a:pt x="186" y="95"/>
                  </a:cubicBezTo>
                  <a:cubicBezTo>
                    <a:pt x="186" y="95"/>
                    <a:pt x="199" y="98"/>
                    <a:pt x="185" y="137"/>
                  </a:cubicBezTo>
                  <a:cubicBezTo>
                    <a:pt x="185" y="137"/>
                    <a:pt x="213" y="111"/>
                    <a:pt x="202" y="79"/>
                  </a:cubicBezTo>
                  <a:cubicBezTo>
                    <a:pt x="202" y="79"/>
                    <a:pt x="222" y="65"/>
                    <a:pt x="228" y="42"/>
                  </a:cubicBezTo>
                  <a:close/>
                </a:path>
              </a:pathLst>
            </a:cu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59" name="Google Shape;8159;p198"/>
            <p:cNvSpPr/>
            <p:nvPr/>
          </p:nvSpPr>
          <p:spPr>
            <a:xfrm>
              <a:off x="1005" y="2173"/>
              <a:ext cx="998" cy="616"/>
            </a:xfrm>
            <a:custGeom>
              <a:rect b="b" l="l" r="r" t="t"/>
              <a:pathLst>
                <a:path extrusionOk="0" h="260" w="421">
                  <a:moveTo>
                    <a:pt x="154" y="0"/>
                  </a:moveTo>
                  <a:cubicBezTo>
                    <a:pt x="154" y="0"/>
                    <a:pt x="89" y="47"/>
                    <a:pt x="18" y="75"/>
                  </a:cubicBezTo>
                  <a:cubicBezTo>
                    <a:pt x="0" y="260"/>
                    <a:pt x="0" y="260"/>
                    <a:pt x="0" y="260"/>
                  </a:cubicBezTo>
                  <a:cubicBezTo>
                    <a:pt x="421" y="260"/>
                    <a:pt x="421" y="260"/>
                    <a:pt x="421" y="260"/>
                  </a:cubicBezTo>
                  <a:cubicBezTo>
                    <a:pt x="389" y="58"/>
                    <a:pt x="389" y="58"/>
                    <a:pt x="389" y="58"/>
                  </a:cubicBezTo>
                  <a:cubicBezTo>
                    <a:pt x="389" y="58"/>
                    <a:pt x="269" y="24"/>
                    <a:pt x="239" y="0"/>
                  </a:cubicBezTo>
                  <a:lnTo>
                    <a:pt x="154" y="0"/>
                  </a:lnTo>
                  <a:close/>
                </a:path>
              </a:pathLst>
            </a:custGeom>
            <a:solidFill>
              <a:srgbClr val="3943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0" name="Google Shape;8160;p198"/>
            <p:cNvSpPr/>
            <p:nvPr/>
          </p:nvSpPr>
          <p:spPr>
            <a:xfrm>
              <a:off x="1370" y="2125"/>
              <a:ext cx="206" cy="185"/>
            </a:xfrm>
            <a:custGeom>
              <a:rect b="b" l="l" r="r" t="t"/>
              <a:pathLst>
                <a:path extrusionOk="0" h="78" w="87">
                  <a:moveTo>
                    <a:pt x="44" y="29"/>
                  </a:moveTo>
                  <a:cubicBezTo>
                    <a:pt x="25" y="29"/>
                    <a:pt x="15" y="15"/>
                    <a:pt x="3" y="0"/>
                  </a:cubicBezTo>
                  <a:cubicBezTo>
                    <a:pt x="0" y="20"/>
                    <a:pt x="0" y="20"/>
                    <a:pt x="0" y="20"/>
                  </a:cubicBezTo>
                  <a:cubicBezTo>
                    <a:pt x="3" y="78"/>
                    <a:pt x="3" y="78"/>
                    <a:pt x="3" y="78"/>
                  </a:cubicBezTo>
                  <a:cubicBezTo>
                    <a:pt x="43" y="62"/>
                    <a:pt x="43" y="62"/>
                    <a:pt x="43" y="62"/>
                  </a:cubicBezTo>
                  <a:cubicBezTo>
                    <a:pt x="87" y="78"/>
                    <a:pt x="87" y="78"/>
                    <a:pt x="87" y="78"/>
                  </a:cubicBezTo>
                  <a:cubicBezTo>
                    <a:pt x="85" y="20"/>
                    <a:pt x="85" y="20"/>
                    <a:pt x="85" y="20"/>
                  </a:cubicBezTo>
                  <a:cubicBezTo>
                    <a:pt x="82" y="0"/>
                    <a:pt x="82" y="0"/>
                    <a:pt x="82" y="0"/>
                  </a:cubicBezTo>
                  <a:cubicBezTo>
                    <a:pt x="66" y="25"/>
                    <a:pt x="44" y="29"/>
                    <a:pt x="44" y="29"/>
                  </a:cubicBezTo>
                  <a:close/>
                </a:path>
              </a:pathLst>
            </a:custGeom>
            <a:solidFill>
              <a:srgbClr val="E8B5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1" name="Google Shape;8161;p198"/>
            <p:cNvSpPr/>
            <p:nvPr/>
          </p:nvSpPr>
          <p:spPr>
            <a:xfrm>
              <a:off x="1287" y="1781"/>
              <a:ext cx="379" cy="413"/>
            </a:xfrm>
            <a:custGeom>
              <a:rect b="b" l="l" r="r" t="t"/>
              <a:pathLst>
                <a:path extrusionOk="0" h="174" w="160">
                  <a:moveTo>
                    <a:pt x="146" y="72"/>
                  </a:moveTo>
                  <a:cubicBezTo>
                    <a:pt x="160" y="33"/>
                    <a:pt x="147" y="30"/>
                    <a:pt x="147" y="30"/>
                  </a:cubicBezTo>
                  <a:cubicBezTo>
                    <a:pt x="88" y="35"/>
                    <a:pt x="61" y="0"/>
                    <a:pt x="61" y="0"/>
                  </a:cubicBezTo>
                  <a:cubicBezTo>
                    <a:pt x="62" y="13"/>
                    <a:pt x="79" y="31"/>
                    <a:pt x="79" y="31"/>
                  </a:cubicBezTo>
                  <a:cubicBezTo>
                    <a:pt x="45" y="25"/>
                    <a:pt x="34" y="6"/>
                    <a:pt x="34" y="6"/>
                  </a:cubicBezTo>
                  <a:cubicBezTo>
                    <a:pt x="8" y="24"/>
                    <a:pt x="11" y="72"/>
                    <a:pt x="11" y="72"/>
                  </a:cubicBezTo>
                  <a:cubicBezTo>
                    <a:pt x="9" y="69"/>
                    <a:pt x="8" y="66"/>
                    <a:pt x="4" y="64"/>
                  </a:cubicBezTo>
                  <a:cubicBezTo>
                    <a:pt x="4" y="64"/>
                    <a:pt x="4" y="64"/>
                    <a:pt x="4" y="64"/>
                  </a:cubicBezTo>
                  <a:cubicBezTo>
                    <a:pt x="4" y="64"/>
                    <a:pt x="0" y="86"/>
                    <a:pt x="19" y="105"/>
                  </a:cubicBezTo>
                  <a:cubicBezTo>
                    <a:pt x="19" y="105"/>
                    <a:pt x="33" y="174"/>
                    <a:pt x="76" y="174"/>
                  </a:cubicBezTo>
                  <a:cubicBezTo>
                    <a:pt x="76" y="174"/>
                    <a:pt x="125" y="174"/>
                    <a:pt x="134" y="105"/>
                  </a:cubicBezTo>
                  <a:cubicBezTo>
                    <a:pt x="134" y="105"/>
                    <a:pt x="151" y="97"/>
                    <a:pt x="152" y="64"/>
                  </a:cubicBezTo>
                  <a:cubicBezTo>
                    <a:pt x="149" y="69"/>
                    <a:pt x="146" y="72"/>
                    <a:pt x="146" y="72"/>
                  </a:cubicBezTo>
                  <a:close/>
                </a:path>
              </a:pathLst>
            </a:custGeom>
            <a:solidFill>
              <a:srgbClr val="FDCF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2" name="Google Shape;8162;p198"/>
            <p:cNvSpPr/>
            <p:nvPr/>
          </p:nvSpPr>
          <p:spPr>
            <a:xfrm>
              <a:off x="1342" y="2173"/>
              <a:ext cx="130" cy="206"/>
            </a:xfrm>
            <a:custGeom>
              <a:rect b="b" l="l" r="r" t="t"/>
              <a:pathLst>
                <a:path extrusionOk="0" h="87" w="55">
                  <a:moveTo>
                    <a:pt x="12" y="0"/>
                  </a:moveTo>
                  <a:cubicBezTo>
                    <a:pt x="12" y="0"/>
                    <a:pt x="24" y="37"/>
                    <a:pt x="55" y="42"/>
                  </a:cubicBezTo>
                  <a:cubicBezTo>
                    <a:pt x="0" y="87"/>
                    <a:pt x="0" y="87"/>
                    <a:pt x="0" y="87"/>
                  </a:cubicBezTo>
                  <a:lnTo>
                    <a:pt x="12" y="0"/>
                  </a:lnTo>
                  <a:close/>
                </a:path>
              </a:pathLst>
            </a:custGeom>
            <a:solidFill>
              <a:srgbClr val="BDC7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3" name="Google Shape;8163;p198"/>
            <p:cNvSpPr/>
            <p:nvPr/>
          </p:nvSpPr>
          <p:spPr>
            <a:xfrm>
              <a:off x="1472" y="2173"/>
              <a:ext cx="133" cy="206"/>
            </a:xfrm>
            <a:custGeom>
              <a:rect b="b" l="l" r="r" t="t"/>
              <a:pathLst>
                <a:path extrusionOk="0" h="87" w="56">
                  <a:moveTo>
                    <a:pt x="42" y="0"/>
                  </a:moveTo>
                  <a:cubicBezTo>
                    <a:pt x="42" y="0"/>
                    <a:pt x="32" y="37"/>
                    <a:pt x="0" y="42"/>
                  </a:cubicBezTo>
                  <a:cubicBezTo>
                    <a:pt x="56" y="87"/>
                    <a:pt x="56" y="87"/>
                    <a:pt x="56" y="87"/>
                  </a:cubicBezTo>
                  <a:lnTo>
                    <a:pt x="42" y="0"/>
                  </a:lnTo>
                  <a:close/>
                </a:path>
              </a:pathLst>
            </a:custGeom>
            <a:solidFill>
              <a:srgbClr val="BDC7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4" name="Google Shape;8164;p198"/>
            <p:cNvSpPr/>
            <p:nvPr/>
          </p:nvSpPr>
          <p:spPr>
            <a:xfrm>
              <a:off x="1505" y="2317"/>
              <a:ext cx="55" cy="259"/>
            </a:xfrm>
            <a:custGeom>
              <a:rect b="b" l="l" r="r" t="t"/>
              <a:pathLst>
                <a:path extrusionOk="0" h="109" w="23">
                  <a:moveTo>
                    <a:pt x="23" y="0"/>
                  </a:moveTo>
                  <a:cubicBezTo>
                    <a:pt x="14" y="109"/>
                    <a:pt x="14" y="109"/>
                    <a:pt x="14" y="109"/>
                  </a:cubicBezTo>
                  <a:cubicBezTo>
                    <a:pt x="14" y="109"/>
                    <a:pt x="10" y="55"/>
                    <a:pt x="0" y="29"/>
                  </a:cubicBezTo>
                  <a:lnTo>
                    <a:pt x="23" y="0"/>
                  </a:lnTo>
                  <a:close/>
                </a:path>
              </a:pathLst>
            </a:cu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5" name="Google Shape;8165;p198"/>
            <p:cNvSpPr/>
            <p:nvPr/>
          </p:nvSpPr>
          <p:spPr>
            <a:xfrm>
              <a:off x="1399" y="2317"/>
              <a:ext cx="56" cy="259"/>
            </a:xfrm>
            <a:custGeom>
              <a:rect b="b" l="l" r="r" t="t"/>
              <a:pathLst>
                <a:path extrusionOk="0" h="109" w="24">
                  <a:moveTo>
                    <a:pt x="0" y="0"/>
                  </a:moveTo>
                  <a:cubicBezTo>
                    <a:pt x="9" y="109"/>
                    <a:pt x="9" y="109"/>
                    <a:pt x="9" y="109"/>
                  </a:cubicBezTo>
                  <a:cubicBezTo>
                    <a:pt x="9" y="109"/>
                    <a:pt x="13" y="55"/>
                    <a:pt x="24" y="29"/>
                  </a:cubicBezTo>
                  <a:lnTo>
                    <a:pt x="0" y="0"/>
                  </a:lnTo>
                  <a:close/>
                </a:path>
              </a:pathLst>
            </a:cu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6" name="Google Shape;8166;p198"/>
            <p:cNvSpPr/>
            <p:nvPr/>
          </p:nvSpPr>
          <p:spPr>
            <a:xfrm>
              <a:off x="1657" y="2552"/>
              <a:ext cx="114" cy="19"/>
            </a:xfrm>
            <a:prstGeom prst="rect">
              <a:avLst/>
            </a:prstGeom>
            <a:solidFill>
              <a:srgbClr val="E9EF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7" name="Google Shape;8167;p198"/>
            <p:cNvSpPr/>
            <p:nvPr/>
          </p:nvSpPr>
          <p:spPr>
            <a:xfrm>
              <a:off x="500" y="2770"/>
              <a:ext cx="1963" cy="57"/>
            </a:xfrm>
            <a:prstGeom prst="rect">
              <a:avLst/>
            </a:prstGeom>
            <a:solidFill>
              <a:srgbClr val="B7C0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8" name="Google Shape;8168;p198"/>
            <p:cNvSpPr/>
            <p:nvPr/>
          </p:nvSpPr>
          <p:spPr>
            <a:xfrm>
              <a:off x="510" y="2827"/>
              <a:ext cx="1962" cy="398"/>
            </a:xfrm>
            <a:custGeom>
              <a:rect b="b" l="l" r="r" t="t"/>
              <a:pathLst>
                <a:path extrusionOk="0" h="398" w="1962">
                  <a:moveTo>
                    <a:pt x="1962" y="0"/>
                  </a:moveTo>
                  <a:lnTo>
                    <a:pt x="0" y="0"/>
                  </a:lnTo>
                  <a:lnTo>
                    <a:pt x="531" y="398"/>
                  </a:lnTo>
                  <a:lnTo>
                    <a:pt x="1424" y="398"/>
                  </a:lnTo>
                  <a:lnTo>
                    <a:pt x="1962" y="0"/>
                  </a:lnTo>
                  <a:close/>
                </a:path>
              </a:pathLst>
            </a:custGeom>
            <a:solidFill>
              <a:srgbClr val="7B787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9" name="Google Shape;8169;p198"/>
            <p:cNvSpPr/>
            <p:nvPr/>
          </p:nvSpPr>
          <p:spPr>
            <a:xfrm>
              <a:off x="557" y="2675"/>
              <a:ext cx="294" cy="95"/>
            </a:xfrm>
            <a:prstGeom prst="rect">
              <a:avLst/>
            </a:pr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0" name="Google Shape;8170;p198"/>
            <p:cNvSpPr/>
            <p:nvPr/>
          </p:nvSpPr>
          <p:spPr>
            <a:xfrm>
              <a:off x="1095" y="2165"/>
              <a:ext cx="100" cy="93"/>
            </a:xfrm>
            <a:prstGeom prst="ellipse">
              <a:avLst/>
            </a:pr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1" name="Google Shape;8171;p198"/>
            <p:cNvSpPr/>
            <p:nvPr/>
          </p:nvSpPr>
          <p:spPr>
            <a:xfrm>
              <a:off x="699" y="2189"/>
              <a:ext cx="446" cy="524"/>
            </a:xfrm>
            <a:custGeom>
              <a:rect b="b" l="l" r="r" t="t"/>
              <a:pathLst>
                <a:path extrusionOk="0" h="221" w="188">
                  <a:moveTo>
                    <a:pt x="8" y="221"/>
                  </a:moveTo>
                  <a:cubicBezTo>
                    <a:pt x="0" y="221"/>
                    <a:pt x="0" y="221"/>
                    <a:pt x="0" y="221"/>
                  </a:cubicBezTo>
                  <a:cubicBezTo>
                    <a:pt x="0" y="126"/>
                    <a:pt x="0" y="126"/>
                    <a:pt x="0" y="126"/>
                  </a:cubicBezTo>
                  <a:cubicBezTo>
                    <a:pt x="0" y="83"/>
                    <a:pt x="12" y="51"/>
                    <a:pt x="36" y="31"/>
                  </a:cubicBezTo>
                  <a:cubicBezTo>
                    <a:pt x="70" y="0"/>
                    <a:pt x="118" y="4"/>
                    <a:pt x="122" y="5"/>
                  </a:cubicBezTo>
                  <a:cubicBezTo>
                    <a:pt x="188" y="5"/>
                    <a:pt x="188" y="5"/>
                    <a:pt x="188" y="5"/>
                  </a:cubicBezTo>
                  <a:cubicBezTo>
                    <a:pt x="188" y="13"/>
                    <a:pt x="188" y="13"/>
                    <a:pt x="188" y="13"/>
                  </a:cubicBezTo>
                  <a:cubicBezTo>
                    <a:pt x="122" y="13"/>
                    <a:pt x="122" y="13"/>
                    <a:pt x="122" y="13"/>
                  </a:cubicBezTo>
                  <a:cubicBezTo>
                    <a:pt x="121" y="13"/>
                    <a:pt x="74" y="7"/>
                    <a:pt x="41" y="37"/>
                  </a:cubicBezTo>
                  <a:cubicBezTo>
                    <a:pt x="19" y="56"/>
                    <a:pt x="8" y="86"/>
                    <a:pt x="8" y="126"/>
                  </a:cubicBezTo>
                  <a:lnTo>
                    <a:pt x="8" y="221"/>
                  </a:lnTo>
                  <a:close/>
                </a:path>
              </a:pathLst>
            </a:custGeom>
            <a:solidFill>
              <a:srgbClr val="20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2" name="Google Shape;8172;p198"/>
            <p:cNvSpPr/>
            <p:nvPr/>
          </p:nvSpPr>
          <p:spPr>
            <a:xfrm>
              <a:off x="898" y="2950"/>
              <a:ext cx="1167" cy="674"/>
            </a:xfrm>
            <a:prstGeom prst="rect">
              <a:avLst/>
            </a:prstGeom>
            <a:solidFill>
              <a:srgbClr val="A6A6A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3" name="Google Shape;8173;p198"/>
            <p:cNvSpPr/>
            <p:nvPr/>
          </p:nvSpPr>
          <p:spPr>
            <a:xfrm>
              <a:off x="1877" y="1725"/>
              <a:ext cx="384" cy="341"/>
            </a:xfrm>
            <a:custGeom>
              <a:rect b="b" l="l" r="r" t="t"/>
              <a:pathLst>
                <a:path extrusionOk="0" h="144" w="162">
                  <a:moveTo>
                    <a:pt x="143" y="0"/>
                  </a:moveTo>
                  <a:cubicBezTo>
                    <a:pt x="19" y="0"/>
                    <a:pt x="19" y="0"/>
                    <a:pt x="19" y="0"/>
                  </a:cubicBezTo>
                  <a:cubicBezTo>
                    <a:pt x="8" y="0"/>
                    <a:pt x="0" y="9"/>
                    <a:pt x="0" y="19"/>
                  </a:cubicBezTo>
                  <a:cubicBezTo>
                    <a:pt x="0" y="86"/>
                    <a:pt x="0" y="86"/>
                    <a:pt x="0" y="86"/>
                  </a:cubicBezTo>
                  <a:cubicBezTo>
                    <a:pt x="0" y="96"/>
                    <a:pt x="8" y="105"/>
                    <a:pt x="19" y="105"/>
                  </a:cubicBezTo>
                  <a:cubicBezTo>
                    <a:pt x="28" y="105"/>
                    <a:pt x="28" y="105"/>
                    <a:pt x="28" y="105"/>
                  </a:cubicBezTo>
                  <a:cubicBezTo>
                    <a:pt x="28" y="138"/>
                    <a:pt x="28" y="138"/>
                    <a:pt x="28" y="138"/>
                  </a:cubicBezTo>
                  <a:cubicBezTo>
                    <a:pt x="28" y="139"/>
                    <a:pt x="29" y="141"/>
                    <a:pt x="30" y="142"/>
                  </a:cubicBezTo>
                  <a:cubicBezTo>
                    <a:pt x="31" y="143"/>
                    <a:pt x="34" y="144"/>
                    <a:pt x="36" y="142"/>
                  </a:cubicBezTo>
                  <a:cubicBezTo>
                    <a:pt x="76" y="105"/>
                    <a:pt x="76" y="105"/>
                    <a:pt x="76" y="105"/>
                  </a:cubicBezTo>
                  <a:cubicBezTo>
                    <a:pt x="143" y="105"/>
                    <a:pt x="143" y="105"/>
                    <a:pt x="143" y="105"/>
                  </a:cubicBezTo>
                  <a:cubicBezTo>
                    <a:pt x="153" y="105"/>
                    <a:pt x="162" y="96"/>
                    <a:pt x="162" y="86"/>
                  </a:cubicBezTo>
                  <a:cubicBezTo>
                    <a:pt x="162" y="19"/>
                    <a:pt x="162" y="19"/>
                    <a:pt x="162" y="19"/>
                  </a:cubicBezTo>
                  <a:cubicBezTo>
                    <a:pt x="162" y="9"/>
                    <a:pt x="153" y="0"/>
                    <a:pt x="143" y="0"/>
                  </a:cubicBezTo>
                  <a:moveTo>
                    <a:pt x="33" y="29"/>
                  </a:moveTo>
                  <a:cubicBezTo>
                    <a:pt x="109" y="29"/>
                    <a:pt x="109" y="29"/>
                    <a:pt x="109" y="29"/>
                  </a:cubicBezTo>
                  <a:cubicBezTo>
                    <a:pt x="112" y="29"/>
                    <a:pt x="114" y="31"/>
                    <a:pt x="114" y="33"/>
                  </a:cubicBezTo>
                  <a:cubicBezTo>
                    <a:pt x="114" y="36"/>
                    <a:pt x="112" y="38"/>
                    <a:pt x="109" y="38"/>
                  </a:cubicBezTo>
                  <a:cubicBezTo>
                    <a:pt x="33" y="38"/>
                    <a:pt x="33" y="38"/>
                    <a:pt x="33" y="38"/>
                  </a:cubicBezTo>
                  <a:cubicBezTo>
                    <a:pt x="30" y="38"/>
                    <a:pt x="28" y="36"/>
                    <a:pt x="28" y="33"/>
                  </a:cubicBezTo>
                  <a:cubicBezTo>
                    <a:pt x="28" y="31"/>
                    <a:pt x="30" y="29"/>
                    <a:pt x="33" y="29"/>
                  </a:cubicBezTo>
                  <a:moveTo>
                    <a:pt x="71" y="76"/>
                  </a:moveTo>
                  <a:cubicBezTo>
                    <a:pt x="33" y="76"/>
                    <a:pt x="33" y="76"/>
                    <a:pt x="33" y="76"/>
                  </a:cubicBezTo>
                  <a:cubicBezTo>
                    <a:pt x="30" y="76"/>
                    <a:pt x="28" y="74"/>
                    <a:pt x="28" y="72"/>
                  </a:cubicBezTo>
                  <a:cubicBezTo>
                    <a:pt x="28" y="69"/>
                    <a:pt x="30" y="67"/>
                    <a:pt x="33" y="67"/>
                  </a:cubicBezTo>
                  <a:cubicBezTo>
                    <a:pt x="71" y="67"/>
                    <a:pt x="71" y="67"/>
                    <a:pt x="71" y="67"/>
                  </a:cubicBezTo>
                  <a:cubicBezTo>
                    <a:pt x="74" y="67"/>
                    <a:pt x="76" y="69"/>
                    <a:pt x="76" y="72"/>
                  </a:cubicBezTo>
                  <a:cubicBezTo>
                    <a:pt x="76" y="74"/>
                    <a:pt x="74" y="76"/>
                    <a:pt x="71" y="76"/>
                  </a:cubicBezTo>
                  <a:moveTo>
                    <a:pt x="128" y="57"/>
                  </a:moveTo>
                  <a:cubicBezTo>
                    <a:pt x="33" y="57"/>
                    <a:pt x="33" y="57"/>
                    <a:pt x="33" y="57"/>
                  </a:cubicBezTo>
                  <a:cubicBezTo>
                    <a:pt x="30" y="57"/>
                    <a:pt x="28" y="55"/>
                    <a:pt x="28" y="53"/>
                  </a:cubicBezTo>
                  <a:cubicBezTo>
                    <a:pt x="28" y="50"/>
                    <a:pt x="30" y="48"/>
                    <a:pt x="33" y="48"/>
                  </a:cubicBezTo>
                  <a:cubicBezTo>
                    <a:pt x="128" y="48"/>
                    <a:pt x="128" y="48"/>
                    <a:pt x="128" y="48"/>
                  </a:cubicBezTo>
                  <a:cubicBezTo>
                    <a:pt x="131" y="48"/>
                    <a:pt x="133" y="50"/>
                    <a:pt x="133" y="53"/>
                  </a:cubicBezTo>
                  <a:cubicBezTo>
                    <a:pt x="133" y="55"/>
                    <a:pt x="131" y="57"/>
                    <a:pt x="128" y="57"/>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4" name="Google Shape;8174;p198"/>
            <p:cNvSpPr/>
            <p:nvPr/>
          </p:nvSpPr>
          <p:spPr>
            <a:xfrm>
              <a:off x="867" y="1857"/>
              <a:ext cx="266" cy="235"/>
            </a:xfrm>
            <a:custGeom>
              <a:rect b="b" l="l" r="r" t="t"/>
              <a:pathLst>
                <a:path extrusionOk="0" h="99" w="112">
                  <a:moveTo>
                    <a:pt x="13" y="0"/>
                  </a:moveTo>
                  <a:cubicBezTo>
                    <a:pt x="6" y="0"/>
                    <a:pt x="0" y="6"/>
                    <a:pt x="0" y="14"/>
                  </a:cubicBezTo>
                  <a:cubicBezTo>
                    <a:pt x="0" y="60"/>
                    <a:pt x="0" y="60"/>
                    <a:pt x="0" y="60"/>
                  </a:cubicBezTo>
                  <a:cubicBezTo>
                    <a:pt x="0" y="67"/>
                    <a:pt x="6" y="73"/>
                    <a:pt x="13" y="73"/>
                  </a:cubicBezTo>
                  <a:cubicBezTo>
                    <a:pt x="59" y="73"/>
                    <a:pt x="59" y="73"/>
                    <a:pt x="59" y="73"/>
                  </a:cubicBezTo>
                  <a:cubicBezTo>
                    <a:pt x="87" y="98"/>
                    <a:pt x="87" y="98"/>
                    <a:pt x="87" y="98"/>
                  </a:cubicBezTo>
                  <a:cubicBezTo>
                    <a:pt x="88" y="99"/>
                    <a:pt x="90" y="99"/>
                    <a:pt x="91" y="98"/>
                  </a:cubicBezTo>
                  <a:cubicBezTo>
                    <a:pt x="92" y="97"/>
                    <a:pt x="92" y="97"/>
                    <a:pt x="92" y="96"/>
                  </a:cubicBezTo>
                  <a:cubicBezTo>
                    <a:pt x="92" y="73"/>
                    <a:pt x="92" y="73"/>
                    <a:pt x="92" y="73"/>
                  </a:cubicBezTo>
                  <a:cubicBezTo>
                    <a:pt x="99" y="73"/>
                    <a:pt x="99" y="73"/>
                    <a:pt x="99" y="73"/>
                  </a:cubicBezTo>
                  <a:cubicBezTo>
                    <a:pt x="106" y="73"/>
                    <a:pt x="112" y="67"/>
                    <a:pt x="112" y="60"/>
                  </a:cubicBezTo>
                  <a:cubicBezTo>
                    <a:pt x="112" y="14"/>
                    <a:pt x="112" y="14"/>
                    <a:pt x="112" y="14"/>
                  </a:cubicBezTo>
                  <a:cubicBezTo>
                    <a:pt x="112" y="6"/>
                    <a:pt x="106" y="0"/>
                    <a:pt x="99" y="0"/>
                  </a:cubicBezTo>
                  <a:cubicBezTo>
                    <a:pt x="13" y="0"/>
                    <a:pt x="13" y="0"/>
                    <a:pt x="13" y="0"/>
                  </a:cubicBezTo>
                  <a:moveTo>
                    <a:pt x="89" y="20"/>
                  </a:moveTo>
                  <a:cubicBezTo>
                    <a:pt x="91" y="20"/>
                    <a:pt x="92" y="22"/>
                    <a:pt x="92" y="23"/>
                  </a:cubicBezTo>
                  <a:cubicBezTo>
                    <a:pt x="92" y="25"/>
                    <a:pt x="91" y="27"/>
                    <a:pt x="89" y="27"/>
                  </a:cubicBezTo>
                  <a:cubicBezTo>
                    <a:pt x="36" y="27"/>
                    <a:pt x="36" y="27"/>
                    <a:pt x="36" y="27"/>
                  </a:cubicBezTo>
                  <a:cubicBezTo>
                    <a:pt x="35" y="27"/>
                    <a:pt x="33" y="25"/>
                    <a:pt x="33" y="23"/>
                  </a:cubicBezTo>
                  <a:cubicBezTo>
                    <a:pt x="33" y="22"/>
                    <a:pt x="35" y="20"/>
                    <a:pt x="36" y="20"/>
                  </a:cubicBezTo>
                  <a:cubicBezTo>
                    <a:pt x="89" y="20"/>
                    <a:pt x="89" y="20"/>
                    <a:pt x="89" y="20"/>
                  </a:cubicBezTo>
                  <a:moveTo>
                    <a:pt x="63" y="53"/>
                  </a:moveTo>
                  <a:cubicBezTo>
                    <a:pt x="61" y="53"/>
                    <a:pt x="59" y="52"/>
                    <a:pt x="59" y="50"/>
                  </a:cubicBezTo>
                  <a:cubicBezTo>
                    <a:pt x="59" y="48"/>
                    <a:pt x="61" y="46"/>
                    <a:pt x="63" y="46"/>
                  </a:cubicBezTo>
                  <a:cubicBezTo>
                    <a:pt x="89" y="46"/>
                    <a:pt x="89" y="46"/>
                    <a:pt x="89" y="46"/>
                  </a:cubicBezTo>
                  <a:cubicBezTo>
                    <a:pt x="91" y="46"/>
                    <a:pt x="92" y="48"/>
                    <a:pt x="92" y="50"/>
                  </a:cubicBezTo>
                  <a:cubicBezTo>
                    <a:pt x="92" y="52"/>
                    <a:pt x="91" y="53"/>
                    <a:pt x="89" y="53"/>
                  </a:cubicBezTo>
                  <a:cubicBezTo>
                    <a:pt x="63" y="53"/>
                    <a:pt x="63" y="53"/>
                    <a:pt x="63" y="53"/>
                  </a:cubicBezTo>
                  <a:moveTo>
                    <a:pt x="23" y="40"/>
                  </a:moveTo>
                  <a:cubicBezTo>
                    <a:pt x="21" y="40"/>
                    <a:pt x="20" y="38"/>
                    <a:pt x="20" y="37"/>
                  </a:cubicBezTo>
                  <a:cubicBezTo>
                    <a:pt x="20" y="35"/>
                    <a:pt x="21" y="33"/>
                    <a:pt x="23" y="33"/>
                  </a:cubicBezTo>
                  <a:cubicBezTo>
                    <a:pt x="89" y="33"/>
                    <a:pt x="89" y="33"/>
                    <a:pt x="89" y="33"/>
                  </a:cubicBezTo>
                  <a:cubicBezTo>
                    <a:pt x="91" y="33"/>
                    <a:pt x="92" y="35"/>
                    <a:pt x="92" y="37"/>
                  </a:cubicBezTo>
                  <a:cubicBezTo>
                    <a:pt x="92" y="38"/>
                    <a:pt x="91" y="40"/>
                    <a:pt x="89" y="40"/>
                  </a:cubicBezTo>
                  <a:cubicBezTo>
                    <a:pt x="23" y="40"/>
                    <a:pt x="23" y="40"/>
                    <a:pt x="23" y="4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175" name="Google Shape;8175;p198"/>
          <p:cNvGrpSpPr/>
          <p:nvPr/>
        </p:nvGrpSpPr>
        <p:grpSpPr>
          <a:xfrm>
            <a:off x="5452800" y="2423099"/>
            <a:ext cx="6073179" cy="3405533"/>
            <a:chOff x="253655" y="2325303"/>
            <a:chExt cx="6073179" cy="3405533"/>
          </a:xfrm>
        </p:grpSpPr>
        <p:grpSp>
          <p:nvGrpSpPr>
            <p:cNvPr id="8176" name="Google Shape;8176;p198"/>
            <p:cNvGrpSpPr/>
            <p:nvPr/>
          </p:nvGrpSpPr>
          <p:grpSpPr>
            <a:xfrm>
              <a:off x="1207543" y="2325303"/>
              <a:ext cx="5119291" cy="3405533"/>
              <a:chOff x="6293223" y="2375736"/>
              <a:chExt cx="5119291" cy="3405533"/>
            </a:xfrm>
          </p:grpSpPr>
          <p:cxnSp>
            <p:nvCxnSpPr>
              <p:cNvPr id="8177" name="Google Shape;8177;p198"/>
              <p:cNvCxnSpPr/>
              <p:nvPr/>
            </p:nvCxnSpPr>
            <p:spPr>
              <a:xfrm>
                <a:off x="6293223" y="2433109"/>
                <a:ext cx="0" cy="580849"/>
              </a:xfrm>
              <a:prstGeom prst="straightConnector1">
                <a:avLst/>
              </a:prstGeom>
              <a:noFill/>
              <a:ln cap="flat" cmpd="sng" w="57150">
                <a:solidFill>
                  <a:schemeClr val="accent1"/>
                </a:solidFill>
                <a:prstDash val="solid"/>
                <a:miter lim="800000"/>
                <a:headEnd len="sm" w="sm" type="none"/>
                <a:tailEnd len="sm" w="sm" type="none"/>
              </a:ln>
            </p:spPr>
          </p:cxnSp>
          <p:grpSp>
            <p:nvGrpSpPr>
              <p:cNvPr id="8178" name="Google Shape;8178;p198"/>
              <p:cNvGrpSpPr/>
              <p:nvPr/>
            </p:nvGrpSpPr>
            <p:grpSpPr>
              <a:xfrm>
                <a:off x="6417015" y="2375736"/>
                <a:ext cx="4979075" cy="722644"/>
                <a:chOff x="6518159" y="2650753"/>
                <a:chExt cx="4979075" cy="722644"/>
              </a:xfrm>
            </p:grpSpPr>
            <p:sp>
              <p:nvSpPr>
                <p:cNvPr id="8179" name="Google Shape;8179;p198"/>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8180" name="Google Shape;8180;p198"/>
                <p:cNvSpPr txBox="1"/>
                <p:nvPr/>
              </p:nvSpPr>
              <p:spPr>
                <a:xfrm>
                  <a:off x="6526371" y="2650753"/>
                  <a:ext cx="882778"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Pre Order</a:t>
                  </a:r>
                  <a:endParaRPr b="1" sz="1400">
                    <a:solidFill>
                      <a:schemeClr val="dk1"/>
                    </a:solidFill>
                    <a:latin typeface="Lato Light"/>
                    <a:ea typeface="Lato Light"/>
                    <a:cs typeface="Lato Light"/>
                    <a:sym typeface="Lato Light"/>
                  </a:endParaRPr>
                </a:p>
              </p:txBody>
            </p:sp>
          </p:grpSp>
          <p:grpSp>
            <p:nvGrpSpPr>
              <p:cNvPr id="8181" name="Google Shape;8181;p198"/>
              <p:cNvGrpSpPr/>
              <p:nvPr/>
            </p:nvGrpSpPr>
            <p:grpSpPr>
              <a:xfrm>
                <a:off x="6425227" y="3232287"/>
                <a:ext cx="4979075" cy="722644"/>
                <a:chOff x="6518159" y="2650753"/>
                <a:chExt cx="4979075" cy="722644"/>
              </a:xfrm>
            </p:grpSpPr>
            <p:sp>
              <p:nvSpPr>
                <p:cNvPr id="8182" name="Google Shape;8182;p198"/>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8183" name="Google Shape;8183;p198"/>
                <p:cNvSpPr txBox="1"/>
                <p:nvPr/>
              </p:nvSpPr>
              <p:spPr>
                <a:xfrm>
                  <a:off x="6526371" y="2650753"/>
                  <a:ext cx="1471272"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Ergonomy Design</a:t>
                  </a:r>
                  <a:endParaRPr b="1" sz="1400">
                    <a:solidFill>
                      <a:schemeClr val="dk1"/>
                    </a:solidFill>
                    <a:latin typeface="Lato Light"/>
                    <a:ea typeface="Lato Light"/>
                    <a:cs typeface="Lato Light"/>
                    <a:sym typeface="Lato Light"/>
                  </a:endParaRPr>
                </a:p>
              </p:txBody>
            </p:sp>
          </p:grpSp>
          <p:grpSp>
            <p:nvGrpSpPr>
              <p:cNvPr id="8184" name="Google Shape;8184;p198"/>
              <p:cNvGrpSpPr/>
              <p:nvPr/>
            </p:nvGrpSpPr>
            <p:grpSpPr>
              <a:xfrm>
                <a:off x="6433439" y="4165284"/>
                <a:ext cx="4979075" cy="507200"/>
                <a:chOff x="6518159" y="2650753"/>
                <a:chExt cx="4979075" cy="507200"/>
              </a:xfrm>
            </p:grpSpPr>
            <p:sp>
              <p:nvSpPr>
                <p:cNvPr id="8185" name="Google Shape;8185;p198"/>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8186" name="Google Shape;8186;p198"/>
                <p:cNvSpPr txBox="1"/>
                <p:nvPr/>
              </p:nvSpPr>
              <p:spPr>
                <a:xfrm>
                  <a:off x="6526371" y="2650753"/>
                  <a:ext cx="1388813"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Product Division</a:t>
                  </a:r>
                  <a:endParaRPr b="1" sz="1400">
                    <a:solidFill>
                      <a:schemeClr val="dk1"/>
                    </a:solidFill>
                    <a:latin typeface="Lato Light"/>
                    <a:ea typeface="Lato Light"/>
                    <a:cs typeface="Lato Light"/>
                    <a:sym typeface="Lato Light"/>
                  </a:endParaRPr>
                </a:p>
              </p:txBody>
            </p:sp>
          </p:grpSp>
          <p:grpSp>
            <p:nvGrpSpPr>
              <p:cNvPr id="8187" name="Google Shape;8187;p198"/>
              <p:cNvGrpSpPr/>
              <p:nvPr/>
            </p:nvGrpSpPr>
            <p:grpSpPr>
              <a:xfrm>
                <a:off x="6417014" y="5175629"/>
                <a:ext cx="4979075" cy="507200"/>
                <a:chOff x="6518159" y="2650753"/>
                <a:chExt cx="4979075" cy="507200"/>
              </a:xfrm>
            </p:grpSpPr>
            <p:sp>
              <p:nvSpPr>
                <p:cNvPr id="8188" name="Google Shape;8188;p198"/>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8189" name="Google Shape;8189;p198"/>
                <p:cNvSpPr txBox="1"/>
                <p:nvPr/>
              </p:nvSpPr>
              <p:spPr>
                <a:xfrm>
                  <a:off x="6526371" y="2650753"/>
                  <a:ext cx="701895"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Finalize</a:t>
                  </a:r>
                  <a:endParaRPr b="1" sz="1400">
                    <a:solidFill>
                      <a:schemeClr val="dk1"/>
                    </a:solidFill>
                    <a:latin typeface="Lato Light"/>
                    <a:ea typeface="Lato Light"/>
                    <a:cs typeface="Lato Light"/>
                    <a:sym typeface="Lato Light"/>
                  </a:endParaRPr>
                </a:p>
              </p:txBody>
            </p:sp>
          </p:grpSp>
          <p:cxnSp>
            <p:nvCxnSpPr>
              <p:cNvPr id="8190" name="Google Shape;8190;p198"/>
              <p:cNvCxnSpPr/>
              <p:nvPr/>
            </p:nvCxnSpPr>
            <p:spPr>
              <a:xfrm>
                <a:off x="6293223" y="3292422"/>
                <a:ext cx="0" cy="580849"/>
              </a:xfrm>
              <a:prstGeom prst="straightConnector1">
                <a:avLst/>
              </a:prstGeom>
              <a:noFill/>
              <a:ln cap="flat" cmpd="sng" w="57150">
                <a:solidFill>
                  <a:schemeClr val="accent4"/>
                </a:solidFill>
                <a:prstDash val="solid"/>
                <a:miter lim="800000"/>
                <a:headEnd len="sm" w="sm" type="none"/>
                <a:tailEnd len="sm" w="sm" type="none"/>
              </a:ln>
            </p:spPr>
          </p:cxnSp>
          <p:cxnSp>
            <p:nvCxnSpPr>
              <p:cNvPr id="8191" name="Google Shape;8191;p198"/>
              <p:cNvCxnSpPr/>
              <p:nvPr/>
            </p:nvCxnSpPr>
            <p:spPr>
              <a:xfrm>
                <a:off x="6293223" y="5200420"/>
                <a:ext cx="0" cy="580849"/>
              </a:xfrm>
              <a:prstGeom prst="straightConnector1">
                <a:avLst/>
              </a:prstGeom>
              <a:noFill/>
              <a:ln cap="flat" cmpd="sng" w="57150">
                <a:solidFill>
                  <a:schemeClr val="accent2"/>
                </a:solidFill>
                <a:prstDash val="solid"/>
                <a:miter lim="800000"/>
                <a:headEnd len="sm" w="sm" type="none"/>
                <a:tailEnd len="sm" w="sm" type="none"/>
              </a:ln>
            </p:spPr>
          </p:cxnSp>
          <p:cxnSp>
            <p:nvCxnSpPr>
              <p:cNvPr id="8192" name="Google Shape;8192;p198"/>
              <p:cNvCxnSpPr/>
              <p:nvPr/>
            </p:nvCxnSpPr>
            <p:spPr>
              <a:xfrm>
                <a:off x="6293223" y="4216633"/>
                <a:ext cx="0" cy="580849"/>
              </a:xfrm>
              <a:prstGeom prst="straightConnector1">
                <a:avLst/>
              </a:prstGeom>
              <a:noFill/>
              <a:ln cap="flat" cmpd="sng" w="57150">
                <a:solidFill>
                  <a:schemeClr val="accent3"/>
                </a:solidFill>
                <a:prstDash val="solid"/>
                <a:miter lim="800000"/>
                <a:headEnd len="sm" w="sm" type="none"/>
                <a:tailEnd len="sm" w="sm" type="none"/>
              </a:ln>
            </p:spPr>
          </p:cxnSp>
        </p:grpSp>
        <p:sp>
          <p:nvSpPr>
            <p:cNvPr id="8193" name="Google Shape;8193;p198"/>
            <p:cNvSpPr txBox="1"/>
            <p:nvPr/>
          </p:nvSpPr>
          <p:spPr>
            <a:xfrm>
              <a:off x="253655" y="2415485"/>
              <a:ext cx="821885"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45%</a:t>
              </a:r>
              <a:endParaRPr b="1" sz="2400">
                <a:solidFill>
                  <a:schemeClr val="dk1"/>
                </a:solidFill>
                <a:latin typeface="Lato Light"/>
                <a:ea typeface="Lato Light"/>
                <a:cs typeface="Lato Light"/>
                <a:sym typeface="Lato Light"/>
              </a:endParaRPr>
            </a:p>
          </p:txBody>
        </p:sp>
        <p:sp>
          <p:nvSpPr>
            <p:cNvPr id="8194" name="Google Shape;8194;p198"/>
            <p:cNvSpPr txBox="1"/>
            <p:nvPr/>
          </p:nvSpPr>
          <p:spPr>
            <a:xfrm>
              <a:off x="260321" y="3280106"/>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57%</a:t>
              </a:r>
              <a:endParaRPr b="1" sz="2400">
                <a:solidFill>
                  <a:schemeClr val="dk1"/>
                </a:solidFill>
                <a:latin typeface="Lato Light"/>
                <a:ea typeface="Lato Light"/>
                <a:cs typeface="Lato Light"/>
                <a:sym typeface="Lato Light"/>
              </a:endParaRPr>
            </a:p>
          </p:txBody>
        </p:sp>
        <p:sp>
          <p:nvSpPr>
            <p:cNvPr id="8195" name="Google Shape;8195;p198"/>
            <p:cNvSpPr txBox="1"/>
            <p:nvPr/>
          </p:nvSpPr>
          <p:spPr>
            <a:xfrm>
              <a:off x="265824" y="4225791"/>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85%</a:t>
              </a:r>
              <a:endParaRPr b="1" sz="2400">
                <a:solidFill>
                  <a:schemeClr val="dk1"/>
                </a:solidFill>
                <a:latin typeface="Lato Light"/>
                <a:ea typeface="Lato Light"/>
                <a:cs typeface="Lato Light"/>
                <a:sym typeface="Lato Light"/>
              </a:endParaRPr>
            </a:p>
          </p:txBody>
        </p:sp>
        <p:sp>
          <p:nvSpPr>
            <p:cNvPr id="8196" name="Google Shape;8196;p198"/>
            <p:cNvSpPr txBox="1"/>
            <p:nvPr/>
          </p:nvSpPr>
          <p:spPr>
            <a:xfrm>
              <a:off x="265168" y="5153151"/>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23%</a:t>
              </a:r>
              <a:endParaRPr b="1" sz="2400">
                <a:solidFill>
                  <a:schemeClr val="dk1"/>
                </a:solidFill>
                <a:latin typeface="Lato Light"/>
                <a:ea typeface="Lato Light"/>
                <a:cs typeface="Lato Light"/>
                <a:sym typeface="Lato Light"/>
              </a:endParaRPr>
            </a:p>
          </p:txBody>
        </p:sp>
      </p:gr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200" name="Shape 8200"/>
        <p:cNvGrpSpPr/>
        <p:nvPr/>
      </p:nvGrpSpPr>
      <p:grpSpPr>
        <a:xfrm>
          <a:off x="0" y="0"/>
          <a:ext cx="0" cy="0"/>
          <a:chOff x="0" y="0"/>
          <a:chExt cx="0" cy="0"/>
        </a:xfrm>
      </p:grpSpPr>
      <p:sp>
        <p:nvSpPr>
          <p:cNvPr id="8201" name="Google Shape;8201;p199"/>
          <p:cNvSpPr txBox="1"/>
          <p:nvPr>
            <p:ph type="title"/>
          </p:nvPr>
        </p:nvSpPr>
        <p:spPr>
          <a:xfrm>
            <a:off x="470455" y="471325"/>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8202" name="Google Shape;8202;p19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203" name="Google Shape;8203;p19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204" name="Google Shape;8204;p199"/>
          <p:cNvGrpSpPr/>
          <p:nvPr/>
        </p:nvGrpSpPr>
        <p:grpSpPr>
          <a:xfrm>
            <a:off x="2503452" y="1916231"/>
            <a:ext cx="7083290" cy="3413014"/>
            <a:chOff x="947" y="769"/>
            <a:chExt cx="5782" cy="2786"/>
          </a:xfrm>
        </p:grpSpPr>
        <p:grpSp>
          <p:nvGrpSpPr>
            <p:cNvPr id="8205" name="Google Shape;8205;p199"/>
            <p:cNvGrpSpPr/>
            <p:nvPr/>
          </p:nvGrpSpPr>
          <p:grpSpPr>
            <a:xfrm>
              <a:off x="2491" y="769"/>
              <a:ext cx="3523" cy="2720"/>
              <a:chOff x="2491" y="769"/>
              <a:chExt cx="3523" cy="2720"/>
            </a:xfrm>
          </p:grpSpPr>
          <p:sp>
            <p:nvSpPr>
              <p:cNvPr id="8206" name="Google Shape;8206;p199"/>
              <p:cNvSpPr/>
              <p:nvPr/>
            </p:nvSpPr>
            <p:spPr>
              <a:xfrm>
                <a:off x="5234" y="3202"/>
                <a:ext cx="308" cy="145"/>
              </a:xfrm>
              <a:custGeom>
                <a:rect b="b" l="l" r="r" t="t"/>
                <a:pathLst>
                  <a:path extrusionOk="0" h="145" w="308">
                    <a:moveTo>
                      <a:pt x="308" y="62"/>
                    </a:moveTo>
                    <a:lnTo>
                      <a:pt x="2" y="145"/>
                    </a:lnTo>
                    <a:lnTo>
                      <a:pt x="0" y="133"/>
                    </a:lnTo>
                    <a:lnTo>
                      <a:pt x="305" y="0"/>
                    </a:lnTo>
                    <a:lnTo>
                      <a:pt x="308" y="62"/>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07" name="Google Shape;8207;p199"/>
              <p:cNvSpPr/>
              <p:nvPr/>
            </p:nvSpPr>
            <p:spPr>
              <a:xfrm>
                <a:off x="5201" y="3354"/>
                <a:ext cx="83" cy="83"/>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08" name="Google Shape;8208;p199"/>
              <p:cNvSpPr/>
              <p:nvPr/>
            </p:nvSpPr>
            <p:spPr>
              <a:xfrm>
                <a:off x="5210" y="3364"/>
                <a:ext cx="67" cy="63"/>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09" name="Google Shape;8209;p199"/>
              <p:cNvSpPr/>
              <p:nvPr/>
            </p:nvSpPr>
            <p:spPr>
              <a:xfrm>
                <a:off x="5222" y="3375"/>
                <a:ext cx="43" cy="41"/>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0" name="Google Shape;8210;p199"/>
              <p:cNvSpPr/>
              <p:nvPr/>
            </p:nvSpPr>
            <p:spPr>
              <a:xfrm>
                <a:off x="5189" y="3333"/>
                <a:ext cx="107" cy="59"/>
              </a:xfrm>
              <a:custGeom>
                <a:rect b="b" l="l" r="r" t="t"/>
                <a:pathLst>
                  <a:path extrusionOk="0" h="25" w="45">
                    <a:moveTo>
                      <a:pt x="23" y="6"/>
                    </a:moveTo>
                    <a:cubicBezTo>
                      <a:pt x="34" y="6"/>
                      <a:pt x="44" y="14"/>
                      <a:pt x="45" y="25"/>
                    </a:cubicBezTo>
                    <a:cubicBezTo>
                      <a:pt x="45" y="24"/>
                      <a:pt x="45" y="23"/>
                      <a:pt x="45" y="22"/>
                    </a:cubicBezTo>
                    <a:cubicBezTo>
                      <a:pt x="45" y="10"/>
                      <a:pt x="35" y="0"/>
                      <a:pt x="23" y="0"/>
                    </a:cubicBezTo>
                    <a:cubicBezTo>
                      <a:pt x="10" y="0"/>
                      <a:pt x="0" y="10"/>
                      <a:pt x="0" y="22"/>
                    </a:cubicBezTo>
                    <a:cubicBezTo>
                      <a:pt x="0" y="23"/>
                      <a:pt x="0" y="24"/>
                      <a:pt x="1" y="25"/>
                    </a:cubicBezTo>
                    <a:cubicBezTo>
                      <a:pt x="2" y="14"/>
                      <a:pt x="11" y="6"/>
                      <a:pt x="23"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1" name="Google Shape;8211;p199"/>
              <p:cNvSpPr/>
              <p:nvPr/>
            </p:nvSpPr>
            <p:spPr>
              <a:xfrm>
                <a:off x="5572" y="3210"/>
                <a:ext cx="308" cy="137"/>
              </a:xfrm>
              <a:custGeom>
                <a:rect b="b" l="l" r="r" t="t"/>
                <a:pathLst>
                  <a:path extrusionOk="0" h="137" w="308">
                    <a:moveTo>
                      <a:pt x="0" y="54"/>
                    </a:moveTo>
                    <a:lnTo>
                      <a:pt x="305" y="137"/>
                    </a:lnTo>
                    <a:lnTo>
                      <a:pt x="308" y="125"/>
                    </a:lnTo>
                    <a:lnTo>
                      <a:pt x="0" y="0"/>
                    </a:lnTo>
                    <a:lnTo>
                      <a:pt x="0" y="54"/>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2" name="Google Shape;8212;p199"/>
              <p:cNvSpPr/>
              <p:nvPr/>
            </p:nvSpPr>
            <p:spPr>
              <a:xfrm>
                <a:off x="5830" y="3354"/>
                <a:ext cx="83" cy="83"/>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3" name="Google Shape;8213;p199"/>
              <p:cNvSpPr/>
              <p:nvPr/>
            </p:nvSpPr>
            <p:spPr>
              <a:xfrm>
                <a:off x="5837" y="3364"/>
                <a:ext cx="66" cy="63"/>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4" name="Google Shape;8214;p199"/>
              <p:cNvSpPr/>
              <p:nvPr/>
            </p:nvSpPr>
            <p:spPr>
              <a:xfrm>
                <a:off x="5849" y="3375"/>
                <a:ext cx="42" cy="41"/>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5" name="Google Shape;8215;p199"/>
              <p:cNvSpPr/>
              <p:nvPr/>
            </p:nvSpPr>
            <p:spPr>
              <a:xfrm>
                <a:off x="5818" y="3333"/>
                <a:ext cx="104" cy="59"/>
              </a:xfrm>
              <a:custGeom>
                <a:rect b="b" l="l" r="r" t="t"/>
                <a:pathLst>
                  <a:path extrusionOk="0" h="25" w="44">
                    <a:moveTo>
                      <a:pt x="22" y="6"/>
                    </a:moveTo>
                    <a:cubicBezTo>
                      <a:pt x="11" y="6"/>
                      <a:pt x="1" y="14"/>
                      <a:pt x="0" y="25"/>
                    </a:cubicBezTo>
                    <a:cubicBezTo>
                      <a:pt x="0" y="24"/>
                      <a:pt x="0" y="23"/>
                      <a:pt x="0" y="22"/>
                    </a:cubicBezTo>
                    <a:cubicBezTo>
                      <a:pt x="0" y="10"/>
                      <a:pt x="10" y="0"/>
                      <a:pt x="22" y="0"/>
                    </a:cubicBezTo>
                    <a:cubicBezTo>
                      <a:pt x="34" y="0"/>
                      <a:pt x="44" y="10"/>
                      <a:pt x="44" y="22"/>
                    </a:cubicBezTo>
                    <a:cubicBezTo>
                      <a:pt x="44" y="23"/>
                      <a:pt x="44" y="24"/>
                      <a:pt x="44" y="25"/>
                    </a:cubicBezTo>
                    <a:cubicBezTo>
                      <a:pt x="43" y="14"/>
                      <a:pt x="33" y="6"/>
                      <a:pt x="22"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6" name="Google Shape;8216;p199"/>
              <p:cNvSpPr/>
              <p:nvPr/>
            </p:nvSpPr>
            <p:spPr>
              <a:xfrm>
                <a:off x="5345" y="2539"/>
                <a:ext cx="421" cy="78"/>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7" name="Google Shape;8217;p199"/>
              <p:cNvSpPr/>
              <p:nvPr/>
            </p:nvSpPr>
            <p:spPr>
              <a:xfrm>
                <a:off x="5539" y="2617"/>
                <a:ext cx="29" cy="614"/>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8" name="Google Shape;8218;p199"/>
              <p:cNvSpPr/>
              <p:nvPr/>
            </p:nvSpPr>
            <p:spPr>
              <a:xfrm>
                <a:off x="5523" y="2679"/>
                <a:ext cx="61" cy="213"/>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9" name="Google Shape;8219;p199"/>
              <p:cNvSpPr/>
              <p:nvPr/>
            </p:nvSpPr>
            <p:spPr>
              <a:xfrm>
                <a:off x="5534" y="2996"/>
                <a:ext cx="38" cy="214"/>
              </a:xfrm>
              <a:prstGeom prst="rect">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0" name="Google Shape;8220;p199"/>
              <p:cNvSpPr/>
              <p:nvPr/>
            </p:nvSpPr>
            <p:spPr>
              <a:xfrm>
                <a:off x="5523" y="3058"/>
                <a:ext cx="61" cy="213"/>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1" name="Google Shape;8221;p199"/>
              <p:cNvSpPr/>
              <p:nvPr/>
            </p:nvSpPr>
            <p:spPr>
              <a:xfrm>
                <a:off x="5218" y="2456"/>
                <a:ext cx="671" cy="130"/>
              </a:xfrm>
              <a:custGeom>
                <a:rect b="b" l="l" r="r" t="t"/>
                <a:pathLst>
                  <a:path extrusionOk="0" h="55" w="284">
                    <a:moveTo>
                      <a:pt x="2" y="2"/>
                    </a:moveTo>
                    <a:cubicBezTo>
                      <a:pt x="0" y="4"/>
                      <a:pt x="2" y="20"/>
                      <a:pt x="2" y="22"/>
                    </a:cubicBezTo>
                    <a:cubicBezTo>
                      <a:pt x="2" y="40"/>
                      <a:pt x="64" y="55"/>
                      <a:pt x="142" y="55"/>
                    </a:cubicBezTo>
                    <a:cubicBezTo>
                      <a:pt x="220" y="55"/>
                      <a:pt x="282" y="40"/>
                      <a:pt x="282" y="22"/>
                    </a:cubicBezTo>
                    <a:cubicBezTo>
                      <a:pt x="282" y="20"/>
                      <a:pt x="284" y="2"/>
                      <a:pt x="282" y="0"/>
                    </a:cubicBezTo>
                    <a:lnTo>
                      <a:pt x="2" y="2"/>
                    </a:lnTo>
                    <a:close/>
                  </a:path>
                </a:pathLst>
              </a:custGeom>
              <a:solidFill>
                <a:srgbClr val="6D6E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2" name="Google Shape;8222;p199"/>
              <p:cNvSpPr/>
              <p:nvPr/>
            </p:nvSpPr>
            <p:spPr>
              <a:xfrm>
                <a:off x="5222" y="2383"/>
                <a:ext cx="662" cy="156"/>
              </a:xfrm>
              <a:prstGeom prst="ellipse">
                <a:avLst/>
              </a:prstGeom>
              <a:solidFill>
                <a:srgbClr val="A6A8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3" name="Google Shape;8223;p199"/>
              <p:cNvSpPr/>
              <p:nvPr/>
            </p:nvSpPr>
            <p:spPr>
              <a:xfrm>
                <a:off x="5338" y="1774"/>
                <a:ext cx="423" cy="433"/>
              </a:xfrm>
              <a:custGeom>
                <a:rect b="b" l="l" r="r" t="t"/>
                <a:pathLst>
                  <a:path extrusionOk="0" h="183" w="179">
                    <a:moveTo>
                      <a:pt x="172" y="0"/>
                    </a:moveTo>
                    <a:cubicBezTo>
                      <a:pt x="7" y="0"/>
                      <a:pt x="7" y="0"/>
                      <a:pt x="7" y="0"/>
                    </a:cubicBezTo>
                    <a:cubicBezTo>
                      <a:pt x="7" y="0"/>
                      <a:pt x="7" y="13"/>
                      <a:pt x="7" y="69"/>
                    </a:cubicBezTo>
                    <a:cubicBezTo>
                      <a:pt x="7" y="126"/>
                      <a:pt x="0" y="183"/>
                      <a:pt x="0" y="183"/>
                    </a:cubicBezTo>
                    <a:cubicBezTo>
                      <a:pt x="179" y="183"/>
                      <a:pt x="179" y="183"/>
                      <a:pt x="179" y="183"/>
                    </a:cubicBezTo>
                    <a:cubicBezTo>
                      <a:pt x="175" y="115"/>
                      <a:pt x="174" y="36"/>
                      <a:pt x="175" y="70"/>
                    </a:cubicBezTo>
                    <a:cubicBezTo>
                      <a:pt x="175" y="70"/>
                      <a:pt x="174" y="35"/>
                      <a:pt x="172" y="0"/>
                    </a:cubicBezTo>
                    <a:close/>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4" name="Google Shape;8224;p199"/>
              <p:cNvSpPr/>
              <p:nvPr/>
            </p:nvSpPr>
            <p:spPr>
              <a:xfrm>
                <a:off x="5130" y="2241"/>
                <a:ext cx="884" cy="324"/>
              </a:xfrm>
              <a:custGeom>
                <a:rect b="b" l="l" r="r" t="t"/>
                <a:pathLst>
                  <a:path extrusionOk="0" h="137" w="374">
                    <a:moveTo>
                      <a:pt x="104" y="0"/>
                    </a:moveTo>
                    <a:cubicBezTo>
                      <a:pt x="265" y="0"/>
                      <a:pt x="265" y="0"/>
                      <a:pt x="265" y="0"/>
                    </a:cubicBezTo>
                    <a:cubicBezTo>
                      <a:pt x="265" y="0"/>
                      <a:pt x="374" y="128"/>
                      <a:pt x="185" y="128"/>
                    </a:cubicBezTo>
                    <a:cubicBezTo>
                      <a:pt x="185" y="128"/>
                      <a:pt x="0" y="137"/>
                      <a:pt x="104" y="0"/>
                    </a:cubicBezTo>
                    <a:close/>
                  </a:path>
                </a:pathLst>
              </a:custGeom>
              <a:solidFill>
                <a:srgbClr val="36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5" name="Google Shape;8225;p199"/>
              <p:cNvSpPr/>
              <p:nvPr/>
            </p:nvSpPr>
            <p:spPr>
              <a:xfrm>
                <a:off x="5390" y="3124"/>
                <a:ext cx="104" cy="237"/>
              </a:xfrm>
              <a:custGeom>
                <a:rect b="b" l="l" r="r" t="t"/>
                <a:pathLst>
                  <a:path extrusionOk="0" h="100" w="44">
                    <a:moveTo>
                      <a:pt x="0" y="2"/>
                    </a:moveTo>
                    <a:cubicBezTo>
                      <a:pt x="36" y="0"/>
                      <a:pt x="36" y="0"/>
                      <a:pt x="36" y="0"/>
                    </a:cubicBezTo>
                    <a:cubicBezTo>
                      <a:pt x="41" y="52"/>
                      <a:pt x="41" y="52"/>
                      <a:pt x="41" y="52"/>
                    </a:cubicBezTo>
                    <a:cubicBezTo>
                      <a:pt x="41" y="52"/>
                      <a:pt x="44" y="94"/>
                      <a:pt x="22" y="100"/>
                    </a:cubicBezTo>
                    <a:cubicBezTo>
                      <a:pt x="22" y="100"/>
                      <a:pt x="4" y="94"/>
                      <a:pt x="3" y="57"/>
                    </a:cubicBezTo>
                    <a:lnTo>
                      <a:pt x="0" y="2"/>
                    </a:ln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6" name="Google Shape;8226;p199"/>
              <p:cNvSpPr/>
              <p:nvPr/>
            </p:nvSpPr>
            <p:spPr>
              <a:xfrm>
                <a:off x="5381" y="3245"/>
                <a:ext cx="149" cy="164"/>
              </a:xfrm>
              <a:custGeom>
                <a:rect b="b" l="l" r="r" t="t"/>
                <a:pathLst>
                  <a:path extrusionOk="0" h="69" w="63">
                    <a:moveTo>
                      <a:pt x="7" y="3"/>
                    </a:moveTo>
                    <a:cubicBezTo>
                      <a:pt x="7" y="3"/>
                      <a:pt x="26" y="6"/>
                      <a:pt x="45" y="0"/>
                    </a:cubicBezTo>
                    <a:cubicBezTo>
                      <a:pt x="45" y="0"/>
                      <a:pt x="63" y="66"/>
                      <a:pt x="29" y="69"/>
                    </a:cubicBezTo>
                    <a:cubicBezTo>
                      <a:pt x="29" y="69"/>
                      <a:pt x="0" y="68"/>
                      <a:pt x="7" y="3"/>
                    </a:cubicBezTo>
                    <a:close/>
                  </a:path>
                </a:pathLst>
              </a:custGeom>
              <a:solidFill>
                <a:srgbClr val="EB52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7" name="Google Shape;8227;p199"/>
              <p:cNvSpPr/>
              <p:nvPr/>
            </p:nvSpPr>
            <p:spPr>
              <a:xfrm>
                <a:off x="5395" y="3304"/>
                <a:ext cx="106" cy="105"/>
              </a:xfrm>
              <a:custGeom>
                <a:rect b="b" l="l" r="r" t="t"/>
                <a:pathLst>
                  <a:path extrusionOk="0" h="44" w="45">
                    <a:moveTo>
                      <a:pt x="22" y="38"/>
                    </a:moveTo>
                    <a:cubicBezTo>
                      <a:pt x="22" y="38"/>
                      <a:pt x="3" y="37"/>
                      <a:pt x="0" y="2"/>
                    </a:cubicBezTo>
                    <a:cubicBezTo>
                      <a:pt x="1" y="44"/>
                      <a:pt x="23" y="44"/>
                      <a:pt x="23" y="44"/>
                    </a:cubicBezTo>
                    <a:cubicBezTo>
                      <a:pt x="43" y="43"/>
                      <a:pt x="45" y="19"/>
                      <a:pt x="43" y="0"/>
                    </a:cubicBezTo>
                    <a:cubicBezTo>
                      <a:pt x="44" y="18"/>
                      <a:pt x="40" y="36"/>
                      <a:pt x="22" y="38"/>
                    </a:cubicBezTo>
                    <a:close/>
                  </a:path>
                </a:pathLst>
              </a:custGeom>
              <a:solidFill>
                <a:srgbClr val="CF3F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8" name="Google Shape;8228;p199"/>
              <p:cNvSpPr/>
              <p:nvPr/>
            </p:nvSpPr>
            <p:spPr>
              <a:xfrm>
                <a:off x="5423" y="3274"/>
                <a:ext cx="10" cy="11"/>
              </a:xfrm>
              <a:custGeom>
                <a:rect b="b" l="l" r="r" t="t"/>
                <a:pathLst>
                  <a:path extrusionOk="0" h="5" w="4">
                    <a:moveTo>
                      <a:pt x="4" y="2"/>
                    </a:moveTo>
                    <a:cubicBezTo>
                      <a:pt x="4" y="3"/>
                      <a:pt x="3" y="4"/>
                      <a:pt x="2" y="4"/>
                    </a:cubicBezTo>
                    <a:cubicBezTo>
                      <a:pt x="1" y="5"/>
                      <a:pt x="0" y="4"/>
                      <a:pt x="0" y="2"/>
                    </a:cubicBezTo>
                    <a:cubicBezTo>
                      <a:pt x="0" y="1"/>
                      <a:pt x="0" y="0"/>
                      <a:pt x="2" y="0"/>
                    </a:cubicBezTo>
                    <a:cubicBezTo>
                      <a:pt x="3" y="0"/>
                      <a:pt x="4" y="1"/>
                      <a:pt x="4"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9" name="Google Shape;8229;p199"/>
              <p:cNvSpPr/>
              <p:nvPr/>
            </p:nvSpPr>
            <p:spPr>
              <a:xfrm>
                <a:off x="5454" y="3271"/>
                <a:ext cx="9" cy="12"/>
              </a:xfrm>
              <a:custGeom>
                <a:rect b="b" l="l" r="r" t="t"/>
                <a:pathLst>
                  <a:path extrusionOk="0" h="5" w="4">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0" name="Google Shape;8230;p199"/>
              <p:cNvSpPr/>
              <p:nvPr/>
            </p:nvSpPr>
            <p:spPr>
              <a:xfrm>
                <a:off x="5423" y="3295"/>
                <a:ext cx="12" cy="9"/>
              </a:xfrm>
              <a:custGeom>
                <a:rect b="b" l="l" r="r" t="t"/>
                <a:pathLst>
                  <a:path extrusionOk="0" h="4" w="5">
                    <a:moveTo>
                      <a:pt x="5" y="2"/>
                    </a:moveTo>
                    <a:cubicBezTo>
                      <a:pt x="5" y="3"/>
                      <a:pt x="4" y="4"/>
                      <a:pt x="3" y="4"/>
                    </a:cubicBezTo>
                    <a:cubicBezTo>
                      <a:pt x="1" y="4"/>
                      <a:pt x="0" y="3"/>
                      <a:pt x="0" y="2"/>
                    </a:cubicBezTo>
                    <a:cubicBezTo>
                      <a:pt x="0" y="1"/>
                      <a:pt x="1" y="0"/>
                      <a:pt x="2" y="0"/>
                    </a:cubicBezTo>
                    <a:cubicBezTo>
                      <a:pt x="3"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1" name="Google Shape;8231;p199"/>
              <p:cNvSpPr/>
              <p:nvPr/>
            </p:nvSpPr>
            <p:spPr>
              <a:xfrm>
                <a:off x="5454" y="3292"/>
                <a:ext cx="12" cy="10"/>
              </a:xfrm>
              <a:custGeom>
                <a:rect b="b" l="l" r="r" t="t"/>
                <a:pathLst>
                  <a:path extrusionOk="0" h="4" w="5">
                    <a:moveTo>
                      <a:pt x="5" y="2"/>
                    </a:moveTo>
                    <a:cubicBezTo>
                      <a:pt x="5" y="3"/>
                      <a:pt x="4" y="4"/>
                      <a:pt x="3" y="4"/>
                    </a:cubicBezTo>
                    <a:cubicBezTo>
                      <a:pt x="2" y="4"/>
                      <a:pt x="1" y="3"/>
                      <a:pt x="0" y="2"/>
                    </a:cubicBezTo>
                    <a:cubicBezTo>
                      <a:pt x="0" y="1"/>
                      <a:pt x="1" y="0"/>
                      <a:pt x="3"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2" name="Google Shape;8232;p199"/>
              <p:cNvSpPr/>
              <p:nvPr/>
            </p:nvSpPr>
            <p:spPr>
              <a:xfrm>
                <a:off x="5426" y="3311"/>
                <a:ext cx="9" cy="12"/>
              </a:xfrm>
              <a:custGeom>
                <a:rect b="b" l="l" r="r" t="t"/>
                <a:pathLst>
                  <a:path extrusionOk="0" h="5" w="4">
                    <a:moveTo>
                      <a:pt x="4" y="2"/>
                    </a:moveTo>
                    <a:cubicBezTo>
                      <a:pt x="4" y="3"/>
                      <a:pt x="3" y="4"/>
                      <a:pt x="2" y="5"/>
                    </a:cubicBezTo>
                    <a:cubicBezTo>
                      <a:pt x="1" y="5"/>
                      <a:pt x="0" y="4"/>
                      <a:pt x="0" y="3"/>
                    </a:cubicBezTo>
                    <a:cubicBezTo>
                      <a:pt x="0" y="1"/>
                      <a:pt x="1" y="0"/>
                      <a:pt x="2" y="0"/>
                    </a:cubicBezTo>
                    <a:cubicBezTo>
                      <a:pt x="3" y="0"/>
                      <a:pt x="4" y="1"/>
                      <a:pt x="4"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3" name="Google Shape;8233;p199"/>
              <p:cNvSpPr/>
              <p:nvPr/>
            </p:nvSpPr>
            <p:spPr>
              <a:xfrm>
                <a:off x="5456" y="3309"/>
                <a:ext cx="10" cy="12"/>
              </a:xfrm>
              <a:custGeom>
                <a:rect b="b" l="l" r="r" t="t"/>
                <a:pathLst>
                  <a:path extrusionOk="0" h="5" w="4">
                    <a:moveTo>
                      <a:pt x="4" y="2"/>
                    </a:moveTo>
                    <a:cubicBezTo>
                      <a:pt x="4" y="4"/>
                      <a:pt x="3" y="5"/>
                      <a:pt x="2" y="5"/>
                    </a:cubicBezTo>
                    <a:cubicBezTo>
                      <a:pt x="1" y="5"/>
                      <a:pt x="0" y="4"/>
                      <a:pt x="0" y="3"/>
                    </a:cubicBezTo>
                    <a:cubicBezTo>
                      <a:pt x="0" y="2"/>
                      <a:pt x="1" y="0"/>
                      <a:pt x="2" y="0"/>
                    </a:cubicBezTo>
                    <a:cubicBezTo>
                      <a:pt x="3" y="0"/>
                      <a:pt x="4" y="1"/>
                      <a:pt x="4"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4" name="Google Shape;8234;p199"/>
              <p:cNvSpPr/>
              <p:nvPr/>
            </p:nvSpPr>
            <p:spPr>
              <a:xfrm>
                <a:off x="5426" y="3330"/>
                <a:ext cx="11" cy="10"/>
              </a:xfrm>
              <a:custGeom>
                <a:rect b="b" l="l" r="r" t="t"/>
                <a:pathLst>
                  <a:path extrusionOk="0" h="4" w="5">
                    <a:moveTo>
                      <a:pt x="5" y="2"/>
                    </a:moveTo>
                    <a:cubicBezTo>
                      <a:pt x="5" y="3"/>
                      <a:pt x="4" y="4"/>
                      <a:pt x="3" y="4"/>
                    </a:cubicBezTo>
                    <a:cubicBezTo>
                      <a:pt x="1" y="4"/>
                      <a:pt x="0" y="3"/>
                      <a:pt x="0" y="2"/>
                    </a:cubicBezTo>
                    <a:cubicBezTo>
                      <a:pt x="0" y="1"/>
                      <a:pt x="1" y="0"/>
                      <a:pt x="2" y="0"/>
                    </a:cubicBezTo>
                    <a:cubicBezTo>
                      <a:pt x="3" y="0"/>
                      <a:pt x="4"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5" name="Google Shape;8235;p199"/>
              <p:cNvSpPr/>
              <p:nvPr/>
            </p:nvSpPr>
            <p:spPr>
              <a:xfrm>
                <a:off x="5456" y="3328"/>
                <a:ext cx="12" cy="9"/>
              </a:xfrm>
              <a:custGeom>
                <a:rect b="b" l="l" r="r" t="t"/>
                <a:pathLst>
                  <a:path extrusionOk="0" h="4" w="5">
                    <a:moveTo>
                      <a:pt x="5" y="2"/>
                    </a:moveTo>
                    <a:cubicBezTo>
                      <a:pt x="5" y="3"/>
                      <a:pt x="4" y="4"/>
                      <a:pt x="3" y="4"/>
                    </a:cubicBezTo>
                    <a:cubicBezTo>
                      <a:pt x="2" y="4"/>
                      <a:pt x="1" y="3"/>
                      <a:pt x="0" y="2"/>
                    </a:cubicBezTo>
                    <a:cubicBezTo>
                      <a:pt x="0" y="1"/>
                      <a:pt x="1" y="0"/>
                      <a:pt x="2"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6" name="Google Shape;8236;p199"/>
              <p:cNvSpPr/>
              <p:nvPr/>
            </p:nvSpPr>
            <p:spPr>
              <a:xfrm>
                <a:off x="5426" y="3276"/>
                <a:ext cx="35" cy="5"/>
              </a:xfrm>
              <a:custGeom>
                <a:rect b="b" l="l" r="r" t="t"/>
                <a:pathLst>
                  <a:path extrusionOk="0" h="2" w="15">
                    <a:moveTo>
                      <a:pt x="15" y="0"/>
                    </a:moveTo>
                    <a:cubicBezTo>
                      <a:pt x="14" y="1"/>
                      <a:pt x="14" y="1"/>
                      <a:pt x="14" y="1"/>
                    </a:cubicBezTo>
                    <a:cubicBezTo>
                      <a:pt x="0" y="2"/>
                      <a:pt x="0" y="2"/>
                      <a:pt x="0"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7" name="Google Shape;8237;p199"/>
              <p:cNvSpPr/>
              <p:nvPr/>
            </p:nvSpPr>
            <p:spPr>
              <a:xfrm>
                <a:off x="5426" y="3295"/>
                <a:ext cx="37" cy="7"/>
              </a:xfrm>
              <a:custGeom>
                <a:rect b="b" l="l" r="r" t="t"/>
                <a:pathLst>
                  <a:path extrusionOk="0" h="3" w="16">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8" name="Google Shape;8238;p199"/>
              <p:cNvSpPr/>
              <p:nvPr/>
            </p:nvSpPr>
            <p:spPr>
              <a:xfrm>
                <a:off x="5428" y="3314"/>
                <a:ext cx="35" cy="5"/>
              </a:xfrm>
              <a:custGeom>
                <a:rect b="b" l="l" r="r" t="t"/>
                <a:pathLst>
                  <a:path extrusionOk="0" h="2" w="15">
                    <a:moveTo>
                      <a:pt x="15" y="0"/>
                    </a:moveTo>
                    <a:cubicBezTo>
                      <a:pt x="15" y="1"/>
                      <a:pt x="15" y="1"/>
                      <a:pt x="15" y="1"/>
                    </a:cubicBezTo>
                    <a:cubicBezTo>
                      <a:pt x="1" y="2"/>
                      <a:pt x="1" y="2"/>
                      <a:pt x="1" y="2"/>
                    </a:cubicBezTo>
                    <a:cubicBezTo>
                      <a:pt x="0" y="2"/>
                      <a:pt x="0" y="2"/>
                      <a:pt x="0" y="1"/>
                    </a:cubicBezTo>
                    <a:cubicBezTo>
                      <a:pt x="0" y="1"/>
                      <a:pt x="0" y="1"/>
                      <a:pt x="0" y="1"/>
                    </a:cubicBezTo>
                    <a:cubicBezTo>
                      <a:pt x="14" y="0"/>
                      <a:pt x="14" y="0"/>
                      <a:pt x="14" y="0"/>
                    </a:cubicBezTo>
                    <a:cubicBezTo>
                      <a:pt x="15" y="0"/>
                      <a:pt x="15" y="0"/>
                      <a:pt x="15"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9" name="Google Shape;8239;p199"/>
              <p:cNvSpPr/>
              <p:nvPr/>
            </p:nvSpPr>
            <p:spPr>
              <a:xfrm>
                <a:off x="5428" y="3330"/>
                <a:ext cx="38" cy="7"/>
              </a:xfrm>
              <a:custGeom>
                <a:rect b="b" l="l" r="r" t="t"/>
                <a:pathLst>
                  <a:path extrusionOk="0" h="3" w="16">
                    <a:moveTo>
                      <a:pt x="16" y="1"/>
                    </a:moveTo>
                    <a:cubicBezTo>
                      <a:pt x="16" y="1"/>
                      <a:pt x="15" y="2"/>
                      <a:pt x="15" y="2"/>
                    </a:cubicBezTo>
                    <a:cubicBezTo>
                      <a:pt x="1" y="3"/>
                      <a:pt x="1" y="3"/>
                      <a:pt x="1" y="3"/>
                    </a:cubicBezTo>
                    <a:cubicBezTo>
                      <a:pt x="1" y="3"/>
                      <a:pt x="0" y="2"/>
                      <a:pt x="0" y="2"/>
                    </a:cubicBezTo>
                    <a:cubicBezTo>
                      <a:pt x="0" y="2"/>
                      <a:pt x="1" y="1"/>
                      <a:pt x="1" y="1"/>
                    </a:cubicBezTo>
                    <a:cubicBezTo>
                      <a:pt x="15" y="0"/>
                      <a:pt x="15" y="0"/>
                      <a:pt x="15" y="0"/>
                    </a:cubicBezTo>
                    <a:cubicBezTo>
                      <a:pt x="15" y="0"/>
                      <a:pt x="16" y="1"/>
                      <a:pt x="16" y="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0" name="Google Shape;8240;p199"/>
              <p:cNvSpPr/>
              <p:nvPr/>
            </p:nvSpPr>
            <p:spPr>
              <a:xfrm>
                <a:off x="5426" y="3276"/>
                <a:ext cx="37" cy="24"/>
              </a:xfrm>
              <a:custGeom>
                <a:rect b="b" l="l" r="r" t="t"/>
                <a:pathLst>
                  <a:path extrusionOk="0" h="10" w="16">
                    <a:moveTo>
                      <a:pt x="15" y="9"/>
                    </a:moveTo>
                    <a:cubicBezTo>
                      <a:pt x="15" y="10"/>
                      <a:pt x="15" y="10"/>
                      <a:pt x="14" y="10"/>
                    </a:cubicBezTo>
                    <a:cubicBezTo>
                      <a:pt x="0" y="2"/>
                      <a:pt x="0" y="2"/>
                      <a:pt x="0" y="2"/>
                    </a:cubicBezTo>
                    <a:cubicBezTo>
                      <a:pt x="0" y="2"/>
                      <a:pt x="0" y="1"/>
                      <a:pt x="0" y="1"/>
                    </a:cubicBezTo>
                    <a:cubicBezTo>
                      <a:pt x="0" y="0"/>
                      <a:pt x="0" y="0"/>
                      <a:pt x="1" y="1"/>
                    </a:cubicBezTo>
                    <a:cubicBezTo>
                      <a:pt x="15" y="8"/>
                      <a:pt x="15" y="8"/>
                      <a:pt x="15" y="8"/>
                    </a:cubicBezTo>
                    <a:cubicBezTo>
                      <a:pt x="15" y="8"/>
                      <a:pt x="16" y="9"/>
                      <a:pt x="15" y="9"/>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1" name="Google Shape;8241;p199"/>
              <p:cNvSpPr/>
              <p:nvPr/>
            </p:nvSpPr>
            <p:spPr>
              <a:xfrm>
                <a:off x="5426" y="3276"/>
                <a:ext cx="35" cy="24"/>
              </a:xfrm>
              <a:custGeom>
                <a:rect b="b" l="l" r="r" t="t"/>
                <a:pathLst>
                  <a:path extrusionOk="0" h="24" w="35">
                    <a:moveTo>
                      <a:pt x="0" y="24"/>
                    </a:moveTo>
                    <a:lnTo>
                      <a:pt x="0" y="21"/>
                    </a:lnTo>
                    <a:lnTo>
                      <a:pt x="33" y="0"/>
                    </a:lnTo>
                    <a:lnTo>
                      <a:pt x="35" y="0"/>
                    </a:lnTo>
                    <a:lnTo>
                      <a:pt x="35" y="2"/>
                    </a:lnTo>
                    <a:lnTo>
                      <a:pt x="2" y="24"/>
                    </a:lnTo>
                    <a:lnTo>
                      <a:pt x="0" y="24"/>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2" name="Google Shape;8242;p199"/>
              <p:cNvSpPr/>
              <p:nvPr/>
            </p:nvSpPr>
            <p:spPr>
              <a:xfrm>
                <a:off x="5428" y="3295"/>
                <a:ext cx="35" cy="24"/>
              </a:xfrm>
              <a:custGeom>
                <a:rect b="b" l="l" r="r" t="t"/>
                <a:pathLst>
                  <a:path extrusionOk="0" h="10" w="15">
                    <a:moveTo>
                      <a:pt x="15" y="9"/>
                    </a:moveTo>
                    <a:cubicBezTo>
                      <a:pt x="15" y="10"/>
                      <a:pt x="14" y="10"/>
                      <a:pt x="14" y="10"/>
                    </a:cubicBezTo>
                    <a:cubicBezTo>
                      <a:pt x="0" y="2"/>
                      <a:pt x="0" y="2"/>
                      <a:pt x="0" y="2"/>
                    </a:cubicBezTo>
                    <a:cubicBezTo>
                      <a:pt x="0" y="2"/>
                      <a:pt x="0" y="1"/>
                      <a:pt x="0" y="1"/>
                    </a:cubicBezTo>
                    <a:cubicBezTo>
                      <a:pt x="0" y="1"/>
                      <a:pt x="0" y="0"/>
                      <a:pt x="1" y="1"/>
                    </a:cubicBezTo>
                    <a:cubicBezTo>
                      <a:pt x="15" y="8"/>
                      <a:pt x="15" y="8"/>
                      <a:pt x="15" y="8"/>
                    </a:cubicBezTo>
                    <a:cubicBezTo>
                      <a:pt x="15" y="8"/>
                      <a:pt x="15" y="9"/>
                      <a:pt x="15" y="9"/>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3" name="Google Shape;8243;p199"/>
              <p:cNvSpPr/>
              <p:nvPr/>
            </p:nvSpPr>
            <p:spPr>
              <a:xfrm>
                <a:off x="5428" y="3295"/>
                <a:ext cx="33" cy="24"/>
              </a:xfrm>
              <a:custGeom>
                <a:rect b="b" l="l" r="r" t="t"/>
                <a:pathLst>
                  <a:path extrusionOk="0" h="24" w="33">
                    <a:moveTo>
                      <a:pt x="0" y="24"/>
                    </a:moveTo>
                    <a:lnTo>
                      <a:pt x="0" y="21"/>
                    </a:lnTo>
                    <a:lnTo>
                      <a:pt x="31" y="0"/>
                    </a:lnTo>
                    <a:lnTo>
                      <a:pt x="33" y="0"/>
                    </a:lnTo>
                    <a:lnTo>
                      <a:pt x="33" y="2"/>
                    </a:lnTo>
                    <a:lnTo>
                      <a:pt x="2" y="24"/>
                    </a:lnTo>
                    <a:lnTo>
                      <a:pt x="0" y="24"/>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4" name="Google Shape;8244;p199"/>
              <p:cNvSpPr/>
              <p:nvPr/>
            </p:nvSpPr>
            <p:spPr>
              <a:xfrm>
                <a:off x="5428" y="3316"/>
                <a:ext cx="35" cy="19"/>
              </a:xfrm>
              <a:custGeom>
                <a:rect b="b" l="l" r="r" t="t"/>
                <a:pathLst>
                  <a:path extrusionOk="0" h="8" w="15">
                    <a:moveTo>
                      <a:pt x="15" y="7"/>
                    </a:moveTo>
                    <a:cubicBezTo>
                      <a:pt x="15" y="8"/>
                      <a:pt x="15" y="8"/>
                      <a:pt x="14" y="8"/>
                    </a:cubicBezTo>
                    <a:cubicBezTo>
                      <a:pt x="0" y="1"/>
                      <a:pt x="0" y="1"/>
                      <a:pt x="0" y="1"/>
                    </a:cubicBezTo>
                    <a:cubicBezTo>
                      <a:pt x="0" y="0"/>
                      <a:pt x="0" y="0"/>
                      <a:pt x="0" y="0"/>
                    </a:cubicBezTo>
                    <a:cubicBezTo>
                      <a:pt x="0" y="0"/>
                      <a:pt x="1" y="0"/>
                      <a:pt x="1" y="0"/>
                    </a:cubicBezTo>
                    <a:cubicBezTo>
                      <a:pt x="15" y="6"/>
                      <a:pt x="15" y="6"/>
                      <a:pt x="15" y="6"/>
                    </a:cubicBezTo>
                    <a:lnTo>
                      <a:pt x="15" y="7"/>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5" name="Google Shape;8245;p199"/>
              <p:cNvSpPr/>
              <p:nvPr/>
            </p:nvSpPr>
            <p:spPr>
              <a:xfrm>
                <a:off x="5428" y="3314"/>
                <a:ext cx="33" cy="21"/>
              </a:xfrm>
              <a:custGeom>
                <a:rect b="b" l="l" r="r" t="t"/>
                <a:pathLst>
                  <a:path extrusionOk="0" h="21" w="33">
                    <a:moveTo>
                      <a:pt x="0" y="21"/>
                    </a:moveTo>
                    <a:lnTo>
                      <a:pt x="0" y="19"/>
                    </a:lnTo>
                    <a:lnTo>
                      <a:pt x="31" y="0"/>
                    </a:lnTo>
                    <a:lnTo>
                      <a:pt x="33" y="0"/>
                    </a:lnTo>
                    <a:lnTo>
                      <a:pt x="33" y="2"/>
                    </a:lnTo>
                    <a:lnTo>
                      <a:pt x="2" y="21"/>
                    </a:lnTo>
                    <a:lnTo>
                      <a:pt x="0" y="21"/>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6" name="Google Shape;8246;p199"/>
              <p:cNvSpPr/>
              <p:nvPr/>
            </p:nvSpPr>
            <p:spPr>
              <a:xfrm>
                <a:off x="5262" y="2248"/>
                <a:ext cx="239" cy="1007"/>
              </a:xfrm>
              <a:custGeom>
                <a:rect b="b" l="l" r="r" t="t"/>
                <a:pathLst>
                  <a:path extrusionOk="0" h="425" w="101">
                    <a:moveTo>
                      <a:pt x="6" y="22"/>
                    </a:moveTo>
                    <a:cubicBezTo>
                      <a:pt x="9" y="14"/>
                      <a:pt x="19" y="5"/>
                      <a:pt x="29" y="2"/>
                    </a:cubicBezTo>
                    <a:cubicBezTo>
                      <a:pt x="37" y="0"/>
                      <a:pt x="46" y="0"/>
                      <a:pt x="54" y="1"/>
                    </a:cubicBezTo>
                    <a:cubicBezTo>
                      <a:pt x="85" y="8"/>
                      <a:pt x="88" y="40"/>
                      <a:pt x="89" y="67"/>
                    </a:cubicBezTo>
                    <a:cubicBezTo>
                      <a:pt x="91" y="104"/>
                      <a:pt x="96" y="141"/>
                      <a:pt x="98" y="178"/>
                    </a:cubicBezTo>
                    <a:cubicBezTo>
                      <a:pt x="99" y="205"/>
                      <a:pt x="99" y="232"/>
                      <a:pt x="99" y="258"/>
                    </a:cubicBezTo>
                    <a:cubicBezTo>
                      <a:pt x="99" y="297"/>
                      <a:pt x="101" y="383"/>
                      <a:pt x="99" y="421"/>
                    </a:cubicBezTo>
                    <a:cubicBezTo>
                      <a:pt x="47" y="425"/>
                      <a:pt x="47" y="425"/>
                      <a:pt x="47" y="425"/>
                    </a:cubicBezTo>
                    <a:cubicBezTo>
                      <a:pt x="31" y="368"/>
                      <a:pt x="28" y="319"/>
                      <a:pt x="24" y="291"/>
                    </a:cubicBezTo>
                    <a:cubicBezTo>
                      <a:pt x="14" y="235"/>
                      <a:pt x="5" y="173"/>
                      <a:pt x="3" y="116"/>
                    </a:cubicBezTo>
                    <a:cubicBezTo>
                      <a:pt x="2" y="99"/>
                      <a:pt x="1" y="84"/>
                      <a:pt x="1" y="67"/>
                    </a:cubicBezTo>
                    <a:cubicBezTo>
                      <a:pt x="0" y="53"/>
                      <a:pt x="0" y="37"/>
                      <a:pt x="6" y="22"/>
                    </a:cubicBezTo>
                    <a:close/>
                  </a:path>
                </a:pathLst>
              </a:custGeom>
              <a:solidFill>
                <a:srgbClr val="36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7" name="Google Shape;8247;p199"/>
              <p:cNvSpPr/>
              <p:nvPr/>
            </p:nvSpPr>
            <p:spPr>
              <a:xfrm>
                <a:off x="5577" y="3060"/>
                <a:ext cx="132" cy="237"/>
              </a:xfrm>
              <a:custGeom>
                <a:rect b="b" l="l" r="r" t="t"/>
                <a:pathLst>
                  <a:path extrusionOk="0" h="100" w="56">
                    <a:moveTo>
                      <a:pt x="21" y="0"/>
                    </a:moveTo>
                    <a:cubicBezTo>
                      <a:pt x="56" y="7"/>
                      <a:pt x="56" y="7"/>
                      <a:pt x="56" y="7"/>
                    </a:cubicBezTo>
                    <a:cubicBezTo>
                      <a:pt x="46" y="60"/>
                      <a:pt x="46" y="60"/>
                      <a:pt x="46" y="60"/>
                    </a:cubicBezTo>
                    <a:cubicBezTo>
                      <a:pt x="46" y="60"/>
                      <a:pt x="38" y="100"/>
                      <a:pt x="16" y="100"/>
                    </a:cubicBezTo>
                    <a:cubicBezTo>
                      <a:pt x="16" y="100"/>
                      <a:pt x="0" y="90"/>
                      <a:pt x="8" y="54"/>
                    </a:cubicBezTo>
                    <a:lnTo>
                      <a:pt x="21" y="0"/>
                    </a:ln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8" name="Google Shape;8248;p199"/>
              <p:cNvSpPr/>
              <p:nvPr/>
            </p:nvSpPr>
            <p:spPr>
              <a:xfrm>
                <a:off x="5539" y="3188"/>
                <a:ext cx="147" cy="183"/>
              </a:xfrm>
              <a:custGeom>
                <a:rect b="b" l="l" r="r" t="t"/>
                <a:pathLst>
                  <a:path extrusionOk="0" h="77" w="62">
                    <a:moveTo>
                      <a:pt x="24" y="0"/>
                    </a:moveTo>
                    <a:cubicBezTo>
                      <a:pt x="24" y="0"/>
                      <a:pt x="42" y="8"/>
                      <a:pt x="62" y="8"/>
                    </a:cubicBezTo>
                    <a:cubicBezTo>
                      <a:pt x="62" y="8"/>
                      <a:pt x="61" y="77"/>
                      <a:pt x="28" y="70"/>
                    </a:cubicBezTo>
                    <a:cubicBezTo>
                      <a:pt x="28" y="70"/>
                      <a:pt x="0" y="61"/>
                      <a:pt x="24" y="0"/>
                    </a:cubicBezTo>
                    <a:close/>
                  </a:path>
                </a:pathLst>
              </a:custGeom>
              <a:solidFill>
                <a:srgbClr val="EB52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9" name="Google Shape;8249;p199"/>
              <p:cNvSpPr/>
              <p:nvPr/>
            </p:nvSpPr>
            <p:spPr>
              <a:xfrm>
                <a:off x="5556" y="3245"/>
                <a:ext cx="123" cy="121"/>
              </a:xfrm>
              <a:custGeom>
                <a:rect b="b" l="l" r="r" t="t"/>
                <a:pathLst>
                  <a:path extrusionOk="0" h="51" w="52">
                    <a:moveTo>
                      <a:pt x="22" y="40"/>
                    </a:moveTo>
                    <a:cubicBezTo>
                      <a:pt x="22" y="40"/>
                      <a:pt x="4" y="34"/>
                      <a:pt x="10" y="0"/>
                    </a:cubicBezTo>
                    <a:cubicBezTo>
                      <a:pt x="0" y="40"/>
                      <a:pt x="20" y="47"/>
                      <a:pt x="20" y="47"/>
                    </a:cubicBezTo>
                    <a:cubicBezTo>
                      <a:pt x="40" y="51"/>
                      <a:pt x="48" y="29"/>
                      <a:pt x="52" y="10"/>
                    </a:cubicBezTo>
                    <a:cubicBezTo>
                      <a:pt x="48" y="27"/>
                      <a:pt x="39" y="44"/>
                      <a:pt x="22" y="40"/>
                    </a:cubicBezTo>
                    <a:close/>
                  </a:path>
                </a:pathLst>
              </a:custGeom>
              <a:solidFill>
                <a:srgbClr val="CF3F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0" name="Google Shape;8250;p199"/>
              <p:cNvSpPr/>
              <p:nvPr/>
            </p:nvSpPr>
            <p:spPr>
              <a:xfrm>
                <a:off x="5612" y="3219"/>
                <a:ext cx="12" cy="12"/>
              </a:xfrm>
              <a:custGeom>
                <a:rect b="b" l="l" r="r" t="t"/>
                <a:pathLst>
                  <a:path extrusionOk="0" h="5" w="5">
                    <a:moveTo>
                      <a:pt x="5" y="3"/>
                    </a:moveTo>
                    <a:cubicBezTo>
                      <a:pt x="5" y="4"/>
                      <a:pt x="4" y="5"/>
                      <a:pt x="2" y="4"/>
                    </a:cubicBezTo>
                    <a:cubicBezTo>
                      <a:pt x="1" y="4"/>
                      <a:pt x="0" y="3"/>
                      <a:pt x="1" y="2"/>
                    </a:cubicBezTo>
                    <a:cubicBezTo>
                      <a:pt x="1" y="1"/>
                      <a:pt x="2" y="0"/>
                      <a:pt x="3" y="0"/>
                    </a:cubicBezTo>
                    <a:cubicBezTo>
                      <a:pt x="4" y="0"/>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1" name="Google Shape;8251;p199"/>
              <p:cNvSpPr/>
              <p:nvPr/>
            </p:nvSpPr>
            <p:spPr>
              <a:xfrm>
                <a:off x="5643" y="3226"/>
                <a:ext cx="12" cy="10"/>
              </a:xfrm>
              <a:custGeom>
                <a:rect b="b" l="l" r="r" t="t"/>
                <a:pathLst>
                  <a:path extrusionOk="0" h="4" w="5">
                    <a:moveTo>
                      <a:pt x="5" y="2"/>
                    </a:moveTo>
                    <a:cubicBezTo>
                      <a:pt x="5" y="4"/>
                      <a:pt x="4" y="4"/>
                      <a:pt x="2" y="4"/>
                    </a:cubicBezTo>
                    <a:cubicBezTo>
                      <a:pt x="1" y="4"/>
                      <a:pt x="0" y="3"/>
                      <a:pt x="1" y="2"/>
                    </a:cubicBezTo>
                    <a:cubicBezTo>
                      <a:pt x="1" y="0"/>
                      <a:pt x="2" y="0"/>
                      <a:pt x="3"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2" name="Google Shape;8252;p199"/>
              <p:cNvSpPr/>
              <p:nvPr/>
            </p:nvSpPr>
            <p:spPr>
              <a:xfrm>
                <a:off x="5610" y="3238"/>
                <a:ext cx="10" cy="12"/>
              </a:xfrm>
              <a:custGeom>
                <a:rect b="b" l="l" r="r" t="t"/>
                <a:pathLst>
                  <a:path extrusionOk="0" h="5" w="4">
                    <a:moveTo>
                      <a:pt x="4" y="3"/>
                    </a:moveTo>
                    <a:cubicBezTo>
                      <a:pt x="4" y="4"/>
                      <a:pt x="3" y="5"/>
                      <a:pt x="2" y="5"/>
                    </a:cubicBezTo>
                    <a:cubicBezTo>
                      <a:pt x="0" y="5"/>
                      <a:pt x="0" y="3"/>
                      <a:pt x="0" y="2"/>
                    </a:cubicBezTo>
                    <a:cubicBezTo>
                      <a:pt x="0" y="1"/>
                      <a:pt x="1" y="0"/>
                      <a:pt x="3" y="1"/>
                    </a:cubicBezTo>
                    <a:cubicBezTo>
                      <a:pt x="4" y="1"/>
                      <a:pt x="4" y="2"/>
                      <a:pt x="4"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3" name="Google Shape;8253;p199"/>
              <p:cNvSpPr/>
              <p:nvPr/>
            </p:nvSpPr>
            <p:spPr>
              <a:xfrm>
                <a:off x="5641" y="3245"/>
                <a:ext cx="9" cy="12"/>
              </a:xfrm>
              <a:custGeom>
                <a:rect b="b" l="l" r="r" t="t"/>
                <a:pathLst>
                  <a:path extrusionOk="0" h="5" w="4">
                    <a:moveTo>
                      <a:pt x="4" y="3"/>
                    </a:moveTo>
                    <a:cubicBezTo>
                      <a:pt x="4" y="4"/>
                      <a:pt x="3" y="5"/>
                      <a:pt x="2" y="5"/>
                    </a:cubicBezTo>
                    <a:cubicBezTo>
                      <a:pt x="0" y="4"/>
                      <a:pt x="0" y="3"/>
                      <a:pt x="0" y="2"/>
                    </a:cubicBezTo>
                    <a:cubicBezTo>
                      <a:pt x="0" y="1"/>
                      <a:pt x="1" y="0"/>
                      <a:pt x="3" y="0"/>
                    </a:cubicBezTo>
                    <a:cubicBezTo>
                      <a:pt x="4" y="1"/>
                      <a:pt x="4" y="2"/>
                      <a:pt x="4"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4" name="Google Shape;8254;p199"/>
              <p:cNvSpPr/>
              <p:nvPr/>
            </p:nvSpPr>
            <p:spPr>
              <a:xfrm>
                <a:off x="5605" y="3257"/>
                <a:ext cx="12" cy="9"/>
              </a:xfrm>
              <a:custGeom>
                <a:rect b="b" l="l" r="r" t="t"/>
                <a:pathLst>
                  <a:path extrusionOk="0" h="4" w="5">
                    <a:moveTo>
                      <a:pt x="5" y="2"/>
                    </a:moveTo>
                    <a:cubicBezTo>
                      <a:pt x="4" y="4"/>
                      <a:pt x="3" y="4"/>
                      <a:pt x="2" y="4"/>
                    </a:cubicBezTo>
                    <a:cubicBezTo>
                      <a:pt x="1" y="4"/>
                      <a:pt x="0" y="3"/>
                      <a:pt x="0" y="2"/>
                    </a:cubicBezTo>
                    <a:cubicBezTo>
                      <a:pt x="1" y="0"/>
                      <a:pt x="2" y="0"/>
                      <a:pt x="3"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5" name="Google Shape;8255;p199"/>
              <p:cNvSpPr/>
              <p:nvPr/>
            </p:nvSpPr>
            <p:spPr>
              <a:xfrm>
                <a:off x="5636" y="3262"/>
                <a:ext cx="12" cy="12"/>
              </a:xfrm>
              <a:custGeom>
                <a:rect b="b" l="l" r="r" t="t"/>
                <a:pathLst>
                  <a:path extrusionOk="0" h="5" w="5">
                    <a:moveTo>
                      <a:pt x="5" y="3"/>
                    </a:moveTo>
                    <a:cubicBezTo>
                      <a:pt x="4" y="4"/>
                      <a:pt x="3" y="5"/>
                      <a:pt x="2" y="5"/>
                    </a:cubicBezTo>
                    <a:cubicBezTo>
                      <a:pt x="1" y="5"/>
                      <a:pt x="0" y="3"/>
                      <a:pt x="0" y="2"/>
                    </a:cubicBezTo>
                    <a:cubicBezTo>
                      <a:pt x="1" y="1"/>
                      <a:pt x="2" y="0"/>
                      <a:pt x="3" y="1"/>
                    </a:cubicBezTo>
                    <a:cubicBezTo>
                      <a:pt x="4" y="1"/>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6" name="Google Shape;8256;p199"/>
              <p:cNvSpPr/>
              <p:nvPr/>
            </p:nvSpPr>
            <p:spPr>
              <a:xfrm>
                <a:off x="5603" y="3274"/>
                <a:ext cx="9" cy="11"/>
              </a:xfrm>
              <a:custGeom>
                <a:rect b="b" l="l" r="r" t="t"/>
                <a:pathLst>
                  <a:path extrusionOk="0" h="5" w="4">
                    <a:moveTo>
                      <a:pt x="4" y="3"/>
                    </a:moveTo>
                    <a:cubicBezTo>
                      <a:pt x="4" y="4"/>
                      <a:pt x="3" y="5"/>
                      <a:pt x="1" y="5"/>
                    </a:cubicBezTo>
                    <a:cubicBezTo>
                      <a:pt x="0" y="4"/>
                      <a:pt x="0" y="3"/>
                      <a:pt x="0" y="2"/>
                    </a:cubicBezTo>
                    <a:cubicBezTo>
                      <a:pt x="0" y="1"/>
                      <a:pt x="1" y="0"/>
                      <a:pt x="2" y="0"/>
                    </a:cubicBezTo>
                    <a:cubicBezTo>
                      <a:pt x="4" y="1"/>
                      <a:pt x="4" y="2"/>
                      <a:pt x="4"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7" name="Google Shape;8257;p199"/>
              <p:cNvSpPr/>
              <p:nvPr/>
            </p:nvSpPr>
            <p:spPr>
              <a:xfrm>
                <a:off x="5634" y="3281"/>
                <a:ext cx="9" cy="11"/>
              </a:xfrm>
              <a:custGeom>
                <a:rect b="b" l="l" r="r" t="t"/>
                <a:pathLst>
                  <a:path extrusionOk="0" h="5" w="4">
                    <a:moveTo>
                      <a:pt x="4" y="3"/>
                    </a:moveTo>
                    <a:cubicBezTo>
                      <a:pt x="4" y="4"/>
                      <a:pt x="3" y="5"/>
                      <a:pt x="1" y="4"/>
                    </a:cubicBezTo>
                    <a:cubicBezTo>
                      <a:pt x="0" y="4"/>
                      <a:pt x="0" y="3"/>
                      <a:pt x="0" y="2"/>
                    </a:cubicBezTo>
                    <a:cubicBezTo>
                      <a:pt x="0" y="1"/>
                      <a:pt x="1" y="0"/>
                      <a:pt x="2" y="0"/>
                    </a:cubicBezTo>
                    <a:cubicBezTo>
                      <a:pt x="4" y="0"/>
                      <a:pt x="4" y="1"/>
                      <a:pt x="4"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8" name="Google Shape;8258;p199"/>
              <p:cNvSpPr/>
              <p:nvPr/>
            </p:nvSpPr>
            <p:spPr>
              <a:xfrm>
                <a:off x="5617" y="3221"/>
                <a:ext cx="36" cy="12"/>
              </a:xfrm>
              <a:custGeom>
                <a:rect b="b" l="l" r="r" t="t"/>
                <a:pathLst>
                  <a:path extrusionOk="0" h="5" w="15">
                    <a:moveTo>
                      <a:pt x="15" y="4"/>
                    </a:moveTo>
                    <a:cubicBezTo>
                      <a:pt x="14" y="5"/>
                      <a:pt x="14" y="5"/>
                      <a:pt x="14" y="5"/>
                    </a:cubicBezTo>
                    <a:cubicBezTo>
                      <a:pt x="0" y="2"/>
                      <a:pt x="0" y="2"/>
                      <a:pt x="0" y="2"/>
                    </a:cubicBezTo>
                    <a:cubicBezTo>
                      <a:pt x="0" y="1"/>
                      <a:pt x="0" y="1"/>
                      <a:pt x="0" y="1"/>
                    </a:cubicBezTo>
                    <a:cubicBezTo>
                      <a:pt x="1" y="0"/>
                      <a:pt x="1" y="0"/>
                      <a:pt x="1" y="0"/>
                    </a:cubicBezTo>
                    <a:cubicBezTo>
                      <a:pt x="14" y="3"/>
                      <a:pt x="14" y="3"/>
                      <a:pt x="14" y="3"/>
                    </a:cubicBezTo>
                    <a:cubicBezTo>
                      <a:pt x="15" y="3"/>
                      <a:pt x="15" y="4"/>
                      <a:pt x="15" y="4"/>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9" name="Google Shape;8259;p199"/>
              <p:cNvSpPr/>
              <p:nvPr/>
            </p:nvSpPr>
            <p:spPr>
              <a:xfrm>
                <a:off x="5612" y="3243"/>
                <a:ext cx="36" cy="9"/>
              </a:xfrm>
              <a:custGeom>
                <a:rect b="b" l="l" r="r" t="t"/>
                <a:pathLst>
                  <a:path extrusionOk="0" h="4" w="15">
                    <a:moveTo>
                      <a:pt x="15" y="4"/>
                    </a:moveTo>
                    <a:cubicBezTo>
                      <a:pt x="14" y="4"/>
                      <a:pt x="14" y="4"/>
                      <a:pt x="14" y="4"/>
                    </a:cubicBezTo>
                    <a:cubicBezTo>
                      <a:pt x="1" y="1"/>
                      <a:pt x="1" y="1"/>
                      <a:pt x="1" y="1"/>
                    </a:cubicBezTo>
                    <a:cubicBezTo>
                      <a:pt x="0" y="1"/>
                      <a:pt x="0" y="1"/>
                      <a:pt x="0" y="0"/>
                    </a:cubicBezTo>
                    <a:cubicBezTo>
                      <a:pt x="1" y="0"/>
                      <a:pt x="1" y="0"/>
                      <a:pt x="1" y="0"/>
                    </a:cubicBezTo>
                    <a:cubicBezTo>
                      <a:pt x="14" y="3"/>
                      <a:pt x="14" y="3"/>
                      <a:pt x="14" y="3"/>
                    </a:cubicBezTo>
                    <a:cubicBezTo>
                      <a:pt x="15" y="3"/>
                      <a:pt x="15" y="3"/>
                      <a:pt x="15" y="4"/>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0" name="Google Shape;8260;p199"/>
              <p:cNvSpPr/>
              <p:nvPr/>
            </p:nvSpPr>
            <p:spPr>
              <a:xfrm>
                <a:off x="5608" y="3259"/>
                <a:ext cx="35" cy="12"/>
              </a:xfrm>
              <a:custGeom>
                <a:rect b="b" l="l" r="r" t="t"/>
                <a:pathLst>
                  <a:path extrusionOk="0" h="5" w="15">
                    <a:moveTo>
                      <a:pt x="15" y="4"/>
                    </a:moveTo>
                    <a:cubicBezTo>
                      <a:pt x="15" y="4"/>
                      <a:pt x="15" y="5"/>
                      <a:pt x="15" y="5"/>
                    </a:cubicBezTo>
                    <a:cubicBezTo>
                      <a:pt x="1" y="2"/>
                      <a:pt x="1" y="2"/>
                      <a:pt x="1" y="2"/>
                    </a:cubicBezTo>
                    <a:cubicBezTo>
                      <a:pt x="0" y="1"/>
                      <a:pt x="0" y="1"/>
                      <a:pt x="0" y="1"/>
                    </a:cubicBezTo>
                    <a:cubicBezTo>
                      <a:pt x="1" y="0"/>
                      <a:pt x="1" y="0"/>
                      <a:pt x="1" y="0"/>
                    </a:cubicBezTo>
                    <a:cubicBezTo>
                      <a:pt x="15" y="3"/>
                      <a:pt x="15" y="3"/>
                      <a:pt x="15" y="3"/>
                    </a:cubicBezTo>
                    <a:lnTo>
                      <a:pt x="15" y="4"/>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1" name="Google Shape;8261;p199"/>
              <p:cNvSpPr/>
              <p:nvPr/>
            </p:nvSpPr>
            <p:spPr>
              <a:xfrm>
                <a:off x="5605" y="3278"/>
                <a:ext cx="36" cy="10"/>
              </a:xfrm>
              <a:custGeom>
                <a:rect b="b" l="l" r="r" t="t"/>
                <a:pathLst>
                  <a:path extrusionOk="0" h="4" w="15">
                    <a:moveTo>
                      <a:pt x="15" y="3"/>
                    </a:moveTo>
                    <a:cubicBezTo>
                      <a:pt x="15" y="4"/>
                      <a:pt x="14" y="4"/>
                      <a:pt x="14" y="4"/>
                    </a:cubicBezTo>
                    <a:cubicBezTo>
                      <a:pt x="0" y="1"/>
                      <a:pt x="0" y="1"/>
                      <a:pt x="0" y="1"/>
                    </a:cubicBezTo>
                    <a:cubicBezTo>
                      <a:pt x="0" y="0"/>
                      <a:pt x="0" y="0"/>
                      <a:pt x="0" y="0"/>
                    </a:cubicBezTo>
                    <a:cubicBezTo>
                      <a:pt x="1" y="0"/>
                      <a:pt x="1" y="0"/>
                      <a:pt x="1" y="0"/>
                    </a:cubicBezTo>
                    <a:cubicBezTo>
                      <a:pt x="14" y="3"/>
                      <a:pt x="14" y="3"/>
                      <a:pt x="14" y="3"/>
                    </a:cubicBezTo>
                    <a:lnTo>
                      <a:pt x="15" y="3"/>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2" name="Google Shape;8262;p199"/>
              <p:cNvSpPr/>
              <p:nvPr/>
            </p:nvSpPr>
            <p:spPr>
              <a:xfrm>
                <a:off x="5617" y="3224"/>
                <a:ext cx="31" cy="28"/>
              </a:xfrm>
              <a:custGeom>
                <a:rect b="b" l="l" r="r" t="t"/>
                <a:pathLst>
                  <a:path extrusionOk="0" h="28" w="31">
                    <a:moveTo>
                      <a:pt x="31" y="28"/>
                    </a:moveTo>
                    <a:lnTo>
                      <a:pt x="29" y="28"/>
                    </a:lnTo>
                    <a:lnTo>
                      <a:pt x="0" y="2"/>
                    </a:lnTo>
                    <a:lnTo>
                      <a:pt x="0" y="0"/>
                    </a:lnTo>
                    <a:lnTo>
                      <a:pt x="3" y="0"/>
                    </a:lnTo>
                    <a:lnTo>
                      <a:pt x="31" y="26"/>
                    </a:lnTo>
                    <a:lnTo>
                      <a:pt x="31" y="28"/>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3" name="Google Shape;8263;p199"/>
              <p:cNvSpPr/>
              <p:nvPr/>
            </p:nvSpPr>
            <p:spPr>
              <a:xfrm>
                <a:off x="5612" y="3228"/>
                <a:ext cx="41" cy="17"/>
              </a:xfrm>
              <a:custGeom>
                <a:rect b="b" l="l" r="r" t="t"/>
                <a:pathLst>
                  <a:path extrusionOk="0" h="7" w="17">
                    <a:moveTo>
                      <a:pt x="0" y="6"/>
                    </a:moveTo>
                    <a:cubicBezTo>
                      <a:pt x="0" y="6"/>
                      <a:pt x="0" y="6"/>
                      <a:pt x="0" y="5"/>
                    </a:cubicBezTo>
                    <a:cubicBezTo>
                      <a:pt x="16" y="0"/>
                      <a:pt x="16" y="0"/>
                      <a:pt x="16" y="0"/>
                    </a:cubicBezTo>
                    <a:cubicBezTo>
                      <a:pt x="16" y="0"/>
                      <a:pt x="17" y="0"/>
                      <a:pt x="17" y="1"/>
                    </a:cubicBezTo>
                    <a:cubicBezTo>
                      <a:pt x="17" y="1"/>
                      <a:pt x="17" y="2"/>
                      <a:pt x="16" y="2"/>
                    </a:cubicBezTo>
                    <a:cubicBezTo>
                      <a:pt x="1" y="7"/>
                      <a:pt x="1" y="7"/>
                      <a:pt x="1" y="7"/>
                    </a:cubicBezTo>
                    <a:cubicBezTo>
                      <a:pt x="1" y="7"/>
                      <a:pt x="0" y="7"/>
                      <a:pt x="0" y="6"/>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4" name="Google Shape;8264;p199"/>
              <p:cNvSpPr/>
              <p:nvPr/>
            </p:nvSpPr>
            <p:spPr>
              <a:xfrm>
                <a:off x="5615" y="3243"/>
                <a:ext cx="28" cy="28"/>
              </a:xfrm>
              <a:custGeom>
                <a:rect b="b" l="l" r="r" t="t"/>
                <a:pathLst>
                  <a:path extrusionOk="0" h="28" w="28">
                    <a:moveTo>
                      <a:pt x="28" y="28"/>
                    </a:moveTo>
                    <a:lnTo>
                      <a:pt x="26" y="28"/>
                    </a:lnTo>
                    <a:lnTo>
                      <a:pt x="0" y="2"/>
                    </a:lnTo>
                    <a:lnTo>
                      <a:pt x="0" y="0"/>
                    </a:lnTo>
                    <a:lnTo>
                      <a:pt x="2" y="0"/>
                    </a:lnTo>
                    <a:lnTo>
                      <a:pt x="28" y="26"/>
                    </a:lnTo>
                    <a:lnTo>
                      <a:pt x="28" y="28"/>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5" name="Google Shape;8265;p199"/>
              <p:cNvSpPr/>
              <p:nvPr/>
            </p:nvSpPr>
            <p:spPr>
              <a:xfrm>
                <a:off x="5608" y="3247"/>
                <a:ext cx="40" cy="17"/>
              </a:xfrm>
              <a:custGeom>
                <a:rect b="b" l="l" r="r" t="t"/>
                <a:pathLst>
                  <a:path extrusionOk="0" h="7" w="17">
                    <a:moveTo>
                      <a:pt x="0" y="6"/>
                    </a:moveTo>
                    <a:cubicBezTo>
                      <a:pt x="0" y="6"/>
                      <a:pt x="1" y="5"/>
                      <a:pt x="1" y="5"/>
                    </a:cubicBezTo>
                    <a:cubicBezTo>
                      <a:pt x="16" y="0"/>
                      <a:pt x="16" y="0"/>
                      <a:pt x="16" y="0"/>
                    </a:cubicBezTo>
                    <a:cubicBezTo>
                      <a:pt x="16" y="0"/>
                      <a:pt x="16" y="0"/>
                      <a:pt x="17" y="1"/>
                    </a:cubicBezTo>
                    <a:cubicBezTo>
                      <a:pt x="17" y="1"/>
                      <a:pt x="16" y="2"/>
                      <a:pt x="16" y="2"/>
                    </a:cubicBezTo>
                    <a:cubicBezTo>
                      <a:pt x="1" y="7"/>
                      <a:pt x="1" y="7"/>
                      <a:pt x="1" y="7"/>
                    </a:cubicBezTo>
                    <a:cubicBezTo>
                      <a:pt x="1" y="7"/>
                      <a:pt x="1" y="7"/>
                      <a:pt x="0" y="6"/>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6" name="Google Shape;8266;p199"/>
              <p:cNvSpPr/>
              <p:nvPr/>
            </p:nvSpPr>
            <p:spPr>
              <a:xfrm>
                <a:off x="5610" y="3259"/>
                <a:ext cx="28" cy="29"/>
              </a:xfrm>
              <a:custGeom>
                <a:rect b="b" l="l" r="r" t="t"/>
                <a:pathLst>
                  <a:path extrusionOk="0" h="29" w="28">
                    <a:moveTo>
                      <a:pt x="28" y="29"/>
                    </a:moveTo>
                    <a:lnTo>
                      <a:pt x="26" y="29"/>
                    </a:lnTo>
                    <a:lnTo>
                      <a:pt x="0" y="3"/>
                    </a:lnTo>
                    <a:lnTo>
                      <a:pt x="0" y="0"/>
                    </a:lnTo>
                    <a:lnTo>
                      <a:pt x="2" y="0"/>
                    </a:lnTo>
                    <a:lnTo>
                      <a:pt x="28" y="26"/>
                    </a:lnTo>
                    <a:lnTo>
                      <a:pt x="28" y="29"/>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7" name="Google Shape;8267;p199"/>
              <p:cNvSpPr/>
              <p:nvPr/>
            </p:nvSpPr>
            <p:spPr>
              <a:xfrm>
                <a:off x="5605" y="3266"/>
                <a:ext cx="38" cy="15"/>
              </a:xfrm>
              <a:custGeom>
                <a:rect b="b" l="l" r="r" t="t"/>
                <a:pathLst>
                  <a:path extrusionOk="0" h="6" w="16">
                    <a:moveTo>
                      <a:pt x="0" y="5"/>
                    </a:moveTo>
                    <a:cubicBezTo>
                      <a:pt x="0" y="5"/>
                      <a:pt x="0" y="4"/>
                      <a:pt x="0" y="4"/>
                    </a:cubicBezTo>
                    <a:cubicBezTo>
                      <a:pt x="15" y="0"/>
                      <a:pt x="15" y="0"/>
                      <a:pt x="15" y="0"/>
                    </a:cubicBezTo>
                    <a:cubicBezTo>
                      <a:pt x="15" y="0"/>
                      <a:pt x="15" y="0"/>
                      <a:pt x="16" y="1"/>
                    </a:cubicBezTo>
                    <a:cubicBezTo>
                      <a:pt x="16" y="1"/>
                      <a:pt x="16" y="1"/>
                      <a:pt x="15" y="1"/>
                    </a:cubicBezTo>
                    <a:cubicBezTo>
                      <a:pt x="1" y="6"/>
                      <a:pt x="1" y="6"/>
                      <a:pt x="1" y="6"/>
                    </a:cubicBezTo>
                    <a:cubicBezTo>
                      <a:pt x="0" y="6"/>
                      <a:pt x="0" y="6"/>
                      <a:pt x="0" y="5"/>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8" name="Google Shape;8268;p199"/>
              <p:cNvSpPr/>
              <p:nvPr/>
            </p:nvSpPr>
            <p:spPr>
              <a:xfrm>
                <a:off x="5586" y="2215"/>
                <a:ext cx="391" cy="992"/>
              </a:xfrm>
              <a:custGeom>
                <a:rect b="b" l="l" r="r" t="t"/>
                <a:pathLst>
                  <a:path extrusionOk="0" h="419" w="165">
                    <a:moveTo>
                      <a:pt x="81" y="14"/>
                    </a:moveTo>
                    <a:cubicBezTo>
                      <a:pt x="86" y="8"/>
                      <a:pt x="96" y="3"/>
                      <a:pt x="106" y="1"/>
                    </a:cubicBezTo>
                    <a:cubicBezTo>
                      <a:pt x="113" y="0"/>
                      <a:pt x="120" y="2"/>
                      <a:pt x="128" y="5"/>
                    </a:cubicBezTo>
                    <a:cubicBezTo>
                      <a:pt x="165" y="17"/>
                      <a:pt x="161" y="53"/>
                      <a:pt x="155" y="79"/>
                    </a:cubicBezTo>
                    <a:cubicBezTo>
                      <a:pt x="147" y="115"/>
                      <a:pt x="135" y="150"/>
                      <a:pt x="127" y="186"/>
                    </a:cubicBezTo>
                    <a:cubicBezTo>
                      <a:pt x="121" y="212"/>
                      <a:pt x="109" y="239"/>
                      <a:pt x="102" y="265"/>
                    </a:cubicBezTo>
                    <a:cubicBezTo>
                      <a:pt x="92" y="302"/>
                      <a:pt x="64" y="382"/>
                      <a:pt x="52" y="419"/>
                    </a:cubicBezTo>
                    <a:cubicBezTo>
                      <a:pt x="0" y="410"/>
                      <a:pt x="0" y="410"/>
                      <a:pt x="0" y="410"/>
                    </a:cubicBezTo>
                    <a:cubicBezTo>
                      <a:pt x="6" y="386"/>
                      <a:pt x="17" y="304"/>
                      <a:pt x="20" y="276"/>
                    </a:cubicBezTo>
                    <a:cubicBezTo>
                      <a:pt x="27" y="219"/>
                      <a:pt x="38" y="162"/>
                      <a:pt x="51" y="107"/>
                    </a:cubicBezTo>
                    <a:cubicBezTo>
                      <a:pt x="55" y="90"/>
                      <a:pt x="59" y="74"/>
                      <a:pt x="63" y="58"/>
                    </a:cubicBezTo>
                    <a:cubicBezTo>
                      <a:pt x="66" y="44"/>
                      <a:pt x="72" y="27"/>
                      <a:pt x="81" y="14"/>
                    </a:cubicBezTo>
                    <a:close/>
                  </a:path>
                </a:pathLst>
              </a:custGeom>
              <a:solidFill>
                <a:srgbClr val="36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9" name="Google Shape;8269;p199"/>
              <p:cNvSpPr/>
              <p:nvPr/>
            </p:nvSpPr>
            <p:spPr>
              <a:xfrm>
                <a:off x="4009" y="3236"/>
                <a:ext cx="317" cy="149"/>
              </a:xfrm>
              <a:custGeom>
                <a:rect b="b" l="l" r="r" t="t"/>
                <a:pathLst>
                  <a:path extrusionOk="0" h="149" w="317">
                    <a:moveTo>
                      <a:pt x="317" y="64"/>
                    </a:moveTo>
                    <a:lnTo>
                      <a:pt x="2" y="149"/>
                    </a:lnTo>
                    <a:lnTo>
                      <a:pt x="0" y="139"/>
                    </a:lnTo>
                    <a:lnTo>
                      <a:pt x="317" y="0"/>
                    </a:lnTo>
                    <a:lnTo>
                      <a:pt x="317" y="64"/>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0" name="Google Shape;8270;p199"/>
              <p:cNvSpPr/>
              <p:nvPr/>
            </p:nvSpPr>
            <p:spPr>
              <a:xfrm>
                <a:off x="3976" y="3394"/>
                <a:ext cx="85" cy="86"/>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1" name="Google Shape;8271;p199"/>
              <p:cNvSpPr/>
              <p:nvPr/>
            </p:nvSpPr>
            <p:spPr>
              <a:xfrm>
                <a:off x="3983" y="3404"/>
                <a:ext cx="69" cy="66"/>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2" name="Google Shape;8272;p199"/>
              <p:cNvSpPr/>
              <p:nvPr/>
            </p:nvSpPr>
            <p:spPr>
              <a:xfrm>
                <a:off x="3997" y="3416"/>
                <a:ext cx="43" cy="42"/>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3" name="Google Shape;8273;p199"/>
              <p:cNvSpPr/>
              <p:nvPr/>
            </p:nvSpPr>
            <p:spPr>
              <a:xfrm>
                <a:off x="3962" y="3373"/>
                <a:ext cx="111" cy="62"/>
              </a:xfrm>
              <a:custGeom>
                <a:rect b="b" l="l" r="r" t="t"/>
                <a:pathLst>
                  <a:path extrusionOk="0" h="26" w="47">
                    <a:moveTo>
                      <a:pt x="24" y="5"/>
                    </a:moveTo>
                    <a:cubicBezTo>
                      <a:pt x="36" y="5"/>
                      <a:pt x="45" y="14"/>
                      <a:pt x="47" y="26"/>
                    </a:cubicBezTo>
                    <a:cubicBezTo>
                      <a:pt x="47" y="25"/>
                      <a:pt x="47" y="24"/>
                      <a:pt x="47" y="23"/>
                    </a:cubicBezTo>
                    <a:cubicBezTo>
                      <a:pt x="47" y="10"/>
                      <a:pt x="37" y="0"/>
                      <a:pt x="24" y="0"/>
                    </a:cubicBezTo>
                    <a:cubicBezTo>
                      <a:pt x="11" y="0"/>
                      <a:pt x="0" y="10"/>
                      <a:pt x="0" y="23"/>
                    </a:cubicBezTo>
                    <a:cubicBezTo>
                      <a:pt x="0" y="24"/>
                      <a:pt x="0" y="25"/>
                      <a:pt x="1" y="26"/>
                    </a:cubicBezTo>
                    <a:cubicBezTo>
                      <a:pt x="2" y="14"/>
                      <a:pt x="12" y="5"/>
                      <a:pt x="24" y="5"/>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4" name="Google Shape;8274;p199"/>
              <p:cNvSpPr/>
              <p:nvPr/>
            </p:nvSpPr>
            <p:spPr>
              <a:xfrm>
                <a:off x="4361" y="3234"/>
                <a:ext cx="317" cy="140"/>
              </a:xfrm>
              <a:custGeom>
                <a:rect b="b" l="l" r="r" t="t"/>
                <a:pathLst>
                  <a:path extrusionOk="0" h="140" w="317">
                    <a:moveTo>
                      <a:pt x="0" y="55"/>
                    </a:moveTo>
                    <a:lnTo>
                      <a:pt x="315" y="140"/>
                    </a:lnTo>
                    <a:lnTo>
                      <a:pt x="317" y="130"/>
                    </a:lnTo>
                    <a:lnTo>
                      <a:pt x="0" y="0"/>
                    </a:lnTo>
                    <a:lnTo>
                      <a:pt x="0" y="55"/>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5" name="Google Shape;8275;p199"/>
              <p:cNvSpPr/>
              <p:nvPr/>
            </p:nvSpPr>
            <p:spPr>
              <a:xfrm>
                <a:off x="4626" y="3394"/>
                <a:ext cx="85" cy="86"/>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6" name="Google Shape;8276;p199"/>
              <p:cNvSpPr/>
              <p:nvPr/>
            </p:nvSpPr>
            <p:spPr>
              <a:xfrm>
                <a:off x="4636" y="3404"/>
                <a:ext cx="68" cy="66"/>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7" name="Google Shape;8277;p199"/>
              <p:cNvSpPr/>
              <p:nvPr/>
            </p:nvSpPr>
            <p:spPr>
              <a:xfrm>
                <a:off x="4648" y="3416"/>
                <a:ext cx="42" cy="42"/>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8" name="Google Shape;8278;p199"/>
              <p:cNvSpPr/>
              <p:nvPr/>
            </p:nvSpPr>
            <p:spPr>
              <a:xfrm>
                <a:off x="4615" y="3373"/>
                <a:ext cx="111" cy="62"/>
              </a:xfrm>
              <a:custGeom>
                <a:rect b="b" l="l" r="r" t="t"/>
                <a:pathLst>
                  <a:path extrusionOk="0" h="26" w="47">
                    <a:moveTo>
                      <a:pt x="23" y="5"/>
                    </a:moveTo>
                    <a:cubicBezTo>
                      <a:pt x="11" y="5"/>
                      <a:pt x="2" y="14"/>
                      <a:pt x="0" y="26"/>
                    </a:cubicBezTo>
                    <a:cubicBezTo>
                      <a:pt x="0" y="25"/>
                      <a:pt x="0" y="24"/>
                      <a:pt x="0" y="23"/>
                    </a:cubicBezTo>
                    <a:cubicBezTo>
                      <a:pt x="0" y="10"/>
                      <a:pt x="10" y="0"/>
                      <a:pt x="23" y="0"/>
                    </a:cubicBezTo>
                    <a:cubicBezTo>
                      <a:pt x="36" y="0"/>
                      <a:pt x="47" y="10"/>
                      <a:pt x="47" y="23"/>
                    </a:cubicBezTo>
                    <a:cubicBezTo>
                      <a:pt x="47" y="24"/>
                      <a:pt x="47" y="25"/>
                      <a:pt x="46" y="26"/>
                    </a:cubicBezTo>
                    <a:cubicBezTo>
                      <a:pt x="45" y="14"/>
                      <a:pt x="35" y="5"/>
                      <a:pt x="23" y="5"/>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9" name="Google Shape;8279;p199"/>
              <p:cNvSpPr/>
              <p:nvPr/>
            </p:nvSpPr>
            <p:spPr>
              <a:xfrm>
                <a:off x="4125" y="2549"/>
                <a:ext cx="435" cy="80"/>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0" name="Google Shape;8280;p199"/>
              <p:cNvSpPr/>
              <p:nvPr/>
            </p:nvSpPr>
            <p:spPr>
              <a:xfrm>
                <a:off x="4326" y="2629"/>
                <a:ext cx="28" cy="637"/>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1" name="Google Shape;8281;p199"/>
              <p:cNvSpPr/>
              <p:nvPr/>
            </p:nvSpPr>
            <p:spPr>
              <a:xfrm>
                <a:off x="4309" y="2691"/>
                <a:ext cx="64" cy="22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2" name="Google Shape;8282;p199"/>
              <p:cNvSpPr/>
              <p:nvPr/>
            </p:nvSpPr>
            <p:spPr>
              <a:xfrm>
                <a:off x="4321" y="3022"/>
                <a:ext cx="40" cy="223"/>
              </a:xfrm>
              <a:prstGeom prst="rect">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3" name="Google Shape;8283;p199"/>
              <p:cNvSpPr/>
              <p:nvPr/>
            </p:nvSpPr>
            <p:spPr>
              <a:xfrm>
                <a:off x="4309" y="3086"/>
                <a:ext cx="64" cy="221"/>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4" name="Google Shape;8284;p199"/>
              <p:cNvSpPr/>
              <p:nvPr/>
            </p:nvSpPr>
            <p:spPr>
              <a:xfrm>
                <a:off x="3990" y="2461"/>
                <a:ext cx="700" cy="135"/>
              </a:xfrm>
              <a:custGeom>
                <a:rect b="b" l="l" r="r" t="t"/>
                <a:pathLst>
                  <a:path extrusionOk="0" h="57" w="296">
                    <a:moveTo>
                      <a:pt x="2" y="2"/>
                    </a:moveTo>
                    <a:cubicBezTo>
                      <a:pt x="0" y="4"/>
                      <a:pt x="2" y="21"/>
                      <a:pt x="2" y="23"/>
                    </a:cubicBezTo>
                    <a:cubicBezTo>
                      <a:pt x="2" y="42"/>
                      <a:pt x="67" y="57"/>
                      <a:pt x="148" y="57"/>
                    </a:cubicBezTo>
                    <a:cubicBezTo>
                      <a:pt x="229" y="57"/>
                      <a:pt x="294" y="42"/>
                      <a:pt x="294" y="23"/>
                    </a:cubicBezTo>
                    <a:cubicBezTo>
                      <a:pt x="294" y="21"/>
                      <a:pt x="296" y="2"/>
                      <a:pt x="294" y="0"/>
                    </a:cubicBezTo>
                    <a:lnTo>
                      <a:pt x="2" y="2"/>
                    </a:lnTo>
                    <a:close/>
                  </a:path>
                </a:pathLst>
              </a:custGeom>
              <a:solidFill>
                <a:srgbClr val="6D6E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5" name="Google Shape;8285;p199"/>
              <p:cNvSpPr/>
              <p:nvPr/>
            </p:nvSpPr>
            <p:spPr>
              <a:xfrm>
                <a:off x="3995" y="2385"/>
                <a:ext cx="690" cy="164"/>
              </a:xfrm>
              <a:prstGeom prst="ellipse">
                <a:avLst/>
              </a:prstGeom>
              <a:solidFill>
                <a:srgbClr val="A6A8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6" name="Google Shape;8286;p199"/>
              <p:cNvSpPr/>
              <p:nvPr/>
            </p:nvSpPr>
            <p:spPr>
              <a:xfrm>
                <a:off x="4033" y="2238"/>
                <a:ext cx="617" cy="315"/>
              </a:xfrm>
              <a:custGeom>
                <a:rect b="b" l="l" r="r" t="t"/>
                <a:pathLst>
                  <a:path extrusionOk="0" h="133" w="261">
                    <a:moveTo>
                      <a:pt x="54" y="123"/>
                    </a:moveTo>
                    <a:cubicBezTo>
                      <a:pt x="54" y="123"/>
                      <a:pt x="48" y="109"/>
                      <a:pt x="34" y="106"/>
                    </a:cubicBezTo>
                    <a:cubicBezTo>
                      <a:pt x="34" y="106"/>
                      <a:pt x="0" y="92"/>
                      <a:pt x="13" y="67"/>
                    </a:cubicBezTo>
                    <a:cubicBezTo>
                      <a:pt x="13" y="67"/>
                      <a:pt x="40" y="1"/>
                      <a:pt x="115" y="17"/>
                    </a:cubicBezTo>
                    <a:cubicBezTo>
                      <a:pt x="136" y="31"/>
                      <a:pt x="136" y="31"/>
                      <a:pt x="136" y="31"/>
                    </a:cubicBezTo>
                    <a:cubicBezTo>
                      <a:pt x="136" y="31"/>
                      <a:pt x="157" y="0"/>
                      <a:pt x="207" y="16"/>
                    </a:cubicBezTo>
                    <a:cubicBezTo>
                      <a:pt x="207" y="16"/>
                      <a:pt x="259" y="39"/>
                      <a:pt x="261" y="76"/>
                    </a:cubicBezTo>
                    <a:cubicBezTo>
                      <a:pt x="260" y="84"/>
                      <a:pt x="258" y="91"/>
                      <a:pt x="255" y="99"/>
                    </a:cubicBezTo>
                    <a:cubicBezTo>
                      <a:pt x="253" y="104"/>
                      <a:pt x="250" y="109"/>
                      <a:pt x="244" y="111"/>
                    </a:cubicBezTo>
                    <a:cubicBezTo>
                      <a:pt x="238" y="113"/>
                      <a:pt x="232" y="112"/>
                      <a:pt x="225" y="113"/>
                    </a:cubicBezTo>
                    <a:cubicBezTo>
                      <a:pt x="219" y="114"/>
                      <a:pt x="214" y="118"/>
                      <a:pt x="209" y="121"/>
                    </a:cubicBezTo>
                    <a:cubicBezTo>
                      <a:pt x="196" y="129"/>
                      <a:pt x="178" y="130"/>
                      <a:pt x="163" y="131"/>
                    </a:cubicBezTo>
                    <a:cubicBezTo>
                      <a:pt x="143" y="133"/>
                      <a:pt x="122" y="131"/>
                      <a:pt x="102" y="129"/>
                    </a:cubicBezTo>
                    <a:cubicBezTo>
                      <a:pt x="95" y="128"/>
                      <a:pt x="87" y="128"/>
                      <a:pt x="79" y="127"/>
                    </a:cubicBezTo>
                    <a:cubicBezTo>
                      <a:pt x="75" y="126"/>
                      <a:pt x="71" y="126"/>
                      <a:pt x="67" y="125"/>
                    </a:cubicBezTo>
                    <a:cubicBezTo>
                      <a:pt x="65" y="125"/>
                      <a:pt x="54" y="124"/>
                      <a:pt x="54" y="123"/>
                    </a:cubicBezTo>
                    <a:close/>
                  </a:path>
                </a:pathLst>
              </a:custGeom>
              <a:solidFill>
                <a:srgbClr val="C6413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7" name="Google Shape;8287;p199"/>
              <p:cNvSpPr/>
              <p:nvPr/>
            </p:nvSpPr>
            <p:spPr>
              <a:xfrm>
                <a:off x="4529" y="1727"/>
                <a:ext cx="310" cy="445"/>
              </a:xfrm>
              <a:custGeom>
                <a:rect b="b" l="l" r="r" t="t"/>
                <a:pathLst>
                  <a:path extrusionOk="0" h="188" w="131">
                    <a:moveTo>
                      <a:pt x="81" y="139"/>
                    </a:moveTo>
                    <a:cubicBezTo>
                      <a:pt x="0" y="28"/>
                      <a:pt x="0" y="28"/>
                      <a:pt x="0" y="28"/>
                    </a:cubicBezTo>
                    <a:cubicBezTo>
                      <a:pt x="44" y="0"/>
                      <a:pt x="44" y="0"/>
                      <a:pt x="44" y="0"/>
                    </a:cubicBezTo>
                    <a:cubicBezTo>
                      <a:pt x="131" y="137"/>
                      <a:pt x="131" y="137"/>
                      <a:pt x="131" y="137"/>
                    </a:cubicBezTo>
                    <a:cubicBezTo>
                      <a:pt x="131" y="137"/>
                      <a:pt x="125" y="188"/>
                      <a:pt x="81" y="139"/>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8" name="Google Shape;8288;p199"/>
              <p:cNvSpPr/>
              <p:nvPr/>
            </p:nvSpPr>
            <p:spPr>
              <a:xfrm>
                <a:off x="4146" y="1134"/>
                <a:ext cx="400" cy="548"/>
              </a:xfrm>
              <a:custGeom>
                <a:rect b="b" l="l" r="r" t="t"/>
                <a:pathLst>
                  <a:path extrusionOk="0" h="231" w="169">
                    <a:moveTo>
                      <a:pt x="16" y="231"/>
                    </a:moveTo>
                    <a:cubicBezTo>
                      <a:pt x="16" y="231"/>
                      <a:pt x="88" y="220"/>
                      <a:pt x="151" y="229"/>
                    </a:cubicBezTo>
                    <a:cubicBezTo>
                      <a:pt x="151" y="229"/>
                      <a:pt x="161" y="149"/>
                      <a:pt x="169" y="31"/>
                    </a:cubicBezTo>
                    <a:cubicBezTo>
                      <a:pt x="169" y="31"/>
                      <a:pt x="69" y="0"/>
                      <a:pt x="4" y="40"/>
                    </a:cubicBezTo>
                    <a:cubicBezTo>
                      <a:pt x="4" y="40"/>
                      <a:pt x="0" y="156"/>
                      <a:pt x="16" y="231"/>
                    </a:cubicBezTo>
                    <a:close/>
                  </a:path>
                </a:pathLst>
              </a:custGeom>
              <a:solidFill>
                <a:srgbClr val="5208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9" name="Google Shape;8289;p199"/>
              <p:cNvSpPr/>
              <p:nvPr/>
            </p:nvSpPr>
            <p:spPr>
              <a:xfrm>
                <a:off x="4283" y="1520"/>
                <a:ext cx="140" cy="116"/>
              </a:xfrm>
              <a:custGeom>
                <a:rect b="b" l="l" r="r" t="t"/>
                <a:pathLst>
                  <a:path extrusionOk="0" h="49" w="59">
                    <a:moveTo>
                      <a:pt x="4" y="0"/>
                    </a:moveTo>
                    <a:cubicBezTo>
                      <a:pt x="55" y="0"/>
                      <a:pt x="55" y="0"/>
                      <a:pt x="55" y="0"/>
                    </a:cubicBezTo>
                    <a:cubicBezTo>
                      <a:pt x="55" y="0"/>
                      <a:pt x="45" y="26"/>
                      <a:pt x="59" y="49"/>
                    </a:cubicBezTo>
                    <a:cubicBezTo>
                      <a:pt x="0" y="49"/>
                      <a:pt x="0" y="49"/>
                      <a:pt x="0" y="49"/>
                    </a:cubicBezTo>
                    <a:cubicBezTo>
                      <a:pt x="0" y="49"/>
                      <a:pt x="17" y="35"/>
                      <a:pt x="4"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0" name="Google Shape;8290;p199"/>
              <p:cNvSpPr/>
              <p:nvPr/>
            </p:nvSpPr>
            <p:spPr>
              <a:xfrm>
                <a:off x="4293" y="1520"/>
                <a:ext cx="120" cy="74"/>
              </a:xfrm>
              <a:custGeom>
                <a:rect b="b" l="l" r="r" t="t"/>
                <a:pathLst>
                  <a:path extrusionOk="0" h="31" w="51">
                    <a:moveTo>
                      <a:pt x="0" y="0"/>
                    </a:moveTo>
                    <a:cubicBezTo>
                      <a:pt x="51" y="0"/>
                      <a:pt x="51" y="0"/>
                      <a:pt x="51" y="0"/>
                    </a:cubicBezTo>
                    <a:cubicBezTo>
                      <a:pt x="51" y="0"/>
                      <a:pt x="45" y="15"/>
                      <a:pt x="49" y="31"/>
                    </a:cubicBezTo>
                    <a:cubicBezTo>
                      <a:pt x="49" y="31"/>
                      <a:pt x="19" y="28"/>
                      <a:pt x="4" y="15"/>
                    </a:cubicBezTo>
                    <a:cubicBezTo>
                      <a:pt x="4" y="15"/>
                      <a:pt x="4" y="9"/>
                      <a:pt x="0" y="0"/>
                    </a:cubicBezTo>
                    <a:close/>
                  </a:path>
                </a:pathLst>
              </a:custGeom>
              <a:solidFill>
                <a:srgbClr val="D49F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1" name="Google Shape;8291;p199"/>
              <p:cNvSpPr/>
              <p:nvPr/>
            </p:nvSpPr>
            <p:spPr>
              <a:xfrm>
                <a:off x="4534" y="1253"/>
                <a:ext cx="50" cy="87"/>
              </a:xfrm>
              <a:custGeom>
                <a:rect b="b" l="l" r="r" t="t"/>
                <a:pathLst>
                  <a:path extrusionOk="0" h="37" w="21">
                    <a:moveTo>
                      <a:pt x="19" y="21"/>
                    </a:moveTo>
                    <a:cubicBezTo>
                      <a:pt x="17" y="30"/>
                      <a:pt x="12" y="37"/>
                      <a:pt x="7" y="36"/>
                    </a:cubicBezTo>
                    <a:cubicBezTo>
                      <a:pt x="3" y="35"/>
                      <a:pt x="0" y="27"/>
                      <a:pt x="2" y="17"/>
                    </a:cubicBezTo>
                    <a:cubicBezTo>
                      <a:pt x="4" y="7"/>
                      <a:pt x="10" y="0"/>
                      <a:pt x="15" y="1"/>
                    </a:cubicBezTo>
                    <a:cubicBezTo>
                      <a:pt x="19" y="2"/>
                      <a:pt x="21" y="11"/>
                      <a:pt x="19" y="21"/>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2" name="Google Shape;8292;p199"/>
              <p:cNvSpPr/>
              <p:nvPr/>
            </p:nvSpPr>
            <p:spPr>
              <a:xfrm>
                <a:off x="4525" y="1260"/>
                <a:ext cx="47" cy="73"/>
              </a:xfrm>
              <a:custGeom>
                <a:rect b="b" l="l" r="r" t="t"/>
                <a:pathLst>
                  <a:path extrusionOk="0" h="31" w="20">
                    <a:moveTo>
                      <a:pt x="19" y="18"/>
                    </a:moveTo>
                    <a:cubicBezTo>
                      <a:pt x="17" y="26"/>
                      <a:pt x="12" y="31"/>
                      <a:pt x="7" y="30"/>
                    </a:cubicBezTo>
                    <a:cubicBezTo>
                      <a:pt x="3" y="29"/>
                      <a:pt x="0" y="22"/>
                      <a:pt x="2" y="14"/>
                    </a:cubicBezTo>
                    <a:cubicBezTo>
                      <a:pt x="4" y="6"/>
                      <a:pt x="9" y="0"/>
                      <a:pt x="13" y="1"/>
                    </a:cubicBezTo>
                    <a:cubicBezTo>
                      <a:pt x="18" y="2"/>
                      <a:pt x="20" y="10"/>
                      <a:pt x="19" y="18"/>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3" name="Google Shape;8293;p199"/>
              <p:cNvSpPr/>
              <p:nvPr/>
            </p:nvSpPr>
            <p:spPr>
              <a:xfrm>
                <a:off x="4132" y="1260"/>
                <a:ext cx="50" cy="87"/>
              </a:xfrm>
              <a:custGeom>
                <a:rect b="b" l="l" r="r" t="t"/>
                <a:pathLst>
                  <a:path extrusionOk="0" h="37" w="21">
                    <a:moveTo>
                      <a:pt x="2" y="21"/>
                    </a:moveTo>
                    <a:cubicBezTo>
                      <a:pt x="4" y="30"/>
                      <a:pt x="10" y="37"/>
                      <a:pt x="14" y="36"/>
                    </a:cubicBezTo>
                    <a:cubicBezTo>
                      <a:pt x="19" y="35"/>
                      <a:pt x="21" y="27"/>
                      <a:pt x="19" y="17"/>
                    </a:cubicBezTo>
                    <a:cubicBezTo>
                      <a:pt x="17" y="7"/>
                      <a:pt x="12" y="0"/>
                      <a:pt x="7" y="1"/>
                    </a:cubicBezTo>
                    <a:cubicBezTo>
                      <a:pt x="2" y="2"/>
                      <a:pt x="0" y="11"/>
                      <a:pt x="2" y="21"/>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4" name="Google Shape;8294;p199"/>
              <p:cNvSpPr/>
              <p:nvPr/>
            </p:nvSpPr>
            <p:spPr>
              <a:xfrm>
                <a:off x="4144" y="1267"/>
                <a:ext cx="47" cy="73"/>
              </a:xfrm>
              <a:custGeom>
                <a:rect b="b" l="l" r="r" t="t"/>
                <a:pathLst>
                  <a:path extrusionOk="0" h="31" w="20">
                    <a:moveTo>
                      <a:pt x="2" y="18"/>
                    </a:moveTo>
                    <a:cubicBezTo>
                      <a:pt x="3" y="26"/>
                      <a:pt x="9" y="31"/>
                      <a:pt x="13" y="30"/>
                    </a:cubicBezTo>
                    <a:cubicBezTo>
                      <a:pt x="18" y="29"/>
                      <a:pt x="20" y="22"/>
                      <a:pt x="19" y="14"/>
                    </a:cubicBezTo>
                    <a:cubicBezTo>
                      <a:pt x="17" y="6"/>
                      <a:pt x="12" y="0"/>
                      <a:pt x="7" y="1"/>
                    </a:cubicBezTo>
                    <a:cubicBezTo>
                      <a:pt x="3" y="2"/>
                      <a:pt x="0" y="10"/>
                      <a:pt x="2" y="18"/>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5" name="Google Shape;8295;p199"/>
              <p:cNvSpPr/>
              <p:nvPr/>
            </p:nvSpPr>
            <p:spPr>
              <a:xfrm>
                <a:off x="4101" y="983"/>
                <a:ext cx="487" cy="568"/>
              </a:xfrm>
              <a:custGeom>
                <a:rect b="b" l="l" r="r" t="t"/>
                <a:pathLst>
                  <a:path extrusionOk="0" h="240" w="206">
                    <a:moveTo>
                      <a:pt x="192" y="127"/>
                    </a:moveTo>
                    <a:cubicBezTo>
                      <a:pt x="190" y="148"/>
                      <a:pt x="186" y="169"/>
                      <a:pt x="176" y="187"/>
                    </a:cubicBezTo>
                    <a:cubicBezTo>
                      <a:pt x="166" y="207"/>
                      <a:pt x="139" y="230"/>
                      <a:pt x="119" y="238"/>
                    </a:cubicBezTo>
                    <a:cubicBezTo>
                      <a:pt x="115" y="239"/>
                      <a:pt x="112" y="240"/>
                      <a:pt x="109" y="240"/>
                    </a:cubicBezTo>
                    <a:cubicBezTo>
                      <a:pt x="109" y="240"/>
                      <a:pt x="109" y="240"/>
                      <a:pt x="109" y="240"/>
                    </a:cubicBezTo>
                    <a:cubicBezTo>
                      <a:pt x="109" y="240"/>
                      <a:pt x="109" y="240"/>
                      <a:pt x="109" y="240"/>
                    </a:cubicBezTo>
                    <a:cubicBezTo>
                      <a:pt x="106" y="240"/>
                      <a:pt x="103" y="239"/>
                      <a:pt x="99" y="238"/>
                    </a:cubicBezTo>
                    <a:cubicBezTo>
                      <a:pt x="79" y="230"/>
                      <a:pt x="52" y="207"/>
                      <a:pt x="42" y="187"/>
                    </a:cubicBezTo>
                    <a:cubicBezTo>
                      <a:pt x="32" y="169"/>
                      <a:pt x="29" y="148"/>
                      <a:pt x="26" y="127"/>
                    </a:cubicBezTo>
                    <a:cubicBezTo>
                      <a:pt x="26" y="127"/>
                      <a:pt x="0" y="0"/>
                      <a:pt x="112" y="5"/>
                    </a:cubicBezTo>
                    <a:cubicBezTo>
                      <a:pt x="112" y="5"/>
                      <a:pt x="206" y="0"/>
                      <a:pt x="192" y="127"/>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6" name="Google Shape;8296;p199"/>
              <p:cNvSpPr/>
              <p:nvPr/>
            </p:nvSpPr>
            <p:spPr>
              <a:xfrm>
                <a:off x="4068" y="1622"/>
                <a:ext cx="577" cy="171"/>
              </a:xfrm>
              <a:custGeom>
                <a:rect b="b" l="l" r="r" t="t"/>
                <a:pathLst>
                  <a:path extrusionOk="0" h="72" w="244">
                    <a:moveTo>
                      <a:pt x="241" y="50"/>
                    </a:moveTo>
                    <a:cubicBezTo>
                      <a:pt x="234" y="29"/>
                      <a:pt x="216" y="12"/>
                      <a:pt x="194" y="10"/>
                    </a:cubicBezTo>
                    <a:cubicBezTo>
                      <a:pt x="170" y="8"/>
                      <a:pt x="146" y="3"/>
                      <a:pt x="122" y="0"/>
                    </a:cubicBezTo>
                    <a:cubicBezTo>
                      <a:pt x="98" y="3"/>
                      <a:pt x="74" y="8"/>
                      <a:pt x="50" y="10"/>
                    </a:cubicBezTo>
                    <a:cubicBezTo>
                      <a:pt x="28" y="12"/>
                      <a:pt x="10" y="29"/>
                      <a:pt x="4" y="50"/>
                    </a:cubicBezTo>
                    <a:cubicBezTo>
                      <a:pt x="1" y="57"/>
                      <a:pt x="0" y="65"/>
                      <a:pt x="0" y="72"/>
                    </a:cubicBezTo>
                    <a:cubicBezTo>
                      <a:pt x="122" y="72"/>
                      <a:pt x="122" y="72"/>
                      <a:pt x="122" y="72"/>
                    </a:cubicBezTo>
                    <a:cubicBezTo>
                      <a:pt x="244" y="72"/>
                      <a:pt x="244" y="72"/>
                      <a:pt x="244" y="72"/>
                    </a:cubicBezTo>
                    <a:cubicBezTo>
                      <a:pt x="244" y="65"/>
                      <a:pt x="243" y="57"/>
                      <a:pt x="241" y="5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7" name="Google Shape;8297;p199"/>
              <p:cNvSpPr/>
              <p:nvPr/>
            </p:nvSpPr>
            <p:spPr>
              <a:xfrm>
                <a:off x="3900" y="1719"/>
                <a:ext cx="289" cy="432"/>
              </a:xfrm>
              <a:custGeom>
                <a:rect b="b" l="l" r="r" t="t"/>
                <a:pathLst>
                  <a:path extrusionOk="0" h="182" w="122">
                    <a:moveTo>
                      <a:pt x="50" y="130"/>
                    </a:moveTo>
                    <a:cubicBezTo>
                      <a:pt x="122" y="31"/>
                      <a:pt x="122" y="31"/>
                      <a:pt x="122" y="31"/>
                    </a:cubicBezTo>
                    <a:cubicBezTo>
                      <a:pt x="78" y="0"/>
                      <a:pt x="78" y="0"/>
                      <a:pt x="78" y="0"/>
                    </a:cubicBezTo>
                    <a:cubicBezTo>
                      <a:pt x="0" y="130"/>
                      <a:pt x="0" y="130"/>
                      <a:pt x="0" y="130"/>
                    </a:cubicBezTo>
                    <a:cubicBezTo>
                      <a:pt x="0" y="130"/>
                      <a:pt x="9" y="182"/>
                      <a:pt x="50" y="13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8" name="Google Shape;8298;p199"/>
              <p:cNvSpPr/>
              <p:nvPr/>
            </p:nvSpPr>
            <p:spPr>
              <a:xfrm>
                <a:off x="4175" y="1793"/>
                <a:ext cx="364" cy="440"/>
              </a:xfrm>
              <a:custGeom>
                <a:rect b="b" l="l" r="r" t="t"/>
                <a:pathLst>
                  <a:path extrusionOk="0" h="186" w="154">
                    <a:moveTo>
                      <a:pt x="8" y="0"/>
                    </a:moveTo>
                    <a:cubicBezTo>
                      <a:pt x="150" y="0"/>
                      <a:pt x="150" y="0"/>
                      <a:pt x="150" y="0"/>
                    </a:cubicBezTo>
                    <a:cubicBezTo>
                      <a:pt x="150" y="0"/>
                      <a:pt x="113" y="114"/>
                      <a:pt x="154" y="186"/>
                    </a:cubicBezTo>
                    <a:cubicBezTo>
                      <a:pt x="0" y="186"/>
                      <a:pt x="0" y="186"/>
                      <a:pt x="0" y="186"/>
                    </a:cubicBezTo>
                    <a:cubicBezTo>
                      <a:pt x="0" y="186"/>
                      <a:pt x="35" y="132"/>
                      <a:pt x="8"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9" name="Google Shape;8299;p199"/>
              <p:cNvSpPr/>
              <p:nvPr/>
            </p:nvSpPr>
            <p:spPr>
              <a:xfrm>
                <a:off x="4035" y="2233"/>
                <a:ext cx="854" cy="349"/>
              </a:xfrm>
              <a:custGeom>
                <a:rect b="b" l="l" r="r" t="t"/>
                <a:pathLst>
                  <a:path extrusionOk="0" h="147" w="361">
                    <a:moveTo>
                      <a:pt x="134" y="112"/>
                    </a:moveTo>
                    <a:cubicBezTo>
                      <a:pt x="361" y="125"/>
                      <a:pt x="211" y="0"/>
                      <a:pt x="211" y="0"/>
                    </a:cubicBezTo>
                    <a:cubicBezTo>
                      <a:pt x="58" y="0"/>
                      <a:pt x="58" y="0"/>
                      <a:pt x="58" y="0"/>
                    </a:cubicBezTo>
                    <a:cubicBezTo>
                      <a:pt x="58" y="0"/>
                      <a:pt x="1" y="19"/>
                      <a:pt x="3" y="57"/>
                    </a:cubicBezTo>
                    <a:cubicBezTo>
                      <a:pt x="3" y="57"/>
                      <a:pt x="0" y="147"/>
                      <a:pt x="134" y="112"/>
                    </a:cubicBezTo>
                    <a:close/>
                  </a:path>
                </a:pathLst>
              </a:custGeom>
              <a:solidFill>
                <a:srgbClr val="C6413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0" name="Google Shape;8300;p199"/>
              <p:cNvSpPr/>
              <p:nvPr/>
            </p:nvSpPr>
            <p:spPr>
              <a:xfrm>
                <a:off x="4288" y="3186"/>
                <a:ext cx="125" cy="241"/>
              </a:xfrm>
              <a:custGeom>
                <a:rect b="b" l="l" r="r" t="t"/>
                <a:pathLst>
                  <a:path extrusionOk="0" h="102" w="53">
                    <a:moveTo>
                      <a:pt x="12" y="63"/>
                    </a:moveTo>
                    <a:cubicBezTo>
                      <a:pt x="14" y="79"/>
                      <a:pt x="20" y="93"/>
                      <a:pt x="35" y="100"/>
                    </a:cubicBezTo>
                    <a:cubicBezTo>
                      <a:pt x="36" y="101"/>
                      <a:pt x="38" y="102"/>
                      <a:pt x="38" y="101"/>
                    </a:cubicBezTo>
                    <a:cubicBezTo>
                      <a:pt x="53" y="95"/>
                      <a:pt x="53" y="75"/>
                      <a:pt x="52" y="62"/>
                    </a:cubicBezTo>
                    <a:cubicBezTo>
                      <a:pt x="51" y="51"/>
                      <a:pt x="45" y="42"/>
                      <a:pt x="42" y="32"/>
                    </a:cubicBezTo>
                    <a:cubicBezTo>
                      <a:pt x="39" y="23"/>
                      <a:pt x="38" y="14"/>
                      <a:pt x="37" y="6"/>
                    </a:cubicBezTo>
                    <a:cubicBezTo>
                      <a:pt x="37" y="0"/>
                      <a:pt x="37" y="0"/>
                      <a:pt x="37" y="0"/>
                    </a:cubicBezTo>
                    <a:cubicBezTo>
                      <a:pt x="0" y="8"/>
                      <a:pt x="0" y="8"/>
                      <a:pt x="0" y="8"/>
                    </a:cubicBezTo>
                    <a:cubicBezTo>
                      <a:pt x="6" y="21"/>
                      <a:pt x="11" y="36"/>
                      <a:pt x="11" y="50"/>
                    </a:cubicBezTo>
                    <a:cubicBezTo>
                      <a:pt x="12" y="53"/>
                      <a:pt x="11" y="59"/>
                      <a:pt x="12" y="63"/>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1" name="Google Shape;8301;p199"/>
              <p:cNvSpPr/>
              <p:nvPr/>
            </p:nvSpPr>
            <p:spPr>
              <a:xfrm>
                <a:off x="4312" y="3314"/>
                <a:ext cx="128" cy="156"/>
              </a:xfrm>
              <a:custGeom>
                <a:rect b="b" l="l" r="r" t="t"/>
                <a:pathLst>
                  <a:path extrusionOk="0" h="66" w="54">
                    <a:moveTo>
                      <a:pt x="46" y="15"/>
                    </a:moveTo>
                    <a:cubicBezTo>
                      <a:pt x="54" y="57"/>
                      <a:pt x="34" y="61"/>
                      <a:pt x="34" y="61"/>
                    </a:cubicBezTo>
                    <a:cubicBezTo>
                      <a:pt x="12" y="66"/>
                      <a:pt x="2" y="25"/>
                      <a:pt x="2" y="25"/>
                    </a:cubicBezTo>
                    <a:cubicBezTo>
                      <a:pt x="0" y="17"/>
                      <a:pt x="2" y="9"/>
                      <a:pt x="2" y="9"/>
                    </a:cubicBezTo>
                    <a:cubicBezTo>
                      <a:pt x="2" y="15"/>
                      <a:pt x="6" y="24"/>
                      <a:pt x="6" y="24"/>
                    </a:cubicBezTo>
                    <a:cubicBezTo>
                      <a:pt x="11" y="32"/>
                      <a:pt x="19" y="38"/>
                      <a:pt x="28" y="36"/>
                    </a:cubicBezTo>
                    <a:cubicBezTo>
                      <a:pt x="28" y="36"/>
                      <a:pt x="39" y="34"/>
                      <a:pt x="42" y="16"/>
                    </a:cubicBezTo>
                    <a:cubicBezTo>
                      <a:pt x="42" y="16"/>
                      <a:pt x="42" y="6"/>
                      <a:pt x="40" y="0"/>
                    </a:cubicBezTo>
                    <a:cubicBezTo>
                      <a:pt x="40" y="0"/>
                      <a:pt x="44" y="5"/>
                      <a:pt x="46" y="15"/>
                    </a:cubicBezTo>
                    <a:close/>
                  </a:path>
                </a:pathLst>
              </a:custGeom>
              <a:solidFill>
                <a:srgbClr val="3B23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2" name="Google Shape;8302;p199"/>
              <p:cNvSpPr/>
              <p:nvPr/>
            </p:nvSpPr>
            <p:spPr>
              <a:xfrm>
                <a:off x="4052" y="2295"/>
                <a:ext cx="324" cy="912"/>
              </a:xfrm>
              <a:custGeom>
                <a:rect b="b" l="l" r="r" t="t"/>
                <a:pathLst>
                  <a:path extrusionOk="0" h="385" w="137">
                    <a:moveTo>
                      <a:pt x="4" y="29"/>
                    </a:moveTo>
                    <a:cubicBezTo>
                      <a:pt x="5" y="21"/>
                      <a:pt x="10" y="13"/>
                      <a:pt x="17" y="7"/>
                    </a:cubicBezTo>
                    <a:cubicBezTo>
                      <a:pt x="24" y="3"/>
                      <a:pt x="31" y="0"/>
                      <a:pt x="39" y="0"/>
                    </a:cubicBezTo>
                    <a:cubicBezTo>
                      <a:pt x="72" y="2"/>
                      <a:pt x="81" y="35"/>
                      <a:pt x="86" y="61"/>
                    </a:cubicBezTo>
                    <a:cubicBezTo>
                      <a:pt x="94" y="100"/>
                      <a:pt x="89" y="104"/>
                      <a:pt x="98" y="154"/>
                    </a:cubicBezTo>
                    <a:cubicBezTo>
                      <a:pt x="102" y="182"/>
                      <a:pt x="119" y="229"/>
                      <a:pt x="123" y="256"/>
                    </a:cubicBezTo>
                    <a:cubicBezTo>
                      <a:pt x="130" y="296"/>
                      <a:pt x="133" y="337"/>
                      <a:pt x="137" y="377"/>
                    </a:cubicBezTo>
                    <a:cubicBezTo>
                      <a:pt x="100" y="385"/>
                      <a:pt x="100" y="385"/>
                      <a:pt x="100" y="385"/>
                    </a:cubicBezTo>
                    <a:cubicBezTo>
                      <a:pt x="90" y="357"/>
                      <a:pt x="79" y="327"/>
                      <a:pt x="69" y="299"/>
                    </a:cubicBezTo>
                    <a:cubicBezTo>
                      <a:pt x="51" y="243"/>
                      <a:pt x="58" y="236"/>
                      <a:pt x="40" y="171"/>
                    </a:cubicBezTo>
                    <a:cubicBezTo>
                      <a:pt x="36" y="154"/>
                      <a:pt x="10" y="96"/>
                      <a:pt x="7" y="78"/>
                    </a:cubicBezTo>
                    <a:cubicBezTo>
                      <a:pt x="4" y="64"/>
                      <a:pt x="0" y="45"/>
                      <a:pt x="4" y="29"/>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3" name="Google Shape;8303;p199"/>
              <p:cNvSpPr/>
              <p:nvPr/>
            </p:nvSpPr>
            <p:spPr>
              <a:xfrm>
                <a:off x="4483" y="3113"/>
                <a:ext cx="125" cy="239"/>
              </a:xfrm>
              <a:custGeom>
                <a:rect b="b" l="l" r="r" t="t"/>
                <a:pathLst>
                  <a:path extrusionOk="0" h="101" w="53">
                    <a:moveTo>
                      <a:pt x="12" y="63"/>
                    </a:moveTo>
                    <a:cubicBezTo>
                      <a:pt x="14" y="79"/>
                      <a:pt x="20" y="93"/>
                      <a:pt x="35" y="100"/>
                    </a:cubicBezTo>
                    <a:cubicBezTo>
                      <a:pt x="36" y="100"/>
                      <a:pt x="38" y="101"/>
                      <a:pt x="38" y="101"/>
                    </a:cubicBezTo>
                    <a:cubicBezTo>
                      <a:pt x="53" y="94"/>
                      <a:pt x="52" y="75"/>
                      <a:pt x="51" y="62"/>
                    </a:cubicBezTo>
                    <a:cubicBezTo>
                      <a:pt x="51" y="51"/>
                      <a:pt x="45" y="42"/>
                      <a:pt x="42" y="32"/>
                    </a:cubicBezTo>
                    <a:cubicBezTo>
                      <a:pt x="39" y="23"/>
                      <a:pt x="38" y="14"/>
                      <a:pt x="37" y="5"/>
                    </a:cubicBezTo>
                    <a:cubicBezTo>
                      <a:pt x="37" y="0"/>
                      <a:pt x="37" y="0"/>
                      <a:pt x="37" y="0"/>
                    </a:cubicBezTo>
                    <a:cubicBezTo>
                      <a:pt x="0" y="8"/>
                      <a:pt x="0" y="8"/>
                      <a:pt x="0" y="8"/>
                    </a:cubicBezTo>
                    <a:cubicBezTo>
                      <a:pt x="6" y="20"/>
                      <a:pt x="11" y="35"/>
                      <a:pt x="11" y="49"/>
                    </a:cubicBezTo>
                    <a:cubicBezTo>
                      <a:pt x="12" y="53"/>
                      <a:pt x="11" y="59"/>
                      <a:pt x="12" y="63"/>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4" name="Google Shape;8304;p199"/>
              <p:cNvSpPr/>
              <p:nvPr/>
            </p:nvSpPr>
            <p:spPr>
              <a:xfrm>
                <a:off x="4518" y="3307"/>
                <a:ext cx="125" cy="154"/>
              </a:xfrm>
              <a:custGeom>
                <a:rect b="b" l="l" r="r" t="t"/>
                <a:pathLst>
                  <a:path extrusionOk="0" h="65" w="53">
                    <a:moveTo>
                      <a:pt x="46" y="14"/>
                    </a:moveTo>
                    <a:cubicBezTo>
                      <a:pt x="53" y="56"/>
                      <a:pt x="34" y="60"/>
                      <a:pt x="34" y="60"/>
                    </a:cubicBezTo>
                    <a:cubicBezTo>
                      <a:pt x="12" y="65"/>
                      <a:pt x="2" y="24"/>
                      <a:pt x="2" y="24"/>
                    </a:cubicBezTo>
                    <a:cubicBezTo>
                      <a:pt x="0" y="16"/>
                      <a:pt x="2" y="9"/>
                      <a:pt x="2" y="9"/>
                    </a:cubicBezTo>
                    <a:cubicBezTo>
                      <a:pt x="2" y="14"/>
                      <a:pt x="6" y="23"/>
                      <a:pt x="6" y="23"/>
                    </a:cubicBezTo>
                    <a:cubicBezTo>
                      <a:pt x="11" y="31"/>
                      <a:pt x="18" y="38"/>
                      <a:pt x="28" y="36"/>
                    </a:cubicBezTo>
                    <a:cubicBezTo>
                      <a:pt x="28" y="36"/>
                      <a:pt x="39" y="33"/>
                      <a:pt x="42" y="15"/>
                    </a:cubicBezTo>
                    <a:cubicBezTo>
                      <a:pt x="42" y="15"/>
                      <a:pt x="42" y="6"/>
                      <a:pt x="40" y="0"/>
                    </a:cubicBezTo>
                    <a:cubicBezTo>
                      <a:pt x="40" y="0"/>
                      <a:pt x="44" y="5"/>
                      <a:pt x="46" y="14"/>
                    </a:cubicBezTo>
                    <a:close/>
                  </a:path>
                </a:pathLst>
              </a:custGeom>
              <a:solidFill>
                <a:srgbClr val="3B23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5" name="Google Shape;8305;p199"/>
              <p:cNvSpPr/>
              <p:nvPr/>
            </p:nvSpPr>
            <p:spPr>
              <a:xfrm>
                <a:off x="4257" y="2286"/>
                <a:ext cx="324" cy="914"/>
              </a:xfrm>
              <a:custGeom>
                <a:rect b="b" l="l" r="r" t="t"/>
                <a:pathLst>
                  <a:path extrusionOk="0" h="386" w="137">
                    <a:moveTo>
                      <a:pt x="3" y="30"/>
                    </a:moveTo>
                    <a:cubicBezTo>
                      <a:pt x="5" y="21"/>
                      <a:pt x="9" y="14"/>
                      <a:pt x="17" y="8"/>
                    </a:cubicBezTo>
                    <a:cubicBezTo>
                      <a:pt x="24" y="4"/>
                      <a:pt x="31" y="0"/>
                      <a:pt x="39" y="1"/>
                    </a:cubicBezTo>
                    <a:cubicBezTo>
                      <a:pt x="72" y="3"/>
                      <a:pt x="80" y="35"/>
                      <a:pt x="86" y="62"/>
                    </a:cubicBezTo>
                    <a:cubicBezTo>
                      <a:pt x="94" y="100"/>
                      <a:pt x="89" y="105"/>
                      <a:pt x="98" y="155"/>
                    </a:cubicBezTo>
                    <a:cubicBezTo>
                      <a:pt x="102" y="182"/>
                      <a:pt x="119" y="230"/>
                      <a:pt x="123" y="257"/>
                    </a:cubicBezTo>
                    <a:cubicBezTo>
                      <a:pt x="130" y="296"/>
                      <a:pt x="133" y="338"/>
                      <a:pt x="137" y="377"/>
                    </a:cubicBezTo>
                    <a:cubicBezTo>
                      <a:pt x="100" y="386"/>
                      <a:pt x="100" y="386"/>
                      <a:pt x="100" y="386"/>
                    </a:cubicBezTo>
                    <a:cubicBezTo>
                      <a:pt x="90" y="358"/>
                      <a:pt x="78" y="328"/>
                      <a:pt x="69" y="300"/>
                    </a:cubicBezTo>
                    <a:cubicBezTo>
                      <a:pt x="51" y="243"/>
                      <a:pt x="57" y="237"/>
                      <a:pt x="40" y="171"/>
                    </a:cubicBezTo>
                    <a:cubicBezTo>
                      <a:pt x="35" y="154"/>
                      <a:pt x="10" y="96"/>
                      <a:pt x="7" y="79"/>
                    </a:cubicBezTo>
                    <a:cubicBezTo>
                      <a:pt x="4" y="65"/>
                      <a:pt x="0" y="46"/>
                      <a:pt x="3" y="3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6" name="Google Shape;8306;p199"/>
              <p:cNvSpPr/>
              <p:nvPr/>
            </p:nvSpPr>
            <p:spPr>
              <a:xfrm>
                <a:off x="4194" y="1636"/>
                <a:ext cx="335" cy="147"/>
              </a:xfrm>
              <a:custGeom>
                <a:rect b="b" l="l" r="r" t="t"/>
                <a:pathLst>
                  <a:path extrusionOk="0" h="62" w="142">
                    <a:moveTo>
                      <a:pt x="0" y="62"/>
                    </a:moveTo>
                    <a:cubicBezTo>
                      <a:pt x="142" y="62"/>
                      <a:pt x="142" y="62"/>
                      <a:pt x="142" y="62"/>
                    </a:cubicBezTo>
                    <a:cubicBezTo>
                      <a:pt x="142" y="62"/>
                      <a:pt x="93" y="40"/>
                      <a:pt x="114" y="1"/>
                    </a:cubicBezTo>
                    <a:cubicBezTo>
                      <a:pt x="104" y="0"/>
                      <a:pt x="120" y="1"/>
                      <a:pt x="109" y="0"/>
                    </a:cubicBezTo>
                    <a:cubicBezTo>
                      <a:pt x="69" y="59"/>
                      <a:pt x="69" y="59"/>
                      <a:pt x="69" y="59"/>
                    </a:cubicBezTo>
                    <a:cubicBezTo>
                      <a:pt x="27" y="0"/>
                      <a:pt x="27" y="0"/>
                      <a:pt x="27" y="0"/>
                    </a:cubicBezTo>
                    <a:cubicBezTo>
                      <a:pt x="17" y="2"/>
                      <a:pt x="32" y="0"/>
                      <a:pt x="22" y="1"/>
                    </a:cubicBezTo>
                    <a:cubicBezTo>
                      <a:pt x="22" y="1"/>
                      <a:pt x="28" y="35"/>
                      <a:pt x="0" y="62"/>
                    </a:cubicBezTo>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7" name="Google Shape;8307;p199"/>
              <p:cNvSpPr/>
              <p:nvPr/>
            </p:nvSpPr>
            <p:spPr>
              <a:xfrm>
                <a:off x="4158" y="1783"/>
                <a:ext cx="402" cy="450"/>
              </a:xfrm>
              <a:custGeom>
                <a:rect b="b" l="l" r="r" t="t"/>
                <a:pathLst>
                  <a:path extrusionOk="0" h="190" w="170">
                    <a:moveTo>
                      <a:pt x="157" y="0"/>
                    </a:moveTo>
                    <a:cubicBezTo>
                      <a:pt x="15" y="0"/>
                      <a:pt x="15" y="0"/>
                      <a:pt x="15" y="0"/>
                    </a:cubicBezTo>
                    <a:cubicBezTo>
                      <a:pt x="15" y="0"/>
                      <a:pt x="0" y="26"/>
                      <a:pt x="24" y="73"/>
                    </a:cubicBezTo>
                    <a:cubicBezTo>
                      <a:pt x="30" y="155"/>
                      <a:pt x="7" y="190"/>
                      <a:pt x="7" y="190"/>
                    </a:cubicBezTo>
                    <a:cubicBezTo>
                      <a:pt x="161" y="190"/>
                      <a:pt x="161" y="190"/>
                      <a:pt x="161" y="190"/>
                    </a:cubicBezTo>
                    <a:cubicBezTo>
                      <a:pt x="141" y="155"/>
                      <a:pt x="140" y="111"/>
                      <a:pt x="143" y="74"/>
                    </a:cubicBezTo>
                    <a:cubicBezTo>
                      <a:pt x="143" y="74"/>
                      <a:pt x="170" y="39"/>
                      <a:pt x="157" y="0"/>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8" name="Google Shape;8308;p199"/>
              <p:cNvSpPr/>
              <p:nvPr/>
            </p:nvSpPr>
            <p:spPr>
              <a:xfrm>
                <a:off x="4151" y="1783"/>
                <a:ext cx="407" cy="176"/>
              </a:xfrm>
              <a:custGeom>
                <a:rect b="b" l="l" r="r" t="t"/>
                <a:pathLst>
                  <a:path extrusionOk="0" h="74" w="172">
                    <a:moveTo>
                      <a:pt x="146" y="74"/>
                    </a:moveTo>
                    <a:cubicBezTo>
                      <a:pt x="146" y="74"/>
                      <a:pt x="172" y="46"/>
                      <a:pt x="160" y="0"/>
                    </a:cubicBezTo>
                    <a:cubicBezTo>
                      <a:pt x="18" y="0"/>
                      <a:pt x="18" y="0"/>
                      <a:pt x="18" y="0"/>
                    </a:cubicBezTo>
                    <a:cubicBezTo>
                      <a:pt x="18" y="0"/>
                      <a:pt x="0" y="37"/>
                      <a:pt x="27" y="73"/>
                    </a:cubicBezTo>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9" name="Google Shape;8309;p199"/>
              <p:cNvSpPr/>
              <p:nvPr/>
            </p:nvSpPr>
            <p:spPr>
              <a:xfrm>
                <a:off x="4217" y="2262"/>
                <a:ext cx="241" cy="230"/>
              </a:xfrm>
              <a:custGeom>
                <a:rect b="b" l="l" r="r" t="t"/>
                <a:pathLst>
                  <a:path extrusionOk="0" h="97" w="102">
                    <a:moveTo>
                      <a:pt x="25" y="97"/>
                    </a:moveTo>
                    <a:cubicBezTo>
                      <a:pt x="25" y="97"/>
                      <a:pt x="0" y="43"/>
                      <a:pt x="23" y="19"/>
                    </a:cubicBezTo>
                    <a:cubicBezTo>
                      <a:pt x="23" y="19"/>
                      <a:pt x="35" y="6"/>
                      <a:pt x="55" y="4"/>
                    </a:cubicBezTo>
                    <a:cubicBezTo>
                      <a:pt x="55" y="4"/>
                      <a:pt x="91" y="0"/>
                      <a:pt x="98" y="38"/>
                    </a:cubicBezTo>
                    <a:cubicBezTo>
                      <a:pt x="98" y="38"/>
                      <a:pt x="102" y="52"/>
                      <a:pt x="101" y="62"/>
                    </a:cubicBezTo>
                    <a:cubicBezTo>
                      <a:pt x="101" y="62"/>
                      <a:pt x="91" y="10"/>
                      <a:pt x="51" y="15"/>
                    </a:cubicBezTo>
                    <a:cubicBezTo>
                      <a:pt x="51" y="15"/>
                      <a:pt x="8" y="20"/>
                      <a:pt x="25" y="97"/>
                    </a:cubicBezTo>
                    <a:close/>
                  </a:path>
                </a:pathLst>
              </a:custGeom>
              <a:solidFill>
                <a:srgbClr val="7721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0" name="Google Shape;8310;p199"/>
              <p:cNvSpPr/>
              <p:nvPr/>
            </p:nvSpPr>
            <p:spPr>
              <a:xfrm>
                <a:off x="4011" y="2274"/>
                <a:ext cx="242" cy="227"/>
              </a:xfrm>
              <a:custGeom>
                <a:rect b="b" l="l" r="r" t="t"/>
                <a:pathLst>
                  <a:path extrusionOk="0" h="96" w="102">
                    <a:moveTo>
                      <a:pt x="24" y="96"/>
                    </a:moveTo>
                    <a:cubicBezTo>
                      <a:pt x="24" y="96"/>
                      <a:pt x="0" y="42"/>
                      <a:pt x="23" y="19"/>
                    </a:cubicBezTo>
                    <a:cubicBezTo>
                      <a:pt x="23" y="19"/>
                      <a:pt x="34" y="6"/>
                      <a:pt x="54" y="4"/>
                    </a:cubicBezTo>
                    <a:cubicBezTo>
                      <a:pt x="54" y="4"/>
                      <a:pt x="90" y="0"/>
                      <a:pt x="98" y="37"/>
                    </a:cubicBezTo>
                    <a:cubicBezTo>
                      <a:pt x="98" y="37"/>
                      <a:pt x="102" y="51"/>
                      <a:pt x="100" y="61"/>
                    </a:cubicBezTo>
                    <a:cubicBezTo>
                      <a:pt x="100" y="61"/>
                      <a:pt x="91" y="9"/>
                      <a:pt x="50" y="15"/>
                    </a:cubicBezTo>
                    <a:cubicBezTo>
                      <a:pt x="50" y="15"/>
                      <a:pt x="7" y="20"/>
                      <a:pt x="24" y="96"/>
                    </a:cubicBezTo>
                    <a:close/>
                  </a:path>
                </a:pathLst>
              </a:custGeom>
              <a:solidFill>
                <a:srgbClr val="7721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1" name="Google Shape;8311;p199"/>
              <p:cNvSpPr/>
              <p:nvPr/>
            </p:nvSpPr>
            <p:spPr>
              <a:xfrm>
                <a:off x="4444" y="1338"/>
                <a:ext cx="206" cy="502"/>
              </a:xfrm>
              <a:custGeom>
                <a:rect b="b" l="l" r="r" t="t"/>
                <a:pathLst>
                  <a:path extrusionOk="0" h="212" w="87">
                    <a:moveTo>
                      <a:pt x="44" y="0"/>
                    </a:moveTo>
                    <a:cubicBezTo>
                      <a:pt x="44" y="0"/>
                      <a:pt x="11" y="138"/>
                      <a:pt x="87" y="197"/>
                    </a:cubicBezTo>
                    <a:cubicBezTo>
                      <a:pt x="87" y="197"/>
                      <a:pt x="1" y="212"/>
                      <a:pt x="3" y="145"/>
                    </a:cubicBezTo>
                    <a:cubicBezTo>
                      <a:pt x="3" y="145"/>
                      <a:pt x="0" y="112"/>
                      <a:pt x="21" y="52"/>
                    </a:cubicBezTo>
                    <a:cubicBezTo>
                      <a:pt x="21" y="52"/>
                      <a:pt x="36" y="37"/>
                      <a:pt x="44" y="0"/>
                    </a:cubicBezTo>
                    <a:close/>
                  </a:path>
                </a:pathLst>
              </a:custGeom>
              <a:solidFill>
                <a:srgbClr val="D146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2" name="Google Shape;8312;p199"/>
              <p:cNvSpPr/>
              <p:nvPr/>
            </p:nvSpPr>
            <p:spPr>
              <a:xfrm>
                <a:off x="4444" y="1338"/>
                <a:ext cx="161" cy="469"/>
              </a:xfrm>
              <a:custGeom>
                <a:rect b="b" l="l" r="r" t="t"/>
                <a:pathLst>
                  <a:path extrusionOk="0" h="198" w="68">
                    <a:moveTo>
                      <a:pt x="6" y="145"/>
                    </a:moveTo>
                    <a:cubicBezTo>
                      <a:pt x="6" y="145"/>
                      <a:pt x="4" y="112"/>
                      <a:pt x="24" y="52"/>
                    </a:cubicBezTo>
                    <a:cubicBezTo>
                      <a:pt x="24" y="52"/>
                      <a:pt x="32" y="44"/>
                      <a:pt x="39" y="27"/>
                    </a:cubicBezTo>
                    <a:cubicBezTo>
                      <a:pt x="41" y="11"/>
                      <a:pt x="44" y="0"/>
                      <a:pt x="44" y="0"/>
                    </a:cubicBezTo>
                    <a:cubicBezTo>
                      <a:pt x="35" y="37"/>
                      <a:pt x="21" y="52"/>
                      <a:pt x="21" y="52"/>
                    </a:cubicBezTo>
                    <a:cubicBezTo>
                      <a:pt x="0" y="112"/>
                      <a:pt x="2" y="145"/>
                      <a:pt x="2" y="145"/>
                    </a:cubicBezTo>
                    <a:cubicBezTo>
                      <a:pt x="1" y="192"/>
                      <a:pt x="43" y="198"/>
                      <a:pt x="68" y="198"/>
                    </a:cubicBezTo>
                    <a:cubicBezTo>
                      <a:pt x="43" y="198"/>
                      <a:pt x="5" y="190"/>
                      <a:pt x="6" y="145"/>
                    </a:cubicBezTo>
                    <a:close/>
                  </a:path>
                </a:pathLst>
              </a:custGeom>
              <a:solidFill>
                <a:srgbClr val="8F2C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3" name="Google Shape;8313;p199"/>
              <p:cNvSpPr/>
              <p:nvPr/>
            </p:nvSpPr>
            <p:spPr>
              <a:xfrm>
                <a:off x="4028" y="971"/>
                <a:ext cx="317" cy="860"/>
              </a:xfrm>
              <a:custGeom>
                <a:rect b="b" l="l" r="r" t="t"/>
                <a:pathLst>
                  <a:path extrusionOk="0" h="363" w="134">
                    <a:moveTo>
                      <a:pt x="126" y="0"/>
                    </a:moveTo>
                    <a:cubicBezTo>
                      <a:pt x="126" y="0"/>
                      <a:pt x="29" y="8"/>
                      <a:pt x="41" y="114"/>
                    </a:cubicBezTo>
                    <a:cubicBezTo>
                      <a:pt x="41" y="114"/>
                      <a:pt x="48" y="238"/>
                      <a:pt x="37" y="275"/>
                    </a:cubicBezTo>
                    <a:cubicBezTo>
                      <a:pt x="37" y="275"/>
                      <a:pt x="25" y="321"/>
                      <a:pt x="0" y="338"/>
                    </a:cubicBezTo>
                    <a:cubicBezTo>
                      <a:pt x="0" y="338"/>
                      <a:pt x="32" y="363"/>
                      <a:pt x="75" y="338"/>
                    </a:cubicBezTo>
                    <a:cubicBezTo>
                      <a:pt x="75" y="338"/>
                      <a:pt x="101" y="291"/>
                      <a:pt x="70" y="135"/>
                    </a:cubicBezTo>
                    <a:cubicBezTo>
                      <a:pt x="70" y="135"/>
                      <a:pt x="46" y="38"/>
                      <a:pt x="134" y="38"/>
                    </a:cubicBezTo>
                    <a:cubicBezTo>
                      <a:pt x="134" y="38"/>
                      <a:pt x="121" y="13"/>
                      <a:pt x="126" y="0"/>
                    </a:cubicBezTo>
                    <a:close/>
                  </a:path>
                </a:pathLst>
              </a:custGeom>
              <a:solidFill>
                <a:srgbClr val="C5421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4" name="Google Shape;8314;p199"/>
              <p:cNvSpPr/>
              <p:nvPr/>
            </p:nvSpPr>
            <p:spPr>
              <a:xfrm>
                <a:off x="4028" y="971"/>
                <a:ext cx="317" cy="860"/>
              </a:xfrm>
              <a:custGeom>
                <a:rect b="b" l="l" r="r" t="t"/>
                <a:pathLst>
                  <a:path extrusionOk="0" h="363" w="134">
                    <a:moveTo>
                      <a:pt x="134" y="38"/>
                    </a:moveTo>
                    <a:cubicBezTo>
                      <a:pt x="134" y="38"/>
                      <a:pt x="121" y="13"/>
                      <a:pt x="126" y="0"/>
                    </a:cubicBezTo>
                    <a:cubicBezTo>
                      <a:pt x="126" y="0"/>
                      <a:pt x="124" y="0"/>
                      <a:pt x="120" y="1"/>
                    </a:cubicBezTo>
                    <a:cubicBezTo>
                      <a:pt x="118" y="14"/>
                      <a:pt x="128" y="35"/>
                      <a:pt x="128" y="35"/>
                    </a:cubicBezTo>
                    <a:cubicBezTo>
                      <a:pt x="41" y="34"/>
                      <a:pt x="64" y="132"/>
                      <a:pt x="64" y="132"/>
                    </a:cubicBezTo>
                    <a:cubicBezTo>
                      <a:pt x="95" y="287"/>
                      <a:pt x="70" y="334"/>
                      <a:pt x="70" y="334"/>
                    </a:cubicBezTo>
                    <a:cubicBezTo>
                      <a:pt x="37" y="353"/>
                      <a:pt x="11" y="344"/>
                      <a:pt x="0" y="338"/>
                    </a:cubicBezTo>
                    <a:cubicBezTo>
                      <a:pt x="0" y="338"/>
                      <a:pt x="0" y="338"/>
                      <a:pt x="0" y="338"/>
                    </a:cubicBezTo>
                    <a:cubicBezTo>
                      <a:pt x="0" y="338"/>
                      <a:pt x="32" y="363"/>
                      <a:pt x="75" y="338"/>
                    </a:cubicBezTo>
                    <a:cubicBezTo>
                      <a:pt x="75" y="338"/>
                      <a:pt x="101" y="291"/>
                      <a:pt x="70" y="135"/>
                    </a:cubicBezTo>
                    <a:cubicBezTo>
                      <a:pt x="70" y="135"/>
                      <a:pt x="46" y="38"/>
                      <a:pt x="134" y="38"/>
                    </a:cubicBezTo>
                    <a:close/>
                  </a:path>
                </a:pathLst>
              </a:custGeom>
              <a:solidFill>
                <a:srgbClr val="8F2C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5" name="Google Shape;8315;p199"/>
              <p:cNvSpPr/>
              <p:nvPr/>
            </p:nvSpPr>
            <p:spPr>
              <a:xfrm>
                <a:off x="4205" y="966"/>
                <a:ext cx="421" cy="294"/>
              </a:xfrm>
              <a:custGeom>
                <a:rect b="b" l="l" r="r" t="t"/>
                <a:pathLst>
                  <a:path extrusionOk="0" h="124" w="178">
                    <a:moveTo>
                      <a:pt x="33" y="44"/>
                    </a:moveTo>
                    <a:cubicBezTo>
                      <a:pt x="33" y="44"/>
                      <a:pt x="59" y="98"/>
                      <a:pt x="149" y="124"/>
                    </a:cubicBezTo>
                    <a:cubicBezTo>
                      <a:pt x="149" y="124"/>
                      <a:pt x="178" y="2"/>
                      <a:pt x="51" y="2"/>
                    </a:cubicBezTo>
                    <a:cubicBezTo>
                      <a:pt x="51" y="2"/>
                      <a:pt x="0" y="0"/>
                      <a:pt x="33" y="44"/>
                    </a:cubicBezTo>
                    <a:close/>
                  </a:path>
                </a:pathLst>
              </a:custGeom>
              <a:solidFill>
                <a:srgbClr val="D146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6" name="Google Shape;8316;p199"/>
              <p:cNvSpPr/>
              <p:nvPr/>
            </p:nvSpPr>
            <p:spPr>
              <a:xfrm>
                <a:off x="4257" y="1021"/>
                <a:ext cx="327" cy="239"/>
              </a:xfrm>
              <a:custGeom>
                <a:rect b="b" l="l" r="r" t="t"/>
                <a:pathLst>
                  <a:path extrusionOk="0" h="101" w="138">
                    <a:moveTo>
                      <a:pt x="117" y="19"/>
                    </a:moveTo>
                    <a:cubicBezTo>
                      <a:pt x="132" y="53"/>
                      <a:pt x="123" y="93"/>
                      <a:pt x="123" y="93"/>
                    </a:cubicBezTo>
                    <a:cubicBezTo>
                      <a:pt x="32" y="67"/>
                      <a:pt x="7" y="13"/>
                      <a:pt x="7" y="13"/>
                    </a:cubicBezTo>
                    <a:cubicBezTo>
                      <a:pt x="5" y="10"/>
                      <a:pt x="1" y="2"/>
                      <a:pt x="0" y="0"/>
                    </a:cubicBezTo>
                    <a:cubicBezTo>
                      <a:pt x="1" y="6"/>
                      <a:pt x="6" y="17"/>
                      <a:pt x="10" y="22"/>
                    </a:cubicBezTo>
                    <a:cubicBezTo>
                      <a:pt x="10" y="22"/>
                      <a:pt x="37" y="75"/>
                      <a:pt x="127" y="101"/>
                    </a:cubicBezTo>
                    <a:cubicBezTo>
                      <a:pt x="127" y="101"/>
                      <a:pt x="138" y="55"/>
                      <a:pt x="117" y="19"/>
                    </a:cubicBezTo>
                    <a:close/>
                  </a:path>
                </a:pathLst>
              </a:custGeom>
              <a:solidFill>
                <a:srgbClr val="8F2C0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7" name="Google Shape;8317;p199"/>
              <p:cNvSpPr/>
              <p:nvPr/>
            </p:nvSpPr>
            <p:spPr>
              <a:xfrm>
                <a:off x="4052" y="1805"/>
                <a:ext cx="615" cy="369"/>
              </a:xfrm>
              <a:custGeom>
                <a:rect b="b" l="l" r="r" t="t"/>
                <a:pathLst>
                  <a:path extrusionOk="0" h="156" w="260">
                    <a:moveTo>
                      <a:pt x="246" y="140"/>
                    </a:moveTo>
                    <a:cubicBezTo>
                      <a:pt x="246" y="149"/>
                      <a:pt x="239" y="156"/>
                      <a:pt x="230" y="156"/>
                    </a:cubicBezTo>
                    <a:cubicBezTo>
                      <a:pt x="29" y="156"/>
                      <a:pt x="29" y="156"/>
                      <a:pt x="29" y="156"/>
                    </a:cubicBezTo>
                    <a:cubicBezTo>
                      <a:pt x="20" y="156"/>
                      <a:pt x="13" y="149"/>
                      <a:pt x="13" y="140"/>
                    </a:cubicBezTo>
                    <a:cubicBezTo>
                      <a:pt x="0" y="16"/>
                      <a:pt x="0" y="16"/>
                      <a:pt x="0" y="16"/>
                    </a:cubicBezTo>
                    <a:cubicBezTo>
                      <a:pt x="0" y="7"/>
                      <a:pt x="7" y="0"/>
                      <a:pt x="16" y="0"/>
                    </a:cubicBezTo>
                    <a:cubicBezTo>
                      <a:pt x="244" y="0"/>
                      <a:pt x="244" y="0"/>
                      <a:pt x="244" y="0"/>
                    </a:cubicBezTo>
                    <a:cubicBezTo>
                      <a:pt x="253" y="0"/>
                      <a:pt x="260" y="7"/>
                      <a:pt x="260" y="16"/>
                    </a:cubicBezTo>
                    <a:lnTo>
                      <a:pt x="246" y="140"/>
                    </a:lnTo>
                    <a:close/>
                  </a:path>
                </a:pathLst>
              </a:custGeom>
              <a:solidFill>
                <a:srgbClr val="BBBD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8" name="Google Shape;8318;p199"/>
              <p:cNvSpPr/>
              <p:nvPr/>
            </p:nvSpPr>
            <p:spPr>
              <a:xfrm>
                <a:off x="4071" y="1831"/>
                <a:ext cx="574" cy="343"/>
              </a:xfrm>
              <a:custGeom>
                <a:rect b="b" l="l" r="r" t="t"/>
                <a:pathLst>
                  <a:path extrusionOk="0" h="145" w="243">
                    <a:moveTo>
                      <a:pt x="230" y="130"/>
                    </a:moveTo>
                    <a:cubicBezTo>
                      <a:pt x="230" y="138"/>
                      <a:pt x="223" y="145"/>
                      <a:pt x="215" y="145"/>
                    </a:cubicBezTo>
                    <a:cubicBezTo>
                      <a:pt x="29" y="145"/>
                      <a:pt x="29" y="145"/>
                      <a:pt x="29" y="145"/>
                    </a:cubicBezTo>
                    <a:cubicBezTo>
                      <a:pt x="20" y="145"/>
                      <a:pt x="14" y="138"/>
                      <a:pt x="14" y="130"/>
                    </a:cubicBezTo>
                    <a:cubicBezTo>
                      <a:pt x="0" y="15"/>
                      <a:pt x="0" y="15"/>
                      <a:pt x="0" y="15"/>
                    </a:cubicBezTo>
                    <a:cubicBezTo>
                      <a:pt x="0" y="7"/>
                      <a:pt x="7" y="0"/>
                      <a:pt x="15" y="0"/>
                    </a:cubicBezTo>
                    <a:cubicBezTo>
                      <a:pt x="228" y="0"/>
                      <a:pt x="228" y="0"/>
                      <a:pt x="228" y="0"/>
                    </a:cubicBezTo>
                    <a:cubicBezTo>
                      <a:pt x="237" y="0"/>
                      <a:pt x="243" y="7"/>
                      <a:pt x="243" y="15"/>
                    </a:cubicBezTo>
                    <a:lnTo>
                      <a:pt x="230" y="130"/>
                    </a:lnTo>
                    <a:close/>
                  </a:path>
                </a:pathLst>
              </a:custGeom>
              <a:solidFill>
                <a:srgbClr val="E6E7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9" name="Google Shape;8319;p199"/>
              <p:cNvSpPr/>
              <p:nvPr/>
            </p:nvSpPr>
            <p:spPr>
              <a:xfrm>
                <a:off x="4305" y="1940"/>
                <a:ext cx="130" cy="132"/>
              </a:xfrm>
              <a:custGeom>
                <a:rect b="b" l="l" r="r" t="t"/>
                <a:pathLst>
                  <a:path extrusionOk="0" h="56" w="55">
                    <a:moveTo>
                      <a:pt x="27" y="0"/>
                    </a:moveTo>
                    <a:cubicBezTo>
                      <a:pt x="12" y="0"/>
                      <a:pt x="0" y="13"/>
                      <a:pt x="0" y="28"/>
                    </a:cubicBezTo>
                    <a:cubicBezTo>
                      <a:pt x="0" y="43"/>
                      <a:pt x="12" y="56"/>
                      <a:pt x="27" y="56"/>
                    </a:cubicBezTo>
                    <a:cubicBezTo>
                      <a:pt x="43" y="56"/>
                      <a:pt x="55" y="43"/>
                      <a:pt x="55" y="28"/>
                    </a:cubicBezTo>
                    <a:cubicBezTo>
                      <a:pt x="55" y="13"/>
                      <a:pt x="43" y="0"/>
                      <a:pt x="27" y="0"/>
                    </a:cubicBezTo>
                    <a:close/>
                    <a:moveTo>
                      <a:pt x="27" y="49"/>
                    </a:moveTo>
                    <a:cubicBezTo>
                      <a:pt x="16" y="49"/>
                      <a:pt x="6" y="40"/>
                      <a:pt x="6" y="28"/>
                    </a:cubicBezTo>
                    <a:cubicBezTo>
                      <a:pt x="6" y="16"/>
                      <a:pt x="16" y="7"/>
                      <a:pt x="27" y="7"/>
                    </a:cubicBezTo>
                    <a:cubicBezTo>
                      <a:pt x="39" y="7"/>
                      <a:pt x="49" y="16"/>
                      <a:pt x="49" y="28"/>
                    </a:cubicBezTo>
                    <a:cubicBezTo>
                      <a:pt x="49" y="40"/>
                      <a:pt x="39" y="49"/>
                      <a:pt x="27" y="49"/>
                    </a:cubicBez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0" name="Google Shape;8320;p199"/>
              <p:cNvSpPr/>
              <p:nvPr/>
            </p:nvSpPr>
            <p:spPr>
              <a:xfrm>
                <a:off x="4331" y="1987"/>
                <a:ext cx="33" cy="36"/>
              </a:xfrm>
              <a:custGeom>
                <a:rect b="b" l="l" r="r" t="t"/>
                <a:pathLst>
                  <a:path extrusionOk="0" h="15" w="14">
                    <a:moveTo>
                      <a:pt x="11" y="0"/>
                    </a:moveTo>
                    <a:cubicBezTo>
                      <a:pt x="13" y="0"/>
                      <a:pt x="14" y="1"/>
                      <a:pt x="14" y="3"/>
                    </a:cubicBezTo>
                    <a:cubicBezTo>
                      <a:pt x="14" y="8"/>
                      <a:pt x="14" y="8"/>
                      <a:pt x="14" y="8"/>
                    </a:cubicBezTo>
                    <a:cubicBezTo>
                      <a:pt x="14"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10"/>
                    </a:moveTo>
                    <a:cubicBezTo>
                      <a:pt x="11" y="10"/>
                      <a:pt x="11" y="10"/>
                      <a:pt x="11" y="10"/>
                    </a:cubicBezTo>
                    <a:cubicBezTo>
                      <a:pt x="12" y="10"/>
                      <a:pt x="13" y="9"/>
                      <a:pt x="13" y="8"/>
                    </a:cubicBezTo>
                    <a:cubicBezTo>
                      <a:pt x="13" y="3"/>
                      <a:pt x="13" y="3"/>
                      <a:pt x="13" y="3"/>
                    </a:cubicBezTo>
                    <a:cubicBezTo>
                      <a:pt x="13" y="3"/>
                      <a:pt x="12" y="2"/>
                      <a:pt x="11" y="2"/>
                    </a:cubicBezTo>
                    <a:cubicBezTo>
                      <a:pt x="4" y="2"/>
                      <a:pt x="4" y="2"/>
                      <a:pt x="4" y="2"/>
                    </a:cubicBezTo>
                    <a:cubicBezTo>
                      <a:pt x="3" y="2"/>
                      <a:pt x="2" y="3"/>
                      <a:pt x="2" y="3"/>
                    </a:cubicBezTo>
                    <a:lnTo>
                      <a:pt x="2" y="10"/>
                    </a:ln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1" name="Google Shape;8321;p199"/>
              <p:cNvSpPr/>
              <p:nvPr/>
            </p:nvSpPr>
            <p:spPr>
              <a:xfrm>
                <a:off x="4369" y="1987"/>
                <a:ext cx="30" cy="36"/>
              </a:xfrm>
              <a:custGeom>
                <a:rect b="b" l="l" r="r" t="t"/>
                <a:pathLst>
                  <a:path extrusionOk="0" h="15" w="13">
                    <a:moveTo>
                      <a:pt x="12" y="0"/>
                    </a:moveTo>
                    <a:cubicBezTo>
                      <a:pt x="13" y="0"/>
                      <a:pt x="13" y="0"/>
                      <a:pt x="13" y="1"/>
                    </a:cubicBezTo>
                    <a:cubicBezTo>
                      <a:pt x="13" y="2"/>
                      <a:pt x="13" y="2"/>
                      <a:pt x="12" y="2"/>
                    </a:cubicBezTo>
                    <a:cubicBezTo>
                      <a:pt x="4" y="2"/>
                      <a:pt x="4" y="2"/>
                      <a:pt x="4" y="2"/>
                    </a:cubicBezTo>
                    <a:cubicBezTo>
                      <a:pt x="3" y="2"/>
                      <a:pt x="2" y="3"/>
                      <a:pt x="2" y="3"/>
                    </a:cubicBezTo>
                    <a:cubicBezTo>
                      <a:pt x="2" y="12"/>
                      <a:pt x="2" y="12"/>
                      <a:pt x="2" y="12"/>
                    </a:cubicBezTo>
                    <a:cubicBezTo>
                      <a:pt x="2" y="13"/>
                      <a:pt x="3" y="13"/>
                      <a:pt x="4" y="13"/>
                    </a:cubicBezTo>
                    <a:cubicBezTo>
                      <a:pt x="12" y="13"/>
                      <a:pt x="12" y="13"/>
                      <a:pt x="12" y="13"/>
                    </a:cubicBezTo>
                    <a:cubicBezTo>
                      <a:pt x="13" y="13"/>
                      <a:pt x="13" y="14"/>
                      <a:pt x="13" y="14"/>
                    </a:cubicBezTo>
                    <a:cubicBezTo>
                      <a:pt x="13" y="15"/>
                      <a:pt x="13" y="15"/>
                      <a:pt x="12" y="15"/>
                    </a:cubicBezTo>
                    <a:cubicBezTo>
                      <a:pt x="4" y="15"/>
                      <a:pt x="4" y="15"/>
                      <a:pt x="4" y="15"/>
                    </a:cubicBezTo>
                    <a:cubicBezTo>
                      <a:pt x="2" y="15"/>
                      <a:pt x="0" y="14"/>
                      <a:pt x="0" y="12"/>
                    </a:cubicBezTo>
                    <a:cubicBezTo>
                      <a:pt x="0" y="3"/>
                      <a:pt x="0" y="3"/>
                      <a:pt x="0" y="3"/>
                    </a:cubicBezTo>
                    <a:cubicBezTo>
                      <a:pt x="0" y="1"/>
                      <a:pt x="2" y="0"/>
                      <a:pt x="4" y="0"/>
                    </a:cubicBezTo>
                    <a:lnTo>
                      <a:pt x="12" y="0"/>
                    </a:ln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2" name="Google Shape;8322;p199"/>
              <p:cNvSpPr/>
              <p:nvPr/>
            </p:nvSpPr>
            <p:spPr>
              <a:xfrm>
                <a:off x="4293" y="1937"/>
                <a:ext cx="130" cy="131"/>
              </a:xfrm>
              <a:custGeom>
                <a:rect b="b" l="l" r="r" t="t"/>
                <a:pathLst>
                  <a:path extrusionOk="0" h="55" w="55">
                    <a:moveTo>
                      <a:pt x="28" y="0"/>
                    </a:moveTo>
                    <a:cubicBezTo>
                      <a:pt x="13" y="0"/>
                      <a:pt x="0" y="12"/>
                      <a:pt x="0" y="28"/>
                    </a:cubicBezTo>
                    <a:cubicBezTo>
                      <a:pt x="0" y="43"/>
                      <a:pt x="13" y="55"/>
                      <a:pt x="28" y="55"/>
                    </a:cubicBezTo>
                    <a:cubicBezTo>
                      <a:pt x="43" y="55"/>
                      <a:pt x="55" y="43"/>
                      <a:pt x="55" y="28"/>
                    </a:cubicBezTo>
                    <a:cubicBezTo>
                      <a:pt x="55" y="12"/>
                      <a:pt x="43" y="0"/>
                      <a:pt x="28" y="0"/>
                    </a:cubicBezTo>
                    <a:close/>
                    <a:moveTo>
                      <a:pt x="28" y="49"/>
                    </a:moveTo>
                    <a:cubicBezTo>
                      <a:pt x="16" y="49"/>
                      <a:pt x="7" y="39"/>
                      <a:pt x="7" y="28"/>
                    </a:cubicBezTo>
                    <a:cubicBezTo>
                      <a:pt x="7" y="16"/>
                      <a:pt x="16" y="6"/>
                      <a:pt x="28" y="6"/>
                    </a:cubicBezTo>
                    <a:cubicBezTo>
                      <a:pt x="39" y="6"/>
                      <a:pt x="49" y="16"/>
                      <a:pt x="49" y="28"/>
                    </a:cubicBezTo>
                    <a:cubicBezTo>
                      <a:pt x="49" y="39"/>
                      <a:pt x="39" y="49"/>
                      <a:pt x="28" y="49"/>
                    </a:cubicBez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3" name="Google Shape;8323;p199"/>
              <p:cNvSpPr/>
              <p:nvPr/>
            </p:nvSpPr>
            <p:spPr>
              <a:xfrm>
                <a:off x="4326" y="1985"/>
                <a:ext cx="35" cy="35"/>
              </a:xfrm>
              <a:custGeom>
                <a:rect b="b" l="l" r="r" t="t"/>
                <a:pathLst>
                  <a:path extrusionOk="0" h="15" w="15">
                    <a:moveTo>
                      <a:pt x="11" y="0"/>
                    </a:moveTo>
                    <a:cubicBezTo>
                      <a:pt x="13" y="0"/>
                      <a:pt x="15" y="1"/>
                      <a:pt x="15" y="3"/>
                    </a:cubicBezTo>
                    <a:cubicBezTo>
                      <a:pt x="15" y="8"/>
                      <a:pt x="15" y="8"/>
                      <a:pt x="15" y="8"/>
                    </a:cubicBezTo>
                    <a:cubicBezTo>
                      <a:pt x="15" y="10"/>
                      <a:pt x="13" y="11"/>
                      <a:pt x="11" y="11"/>
                    </a:cubicBezTo>
                    <a:cubicBezTo>
                      <a:pt x="2" y="11"/>
                      <a:pt x="2" y="11"/>
                      <a:pt x="2" y="11"/>
                    </a:cubicBezTo>
                    <a:cubicBezTo>
                      <a:pt x="2" y="14"/>
                      <a:pt x="2" y="14"/>
                      <a:pt x="2" y="14"/>
                    </a:cubicBezTo>
                    <a:cubicBezTo>
                      <a:pt x="2" y="15"/>
                      <a:pt x="2" y="15"/>
                      <a:pt x="1" y="15"/>
                    </a:cubicBezTo>
                    <a:cubicBezTo>
                      <a:pt x="1" y="15"/>
                      <a:pt x="0" y="15"/>
                      <a:pt x="0" y="14"/>
                    </a:cubicBezTo>
                    <a:cubicBezTo>
                      <a:pt x="0" y="3"/>
                      <a:pt x="0" y="3"/>
                      <a:pt x="0" y="3"/>
                    </a:cubicBezTo>
                    <a:cubicBezTo>
                      <a:pt x="0" y="1"/>
                      <a:pt x="2" y="0"/>
                      <a:pt x="4" y="0"/>
                    </a:cubicBezTo>
                    <a:lnTo>
                      <a:pt x="11" y="0"/>
                    </a:lnTo>
                    <a:close/>
                    <a:moveTo>
                      <a:pt x="2" y="9"/>
                    </a:moveTo>
                    <a:cubicBezTo>
                      <a:pt x="11" y="9"/>
                      <a:pt x="11" y="9"/>
                      <a:pt x="11" y="9"/>
                    </a:cubicBezTo>
                    <a:cubicBezTo>
                      <a:pt x="12" y="9"/>
                      <a:pt x="13" y="9"/>
                      <a:pt x="13" y="8"/>
                    </a:cubicBezTo>
                    <a:cubicBezTo>
                      <a:pt x="13" y="3"/>
                      <a:pt x="13" y="3"/>
                      <a:pt x="13" y="3"/>
                    </a:cubicBezTo>
                    <a:cubicBezTo>
                      <a:pt x="13" y="3"/>
                      <a:pt x="12" y="2"/>
                      <a:pt x="11" y="2"/>
                    </a:cubicBezTo>
                    <a:cubicBezTo>
                      <a:pt x="4" y="2"/>
                      <a:pt x="4" y="2"/>
                      <a:pt x="4" y="2"/>
                    </a:cubicBezTo>
                    <a:cubicBezTo>
                      <a:pt x="3" y="2"/>
                      <a:pt x="2" y="3"/>
                      <a:pt x="2" y="3"/>
                    </a:cubicBezTo>
                    <a:lnTo>
                      <a:pt x="2" y="9"/>
                    </a:ln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4" name="Google Shape;8324;p199"/>
              <p:cNvSpPr/>
              <p:nvPr/>
            </p:nvSpPr>
            <p:spPr>
              <a:xfrm>
                <a:off x="4366" y="1985"/>
                <a:ext cx="29" cy="35"/>
              </a:xfrm>
              <a:custGeom>
                <a:rect b="b" l="l" r="r" t="t"/>
                <a:pathLst>
                  <a:path extrusionOk="0" h="15" w="12">
                    <a:moveTo>
                      <a:pt x="12" y="0"/>
                    </a:moveTo>
                    <a:cubicBezTo>
                      <a:pt x="12" y="0"/>
                      <a:pt x="12" y="0"/>
                      <a:pt x="12" y="1"/>
                    </a:cubicBezTo>
                    <a:cubicBezTo>
                      <a:pt x="12" y="1"/>
                      <a:pt x="12" y="2"/>
                      <a:pt x="12" y="2"/>
                    </a:cubicBezTo>
                    <a:cubicBezTo>
                      <a:pt x="3" y="2"/>
                      <a:pt x="3" y="2"/>
                      <a:pt x="3" y="2"/>
                    </a:cubicBezTo>
                    <a:cubicBezTo>
                      <a:pt x="2" y="2"/>
                      <a:pt x="2" y="3"/>
                      <a:pt x="2" y="3"/>
                    </a:cubicBezTo>
                    <a:cubicBezTo>
                      <a:pt x="2" y="12"/>
                      <a:pt x="2" y="12"/>
                      <a:pt x="2" y="12"/>
                    </a:cubicBezTo>
                    <a:cubicBezTo>
                      <a:pt x="2" y="13"/>
                      <a:pt x="2" y="13"/>
                      <a:pt x="3" y="13"/>
                    </a:cubicBezTo>
                    <a:cubicBezTo>
                      <a:pt x="12" y="13"/>
                      <a:pt x="12" y="13"/>
                      <a:pt x="12" y="13"/>
                    </a:cubicBezTo>
                    <a:cubicBezTo>
                      <a:pt x="12" y="13"/>
                      <a:pt x="12" y="14"/>
                      <a:pt x="12" y="14"/>
                    </a:cubicBezTo>
                    <a:cubicBezTo>
                      <a:pt x="12"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5" name="Google Shape;8325;p199"/>
              <p:cNvSpPr/>
              <p:nvPr/>
            </p:nvSpPr>
            <p:spPr>
              <a:xfrm>
                <a:off x="2718" y="3198"/>
                <a:ext cx="322" cy="151"/>
              </a:xfrm>
              <a:custGeom>
                <a:rect b="b" l="l" r="r" t="t"/>
                <a:pathLst>
                  <a:path extrusionOk="0" h="151" w="322">
                    <a:moveTo>
                      <a:pt x="322" y="64"/>
                    </a:moveTo>
                    <a:lnTo>
                      <a:pt x="5" y="151"/>
                    </a:lnTo>
                    <a:lnTo>
                      <a:pt x="0" y="139"/>
                    </a:lnTo>
                    <a:lnTo>
                      <a:pt x="322" y="0"/>
                    </a:lnTo>
                    <a:lnTo>
                      <a:pt x="322" y="64"/>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6" name="Google Shape;8326;p199"/>
              <p:cNvSpPr/>
              <p:nvPr/>
            </p:nvSpPr>
            <p:spPr>
              <a:xfrm>
                <a:off x="2685" y="3356"/>
                <a:ext cx="87" cy="86"/>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7" name="Google Shape;8327;p199"/>
              <p:cNvSpPr/>
              <p:nvPr/>
            </p:nvSpPr>
            <p:spPr>
              <a:xfrm>
                <a:off x="2694" y="3366"/>
                <a:ext cx="69" cy="69"/>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8" name="Google Shape;8328;p199"/>
              <p:cNvSpPr/>
              <p:nvPr/>
            </p:nvSpPr>
            <p:spPr>
              <a:xfrm>
                <a:off x="2706" y="3378"/>
                <a:ext cx="45" cy="42"/>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9" name="Google Shape;8329;p199"/>
              <p:cNvSpPr/>
              <p:nvPr/>
            </p:nvSpPr>
            <p:spPr>
              <a:xfrm>
                <a:off x="2673" y="3335"/>
                <a:ext cx="111" cy="62"/>
              </a:xfrm>
              <a:custGeom>
                <a:rect b="b" l="l" r="r" t="t"/>
                <a:pathLst>
                  <a:path extrusionOk="0" h="26" w="47">
                    <a:moveTo>
                      <a:pt x="23" y="6"/>
                    </a:moveTo>
                    <a:cubicBezTo>
                      <a:pt x="35" y="6"/>
                      <a:pt x="45" y="14"/>
                      <a:pt x="47" y="26"/>
                    </a:cubicBezTo>
                    <a:cubicBezTo>
                      <a:pt x="47" y="25"/>
                      <a:pt x="47" y="24"/>
                      <a:pt x="47" y="23"/>
                    </a:cubicBezTo>
                    <a:cubicBezTo>
                      <a:pt x="47" y="10"/>
                      <a:pt x="36" y="0"/>
                      <a:pt x="23" y="0"/>
                    </a:cubicBezTo>
                    <a:cubicBezTo>
                      <a:pt x="10" y="0"/>
                      <a:pt x="0" y="10"/>
                      <a:pt x="0" y="23"/>
                    </a:cubicBezTo>
                    <a:cubicBezTo>
                      <a:pt x="0" y="24"/>
                      <a:pt x="0" y="25"/>
                      <a:pt x="0" y="26"/>
                    </a:cubicBezTo>
                    <a:cubicBezTo>
                      <a:pt x="2" y="14"/>
                      <a:pt x="11" y="6"/>
                      <a:pt x="23"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0" name="Google Shape;8330;p199"/>
              <p:cNvSpPr/>
              <p:nvPr/>
            </p:nvSpPr>
            <p:spPr>
              <a:xfrm>
                <a:off x="3073" y="3205"/>
                <a:ext cx="321" cy="144"/>
              </a:xfrm>
              <a:custGeom>
                <a:rect b="b" l="l" r="r" t="t"/>
                <a:pathLst>
                  <a:path extrusionOk="0" h="144" w="321">
                    <a:moveTo>
                      <a:pt x="0" y="57"/>
                    </a:moveTo>
                    <a:lnTo>
                      <a:pt x="317" y="144"/>
                    </a:lnTo>
                    <a:lnTo>
                      <a:pt x="321" y="132"/>
                    </a:lnTo>
                    <a:lnTo>
                      <a:pt x="0" y="0"/>
                    </a:lnTo>
                    <a:lnTo>
                      <a:pt x="0" y="57"/>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1" name="Google Shape;8331;p199"/>
              <p:cNvSpPr/>
              <p:nvPr/>
            </p:nvSpPr>
            <p:spPr>
              <a:xfrm>
                <a:off x="3340" y="3356"/>
                <a:ext cx="87" cy="86"/>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2" name="Google Shape;8332;p199"/>
              <p:cNvSpPr/>
              <p:nvPr/>
            </p:nvSpPr>
            <p:spPr>
              <a:xfrm>
                <a:off x="3349" y="3366"/>
                <a:ext cx="69" cy="69"/>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3" name="Google Shape;8333;p199"/>
              <p:cNvSpPr/>
              <p:nvPr/>
            </p:nvSpPr>
            <p:spPr>
              <a:xfrm>
                <a:off x="3364" y="3378"/>
                <a:ext cx="42" cy="42"/>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4" name="Google Shape;8334;p199"/>
              <p:cNvSpPr/>
              <p:nvPr/>
            </p:nvSpPr>
            <p:spPr>
              <a:xfrm>
                <a:off x="3328" y="3335"/>
                <a:ext cx="111" cy="62"/>
              </a:xfrm>
              <a:custGeom>
                <a:rect b="b" l="l" r="r" t="t"/>
                <a:pathLst>
                  <a:path extrusionOk="0" h="26" w="47">
                    <a:moveTo>
                      <a:pt x="24" y="6"/>
                    </a:moveTo>
                    <a:cubicBezTo>
                      <a:pt x="12" y="6"/>
                      <a:pt x="2" y="14"/>
                      <a:pt x="0" y="26"/>
                    </a:cubicBezTo>
                    <a:cubicBezTo>
                      <a:pt x="0" y="25"/>
                      <a:pt x="0" y="24"/>
                      <a:pt x="0" y="23"/>
                    </a:cubicBezTo>
                    <a:cubicBezTo>
                      <a:pt x="0" y="10"/>
                      <a:pt x="11" y="0"/>
                      <a:pt x="24" y="0"/>
                    </a:cubicBezTo>
                    <a:cubicBezTo>
                      <a:pt x="37" y="0"/>
                      <a:pt x="47" y="10"/>
                      <a:pt x="47" y="23"/>
                    </a:cubicBezTo>
                    <a:cubicBezTo>
                      <a:pt x="47" y="24"/>
                      <a:pt x="47" y="25"/>
                      <a:pt x="47" y="26"/>
                    </a:cubicBezTo>
                    <a:cubicBezTo>
                      <a:pt x="46" y="14"/>
                      <a:pt x="36" y="6"/>
                      <a:pt x="24"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5" name="Google Shape;8335;p199"/>
              <p:cNvSpPr/>
              <p:nvPr/>
            </p:nvSpPr>
            <p:spPr>
              <a:xfrm>
                <a:off x="2836" y="2506"/>
                <a:ext cx="440" cy="80"/>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6" name="Google Shape;8336;p199"/>
              <p:cNvSpPr/>
              <p:nvPr/>
            </p:nvSpPr>
            <p:spPr>
              <a:xfrm>
                <a:off x="3037" y="2586"/>
                <a:ext cx="31" cy="642"/>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7" name="Google Shape;8337;p199"/>
              <p:cNvSpPr/>
              <p:nvPr/>
            </p:nvSpPr>
            <p:spPr>
              <a:xfrm>
                <a:off x="3021" y="2650"/>
                <a:ext cx="63" cy="223"/>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8" name="Google Shape;8338;p199"/>
              <p:cNvSpPr/>
              <p:nvPr/>
            </p:nvSpPr>
            <p:spPr>
              <a:xfrm>
                <a:off x="3032" y="2982"/>
                <a:ext cx="41" cy="223"/>
              </a:xfrm>
              <a:prstGeom prst="rect">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9" name="Google Shape;8339;p199"/>
              <p:cNvSpPr/>
              <p:nvPr/>
            </p:nvSpPr>
            <p:spPr>
              <a:xfrm>
                <a:off x="3021" y="3046"/>
                <a:ext cx="63" cy="223"/>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0" name="Google Shape;8340;p199"/>
              <p:cNvSpPr/>
              <p:nvPr/>
            </p:nvSpPr>
            <p:spPr>
              <a:xfrm>
                <a:off x="2701" y="2418"/>
                <a:ext cx="703" cy="135"/>
              </a:xfrm>
              <a:custGeom>
                <a:rect b="b" l="l" r="r" t="t"/>
                <a:pathLst>
                  <a:path extrusionOk="0" h="57" w="297">
                    <a:moveTo>
                      <a:pt x="2" y="2"/>
                    </a:moveTo>
                    <a:cubicBezTo>
                      <a:pt x="0" y="4"/>
                      <a:pt x="2" y="20"/>
                      <a:pt x="2" y="23"/>
                    </a:cubicBezTo>
                    <a:cubicBezTo>
                      <a:pt x="2" y="42"/>
                      <a:pt x="67" y="57"/>
                      <a:pt x="149" y="57"/>
                    </a:cubicBezTo>
                    <a:cubicBezTo>
                      <a:pt x="230" y="57"/>
                      <a:pt x="295" y="42"/>
                      <a:pt x="295" y="23"/>
                    </a:cubicBezTo>
                    <a:cubicBezTo>
                      <a:pt x="295" y="20"/>
                      <a:pt x="297" y="2"/>
                      <a:pt x="295" y="0"/>
                    </a:cubicBezTo>
                    <a:lnTo>
                      <a:pt x="2" y="2"/>
                    </a:lnTo>
                    <a:close/>
                  </a:path>
                </a:pathLst>
              </a:custGeom>
              <a:solidFill>
                <a:srgbClr val="6D6E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1" name="Google Shape;8341;p199"/>
              <p:cNvSpPr/>
              <p:nvPr/>
            </p:nvSpPr>
            <p:spPr>
              <a:xfrm>
                <a:off x="2706" y="2340"/>
                <a:ext cx="693" cy="166"/>
              </a:xfrm>
              <a:prstGeom prst="ellipse">
                <a:avLst/>
              </a:prstGeom>
              <a:solidFill>
                <a:srgbClr val="A6A8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2" name="Google Shape;8342;p199"/>
              <p:cNvSpPr/>
              <p:nvPr/>
            </p:nvSpPr>
            <p:spPr>
              <a:xfrm>
                <a:off x="3271" y="1748"/>
                <a:ext cx="327" cy="346"/>
              </a:xfrm>
              <a:custGeom>
                <a:rect b="b" l="l" r="r" t="t"/>
                <a:pathLst>
                  <a:path extrusionOk="0" h="146" w="138">
                    <a:moveTo>
                      <a:pt x="78" y="117"/>
                    </a:moveTo>
                    <a:cubicBezTo>
                      <a:pt x="125" y="146"/>
                      <a:pt x="138" y="113"/>
                      <a:pt x="138" y="113"/>
                    </a:cubicBezTo>
                    <a:cubicBezTo>
                      <a:pt x="70" y="0"/>
                      <a:pt x="70" y="0"/>
                      <a:pt x="70" y="0"/>
                    </a:cubicBezTo>
                    <a:cubicBezTo>
                      <a:pt x="0" y="30"/>
                      <a:pt x="0" y="30"/>
                      <a:pt x="0" y="30"/>
                    </a:cubicBezTo>
                    <a:cubicBezTo>
                      <a:pt x="0" y="30"/>
                      <a:pt x="27" y="94"/>
                      <a:pt x="78" y="117"/>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3" name="Google Shape;8343;p199"/>
              <p:cNvSpPr/>
              <p:nvPr/>
            </p:nvSpPr>
            <p:spPr>
              <a:xfrm>
                <a:off x="2976" y="1414"/>
                <a:ext cx="142" cy="116"/>
              </a:xfrm>
              <a:custGeom>
                <a:rect b="b" l="l" r="r" t="t"/>
                <a:pathLst>
                  <a:path extrusionOk="0" h="49" w="60">
                    <a:moveTo>
                      <a:pt x="5" y="0"/>
                    </a:moveTo>
                    <a:cubicBezTo>
                      <a:pt x="56" y="0"/>
                      <a:pt x="56" y="0"/>
                      <a:pt x="56" y="0"/>
                    </a:cubicBezTo>
                    <a:cubicBezTo>
                      <a:pt x="56" y="0"/>
                      <a:pt x="46" y="26"/>
                      <a:pt x="60" y="49"/>
                    </a:cubicBezTo>
                    <a:cubicBezTo>
                      <a:pt x="0" y="49"/>
                      <a:pt x="0" y="49"/>
                      <a:pt x="0" y="49"/>
                    </a:cubicBezTo>
                    <a:cubicBezTo>
                      <a:pt x="0" y="49"/>
                      <a:pt x="18" y="35"/>
                      <a:pt x="5"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4" name="Google Shape;8344;p199"/>
              <p:cNvSpPr/>
              <p:nvPr/>
            </p:nvSpPr>
            <p:spPr>
              <a:xfrm>
                <a:off x="2988" y="1414"/>
                <a:ext cx="120" cy="73"/>
              </a:xfrm>
              <a:custGeom>
                <a:rect b="b" l="l" r="r" t="t"/>
                <a:pathLst>
                  <a:path extrusionOk="0" h="31" w="51">
                    <a:moveTo>
                      <a:pt x="0" y="0"/>
                    </a:moveTo>
                    <a:cubicBezTo>
                      <a:pt x="51" y="0"/>
                      <a:pt x="51" y="0"/>
                      <a:pt x="51" y="0"/>
                    </a:cubicBezTo>
                    <a:cubicBezTo>
                      <a:pt x="51" y="0"/>
                      <a:pt x="45" y="16"/>
                      <a:pt x="49" y="31"/>
                    </a:cubicBezTo>
                    <a:cubicBezTo>
                      <a:pt x="49" y="31"/>
                      <a:pt x="19" y="28"/>
                      <a:pt x="4" y="16"/>
                    </a:cubicBezTo>
                    <a:cubicBezTo>
                      <a:pt x="4" y="16"/>
                      <a:pt x="3" y="9"/>
                      <a:pt x="0" y="0"/>
                    </a:cubicBezTo>
                    <a:close/>
                  </a:path>
                </a:pathLst>
              </a:custGeom>
              <a:solidFill>
                <a:srgbClr val="D49F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5" name="Google Shape;8345;p199"/>
              <p:cNvSpPr/>
              <p:nvPr/>
            </p:nvSpPr>
            <p:spPr>
              <a:xfrm>
                <a:off x="3231" y="1156"/>
                <a:ext cx="50" cy="87"/>
              </a:xfrm>
              <a:custGeom>
                <a:rect b="b" l="l" r="r" t="t"/>
                <a:pathLst>
                  <a:path extrusionOk="0" h="37" w="21">
                    <a:moveTo>
                      <a:pt x="19" y="20"/>
                    </a:moveTo>
                    <a:cubicBezTo>
                      <a:pt x="17" y="30"/>
                      <a:pt x="11" y="37"/>
                      <a:pt x="7" y="36"/>
                    </a:cubicBezTo>
                    <a:cubicBezTo>
                      <a:pt x="2" y="35"/>
                      <a:pt x="0" y="26"/>
                      <a:pt x="2" y="17"/>
                    </a:cubicBezTo>
                    <a:cubicBezTo>
                      <a:pt x="4" y="7"/>
                      <a:pt x="9" y="0"/>
                      <a:pt x="14" y="1"/>
                    </a:cubicBezTo>
                    <a:cubicBezTo>
                      <a:pt x="19" y="2"/>
                      <a:pt x="21" y="10"/>
                      <a:pt x="19" y="20"/>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6" name="Google Shape;8346;p199"/>
              <p:cNvSpPr/>
              <p:nvPr/>
            </p:nvSpPr>
            <p:spPr>
              <a:xfrm>
                <a:off x="3219" y="1163"/>
                <a:ext cx="50" cy="73"/>
              </a:xfrm>
              <a:custGeom>
                <a:rect b="b" l="l" r="r" t="t"/>
                <a:pathLst>
                  <a:path extrusionOk="0" h="31" w="21">
                    <a:moveTo>
                      <a:pt x="19" y="17"/>
                    </a:moveTo>
                    <a:cubicBezTo>
                      <a:pt x="17" y="25"/>
                      <a:pt x="12" y="31"/>
                      <a:pt x="8" y="30"/>
                    </a:cubicBezTo>
                    <a:cubicBezTo>
                      <a:pt x="3" y="29"/>
                      <a:pt x="0" y="22"/>
                      <a:pt x="2" y="14"/>
                    </a:cubicBezTo>
                    <a:cubicBezTo>
                      <a:pt x="4" y="6"/>
                      <a:pt x="9" y="0"/>
                      <a:pt x="14" y="1"/>
                    </a:cubicBezTo>
                    <a:cubicBezTo>
                      <a:pt x="18" y="2"/>
                      <a:pt x="21" y="9"/>
                      <a:pt x="19" y="17"/>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7" name="Google Shape;8347;p199"/>
              <p:cNvSpPr/>
              <p:nvPr/>
            </p:nvSpPr>
            <p:spPr>
              <a:xfrm>
                <a:off x="2824" y="1163"/>
                <a:ext cx="50" cy="87"/>
              </a:xfrm>
              <a:custGeom>
                <a:rect b="b" l="l" r="r" t="t"/>
                <a:pathLst>
                  <a:path extrusionOk="0" h="37" w="21">
                    <a:moveTo>
                      <a:pt x="2" y="20"/>
                    </a:moveTo>
                    <a:cubicBezTo>
                      <a:pt x="4" y="30"/>
                      <a:pt x="10" y="37"/>
                      <a:pt x="15" y="36"/>
                    </a:cubicBezTo>
                    <a:cubicBezTo>
                      <a:pt x="19" y="35"/>
                      <a:pt x="21" y="26"/>
                      <a:pt x="19" y="17"/>
                    </a:cubicBezTo>
                    <a:cubicBezTo>
                      <a:pt x="17" y="7"/>
                      <a:pt x="12" y="0"/>
                      <a:pt x="7" y="1"/>
                    </a:cubicBezTo>
                    <a:cubicBezTo>
                      <a:pt x="3" y="2"/>
                      <a:pt x="0" y="10"/>
                      <a:pt x="2" y="20"/>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8" name="Google Shape;8348;p199"/>
              <p:cNvSpPr/>
              <p:nvPr/>
            </p:nvSpPr>
            <p:spPr>
              <a:xfrm>
                <a:off x="2836" y="1170"/>
                <a:ext cx="50" cy="73"/>
              </a:xfrm>
              <a:custGeom>
                <a:rect b="b" l="l" r="r" t="t"/>
                <a:pathLst>
                  <a:path extrusionOk="0" h="31" w="21">
                    <a:moveTo>
                      <a:pt x="2" y="17"/>
                    </a:moveTo>
                    <a:cubicBezTo>
                      <a:pt x="4" y="25"/>
                      <a:pt x="9" y="31"/>
                      <a:pt x="14" y="30"/>
                    </a:cubicBezTo>
                    <a:cubicBezTo>
                      <a:pt x="18" y="29"/>
                      <a:pt x="21" y="22"/>
                      <a:pt x="19" y="14"/>
                    </a:cubicBezTo>
                    <a:cubicBezTo>
                      <a:pt x="17" y="6"/>
                      <a:pt x="12" y="0"/>
                      <a:pt x="7" y="1"/>
                    </a:cubicBezTo>
                    <a:cubicBezTo>
                      <a:pt x="3" y="2"/>
                      <a:pt x="0" y="9"/>
                      <a:pt x="2" y="17"/>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9" name="Google Shape;8349;p199"/>
              <p:cNvSpPr/>
              <p:nvPr/>
            </p:nvSpPr>
            <p:spPr>
              <a:xfrm>
                <a:off x="2794" y="871"/>
                <a:ext cx="489" cy="574"/>
              </a:xfrm>
              <a:custGeom>
                <a:rect b="b" l="l" r="r" t="t"/>
                <a:pathLst>
                  <a:path extrusionOk="0" h="242" w="207">
                    <a:moveTo>
                      <a:pt x="193" y="129"/>
                    </a:moveTo>
                    <a:cubicBezTo>
                      <a:pt x="191" y="149"/>
                      <a:pt x="187" y="170"/>
                      <a:pt x="177" y="189"/>
                    </a:cubicBezTo>
                    <a:cubicBezTo>
                      <a:pt x="167" y="208"/>
                      <a:pt x="140" y="232"/>
                      <a:pt x="120" y="240"/>
                    </a:cubicBezTo>
                    <a:cubicBezTo>
                      <a:pt x="116" y="242"/>
                      <a:pt x="113" y="242"/>
                      <a:pt x="110" y="242"/>
                    </a:cubicBezTo>
                    <a:cubicBezTo>
                      <a:pt x="110" y="242"/>
                      <a:pt x="110" y="242"/>
                      <a:pt x="110" y="242"/>
                    </a:cubicBezTo>
                    <a:cubicBezTo>
                      <a:pt x="109" y="242"/>
                      <a:pt x="109" y="242"/>
                      <a:pt x="109" y="242"/>
                    </a:cubicBezTo>
                    <a:cubicBezTo>
                      <a:pt x="107" y="242"/>
                      <a:pt x="103" y="242"/>
                      <a:pt x="100" y="240"/>
                    </a:cubicBezTo>
                    <a:cubicBezTo>
                      <a:pt x="79" y="232"/>
                      <a:pt x="52" y="208"/>
                      <a:pt x="42" y="189"/>
                    </a:cubicBezTo>
                    <a:cubicBezTo>
                      <a:pt x="32" y="170"/>
                      <a:pt x="29" y="149"/>
                      <a:pt x="26" y="129"/>
                    </a:cubicBezTo>
                    <a:cubicBezTo>
                      <a:pt x="26" y="129"/>
                      <a:pt x="0" y="0"/>
                      <a:pt x="113" y="5"/>
                    </a:cubicBezTo>
                    <a:cubicBezTo>
                      <a:pt x="113" y="5"/>
                      <a:pt x="207" y="0"/>
                      <a:pt x="193" y="129"/>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0" name="Google Shape;8350;p199"/>
              <p:cNvSpPr/>
              <p:nvPr/>
            </p:nvSpPr>
            <p:spPr>
              <a:xfrm>
                <a:off x="2718" y="1516"/>
                <a:ext cx="664" cy="196"/>
              </a:xfrm>
              <a:custGeom>
                <a:rect b="b" l="l" r="r" t="t"/>
                <a:pathLst>
                  <a:path extrusionOk="0" h="83" w="281">
                    <a:moveTo>
                      <a:pt x="277" y="57"/>
                    </a:moveTo>
                    <a:cubicBezTo>
                      <a:pt x="270" y="33"/>
                      <a:pt x="249" y="14"/>
                      <a:pt x="223" y="12"/>
                    </a:cubicBezTo>
                    <a:cubicBezTo>
                      <a:pt x="196" y="9"/>
                      <a:pt x="168" y="4"/>
                      <a:pt x="141" y="0"/>
                    </a:cubicBezTo>
                    <a:cubicBezTo>
                      <a:pt x="113" y="4"/>
                      <a:pt x="85" y="9"/>
                      <a:pt x="58" y="12"/>
                    </a:cubicBezTo>
                    <a:cubicBezTo>
                      <a:pt x="32" y="14"/>
                      <a:pt x="11" y="33"/>
                      <a:pt x="4" y="57"/>
                    </a:cubicBezTo>
                    <a:cubicBezTo>
                      <a:pt x="1" y="66"/>
                      <a:pt x="0" y="75"/>
                      <a:pt x="0" y="83"/>
                    </a:cubicBezTo>
                    <a:cubicBezTo>
                      <a:pt x="141" y="83"/>
                      <a:pt x="141" y="83"/>
                      <a:pt x="141" y="83"/>
                    </a:cubicBezTo>
                    <a:cubicBezTo>
                      <a:pt x="281" y="83"/>
                      <a:pt x="281" y="83"/>
                      <a:pt x="281" y="83"/>
                    </a:cubicBezTo>
                    <a:cubicBezTo>
                      <a:pt x="281" y="75"/>
                      <a:pt x="280" y="66"/>
                      <a:pt x="277" y="57"/>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1" name="Google Shape;8351;p199"/>
              <p:cNvSpPr/>
              <p:nvPr/>
            </p:nvSpPr>
            <p:spPr>
              <a:xfrm>
                <a:off x="2524" y="1717"/>
                <a:ext cx="322" cy="334"/>
              </a:xfrm>
              <a:custGeom>
                <a:rect b="b" l="l" r="r" t="t"/>
                <a:pathLst>
                  <a:path extrusionOk="0" h="141" w="136">
                    <a:moveTo>
                      <a:pt x="58" y="112"/>
                    </a:moveTo>
                    <a:cubicBezTo>
                      <a:pt x="11" y="141"/>
                      <a:pt x="0" y="113"/>
                      <a:pt x="0" y="113"/>
                    </a:cubicBezTo>
                    <a:cubicBezTo>
                      <a:pt x="68" y="0"/>
                      <a:pt x="68" y="0"/>
                      <a:pt x="68" y="0"/>
                    </a:cubicBezTo>
                    <a:cubicBezTo>
                      <a:pt x="136" y="26"/>
                      <a:pt x="136" y="26"/>
                      <a:pt x="136" y="26"/>
                    </a:cubicBezTo>
                    <a:cubicBezTo>
                      <a:pt x="136" y="26"/>
                      <a:pt x="108" y="89"/>
                      <a:pt x="58" y="112"/>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2" name="Google Shape;8352;p199"/>
              <p:cNvSpPr/>
              <p:nvPr/>
            </p:nvSpPr>
            <p:spPr>
              <a:xfrm>
                <a:off x="2841" y="1712"/>
                <a:ext cx="418" cy="510"/>
              </a:xfrm>
              <a:custGeom>
                <a:rect b="b" l="l" r="r" t="t"/>
                <a:pathLst>
                  <a:path extrusionOk="0" h="215" w="177">
                    <a:moveTo>
                      <a:pt x="9" y="0"/>
                    </a:moveTo>
                    <a:cubicBezTo>
                      <a:pt x="173" y="0"/>
                      <a:pt x="173" y="0"/>
                      <a:pt x="173" y="0"/>
                    </a:cubicBezTo>
                    <a:cubicBezTo>
                      <a:pt x="173" y="0"/>
                      <a:pt x="130" y="132"/>
                      <a:pt x="177" y="215"/>
                    </a:cubicBezTo>
                    <a:cubicBezTo>
                      <a:pt x="0" y="215"/>
                      <a:pt x="0" y="215"/>
                      <a:pt x="0" y="215"/>
                    </a:cubicBezTo>
                    <a:cubicBezTo>
                      <a:pt x="0" y="215"/>
                      <a:pt x="40" y="152"/>
                      <a:pt x="9"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3" name="Google Shape;8353;p199"/>
              <p:cNvSpPr/>
              <p:nvPr/>
            </p:nvSpPr>
            <p:spPr>
              <a:xfrm>
                <a:off x="2491" y="2132"/>
                <a:ext cx="1128" cy="454"/>
              </a:xfrm>
              <a:custGeom>
                <a:rect b="b" l="l" r="r" t="t"/>
                <a:pathLst>
                  <a:path extrusionOk="0" h="192" w="477">
                    <a:moveTo>
                      <a:pt x="150" y="0"/>
                    </a:moveTo>
                    <a:cubicBezTo>
                      <a:pt x="318" y="0"/>
                      <a:pt x="318" y="0"/>
                      <a:pt x="318" y="0"/>
                    </a:cubicBezTo>
                    <a:cubicBezTo>
                      <a:pt x="318" y="0"/>
                      <a:pt x="477" y="175"/>
                      <a:pt x="235" y="134"/>
                    </a:cubicBezTo>
                    <a:cubicBezTo>
                      <a:pt x="235" y="134"/>
                      <a:pt x="0" y="192"/>
                      <a:pt x="150" y="0"/>
                    </a:cubicBezTo>
                    <a:close/>
                  </a:path>
                </a:pathLst>
              </a:custGeom>
              <a:solidFill>
                <a:srgbClr val="0026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4" name="Google Shape;8354;p199"/>
              <p:cNvSpPr/>
              <p:nvPr/>
            </p:nvSpPr>
            <p:spPr>
              <a:xfrm>
                <a:off x="2945" y="3183"/>
                <a:ext cx="137" cy="252"/>
              </a:xfrm>
              <a:custGeom>
                <a:rect b="b" l="l" r="r" t="t"/>
                <a:pathLst>
                  <a:path extrusionOk="0" h="106" w="58">
                    <a:moveTo>
                      <a:pt x="0" y="8"/>
                    </a:moveTo>
                    <a:cubicBezTo>
                      <a:pt x="36" y="0"/>
                      <a:pt x="36" y="0"/>
                      <a:pt x="36" y="0"/>
                    </a:cubicBezTo>
                    <a:cubicBezTo>
                      <a:pt x="49" y="54"/>
                      <a:pt x="49" y="54"/>
                      <a:pt x="49" y="54"/>
                    </a:cubicBezTo>
                    <a:cubicBezTo>
                      <a:pt x="49" y="54"/>
                      <a:pt x="58" y="96"/>
                      <a:pt x="37" y="106"/>
                    </a:cubicBezTo>
                    <a:cubicBezTo>
                      <a:pt x="37" y="106"/>
                      <a:pt x="17" y="103"/>
                      <a:pt x="10" y="64"/>
                    </a:cubicBezTo>
                    <a:lnTo>
                      <a:pt x="0" y="8"/>
                    </a:ln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5" name="Google Shape;8355;p199"/>
              <p:cNvSpPr/>
              <p:nvPr/>
            </p:nvSpPr>
            <p:spPr>
              <a:xfrm>
                <a:off x="2969" y="3309"/>
                <a:ext cx="158" cy="180"/>
              </a:xfrm>
              <a:custGeom>
                <a:rect b="b" l="l" r="r" t="t"/>
                <a:pathLst>
                  <a:path extrusionOk="0" h="76" w="67">
                    <a:moveTo>
                      <a:pt x="0" y="8"/>
                    </a:moveTo>
                    <a:cubicBezTo>
                      <a:pt x="0" y="8"/>
                      <a:pt x="20" y="8"/>
                      <a:pt x="39" y="0"/>
                    </a:cubicBezTo>
                    <a:cubicBezTo>
                      <a:pt x="39" y="0"/>
                      <a:pt x="67" y="66"/>
                      <a:pt x="32" y="73"/>
                    </a:cubicBezTo>
                    <a:cubicBezTo>
                      <a:pt x="32" y="73"/>
                      <a:pt x="2" y="76"/>
                      <a:pt x="0" y="8"/>
                    </a:cubicBezTo>
                    <a:close/>
                  </a:path>
                </a:pathLst>
              </a:custGeom>
              <a:solidFill>
                <a:srgbClr val="2C292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6" name="Google Shape;8356;p199"/>
              <p:cNvSpPr/>
              <p:nvPr/>
            </p:nvSpPr>
            <p:spPr>
              <a:xfrm>
                <a:off x="2973" y="3368"/>
                <a:ext cx="121" cy="121"/>
              </a:xfrm>
              <a:custGeom>
                <a:rect b="b" l="l" r="r" t="t"/>
                <a:pathLst>
                  <a:path extrusionOk="0" h="51" w="51">
                    <a:moveTo>
                      <a:pt x="29" y="42"/>
                    </a:moveTo>
                    <a:cubicBezTo>
                      <a:pt x="29" y="42"/>
                      <a:pt x="9" y="44"/>
                      <a:pt x="0" y="9"/>
                    </a:cubicBezTo>
                    <a:cubicBezTo>
                      <a:pt x="8" y="51"/>
                      <a:pt x="30" y="49"/>
                      <a:pt x="30" y="49"/>
                    </a:cubicBezTo>
                    <a:cubicBezTo>
                      <a:pt x="51" y="44"/>
                      <a:pt x="49" y="20"/>
                      <a:pt x="45" y="0"/>
                    </a:cubicBezTo>
                    <a:cubicBezTo>
                      <a:pt x="48" y="18"/>
                      <a:pt x="47" y="38"/>
                      <a:pt x="29" y="4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7" name="Google Shape;8357;p199"/>
              <p:cNvSpPr/>
              <p:nvPr/>
            </p:nvSpPr>
            <p:spPr>
              <a:xfrm>
                <a:off x="2997" y="3347"/>
                <a:ext cx="12" cy="9"/>
              </a:xfrm>
              <a:custGeom>
                <a:rect b="b" l="l" r="r" t="t"/>
                <a:pathLst>
                  <a:path extrusionOk="0" h="4" w="5">
                    <a:moveTo>
                      <a:pt x="5" y="2"/>
                    </a:moveTo>
                    <a:cubicBezTo>
                      <a:pt x="5" y="3"/>
                      <a:pt x="5" y="4"/>
                      <a:pt x="3" y="4"/>
                    </a:cubicBezTo>
                    <a:cubicBezTo>
                      <a:pt x="2" y="4"/>
                      <a:pt x="1" y="4"/>
                      <a:pt x="1" y="2"/>
                    </a:cubicBezTo>
                    <a:cubicBezTo>
                      <a:pt x="0" y="1"/>
                      <a:pt x="1" y="0"/>
                      <a:pt x="3" y="0"/>
                    </a:cubicBezTo>
                    <a:cubicBezTo>
                      <a:pt x="4" y="0"/>
                      <a:pt x="5" y="0"/>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8" name="Google Shape;8358;p199"/>
              <p:cNvSpPr/>
              <p:nvPr/>
            </p:nvSpPr>
            <p:spPr>
              <a:xfrm>
                <a:off x="3030" y="3340"/>
                <a:ext cx="12" cy="12"/>
              </a:xfrm>
              <a:custGeom>
                <a:rect b="b" l="l" r="r" t="t"/>
                <a:pathLst>
                  <a:path extrusionOk="0" h="5" w="5">
                    <a:moveTo>
                      <a:pt x="5" y="2"/>
                    </a:moveTo>
                    <a:cubicBezTo>
                      <a:pt x="5" y="3"/>
                      <a:pt x="4" y="4"/>
                      <a:pt x="3" y="4"/>
                    </a:cubicBezTo>
                    <a:cubicBezTo>
                      <a:pt x="2" y="5"/>
                      <a:pt x="1" y="4"/>
                      <a:pt x="0" y="3"/>
                    </a:cubicBezTo>
                    <a:cubicBezTo>
                      <a:pt x="0" y="1"/>
                      <a:pt x="1" y="0"/>
                      <a:pt x="2" y="0"/>
                    </a:cubicBezTo>
                    <a:cubicBezTo>
                      <a:pt x="3" y="0"/>
                      <a:pt x="5" y="0"/>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9" name="Google Shape;8359;p199"/>
              <p:cNvSpPr/>
              <p:nvPr/>
            </p:nvSpPr>
            <p:spPr>
              <a:xfrm>
                <a:off x="3002" y="3366"/>
                <a:ext cx="12" cy="12"/>
              </a:xfrm>
              <a:custGeom>
                <a:rect b="b" l="l" r="r" t="t"/>
                <a:pathLst>
                  <a:path extrusionOk="0" h="5" w="5">
                    <a:moveTo>
                      <a:pt x="5" y="2"/>
                    </a:moveTo>
                    <a:cubicBezTo>
                      <a:pt x="5" y="4"/>
                      <a:pt x="4" y="5"/>
                      <a:pt x="3" y="5"/>
                    </a:cubicBezTo>
                    <a:cubicBezTo>
                      <a:pt x="2" y="5"/>
                      <a:pt x="1" y="4"/>
                      <a:pt x="1" y="3"/>
                    </a:cubicBezTo>
                    <a:cubicBezTo>
                      <a:pt x="0" y="2"/>
                      <a:pt x="1" y="1"/>
                      <a:pt x="2" y="1"/>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0" name="Google Shape;8360;p199"/>
              <p:cNvSpPr/>
              <p:nvPr/>
            </p:nvSpPr>
            <p:spPr>
              <a:xfrm>
                <a:off x="3035" y="3361"/>
                <a:ext cx="12" cy="10"/>
              </a:xfrm>
              <a:custGeom>
                <a:rect b="b" l="l" r="r" t="t"/>
                <a:pathLst>
                  <a:path extrusionOk="0" h="4" w="5">
                    <a:moveTo>
                      <a:pt x="5" y="1"/>
                    </a:moveTo>
                    <a:cubicBezTo>
                      <a:pt x="5" y="3"/>
                      <a:pt x="4" y="4"/>
                      <a:pt x="3" y="4"/>
                    </a:cubicBezTo>
                    <a:cubicBezTo>
                      <a:pt x="2" y="4"/>
                      <a:pt x="0" y="4"/>
                      <a:pt x="0" y="2"/>
                    </a:cubicBezTo>
                    <a:cubicBezTo>
                      <a:pt x="0" y="1"/>
                      <a:pt x="1" y="0"/>
                      <a:pt x="2" y="0"/>
                    </a:cubicBezTo>
                    <a:cubicBezTo>
                      <a:pt x="3" y="0"/>
                      <a:pt x="4" y="0"/>
                      <a:pt x="5" y="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1" name="Google Shape;8361;p199"/>
              <p:cNvSpPr/>
              <p:nvPr/>
            </p:nvSpPr>
            <p:spPr>
              <a:xfrm>
                <a:off x="3006" y="3385"/>
                <a:ext cx="12" cy="12"/>
              </a:xfrm>
              <a:custGeom>
                <a:rect b="b" l="l" r="r" t="t"/>
                <a:pathLst>
                  <a:path extrusionOk="0" h="5" w="5">
                    <a:moveTo>
                      <a:pt x="5" y="2"/>
                    </a:moveTo>
                    <a:cubicBezTo>
                      <a:pt x="5" y="3"/>
                      <a:pt x="4" y="4"/>
                      <a:pt x="3" y="5"/>
                    </a:cubicBezTo>
                    <a:cubicBezTo>
                      <a:pt x="2" y="5"/>
                      <a:pt x="0" y="4"/>
                      <a:pt x="0" y="3"/>
                    </a:cubicBezTo>
                    <a:cubicBezTo>
                      <a:pt x="0" y="2"/>
                      <a:pt x="1" y="1"/>
                      <a:pt x="2" y="0"/>
                    </a:cubicBezTo>
                    <a:cubicBezTo>
                      <a:pt x="3" y="0"/>
                      <a:pt x="4"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2" name="Google Shape;8362;p199"/>
              <p:cNvSpPr/>
              <p:nvPr/>
            </p:nvSpPr>
            <p:spPr>
              <a:xfrm>
                <a:off x="3037" y="3378"/>
                <a:ext cx="12" cy="12"/>
              </a:xfrm>
              <a:custGeom>
                <a:rect b="b" l="l" r="r" t="t"/>
                <a:pathLst>
                  <a:path extrusionOk="0" h="5" w="5">
                    <a:moveTo>
                      <a:pt x="5" y="2"/>
                    </a:moveTo>
                    <a:cubicBezTo>
                      <a:pt x="5" y="3"/>
                      <a:pt x="5" y="5"/>
                      <a:pt x="3" y="5"/>
                    </a:cubicBezTo>
                    <a:cubicBezTo>
                      <a:pt x="2" y="5"/>
                      <a:pt x="1" y="4"/>
                      <a:pt x="1" y="3"/>
                    </a:cubicBezTo>
                    <a:cubicBezTo>
                      <a:pt x="0" y="2"/>
                      <a:pt x="1" y="1"/>
                      <a:pt x="3" y="1"/>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3" name="Google Shape;8363;p199"/>
              <p:cNvSpPr/>
              <p:nvPr/>
            </p:nvSpPr>
            <p:spPr>
              <a:xfrm>
                <a:off x="3009" y="3404"/>
                <a:ext cx="12" cy="12"/>
              </a:xfrm>
              <a:custGeom>
                <a:rect b="b" l="l" r="r" t="t"/>
                <a:pathLst>
                  <a:path extrusionOk="0" h="5" w="5">
                    <a:moveTo>
                      <a:pt x="5" y="2"/>
                    </a:moveTo>
                    <a:cubicBezTo>
                      <a:pt x="5" y="3"/>
                      <a:pt x="5" y="4"/>
                      <a:pt x="3" y="4"/>
                    </a:cubicBezTo>
                    <a:cubicBezTo>
                      <a:pt x="2" y="5"/>
                      <a:pt x="1" y="4"/>
                      <a:pt x="1" y="3"/>
                    </a:cubicBezTo>
                    <a:cubicBezTo>
                      <a:pt x="0" y="2"/>
                      <a:pt x="1" y="0"/>
                      <a:pt x="2"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4" name="Google Shape;8364;p199"/>
              <p:cNvSpPr/>
              <p:nvPr/>
            </p:nvSpPr>
            <p:spPr>
              <a:xfrm>
                <a:off x="3042" y="3397"/>
                <a:ext cx="12" cy="12"/>
              </a:xfrm>
              <a:custGeom>
                <a:rect b="b" l="l" r="r" t="t"/>
                <a:pathLst>
                  <a:path extrusionOk="0" h="5" w="5">
                    <a:moveTo>
                      <a:pt x="5" y="2"/>
                    </a:moveTo>
                    <a:cubicBezTo>
                      <a:pt x="5" y="3"/>
                      <a:pt x="4" y="4"/>
                      <a:pt x="3" y="5"/>
                    </a:cubicBezTo>
                    <a:cubicBezTo>
                      <a:pt x="2" y="5"/>
                      <a:pt x="1" y="4"/>
                      <a:pt x="0" y="3"/>
                    </a:cubicBezTo>
                    <a:cubicBezTo>
                      <a:pt x="0" y="2"/>
                      <a:pt x="1" y="0"/>
                      <a:pt x="2" y="0"/>
                    </a:cubicBezTo>
                    <a:cubicBezTo>
                      <a:pt x="3"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5" name="Google Shape;8365;p199"/>
              <p:cNvSpPr/>
              <p:nvPr/>
            </p:nvSpPr>
            <p:spPr>
              <a:xfrm>
                <a:off x="3002" y="3342"/>
                <a:ext cx="35" cy="12"/>
              </a:xfrm>
              <a:custGeom>
                <a:rect b="b" l="l" r="r" t="t"/>
                <a:pathLst>
                  <a:path extrusionOk="0" h="5" w="15">
                    <a:moveTo>
                      <a:pt x="15" y="1"/>
                    </a:moveTo>
                    <a:cubicBezTo>
                      <a:pt x="15" y="1"/>
                      <a:pt x="15" y="2"/>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6" name="Google Shape;8366;p199"/>
              <p:cNvSpPr/>
              <p:nvPr/>
            </p:nvSpPr>
            <p:spPr>
              <a:xfrm>
                <a:off x="3006" y="3364"/>
                <a:ext cx="36" cy="11"/>
              </a:xfrm>
              <a:custGeom>
                <a:rect b="b" l="l" r="r" t="t"/>
                <a:pathLst>
                  <a:path extrusionOk="0" h="5" w="15">
                    <a:moveTo>
                      <a:pt x="15" y="1"/>
                    </a:moveTo>
                    <a:cubicBezTo>
                      <a:pt x="15" y="1"/>
                      <a:pt x="15" y="1"/>
                      <a:pt x="15" y="2"/>
                    </a:cubicBezTo>
                    <a:cubicBezTo>
                      <a:pt x="1" y="5"/>
                      <a:pt x="1" y="5"/>
                      <a:pt x="1" y="5"/>
                    </a:cubicBezTo>
                    <a:cubicBezTo>
                      <a:pt x="0" y="5"/>
                      <a:pt x="0" y="4"/>
                      <a:pt x="0" y="4"/>
                    </a:cubicBezTo>
                    <a:cubicBezTo>
                      <a:pt x="0" y="4"/>
                      <a:pt x="0" y="3"/>
                      <a:pt x="0" y="3"/>
                    </a:cubicBezTo>
                    <a:cubicBezTo>
                      <a:pt x="15" y="0"/>
                      <a:pt x="15" y="0"/>
                      <a:pt x="15" y="0"/>
                    </a:cubicBezTo>
                    <a:cubicBezTo>
                      <a:pt x="15" y="0"/>
                      <a:pt x="15" y="0"/>
                      <a:pt x="15" y="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7" name="Google Shape;8367;p199"/>
              <p:cNvSpPr/>
              <p:nvPr/>
            </p:nvSpPr>
            <p:spPr>
              <a:xfrm>
                <a:off x="3009" y="3382"/>
                <a:ext cx="38" cy="10"/>
              </a:xfrm>
              <a:custGeom>
                <a:rect b="b" l="l" r="r" t="t"/>
                <a:pathLst>
                  <a:path extrusionOk="0" h="4" w="16">
                    <a:moveTo>
                      <a:pt x="16" y="0"/>
                    </a:moveTo>
                    <a:cubicBezTo>
                      <a:pt x="16" y="1"/>
                      <a:pt x="16" y="1"/>
                      <a:pt x="15" y="1"/>
                    </a:cubicBezTo>
                    <a:cubicBezTo>
                      <a:pt x="1" y="4"/>
                      <a:pt x="1" y="4"/>
                      <a:pt x="1" y="4"/>
                    </a:cubicBezTo>
                    <a:cubicBezTo>
                      <a:pt x="1" y="4"/>
                      <a:pt x="0" y="4"/>
                      <a:pt x="0" y="4"/>
                    </a:cubicBezTo>
                    <a:cubicBezTo>
                      <a:pt x="0" y="3"/>
                      <a:pt x="0" y="3"/>
                      <a:pt x="1" y="3"/>
                    </a:cubicBezTo>
                    <a:cubicBezTo>
                      <a:pt x="15" y="0"/>
                      <a:pt x="15" y="0"/>
                      <a:pt x="15" y="0"/>
                    </a:cubicBezTo>
                    <a:cubicBezTo>
                      <a:pt x="16" y="0"/>
                      <a:pt x="16" y="0"/>
                      <a:pt x="16"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8" name="Google Shape;8368;p199"/>
              <p:cNvSpPr/>
              <p:nvPr/>
            </p:nvSpPr>
            <p:spPr>
              <a:xfrm>
                <a:off x="3014" y="3401"/>
                <a:ext cx="37" cy="10"/>
              </a:xfrm>
              <a:custGeom>
                <a:rect b="b" l="l" r="r" t="t"/>
                <a:pathLst>
                  <a:path extrusionOk="0" h="4" w="16">
                    <a:moveTo>
                      <a:pt x="15" y="0"/>
                    </a:moveTo>
                    <a:cubicBezTo>
                      <a:pt x="16" y="1"/>
                      <a:pt x="15" y="1"/>
                      <a:pt x="15" y="1"/>
                    </a:cubicBezTo>
                    <a:cubicBezTo>
                      <a:pt x="1" y="4"/>
                      <a:pt x="1" y="4"/>
                      <a:pt x="1" y="4"/>
                    </a:cubicBezTo>
                    <a:cubicBezTo>
                      <a:pt x="0" y="4"/>
                      <a:pt x="0" y="4"/>
                      <a:pt x="0" y="3"/>
                    </a:cubicBezTo>
                    <a:cubicBezTo>
                      <a:pt x="0" y="3"/>
                      <a:pt x="0" y="3"/>
                      <a:pt x="0" y="3"/>
                    </a:cubicBezTo>
                    <a:cubicBezTo>
                      <a:pt x="15" y="0"/>
                      <a:pt x="15" y="0"/>
                      <a:pt x="15" y="0"/>
                    </a:cubicBezTo>
                    <a:cubicBezTo>
                      <a:pt x="15" y="0"/>
                      <a:pt x="15" y="0"/>
                      <a:pt x="15"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9" name="Google Shape;8369;p199"/>
              <p:cNvSpPr/>
              <p:nvPr/>
            </p:nvSpPr>
            <p:spPr>
              <a:xfrm>
                <a:off x="3002" y="3349"/>
                <a:ext cx="40" cy="19"/>
              </a:xfrm>
              <a:custGeom>
                <a:rect b="b" l="l" r="r" t="t"/>
                <a:pathLst>
                  <a:path extrusionOk="0" h="8" w="17">
                    <a:moveTo>
                      <a:pt x="17" y="7"/>
                    </a:moveTo>
                    <a:cubicBezTo>
                      <a:pt x="17" y="8"/>
                      <a:pt x="17" y="8"/>
                      <a:pt x="16" y="8"/>
                    </a:cubicBezTo>
                    <a:cubicBezTo>
                      <a:pt x="0" y="2"/>
                      <a:pt x="0" y="2"/>
                      <a:pt x="0" y="2"/>
                    </a:cubicBezTo>
                    <a:cubicBezTo>
                      <a:pt x="0" y="2"/>
                      <a:pt x="0" y="1"/>
                      <a:pt x="0" y="1"/>
                    </a:cubicBezTo>
                    <a:cubicBezTo>
                      <a:pt x="0" y="0"/>
                      <a:pt x="0" y="0"/>
                      <a:pt x="1" y="0"/>
                    </a:cubicBezTo>
                    <a:cubicBezTo>
                      <a:pt x="17" y="6"/>
                      <a:pt x="17" y="6"/>
                      <a:pt x="17" y="6"/>
                    </a:cubicBezTo>
                    <a:cubicBezTo>
                      <a:pt x="17" y="6"/>
                      <a:pt x="17" y="7"/>
                      <a:pt x="17" y="7"/>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0" name="Google Shape;8370;p199"/>
              <p:cNvSpPr/>
              <p:nvPr/>
            </p:nvSpPr>
            <p:spPr>
              <a:xfrm>
                <a:off x="3006" y="3342"/>
                <a:ext cx="31" cy="31"/>
              </a:xfrm>
              <a:custGeom>
                <a:rect b="b" l="l" r="r" t="t"/>
                <a:pathLst>
                  <a:path extrusionOk="0" h="31" w="31">
                    <a:moveTo>
                      <a:pt x="0" y="31"/>
                    </a:moveTo>
                    <a:lnTo>
                      <a:pt x="0" y="29"/>
                    </a:lnTo>
                    <a:lnTo>
                      <a:pt x="29" y="0"/>
                    </a:lnTo>
                    <a:lnTo>
                      <a:pt x="31" y="0"/>
                    </a:lnTo>
                    <a:lnTo>
                      <a:pt x="31" y="5"/>
                    </a:lnTo>
                    <a:lnTo>
                      <a:pt x="3" y="31"/>
                    </a:lnTo>
                    <a:lnTo>
                      <a:pt x="0" y="31"/>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1" name="Google Shape;8371;p199"/>
              <p:cNvSpPr/>
              <p:nvPr/>
            </p:nvSpPr>
            <p:spPr>
              <a:xfrm>
                <a:off x="3006" y="3368"/>
                <a:ext cx="41" cy="19"/>
              </a:xfrm>
              <a:custGeom>
                <a:rect b="b" l="l" r="r" t="t"/>
                <a:pathLst>
                  <a:path extrusionOk="0" h="8" w="17">
                    <a:moveTo>
                      <a:pt x="17" y="7"/>
                    </a:moveTo>
                    <a:cubicBezTo>
                      <a:pt x="17" y="8"/>
                      <a:pt x="16" y="8"/>
                      <a:pt x="16" y="8"/>
                    </a:cubicBezTo>
                    <a:cubicBezTo>
                      <a:pt x="0" y="2"/>
                      <a:pt x="0" y="2"/>
                      <a:pt x="0" y="2"/>
                    </a:cubicBezTo>
                    <a:cubicBezTo>
                      <a:pt x="0" y="2"/>
                      <a:pt x="0" y="1"/>
                      <a:pt x="0" y="1"/>
                    </a:cubicBezTo>
                    <a:cubicBezTo>
                      <a:pt x="0" y="1"/>
                      <a:pt x="1" y="0"/>
                      <a:pt x="1" y="0"/>
                    </a:cubicBezTo>
                    <a:cubicBezTo>
                      <a:pt x="17" y="6"/>
                      <a:pt x="17" y="6"/>
                      <a:pt x="17" y="6"/>
                    </a:cubicBezTo>
                    <a:cubicBezTo>
                      <a:pt x="17" y="6"/>
                      <a:pt x="17" y="7"/>
                      <a:pt x="17" y="7"/>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2" name="Google Shape;8372;p199"/>
              <p:cNvSpPr/>
              <p:nvPr/>
            </p:nvSpPr>
            <p:spPr>
              <a:xfrm>
                <a:off x="3009" y="3364"/>
                <a:ext cx="33" cy="28"/>
              </a:xfrm>
              <a:custGeom>
                <a:rect b="b" l="l" r="r" t="t"/>
                <a:pathLst>
                  <a:path extrusionOk="0" h="28" w="33">
                    <a:moveTo>
                      <a:pt x="0" y="28"/>
                    </a:moveTo>
                    <a:lnTo>
                      <a:pt x="0" y="26"/>
                    </a:lnTo>
                    <a:lnTo>
                      <a:pt x="28" y="0"/>
                    </a:lnTo>
                    <a:lnTo>
                      <a:pt x="33" y="0"/>
                    </a:lnTo>
                    <a:lnTo>
                      <a:pt x="33" y="2"/>
                    </a:lnTo>
                    <a:lnTo>
                      <a:pt x="5" y="28"/>
                    </a:lnTo>
                    <a:lnTo>
                      <a:pt x="0" y="28"/>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3" name="Google Shape;8373;p199"/>
              <p:cNvSpPr/>
              <p:nvPr/>
            </p:nvSpPr>
            <p:spPr>
              <a:xfrm>
                <a:off x="3009" y="3390"/>
                <a:ext cx="40" cy="14"/>
              </a:xfrm>
              <a:custGeom>
                <a:rect b="b" l="l" r="r" t="t"/>
                <a:pathLst>
                  <a:path extrusionOk="0" h="6" w="17">
                    <a:moveTo>
                      <a:pt x="17" y="6"/>
                    </a:moveTo>
                    <a:cubicBezTo>
                      <a:pt x="17" y="6"/>
                      <a:pt x="17" y="6"/>
                      <a:pt x="16" y="6"/>
                    </a:cubicBezTo>
                    <a:cubicBezTo>
                      <a:pt x="1" y="1"/>
                      <a:pt x="1" y="1"/>
                      <a:pt x="1" y="1"/>
                    </a:cubicBezTo>
                    <a:cubicBezTo>
                      <a:pt x="0" y="1"/>
                      <a:pt x="0" y="1"/>
                      <a:pt x="0" y="0"/>
                    </a:cubicBezTo>
                    <a:cubicBezTo>
                      <a:pt x="1" y="0"/>
                      <a:pt x="1" y="0"/>
                      <a:pt x="1" y="0"/>
                    </a:cubicBezTo>
                    <a:cubicBezTo>
                      <a:pt x="17" y="5"/>
                      <a:pt x="17" y="5"/>
                      <a:pt x="17" y="5"/>
                    </a:cubicBezTo>
                    <a:cubicBezTo>
                      <a:pt x="17" y="5"/>
                      <a:pt x="17" y="5"/>
                      <a:pt x="17" y="6"/>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4" name="Google Shape;8374;p199"/>
              <p:cNvSpPr/>
              <p:nvPr/>
            </p:nvSpPr>
            <p:spPr>
              <a:xfrm>
                <a:off x="3014" y="3382"/>
                <a:ext cx="30" cy="29"/>
              </a:xfrm>
              <a:custGeom>
                <a:rect b="b" l="l" r="r" t="t"/>
                <a:pathLst>
                  <a:path extrusionOk="0" h="29" w="30">
                    <a:moveTo>
                      <a:pt x="0" y="29"/>
                    </a:moveTo>
                    <a:lnTo>
                      <a:pt x="0" y="27"/>
                    </a:lnTo>
                    <a:lnTo>
                      <a:pt x="28" y="0"/>
                    </a:lnTo>
                    <a:lnTo>
                      <a:pt x="30" y="0"/>
                    </a:lnTo>
                    <a:lnTo>
                      <a:pt x="30" y="3"/>
                    </a:lnTo>
                    <a:lnTo>
                      <a:pt x="2" y="29"/>
                    </a:lnTo>
                    <a:lnTo>
                      <a:pt x="0" y="29"/>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5" name="Google Shape;8375;p199"/>
              <p:cNvSpPr/>
              <p:nvPr/>
            </p:nvSpPr>
            <p:spPr>
              <a:xfrm>
                <a:off x="2697" y="2290"/>
                <a:ext cx="373" cy="1043"/>
              </a:xfrm>
              <a:custGeom>
                <a:rect b="b" l="l" r="r" t="t"/>
                <a:pathLst>
                  <a:path extrusionOk="0" h="440" w="158">
                    <a:moveTo>
                      <a:pt x="4" y="29"/>
                    </a:moveTo>
                    <a:cubicBezTo>
                      <a:pt x="6" y="21"/>
                      <a:pt x="15" y="10"/>
                      <a:pt x="26" y="5"/>
                    </a:cubicBezTo>
                    <a:cubicBezTo>
                      <a:pt x="33" y="1"/>
                      <a:pt x="43" y="0"/>
                      <a:pt x="51" y="1"/>
                    </a:cubicBezTo>
                    <a:cubicBezTo>
                      <a:pt x="84" y="3"/>
                      <a:pt x="92" y="36"/>
                      <a:pt x="97" y="63"/>
                    </a:cubicBezTo>
                    <a:cubicBezTo>
                      <a:pt x="104" y="102"/>
                      <a:pt x="115" y="139"/>
                      <a:pt x="122" y="178"/>
                    </a:cubicBezTo>
                    <a:cubicBezTo>
                      <a:pt x="127" y="205"/>
                      <a:pt x="131" y="233"/>
                      <a:pt x="135" y="260"/>
                    </a:cubicBezTo>
                    <a:cubicBezTo>
                      <a:pt x="141" y="300"/>
                      <a:pt x="154" y="389"/>
                      <a:pt x="158" y="429"/>
                    </a:cubicBezTo>
                    <a:cubicBezTo>
                      <a:pt x="104" y="440"/>
                      <a:pt x="104" y="440"/>
                      <a:pt x="104" y="440"/>
                    </a:cubicBezTo>
                    <a:cubicBezTo>
                      <a:pt x="80" y="384"/>
                      <a:pt x="70" y="334"/>
                      <a:pt x="61" y="305"/>
                    </a:cubicBezTo>
                    <a:cubicBezTo>
                      <a:pt x="44" y="248"/>
                      <a:pt x="25" y="185"/>
                      <a:pt x="15" y="126"/>
                    </a:cubicBezTo>
                    <a:cubicBezTo>
                      <a:pt x="11" y="109"/>
                      <a:pt x="8" y="94"/>
                      <a:pt x="5" y="76"/>
                    </a:cubicBezTo>
                    <a:cubicBezTo>
                      <a:pt x="3" y="61"/>
                      <a:pt x="0" y="45"/>
                      <a:pt x="4" y="29"/>
                    </a:cubicBezTo>
                    <a:close/>
                  </a:path>
                </a:pathLst>
              </a:custGeom>
              <a:solidFill>
                <a:srgbClr val="0019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6" name="Google Shape;8376;p199"/>
              <p:cNvSpPr/>
              <p:nvPr/>
            </p:nvSpPr>
            <p:spPr>
              <a:xfrm>
                <a:off x="3080" y="3103"/>
                <a:ext cx="127" cy="249"/>
              </a:xfrm>
              <a:custGeom>
                <a:rect b="b" l="l" r="r" t="t"/>
                <a:pathLst>
                  <a:path extrusionOk="0" h="105" w="54">
                    <a:moveTo>
                      <a:pt x="17" y="0"/>
                    </a:moveTo>
                    <a:cubicBezTo>
                      <a:pt x="54" y="6"/>
                      <a:pt x="54" y="6"/>
                      <a:pt x="54" y="6"/>
                    </a:cubicBezTo>
                    <a:cubicBezTo>
                      <a:pt x="46" y="61"/>
                      <a:pt x="46" y="61"/>
                      <a:pt x="46" y="61"/>
                    </a:cubicBezTo>
                    <a:cubicBezTo>
                      <a:pt x="46" y="61"/>
                      <a:pt x="40" y="104"/>
                      <a:pt x="17" y="105"/>
                    </a:cubicBezTo>
                    <a:cubicBezTo>
                      <a:pt x="17" y="105"/>
                      <a:pt x="0" y="96"/>
                      <a:pt x="7" y="57"/>
                    </a:cubicBezTo>
                    <a:lnTo>
                      <a:pt x="17" y="0"/>
                    </a:ln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7" name="Google Shape;8377;p199"/>
              <p:cNvSpPr/>
              <p:nvPr/>
            </p:nvSpPr>
            <p:spPr>
              <a:xfrm>
                <a:off x="3042" y="3240"/>
                <a:ext cx="154" cy="185"/>
              </a:xfrm>
              <a:custGeom>
                <a:rect b="b" l="l" r="r" t="t"/>
                <a:pathLst>
                  <a:path extrusionOk="0" h="78" w="65">
                    <a:moveTo>
                      <a:pt x="23" y="0"/>
                    </a:moveTo>
                    <a:cubicBezTo>
                      <a:pt x="23" y="0"/>
                      <a:pt x="41" y="7"/>
                      <a:pt x="62" y="6"/>
                    </a:cubicBezTo>
                    <a:cubicBezTo>
                      <a:pt x="62" y="6"/>
                      <a:pt x="65" y="78"/>
                      <a:pt x="30" y="72"/>
                    </a:cubicBezTo>
                    <a:cubicBezTo>
                      <a:pt x="30" y="72"/>
                      <a:pt x="0" y="65"/>
                      <a:pt x="23" y="0"/>
                    </a:cubicBezTo>
                    <a:close/>
                  </a:path>
                </a:pathLst>
              </a:custGeom>
              <a:solidFill>
                <a:srgbClr val="2C292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8" name="Google Shape;8378;p199"/>
              <p:cNvSpPr/>
              <p:nvPr/>
            </p:nvSpPr>
            <p:spPr>
              <a:xfrm>
                <a:off x="3061" y="3300"/>
                <a:ext cx="123" cy="120"/>
              </a:xfrm>
              <a:custGeom>
                <a:rect b="b" l="l" r="r" t="t"/>
                <a:pathLst>
                  <a:path extrusionOk="0" h="51" w="52">
                    <a:moveTo>
                      <a:pt x="23" y="41"/>
                    </a:moveTo>
                    <a:cubicBezTo>
                      <a:pt x="23" y="41"/>
                      <a:pt x="3" y="36"/>
                      <a:pt x="8" y="0"/>
                    </a:cubicBezTo>
                    <a:cubicBezTo>
                      <a:pt x="0" y="42"/>
                      <a:pt x="21" y="48"/>
                      <a:pt x="21" y="48"/>
                    </a:cubicBezTo>
                    <a:cubicBezTo>
                      <a:pt x="42" y="51"/>
                      <a:pt x="50" y="28"/>
                      <a:pt x="52" y="8"/>
                    </a:cubicBezTo>
                    <a:cubicBezTo>
                      <a:pt x="49" y="26"/>
                      <a:pt x="41" y="44"/>
                      <a:pt x="23" y="4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9" name="Google Shape;8379;p199"/>
              <p:cNvSpPr/>
              <p:nvPr/>
            </p:nvSpPr>
            <p:spPr>
              <a:xfrm>
                <a:off x="3115" y="3269"/>
                <a:ext cx="12" cy="12"/>
              </a:xfrm>
              <a:custGeom>
                <a:rect b="b" l="l" r="r" t="t"/>
                <a:pathLst>
                  <a:path extrusionOk="0" h="5" w="5">
                    <a:moveTo>
                      <a:pt x="5" y="3"/>
                    </a:moveTo>
                    <a:cubicBezTo>
                      <a:pt x="4" y="4"/>
                      <a:pt x="3" y="5"/>
                      <a:pt x="2" y="5"/>
                    </a:cubicBezTo>
                    <a:cubicBezTo>
                      <a:pt x="1" y="5"/>
                      <a:pt x="0" y="4"/>
                      <a:pt x="0" y="3"/>
                    </a:cubicBezTo>
                    <a:cubicBezTo>
                      <a:pt x="0" y="1"/>
                      <a:pt x="1" y="0"/>
                      <a:pt x="3" y="1"/>
                    </a:cubicBezTo>
                    <a:cubicBezTo>
                      <a:pt x="4" y="1"/>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0" name="Google Shape;8380;p199"/>
              <p:cNvSpPr/>
              <p:nvPr/>
            </p:nvSpPr>
            <p:spPr>
              <a:xfrm>
                <a:off x="3148" y="3276"/>
                <a:ext cx="10" cy="9"/>
              </a:xfrm>
              <a:custGeom>
                <a:rect b="b" l="l" r="r" t="t"/>
                <a:pathLst>
                  <a:path extrusionOk="0" h="4" w="4">
                    <a:moveTo>
                      <a:pt x="4" y="2"/>
                    </a:moveTo>
                    <a:cubicBezTo>
                      <a:pt x="4" y="4"/>
                      <a:pt x="3" y="4"/>
                      <a:pt x="2" y="4"/>
                    </a:cubicBezTo>
                    <a:cubicBezTo>
                      <a:pt x="0" y="4"/>
                      <a:pt x="0" y="3"/>
                      <a:pt x="0" y="2"/>
                    </a:cubicBezTo>
                    <a:cubicBezTo>
                      <a:pt x="0" y="1"/>
                      <a:pt x="1" y="0"/>
                      <a:pt x="2" y="0"/>
                    </a:cubicBezTo>
                    <a:cubicBezTo>
                      <a:pt x="4" y="0"/>
                      <a:pt x="4" y="1"/>
                      <a:pt x="4"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1" name="Google Shape;8381;p199"/>
              <p:cNvSpPr/>
              <p:nvPr/>
            </p:nvSpPr>
            <p:spPr>
              <a:xfrm>
                <a:off x="3110" y="3290"/>
                <a:ext cx="12" cy="12"/>
              </a:xfrm>
              <a:custGeom>
                <a:rect b="b" l="l" r="r" t="t"/>
                <a:pathLst>
                  <a:path extrusionOk="0" h="5" w="5">
                    <a:moveTo>
                      <a:pt x="5" y="3"/>
                    </a:moveTo>
                    <a:cubicBezTo>
                      <a:pt x="5" y="4"/>
                      <a:pt x="4" y="5"/>
                      <a:pt x="2" y="5"/>
                    </a:cubicBezTo>
                    <a:cubicBezTo>
                      <a:pt x="1" y="5"/>
                      <a:pt x="0" y="4"/>
                      <a:pt x="1" y="2"/>
                    </a:cubicBezTo>
                    <a:cubicBezTo>
                      <a:pt x="1" y="1"/>
                      <a:pt x="2" y="0"/>
                      <a:pt x="3" y="1"/>
                    </a:cubicBezTo>
                    <a:cubicBezTo>
                      <a:pt x="4" y="1"/>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2" name="Google Shape;8382;p199"/>
              <p:cNvSpPr/>
              <p:nvPr/>
            </p:nvSpPr>
            <p:spPr>
              <a:xfrm>
                <a:off x="3144" y="3297"/>
                <a:ext cx="11" cy="10"/>
              </a:xfrm>
              <a:custGeom>
                <a:rect b="b" l="l" r="r" t="t"/>
                <a:pathLst>
                  <a:path extrusionOk="0" h="4" w="5">
                    <a:moveTo>
                      <a:pt x="5" y="2"/>
                    </a:moveTo>
                    <a:cubicBezTo>
                      <a:pt x="5" y="4"/>
                      <a:pt x="3" y="4"/>
                      <a:pt x="2" y="4"/>
                    </a:cubicBezTo>
                    <a:cubicBezTo>
                      <a:pt x="1" y="4"/>
                      <a:pt x="0" y="3"/>
                      <a:pt x="0" y="2"/>
                    </a:cubicBezTo>
                    <a:cubicBezTo>
                      <a:pt x="0" y="0"/>
                      <a:pt x="2" y="0"/>
                      <a:pt x="3" y="0"/>
                    </a:cubicBezTo>
                    <a:cubicBezTo>
                      <a:pt x="4" y="0"/>
                      <a:pt x="5" y="1"/>
                      <a:pt x="5" y="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3" name="Google Shape;8383;p199"/>
              <p:cNvSpPr/>
              <p:nvPr/>
            </p:nvSpPr>
            <p:spPr>
              <a:xfrm>
                <a:off x="3108" y="3309"/>
                <a:ext cx="12" cy="12"/>
              </a:xfrm>
              <a:custGeom>
                <a:rect b="b" l="l" r="r" t="t"/>
                <a:pathLst>
                  <a:path extrusionOk="0" h="5" w="5">
                    <a:moveTo>
                      <a:pt x="5" y="3"/>
                    </a:moveTo>
                    <a:cubicBezTo>
                      <a:pt x="5" y="4"/>
                      <a:pt x="3" y="5"/>
                      <a:pt x="2" y="5"/>
                    </a:cubicBezTo>
                    <a:cubicBezTo>
                      <a:pt x="1" y="5"/>
                      <a:pt x="0" y="3"/>
                      <a:pt x="0" y="2"/>
                    </a:cubicBezTo>
                    <a:cubicBezTo>
                      <a:pt x="0" y="1"/>
                      <a:pt x="2" y="0"/>
                      <a:pt x="3" y="0"/>
                    </a:cubicBezTo>
                    <a:cubicBezTo>
                      <a:pt x="4" y="1"/>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4" name="Google Shape;8384;p199"/>
              <p:cNvSpPr/>
              <p:nvPr/>
            </p:nvSpPr>
            <p:spPr>
              <a:xfrm>
                <a:off x="3141" y="3314"/>
                <a:ext cx="12" cy="12"/>
              </a:xfrm>
              <a:custGeom>
                <a:rect b="b" l="l" r="r" t="t"/>
                <a:pathLst>
                  <a:path extrusionOk="0" h="5" w="5">
                    <a:moveTo>
                      <a:pt x="5" y="3"/>
                    </a:moveTo>
                    <a:cubicBezTo>
                      <a:pt x="4" y="4"/>
                      <a:pt x="3" y="5"/>
                      <a:pt x="2" y="5"/>
                    </a:cubicBezTo>
                    <a:cubicBezTo>
                      <a:pt x="1" y="5"/>
                      <a:pt x="0" y="4"/>
                      <a:pt x="0" y="2"/>
                    </a:cubicBezTo>
                    <a:cubicBezTo>
                      <a:pt x="0" y="1"/>
                      <a:pt x="1" y="0"/>
                      <a:pt x="3" y="1"/>
                    </a:cubicBezTo>
                    <a:cubicBezTo>
                      <a:pt x="4" y="1"/>
                      <a:pt x="5" y="2"/>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5" name="Google Shape;8385;p199"/>
              <p:cNvSpPr/>
              <p:nvPr/>
            </p:nvSpPr>
            <p:spPr>
              <a:xfrm>
                <a:off x="3106" y="3328"/>
                <a:ext cx="12" cy="12"/>
              </a:xfrm>
              <a:custGeom>
                <a:rect b="b" l="l" r="r" t="t"/>
                <a:pathLst>
                  <a:path extrusionOk="0" h="5" w="5">
                    <a:moveTo>
                      <a:pt x="5" y="3"/>
                    </a:moveTo>
                    <a:cubicBezTo>
                      <a:pt x="4" y="4"/>
                      <a:pt x="3" y="5"/>
                      <a:pt x="2" y="5"/>
                    </a:cubicBezTo>
                    <a:cubicBezTo>
                      <a:pt x="1" y="4"/>
                      <a:pt x="0" y="3"/>
                      <a:pt x="0" y="2"/>
                    </a:cubicBezTo>
                    <a:cubicBezTo>
                      <a:pt x="0" y="1"/>
                      <a:pt x="1" y="0"/>
                      <a:pt x="3" y="0"/>
                    </a:cubicBezTo>
                    <a:cubicBezTo>
                      <a:pt x="4" y="0"/>
                      <a:pt x="5" y="1"/>
                      <a:pt x="5"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6" name="Google Shape;8386;p199"/>
              <p:cNvSpPr/>
              <p:nvPr/>
            </p:nvSpPr>
            <p:spPr>
              <a:xfrm>
                <a:off x="3139" y="3333"/>
                <a:ext cx="12" cy="12"/>
              </a:xfrm>
              <a:custGeom>
                <a:rect b="b" l="l" r="r" t="t"/>
                <a:pathLst>
                  <a:path extrusionOk="0" h="5" w="5">
                    <a:moveTo>
                      <a:pt x="4" y="3"/>
                    </a:moveTo>
                    <a:cubicBezTo>
                      <a:pt x="4" y="4"/>
                      <a:pt x="3" y="5"/>
                      <a:pt x="2" y="5"/>
                    </a:cubicBezTo>
                    <a:cubicBezTo>
                      <a:pt x="0" y="5"/>
                      <a:pt x="0" y="3"/>
                      <a:pt x="0" y="2"/>
                    </a:cubicBezTo>
                    <a:cubicBezTo>
                      <a:pt x="0" y="1"/>
                      <a:pt x="1" y="0"/>
                      <a:pt x="2" y="0"/>
                    </a:cubicBezTo>
                    <a:cubicBezTo>
                      <a:pt x="4" y="1"/>
                      <a:pt x="5" y="2"/>
                      <a:pt x="4"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7" name="Google Shape;8387;p199"/>
              <p:cNvSpPr/>
              <p:nvPr/>
            </p:nvSpPr>
            <p:spPr>
              <a:xfrm>
                <a:off x="3118" y="3274"/>
                <a:ext cx="37" cy="9"/>
              </a:xfrm>
              <a:custGeom>
                <a:rect b="b" l="l" r="r" t="t"/>
                <a:pathLst>
                  <a:path extrusionOk="0" h="4" w="16">
                    <a:moveTo>
                      <a:pt x="16" y="3"/>
                    </a:moveTo>
                    <a:cubicBezTo>
                      <a:pt x="16" y="3"/>
                      <a:pt x="15" y="4"/>
                      <a:pt x="15" y="4"/>
                    </a:cubicBezTo>
                    <a:cubicBezTo>
                      <a:pt x="1" y="1"/>
                      <a:pt x="1" y="1"/>
                      <a:pt x="1" y="1"/>
                    </a:cubicBezTo>
                    <a:cubicBezTo>
                      <a:pt x="0" y="1"/>
                      <a:pt x="0" y="1"/>
                      <a:pt x="0" y="1"/>
                    </a:cubicBezTo>
                    <a:cubicBezTo>
                      <a:pt x="0" y="0"/>
                      <a:pt x="1" y="0"/>
                      <a:pt x="1" y="0"/>
                    </a:cubicBezTo>
                    <a:cubicBezTo>
                      <a:pt x="15" y="2"/>
                      <a:pt x="15" y="2"/>
                      <a:pt x="15" y="2"/>
                    </a:cubicBezTo>
                    <a:cubicBezTo>
                      <a:pt x="16" y="2"/>
                      <a:pt x="16" y="3"/>
                      <a:pt x="16"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8" name="Google Shape;8388;p199"/>
              <p:cNvSpPr/>
              <p:nvPr/>
            </p:nvSpPr>
            <p:spPr>
              <a:xfrm>
                <a:off x="3115" y="3295"/>
                <a:ext cx="38" cy="9"/>
              </a:xfrm>
              <a:custGeom>
                <a:rect b="b" l="l" r="r" t="t"/>
                <a:pathLst>
                  <a:path extrusionOk="0" h="4" w="16">
                    <a:moveTo>
                      <a:pt x="16" y="3"/>
                    </a:moveTo>
                    <a:cubicBezTo>
                      <a:pt x="15" y="3"/>
                      <a:pt x="15" y="4"/>
                      <a:pt x="15" y="4"/>
                    </a:cubicBezTo>
                    <a:cubicBezTo>
                      <a:pt x="0" y="1"/>
                      <a:pt x="0" y="1"/>
                      <a:pt x="0" y="1"/>
                    </a:cubicBezTo>
                    <a:cubicBezTo>
                      <a:pt x="0" y="1"/>
                      <a:pt x="0" y="1"/>
                      <a:pt x="0" y="1"/>
                    </a:cubicBezTo>
                    <a:cubicBezTo>
                      <a:pt x="0" y="0"/>
                      <a:pt x="0" y="0"/>
                      <a:pt x="1" y="0"/>
                    </a:cubicBezTo>
                    <a:cubicBezTo>
                      <a:pt x="15" y="2"/>
                      <a:pt x="15" y="2"/>
                      <a:pt x="15" y="2"/>
                    </a:cubicBezTo>
                    <a:cubicBezTo>
                      <a:pt x="15" y="2"/>
                      <a:pt x="16" y="3"/>
                      <a:pt x="16"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9" name="Google Shape;8389;p199"/>
              <p:cNvSpPr/>
              <p:nvPr/>
            </p:nvSpPr>
            <p:spPr>
              <a:xfrm>
                <a:off x="3110" y="3314"/>
                <a:ext cx="38" cy="9"/>
              </a:xfrm>
              <a:custGeom>
                <a:rect b="b" l="l" r="r" t="t"/>
                <a:pathLst>
                  <a:path extrusionOk="0" h="4" w="16">
                    <a:moveTo>
                      <a:pt x="16" y="3"/>
                    </a:moveTo>
                    <a:cubicBezTo>
                      <a:pt x="16" y="3"/>
                      <a:pt x="16" y="4"/>
                      <a:pt x="16" y="3"/>
                    </a:cubicBezTo>
                    <a:cubicBezTo>
                      <a:pt x="1" y="1"/>
                      <a:pt x="1" y="1"/>
                      <a:pt x="1" y="1"/>
                    </a:cubicBezTo>
                    <a:cubicBezTo>
                      <a:pt x="1" y="1"/>
                      <a:pt x="0" y="1"/>
                      <a:pt x="1" y="0"/>
                    </a:cubicBezTo>
                    <a:cubicBezTo>
                      <a:pt x="1" y="0"/>
                      <a:pt x="1" y="0"/>
                      <a:pt x="1" y="0"/>
                    </a:cubicBezTo>
                    <a:cubicBezTo>
                      <a:pt x="16" y="2"/>
                      <a:pt x="16" y="2"/>
                      <a:pt x="16" y="2"/>
                    </a:cubicBezTo>
                    <a:cubicBezTo>
                      <a:pt x="16" y="2"/>
                      <a:pt x="16" y="3"/>
                      <a:pt x="16"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0" name="Google Shape;8390;p199"/>
              <p:cNvSpPr/>
              <p:nvPr/>
            </p:nvSpPr>
            <p:spPr>
              <a:xfrm>
                <a:off x="3108" y="3333"/>
                <a:ext cx="38" cy="7"/>
              </a:xfrm>
              <a:custGeom>
                <a:rect b="b" l="l" r="r" t="t"/>
                <a:pathLst>
                  <a:path extrusionOk="0" h="3" w="16">
                    <a:moveTo>
                      <a:pt x="16" y="3"/>
                    </a:moveTo>
                    <a:cubicBezTo>
                      <a:pt x="16" y="3"/>
                      <a:pt x="16" y="3"/>
                      <a:pt x="15" y="3"/>
                    </a:cubicBezTo>
                    <a:cubicBezTo>
                      <a:pt x="1" y="1"/>
                      <a:pt x="1" y="1"/>
                      <a:pt x="1" y="1"/>
                    </a:cubicBezTo>
                    <a:cubicBezTo>
                      <a:pt x="0" y="1"/>
                      <a:pt x="0" y="1"/>
                      <a:pt x="0" y="0"/>
                    </a:cubicBezTo>
                    <a:cubicBezTo>
                      <a:pt x="0" y="0"/>
                      <a:pt x="1" y="0"/>
                      <a:pt x="1" y="0"/>
                    </a:cubicBezTo>
                    <a:cubicBezTo>
                      <a:pt x="15" y="2"/>
                      <a:pt x="15" y="2"/>
                      <a:pt x="15" y="2"/>
                    </a:cubicBezTo>
                    <a:cubicBezTo>
                      <a:pt x="16" y="2"/>
                      <a:pt x="16" y="2"/>
                      <a:pt x="16" y="3"/>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1" name="Google Shape;8391;p199"/>
              <p:cNvSpPr/>
              <p:nvPr/>
            </p:nvSpPr>
            <p:spPr>
              <a:xfrm>
                <a:off x="3118" y="3274"/>
                <a:ext cx="33" cy="28"/>
              </a:xfrm>
              <a:custGeom>
                <a:rect b="b" l="l" r="r" t="t"/>
                <a:pathLst>
                  <a:path extrusionOk="0" h="28" w="33">
                    <a:moveTo>
                      <a:pt x="33" y="28"/>
                    </a:moveTo>
                    <a:lnTo>
                      <a:pt x="30" y="28"/>
                    </a:lnTo>
                    <a:lnTo>
                      <a:pt x="0" y="2"/>
                    </a:lnTo>
                    <a:lnTo>
                      <a:pt x="0" y="0"/>
                    </a:lnTo>
                    <a:lnTo>
                      <a:pt x="2" y="0"/>
                    </a:lnTo>
                    <a:lnTo>
                      <a:pt x="33" y="26"/>
                    </a:lnTo>
                    <a:lnTo>
                      <a:pt x="33" y="28"/>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2" name="Google Shape;8392;p199"/>
              <p:cNvSpPr/>
              <p:nvPr/>
            </p:nvSpPr>
            <p:spPr>
              <a:xfrm>
                <a:off x="3115" y="3278"/>
                <a:ext cx="40" cy="19"/>
              </a:xfrm>
              <a:custGeom>
                <a:rect b="b" l="l" r="r" t="t"/>
                <a:pathLst>
                  <a:path extrusionOk="0" h="8" w="17">
                    <a:moveTo>
                      <a:pt x="0" y="8"/>
                    </a:moveTo>
                    <a:cubicBezTo>
                      <a:pt x="0" y="7"/>
                      <a:pt x="0" y="7"/>
                      <a:pt x="0" y="6"/>
                    </a:cubicBezTo>
                    <a:cubicBezTo>
                      <a:pt x="16" y="0"/>
                      <a:pt x="16" y="0"/>
                      <a:pt x="16" y="0"/>
                    </a:cubicBezTo>
                    <a:cubicBezTo>
                      <a:pt x="16" y="0"/>
                      <a:pt x="17" y="0"/>
                      <a:pt x="17" y="1"/>
                    </a:cubicBezTo>
                    <a:cubicBezTo>
                      <a:pt x="17" y="1"/>
                      <a:pt x="17" y="2"/>
                      <a:pt x="17" y="2"/>
                    </a:cubicBezTo>
                    <a:cubicBezTo>
                      <a:pt x="1" y="8"/>
                      <a:pt x="1" y="8"/>
                      <a:pt x="1" y="8"/>
                    </a:cubicBezTo>
                    <a:cubicBezTo>
                      <a:pt x="0" y="8"/>
                      <a:pt x="0" y="8"/>
                      <a:pt x="0" y="8"/>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3" name="Google Shape;8393;p199"/>
              <p:cNvSpPr/>
              <p:nvPr/>
            </p:nvSpPr>
            <p:spPr>
              <a:xfrm>
                <a:off x="3115" y="3295"/>
                <a:ext cx="33" cy="28"/>
              </a:xfrm>
              <a:custGeom>
                <a:rect b="b" l="l" r="r" t="t"/>
                <a:pathLst>
                  <a:path extrusionOk="0" h="28" w="33">
                    <a:moveTo>
                      <a:pt x="33" y="28"/>
                    </a:moveTo>
                    <a:lnTo>
                      <a:pt x="31" y="28"/>
                    </a:lnTo>
                    <a:lnTo>
                      <a:pt x="0" y="2"/>
                    </a:lnTo>
                    <a:lnTo>
                      <a:pt x="0" y="0"/>
                    </a:lnTo>
                    <a:lnTo>
                      <a:pt x="5" y="0"/>
                    </a:lnTo>
                    <a:lnTo>
                      <a:pt x="33" y="26"/>
                    </a:lnTo>
                    <a:lnTo>
                      <a:pt x="33" y="28"/>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4" name="Google Shape;8394;p199"/>
              <p:cNvSpPr/>
              <p:nvPr/>
            </p:nvSpPr>
            <p:spPr>
              <a:xfrm>
                <a:off x="3110" y="3300"/>
                <a:ext cx="41" cy="16"/>
              </a:xfrm>
              <a:custGeom>
                <a:rect b="b" l="l" r="r" t="t"/>
                <a:pathLst>
                  <a:path extrusionOk="0" h="7" w="17">
                    <a:moveTo>
                      <a:pt x="1" y="7"/>
                    </a:moveTo>
                    <a:cubicBezTo>
                      <a:pt x="0" y="6"/>
                      <a:pt x="1" y="6"/>
                      <a:pt x="1" y="6"/>
                    </a:cubicBezTo>
                    <a:cubicBezTo>
                      <a:pt x="16" y="0"/>
                      <a:pt x="16" y="0"/>
                      <a:pt x="16" y="0"/>
                    </a:cubicBezTo>
                    <a:cubicBezTo>
                      <a:pt x="16" y="0"/>
                      <a:pt x="17" y="0"/>
                      <a:pt x="17" y="0"/>
                    </a:cubicBezTo>
                    <a:cubicBezTo>
                      <a:pt x="17" y="1"/>
                      <a:pt x="17" y="1"/>
                      <a:pt x="17" y="1"/>
                    </a:cubicBezTo>
                    <a:cubicBezTo>
                      <a:pt x="2" y="7"/>
                      <a:pt x="2" y="7"/>
                      <a:pt x="2" y="7"/>
                    </a:cubicBezTo>
                    <a:cubicBezTo>
                      <a:pt x="1" y="7"/>
                      <a:pt x="1" y="7"/>
                      <a:pt x="1" y="7"/>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5" name="Google Shape;8395;p199"/>
              <p:cNvSpPr/>
              <p:nvPr/>
            </p:nvSpPr>
            <p:spPr>
              <a:xfrm>
                <a:off x="3113" y="3314"/>
                <a:ext cx="33" cy="26"/>
              </a:xfrm>
              <a:custGeom>
                <a:rect b="b" l="l" r="r" t="t"/>
                <a:pathLst>
                  <a:path extrusionOk="0" h="26" w="33">
                    <a:moveTo>
                      <a:pt x="33" y="26"/>
                    </a:moveTo>
                    <a:lnTo>
                      <a:pt x="31" y="26"/>
                    </a:lnTo>
                    <a:lnTo>
                      <a:pt x="0" y="2"/>
                    </a:lnTo>
                    <a:lnTo>
                      <a:pt x="0" y="0"/>
                    </a:lnTo>
                    <a:lnTo>
                      <a:pt x="2" y="0"/>
                    </a:lnTo>
                    <a:lnTo>
                      <a:pt x="33" y="23"/>
                    </a:lnTo>
                    <a:lnTo>
                      <a:pt x="33" y="26"/>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6" name="Google Shape;8396;p199"/>
              <p:cNvSpPr/>
              <p:nvPr/>
            </p:nvSpPr>
            <p:spPr>
              <a:xfrm>
                <a:off x="3108" y="3319"/>
                <a:ext cx="40" cy="16"/>
              </a:xfrm>
              <a:custGeom>
                <a:rect b="b" l="l" r="r" t="t"/>
                <a:pathLst>
                  <a:path extrusionOk="0" h="7" w="17">
                    <a:moveTo>
                      <a:pt x="0" y="6"/>
                    </a:moveTo>
                    <a:cubicBezTo>
                      <a:pt x="0" y="6"/>
                      <a:pt x="0" y="5"/>
                      <a:pt x="0" y="5"/>
                    </a:cubicBezTo>
                    <a:cubicBezTo>
                      <a:pt x="15" y="0"/>
                      <a:pt x="15" y="0"/>
                      <a:pt x="15" y="0"/>
                    </a:cubicBezTo>
                    <a:cubicBezTo>
                      <a:pt x="16" y="0"/>
                      <a:pt x="16" y="0"/>
                      <a:pt x="16" y="1"/>
                    </a:cubicBezTo>
                    <a:cubicBezTo>
                      <a:pt x="17" y="1"/>
                      <a:pt x="16" y="1"/>
                      <a:pt x="16" y="1"/>
                    </a:cubicBezTo>
                    <a:cubicBezTo>
                      <a:pt x="1" y="7"/>
                      <a:pt x="1" y="7"/>
                      <a:pt x="1" y="7"/>
                    </a:cubicBezTo>
                    <a:cubicBezTo>
                      <a:pt x="1" y="7"/>
                      <a:pt x="0" y="7"/>
                      <a:pt x="0" y="6"/>
                    </a:cubicBez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7" name="Google Shape;8397;p199"/>
              <p:cNvSpPr/>
              <p:nvPr/>
            </p:nvSpPr>
            <p:spPr>
              <a:xfrm>
                <a:off x="3084" y="2207"/>
                <a:ext cx="358" cy="1045"/>
              </a:xfrm>
              <a:custGeom>
                <a:rect b="b" l="l" r="r" t="t"/>
                <a:pathLst>
                  <a:path extrusionOk="0" h="441" w="151">
                    <a:moveTo>
                      <a:pt x="64" y="17"/>
                    </a:moveTo>
                    <a:cubicBezTo>
                      <a:pt x="69" y="10"/>
                      <a:pt x="79" y="4"/>
                      <a:pt x="89" y="2"/>
                    </a:cubicBezTo>
                    <a:cubicBezTo>
                      <a:pt x="96" y="0"/>
                      <a:pt x="104" y="3"/>
                      <a:pt x="112" y="5"/>
                    </a:cubicBezTo>
                    <a:cubicBezTo>
                      <a:pt x="151" y="16"/>
                      <a:pt x="149" y="53"/>
                      <a:pt x="144" y="80"/>
                    </a:cubicBezTo>
                    <a:cubicBezTo>
                      <a:pt x="138" y="119"/>
                      <a:pt x="127" y="156"/>
                      <a:pt x="121" y="194"/>
                    </a:cubicBezTo>
                    <a:cubicBezTo>
                      <a:pt x="116" y="222"/>
                      <a:pt x="105" y="250"/>
                      <a:pt x="99" y="277"/>
                    </a:cubicBezTo>
                    <a:cubicBezTo>
                      <a:pt x="90" y="317"/>
                      <a:pt x="65" y="402"/>
                      <a:pt x="55" y="441"/>
                    </a:cubicBezTo>
                    <a:cubicBezTo>
                      <a:pt x="0" y="435"/>
                      <a:pt x="0" y="435"/>
                      <a:pt x="0" y="435"/>
                    </a:cubicBezTo>
                    <a:cubicBezTo>
                      <a:pt x="5" y="409"/>
                      <a:pt x="12" y="323"/>
                      <a:pt x="14" y="293"/>
                    </a:cubicBezTo>
                    <a:cubicBezTo>
                      <a:pt x="18" y="234"/>
                      <a:pt x="26" y="174"/>
                      <a:pt x="37" y="115"/>
                    </a:cubicBezTo>
                    <a:cubicBezTo>
                      <a:pt x="40" y="98"/>
                      <a:pt x="43" y="81"/>
                      <a:pt x="47" y="64"/>
                    </a:cubicBezTo>
                    <a:cubicBezTo>
                      <a:pt x="50" y="49"/>
                      <a:pt x="54" y="31"/>
                      <a:pt x="64" y="17"/>
                    </a:cubicBezTo>
                    <a:close/>
                  </a:path>
                </a:pathLst>
              </a:custGeom>
              <a:solidFill>
                <a:srgbClr val="0019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8" name="Google Shape;8398;p199"/>
              <p:cNvSpPr/>
              <p:nvPr/>
            </p:nvSpPr>
            <p:spPr>
              <a:xfrm>
                <a:off x="2718" y="1535"/>
                <a:ext cx="664" cy="274"/>
              </a:xfrm>
              <a:custGeom>
                <a:rect b="b" l="l" r="r" t="t"/>
                <a:pathLst>
                  <a:path extrusionOk="0" h="116" w="281">
                    <a:moveTo>
                      <a:pt x="202" y="1"/>
                    </a:moveTo>
                    <a:cubicBezTo>
                      <a:pt x="214" y="3"/>
                      <a:pt x="212" y="2"/>
                      <a:pt x="224" y="3"/>
                    </a:cubicBezTo>
                    <a:cubicBezTo>
                      <a:pt x="250" y="5"/>
                      <a:pt x="270" y="25"/>
                      <a:pt x="277" y="49"/>
                    </a:cubicBezTo>
                    <a:cubicBezTo>
                      <a:pt x="280" y="58"/>
                      <a:pt x="281" y="67"/>
                      <a:pt x="281" y="75"/>
                    </a:cubicBezTo>
                    <a:cubicBezTo>
                      <a:pt x="141" y="75"/>
                      <a:pt x="141" y="75"/>
                      <a:pt x="141" y="75"/>
                    </a:cubicBezTo>
                    <a:cubicBezTo>
                      <a:pt x="0" y="75"/>
                      <a:pt x="0" y="75"/>
                      <a:pt x="0" y="75"/>
                    </a:cubicBezTo>
                    <a:cubicBezTo>
                      <a:pt x="0" y="67"/>
                      <a:pt x="1" y="58"/>
                      <a:pt x="4" y="49"/>
                    </a:cubicBezTo>
                    <a:cubicBezTo>
                      <a:pt x="11" y="25"/>
                      <a:pt x="32" y="6"/>
                      <a:pt x="58" y="4"/>
                    </a:cubicBezTo>
                    <a:cubicBezTo>
                      <a:pt x="69" y="3"/>
                      <a:pt x="75" y="2"/>
                      <a:pt x="86" y="0"/>
                    </a:cubicBezTo>
                    <a:cubicBezTo>
                      <a:pt x="138" y="116"/>
                      <a:pt x="138" y="116"/>
                      <a:pt x="138" y="116"/>
                    </a:cubicBezTo>
                    <a:lnTo>
                      <a:pt x="202" y="1"/>
                    </a:lnTo>
                    <a:close/>
                  </a:path>
                </a:pathLst>
              </a:cu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9" name="Google Shape;8399;p199"/>
              <p:cNvSpPr/>
              <p:nvPr/>
            </p:nvSpPr>
            <p:spPr>
              <a:xfrm>
                <a:off x="2827" y="1703"/>
                <a:ext cx="442" cy="455"/>
              </a:xfrm>
              <a:custGeom>
                <a:rect b="b" l="l" r="r" t="t"/>
                <a:pathLst>
                  <a:path extrusionOk="0" h="192" w="187">
                    <a:moveTo>
                      <a:pt x="181" y="0"/>
                    </a:moveTo>
                    <a:cubicBezTo>
                      <a:pt x="8" y="0"/>
                      <a:pt x="8" y="0"/>
                      <a:pt x="8" y="0"/>
                    </a:cubicBezTo>
                    <a:cubicBezTo>
                      <a:pt x="8" y="0"/>
                      <a:pt x="8" y="14"/>
                      <a:pt x="8" y="73"/>
                    </a:cubicBezTo>
                    <a:cubicBezTo>
                      <a:pt x="8" y="132"/>
                      <a:pt x="0" y="192"/>
                      <a:pt x="0" y="192"/>
                    </a:cubicBezTo>
                    <a:cubicBezTo>
                      <a:pt x="187" y="192"/>
                      <a:pt x="187" y="192"/>
                      <a:pt x="187" y="192"/>
                    </a:cubicBezTo>
                    <a:cubicBezTo>
                      <a:pt x="183" y="121"/>
                      <a:pt x="182" y="38"/>
                      <a:pt x="183" y="74"/>
                    </a:cubicBezTo>
                    <a:cubicBezTo>
                      <a:pt x="183" y="74"/>
                      <a:pt x="182" y="37"/>
                      <a:pt x="181" y="0"/>
                    </a:cubicBezTo>
                    <a:close/>
                  </a:path>
                </a:pathLst>
              </a:cu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0" name="Google Shape;8400;p199"/>
              <p:cNvSpPr/>
              <p:nvPr/>
            </p:nvSpPr>
            <p:spPr>
              <a:xfrm>
                <a:off x="2576" y="1608"/>
                <a:ext cx="322" cy="346"/>
              </a:xfrm>
              <a:custGeom>
                <a:rect b="b" l="l" r="r" t="t"/>
                <a:pathLst>
                  <a:path extrusionOk="0" h="146" w="136">
                    <a:moveTo>
                      <a:pt x="73" y="0"/>
                    </a:moveTo>
                    <a:cubicBezTo>
                      <a:pt x="73" y="0"/>
                      <a:pt x="35" y="40"/>
                      <a:pt x="0" y="122"/>
                    </a:cubicBezTo>
                    <a:cubicBezTo>
                      <a:pt x="73" y="146"/>
                      <a:pt x="73" y="146"/>
                      <a:pt x="73" y="146"/>
                    </a:cubicBezTo>
                    <a:cubicBezTo>
                      <a:pt x="125" y="59"/>
                      <a:pt x="125" y="59"/>
                      <a:pt x="125" y="59"/>
                    </a:cubicBezTo>
                    <a:cubicBezTo>
                      <a:pt x="125" y="59"/>
                      <a:pt x="136" y="6"/>
                      <a:pt x="73" y="0"/>
                    </a:cubicBezTo>
                    <a:close/>
                  </a:path>
                </a:pathLst>
              </a:cu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1" name="Google Shape;8401;p199"/>
              <p:cNvSpPr/>
              <p:nvPr/>
            </p:nvSpPr>
            <p:spPr>
              <a:xfrm>
                <a:off x="3207" y="1615"/>
                <a:ext cx="327" cy="356"/>
              </a:xfrm>
              <a:custGeom>
                <a:rect b="b" l="l" r="r" t="t"/>
                <a:pathLst>
                  <a:path extrusionOk="0" h="150" w="138">
                    <a:moveTo>
                      <a:pt x="64" y="0"/>
                    </a:moveTo>
                    <a:cubicBezTo>
                      <a:pt x="64" y="0"/>
                      <a:pt x="103" y="38"/>
                      <a:pt x="138" y="120"/>
                    </a:cubicBezTo>
                    <a:cubicBezTo>
                      <a:pt x="61" y="150"/>
                      <a:pt x="61" y="150"/>
                      <a:pt x="61" y="150"/>
                    </a:cubicBezTo>
                    <a:cubicBezTo>
                      <a:pt x="8" y="59"/>
                      <a:pt x="8" y="59"/>
                      <a:pt x="8" y="59"/>
                    </a:cubicBezTo>
                    <a:cubicBezTo>
                      <a:pt x="8" y="59"/>
                      <a:pt x="0" y="7"/>
                      <a:pt x="64" y="0"/>
                    </a:cubicBezTo>
                    <a:close/>
                  </a:path>
                </a:pathLst>
              </a:cu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2" name="Google Shape;8402;p199"/>
              <p:cNvSpPr/>
              <p:nvPr/>
            </p:nvSpPr>
            <p:spPr>
              <a:xfrm>
                <a:off x="2787" y="862"/>
                <a:ext cx="475" cy="324"/>
              </a:xfrm>
              <a:custGeom>
                <a:rect b="b" l="l" r="r" t="t"/>
                <a:pathLst>
                  <a:path extrusionOk="0" h="137" w="201">
                    <a:moveTo>
                      <a:pt x="111" y="82"/>
                    </a:moveTo>
                    <a:cubicBezTo>
                      <a:pt x="111" y="82"/>
                      <a:pt x="49" y="41"/>
                      <a:pt x="27" y="128"/>
                    </a:cubicBezTo>
                    <a:cubicBezTo>
                      <a:pt x="27" y="128"/>
                      <a:pt x="0" y="36"/>
                      <a:pt x="95" y="16"/>
                    </a:cubicBezTo>
                    <a:cubicBezTo>
                      <a:pt x="95" y="16"/>
                      <a:pt x="201" y="0"/>
                      <a:pt x="200" y="88"/>
                    </a:cubicBezTo>
                    <a:cubicBezTo>
                      <a:pt x="200" y="88"/>
                      <a:pt x="200" y="114"/>
                      <a:pt x="195" y="137"/>
                    </a:cubicBezTo>
                    <a:cubicBezTo>
                      <a:pt x="195" y="137"/>
                      <a:pt x="178" y="40"/>
                      <a:pt x="111" y="82"/>
                    </a:cubicBezTo>
                    <a:close/>
                  </a:path>
                </a:pathLst>
              </a:custGeom>
              <a:solidFill>
                <a:srgbClr val="200E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3" name="Google Shape;8403;p199"/>
              <p:cNvSpPr/>
              <p:nvPr/>
            </p:nvSpPr>
            <p:spPr>
              <a:xfrm>
                <a:off x="2831" y="769"/>
                <a:ext cx="485" cy="455"/>
              </a:xfrm>
              <a:custGeom>
                <a:rect b="b" l="l" r="r" t="t"/>
                <a:pathLst>
                  <a:path extrusionOk="0" h="192" w="205">
                    <a:moveTo>
                      <a:pt x="176" y="192"/>
                    </a:moveTo>
                    <a:cubicBezTo>
                      <a:pt x="176" y="192"/>
                      <a:pt x="170" y="160"/>
                      <a:pt x="196" y="121"/>
                    </a:cubicBezTo>
                    <a:cubicBezTo>
                      <a:pt x="181" y="127"/>
                      <a:pt x="181" y="127"/>
                      <a:pt x="181" y="127"/>
                    </a:cubicBezTo>
                    <a:cubicBezTo>
                      <a:pt x="181" y="127"/>
                      <a:pt x="182" y="83"/>
                      <a:pt x="205" y="76"/>
                    </a:cubicBezTo>
                    <a:cubicBezTo>
                      <a:pt x="176" y="97"/>
                      <a:pt x="176" y="97"/>
                      <a:pt x="176" y="97"/>
                    </a:cubicBezTo>
                    <a:cubicBezTo>
                      <a:pt x="176" y="97"/>
                      <a:pt x="169" y="84"/>
                      <a:pt x="200" y="54"/>
                    </a:cubicBezTo>
                    <a:cubicBezTo>
                      <a:pt x="200" y="54"/>
                      <a:pt x="167" y="62"/>
                      <a:pt x="162" y="75"/>
                    </a:cubicBezTo>
                    <a:cubicBezTo>
                      <a:pt x="162" y="75"/>
                      <a:pt x="145" y="41"/>
                      <a:pt x="183" y="9"/>
                    </a:cubicBezTo>
                    <a:cubicBezTo>
                      <a:pt x="183" y="9"/>
                      <a:pt x="149" y="3"/>
                      <a:pt x="132" y="46"/>
                    </a:cubicBezTo>
                    <a:cubicBezTo>
                      <a:pt x="132" y="46"/>
                      <a:pt x="133" y="20"/>
                      <a:pt x="113" y="0"/>
                    </a:cubicBezTo>
                    <a:cubicBezTo>
                      <a:pt x="113" y="0"/>
                      <a:pt x="126" y="22"/>
                      <a:pt x="113" y="38"/>
                    </a:cubicBezTo>
                    <a:cubicBezTo>
                      <a:pt x="113" y="38"/>
                      <a:pt x="37" y="10"/>
                      <a:pt x="0" y="90"/>
                    </a:cubicBezTo>
                    <a:cubicBezTo>
                      <a:pt x="0" y="90"/>
                      <a:pt x="14" y="76"/>
                      <a:pt x="25" y="79"/>
                    </a:cubicBezTo>
                    <a:cubicBezTo>
                      <a:pt x="25" y="79"/>
                      <a:pt x="5" y="81"/>
                      <a:pt x="0" y="128"/>
                    </a:cubicBezTo>
                    <a:cubicBezTo>
                      <a:pt x="14" y="115"/>
                      <a:pt x="14" y="115"/>
                      <a:pt x="14" y="115"/>
                    </a:cubicBezTo>
                    <a:cubicBezTo>
                      <a:pt x="83" y="90"/>
                      <a:pt x="83" y="90"/>
                      <a:pt x="83" y="90"/>
                    </a:cubicBezTo>
                    <a:cubicBezTo>
                      <a:pt x="130" y="103"/>
                      <a:pt x="130" y="103"/>
                      <a:pt x="130" y="103"/>
                    </a:cubicBezTo>
                    <a:cubicBezTo>
                      <a:pt x="154" y="104"/>
                      <a:pt x="154" y="104"/>
                      <a:pt x="154" y="104"/>
                    </a:cubicBezTo>
                    <a:lnTo>
                      <a:pt x="176" y="192"/>
                    </a:lnTo>
                    <a:close/>
                  </a:path>
                </a:pathLst>
              </a:custGeom>
              <a:solidFill>
                <a:srgbClr val="200E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4" name="Google Shape;8404;p199"/>
              <p:cNvSpPr/>
              <p:nvPr/>
            </p:nvSpPr>
            <p:spPr>
              <a:xfrm>
                <a:off x="3207" y="1075"/>
                <a:ext cx="50" cy="149"/>
              </a:xfrm>
              <a:custGeom>
                <a:rect b="b" l="l" r="r" t="t"/>
                <a:pathLst>
                  <a:path extrusionOk="0" h="63" w="21">
                    <a:moveTo>
                      <a:pt x="0" y="0"/>
                    </a:moveTo>
                    <a:cubicBezTo>
                      <a:pt x="0" y="0"/>
                      <a:pt x="11" y="19"/>
                      <a:pt x="0" y="42"/>
                    </a:cubicBezTo>
                    <a:cubicBezTo>
                      <a:pt x="0" y="42"/>
                      <a:pt x="4" y="56"/>
                      <a:pt x="17" y="63"/>
                    </a:cubicBezTo>
                    <a:cubicBezTo>
                      <a:pt x="21" y="27"/>
                      <a:pt x="21" y="27"/>
                      <a:pt x="21" y="27"/>
                    </a:cubicBezTo>
                    <a:lnTo>
                      <a:pt x="0" y="0"/>
                    </a:lnTo>
                    <a:close/>
                  </a:path>
                </a:pathLst>
              </a:custGeom>
              <a:solidFill>
                <a:srgbClr val="200E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5" name="Google Shape;8405;p199"/>
              <p:cNvSpPr/>
              <p:nvPr/>
            </p:nvSpPr>
            <p:spPr>
              <a:xfrm>
                <a:off x="2846" y="1073"/>
                <a:ext cx="47" cy="147"/>
              </a:xfrm>
              <a:custGeom>
                <a:rect b="b" l="l" r="r" t="t"/>
                <a:pathLst>
                  <a:path extrusionOk="0" h="62" w="20">
                    <a:moveTo>
                      <a:pt x="20" y="0"/>
                    </a:moveTo>
                    <a:cubicBezTo>
                      <a:pt x="20" y="0"/>
                      <a:pt x="8" y="18"/>
                      <a:pt x="20" y="41"/>
                    </a:cubicBezTo>
                    <a:cubicBezTo>
                      <a:pt x="20" y="41"/>
                      <a:pt x="16" y="55"/>
                      <a:pt x="2" y="62"/>
                    </a:cubicBezTo>
                    <a:cubicBezTo>
                      <a:pt x="0" y="23"/>
                      <a:pt x="0" y="23"/>
                      <a:pt x="0" y="23"/>
                    </a:cubicBezTo>
                    <a:lnTo>
                      <a:pt x="20" y="0"/>
                    </a:lnTo>
                    <a:close/>
                  </a:path>
                </a:pathLst>
              </a:custGeom>
              <a:solidFill>
                <a:srgbClr val="200E0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406" name="Google Shape;8406;p199"/>
            <p:cNvGrpSpPr/>
            <p:nvPr/>
          </p:nvGrpSpPr>
          <p:grpSpPr>
            <a:xfrm>
              <a:off x="947" y="938"/>
              <a:ext cx="5782" cy="2617"/>
              <a:chOff x="947" y="938"/>
              <a:chExt cx="5782" cy="2617"/>
            </a:xfrm>
          </p:grpSpPr>
          <p:sp>
            <p:nvSpPr>
              <p:cNvPr id="8407" name="Google Shape;8407;p199"/>
              <p:cNvSpPr/>
              <p:nvPr/>
            </p:nvSpPr>
            <p:spPr>
              <a:xfrm>
                <a:off x="2973" y="1599"/>
                <a:ext cx="147" cy="191"/>
              </a:xfrm>
              <a:custGeom>
                <a:rect b="b" l="l" r="r" t="t"/>
                <a:pathLst>
                  <a:path extrusionOk="0" h="191" w="147">
                    <a:moveTo>
                      <a:pt x="0" y="56"/>
                    </a:moveTo>
                    <a:lnTo>
                      <a:pt x="71" y="191"/>
                    </a:lnTo>
                    <a:lnTo>
                      <a:pt x="147" y="47"/>
                    </a:lnTo>
                    <a:lnTo>
                      <a:pt x="81" y="0"/>
                    </a:lnTo>
                    <a:lnTo>
                      <a:pt x="0" y="56"/>
                    </a:lnTo>
                    <a:close/>
                  </a:path>
                </a:pathLst>
              </a:custGeom>
              <a:solidFill>
                <a:srgbClr val="BBBD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8" name="Google Shape;8408;p199"/>
              <p:cNvSpPr/>
              <p:nvPr/>
            </p:nvSpPr>
            <p:spPr>
              <a:xfrm>
                <a:off x="2898" y="1535"/>
                <a:ext cx="146" cy="303"/>
              </a:xfrm>
              <a:custGeom>
                <a:rect b="b" l="l" r="r" t="t"/>
                <a:pathLst>
                  <a:path extrusionOk="0" h="303" w="146">
                    <a:moveTo>
                      <a:pt x="23" y="0"/>
                    </a:moveTo>
                    <a:lnTo>
                      <a:pt x="146" y="255"/>
                    </a:lnTo>
                    <a:lnTo>
                      <a:pt x="146" y="303"/>
                    </a:lnTo>
                    <a:lnTo>
                      <a:pt x="0" y="4"/>
                    </a:lnTo>
                    <a:lnTo>
                      <a:pt x="23" y="0"/>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9" name="Google Shape;8409;p199"/>
              <p:cNvSpPr/>
              <p:nvPr/>
            </p:nvSpPr>
            <p:spPr>
              <a:xfrm>
                <a:off x="3044" y="1535"/>
                <a:ext cx="149" cy="303"/>
              </a:xfrm>
              <a:custGeom>
                <a:rect b="b" l="l" r="r" t="t"/>
                <a:pathLst>
                  <a:path extrusionOk="0" h="303" w="149">
                    <a:moveTo>
                      <a:pt x="126" y="0"/>
                    </a:moveTo>
                    <a:lnTo>
                      <a:pt x="0" y="255"/>
                    </a:lnTo>
                    <a:lnTo>
                      <a:pt x="0" y="303"/>
                    </a:lnTo>
                    <a:lnTo>
                      <a:pt x="149" y="4"/>
                    </a:lnTo>
                    <a:lnTo>
                      <a:pt x="126" y="0"/>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0" name="Google Shape;8410;p199"/>
              <p:cNvSpPr/>
              <p:nvPr/>
            </p:nvSpPr>
            <p:spPr>
              <a:xfrm>
                <a:off x="2905" y="1511"/>
                <a:ext cx="149" cy="175"/>
              </a:xfrm>
              <a:custGeom>
                <a:rect b="b" l="l" r="r" t="t"/>
                <a:pathLst>
                  <a:path extrusionOk="0" h="175" w="149">
                    <a:moveTo>
                      <a:pt x="0" y="19"/>
                    </a:moveTo>
                    <a:lnTo>
                      <a:pt x="85" y="0"/>
                    </a:lnTo>
                    <a:lnTo>
                      <a:pt x="149" y="88"/>
                    </a:lnTo>
                    <a:lnTo>
                      <a:pt x="26" y="175"/>
                    </a:lnTo>
                    <a:lnTo>
                      <a:pt x="0" y="19"/>
                    </a:lnTo>
                    <a:close/>
                  </a:path>
                </a:pathLst>
              </a:custGeom>
              <a:solidFill>
                <a:srgbClr val="E6E7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1" name="Google Shape;8411;p199"/>
              <p:cNvSpPr/>
              <p:nvPr/>
            </p:nvSpPr>
            <p:spPr>
              <a:xfrm>
                <a:off x="3054" y="1511"/>
                <a:ext cx="149" cy="175"/>
              </a:xfrm>
              <a:custGeom>
                <a:rect b="b" l="l" r="r" t="t"/>
                <a:pathLst>
                  <a:path extrusionOk="0" h="175" w="149">
                    <a:moveTo>
                      <a:pt x="149" y="19"/>
                    </a:moveTo>
                    <a:lnTo>
                      <a:pt x="54" y="0"/>
                    </a:lnTo>
                    <a:lnTo>
                      <a:pt x="0" y="88"/>
                    </a:lnTo>
                    <a:lnTo>
                      <a:pt x="120" y="175"/>
                    </a:lnTo>
                    <a:lnTo>
                      <a:pt x="149" y="19"/>
                    </a:lnTo>
                    <a:close/>
                  </a:path>
                </a:pathLst>
              </a:custGeom>
              <a:solidFill>
                <a:srgbClr val="E6E7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2" name="Google Shape;8412;p199"/>
              <p:cNvSpPr/>
              <p:nvPr/>
            </p:nvSpPr>
            <p:spPr>
              <a:xfrm>
                <a:off x="2900" y="1151"/>
                <a:ext cx="151" cy="114"/>
              </a:xfrm>
              <a:custGeom>
                <a:rect b="b" l="l" r="r" t="t"/>
                <a:pathLst>
                  <a:path extrusionOk="0" h="48" w="64">
                    <a:moveTo>
                      <a:pt x="29" y="0"/>
                    </a:moveTo>
                    <a:cubicBezTo>
                      <a:pt x="14" y="1"/>
                      <a:pt x="0" y="0"/>
                      <a:pt x="1" y="22"/>
                    </a:cubicBezTo>
                    <a:cubicBezTo>
                      <a:pt x="2" y="35"/>
                      <a:pt x="11" y="46"/>
                      <a:pt x="26" y="47"/>
                    </a:cubicBezTo>
                    <a:cubicBezTo>
                      <a:pt x="40" y="48"/>
                      <a:pt x="51" y="38"/>
                      <a:pt x="55" y="25"/>
                    </a:cubicBezTo>
                    <a:cubicBezTo>
                      <a:pt x="58" y="14"/>
                      <a:pt x="64" y="0"/>
                      <a:pt x="29" y="0"/>
                    </a:cubicBezTo>
                    <a:close/>
                    <a:moveTo>
                      <a:pt x="52" y="25"/>
                    </a:moveTo>
                    <a:cubicBezTo>
                      <a:pt x="48" y="36"/>
                      <a:pt x="38" y="44"/>
                      <a:pt x="26" y="43"/>
                    </a:cubicBezTo>
                    <a:cubicBezTo>
                      <a:pt x="14" y="43"/>
                      <a:pt x="6" y="33"/>
                      <a:pt x="5" y="22"/>
                    </a:cubicBezTo>
                    <a:cubicBezTo>
                      <a:pt x="4" y="3"/>
                      <a:pt x="16" y="4"/>
                      <a:pt x="29" y="4"/>
                    </a:cubicBezTo>
                    <a:cubicBezTo>
                      <a:pt x="59" y="3"/>
                      <a:pt x="54" y="15"/>
                      <a:pt x="52" y="25"/>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3" name="Google Shape;8413;p199"/>
              <p:cNvSpPr/>
              <p:nvPr/>
            </p:nvSpPr>
            <p:spPr>
              <a:xfrm>
                <a:off x="3044" y="1148"/>
                <a:ext cx="152" cy="117"/>
              </a:xfrm>
              <a:custGeom>
                <a:rect b="b" l="l" r="r" t="t"/>
                <a:pathLst>
                  <a:path extrusionOk="0" h="49" w="64">
                    <a:moveTo>
                      <a:pt x="10" y="28"/>
                    </a:moveTo>
                    <a:cubicBezTo>
                      <a:pt x="15" y="40"/>
                      <a:pt x="26" y="49"/>
                      <a:pt x="40" y="47"/>
                    </a:cubicBezTo>
                    <a:cubicBezTo>
                      <a:pt x="55" y="46"/>
                      <a:pt x="63" y="34"/>
                      <a:pt x="63" y="22"/>
                    </a:cubicBezTo>
                    <a:cubicBezTo>
                      <a:pt x="64" y="0"/>
                      <a:pt x="50" y="1"/>
                      <a:pt x="35" y="1"/>
                    </a:cubicBezTo>
                    <a:cubicBezTo>
                      <a:pt x="0" y="3"/>
                      <a:pt x="7" y="16"/>
                      <a:pt x="10" y="28"/>
                    </a:cubicBezTo>
                    <a:close/>
                    <a:moveTo>
                      <a:pt x="35" y="5"/>
                    </a:moveTo>
                    <a:cubicBezTo>
                      <a:pt x="48" y="4"/>
                      <a:pt x="60" y="3"/>
                      <a:pt x="60" y="22"/>
                    </a:cubicBezTo>
                    <a:cubicBezTo>
                      <a:pt x="60" y="33"/>
                      <a:pt x="52" y="43"/>
                      <a:pt x="40" y="44"/>
                    </a:cubicBezTo>
                    <a:cubicBezTo>
                      <a:pt x="28" y="46"/>
                      <a:pt x="18" y="38"/>
                      <a:pt x="14" y="27"/>
                    </a:cubicBezTo>
                    <a:cubicBezTo>
                      <a:pt x="11" y="17"/>
                      <a:pt x="5" y="6"/>
                      <a:pt x="35" y="5"/>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4" name="Google Shape;8414;p199"/>
              <p:cNvSpPr/>
              <p:nvPr/>
            </p:nvSpPr>
            <p:spPr>
              <a:xfrm>
                <a:off x="3030" y="1158"/>
                <a:ext cx="43" cy="28"/>
              </a:xfrm>
              <a:custGeom>
                <a:rect b="b" l="l" r="r" t="t"/>
                <a:pathLst>
                  <a:path extrusionOk="0" h="12" w="18">
                    <a:moveTo>
                      <a:pt x="2" y="12"/>
                    </a:moveTo>
                    <a:cubicBezTo>
                      <a:pt x="2" y="12"/>
                      <a:pt x="9" y="7"/>
                      <a:pt x="16" y="12"/>
                    </a:cubicBezTo>
                    <a:cubicBezTo>
                      <a:pt x="16" y="12"/>
                      <a:pt x="15" y="7"/>
                      <a:pt x="18" y="4"/>
                    </a:cubicBezTo>
                    <a:cubicBezTo>
                      <a:pt x="18" y="4"/>
                      <a:pt x="10" y="0"/>
                      <a:pt x="0" y="4"/>
                    </a:cubicBezTo>
                    <a:cubicBezTo>
                      <a:pt x="0" y="4"/>
                      <a:pt x="2" y="9"/>
                      <a:pt x="2" y="12"/>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5" name="Google Shape;8415;p199"/>
              <p:cNvSpPr/>
              <p:nvPr/>
            </p:nvSpPr>
            <p:spPr>
              <a:xfrm>
                <a:off x="2883" y="1158"/>
                <a:ext cx="38" cy="54"/>
              </a:xfrm>
              <a:custGeom>
                <a:rect b="b" l="l" r="r" t="t"/>
                <a:pathLst>
                  <a:path extrusionOk="0" h="23" w="16">
                    <a:moveTo>
                      <a:pt x="16" y="0"/>
                    </a:moveTo>
                    <a:cubicBezTo>
                      <a:pt x="1" y="2"/>
                      <a:pt x="1" y="2"/>
                      <a:pt x="1" y="2"/>
                    </a:cubicBezTo>
                    <a:cubicBezTo>
                      <a:pt x="0" y="16"/>
                      <a:pt x="0" y="16"/>
                      <a:pt x="0" y="16"/>
                    </a:cubicBezTo>
                    <a:cubicBezTo>
                      <a:pt x="11" y="23"/>
                      <a:pt x="11" y="23"/>
                      <a:pt x="11" y="23"/>
                    </a:cubicBezTo>
                    <a:cubicBezTo>
                      <a:pt x="11" y="23"/>
                      <a:pt x="8" y="9"/>
                      <a:pt x="16"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6" name="Google Shape;8416;p199"/>
              <p:cNvSpPr/>
              <p:nvPr/>
            </p:nvSpPr>
            <p:spPr>
              <a:xfrm>
                <a:off x="3179" y="1160"/>
                <a:ext cx="38" cy="52"/>
              </a:xfrm>
              <a:custGeom>
                <a:rect b="b" l="l" r="r" t="t"/>
                <a:pathLst>
                  <a:path extrusionOk="0" h="22" w="16">
                    <a:moveTo>
                      <a:pt x="0" y="0"/>
                    </a:moveTo>
                    <a:cubicBezTo>
                      <a:pt x="15" y="1"/>
                      <a:pt x="15" y="1"/>
                      <a:pt x="15" y="1"/>
                    </a:cubicBezTo>
                    <a:cubicBezTo>
                      <a:pt x="16" y="15"/>
                      <a:pt x="16" y="15"/>
                      <a:pt x="16" y="15"/>
                    </a:cubicBezTo>
                    <a:cubicBezTo>
                      <a:pt x="6" y="22"/>
                      <a:pt x="6" y="22"/>
                      <a:pt x="6" y="22"/>
                    </a:cubicBezTo>
                    <a:cubicBezTo>
                      <a:pt x="6" y="22"/>
                      <a:pt x="8" y="9"/>
                      <a:pt x="0" y="0"/>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7" name="Google Shape;8417;p199"/>
              <p:cNvSpPr/>
              <p:nvPr/>
            </p:nvSpPr>
            <p:spPr>
              <a:xfrm>
                <a:off x="2503" y="1937"/>
                <a:ext cx="532" cy="171"/>
              </a:xfrm>
              <a:custGeom>
                <a:rect b="b" l="l" r="r" t="t"/>
                <a:pathLst>
                  <a:path extrusionOk="0" h="72" w="225">
                    <a:moveTo>
                      <a:pt x="219" y="44"/>
                    </a:moveTo>
                    <a:cubicBezTo>
                      <a:pt x="225" y="72"/>
                      <a:pt x="225" y="72"/>
                      <a:pt x="225" y="72"/>
                    </a:cubicBezTo>
                    <a:cubicBezTo>
                      <a:pt x="184" y="68"/>
                      <a:pt x="143" y="65"/>
                      <a:pt x="102" y="60"/>
                    </a:cubicBezTo>
                    <a:cubicBezTo>
                      <a:pt x="84" y="59"/>
                      <a:pt x="66" y="56"/>
                      <a:pt x="48" y="54"/>
                    </a:cubicBezTo>
                    <a:cubicBezTo>
                      <a:pt x="31" y="53"/>
                      <a:pt x="0" y="49"/>
                      <a:pt x="7" y="24"/>
                    </a:cubicBezTo>
                    <a:cubicBezTo>
                      <a:pt x="13" y="3"/>
                      <a:pt x="50" y="0"/>
                      <a:pt x="67" y="1"/>
                    </a:cubicBezTo>
                    <a:cubicBezTo>
                      <a:pt x="67" y="1"/>
                      <a:pt x="191" y="15"/>
                      <a:pt x="219" y="44"/>
                    </a:cubicBezTo>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8" name="Google Shape;8418;p199"/>
              <p:cNvSpPr/>
              <p:nvPr/>
            </p:nvSpPr>
            <p:spPr>
              <a:xfrm>
                <a:off x="2486" y="1838"/>
                <a:ext cx="570" cy="279"/>
              </a:xfrm>
              <a:custGeom>
                <a:rect b="b" l="l" r="r" t="t"/>
                <a:pathLst>
                  <a:path extrusionOk="0" h="118" w="241">
                    <a:moveTo>
                      <a:pt x="49" y="0"/>
                    </a:moveTo>
                    <a:cubicBezTo>
                      <a:pt x="241" y="79"/>
                      <a:pt x="241" y="79"/>
                      <a:pt x="241" y="79"/>
                    </a:cubicBezTo>
                    <a:cubicBezTo>
                      <a:pt x="236" y="118"/>
                      <a:pt x="236" y="118"/>
                      <a:pt x="236" y="118"/>
                    </a:cubicBezTo>
                    <a:cubicBezTo>
                      <a:pt x="27" y="96"/>
                      <a:pt x="27" y="96"/>
                      <a:pt x="27" y="96"/>
                    </a:cubicBezTo>
                    <a:cubicBezTo>
                      <a:pt x="27" y="96"/>
                      <a:pt x="0" y="86"/>
                      <a:pt x="20" y="49"/>
                    </a:cubicBezTo>
                    <a:cubicBezTo>
                      <a:pt x="49" y="0"/>
                      <a:pt x="49" y="0"/>
                      <a:pt x="49" y="0"/>
                    </a:cubicBezTo>
                  </a:path>
                </a:pathLst>
              </a:custGeom>
              <a:solidFill>
                <a:srgbClr val="2C292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9" name="Google Shape;8419;p199"/>
              <p:cNvSpPr/>
              <p:nvPr/>
            </p:nvSpPr>
            <p:spPr>
              <a:xfrm>
                <a:off x="3080" y="1954"/>
                <a:ext cx="532" cy="171"/>
              </a:xfrm>
              <a:custGeom>
                <a:rect b="b" l="l" r="r" t="t"/>
                <a:pathLst>
                  <a:path extrusionOk="0" h="72" w="225">
                    <a:moveTo>
                      <a:pt x="5" y="44"/>
                    </a:moveTo>
                    <a:cubicBezTo>
                      <a:pt x="0" y="72"/>
                      <a:pt x="0" y="72"/>
                      <a:pt x="0" y="72"/>
                    </a:cubicBezTo>
                    <a:cubicBezTo>
                      <a:pt x="41" y="67"/>
                      <a:pt x="82" y="64"/>
                      <a:pt x="122" y="60"/>
                    </a:cubicBezTo>
                    <a:cubicBezTo>
                      <a:pt x="141" y="58"/>
                      <a:pt x="159" y="55"/>
                      <a:pt x="177" y="54"/>
                    </a:cubicBezTo>
                    <a:cubicBezTo>
                      <a:pt x="194" y="52"/>
                      <a:pt x="225" y="49"/>
                      <a:pt x="218" y="24"/>
                    </a:cubicBezTo>
                    <a:cubicBezTo>
                      <a:pt x="212" y="3"/>
                      <a:pt x="174" y="0"/>
                      <a:pt x="158" y="1"/>
                    </a:cubicBezTo>
                    <a:cubicBezTo>
                      <a:pt x="158" y="1"/>
                      <a:pt x="34" y="14"/>
                      <a:pt x="5" y="44"/>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0" name="Google Shape;8420;p199"/>
              <p:cNvSpPr/>
              <p:nvPr/>
            </p:nvSpPr>
            <p:spPr>
              <a:xfrm>
                <a:off x="3058" y="1854"/>
                <a:ext cx="573" cy="278"/>
              </a:xfrm>
              <a:custGeom>
                <a:rect b="b" l="l" r="r" t="t"/>
                <a:pathLst>
                  <a:path extrusionOk="0" h="117" w="242">
                    <a:moveTo>
                      <a:pt x="192" y="0"/>
                    </a:moveTo>
                    <a:cubicBezTo>
                      <a:pt x="0" y="79"/>
                      <a:pt x="0" y="79"/>
                      <a:pt x="0" y="79"/>
                    </a:cubicBezTo>
                    <a:cubicBezTo>
                      <a:pt x="5" y="117"/>
                      <a:pt x="5" y="117"/>
                      <a:pt x="5" y="117"/>
                    </a:cubicBezTo>
                    <a:cubicBezTo>
                      <a:pt x="215" y="95"/>
                      <a:pt x="215" y="95"/>
                      <a:pt x="215" y="95"/>
                    </a:cubicBezTo>
                    <a:cubicBezTo>
                      <a:pt x="215" y="95"/>
                      <a:pt x="242" y="86"/>
                      <a:pt x="222" y="49"/>
                    </a:cubicBezTo>
                    <a:lnTo>
                      <a:pt x="192" y="0"/>
                    </a:lnTo>
                    <a:close/>
                  </a:path>
                </a:pathLst>
              </a:custGeom>
              <a:solidFill>
                <a:srgbClr val="2C292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1" name="Google Shape;8421;p199"/>
              <p:cNvSpPr/>
              <p:nvPr/>
            </p:nvSpPr>
            <p:spPr>
              <a:xfrm>
                <a:off x="2730" y="1762"/>
                <a:ext cx="619" cy="372"/>
              </a:xfrm>
              <a:custGeom>
                <a:rect b="b" l="l" r="r" t="t"/>
                <a:pathLst>
                  <a:path extrusionOk="0" h="157" w="262">
                    <a:moveTo>
                      <a:pt x="248" y="141"/>
                    </a:moveTo>
                    <a:cubicBezTo>
                      <a:pt x="248" y="150"/>
                      <a:pt x="241" y="157"/>
                      <a:pt x="232" y="157"/>
                    </a:cubicBezTo>
                    <a:cubicBezTo>
                      <a:pt x="30" y="157"/>
                      <a:pt x="30" y="157"/>
                      <a:pt x="30" y="157"/>
                    </a:cubicBezTo>
                    <a:cubicBezTo>
                      <a:pt x="21" y="157"/>
                      <a:pt x="14" y="150"/>
                      <a:pt x="14" y="141"/>
                    </a:cubicBezTo>
                    <a:cubicBezTo>
                      <a:pt x="0" y="16"/>
                      <a:pt x="0" y="16"/>
                      <a:pt x="0" y="16"/>
                    </a:cubicBezTo>
                    <a:cubicBezTo>
                      <a:pt x="0" y="7"/>
                      <a:pt x="7" y="0"/>
                      <a:pt x="16" y="0"/>
                    </a:cubicBezTo>
                    <a:cubicBezTo>
                      <a:pt x="246" y="0"/>
                      <a:pt x="246" y="0"/>
                      <a:pt x="246" y="0"/>
                    </a:cubicBezTo>
                    <a:cubicBezTo>
                      <a:pt x="255" y="0"/>
                      <a:pt x="262" y="7"/>
                      <a:pt x="262" y="16"/>
                    </a:cubicBezTo>
                    <a:lnTo>
                      <a:pt x="248" y="141"/>
                    </a:lnTo>
                    <a:close/>
                  </a:path>
                </a:pathLst>
              </a:custGeom>
              <a:solidFill>
                <a:srgbClr val="BBBD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2" name="Google Shape;8422;p199"/>
              <p:cNvSpPr/>
              <p:nvPr/>
            </p:nvSpPr>
            <p:spPr>
              <a:xfrm>
                <a:off x="2751" y="1790"/>
                <a:ext cx="577" cy="344"/>
              </a:xfrm>
              <a:custGeom>
                <a:rect b="b" l="l" r="r" t="t"/>
                <a:pathLst>
                  <a:path extrusionOk="0" h="145" w="244">
                    <a:moveTo>
                      <a:pt x="231" y="130"/>
                    </a:moveTo>
                    <a:cubicBezTo>
                      <a:pt x="231" y="138"/>
                      <a:pt x="224" y="145"/>
                      <a:pt x="216" y="145"/>
                    </a:cubicBezTo>
                    <a:cubicBezTo>
                      <a:pt x="28" y="145"/>
                      <a:pt x="28" y="145"/>
                      <a:pt x="28" y="145"/>
                    </a:cubicBezTo>
                    <a:cubicBezTo>
                      <a:pt x="20" y="145"/>
                      <a:pt x="13" y="138"/>
                      <a:pt x="13" y="130"/>
                    </a:cubicBezTo>
                    <a:cubicBezTo>
                      <a:pt x="0" y="15"/>
                      <a:pt x="0" y="15"/>
                      <a:pt x="0" y="15"/>
                    </a:cubicBezTo>
                    <a:cubicBezTo>
                      <a:pt x="0" y="7"/>
                      <a:pt x="6" y="0"/>
                      <a:pt x="15" y="0"/>
                    </a:cubicBezTo>
                    <a:cubicBezTo>
                      <a:pt x="229" y="0"/>
                      <a:pt x="229" y="0"/>
                      <a:pt x="229" y="0"/>
                    </a:cubicBezTo>
                    <a:cubicBezTo>
                      <a:pt x="238" y="0"/>
                      <a:pt x="244" y="7"/>
                      <a:pt x="244" y="15"/>
                    </a:cubicBezTo>
                    <a:lnTo>
                      <a:pt x="231" y="130"/>
                    </a:lnTo>
                    <a:close/>
                  </a:path>
                </a:pathLst>
              </a:custGeom>
              <a:solidFill>
                <a:srgbClr val="E6E7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3" name="Google Shape;8423;p199"/>
              <p:cNvSpPr/>
              <p:nvPr/>
            </p:nvSpPr>
            <p:spPr>
              <a:xfrm>
                <a:off x="2985" y="1899"/>
                <a:ext cx="130" cy="133"/>
              </a:xfrm>
              <a:custGeom>
                <a:rect b="b" l="l" r="r" t="t"/>
                <a:pathLst>
                  <a:path extrusionOk="0" h="56" w="55">
                    <a:moveTo>
                      <a:pt x="28" y="0"/>
                    </a:moveTo>
                    <a:cubicBezTo>
                      <a:pt x="12" y="0"/>
                      <a:pt x="0" y="13"/>
                      <a:pt x="0" y="28"/>
                    </a:cubicBezTo>
                    <a:cubicBezTo>
                      <a:pt x="0" y="43"/>
                      <a:pt x="12" y="56"/>
                      <a:pt x="28" y="56"/>
                    </a:cubicBezTo>
                    <a:cubicBezTo>
                      <a:pt x="43" y="56"/>
                      <a:pt x="55" y="43"/>
                      <a:pt x="55" y="28"/>
                    </a:cubicBezTo>
                    <a:cubicBezTo>
                      <a:pt x="55" y="13"/>
                      <a:pt x="43" y="0"/>
                      <a:pt x="28" y="0"/>
                    </a:cubicBezTo>
                    <a:close/>
                    <a:moveTo>
                      <a:pt x="28" y="49"/>
                    </a:moveTo>
                    <a:cubicBezTo>
                      <a:pt x="16" y="49"/>
                      <a:pt x="6" y="40"/>
                      <a:pt x="6" y="28"/>
                    </a:cubicBezTo>
                    <a:cubicBezTo>
                      <a:pt x="6" y="16"/>
                      <a:pt x="16" y="7"/>
                      <a:pt x="28" y="7"/>
                    </a:cubicBezTo>
                    <a:cubicBezTo>
                      <a:pt x="40" y="7"/>
                      <a:pt x="49" y="16"/>
                      <a:pt x="49" y="28"/>
                    </a:cubicBezTo>
                    <a:cubicBezTo>
                      <a:pt x="49" y="40"/>
                      <a:pt x="40" y="49"/>
                      <a:pt x="28" y="49"/>
                    </a:cubicBez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4" name="Google Shape;8424;p199"/>
              <p:cNvSpPr/>
              <p:nvPr/>
            </p:nvSpPr>
            <p:spPr>
              <a:xfrm>
                <a:off x="3014" y="1947"/>
                <a:ext cx="33" cy="35"/>
              </a:xfrm>
              <a:custGeom>
                <a:rect b="b" l="l" r="r" t="t"/>
                <a:pathLst>
                  <a:path extrusionOk="0" h="15" w="14">
                    <a:moveTo>
                      <a:pt x="10" y="0"/>
                    </a:moveTo>
                    <a:cubicBezTo>
                      <a:pt x="12" y="0"/>
                      <a:pt x="14" y="1"/>
                      <a:pt x="14" y="3"/>
                    </a:cubicBezTo>
                    <a:cubicBezTo>
                      <a:pt x="14" y="8"/>
                      <a:pt x="14" y="8"/>
                      <a:pt x="14" y="8"/>
                    </a:cubicBezTo>
                    <a:cubicBezTo>
                      <a:pt x="14" y="10"/>
                      <a:pt x="12" y="11"/>
                      <a:pt x="10"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0" y="0"/>
                    </a:lnTo>
                    <a:close/>
                    <a:moveTo>
                      <a:pt x="2" y="9"/>
                    </a:moveTo>
                    <a:cubicBezTo>
                      <a:pt x="10" y="9"/>
                      <a:pt x="10" y="9"/>
                      <a:pt x="10" y="9"/>
                    </a:cubicBezTo>
                    <a:cubicBezTo>
                      <a:pt x="11" y="9"/>
                      <a:pt x="12" y="9"/>
                      <a:pt x="12" y="8"/>
                    </a:cubicBezTo>
                    <a:cubicBezTo>
                      <a:pt x="12" y="3"/>
                      <a:pt x="12" y="3"/>
                      <a:pt x="12" y="3"/>
                    </a:cubicBezTo>
                    <a:cubicBezTo>
                      <a:pt x="12" y="2"/>
                      <a:pt x="11" y="2"/>
                      <a:pt x="10" y="2"/>
                    </a:cubicBezTo>
                    <a:cubicBezTo>
                      <a:pt x="3" y="2"/>
                      <a:pt x="3" y="2"/>
                      <a:pt x="3" y="2"/>
                    </a:cubicBezTo>
                    <a:cubicBezTo>
                      <a:pt x="2" y="2"/>
                      <a:pt x="2" y="2"/>
                      <a:pt x="2" y="3"/>
                    </a:cubicBezTo>
                    <a:lnTo>
                      <a:pt x="2" y="9"/>
                    </a:ln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5" name="Google Shape;8425;p199"/>
              <p:cNvSpPr/>
              <p:nvPr/>
            </p:nvSpPr>
            <p:spPr>
              <a:xfrm>
                <a:off x="3051" y="1947"/>
                <a:ext cx="31" cy="35"/>
              </a:xfrm>
              <a:custGeom>
                <a:rect b="b" l="l" r="r" t="t"/>
                <a:pathLst>
                  <a:path extrusionOk="0" h="15" w="13">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6" name="Google Shape;8426;p199"/>
              <p:cNvSpPr/>
              <p:nvPr/>
            </p:nvSpPr>
            <p:spPr>
              <a:xfrm>
                <a:off x="2973" y="1897"/>
                <a:ext cx="133" cy="130"/>
              </a:xfrm>
              <a:custGeom>
                <a:rect b="b" l="l" r="r" t="t"/>
                <a:pathLst>
                  <a:path extrusionOk="0" h="55" w="56">
                    <a:moveTo>
                      <a:pt x="28" y="0"/>
                    </a:moveTo>
                    <a:cubicBezTo>
                      <a:pt x="13" y="0"/>
                      <a:pt x="0" y="12"/>
                      <a:pt x="0" y="27"/>
                    </a:cubicBezTo>
                    <a:cubicBezTo>
                      <a:pt x="0" y="43"/>
                      <a:pt x="13" y="55"/>
                      <a:pt x="28" y="55"/>
                    </a:cubicBezTo>
                    <a:cubicBezTo>
                      <a:pt x="43" y="55"/>
                      <a:pt x="56" y="43"/>
                      <a:pt x="56" y="27"/>
                    </a:cubicBezTo>
                    <a:cubicBezTo>
                      <a:pt x="56" y="12"/>
                      <a:pt x="43" y="0"/>
                      <a:pt x="28" y="0"/>
                    </a:cubicBezTo>
                    <a:close/>
                    <a:moveTo>
                      <a:pt x="28" y="49"/>
                    </a:moveTo>
                    <a:cubicBezTo>
                      <a:pt x="16" y="49"/>
                      <a:pt x="7" y="39"/>
                      <a:pt x="7" y="27"/>
                    </a:cubicBezTo>
                    <a:cubicBezTo>
                      <a:pt x="7" y="16"/>
                      <a:pt x="16" y="6"/>
                      <a:pt x="28" y="6"/>
                    </a:cubicBezTo>
                    <a:cubicBezTo>
                      <a:pt x="40" y="6"/>
                      <a:pt x="49" y="16"/>
                      <a:pt x="49" y="27"/>
                    </a:cubicBezTo>
                    <a:cubicBezTo>
                      <a:pt x="49" y="39"/>
                      <a:pt x="40" y="49"/>
                      <a:pt x="28" y="49"/>
                    </a:cubicBez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7" name="Google Shape;8427;p199"/>
              <p:cNvSpPr/>
              <p:nvPr/>
            </p:nvSpPr>
            <p:spPr>
              <a:xfrm>
                <a:off x="3009" y="1944"/>
                <a:ext cx="33" cy="36"/>
              </a:xfrm>
              <a:custGeom>
                <a:rect b="b" l="l" r="r" t="t"/>
                <a:pathLst>
                  <a:path extrusionOk="0" h="15" w="14">
                    <a:moveTo>
                      <a:pt x="11" y="0"/>
                    </a:moveTo>
                    <a:cubicBezTo>
                      <a:pt x="12" y="0"/>
                      <a:pt x="14" y="1"/>
                      <a:pt x="14" y="3"/>
                    </a:cubicBezTo>
                    <a:cubicBezTo>
                      <a:pt x="14" y="8"/>
                      <a:pt x="14" y="8"/>
                      <a:pt x="14" y="8"/>
                    </a:cubicBezTo>
                    <a:cubicBezTo>
                      <a:pt x="14" y="10"/>
                      <a:pt x="12" y="11"/>
                      <a:pt x="11" y="11"/>
                    </a:cubicBezTo>
                    <a:cubicBezTo>
                      <a:pt x="2" y="11"/>
                      <a:pt x="2" y="11"/>
                      <a:pt x="2" y="11"/>
                    </a:cubicBezTo>
                    <a:cubicBezTo>
                      <a:pt x="2" y="14"/>
                      <a:pt x="2" y="14"/>
                      <a:pt x="2" y="14"/>
                    </a:cubicBezTo>
                    <a:cubicBezTo>
                      <a:pt x="2" y="15"/>
                      <a:pt x="1" y="15"/>
                      <a:pt x="1" y="15"/>
                    </a:cubicBezTo>
                    <a:cubicBezTo>
                      <a:pt x="0" y="15"/>
                      <a:pt x="0" y="15"/>
                      <a:pt x="0" y="14"/>
                    </a:cubicBezTo>
                    <a:cubicBezTo>
                      <a:pt x="0" y="3"/>
                      <a:pt x="0" y="3"/>
                      <a:pt x="0" y="3"/>
                    </a:cubicBezTo>
                    <a:cubicBezTo>
                      <a:pt x="0" y="1"/>
                      <a:pt x="1" y="0"/>
                      <a:pt x="3" y="0"/>
                    </a:cubicBezTo>
                    <a:lnTo>
                      <a:pt x="11" y="0"/>
                    </a:lnTo>
                    <a:close/>
                    <a:moveTo>
                      <a:pt x="2" y="9"/>
                    </a:moveTo>
                    <a:cubicBezTo>
                      <a:pt x="11" y="9"/>
                      <a:pt x="11" y="9"/>
                      <a:pt x="11" y="9"/>
                    </a:cubicBezTo>
                    <a:cubicBezTo>
                      <a:pt x="11" y="9"/>
                      <a:pt x="12" y="9"/>
                      <a:pt x="12" y="8"/>
                    </a:cubicBezTo>
                    <a:cubicBezTo>
                      <a:pt x="12" y="3"/>
                      <a:pt x="12" y="3"/>
                      <a:pt x="12" y="3"/>
                    </a:cubicBezTo>
                    <a:cubicBezTo>
                      <a:pt x="12" y="2"/>
                      <a:pt x="11" y="2"/>
                      <a:pt x="11" y="2"/>
                    </a:cubicBezTo>
                    <a:cubicBezTo>
                      <a:pt x="3" y="2"/>
                      <a:pt x="3" y="2"/>
                      <a:pt x="3" y="2"/>
                    </a:cubicBezTo>
                    <a:cubicBezTo>
                      <a:pt x="2" y="2"/>
                      <a:pt x="2" y="2"/>
                      <a:pt x="2" y="3"/>
                    </a:cubicBezTo>
                    <a:lnTo>
                      <a:pt x="2" y="9"/>
                    </a:ln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8" name="Google Shape;8428;p199"/>
              <p:cNvSpPr/>
              <p:nvPr/>
            </p:nvSpPr>
            <p:spPr>
              <a:xfrm>
                <a:off x="3047" y="1944"/>
                <a:ext cx="30" cy="36"/>
              </a:xfrm>
              <a:custGeom>
                <a:rect b="b" l="l" r="r" t="t"/>
                <a:pathLst>
                  <a:path extrusionOk="0" h="15" w="13">
                    <a:moveTo>
                      <a:pt x="12" y="0"/>
                    </a:moveTo>
                    <a:cubicBezTo>
                      <a:pt x="12" y="0"/>
                      <a:pt x="13" y="0"/>
                      <a:pt x="13" y="1"/>
                    </a:cubicBezTo>
                    <a:cubicBezTo>
                      <a:pt x="13" y="1"/>
                      <a:pt x="12" y="2"/>
                      <a:pt x="12" y="2"/>
                    </a:cubicBezTo>
                    <a:cubicBezTo>
                      <a:pt x="3" y="2"/>
                      <a:pt x="3" y="2"/>
                      <a:pt x="3" y="2"/>
                    </a:cubicBezTo>
                    <a:cubicBezTo>
                      <a:pt x="2" y="2"/>
                      <a:pt x="2" y="2"/>
                      <a:pt x="2" y="3"/>
                    </a:cubicBezTo>
                    <a:cubicBezTo>
                      <a:pt x="2" y="12"/>
                      <a:pt x="2" y="12"/>
                      <a:pt x="2" y="12"/>
                    </a:cubicBezTo>
                    <a:cubicBezTo>
                      <a:pt x="2" y="13"/>
                      <a:pt x="2" y="13"/>
                      <a:pt x="3" y="13"/>
                    </a:cubicBezTo>
                    <a:cubicBezTo>
                      <a:pt x="12" y="13"/>
                      <a:pt x="12" y="13"/>
                      <a:pt x="12" y="13"/>
                    </a:cubicBezTo>
                    <a:cubicBezTo>
                      <a:pt x="12" y="13"/>
                      <a:pt x="13" y="14"/>
                      <a:pt x="13" y="14"/>
                    </a:cubicBezTo>
                    <a:cubicBezTo>
                      <a:pt x="13" y="15"/>
                      <a:pt x="12" y="15"/>
                      <a:pt x="12" y="15"/>
                    </a:cubicBezTo>
                    <a:cubicBezTo>
                      <a:pt x="3" y="15"/>
                      <a:pt x="3" y="15"/>
                      <a:pt x="3" y="15"/>
                    </a:cubicBezTo>
                    <a:cubicBezTo>
                      <a:pt x="1" y="15"/>
                      <a:pt x="0" y="14"/>
                      <a:pt x="0" y="12"/>
                    </a:cubicBezTo>
                    <a:cubicBezTo>
                      <a:pt x="0" y="3"/>
                      <a:pt x="0" y="3"/>
                      <a:pt x="0" y="3"/>
                    </a:cubicBezTo>
                    <a:cubicBezTo>
                      <a:pt x="0" y="1"/>
                      <a:pt x="1" y="0"/>
                      <a:pt x="3" y="0"/>
                    </a:cubicBezTo>
                    <a:lnTo>
                      <a:pt x="12" y="0"/>
                    </a:lnTo>
                    <a:close/>
                  </a:path>
                </a:pathLst>
              </a:custGeom>
              <a:solidFill>
                <a:srgbClr val="9294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9" name="Google Shape;8429;p199"/>
              <p:cNvSpPr/>
              <p:nvPr/>
            </p:nvSpPr>
            <p:spPr>
              <a:xfrm>
                <a:off x="1524" y="2181"/>
                <a:ext cx="5205" cy="88"/>
              </a:xfrm>
              <a:custGeom>
                <a:rect b="b" l="l" r="r" t="t"/>
                <a:pathLst>
                  <a:path extrusionOk="0" h="88" w="5205">
                    <a:moveTo>
                      <a:pt x="5164" y="88"/>
                    </a:moveTo>
                    <a:lnTo>
                      <a:pt x="38" y="88"/>
                    </a:lnTo>
                    <a:lnTo>
                      <a:pt x="0" y="0"/>
                    </a:lnTo>
                    <a:lnTo>
                      <a:pt x="5205" y="0"/>
                    </a:lnTo>
                    <a:lnTo>
                      <a:pt x="5164" y="88"/>
                    </a:lnTo>
                    <a:close/>
                  </a:path>
                </a:pathLst>
              </a:custGeom>
              <a:solidFill>
                <a:srgbClr val="745A4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0" name="Google Shape;8430;p199"/>
              <p:cNvSpPr/>
              <p:nvPr/>
            </p:nvSpPr>
            <p:spPr>
              <a:xfrm>
                <a:off x="1524" y="2181"/>
                <a:ext cx="5205" cy="88"/>
              </a:xfrm>
              <a:custGeom>
                <a:rect b="b" l="l" r="r" t="t"/>
                <a:pathLst>
                  <a:path extrusionOk="0" h="88" w="5205">
                    <a:moveTo>
                      <a:pt x="5164" y="88"/>
                    </a:moveTo>
                    <a:lnTo>
                      <a:pt x="38" y="88"/>
                    </a:lnTo>
                    <a:lnTo>
                      <a:pt x="0" y="0"/>
                    </a:lnTo>
                    <a:lnTo>
                      <a:pt x="5205" y="0"/>
                    </a:lnTo>
                    <a:lnTo>
                      <a:pt x="5164" y="8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1" name="Google Shape;8431;p199"/>
              <p:cNvSpPr/>
              <p:nvPr/>
            </p:nvSpPr>
            <p:spPr>
              <a:xfrm>
                <a:off x="1524" y="2181"/>
                <a:ext cx="5205" cy="34"/>
              </a:xfrm>
              <a:custGeom>
                <a:rect b="b" l="l" r="r" t="t"/>
                <a:pathLst>
                  <a:path extrusionOk="0" h="34" w="5205">
                    <a:moveTo>
                      <a:pt x="5205" y="0"/>
                    </a:moveTo>
                    <a:lnTo>
                      <a:pt x="0" y="0"/>
                    </a:lnTo>
                    <a:lnTo>
                      <a:pt x="14" y="34"/>
                    </a:lnTo>
                    <a:lnTo>
                      <a:pt x="5190" y="34"/>
                    </a:lnTo>
                    <a:lnTo>
                      <a:pt x="5205" y="0"/>
                    </a:lnTo>
                    <a:close/>
                  </a:path>
                </a:pathLst>
              </a:custGeom>
              <a:solidFill>
                <a:srgbClr val="EEA1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2" name="Google Shape;8432;p199"/>
              <p:cNvSpPr/>
              <p:nvPr/>
            </p:nvSpPr>
            <p:spPr>
              <a:xfrm>
                <a:off x="1524" y="2181"/>
                <a:ext cx="5205" cy="34"/>
              </a:xfrm>
              <a:custGeom>
                <a:rect b="b" l="l" r="r" t="t"/>
                <a:pathLst>
                  <a:path extrusionOk="0" h="34" w="5205">
                    <a:moveTo>
                      <a:pt x="5205" y="0"/>
                    </a:moveTo>
                    <a:lnTo>
                      <a:pt x="0" y="0"/>
                    </a:lnTo>
                    <a:lnTo>
                      <a:pt x="14" y="34"/>
                    </a:lnTo>
                    <a:lnTo>
                      <a:pt x="5190" y="34"/>
                    </a:lnTo>
                    <a:lnTo>
                      <a:pt x="520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3" name="Google Shape;8433;p199"/>
              <p:cNvSpPr/>
              <p:nvPr/>
            </p:nvSpPr>
            <p:spPr>
              <a:xfrm>
                <a:off x="6320" y="2269"/>
                <a:ext cx="70" cy="1189"/>
              </a:xfrm>
              <a:prstGeom prst="rect">
                <a:avLst/>
              </a:prstGeom>
              <a:solidFill>
                <a:srgbClr val="745A4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4" name="Google Shape;8434;p199"/>
              <p:cNvSpPr/>
              <p:nvPr/>
            </p:nvSpPr>
            <p:spPr>
              <a:xfrm>
                <a:off x="2042" y="2269"/>
                <a:ext cx="71" cy="1189"/>
              </a:xfrm>
              <a:prstGeom prst="rect">
                <a:avLst/>
              </a:prstGeom>
              <a:solidFill>
                <a:srgbClr val="745A4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5" name="Google Shape;8435;p199"/>
              <p:cNvSpPr/>
              <p:nvPr/>
            </p:nvSpPr>
            <p:spPr>
              <a:xfrm>
                <a:off x="1987" y="2016"/>
                <a:ext cx="57" cy="16"/>
              </a:xfrm>
              <a:custGeom>
                <a:rect b="b" l="l" r="r" t="t"/>
                <a:pathLst>
                  <a:path extrusionOk="0" h="7" w="24">
                    <a:moveTo>
                      <a:pt x="0" y="2"/>
                    </a:moveTo>
                    <a:cubicBezTo>
                      <a:pt x="0" y="2"/>
                      <a:pt x="12" y="2"/>
                      <a:pt x="19" y="0"/>
                    </a:cubicBezTo>
                    <a:cubicBezTo>
                      <a:pt x="19" y="0"/>
                      <a:pt x="24" y="1"/>
                      <a:pt x="21" y="4"/>
                    </a:cubicBezTo>
                    <a:cubicBezTo>
                      <a:pt x="21" y="4"/>
                      <a:pt x="16" y="6"/>
                      <a:pt x="9" y="7"/>
                    </a:cubicBezTo>
                    <a:lnTo>
                      <a:pt x="0" y="2"/>
                    </a:lnTo>
                    <a:close/>
                  </a:path>
                </a:pathLst>
              </a:custGeom>
              <a:solidFill>
                <a:srgbClr val="B7897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6" name="Google Shape;8436;p199"/>
              <p:cNvSpPr/>
              <p:nvPr/>
            </p:nvSpPr>
            <p:spPr>
              <a:xfrm>
                <a:off x="1382" y="1975"/>
                <a:ext cx="515" cy="119"/>
              </a:xfrm>
              <a:custGeom>
                <a:rect b="b" l="l" r="r" t="t"/>
                <a:pathLst>
                  <a:path extrusionOk="0" h="50" w="218">
                    <a:moveTo>
                      <a:pt x="44" y="0"/>
                    </a:moveTo>
                    <a:cubicBezTo>
                      <a:pt x="213" y="19"/>
                      <a:pt x="213" y="19"/>
                      <a:pt x="213" y="19"/>
                    </a:cubicBezTo>
                    <a:cubicBezTo>
                      <a:pt x="218" y="37"/>
                      <a:pt x="218" y="37"/>
                      <a:pt x="218" y="37"/>
                    </a:cubicBezTo>
                    <a:cubicBezTo>
                      <a:pt x="41" y="50"/>
                      <a:pt x="41" y="50"/>
                      <a:pt x="41" y="50"/>
                    </a:cubicBezTo>
                    <a:cubicBezTo>
                      <a:pt x="41" y="50"/>
                      <a:pt x="0" y="4"/>
                      <a:pt x="44" y="0"/>
                    </a:cubicBezTo>
                    <a:close/>
                  </a:path>
                </a:pathLst>
              </a:custGeom>
              <a:solidFill>
                <a:srgbClr val="DEA68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7" name="Google Shape;8437;p199"/>
              <p:cNvSpPr/>
              <p:nvPr/>
            </p:nvSpPr>
            <p:spPr>
              <a:xfrm>
                <a:off x="1235" y="1651"/>
                <a:ext cx="383" cy="476"/>
              </a:xfrm>
              <a:custGeom>
                <a:rect b="b" l="l" r="r" t="t"/>
                <a:pathLst>
                  <a:path extrusionOk="0" h="201" w="162">
                    <a:moveTo>
                      <a:pt x="24" y="14"/>
                    </a:moveTo>
                    <a:cubicBezTo>
                      <a:pt x="46" y="0"/>
                      <a:pt x="61" y="27"/>
                      <a:pt x="61" y="27"/>
                    </a:cubicBezTo>
                    <a:cubicBezTo>
                      <a:pt x="128" y="144"/>
                      <a:pt x="128" y="144"/>
                      <a:pt x="128" y="144"/>
                    </a:cubicBezTo>
                    <a:cubicBezTo>
                      <a:pt x="162" y="201"/>
                      <a:pt x="101" y="185"/>
                      <a:pt x="101" y="185"/>
                    </a:cubicBezTo>
                    <a:cubicBezTo>
                      <a:pt x="26" y="68"/>
                      <a:pt x="26" y="68"/>
                      <a:pt x="26" y="68"/>
                    </a:cubicBezTo>
                    <a:cubicBezTo>
                      <a:pt x="0" y="28"/>
                      <a:pt x="24" y="14"/>
                      <a:pt x="24" y="14"/>
                    </a:cubicBezTo>
                    <a:close/>
                  </a:path>
                </a:pathLst>
              </a:custGeom>
              <a:solidFill>
                <a:srgbClr val="DEA68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8" name="Google Shape;8438;p199"/>
              <p:cNvSpPr/>
              <p:nvPr/>
            </p:nvSpPr>
            <p:spPr>
              <a:xfrm>
                <a:off x="1881" y="1997"/>
                <a:ext cx="189" cy="116"/>
              </a:xfrm>
              <a:custGeom>
                <a:rect b="b" l="l" r="r" t="t"/>
                <a:pathLst>
                  <a:path extrusionOk="0" h="49" w="80">
                    <a:moveTo>
                      <a:pt x="2" y="28"/>
                    </a:moveTo>
                    <a:cubicBezTo>
                      <a:pt x="0" y="10"/>
                      <a:pt x="0" y="10"/>
                      <a:pt x="0" y="10"/>
                    </a:cubicBezTo>
                    <a:cubicBezTo>
                      <a:pt x="0" y="10"/>
                      <a:pt x="56" y="0"/>
                      <a:pt x="79" y="27"/>
                    </a:cubicBezTo>
                    <a:cubicBezTo>
                      <a:pt x="80" y="31"/>
                      <a:pt x="76" y="29"/>
                      <a:pt x="76" y="29"/>
                    </a:cubicBezTo>
                    <a:cubicBezTo>
                      <a:pt x="65" y="20"/>
                      <a:pt x="49" y="18"/>
                      <a:pt x="49" y="18"/>
                    </a:cubicBezTo>
                    <a:cubicBezTo>
                      <a:pt x="60" y="20"/>
                      <a:pt x="75" y="32"/>
                      <a:pt x="75" y="32"/>
                    </a:cubicBezTo>
                    <a:cubicBezTo>
                      <a:pt x="76" y="36"/>
                      <a:pt x="72" y="36"/>
                      <a:pt x="72" y="36"/>
                    </a:cubicBezTo>
                    <a:cubicBezTo>
                      <a:pt x="72" y="36"/>
                      <a:pt x="56" y="26"/>
                      <a:pt x="47" y="24"/>
                    </a:cubicBezTo>
                    <a:cubicBezTo>
                      <a:pt x="52" y="27"/>
                      <a:pt x="68" y="35"/>
                      <a:pt x="68" y="35"/>
                    </a:cubicBezTo>
                    <a:cubicBezTo>
                      <a:pt x="72" y="40"/>
                      <a:pt x="67" y="40"/>
                      <a:pt x="67" y="40"/>
                    </a:cubicBezTo>
                    <a:cubicBezTo>
                      <a:pt x="67" y="40"/>
                      <a:pt x="54" y="37"/>
                      <a:pt x="42" y="28"/>
                    </a:cubicBezTo>
                    <a:cubicBezTo>
                      <a:pt x="42" y="28"/>
                      <a:pt x="37" y="29"/>
                      <a:pt x="53" y="40"/>
                    </a:cubicBezTo>
                    <a:cubicBezTo>
                      <a:pt x="53" y="40"/>
                      <a:pt x="53" y="49"/>
                      <a:pt x="33" y="35"/>
                    </a:cubicBezTo>
                    <a:cubicBezTo>
                      <a:pt x="33" y="35"/>
                      <a:pt x="16" y="34"/>
                      <a:pt x="11" y="30"/>
                    </a:cubicBezTo>
                    <a:cubicBezTo>
                      <a:pt x="11" y="30"/>
                      <a:pt x="6" y="28"/>
                      <a:pt x="2" y="28"/>
                    </a:cubicBezTo>
                    <a:close/>
                  </a:path>
                </a:pathLst>
              </a:custGeom>
              <a:solidFill>
                <a:srgbClr val="DEA68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9" name="Google Shape;8439;p199"/>
              <p:cNvSpPr/>
              <p:nvPr/>
            </p:nvSpPr>
            <p:spPr>
              <a:xfrm>
                <a:off x="992" y="1423"/>
                <a:ext cx="300" cy="500"/>
              </a:xfrm>
              <a:custGeom>
                <a:rect b="b" l="l" r="r" t="t"/>
                <a:pathLst>
                  <a:path extrusionOk="0" h="211" w="127">
                    <a:moveTo>
                      <a:pt x="118" y="5"/>
                    </a:moveTo>
                    <a:cubicBezTo>
                      <a:pt x="118" y="5"/>
                      <a:pt x="127" y="86"/>
                      <a:pt x="94" y="133"/>
                    </a:cubicBezTo>
                    <a:cubicBezTo>
                      <a:pt x="94" y="133"/>
                      <a:pt x="74" y="152"/>
                      <a:pt x="65" y="211"/>
                    </a:cubicBezTo>
                    <a:cubicBezTo>
                      <a:pt x="65" y="211"/>
                      <a:pt x="0" y="128"/>
                      <a:pt x="42" y="0"/>
                    </a:cubicBezTo>
                    <a:lnTo>
                      <a:pt x="118" y="5"/>
                    </a:lnTo>
                    <a:close/>
                  </a:path>
                </a:pathLst>
              </a:custGeom>
              <a:solidFill>
                <a:srgbClr val="34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0" name="Google Shape;8440;p199"/>
              <p:cNvSpPr/>
              <p:nvPr/>
            </p:nvSpPr>
            <p:spPr>
              <a:xfrm>
                <a:off x="1143" y="2229"/>
                <a:ext cx="750" cy="374"/>
              </a:xfrm>
              <a:custGeom>
                <a:rect b="b" l="l" r="r" t="t"/>
                <a:pathLst>
                  <a:path extrusionOk="0" h="158" w="317">
                    <a:moveTo>
                      <a:pt x="269" y="82"/>
                    </a:moveTo>
                    <a:cubicBezTo>
                      <a:pt x="113" y="42"/>
                      <a:pt x="113" y="42"/>
                      <a:pt x="113" y="42"/>
                    </a:cubicBezTo>
                    <a:cubicBezTo>
                      <a:pt x="113" y="42"/>
                      <a:pt x="4" y="0"/>
                      <a:pt x="3" y="98"/>
                    </a:cubicBezTo>
                    <a:cubicBezTo>
                      <a:pt x="3" y="98"/>
                      <a:pt x="0" y="158"/>
                      <a:pt x="182" y="146"/>
                    </a:cubicBezTo>
                    <a:cubicBezTo>
                      <a:pt x="261" y="147"/>
                      <a:pt x="261" y="147"/>
                      <a:pt x="261" y="147"/>
                    </a:cubicBezTo>
                    <a:cubicBezTo>
                      <a:pt x="261" y="147"/>
                      <a:pt x="317" y="123"/>
                      <a:pt x="269" y="82"/>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1" name="Google Shape;8441;p199"/>
              <p:cNvSpPr/>
              <p:nvPr/>
            </p:nvSpPr>
            <p:spPr>
              <a:xfrm>
                <a:off x="1143" y="2229"/>
                <a:ext cx="584" cy="374"/>
              </a:xfrm>
              <a:custGeom>
                <a:rect b="b" l="l" r="r" t="t"/>
                <a:pathLst>
                  <a:path extrusionOk="0" h="158" w="247">
                    <a:moveTo>
                      <a:pt x="182" y="146"/>
                    </a:moveTo>
                    <a:cubicBezTo>
                      <a:pt x="0" y="158"/>
                      <a:pt x="3" y="98"/>
                      <a:pt x="3" y="98"/>
                    </a:cubicBezTo>
                    <a:cubicBezTo>
                      <a:pt x="4" y="0"/>
                      <a:pt x="113" y="42"/>
                      <a:pt x="113" y="42"/>
                    </a:cubicBezTo>
                    <a:cubicBezTo>
                      <a:pt x="198" y="64"/>
                      <a:pt x="198" y="64"/>
                      <a:pt x="198" y="64"/>
                    </a:cubicBezTo>
                    <a:cubicBezTo>
                      <a:pt x="198" y="64"/>
                      <a:pt x="247" y="69"/>
                      <a:pt x="236" y="80"/>
                    </a:cubicBezTo>
                    <a:cubicBezTo>
                      <a:pt x="236" y="80"/>
                      <a:pt x="226" y="99"/>
                      <a:pt x="206" y="86"/>
                    </a:cubicBezTo>
                  </a:path>
                </a:pathLst>
              </a:custGeom>
              <a:solidFill>
                <a:srgbClr val="EA404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2" name="Google Shape;8442;p199"/>
              <p:cNvSpPr/>
              <p:nvPr/>
            </p:nvSpPr>
            <p:spPr>
              <a:xfrm>
                <a:off x="1346" y="3309"/>
                <a:ext cx="322" cy="152"/>
              </a:xfrm>
              <a:custGeom>
                <a:rect b="b" l="l" r="r" t="t"/>
                <a:pathLst>
                  <a:path extrusionOk="0" h="152" w="322">
                    <a:moveTo>
                      <a:pt x="0" y="66"/>
                    </a:moveTo>
                    <a:lnTo>
                      <a:pt x="320" y="152"/>
                    </a:lnTo>
                    <a:lnTo>
                      <a:pt x="322" y="142"/>
                    </a:lnTo>
                    <a:lnTo>
                      <a:pt x="0" y="0"/>
                    </a:lnTo>
                    <a:lnTo>
                      <a:pt x="0" y="66"/>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3" name="Google Shape;8443;p199"/>
              <p:cNvSpPr/>
              <p:nvPr/>
            </p:nvSpPr>
            <p:spPr>
              <a:xfrm>
                <a:off x="1614" y="3468"/>
                <a:ext cx="87" cy="87"/>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4" name="Google Shape;8444;p199"/>
              <p:cNvSpPr/>
              <p:nvPr/>
            </p:nvSpPr>
            <p:spPr>
              <a:xfrm>
                <a:off x="1623" y="3480"/>
                <a:ext cx="69" cy="66"/>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5" name="Google Shape;8445;p199"/>
              <p:cNvSpPr/>
              <p:nvPr/>
            </p:nvSpPr>
            <p:spPr>
              <a:xfrm>
                <a:off x="1637" y="3491"/>
                <a:ext cx="43" cy="43"/>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6" name="Google Shape;8446;p199"/>
              <p:cNvSpPr/>
              <p:nvPr/>
            </p:nvSpPr>
            <p:spPr>
              <a:xfrm>
                <a:off x="1602" y="3446"/>
                <a:ext cx="111" cy="64"/>
              </a:xfrm>
              <a:custGeom>
                <a:rect b="b" l="l" r="r" t="t"/>
                <a:pathLst>
                  <a:path extrusionOk="0" h="27" w="47">
                    <a:moveTo>
                      <a:pt x="24" y="6"/>
                    </a:moveTo>
                    <a:cubicBezTo>
                      <a:pt x="12" y="6"/>
                      <a:pt x="2" y="15"/>
                      <a:pt x="0" y="27"/>
                    </a:cubicBezTo>
                    <a:cubicBezTo>
                      <a:pt x="0" y="26"/>
                      <a:pt x="0" y="25"/>
                      <a:pt x="0" y="24"/>
                    </a:cubicBezTo>
                    <a:cubicBezTo>
                      <a:pt x="0" y="11"/>
                      <a:pt x="11" y="0"/>
                      <a:pt x="24" y="0"/>
                    </a:cubicBezTo>
                    <a:cubicBezTo>
                      <a:pt x="37" y="0"/>
                      <a:pt x="47" y="11"/>
                      <a:pt x="47" y="24"/>
                    </a:cubicBezTo>
                    <a:cubicBezTo>
                      <a:pt x="47" y="25"/>
                      <a:pt x="47" y="26"/>
                      <a:pt x="47" y="27"/>
                    </a:cubicBezTo>
                    <a:cubicBezTo>
                      <a:pt x="46" y="15"/>
                      <a:pt x="36" y="6"/>
                      <a:pt x="24"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7" name="Google Shape;8447;p199"/>
              <p:cNvSpPr/>
              <p:nvPr/>
            </p:nvSpPr>
            <p:spPr>
              <a:xfrm>
                <a:off x="992" y="3319"/>
                <a:ext cx="321" cy="142"/>
              </a:xfrm>
              <a:custGeom>
                <a:rect b="b" l="l" r="r" t="t"/>
                <a:pathLst>
                  <a:path extrusionOk="0" h="142" w="321">
                    <a:moveTo>
                      <a:pt x="321" y="56"/>
                    </a:moveTo>
                    <a:lnTo>
                      <a:pt x="2" y="142"/>
                    </a:lnTo>
                    <a:lnTo>
                      <a:pt x="0" y="132"/>
                    </a:lnTo>
                    <a:lnTo>
                      <a:pt x="321" y="0"/>
                    </a:lnTo>
                    <a:lnTo>
                      <a:pt x="321" y="56"/>
                    </a:lnTo>
                    <a:close/>
                  </a:path>
                </a:pathLst>
              </a:cu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8" name="Google Shape;8448;p199"/>
              <p:cNvSpPr/>
              <p:nvPr/>
            </p:nvSpPr>
            <p:spPr>
              <a:xfrm>
                <a:off x="959" y="3468"/>
                <a:ext cx="85" cy="87"/>
              </a:xfrm>
              <a:prstGeom prst="ellipse">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9" name="Google Shape;8449;p199"/>
              <p:cNvSpPr/>
              <p:nvPr/>
            </p:nvSpPr>
            <p:spPr>
              <a:xfrm>
                <a:off x="968" y="3480"/>
                <a:ext cx="66" cy="66"/>
              </a:xfrm>
              <a:prstGeom prst="ellipse">
                <a:avLst/>
              </a:prstGeom>
              <a:solidFill>
                <a:srgbClr val="302D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0" name="Google Shape;8450;p199"/>
              <p:cNvSpPr/>
              <p:nvPr/>
            </p:nvSpPr>
            <p:spPr>
              <a:xfrm>
                <a:off x="980" y="3491"/>
                <a:ext cx="42" cy="43"/>
              </a:xfrm>
              <a:prstGeom prst="ellipse">
                <a:avLst/>
              </a:prstGeom>
              <a:solidFill>
                <a:srgbClr val="4D4D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1" name="Google Shape;8451;p199"/>
              <p:cNvSpPr/>
              <p:nvPr/>
            </p:nvSpPr>
            <p:spPr>
              <a:xfrm>
                <a:off x="947" y="3446"/>
                <a:ext cx="111" cy="64"/>
              </a:xfrm>
              <a:custGeom>
                <a:rect b="b" l="l" r="r" t="t"/>
                <a:pathLst>
                  <a:path extrusionOk="0" h="27" w="47">
                    <a:moveTo>
                      <a:pt x="23" y="6"/>
                    </a:moveTo>
                    <a:cubicBezTo>
                      <a:pt x="35" y="6"/>
                      <a:pt x="45" y="15"/>
                      <a:pt x="46" y="27"/>
                    </a:cubicBezTo>
                    <a:cubicBezTo>
                      <a:pt x="47" y="26"/>
                      <a:pt x="47" y="25"/>
                      <a:pt x="47" y="24"/>
                    </a:cubicBezTo>
                    <a:cubicBezTo>
                      <a:pt x="47" y="11"/>
                      <a:pt x="36" y="0"/>
                      <a:pt x="23" y="0"/>
                    </a:cubicBezTo>
                    <a:cubicBezTo>
                      <a:pt x="10" y="0"/>
                      <a:pt x="0" y="11"/>
                      <a:pt x="0" y="24"/>
                    </a:cubicBezTo>
                    <a:cubicBezTo>
                      <a:pt x="0" y="25"/>
                      <a:pt x="0" y="26"/>
                      <a:pt x="0" y="27"/>
                    </a:cubicBezTo>
                    <a:cubicBezTo>
                      <a:pt x="1" y="15"/>
                      <a:pt x="11" y="6"/>
                      <a:pt x="23" y="6"/>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2" name="Google Shape;8452;p199"/>
              <p:cNvSpPr/>
              <p:nvPr/>
            </p:nvSpPr>
            <p:spPr>
              <a:xfrm>
                <a:off x="1110" y="2617"/>
                <a:ext cx="440" cy="81"/>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3" name="Google Shape;8453;p199"/>
              <p:cNvSpPr/>
              <p:nvPr/>
            </p:nvSpPr>
            <p:spPr>
              <a:xfrm>
                <a:off x="1318" y="2698"/>
                <a:ext cx="31" cy="642"/>
              </a:xfrm>
              <a:prstGeom prst="rect">
                <a:avLst/>
              </a:pr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4" name="Google Shape;8454;p199"/>
              <p:cNvSpPr/>
              <p:nvPr/>
            </p:nvSpPr>
            <p:spPr>
              <a:xfrm>
                <a:off x="1301" y="2762"/>
                <a:ext cx="64" cy="22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5" name="Google Shape;8455;p199"/>
              <p:cNvSpPr/>
              <p:nvPr/>
            </p:nvSpPr>
            <p:spPr>
              <a:xfrm>
                <a:off x="1313" y="3096"/>
                <a:ext cx="40" cy="223"/>
              </a:xfrm>
              <a:prstGeom prst="rect">
                <a:avLst/>
              </a:prstGeom>
              <a:solidFill>
                <a:srgbClr val="35343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6" name="Google Shape;8456;p199"/>
              <p:cNvSpPr/>
              <p:nvPr/>
            </p:nvSpPr>
            <p:spPr>
              <a:xfrm>
                <a:off x="1301" y="3157"/>
                <a:ext cx="64" cy="225"/>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7" name="Google Shape;8457;p199"/>
              <p:cNvSpPr/>
              <p:nvPr/>
            </p:nvSpPr>
            <p:spPr>
              <a:xfrm>
                <a:off x="982" y="2530"/>
                <a:ext cx="703" cy="137"/>
              </a:xfrm>
              <a:custGeom>
                <a:rect b="b" l="l" r="r" t="t"/>
                <a:pathLst>
                  <a:path extrusionOk="0" h="58" w="297">
                    <a:moveTo>
                      <a:pt x="295" y="2"/>
                    </a:moveTo>
                    <a:cubicBezTo>
                      <a:pt x="297" y="4"/>
                      <a:pt x="295" y="21"/>
                      <a:pt x="295" y="23"/>
                    </a:cubicBezTo>
                    <a:cubicBezTo>
                      <a:pt x="295" y="42"/>
                      <a:pt x="230" y="58"/>
                      <a:pt x="148" y="58"/>
                    </a:cubicBezTo>
                    <a:cubicBezTo>
                      <a:pt x="67" y="58"/>
                      <a:pt x="1" y="42"/>
                      <a:pt x="1" y="23"/>
                    </a:cubicBezTo>
                    <a:cubicBezTo>
                      <a:pt x="1" y="21"/>
                      <a:pt x="0" y="2"/>
                      <a:pt x="1" y="0"/>
                    </a:cubicBezTo>
                    <a:lnTo>
                      <a:pt x="295" y="2"/>
                    </a:lnTo>
                    <a:close/>
                  </a:path>
                </a:pathLst>
              </a:custGeom>
              <a:solidFill>
                <a:srgbClr val="6D6E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8" name="Google Shape;8458;p199"/>
              <p:cNvSpPr/>
              <p:nvPr/>
            </p:nvSpPr>
            <p:spPr>
              <a:xfrm>
                <a:off x="985" y="2451"/>
                <a:ext cx="695" cy="166"/>
              </a:xfrm>
              <a:prstGeom prst="ellipse">
                <a:avLst/>
              </a:prstGeom>
              <a:solidFill>
                <a:srgbClr val="A6A8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9" name="Google Shape;8459;p199"/>
              <p:cNvSpPr/>
              <p:nvPr/>
            </p:nvSpPr>
            <p:spPr>
              <a:xfrm>
                <a:off x="1105" y="1722"/>
                <a:ext cx="473" cy="689"/>
              </a:xfrm>
              <a:custGeom>
                <a:rect b="b" l="l" r="r" t="t"/>
                <a:pathLst>
                  <a:path extrusionOk="0" h="291" w="200">
                    <a:moveTo>
                      <a:pt x="14" y="274"/>
                    </a:moveTo>
                    <a:cubicBezTo>
                      <a:pt x="34" y="242"/>
                      <a:pt x="29" y="186"/>
                      <a:pt x="29" y="186"/>
                    </a:cubicBezTo>
                    <a:cubicBezTo>
                      <a:pt x="0" y="63"/>
                      <a:pt x="36" y="0"/>
                      <a:pt x="36" y="0"/>
                    </a:cubicBezTo>
                    <a:cubicBezTo>
                      <a:pt x="130" y="0"/>
                      <a:pt x="130" y="0"/>
                      <a:pt x="130" y="0"/>
                    </a:cubicBezTo>
                    <a:cubicBezTo>
                      <a:pt x="130" y="0"/>
                      <a:pt x="200" y="49"/>
                      <a:pt x="146" y="90"/>
                    </a:cubicBezTo>
                    <a:cubicBezTo>
                      <a:pt x="146" y="90"/>
                      <a:pt x="141" y="250"/>
                      <a:pt x="148" y="291"/>
                    </a:cubicBezTo>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0" name="Google Shape;8460;p199"/>
              <p:cNvSpPr/>
              <p:nvPr/>
            </p:nvSpPr>
            <p:spPr>
              <a:xfrm>
                <a:off x="1037" y="1077"/>
                <a:ext cx="480" cy="510"/>
              </a:xfrm>
              <a:custGeom>
                <a:rect b="b" l="l" r="r" t="t"/>
                <a:pathLst>
                  <a:path extrusionOk="0" h="215" w="203">
                    <a:moveTo>
                      <a:pt x="198" y="137"/>
                    </a:moveTo>
                    <a:cubicBezTo>
                      <a:pt x="182" y="124"/>
                      <a:pt x="183" y="117"/>
                      <a:pt x="183" y="117"/>
                    </a:cubicBezTo>
                    <a:cubicBezTo>
                      <a:pt x="188" y="88"/>
                      <a:pt x="182" y="52"/>
                      <a:pt x="161" y="28"/>
                    </a:cubicBezTo>
                    <a:cubicBezTo>
                      <a:pt x="144" y="9"/>
                      <a:pt x="114" y="0"/>
                      <a:pt x="89" y="2"/>
                    </a:cubicBezTo>
                    <a:cubicBezTo>
                      <a:pt x="72" y="3"/>
                      <a:pt x="50" y="15"/>
                      <a:pt x="40" y="29"/>
                    </a:cubicBezTo>
                    <a:cubicBezTo>
                      <a:pt x="40" y="29"/>
                      <a:pt x="0" y="74"/>
                      <a:pt x="40" y="158"/>
                    </a:cubicBezTo>
                    <a:cubicBezTo>
                      <a:pt x="40" y="158"/>
                      <a:pt x="60" y="192"/>
                      <a:pt x="92" y="200"/>
                    </a:cubicBezTo>
                    <a:cubicBezTo>
                      <a:pt x="128" y="215"/>
                      <a:pt x="164" y="209"/>
                      <a:pt x="164" y="209"/>
                    </a:cubicBezTo>
                    <a:cubicBezTo>
                      <a:pt x="176" y="209"/>
                      <a:pt x="175" y="192"/>
                      <a:pt x="175" y="192"/>
                    </a:cubicBezTo>
                    <a:cubicBezTo>
                      <a:pt x="175" y="172"/>
                      <a:pt x="178" y="159"/>
                      <a:pt x="178" y="159"/>
                    </a:cubicBezTo>
                    <a:cubicBezTo>
                      <a:pt x="200" y="145"/>
                      <a:pt x="200" y="145"/>
                      <a:pt x="200" y="145"/>
                    </a:cubicBezTo>
                    <a:cubicBezTo>
                      <a:pt x="200" y="145"/>
                      <a:pt x="203" y="141"/>
                      <a:pt x="198" y="137"/>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1" name="Google Shape;8461;p199"/>
              <p:cNvSpPr/>
              <p:nvPr/>
            </p:nvSpPr>
            <p:spPr>
              <a:xfrm>
                <a:off x="1039" y="997"/>
                <a:ext cx="463" cy="549"/>
              </a:xfrm>
              <a:custGeom>
                <a:rect b="b" l="l" r="r" t="t"/>
                <a:pathLst>
                  <a:path extrusionOk="0" h="232" w="196">
                    <a:moveTo>
                      <a:pt x="186" y="65"/>
                    </a:moveTo>
                    <a:cubicBezTo>
                      <a:pt x="186" y="65"/>
                      <a:pt x="196" y="93"/>
                      <a:pt x="125" y="110"/>
                    </a:cubicBezTo>
                    <a:cubicBezTo>
                      <a:pt x="125" y="110"/>
                      <a:pt x="102" y="121"/>
                      <a:pt x="97" y="144"/>
                    </a:cubicBezTo>
                    <a:cubicBezTo>
                      <a:pt x="97" y="144"/>
                      <a:pt x="76" y="134"/>
                      <a:pt x="81" y="157"/>
                    </a:cubicBezTo>
                    <a:cubicBezTo>
                      <a:pt x="81" y="157"/>
                      <a:pt x="92" y="183"/>
                      <a:pt x="81" y="204"/>
                    </a:cubicBezTo>
                    <a:cubicBezTo>
                      <a:pt x="81" y="204"/>
                      <a:pt x="75" y="221"/>
                      <a:pt x="86" y="232"/>
                    </a:cubicBezTo>
                    <a:cubicBezTo>
                      <a:pt x="86" y="232"/>
                      <a:pt x="15" y="215"/>
                      <a:pt x="0" y="117"/>
                    </a:cubicBezTo>
                    <a:cubicBezTo>
                      <a:pt x="0" y="117"/>
                      <a:pt x="3" y="0"/>
                      <a:pt x="137" y="24"/>
                    </a:cubicBezTo>
                    <a:cubicBezTo>
                      <a:pt x="137" y="24"/>
                      <a:pt x="173" y="33"/>
                      <a:pt x="186" y="65"/>
                    </a:cubicBezTo>
                    <a:close/>
                  </a:path>
                </a:pathLst>
              </a:custGeom>
              <a:solidFill>
                <a:srgbClr val="470A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2" name="Google Shape;8462;p199"/>
              <p:cNvSpPr/>
              <p:nvPr/>
            </p:nvSpPr>
            <p:spPr>
              <a:xfrm>
                <a:off x="1235" y="1546"/>
                <a:ext cx="104" cy="98"/>
              </a:xfrm>
              <a:prstGeom prst="rect">
                <a:avLst/>
              </a:pr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3" name="Google Shape;8463;p199"/>
              <p:cNvSpPr/>
              <p:nvPr/>
            </p:nvSpPr>
            <p:spPr>
              <a:xfrm>
                <a:off x="1249" y="1551"/>
                <a:ext cx="90" cy="74"/>
              </a:xfrm>
              <a:custGeom>
                <a:rect b="b" l="l" r="r" t="t"/>
                <a:pathLst>
                  <a:path extrusionOk="0" h="31" w="38">
                    <a:moveTo>
                      <a:pt x="38" y="9"/>
                    </a:moveTo>
                    <a:cubicBezTo>
                      <a:pt x="38" y="9"/>
                      <a:pt x="9" y="4"/>
                      <a:pt x="0" y="0"/>
                    </a:cubicBezTo>
                    <a:cubicBezTo>
                      <a:pt x="38" y="31"/>
                      <a:pt x="38" y="31"/>
                      <a:pt x="38" y="31"/>
                    </a:cubicBezTo>
                    <a:lnTo>
                      <a:pt x="38" y="9"/>
                    </a:lnTo>
                    <a:close/>
                  </a:path>
                </a:pathLst>
              </a:custGeom>
              <a:solidFill>
                <a:srgbClr val="D0A0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4" name="Google Shape;8464;p199"/>
              <p:cNvSpPr/>
              <p:nvPr/>
            </p:nvSpPr>
            <p:spPr>
              <a:xfrm>
                <a:off x="1190" y="1641"/>
                <a:ext cx="227" cy="83"/>
              </a:xfrm>
              <a:custGeom>
                <a:rect b="b" l="l" r="r" t="t"/>
                <a:pathLst>
                  <a:path extrusionOk="0" h="83" w="227">
                    <a:moveTo>
                      <a:pt x="149" y="0"/>
                    </a:moveTo>
                    <a:lnTo>
                      <a:pt x="227" y="83"/>
                    </a:lnTo>
                    <a:lnTo>
                      <a:pt x="0" y="81"/>
                    </a:lnTo>
                    <a:lnTo>
                      <a:pt x="45" y="0"/>
                    </a:lnTo>
                    <a:lnTo>
                      <a:pt x="149" y="0"/>
                    </a:ln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5" name="Google Shape;8465;p199"/>
              <p:cNvSpPr/>
              <p:nvPr/>
            </p:nvSpPr>
            <p:spPr>
              <a:xfrm>
                <a:off x="1084" y="1665"/>
                <a:ext cx="494" cy="706"/>
              </a:xfrm>
              <a:custGeom>
                <a:rect b="b" l="l" r="r" t="t"/>
                <a:pathLst>
                  <a:path extrusionOk="0" h="298" w="209">
                    <a:moveTo>
                      <a:pt x="23" y="298"/>
                    </a:moveTo>
                    <a:cubicBezTo>
                      <a:pt x="43" y="266"/>
                      <a:pt x="38" y="210"/>
                      <a:pt x="38" y="210"/>
                    </a:cubicBezTo>
                    <a:cubicBezTo>
                      <a:pt x="0" y="62"/>
                      <a:pt x="58" y="0"/>
                      <a:pt x="58" y="0"/>
                    </a:cubicBezTo>
                    <a:cubicBezTo>
                      <a:pt x="139" y="24"/>
                      <a:pt x="139" y="24"/>
                      <a:pt x="139" y="24"/>
                    </a:cubicBezTo>
                    <a:cubicBezTo>
                      <a:pt x="139" y="24"/>
                      <a:pt x="209" y="73"/>
                      <a:pt x="155" y="114"/>
                    </a:cubicBezTo>
                    <a:cubicBezTo>
                      <a:pt x="155" y="114"/>
                      <a:pt x="153" y="242"/>
                      <a:pt x="155" y="285"/>
                    </a:cubicBezTo>
                    <a:cubicBezTo>
                      <a:pt x="155" y="285"/>
                      <a:pt x="126" y="287"/>
                      <a:pt x="98" y="289"/>
                    </a:cubicBezTo>
                    <a:cubicBezTo>
                      <a:pt x="70" y="291"/>
                      <a:pt x="98" y="289"/>
                      <a:pt x="98" y="289"/>
                    </a:cubicBezTo>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6" name="Google Shape;8466;p199"/>
              <p:cNvSpPr/>
              <p:nvPr/>
            </p:nvSpPr>
            <p:spPr>
              <a:xfrm>
                <a:off x="1309" y="2335"/>
                <a:ext cx="148" cy="52"/>
              </a:xfrm>
              <a:custGeom>
                <a:rect b="b" l="l" r="r" t="t"/>
                <a:pathLst>
                  <a:path extrusionOk="0" h="22" w="63">
                    <a:moveTo>
                      <a:pt x="0" y="5"/>
                    </a:moveTo>
                    <a:cubicBezTo>
                      <a:pt x="60" y="0"/>
                      <a:pt x="60" y="0"/>
                      <a:pt x="60" y="0"/>
                    </a:cubicBezTo>
                    <a:cubicBezTo>
                      <a:pt x="63" y="22"/>
                      <a:pt x="63" y="22"/>
                      <a:pt x="63" y="22"/>
                    </a:cubicBezTo>
                    <a:cubicBezTo>
                      <a:pt x="63" y="22"/>
                      <a:pt x="11" y="9"/>
                      <a:pt x="0" y="5"/>
                    </a:cubicBezTo>
                    <a:close/>
                  </a:path>
                </a:pathLst>
              </a:custGeom>
              <a:solidFill>
                <a:srgbClr val="EA404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7" name="Google Shape;8467;p199"/>
              <p:cNvSpPr/>
              <p:nvPr/>
            </p:nvSpPr>
            <p:spPr>
              <a:xfrm>
                <a:off x="1216" y="1319"/>
                <a:ext cx="57" cy="81"/>
              </a:xfrm>
              <a:custGeom>
                <a:rect b="b" l="l" r="r" t="t"/>
                <a:pathLst>
                  <a:path extrusionOk="0" h="34" w="24">
                    <a:moveTo>
                      <a:pt x="2" y="19"/>
                    </a:moveTo>
                    <a:cubicBezTo>
                      <a:pt x="4" y="27"/>
                      <a:pt x="10" y="34"/>
                      <a:pt x="16" y="32"/>
                    </a:cubicBezTo>
                    <a:cubicBezTo>
                      <a:pt x="21" y="31"/>
                      <a:pt x="24" y="23"/>
                      <a:pt x="22" y="15"/>
                    </a:cubicBezTo>
                    <a:cubicBezTo>
                      <a:pt x="20" y="6"/>
                      <a:pt x="14" y="0"/>
                      <a:pt x="9" y="1"/>
                    </a:cubicBezTo>
                    <a:cubicBezTo>
                      <a:pt x="3" y="2"/>
                      <a:pt x="0" y="10"/>
                      <a:pt x="2" y="19"/>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8" name="Google Shape;8468;p199"/>
              <p:cNvSpPr/>
              <p:nvPr/>
            </p:nvSpPr>
            <p:spPr>
              <a:xfrm>
                <a:off x="1143" y="1231"/>
                <a:ext cx="239" cy="545"/>
              </a:xfrm>
              <a:custGeom>
                <a:rect b="b" l="l" r="r" t="t"/>
                <a:pathLst>
                  <a:path extrusionOk="0" h="230" w="101">
                    <a:moveTo>
                      <a:pt x="96" y="6"/>
                    </a:moveTo>
                    <a:cubicBezTo>
                      <a:pt x="96" y="6"/>
                      <a:pt x="99" y="55"/>
                      <a:pt x="64" y="92"/>
                    </a:cubicBezTo>
                    <a:cubicBezTo>
                      <a:pt x="64" y="92"/>
                      <a:pt x="25" y="148"/>
                      <a:pt x="101" y="230"/>
                    </a:cubicBezTo>
                    <a:cubicBezTo>
                      <a:pt x="101" y="230"/>
                      <a:pt x="0" y="192"/>
                      <a:pt x="39" y="64"/>
                    </a:cubicBezTo>
                    <a:cubicBezTo>
                      <a:pt x="39" y="64"/>
                      <a:pt x="48" y="32"/>
                      <a:pt x="45" y="25"/>
                    </a:cubicBezTo>
                    <a:cubicBezTo>
                      <a:pt x="45" y="25"/>
                      <a:pt x="55" y="0"/>
                      <a:pt x="96" y="6"/>
                    </a:cubicBezTo>
                    <a:close/>
                  </a:path>
                </a:pathLst>
              </a:custGeom>
              <a:solidFill>
                <a:srgbClr val="470A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9" name="Google Shape;8469;p199"/>
              <p:cNvSpPr/>
              <p:nvPr/>
            </p:nvSpPr>
            <p:spPr>
              <a:xfrm>
                <a:off x="1103" y="1189"/>
                <a:ext cx="227" cy="696"/>
              </a:xfrm>
              <a:custGeom>
                <a:rect b="b" l="l" r="r" t="t"/>
                <a:pathLst>
                  <a:path extrusionOk="0" h="294" w="96">
                    <a:moveTo>
                      <a:pt x="77" y="0"/>
                    </a:moveTo>
                    <a:cubicBezTo>
                      <a:pt x="77" y="0"/>
                      <a:pt x="96" y="68"/>
                      <a:pt x="58" y="131"/>
                    </a:cubicBezTo>
                    <a:cubicBezTo>
                      <a:pt x="58" y="131"/>
                      <a:pt x="15" y="203"/>
                      <a:pt x="90" y="294"/>
                    </a:cubicBezTo>
                    <a:cubicBezTo>
                      <a:pt x="90" y="294"/>
                      <a:pt x="0" y="292"/>
                      <a:pt x="14" y="99"/>
                    </a:cubicBezTo>
                    <a:cubicBezTo>
                      <a:pt x="14" y="99"/>
                      <a:pt x="16" y="52"/>
                      <a:pt x="10" y="42"/>
                    </a:cubicBezTo>
                    <a:cubicBezTo>
                      <a:pt x="10" y="42"/>
                      <a:pt x="16" y="4"/>
                      <a:pt x="77" y="0"/>
                    </a:cubicBezTo>
                    <a:close/>
                  </a:path>
                </a:pathLst>
              </a:custGeom>
              <a:solidFill>
                <a:srgbClr val="470A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0" name="Google Shape;8470;p199"/>
              <p:cNvSpPr/>
              <p:nvPr/>
            </p:nvSpPr>
            <p:spPr>
              <a:xfrm>
                <a:off x="989" y="1203"/>
                <a:ext cx="227" cy="708"/>
              </a:xfrm>
              <a:custGeom>
                <a:rect b="b" l="l" r="r" t="t"/>
                <a:pathLst>
                  <a:path extrusionOk="0" h="299" w="96">
                    <a:moveTo>
                      <a:pt x="77" y="5"/>
                    </a:moveTo>
                    <a:cubicBezTo>
                      <a:pt x="77" y="5"/>
                      <a:pt x="96" y="73"/>
                      <a:pt x="58" y="135"/>
                    </a:cubicBezTo>
                    <a:cubicBezTo>
                      <a:pt x="58" y="135"/>
                      <a:pt x="15" y="208"/>
                      <a:pt x="90" y="299"/>
                    </a:cubicBezTo>
                    <a:cubicBezTo>
                      <a:pt x="90" y="299"/>
                      <a:pt x="0" y="297"/>
                      <a:pt x="14" y="104"/>
                    </a:cubicBezTo>
                    <a:cubicBezTo>
                      <a:pt x="14" y="104"/>
                      <a:pt x="16" y="38"/>
                      <a:pt x="25" y="9"/>
                    </a:cubicBezTo>
                    <a:cubicBezTo>
                      <a:pt x="25" y="9"/>
                      <a:pt x="58" y="0"/>
                      <a:pt x="77" y="5"/>
                    </a:cubicBezTo>
                    <a:close/>
                  </a:path>
                </a:pathLst>
              </a:custGeom>
              <a:solidFill>
                <a:srgbClr val="470A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1" name="Google Shape;8471;p199"/>
              <p:cNvSpPr/>
              <p:nvPr/>
            </p:nvSpPr>
            <p:spPr>
              <a:xfrm>
                <a:off x="1722" y="3141"/>
                <a:ext cx="121" cy="282"/>
              </a:xfrm>
              <a:custGeom>
                <a:rect b="b" l="l" r="r" t="t"/>
                <a:pathLst>
                  <a:path extrusionOk="0" h="119" w="51">
                    <a:moveTo>
                      <a:pt x="21" y="108"/>
                    </a:moveTo>
                    <a:cubicBezTo>
                      <a:pt x="9" y="97"/>
                      <a:pt x="8" y="67"/>
                      <a:pt x="4" y="54"/>
                    </a:cubicBezTo>
                    <a:cubicBezTo>
                      <a:pt x="0" y="39"/>
                      <a:pt x="12" y="37"/>
                      <a:pt x="11" y="26"/>
                    </a:cubicBezTo>
                    <a:cubicBezTo>
                      <a:pt x="11" y="18"/>
                      <a:pt x="10" y="14"/>
                      <a:pt x="8" y="5"/>
                    </a:cubicBezTo>
                    <a:cubicBezTo>
                      <a:pt x="6" y="0"/>
                      <a:pt x="6" y="0"/>
                      <a:pt x="6" y="0"/>
                    </a:cubicBezTo>
                    <a:cubicBezTo>
                      <a:pt x="38" y="0"/>
                      <a:pt x="38" y="0"/>
                      <a:pt x="38" y="0"/>
                    </a:cubicBezTo>
                    <a:cubicBezTo>
                      <a:pt x="37" y="14"/>
                      <a:pt x="35" y="28"/>
                      <a:pt x="36" y="58"/>
                    </a:cubicBezTo>
                    <a:cubicBezTo>
                      <a:pt x="36" y="58"/>
                      <a:pt x="36" y="101"/>
                      <a:pt x="51" y="116"/>
                    </a:cubicBezTo>
                    <a:cubicBezTo>
                      <a:pt x="51" y="116"/>
                      <a:pt x="34" y="119"/>
                      <a:pt x="21" y="108"/>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2" name="Google Shape;8472;p199"/>
              <p:cNvSpPr/>
              <p:nvPr/>
            </p:nvSpPr>
            <p:spPr>
              <a:xfrm>
                <a:off x="1635" y="2404"/>
                <a:ext cx="220" cy="737"/>
              </a:xfrm>
              <a:custGeom>
                <a:rect b="b" l="l" r="r" t="t"/>
                <a:pathLst>
                  <a:path extrusionOk="0" h="311" w="93">
                    <a:moveTo>
                      <a:pt x="53" y="7"/>
                    </a:moveTo>
                    <a:cubicBezTo>
                      <a:pt x="93" y="11"/>
                      <a:pt x="84" y="83"/>
                      <a:pt x="84" y="83"/>
                    </a:cubicBezTo>
                    <a:cubicBezTo>
                      <a:pt x="88" y="150"/>
                      <a:pt x="79" y="155"/>
                      <a:pt x="79" y="215"/>
                    </a:cubicBezTo>
                    <a:cubicBezTo>
                      <a:pt x="80" y="245"/>
                      <a:pt x="77" y="281"/>
                      <a:pt x="75" y="311"/>
                    </a:cubicBezTo>
                    <a:cubicBezTo>
                      <a:pt x="43" y="311"/>
                      <a:pt x="43" y="311"/>
                      <a:pt x="43" y="311"/>
                    </a:cubicBezTo>
                    <a:cubicBezTo>
                      <a:pt x="35" y="272"/>
                      <a:pt x="24" y="232"/>
                      <a:pt x="18" y="192"/>
                    </a:cubicBezTo>
                    <a:cubicBezTo>
                      <a:pt x="13" y="165"/>
                      <a:pt x="13" y="114"/>
                      <a:pt x="9" y="87"/>
                    </a:cubicBezTo>
                    <a:cubicBezTo>
                      <a:pt x="9" y="87"/>
                      <a:pt x="0" y="0"/>
                      <a:pt x="53" y="7"/>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3" name="Google Shape;8473;p199"/>
              <p:cNvSpPr/>
              <p:nvPr/>
            </p:nvSpPr>
            <p:spPr>
              <a:xfrm>
                <a:off x="1696" y="3226"/>
                <a:ext cx="178" cy="275"/>
              </a:xfrm>
              <a:custGeom>
                <a:rect b="b" l="l" r="r" t="t"/>
                <a:pathLst>
                  <a:path extrusionOk="0" h="116" w="75">
                    <a:moveTo>
                      <a:pt x="19" y="0"/>
                    </a:moveTo>
                    <a:cubicBezTo>
                      <a:pt x="3" y="9"/>
                      <a:pt x="5" y="27"/>
                      <a:pt x="5" y="27"/>
                    </a:cubicBezTo>
                    <a:cubicBezTo>
                      <a:pt x="0" y="59"/>
                      <a:pt x="0" y="59"/>
                      <a:pt x="0" y="59"/>
                    </a:cubicBezTo>
                    <a:cubicBezTo>
                      <a:pt x="3" y="61"/>
                      <a:pt x="3" y="61"/>
                      <a:pt x="3" y="61"/>
                    </a:cubicBezTo>
                    <a:cubicBezTo>
                      <a:pt x="12" y="39"/>
                      <a:pt x="12" y="39"/>
                      <a:pt x="12" y="39"/>
                    </a:cubicBezTo>
                    <a:cubicBezTo>
                      <a:pt x="17" y="60"/>
                      <a:pt x="17" y="60"/>
                      <a:pt x="17" y="60"/>
                    </a:cubicBezTo>
                    <a:cubicBezTo>
                      <a:pt x="18" y="73"/>
                      <a:pt x="35" y="85"/>
                      <a:pt x="35" y="85"/>
                    </a:cubicBezTo>
                    <a:cubicBezTo>
                      <a:pt x="75" y="116"/>
                      <a:pt x="72" y="100"/>
                      <a:pt x="72" y="100"/>
                    </a:cubicBezTo>
                    <a:cubicBezTo>
                      <a:pt x="57" y="67"/>
                      <a:pt x="57" y="67"/>
                      <a:pt x="57" y="67"/>
                    </a:cubicBezTo>
                    <a:cubicBezTo>
                      <a:pt x="57" y="67"/>
                      <a:pt x="37" y="74"/>
                      <a:pt x="28" y="47"/>
                    </a:cubicBezTo>
                    <a:cubicBezTo>
                      <a:pt x="28" y="47"/>
                      <a:pt x="15" y="22"/>
                      <a:pt x="19" y="0"/>
                    </a:cubicBezTo>
                    <a:close/>
                  </a:path>
                </a:pathLst>
              </a:custGeom>
              <a:solidFill>
                <a:srgbClr val="BE1E2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4" name="Google Shape;8474;p199"/>
              <p:cNvSpPr/>
              <p:nvPr/>
            </p:nvSpPr>
            <p:spPr>
              <a:xfrm>
                <a:off x="1084" y="2262"/>
                <a:ext cx="752" cy="372"/>
              </a:xfrm>
              <a:custGeom>
                <a:rect b="b" l="l" r="r" t="t"/>
                <a:pathLst>
                  <a:path extrusionOk="0" h="157" w="318">
                    <a:moveTo>
                      <a:pt x="270" y="82"/>
                    </a:moveTo>
                    <a:cubicBezTo>
                      <a:pt x="113" y="41"/>
                      <a:pt x="113" y="41"/>
                      <a:pt x="113" y="41"/>
                    </a:cubicBezTo>
                    <a:cubicBezTo>
                      <a:pt x="113" y="41"/>
                      <a:pt x="4" y="0"/>
                      <a:pt x="3" y="98"/>
                    </a:cubicBezTo>
                    <a:cubicBezTo>
                      <a:pt x="3" y="98"/>
                      <a:pt x="0" y="157"/>
                      <a:pt x="183" y="145"/>
                    </a:cubicBezTo>
                    <a:cubicBezTo>
                      <a:pt x="261" y="147"/>
                      <a:pt x="261" y="147"/>
                      <a:pt x="261" y="147"/>
                    </a:cubicBezTo>
                    <a:cubicBezTo>
                      <a:pt x="261" y="147"/>
                      <a:pt x="318" y="122"/>
                      <a:pt x="270" y="82"/>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5" name="Google Shape;8475;p199"/>
              <p:cNvSpPr/>
              <p:nvPr/>
            </p:nvSpPr>
            <p:spPr>
              <a:xfrm>
                <a:off x="1084" y="2262"/>
                <a:ext cx="551" cy="372"/>
              </a:xfrm>
              <a:custGeom>
                <a:rect b="b" l="l" r="r" t="t"/>
                <a:pathLst>
                  <a:path extrusionOk="0" h="157" w="233">
                    <a:moveTo>
                      <a:pt x="233" y="72"/>
                    </a:moveTo>
                    <a:cubicBezTo>
                      <a:pt x="113" y="41"/>
                      <a:pt x="113" y="41"/>
                      <a:pt x="113" y="41"/>
                    </a:cubicBezTo>
                    <a:cubicBezTo>
                      <a:pt x="113" y="41"/>
                      <a:pt x="4" y="0"/>
                      <a:pt x="3" y="98"/>
                    </a:cubicBezTo>
                    <a:cubicBezTo>
                      <a:pt x="3" y="98"/>
                      <a:pt x="0" y="157"/>
                      <a:pt x="183" y="145"/>
                    </a:cubicBezTo>
                    <a:cubicBezTo>
                      <a:pt x="183" y="145"/>
                      <a:pt x="200" y="147"/>
                      <a:pt x="192" y="113"/>
                    </a:cubicBezTo>
                    <a:cubicBezTo>
                      <a:pt x="192" y="113"/>
                      <a:pt x="191" y="69"/>
                      <a:pt x="233" y="72"/>
                    </a:cubicBezTo>
                    <a:close/>
                  </a:path>
                </a:pathLst>
              </a:custGeom>
              <a:solidFill>
                <a:srgbClr val="EA404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6" name="Google Shape;8476;p199"/>
              <p:cNvSpPr/>
              <p:nvPr/>
            </p:nvSpPr>
            <p:spPr>
              <a:xfrm>
                <a:off x="1387" y="3129"/>
                <a:ext cx="151" cy="296"/>
              </a:xfrm>
              <a:custGeom>
                <a:rect b="b" l="l" r="r" t="t"/>
                <a:pathLst>
                  <a:path extrusionOk="0" h="125" w="64">
                    <a:moveTo>
                      <a:pt x="7" y="105"/>
                    </a:moveTo>
                    <a:cubicBezTo>
                      <a:pt x="0" y="91"/>
                      <a:pt x="11" y="63"/>
                      <a:pt x="12" y="50"/>
                    </a:cubicBezTo>
                    <a:cubicBezTo>
                      <a:pt x="14" y="34"/>
                      <a:pt x="25" y="37"/>
                      <a:pt x="29" y="27"/>
                    </a:cubicBezTo>
                    <a:cubicBezTo>
                      <a:pt x="32" y="19"/>
                      <a:pt x="32" y="15"/>
                      <a:pt x="34" y="6"/>
                    </a:cubicBezTo>
                    <a:cubicBezTo>
                      <a:pt x="34" y="0"/>
                      <a:pt x="34" y="0"/>
                      <a:pt x="34" y="0"/>
                    </a:cubicBezTo>
                    <a:cubicBezTo>
                      <a:pt x="64" y="13"/>
                      <a:pt x="64" y="13"/>
                      <a:pt x="64" y="13"/>
                    </a:cubicBezTo>
                    <a:cubicBezTo>
                      <a:pt x="58" y="25"/>
                      <a:pt x="50" y="38"/>
                      <a:pt x="40" y="65"/>
                    </a:cubicBezTo>
                    <a:cubicBezTo>
                      <a:pt x="40" y="65"/>
                      <a:pt x="23" y="106"/>
                      <a:pt x="32" y="125"/>
                    </a:cubicBezTo>
                    <a:cubicBezTo>
                      <a:pt x="32" y="125"/>
                      <a:pt x="15" y="121"/>
                      <a:pt x="7" y="105"/>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7" name="Google Shape;8477;p199"/>
              <p:cNvSpPr/>
              <p:nvPr/>
            </p:nvSpPr>
            <p:spPr>
              <a:xfrm>
                <a:off x="1467" y="2411"/>
                <a:ext cx="381" cy="749"/>
              </a:xfrm>
              <a:custGeom>
                <a:rect b="b" l="l" r="r" t="t"/>
                <a:pathLst>
                  <a:path extrusionOk="0" h="316" w="161">
                    <a:moveTo>
                      <a:pt x="125" y="26"/>
                    </a:moveTo>
                    <a:cubicBezTo>
                      <a:pt x="161" y="46"/>
                      <a:pt x="125" y="108"/>
                      <a:pt x="125" y="108"/>
                    </a:cubicBezTo>
                    <a:cubicBezTo>
                      <a:pt x="103" y="172"/>
                      <a:pt x="93" y="173"/>
                      <a:pt x="71" y="229"/>
                    </a:cubicBezTo>
                    <a:cubicBezTo>
                      <a:pt x="59" y="256"/>
                      <a:pt x="43" y="289"/>
                      <a:pt x="30" y="316"/>
                    </a:cubicBezTo>
                    <a:cubicBezTo>
                      <a:pt x="0" y="304"/>
                      <a:pt x="0" y="304"/>
                      <a:pt x="0" y="304"/>
                    </a:cubicBezTo>
                    <a:cubicBezTo>
                      <a:pt x="7" y="264"/>
                      <a:pt x="13" y="223"/>
                      <a:pt x="22" y="184"/>
                    </a:cubicBezTo>
                    <a:cubicBezTo>
                      <a:pt x="28" y="157"/>
                      <a:pt x="48" y="110"/>
                      <a:pt x="54" y="83"/>
                    </a:cubicBezTo>
                    <a:cubicBezTo>
                      <a:pt x="54" y="83"/>
                      <a:pt x="79" y="0"/>
                      <a:pt x="125" y="26"/>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8" name="Google Shape;8478;p199"/>
              <p:cNvSpPr/>
              <p:nvPr/>
            </p:nvSpPr>
            <p:spPr>
              <a:xfrm>
                <a:off x="1346" y="3212"/>
                <a:ext cx="119" cy="303"/>
              </a:xfrm>
              <a:custGeom>
                <a:rect b="b" l="l" r="r" t="t"/>
                <a:pathLst>
                  <a:path extrusionOk="0" h="128" w="50">
                    <a:moveTo>
                      <a:pt x="39" y="0"/>
                    </a:moveTo>
                    <a:cubicBezTo>
                      <a:pt x="22" y="2"/>
                      <a:pt x="16" y="19"/>
                      <a:pt x="16" y="19"/>
                    </a:cubicBezTo>
                    <a:cubicBezTo>
                      <a:pt x="0" y="47"/>
                      <a:pt x="0" y="47"/>
                      <a:pt x="0" y="47"/>
                    </a:cubicBezTo>
                    <a:cubicBezTo>
                      <a:pt x="2" y="50"/>
                      <a:pt x="2" y="50"/>
                      <a:pt x="2" y="50"/>
                    </a:cubicBezTo>
                    <a:cubicBezTo>
                      <a:pt x="18" y="33"/>
                      <a:pt x="18" y="33"/>
                      <a:pt x="18" y="33"/>
                    </a:cubicBezTo>
                    <a:cubicBezTo>
                      <a:pt x="14" y="54"/>
                      <a:pt x="14" y="54"/>
                      <a:pt x="14" y="54"/>
                    </a:cubicBezTo>
                    <a:cubicBezTo>
                      <a:pt x="11" y="66"/>
                      <a:pt x="22" y="84"/>
                      <a:pt x="22" y="84"/>
                    </a:cubicBezTo>
                    <a:cubicBezTo>
                      <a:pt x="47" y="128"/>
                      <a:pt x="50" y="112"/>
                      <a:pt x="50" y="112"/>
                    </a:cubicBezTo>
                    <a:cubicBezTo>
                      <a:pt x="49" y="76"/>
                      <a:pt x="49" y="76"/>
                      <a:pt x="49" y="76"/>
                    </a:cubicBezTo>
                    <a:cubicBezTo>
                      <a:pt x="49" y="76"/>
                      <a:pt x="28" y="75"/>
                      <a:pt x="29" y="46"/>
                    </a:cubicBezTo>
                    <a:cubicBezTo>
                      <a:pt x="29" y="46"/>
                      <a:pt x="27" y="18"/>
                      <a:pt x="39" y="0"/>
                    </a:cubicBezTo>
                    <a:close/>
                  </a:path>
                </a:pathLst>
              </a:custGeom>
              <a:solidFill>
                <a:srgbClr val="BE1E2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9" name="Google Shape;8479;p199"/>
              <p:cNvSpPr/>
              <p:nvPr/>
            </p:nvSpPr>
            <p:spPr>
              <a:xfrm>
                <a:off x="1933" y="2108"/>
                <a:ext cx="57" cy="17"/>
              </a:xfrm>
              <a:custGeom>
                <a:rect b="b" l="l" r="r" t="t"/>
                <a:pathLst>
                  <a:path extrusionOk="0" h="7" w="24">
                    <a:moveTo>
                      <a:pt x="0" y="1"/>
                    </a:moveTo>
                    <a:cubicBezTo>
                      <a:pt x="0" y="1"/>
                      <a:pt x="11" y="2"/>
                      <a:pt x="19" y="0"/>
                    </a:cubicBezTo>
                    <a:cubicBezTo>
                      <a:pt x="19" y="0"/>
                      <a:pt x="24" y="1"/>
                      <a:pt x="21" y="4"/>
                    </a:cubicBezTo>
                    <a:cubicBezTo>
                      <a:pt x="21" y="4"/>
                      <a:pt x="16" y="6"/>
                      <a:pt x="9" y="7"/>
                    </a:cubicBezTo>
                    <a:lnTo>
                      <a:pt x="0" y="1"/>
                    </a:lnTo>
                    <a:close/>
                  </a:path>
                </a:pathLst>
              </a:custGeom>
              <a:solidFill>
                <a:srgbClr val="B7897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0" name="Google Shape;8480;p199"/>
              <p:cNvSpPr/>
              <p:nvPr/>
            </p:nvSpPr>
            <p:spPr>
              <a:xfrm>
                <a:off x="1327" y="2058"/>
                <a:ext cx="514" cy="119"/>
              </a:xfrm>
              <a:custGeom>
                <a:rect b="b" l="l" r="r" t="t"/>
                <a:pathLst>
                  <a:path extrusionOk="0" h="50" w="217">
                    <a:moveTo>
                      <a:pt x="44" y="0"/>
                    </a:moveTo>
                    <a:cubicBezTo>
                      <a:pt x="213" y="22"/>
                      <a:pt x="213" y="22"/>
                      <a:pt x="213" y="22"/>
                    </a:cubicBezTo>
                    <a:cubicBezTo>
                      <a:pt x="217" y="40"/>
                      <a:pt x="217" y="40"/>
                      <a:pt x="217" y="40"/>
                    </a:cubicBezTo>
                    <a:cubicBezTo>
                      <a:pt x="41" y="50"/>
                      <a:pt x="41" y="50"/>
                      <a:pt x="41" y="50"/>
                    </a:cubicBezTo>
                    <a:cubicBezTo>
                      <a:pt x="41" y="50"/>
                      <a:pt x="0" y="3"/>
                      <a:pt x="44"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1" name="Google Shape;8481;p199"/>
              <p:cNvSpPr/>
              <p:nvPr/>
            </p:nvSpPr>
            <p:spPr>
              <a:xfrm>
                <a:off x="1183" y="1731"/>
                <a:ext cx="376" cy="479"/>
              </a:xfrm>
              <a:custGeom>
                <a:rect b="b" l="l" r="r" t="t"/>
                <a:pathLst>
                  <a:path extrusionOk="0" h="202" w="159">
                    <a:moveTo>
                      <a:pt x="26" y="14"/>
                    </a:moveTo>
                    <a:cubicBezTo>
                      <a:pt x="47" y="0"/>
                      <a:pt x="62" y="28"/>
                      <a:pt x="62" y="28"/>
                    </a:cubicBezTo>
                    <a:cubicBezTo>
                      <a:pt x="127" y="145"/>
                      <a:pt x="127" y="145"/>
                      <a:pt x="127" y="145"/>
                    </a:cubicBezTo>
                    <a:cubicBezTo>
                      <a:pt x="159" y="202"/>
                      <a:pt x="99" y="186"/>
                      <a:pt x="99" y="186"/>
                    </a:cubicBezTo>
                    <a:cubicBezTo>
                      <a:pt x="26" y="67"/>
                      <a:pt x="26" y="67"/>
                      <a:pt x="26" y="67"/>
                    </a:cubicBezTo>
                    <a:cubicBezTo>
                      <a:pt x="0" y="27"/>
                      <a:pt x="26" y="14"/>
                      <a:pt x="26" y="14"/>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2" name="Google Shape;8482;p199"/>
              <p:cNvSpPr/>
              <p:nvPr/>
            </p:nvSpPr>
            <p:spPr>
              <a:xfrm>
                <a:off x="1826" y="2087"/>
                <a:ext cx="190" cy="116"/>
              </a:xfrm>
              <a:custGeom>
                <a:rect b="b" l="l" r="r" t="t"/>
                <a:pathLst>
                  <a:path extrusionOk="0" h="49" w="80">
                    <a:moveTo>
                      <a:pt x="1" y="28"/>
                    </a:moveTo>
                    <a:cubicBezTo>
                      <a:pt x="0" y="10"/>
                      <a:pt x="0" y="10"/>
                      <a:pt x="0" y="10"/>
                    </a:cubicBezTo>
                    <a:cubicBezTo>
                      <a:pt x="0" y="10"/>
                      <a:pt x="55" y="0"/>
                      <a:pt x="78" y="28"/>
                    </a:cubicBezTo>
                    <a:cubicBezTo>
                      <a:pt x="80" y="32"/>
                      <a:pt x="76" y="31"/>
                      <a:pt x="76" y="31"/>
                    </a:cubicBezTo>
                    <a:cubicBezTo>
                      <a:pt x="64" y="21"/>
                      <a:pt x="49" y="19"/>
                      <a:pt x="49" y="19"/>
                    </a:cubicBezTo>
                    <a:cubicBezTo>
                      <a:pt x="60" y="21"/>
                      <a:pt x="74" y="33"/>
                      <a:pt x="74" y="33"/>
                    </a:cubicBezTo>
                    <a:cubicBezTo>
                      <a:pt x="75" y="37"/>
                      <a:pt x="71" y="37"/>
                      <a:pt x="71" y="37"/>
                    </a:cubicBezTo>
                    <a:cubicBezTo>
                      <a:pt x="71" y="37"/>
                      <a:pt x="55" y="27"/>
                      <a:pt x="46" y="25"/>
                    </a:cubicBezTo>
                    <a:cubicBezTo>
                      <a:pt x="52" y="27"/>
                      <a:pt x="67" y="36"/>
                      <a:pt x="67" y="36"/>
                    </a:cubicBezTo>
                    <a:cubicBezTo>
                      <a:pt x="71" y="41"/>
                      <a:pt x="66" y="41"/>
                      <a:pt x="66" y="41"/>
                    </a:cubicBezTo>
                    <a:cubicBezTo>
                      <a:pt x="66" y="41"/>
                      <a:pt x="54" y="38"/>
                      <a:pt x="41" y="29"/>
                    </a:cubicBezTo>
                    <a:cubicBezTo>
                      <a:pt x="41" y="29"/>
                      <a:pt x="36" y="29"/>
                      <a:pt x="52" y="41"/>
                    </a:cubicBezTo>
                    <a:cubicBezTo>
                      <a:pt x="52" y="41"/>
                      <a:pt x="52" y="49"/>
                      <a:pt x="32" y="35"/>
                    </a:cubicBezTo>
                    <a:cubicBezTo>
                      <a:pt x="32" y="35"/>
                      <a:pt x="15" y="34"/>
                      <a:pt x="10" y="30"/>
                    </a:cubicBezTo>
                    <a:cubicBezTo>
                      <a:pt x="10" y="30"/>
                      <a:pt x="5" y="28"/>
                      <a:pt x="1" y="28"/>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3" name="Google Shape;8483;p199"/>
              <p:cNvSpPr/>
              <p:nvPr/>
            </p:nvSpPr>
            <p:spPr>
              <a:xfrm>
                <a:off x="1807" y="1205"/>
                <a:ext cx="242" cy="763"/>
              </a:xfrm>
              <a:custGeom>
                <a:rect b="b" l="l" r="r" t="t"/>
                <a:pathLst>
                  <a:path extrusionOk="0" h="763" w="242">
                    <a:moveTo>
                      <a:pt x="131" y="763"/>
                    </a:moveTo>
                    <a:lnTo>
                      <a:pt x="242" y="22"/>
                    </a:lnTo>
                    <a:lnTo>
                      <a:pt x="112" y="0"/>
                    </a:lnTo>
                    <a:lnTo>
                      <a:pt x="0" y="744"/>
                    </a:lnTo>
                    <a:lnTo>
                      <a:pt x="131" y="763"/>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4" name="Google Shape;8484;p199"/>
              <p:cNvSpPr/>
              <p:nvPr/>
            </p:nvSpPr>
            <p:spPr>
              <a:xfrm>
                <a:off x="1938" y="1248"/>
                <a:ext cx="156" cy="720"/>
              </a:xfrm>
              <a:custGeom>
                <a:rect b="b" l="l" r="r" t="t"/>
                <a:pathLst>
                  <a:path extrusionOk="0" h="304" w="66">
                    <a:moveTo>
                      <a:pt x="46" y="0"/>
                    </a:moveTo>
                    <a:cubicBezTo>
                      <a:pt x="46" y="0"/>
                      <a:pt x="66" y="15"/>
                      <a:pt x="60" y="100"/>
                    </a:cubicBezTo>
                    <a:cubicBezTo>
                      <a:pt x="60" y="100"/>
                      <a:pt x="54" y="144"/>
                      <a:pt x="61" y="179"/>
                    </a:cubicBezTo>
                    <a:cubicBezTo>
                      <a:pt x="61" y="179"/>
                      <a:pt x="66" y="221"/>
                      <a:pt x="35" y="253"/>
                    </a:cubicBezTo>
                    <a:cubicBezTo>
                      <a:pt x="35" y="253"/>
                      <a:pt x="7" y="284"/>
                      <a:pt x="0" y="304"/>
                    </a:cubicBezTo>
                    <a:lnTo>
                      <a:pt x="46" y="0"/>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5" name="Google Shape;8485;p199"/>
              <p:cNvSpPr/>
              <p:nvPr/>
            </p:nvSpPr>
            <p:spPr>
              <a:xfrm>
                <a:off x="2006" y="1776"/>
                <a:ext cx="104" cy="353"/>
              </a:xfrm>
              <a:custGeom>
                <a:rect b="b" l="l" r="r" t="t"/>
                <a:pathLst>
                  <a:path extrusionOk="0" h="353" w="104">
                    <a:moveTo>
                      <a:pt x="52" y="0"/>
                    </a:moveTo>
                    <a:lnTo>
                      <a:pt x="12" y="19"/>
                    </a:lnTo>
                    <a:lnTo>
                      <a:pt x="0" y="353"/>
                    </a:lnTo>
                    <a:lnTo>
                      <a:pt x="104" y="353"/>
                    </a:lnTo>
                    <a:lnTo>
                      <a:pt x="52" y="0"/>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6" name="Google Shape;8486;p199"/>
              <p:cNvSpPr/>
              <p:nvPr/>
            </p:nvSpPr>
            <p:spPr>
              <a:xfrm>
                <a:off x="1907" y="2129"/>
                <a:ext cx="236" cy="55"/>
              </a:xfrm>
              <a:prstGeom prst="rect">
                <a:avLst/>
              </a:prstGeom>
              <a:solidFill>
                <a:srgbClr val="38373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7" name="Google Shape;8487;p199"/>
              <p:cNvSpPr/>
              <p:nvPr/>
            </p:nvSpPr>
            <p:spPr>
              <a:xfrm>
                <a:off x="5761" y="1814"/>
                <a:ext cx="313" cy="332"/>
              </a:xfrm>
              <a:custGeom>
                <a:rect b="b" l="l" r="r" t="t"/>
                <a:pathLst>
                  <a:path extrusionOk="0" h="140" w="132">
                    <a:moveTo>
                      <a:pt x="75" y="112"/>
                    </a:moveTo>
                    <a:cubicBezTo>
                      <a:pt x="120" y="140"/>
                      <a:pt x="132" y="108"/>
                      <a:pt x="132" y="108"/>
                    </a:cubicBezTo>
                    <a:cubicBezTo>
                      <a:pt x="67" y="0"/>
                      <a:pt x="67" y="0"/>
                      <a:pt x="67" y="0"/>
                    </a:cubicBezTo>
                    <a:cubicBezTo>
                      <a:pt x="0" y="30"/>
                      <a:pt x="0" y="30"/>
                      <a:pt x="0" y="30"/>
                    </a:cubicBezTo>
                    <a:cubicBezTo>
                      <a:pt x="0" y="30"/>
                      <a:pt x="27" y="90"/>
                      <a:pt x="75" y="112"/>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8" name="Google Shape;8488;p199"/>
              <p:cNvSpPr/>
              <p:nvPr/>
            </p:nvSpPr>
            <p:spPr>
              <a:xfrm>
                <a:off x="5480" y="1497"/>
                <a:ext cx="135" cy="111"/>
              </a:xfrm>
              <a:custGeom>
                <a:rect b="b" l="l" r="r" t="t"/>
                <a:pathLst>
                  <a:path extrusionOk="0" h="47" w="57">
                    <a:moveTo>
                      <a:pt x="5" y="0"/>
                    </a:moveTo>
                    <a:cubicBezTo>
                      <a:pt x="53" y="0"/>
                      <a:pt x="53" y="0"/>
                      <a:pt x="53" y="0"/>
                    </a:cubicBezTo>
                    <a:cubicBezTo>
                      <a:pt x="53" y="0"/>
                      <a:pt x="44" y="25"/>
                      <a:pt x="57" y="47"/>
                    </a:cubicBezTo>
                    <a:cubicBezTo>
                      <a:pt x="0" y="47"/>
                      <a:pt x="0" y="47"/>
                      <a:pt x="0" y="47"/>
                    </a:cubicBezTo>
                    <a:cubicBezTo>
                      <a:pt x="0" y="47"/>
                      <a:pt x="17" y="34"/>
                      <a:pt x="5" y="0"/>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9" name="Google Shape;8489;p199"/>
              <p:cNvSpPr/>
              <p:nvPr/>
            </p:nvSpPr>
            <p:spPr>
              <a:xfrm>
                <a:off x="5492" y="1497"/>
                <a:ext cx="113" cy="71"/>
              </a:xfrm>
              <a:custGeom>
                <a:rect b="b" l="l" r="r" t="t"/>
                <a:pathLst>
                  <a:path extrusionOk="0" h="30" w="48">
                    <a:moveTo>
                      <a:pt x="0" y="0"/>
                    </a:moveTo>
                    <a:cubicBezTo>
                      <a:pt x="48" y="0"/>
                      <a:pt x="48" y="0"/>
                      <a:pt x="48" y="0"/>
                    </a:cubicBezTo>
                    <a:cubicBezTo>
                      <a:pt x="48" y="0"/>
                      <a:pt x="43" y="15"/>
                      <a:pt x="46" y="30"/>
                    </a:cubicBezTo>
                    <a:cubicBezTo>
                      <a:pt x="46" y="30"/>
                      <a:pt x="18" y="27"/>
                      <a:pt x="3" y="15"/>
                    </a:cubicBezTo>
                    <a:cubicBezTo>
                      <a:pt x="3" y="15"/>
                      <a:pt x="3" y="9"/>
                      <a:pt x="0" y="0"/>
                    </a:cubicBezTo>
                    <a:close/>
                  </a:path>
                </a:pathLst>
              </a:custGeom>
              <a:solidFill>
                <a:srgbClr val="D49F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0" name="Google Shape;8490;p199"/>
              <p:cNvSpPr/>
              <p:nvPr/>
            </p:nvSpPr>
            <p:spPr>
              <a:xfrm>
                <a:off x="5724" y="1248"/>
                <a:ext cx="47" cy="85"/>
              </a:xfrm>
              <a:custGeom>
                <a:rect b="b" l="l" r="r" t="t"/>
                <a:pathLst>
                  <a:path extrusionOk="0" h="36" w="20">
                    <a:moveTo>
                      <a:pt x="18" y="20"/>
                    </a:moveTo>
                    <a:cubicBezTo>
                      <a:pt x="16" y="29"/>
                      <a:pt x="11" y="36"/>
                      <a:pt x="6" y="35"/>
                    </a:cubicBezTo>
                    <a:cubicBezTo>
                      <a:pt x="2" y="34"/>
                      <a:pt x="0" y="26"/>
                      <a:pt x="2" y="17"/>
                    </a:cubicBezTo>
                    <a:cubicBezTo>
                      <a:pt x="4" y="7"/>
                      <a:pt x="9" y="0"/>
                      <a:pt x="13" y="1"/>
                    </a:cubicBezTo>
                    <a:cubicBezTo>
                      <a:pt x="18" y="2"/>
                      <a:pt x="20" y="11"/>
                      <a:pt x="18" y="20"/>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1" name="Google Shape;8491;p199"/>
              <p:cNvSpPr/>
              <p:nvPr/>
            </p:nvSpPr>
            <p:spPr>
              <a:xfrm>
                <a:off x="5714" y="1255"/>
                <a:ext cx="45" cy="71"/>
              </a:xfrm>
              <a:custGeom>
                <a:rect b="b" l="l" r="r" t="t"/>
                <a:pathLst>
                  <a:path extrusionOk="0" h="30" w="19">
                    <a:moveTo>
                      <a:pt x="18" y="17"/>
                    </a:moveTo>
                    <a:cubicBezTo>
                      <a:pt x="16" y="25"/>
                      <a:pt x="11" y="30"/>
                      <a:pt x="7" y="29"/>
                    </a:cubicBezTo>
                    <a:cubicBezTo>
                      <a:pt x="2" y="28"/>
                      <a:pt x="0" y="21"/>
                      <a:pt x="1" y="14"/>
                    </a:cubicBezTo>
                    <a:cubicBezTo>
                      <a:pt x="3" y="6"/>
                      <a:pt x="8" y="0"/>
                      <a:pt x="12" y="1"/>
                    </a:cubicBezTo>
                    <a:cubicBezTo>
                      <a:pt x="17" y="2"/>
                      <a:pt x="19" y="9"/>
                      <a:pt x="18" y="17"/>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2" name="Google Shape;8492;p199"/>
              <p:cNvSpPr/>
              <p:nvPr/>
            </p:nvSpPr>
            <p:spPr>
              <a:xfrm>
                <a:off x="5336" y="1255"/>
                <a:ext cx="47" cy="85"/>
              </a:xfrm>
              <a:custGeom>
                <a:rect b="b" l="l" r="r" t="t"/>
                <a:pathLst>
                  <a:path extrusionOk="0" h="36" w="20">
                    <a:moveTo>
                      <a:pt x="2" y="20"/>
                    </a:moveTo>
                    <a:cubicBezTo>
                      <a:pt x="4" y="29"/>
                      <a:pt x="9" y="36"/>
                      <a:pt x="14" y="35"/>
                    </a:cubicBezTo>
                    <a:cubicBezTo>
                      <a:pt x="18" y="34"/>
                      <a:pt x="20" y="26"/>
                      <a:pt x="18" y="16"/>
                    </a:cubicBezTo>
                    <a:cubicBezTo>
                      <a:pt x="16" y="7"/>
                      <a:pt x="11" y="0"/>
                      <a:pt x="7" y="1"/>
                    </a:cubicBezTo>
                    <a:cubicBezTo>
                      <a:pt x="2" y="2"/>
                      <a:pt x="0" y="11"/>
                      <a:pt x="2" y="20"/>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3" name="Google Shape;8493;p199"/>
              <p:cNvSpPr/>
              <p:nvPr/>
            </p:nvSpPr>
            <p:spPr>
              <a:xfrm>
                <a:off x="5348" y="1262"/>
                <a:ext cx="45" cy="71"/>
              </a:xfrm>
              <a:custGeom>
                <a:rect b="b" l="l" r="r" t="t"/>
                <a:pathLst>
                  <a:path extrusionOk="0" h="30" w="19">
                    <a:moveTo>
                      <a:pt x="1" y="17"/>
                    </a:moveTo>
                    <a:cubicBezTo>
                      <a:pt x="3" y="25"/>
                      <a:pt x="8" y="30"/>
                      <a:pt x="12" y="29"/>
                    </a:cubicBezTo>
                    <a:cubicBezTo>
                      <a:pt x="17" y="28"/>
                      <a:pt x="19" y="21"/>
                      <a:pt x="18" y="13"/>
                    </a:cubicBezTo>
                    <a:cubicBezTo>
                      <a:pt x="16" y="6"/>
                      <a:pt x="11" y="0"/>
                      <a:pt x="7" y="1"/>
                    </a:cubicBezTo>
                    <a:cubicBezTo>
                      <a:pt x="2" y="2"/>
                      <a:pt x="0" y="9"/>
                      <a:pt x="1" y="17"/>
                    </a:cubicBezTo>
                    <a:close/>
                  </a:path>
                </a:pathLst>
              </a:custGeom>
              <a:solidFill>
                <a:srgbClr val="E7B0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4" name="Google Shape;8494;p199"/>
              <p:cNvSpPr/>
              <p:nvPr/>
            </p:nvSpPr>
            <p:spPr>
              <a:xfrm>
                <a:off x="5305" y="978"/>
                <a:ext cx="468" cy="547"/>
              </a:xfrm>
              <a:custGeom>
                <a:rect b="b" l="l" r="r" t="t"/>
                <a:pathLst>
                  <a:path extrusionOk="0" h="231" w="198">
                    <a:moveTo>
                      <a:pt x="185" y="123"/>
                    </a:moveTo>
                    <a:cubicBezTo>
                      <a:pt x="183" y="143"/>
                      <a:pt x="179" y="163"/>
                      <a:pt x="170" y="180"/>
                    </a:cubicBezTo>
                    <a:cubicBezTo>
                      <a:pt x="160" y="199"/>
                      <a:pt x="134" y="222"/>
                      <a:pt x="115" y="230"/>
                    </a:cubicBezTo>
                    <a:cubicBezTo>
                      <a:pt x="111" y="231"/>
                      <a:pt x="108" y="231"/>
                      <a:pt x="105" y="231"/>
                    </a:cubicBezTo>
                    <a:cubicBezTo>
                      <a:pt x="105" y="231"/>
                      <a:pt x="105" y="231"/>
                      <a:pt x="105" y="231"/>
                    </a:cubicBezTo>
                    <a:cubicBezTo>
                      <a:pt x="105" y="231"/>
                      <a:pt x="105" y="231"/>
                      <a:pt x="105" y="231"/>
                    </a:cubicBezTo>
                    <a:cubicBezTo>
                      <a:pt x="102" y="231"/>
                      <a:pt x="99" y="231"/>
                      <a:pt x="95" y="230"/>
                    </a:cubicBezTo>
                    <a:cubicBezTo>
                      <a:pt x="76" y="222"/>
                      <a:pt x="50" y="199"/>
                      <a:pt x="40" y="180"/>
                    </a:cubicBezTo>
                    <a:cubicBezTo>
                      <a:pt x="31" y="163"/>
                      <a:pt x="28" y="143"/>
                      <a:pt x="25" y="123"/>
                    </a:cubicBezTo>
                    <a:cubicBezTo>
                      <a:pt x="25" y="123"/>
                      <a:pt x="0" y="0"/>
                      <a:pt x="108" y="5"/>
                    </a:cubicBezTo>
                    <a:cubicBezTo>
                      <a:pt x="108" y="5"/>
                      <a:pt x="198" y="0"/>
                      <a:pt x="185" y="123"/>
                    </a:cubicBezTo>
                    <a:close/>
                  </a:path>
                </a:pathLst>
              </a:custGeom>
              <a:solidFill>
                <a:srgbClr val="FABE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5" name="Google Shape;8495;p199"/>
              <p:cNvSpPr/>
              <p:nvPr/>
            </p:nvSpPr>
            <p:spPr>
              <a:xfrm>
                <a:off x="5234" y="1594"/>
                <a:ext cx="634" cy="189"/>
              </a:xfrm>
              <a:custGeom>
                <a:rect b="b" l="l" r="r" t="t"/>
                <a:pathLst>
                  <a:path extrusionOk="0" h="80" w="268">
                    <a:moveTo>
                      <a:pt x="265" y="55"/>
                    </a:moveTo>
                    <a:cubicBezTo>
                      <a:pt x="258" y="32"/>
                      <a:pt x="238" y="14"/>
                      <a:pt x="213" y="11"/>
                    </a:cubicBezTo>
                    <a:cubicBezTo>
                      <a:pt x="187" y="9"/>
                      <a:pt x="160" y="4"/>
                      <a:pt x="134" y="0"/>
                    </a:cubicBezTo>
                    <a:cubicBezTo>
                      <a:pt x="108" y="4"/>
                      <a:pt x="81" y="9"/>
                      <a:pt x="55" y="11"/>
                    </a:cubicBezTo>
                    <a:cubicBezTo>
                      <a:pt x="30" y="14"/>
                      <a:pt x="10" y="32"/>
                      <a:pt x="3" y="55"/>
                    </a:cubicBezTo>
                    <a:cubicBezTo>
                      <a:pt x="1" y="63"/>
                      <a:pt x="0" y="72"/>
                      <a:pt x="0" y="80"/>
                    </a:cubicBezTo>
                    <a:cubicBezTo>
                      <a:pt x="134" y="80"/>
                      <a:pt x="134" y="80"/>
                      <a:pt x="134" y="80"/>
                    </a:cubicBezTo>
                    <a:cubicBezTo>
                      <a:pt x="268" y="80"/>
                      <a:pt x="268" y="80"/>
                      <a:pt x="268" y="80"/>
                    </a:cubicBezTo>
                    <a:cubicBezTo>
                      <a:pt x="268" y="72"/>
                      <a:pt x="267" y="63"/>
                      <a:pt x="265" y="55"/>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6" name="Google Shape;8496;p199"/>
              <p:cNvSpPr/>
              <p:nvPr/>
            </p:nvSpPr>
            <p:spPr>
              <a:xfrm>
                <a:off x="5047" y="1786"/>
                <a:ext cx="308" cy="320"/>
              </a:xfrm>
              <a:custGeom>
                <a:rect b="b" l="l" r="r" t="t"/>
                <a:pathLst>
                  <a:path extrusionOk="0" h="135" w="130">
                    <a:moveTo>
                      <a:pt x="55" y="108"/>
                    </a:moveTo>
                    <a:cubicBezTo>
                      <a:pt x="10" y="135"/>
                      <a:pt x="0" y="108"/>
                      <a:pt x="0" y="108"/>
                    </a:cubicBezTo>
                    <a:cubicBezTo>
                      <a:pt x="65" y="0"/>
                      <a:pt x="65" y="0"/>
                      <a:pt x="65" y="0"/>
                    </a:cubicBezTo>
                    <a:cubicBezTo>
                      <a:pt x="130" y="25"/>
                      <a:pt x="130" y="25"/>
                      <a:pt x="130" y="25"/>
                    </a:cubicBezTo>
                    <a:cubicBezTo>
                      <a:pt x="130" y="25"/>
                      <a:pt x="104" y="86"/>
                      <a:pt x="55" y="108"/>
                    </a:cubicBezTo>
                    <a:close/>
                  </a:path>
                </a:pathLst>
              </a:custGeom>
              <a:solidFill>
                <a:srgbClr val="EDB0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7" name="Google Shape;8497;p199"/>
              <p:cNvSpPr/>
              <p:nvPr/>
            </p:nvSpPr>
            <p:spPr>
              <a:xfrm>
                <a:off x="5234" y="1610"/>
                <a:ext cx="634" cy="173"/>
              </a:xfrm>
              <a:custGeom>
                <a:rect b="b" l="l" r="r" t="t"/>
                <a:pathLst>
                  <a:path extrusionOk="0" h="73" w="268">
                    <a:moveTo>
                      <a:pt x="178" y="0"/>
                    </a:moveTo>
                    <a:cubicBezTo>
                      <a:pt x="190" y="1"/>
                      <a:pt x="201" y="3"/>
                      <a:pt x="213" y="4"/>
                    </a:cubicBezTo>
                    <a:cubicBezTo>
                      <a:pt x="238" y="7"/>
                      <a:pt x="258" y="25"/>
                      <a:pt x="265" y="48"/>
                    </a:cubicBezTo>
                    <a:cubicBezTo>
                      <a:pt x="267" y="56"/>
                      <a:pt x="268" y="65"/>
                      <a:pt x="268" y="73"/>
                    </a:cubicBezTo>
                    <a:cubicBezTo>
                      <a:pt x="134" y="73"/>
                      <a:pt x="134" y="73"/>
                      <a:pt x="134" y="73"/>
                    </a:cubicBezTo>
                    <a:cubicBezTo>
                      <a:pt x="0" y="73"/>
                      <a:pt x="0" y="73"/>
                      <a:pt x="0" y="73"/>
                    </a:cubicBezTo>
                    <a:cubicBezTo>
                      <a:pt x="0" y="65"/>
                      <a:pt x="1" y="56"/>
                      <a:pt x="3" y="48"/>
                    </a:cubicBezTo>
                    <a:cubicBezTo>
                      <a:pt x="10" y="25"/>
                      <a:pt x="30" y="7"/>
                      <a:pt x="55" y="4"/>
                    </a:cubicBezTo>
                    <a:cubicBezTo>
                      <a:pt x="66" y="3"/>
                      <a:pt x="77" y="2"/>
                      <a:pt x="88" y="0"/>
                    </a:cubicBezTo>
                    <a:cubicBezTo>
                      <a:pt x="135" y="27"/>
                      <a:pt x="135" y="27"/>
                      <a:pt x="135" y="27"/>
                    </a:cubicBezTo>
                    <a:lnTo>
                      <a:pt x="178" y="0"/>
                    </a:lnTo>
                    <a:close/>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8" name="Google Shape;8498;p199"/>
              <p:cNvSpPr/>
              <p:nvPr/>
            </p:nvSpPr>
            <p:spPr>
              <a:xfrm>
                <a:off x="5168" y="1682"/>
                <a:ext cx="239" cy="215"/>
              </a:xfrm>
              <a:custGeom>
                <a:rect b="b" l="l" r="r" t="t"/>
                <a:pathLst>
                  <a:path extrusionOk="0" h="91" w="101">
                    <a:moveTo>
                      <a:pt x="40" y="0"/>
                    </a:moveTo>
                    <a:cubicBezTo>
                      <a:pt x="40" y="0"/>
                      <a:pt x="18" y="24"/>
                      <a:pt x="0" y="64"/>
                    </a:cubicBezTo>
                    <a:cubicBezTo>
                      <a:pt x="66" y="91"/>
                      <a:pt x="66" y="91"/>
                      <a:pt x="66" y="91"/>
                    </a:cubicBezTo>
                    <a:cubicBezTo>
                      <a:pt x="89" y="56"/>
                      <a:pt x="89" y="56"/>
                      <a:pt x="89" y="56"/>
                    </a:cubicBezTo>
                    <a:cubicBezTo>
                      <a:pt x="89" y="56"/>
                      <a:pt x="101" y="6"/>
                      <a:pt x="40" y="0"/>
                    </a:cubicBezTo>
                    <a:close/>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9" name="Google Shape;8499;p199"/>
              <p:cNvSpPr/>
              <p:nvPr/>
            </p:nvSpPr>
            <p:spPr>
              <a:xfrm>
                <a:off x="5698" y="1682"/>
                <a:ext cx="231" cy="229"/>
              </a:xfrm>
              <a:custGeom>
                <a:rect b="b" l="l" r="r" t="t"/>
                <a:pathLst>
                  <a:path extrusionOk="0" h="97" w="98">
                    <a:moveTo>
                      <a:pt x="60" y="0"/>
                    </a:moveTo>
                    <a:cubicBezTo>
                      <a:pt x="60" y="0"/>
                      <a:pt x="81" y="24"/>
                      <a:pt x="98" y="64"/>
                    </a:cubicBezTo>
                    <a:cubicBezTo>
                      <a:pt x="29" y="97"/>
                      <a:pt x="29" y="97"/>
                      <a:pt x="29" y="97"/>
                    </a:cubicBezTo>
                    <a:cubicBezTo>
                      <a:pt x="12" y="50"/>
                      <a:pt x="12" y="50"/>
                      <a:pt x="12" y="50"/>
                    </a:cubicBezTo>
                    <a:cubicBezTo>
                      <a:pt x="12" y="50"/>
                      <a:pt x="0" y="6"/>
                      <a:pt x="60" y="0"/>
                    </a:cubicBezTo>
                    <a:close/>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0" name="Google Shape;8500;p199"/>
              <p:cNvSpPr/>
              <p:nvPr/>
            </p:nvSpPr>
            <p:spPr>
              <a:xfrm>
                <a:off x="5322" y="938"/>
                <a:ext cx="475" cy="327"/>
              </a:xfrm>
              <a:custGeom>
                <a:rect b="b" l="l" r="r" t="t"/>
                <a:pathLst>
                  <a:path extrusionOk="0" h="138" w="201">
                    <a:moveTo>
                      <a:pt x="35" y="37"/>
                    </a:moveTo>
                    <a:cubicBezTo>
                      <a:pt x="35" y="37"/>
                      <a:pt x="12" y="45"/>
                      <a:pt x="2" y="88"/>
                    </a:cubicBezTo>
                    <a:cubicBezTo>
                      <a:pt x="2" y="88"/>
                      <a:pt x="11" y="72"/>
                      <a:pt x="17" y="69"/>
                    </a:cubicBezTo>
                    <a:cubicBezTo>
                      <a:pt x="17" y="69"/>
                      <a:pt x="0" y="99"/>
                      <a:pt x="18" y="138"/>
                    </a:cubicBezTo>
                    <a:cubicBezTo>
                      <a:pt x="18" y="138"/>
                      <a:pt x="19" y="86"/>
                      <a:pt x="54" y="64"/>
                    </a:cubicBezTo>
                    <a:cubicBezTo>
                      <a:pt x="54" y="64"/>
                      <a:pt x="83" y="80"/>
                      <a:pt x="155" y="92"/>
                    </a:cubicBezTo>
                    <a:cubicBezTo>
                      <a:pt x="155" y="92"/>
                      <a:pt x="180" y="107"/>
                      <a:pt x="178" y="132"/>
                    </a:cubicBezTo>
                    <a:cubicBezTo>
                      <a:pt x="178" y="132"/>
                      <a:pt x="201" y="35"/>
                      <a:pt x="124" y="11"/>
                    </a:cubicBezTo>
                    <a:cubicBezTo>
                      <a:pt x="124" y="11"/>
                      <a:pt x="77" y="0"/>
                      <a:pt x="54" y="20"/>
                    </a:cubicBezTo>
                    <a:cubicBezTo>
                      <a:pt x="54" y="20"/>
                      <a:pt x="21" y="8"/>
                      <a:pt x="1" y="59"/>
                    </a:cubicBezTo>
                    <a:cubicBezTo>
                      <a:pt x="1" y="59"/>
                      <a:pt x="16" y="38"/>
                      <a:pt x="35" y="37"/>
                    </a:cubicBezTo>
                    <a:close/>
                  </a:path>
                </a:pathLst>
              </a:custGeom>
              <a:solidFill>
                <a:srgbClr val="F692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1" name="Google Shape;8501;p199"/>
              <p:cNvSpPr/>
              <p:nvPr/>
            </p:nvSpPr>
            <p:spPr>
              <a:xfrm>
                <a:off x="5314" y="954"/>
                <a:ext cx="438" cy="320"/>
              </a:xfrm>
              <a:custGeom>
                <a:rect b="b" l="l" r="r" t="t"/>
                <a:pathLst>
                  <a:path extrusionOk="0" h="135" w="185">
                    <a:moveTo>
                      <a:pt x="38" y="30"/>
                    </a:moveTo>
                    <a:cubicBezTo>
                      <a:pt x="38" y="29"/>
                      <a:pt x="38" y="29"/>
                      <a:pt x="38" y="29"/>
                    </a:cubicBezTo>
                    <a:cubicBezTo>
                      <a:pt x="37" y="29"/>
                      <a:pt x="14" y="37"/>
                      <a:pt x="4" y="81"/>
                    </a:cubicBezTo>
                    <a:cubicBezTo>
                      <a:pt x="2" y="88"/>
                      <a:pt x="2" y="88"/>
                      <a:pt x="2" y="88"/>
                    </a:cubicBezTo>
                    <a:cubicBezTo>
                      <a:pt x="6" y="81"/>
                      <a:pt x="6" y="81"/>
                      <a:pt x="6" y="81"/>
                    </a:cubicBezTo>
                    <a:cubicBezTo>
                      <a:pt x="6" y="81"/>
                      <a:pt x="7" y="81"/>
                      <a:pt x="7" y="79"/>
                    </a:cubicBezTo>
                    <a:cubicBezTo>
                      <a:pt x="9" y="77"/>
                      <a:pt x="11" y="73"/>
                      <a:pt x="13" y="70"/>
                    </a:cubicBezTo>
                    <a:cubicBezTo>
                      <a:pt x="16" y="67"/>
                      <a:pt x="19" y="64"/>
                      <a:pt x="21" y="63"/>
                    </a:cubicBezTo>
                    <a:cubicBezTo>
                      <a:pt x="20" y="62"/>
                      <a:pt x="20" y="62"/>
                      <a:pt x="20" y="62"/>
                    </a:cubicBezTo>
                    <a:cubicBezTo>
                      <a:pt x="20" y="61"/>
                      <a:pt x="20" y="61"/>
                      <a:pt x="20" y="61"/>
                    </a:cubicBezTo>
                    <a:cubicBezTo>
                      <a:pt x="20" y="61"/>
                      <a:pt x="12" y="75"/>
                      <a:pt x="12" y="95"/>
                    </a:cubicBezTo>
                    <a:cubicBezTo>
                      <a:pt x="12" y="106"/>
                      <a:pt x="14" y="118"/>
                      <a:pt x="20" y="132"/>
                    </a:cubicBezTo>
                    <a:cubicBezTo>
                      <a:pt x="22" y="135"/>
                      <a:pt x="22" y="135"/>
                      <a:pt x="22" y="135"/>
                    </a:cubicBezTo>
                    <a:cubicBezTo>
                      <a:pt x="22" y="131"/>
                      <a:pt x="22" y="131"/>
                      <a:pt x="22" y="131"/>
                    </a:cubicBezTo>
                    <a:cubicBezTo>
                      <a:pt x="22" y="131"/>
                      <a:pt x="22" y="130"/>
                      <a:pt x="22" y="129"/>
                    </a:cubicBezTo>
                    <a:cubicBezTo>
                      <a:pt x="23" y="124"/>
                      <a:pt x="24" y="111"/>
                      <a:pt x="29" y="97"/>
                    </a:cubicBezTo>
                    <a:cubicBezTo>
                      <a:pt x="34" y="82"/>
                      <a:pt x="42" y="67"/>
                      <a:pt x="57" y="58"/>
                    </a:cubicBezTo>
                    <a:cubicBezTo>
                      <a:pt x="57" y="57"/>
                      <a:pt x="57" y="57"/>
                      <a:pt x="57" y="57"/>
                    </a:cubicBezTo>
                    <a:cubicBezTo>
                      <a:pt x="56" y="58"/>
                      <a:pt x="56" y="58"/>
                      <a:pt x="56" y="58"/>
                    </a:cubicBezTo>
                    <a:cubicBezTo>
                      <a:pt x="56" y="58"/>
                      <a:pt x="86" y="74"/>
                      <a:pt x="158" y="86"/>
                    </a:cubicBezTo>
                    <a:cubicBezTo>
                      <a:pt x="158" y="85"/>
                      <a:pt x="158" y="85"/>
                      <a:pt x="158" y="85"/>
                    </a:cubicBezTo>
                    <a:cubicBezTo>
                      <a:pt x="157" y="86"/>
                      <a:pt x="157" y="86"/>
                      <a:pt x="157" y="86"/>
                    </a:cubicBezTo>
                    <a:cubicBezTo>
                      <a:pt x="157" y="86"/>
                      <a:pt x="158" y="86"/>
                      <a:pt x="158" y="86"/>
                    </a:cubicBezTo>
                    <a:cubicBezTo>
                      <a:pt x="161" y="88"/>
                      <a:pt x="166" y="92"/>
                      <a:pt x="171" y="98"/>
                    </a:cubicBezTo>
                    <a:cubicBezTo>
                      <a:pt x="176" y="105"/>
                      <a:pt x="180" y="113"/>
                      <a:pt x="180" y="123"/>
                    </a:cubicBezTo>
                    <a:cubicBezTo>
                      <a:pt x="180" y="124"/>
                      <a:pt x="180" y="125"/>
                      <a:pt x="180" y="125"/>
                    </a:cubicBezTo>
                    <a:cubicBezTo>
                      <a:pt x="182" y="126"/>
                      <a:pt x="182" y="126"/>
                      <a:pt x="182" y="126"/>
                    </a:cubicBezTo>
                    <a:cubicBezTo>
                      <a:pt x="182" y="126"/>
                      <a:pt x="185" y="112"/>
                      <a:pt x="185" y="93"/>
                    </a:cubicBezTo>
                    <a:cubicBezTo>
                      <a:pt x="185" y="78"/>
                      <a:pt x="183" y="59"/>
                      <a:pt x="175" y="42"/>
                    </a:cubicBezTo>
                    <a:cubicBezTo>
                      <a:pt x="167" y="25"/>
                      <a:pt x="152" y="11"/>
                      <a:pt x="128" y="3"/>
                    </a:cubicBezTo>
                    <a:cubicBezTo>
                      <a:pt x="128" y="3"/>
                      <a:pt x="128" y="3"/>
                      <a:pt x="128" y="3"/>
                    </a:cubicBezTo>
                    <a:cubicBezTo>
                      <a:pt x="128" y="3"/>
                      <a:pt x="128" y="3"/>
                      <a:pt x="128" y="3"/>
                    </a:cubicBezTo>
                    <a:cubicBezTo>
                      <a:pt x="128" y="3"/>
                      <a:pt x="115" y="0"/>
                      <a:pt x="99" y="0"/>
                    </a:cubicBezTo>
                    <a:cubicBezTo>
                      <a:pt x="84" y="0"/>
                      <a:pt x="67" y="2"/>
                      <a:pt x="56" y="12"/>
                    </a:cubicBezTo>
                    <a:cubicBezTo>
                      <a:pt x="57" y="13"/>
                      <a:pt x="57" y="13"/>
                      <a:pt x="57" y="13"/>
                    </a:cubicBezTo>
                    <a:cubicBezTo>
                      <a:pt x="57" y="12"/>
                      <a:pt x="57" y="12"/>
                      <a:pt x="57" y="12"/>
                    </a:cubicBezTo>
                    <a:cubicBezTo>
                      <a:pt x="57" y="12"/>
                      <a:pt x="53" y="11"/>
                      <a:pt x="48" y="11"/>
                    </a:cubicBezTo>
                    <a:cubicBezTo>
                      <a:pt x="42" y="11"/>
                      <a:pt x="34" y="12"/>
                      <a:pt x="26" y="18"/>
                    </a:cubicBezTo>
                    <a:cubicBezTo>
                      <a:pt x="18" y="24"/>
                      <a:pt x="10" y="34"/>
                      <a:pt x="3" y="52"/>
                    </a:cubicBezTo>
                    <a:cubicBezTo>
                      <a:pt x="0" y="60"/>
                      <a:pt x="0" y="60"/>
                      <a:pt x="0" y="60"/>
                    </a:cubicBezTo>
                    <a:cubicBezTo>
                      <a:pt x="5" y="53"/>
                      <a:pt x="5" y="53"/>
                      <a:pt x="5" y="53"/>
                    </a:cubicBezTo>
                    <a:cubicBezTo>
                      <a:pt x="5" y="53"/>
                      <a:pt x="5" y="53"/>
                      <a:pt x="5" y="52"/>
                    </a:cubicBezTo>
                    <a:cubicBezTo>
                      <a:pt x="8" y="48"/>
                      <a:pt x="22" y="32"/>
                      <a:pt x="38" y="31"/>
                    </a:cubicBezTo>
                    <a:cubicBezTo>
                      <a:pt x="38" y="30"/>
                      <a:pt x="38" y="30"/>
                      <a:pt x="38" y="30"/>
                    </a:cubicBezTo>
                    <a:cubicBezTo>
                      <a:pt x="38" y="29"/>
                      <a:pt x="38" y="29"/>
                      <a:pt x="38" y="29"/>
                    </a:cubicBezTo>
                    <a:cubicBezTo>
                      <a:pt x="38" y="30"/>
                      <a:pt x="38" y="30"/>
                      <a:pt x="38" y="30"/>
                    </a:cubicBezTo>
                    <a:cubicBezTo>
                      <a:pt x="38" y="29"/>
                      <a:pt x="38" y="29"/>
                      <a:pt x="38" y="29"/>
                    </a:cubicBezTo>
                    <a:cubicBezTo>
                      <a:pt x="28" y="29"/>
                      <a:pt x="19" y="35"/>
                      <a:pt x="13" y="41"/>
                    </a:cubicBezTo>
                    <a:cubicBezTo>
                      <a:pt x="7" y="46"/>
                      <a:pt x="3" y="52"/>
                      <a:pt x="3" y="52"/>
                    </a:cubicBezTo>
                    <a:cubicBezTo>
                      <a:pt x="4" y="52"/>
                      <a:pt x="4" y="52"/>
                      <a:pt x="4" y="52"/>
                    </a:cubicBezTo>
                    <a:cubicBezTo>
                      <a:pt x="5" y="53"/>
                      <a:pt x="5" y="53"/>
                      <a:pt x="5" y="53"/>
                    </a:cubicBezTo>
                    <a:cubicBezTo>
                      <a:pt x="12" y="35"/>
                      <a:pt x="20" y="26"/>
                      <a:pt x="27" y="20"/>
                    </a:cubicBezTo>
                    <a:cubicBezTo>
                      <a:pt x="35" y="14"/>
                      <a:pt x="42" y="13"/>
                      <a:pt x="48" y="13"/>
                    </a:cubicBezTo>
                    <a:cubicBezTo>
                      <a:pt x="50" y="13"/>
                      <a:pt x="53" y="13"/>
                      <a:pt x="54" y="14"/>
                    </a:cubicBezTo>
                    <a:cubicBezTo>
                      <a:pt x="55" y="14"/>
                      <a:pt x="55" y="14"/>
                      <a:pt x="56" y="14"/>
                    </a:cubicBezTo>
                    <a:cubicBezTo>
                      <a:pt x="56" y="14"/>
                      <a:pt x="56" y="14"/>
                      <a:pt x="56" y="14"/>
                    </a:cubicBezTo>
                    <a:cubicBezTo>
                      <a:pt x="56" y="14"/>
                      <a:pt x="56" y="14"/>
                      <a:pt x="56" y="14"/>
                    </a:cubicBezTo>
                    <a:cubicBezTo>
                      <a:pt x="57" y="14"/>
                      <a:pt x="57" y="14"/>
                      <a:pt x="57" y="14"/>
                    </a:cubicBezTo>
                    <a:cubicBezTo>
                      <a:pt x="57" y="14"/>
                      <a:pt x="57" y="14"/>
                      <a:pt x="57" y="14"/>
                    </a:cubicBezTo>
                    <a:cubicBezTo>
                      <a:pt x="68" y="4"/>
                      <a:pt x="85" y="2"/>
                      <a:pt x="99" y="2"/>
                    </a:cubicBezTo>
                    <a:cubicBezTo>
                      <a:pt x="107" y="2"/>
                      <a:pt x="114" y="3"/>
                      <a:pt x="119" y="3"/>
                    </a:cubicBezTo>
                    <a:cubicBezTo>
                      <a:pt x="122" y="4"/>
                      <a:pt x="124" y="4"/>
                      <a:pt x="125" y="4"/>
                    </a:cubicBezTo>
                    <a:cubicBezTo>
                      <a:pt x="126" y="5"/>
                      <a:pt x="127" y="5"/>
                      <a:pt x="127" y="5"/>
                    </a:cubicBezTo>
                    <a:cubicBezTo>
                      <a:pt x="127" y="4"/>
                      <a:pt x="127" y="4"/>
                      <a:pt x="127" y="4"/>
                    </a:cubicBezTo>
                    <a:cubicBezTo>
                      <a:pt x="127" y="5"/>
                      <a:pt x="127" y="5"/>
                      <a:pt x="127" y="5"/>
                    </a:cubicBezTo>
                    <a:cubicBezTo>
                      <a:pt x="151" y="12"/>
                      <a:pt x="165" y="27"/>
                      <a:pt x="173" y="43"/>
                    </a:cubicBezTo>
                    <a:cubicBezTo>
                      <a:pt x="181" y="60"/>
                      <a:pt x="184" y="78"/>
                      <a:pt x="183" y="93"/>
                    </a:cubicBezTo>
                    <a:cubicBezTo>
                      <a:pt x="183" y="102"/>
                      <a:pt x="183" y="110"/>
                      <a:pt x="182" y="116"/>
                    </a:cubicBezTo>
                    <a:cubicBezTo>
                      <a:pt x="181" y="119"/>
                      <a:pt x="181" y="121"/>
                      <a:pt x="181" y="123"/>
                    </a:cubicBezTo>
                    <a:cubicBezTo>
                      <a:pt x="180" y="124"/>
                      <a:pt x="180" y="125"/>
                      <a:pt x="180" y="125"/>
                    </a:cubicBezTo>
                    <a:cubicBezTo>
                      <a:pt x="181" y="125"/>
                      <a:pt x="181" y="125"/>
                      <a:pt x="181" y="125"/>
                    </a:cubicBezTo>
                    <a:cubicBezTo>
                      <a:pt x="182" y="125"/>
                      <a:pt x="182" y="125"/>
                      <a:pt x="182" y="125"/>
                    </a:cubicBezTo>
                    <a:cubicBezTo>
                      <a:pt x="182" y="125"/>
                      <a:pt x="182" y="124"/>
                      <a:pt x="182" y="123"/>
                    </a:cubicBezTo>
                    <a:cubicBezTo>
                      <a:pt x="182" y="111"/>
                      <a:pt x="176" y="101"/>
                      <a:pt x="170" y="94"/>
                    </a:cubicBezTo>
                    <a:cubicBezTo>
                      <a:pt x="164" y="88"/>
                      <a:pt x="158" y="84"/>
                      <a:pt x="158" y="84"/>
                    </a:cubicBezTo>
                    <a:cubicBezTo>
                      <a:pt x="158" y="84"/>
                      <a:pt x="158" y="84"/>
                      <a:pt x="158" y="84"/>
                    </a:cubicBezTo>
                    <a:cubicBezTo>
                      <a:pt x="158" y="84"/>
                      <a:pt x="158" y="84"/>
                      <a:pt x="158" y="84"/>
                    </a:cubicBezTo>
                    <a:cubicBezTo>
                      <a:pt x="122" y="78"/>
                      <a:pt x="97" y="71"/>
                      <a:pt x="81" y="66"/>
                    </a:cubicBezTo>
                    <a:cubicBezTo>
                      <a:pt x="73" y="63"/>
                      <a:pt x="67" y="60"/>
                      <a:pt x="63" y="59"/>
                    </a:cubicBezTo>
                    <a:cubicBezTo>
                      <a:pt x="61" y="58"/>
                      <a:pt x="59" y="57"/>
                      <a:pt x="58" y="57"/>
                    </a:cubicBezTo>
                    <a:cubicBezTo>
                      <a:pt x="58" y="56"/>
                      <a:pt x="57" y="56"/>
                      <a:pt x="57" y="56"/>
                    </a:cubicBezTo>
                    <a:cubicBezTo>
                      <a:pt x="57" y="56"/>
                      <a:pt x="57" y="56"/>
                      <a:pt x="57" y="56"/>
                    </a:cubicBezTo>
                    <a:cubicBezTo>
                      <a:pt x="56" y="56"/>
                      <a:pt x="56" y="56"/>
                      <a:pt x="56" y="56"/>
                    </a:cubicBezTo>
                    <a:cubicBezTo>
                      <a:pt x="39" y="67"/>
                      <a:pt x="30" y="86"/>
                      <a:pt x="25" y="102"/>
                    </a:cubicBezTo>
                    <a:cubicBezTo>
                      <a:pt x="21" y="118"/>
                      <a:pt x="20" y="131"/>
                      <a:pt x="20" y="131"/>
                    </a:cubicBezTo>
                    <a:cubicBezTo>
                      <a:pt x="21" y="131"/>
                      <a:pt x="21" y="131"/>
                      <a:pt x="21" y="131"/>
                    </a:cubicBezTo>
                    <a:cubicBezTo>
                      <a:pt x="22" y="131"/>
                      <a:pt x="22" y="131"/>
                      <a:pt x="22" y="131"/>
                    </a:cubicBezTo>
                    <a:cubicBezTo>
                      <a:pt x="16" y="117"/>
                      <a:pt x="14" y="105"/>
                      <a:pt x="14" y="95"/>
                    </a:cubicBezTo>
                    <a:cubicBezTo>
                      <a:pt x="14" y="85"/>
                      <a:pt x="16" y="77"/>
                      <a:pt x="18" y="71"/>
                    </a:cubicBezTo>
                    <a:cubicBezTo>
                      <a:pt x="19" y="68"/>
                      <a:pt x="20" y="66"/>
                      <a:pt x="20" y="65"/>
                    </a:cubicBezTo>
                    <a:cubicBezTo>
                      <a:pt x="21" y="64"/>
                      <a:pt x="21" y="63"/>
                      <a:pt x="21" y="63"/>
                    </a:cubicBezTo>
                    <a:cubicBezTo>
                      <a:pt x="21" y="62"/>
                      <a:pt x="21" y="62"/>
                      <a:pt x="21" y="62"/>
                    </a:cubicBezTo>
                    <a:cubicBezTo>
                      <a:pt x="23" y="59"/>
                      <a:pt x="23" y="59"/>
                      <a:pt x="23" y="59"/>
                    </a:cubicBezTo>
                    <a:cubicBezTo>
                      <a:pt x="20" y="61"/>
                      <a:pt x="20" y="61"/>
                      <a:pt x="20" y="61"/>
                    </a:cubicBezTo>
                    <a:cubicBezTo>
                      <a:pt x="16" y="63"/>
                      <a:pt x="12" y="68"/>
                      <a:pt x="9" y="72"/>
                    </a:cubicBezTo>
                    <a:cubicBezTo>
                      <a:pt x="6" y="77"/>
                      <a:pt x="4" y="81"/>
                      <a:pt x="4" y="81"/>
                    </a:cubicBezTo>
                    <a:cubicBezTo>
                      <a:pt x="5" y="81"/>
                      <a:pt x="5" y="81"/>
                      <a:pt x="5" y="81"/>
                    </a:cubicBezTo>
                    <a:cubicBezTo>
                      <a:pt x="6" y="81"/>
                      <a:pt x="6" y="81"/>
                      <a:pt x="6" y="81"/>
                    </a:cubicBezTo>
                    <a:cubicBezTo>
                      <a:pt x="11" y="60"/>
                      <a:pt x="19" y="47"/>
                      <a:pt x="26" y="40"/>
                    </a:cubicBezTo>
                    <a:cubicBezTo>
                      <a:pt x="30" y="36"/>
                      <a:pt x="33" y="34"/>
                      <a:pt x="35" y="33"/>
                    </a:cubicBezTo>
                    <a:cubicBezTo>
                      <a:pt x="36" y="32"/>
                      <a:pt x="37" y="32"/>
                      <a:pt x="37" y="31"/>
                    </a:cubicBezTo>
                    <a:cubicBezTo>
                      <a:pt x="38" y="31"/>
                      <a:pt x="38" y="31"/>
                      <a:pt x="38" y="31"/>
                    </a:cubicBezTo>
                    <a:cubicBezTo>
                      <a:pt x="38" y="31"/>
                      <a:pt x="38" y="31"/>
                      <a:pt x="38" y="31"/>
                    </a:cubicBezTo>
                    <a:cubicBezTo>
                      <a:pt x="45" y="29"/>
                      <a:pt x="45" y="29"/>
                      <a:pt x="45" y="29"/>
                    </a:cubicBezTo>
                    <a:cubicBezTo>
                      <a:pt x="38" y="29"/>
                      <a:pt x="38" y="29"/>
                      <a:pt x="38" y="29"/>
                    </a:cubicBezTo>
                    <a:lnTo>
                      <a:pt x="38" y="30"/>
                    </a:lnTo>
                    <a:close/>
                  </a:path>
                </a:pathLst>
              </a:custGeom>
              <a:solidFill>
                <a:srgbClr val="C273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2" name="Google Shape;8502;p199"/>
              <p:cNvSpPr/>
              <p:nvPr/>
            </p:nvSpPr>
            <p:spPr>
              <a:xfrm>
                <a:off x="5468" y="1023"/>
                <a:ext cx="234" cy="121"/>
              </a:xfrm>
              <a:custGeom>
                <a:rect b="b" l="l" r="r" t="t"/>
                <a:pathLst>
                  <a:path extrusionOk="0" h="51" w="99">
                    <a:moveTo>
                      <a:pt x="0" y="15"/>
                    </a:moveTo>
                    <a:cubicBezTo>
                      <a:pt x="0" y="15"/>
                      <a:pt x="16" y="36"/>
                      <a:pt x="99" y="51"/>
                    </a:cubicBezTo>
                    <a:cubicBezTo>
                      <a:pt x="99" y="51"/>
                      <a:pt x="11" y="31"/>
                      <a:pt x="0" y="0"/>
                    </a:cubicBezTo>
                    <a:lnTo>
                      <a:pt x="0" y="15"/>
                    </a:lnTo>
                    <a:close/>
                  </a:path>
                </a:pathLst>
              </a:custGeom>
              <a:solidFill>
                <a:srgbClr val="FAAC1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3" name="Google Shape;8503;p199"/>
              <p:cNvSpPr/>
              <p:nvPr/>
            </p:nvSpPr>
            <p:spPr>
              <a:xfrm>
                <a:off x="5544" y="952"/>
                <a:ext cx="191" cy="180"/>
              </a:xfrm>
              <a:custGeom>
                <a:rect b="b" l="l" r="r" t="t"/>
                <a:pathLst>
                  <a:path extrusionOk="0" h="76" w="81">
                    <a:moveTo>
                      <a:pt x="0" y="10"/>
                    </a:moveTo>
                    <a:cubicBezTo>
                      <a:pt x="0" y="10"/>
                      <a:pt x="63" y="0"/>
                      <a:pt x="81" y="76"/>
                    </a:cubicBezTo>
                    <a:cubicBezTo>
                      <a:pt x="81" y="76"/>
                      <a:pt x="64" y="14"/>
                      <a:pt x="0" y="18"/>
                    </a:cubicBezTo>
                    <a:lnTo>
                      <a:pt x="0" y="10"/>
                    </a:lnTo>
                    <a:close/>
                  </a:path>
                </a:pathLst>
              </a:custGeom>
              <a:solidFill>
                <a:srgbClr val="FAAC1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4" name="Google Shape;8504;p199"/>
              <p:cNvSpPr/>
              <p:nvPr/>
            </p:nvSpPr>
            <p:spPr>
              <a:xfrm>
                <a:off x="5026" y="1997"/>
                <a:ext cx="511" cy="163"/>
              </a:xfrm>
              <a:custGeom>
                <a:rect b="b" l="l" r="r" t="t"/>
                <a:pathLst>
                  <a:path extrusionOk="0" h="69" w="216">
                    <a:moveTo>
                      <a:pt x="210" y="42"/>
                    </a:moveTo>
                    <a:cubicBezTo>
                      <a:pt x="216" y="69"/>
                      <a:pt x="216" y="69"/>
                      <a:pt x="216" y="69"/>
                    </a:cubicBezTo>
                    <a:cubicBezTo>
                      <a:pt x="176" y="65"/>
                      <a:pt x="137" y="62"/>
                      <a:pt x="98" y="58"/>
                    </a:cubicBezTo>
                    <a:cubicBezTo>
                      <a:pt x="81" y="56"/>
                      <a:pt x="64" y="53"/>
                      <a:pt x="46" y="52"/>
                    </a:cubicBezTo>
                    <a:cubicBezTo>
                      <a:pt x="30" y="51"/>
                      <a:pt x="0" y="47"/>
                      <a:pt x="7" y="23"/>
                    </a:cubicBezTo>
                    <a:cubicBezTo>
                      <a:pt x="13" y="3"/>
                      <a:pt x="49" y="0"/>
                      <a:pt x="64" y="1"/>
                    </a:cubicBezTo>
                    <a:cubicBezTo>
                      <a:pt x="64" y="1"/>
                      <a:pt x="183" y="14"/>
                      <a:pt x="210" y="42"/>
                    </a:cubicBezTo>
                    <a:close/>
                  </a:path>
                </a:pathLst>
              </a:custGeom>
              <a:solidFill>
                <a:srgbClr val="D8A1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5" name="Google Shape;8505;p199"/>
              <p:cNvSpPr/>
              <p:nvPr/>
            </p:nvSpPr>
            <p:spPr>
              <a:xfrm>
                <a:off x="5579" y="2011"/>
                <a:ext cx="509" cy="163"/>
              </a:xfrm>
              <a:custGeom>
                <a:rect b="b" l="l" r="r" t="t"/>
                <a:pathLst>
                  <a:path extrusionOk="0" h="69" w="215">
                    <a:moveTo>
                      <a:pt x="5" y="43"/>
                    </a:moveTo>
                    <a:cubicBezTo>
                      <a:pt x="0" y="69"/>
                      <a:pt x="0" y="69"/>
                      <a:pt x="0" y="69"/>
                    </a:cubicBezTo>
                    <a:cubicBezTo>
                      <a:pt x="39" y="65"/>
                      <a:pt x="78" y="62"/>
                      <a:pt x="117" y="58"/>
                    </a:cubicBezTo>
                    <a:cubicBezTo>
                      <a:pt x="134" y="57"/>
                      <a:pt x="152" y="54"/>
                      <a:pt x="169" y="52"/>
                    </a:cubicBezTo>
                    <a:cubicBezTo>
                      <a:pt x="186" y="51"/>
                      <a:pt x="215" y="48"/>
                      <a:pt x="208" y="23"/>
                    </a:cubicBezTo>
                    <a:cubicBezTo>
                      <a:pt x="202" y="4"/>
                      <a:pt x="167" y="0"/>
                      <a:pt x="151" y="1"/>
                    </a:cubicBezTo>
                    <a:cubicBezTo>
                      <a:pt x="151" y="1"/>
                      <a:pt x="32" y="15"/>
                      <a:pt x="5" y="43"/>
                    </a:cubicBezTo>
                    <a:close/>
                  </a:path>
                </a:pathLst>
              </a:custGeom>
              <a:solidFill>
                <a:srgbClr val="D8A1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6" name="Google Shape;8506;p199"/>
              <p:cNvSpPr/>
              <p:nvPr/>
            </p:nvSpPr>
            <p:spPr>
              <a:xfrm>
                <a:off x="5291" y="1871"/>
                <a:ext cx="513" cy="308"/>
              </a:xfrm>
              <a:custGeom>
                <a:rect b="b" l="l" r="r" t="t"/>
                <a:pathLst>
                  <a:path extrusionOk="0" h="130" w="217">
                    <a:moveTo>
                      <a:pt x="206" y="117"/>
                    </a:moveTo>
                    <a:cubicBezTo>
                      <a:pt x="206" y="124"/>
                      <a:pt x="200" y="130"/>
                      <a:pt x="193" y="130"/>
                    </a:cubicBezTo>
                    <a:cubicBezTo>
                      <a:pt x="25" y="130"/>
                      <a:pt x="25" y="130"/>
                      <a:pt x="25" y="130"/>
                    </a:cubicBezTo>
                    <a:cubicBezTo>
                      <a:pt x="17" y="130"/>
                      <a:pt x="11" y="124"/>
                      <a:pt x="11" y="117"/>
                    </a:cubicBezTo>
                    <a:cubicBezTo>
                      <a:pt x="0" y="13"/>
                      <a:pt x="0" y="13"/>
                      <a:pt x="0" y="13"/>
                    </a:cubicBezTo>
                    <a:cubicBezTo>
                      <a:pt x="0" y="6"/>
                      <a:pt x="6" y="0"/>
                      <a:pt x="14" y="0"/>
                    </a:cubicBezTo>
                    <a:cubicBezTo>
                      <a:pt x="204" y="0"/>
                      <a:pt x="204" y="0"/>
                      <a:pt x="204" y="0"/>
                    </a:cubicBezTo>
                    <a:cubicBezTo>
                      <a:pt x="211" y="0"/>
                      <a:pt x="217" y="6"/>
                      <a:pt x="217" y="13"/>
                    </a:cubicBezTo>
                    <a:lnTo>
                      <a:pt x="206" y="117"/>
                    </a:lnTo>
                    <a:close/>
                  </a:path>
                </a:pathLst>
              </a:custGeom>
              <a:solidFill>
                <a:srgbClr val="40404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7" name="Google Shape;8507;p199"/>
              <p:cNvSpPr/>
              <p:nvPr/>
            </p:nvSpPr>
            <p:spPr>
              <a:xfrm>
                <a:off x="5307" y="1895"/>
                <a:ext cx="480" cy="284"/>
              </a:xfrm>
              <a:custGeom>
                <a:rect b="b" l="l" r="r" t="t"/>
                <a:pathLst>
                  <a:path extrusionOk="0" h="120" w="203">
                    <a:moveTo>
                      <a:pt x="192" y="108"/>
                    </a:moveTo>
                    <a:cubicBezTo>
                      <a:pt x="192" y="115"/>
                      <a:pt x="186" y="120"/>
                      <a:pt x="180" y="120"/>
                    </a:cubicBezTo>
                    <a:cubicBezTo>
                      <a:pt x="24" y="120"/>
                      <a:pt x="24" y="120"/>
                      <a:pt x="24" y="120"/>
                    </a:cubicBezTo>
                    <a:cubicBezTo>
                      <a:pt x="17" y="120"/>
                      <a:pt x="12" y="115"/>
                      <a:pt x="12" y="108"/>
                    </a:cubicBezTo>
                    <a:cubicBezTo>
                      <a:pt x="0" y="13"/>
                      <a:pt x="0" y="13"/>
                      <a:pt x="0" y="13"/>
                    </a:cubicBezTo>
                    <a:cubicBezTo>
                      <a:pt x="0" y="6"/>
                      <a:pt x="6" y="0"/>
                      <a:pt x="13" y="0"/>
                    </a:cubicBezTo>
                    <a:cubicBezTo>
                      <a:pt x="191" y="0"/>
                      <a:pt x="191" y="0"/>
                      <a:pt x="191" y="0"/>
                    </a:cubicBezTo>
                    <a:cubicBezTo>
                      <a:pt x="198" y="0"/>
                      <a:pt x="203" y="6"/>
                      <a:pt x="203" y="13"/>
                    </a:cubicBezTo>
                    <a:lnTo>
                      <a:pt x="192" y="108"/>
                    </a:lnTo>
                    <a:close/>
                  </a:path>
                </a:pathLst>
              </a:custGeom>
              <a:solidFill>
                <a:srgbClr val="32303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8" name="Google Shape;8508;p199"/>
              <p:cNvSpPr/>
              <p:nvPr/>
            </p:nvSpPr>
            <p:spPr>
              <a:xfrm>
                <a:off x="5504" y="1985"/>
                <a:ext cx="108" cy="109"/>
              </a:xfrm>
              <a:custGeom>
                <a:rect b="b" l="l" r="r" t="t"/>
                <a:pathLst>
                  <a:path extrusionOk="0" h="46" w="46">
                    <a:moveTo>
                      <a:pt x="23" y="0"/>
                    </a:moveTo>
                    <a:cubicBezTo>
                      <a:pt x="10" y="0"/>
                      <a:pt x="0" y="11"/>
                      <a:pt x="0" y="23"/>
                    </a:cubicBezTo>
                    <a:cubicBezTo>
                      <a:pt x="0" y="36"/>
                      <a:pt x="10" y="46"/>
                      <a:pt x="23" y="46"/>
                    </a:cubicBezTo>
                    <a:cubicBezTo>
                      <a:pt x="35" y="46"/>
                      <a:pt x="46" y="36"/>
                      <a:pt x="46" y="23"/>
                    </a:cubicBezTo>
                    <a:cubicBezTo>
                      <a:pt x="46" y="11"/>
                      <a:pt x="35" y="0"/>
                      <a:pt x="23" y="0"/>
                    </a:cubicBezTo>
                    <a:close/>
                    <a:moveTo>
                      <a:pt x="23" y="41"/>
                    </a:moveTo>
                    <a:cubicBezTo>
                      <a:pt x="13" y="41"/>
                      <a:pt x="5" y="33"/>
                      <a:pt x="5" y="23"/>
                    </a:cubicBezTo>
                    <a:cubicBezTo>
                      <a:pt x="5" y="14"/>
                      <a:pt x="13" y="6"/>
                      <a:pt x="23" y="6"/>
                    </a:cubicBezTo>
                    <a:cubicBezTo>
                      <a:pt x="32" y="6"/>
                      <a:pt x="40" y="14"/>
                      <a:pt x="40" y="23"/>
                    </a:cubicBezTo>
                    <a:cubicBezTo>
                      <a:pt x="40" y="33"/>
                      <a:pt x="32" y="41"/>
                      <a:pt x="23" y="41"/>
                    </a:cubicBez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9" name="Google Shape;8509;p199"/>
              <p:cNvSpPr/>
              <p:nvPr/>
            </p:nvSpPr>
            <p:spPr>
              <a:xfrm>
                <a:off x="5525" y="2025"/>
                <a:ext cx="28" cy="28"/>
              </a:xfrm>
              <a:custGeom>
                <a:rect b="b" l="l" r="r" t="t"/>
                <a:pathLst>
                  <a:path extrusionOk="0" h="12" w="12">
                    <a:moveTo>
                      <a:pt x="9" y="0"/>
                    </a:moveTo>
                    <a:cubicBezTo>
                      <a:pt x="11" y="0"/>
                      <a:pt x="12" y="1"/>
                      <a:pt x="12" y="2"/>
                    </a:cubicBezTo>
                    <a:cubicBezTo>
                      <a:pt x="12" y="7"/>
                      <a:pt x="12" y="7"/>
                      <a:pt x="12" y="7"/>
                    </a:cubicBezTo>
                    <a:cubicBezTo>
                      <a:pt x="12" y="8"/>
                      <a:pt x="11" y="9"/>
                      <a:pt x="9" y="9"/>
                    </a:cubicBezTo>
                    <a:cubicBezTo>
                      <a:pt x="2" y="9"/>
                      <a:pt x="2" y="9"/>
                      <a:pt x="2" y="9"/>
                    </a:cubicBezTo>
                    <a:cubicBezTo>
                      <a:pt x="2" y="12"/>
                      <a:pt x="2" y="12"/>
                      <a:pt x="2" y="12"/>
                    </a:cubicBezTo>
                    <a:cubicBezTo>
                      <a:pt x="2" y="12"/>
                      <a:pt x="2" y="12"/>
                      <a:pt x="1" y="12"/>
                    </a:cubicBezTo>
                    <a:cubicBezTo>
                      <a:pt x="1" y="12"/>
                      <a:pt x="0" y="12"/>
                      <a:pt x="0" y="12"/>
                    </a:cubicBezTo>
                    <a:cubicBezTo>
                      <a:pt x="0" y="2"/>
                      <a:pt x="0" y="2"/>
                      <a:pt x="0" y="2"/>
                    </a:cubicBezTo>
                    <a:cubicBezTo>
                      <a:pt x="0" y="1"/>
                      <a:pt x="1" y="0"/>
                      <a:pt x="3" y="0"/>
                    </a:cubicBezTo>
                    <a:lnTo>
                      <a:pt x="9" y="0"/>
                    </a:lnTo>
                    <a:close/>
                    <a:moveTo>
                      <a:pt x="2" y="8"/>
                    </a:moveTo>
                    <a:cubicBezTo>
                      <a:pt x="9" y="8"/>
                      <a:pt x="9" y="8"/>
                      <a:pt x="9" y="8"/>
                    </a:cubicBezTo>
                    <a:cubicBezTo>
                      <a:pt x="10" y="8"/>
                      <a:pt x="10" y="7"/>
                      <a:pt x="10" y="7"/>
                    </a:cubicBezTo>
                    <a:cubicBezTo>
                      <a:pt x="10" y="2"/>
                      <a:pt x="10" y="2"/>
                      <a:pt x="10" y="2"/>
                    </a:cubicBezTo>
                    <a:cubicBezTo>
                      <a:pt x="10" y="2"/>
                      <a:pt x="10" y="1"/>
                      <a:pt x="9" y="1"/>
                    </a:cubicBezTo>
                    <a:cubicBezTo>
                      <a:pt x="3" y="1"/>
                      <a:pt x="3" y="1"/>
                      <a:pt x="3" y="1"/>
                    </a:cubicBezTo>
                    <a:cubicBezTo>
                      <a:pt x="2" y="1"/>
                      <a:pt x="2" y="2"/>
                      <a:pt x="2" y="2"/>
                    </a:cubicBezTo>
                    <a:lnTo>
                      <a:pt x="2" y="8"/>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0" name="Google Shape;8510;p199"/>
              <p:cNvSpPr/>
              <p:nvPr/>
            </p:nvSpPr>
            <p:spPr>
              <a:xfrm>
                <a:off x="5558" y="2025"/>
                <a:ext cx="24" cy="28"/>
              </a:xfrm>
              <a:custGeom>
                <a:rect b="b" l="l" r="r" t="t"/>
                <a:pathLst>
                  <a:path extrusionOk="0" h="12" w="10">
                    <a:moveTo>
                      <a:pt x="10" y="0"/>
                    </a:moveTo>
                    <a:cubicBezTo>
                      <a:pt x="10" y="0"/>
                      <a:pt x="10" y="0"/>
                      <a:pt x="10" y="1"/>
                    </a:cubicBezTo>
                    <a:cubicBezTo>
                      <a:pt x="10" y="1"/>
                      <a:pt x="10" y="1"/>
                      <a:pt x="10" y="1"/>
                    </a:cubicBezTo>
                    <a:cubicBezTo>
                      <a:pt x="2" y="1"/>
                      <a:pt x="2" y="1"/>
                      <a:pt x="2" y="1"/>
                    </a:cubicBezTo>
                    <a:cubicBezTo>
                      <a:pt x="2" y="1"/>
                      <a:pt x="1" y="2"/>
                      <a:pt x="1" y="2"/>
                    </a:cubicBezTo>
                    <a:cubicBezTo>
                      <a:pt x="1" y="10"/>
                      <a:pt x="1" y="10"/>
                      <a:pt x="1" y="10"/>
                    </a:cubicBezTo>
                    <a:cubicBezTo>
                      <a:pt x="1" y="10"/>
                      <a:pt x="2" y="11"/>
                      <a:pt x="2" y="11"/>
                    </a:cubicBezTo>
                    <a:cubicBezTo>
                      <a:pt x="10" y="11"/>
                      <a:pt x="10" y="11"/>
                      <a:pt x="10" y="11"/>
                    </a:cubicBezTo>
                    <a:cubicBezTo>
                      <a:pt x="10" y="11"/>
                      <a:pt x="10" y="11"/>
                      <a:pt x="10" y="12"/>
                    </a:cubicBezTo>
                    <a:cubicBezTo>
                      <a:pt x="10" y="12"/>
                      <a:pt x="10" y="12"/>
                      <a:pt x="10" y="12"/>
                    </a:cubicBezTo>
                    <a:cubicBezTo>
                      <a:pt x="2" y="12"/>
                      <a:pt x="2" y="12"/>
                      <a:pt x="2" y="12"/>
                    </a:cubicBezTo>
                    <a:cubicBezTo>
                      <a:pt x="1" y="12"/>
                      <a:pt x="0" y="11"/>
                      <a:pt x="0" y="10"/>
                    </a:cubicBezTo>
                    <a:cubicBezTo>
                      <a:pt x="0" y="2"/>
                      <a:pt x="0" y="2"/>
                      <a:pt x="0" y="2"/>
                    </a:cubicBezTo>
                    <a:cubicBezTo>
                      <a:pt x="0" y="1"/>
                      <a:pt x="1" y="0"/>
                      <a:pt x="2" y="0"/>
                    </a:cubicBezTo>
                    <a:lnTo>
                      <a:pt x="10" y="0"/>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1" name="Google Shape;8511;p199"/>
              <p:cNvSpPr/>
              <p:nvPr/>
            </p:nvSpPr>
            <p:spPr>
              <a:xfrm>
                <a:off x="5494" y="1982"/>
                <a:ext cx="109" cy="109"/>
              </a:xfrm>
              <a:custGeom>
                <a:rect b="b" l="l" r="r" t="t"/>
                <a:pathLst>
                  <a:path extrusionOk="0" h="46" w="46">
                    <a:moveTo>
                      <a:pt x="23" y="0"/>
                    </a:moveTo>
                    <a:cubicBezTo>
                      <a:pt x="10" y="0"/>
                      <a:pt x="0" y="10"/>
                      <a:pt x="0" y="23"/>
                    </a:cubicBezTo>
                    <a:cubicBezTo>
                      <a:pt x="0" y="36"/>
                      <a:pt x="10" y="46"/>
                      <a:pt x="23" y="46"/>
                    </a:cubicBezTo>
                    <a:cubicBezTo>
                      <a:pt x="35" y="46"/>
                      <a:pt x="46" y="36"/>
                      <a:pt x="46" y="23"/>
                    </a:cubicBezTo>
                    <a:cubicBezTo>
                      <a:pt x="46" y="10"/>
                      <a:pt x="35" y="0"/>
                      <a:pt x="23" y="0"/>
                    </a:cubicBezTo>
                    <a:close/>
                    <a:moveTo>
                      <a:pt x="23" y="41"/>
                    </a:moveTo>
                    <a:cubicBezTo>
                      <a:pt x="13" y="41"/>
                      <a:pt x="5" y="33"/>
                      <a:pt x="5" y="23"/>
                    </a:cubicBezTo>
                    <a:cubicBezTo>
                      <a:pt x="5" y="13"/>
                      <a:pt x="13" y="6"/>
                      <a:pt x="23" y="6"/>
                    </a:cubicBezTo>
                    <a:cubicBezTo>
                      <a:pt x="33" y="6"/>
                      <a:pt x="40" y="13"/>
                      <a:pt x="40" y="23"/>
                    </a:cubicBezTo>
                    <a:cubicBezTo>
                      <a:pt x="40" y="33"/>
                      <a:pt x="33" y="41"/>
                      <a:pt x="23" y="4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2" name="Google Shape;8512;p199"/>
              <p:cNvSpPr/>
              <p:nvPr/>
            </p:nvSpPr>
            <p:spPr>
              <a:xfrm>
                <a:off x="5523" y="2023"/>
                <a:ext cx="26" cy="30"/>
              </a:xfrm>
              <a:custGeom>
                <a:rect b="b" l="l" r="r" t="t"/>
                <a:pathLst>
                  <a:path extrusionOk="0" h="13" w="11">
                    <a:moveTo>
                      <a:pt x="9" y="0"/>
                    </a:moveTo>
                    <a:cubicBezTo>
                      <a:pt x="10" y="0"/>
                      <a:pt x="11" y="1"/>
                      <a:pt x="11" y="3"/>
                    </a:cubicBezTo>
                    <a:cubicBezTo>
                      <a:pt x="11" y="7"/>
                      <a:pt x="11" y="7"/>
                      <a:pt x="11" y="7"/>
                    </a:cubicBezTo>
                    <a:cubicBezTo>
                      <a:pt x="11" y="8"/>
                      <a:pt x="10" y="9"/>
                      <a:pt x="9" y="9"/>
                    </a:cubicBezTo>
                    <a:cubicBezTo>
                      <a:pt x="1" y="9"/>
                      <a:pt x="1" y="9"/>
                      <a:pt x="1" y="9"/>
                    </a:cubicBezTo>
                    <a:cubicBezTo>
                      <a:pt x="1" y="12"/>
                      <a:pt x="1" y="12"/>
                      <a:pt x="1" y="12"/>
                    </a:cubicBezTo>
                    <a:cubicBezTo>
                      <a:pt x="1" y="12"/>
                      <a:pt x="1" y="13"/>
                      <a:pt x="1" y="13"/>
                    </a:cubicBezTo>
                    <a:cubicBezTo>
                      <a:pt x="0" y="13"/>
                      <a:pt x="0" y="12"/>
                      <a:pt x="0" y="12"/>
                    </a:cubicBezTo>
                    <a:cubicBezTo>
                      <a:pt x="0" y="3"/>
                      <a:pt x="0" y="3"/>
                      <a:pt x="0" y="3"/>
                    </a:cubicBezTo>
                    <a:cubicBezTo>
                      <a:pt x="0" y="1"/>
                      <a:pt x="1" y="0"/>
                      <a:pt x="2" y="0"/>
                    </a:cubicBezTo>
                    <a:lnTo>
                      <a:pt x="9" y="0"/>
                    </a:lnTo>
                    <a:close/>
                    <a:moveTo>
                      <a:pt x="1" y="8"/>
                    </a:moveTo>
                    <a:cubicBezTo>
                      <a:pt x="9" y="8"/>
                      <a:pt x="9" y="8"/>
                      <a:pt x="9" y="8"/>
                    </a:cubicBezTo>
                    <a:cubicBezTo>
                      <a:pt x="9" y="8"/>
                      <a:pt x="10" y="7"/>
                      <a:pt x="10" y="7"/>
                    </a:cubicBezTo>
                    <a:cubicBezTo>
                      <a:pt x="10" y="3"/>
                      <a:pt x="10" y="3"/>
                      <a:pt x="10" y="3"/>
                    </a:cubicBezTo>
                    <a:cubicBezTo>
                      <a:pt x="10" y="2"/>
                      <a:pt x="9" y="1"/>
                      <a:pt x="9" y="1"/>
                    </a:cubicBezTo>
                    <a:cubicBezTo>
                      <a:pt x="2" y="1"/>
                      <a:pt x="2" y="1"/>
                      <a:pt x="2" y="1"/>
                    </a:cubicBezTo>
                    <a:cubicBezTo>
                      <a:pt x="2" y="1"/>
                      <a:pt x="1" y="2"/>
                      <a:pt x="1" y="3"/>
                    </a:cubicBezTo>
                    <a:lnTo>
                      <a:pt x="1" y="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3" name="Google Shape;8513;p199"/>
              <p:cNvSpPr/>
              <p:nvPr/>
            </p:nvSpPr>
            <p:spPr>
              <a:xfrm>
                <a:off x="5553" y="2023"/>
                <a:ext cx="26" cy="30"/>
              </a:xfrm>
              <a:custGeom>
                <a:rect b="b" l="l" r="r" t="t"/>
                <a:pathLst>
                  <a:path extrusionOk="0" h="13" w="11">
                    <a:moveTo>
                      <a:pt x="10" y="0"/>
                    </a:moveTo>
                    <a:cubicBezTo>
                      <a:pt x="11" y="0"/>
                      <a:pt x="11" y="0"/>
                      <a:pt x="11" y="1"/>
                    </a:cubicBezTo>
                    <a:cubicBezTo>
                      <a:pt x="11" y="1"/>
                      <a:pt x="11" y="1"/>
                      <a:pt x="10" y="1"/>
                    </a:cubicBezTo>
                    <a:cubicBezTo>
                      <a:pt x="3" y="1"/>
                      <a:pt x="3" y="1"/>
                      <a:pt x="3" y="1"/>
                    </a:cubicBezTo>
                    <a:cubicBezTo>
                      <a:pt x="2" y="1"/>
                      <a:pt x="2" y="2"/>
                      <a:pt x="2" y="3"/>
                    </a:cubicBezTo>
                    <a:cubicBezTo>
                      <a:pt x="2" y="10"/>
                      <a:pt x="2" y="10"/>
                      <a:pt x="2" y="10"/>
                    </a:cubicBezTo>
                    <a:cubicBezTo>
                      <a:pt x="2" y="10"/>
                      <a:pt x="2" y="11"/>
                      <a:pt x="3" y="11"/>
                    </a:cubicBezTo>
                    <a:cubicBezTo>
                      <a:pt x="10" y="11"/>
                      <a:pt x="10" y="11"/>
                      <a:pt x="10" y="11"/>
                    </a:cubicBezTo>
                    <a:cubicBezTo>
                      <a:pt x="11" y="11"/>
                      <a:pt x="11" y="11"/>
                      <a:pt x="11" y="12"/>
                    </a:cubicBezTo>
                    <a:cubicBezTo>
                      <a:pt x="11" y="12"/>
                      <a:pt x="11" y="13"/>
                      <a:pt x="10" y="13"/>
                    </a:cubicBezTo>
                    <a:cubicBezTo>
                      <a:pt x="3" y="13"/>
                      <a:pt x="3" y="13"/>
                      <a:pt x="3" y="13"/>
                    </a:cubicBezTo>
                    <a:cubicBezTo>
                      <a:pt x="1" y="13"/>
                      <a:pt x="0" y="11"/>
                      <a:pt x="0" y="10"/>
                    </a:cubicBezTo>
                    <a:cubicBezTo>
                      <a:pt x="0" y="3"/>
                      <a:pt x="0" y="3"/>
                      <a:pt x="0" y="3"/>
                    </a:cubicBezTo>
                    <a:cubicBezTo>
                      <a:pt x="0" y="1"/>
                      <a:pt x="1" y="0"/>
                      <a:pt x="3" y="0"/>
                    </a:cubicBezTo>
                    <a:lnTo>
                      <a:pt x="1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4" name="Google Shape;8514;p199"/>
              <p:cNvSpPr/>
              <p:nvPr/>
            </p:nvSpPr>
            <p:spPr>
              <a:xfrm>
                <a:off x="2141" y="2077"/>
                <a:ext cx="284" cy="95"/>
              </a:xfrm>
              <a:custGeom>
                <a:rect b="b" l="l" r="r" t="t"/>
                <a:pathLst>
                  <a:path extrusionOk="0" h="40" w="120">
                    <a:moveTo>
                      <a:pt x="120" y="0"/>
                    </a:moveTo>
                    <a:cubicBezTo>
                      <a:pt x="18" y="0"/>
                      <a:pt x="18" y="0"/>
                      <a:pt x="18" y="0"/>
                    </a:cubicBezTo>
                    <a:cubicBezTo>
                      <a:pt x="8" y="0"/>
                      <a:pt x="0" y="8"/>
                      <a:pt x="0" y="18"/>
                    </a:cubicBezTo>
                    <a:cubicBezTo>
                      <a:pt x="0" y="22"/>
                      <a:pt x="0" y="22"/>
                      <a:pt x="0" y="22"/>
                    </a:cubicBezTo>
                    <a:cubicBezTo>
                      <a:pt x="0" y="32"/>
                      <a:pt x="8" y="40"/>
                      <a:pt x="18" y="40"/>
                    </a:cubicBezTo>
                    <a:cubicBezTo>
                      <a:pt x="120" y="40"/>
                      <a:pt x="120" y="40"/>
                      <a:pt x="120" y="40"/>
                    </a:cubicBezTo>
                    <a:cubicBezTo>
                      <a:pt x="120" y="0"/>
                      <a:pt x="120" y="0"/>
                      <a:pt x="120"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5" name="Google Shape;8515;p199"/>
              <p:cNvSpPr/>
              <p:nvPr/>
            </p:nvSpPr>
            <p:spPr>
              <a:xfrm>
                <a:off x="2148" y="2082"/>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6" name="Google Shape;8516;p199"/>
              <p:cNvSpPr/>
              <p:nvPr/>
            </p:nvSpPr>
            <p:spPr>
              <a:xfrm>
                <a:off x="2148" y="2087"/>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7" name="Google Shape;8517;p199"/>
              <p:cNvSpPr/>
              <p:nvPr/>
            </p:nvSpPr>
            <p:spPr>
              <a:xfrm>
                <a:off x="2148" y="2091"/>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8" name="Google Shape;8518;p199"/>
              <p:cNvSpPr/>
              <p:nvPr/>
            </p:nvSpPr>
            <p:spPr>
              <a:xfrm>
                <a:off x="2148" y="2094"/>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9" name="Google Shape;8519;p199"/>
              <p:cNvSpPr/>
              <p:nvPr/>
            </p:nvSpPr>
            <p:spPr>
              <a:xfrm>
                <a:off x="2148" y="2098"/>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0" name="Google Shape;8520;p199"/>
              <p:cNvSpPr/>
              <p:nvPr/>
            </p:nvSpPr>
            <p:spPr>
              <a:xfrm>
                <a:off x="2148" y="2103"/>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1" name="Google Shape;8521;p199"/>
              <p:cNvSpPr/>
              <p:nvPr/>
            </p:nvSpPr>
            <p:spPr>
              <a:xfrm>
                <a:off x="2148" y="2106"/>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2" name="Google Shape;8522;p199"/>
              <p:cNvSpPr/>
              <p:nvPr/>
            </p:nvSpPr>
            <p:spPr>
              <a:xfrm>
                <a:off x="2148" y="2110"/>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3" name="Google Shape;8523;p199"/>
              <p:cNvSpPr/>
              <p:nvPr/>
            </p:nvSpPr>
            <p:spPr>
              <a:xfrm>
                <a:off x="2148" y="2115"/>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4" name="Google Shape;8524;p199"/>
              <p:cNvSpPr/>
              <p:nvPr/>
            </p:nvSpPr>
            <p:spPr>
              <a:xfrm>
                <a:off x="2148" y="2117"/>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5" name="Google Shape;8525;p199"/>
              <p:cNvSpPr/>
              <p:nvPr/>
            </p:nvSpPr>
            <p:spPr>
              <a:xfrm>
                <a:off x="2148" y="2122"/>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6" name="Google Shape;8526;p199"/>
              <p:cNvSpPr/>
              <p:nvPr/>
            </p:nvSpPr>
            <p:spPr>
              <a:xfrm>
                <a:off x="2148" y="2127"/>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7" name="Google Shape;8527;p199"/>
              <p:cNvSpPr/>
              <p:nvPr/>
            </p:nvSpPr>
            <p:spPr>
              <a:xfrm>
                <a:off x="2148" y="2129"/>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8" name="Google Shape;8528;p199"/>
              <p:cNvSpPr/>
              <p:nvPr/>
            </p:nvSpPr>
            <p:spPr>
              <a:xfrm>
                <a:off x="2148" y="2134"/>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9" name="Google Shape;8529;p199"/>
              <p:cNvSpPr/>
              <p:nvPr/>
            </p:nvSpPr>
            <p:spPr>
              <a:xfrm>
                <a:off x="2148" y="2134"/>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0" name="Google Shape;8530;p199"/>
              <p:cNvSpPr/>
              <p:nvPr/>
            </p:nvSpPr>
            <p:spPr>
              <a:xfrm>
                <a:off x="2148" y="2139"/>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1" name="Google Shape;8531;p199"/>
              <p:cNvSpPr/>
              <p:nvPr/>
            </p:nvSpPr>
            <p:spPr>
              <a:xfrm>
                <a:off x="2148" y="2139"/>
                <a:ext cx="277" cy="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2" name="Google Shape;8532;p199"/>
              <p:cNvSpPr/>
              <p:nvPr/>
            </p:nvSpPr>
            <p:spPr>
              <a:xfrm>
                <a:off x="2148" y="2141"/>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3" name="Google Shape;8533;p199"/>
              <p:cNvSpPr/>
              <p:nvPr/>
            </p:nvSpPr>
            <p:spPr>
              <a:xfrm>
                <a:off x="2148" y="2141"/>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4" name="Google Shape;8534;p199"/>
              <p:cNvSpPr/>
              <p:nvPr/>
            </p:nvSpPr>
            <p:spPr>
              <a:xfrm>
                <a:off x="2148" y="2146"/>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5" name="Google Shape;8535;p199"/>
              <p:cNvSpPr/>
              <p:nvPr/>
            </p:nvSpPr>
            <p:spPr>
              <a:xfrm>
                <a:off x="2148" y="2146"/>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6" name="Google Shape;8536;p199"/>
              <p:cNvSpPr/>
              <p:nvPr/>
            </p:nvSpPr>
            <p:spPr>
              <a:xfrm>
                <a:off x="2148" y="2151"/>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7" name="Google Shape;8537;p199"/>
              <p:cNvSpPr/>
              <p:nvPr/>
            </p:nvSpPr>
            <p:spPr>
              <a:xfrm>
                <a:off x="2148" y="2151"/>
                <a:ext cx="277" cy="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8" name="Google Shape;8538;p199"/>
              <p:cNvSpPr/>
              <p:nvPr/>
            </p:nvSpPr>
            <p:spPr>
              <a:xfrm>
                <a:off x="2148" y="2153"/>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9" name="Google Shape;8539;p199"/>
              <p:cNvSpPr/>
              <p:nvPr/>
            </p:nvSpPr>
            <p:spPr>
              <a:xfrm>
                <a:off x="2148" y="2153"/>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0" name="Google Shape;8540;p199"/>
              <p:cNvSpPr/>
              <p:nvPr/>
            </p:nvSpPr>
            <p:spPr>
              <a:xfrm>
                <a:off x="2148" y="2158"/>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1" name="Google Shape;8541;p199"/>
              <p:cNvSpPr/>
              <p:nvPr/>
            </p:nvSpPr>
            <p:spPr>
              <a:xfrm>
                <a:off x="2148" y="2158"/>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2" name="Google Shape;8542;p199"/>
              <p:cNvSpPr/>
              <p:nvPr/>
            </p:nvSpPr>
            <p:spPr>
              <a:xfrm>
                <a:off x="2148" y="2160"/>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3" name="Google Shape;8543;p199"/>
              <p:cNvSpPr/>
              <p:nvPr/>
            </p:nvSpPr>
            <p:spPr>
              <a:xfrm>
                <a:off x="2148" y="2160"/>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4" name="Google Shape;8544;p199"/>
              <p:cNvSpPr/>
              <p:nvPr/>
            </p:nvSpPr>
            <p:spPr>
              <a:xfrm>
                <a:off x="2148" y="2165"/>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5" name="Google Shape;8545;p199"/>
              <p:cNvSpPr/>
              <p:nvPr/>
            </p:nvSpPr>
            <p:spPr>
              <a:xfrm>
                <a:off x="2148" y="2165"/>
                <a:ext cx="277"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6" name="Google Shape;8546;p199"/>
              <p:cNvSpPr/>
              <p:nvPr/>
            </p:nvSpPr>
            <p:spPr>
              <a:xfrm>
                <a:off x="2129" y="2070"/>
                <a:ext cx="303" cy="109"/>
              </a:xfrm>
              <a:custGeom>
                <a:rect b="b" l="l" r="r" t="t"/>
                <a:pathLst>
                  <a:path extrusionOk="0" h="46" w="128">
                    <a:moveTo>
                      <a:pt x="128" y="42"/>
                    </a:moveTo>
                    <a:cubicBezTo>
                      <a:pt x="23" y="42"/>
                      <a:pt x="23" y="42"/>
                      <a:pt x="23" y="42"/>
                    </a:cubicBezTo>
                    <a:cubicBezTo>
                      <a:pt x="14" y="42"/>
                      <a:pt x="8" y="35"/>
                      <a:pt x="8" y="27"/>
                    </a:cubicBezTo>
                    <a:cubicBezTo>
                      <a:pt x="8" y="19"/>
                      <a:pt x="8" y="19"/>
                      <a:pt x="8" y="19"/>
                    </a:cubicBezTo>
                    <a:cubicBezTo>
                      <a:pt x="8" y="11"/>
                      <a:pt x="14" y="5"/>
                      <a:pt x="23" y="5"/>
                    </a:cubicBezTo>
                    <a:cubicBezTo>
                      <a:pt x="128" y="5"/>
                      <a:pt x="128" y="5"/>
                      <a:pt x="128" y="5"/>
                    </a:cubicBezTo>
                    <a:cubicBezTo>
                      <a:pt x="128" y="0"/>
                      <a:pt x="128" y="0"/>
                      <a:pt x="128" y="0"/>
                    </a:cubicBezTo>
                    <a:cubicBezTo>
                      <a:pt x="17" y="0"/>
                      <a:pt x="17" y="0"/>
                      <a:pt x="17" y="0"/>
                    </a:cubicBezTo>
                    <a:cubicBezTo>
                      <a:pt x="7" y="0"/>
                      <a:pt x="0" y="8"/>
                      <a:pt x="0" y="18"/>
                    </a:cubicBezTo>
                    <a:cubicBezTo>
                      <a:pt x="0" y="28"/>
                      <a:pt x="0" y="28"/>
                      <a:pt x="0" y="28"/>
                    </a:cubicBezTo>
                    <a:cubicBezTo>
                      <a:pt x="0" y="38"/>
                      <a:pt x="7" y="46"/>
                      <a:pt x="17" y="46"/>
                    </a:cubicBezTo>
                    <a:cubicBezTo>
                      <a:pt x="128" y="46"/>
                      <a:pt x="128" y="46"/>
                      <a:pt x="128" y="46"/>
                    </a:cubicBezTo>
                    <a:cubicBezTo>
                      <a:pt x="128" y="42"/>
                      <a:pt x="128" y="42"/>
                      <a:pt x="128" y="42"/>
                    </a:cubicBezTo>
                  </a:path>
                </a:pathLst>
              </a:custGeom>
              <a:solidFill>
                <a:srgbClr val="003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7" name="Google Shape;8547;p199"/>
              <p:cNvSpPr/>
              <p:nvPr/>
            </p:nvSpPr>
            <p:spPr>
              <a:xfrm>
                <a:off x="2174" y="1971"/>
                <a:ext cx="284" cy="94"/>
              </a:xfrm>
              <a:custGeom>
                <a:rect b="b" l="l" r="r" t="t"/>
                <a:pathLst>
                  <a:path extrusionOk="0" h="40" w="120">
                    <a:moveTo>
                      <a:pt x="0" y="0"/>
                    </a:moveTo>
                    <a:cubicBezTo>
                      <a:pt x="102" y="0"/>
                      <a:pt x="102" y="0"/>
                      <a:pt x="102" y="0"/>
                    </a:cubicBezTo>
                    <a:cubicBezTo>
                      <a:pt x="112" y="0"/>
                      <a:pt x="120" y="8"/>
                      <a:pt x="120" y="18"/>
                    </a:cubicBezTo>
                    <a:cubicBezTo>
                      <a:pt x="120" y="22"/>
                      <a:pt x="120" y="22"/>
                      <a:pt x="120" y="22"/>
                    </a:cubicBezTo>
                    <a:cubicBezTo>
                      <a:pt x="120" y="32"/>
                      <a:pt x="112" y="40"/>
                      <a:pt x="102" y="40"/>
                    </a:cubicBezTo>
                    <a:cubicBezTo>
                      <a:pt x="0" y="40"/>
                      <a:pt x="0" y="40"/>
                      <a:pt x="0" y="40"/>
                    </a:cubicBez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8" name="Google Shape;8548;p199"/>
              <p:cNvSpPr/>
              <p:nvPr/>
            </p:nvSpPr>
            <p:spPr>
              <a:xfrm>
                <a:off x="2174" y="1975"/>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9" name="Google Shape;8549;p199"/>
              <p:cNvSpPr/>
              <p:nvPr/>
            </p:nvSpPr>
            <p:spPr>
              <a:xfrm>
                <a:off x="2174" y="1980"/>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0" name="Google Shape;8550;p199"/>
              <p:cNvSpPr/>
              <p:nvPr/>
            </p:nvSpPr>
            <p:spPr>
              <a:xfrm>
                <a:off x="2174" y="1982"/>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1" name="Google Shape;8551;p199"/>
              <p:cNvSpPr/>
              <p:nvPr/>
            </p:nvSpPr>
            <p:spPr>
              <a:xfrm>
                <a:off x="2174" y="1987"/>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2" name="Google Shape;8552;p199"/>
              <p:cNvSpPr/>
              <p:nvPr/>
            </p:nvSpPr>
            <p:spPr>
              <a:xfrm>
                <a:off x="2174" y="1992"/>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3" name="Google Shape;8553;p199"/>
              <p:cNvSpPr/>
              <p:nvPr/>
            </p:nvSpPr>
            <p:spPr>
              <a:xfrm>
                <a:off x="2174" y="1994"/>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4" name="Google Shape;8554;p199"/>
              <p:cNvSpPr/>
              <p:nvPr/>
            </p:nvSpPr>
            <p:spPr>
              <a:xfrm>
                <a:off x="2174" y="1999"/>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5" name="Google Shape;8555;p199"/>
              <p:cNvSpPr/>
              <p:nvPr/>
            </p:nvSpPr>
            <p:spPr>
              <a:xfrm>
                <a:off x="2174" y="2004"/>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6" name="Google Shape;8556;p199"/>
              <p:cNvSpPr/>
              <p:nvPr/>
            </p:nvSpPr>
            <p:spPr>
              <a:xfrm>
                <a:off x="2174" y="2006"/>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7" name="Google Shape;8557;p199"/>
              <p:cNvSpPr/>
              <p:nvPr/>
            </p:nvSpPr>
            <p:spPr>
              <a:xfrm>
                <a:off x="2174" y="2011"/>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8" name="Google Shape;8558;p199"/>
              <p:cNvSpPr/>
              <p:nvPr/>
            </p:nvSpPr>
            <p:spPr>
              <a:xfrm>
                <a:off x="2174" y="2016"/>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9" name="Google Shape;8559;p199"/>
              <p:cNvSpPr/>
              <p:nvPr/>
            </p:nvSpPr>
            <p:spPr>
              <a:xfrm>
                <a:off x="2174" y="2018"/>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0" name="Google Shape;8560;p199"/>
              <p:cNvSpPr/>
              <p:nvPr/>
            </p:nvSpPr>
            <p:spPr>
              <a:xfrm>
                <a:off x="2174" y="2023"/>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1" name="Google Shape;8561;p199"/>
              <p:cNvSpPr/>
              <p:nvPr/>
            </p:nvSpPr>
            <p:spPr>
              <a:xfrm>
                <a:off x="2174" y="2027"/>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2" name="Google Shape;8562;p199"/>
              <p:cNvSpPr/>
              <p:nvPr/>
            </p:nvSpPr>
            <p:spPr>
              <a:xfrm>
                <a:off x="2174" y="2030"/>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3" name="Google Shape;8563;p199"/>
              <p:cNvSpPr/>
              <p:nvPr/>
            </p:nvSpPr>
            <p:spPr>
              <a:xfrm>
                <a:off x="2174" y="2034"/>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4" name="Google Shape;8564;p199"/>
              <p:cNvSpPr/>
              <p:nvPr/>
            </p:nvSpPr>
            <p:spPr>
              <a:xfrm>
                <a:off x="2174" y="2039"/>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5" name="Google Shape;8565;p199"/>
              <p:cNvSpPr/>
              <p:nvPr/>
            </p:nvSpPr>
            <p:spPr>
              <a:xfrm>
                <a:off x="2174" y="2042"/>
                <a:ext cx="277" cy="2"/>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6" name="Google Shape;8566;p199"/>
              <p:cNvSpPr/>
              <p:nvPr/>
            </p:nvSpPr>
            <p:spPr>
              <a:xfrm>
                <a:off x="2174" y="2046"/>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7" name="Google Shape;8567;p199"/>
              <p:cNvSpPr/>
              <p:nvPr/>
            </p:nvSpPr>
            <p:spPr>
              <a:xfrm>
                <a:off x="2174" y="2051"/>
                <a:ext cx="277" cy="1"/>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8" name="Google Shape;8568;p199"/>
              <p:cNvSpPr/>
              <p:nvPr/>
            </p:nvSpPr>
            <p:spPr>
              <a:xfrm>
                <a:off x="2174" y="2053"/>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9" name="Google Shape;8569;p199"/>
              <p:cNvSpPr/>
              <p:nvPr/>
            </p:nvSpPr>
            <p:spPr>
              <a:xfrm>
                <a:off x="2174" y="2058"/>
                <a:ext cx="277" cy="3"/>
              </a:xfrm>
              <a:prstGeom prst="rect">
                <a:avLst/>
              </a:prstGeom>
              <a:solidFill>
                <a:srgbClr val="D0D2D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0" name="Google Shape;8570;p199"/>
              <p:cNvSpPr/>
              <p:nvPr/>
            </p:nvSpPr>
            <p:spPr>
              <a:xfrm>
                <a:off x="2167" y="1963"/>
                <a:ext cx="305" cy="107"/>
              </a:xfrm>
              <a:custGeom>
                <a:rect b="b" l="l" r="r" t="t"/>
                <a:pathLst>
                  <a:path extrusionOk="0" h="45" w="129">
                    <a:moveTo>
                      <a:pt x="0" y="41"/>
                    </a:moveTo>
                    <a:cubicBezTo>
                      <a:pt x="105" y="41"/>
                      <a:pt x="105" y="41"/>
                      <a:pt x="105" y="41"/>
                    </a:cubicBezTo>
                    <a:cubicBezTo>
                      <a:pt x="114" y="41"/>
                      <a:pt x="121" y="35"/>
                      <a:pt x="121" y="27"/>
                    </a:cubicBezTo>
                    <a:cubicBezTo>
                      <a:pt x="121" y="18"/>
                      <a:pt x="121" y="18"/>
                      <a:pt x="121" y="18"/>
                    </a:cubicBezTo>
                    <a:cubicBezTo>
                      <a:pt x="121" y="11"/>
                      <a:pt x="114" y="4"/>
                      <a:pt x="105" y="4"/>
                    </a:cubicBezTo>
                    <a:cubicBezTo>
                      <a:pt x="0" y="4"/>
                      <a:pt x="0" y="4"/>
                      <a:pt x="0" y="4"/>
                    </a:cubicBezTo>
                    <a:cubicBezTo>
                      <a:pt x="0" y="0"/>
                      <a:pt x="0" y="0"/>
                      <a:pt x="0" y="0"/>
                    </a:cubicBezTo>
                    <a:cubicBezTo>
                      <a:pt x="111" y="0"/>
                      <a:pt x="111" y="0"/>
                      <a:pt x="111" y="0"/>
                    </a:cubicBezTo>
                    <a:cubicBezTo>
                      <a:pt x="121" y="0"/>
                      <a:pt x="129" y="8"/>
                      <a:pt x="129" y="17"/>
                    </a:cubicBezTo>
                    <a:cubicBezTo>
                      <a:pt x="129" y="28"/>
                      <a:pt x="129" y="28"/>
                      <a:pt x="129" y="28"/>
                    </a:cubicBezTo>
                    <a:cubicBezTo>
                      <a:pt x="129" y="38"/>
                      <a:pt x="121" y="45"/>
                      <a:pt x="111" y="45"/>
                    </a:cubicBezTo>
                    <a:cubicBezTo>
                      <a:pt x="0" y="45"/>
                      <a:pt x="0" y="45"/>
                      <a:pt x="0" y="45"/>
                    </a:cubicBezTo>
                    <a:lnTo>
                      <a:pt x="0" y="41"/>
                    </a:lnTo>
                    <a:close/>
                  </a:path>
                </a:pathLst>
              </a:custGeom>
              <a:solidFill>
                <a:srgbClr val="FAAF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1" name="Google Shape;8571;p199"/>
              <p:cNvSpPr/>
              <p:nvPr/>
            </p:nvSpPr>
            <p:spPr>
              <a:xfrm>
                <a:off x="2581" y="2023"/>
                <a:ext cx="158" cy="173"/>
              </a:xfrm>
              <a:custGeom>
                <a:rect b="b" l="l" r="r" t="t"/>
                <a:pathLst>
                  <a:path extrusionOk="0" h="73" w="67">
                    <a:moveTo>
                      <a:pt x="3" y="43"/>
                    </a:moveTo>
                    <a:cubicBezTo>
                      <a:pt x="7" y="61"/>
                      <a:pt x="23" y="73"/>
                      <a:pt x="40" y="70"/>
                    </a:cubicBezTo>
                    <a:cubicBezTo>
                      <a:pt x="56" y="66"/>
                      <a:pt x="67" y="49"/>
                      <a:pt x="63" y="31"/>
                    </a:cubicBezTo>
                    <a:cubicBezTo>
                      <a:pt x="59" y="12"/>
                      <a:pt x="43" y="0"/>
                      <a:pt x="27" y="4"/>
                    </a:cubicBezTo>
                    <a:cubicBezTo>
                      <a:pt x="10" y="7"/>
                      <a:pt x="0" y="24"/>
                      <a:pt x="3" y="43"/>
                    </a:cubicBezTo>
                  </a:path>
                </a:pathLst>
              </a:custGeom>
              <a:solidFill>
                <a:srgbClr val="E6E7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2" name="Google Shape;8572;p199"/>
              <p:cNvSpPr/>
              <p:nvPr/>
            </p:nvSpPr>
            <p:spPr>
              <a:xfrm>
                <a:off x="2574" y="2025"/>
                <a:ext cx="158" cy="171"/>
              </a:xfrm>
              <a:custGeom>
                <a:rect b="b" l="l" r="r" t="t"/>
                <a:pathLst>
                  <a:path extrusionOk="0" h="72" w="67">
                    <a:moveTo>
                      <a:pt x="4" y="42"/>
                    </a:moveTo>
                    <a:cubicBezTo>
                      <a:pt x="7" y="60"/>
                      <a:pt x="24" y="72"/>
                      <a:pt x="40" y="69"/>
                    </a:cubicBezTo>
                    <a:cubicBezTo>
                      <a:pt x="57" y="66"/>
                      <a:pt x="67" y="48"/>
                      <a:pt x="63" y="30"/>
                    </a:cubicBezTo>
                    <a:cubicBezTo>
                      <a:pt x="60" y="12"/>
                      <a:pt x="43" y="0"/>
                      <a:pt x="27" y="3"/>
                    </a:cubicBezTo>
                    <a:cubicBezTo>
                      <a:pt x="10" y="7"/>
                      <a:pt x="0" y="24"/>
                      <a:pt x="4" y="4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3" name="Google Shape;8573;p199"/>
              <p:cNvSpPr/>
              <p:nvPr/>
            </p:nvSpPr>
            <p:spPr>
              <a:xfrm>
                <a:off x="2564" y="2032"/>
                <a:ext cx="149" cy="161"/>
              </a:xfrm>
              <a:custGeom>
                <a:rect b="b" l="l" r="r" t="t"/>
                <a:pathLst>
                  <a:path extrusionOk="0" h="68" w="63">
                    <a:moveTo>
                      <a:pt x="4" y="40"/>
                    </a:moveTo>
                    <a:cubicBezTo>
                      <a:pt x="7" y="57"/>
                      <a:pt x="22" y="68"/>
                      <a:pt x="38" y="65"/>
                    </a:cubicBezTo>
                    <a:cubicBezTo>
                      <a:pt x="53" y="62"/>
                      <a:pt x="63" y="46"/>
                      <a:pt x="60" y="29"/>
                    </a:cubicBezTo>
                    <a:cubicBezTo>
                      <a:pt x="56" y="12"/>
                      <a:pt x="41" y="0"/>
                      <a:pt x="25" y="4"/>
                    </a:cubicBezTo>
                    <a:cubicBezTo>
                      <a:pt x="10" y="7"/>
                      <a:pt x="0" y="23"/>
                      <a:pt x="4" y="40"/>
                    </a:cubicBezTo>
                  </a:path>
                </a:pathLst>
              </a:cu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4" name="Google Shape;8574;p199"/>
              <p:cNvSpPr/>
              <p:nvPr/>
            </p:nvSpPr>
            <p:spPr>
              <a:xfrm>
                <a:off x="2588" y="2049"/>
                <a:ext cx="109" cy="125"/>
              </a:xfrm>
              <a:custGeom>
                <a:rect b="b" l="l" r="r" t="t"/>
                <a:pathLst>
                  <a:path extrusionOk="0" h="125" w="109">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close/>
                  </a:path>
                </a:pathLst>
              </a:custGeom>
              <a:solidFill>
                <a:srgbClr val="BCBEC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5" name="Google Shape;8575;p199"/>
              <p:cNvSpPr/>
              <p:nvPr/>
            </p:nvSpPr>
            <p:spPr>
              <a:xfrm>
                <a:off x="2588" y="2049"/>
                <a:ext cx="109" cy="125"/>
              </a:xfrm>
              <a:custGeom>
                <a:rect b="b" l="l" r="r" t="t"/>
                <a:pathLst>
                  <a:path extrusionOk="0" h="125" w="109">
                    <a:moveTo>
                      <a:pt x="47" y="35"/>
                    </a:moveTo>
                    <a:lnTo>
                      <a:pt x="40" y="14"/>
                    </a:lnTo>
                    <a:lnTo>
                      <a:pt x="42" y="35"/>
                    </a:lnTo>
                    <a:lnTo>
                      <a:pt x="38" y="40"/>
                    </a:lnTo>
                    <a:lnTo>
                      <a:pt x="26" y="33"/>
                    </a:lnTo>
                    <a:lnTo>
                      <a:pt x="31" y="42"/>
                    </a:lnTo>
                    <a:lnTo>
                      <a:pt x="26" y="52"/>
                    </a:lnTo>
                    <a:lnTo>
                      <a:pt x="0" y="42"/>
                    </a:lnTo>
                    <a:lnTo>
                      <a:pt x="24" y="57"/>
                    </a:lnTo>
                    <a:lnTo>
                      <a:pt x="24" y="61"/>
                    </a:lnTo>
                    <a:lnTo>
                      <a:pt x="7" y="61"/>
                    </a:lnTo>
                    <a:lnTo>
                      <a:pt x="24" y="64"/>
                    </a:lnTo>
                    <a:lnTo>
                      <a:pt x="26" y="71"/>
                    </a:lnTo>
                    <a:lnTo>
                      <a:pt x="12" y="78"/>
                    </a:lnTo>
                    <a:lnTo>
                      <a:pt x="26" y="76"/>
                    </a:lnTo>
                    <a:lnTo>
                      <a:pt x="28" y="78"/>
                    </a:lnTo>
                    <a:lnTo>
                      <a:pt x="14" y="99"/>
                    </a:lnTo>
                    <a:lnTo>
                      <a:pt x="28" y="83"/>
                    </a:lnTo>
                    <a:lnTo>
                      <a:pt x="33" y="87"/>
                    </a:lnTo>
                    <a:lnTo>
                      <a:pt x="26" y="99"/>
                    </a:lnTo>
                    <a:lnTo>
                      <a:pt x="35" y="90"/>
                    </a:lnTo>
                    <a:lnTo>
                      <a:pt x="38" y="92"/>
                    </a:lnTo>
                    <a:lnTo>
                      <a:pt x="38" y="118"/>
                    </a:lnTo>
                    <a:lnTo>
                      <a:pt x="42" y="92"/>
                    </a:lnTo>
                    <a:lnTo>
                      <a:pt x="47" y="92"/>
                    </a:lnTo>
                    <a:lnTo>
                      <a:pt x="47" y="118"/>
                    </a:lnTo>
                    <a:lnTo>
                      <a:pt x="50" y="94"/>
                    </a:lnTo>
                    <a:lnTo>
                      <a:pt x="54" y="94"/>
                    </a:lnTo>
                    <a:lnTo>
                      <a:pt x="61" y="125"/>
                    </a:lnTo>
                    <a:lnTo>
                      <a:pt x="57" y="92"/>
                    </a:lnTo>
                    <a:lnTo>
                      <a:pt x="59" y="90"/>
                    </a:lnTo>
                    <a:lnTo>
                      <a:pt x="73" y="116"/>
                    </a:lnTo>
                    <a:lnTo>
                      <a:pt x="64" y="90"/>
                    </a:lnTo>
                    <a:lnTo>
                      <a:pt x="66" y="87"/>
                    </a:lnTo>
                    <a:lnTo>
                      <a:pt x="78" y="102"/>
                    </a:lnTo>
                    <a:lnTo>
                      <a:pt x="68" y="85"/>
                    </a:lnTo>
                    <a:lnTo>
                      <a:pt x="71" y="83"/>
                    </a:lnTo>
                    <a:lnTo>
                      <a:pt x="92" y="90"/>
                    </a:lnTo>
                    <a:lnTo>
                      <a:pt x="73" y="78"/>
                    </a:lnTo>
                    <a:lnTo>
                      <a:pt x="76" y="76"/>
                    </a:lnTo>
                    <a:lnTo>
                      <a:pt x="109" y="85"/>
                    </a:lnTo>
                    <a:lnTo>
                      <a:pt x="78" y="71"/>
                    </a:lnTo>
                    <a:lnTo>
                      <a:pt x="78" y="68"/>
                    </a:lnTo>
                    <a:lnTo>
                      <a:pt x="109" y="61"/>
                    </a:lnTo>
                    <a:lnTo>
                      <a:pt x="78" y="64"/>
                    </a:lnTo>
                    <a:lnTo>
                      <a:pt x="76" y="59"/>
                    </a:lnTo>
                    <a:lnTo>
                      <a:pt x="94" y="47"/>
                    </a:lnTo>
                    <a:lnTo>
                      <a:pt x="76" y="54"/>
                    </a:lnTo>
                    <a:lnTo>
                      <a:pt x="71" y="49"/>
                    </a:lnTo>
                    <a:lnTo>
                      <a:pt x="87" y="21"/>
                    </a:lnTo>
                    <a:lnTo>
                      <a:pt x="68" y="45"/>
                    </a:lnTo>
                    <a:lnTo>
                      <a:pt x="66" y="42"/>
                    </a:lnTo>
                    <a:lnTo>
                      <a:pt x="71" y="16"/>
                    </a:lnTo>
                    <a:lnTo>
                      <a:pt x="61" y="40"/>
                    </a:lnTo>
                    <a:lnTo>
                      <a:pt x="57" y="38"/>
                    </a:lnTo>
                    <a:lnTo>
                      <a:pt x="61" y="0"/>
                    </a:lnTo>
                    <a:lnTo>
                      <a:pt x="52" y="35"/>
                    </a:lnTo>
                    <a:lnTo>
                      <a:pt x="47"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6" name="Google Shape;8576;p199"/>
              <p:cNvSpPr/>
              <p:nvPr/>
            </p:nvSpPr>
            <p:spPr>
              <a:xfrm>
                <a:off x="2607" y="2080"/>
                <a:ext cx="64" cy="68"/>
              </a:xfrm>
              <a:custGeom>
                <a:rect b="b" l="l" r="r" t="t"/>
                <a:pathLst>
                  <a:path extrusionOk="0" h="29" w="27">
                    <a:moveTo>
                      <a:pt x="2" y="17"/>
                    </a:moveTo>
                    <a:cubicBezTo>
                      <a:pt x="3" y="24"/>
                      <a:pt x="10" y="29"/>
                      <a:pt x="16" y="27"/>
                    </a:cubicBezTo>
                    <a:cubicBezTo>
                      <a:pt x="23" y="26"/>
                      <a:pt x="27" y="19"/>
                      <a:pt x="25" y="12"/>
                    </a:cubicBezTo>
                    <a:cubicBezTo>
                      <a:pt x="24" y="5"/>
                      <a:pt x="17" y="0"/>
                      <a:pt x="11" y="1"/>
                    </a:cubicBezTo>
                    <a:cubicBezTo>
                      <a:pt x="5" y="3"/>
                      <a:pt x="0" y="10"/>
                      <a:pt x="2" y="17"/>
                    </a:cubicBezTo>
                  </a:path>
                </a:pathLst>
              </a:custGeom>
              <a:solidFill>
                <a:srgbClr val="93959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7" name="Google Shape;8577;p199"/>
              <p:cNvSpPr/>
              <p:nvPr/>
            </p:nvSpPr>
            <p:spPr>
              <a:xfrm>
                <a:off x="2489" y="2106"/>
                <a:ext cx="28" cy="40"/>
              </a:xfrm>
              <a:custGeom>
                <a:rect b="b" l="l" r="r" t="t"/>
                <a:pathLst>
                  <a:path extrusionOk="0" h="40" w="28">
                    <a:moveTo>
                      <a:pt x="7" y="40"/>
                    </a:moveTo>
                    <a:lnTo>
                      <a:pt x="28" y="35"/>
                    </a:lnTo>
                    <a:lnTo>
                      <a:pt x="21" y="0"/>
                    </a:lnTo>
                    <a:lnTo>
                      <a:pt x="0" y="4"/>
                    </a:lnTo>
                    <a:lnTo>
                      <a:pt x="7" y="40"/>
                    </a:lnTo>
                    <a:close/>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8" name="Google Shape;8578;p199"/>
              <p:cNvSpPr/>
              <p:nvPr/>
            </p:nvSpPr>
            <p:spPr>
              <a:xfrm>
                <a:off x="2489" y="2106"/>
                <a:ext cx="28" cy="40"/>
              </a:xfrm>
              <a:custGeom>
                <a:rect b="b" l="l" r="r" t="t"/>
                <a:pathLst>
                  <a:path extrusionOk="0" h="40" w="28">
                    <a:moveTo>
                      <a:pt x="7" y="40"/>
                    </a:moveTo>
                    <a:lnTo>
                      <a:pt x="28" y="35"/>
                    </a:lnTo>
                    <a:lnTo>
                      <a:pt x="21" y="0"/>
                    </a:lnTo>
                    <a:lnTo>
                      <a:pt x="0" y="4"/>
                    </a:lnTo>
                    <a:lnTo>
                      <a:pt x="7"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9" name="Google Shape;8579;p199"/>
              <p:cNvSpPr/>
              <p:nvPr/>
            </p:nvSpPr>
            <p:spPr>
              <a:xfrm>
                <a:off x="2510" y="2023"/>
                <a:ext cx="158" cy="170"/>
              </a:xfrm>
              <a:custGeom>
                <a:rect b="b" l="l" r="r" t="t"/>
                <a:pathLst>
                  <a:path extrusionOk="0" h="72" w="67">
                    <a:moveTo>
                      <a:pt x="3" y="42"/>
                    </a:moveTo>
                    <a:cubicBezTo>
                      <a:pt x="7" y="60"/>
                      <a:pt x="23" y="72"/>
                      <a:pt x="40" y="69"/>
                    </a:cubicBezTo>
                    <a:cubicBezTo>
                      <a:pt x="56" y="66"/>
                      <a:pt x="67" y="48"/>
                      <a:pt x="63" y="30"/>
                    </a:cubicBezTo>
                    <a:cubicBezTo>
                      <a:pt x="59" y="12"/>
                      <a:pt x="43" y="0"/>
                      <a:pt x="27" y="3"/>
                    </a:cubicBezTo>
                    <a:cubicBezTo>
                      <a:pt x="10" y="7"/>
                      <a:pt x="0" y="24"/>
                      <a:pt x="3" y="42"/>
                    </a:cubicBezTo>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0" name="Google Shape;8580;p199"/>
              <p:cNvSpPr/>
              <p:nvPr/>
            </p:nvSpPr>
            <p:spPr>
              <a:xfrm>
                <a:off x="2444" y="2115"/>
                <a:ext cx="30" cy="40"/>
              </a:xfrm>
              <a:custGeom>
                <a:rect b="b" l="l" r="r" t="t"/>
                <a:pathLst>
                  <a:path extrusionOk="0" h="40" w="30">
                    <a:moveTo>
                      <a:pt x="7" y="40"/>
                    </a:moveTo>
                    <a:lnTo>
                      <a:pt x="30" y="36"/>
                    </a:lnTo>
                    <a:lnTo>
                      <a:pt x="23" y="0"/>
                    </a:lnTo>
                    <a:lnTo>
                      <a:pt x="0" y="5"/>
                    </a:lnTo>
                    <a:lnTo>
                      <a:pt x="7" y="40"/>
                    </a:lnTo>
                    <a:close/>
                  </a:path>
                </a:pathLst>
              </a:cu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1" name="Google Shape;8581;p199"/>
              <p:cNvSpPr/>
              <p:nvPr/>
            </p:nvSpPr>
            <p:spPr>
              <a:xfrm>
                <a:off x="2444" y="2115"/>
                <a:ext cx="30" cy="40"/>
              </a:xfrm>
              <a:custGeom>
                <a:rect b="b" l="l" r="r" t="t"/>
                <a:pathLst>
                  <a:path extrusionOk="0" h="40" w="30">
                    <a:moveTo>
                      <a:pt x="7" y="40"/>
                    </a:moveTo>
                    <a:lnTo>
                      <a:pt x="30" y="36"/>
                    </a:lnTo>
                    <a:lnTo>
                      <a:pt x="23" y="0"/>
                    </a:lnTo>
                    <a:lnTo>
                      <a:pt x="0" y="5"/>
                    </a:lnTo>
                    <a:lnTo>
                      <a:pt x="7"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2" name="Google Shape;8582;p199"/>
              <p:cNvSpPr/>
              <p:nvPr/>
            </p:nvSpPr>
            <p:spPr>
              <a:xfrm>
                <a:off x="2458" y="2101"/>
                <a:ext cx="38" cy="61"/>
              </a:xfrm>
              <a:custGeom>
                <a:rect b="b" l="l" r="r" t="t"/>
                <a:pathLst>
                  <a:path extrusionOk="0" h="61" w="38">
                    <a:moveTo>
                      <a:pt x="12" y="61"/>
                    </a:moveTo>
                    <a:lnTo>
                      <a:pt x="38" y="54"/>
                    </a:lnTo>
                    <a:lnTo>
                      <a:pt x="28" y="0"/>
                    </a:lnTo>
                    <a:lnTo>
                      <a:pt x="0" y="5"/>
                    </a:lnTo>
                    <a:lnTo>
                      <a:pt x="12" y="61"/>
                    </a:lnTo>
                    <a:close/>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3" name="Google Shape;8583;p199"/>
              <p:cNvSpPr/>
              <p:nvPr/>
            </p:nvSpPr>
            <p:spPr>
              <a:xfrm>
                <a:off x="2458" y="2101"/>
                <a:ext cx="38" cy="61"/>
              </a:xfrm>
              <a:custGeom>
                <a:rect b="b" l="l" r="r" t="t"/>
                <a:pathLst>
                  <a:path extrusionOk="0" h="61" w="38">
                    <a:moveTo>
                      <a:pt x="12" y="61"/>
                    </a:moveTo>
                    <a:lnTo>
                      <a:pt x="38" y="54"/>
                    </a:lnTo>
                    <a:lnTo>
                      <a:pt x="28" y="0"/>
                    </a:lnTo>
                    <a:lnTo>
                      <a:pt x="0" y="5"/>
                    </a:lnTo>
                    <a:lnTo>
                      <a:pt x="12"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4" name="Google Shape;8584;p199"/>
              <p:cNvSpPr/>
              <p:nvPr/>
            </p:nvSpPr>
            <p:spPr>
              <a:xfrm>
                <a:off x="2290" y="2108"/>
                <a:ext cx="173" cy="88"/>
              </a:xfrm>
              <a:custGeom>
                <a:rect b="b" l="l" r="r" t="t"/>
                <a:pathLst>
                  <a:path extrusionOk="0" h="88" w="173">
                    <a:moveTo>
                      <a:pt x="12" y="88"/>
                    </a:moveTo>
                    <a:lnTo>
                      <a:pt x="173" y="54"/>
                    </a:lnTo>
                    <a:lnTo>
                      <a:pt x="161" y="0"/>
                    </a:lnTo>
                    <a:lnTo>
                      <a:pt x="0" y="31"/>
                    </a:lnTo>
                    <a:lnTo>
                      <a:pt x="12" y="88"/>
                    </a:lnTo>
                    <a:close/>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5" name="Google Shape;8585;p199"/>
              <p:cNvSpPr/>
              <p:nvPr/>
            </p:nvSpPr>
            <p:spPr>
              <a:xfrm>
                <a:off x="2290" y="2108"/>
                <a:ext cx="173" cy="88"/>
              </a:xfrm>
              <a:custGeom>
                <a:rect b="b" l="l" r="r" t="t"/>
                <a:pathLst>
                  <a:path extrusionOk="0" h="88" w="173">
                    <a:moveTo>
                      <a:pt x="12" y="88"/>
                    </a:moveTo>
                    <a:lnTo>
                      <a:pt x="173" y="54"/>
                    </a:lnTo>
                    <a:lnTo>
                      <a:pt x="161" y="0"/>
                    </a:lnTo>
                    <a:lnTo>
                      <a:pt x="0" y="31"/>
                    </a:lnTo>
                    <a:lnTo>
                      <a:pt x="12" y="8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6" name="Google Shape;8586;p199"/>
              <p:cNvSpPr/>
              <p:nvPr/>
            </p:nvSpPr>
            <p:spPr>
              <a:xfrm>
                <a:off x="2491" y="2027"/>
                <a:ext cx="158" cy="171"/>
              </a:xfrm>
              <a:custGeom>
                <a:rect b="b" l="l" r="r" t="t"/>
                <a:pathLst>
                  <a:path extrusionOk="0" h="72" w="67">
                    <a:moveTo>
                      <a:pt x="4" y="42"/>
                    </a:moveTo>
                    <a:cubicBezTo>
                      <a:pt x="7" y="60"/>
                      <a:pt x="24" y="72"/>
                      <a:pt x="40" y="69"/>
                    </a:cubicBezTo>
                    <a:cubicBezTo>
                      <a:pt x="56" y="65"/>
                      <a:pt x="67" y="48"/>
                      <a:pt x="63" y="30"/>
                    </a:cubicBezTo>
                    <a:cubicBezTo>
                      <a:pt x="60" y="12"/>
                      <a:pt x="43" y="0"/>
                      <a:pt x="27" y="3"/>
                    </a:cubicBezTo>
                    <a:cubicBezTo>
                      <a:pt x="10" y="6"/>
                      <a:pt x="0" y="24"/>
                      <a:pt x="4" y="42"/>
                    </a:cubicBezTo>
                  </a:path>
                </a:pathLst>
              </a:custGeom>
              <a:solidFill>
                <a:srgbClr val="A7A9A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7" name="Google Shape;8587;p199"/>
              <p:cNvSpPr/>
              <p:nvPr/>
            </p:nvSpPr>
            <p:spPr>
              <a:xfrm>
                <a:off x="2498" y="2034"/>
                <a:ext cx="144" cy="157"/>
              </a:xfrm>
              <a:custGeom>
                <a:rect b="b" l="l" r="r" t="t"/>
                <a:pathLst>
                  <a:path extrusionOk="0" h="66" w="61">
                    <a:moveTo>
                      <a:pt x="3" y="38"/>
                    </a:moveTo>
                    <a:cubicBezTo>
                      <a:pt x="6" y="55"/>
                      <a:pt x="21" y="66"/>
                      <a:pt x="36" y="63"/>
                    </a:cubicBezTo>
                    <a:cubicBezTo>
                      <a:pt x="52" y="60"/>
                      <a:pt x="61" y="44"/>
                      <a:pt x="58" y="27"/>
                    </a:cubicBezTo>
                    <a:cubicBezTo>
                      <a:pt x="54" y="11"/>
                      <a:pt x="39" y="0"/>
                      <a:pt x="24" y="3"/>
                    </a:cubicBezTo>
                    <a:cubicBezTo>
                      <a:pt x="9" y="6"/>
                      <a:pt x="0" y="22"/>
                      <a:pt x="3" y="38"/>
                    </a:cubicBezTo>
                  </a:path>
                </a:pathLst>
              </a:cu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8" name="Google Shape;8588;p199"/>
              <p:cNvSpPr/>
              <p:nvPr/>
            </p:nvSpPr>
            <p:spPr>
              <a:xfrm>
                <a:off x="2500" y="2037"/>
                <a:ext cx="140" cy="151"/>
              </a:xfrm>
              <a:custGeom>
                <a:rect b="b" l="l" r="r" t="t"/>
                <a:pathLst>
                  <a:path extrusionOk="0" h="64" w="59">
                    <a:moveTo>
                      <a:pt x="3" y="37"/>
                    </a:moveTo>
                    <a:cubicBezTo>
                      <a:pt x="6" y="53"/>
                      <a:pt x="21" y="64"/>
                      <a:pt x="35" y="61"/>
                    </a:cubicBezTo>
                    <a:cubicBezTo>
                      <a:pt x="50" y="58"/>
                      <a:pt x="59" y="42"/>
                      <a:pt x="55" y="27"/>
                    </a:cubicBezTo>
                    <a:cubicBezTo>
                      <a:pt x="52" y="11"/>
                      <a:pt x="38" y="0"/>
                      <a:pt x="24" y="3"/>
                    </a:cubicBezTo>
                    <a:cubicBezTo>
                      <a:pt x="9" y="6"/>
                      <a:pt x="0" y="21"/>
                      <a:pt x="3" y="37"/>
                    </a:cubicBezTo>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9" name="Google Shape;8589;p199"/>
              <p:cNvSpPr/>
              <p:nvPr/>
            </p:nvSpPr>
            <p:spPr>
              <a:xfrm>
                <a:off x="2507" y="2046"/>
                <a:ext cx="123" cy="133"/>
              </a:xfrm>
              <a:custGeom>
                <a:rect b="b" l="l" r="r" t="t"/>
                <a:pathLst>
                  <a:path extrusionOk="0" h="56" w="52">
                    <a:moveTo>
                      <a:pt x="3" y="32"/>
                    </a:moveTo>
                    <a:cubicBezTo>
                      <a:pt x="6" y="47"/>
                      <a:pt x="19" y="56"/>
                      <a:pt x="32" y="53"/>
                    </a:cubicBezTo>
                    <a:cubicBezTo>
                      <a:pt x="44" y="51"/>
                      <a:pt x="52" y="37"/>
                      <a:pt x="50" y="23"/>
                    </a:cubicBezTo>
                    <a:cubicBezTo>
                      <a:pt x="47" y="9"/>
                      <a:pt x="34" y="0"/>
                      <a:pt x="21" y="2"/>
                    </a:cubicBezTo>
                    <a:cubicBezTo>
                      <a:pt x="8" y="5"/>
                      <a:pt x="0" y="18"/>
                      <a:pt x="3" y="32"/>
                    </a:cubicBezTo>
                  </a:path>
                </a:pathLst>
              </a:custGeom>
              <a:solidFill>
                <a:srgbClr val="F793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0" name="Google Shape;8590;p199"/>
              <p:cNvSpPr/>
              <p:nvPr/>
            </p:nvSpPr>
            <p:spPr>
              <a:xfrm>
                <a:off x="2545" y="2084"/>
                <a:ext cx="50" cy="55"/>
              </a:xfrm>
              <a:custGeom>
                <a:rect b="b" l="l" r="r" t="t"/>
                <a:pathLst>
                  <a:path extrusionOk="0" h="23" w="21">
                    <a:moveTo>
                      <a:pt x="1" y="14"/>
                    </a:moveTo>
                    <a:cubicBezTo>
                      <a:pt x="2" y="19"/>
                      <a:pt x="7" y="23"/>
                      <a:pt x="12" y="22"/>
                    </a:cubicBezTo>
                    <a:cubicBezTo>
                      <a:pt x="18" y="21"/>
                      <a:pt x="21" y="16"/>
                      <a:pt x="20" y="10"/>
                    </a:cubicBezTo>
                    <a:cubicBezTo>
                      <a:pt x="19" y="4"/>
                      <a:pt x="13" y="0"/>
                      <a:pt x="8" y="1"/>
                    </a:cubicBezTo>
                    <a:cubicBezTo>
                      <a:pt x="3" y="2"/>
                      <a:pt x="0" y="8"/>
                      <a:pt x="1" y="14"/>
                    </a:cubicBezTo>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1" name="Google Shape;8591;p199"/>
              <p:cNvSpPr/>
              <p:nvPr/>
            </p:nvSpPr>
            <p:spPr>
              <a:xfrm>
                <a:off x="2505" y="2143"/>
                <a:ext cx="31" cy="38"/>
              </a:xfrm>
              <a:custGeom>
                <a:rect b="b" l="l" r="r" t="t"/>
                <a:pathLst>
                  <a:path extrusionOk="0" h="16" w="13">
                    <a:moveTo>
                      <a:pt x="0" y="0"/>
                    </a:moveTo>
                    <a:cubicBezTo>
                      <a:pt x="0" y="0"/>
                      <a:pt x="0" y="0"/>
                      <a:pt x="0" y="0"/>
                    </a:cubicBezTo>
                    <a:cubicBezTo>
                      <a:pt x="2" y="7"/>
                      <a:pt x="7" y="12"/>
                      <a:pt x="13" y="16"/>
                    </a:cubicBezTo>
                    <a:cubicBezTo>
                      <a:pt x="13" y="16"/>
                      <a:pt x="13" y="16"/>
                      <a:pt x="13" y="16"/>
                    </a:cubicBezTo>
                    <a:cubicBezTo>
                      <a:pt x="8" y="12"/>
                      <a:pt x="3" y="7"/>
                      <a:pt x="0" y="0"/>
                    </a:cubicBezTo>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2" name="Google Shape;8592;p199"/>
              <p:cNvSpPr/>
              <p:nvPr/>
            </p:nvSpPr>
            <p:spPr>
              <a:xfrm>
                <a:off x="2536" y="2181"/>
                <a:ext cx="64" cy="12"/>
              </a:xfrm>
              <a:custGeom>
                <a:rect b="b" l="l" r="r" t="t"/>
                <a:pathLst>
                  <a:path extrusionOk="0" h="5" w="27">
                    <a:moveTo>
                      <a:pt x="0" y="0"/>
                    </a:moveTo>
                    <a:cubicBezTo>
                      <a:pt x="0" y="0"/>
                      <a:pt x="0" y="0"/>
                      <a:pt x="0" y="0"/>
                    </a:cubicBezTo>
                    <a:cubicBezTo>
                      <a:pt x="4" y="3"/>
                      <a:pt x="10" y="5"/>
                      <a:pt x="16" y="5"/>
                    </a:cubicBezTo>
                    <a:cubicBezTo>
                      <a:pt x="17" y="5"/>
                      <a:pt x="19" y="5"/>
                      <a:pt x="21" y="4"/>
                    </a:cubicBezTo>
                    <a:cubicBezTo>
                      <a:pt x="23" y="4"/>
                      <a:pt x="25" y="3"/>
                      <a:pt x="27" y="3"/>
                    </a:cubicBezTo>
                    <a:cubicBezTo>
                      <a:pt x="26" y="3"/>
                      <a:pt x="25" y="3"/>
                      <a:pt x="25" y="3"/>
                    </a:cubicBezTo>
                    <a:cubicBezTo>
                      <a:pt x="24" y="3"/>
                      <a:pt x="22" y="3"/>
                      <a:pt x="21" y="4"/>
                    </a:cubicBezTo>
                    <a:cubicBezTo>
                      <a:pt x="19" y="4"/>
                      <a:pt x="17" y="4"/>
                      <a:pt x="16" y="4"/>
                    </a:cubicBezTo>
                    <a:cubicBezTo>
                      <a:pt x="10" y="4"/>
                      <a:pt x="5" y="3"/>
                      <a:pt x="0" y="0"/>
                    </a:cubicBezTo>
                  </a:path>
                </a:pathLst>
              </a:custGeom>
              <a:solidFill>
                <a:srgbClr val="D6915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3" name="Google Shape;8593;p199"/>
              <p:cNvSpPr/>
              <p:nvPr/>
            </p:nvSpPr>
            <p:spPr>
              <a:xfrm>
                <a:off x="2498" y="2110"/>
                <a:ext cx="7" cy="33"/>
              </a:xfrm>
              <a:custGeom>
                <a:rect b="b" l="l" r="r" t="t"/>
                <a:pathLst>
                  <a:path extrusionOk="0" h="14" w="3">
                    <a:moveTo>
                      <a:pt x="0" y="0"/>
                    </a:moveTo>
                    <a:cubicBezTo>
                      <a:pt x="0" y="3"/>
                      <a:pt x="0" y="5"/>
                      <a:pt x="1" y="7"/>
                    </a:cubicBezTo>
                    <a:cubicBezTo>
                      <a:pt x="1" y="10"/>
                      <a:pt x="2" y="12"/>
                      <a:pt x="3" y="14"/>
                    </a:cubicBezTo>
                    <a:cubicBezTo>
                      <a:pt x="3" y="14"/>
                      <a:pt x="3" y="14"/>
                      <a:pt x="3" y="14"/>
                    </a:cubicBezTo>
                    <a:cubicBezTo>
                      <a:pt x="2" y="12"/>
                      <a:pt x="1" y="9"/>
                      <a:pt x="1" y="7"/>
                    </a:cubicBezTo>
                    <a:cubicBezTo>
                      <a:pt x="0" y="5"/>
                      <a:pt x="0" y="2"/>
                      <a:pt x="0" y="0"/>
                    </a:cubicBezTo>
                  </a:path>
                </a:pathLst>
              </a:custGeom>
              <a:solidFill>
                <a:srgbClr val="D8D9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4" name="Google Shape;8594;p199"/>
              <p:cNvSpPr/>
              <p:nvPr/>
            </p:nvSpPr>
            <p:spPr>
              <a:xfrm>
                <a:off x="2595" y="2151"/>
                <a:ext cx="40" cy="37"/>
              </a:xfrm>
              <a:custGeom>
                <a:rect b="b" l="l" r="r" t="t"/>
                <a:pathLst>
                  <a:path extrusionOk="0" h="16" w="17">
                    <a:moveTo>
                      <a:pt x="17" y="0"/>
                    </a:moveTo>
                    <a:cubicBezTo>
                      <a:pt x="17" y="0"/>
                      <a:pt x="17" y="0"/>
                      <a:pt x="16" y="0"/>
                    </a:cubicBezTo>
                    <a:cubicBezTo>
                      <a:pt x="13" y="8"/>
                      <a:pt x="7" y="13"/>
                      <a:pt x="0" y="16"/>
                    </a:cubicBezTo>
                    <a:cubicBezTo>
                      <a:pt x="0" y="16"/>
                      <a:pt x="1" y="16"/>
                      <a:pt x="2" y="16"/>
                    </a:cubicBezTo>
                    <a:cubicBezTo>
                      <a:pt x="8" y="13"/>
                      <a:pt x="14" y="7"/>
                      <a:pt x="17" y="0"/>
                    </a:cubicBezTo>
                  </a:path>
                </a:pathLst>
              </a:custGeom>
              <a:solidFill>
                <a:srgbClr val="D8D9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5" name="Google Shape;8595;p199"/>
              <p:cNvSpPr/>
              <p:nvPr/>
            </p:nvSpPr>
            <p:spPr>
              <a:xfrm>
                <a:off x="2498" y="2037"/>
                <a:ext cx="135" cy="154"/>
              </a:xfrm>
              <a:custGeom>
                <a:rect b="b" l="l" r="r" t="t"/>
                <a:pathLst>
                  <a:path extrusionOk="0" h="65" w="57">
                    <a:moveTo>
                      <a:pt x="20" y="0"/>
                    </a:moveTo>
                    <a:cubicBezTo>
                      <a:pt x="8" y="5"/>
                      <a:pt x="0" y="17"/>
                      <a:pt x="0" y="31"/>
                    </a:cubicBezTo>
                    <a:cubicBezTo>
                      <a:pt x="0" y="33"/>
                      <a:pt x="0" y="36"/>
                      <a:pt x="1" y="38"/>
                    </a:cubicBezTo>
                    <a:cubicBezTo>
                      <a:pt x="1" y="40"/>
                      <a:pt x="2" y="43"/>
                      <a:pt x="3" y="45"/>
                    </a:cubicBezTo>
                    <a:cubicBezTo>
                      <a:pt x="6" y="52"/>
                      <a:pt x="11" y="57"/>
                      <a:pt x="16" y="61"/>
                    </a:cubicBezTo>
                    <a:cubicBezTo>
                      <a:pt x="21" y="64"/>
                      <a:pt x="26" y="65"/>
                      <a:pt x="32" y="65"/>
                    </a:cubicBezTo>
                    <a:cubicBezTo>
                      <a:pt x="33" y="65"/>
                      <a:pt x="35" y="65"/>
                      <a:pt x="37" y="65"/>
                    </a:cubicBezTo>
                    <a:cubicBezTo>
                      <a:pt x="38" y="64"/>
                      <a:pt x="40" y="64"/>
                      <a:pt x="41" y="64"/>
                    </a:cubicBezTo>
                    <a:cubicBezTo>
                      <a:pt x="48" y="61"/>
                      <a:pt x="54" y="56"/>
                      <a:pt x="57" y="48"/>
                    </a:cubicBezTo>
                    <a:cubicBezTo>
                      <a:pt x="56" y="49"/>
                      <a:pt x="55" y="49"/>
                      <a:pt x="54" y="49"/>
                    </a:cubicBezTo>
                    <a:cubicBezTo>
                      <a:pt x="50" y="56"/>
                      <a:pt x="44" y="61"/>
                      <a:pt x="36" y="62"/>
                    </a:cubicBezTo>
                    <a:cubicBezTo>
                      <a:pt x="35" y="62"/>
                      <a:pt x="33" y="63"/>
                      <a:pt x="31" y="63"/>
                    </a:cubicBezTo>
                    <a:cubicBezTo>
                      <a:pt x="18" y="63"/>
                      <a:pt x="6" y="52"/>
                      <a:pt x="3" y="37"/>
                    </a:cubicBezTo>
                    <a:cubicBezTo>
                      <a:pt x="0" y="23"/>
                      <a:pt x="7" y="9"/>
                      <a:pt x="19" y="3"/>
                    </a:cubicBezTo>
                    <a:cubicBezTo>
                      <a:pt x="19" y="2"/>
                      <a:pt x="19" y="1"/>
                      <a:pt x="20" y="0"/>
                    </a:cubicBezTo>
                  </a:path>
                </a:pathLst>
              </a:custGeom>
              <a:solidFill>
                <a:srgbClr val="96989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6" name="Google Shape;8596;p199"/>
              <p:cNvSpPr/>
              <p:nvPr/>
            </p:nvSpPr>
            <p:spPr>
              <a:xfrm>
                <a:off x="2498" y="2044"/>
                <a:ext cx="128" cy="142"/>
              </a:xfrm>
              <a:custGeom>
                <a:rect b="b" l="l" r="r" t="t"/>
                <a:pathLst>
                  <a:path extrusionOk="0" h="60" w="54">
                    <a:moveTo>
                      <a:pt x="19" y="0"/>
                    </a:moveTo>
                    <a:cubicBezTo>
                      <a:pt x="7" y="6"/>
                      <a:pt x="0" y="20"/>
                      <a:pt x="3" y="34"/>
                    </a:cubicBezTo>
                    <a:cubicBezTo>
                      <a:pt x="6" y="49"/>
                      <a:pt x="18" y="60"/>
                      <a:pt x="31" y="60"/>
                    </a:cubicBezTo>
                    <a:cubicBezTo>
                      <a:pt x="33" y="60"/>
                      <a:pt x="35" y="59"/>
                      <a:pt x="36" y="59"/>
                    </a:cubicBezTo>
                    <a:cubicBezTo>
                      <a:pt x="44" y="58"/>
                      <a:pt x="50" y="53"/>
                      <a:pt x="54" y="46"/>
                    </a:cubicBezTo>
                    <a:cubicBezTo>
                      <a:pt x="54" y="46"/>
                      <a:pt x="54" y="46"/>
                      <a:pt x="54" y="46"/>
                    </a:cubicBezTo>
                    <a:cubicBezTo>
                      <a:pt x="53" y="47"/>
                      <a:pt x="53" y="47"/>
                      <a:pt x="52" y="47"/>
                    </a:cubicBezTo>
                    <a:cubicBezTo>
                      <a:pt x="48" y="52"/>
                      <a:pt x="43" y="56"/>
                      <a:pt x="36" y="58"/>
                    </a:cubicBezTo>
                    <a:cubicBezTo>
                      <a:pt x="35" y="58"/>
                      <a:pt x="33" y="58"/>
                      <a:pt x="31" y="58"/>
                    </a:cubicBezTo>
                    <a:cubicBezTo>
                      <a:pt x="19" y="58"/>
                      <a:pt x="7" y="48"/>
                      <a:pt x="4" y="34"/>
                    </a:cubicBezTo>
                    <a:cubicBezTo>
                      <a:pt x="2" y="21"/>
                      <a:pt x="8" y="8"/>
                      <a:pt x="18" y="2"/>
                    </a:cubicBezTo>
                    <a:cubicBezTo>
                      <a:pt x="18" y="2"/>
                      <a:pt x="18" y="1"/>
                      <a:pt x="19" y="0"/>
                    </a:cubicBezTo>
                  </a:path>
                </a:pathLst>
              </a:custGeom>
              <a:solidFill>
                <a:srgbClr val="BCBD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7" name="Google Shape;8597;p199"/>
              <p:cNvSpPr/>
              <p:nvPr/>
            </p:nvSpPr>
            <p:spPr>
              <a:xfrm>
                <a:off x="2503" y="2049"/>
                <a:ext cx="118" cy="132"/>
              </a:xfrm>
              <a:custGeom>
                <a:rect b="b" l="l" r="r" t="t"/>
                <a:pathLst>
                  <a:path extrusionOk="0" h="56" w="50">
                    <a:moveTo>
                      <a:pt x="16" y="0"/>
                    </a:moveTo>
                    <a:cubicBezTo>
                      <a:pt x="6" y="6"/>
                      <a:pt x="0" y="19"/>
                      <a:pt x="2" y="32"/>
                    </a:cubicBezTo>
                    <a:cubicBezTo>
                      <a:pt x="5" y="46"/>
                      <a:pt x="17" y="56"/>
                      <a:pt x="29" y="56"/>
                    </a:cubicBezTo>
                    <a:cubicBezTo>
                      <a:pt x="31" y="56"/>
                      <a:pt x="33" y="56"/>
                      <a:pt x="34" y="56"/>
                    </a:cubicBezTo>
                    <a:cubicBezTo>
                      <a:pt x="41" y="54"/>
                      <a:pt x="46" y="50"/>
                      <a:pt x="50" y="45"/>
                    </a:cubicBezTo>
                    <a:cubicBezTo>
                      <a:pt x="49" y="45"/>
                      <a:pt x="48" y="45"/>
                      <a:pt x="46" y="45"/>
                    </a:cubicBezTo>
                    <a:cubicBezTo>
                      <a:pt x="46" y="45"/>
                      <a:pt x="46" y="45"/>
                      <a:pt x="46" y="45"/>
                    </a:cubicBezTo>
                    <a:cubicBezTo>
                      <a:pt x="43" y="49"/>
                      <a:pt x="39" y="51"/>
                      <a:pt x="34" y="52"/>
                    </a:cubicBezTo>
                    <a:cubicBezTo>
                      <a:pt x="32" y="53"/>
                      <a:pt x="31" y="53"/>
                      <a:pt x="29" y="53"/>
                    </a:cubicBezTo>
                    <a:cubicBezTo>
                      <a:pt x="18" y="53"/>
                      <a:pt x="8" y="44"/>
                      <a:pt x="5" y="31"/>
                    </a:cubicBezTo>
                    <a:cubicBezTo>
                      <a:pt x="3" y="21"/>
                      <a:pt x="7" y="10"/>
                      <a:pt x="15" y="5"/>
                    </a:cubicBezTo>
                    <a:cubicBezTo>
                      <a:pt x="15" y="3"/>
                      <a:pt x="16" y="2"/>
                      <a:pt x="16" y="0"/>
                    </a:cubicBezTo>
                  </a:path>
                </a:pathLst>
              </a:custGeom>
              <a:solidFill>
                <a:srgbClr val="D8D9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8" name="Google Shape;8598;p199"/>
              <p:cNvSpPr/>
              <p:nvPr/>
            </p:nvSpPr>
            <p:spPr>
              <a:xfrm>
                <a:off x="2510" y="2061"/>
                <a:ext cx="102" cy="113"/>
              </a:xfrm>
              <a:custGeom>
                <a:rect b="b" l="l" r="r" t="t"/>
                <a:pathLst>
                  <a:path extrusionOk="0" h="48" w="43">
                    <a:moveTo>
                      <a:pt x="12" y="0"/>
                    </a:moveTo>
                    <a:cubicBezTo>
                      <a:pt x="4" y="5"/>
                      <a:pt x="0" y="16"/>
                      <a:pt x="2" y="26"/>
                    </a:cubicBezTo>
                    <a:cubicBezTo>
                      <a:pt x="5" y="39"/>
                      <a:pt x="15" y="48"/>
                      <a:pt x="26" y="48"/>
                    </a:cubicBezTo>
                    <a:cubicBezTo>
                      <a:pt x="28" y="48"/>
                      <a:pt x="29" y="48"/>
                      <a:pt x="31" y="47"/>
                    </a:cubicBezTo>
                    <a:cubicBezTo>
                      <a:pt x="36" y="46"/>
                      <a:pt x="40" y="44"/>
                      <a:pt x="43" y="40"/>
                    </a:cubicBezTo>
                    <a:cubicBezTo>
                      <a:pt x="36" y="40"/>
                      <a:pt x="29" y="37"/>
                      <a:pt x="23" y="32"/>
                    </a:cubicBezTo>
                    <a:cubicBezTo>
                      <a:pt x="20" y="31"/>
                      <a:pt x="17" y="28"/>
                      <a:pt x="16" y="24"/>
                    </a:cubicBezTo>
                    <a:cubicBezTo>
                      <a:pt x="16" y="23"/>
                      <a:pt x="16" y="23"/>
                      <a:pt x="16" y="22"/>
                    </a:cubicBezTo>
                    <a:cubicBezTo>
                      <a:pt x="14" y="19"/>
                      <a:pt x="13" y="16"/>
                      <a:pt x="12" y="12"/>
                    </a:cubicBezTo>
                    <a:cubicBezTo>
                      <a:pt x="12" y="8"/>
                      <a:pt x="11" y="4"/>
                      <a:pt x="12" y="0"/>
                    </a:cubicBezTo>
                  </a:path>
                </a:pathLst>
              </a:custGeom>
              <a:solidFill>
                <a:srgbClr val="DE841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9" name="Google Shape;8599;p199"/>
              <p:cNvSpPr/>
              <p:nvPr/>
            </p:nvSpPr>
            <p:spPr>
              <a:xfrm>
                <a:off x="2548" y="2113"/>
                <a:ext cx="16" cy="23"/>
              </a:xfrm>
              <a:custGeom>
                <a:rect b="b" l="l" r="r" t="t"/>
                <a:pathLst>
                  <a:path extrusionOk="0" h="10" w="7">
                    <a:moveTo>
                      <a:pt x="0" y="0"/>
                    </a:moveTo>
                    <a:cubicBezTo>
                      <a:pt x="0" y="1"/>
                      <a:pt x="0" y="1"/>
                      <a:pt x="0" y="2"/>
                    </a:cubicBezTo>
                    <a:cubicBezTo>
                      <a:pt x="1" y="6"/>
                      <a:pt x="4" y="9"/>
                      <a:pt x="7" y="10"/>
                    </a:cubicBezTo>
                    <a:cubicBezTo>
                      <a:pt x="4" y="7"/>
                      <a:pt x="2" y="4"/>
                      <a:pt x="0" y="0"/>
                    </a:cubicBezTo>
                  </a:path>
                </a:pathLst>
              </a:custGeom>
              <a:solidFill>
                <a:srgbClr val="D8D9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0" name="Google Shape;8600;p199"/>
              <p:cNvSpPr/>
              <p:nvPr/>
            </p:nvSpPr>
            <p:spPr>
              <a:xfrm>
                <a:off x="2290" y="2139"/>
                <a:ext cx="173" cy="57"/>
              </a:xfrm>
              <a:custGeom>
                <a:rect b="b" l="l" r="r" t="t"/>
                <a:pathLst>
                  <a:path extrusionOk="0" h="57" w="173">
                    <a:moveTo>
                      <a:pt x="0" y="0"/>
                    </a:moveTo>
                    <a:lnTo>
                      <a:pt x="0" y="0"/>
                    </a:lnTo>
                    <a:lnTo>
                      <a:pt x="12" y="57"/>
                    </a:lnTo>
                    <a:lnTo>
                      <a:pt x="173" y="23"/>
                    </a:lnTo>
                    <a:lnTo>
                      <a:pt x="0" y="0"/>
                    </a:lnTo>
                    <a:close/>
                  </a:path>
                </a:pathLst>
              </a:custGeom>
              <a:solidFill>
                <a:srgbClr val="D8D9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1" name="Google Shape;8601;p199"/>
              <p:cNvSpPr/>
              <p:nvPr/>
            </p:nvSpPr>
            <p:spPr>
              <a:xfrm>
                <a:off x="2290" y="2139"/>
                <a:ext cx="173" cy="57"/>
              </a:xfrm>
              <a:custGeom>
                <a:rect b="b" l="l" r="r" t="t"/>
                <a:pathLst>
                  <a:path extrusionOk="0" h="57" w="173">
                    <a:moveTo>
                      <a:pt x="0" y="0"/>
                    </a:moveTo>
                    <a:lnTo>
                      <a:pt x="0" y="0"/>
                    </a:lnTo>
                    <a:lnTo>
                      <a:pt x="12" y="57"/>
                    </a:lnTo>
                    <a:lnTo>
                      <a:pt x="173" y="2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2" name="Google Shape;8602;p199"/>
              <p:cNvSpPr/>
              <p:nvPr/>
            </p:nvSpPr>
            <p:spPr>
              <a:xfrm>
                <a:off x="4851" y="1961"/>
                <a:ext cx="144" cy="216"/>
              </a:xfrm>
              <a:custGeom>
                <a:rect b="b" l="l" r="r" t="t"/>
                <a:pathLst>
                  <a:path extrusionOk="0" h="216" w="144">
                    <a:moveTo>
                      <a:pt x="132" y="216"/>
                    </a:moveTo>
                    <a:lnTo>
                      <a:pt x="9" y="216"/>
                    </a:lnTo>
                    <a:lnTo>
                      <a:pt x="0" y="0"/>
                    </a:lnTo>
                    <a:lnTo>
                      <a:pt x="144" y="0"/>
                    </a:lnTo>
                    <a:lnTo>
                      <a:pt x="132" y="21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3" name="Google Shape;8603;p199"/>
              <p:cNvSpPr/>
              <p:nvPr/>
            </p:nvSpPr>
            <p:spPr>
              <a:xfrm>
                <a:off x="4851" y="1961"/>
                <a:ext cx="144" cy="216"/>
              </a:xfrm>
              <a:custGeom>
                <a:rect b="b" l="l" r="r" t="t"/>
                <a:pathLst>
                  <a:path extrusionOk="0" h="216" w="144">
                    <a:moveTo>
                      <a:pt x="132" y="216"/>
                    </a:moveTo>
                    <a:lnTo>
                      <a:pt x="9" y="216"/>
                    </a:lnTo>
                    <a:lnTo>
                      <a:pt x="0" y="0"/>
                    </a:lnTo>
                    <a:lnTo>
                      <a:pt x="144" y="0"/>
                    </a:lnTo>
                    <a:lnTo>
                      <a:pt x="132" y="21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4" name="Google Shape;8604;p199"/>
              <p:cNvSpPr/>
              <p:nvPr/>
            </p:nvSpPr>
            <p:spPr>
              <a:xfrm>
                <a:off x="4839" y="1926"/>
                <a:ext cx="168" cy="35"/>
              </a:xfrm>
              <a:custGeom>
                <a:rect b="b" l="l" r="r" t="t"/>
                <a:pathLst>
                  <a:path extrusionOk="0" h="35" w="168">
                    <a:moveTo>
                      <a:pt x="163" y="0"/>
                    </a:moveTo>
                    <a:lnTo>
                      <a:pt x="3" y="0"/>
                    </a:lnTo>
                    <a:lnTo>
                      <a:pt x="0" y="35"/>
                    </a:lnTo>
                    <a:lnTo>
                      <a:pt x="168" y="35"/>
                    </a:lnTo>
                    <a:lnTo>
                      <a:pt x="163" y="0"/>
                    </a:lnTo>
                    <a:close/>
                  </a:path>
                </a:pathLst>
              </a:custGeom>
              <a:solidFill>
                <a:srgbClr val="8C623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5" name="Google Shape;8605;p199"/>
              <p:cNvSpPr/>
              <p:nvPr/>
            </p:nvSpPr>
            <p:spPr>
              <a:xfrm>
                <a:off x="4839" y="1926"/>
                <a:ext cx="168" cy="35"/>
              </a:xfrm>
              <a:custGeom>
                <a:rect b="b" l="l" r="r" t="t"/>
                <a:pathLst>
                  <a:path extrusionOk="0" h="35" w="168">
                    <a:moveTo>
                      <a:pt x="163" y="0"/>
                    </a:moveTo>
                    <a:lnTo>
                      <a:pt x="3" y="0"/>
                    </a:lnTo>
                    <a:lnTo>
                      <a:pt x="0" y="35"/>
                    </a:lnTo>
                    <a:lnTo>
                      <a:pt x="168" y="35"/>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6" name="Google Shape;8606;p199"/>
              <p:cNvSpPr/>
              <p:nvPr/>
            </p:nvSpPr>
            <p:spPr>
              <a:xfrm>
                <a:off x="4851" y="1904"/>
                <a:ext cx="144" cy="22"/>
              </a:xfrm>
              <a:prstGeom prst="rect">
                <a:avLst/>
              </a:prstGeom>
              <a:solidFill>
                <a:srgbClr val="8C623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8607" name="Google Shape;8607;p199"/>
            <p:cNvSpPr/>
            <p:nvPr/>
          </p:nvSpPr>
          <p:spPr>
            <a:xfrm>
              <a:off x="4851" y="1904"/>
              <a:ext cx="144" cy="2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8" name="Google Shape;8608;p199"/>
            <p:cNvSpPr/>
            <p:nvPr/>
          </p:nvSpPr>
          <p:spPr>
            <a:xfrm>
              <a:off x="4851" y="2025"/>
              <a:ext cx="144" cy="83"/>
            </a:xfrm>
            <a:custGeom>
              <a:rect b="b" l="l" r="r" t="t"/>
              <a:pathLst>
                <a:path extrusionOk="0" h="83" w="144">
                  <a:moveTo>
                    <a:pt x="0" y="0"/>
                  </a:moveTo>
                  <a:lnTo>
                    <a:pt x="2" y="83"/>
                  </a:lnTo>
                  <a:lnTo>
                    <a:pt x="140" y="83"/>
                  </a:lnTo>
                  <a:lnTo>
                    <a:pt x="144" y="0"/>
                  </a:lnTo>
                  <a:lnTo>
                    <a:pt x="0" y="0"/>
                  </a:lnTo>
                  <a:close/>
                </a:path>
              </a:pathLst>
            </a:custGeom>
            <a:solidFill>
              <a:srgbClr val="8C623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9" name="Google Shape;8609;p199"/>
            <p:cNvSpPr/>
            <p:nvPr/>
          </p:nvSpPr>
          <p:spPr>
            <a:xfrm>
              <a:off x="4851" y="2025"/>
              <a:ext cx="144" cy="83"/>
            </a:xfrm>
            <a:custGeom>
              <a:rect b="b" l="l" r="r" t="t"/>
              <a:pathLst>
                <a:path extrusionOk="0" h="83" w="144">
                  <a:moveTo>
                    <a:pt x="0" y="0"/>
                  </a:moveTo>
                  <a:lnTo>
                    <a:pt x="2" y="83"/>
                  </a:lnTo>
                  <a:lnTo>
                    <a:pt x="140" y="83"/>
                  </a:lnTo>
                  <a:lnTo>
                    <a:pt x="144"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0" name="Google Shape;8610;p199"/>
            <p:cNvSpPr/>
            <p:nvPr/>
          </p:nvSpPr>
          <p:spPr>
            <a:xfrm>
              <a:off x="4901" y="2051"/>
              <a:ext cx="42" cy="43"/>
            </a:xfrm>
            <a:custGeom>
              <a:rect b="b" l="l" r="r" t="t"/>
              <a:pathLst>
                <a:path extrusionOk="0" h="18" w="18">
                  <a:moveTo>
                    <a:pt x="12" y="8"/>
                  </a:moveTo>
                  <a:cubicBezTo>
                    <a:pt x="10" y="3"/>
                    <a:pt x="6" y="2"/>
                    <a:pt x="3" y="0"/>
                  </a:cubicBezTo>
                  <a:cubicBezTo>
                    <a:pt x="2" y="0"/>
                    <a:pt x="1" y="0"/>
                    <a:pt x="1" y="1"/>
                  </a:cubicBezTo>
                  <a:cubicBezTo>
                    <a:pt x="0" y="4"/>
                    <a:pt x="1" y="9"/>
                    <a:pt x="5" y="13"/>
                  </a:cubicBezTo>
                  <a:cubicBezTo>
                    <a:pt x="9" y="17"/>
                    <a:pt x="14" y="18"/>
                    <a:pt x="18" y="17"/>
                  </a:cubicBezTo>
                  <a:cubicBezTo>
                    <a:pt x="18" y="16"/>
                    <a:pt x="18" y="16"/>
                    <a:pt x="18" y="16"/>
                  </a:cubicBezTo>
                  <a:cubicBezTo>
                    <a:pt x="15" y="13"/>
                    <a:pt x="12" y="10"/>
                    <a:pt x="12" y="8"/>
                  </a:cubicBezTo>
                </a:path>
              </a:pathLst>
            </a:custGeom>
            <a:solidFill>
              <a:srgbClr val="F5D4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1" name="Google Shape;8611;p199"/>
            <p:cNvSpPr/>
            <p:nvPr/>
          </p:nvSpPr>
          <p:spPr>
            <a:xfrm>
              <a:off x="4908" y="2042"/>
              <a:ext cx="45" cy="45"/>
            </a:xfrm>
            <a:custGeom>
              <a:rect b="b" l="l" r="r" t="t"/>
              <a:pathLst>
                <a:path extrusionOk="0" h="19" w="19">
                  <a:moveTo>
                    <a:pt x="14" y="5"/>
                  </a:moveTo>
                  <a:cubicBezTo>
                    <a:pt x="10" y="1"/>
                    <a:pt x="5" y="0"/>
                    <a:pt x="1" y="2"/>
                  </a:cubicBezTo>
                  <a:cubicBezTo>
                    <a:pt x="1" y="2"/>
                    <a:pt x="0" y="2"/>
                    <a:pt x="1" y="3"/>
                  </a:cubicBezTo>
                  <a:cubicBezTo>
                    <a:pt x="4" y="4"/>
                    <a:pt x="8" y="7"/>
                    <a:pt x="10" y="11"/>
                  </a:cubicBezTo>
                  <a:cubicBezTo>
                    <a:pt x="11" y="13"/>
                    <a:pt x="13" y="16"/>
                    <a:pt x="16" y="19"/>
                  </a:cubicBezTo>
                  <a:cubicBezTo>
                    <a:pt x="16" y="19"/>
                    <a:pt x="16" y="19"/>
                    <a:pt x="16" y="19"/>
                  </a:cubicBezTo>
                  <a:cubicBezTo>
                    <a:pt x="17" y="19"/>
                    <a:pt x="17" y="19"/>
                    <a:pt x="17" y="19"/>
                  </a:cubicBezTo>
                  <a:cubicBezTo>
                    <a:pt x="19" y="15"/>
                    <a:pt x="18" y="9"/>
                    <a:pt x="14" y="5"/>
                  </a:cubicBezTo>
                </a:path>
              </a:pathLst>
            </a:custGeom>
            <a:solidFill>
              <a:srgbClr val="F5D4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2" name="Google Shape;8612;p199"/>
            <p:cNvSpPr/>
            <p:nvPr/>
          </p:nvSpPr>
          <p:spPr>
            <a:xfrm>
              <a:off x="4953" y="1904"/>
              <a:ext cx="54" cy="121"/>
            </a:xfrm>
            <a:custGeom>
              <a:rect b="b" l="l" r="r" t="t"/>
              <a:pathLst>
                <a:path extrusionOk="0" h="51" w="23">
                  <a:moveTo>
                    <a:pt x="18" y="51"/>
                  </a:moveTo>
                  <a:cubicBezTo>
                    <a:pt x="16" y="51"/>
                    <a:pt x="16" y="51"/>
                    <a:pt x="16" y="51"/>
                  </a:cubicBezTo>
                  <a:cubicBezTo>
                    <a:pt x="16" y="51"/>
                    <a:pt x="16" y="51"/>
                    <a:pt x="16" y="51"/>
                  </a:cubicBezTo>
                  <a:cubicBezTo>
                    <a:pt x="18" y="51"/>
                    <a:pt x="18" y="51"/>
                    <a:pt x="18" y="51"/>
                  </a:cubicBezTo>
                  <a:cubicBezTo>
                    <a:pt x="18" y="51"/>
                    <a:pt x="18" y="51"/>
                    <a:pt x="18" y="51"/>
                  </a:cubicBezTo>
                  <a:moveTo>
                    <a:pt x="18" y="0"/>
                  </a:moveTo>
                  <a:cubicBezTo>
                    <a:pt x="8" y="0"/>
                    <a:pt x="8" y="0"/>
                    <a:pt x="8" y="0"/>
                  </a:cubicBezTo>
                  <a:cubicBezTo>
                    <a:pt x="8" y="0"/>
                    <a:pt x="8" y="0"/>
                    <a:pt x="8" y="0"/>
                  </a:cubicBezTo>
                  <a:cubicBezTo>
                    <a:pt x="18" y="0"/>
                    <a:pt x="18" y="0"/>
                    <a:pt x="18" y="0"/>
                  </a:cubicBezTo>
                  <a:cubicBezTo>
                    <a:pt x="18" y="9"/>
                    <a:pt x="18" y="9"/>
                    <a:pt x="18" y="9"/>
                  </a:cubicBezTo>
                  <a:cubicBezTo>
                    <a:pt x="0" y="9"/>
                    <a:pt x="0" y="9"/>
                    <a:pt x="0" y="9"/>
                  </a:cubicBezTo>
                  <a:cubicBezTo>
                    <a:pt x="0" y="9"/>
                    <a:pt x="0" y="9"/>
                    <a:pt x="0" y="9"/>
                  </a:cubicBezTo>
                  <a:cubicBezTo>
                    <a:pt x="21" y="9"/>
                    <a:pt x="21" y="9"/>
                    <a:pt x="21" y="9"/>
                  </a:cubicBezTo>
                  <a:cubicBezTo>
                    <a:pt x="23" y="23"/>
                    <a:pt x="23" y="23"/>
                    <a:pt x="23" y="23"/>
                  </a:cubicBezTo>
                  <a:cubicBezTo>
                    <a:pt x="23" y="23"/>
                    <a:pt x="23" y="23"/>
                    <a:pt x="23" y="23"/>
                  </a:cubicBezTo>
                  <a:cubicBezTo>
                    <a:pt x="21" y="9"/>
                    <a:pt x="21" y="9"/>
                    <a:pt x="21" y="9"/>
                  </a:cubicBezTo>
                  <a:cubicBezTo>
                    <a:pt x="18" y="9"/>
                    <a:pt x="18" y="9"/>
                    <a:pt x="18" y="9"/>
                  </a:cubicBezTo>
                  <a:cubicBezTo>
                    <a:pt x="18" y="0"/>
                    <a:pt x="18" y="0"/>
                    <a:pt x="18" y="0"/>
                  </a:cubicBezTo>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3" name="Google Shape;8613;p199"/>
            <p:cNvSpPr/>
            <p:nvPr/>
          </p:nvSpPr>
          <p:spPr>
            <a:xfrm>
              <a:off x="4858" y="1961"/>
              <a:ext cx="137" cy="216"/>
            </a:xfrm>
            <a:custGeom>
              <a:rect b="b" l="l" r="r" t="t"/>
              <a:pathLst>
                <a:path extrusionOk="0" h="91" w="58">
                  <a:moveTo>
                    <a:pt x="54" y="62"/>
                  </a:moveTo>
                  <a:cubicBezTo>
                    <a:pt x="18" y="62"/>
                    <a:pt x="18" y="62"/>
                    <a:pt x="18" y="62"/>
                  </a:cubicBezTo>
                  <a:cubicBezTo>
                    <a:pt x="13" y="67"/>
                    <a:pt x="7" y="72"/>
                    <a:pt x="0" y="77"/>
                  </a:cubicBezTo>
                  <a:cubicBezTo>
                    <a:pt x="1" y="91"/>
                    <a:pt x="1" y="91"/>
                    <a:pt x="1" y="91"/>
                  </a:cubicBezTo>
                  <a:cubicBezTo>
                    <a:pt x="53" y="91"/>
                    <a:pt x="53" y="91"/>
                    <a:pt x="53" y="91"/>
                  </a:cubicBezTo>
                  <a:cubicBezTo>
                    <a:pt x="54" y="62"/>
                    <a:pt x="54" y="62"/>
                    <a:pt x="54" y="62"/>
                  </a:cubicBezTo>
                  <a:moveTo>
                    <a:pt x="58" y="0"/>
                  </a:moveTo>
                  <a:cubicBezTo>
                    <a:pt x="46" y="0"/>
                    <a:pt x="46" y="0"/>
                    <a:pt x="46" y="0"/>
                  </a:cubicBezTo>
                  <a:cubicBezTo>
                    <a:pt x="45" y="8"/>
                    <a:pt x="43" y="17"/>
                    <a:pt x="39" y="27"/>
                  </a:cubicBezTo>
                  <a:cubicBezTo>
                    <a:pt x="31" y="27"/>
                    <a:pt x="31" y="27"/>
                    <a:pt x="31" y="27"/>
                  </a:cubicBezTo>
                  <a:cubicBezTo>
                    <a:pt x="31" y="27"/>
                    <a:pt x="31" y="27"/>
                    <a:pt x="31" y="27"/>
                  </a:cubicBezTo>
                  <a:cubicBezTo>
                    <a:pt x="56" y="27"/>
                    <a:pt x="56" y="27"/>
                    <a:pt x="56" y="27"/>
                  </a:cubicBezTo>
                  <a:cubicBezTo>
                    <a:pt x="56" y="27"/>
                    <a:pt x="56" y="27"/>
                    <a:pt x="56" y="27"/>
                  </a:cubicBezTo>
                  <a:cubicBezTo>
                    <a:pt x="56" y="27"/>
                    <a:pt x="56" y="27"/>
                    <a:pt x="56" y="27"/>
                  </a:cubicBezTo>
                  <a:cubicBezTo>
                    <a:pt x="58" y="0"/>
                    <a:pt x="58" y="0"/>
                    <a:pt x="58" y="0"/>
                  </a:cubicBezTo>
                </a:path>
              </a:pathLst>
            </a:custGeom>
            <a:solidFill>
              <a:srgbClr val="E5E5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4" name="Google Shape;8614;p199"/>
            <p:cNvSpPr/>
            <p:nvPr/>
          </p:nvSpPr>
          <p:spPr>
            <a:xfrm>
              <a:off x="4948" y="1926"/>
              <a:ext cx="59" cy="35"/>
            </a:xfrm>
            <a:custGeom>
              <a:rect b="b" l="l" r="r" t="t"/>
              <a:pathLst>
                <a:path extrusionOk="0" h="15" w="25">
                  <a:moveTo>
                    <a:pt x="23" y="0"/>
                  </a:moveTo>
                  <a:cubicBezTo>
                    <a:pt x="2" y="0"/>
                    <a:pt x="2" y="0"/>
                    <a:pt x="2" y="0"/>
                  </a:cubicBezTo>
                  <a:cubicBezTo>
                    <a:pt x="2" y="5"/>
                    <a:pt x="1" y="9"/>
                    <a:pt x="0" y="14"/>
                  </a:cubicBezTo>
                  <a:cubicBezTo>
                    <a:pt x="8" y="14"/>
                    <a:pt x="8" y="14"/>
                    <a:pt x="8" y="14"/>
                  </a:cubicBezTo>
                  <a:cubicBezTo>
                    <a:pt x="8" y="15"/>
                    <a:pt x="8" y="15"/>
                    <a:pt x="8" y="15"/>
                  </a:cubicBezTo>
                  <a:cubicBezTo>
                    <a:pt x="20" y="15"/>
                    <a:pt x="20" y="15"/>
                    <a:pt x="20" y="15"/>
                  </a:cubicBezTo>
                  <a:cubicBezTo>
                    <a:pt x="20" y="14"/>
                    <a:pt x="20" y="14"/>
                    <a:pt x="20" y="14"/>
                  </a:cubicBezTo>
                  <a:cubicBezTo>
                    <a:pt x="25" y="14"/>
                    <a:pt x="25" y="14"/>
                    <a:pt x="25" y="14"/>
                  </a:cubicBezTo>
                  <a:cubicBezTo>
                    <a:pt x="23" y="0"/>
                    <a:pt x="23" y="0"/>
                    <a:pt x="23" y="0"/>
                  </a:cubicBezTo>
                </a:path>
              </a:pathLst>
            </a:custGeom>
            <a:solidFill>
              <a:srgbClr val="7E58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5" name="Google Shape;8615;p199"/>
            <p:cNvSpPr/>
            <p:nvPr/>
          </p:nvSpPr>
          <p:spPr>
            <a:xfrm>
              <a:off x="4953" y="1904"/>
              <a:ext cx="42" cy="22"/>
            </a:xfrm>
            <a:custGeom>
              <a:rect b="b" l="l" r="r" t="t"/>
              <a:pathLst>
                <a:path extrusionOk="0" h="9" w="18">
                  <a:moveTo>
                    <a:pt x="18" y="0"/>
                  </a:moveTo>
                  <a:cubicBezTo>
                    <a:pt x="8" y="0"/>
                    <a:pt x="8" y="0"/>
                    <a:pt x="8" y="0"/>
                  </a:cubicBezTo>
                  <a:cubicBezTo>
                    <a:pt x="8" y="2"/>
                    <a:pt x="8" y="6"/>
                    <a:pt x="8" y="9"/>
                  </a:cubicBezTo>
                  <a:cubicBezTo>
                    <a:pt x="0" y="9"/>
                    <a:pt x="0" y="9"/>
                    <a:pt x="0" y="9"/>
                  </a:cubicBezTo>
                  <a:cubicBezTo>
                    <a:pt x="0" y="9"/>
                    <a:pt x="0" y="9"/>
                    <a:pt x="0" y="9"/>
                  </a:cubicBezTo>
                  <a:cubicBezTo>
                    <a:pt x="18" y="9"/>
                    <a:pt x="18" y="9"/>
                    <a:pt x="18" y="9"/>
                  </a:cubicBezTo>
                  <a:cubicBezTo>
                    <a:pt x="18" y="0"/>
                    <a:pt x="18" y="0"/>
                    <a:pt x="18" y="0"/>
                  </a:cubicBezTo>
                </a:path>
              </a:pathLst>
            </a:custGeom>
            <a:solidFill>
              <a:srgbClr val="7E58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6" name="Google Shape;8616;p199"/>
            <p:cNvSpPr/>
            <p:nvPr/>
          </p:nvSpPr>
          <p:spPr>
            <a:xfrm>
              <a:off x="4882" y="2025"/>
              <a:ext cx="113" cy="83"/>
            </a:xfrm>
            <a:custGeom>
              <a:rect b="b" l="l" r="r" t="t"/>
              <a:pathLst>
                <a:path extrusionOk="0" h="35" w="48">
                  <a:moveTo>
                    <a:pt x="48" y="0"/>
                  </a:moveTo>
                  <a:cubicBezTo>
                    <a:pt x="46" y="0"/>
                    <a:pt x="46" y="0"/>
                    <a:pt x="46" y="0"/>
                  </a:cubicBezTo>
                  <a:cubicBezTo>
                    <a:pt x="21" y="0"/>
                    <a:pt x="21" y="0"/>
                    <a:pt x="21" y="0"/>
                  </a:cubicBezTo>
                  <a:cubicBezTo>
                    <a:pt x="20" y="3"/>
                    <a:pt x="19" y="5"/>
                    <a:pt x="18" y="8"/>
                  </a:cubicBezTo>
                  <a:cubicBezTo>
                    <a:pt x="20" y="9"/>
                    <a:pt x="23" y="10"/>
                    <a:pt x="25" y="12"/>
                  </a:cubicBezTo>
                  <a:cubicBezTo>
                    <a:pt x="29" y="16"/>
                    <a:pt x="30" y="22"/>
                    <a:pt x="28" y="26"/>
                  </a:cubicBezTo>
                  <a:cubicBezTo>
                    <a:pt x="27" y="26"/>
                    <a:pt x="27" y="26"/>
                    <a:pt x="27" y="26"/>
                  </a:cubicBezTo>
                  <a:cubicBezTo>
                    <a:pt x="27" y="26"/>
                    <a:pt x="27" y="26"/>
                    <a:pt x="27" y="26"/>
                  </a:cubicBezTo>
                  <a:cubicBezTo>
                    <a:pt x="24" y="23"/>
                    <a:pt x="22" y="20"/>
                    <a:pt x="21" y="18"/>
                  </a:cubicBezTo>
                  <a:cubicBezTo>
                    <a:pt x="20" y="15"/>
                    <a:pt x="18" y="13"/>
                    <a:pt x="16" y="12"/>
                  </a:cubicBezTo>
                  <a:cubicBezTo>
                    <a:pt x="15" y="12"/>
                    <a:pt x="15" y="13"/>
                    <a:pt x="15" y="13"/>
                  </a:cubicBezTo>
                  <a:cubicBezTo>
                    <a:pt x="17" y="15"/>
                    <a:pt x="18" y="16"/>
                    <a:pt x="20" y="19"/>
                  </a:cubicBezTo>
                  <a:cubicBezTo>
                    <a:pt x="20" y="21"/>
                    <a:pt x="23" y="24"/>
                    <a:pt x="26" y="27"/>
                  </a:cubicBezTo>
                  <a:cubicBezTo>
                    <a:pt x="26" y="28"/>
                    <a:pt x="26" y="28"/>
                    <a:pt x="26" y="28"/>
                  </a:cubicBezTo>
                  <a:cubicBezTo>
                    <a:pt x="25" y="28"/>
                    <a:pt x="24" y="28"/>
                    <a:pt x="23" y="28"/>
                  </a:cubicBezTo>
                  <a:cubicBezTo>
                    <a:pt x="19" y="28"/>
                    <a:pt x="16" y="27"/>
                    <a:pt x="13" y="24"/>
                  </a:cubicBezTo>
                  <a:cubicBezTo>
                    <a:pt x="12" y="23"/>
                    <a:pt x="11" y="22"/>
                    <a:pt x="10" y="21"/>
                  </a:cubicBezTo>
                  <a:cubicBezTo>
                    <a:pt x="7" y="26"/>
                    <a:pt x="4" y="30"/>
                    <a:pt x="0" y="35"/>
                  </a:cubicBezTo>
                  <a:cubicBezTo>
                    <a:pt x="8" y="35"/>
                    <a:pt x="8" y="35"/>
                    <a:pt x="8" y="35"/>
                  </a:cubicBezTo>
                  <a:cubicBezTo>
                    <a:pt x="8" y="35"/>
                    <a:pt x="8" y="35"/>
                    <a:pt x="8" y="35"/>
                  </a:cubicBezTo>
                  <a:cubicBezTo>
                    <a:pt x="44" y="35"/>
                    <a:pt x="44" y="35"/>
                    <a:pt x="44" y="35"/>
                  </a:cubicBezTo>
                  <a:cubicBezTo>
                    <a:pt x="44" y="35"/>
                    <a:pt x="44" y="35"/>
                    <a:pt x="44" y="35"/>
                  </a:cubicBezTo>
                  <a:cubicBezTo>
                    <a:pt x="46" y="35"/>
                    <a:pt x="46" y="35"/>
                    <a:pt x="46" y="35"/>
                  </a:cubicBezTo>
                  <a:cubicBezTo>
                    <a:pt x="48" y="0"/>
                    <a:pt x="48" y="0"/>
                    <a:pt x="48" y="0"/>
                  </a:cubicBezTo>
                </a:path>
              </a:pathLst>
            </a:custGeom>
            <a:solidFill>
              <a:srgbClr val="7E58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7" name="Google Shape;8617;p199"/>
            <p:cNvSpPr/>
            <p:nvPr/>
          </p:nvSpPr>
          <p:spPr>
            <a:xfrm>
              <a:off x="4905" y="2056"/>
              <a:ext cx="38" cy="35"/>
            </a:xfrm>
            <a:custGeom>
              <a:rect b="b" l="l" r="r" t="t"/>
              <a:pathLst>
                <a:path extrusionOk="0" h="15" w="16">
                  <a:moveTo>
                    <a:pt x="5" y="0"/>
                  </a:moveTo>
                  <a:cubicBezTo>
                    <a:pt x="3" y="3"/>
                    <a:pt x="2" y="5"/>
                    <a:pt x="0" y="8"/>
                  </a:cubicBezTo>
                  <a:cubicBezTo>
                    <a:pt x="1" y="9"/>
                    <a:pt x="2" y="10"/>
                    <a:pt x="3" y="11"/>
                  </a:cubicBezTo>
                  <a:cubicBezTo>
                    <a:pt x="6" y="14"/>
                    <a:pt x="9" y="15"/>
                    <a:pt x="13" y="15"/>
                  </a:cubicBezTo>
                  <a:cubicBezTo>
                    <a:pt x="14" y="15"/>
                    <a:pt x="15" y="15"/>
                    <a:pt x="16" y="15"/>
                  </a:cubicBezTo>
                  <a:cubicBezTo>
                    <a:pt x="16" y="14"/>
                    <a:pt x="16" y="14"/>
                    <a:pt x="16" y="14"/>
                  </a:cubicBezTo>
                  <a:cubicBezTo>
                    <a:pt x="13" y="11"/>
                    <a:pt x="10" y="8"/>
                    <a:pt x="10" y="6"/>
                  </a:cubicBezTo>
                  <a:cubicBezTo>
                    <a:pt x="8" y="3"/>
                    <a:pt x="7" y="2"/>
                    <a:pt x="5" y="0"/>
                  </a:cubicBezTo>
                </a:path>
              </a:pathLst>
            </a:custGeom>
            <a:solidFill>
              <a:srgbClr val="DCBE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8" name="Google Shape;8618;p199"/>
            <p:cNvSpPr/>
            <p:nvPr/>
          </p:nvSpPr>
          <p:spPr>
            <a:xfrm>
              <a:off x="4920" y="2044"/>
              <a:ext cx="33" cy="43"/>
            </a:xfrm>
            <a:custGeom>
              <a:rect b="b" l="l" r="r" t="t"/>
              <a:pathLst>
                <a:path extrusionOk="0" h="18" w="14">
                  <a:moveTo>
                    <a:pt x="2" y="0"/>
                  </a:moveTo>
                  <a:cubicBezTo>
                    <a:pt x="1" y="1"/>
                    <a:pt x="0" y="3"/>
                    <a:pt x="0" y="4"/>
                  </a:cubicBezTo>
                  <a:cubicBezTo>
                    <a:pt x="2" y="5"/>
                    <a:pt x="4" y="7"/>
                    <a:pt x="5" y="10"/>
                  </a:cubicBezTo>
                  <a:cubicBezTo>
                    <a:pt x="6" y="12"/>
                    <a:pt x="8" y="15"/>
                    <a:pt x="11" y="18"/>
                  </a:cubicBezTo>
                  <a:cubicBezTo>
                    <a:pt x="11" y="18"/>
                    <a:pt x="11" y="18"/>
                    <a:pt x="11" y="18"/>
                  </a:cubicBezTo>
                  <a:cubicBezTo>
                    <a:pt x="12" y="18"/>
                    <a:pt x="12" y="18"/>
                    <a:pt x="12" y="18"/>
                  </a:cubicBezTo>
                  <a:cubicBezTo>
                    <a:pt x="14" y="14"/>
                    <a:pt x="13" y="8"/>
                    <a:pt x="9" y="4"/>
                  </a:cubicBezTo>
                  <a:cubicBezTo>
                    <a:pt x="7" y="2"/>
                    <a:pt x="4" y="1"/>
                    <a:pt x="2" y="0"/>
                  </a:cubicBezTo>
                </a:path>
              </a:pathLst>
            </a:custGeom>
            <a:solidFill>
              <a:srgbClr val="DCBEA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9" name="Google Shape;8619;p199"/>
            <p:cNvSpPr/>
            <p:nvPr/>
          </p:nvSpPr>
          <p:spPr>
            <a:xfrm>
              <a:off x="6178" y="1743"/>
              <a:ext cx="37" cy="33"/>
            </a:xfrm>
            <a:custGeom>
              <a:rect b="b" l="l" r="r" t="t"/>
              <a:pathLst>
                <a:path extrusionOk="0" h="14" w="16">
                  <a:moveTo>
                    <a:pt x="0" y="8"/>
                  </a:moveTo>
                  <a:cubicBezTo>
                    <a:pt x="0" y="14"/>
                    <a:pt x="0" y="14"/>
                    <a:pt x="0" y="14"/>
                  </a:cubicBezTo>
                  <a:cubicBezTo>
                    <a:pt x="16" y="12"/>
                    <a:pt x="16" y="12"/>
                    <a:pt x="16" y="12"/>
                  </a:cubicBezTo>
                  <a:cubicBezTo>
                    <a:pt x="15" y="7"/>
                    <a:pt x="15" y="7"/>
                    <a:pt x="15" y="7"/>
                  </a:cubicBezTo>
                  <a:cubicBezTo>
                    <a:pt x="15" y="7"/>
                    <a:pt x="14" y="0"/>
                    <a:pt x="7" y="0"/>
                  </a:cubicBezTo>
                  <a:cubicBezTo>
                    <a:pt x="7" y="0"/>
                    <a:pt x="7" y="0"/>
                    <a:pt x="7" y="0"/>
                  </a:cubicBezTo>
                  <a:cubicBezTo>
                    <a:pt x="7" y="0"/>
                    <a:pt x="7" y="0"/>
                    <a:pt x="7" y="0"/>
                  </a:cubicBezTo>
                  <a:cubicBezTo>
                    <a:pt x="7" y="1"/>
                    <a:pt x="7" y="1"/>
                    <a:pt x="7" y="1"/>
                  </a:cubicBezTo>
                  <a:cubicBezTo>
                    <a:pt x="0" y="1"/>
                    <a:pt x="0" y="8"/>
                    <a:pt x="0" y="8"/>
                  </a:cubicBezTo>
                  <a:close/>
                </a:path>
              </a:pathLst>
            </a:custGeom>
            <a:solidFill>
              <a:srgbClr val="F094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0" name="Google Shape;8620;p199"/>
            <p:cNvSpPr/>
            <p:nvPr/>
          </p:nvSpPr>
          <p:spPr>
            <a:xfrm>
              <a:off x="6178" y="1772"/>
              <a:ext cx="40" cy="23"/>
            </a:xfrm>
            <a:custGeom>
              <a:rect b="b" l="l" r="r" t="t"/>
              <a:pathLst>
                <a:path extrusionOk="0" h="23" w="40">
                  <a:moveTo>
                    <a:pt x="2" y="23"/>
                  </a:moveTo>
                  <a:lnTo>
                    <a:pt x="40" y="18"/>
                  </a:lnTo>
                  <a:lnTo>
                    <a:pt x="37" y="0"/>
                  </a:lnTo>
                  <a:lnTo>
                    <a:pt x="19" y="2"/>
                  </a:lnTo>
                  <a:lnTo>
                    <a:pt x="19" y="2"/>
                  </a:lnTo>
                  <a:lnTo>
                    <a:pt x="0" y="4"/>
                  </a:lnTo>
                  <a:lnTo>
                    <a:pt x="2" y="23"/>
                  </a:ln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1" name="Google Shape;8621;p199"/>
            <p:cNvSpPr/>
            <p:nvPr/>
          </p:nvSpPr>
          <p:spPr>
            <a:xfrm>
              <a:off x="6208" y="2044"/>
              <a:ext cx="36" cy="38"/>
            </a:xfrm>
            <a:custGeom>
              <a:rect b="b" l="l" r="r" t="t"/>
              <a:pathLst>
                <a:path extrusionOk="0" h="16" w="15">
                  <a:moveTo>
                    <a:pt x="6" y="16"/>
                  </a:moveTo>
                  <a:cubicBezTo>
                    <a:pt x="0" y="5"/>
                    <a:pt x="0" y="5"/>
                    <a:pt x="0" y="5"/>
                  </a:cubicBezTo>
                  <a:cubicBezTo>
                    <a:pt x="7" y="0"/>
                    <a:pt x="14" y="3"/>
                    <a:pt x="15" y="3"/>
                  </a:cubicBezTo>
                  <a:cubicBezTo>
                    <a:pt x="12" y="15"/>
                    <a:pt x="12" y="15"/>
                    <a:pt x="12" y="15"/>
                  </a:cubicBezTo>
                  <a:cubicBezTo>
                    <a:pt x="12" y="15"/>
                    <a:pt x="12" y="15"/>
                    <a:pt x="12" y="15"/>
                  </a:cubicBezTo>
                  <a:cubicBezTo>
                    <a:pt x="11" y="15"/>
                    <a:pt x="10" y="15"/>
                    <a:pt x="9" y="15"/>
                  </a:cubicBezTo>
                  <a:cubicBezTo>
                    <a:pt x="8" y="15"/>
                    <a:pt x="7" y="15"/>
                    <a:pt x="6" y="16"/>
                  </a:cubicBezTo>
                  <a:close/>
                </a:path>
              </a:pathLst>
            </a:custGeom>
            <a:solidFill>
              <a:srgbClr val="FCDB9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2" name="Google Shape;8622;p199"/>
            <p:cNvSpPr/>
            <p:nvPr/>
          </p:nvSpPr>
          <p:spPr>
            <a:xfrm>
              <a:off x="6223" y="2077"/>
              <a:ext cx="14" cy="17"/>
            </a:xfrm>
            <a:custGeom>
              <a:rect b="b" l="l" r="r" t="t"/>
              <a:pathLst>
                <a:path extrusionOk="0" h="7" w="6">
                  <a:moveTo>
                    <a:pt x="0" y="2"/>
                  </a:moveTo>
                  <a:cubicBezTo>
                    <a:pt x="3" y="0"/>
                    <a:pt x="5" y="1"/>
                    <a:pt x="6" y="1"/>
                  </a:cubicBezTo>
                  <a:cubicBezTo>
                    <a:pt x="4" y="7"/>
                    <a:pt x="4" y="7"/>
                    <a:pt x="4" y="7"/>
                  </a:cubicBezTo>
                  <a:lnTo>
                    <a:pt x="0" y="2"/>
                  </a:lnTo>
                  <a:close/>
                </a:path>
              </a:pathLst>
            </a:custGeom>
            <a:solidFill>
              <a:srgbClr val="83929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3" name="Google Shape;8623;p199"/>
            <p:cNvSpPr/>
            <p:nvPr/>
          </p:nvSpPr>
          <p:spPr>
            <a:xfrm>
              <a:off x="6180" y="1790"/>
              <a:ext cx="64" cy="266"/>
            </a:xfrm>
            <a:custGeom>
              <a:rect b="b" l="l" r="r" t="t"/>
              <a:pathLst>
                <a:path extrusionOk="0" h="112" w="27">
                  <a:moveTo>
                    <a:pt x="12" y="112"/>
                  </a:moveTo>
                  <a:cubicBezTo>
                    <a:pt x="13" y="111"/>
                    <a:pt x="15" y="110"/>
                    <a:pt x="16" y="110"/>
                  </a:cubicBezTo>
                  <a:cubicBezTo>
                    <a:pt x="17" y="110"/>
                    <a:pt x="18" y="110"/>
                    <a:pt x="19" y="109"/>
                  </a:cubicBezTo>
                  <a:cubicBezTo>
                    <a:pt x="20" y="109"/>
                    <a:pt x="22" y="109"/>
                    <a:pt x="23" y="109"/>
                  </a:cubicBezTo>
                  <a:cubicBezTo>
                    <a:pt x="25" y="110"/>
                    <a:pt x="27" y="110"/>
                    <a:pt x="27" y="110"/>
                  </a:cubicBezTo>
                  <a:cubicBezTo>
                    <a:pt x="16" y="0"/>
                    <a:pt x="16" y="0"/>
                    <a:pt x="16" y="0"/>
                  </a:cubicBezTo>
                  <a:cubicBezTo>
                    <a:pt x="11" y="1"/>
                    <a:pt x="11" y="1"/>
                    <a:pt x="11" y="1"/>
                  </a:cubicBezTo>
                  <a:cubicBezTo>
                    <a:pt x="8" y="1"/>
                    <a:pt x="8" y="1"/>
                    <a:pt x="8" y="1"/>
                  </a:cubicBezTo>
                  <a:cubicBezTo>
                    <a:pt x="8" y="1"/>
                    <a:pt x="8" y="1"/>
                    <a:pt x="8" y="1"/>
                  </a:cubicBezTo>
                  <a:cubicBezTo>
                    <a:pt x="4" y="2"/>
                    <a:pt x="4" y="2"/>
                    <a:pt x="4" y="2"/>
                  </a:cubicBezTo>
                  <a:cubicBezTo>
                    <a:pt x="0" y="2"/>
                    <a:pt x="0" y="2"/>
                    <a:pt x="0" y="2"/>
                  </a:cubicBezTo>
                  <a:lnTo>
                    <a:pt x="12" y="112"/>
                  </a:lnTo>
                  <a:close/>
                </a:path>
              </a:pathLst>
            </a:custGeom>
            <a:solidFill>
              <a:srgbClr val="149E4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4" name="Google Shape;8624;p199"/>
            <p:cNvSpPr/>
            <p:nvPr/>
          </p:nvSpPr>
          <p:spPr>
            <a:xfrm>
              <a:off x="6336" y="1731"/>
              <a:ext cx="24" cy="71"/>
            </a:xfrm>
            <a:custGeom>
              <a:rect b="b" l="l" r="r" t="t"/>
              <a:pathLst>
                <a:path extrusionOk="0" h="30" w="10">
                  <a:moveTo>
                    <a:pt x="10" y="25"/>
                  </a:moveTo>
                  <a:cubicBezTo>
                    <a:pt x="10" y="28"/>
                    <a:pt x="8" y="30"/>
                    <a:pt x="5" y="30"/>
                  </a:cubicBezTo>
                  <a:cubicBezTo>
                    <a:pt x="2" y="30"/>
                    <a:pt x="0" y="28"/>
                    <a:pt x="0" y="25"/>
                  </a:cubicBezTo>
                  <a:cubicBezTo>
                    <a:pt x="0" y="6"/>
                    <a:pt x="0" y="6"/>
                    <a:pt x="0" y="6"/>
                  </a:cubicBezTo>
                  <a:cubicBezTo>
                    <a:pt x="0" y="3"/>
                    <a:pt x="2" y="0"/>
                    <a:pt x="5" y="0"/>
                  </a:cubicBezTo>
                  <a:cubicBezTo>
                    <a:pt x="8" y="0"/>
                    <a:pt x="10" y="3"/>
                    <a:pt x="10" y="6"/>
                  </a:cubicBezTo>
                  <a:lnTo>
                    <a:pt x="10" y="25"/>
                  </a:lnTo>
                  <a:close/>
                </a:path>
              </a:pathLst>
            </a:custGeom>
            <a:solidFill>
              <a:srgbClr val="8E8A8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5" name="Google Shape;8625;p199"/>
            <p:cNvSpPr/>
            <p:nvPr/>
          </p:nvSpPr>
          <p:spPr>
            <a:xfrm>
              <a:off x="6296" y="1788"/>
              <a:ext cx="104" cy="104"/>
            </a:xfrm>
            <a:custGeom>
              <a:rect b="b" l="l" r="r" t="t"/>
              <a:pathLst>
                <a:path extrusionOk="0" h="44" w="44">
                  <a:moveTo>
                    <a:pt x="22" y="1"/>
                  </a:moveTo>
                  <a:cubicBezTo>
                    <a:pt x="10" y="1"/>
                    <a:pt x="0" y="11"/>
                    <a:pt x="0" y="23"/>
                  </a:cubicBezTo>
                  <a:cubicBezTo>
                    <a:pt x="0" y="35"/>
                    <a:pt x="10" y="44"/>
                    <a:pt x="22" y="44"/>
                  </a:cubicBezTo>
                  <a:cubicBezTo>
                    <a:pt x="34" y="44"/>
                    <a:pt x="44" y="34"/>
                    <a:pt x="44" y="22"/>
                  </a:cubicBezTo>
                  <a:cubicBezTo>
                    <a:pt x="44" y="10"/>
                    <a:pt x="34" y="0"/>
                    <a:pt x="22" y="1"/>
                  </a:cubicBezTo>
                  <a:close/>
                  <a:moveTo>
                    <a:pt x="22" y="39"/>
                  </a:moveTo>
                  <a:cubicBezTo>
                    <a:pt x="13" y="39"/>
                    <a:pt x="6" y="32"/>
                    <a:pt x="6" y="23"/>
                  </a:cubicBezTo>
                  <a:cubicBezTo>
                    <a:pt x="6" y="14"/>
                    <a:pt x="13" y="7"/>
                    <a:pt x="22" y="7"/>
                  </a:cubicBezTo>
                  <a:cubicBezTo>
                    <a:pt x="31" y="7"/>
                    <a:pt x="38" y="14"/>
                    <a:pt x="38" y="23"/>
                  </a:cubicBezTo>
                  <a:cubicBezTo>
                    <a:pt x="38" y="32"/>
                    <a:pt x="31" y="39"/>
                    <a:pt x="22" y="39"/>
                  </a:cubicBezTo>
                  <a:close/>
                </a:path>
              </a:pathLst>
            </a:custGeom>
            <a:solidFill>
              <a:srgbClr val="7766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6" name="Google Shape;8626;p199"/>
            <p:cNvSpPr/>
            <p:nvPr/>
          </p:nvSpPr>
          <p:spPr>
            <a:xfrm>
              <a:off x="6334" y="1864"/>
              <a:ext cx="33" cy="35"/>
            </a:xfrm>
            <a:custGeom>
              <a:rect b="b" l="l" r="r" t="t"/>
              <a:pathLst>
                <a:path extrusionOk="0" h="15" w="14">
                  <a:moveTo>
                    <a:pt x="7" y="0"/>
                  </a:moveTo>
                  <a:cubicBezTo>
                    <a:pt x="3" y="1"/>
                    <a:pt x="0" y="4"/>
                    <a:pt x="0" y="8"/>
                  </a:cubicBezTo>
                  <a:cubicBezTo>
                    <a:pt x="0" y="11"/>
                    <a:pt x="3" y="15"/>
                    <a:pt x="7" y="15"/>
                  </a:cubicBezTo>
                  <a:cubicBezTo>
                    <a:pt x="11" y="15"/>
                    <a:pt x="14" y="11"/>
                    <a:pt x="14" y="7"/>
                  </a:cubicBezTo>
                  <a:cubicBezTo>
                    <a:pt x="14" y="4"/>
                    <a:pt x="11" y="0"/>
                    <a:pt x="7" y="0"/>
                  </a:cubicBezTo>
                  <a:close/>
                  <a:moveTo>
                    <a:pt x="7" y="13"/>
                  </a:moveTo>
                  <a:cubicBezTo>
                    <a:pt x="4" y="13"/>
                    <a:pt x="1" y="11"/>
                    <a:pt x="1" y="8"/>
                  </a:cubicBezTo>
                  <a:cubicBezTo>
                    <a:pt x="1" y="5"/>
                    <a:pt x="4" y="3"/>
                    <a:pt x="7" y="3"/>
                  </a:cubicBezTo>
                  <a:cubicBezTo>
                    <a:pt x="10" y="3"/>
                    <a:pt x="12" y="5"/>
                    <a:pt x="12" y="8"/>
                  </a:cubicBezTo>
                  <a:cubicBezTo>
                    <a:pt x="12" y="11"/>
                    <a:pt x="10" y="13"/>
                    <a:pt x="7" y="13"/>
                  </a:cubicBezTo>
                  <a:close/>
                </a:path>
              </a:pathLst>
            </a:custGeom>
            <a:solidFill>
              <a:srgbClr val="E306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7" name="Google Shape;8627;p199"/>
            <p:cNvSpPr/>
            <p:nvPr/>
          </p:nvSpPr>
          <p:spPr>
            <a:xfrm>
              <a:off x="6291" y="1888"/>
              <a:ext cx="59" cy="210"/>
            </a:xfrm>
            <a:custGeom>
              <a:rect b="b" l="l" r="r" t="t"/>
              <a:pathLst>
                <a:path extrusionOk="0" h="210" w="59">
                  <a:moveTo>
                    <a:pt x="43" y="0"/>
                  </a:moveTo>
                  <a:lnTo>
                    <a:pt x="5" y="101"/>
                  </a:lnTo>
                  <a:lnTo>
                    <a:pt x="0" y="184"/>
                  </a:lnTo>
                  <a:lnTo>
                    <a:pt x="14" y="210"/>
                  </a:lnTo>
                  <a:lnTo>
                    <a:pt x="12" y="184"/>
                  </a:lnTo>
                  <a:lnTo>
                    <a:pt x="17" y="106"/>
                  </a:lnTo>
                  <a:lnTo>
                    <a:pt x="59" y="11"/>
                  </a:lnTo>
                  <a:lnTo>
                    <a:pt x="43" y="0"/>
                  </a:lnTo>
                  <a:close/>
                </a:path>
              </a:pathLst>
            </a:custGeom>
            <a:solidFill>
              <a:srgbClr val="E306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8" name="Google Shape;8628;p199"/>
            <p:cNvSpPr/>
            <p:nvPr/>
          </p:nvSpPr>
          <p:spPr>
            <a:xfrm>
              <a:off x="6348" y="1888"/>
              <a:ext cx="61" cy="210"/>
            </a:xfrm>
            <a:custGeom>
              <a:rect b="b" l="l" r="r" t="t"/>
              <a:pathLst>
                <a:path extrusionOk="0" h="210" w="61">
                  <a:moveTo>
                    <a:pt x="16" y="0"/>
                  </a:moveTo>
                  <a:lnTo>
                    <a:pt x="54" y="101"/>
                  </a:lnTo>
                  <a:lnTo>
                    <a:pt x="61" y="182"/>
                  </a:lnTo>
                  <a:lnTo>
                    <a:pt x="47" y="210"/>
                  </a:lnTo>
                  <a:lnTo>
                    <a:pt x="50" y="184"/>
                  </a:lnTo>
                  <a:lnTo>
                    <a:pt x="42" y="104"/>
                  </a:lnTo>
                  <a:lnTo>
                    <a:pt x="0" y="11"/>
                  </a:lnTo>
                  <a:lnTo>
                    <a:pt x="16" y="0"/>
                  </a:lnTo>
                  <a:close/>
                </a:path>
              </a:pathLst>
            </a:custGeom>
            <a:solidFill>
              <a:srgbClr val="E306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9" name="Google Shape;8629;p199"/>
            <p:cNvSpPr/>
            <p:nvPr/>
          </p:nvSpPr>
          <p:spPr>
            <a:xfrm>
              <a:off x="6152" y="1904"/>
              <a:ext cx="45" cy="43"/>
            </a:xfrm>
            <a:custGeom>
              <a:rect b="b" l="l" r="r" t="t"/>
              <a:pathLst>
                <a:path extrusionOk="0" h="43" w="45">
                  <a:moveTo>
                    <a:pt x="37" y="0"/>
                  </a:moveTo>
                  <a:lnTo>
                    <a:pt x="45" y="33"/>
                  </a:lnTo>
                  <a:lnTo>
                    <a:pt x="42" y="33"/>
                  </a:lnTo>
                  <a:lnTo>
                    <a:pt x="42" y="33"/>
                  </a:lnTo>
                  <a:lnTo>
                    <a:pt x="11" y="40"/>
                  </a:lnTo>
                  <a:lnTo>
                    <a:pt x="11" y="40"/>
                  </a:lnTo>
                  <a:lnTo>
                    <a:pt x="7" y="43"/>
                  </a:lnTo>
                  <a:lnTo>
                    <a:pt x="0" y="10"/>
                  </a:lnTo>
                  <a:lnTo>
                    <a:pt x="37" y="0"/>
                  </a:ln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0" name="Google Shape;8630;p199"/>
            <p:cNvSpPr/>
            <p:nvPr/>
          </p:nvSpPr>
          <p:spPr>
            <a:xfrm>
              <a:off x="6130" y="1800"/>
              <a:ext cx="59" cy="114"/>
            </a:xfrm>
            <a:custGeom>
              <a:rect b="b" l="l" r="r" t="t"/>
              <a:pathLst>
                <a:path extrusionOk="0" h="48" w="25">
                  <a:moveTo>
                    <a:pt x="16" y="8"/>
                  </a:moveTo>
                  <a:cubicBezTo>
                    <a:pt x="25" y="44"/>
                    <a:pt x="25" y="44"/>
                    <a:pt x="25" y="44"/>
                  </a:cubicBezTo>
                  <a:cubicBezTo>
                    <a:pt x="9" y="48"/>
                    <a:pt x="9" y="48"/>
                    <a:pt x="9" y="48"/>
                  </a:cubicBezTo>
                  <a:cubicBezTo>
                    <a:pt x="1" y="12"/>
                    <a:pt x="1" y="12"/>
                    <a:pt x="1" y="12"/>
                  </a:cubicBezTo>
                  <a:cubicBezTo>
                    <a:pt x="0" y="8"/>
                    <a:pt x="0" y="5"/>
                    <a:pt x="2" y="3"/>
                  </a:cubicBezTo>
                  <a:cubicBezTo>
                    <a:pt x="3"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7" y="1"/>
                    <a:pt x="9" y="0"/>
                    <a:pt x="12" y="1"/>
                  </a:cubicBezTo>
                  <a:cubicBezTo>
                    <a:pt x="14" y="2"/>
                    <a:pt x="15" y="4"/>
                    <a:pt x="16" y="8"/>
                  </a:cubicBezTo>
                  <a:close/>
                </a:path>
              </a:pathLst>
            </a:custGeom>
            <a:solidFill>
              <a:srgbClr val="1640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1" name="Google Shape;8631;p199"/>
            <p:cNvSpPr/>
            <p:nvPr/>
          </p:nvSpPr>
          <p:spPr>
            <a:xfrm>
              <a:off x="6194" y="2061"/>
              <a:ext cx="38" cy="52"/>
            </a:xfrm>
            <a:custGeom>
              <a:rect b="b" l="l" r="r" t="t"/>
              <a:pathLst>
                <a:path extrusionOk="0" h="22" w="16">
                  <a:moveTo>
                    <a:pt x="11" y="0"/>
                  </a:moveTo>
                  <a:cubicBezTo>
                    <a:pt x="16" y="19"/>
                    <a:pt x="16" y="19"/>
                    <a:pt x="16" y="19"/>
                  </a:cubicBezTo>
                  <a:cubicBezTo>
                    <a:pt x="9" y="16"/>
                    <a:pt x="5" y="21"/>
                    <a:pt x="4" y="22"/>
                  </a:cubicBezTo>
                  <a:cubicBezTo>
                    <a:pt x="0" y="2"/>
                    <a:pt x="0" y="2"/>
                    <a:pt x="0" y="2"/>
                  </a:cubicBezTo>
                  <a:cubicBezTo>
                    <a:pt x="0" y="2"/>
                    <a:pt x="0" y="2"/>
                    <a:pt x="0" y="2"/>
                  </a:cubicBezTo>
                  <a:cubicBezTo>
                    <a:pt x="11" y="0"/>
                    <a:pt x="11" y="0"/>
                    <a:pt x="11" y="0"/>
                  </a:cubicBezTo>
                  <a:close/>
                </a:path>
              </a:pathLst>
            </a:custGeom>
            <a:solidFill>
              <a:srgbClr val="83929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2" name="Google Shape;8632;p199"/>
            <p:cNvSpPr/>
            <p:nvPr/>
          </p:nvSpPr>
          <p:spPr>
            <a:xfrm>
              <a:off x="6204" y="2098"/>
              <a:ext cx="33" cy="60"/>
            </a:xfrm>
            <a:custGeom>
              <a:rect b="b" l="l" r="r" t="t"/>
              <a:pathLst>
                <a:path extrusionOk="0" h="25" w="14">
                  <a:moveTo>
                    <a:pt x="12" y="3"/>
                  </a:moveTo>
                  <a:cubicBezTo>
                    <a:pt x="14" y="14"/>
                    <a:pt x="14" y="14"/>
                    <a:pt x="14" y="14"/>
                  </a:cubicBezTo>
                  <a:cubicBezTo>
                    <a:pt x="14" y="15"/>
                    <a:pt x="10" y="17"/>
                    <a:pt x="11" y="25"/>
                  </a:cubicBezTo>
                  <a:cubicBezTo>
                    <a:pt x="8" y="17"/>
                    <a:pt x="4" y="17"/>
                    <a:pt x="3" y="17"/>
                  </a:cubicBezTo>
                  <a:cubicBezTo>
                    <a:pt x="0" y="6"/>
                    <a:pt x="0" y="6"/>
                    <a:pt x="0" y="6"/>
                  </a:cubicBezTo>
                  <a:cubicBezTo>
                    <a:pt x="1" y="5"/>
                    <a:pt x="5" y="0"/>
                    <a:pt x="12" y="3"/>
                  </a:cubicBezTo>
                  <a:close/>
                  <a:moveTo>
                    <a:pt x="9" y="14"/>
                  </a:moveTo>
                  <a:cubicBezTo>
                    <a:pt x="10" y="14"/>
                    <a:pt x="10" y="13"/>
                    <a:pt x="10" y="12"/>
                  </a:cubicBezTo>
                  <a:cubicBezTo>
                    <a:pt x="10" y="11"/>
                    <a:pt x="9" y="11"/>
                    <a:pt x="8" y="11"/>
                  </a:cubicBezTo>
                  <a:cubicBezTo>
                    <a:pt x="7" y="12"/>
                    <a:pt x="6" y="12"/>
                    <a:pt x="6" y="13"/>
                  </a:cubicBezTo>
                  <a:cubicBezTo>
                    <a:pt x="6" y="14"/>
                    <a:pt x="7" y="14"/>
                    <a:pt x="9" y="14"/>
                  </a:cubicBez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3" name="Google Shape;8633;p199"/>
            <p:cNvSpPr/>
            <p:nvPr/>
          </p:nvSpPr>
          <p:spPr>
            <a:xfrm>
              <a:off x="6189" y="2049"/>
              <a:ext cx="31" cy="16"/>
            </a:xfrm>
            <a:custGeom>
              <a:rect b="b" l="l" r="r" t="t"/>
              <a:pathLst>
                <a:path extrusionOk="0" h="16" w="31">
                  <a:moveTo>
                    <a:pt x="5" y="16"/>
                  </a:moveTo>
                  <a:lnTo>
                    <a:pt x="5" y="16"/>
                  </a:lnTo>
                  <a:lnTo>
                    <a:pt x="31" y="12"/>
                  </a:lnTo>
                  <a:lnTo>
                    <a:pt x="31" y="12"/>
                  </a:lnTo>
                  <a:lnTo>
                    <a:pt x="31" y="12"/>
                  </a:lnTo>
                  <a:lnTo>
                    <a:pt x="29" y="0"/>
                  </a:lnTo>
                  <a:lnTo>
                    <a:pt x="0" y="7"/>
                  </a:lnTo>
                  <a:lnTo>
                    <a:pt x="5" y="16"/>
                  </a:lnTo>
                  <a:lnTo>
                    <a:pt x="5" y="16"/>
                  </a:ln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4" name="Google Shape;8634;p199"/>
            <p:cNvSpPr/>
            <p:nvPr/>
          </p:nvSpPr>
          <p:spPr>
            <a:xfrm>
              <a:off x="6163" y="1937"/>
              <a:ext cx="55" cy="119"/>
            </a:xfrm>
            <a:custGeom>
              <a:rect b="b" l="l" r="r" t="t"/>
              <a:pathLst>
                <a:path extrusionOk="0" h="119" w="55">
                  <a:moveTo>
                    <a:pt x="29" y="119"/>
                  </a:moveTo>
                  <a:lnTo>
                    <a:pt x="55" y="112"/>
                  </a:lnTo>
                  <a:lnTo>
                    <a:pt x="31" y="0"/>
                  </a:lnTo>
                  <a:lnTo>
                    <a:pt x="0" y="7"/>
                  </a:lnTo>
                  <a:lnTo>
                    <a:pt x="26" y="119"/>
                  </a:lnTo>
                  <a:lnTo>
                    <a:pt x="29" y="119"/>
                  </a:lnTo>
                  <a:lnTo>
                    <a:pt x="29" y="119"/>
                  </a:lnTo>
                  <a:close/>
                </a:path>
              </a:pathLst>
            </a:custGeom>
            <a:solidFill>
              <a:srgbClr val="16405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5" name="Google Shape;8635;p199"/>
            <p:cNvSpPr/>
            <p:nvPr/>
          </p:nvSpPr>
          <p:spPr>
            <a:xfrm>
              <a:off x="6227" y="1734"/>
              <a:ext cx="64" cy="428"/>
            </a:xfrm>
            <a:custGeom>
              <a:rect b="b" l="l" r="r" t="t"/>
              <a:pathLst>
                <a:path extrusionOk="0" h="428" w="64">
                  <a:moveTo>
                    <a:pt x="64" y="0"/>
                  </a:moveTo>
                  <a:lnTo>
                    <a:pt x="59" y="428"/>
                  </a:lnTo>
                  <a:lnTo>
                    <a:pt x="0" y="428"/>
                  </a:lnTo>
                  <a:lnTo>
                    <a:pt x="5" y="0"/>
                  </a:lnTo>
                  <a:lnTo>
                    <a:pt x="64" y="0"/>
                  </a:lnTo>
                  <a:close/>
                </a:path>
              </a:pathLst>
            </a:custGeom>
            <a:solidFill>
              <a:srgbClr val="FFED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6" name="Google Shape;8636;p199"/>
            <p:cNvSpPr/>
            <p:nvPr/>
          </p:nvSpPr>
          <p:spPr>
            <a:xfrm>
              <a:off x="6227" y="2155"/>
              <a:ext cx="14" cy="3"/>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7" name="Google Shape;8637;p199"/>
            <p:cNvSpPr/>
            <p:nvPr/>
          </p:nvSpPr>
          <p:spPr>
            <a:xfrm>
              <a:off x="6227" y="2141"/>
              <a:ext cx="10"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8" name="Google Shape;8638;p199"/>
            <p:cNvSpPr/>
            <p:nvPr/>
          </p:nvSpPr>
          <p:spPr>
            <a:xfrm>
              <a:off x="6227" y="2115"/>
              <a:ext cx="10"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9" name="Google Shape;8639;p199"/>
            <p:cNvSpPr/>
            <p:nvPr/>
          </p:nvSpPr>
          <p:spPr>
            <a:xfrm>
              <a:off x="6227" y="2087"/>
              <a:ext cx="10"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0" name="Google Shape;8640;p199"/>
            <p:cNvSpPr/>
            <p:nvPr/>
          </p:nvSpPr>
          <p:spPr>
            <a:xfrm>
              <a:off x="6227" y="2058"/>
              <a:ext cx="10" cy="3"/>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1" name="Google Shape;8641;p199"/>
            <p:cNvSpPr/>
            <p:nvPr/>
          </p:nvSpPr>
          <p:spPr>
            <a:xfrm>
              <a:off x="6227" y="2030"/>
              <a:ext cx="10"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2" name="Google Shape;8642;p199"/>
            <p:cNvSpPr/>
            <p:nvPr/>
          </p:nvSpPr>
          <p:spPr>
            <a:xfrm>
              <a:off x="6230" y="2004"/>
              <a:ext cx="7"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3" name="Google Shape;8643;p199"/>
            <p:cNvSpPr/>
            <p:nvPr/>
          </p:nvSpPr>
          <p:spPr>
            <a:xfrm>
              <a:off x="6230" y="1975"/>
              <a:ext cx="7"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4" name="Google Shape;8644;p199"/>
            <p:cNvSpPr/>
            <p:nvPr/>
          </p:nvSpPr>
          <p:spPr>
            <a:xfrm>
              <a:off x="6230" y="1947"/>
              <a:ext cx="7"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5" name="Google Shape;8645;p199"/>
            <p:cNvSpPr/>
            <p:nvPr/>
          </p:nvSpPr>
          <p:spPr>
            <a:xfrm>
              <a:off x="6230" y="1918"/>
              <a:ext cx="9" cy="3"/>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6" name="Google Shape;8646;p199"/>
            <p:cNvSpPr/>
            <p:nvPr/>
          </p:nvSpPr>
          <p:spPr>
            <a:xfrm>
              <a:off x="6230" y="1892"/>
              <a:ext cx="9"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7" name="Google Shape;8647;p199"/>
            <p:cNvSpPr/>
            <p:nvPr/>
          </p:nvSpPr>
          <p:spPr>
            <a:xfrm>
              <a:off x="6230" y="1864"/>
              <a:ext cx="9"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8" name="Google Shape;8648;p199"/>
            <p:cNvSpPr/>
            <p:nvPr/>
          </p:nvSpPr>
          <p:spPr>
            <a:xfrm>
              <a:off x="6230" y="1835"/>
              <a:ext cx="9" cy="3"/>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9" name="Google Shape;8649;p199"/>
            <p:cNvSpPr/>
            <p:nvPr/>
          </p:nvSpPr>
          <p:spPr>
            <a:xfrm>
              <a:off x="6230" y="1807"/>
              <a:ext cx="9"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0" name="Google Shape;8650;p199"/>
            <p:cNvSpPr/>
            <p:nvPr/>
          </p:nvSpPr>
          <p:spPr>
            <a:xfrm>
              <a:off x="6232" y="1781"/>
              <a:ext cx="7"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1" name="Google Shape;8651;p199"/>
            <p:cNvSpPr/>
            <p:nvPr/>
          </p:nvSpPr>
          <p:spPr>
            <a:xfrm>
              <a:off x="6232" y="1753"/>
              <a:ext cx="7"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2" name="Google Shape;8652;p199"/>
            <p:cNvSpPr/>
            <p:nvPr/>
          </p:nvSpPr>
          <p:spPr>
            <a:xfrm>
              <a:off x="6227" y="2129"/>
              <a:ext cx="14"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3" name="Google Shape;8653;p199"/>
            <p:cNvSpPr/>
            <p:nvPr/>
          </p:nvSpPr>
          <p:spPr>
            <a:xfrm>
              <a:off x="6227" y="2101"/>
              <a:ext cx="17"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4" name="Google Shape;8654;p199"/>
            <p:cNvSpPr/>
            <p:nvPr/>
          </p:nvSpPr>
          <p:spPr>
            <a:xfrm>
              <a:off x="6227" y="2072"/>
              <a:ext cx="17" cy="3"/>
            </a:xfrm>
            <a:custGeom>
              <a:rect b="b" l="l" r="r" t="t"/>
              <a:pathLst>
                <a:path extrusionOk="0" h="3" w="17">
                  <a:moveTo>
                    <a:pt x="17" y="0"/>
                  </a:moveTo>
                  <a:lnTo>
                    <a:pt x="17" y="3"/>
                  </a:lnTo>
                  <a:lnTo>
                    <a:pt x="0" y="0"/>
                  </a:lnTo>
                  <a:lnTo>
                    <a:pt x="0" y="0"/>
                  </a:lnTo>
                  <a:lnTo>
                    <a:pt x="17" y="0"/>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5" name="Google Shape;8655;p199"/>
            <p:cNvSpPr/>
            <p:nvPr/>
          </p:nvSpPr>
          <p:spPr>
            <a:xfrm>
              <a:off x="6227" y="2044"/>
              <a:ext cx="17"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6" name="Google Shape;8656;p199"/>
            <p:cNvSpPr/>
            <p:nvPr/>
          </p:nvSpPr>
          <p:spPr>
            <a:xfrm>
              <a:off x="6230" y="2018"/>
              <a:ext cx="14"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7" name="Google Shape;8657;p199"/>
            <p:cNvSpPr/>
            <p:nvPr/>
          </p:nvSpPr>
          <p:spPr>
            <a:xfrm>
              <a:off x="6230" y="1989"/>
              <a:ext cx="14"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8" name="Google Shape;8658;p199"/>
            <p:cNvSpPr/>
            <p:nvPr/>
          </p:nvSpPr>
          <p:spPr>
            <a:xfrm>
              <a:off x="6230" y="1961"/>
              <a:ext cx="14" cy="2"/>
            </a:xfrm>
            <a:custGeom>
              <a:rect b="b" l="l" r="r" t="t"/>
              <a:pathLst>
                <a:path extrusionOk="0" h="2" w="14">
                  <a:moveTo>
                    <a:pt x="14" y="0"/>
                  </a:moveTo>
                  <a:lnTo>
                    <a:pt x="14" y="2"/>
                  </a:lnTo>
                  <a:lnTo>
                    <a:pt x="0" y="0"/>
                  </a:lnTo>
                  <a:lnTo>
                    <a:pt x="0" y="0"/>
                  </a:lnTo>
                  <a:lnTo>
                    <a:pt x="14" y="0"/>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9" name="Google Shape;8659;p199"/>
            <p:cNvSpPr/>
            <p:nvPr/>
          </p:nvSpPr>
          <p:spPr>
            <a:xfrm>
              <a:off x="6230" y="1933"/>
              <a:ext cx="14" cy="2"/>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0" name="Google Shape;8660;p199"/>
            <p:cNvSpPr/>
            <p:nvPr/>
          </p:nvSpPr>
          <p:spPr>
            <a:xfrm>
              <a:off x="6230" y="1904"/>
              <a:ext cx="14" cy="3"/>
            </a:xfrm>
            <a:custGeom>
              <a:rect b="b" l="l" r="r" t="t"/>
              <a:pathLst>
                <a:path extrusionOk="0" h="3" w="14">
                  <a:moveTo>
                    <a:pt x="14" y="3"/>
                  </a:moveTo>
                  <a:lnTo>
                    <a:pt x="14" y="3"/>
                  </a:lnTo>
                  <a:lnTo>
                    <a:pt x="0" y="3"/>
                  </a:lnTo>
                  <a:lnTo>
                    <a:pt x="0" y="0"/>
                  </a:lnTo>
                  <a:lnTo>
                    <a:pt x="14" y="3"/>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1" name="Google Shape;8661;p199"/>
            <p:cNvSpPr/>
            <p:nvPr/>
          </p:nvSpPr>
          <p:spPr>
            <a:xfrm>
              <a:off x="6230" y="1878"/>
              <a:ext cx="14"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2" name="Google Shape;8662;p199"/>
            <p:cNvSpPr/>
            <p:nvPr/>
          </p:nvSpPr>
          <p:spPr>
            <a:xfrm>
              <a:off x="6230" y="1850"/>
              <a:ext cx="16" cy="2"/>
            </a:xfrm>
            <a:custGeom>
              <a:rect b="b" l="l" r="r" t="t"/>
              <a:pathLst>
                <a:path extrusionOk="0" h="2" w="16">
                  <a:moveTo>
                    <a:pt x="16" y="0"/>
                  </a:moveTo>
                  <a:lnTo>
                    <a:pt x="16" y="2"/>
                  </a:lnTo>
                  <a:lnTo>
                    <a:pt x="0" y="0"/>
                  </a:lnTo>
                  <a:lnTo>
                    <a:pt x="0" y="0"/>
                  </a:lnTo>
                  <a:lnTo>
                    <a:pt x="16" y="0"/>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3" name="Google Shape;8663;p199"/>
            <p:cNvSpPr/>
            <p:nvPr/>
          </p:nvSpPr>
          <p:spPr>
            <a:xfrm>
              <a:off x="6230" y="1821"/>
              <a:ext cx="16" cy="3"/>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4" name="Google Shape;8664;p199"/>
            <p:cNvSpPr/>
            <p:nvPr/>
          </p:nvSpPr>
          <p:spPr>
            <a:xfrm>
              <a:off x="6232" y="1793"/>
              <a:ext cx="14" cy="2"/>
            </a:xfrm>
            <a:custGeom>
              <a:rect b="b" l="l" r="r" t="t"/>
              <a:pathLst>
                <a:path extrusionOk="0" h="2" w="14">
                  <a:moveTo>
                    <a:pt x="14" y="2"/>
                  </a:moveTo>
                  <a:lnTo>
                    <a:pt x="14" y="2"/>
                  </a:lnTo>
                  <a:lnTo>
                    <a:pt x="0" y="2"/>
                  </a:lnTo>
                  <a:lnTo>
                    <a:pt x="0" y="0"/>
                  </a:lnTo>
                  <a:lnTo>
                    <a:pt x="14" y="2"/>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5" name="Google Shape;8665;p199"/>
            <p:cNvSpPr/>
            <p:nvPr/>
          </p:nvSpPr>
          <p:spPr>
            <a:xfrm>
              <a:off x="6232" y="1767"/>
              <a:ext cx="14" cy="1"/>
            </a:xfrm>
            <a:prstGeom prst="rect">
              <a:avLst/>
            </a:pr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6" name="Google Shape;8666;p199"/>
            <p:cNvSpPr/>
            <p:nvPr/>
          </p:nvSpPr>
          <p:spPr>
            <a:xfrm>
              <a:off x="6232" y="1738"/>
              <a:ext cx="14" cy="3"/>
            </a:xfrm>
            <a:custGeom>
              <a:rect b="b" l="l" r="r" t="t"/>
              <a:pathLst>
                <a:path extrusionOk="0" h="3" w="14">
                  <a:moveTo>
                    <a:pt x="14" y="0"/>
                  </a:moveTo>
                  <a:lnTo>
                    <a:pt x="14" y="3"/>
                  </a:lnTo>
                  <a:lnTo>
                    <a:pt x="0" y="0"/>
                  </a:lnTo>
                  <a:lnTo>
                    <a:pt x="0" y="0"/>
                  </a:lnTo>
                  <a:lnTo>
                    <a:pt x="14" y="0"/>
                  </a:lnTo>
                  <a:close/>
                </a:path>
              </a:pathLst>
            </a:custGeom>
            <a:solidFill>
              <a:srgbClr val="0202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7" name="Google Shape;8667;p199"/>
            <p:cNvSpPr/>
            <p:nvPr/>
          </p:nvSpPr>
          <p:spPr>
            <a:xfrm>
              <a:off x="6251" y="1755"/>
              <a:ext cx="19" cy="388"/>
            </a:xfrm>
            <a:custGeom>
              <a:rect b="b" l="l" r="r" t="t"/>
              <a:pathLst>
                <a:path extrusionOk="0" h="164" w="8">
                  <a:moveTo>
                    <a:pt x="5" y="0"/>
                  </a:moveTo>
                  <a:cubicBezTo>
                    <a:pt x="6" y="0"/>
                    <a:pt x="8" y="2"/>
                    <a:pt x="8" y="3"/>
                  </a:cubicBezTo>
                  <a:cubicBezTo>
                    <a:pt x="6" y="161"/>
                    <a:pt x="6" y="161"/>
                    <a:pt x="6" y="161"/>
                  </a:cubicBezTo>
                  <a:cubicBezTo>
                    <a:pt x="6" y="163"/>
                    <a:pt x="5" y="164"/>
                    <a:pt x="3" y="164"/>
                  </a:cubicBezTo>
                  <a:cubicBezTo>
                    <a:pt x="1" y="164"/>
                    <a:pt x="0" y="163"/>
                    <a:pt x="0" y="161"/>
                  </a:cubicBezTo>
                  <a:cubicBezTo>
                    <a:pt x="1" y="3"/>
                    <a:pt x="1" y="3"/>
                    <a:pt x="1" y="3"/>
                  </a:cubicBezTo>
                  <a:cubicBezTo>
                    <a:pt x="1" y="2"/>
                    <a:pt x="3" y="0"/>
                    <a:pt x="5" y="0"/>
                  </a:cubicBezTo>
                  <a:close/>
                </a:path>
              </a:pathLst>
            </a:custGeom>
            <a:solidFill>
              <a:srgbClr val="FFF48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8" name="Google Shape;8668;p199"/>
            <p:cNvSpPr/>
            <p:nvPr/>
          </p:nvSpPr>
          <p:spPr>
            <a:xfrm>
              <a:off x="6147" y="1916"/>
              <a:ext cx="208" cy="14"/>
            </a:xfrm>
            <a:prstGeom prst="rect">
              <a:avLst/>
            </a:prstGeom>
            <a:solidFill>
              <a:srgbClr val="F6A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9" name="Google Shape;8669;p199"/>
            <p:cNvSpPr/>
            <p:nvPr/>
          </p:nvSpPr>
          <p:spPr>
            <a:xfrm>
              <a:off x="6171" y="2160"/>
              <a:ext cx="160" cy="14"/>
            </a:xfrm>
            <a:prstGeom prst="rect">
              <a:avLst/>
            </a:pr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0" name="Google Shape;8670;p199"/>
            <p:cNvSpPr/>
            <p:nvPr/>
          </p:nvSpPr>
          <p:spPr>
            <a:xfrm>
              <a:off x="6147" y="1930"/>
              <a:ext cx="208" cy="19"/>
            </a:xfrm>
            <a:custGeom>
              <a:rect b="b" l="l" r="r" t="t"/>
              <a:pathLst>
                <a:path extrusionOk="0" h="19" w="208">
                  <a:moveTo>
                    <a:pt x="203" y="19"/>
                  </a:moveTo>
                  <a:lnTo>
                    <a:pt x="2" y="19"/>
                  </a:lnTo>
                  <a:lnTo>
                    <a:pt x="0" y="0"/>
                  </a:lnTo>
                  <a:lnTo>
                    <a:pt x="208" y="0"/>
                  </a:lnTo>
                  <a:lnTo>
                    <a:pt x="203" y="19"/>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1" name="Google Shape;8671;p199"/>
            <p:cNvSpPr/>
            <p:nvPr/>
          </p:nvSpPr>
          <p:spPr>
            <a:xfrm>
              <a:off x="6149" y="1949"/>
              <a:ext cx="24" cy="211"/>
            </a:xfrm>
            <a:custGeom>
              <a:rect b="b" l="l" r="r" t="t"/>
              <a:pathLst>
                <a:path extrusionOk="0" h="211" w="24">
                  <a:moveTo>
                    <a:pt x="22" y="211"/>
                  </a:moveTo>
                  <a:lnTo>
                    <a:pt x="0" y="0"/>
                  </a:lnTo>
                  <a:lnTo>
                    <a:pt x="5" y="0"/>
                  </a:lnTo>
                  <a:lnTo>
                    <a:pt x="24" y="211"/>
                  </a:lnTo>
                  <a:lnTo>
                    <a:pt x="22" y="211"/>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2" name="Google Shape;8672;p199"/>
            <p:cNvSpPr/>
            <p:nvPr/>
          </p:nvSpPr>
          <p:spPr>
            <a:xfrm>
              <a:off x="6327" y="1949"/>
              <a:ext cx="23" cy="213"/>
            </a:xfrm>
            <a:custGeom>
              <a:rect b="b" l="l" r="r" t="t"/>
              <a:pathLst>
                <a:path extrusionOk="0" h="213" w="23">
                  <a:moveTo>
                    <a:pt x="4" y="213"/>
                  </a:moveTo>
                  <a:lnTo>
                    <a:pt x="0" y="211"/>
                  </a:lnTo>
                  <a:lnTo>
                    <a:pt x="21" y="0"/>
                  </a:lnTo>
                  <a:lnTo>
                    <a:pt x="23" y="0"/>
                  </a:lnTo>
                  <a:lnTo>
                    <a:pt x="4" y="21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3" name="Google Shape;8673;p199"/>
            <p:cNvSpPr/>
            <p:nvPr/>
          </p:nvSpPr>
          <p:spPr>
            <a:xfrm>
              <a:off x="6156" y="1944"/>
              <a:ext cx="41" cy="62"/>
            </a:xfrm>
            <a:custGeom>
              <a:rect b="b" l="l" r="r" t="t"/>
              <a:pathLst>
                <a:path extrusionOk="0" h="62" w="41">
                  <a:moveTo>
                    <a:pt x="0" y="62"/>
                  </a:moveTo>
                  <a:lnTo>
                    <a:pt x="0" y="60"/>
                  </a:lnTo>
                  <a:lnTo>
                    <a:pt x="38" y="0"/>
                  </a:lnTo>
                  <a:lnTo>
                    <a:pt x="41" y="3"/>
                  </a:lnTo>
                  <a:lnTo>
                    <a:pt x="0" y="62"/>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4" name="Google Shape;8674;p199"/>
            <p:cNvSpPr/>
            <p:nvPr/>
          </p:nvSpPr>
          <p:spPr>
            <a:xfrm>
              <a:off x="6159" y="1944"/>
              <a:ext cx="66" cy="100"/>
            </a:xfrm>
            <a:custGeom>
              <a:rect b="b" l="l" r="r" t="t"/>
              <a:pathLst>
                <a:path extrusionOk="0" h="100" w="66">
                  <a:moveTo>
                    <a:pt x="2" y="100"/>
                  </a:moveTo>
                  <a:lnTo>
                    <a:pt x="0" y="95"/>
                  </a:lnTo>
                  <a:lnTo>
                    <a:pt x="64" y="0"/>
                  </a:lnTo>
                  <a:lnTo>
                    <a:pt x="66" y="3"/>
                  </a:lnTo>
                  <a:lnTo>
                    <a:pt x="2" y="100"/>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5" name="Google Shape;8675;p199"/>
            <p:cNvSpPr/>
            <p:nvPr/>
          </p:nvSpPr>
          <p:spPr>
            <a:xfrm>
              <a:off x="6163" y="1944"/>
              <a:ext cx="93" cy="138"/>
            </a:xfrm>
            <a:custGeom>
              <a:rect b="b" l="l" r="r" t="t"/>
              <a:pathLst>
                <a:path extrusionOk="0" h="138" w="93">
                  <a:moveTo>
                    <a:pt x="0" y="138"/>
                  </a:moveTo>
                  <a:lnTo>
                    <a:pt x="0" y="133"/>
                  </a:lnTo>
                  <a:lnTo>
                    <a:pt x="90" y="0"/>
                  </a:lnTo>
                  <a:lnTo>
                    <a:pt x="93" y="3"/>
                  </a:lnTo>
                  <a:lnTo>
                    <a:pt x="0" y="138"/>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6" name="Google Shape;8676;p199"/>
            <p:cNvSpPr/>
            <p:nvPr/>
          </p:nvSpPr>
          <p:spPr>
            <a:xfrm>
              <a:off x="6166" y="1944"/>
              <a:ext cx="116" cy="183"/>
            </a:xfrm>
            <a:custGeom>
              <a:rect b="b" l="l" r="r" t="t"/>
              <a:pathLst>
                <a:path extrusionOk="0" h="183" w="116">
                  <a:moveTo>
                    <a:pt x="2" y="183"/>
                  </a:moveTo>
                  <a:lnTo>
                    <a:pt x="0" y="178"/>
                  </a:lnTo>
                  <a:lnTo>
                    <a:pt x="113" y="0"/>
                  </a:lnTo>
                  <a:lnTo>
                    <a:pt x="116" y="3"/>
                  </a:lnTo>
                  <a:lnTo>
                    <a:pt x="2" y="18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7" name="Google Shape;8677;p199"/>
            <p:cNvSpPr/>
            <p:nvPr/>
          </p:nvSpPr>
          <p:spPr>
            <a:xfrm>
              <a:off x="6173" y="1944"/>
              <a:ext cx="144" cy="218"/>
            </a:xfrm>
            <a:custGeom>
              <a:rect b="b" l="l" r="r" t="t"/>
              <a:pathLst>
                <a:path extrusionOk="0" h="218" w="144">
                  <a:moveTo>
                    <a:pt x="5" y="218"/>
                  </a:moveTo>
                  <a:lnTo>
                    <a:pt x="0" y="216"/>
                  </a:lnTo>
                  <a:lnTo>
                    <a:pt x="142" y="0"/>
                  </a:lnTo>
                  <a:lnTo>
                    <a:pt x="144" y="3"/>
                  </a:lnTo>
                  <a:lnTo>
                    <a:pt x="5" y="218"/>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8" name="Google Shape;8678;p199"/>
            <p:cNvSpPr/>
            <p:nvPr/>
          </p:nvSpPr>
          <p:spPr>
            <a:xfrm>
              <a:off x="6201" y="1944"/>
              <a:ext cx="145" cy="223"/>
            </a:xfrm>
            <a:custGeom>
              <a:rect b="b" l="l" r="r" t="t"/>
              <a:pathLst>
                <a:path extrusionOk="0" h="223" w="145">
                  <a:moveTo>
                    <a:pt x="5" y="223"/>
                  </a:moveTo>
                  <a:lnTo>
                    <a:pt x="0" y="221"/>
                  </a:lnTo>
                  <a:lnTo>
                    <a:pt x="142" y="0"/>
                  </a:lnTo>
                  <a:lnTo>
                    <a:pt x="145" y="3"/>
                  </a:lnTo>
                  <a:lnTo>
                    <a:pt x="5" y="22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9" name="Google Shape;8679;p199"/>
            <p:cNvSpPr/>
            <p:nvPr/>
          </p:nvSpPr>
          <p:spPr>
            <a:xfrm>
              <a:off x="6237" y="1985"/>
              <a:ext cx="109" cy="187"/>
            </a:xfrm>
            <a:custGeom>
              <a:rect b="b" l="l" r="r" t="t"/>
              <a:pathLst>
                <a:path extrusionOk="0" h="187" w="109">
                  <a:moveTo>
                    <a:pt x="2" y="187"/>
                  </a:moveTo>
                  <a:lnTo>
                    <a:pt x="0" y="185"/>
                  </a:lnTo>
                  <a:lnTo>
                    <a:pt x="109" y="0"/>
                  </a:lnTo>
                  <a:lnTo>
                    <a:pt x="109" y="9"/>
                  </a:lnTo>
                  <a:lnTo>
                    <a:pt x="2" y="187"/>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0" name="Google Shape;8680;p199"/>
            <p:cNvSpPr/>
            <p:nvPr/>
          </p:nvSpPr>
          <p:spPr>
            <a:xfrm>
              <a:off x="6263" y="2037"/>
              <a:ext cx="78" cy="135"/>
            </a:xfrm>
            <a:custGeom>
              <a:rect b="b" l="l" r="r" t="t"/>
              <a:pathLst>
                <a:path extrusionOk="0" h="135" w="78">
                  <a:moveTo>
                    <a:pt x="2" y="135"/>
                  </a:moveTo>
                  <a:lnTo>
                    <a:pt x="0" y="133"/>
                  </a:lnTo>
                  <a:lnTo>
                    <a:pt x="78" y="0"/>
                  </a:lnTo>
                  <a:lnTo>
                    <a:pt x="78" y="7"/>
                  </a:lnTo>
                  <a:lnTo>
                    <a:pt x="2" y="135"/>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1" name="Google Shape;8681;p199"/>
            <p:cNvSpPr/>
            <p:nvPr/>
          </p:nvSpPr>
          <p:spPr>
            <a:xfrm>
              <a:off x="6298" y="2110"/>
              <a:ext cx="38" cy="60"/>
            </a:xfrm>
            <a:custGeom>
              <a:rect b="b" l="l" r="r" t="t"/>
              <a:pathLst>
                <a:path extrusionOk="0" h="60" w="38">
                  <a:moveTo>
                    <a:pt x="5" y="60"/>
                  </a:moveTo>
                  <a:lnTo>
                    <a:pt x="0" y="57"/>
                  </a:lnTo>
                  <a:lnTo>
                    <a:pt x="36" y="0"/>
                  </a:lnTo>
                  <a:lnTo>
                    <a:pt x="38" y="5"/>
                  </a:lnTo>
                  <a:lnTo>
                    <a:pt x="5" y="60"/>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2" name="Google Shape;8682;p199"/>
            <p:cNvSpPr/>
            <p:nvPr/>
          </p:nvSpPr>
          <p:spPr>
            <a:xfrm>
              <a:off x="6175" y="1940"/>
              <a:ext cx="163" cy="116"/>
            </a:xfrm>
            <a:custGeom>
              <a:rect b="b" l="l" r="r" t="t"/>
              <a:pathLst>
                <a:path extrusionOk="0" h="116" w="163">
                  <a:moveTo>
                    <a:pt x="163" y="116"/>
                  </a:moveTo>
                  <a:lnTo>
                    <a:pt x="0" y="4"/>
                  </a:lnTo>
                  <a:lnTo>
                    <a:pt x="0" y="0"/>
                  </a:lnTo>
                  <a:lnTo>
                    <a:pt x="163" y="111"/>
                  </a:lnTo>
                  <a:lnTo>
                    <a:pt x="163" y="116"/>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3" name="Google Shape;8683;p199"/>
            <p:cNvSpPr/>
            <p:nvPr/>
          </p:nvSpPr>
          <p:spPr>
            <a:xfrm>
              <a:off x="6232" y="1940"/>
              <a:ext cx="111" cy="78"/>
            </a:xfrm>
            <a:custGeom>
              <a:rect b="b" l="l" r="r" t="t"/>
              <a:pathLst>
                <a:path extrusionOk="0" h="78" w="111">
                  <a:moveTo>
                    <a:pt x="111" y="78"/>
                  </a:moveTo>
                  <a:lnTo>
                    <a:pt x="0" y="4"/>
                  </a:lnTo>
                  <a:lnTo>
                    <a:pt x="2" y="0"/>
                  </a:lnTo>
                  <a:lnTo>
                    <a:pt x="111" y="73"/>
                  </a:lnTo>
                  <a:lnTo>
                    <a:pt x="111" y="78"/>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4" name="Google Shape;8684;p199"/>
            <p:cNvSpPr/>
            <p:nvPr/>
          </p:nvSpPr>
          <p:spPr>
            <a:xfrm>
              <a:off x="6296" y="1937"/>
              <a:ext cx="52" cy="43"/>
            </a:xfrm>
            <a:custGeom>
              <a:rect b="b" l="l" r="r" t="t"/>
              <a:pathLst>
                <a:path extrusionOk="0" h="43" w="52">
                  <a:moveTo>
                    <a:pt x="50" y="43"/>
                  </a:moveTo>
                  <a:lnTo>
                    <a:pt x="0" y="5"/>
                  </a:lnTo>
                  <a:lnTo>
                    <a:pt x="2" y="0"/>
                  </a:lnTo>
                  <a:lnTo>
                    <a:pt x="52" y="38"/>
                  </a:lnTo>
                  <a:lnTo>
                    <a:pt x="50" y="4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5" name="Google Shape;8685;p199"/>
            <p:cNvSpPr/>
            <p:nvPr/>
          </p:nvSpPr>
          <p:spPr>
            <a:xfrm>
              <a:off x="6152" y="1954"/>
              <a:ext cx="184" cy="130"/>
            </a:xfrm>
            <a:custGeom>
              <a:rect b="b" l="l" r="r" t="t"/>
              <a:pathLst>
                <a:path extrusionOk="0" h="130" w="184">
                  <a:moveTo>
                    <a:pt x="184" y="130"/>
                  </a:moveTo>
                  <a:lnTo>
                    <a:pt x="0" y="2"/>
                  </a:lnTo>
                  <a:lnTo>
                    <a:pt x="0" y="0"/>
                  </a:lnTo>
                  <a:lnTo>
                    <a:pt x="184" y="126"/>
                  </a:lnTo>
                  <a:lnTo>
                    <a:pt x="184" y="130"/>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6" name="Google Shape;8686;p199"/>
            <p:cNvSpPr/>
            <p:nvPr/>
          </p:nvSpPr>
          <p:spPr>
            <a:xfrm>
              <a:off x="6154" y="1992"/>
              <a:ext cx="180" cy="133"/>
            </a:xfrm>
            <a:custGeom>
              <a:rect b="b" l="l" r="r" t="t"/>
              <a:pathLst>
                <a:path extrusionOk="0" h="133" w="180">
                  <a:moveTo>
                    <a:pt x="180" y="133"/>
                  </a:moveTo>
                  <a:lnTo>
                    <a:pt x="0" y="5"/>
                  </a:lnTo>
                  <a:lnTo>
                    <a:pt x="2" y="0"/>
                  </a:lnTo>
                  <a:lnTo>
                    <a:pt x="180" y="128"/>
                  </a:lnTo>
                  <a:lnTo>
                    <a:pt x="180" y="13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7" name="Google Shape;8687;p199"/>
            <p:cNvSpPr/>
            <p:nvPr/>
          </p:nvSpPr>
          <p:spPr>
            <a:xfrm>
              <a:off x="6159" y="2034"/>
              <a:ext cx="170" cy="131"/>
            </a:xfrm>
            <a:custGeom>
              <a:rect b="b" l="l" r="r" t="t"/>
              <a:pathLst>
                <a:path extrusionOk="0" h="131" w="170">
                  <a:moveTo>
                    <a:pt x="168" y="131"/>
                  </a:moveTo>
                  <a:lnTo>
                    <a:pt x="0" y="5"/>
                  </a:lnTo>
                  <a:lnTo>
                    <a:pt x="0" y="0"/>
                  </a:lnTo>
                  <a:lnTo>
                    <a:pt x="170" y="126"/>
                  </a:lnTo>
                  <a:lnTo>
                    <a:pt x="168" y="131"/>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8" name="Google Shape;8688;p199"/>
            <p:cNvSpPr/>
            <p:nvPr/>
          </p:nvSpPr>
          <p:spPr>
            <a:xfrm>
              <a:off x="6163" y="2087"/>
              <a:ext cx="126" cy="83"/>
            </a:xfrm>
            <a:custGeom>
              <a:rect b="b" l="l" r="r" t="t"/>
              <a:pathLst>
                <a:path extrusionOk="0" h="83" w="126">
                  <a:moveTo>
                    <a:pt x="126" y="83"/>
                  </a:moveTo>
                  <a:lnTo>
                    <a:pt x="0" y="4"/>
                  </a:lnTo>
                  <a:lnTo>
                    <a:pt x="0" y="0"/>
                  </a:lnTo>
                  <a:lnTo>
                    <a:pt x="126" y="78"/>
                  </a:lnTo>
                  <a:lnTo>
                    <a:pt x="126" y="83"/>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9" name="Google Shape;8689;p199"/>
            <p:cNvSpPr/>
            <p:nvPr/>
          </p:nvSpPr>
          <p:spPr>
            <a:xfrm>
              <a:off x="6168" y="2132"/>
              <a:ext cx="55" cy="38"/>
            </a:xfrm>
            <a:custGeom>
              <a:rect b="b" l="l" r="r" t="t"/>
              <a:pathLst>
                <a:path extrusionOk="0" h="38" w="55">
                  <a:moveTo>
                    <a:pt x="52" y="38"/>
                  </a:moveTo>
                  <a:lnTo>
                    <a:pt x="0" y="4"/>
                  </a:lnTo>
                  <a:lnTo>
                    <a:pt x="0" y="0"/>
                  </a:lnTo>
                  <a:lnTo>
                    <a:pt x="55" y="33"/>
                  </a:lnTo>
                  <a:lnTo>
                    <a:pt x="52" y="38"/>
                  </a:lnTo>
                  <a:close/>
                </a:path>
              </a:pathLst>
            </a:custGeom>
            <a:solidFill>
              <a:srgbClr val="D37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0" name="Google Shape;8690;p199"/>
            <p:cNvSpPr/>
            <p:nvPr/>
          </p:nvSpPr>
          <p:spPr>
            <a:xfrm>
              <a:off x="3458" y="2155"/>
              <a:ext cx="667" cy="15"/>
            </a:xfrm>
            <a:prstGeom prst="rect">
              <a:avLst/>
            </a:prstGeom>
            <a:solidFill>
              <a:srgbClr val="1D772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1" name="Google Shape;8691;p199"/>
            <p:cNvSpPr/>
            <p:nvPr/>
          </p:nvSpPr>
          <p:spPr>
            <a:xfrm>
              <a:off x="3470" y="2113"/>
              <a:ext cx="636" cy="42"/>
            </a:xfrm>
            <a:prstGeom prst="rect">
              <a:avLst/>
            </a:prstGeom>
            <a:solidFill>
              <a:srgbClr val="F9EA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2" name="Google Shape;8692;p199"/>
            <p:cNvSpPr/>
            <p:nvPr/>
          </p:nvSpPr>
          <p:spPr>
            <a:xfrm>
              <a:off x="3470" y="2120"/>
              <a:ext cx="260" cy="2"/>
            </a:xfrm>
            <a:prstGeom prst="rect">
              <a:avLst/>
            </a:prstGeom>
            <a:solidFill>
              <a:srgbClr val="AA9A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3" name="Google Shape;8693;p199"/>
            <p:cNvSpPr/>
            <p:nvPr/>
          </p:nvSpPr>
          <p:spPr>
            <a:xfrm>
              <a:off x="3756" y="2132"/>
              <a:ext cx="260" cy="2"/>
            </a:xfrm>
            <a:prstGeom prst="rect">
              <a:avLst/>
            </a:prstGeom>
            <a:solidFill>
              <a:srgbClr val="AA9A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4" name="Google Shape;8694;p199"/>
            <p:cNvSpPr/>
            <p:nvPr/>
          </p:nvSpPr>
          <p:spPr>
            <a:xfrm>
              <a:off x="3990" y="2115"/>
              <a:ext cx="104" cy="2"/>
            </a:xfrm>
            <a:prstGeom prst="rect">
              <a:avLst/>
            </a:prstGeom>
            <a:solidFill>
              <a:srgbClr val="AA9A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5" name="Google Shape;8695;p199"/>
            <p:cNvSpPr/>
            <p:nvPr/>
          </p:nvSpPr>
          <p:spPr>
            <a:xfrm>
              <a:off x="3482" y="2146"/>
              <a:ext cx="113" cy="2"/>
            </a:xfrm>
            <a:prstGeom prst="rect">
              <a:avLst/>
            </a:prstGeom>
            <a:solidFill>
              <a:srgbClr val="AA9A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6" name="Google Shape;8696;p199"/>
            <p:cNvSpPr/>
            <p:nvPr/>
          </p:nvSpPr>
          <p:spPr>
            <a:xfrm>
              <a:off x="3846" y="2148"/>
              <a:ext cx="260" cy="3"/>
            </a:xfrm>
            <a:prstGeom prst="rect">
              <a:avLst/>
            </a:prstGeom>
            <a:solidFill>
              <a:srgbClr val="AA9A7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7" name="Google Shape;8697;p199"/>
            <p:cNvSpPr/>
            <p:nvPr/>
          </p:nvSpPr>
          <p:spPr>
            <a:xfrm>
              <a:off x="3527" y="2117"/>
              <a:ext cx="78" cy="53"/>
            </a:xfrm>
            <a:prstGeom prst="rect">
              <a:avLst/>
            </a:prstGeom>
            <a:solidFill>
              <a:srgbClr val="E306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8" name="Google Shape;8698;p199"/>
            <p:cNvSpPr/>
            <p:nvPr/>
          </p:nvSpPr>
          <p:spPr>
            <a:xfrm>
              <a:off x="3650" y="2127"/>
              <a:ext cx="80" cy="43"/>
            </a:xfrm>
            <a:prstGeom prst="rect">
              <a:avLst/>
            </a:prstGeom>
            <a:solidFill>
              <a:srgbClr val="FFED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9" name="Google Shape;8699;p199"/>
            <p:cNvSpPr/>
            <p:nvPr/>
          </p:nvSpPr>
          <p:spPr>
            <a:xfrm>
              <a:off x="3784" y="2136"/>
              <a:ext cx="81" cy="34"/>
            </a:xfrm>
            <a:prstGeom prst="rect">
              <a:avLst/>
            </a:prstGeom>
            <a:solidFill>
              <a:srgbClr val="EC7B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00" name="Google Shape;8700;p199"/>
            <p:cNvSpPr/>
            <p:nvPr/>
          </p:nvSpPr>
          <p:spPr>
            <a:xfrm>
              <a:off x="3915" y="2146"/>
              <a:ext cx="78" cy="24"/>
            </a:xfrm>
            <a:prstGeom prst="rect">
              <a:avLst/>
            </a:prstGeom>
            <a:solidFill>
              <a:srgbClr val="009FE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01" name="Google Shape;8701;p199"/>
            <p:cNvSpPr/>
            <p:nvPr/>
          </p:nvSpPr>
          <p:spPr>
            <a:xfrm>
              <a:off x="3470" y="2101"/>
              <a:ext cx="636" cy="12"/>
            </a:xfrm>
            <a:custGeom>
              <a:rect b="b" l="l" r="r" t="t"/>
              <a:pathLst>
                <a:path extrusionOk="0" h="12" w="636">
                  <a:moveTo>
                    <a:pt x="620" y="12"/>
                  </a:moveTo>
                  <a:lnTo>
                    <a:pt x="24" y="12"/>
                  </a:lnTo>
                  <a:lnTo>
                    <a:pt x="0" y="0"/>
                  </a:lnTo>
                  <a:lnTo>
                    <a:pt x="636" y="0"/>
                  </a:lnTo>
                  <a:lnTo>
                    <a:pt x="620" y="12"/>
                  </a:lnTo>
                  <a:close/>
                </a:path>
              </a:pathLst>
            </a:custGeom>
            <a:solidFill>
              <a:srgbClr val="CCB98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02" name="Google Shape;8702;p199"/>
            <p:cNvSpPr/>
            <p:nvPr/>
          </p:nvSpPr>
          <p:spPr>
            <a:xfrm>
              <a:off x="3470" y="2098"/>
              <a:ext cx="636" cy="3"/>
            </a:xfrm>
            <a:prstGeom prst="rect">
              <a:avLst/>
            </a:prstGeom>
            <a:solidFill>
              <a:srgbClr val="F9EAB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8703" name="Google Shape;8703;p199"/>
          <p:cNvSpPr txBox="1"/>
          <p:nvPr/>
        </p:nvSpPr>
        <p:spPr>
          <a:xfrm>
            <a:off x="620936" y="5498078"/>
            <a:ext cx="9841324" cy="702882"/>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8703"/>
                                        </p:tgtEl>
                                        <p:attrNameLst>
                                          <p:attrName>style.visibility</p:attrName>
                                        </p:attrNameLst>
                                      </p:cBhvr>
                                      <p:to>
                                        <p:strVal val="visible"/>
                                      </p:to>
                                    </p:set>
                                    <p:anim calcmode="lin" valueType="num">
                                      <p:cBhvr additive="base">
                                        <p:cTn dur="2000"/>
                                        <p:tgtEl>
                                          <p:spTgt spid="870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707" name="Shape 8707"/>
        <p:cNvGrpSpPr/>
        <p:nvPr/>
      </p:nvGrpSpPr>
      <p:grpSpPr>
        <a:xfrm>
          <a:off x="0" y="0"/>
          <a:ext cx="0" cy="0"/>
          <a:chOff x="0" y="0"/>
          <a:chExt cx="0" cy="0"/>
        </a:xfrm>
      </p:grpSpPr>
      <p:sp>
        <p:nvSpPr>
          <p:cNvPr id="8708" name="Google Shape;8708;p20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8709" name="Google Shape;8709;p20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710" name="Google Shape;8710;p20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8711" name="Google Shape;8711;p200"/>
          <p:cNvSpPr txBox="1"/>
          <p:nvPr/>
        </p:nvSpPr>
        <p:spPr>
          <a:xfrm>
            <a:off x="620936" y="5498078"/>
            <a:ext cx="9841324" cy="702882"/>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grpSp>
        <p:nvGrpSpPr>
          <p:cNvPr id="8712" name="Google Shape;8712;p200"/>
          <p:cNvGrpSpPr/>
          <p:nvPr/>
        </p:nvGrpSpPr>
        <p:grpSpPr>
          <a:xfrm>
            <a:off x="5541598" y="2825885"/>
            <a:ext cx="5066934" cy="1649523"/>
            <a:chOff x="1411940" y="4306096"/>
            <a:chExt cx="3800809" cy="1649523"/>
          </a:xfrm>
        </p:grpSpPr>
        <p:sp>
          <p:nvSpPr>
            <p:cNvPr id="8713" name="Google Shape;8713;p200"/>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8714" name="Google Shape;8714;p200"/>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15" name="Google Shape;8715;p200"/>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16" name="Google Shape;8716;p200"/>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8717" name="Google Shape;8717;p200"/>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8718" name="Google Shape;8718;p200"/>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19" name="Google Shape;8719;p200"/>
            <p:cNvSpPr/>
            <p:nvPr/>
          </p:nvSpPr>
          <p:spPr>
            <a:xfrm>
              <a:off x="1421345" y="5178587"/>
              <a:ext cx="2125319" cy="108000"/>
            </a:xfrm>
            <a:prstGeom prst="roundRect">
              <a:avLst>
                <a:gd fmla="val 50000" name="adj"/>
              </a:avLst>
            </a:prstGeom>
            <a:solidFill>
              <a:schemeClr val="accent2"/>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20" name="Google Shape;8720;p200"/>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8721" name="Google Shape;8721;p200"/>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8722" name="Google Shape;8722;p200"/>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23" name="Google Shape;8723;p200"/>
            <p:cNvSpPr/>
            <p:nvPr/>
          </p:nvSpPr>
          <p:spPr>
            <a:xfrm>
              <a:off x="1421345" y="5758820"/>
              <a:ext cx="2864063"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8724" name="Google Shape;8724;p200"/>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grpSp>
        <p:nvGrpSpPr>
          <p:cNvPr id="8725" name="Google Shape;8725;p200"/>
          <p:cNvGrpSpPr/>
          <p:nvPr/>
        </p:nvGrpSpPr>
        <p:grpSpPr>
          <a:xfrm>
            <a:off x="1599030" y="1992130"/>
            <a:ext cx="2637462" cy="2966869"/>
            <a:chOff x="4961" y="1722"/>
            <a:chExt cx="2426" cy="2729"/>
          </a:xfrm>
        </p:grpSpPr>
        <p:sp>
          <p:nvSpPr>
            <p:cNvPr id="8726" name="Google Shape;8726;p200"/>
            <p:cNvSpPr/>
            <p:nvPr/>
          </p:nvSpPr>
          <p:spPr>
            <a:xfrm>
              <a:off x="4963" y="1722"/>
              <a:ext cx="2424" cy="272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27" name="Google Shape;8727;p200"/>
            <p:cNvSpPr/>
            <p:nvPr/>
          </p:nvSpPr>
          <p:spPr>
            <a:xfrm>
              <a:off x="6491" y="2736"/>
              <a:ext cx="896" cy="479"/>
            </a:xfrm>
            <a:custGeom>
              <a:rect b="b" l="l" r="r" t="t"/>
              <a:pathLst>
                <a:path extrusionOk="0" h="202" w="378">
                  <a:moveTo>
                    <a:pt x="247" y="48"/>
                  </a:moveTo>
                  <a:cubicBezTo>
                    <a:pt x="157" y="125"/>
                    <a:pt x="104" y="48"/>
                    <a:pt x="104" y="48"/>
                  </a:cubicBezTo>
                  <a:cubicBezTo>
                    <a:pt x="104" y="0"/>
                    <a:pt x="104" y="0"/>
                    <a:pt x="104" y="0"/>
                  </a:cubicBezTo>
                  <a:cubicBezTo>
                    <a:pt x="0" y="50"/>
                    <a:pt x="0" y="50"/>
                    <a:pt x="0" y="50"/>
                  </a:cubicBezTo>
                  <a:cubicBezTo>
                    <a:pt x="127" y="104"/>
                    <a:pt x="127" y="104"/>
                    <a:pt x="127" y="104"/>
                  </a:cubicBezTo>
                  <a:cubicBezTo>
                    <a:pt x="127" y="202"/>
                    <a:pt x="127" y="202"/>
                    <a:pt x="127" y="202"/>
                  </a:cubicBezTo>
                  <a:cubicBezTo>
                    <a:pt x="378" y="65"/>
                    <a:pt x="378" y="65"/>
                    <a:pt x="378" y="65"/>
                  </a:cubicBezTo>
                  <a:cubicBezTo>
                    <a:pt x="247" y="10"/>
                    <a:pt x="247" y="10"/>
                    <a:pt x="247" y="10"/>
                  </a:cubicBezTo>
                  <a:lnTo>
                    <a:pt x="247" y="48"/>
                  </a:lnTo>
                  <a:close/>
                </a:path>
              </a:pathLst>
            </a:custGeom>
            <a:solidFill>
              <a:srgbClr val="756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28" name="Google Shape;8728;p200"/>
            <p:cNvSpPr/>
            <p:nvPr/>
          </p:nvSpPr>
          <p:spPr>
            <a:xfrm>
              <a:off x="6792" y="2890"/>
              <a:ext cx="595" cy="938"/>
            </a:xfrm>
            <a:custGeom>
              <a:rect b="b" l="l" r="r" t="t"/>
              <a:pathLst>
                <a:path extrusionOk="0" h="396" w="251">
                  <a:moveTo>
                    <a:pt x="0" y="396"/>
                  </a:moveTo>
                  <a:cubicBezTo>
                    <a:pt x="251" y="255"/>
                    <a:pt x="251" y="255"/>
                    <a:pt x="251" y="255"/>
                  </a:cubicBezTo>
                  <a:cubicBezTo>
                    <a:pt x="251" y="0"/>
                    <a:pt x="251" y="0"/>
                    <a:pt x="251" y="0"/>
                  </a:cubicBezTo>
                  <a:cubicBezTo>
                    <a:pt x="0" y="137"/>
                    <a:pt x="0" y="137"/>
                    <a:pt x="0" y="137"/>
                  </a:cubicBezTo>
                  <a:lnTo>
                    <a:pt x="0" y="396"/>
                  </a:lnTo>
                  <a:close/>
                  <a:moveTo>
                    <a:pt x="134" y="229"/>
                  </a:moveTo>
                  <a:cubicBezTo>
                    <a:pt x="110" y="229"/>
                    <a:pt x="90" y="206"/>
                    <a:pt x="90" y="178"/>
                  </a:cubicBezTo>
                  <a:cubicBezTo>
                    <a:pt x="90" y="149"/>
                    <a:pt x="110" y="126"/>
                    <a:pt x="134" y="126"/>
                  </a:cubicBezTo>
                  <a:cubicBezTo>
                    <a:pt x="159" y="126"/>
                    <a:pt x="178" y="149"/>
                    <a:pt x="178" y="178"/>
                  </a:cubicBezTo>
                  <a:cubicBezTo>
                    <a:pt x="178" y="206"/>
                    <a:pt x="159" y="229"/>
                    <a:pt x="134" y="229"/>
                  </a:cubicBezTo>
                  <a:close/>
                </a:path>
              </a:pathLst>
            </a:custGeom>
            <a:solidFill>
              <a:srgbClr val="5048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29" name="Google Shape;8729;p200"/>
            <p:cNvSpPr/>
            <p:nvPr/>
          </p:nvSpPr>
          <p:spPr>
            <a:xfrm>
              <a:off x="4961" y="2037"/>
              <a:ext cx="1831" cy="1540"/>
            </a:xfrm>
            <a:custGeom>
              <a:rect b="b" l="l" r="r" t="t"/>
              <a:pathLst>
                <a:path extrusionOk="0" h="650" w="773">
                  <a:moveTo>
                    <a:pt x="773" y="399"/>
                  </a:moveTo>
                  <a:cubicBezTo>
                    <a:pt x="646" y="345"/>
                    <a:pt x="646" y="345"/>
                    <a:pt x="646" y="345"/>
                  </a:cubicBezTo>
                  <a:cubicBezTo>
                    <a:pt x="463" y="268"/>
                    <a:pt x="463" y="268"/>
                    <a:pt x="463" y="268"/>
                  </a:cubicBezTo>
                  <a:cubicBezTo>
                    <a:pt x="432" y="283"/>
                    <a:pt x="432" y="283"/>
                    <a:pt x="432" y="283"/>
                  </a:cubicBezTo>
                  <a:cubicBezTo>
                    <a:pt x="432" y="189"/>
                    <a:pt x="432" y="189"/>
                    <a:pt x="432" y="189"/>
                  </a:cubicBezTo>
                  <a:cubicBezTo>
                    <a:pt x="750" y="51"/>
                    <a:pt x="750" y="51"/>
                    <a:pt x="750" y="51"/>
                  </a:cubicBezTo>
                  <a:cubicBezTo>
                    <a:pt x="750" y="0"/>
                    <a:pt x="750" y="0"/>
                    <a:pt x="750" y="0"/>
                  </a:cubicBezTo>
                  <a:cubicBezTo>
                    <a:pt x="369" y="156"/>
                    <a:pt x="369" y="156"/>
                    <a:pt x="369" y="156"/>
                  </a:cubicBezTo>
                  <a:cubicBezTo>
                    <a:pt x="369" y="313"/>
                    <a:pt x="369" y="313"/>
                    <a:pt x="369" y="313"/>
                  </a:cubicBezTo>
                  <a:cubicBezTo>
                    <a:pt x="0" y="492"/>
                    <a:pt x="0" y="492"/>
                    <a:pt x="0" y="492"/>
                  </a:cubicBezTo>
                  <a:cubicBezTo>
                    <a:pt x="311" y="650"/>
                    <a:pt x="311" y="650"/>
                    <a:pt x="311" y="650"/>
                  </a:cubicBezTo>
                  <a:lnTo>
                    <a:pt x="773" y="399"/>
                  </a:lnTo>
                  <a:close/>
                  <a:moveTo>
                    <a:pt x="188" y="429"/>
                  </a:moveTo>
                  <a:cubicBezTo>
                    <a:pt x="369" y="327"/>
                    <a:pt x="369" y="327"/>
                    <a:pt x="369" y="327"/>
                  </a:cubicBezTo>
                  <a:cubicBezTo>
                    <a:pt x="369" y="399"/>
                    <a:pt x="369" y="399"/>
                    <a:pt x="369" y="399"/>
                  </a:cubicBezTo>
                  <a:cubicBezTo>
                    <a:pt x="369" y="399"/>
                    <a:pt x="402" y="441"/>
                    <a:pt x="432" y="399"/>
                  </a:cubicBezTo>
                  <a:cubicBezTo>
                    <a:pt x="432" y="292"/>
                    <a:pt x="432" y="292"/>
                    <a:pt x="432" y="292"/>
                  </a:cubicBezTo>
                  <a:cubicBezTo>
                    <a:pt x="439" y="288"/>
                    <a:pt x="439" y="288"/>
                    <a:pt x="439" y="288"/>
                  </a:cubicBezTo>
                  <a:cubicBezTo>
                    <a:pt x="585" y="365"/>
                    <a:pt x="585" y="365"/>
                    <a:pt x="585" y="365"/>
                  </a:cubicBezTo>
                  <a:cubicBezTo>
                    <a:pt x="585" y="429"/>
                    <a:pt x="585" y="429"/>
                    <a:pt x="585" y="429"/>
                  </a:cubicBezTo>
                  <a:cubicBezTo>
                    <a:pt x="342" y="568"/>
                    <a:pt x="342" y="568"/>
                    <a:pt x="342" y="568"/>
                  </a:cubicBezTo>
                  <a:cubicBezTo>
                    <a:pt x="188" y="480"/>
                    <a:pt x="188" y="480"/>
                    <a:pt x="188" y="480"/>
                  </a:cubicBezTo>
                  <a:lnTo>
                    <a:pt x="188" y="429"/>
                  </a:lnTo>
                  <a:close/>
                </a:path>
              </a:pathLst>
            </a:custGeom>
            <a:solidFill>
              <a:srgbClr val="FFDF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0" name="Google Shape;8730;p200"/>
            <p:cNvSpPr/>
            <p:nvPr/>
          </p:nvSpPr>
          <p:spPr>
            <a:xfrm>
              <a:off x="5698" y="2982"/>
              <a:ext cx="1094" cy="1469"/>
            </a:xfrm>
            <a:custGeom>
              <a:rect b="b" l="l" r="r" t="t"/>
              <a:pathLst>
                <a:path extrusionOk="0" h="620" w="462">
                  <a:moveTo>
                    <a:pt x="462" y="98"/>
                  </a:moveTo>
                  <a:cubicBezTo>
                    <a:pt x="462" y="0"/>
                    <a:pt x="462" y="0"/>
                    <a:pt x="462" y="0"/>
                  </a:cubicBezTo>
                  <a:cubicBezTo>
                    <a:pt x="0" y="251"/>
                    <a:pt x="0" y="251"/>
                    <a:pt x="0" y="251"/>
                  </a:cubicBezTo>
                  <a:cubicBezTo>
                    <a:pt x="0" y="620"/>
                    <a:pt x="0" y="620"/>
                    <a:pt x="0" y="620"/>
                  </a:cubicBezTo>
                  <a:cubicBezTo>
                    <a:pt x="462" y="360"/>
                    <a:pt x="462" y="360"/>
                    <a:pt x="462" y="360"/>
                  </a:cubicBezTo>
                  <a:cubicBezTo>
                    <a:pt x="462" y="357"/>
                    <a:pt x="462" y="357"/>
                    <a:pt x="462" y="357"/>
                  </a:cubicBezTo>
                  <a:lnTo>
                    <a:pt x="462" y="98"/>
                  </a:lnTo>
                  <a:close/>
                  <a:moveTo>
                    <a:pt x="123" y="357"/>
                  </a:moveTo>
                  <a:cubicBezTo>
                    <a:pt x="99" y="357"/>
                    <a:pt x="79" y="335"/>
                    <a:pt x="79" y="310"/>
                  </a:cubicBezTo>
                  <a:cubicBezTo>
                    <a:pt x="79" y="284"/>
                    <a:pt x="99" y="263"/>
                    <a:pt x="123" y="263"/>
                  </a:cubicBezTo>
                  <a:cubicBezTo>
                    <a:pt x="148" y="263"/>
                    <a:pt x="167" y="284"/>
                    <a:pt x="167" y="310"/>
                  </a:cubicBezTo>
                  <a:cubicBezTo>
                    <a:pt x="167" y="335"/>
                    <a:pt x="148" y="357"/>
                    <a:pt x="123" y="357"/>
                  </a:cubicBezTo>
                  <a:close/>
                  <a:moveTo>
                    <a:pt x="255" y="297"/>
                  </a:moveTo>
                  <a:cubicBezTo>
                    <a:pt x="231" y="297"/>
                    <a:pt x="211" y="276"/>
                    <a:pt x="211" y="250"/>
                  </a:cubicBezTo>
                  <a:cubicBezTo>
                    <a:pt x="211" y="225"/>
                    <a:pt x="231" y="203"/>
                    <a:pt x="255" y="203"/>
                  </a:cubicBezTo>
                  <a:cubicBezTo>
                    <a:pt x="279" y="203"/>
                    <a:pt x="299" y="225"/>
                    <a:pt x="299" y="250"/>
                  </a:cubicBezTo>
                  <a:cubicBezTo>
                    <a:pt x="299" y="276"/>
                    <a:pt x="279" y="297"/>
                    <a:pt x="255" y="297"/>
                  </a:cubicBezTo>
                  <a:close/>
                  <a:moveTo>
                    <a:pt x="343" y="191"/>
                  </a:moveTo>
                  <a:cubicBezTo>
                    <a:pt x="343" y="165"/>
                    <a:pt x="363" y="144"/>
                    <a:pt x="387" y="144"/>
                  </a:cubicBezTo>
                  <a:cubicBezTo>
                    <a:pt x="411" y="144"/>
                    <a:pt x="431" y="165"/>
                    <a:pt x="431" y="191"/>
                  </a:cubicBezTo>
                  <a:cubicBezTo>
                    <a:pt x="431" y="217"/>
                    <a:pt x="411" y="238"/>
                    <a:pt x="387" y="238"/>
                  </a:cubicBezTo>
                  <a:cubicBezTo>
                    <a:pt x="363" y="238"/>
                    <a:pt x="343" y="217"/>
                    <a:pt x="343" y="191"/>
                  </a:cubicBezTo>
                  <a:close/>
                </a:path>
              </a:pathLst>
            </a:custGeom>
            <a:solidFill>
              <a:srgbClr val="FAA81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1" name="Google Shape;8731;p200"/>
            <p:cNvSpPr/>
            <p:nvPr/>
          </p:nvSpPr>
          <p:spPr>
            <a:xfrm>
              <a:off x="4961" y="3203"/>
              <a:ext cx="737" cy="1248"/>
            </a:xfrm>
            <a:custGeom>
              <a:rect b="b" l="l" r="r" t="t"/>
              <a:pathLst>
                <a:path extrusionOk="0" h="1248" w="737">
                  <a:moveTo>
                    <a:pt x="737" y="374"/>
                  </a:moveTo>
                  <a:lnTo>
                    <a:pt x="0" y="0"/>
                  </a:lnTo>
                  <a:lnTo>
                    <a:pt x="0" y="841"/>
                  </a:lnTo>
                  <a:lnTo>
                    <a:pt x="187" y="935"/>
                  </a:lnTo>
                  <a:lnTo>
                    <a:pt x="187" y="597"/>
                  </a:lnTo>
                  <a:lnTo>
                    <a:pt x="455" y="744"/>
                  </a:lnTo>
                  <a:lnTo>
                    <a:pt x="455" y="1099"/>
                  </a:lnTo>
                  <a:lnTo>
                    <a:pt x="737" y="1248"/>
                  </a:lnTo>
                  <a:lnTo>
                    <a:pt x="737" y="374"/>
                  </a:lnTo>
                  <a:close/>
                </a:path>
              </a:pathLst>
            </a:custGeom>
            <a:solidFill>
              <a:srgbClr val="FFC20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2" name="Google Shape;8732;p200"/>
            <p:cNvSpPr/>
            <p:nvPr/>
          </p:nvSpPr>
          <p:spPr>
            <a:xfrm>
              <a:off x="5406" y="2719"/>
              <a:ext cx="941" cy="526"/>
            </a:xfrm>
            <a:custGeom>
              <a:rect b="b" l="l" r="r" t="t"/>
              <a:pathLst>
                <a:path extrusionOk="0" h="222" w="397">
                  <a:moveTo>
                    <a:pt x="397" y="77"/>
                  </a:moveTo>
                  <a:cubicBezTo>
                    <a:pt x="251" y="0"/>
                    <a:pt x="251" y="0"/>
                    <a:pt x="251" y="0"/>
                  </a:cubicBezTo>
                  <a:cubicBezTo>
                    <a:pt x="244" y="4"/>
                    <a:pt x="244" y="4"/>
                    <a:pt x="244" y="4"/>
                  </a:cubicBezTo>
                  <a:cubicBezTo>
                    <a:pt x="244" y="111"/>
                    <a:pt x="244" y="111"/>
                    <a:pt x="244" y="111"/>
                  </a:cubicBezTo>
                  <a:cubicBezTo>
                    <a:pt x="214" y="153"/>
                    <a:pt x="181" y="111"/>
                    <a:pt x="181" y="111"/>
                  </a:cubicBezTo>
                  <a:cubicBezTo>
                    <a:pt x="181" y="39"/>
                    <a:pt x="181" y="39"/>
                    <a:pt x="181" y="39"/>
                  </a:cubicBezTo>
                  <a:cubicBezTo>
                    <a:pt x="0" y="141"/>
                    <a:pt x="0" y="141"/>
                    <a:pt x="0" y="141"/>
                  </a:cubicBezTo>
                  <a:cubicBezTo>
                    <a:pt x="154" y="222"/>
                    <a:pt x="154" y="222"/>
                    <a:pt x="154" y="222"/>
                  </a:cubicBezTo>
                  <a:lnTo>
                    <a:pt x="397" y="77"/>
                  </a:lnTo>
                  <a:close/>
                </a:path>
              </a:pathLst>
            </a:custGeom>
            <a:solidFill>
              <a:srgbClr val="756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3" name="Google Shape;8733;p200"/>
            <p:cNvSpPr/>
            <p:nvPr/>
          </p:nvSpPr>
          <p:spPr>
            <a:xfrm>
              <a:off x="5406" y="3053"/>
              <a:ext cx="365" cy="330"/>
            </a:xfrm>
            <a:custGeom>
              <a:rect b="b" l="l" r="r" t="t"/>
              <a:pathLst>
                <a:path extrusionOk="0" h="330" w="365">
                  <a:moveTo>
                    <a:pt x="365" y="192"/>
                  </a:moveTo>
                  <a:lnTo>
                    <a:pt x="0" y="0"/>
                  </a:lnTo>
                  <a:lnTo>
                    <a:pt x="0" y="121"/>
                  </a:lnTo>
                  <a:lnTo>
                    <a:pt x="365" y="330"/>
                  </a:lnTo>
                  <a:lnTo>
                    <a:pt x="365" y="192"/>
                  </a:lnTo>
                  <a:close/>
                </a:path>
              </a:pathLst>
            </a:custGeom>
            <a:solidFill>
              <a:srgbClr val="61584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4" name="Google Shape;8734;p200"/>
            <p:cNvSpPr/>
            <p:nvPr/>
          </p:nvSpPr>
          <p:spPr>
            <a:xfrm>
              <a:off x="5771" y="2902"/>
              <a:ext cx="576" cy="481"/>
            </a:xfrm>
            <a:custGeom>
              <a:rect b="b" l="l" r="r" t="t"/>
              <a:pathLst>
                <a:path extrusionOk="0" h="481" w="576">
                  <a:moveTo>
                    <a:pt x="0" y="343"/>
                  </a:moveTo>
                  <a:lnTo>
                    <a:pt x="0" y="481"/>
                  </a:lnTo>
                  <a:lnTo>
                    <a:pt x="576" y="151"/>
                  </a:lnTo>
                  <a:lnTo>
                    <a:pt x="576" y="0"/>
                  </a:lnTo>
                  <a:lnTo>
                    <a:pt x="0" y="343"/>
                  </a:lnTo>
                  <a:close/>
                </a:path>
              </a:pathLst>
            </a:custGeom>
            <a:solidFill>
              <a:srgbClr val="5048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5" name="Google Shape;8735;p200"/>
            <p:cNvSpPr/>
            <p:nvPr/>
          </p:nvSpPr>
          <p:spPr>
            <a:xfrm>
              <a:off x="6738" y="1817"/>
              <a:ext cx="339" cy="1215"/>
            </a:xfrm>
            <a:custGeom>
              <a:rect b="b" l="l" r="r" t="t"/>
              <a:pathLst>
                <a:path extrusionOk="0" h="513" w="143">
                  <a:moveTo>
                    <a:pt x="0" y="388"/>
                  </a:moveTo>
                  <a:cubicBezTo>
                    <a:pt x="0" y="436"/>
                    <a:pt x="0" y="436"/>
                    <a:pt x="0" y="436"/>
                  </a:cubicBezTo>
                  <a:cubicBezTo>
                    <a:pt x="0" y="436"/>
                    <a:pt x="53" y="513"/>
                    <a:pt x="143" y="436"/>
                  </a:cubicBezTo>
                  <a:cubicBezTo>
                    <a:pt x="143" y="398"/>
                    <a:pt x="143" y="398"/>
                    <a:pt x="143" y="398"/>
                  </a:cubicBezTo>
                  <a:cubicBezTo>
                    <a:pt x="143" y="0"/>
                    <a:pt x="143" y="0"/>
                    <a:pt x="143" y="0"/>
                  </a:cubicBezTo>
                  <a:cubicBezTo>
                    <a:pt x="143" y="23"/>
                    <a:pt x="111" y="41"/>
                    <a:pt x="71" y="41"/>
                  </a:cubicBezTo>
                  <a:cubicBezTo>
                    <a:pt x="32" y="41"/>
                    <a:pt x="0" y="23"/>
                    <a:pt x="0" y="0"/>
                  </a:cubicBezTo>
                  <a:cubicBezTo>
                    <a:pt x="0" y="93"/>
                    <a:pt x="0" y="93"/>
                    <a:pt x="0" y="93"/>
                  </a:cubicBezTo>
                  <a:cubicBezTo>
                    <a:pt x="0" y="144"/>
                    <a:pt x="0" y="144"/>
                    <a:pt x="0" y="144"/>
                  </a:cubicBezTo>
                  <a:lnTo>
                    <a:pt x="0" y="388"/>
                  </a:lnTo>
                  <a:close/>
                </a:path>
              </a:pathLst>
            </a:custGeom>
            <a:solidFill>
              <a:srgbClr val="FAA81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6" name="Google Shape;8736;p200"/>
            <p:cNvSpPr/>
            <p:nvPr/>
          </p:nvSpPr>
          <p:spPr>
            <a:xfrm>
              <a:off x="6738" y="1722"/>
              <a:ext cx="339" cy="192"/>
            </a:xfrm>
            <a:custGeom>
              <a:rect b="b" l="l" r="r" t="t"/>
              <a:pathLst>
                <a:path extrusionOk="0" h="81" w="143">
                  <a:moveTo>
                    <a:pt x="71" y="81"/>
                  </a:moveTo>
                  <a:cubicBezTo>
                    <a:pt x="111" y="81"/>
                    <a:pt x="143" y="63"/>
                    <a:pt x="143" y="40"/>
                  </a:cubicBezTo>
                  <a:cubicBezTo>
                    <a:pt x="143" y="18"/>
                    <a:pt x="111" y="0"/>
                    <a:pt x="71" y="0"/>
                  </a:cubicBezTo>
                  <a:cubicBezTo>
                    <a:pt x="32" y="0"/>
                    <a:pt x="0" y="18"/>
                    <a:pt x="0" y="40"/>
                  </a:cubicBezTo>
                  <a:cubicBezTo>
                    <a:pt x="0" y="63"/>
                    <a:pt x="32" y="81"/>
                    <a:pt x="71" y="81"/>
                  </a:cubicBezTo>
                  <a:close/>
                  <a:moveTo>
                    <a:pt x="71" y="12"/>
                  </a:moveTo>
                  <a:cubicBezTo>
                    <a:pt x="99" y="12"/>
                    <a:pt x="121" y="25"/>
                    <a:pt x="121" y="40"/>
                  </a:cubicBezTo>
                  <a:cubicBezTo>
                    <a:pt x="121" y="56"/>
                    <a:pt x="99" y="68"/>
                    <a:pt x="71" y="68"/>
                  </a:cubicBezTo>
                  <a:cubicBezTo>
                    <a:pt x="44" y="68"/>
                    <a:pt x="22" y="56"/>
                    <a:pt x="22" y="40"/>
                  </a:cubicBezTo>
                  <a:cubicBezTo>
                    <a:pt x="22" y="25"/>
                    <a:pt x="44" y="12"/>
                    <a:pt x="71" y="12"/>
                  </a:cubicBezTo>
                  <a:close/>
                </a:path>
              </a:pathLst>
            </a:custGeom>
            <a:solidFill>
              <a:srgbClr val="FFDF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7" name="Google Shape;8737;p200"/>
            <p:cNvSpPr/>
            <p:nvPr/>
          </p:nvSpPr>
          <p:spPr>
            <a:xfrm>
              <a:off x="6790" y="1751"/>
              <a:ext cx="235" cy="132"/>
            </a:xfrm>
            <a:prstGeom prst="ellipse">
              <a:avLst/>
            </a:prstGeom>
            <a:solidFill>
              <a:srgbClr val="FAA81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8" name="Google Shape;8738;p200"/>
            <p:cNvSpPr/>
            <p:nvPr/>
          </p:nvSpPr>
          <p:spPr>
            <a:xfrm>
              <a:off x="7006" y="3188"/>
              <a:ext cx="208" cy="244"/>
            </a:xfrm>
            <a:prstGeom prst="ellipse">
              <a:avLst/>
            </a:prstGeom>
            <a:solidFill>
              <a:srgbClr val="FFDF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9" name="Google Shape;8739;p200"/>
            <p:cNvSpPr/>
            <p:nvPr/>
          </p:nvSpPr>
          <p:spPr>
            <a:xfrm>
              <a:off x="5885" y="3605"/>
              <a:ext cx="208" cy="223"/>
            </a:xfrm>
            <a:prstGeom prst="ellipse">
              <a:avLst/>
            </a:prstGeom>
            <a:solidFill>
              <a:srgbClr val="5048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40" name="Google Shape;8740;p200"/>
            <p:cNvSpPr/>
            <p:nvPr/>
          </p:nvSpPr>
          <p:spPr>
            <a:xfrm>
              <a:off x="6198" y="3463"/>
              <a:ext cx="208" cy="223"/>
            </a:xfrm>
            <a:prstGeom prst="ellipse">
              <a:avLst/>
            </a:prstGeom>
            <a:solidFill>
              <a:srgbClr val="5048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41" name="Google Shape;8741;p200"/>
            <p:cNvSpPr/>
            <p:nvPr/>
          </p:nvSpPr>
          <p:spPr>
            <a:xfrm>
              <a:off x="6510" y="3323"/>
              <a:ext cx="209" cy="223"/>
            </a:xfrm>
            <a:prstGeom prst="ellipse">
              <a:avLst/>
            </a:prstGeom>
            <a:solidFill>
              <a:srgbClr val="5048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8711"/>
                                        </p:tgtEl>
                                        <p:attrNameLst>
                                          <p:attrName>style.visibility</p:attrName>
                                        </p:attrNameLst>
                                      </p:cBhvr>
                                      <p:to>
                                        <p:strVal val="visible"/>
                                      </p:to>
                                    </p:set>
                                    <p:anim calcmode="lin" valueType="num">
                                      <p:cBhvr additive="base">
                                        <p:cTn dur="2000"/>
                                        <p:tgtEl>
                                          <p:spTgt spid="871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745" name="Shape 8745"/>
        <p:cNvGrpSpPr/>
        <p:nvPr/>
      </p:nvGrpSpPr>
      <p:grpSpPr>
        <a:xfrm>
          <a:off x="0" y="0"/>
          <a:ext cx="0" cy="0"/>
          <a:chOff x="0" y="0"/>
          <a:chExt cx="0" cy="0"/>
        </a:xfrm>
      </p:grpSpPr>
      <p:sp>
        <p:nvSpPr>
          <p:cNvPr id="8746" name="Google Shape;8746;p20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Puzzle Process</a:t>
            </a:r>
            <a:endParaRPr b="0" i="0" sz="4800" u="none" cap="none" strike="noStrike">
              <a:solidFill>
                <a:schemeClr val="dk1"/>
              </a:solidFill>
              <a:latin typeface="Lato"/>
              <a:ea typeface="Lato"/>
              <a:cs typeface="Lato"/>
              <a:sym typeface="Lato"/>
            </a:endParaRPr>
          </a:p>
        </p:txBody>
      </p:sp>
      <p:sp>
        <p:nvSpPr>
          <p:cNvPr id="8747" name="Google Shape;8747;p20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748" name="Google Shape;8748;p20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749" name="Google Shape;8749;p201"/>
          <p:cNvGrpSpPr/>
          <p:nvPr/>
        </p:nvGrpSpPr>
        <p:grpSpPr>
          <a:xfrm>
            <a:off x="3411046" y="2593033"/>
            <a:ext cx="5256508" cy="2605889"/>
            <a:chOff x="1551612" y="1317261"/>
            <a:chExt cx="6564036" cy="3575914"/>
          </a:xfrm>
        </p:grpSpPr>
        <p:grpSp>
          <p:nvGrpSpPr>
            <p:cNvPr id="8750" name="Google Shape;8750;p201"/>
            <p:cNvGrpSpPr/>
            <p:nvPr/>
          </p:nvGrpSpPr>
          <p:grpSpPr>
            <a:xfrm>
              <a:off x="1551612" y="1792429"/>
              <a:ext cx="3237448" cy="1837018"/>
              <a:chOff x="2804095" y="4023068"/>
              <a:chExt cx="3237448" cy="1837018"/>
            </a:xfrm>
          </p:grpSpPr>
          <p:sp>
            <p:nvSpPr>
              <p:cNvPr id="8751" name="Google Shape;8751;p201"/>
              <p:cNvSpPr/>
              <p:nvPr/>
            </p:nvSpPr>
            <p:spPr>
              <a:xfrm>
                <a:off x="4523243" y="4208929"/>
                <a:ext cx="164946" cy="302527"/>
              </a:xfrm>
              <a:custGeom>
                <a:rect b="b" l="l" r="r" t="t"/>
                <a:pathLst>
                  <a:path extrusionOk="0" h="21600" w="15099">
                    <a:moveTo>
                      <a:pt x="0" y="21600"/>
                    </a:moveTo>
                    <a:cubicBezTo>
                      <a:pt x="21600" y="16939"/>
                      <a:pt x="18555" y="2510"/>
                      <a:pt x="172" y="0"/>
                    </a:cubicBezTo>
                    <a:cubicBezTo>
                      <a:pt x="172" y="0"/>
                      <a:pt x="0" y="21600"/>
                      <a:pt x="0" y="21600"/>
                    </a:cubicBezTo>
                    <a:close/>
                  </a:path>
                </a:pathLst>
              </a:custGeom>
              <a:solidFill>
                <a:srgbClr val="16786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2" name="Google Shape;8752;p201"/>
              <p:cNvSpPr/>
              <p:nvPr/>
            </p:nvSpPr>
            <p:spPr>
              <a:xfrm>
                <a:off x="3170336" y="4405841"/>
                <a:ext cx="256232" cy="406717"/>
              </a:xfrm>
              <a:custGeom>
                <a:rect b="b" l="l" r="r" t="t"/>
                <a:pathLst>
                  <a:path extrusionOk="0" h="18813" w="17496">
                    <a:moveTo>
                      <a:pt x="16800" y="14168"/>
                    </a:moveTo>
                    <a:lnTo>
                      <a:pt x="2400" y="0"/>
                    </a:lnTo>
                    <a:lnTo>
                      <a:pt x="0" y="17884"/>
                    </a:lnTo>
                    <a:cubicBezTo>
                      <a:pt x="0" y="17884"/>
                      <a:pt x="21600" y="21600"/>
                      <a:pt x="16800" y="14168"/>
                    </a:cubicBezTo>
                    <a:close/>
                  </a:path>
                </a:pathLst>
              </a:custGeom>
              <a:solidFill>
                <a:srgbClr val="16786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3" name="Google Shape;8753;p201"/>
              <p:cNvSpPr/>
              <p:nvPr/>
            </p:nvSpPr>
            <p:spPr>
              <a:xfrm>
                <a:off x="2804095" y="4841411"/>
                <a:ext cx="1109185" cy="1018675"/>
              </a:xfrm>
              <a:custGeom>
                <a:rect b="b" l="l" r="r" t="t"/>
                <a:pathLst>
                  <a:path extrusionOk="0" h="21600" w="21493">
                    <a:moveTo>
                      <a:pt x="21493" y="11060"/>
                    </a:moveTo>
                    <a:lnTo>
                      <a:pt x="17115" y="3713"/>
                    </a:lnTo>
                    <a:cubicBezTo>
                      <a:pt x="16336" y="2329"/>
                      <a:pt x="15169" y="3074"/>
                      <a:pt x="13320" y="4565"/>
                    </a:cubicBezTo>
                    <a:cubicBezTo>
                      <a:pt x="11471" y="6055"/>
                      <a:pt x="7190" y="8504"/>
                      <a:pt x="3493" y="4991"/>
                    </a:cubicBezTo>
                    <a:cubicBezTo>
                      <a:pt x="1644" y="3234"/>
                      <a:pt x="671" y="1424"/>
                      <a:pt x="708" y="0"/>
                    </a:cubicBezTo>
                    <a:cubicBezTo>
                      <a:pt x="-10" y="838"/>
                      <a:pt x="-107" y="6162"/>
                      <a:pt x="88" y="8824"/>
                    </a:cubicBezTo>
                    <a:cubicBezTo>
                      <a:pt x="282" y="11485"/>
                      <a:pt x="3201" y="17128"/>
                      <a:pt x="8942" y="15425"/>
                    </a:cubicBezTo>
                    <a:cubicBezTo>
                      <a:pt x="11569" y="14679"/>
                      <a:pt x="14488" y="12444"/>
                      <a:pt x="14779" y="12124"/>
                    </a:cubicBezTo>
                    <a:cubicBezTo>
                      <a:pt x="15071" y="11805"/>
                      <a:pt x="16142" y="13402"/>
                      <a:pt x="17309" y="15318"/>
                    </a:cubicBezTo>
                    <a:lnTo>
                      <a:pt x="21396" y="21600"/>
                    </a:lnTo>
                    <a:cubicBezTo>
                      <a:pt x="21396" y="21600"/>
                      <a:pt x="21493" y="11060"/>
                      <a:pt x="21493" y="11060"/>
                    </a:cubicBezTo>
                    <a:close/>
                  </a:path>
                </a:pathLst>
              </a:custGeom>
              <a:solidFill>
                <a:srgbClr val="16786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4" name="Google Shape;8754;p201"/>
              <p:cNvSpPr/>
              <p:nvPr/>
            </p:nvSpPr>
            <p:spPr>
              <a:xfrm>
                <a:off x="2834834" y="4023068"/>
                <a:ext cx="3206709" cy="1432986"/>
              </a:xfrm>
              <a:custGeom>
                <a:rect b="b" l="l" r="r" t="t"/>
                <a:pathLst>
                  <a:path extrusionOk="0" h="21111" w="21222">
                    <a:moveTo>
                      <a:pt x="2447" y="5622"/>
                    </a:moveTo>
                    <a:lnTo>
                      <a:pt x="7132" y="3699"/>
                    </a:lnTo>
                    <a:lnTo>
                      <a:pt x="7431" y="4956"/>
                    </a:lnTo>
                    <a:cubicBezTo>
                      <a:pt x="6866" y="5844"/>
                      <a:pt x="7132" y="8507"/>
                      <a:pt x="11186" y="6879"/>
                    </a:cubicBezTo>
                    <a:cubicBezTo>
                      <a:pt x="12748" y="5918"/>
                      <a:pt x="12516" y="3329"/>
                      <a:pt x="11186" y="2811"/>
                    </a:cubicBezTo>
                    <a:lnTo>
                      <a:pt x="15240" y="0"/>
                    </a:lnTo>
                    <a:lnTo>
                      <a:pt x="17500" y="5030"/>
                    </a:lnTo>
                    <a:cubicBezTo>
                      <a:pt x="16935" y="5770"/>
                      <a:pt x="16603" y="5696"/>
                      <a:pt x="15540" y="5400"/>
                    </a:cubicBezTo>
                    <a:cubicBezTo>
                      <a:pt x="14476" y="5104"/>
                      <a:pt x="13944" y="7693"/>
                      <a:pt x="14642" y="9173"/>
                    </a:cubicBezTo>
                    <a:cubicBezTo>
                      <a:pt x="15340" y="10652"/>
                      <a:pt x="17234" y="10800"/>
                      <a:pt x="18264" y="9321"/>
                    </a:cubicBezTo>
                    <a:cubicBezTo>
                      <a:pt x="18730" y="8581"/>
                      <a:pt x="18730" y="8581"/>
                      <a:pt x="18730" y="8581"/>
                    </a:cubicBezTo>
                    <a:lnTo>
                      <a:pt x="21222" y="12945"/>
                    </a:lnTo>
                    <a:lnTo>
                      <a:pt x="17965" y="14795"/>
                    </a:lnTo>
                    <a:cubicBezTo>
                      <a:pt x="17367" y="14795"/>
                      <a:pt x="17234" y="16200"/>
                      <a:pt x="17965" y="16348"/>
                    </a:cubicBezTo>
                    <a:cubicBezTo>
                      <a:pt x="18696" y="16496"/>
                      <a:pt x="19328" y="17458"/>
                      <a:pt x="19162" y="18863"/>
                    </a:cubicBezTo>
                    <a:cubicBezTo>
                      <a:pt x="18996" y="20268"/>
                      <a:pt x="16902" y="21600"/>
                      <a:pt x="15041" y="20934"/>
                    </a:cubicBezTo>
                    <a:cubicBezTo>
                      <a:pt x="13180" y="20268"/>
                      <a:pt x="13911" y="18567"/>
                      <a:pt x="13812" y="17827"/>
                    </a:cubicBezTo>
                    <a:cubicBezTo>
                      <a:pt x="13712" y="17088"/>
                      <a:pt x="13479" y="16792"/>
                      <a:pt x="13280" y="16644"/>
                    </a:cubicBezTo>
                    <a:lnTo>
                      <a:pt x="7099" y="19751"/>
                    </a:lnTo>
                    <a:lnTo>
                      <a:pt x="5604" y="14647"/>
                    </a:lnTo>
                    <a:cubicBezTo>
                      <a:pt x="5338" y="13685"/>
                      <a:pt x="4939" y="14203"/>
                      <a:pt x="4308" y="15238"/>
                    </a:cubicBezTo>
                    <a:cubicBezTo>
                      <a:pt x="3676" y="16274"/>
                      <a:pt x="2214" y="17975"/>
                      <a:pt x="951" y="15534"/>
                    </a:cubicBezTo>
                    <a:cubicBezTo>
                      <a:pt x="-312" y="13093"/>
                      <a:pt x="-378" y="10504"/>
                      <a:pt x="1117" y="10208"/>
                    </a:cubicBezTo>
                    <a:cubicBezTo>
                      <a:pt x="2613" y="9912"/>
                      <a:pt x="3842" y="10134"/>
                      <a:pt x="3842" y="10134"/>
                    </a:cubicBezTo>
                    <a:cubicBezTo>
                      <a:pt x="3842" y="10134"/>
                      <a:pt x="2447" y="5622"/>
                      <a:pt x="2447" y="5622"/>
                    </a:cubicBezTo>
                    <a:close/>
                  </a:path>
                </a:pathLst>
              </a:custGeom>
              <a:solidFill>
                <a:schemeClr val="accent1"/>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755" name="Google Shape;8755;p201"/>
            <p:cNvGrpSpPr/>
            <p:nvPr/>
          </p:nvGrpSpPr>
          <p:grpSpPr>
            <a:xfrm>
              <a:off x="3747001" y="1317261"/>
              <a:ext cx="3095507" cy="1356545"/>
              <a:chOff x="4999484" y="3547900"/>
              <a:chExt cx="3095507" cy="1356545"/>
            </a:xfrm>
          </p:grpSpPr>
          <p:sp>
            <p:nvSpPr>
              <p:cNvPr id="8756" name="Google Shape;8756;p201"/>
              <p:cNvSpPr/>
              <p:nvPr/>
            </p:nvSpPr>
            <p:spPr>
              <a:xfrm>
                <a:off x="6873755" y="3976871"/>
                <a:ext cx="490743" cy="353052"/>
              </a:xfrm>
              <a:custGeom>
                <a:rect b="b" l="l" r="r" t="t"/>
                <a:pathLst>
                  <a:path extrusionOk="0" h="18411" w="20347">
                    <a:moveTo>
                      <a:pt x="20347" y="17936"/>
                    </a:moveTo>
                    <a:cubicBezTo>
                      <a:pt x="10012" y="20814"/>
                      <a:pt x="-1253" y="9869"/>
                      <a:pt x="114" y="4713"/>
                    </a:cubicBezTo>
                    <a:cubicBezTo>
                      <a:pt x="1571" y="-786"/>
                      <a:pt x="9065" y="1309"/>
                      <a:pt x="13021" y="1832"/>
                    </a:cubicBezTo>
                    <a:cubicBezTo>
                      <a:pt x="16976" y="2356"/>
                      <a:pt x="20307" y="0"/>
                      <a:pt x="20307" y="0"/>
                    </a:cubicBezTo>
                    <a:cubicBezTo>
                      <a:pt x="20307" y="0"/>
                      <a:pt x="20347" y="17936"/>
                      <a:pt x="20347" y="17936"/>
                    </a:cubicBezTo>
                    <a:close/>
                  </a:path>
                </a:pathLst>
              </a:custGeom>
              <a:solidFill>
                <a:srgbClr val="8D2A2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7" name="Google Shape;8757;p201"/>
              <p:cNvSpPr/>
              <p:nvPr/>
            </p:nvSpPr>
            <p:spPr>
              <a:xfrm>
                <a:off x="5803555" y="3759086"/>
                <a:ext cx="241258" cy="177992"/>
              </a:xfrm>
              <a:custGeom>
                <a:rect b="b" l="l" r="r" t="t"/>
                <a:pathLst>
                  <a:path extrusionOk="0" h="20933" w="19010">
                    <a:moveTo>
                      <a:pt x="864" y="16"/>
                    </a:moveTo>
                    <a:cubicBezTo>
                      <a:pt x="1652" y="9523"/>
                      <a:pt x="12019" y="9040"/>
                      <a:pt x="15596" y="9040"/>
                    </a:cubicBezTo>
                    <a:cubicBezTo>
                      <a:pt x="19553" y="9040"/>
                      <a:pt x="21531" y="13174"/>
                      <a:pt x="13222" y="17307"/>
                    </a:cubicBezTo>
                    <a:cubicBezTo>
                      <a:pt x="13222" y="17307"/>
                      <a:pt x="7648" y="18833"/>
                      <a:pt x="1" y="20933"/>
                    </a:cubicBezTo>
                    <a:cubicBezTo>
                      <a:pt x="1" y="20933"/>
                      <a:pt x="-69" y="-667"/>
                      <a:pt x="864" y="16"/>
                    </a:cubicBezTo>
                    <a:close/>
                  </a:path>
                </a:pathLst>
              </a:custGeom>
              <a:solidFill>
                <a:srgbClr val="8D2A2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8" name="Google Shape;8758;p201"/>
              <p:cNvSpPr/>
              <p:nvPr/>
            </p:nvSpPr>
            <p:spPr>
              <a:xfrm>
                <a:off x="4999484" y="3547900"/>
                <a:ext cx="3095507" cy="1356545"/>
              </a:xfrm>
              <a:custGeom>
                <a:rect b="b" l="l" r="r" t="t"/>
                <a:pathLst>
                  <a:path extrusionOk="0" h="20841" w="21204">
                    <a:moveTo>
                      <a:pt x="7136" y="20841"/>
                    </a:moveTo>
                    <a:lnTo>
                      <a:pt x="4557" y="16290"/>
                    </a:lnTo>
                    <a:cubicBezTo>
                      <a:pt x="4557" y="16290"/>
                      <a:pt x="4557" y="16290"/>
                      <a:pt x="4075" y="17061"/>
                    </a:cubicBezTo>
                    <a:cubicBezTo>
                      <a:pt x="3009" y="18604"/>
                      <a:pt x="1049" y="18450"/>
                      <a:pt x="326" y="16907"/>
                    </a:cubicBezTo>
                    <a:cubicBezTo>
                      <a:pt x="-396" y="15364"/>
                      <a:pt x="154" y="12664"/>
                      <a:pt x="1255" y="12972"/>
                    </a:cubicBezTo>
                    <a:cubicBezTo>
                      <a:pt x="2356" y="13281"/>
                      <a:pt x="2700" y="13358"/>
                      <a:pt x="3284" y="12587"/>
                    </a:cubicBezTo>
                    <a:lnTo>
                      <a:pt x="1306" y="8149"/>
                    </a:lnTo>
                    <a:cubicBezTo>
                      <a:pt x="1306" y="8149"/>
                      <a:pt x="1152" y="7804"/>
                      <a:pt x="1840" y="7495"/>
                    </a:cubicBezTo>
                    <a:cubicBezTo>
                      <a:pt x="2528" y="7187"/>
                      <a:pt x="6655" y="5490"/>
                      <a:pt x="6655" y="5490"/>
                    </a:cubicBezTo>
                    <a:cubicBezTo>
                      <a:pt x="7377" y="4950"/>
                      <a:pt x="7205" y="4410"/>
                      <a:pt x="6861" y="4410"/>
                    </a:cubicBezTo>
                    <a:cubicBezTo>
                      <a:pt x="6517" y="4410"/>
                      <a:pt x="5451" y="4487"/>
                      <a:pt x="5589" y="2790"/>
                    </a:cubicBezTo>
                    <a:cubicBezTo>
                      <a:pt x="5726" y="1092"/>
                      <a:pt x="8409" y="-759"/>
                      <a:pt x="9750" y="321"/>
                    </a:cubicBezTo>
                    <a:cubicBezTo>
                      <a:pt x="11092" y="1401"/>
                      <a:pt x="10026" y="3252"/>
                      <a:pt x="10232" y="3561"/>
                    </a:cubicBezTo>
                    <a:cubicBezTo>
                      <a:pt x="10438" y="3870"/>
                      <a:pt x="14497" y="2558"/>
                      <a:pt x="14497" y="2558"/>
                    </a:cubicBezTo>
                    <a:lnTo>
                      <a:pt x="16217" y="6570"/>
                    </a:lnTo>
                    <a:cubicBezTo>
                      <a:pt x="16217" y="6570"/>
                      <a:pt x="15666" y="7264"/>
                      <a:pt x="15013" y="7110"/>
                    </a:cubicBezTo>
                    <a:cubicBezTo>
                      <a:pt x="14359" y="6955"/>
                      <a:pt x="13121" y="6338"/>
                      <a:pt x="12880" y="7958"/>
                    </a:cubicBezTo>
                    <a:cubicBezTo>
                      <a:pt x="12640" y="9578"/>
                      <a:pt x="14772" y="12818"/>
                      <a:pt x="16561" y="11352"/>
                    </a:cubicBezTo>
                    <a:cubicBezTo>
                      <a:pt x="17455" y="10581"/>
                      <a:pt x="18040" y="9655"/>
                      <a:pt x="18040" y="9655"/>
                    </a:cubicBezTo>
                    <a:lnTo>
                      <a:pt x="21204" y="15055"/>
                    </a:lnTo>
                    <a:lnTo>
                      <a:pt x="15288" y="17292"/>
                    </a:lnTo>
                    <a:cubicBezTo>
                      <a:pt x="14635" y="17524"/>
                      <a:pt x="14635" y="15981"/>
                      <a:pt x="14807" y="15132"/>
                    </a:cubicBezTo>
                    <a:cubicBezTo>
                      <a:pt x="14979" y="14284"/>
                      <a:pt x="13843" y="12895"/>
                      <a:pt x="12193" y="13204"/>
                    </a:cubicBezTo>
                    <a:cubicBezTo>
                      <a:pt x="10542" y="13512"/>
                      <a:pt x="9269" y="15750"/>
                      <a:pt x="9750" y="16598"/>
                    </a:cubicBezTo>
                    <a:cubicBezTo>
                      <a:pt x="10232" y="17447"/>
                      <a:pt x="11642" y="17678"/>
                      <a:pt x="11642" y="18681"/>
                    </a:cubicBezTo>
                    <a:cubicBezTo>
                      <a:pt x="11608" y="19375"/>
                      <a:pt x="9854" y="19838"/>
                      <a:pt x="9854" y="19838"/>
                    </a:cubicBezTo>
                    <a:cubicBezTo>
                      <a:pt x="9854" y="19838"/>
                      <a:pt x="7136" y="20841"/>
                      <a:pt x="7136" y="20841"/>
                    </a:cubicBezTo>
                    <a:close/>
                  </a:path>
                </a:pathLst>
              </a:custGeom>
              <a:solidFill>
                <a:schemeClr val="accent4"/>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759" name="Google Shape;8759;p201"/>
            <p:cNvGrpSpPr/>
            <p:nvPr/>
          </p:nvGrpSpPr>
          <p:grpSpPr>
            <a:xfrm>
              <a:off x="4783130" y="2169676"/>
              <a:ext cx="3332518" cy="2106285"/>
              <a:chOff x="6035613" y="4400315"/>
              <a:chExt cx="3332518" cy="2106285"/>
            </a:xfrm>
          </p:grpSpPr>
          <p:sp>
            <p:nvSpPr>
              <p:cNvPr id="8760" name="Google Shape;8760;p201"/>
              <p:cNvSpPr/>
              <p:nvPr/>
            </p:nvSpPr>
            <p:spPr>
              <a:xfrm>
                <a:off x="8775498" y="4900807"/>
                <a:ext cx="592633" cy="618723"/>
              </a:xfrm>
              <a:custGeom>
                <a:rect b="b" l="l" r="r" t="t"/>
                <a:pathLst>
                  <a:path extrusionOk="0" h="21600" w="21468">
                    <a:moveTo>
                      <a:pt x="15511" y="21600"/>
                    </a:moveTo>
                    <a:lnTo>
                      <a:pt x="0" y="5678"/>
                    </a:lnTo>
                    <a:cubicBezTo>
                      <a:pt x="0" y="5678"/>
                      <a:pt x="909" y="4275"/>
                      <a:pt x="3456" y="4626"/>
                    </a:cubicBezTo>
                    <a:cubicBezTo>
                      <a:pt x="6003" y="4976"/>
                      <a:pt x="4729" y="7430"/>
                      <a:pt x="13824" y="6554"/>
                    </a:cubicBezTo>
                    <a:cubicBezTo>
                      <a:pt x="18940" y="6061"/>
                      <a:pt x="21063" y="3128"/>
                      <a:pt x="20355" y="0"/>
                    </a:cubicBezTo>
                    <a:cubicBezTo>
                      <a:pt x="21600" y="1339"/>
                      <a:pt x="21395" y="4231"/>
                      <a:pt x="21464" y="8175"/>
                    </a:cubicBezTo>
                    <a:cubicBezTo>
                      <a:pt x="21532" y="12120"/>
                      <a:pt x="20850" y="17576"/>
                      <a:pt x="20850" y="17576"/>
                    </a:cubicBezTo>
                    <a:cubicBezTo>
                      <a:pt x="20577" y="19679"/>
                      <a:pt x="19175" y="21154"/>
                      <a:pt x="15511" y="21600"/>
                    </a:cubicBezTo>
                    <a:close/>
                  </a:path>
                </a:pathLst>
              </a:custGeom>
              <a:solidFill>
                <a:srgbClr val="C6760B"/>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1" name="Google Shape;8761;p201"/>
              <p:cNvSpPr/>
              <p:nvPr/>
            </p:nvSpPr>
            <p:spPr>
              <a:xfrm>
                <a:off x="8553296" y="5548637"/>
                <a:ext cx="689158" cy="561193"/>
              </a:xfrm>
              <a:custGeom>
                <a:rect b="b" l="l" r="r" t="t"/>
                <a:pathLst>
                  <a:path extrusionOk="0" h="21459" w="21600">
                    <a:moveTo>
                      <a:pt x="0" y="20088"/>
                    </a:moveTo>
                    <a:lnTo>
                      <a:pt x="354" y="3480"/>
                    </a:lnTo>
                    <a:lnTo>
                      <a:pt x="21285" y="24"/>
                    </a:lnTo>
                    <a:cubicBezTo>
                      <a:pt x="21541" y="-72"/>
                      <a:pt x="21600" y="72"/>
                      <a:pt x="21600" y="1296"/>
                    </a:cubicBezTo>
                    <a:cubicBezTo>
                      <a:pt x="21600" y="2520"/>
                      <a:pt x="20892" y="16920"/>
                      <a:pt x="20892" y="16920"/>
                    </a:cubicBezTo>
                    <a:cubicBezTo>
                      <a:pt x="20892" y="16920"/>
                      <a:pt x="5548" y="21456"/>
                      <a:pt x="5252" y="21456"/>
                    </a:cubicBezTo>
                    <a:cubicBezTo>
                      <a:pt x="2066" y="21528"/>
                      <a:pt x="0" y="20088"/>
                      <a:pt x="0" y="20088"/>
                    </a:cubicBezTo>
                    <a:close/>
                  </a:path>
                </a:pathLst>
              </a:custGeom>
              <a:solidFill>
                <a:srgbClr val="C6760B"/>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2" name="Google Shape;8762;p201"/>
              <p:cNvSpPr/>
              <p:nvPr/>
            </p:nvSpPr>
            <p:spPr>
              <a:xfrm>
                <a:off x="6985948" y="5765347"/>
                <a:ext cx="1088343" cy="741253"/>
              </a:xfrm>
              <a:custGeom>
                <a:rect b="b" l="l" r="r" t="t"/>
                <a:pathLst>
                  <a:path extrusionOk="0" h="21600" w="21600">
                    <a:moveTo>
                      <a:pt x="710" y="7755"/>
                    </a:moveTo>
                    <a:lnTo>
                      <a:pt x="21538" y="0"/>
                    </a:lnTo>
                    <a:lnTo>
                      <a:pt x="21600" y="14741"/>
                    </a:lnTo>
                    <a:lnTo>
                      <a:pt x="0" y="21600"/>
                    </a:lnTo>
                    <a:lnTo>
                      <a:pt x="710" y="7755"/>
                    </a:lnTo>
                  </a:path>
                </a:pathLst>
              </a:custGeom>
              <a:solidFill>
                <a:srgbClr val="C6760B"/>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3" name="Google Shape;8763;p201"/>
              <p:cNvSpPr/>
              <p:nvPr/>
            </p:nvSpPr>
            <p:spPr>
              <a:xfrm>
                <a:off x="7744895" y="5317653"/>
                <a:ext cx="832143" cy="757835"/>
              </a:xfrm>
              <a:custGeom>
                <a:rect b="b" l="l" r="r" t="t"/>
                <a:pathLst>
                  <a:path extrusionOk="0" h="21100" w="19455">
                    <a:moveTo>
                      <a:pt x="7691" y="13498"/>
                    </a:moveTo>
                    <a:lnTo>
                      <a:pt x="7685" y="12362"/>
                    </a:lnTo>
                    <a:cubicBezTo>
                      <a:pt x="7685" y="12362"/>
                      <a:pt x="7685" y="12362"/>
                      <a:pt x="6159" y="9985"/>
                    </a:cubicBezTo>
                    <a:cubicBezTo>
                      <a:pt x="4633" y="7609"/>
                      <a:pt x="993" y="9007"/>
                      <a:pt x="172" y="6630"/>
                    </a:cubicBezTo>
                    <a:cubicBezTo>
                      <a:pt x="-650" y="4253"/>
                      <a:pt x="1346" y="618"/>
                      <a:pt x="9093" y="59"/>
                    </a:cubicBezTo>
                    <a:cubicBezTo>
                      <a:pt x="16841" y="-500"/>
                      <a:pt x="20950" y="2995"/>
                      <a:pt x="18954" y="5232"/>
                    </a:cubicBezTo>
                    <a:cubicBezTo>
                      <a:pt x="16959" y="7469"/>
                      <a:pt x="18133" y="9426"/>
                      <a:pt x="19424" y="9007"/>
                    </a:cubicBezTo>
                    <a:lnTo>
                      <a:pt x="19160" y="21100"/>
                    </a:lnTo>
                    <a:cubicBezTo>
                      <a:pt x="18015" y="20785"/>
                      <a:pt x="18077" y="17825"/>
                      <a:pt x="17311" y="15438"/>
                    </a:cubicBezTo>
                    <a:cubicBezTo>
                      <a:pt x="16739" y="13655"/>
                      <a:pt x="13874" y="11610"/>
                      <a:pt x="7691" y="13498"/>
                    </a:cubicBezTo>
                    <a:close/>
                  </a:path>
                </a:pathLst>
              </a:custGeom>
              <a:solidFill>
                <a:srgbClr val="C6760B"/>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4" name="Google Shape;8764;p201"/>
              <p:cNvSpPr/>
              <p:nvPr/>
            </p:nvSpPr>
            <p:spPr>
              <a:xfrm>
                <a:off x="6035613" y="4400315"/>
                <a:ext cx="3307125" cy="1629726"/>
              </a:xfrm>
              <a:custGeom>
                <a:rect b="b" l="l" r="r" t="t"/>
                <a:pathLst>
                  <a:path extrusionOk="0" h="21374" w="21170">
                    <a:moveTo>
                      <a:pt x="0" y="6557"/>
                    </a:moveTo>
                    <a:lnTo>
                      <a:pt x="2539" y="5701"/>
                    </a:lnTo>
                    <a:cubicBezTo>
                      <a:pt x="2539" y="5701"/>
                      <a:pt x="4179" y="5306"/>
                      <a:pt x="4211" y="4713"/>
                    </a:cubicBezTo>
                    <a:cubicBezTo>
                      <a:pt x="4211" y="3857"/>
                      <a:pt x="2893" y="3659"/>
                      <a:pt x="2443" y="2935"/>
                    </a:cubicBezTo>
                    <a:cubicBezTo>
                      <a:pt x="1993" y="2211"/>
                      <a:pt x="3182" y="301"/>
                      <a:pt x="4725" y="37"/>
                    </a:cubicBezTo>
                    <a:cubicBezTo>
                      <a:pt x="6268" y="-226"/>
                      <a:pt x="7329" y="959"/>
                      <a:pt x="7168" y="1684"/>
                    </a:cubicBezTo>
                    <a:cubicBezTo>
                      <a:pt x="7007" y="2408"/>
                      <a:pt x="7007" y="3725"/>
                      <a:pt x="7618" y="3528"/>
                    </a:cubicBezTo>
                    <a:lnTo>
                      <a:pt x="13146" y="1618"/>
                    </a:lnTo>
                    <a:cubicBezTo>
                      <a:pt x="13146" y="1618"/>
                      <a:pt x="13339" y="1420"/>
                      <a:pt x="13436" y="1486"/>
                    </a:cubicBezTo>
                    <a:cubicBezTo>
                      <a:pt x="13532" y="1552"/>
                      <a:pt x="15139" y="4581"/>
                      <a:pt x="15621" y="5108"/>
                    </a:cubicBezTo>
                    <a:cubicBezTo>
                      <a:pt x="16104" y="5635"/>
                      <a:pt x="16650" y="5964"/>
                      <a:pt x="16843" y="4647"/>
                    </a:cubicBezTo>
                    <a:cubicBezTo>
                      <a:pt x="17036" y="3330"/>
                      <a:pt x="18386" y="2672"/>
                      <a:pt x="19961" y="4054"/>
                    </a:cubicBezTo>
                    <a:cubicBezTo>
                      <a:pt x="21536" y="5437"/>
                      <a:pt x="21600" y="8664"/>
                      <a:pt x="19993" y="8994"/>
                    </a:cubicBezTo>
                    <a:cubicBezTo>
                      <a:pt x="18386" y="9323"/>
                      <a:pt x="18611" y="8401"/>
                      <a:pt x="18161" y="8269"/>
                    </a:cubicBezTo>
                    <a:cubicBezTo>
                      <a:pt x="17711" y="8137"/>
                      <a:pt x="17550" y="8664"/>
                      <a:pt x="17550" y="8664"/>
                    </a:cubicBezTo>
                    <a:lnTo>
                      <a:pt x="20507" y="15118"/>
                    </a:lnTo>
                    <a:lnTo>
                      <a:pt x="16232" y="16303"/>
                    </a:lnTo>
                    <a:cubicBezTo>
                      <a:pt x="15879" y="16501"/>
                      <a:pt x="15557" y="15579"/>
                      <a:pt x="16104" y="14525"/>
                    </a:cubicBezTo>
                    <a:cubicBezTo>
                      <a:pt x="16650" y="13472"/>
                      <a:pt x="15525" y="11825"/>
                      <a:pt x="13404" y="12089"/>
                    </a:cubicBezTo>
                    <a:cubicBezTo>
                      <a:pt x="11282" y="12352"/>
                      <a:pt x="10736" y="14064"/>
                      <a:pt x="10961" y="15184"/>
                    </a:cubicBezTo>
                    <a:cubicBezTo>
                      <a:pt x="11186" y="16303"/>
                      <a:pt x="12182" y="15645"/>
                      <a:pt x="12600" y="16764"/>
                    </a:cubicBezTo>
                    <a:cubicBezTo>
                      <a:pt x="13018" y="17884"/>
                      <a:pt x="13018" y="17884"/>
                      <a:pt x="13018" y="17884"/>
                    </a:cubicBezTo>
                    <a:lnTo>
                      <a:pt x="6300" y="21374"/>
                    </a:lnTo>
                    <a:lnTo>
                      <a:pt x="4211" y="15184"/>
                    </a:lnTo>
                    <a:cubicBezTo>
                      <a:pt x="3857" y="14196"/>
                      <a:pt x="4275" y="13472"/>
                      <a:pt x="5432" y="13933"/>
                    </a:cubicBezTo>
                    <a:cubicBezTo>
                      <a:pt x="6589" y="14394"/>
                      <a:pt x="8036" y="14394"/>
                      <a:pt x="8229" y="12813"/>
                    </a:cubicBezTo>
                    <a:cubicBezTo>
                      <a:pt x="8421" y="11233"/>
                      <a:pt x="6943" y="8730"/>
                      <a:pt x="5207" y="8862"/>
                    </a:cubicBezTo>
                    <a:cubicBezTo>
                      <a:pt x="3471" y="8994"/>
                      <a:pt x="3761" y="10837"/>
                      <a:pt x="2539" y="10837"/>
                    </a:cubicBezTo>
                    <a:cubicBezTo>
                      <a:pt x="1993" y="10772"/>
                      <a:pt x="1543" y="10245"/>
                      <a:pt x="1543" y="10245"/>
                    </a:cubicBezTo>
                    <a:cubicBezTo>
                      <a:pt x="1543" y="10245"/>
                      <a:pt x="0" y="6557"/>
                      <a:pt x="0" y="6557"/>
                    </a:cubicBezTo>
                    <a:close/>
                  </a:path>
                </a:pathLst>
              </a:custGeom>
              <a:solidFill>
                <a:schemeClr val="accent3"/>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765" name="Google Shape;8765;p201"/>
            <p:cNvGrpSpPr/>
            <p:nvPr/>
          </p:nvGrpSpPr>
          <p:grpSpPr>
            <a:xfrm>
              <a:off x="2644877" y="2670168"/>
              <a:ext cx="3428682" cy="2223007"/>
              <a:chOff x="3897360" y="4900807"/>
              <a:chExt cx="3428682" cy="2223007"/>
            </a:xfrm>
          </p:grpSpPr>
          <p:sp>
            <p:nvSpPr>
              <p:cNvPr id="8766" name="Google Shape;8766;p201"/>
              <p:cNvSpPr/>
              <p:nvPr/>
            </p:nvSpPr>
            <p:spPr>
              <a:xfrm>
                <a:off x="4547373" y="5576108"/>
                <a:ext cx="640283" cy="513832"/>
              </a:xfrm>
              <a:custGeom>
                <a:rect b="b" l="l" r="r" t="t"/>
                <a:pathLst>
                  <a:path extrusionOk="0" h="18420" w="21435">
                    <a:moveTo>
                      <a:pt x="1723" y="1951"/>
                    </a:moveTo>
                    <a:cubicBezTo>
                      <a:pt x="7774" y="-2549"/>
                      <a:pt x="21264" y="1096"/>
                      <a:pt x="21432" y="9196"/>
                    </a:cubicBezTo>
                    <a:cubicBezTo>
                      <a:pt x="21600" y="17296"/>
                      <a:pt x="13868" y="19051"/>
                      <a:pt x="0" y="18241"/>
                    </a:cubicBezTo>
                    <a:cubicBezTo>
                      <a:pt x="0" y="18241"/>
                      <a:pt x="1723" y="1951"/>
                      <a:pt x="1723" y="1951"/>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7" name="Google Shape;8767;p201"/>
              <p:cNvSpPr/>
              <p:nvPr/>
            </p:nvSpPr>
            <p:spPr>
              <a:xfrm>
                <a:off x="6378789" y="6030403"/>
                <a:ext cx="642712" cy="549820"/>
              </a:xfrm>
              <a:custGeom>
                <a:rect b="b" l="l" r="r" t="t"/>
                <a:pathLst>
                  <a:path extrusionOk="0" h="21600" w="21600">
                    <a:moveTo>
                      <a:pt x="21600" y="0"/>
                    </a:moveTo>
                    <a:lnTo>
                      <a:pt x="0" y="3945"/>
                    </a:lnTo>
                    <a:cubicBezTo>
                      <a:pt x="506" y="6115"/>
                      <a:pt x="1350" y="6115"/>
                      <a:pt x="6075" y="7299"/>
                    </a:cubicBezTo>
                    <a:cubicBezTo>
                      <a:pt x="9269" y="8099"/>
                      <a:pt x="14313" y="12233"/>
                      <a:pt x="11984" y="16473"/>
                    </a:cubicBezTo>
                    <a:lnTo>
                      <a:pt x="12066" y="21600"/>
                    </a:lnTo>
                    <a:lnTo>
                      <a:pt x="19237" y="19430"/>
                    </a:lnTo>
                    <a:cubicBezTo>
                      <a:pt x="20166" y="19134"/>
                      <a:pt x="20588" y="19036"/>
                      <a:pt x="20588" y="18148"/>
                    </a:cubicBezTo>
                    <a:cubicBezTo>
                      <a:pt x="20588" y="18148"/>
                      <a:pt x="21600" y="0"/>
                      <a:pt x="21600" y="0"/>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8" name="Google Shape;8768;p201"/>
              <p:cNvSpPr/>
              <p:nvPr/>
            </p:nvSpPr>
            <p:spPr>
              <a:xfrm>
                <a:off x="3897360" y="5362776"/>
                <a:ext cx="707988" cy="969089"/>
              </a:xfrm>
              <a:custGeom>
                <a:rect b="b" l="l" r="r" t="t"/>
                <a:pathLst>
                  <a:path extrusionOk="0" h="21600" w="21600">
                    <a:moveTo>
                      <a:pt x="0" y="11080"/>
                    </a:moveTo>
                    <a:lnTo>
                      <a:pt x="153" y="0"/>
                    </a:lnTo>
                    <a:lnTo>
                      <a:pt x="10723" y="10968"/>
                    </a:lnTo>
                    <a:cubicBezTo>
                      <a:pt x="12255" y="11416"/>
                      <a:pt x="16085" y="8953"/>
                      <a:pt x="21600" y="6155"/>
                    </a:cubicBezTo>
                    <a:lnTo>
                      <a:pt x="20374" y="16676"/>
                    </a:lnTo>
                    <a:cubicBezTo>
                      <a:pt x="17464" y="18019"/>
                      <a:pt x="13021" y="21376"/>
                      <a:pt x="9957" y="21600"/>
                    </a:cubicBezTo>
                    <a:cubicBezTo>
                      <a:pt x="9957" y="21600"/>
                      <a:pt x="0" y="11080"/>
                      <a:pt x="0" y="11080"/>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9" name="Google Shape;8769;p201"/>
              <p:cNvSpPr/>
              <p:nvPr/>
            </p:nvSpPr>
            <p:spPr>
              <a:xfrm>
                <a:off x="4369271" y="6085469"/>
                <a:ext cx="273734" cy="985409"/>
              </a:xfrm>
              <a:custGeom>
                <a:rect b="b" l="l" r="r" t="t"/>
                <a:pathLst>
                  <a:path extrusionOk="0" h="21600" w="21508">
                    <a:moveTo>
                      <a:pt x="20916" y="11557"/>
                    </a:moveTo>
                    <a:lnTo>
                      <a:pt x="7" y="0"/>
                    </a:lnTo>
                    <a:cubicBezTo>
                      <a:pt x="7" y="0"/>
                      <a:pt x="-92" y="8062"/>
                      <a:pt x="500" y="9961"/>
                    </a:cubicBezTo>
                    <a:cubicBezTo>
                      <a:pt x="1092" y="11859"/>
                      <a:pt x="7305" y="15161"/>
                      <a:pt x="10560" y="17390"/>
                    </a:cubicBezTo>
                    <a:cubicBezTo>
                      <a:pt x="12927" y="18546"/>
                      <a:pt x="21508" y="21600"/>
                      <a:pt x="21508" y="21600"/>
                    </a:cubicBezTo>
                    <a:cubicBezTo>
                      <a:pt x="21508" y="21600"/>
                      <a:pt x="20916" y="11557"/>
                      <a:pt x="20916" y="11557"/>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70" name="Google Shape;8770;p201"/>
              <p:cNvSpPr/>
              <p:nvPr/>
            </p:nvSpPr>
            <p:spPr>
              <a:xfrm>
                <a:off x="4629910" y="6230486"/>
                <a:ext cx="1167427" cy="846639"/>
              </a:xfrm>
              <a:custGeom>
                <a:rect b="b" l="l" r="r" t="t"/>
                <a:pathLst>
                  <a:path extrusionOk="0" h="21519" w="21600">
                    <a:moveTo>
                      <a:pt x="21554" y="0"/>
                    </a:moveTo>
                    <a:lnTo>
                      <a:pt x="0" y="8806"/>
                    </a:lnTo>
                    <a:lnTo>
                      <a:pt x="139" y="20451"/>
                    </a:lnTo>
                    <a:cubicBezTo>
                      <a:pt x="139" y="21217"/>
                      <a:pt x="279" y="21600"/>
                      <a:pt x="1463" y="21504"/>
                    </a:cubicBezTo>
                    <a:cubicBezTo>
                      <a:pt x="2439" y="21217"/>
                      <a:pt x="21600" y="14038"/>
                      <a:pt x="21600" y="14038"/>
                    </a:cubicBezTo>
                    <a:cubicBezTo>
                      <a:pt x="21600" y="14038"/>
                      <a:pt x="21554" y="0"/>
                      <a:pt x="21554" y="0"/>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71" name="Google Shape;8771;p201"/>
              <p:cNvSpPr/>
              <p:nvPr/>
            </p:nvSpPr>
            <p:spPr>
              <a:xfrm>
                <a:off x="5791430" y="6240429"/>
                <a:ext cx="986821" cy="883385"/>
              </a:xfrm>
              <a:custGeom>
                <a:rect b="b" l="l" r="r" t="t"/>
                <a:pathLst>
                  <a:path extrusionOk="0" h="20541" w="20963">
                    <a:moveTo>
                      <a:pt x="20360" y="2583"/>
                    </a:moveTo>
                    <a:cubicBezTo>
                      <a:pt x="20462" y="3014"/>
                      <a:pt x="20459" y="3463"/>
                      <a:pt x="20314" y="3919"/>
                    </a:cubicBezTo>
                    <a:cubicBezTo>
                      <a:pt x="19875" y="5304"/>
                      <a:pt x="18132" y="6754"/>
                      <a:pt x="14080" y="7939"/>
                    </a:cubicBezTo>
                    <a:cubicBezTo>
                      <a:pt x="3306" y="11092"/>
                      <a:pt x="106" y="7122"/>
                      <a:pt x="1173" y="3036"/>
                    </a:cubicBezTo>
                    <a:cubicBezTo>
                      <a:pt x="1386" y="467"/>
                      <a:pt x="0" y="0"/>
                      <a:pt x="0" y="0"/>
                    </a:cubicBezTo>
                    <a:lnTo>
                      <a:pt x="53" y="12843"/>
                    </a:lnTo>
                    <a:cubicBezTo>
                      <a:pt x="1493" y="13894"/>
                      <a:pt x="-427" y="18010"/>
                      <a:pt x="3173" y="19586"/>
                    </a:cubicBezTo>
                    <a:cubicBezTo>
                      <a:pt x="6773" y="21162"/>
                      <a:pt x="19573" y="21600"/>
                      <a:pt x="20853" y="14332"/>
                    </a:cubicBezTo>
                    <a:cubicBezTo>
                      <a:pt x="21173" y="11355"/>
                      <a:pt x="20693" y="6597"/>
                      <a:pt x="20693" y="6597"/>
                    </a:cubicBezTo>
                    <a:cubicBezTo>
                      <a:pt x="20693" y="6597"/>
                      <a:pt x="20360" y="2583"/>
                      <a:pt x="20360" y="2583"/>
                    </a:cubicBezTo>
                    <a:close/>
                  </a:path>
                </a:pathLst>
              </a:custGeom>
              <a:solidFill>
                <a:srgbClr val="76933D"/>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72" name="Google Shape;8772;p201"/>
              <p:cNvSpPr/>
              <p:nvPr/>
            </p:nvSpPr>
            <p:spPr>
              <a:xfrm>
                <a:off x="3903960" y="4900807"/>
                <a:ext cx="3422082" cy="1746124"/>
              </a:xfrm>
              <a:custGeom>
                <a:rect b="b" l="l" r="r" t="t"/>
                <a:pathLst>
                  <a:path extrusionOk="0" h="20579" w="21428">
                    <a:moveTo>
                      <a:pt x="0" y="5444"/>
                    </a:moveTo>
                    <a:lnTo>
                      <a:pt x="5848" y="2959"/>
                    </a:lnTo>
                    <a:cubicBezTo>
                      <a:pt x="6037" y="3077"/>
                      <a:pt x="6257" y="3314"/>
                      <a:pt x="6351" y="3906"/>
                    </a:cubicBezTo>
                    <a:cubicBezTo>
                      <a:pt x="6445" y="4498"/>
                      <a:pt x="5754" y="5859"/>
                      <a:pt x="7514" y="6391"/>
                    </a:cubicBezTo>
                    <a:cubicBezTo>
                      <a:pt x="9275" y="6924"/>
                      <a:pt x="11256" y="5859"/>
                      <a:pt x="11413" y="4734"/>
                    </a:cubicBezTo>
                    <a:cubicBezTo>
                      <a:pt x="11570" y="3610"/>
                      <a:pt x="10973" y="2841"/>
                      <a:pt x="10281" y="2722"/>
                    </a:cubicBezTo>
                    <a:cubicBezTo>
                      <a:pt x="9590" y="2604"/>
                      <a:pt x="9715" y="1479"/>
                      <a:pt x="10281" y="1479"/>
                    </a:cubicBezTo>
                    <a:lnTo>
                      <a:pt x="13362" y="0"/>
                    </a:lnTo>
                    <a:lnTo>
                      <a:pt x="14872" y="3314"/>
                    </a:lnTo>
                    <a:cubicBezTo>
                      <a:pt x="14872" y="3314"/>
                      <a:pt x="15312" y="3787"/>
                      <a:pt x="15846" y="3847"/>
                    </a:cubicBezTo>
                    <a:cubicBezTo>
                      <a:pt x="17041" y="3847"/>
                      <a:pt x="16758" y="2190"/>
                      <a:pt x="18456" y="2071"/>
                    </a:cubicBezTo>
                    <a:cubicBezTo>
                      <a:pt x="20154" y="1953"/>
                      <a:pt x="21600" y="4202"/>
                      <a:pt x="21411" y="5622"/>
                    </a:cubicBezTo>
                    <a:cubicBezTo>
                      <a:pt x="21223" y="7042"/>
                      <a:pt x="19808" y="7042"/>
                      <a:pt x="18676" y="6628"/>
                    </a:cubicBezTo>
                    <a:cubicBezTo>
                      <a:pt x="17544" y="6214"/>
                      <a:pt x="17135" y="6865"/>
                      <a:pt x="17481" y="7752"/>
                    </a:cubicBezTo>
                    <a:lnTo>
                      <a:pt x="19525" y="13315"/>
                    </a:lnTo>
                    <a:lnTo>
                      <a:pt x="15500" y="14499"/>
                    </a:lnTo>
                    <a:cubicBezTo>
                      <a:pt x="15595" y="15150"/>
                      <a:pt x="15752" y="15150"/>
                      <a:pt x="16632" y="15505"/>
                    </a:cubicBezTo>
                    <a:cubicBezTo>
                      <a:pt x="17513" y="15860"/>
                      <a:pt x="19148" y="18404"/>
                      <a:pt x="15972" y="20002"/>
                    </a:cubicBezTo>
                    <a:cubicBezTo>
                      <a:pt x="12797" y="21600"/>
                      <a:pt x="11853" y="19588"/>
                      <a:pt x="12168" y="17517"/>
                    </a:cubicBezTo>
                    <a:cubicBezTo>
                      <a:pt x="12231" y="16215"/>
                      <a:pt x="11822" y="15978"/>
                      <a:pt x="11822" y="15978"/>
                    </a:cubicBezTo>
                    <a:lnTo>
                      <a:pt x="4528" y="20061"/>
                    </a:lnTo>
                    <a:lnTo>
                      <a:pt x="2861" y="13848"/>
                    </a:lnTo>
                    <a:cubicBezTo>
                      <a:pt x="2861" y="13848"/>
                      <a:pt x="3113" y="12842"/>
                      <a:pt x="4307" y="13315"/>
                    </a:cubicBezTo>
                    <a:cubicBezTo>
                      <a:pt x="5502" y="13788"/>
                      <a:pt x="7892" y="13552"/>
                      <a:pt x="7860" y="10889"/>
                    </a:cubicBezTo>
                    <a:cubicBezTo>
                      <a:pt x="7829" y="8226"/>
                      <a:pt x="5534" y="7220"/>
                      <a:pt x="4402" y="8699"/>
                    </a:cubicBezTo>
                    <a:cubicBezTo>
                      <a:pt x="3270" y="10179"/>
                      <a:pt x="2484" y="11481"/>
                      <a:pt x="2169" y="11244"/>
                    </a:cubicBezTo>
                    <a:cubicBezTo>
                      <a:pt x="2169" y="11244"/>
                      <a:pt x="0" y="5444"/>
                      <a:pt x="0" y="5444"/>
                    </a:cubicBezTo>
                    <a:close/>
                  </a:path>
                </a:pathLst>
              </a:custGeom>
              <a:solidFill>
                <a:schemeClr val="accent2"/>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8773" name="Google Shape;8773;p201"/>
          <p:cNvGrpSpPr/>
          <p:nvPr/>
        </p:nvGrpSpPr>
        <p:grpSpPr>
          <a:xfrm>
            <a:off x="3583389" y="2647243"/>
            <a:ext cx="1460089" cy="563857"/>
            <a:chOff x="1582038" y="2697524"/>
            <a:chExt cx="2577213" cy="316190"/>
          </a:xfrm>
        </p:grpSpPr>
        <p:cxnSp>
          <p:nvCxnSpPr>
            <p:cNvPr id="8774" name="Google Shape;8774;p201"/>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8775" name="Google Shape;8775;p201"/>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8776" name="Google Shape;8776;p201"/>
          <p:cNvGrpSpPr/>
          <p:nvPr/>
        </p:nvGrpSpPr>
        <p:grpSpPr>
          <a:xfrm>
            <a:off x="3584234" y="4315506"/>
            <a:ext cx="2009265" cy="696618"/>
            <a:chOff x="1804697" y="4994858"/>
            <a:chExt cx="2493744" cy="316190"/>
          </a:xfrm>
        </p:grpSpPr>
        <p:cxnSp>
          <p:nvCxnSpPr>
            <p:cNvPr id="8777" name="Google Shape;8777;p201"/>
            <p:cNvCxnSpPr/>
            <p:nvPr/>
          </p:nvCxnSpPr>
          <p:spPr>
            <a:xfrm flipH="1">
              <a:off x="3800475" y="4994858"/>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8778" name="Google Shape;8778;p201"/>
            <p:cNvCxnSpPr/>
            <p:nvPr/>
          </p:nvCxnSpPr>
          <p:spPr>
            <a:xfrm rot="10800000">
              <a:off x="1804697" y="5311048"/>
              <a:ext cx="199577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8779" name="Google Shape;8779;p201"/>
          <p:cNvGrpSpPr/>
          <p:nvPr/>
        </p:nvGrpSpPr>
        <p:grpSpPr>
          <a:xfrm>
            <a:off x="6841250" y="2538591"/>
            <a:ext cx="1389985" cy="378924"/>
            <a:chOff x="7528087" y="2680840"/>
            <a:chExt cx="2803259" cy="316190"/>
          </a:xfrm>
        </p:grpSpPr>
        <p:cxnSp>
          <p:nvCxnSpPr>
            <p:cNvPr id="8780" name="Google Shape;8780;p201"/>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8781" name="Google Shape;8781;p201"/>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8782" name="Google Shape;8782;p201"/>
          <p:cNvGrpSpPr/>
          <p:nvPr/>
        </p:nvGrpSpPr>
        <p:grpSpPr>
          <a:xfrm>
            <a:off x="7000018" y="4418415"/>
            <a:ext cx="1657331" cy="586777"/>
            <a:chOff x="8125333" y="4745260"/>
            <a:chExt cx="2389596" cy="203034"/>
          </a:xfrm>
        </p:grpSpPr>
        <p:cxnSp>
          <p:nvCxnSpPr>
            <p:cNvPr id="8783" name="Google Shape;8783;p201"/>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8784" name="Google Shape;8784;p201"/>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8785" name="Google Shape;8785;p201"/>
          <p:cNvGrpSpPr/>
          <p:nvPr/>
        </p:nvGrpSpPr>
        <p:grpSpPr>
          <a:xfrm>
            <a:off x="3260476" y="2281000"/>
            <a:ext cx="764860" cy="765060"/>
            <a:chOff x="6120388" y="2293624"/>
            <a:chExt cx="764860" cy="765060"/>
          </a:xfrm>
        </p:grpSpPr>
        <p:sp>
          <p:nvSpPr>
            <p:cNvPr id="8786" name="Google Shape;8786;p201"/>
            <p:cNvSpPr/>
            <p:nvPr/>
          </p:nvSpPr>
          <p:spPr>
            <a:xfrm>
              <a:off x="6120388" y="2293624"/>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8787" name="Google Shape;8787;p201"/>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788" name="Google Shape;8788;p201"/>
          <p:cNvGrpSpPr/>
          <p:nvPr/>
        </p:nvGrpSpPr>
        <p:grpSpPr>
          <a:xfrm>
            <a:off x="3279357" y="4603777"/>
            <a:ext cx="764860" cy="765060"/>
            <a:chOff x="6127152" y="3285112"/>
            <a:chExt cx="764860" cy="765060"/>
          </a:xfrm>
        </p:grpSpPr>
        <p:sp>
          <p:nvSpPr>
            <p:cNvPr id="8789" name="Google Shape;8789;p201"/>
            <p:cNvSpPr/>
            <p:nvPr/>
          </p:nvSpPr>
          <p:spPr>
            <a:xfrm>
              <a:off x="6127152" y="3285112"/>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8790" name="Google Shape;8790;p201"/>
            <p:cNvGrpSpPr/>
            <p:nvPr/>
          </p:nvGrpSpPr>
          <p:grpSpPr>
            <a:xfrm>
              <a:off x="6309551" y="3510984"/>
              <a:ext cx="386534" cy="314469"/>
              <a:chOff x="6369689" y="2031259"/>
              <a:chExt cx="386534" cy="314469"/>
            </a:xfrm>
          </p:grpSpPr>
          <p:sp>
            <p:nvSpPr>
              <p:cNvPr id="8791" name="Google Shape;8791;p201"/>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92" name="Google Shape;8792;p201"/>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8793" name="Google Shape;8793;p201"/>
          <p:cNvGrpSpPr/>
          <p:nvPr/>
        </p:nvGrpSpPr>
        <p:grpSpPr>
          <a:xfrm>
            <a:off x="7883937" y="2204822"/>
            <a:ext cx="764860" cy="765060"/>
            <a:chOff x="6122601" y="4289483"/>
            <a:chExt cx="764860" cy="765060"/>
          </a:xfrm>
        </p:grpSpPr>
        <p:sp>
          <p:nvSpPr>
            <p:cNvPr id="8794" name="Google Shape;8794;p201"/>
            <p:cNvSpPr/>
            <p:nvPr/>
          </p:nvSpPr>
          <p:spPr>
            <a:xfrm>
              <a:off x="6122601" y="4289483"/>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8795" name="Google Shape;8795;p201"/>
            <p:cNvGrpSpPr/>
            <p:nvPr/>
          </p:nvGrpSpPr>
          <p:grpSpPr>
            <a:xfrm>
              <a:off x="6296103" y="4502331"/>
              <a:ext cx="386534" cy="339364"/>
              <a:chOff x="6369689" y="1149437"/>
              <a:chExt cx="386534" cy="339364"/>
            </a:xfrm>
          </p:grpSpPr>
          <p:sp>
            <p:nvSpPr>
              <p:cNvPr id="8796" name="Google Shape;8796;p201"/>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97" name="Google Shape;8797;p201"/>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98" name="Google Shape;8798;p201"/>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99" name="Google Shape;8799;p201"/>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0" name="Google Shape;8800;p201"/>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1" name="Google Shape;8801;p201"/>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2" name="Google Shape;8802;p201"/>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8803" name="Google Shape;8803;p201"/>
          <p:cNvGrpSpPr/>
          <p:nvPr/>
        </p:nvGrpSpPr>
        <p:grpSpPr>
          <a:xfrm>
            <a:off x="8253105" y="4630669"/>
            <a:ext cx="764860" cy="765060"/>
            <a:chOff x="6130670" y="5263170"/>
            <a:chExt cx="764860" cy="765060"/>
          </a:xfrm>
        </p:grpSpPr>
        <p:sp>
          <p:nvSpPr>
            <p:cNvPr id="8804" name="Google Shape;8804;p201"/>
            <p:cNvSpPr/>
            <p:nvPr/>
          </p:nvSpPr>
          <p:spPr>
            <a:xfrm>
              <a:off x="6130670" y="5263170"/>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8805" name="Google Shape;8805;p201"/>
            <p:cNvGrpSpPr/>
            <p:nvPr/>
          </p:nvGrpSpPr>
          <p:grpSpPr>
            <a:xfrm>
              <a:off x="6316315" y="5452433"/>
              <a:ext cx="386534" cy="386534"/>
              <a:chOff x="5494418" y="5479932"/>
              <a:chExt cx="386534" cy="386534"/>
            </a:xfrm>
          </p:grpSpPr>
          <p:sp>
            <p:nvSpPr>
              <p:cNvPr id="8806" name="Google Shape;8806;p201"/>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7" name="Google Shape;8807;p201"/>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8" name="Google Shape;8808;p201"/>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9" name="Google Shape;8809;p201"/>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8810" name="Google Shape;8810;p201"/>
          <p:cNvSpPr txBox="1"/>
          <p:nvPr/>
        </p:nvSpPr>
        <p:spPr>
          <a:xfrm>
            <a:off x="8754260" y="2474996"/>
            <a:ext cx="2953397" cy="510140"/>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8811" name="Google Shape;8811;p201"/>
          <p:cNvSpPr txBox="1"/>
          <p:nvPr/>
        </p:nvSpPr>
        <p:spPr>
          <a:xfrm>
            <a:off x="8672382" y="2109455"/>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Light"/>
                <a:ea typeface="Lato Light"/>
                <a:cs typeface="Lato Light"/>
                <a:sym typeface="Lato Light"/>
              </a:rPr>
              <a:t>Delivery </a:t>
            </a:r>
            <a:endParaRPr b="1" sz="1800">
              <a:solidFill>
                <a:schemeClr val="dk1"/>
              </a:solidFill>
              <a:latin typeface="Lato Light"/>
              <a:ea typeface="Lato Light"/>
              <a:cs typeface="Lato Light"/>
              <a:sym typeface="Lato Light"/>
            </a:endParaRPr>
          </a:p>
        </p:txBody>
      </p:sp>
      <p:sp>
        <p:nvSpPr>
          <p:cNvPr id="8812" name="Google Shape;8812;p201"/>
          <p:cNvSpPr txBox="1"/>
          <p:nvPr/>
        </p:nvSpPr>
        <p:spPr>
          <a:xfrm>
            <a:off x="9180374" y="4909104"/>
            <a:ext cx="2953397" cy="510140"/>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8813" name="Google Shape;8813;p201"/>
          <p:cNvSpPr txBox="1"/>
          <p:nvPr/>
        </p:nvSpPr>
        <p:spPr>
          <a:xfrm>
            <a:off x="9098496" y="4543563"/>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Light"/>
                <a:ea typeface="Lato Light"/>
                <a:cs typeface="Lato Light"/>
                <a:sym typeface="Lato Light"/>
              </a:rPr>
              <a:t>Timming</a:t>
            </a:r>
            <a:endParaRPr b="1" sz="1800">
              <a:solidFill>
                <a:schemeClr val="dk1"/>
              </a:solidFill>
              <a:latin typeface="Lato Light"/>
              <a:ea typeface="Lato Light"/>
              <a:cs typeface="Lato Light"/>
              <a:sym typeface="Lato Light"/>
            </a:endParaRPr>
          </a:p>
        </p:txBody>
      </p:sp>
      <p:sp>
        <p:nvSpPr>
          <p:cNvPr id="8814" name="Google Shape;8814;p201"/>
          <p:cNvSpPr txBox="1"/>
          <p:nvPr/>
        </p:nvSpPr>
        <p:spPr>
          <a:xfrm>
            <a:off x="161744" y="2681063"/>
            <a:ext cx="2953397" cy="51014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8815" name="Google Shape;8815;p201"/>
          <p:cNvSpPr txBox="1"/>
          <p:nvPr/>
        </p:nvSpPr>
        <p:spPr>
          <a:xfrm>
            <a:off x="79866" y="2315522"/>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Document</a:t>
            </a:r>
            <a:endParaRPr b="1" sz="1800">
              <a:solidFill>
                <a:schemeClr val="dk1"/>
              </a:solidFill>
              <a:latin typeface="Lato Light"/>
              <a:ea typeface="Lato Light"/>
              <a:cs typeface="Lato Light"/>
              <a:sym typeface="Lato Light"/>
            </a:endParaRPr>
          </a:p>
        </p:txBody>
      </p:sp>
      <p:sp>
        <p:nvSpPr>
          <p:cNvPr id="8816" name="Google Shape;8816;p201"/>
          <p:cNvSpPr txBox="1"/>
          <p:nvPr/>
        </p:nvSpPr>
        <p:spPr>
          <a:xfrm>
            <a:off x="160193" y="4915693"/>
            <a:ext cx="2953397" cy="51014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8817" name="Google Shape;8817;p201"/>
          <p:cNvSpPr txBox="1"/>
          <p:nvPr/>
        </p:nvSpPr>
        <p:spPr>
          <a:xfrm>
            <a:off x="78315" y="4550152"/>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Good Services</a:t>
            </a:r>
            <a:endParaRPr b="1"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8749"/>
                                        </p:tgtEl>
                                        <p:attrNameLst>
                                          <p:attrName>style.visibility</p:attrName>
                                        </p:attrNameLst>
                                      </p:cBhvr>
                                      <p:to>
                                        <p:strVal val="visible"/>
                                      </p:to>
                                    </p:set>
                                    <p:anim calcmode="lin" valueType="num">
                                      <p:cBhvr additive="base">
                                        <p:cTn dur="500"/>
                                        <p:tgtEl>
                                          <p:spTgt spid="8749"/>
                                        </p:tgtEl>
                                        <p:attrNameLst>
                                          <p:attrName>ppt_w</p:attrName>
                                        </p:attrNameLst>
                                      </p:cBhvr>
                                      <p:tavLst>
                                        <p:tav fmla="" tm="0">
                                          <p:val>
                                            <p:strVal val="0"/>
                                          </p:val>
                                        </p:tav>
                                        <p:tav fmla="" tm="100000">
                                          <p:val>
                                            <p:strVal val="#ppt_w"/>
                                          </p:val>
                                        </p:tav>
                                      </p:tavLst>
                                    </p:anim>
                                    <p:anim calcmode="lin" valueType="num">
                                      <p:cBhvr additive="base">
                                        <p:cTn dur="500"/>
                                        <p:tgtEl>
                                          <p:spTgt spid="874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821" name="Shape 8821"/>
        <p:cNvGrpSpPr/>
        <p:nvPr/>
      </p:nvGrpSpPr>
      <p:grpSpPr>
        <a:xfrm>
          <a:off x="0" y="0"/>
          <a:ext cx="0" cy="0"/>
          <a:chOff x="0" y="0"/>
          <a:chExt cx="0" cy="0"/>
        </a:xfrm>
      </p:grpSpPr>
      <p:sp>
        <p:nvSpPr>
          <p:cNvPr id="8822" name="Google Shape;8822;p20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E-Commerce</a:t>
            </a:r>
            <a:endParaRPr b="0" i="0" sz="4800" u="none" cap="none" strike="noStrike">
              <a:solidFill>
                <a:schemeClr val="dk1"/>
              </a:solidFill>
              <a:latin typeface="Lato"/>
              <a:ea typeface="Lato"/>
              <a:cs typeface="Lato"/>
              <a:sym typeface="Lato"/>
            </a:endParaRPr>
          </a:p>
        </p:txBody>
      </p:sp>
      <p:sp>
        <p:nvSpPr>
          <p:cNvPr id="8823" name="Google Shape;8823;p20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824" name="Google Shape;8824;p20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825" name="Google Shape;8825;p202"/>
          <p:cNvGrpSpPr/>
          <p:nvPr/>
        </p:nvGrpSpPr>
        <p:grpSpPr>
          <a:xfrm>
            <a:off x="4539915" y="1814325"/>
            <a:ext cx="3218191" cy="2714321"/>
            <a:chOff x="1730" y="388"/>
            <a:chExt cx="4209" cy="3550"/>
          </a:xfrm>
        </p:grpSpPr>
        <p:sp>
          <p:nvSpPr>
            <p:cNvPr id="8826" name="Google Shape;8826;p202"/>
            <p:cNvSpPr/>
            <p:nvPr/>
          </p:nvSpPr>
          <p:spPr>
            <a:xfrm>
              <a:off x="4666" y="388"/>
              <a:ext cx="1273" cy="712"/>
            </a:xfrm>
            <a:custGeom>
              <a:rect b="b" l="l" r="r" t="t"/>
              <a:pathLst>
                <a:path extrusionOk="0" h="301" w="538">
                  <a:moveTo>
                    <a:pt x="476" y="0"/>
                  </a:moveTo>
                  <a:cubicBezTo>
                    <a:pt x="231" y="0"/>
                    <a:pt x="231" y="0"/>
                    <a:pt x="231" y="0"/>
                  </a:cubicBezTo>
                  <a:cubicBezTo>
                    <a:pt x="231" y="0"/>
                    <a:pt x="230" y="0"/>
                    <a:pt x="229" y="0"/>
                  </a:cubicBezTo>
                  <a:cubicBezTo>
                    <a:pt x="204" y="3"/>
                    <a:pt x="173" y="42"/>
                    <a:pt x="173" y="42"/>
                  </a:cubicBezTo>
                  <a:cubicBezTo>
                    <a:pt x="0" y="301"/>
                    <a:pt x="0" y="301"/>
                    <a:pt x="0" y="301"/>
                  </a:cubicBezTo>
                  <a:cubicBezTo>
                    <a:pt x="112" y="301"/>
                    <a:pt x="112" y="301"/>
                    <a:pt x="112" y="301"/>
                  </a:cubicBezTo>
                  <a:cubicBezTo>
                    <a:pt x="112" y="290"/>
                    <a:pt x="112" y="290"/>
                    <a:pt x="112" y="290"/>
                  </a:cubicBezTo>
                  <a:cubicBezTo>
                    <a:pt x="112" y="288"/>
                    <a:pt x="112" y="288"/>
                    <a:pt x="106" y="280"/>
                  </a:cubicBezTo>
                  <a:cubicBezTo>
                    <a:pt x="101" y="273"/>
                    <a:pt x="95" y="263"/>
                    <a:pt x="95" y="250"/>
                  </a:cubicBezTo>
                  <a:cubicBezTo>
                    <a:pt x="95" y="238"/>
                    <a:pt x="97" y="226"/>
                    <a:pt x="106" y="215"/>
                  </a:cubicBezTo>
                  <a:cubicBezTo>
                    <a:pt x="113" y="205"/>
                    <a:pt x="129" y="198"/>
                    <a:pt x="146" y="198"/>
                  </a:cubicBezTo>
                  <a:cubicBezTo>
                    <a:pt x="162" y="199"/>
                    <a:pt x="177" y="205"/>
                    <a:pt x="185" y="215"/>
                  </a:cubicBezTo>
                  <a:cubicBezTo>
                    <a:pt x="193" y="225"/>
                    <a:pt x="196" y="238"/>
                    <a:pt x="196" y="250"/>
                  </a:cubicBezTo>
                  <a:cubicBezTo>
                    <a:pt x="196" y="263"/>
                    <a:pt x="189" y="274"/>
                    <a:pt x="183" y="280"/>
                  </a:cubicBezTo>
                  <a:cubicBezTo>
                    <a:pt x="177" y="288"/>
                    <a:pt x="176" y="290"/>
                    <a:pt x="175" y="292"/>
                  </a:cubicBezTo>
                  <a:cubicBezTo>
                    <a:pt x="175" y="301"/>
                    <a:pt x="175" y="301"/>
                    <a:pt x="175" y="301"/>
                  </a:cubicBezTo>
                  <a:cubicBezTo>
                    <a:pt x="229" y="301"/>
                    <a:pt x="229" y="301"/>
                    <a:pt x="229" y="301"/>
                  </a:cubicBezTo>
                  <a:cubicBezTo>
                    <a:pt x="276" y="122"/>
                    <a:pt x="276" y="122"/>
                    <a:pt x="276" y="122"/>
                  </a:cubicBezTo>
                  <a:cubicBezTo>
                    <a:pt x="476" y="122"/>
                    <a:pt x="476" y="122"/>
                    <a:pt x="476" y="122"/>
                  </a:cubicBezTo>
                  <a:cubicBezTo>
                    <a:pt x="509" y="123"/>
                    <a:pt x="538" y="94"/>
                    <a:pt x="538" y="61"/>
                  </a:cubicBezTo>
                  <a:cubicBezTo>
                    <a:pt x="538" y="29"/>
                    <a:pt x="509" y="0"/>
                    <a:pt x="476"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27" name="Google Shape;8827;p202"/>
            <p:cNvSpPr/>
            <p:nvPr/>
          </p:nvSpPr>
          <p:spPr>
            <a:xfrm>
              <a:off x="1730" y="1157"/>
              <a:ext cx="1194" cy="549"/>
            </a:xfrm>
            <a:custGeom>
              <a:rect b="b" l="l" r="r" t="t"/>
              <a:pathLst>
                <a:path extrusionOk="0" h="232" w="505">
                  <a:moveTo>
                    <a:pt x="496" y="92"/>
                  </a:moveTo>
                  <a:cubicBezTo>
                    <a:pt x="490" y="88"/>
                    <a:pt x="482" y="86"/>
                    <a:pt x="474" y="86"/>
                  </a:cubicBezTo>
                  <a:cubicBezTo>
                    <a:pt x="467" y="86"/>
                    <a:pt x="461" y="89"/>
                    <a:pt x="456" y="93"/>
                  </a:cubicBezTo>
                  <a:cubicBezTo>
                    <a:pt x="450" y="97"/>
                    <a:pt x="444" y="104"/>
                    <a:pt x="434" y="104"/>
                  </a:cubicBezTo>
                  <a:cubicBezTo>
                    <a:pt x="390" y="104"/>
                    <a:pt x="390" y="104"/>
                    <a:pt x="390" y="104"/>
                  </a:cubicBezTo>
                  <a:cubicBezTo>
                    <a:pt x="390" y="0"/>
                    <a:pt x="390" y="0"/>
                    <a:pt x="390" y="0"/>
                  </a:cubicBezTo>
                  <a:cubicBezTo>
                    <a:pt x="46" y="0"/>
                    <a:pt x="46" y="0"/>
                    <a:pt x="46" y="0"/>
                  </a:cubicBezTo>
                  <a:cubicBezTo>
                    <a:pt x="33" y="4"/>
                    <a:pt x="22" y="12"/>
                    <a:pt x="15" y="22"/>
                  </a:cubicBezTo>
                  <a:cubicBezTo>
                    <a:pt x="3" y="37"/>
                    <a:pt x="0" y="57"/>
                    <a:pt x="5" y="75"/>
                  </a:cubicBezTo>
                  <a:cubicBezTo>
                    <a:pt x="50" y="232"/>
                    <a:pt x="50" y="232"/>
                    <a:pt x="50" y="232"/>
                  </a:cubicBezTo>
                  <a:cubicBezTo>
                    <a:pt x="190" y="232"/>
                    <a:pt x="190" y="232"/>
                    <a:pt x="190" y="232"/>
                  </a:cubicBezTo>
                  <a:cubicBezTo>
                    <a:pt x="190" y="224"/>
                    <a:pt x="190" y="224"/>
                    <a:pt x="190" y="224"/>
                  </a:cubicBezTo>
                  <a:cubicBezTo>
                    <a:pt x="190" y="222"/>
                    <a:pt x="188" y="221"/>
                    <a:pt x="182" y="213"/>
                  </a:cubicBezTo>
                  <a:cubicBezTo>
                    <a:pt x="177" y="206"/>
                    <a:pt x="170" y="195"/>
                    <a:pt x="170" y="182"/>
                  </a:cubicBezTo>
                  <a:cubicBezTo>
                    <a:pt x="170" y="170"/>
                    <a:pt x="172" y="158"/>
                    <a:pt x="181" y="147"/>
                  </a:cubicBezTo>
                  <a:cubicBezTo>
                    <a:pt x="189" y="138"/>
                    <a:pt x="203" y="131"/>
                    <a:pt x="220" y="131"/>
                  </a:cubicBezTo>
                  <a:cubicBezTo>
                    <a:pt x="237" y="130"/>
                    <a:pt x="252" y="137"/>
                    <a:pt x="260" y="147"/>
                  </a:cubicBezTo>
                  <a:cubicBezTo>
                    <a:pt x="269" y="158"/>
                    <a:pt x="271" y="170"/>
                    <a:pt x="271" y="182"/>
                  </a:cubicBezTo>
                  <a:cubicBezTo>
                    <a:pt x="271" y="195"/>
                    <a:pt x="265" y="205"/>
                    <a:pt x="260" y="212"/>
                  </a:cubicBezTo>
                  <a:cubicBezTo>
                    <a:pt x="254" y="220"/>
                    <a:pt x="253" y="220"/>
                    <a:pt x="253" y="222"/>
                  </a:cubicBezTo>
                  <a:cubicBezTo>
                    <a:pt x="253" y="232"/>
                    <a:pt x="253" y="232"/>
                    <a:pt x="253" y="232"/>
                  </a:cubicBezTo>
                  <a:cubicBezTo>
                    <a:pt x="390" y="232"/>
                    <a:pt x="390" y="232"/>
                    <a:pt x="390" y="232"/>
                  </a:cubicBezTo>
                  <a:cubicBezTo>
                    <a:pt x="390" y="126"/>
                    <a:pt x="390" y="126"/>
                    <a:pt x="390" y="126"/>
                  </a:cubicBezTo>
                  <a:cubicBezTo>
                    <a:pt x="432" y="126"/>
                    <a:pt x="432" y="126"/>
                    <a:pt x="432" y="126"/>
                  </a:cubicBezTo>
                  <a:cubicBezTo>
                    <a:pt x="433" y="126"/>
                    <a:pt x="433" y="126"/>
                    <a:pt x="433" y="126"/>
                  </a:cubicBezTo>
                  <a:cubicBezTo>
                    <a:pt x="443" y="127"/>
                    <a:pt x="450" y="134"/>
                    <a:pt x="455" y="139"/>
                  </a:cubicBezTo>
                  <a:cubicBezTo>
                    <a:pt x="461" y="144"/>
                    <a:pt x="467" y="147"/>
                    <a:pt x="474" y="147"/>
                  </a:cubicBezTo>
                  <a:cubicBezTo>
                    <a:pt x="483" y="147"/>
                    <a:pt x="490" y="145"/>
                    <a:pt x="496" y="140"/>
                  </a:cubicBezTo>
                  <a:cubicBezTo>
                    <a:pt x="501" y="136"/>
                    <a:pt x="505" y="129"/>
                    <a:pt x="505" y="116"/>
                  </a:cubicBezTo>
                  <a:cubicBezTo>
                    <a:pt x="505" y="103"/>
                    <a:pt x="501" y="97"/>
                    <a:pt x="496" y="9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28" name="Google Shape;8828;p202"/>
            <p:cNvSpPr/>
            <p:nvPr/>
          </p:nvSpPr>
          <p:spPr>
            <a:xfrm>
              <a:off x="2709" y="1157"/>
              <a:ext cx="1521" cy="549"/>
            </a:xfrm>
            <a:custGeom>
              <a:rect b="b" l="l" r="r" t="t"/>
              <a:pathLst>
                <a:path extrusionOk="0" h="232" w="643">
                  <a:moveTo>
                    <a:pt x="634" y="92"/>
                  </a:moveTo>
                  <a:cubicBezTo>
                    <a:pt x="628" y="88"/>
                    <a:pt x="620" y="86"/>
                    <a:pt x="612" y="86"/>
                  </a:cubicBezTo>
                  <a:cubicBezTo>
                    <a:pt x="605" y="86"/>
                    <a:pt x="599" y="89"/>
                    <a:pt x="594" y="93"/>
                  </a:cubicBezTo>
                  <a:cubicBezTo>
                    <a:pt x="588" y="97"/>
                    <a:pt x="582" y="104"/>
                    <a:pt x="572" y="104"/>
                  </a:cubicBezTo>
                  <a:cubicBezTo>
                    <a:pt x="531" y="104"/>
                    <a:pt x="531" y="104"/>
                    <a:pt x="531" y="104"/>
                  </a:cubicBezTo>
                  <a:cubicBezTo>
                    <a:pt x="531" y="0"/>
                    <a:pt x="531" y="0"/>
                    <a:pt x="531" y="0"/>
                  </a:cubicBezTo>
                  <a:cubicBezTo>
                    <a:pt x="0" y="0"/>
                    <a:pt x="0" y="0"/>
                    <a:pt x="0" y="0"/>
                  </a:cubicBezTo>
                  <a:cubicBezTo>
                    <a:pt x="0" y="83"/>
                    <a:pt x="0" y="83"/>
                    <a:pt x="0" y="83"/>
                  </a:cubicBezTo>
                  <a:cubicBezTo>
                    <a:pt x="20" y="83"/>
                    <a:pt x="20" y="83"/>
                    <a:pt x="20" y="83"/>
                  </a:cubicBezTo>
                  <a:cubicBezTo>
                    <a:pt x="21" y="83"/>
                    <a:pt x="22" y="83"/>
                    <a:pt x="30" y="77"/>
                  </a:cubicBezTo>
                  <a:cubicBezTo>
                    <a:pt x="37" y="72"/>
                    <a:pt x="47" y="66"/>
                    <a:pt x="60" y="66"/>
                  </a:cubicBezTo>
                  <a:cubicBezTo>
                    <a:pt x="71" y="66"/>
                    <a:pt x="84" y="68"/>
                    <a:pt x="94" y="77"/>
                  </a:cubicBezTo>
                  <a:cubicBezTo>
                    <a:pt x="104" y="84"/>
                    <a:pt x="111" y="100"/>
                    <a:pt x="111" y="117"/>
                  </a:cubicBezTo>
                  <a:cubicBezTo>
                    <a:pt x="111" y="133"/>
                    <a:pt x="104" y="148"/>
                    <a:pt x="94" y="156"/>
                  </a:cubicBezTo>
                  <a:cubicBezTo>
                    <a:pt x="84" y="164"/>
                    <a:pt x="72" y="167"/>
                    <a:pt x="60" y="167"/>
                  </a:cubicBezTo>
                  <a:cubicBezTo>
                    <a:pt x="46" y="167"/>
                    <a:pt x="36" y="160"/>
                    <a:pt x="29" y="154"/>
                  </a:cubicBezTo>
                  <a:cubicBezTo>
                    <a:pt x="21" y="148"/>
                    <a:pt x="19" y="147"/>
                    <a:pt x="17" y="146"/>
                  </a:cubicBezTo>
                  <a:cubicBezTo>
                    <a:pt x="0" y="146"/>
                    <a:pt x="0" y="146"/>
                    <a:pt x="0" y="146"/>
                  </a:cubicBezTo>
                  <a:cubicBezTo>
                    <a:pt x="0" y="232"/>
                    <a:pt x="0" y="232"/>
                    <a:pt x="0" y="232"/>
                  </a:cubicBezTo>
                  <a:cubicBezTo>
                    <a:pt x="285" y="232"/>
                    <a:pt x="285" y="232"/>
                    <a:pt x="285" y="232"/>
                  </a:cubicBezTo>
                  <a:cubicBezTo>
                    <a:pt x="285" y="224"/>
                    <a:pt x="285" y="224"/>
                    <a:pt x="285" y="224"/>
                  </a:cubicBezTo>
                  <a:cubicBezTo>
                    <a:pt x="285" y="222"/>
                    <a:pt x="283" y="221"/>
                    <a:pt x="277" y="213"/>
                  </a:cubicBezTo>
                  <a:cubicBezTo>
                    <a:pt x="272" y="206"/>
                    <a:pt x="265" y="195"/>
                    <a:pt x="265" y="182"/>
                  </a:cubicBezTo>
                  <a:cubicBezTo>
                    <a:pt x="265" y="170"/>
                    <a:pt x="267" y="158"/>
                    <a:pt x="276" y="147"/>
                  </a:cubicBezTo>
                  <a:cubicBezTo>
                    <a:pt x="284" y="138"/>
                    <a:pt x="298" y="131"/>
                    <a:pt x="315" y="131"/>
                  </a:cubicBezTo>
                  <a:cubicBezTo>
                    <a:pt x="332" y="130"/>
                    <a:pt x="347" y="137"/>
                    <a:pt x="355" y="147"/>
                  </a:cubicBezTo>
                  <a:cubicBezTo>
                    <a:pt x="364" y="158"/>
                    <a:pt x="366" y="170"/>
                    <a:pt x="366" y="182"/>
                  </a:cubicBezTo>
                  <a:cubicBezTo>
                    <a:pt x="366" y="195"/>
                    <a:pt x="360" y="205"/>
                    <a:pt x="355" y="212"/>
                  </a:cubicBezTo>
                  <a:cubicBezTo>
                    <a:pt x="349" y="220"/>
                    <a:pt x="348" y="220"/>
                    <a:pt x="348" y="222"/>
                  </a:cubicBezTo>
                  <a:cubicBezTo>
                    <a:pt x="348" y="232"/>
                    <a:pt x="348" y="232"/>
                    <a:pt x="348" y="232"/>
                  </a:cubicBezTo>
                  <a:cubicBezTo>
                    <a:pt x="531" y="232"/>
                    <a:pt x="531" y="232"/>
                    <a:pt x="531" y="232"/>
                  </a:cubicBezTo>
                  <a:cubicBezTo>
                    <a:pt x="531" y="126"/>
                    <a:pt x="531" y="126"/>
                    <a:pt x="531" y="126"/>
                  </a:cubicBezTo>
                  <a:cubicBezTo>
                    <a:pt x="570" y="126"/>
                    <a:pt x="570" y="126"/>
                    <a:pt x="570" y="126"/>
                  </a:cubicBezTo>
                  <a:cubicBezTo>
                    <a:pt x="571" y="126"/>
                    <a:pt x="571" y="126"/>
                    <a:pt x="571" y="126"/>
                  </a:cubicBezTo>
                  <a:cubicBezTo>
                    <a:pt x="581" y="127"/>
                    <a:pt x="588" y="134"/>
                    <a:pt x="593" y="139"/>
                  </a:cubicBezTo>
                  <a:cubicBezTo>
                    <a:pt x="599" y="144"/>
                    <a:pt x="605" y="147"/>
                    <a:pt x="612" y="147"/>
                  </a:cubicBezTo>
                  <a:cubicBezTo>
                    <a:pt x="621" y="147"/>
                    <a:pt x="628" y="145"/>
                    <a:pt x="634" y="140"/>
                  </a:cubicBezTo>
                  <a:cubicBezTo>
                    <a:pt x="639" y="136"/>
                    <a:pt x="643" y="129"/>
                    <a:pt x="643" y="116"/>
                  </a:cubicBezTo>
                  <a:cubicBezTo>
                    <a:pt x="643" y="103"/>
                    <a:pt x="639" y="97"/>
                    <a:pt x="634" y="9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29" name="Google Shape;8829;p202"/>
            <p:cNvSpPr/>
            <p:nvPr/>
          </p:nvSpPr>
          <p:spPr>
            <a:xfrm>
              <a:off x="4022" y="903"/>
              <a:ext cx="1171" cy="803"/>
            </a:xfrm>
            <a:custGeom>
              <a:rect b="b" l="l" r="r" t="t"/>
              <a:pathLst>
                <a:path extrusionOk="0" h="339" w="495">
                  <a:moveTo>
                    <a:pt x="427" y="73"/>
                  </a:moveTo>
                  <a:cubicBezTo>
                    <a:pt x="427" y="72"/>
                    <a:pt x="427" y="72"/>
                    <a:pt x="427" y="72"/>
                  </a:cubicBezTo>
                  <a:cubicBezTo>
                    <a:pt x="428" y="62"/>
                    <a:pt x="435" y="56"/>
                    <a:pt x="440" y="50"/>
                  </a:cubicBezTo>
                  <a:cubicBezTo>
                    <a:pt x="445" y="44"/>
                    <a:pt x="448" y="39"/>
                    <a:pt x="448" y="32"/>
                  </a:cubicBezTo>
                  <a:cubicBezTo>
                    <a:pt x="448" y="23"/>
                    <a:pt x="446" y="15"/>
                    <a:pt x="441" y="10"/>
                  </a:cubicBezTo>
                  <a:cubicBezTo>
                    <a:pt x="437" y="4"/>
                    <a:pt x="430" y="1"/>
                    <a:pt x="417" y="0"/>
                  </a:cubicBezTo>
                  <a:cubicBezTo>
                    <a:pt x="404" y="0"/>
                    <a:pt x="398" y="4"/>
                    <a:pt x="393" y="9"/>
                  </a:cubicBezTo>
                  <a:cubicBezTo>
                    <a:pt x="389" y="15"/>
                    <a:pt x="387" y="23"/>
                    <a:pt x="387" y="32"/>
                  </a:cubicBezTo>
                  <a:cubicBezTo>
                    <a:pt x="387" y="39"/>
                    <a:pt x="390" y="44"/>
                    <a:pt x="394" y="50"/>
                  </a:cubicBezTo>
                  <a:cubicBezTo>
                    <a:pt x="398" y="56"/>
                    <a:pt x="404" y="62"/>
                    <a:pt x="404" y="72"/>
                  </a:cubicBezTo>
                  <a:cubicBezTo>
                    <a:pt x="404" y="107"/>
                    <a:pt x="404" y="107"/>
                    <a:pt x="404" y="107"/>
                  </a:cubicBezTo>
                  <a:cubicBezTo>
                    <a:pt x="0" y="107"/>
                    <a:pt x="0" y="107"/>
                    <a:pt x="0" y="107"/>
                  </a:cubicBezTo>
                  <a:cubicBezTo>
                    <a:pt x="0" y="190"/>
                    <a:pt x="0" y="190"/>
                    <a:pt x="0" y="190"/>
                  </a:cubicBezTo>
                  <a:cubicBezTo>
                    <a:pt x="17" y="190"/>
                    <a:pt x="17" y="190"/>
                    <a:pt x="17" y="190"/>
                  </a:cubicBezTo>
                  <a:cubicBezTo>
                    <a:pt x="18" y="190"/>
                    <a:pt x="19" y="190"/>
                    <a:pt x="27" y="184"/>
                  </a:cubicBezTo>
                  <a:cubicBezTo>
                    <a:pt x="34" y="179"/>
                    <a:pt x="44" y="173"/>
                    <a:pt x="57" y="173"/>
                  </a:cubicBezTo>
                  <a:cubicBezTo>
                    <a:pt x="68" y="173"/>
                    <a:pt x="81" y="175"/>
                    <a:pt x="91" y="184"/>
                  </a:cubicBezTo>
                  <a:cubicBezTo>
                    <a:pt x="101" y="191"/>
                    <a:pt x="108" y="207"/>
                    <a:pt x="108" y="224"/>
                  </a:cubicBezTo>
                  <a:cubicBezTo>
                    <a:pt x="108" y="240"/>
                    <a:pt x="101" y="255"/>
                    <a:pt x="91" y="263"/>
                  </a:cubicBezTo>
                  <a:cubicBezTo>
                    <a:pt x="81" y="271"/>
                    <a:pt x="69" y="274"/>
                    <a:pt x="57" y="274"/>
                  </a:cubicBezTo>
                  <a:cubicBezTo>
                    <a:pt x="43" y="274"/>
                    <a:pt x="33" y="267"/>
                    <a:pt x="26" y="261"/>
                  </a:cubicBezTo>
                  <a:cubicBezTo>
                    <a:pt x="18" y="255"/>
                    <a:pt x="16" y="254"/>
                    <a:pt x="14" y="253"/>
                  </a:cubicBezTo>
                  <a:cubicBezTo>
                    <a:pt x="0" y="253"/>
                    <a:pt x="0" y="253"/>
                    <a:pt x="0" y="253"/>
                  </a:cubicBezTo>
                  <a:cubicBezTo>
                    <a:pt x="0" y="339"/>
                    <a:pt x="0" y="339"/>
                    <a:pt x="0" y="339"/>
                  </a:cubicBezTo>
                  <a:cubicBezTo>
                    <a:pt x="184" y="339"/>
                    <a:pt x="184" y="339"/>
                    <a:pt x="184" y="339"/>
                  </a:cubicBezTo>
                  <a:cubicBezTo>
                    <a:pt x="184" y="331"/>
                    <a:pt x="184" y="331"/>
                    <a:pt x="184" y="331"/>
                  </a:cubicBezTo>
                  <a:cubicBezTo>
                    <a:pt x="184" y="329"/>
                    <a:pt x="183" y="328"/>
                    <a:pt x="176" y="320"/>
                  </a:cubicBezTo>
                  <a:cubicBezTo>
                    <a:pt x="171" y="313"/>
                    <a:pt x="164" y="302"/>
                    <a:pt x="164" y="289"/>
                  </a:cubicBezTo>
                  <a:cubicBezTo>
                    <a:pt x="164" y="277"/>
                    <a:pt x="167" y="265"/>
                    <a:pt x="175" y="254"/>
                  </a:cubicBezTo>
                  <a:cubicBezTo>
                    <a:pt x="183" y="245"/>
                    <a:pt x="197" y="238"/>
                    <a:pt x="214" y="238"/>
                  </a:cubicBezTo>
                  <a:cubicBezTo>
                    <a:pt x="231" y="237"/>
                    <a:pt x="247" y="244"/>
                    <a:pt x="254" y="254"/>
                  </a:cubicBezTo>
                  <a:cubicBezTo>
                    <a:pt x="263" y="265"/>
                    <a:pt x="265" y="277"/>
                    <a:pt x="265" y="289"/>
                  </a:cubicBezTo>
                  <a:cubicBezTo>
                    <a:pt x="265" y="302"/>
                    <a:pt x="259" y="312"/>
                    <a:pt x="254" y="319"/>
                  </a:cubicBezTo>
                  <a:cubicBezTo>
                    <a:pt x="248" y="327"/>
                    <a:pt x="247" y="327"/>
                    <a:pt x="247" y="329"/>
                  </a:cubicBezTo>
                  <a:cubicBezTo>
                    <a:pt x="247" y="339"/>
                    <a:pt x="247" y="339"/>
                    <a:pt x="247" y="339"/>
                  </a:cubicBezTo>
                  <a:cubicBezTo>
                    <a:pt x="435" y="339"/>
                    <a:pt x="435" y="339"/>
                    <a:pt x="435" y="339"/>
                  </a:cubicBezTo>
                  <a:cubicBezTo>
                    <a:pt x="495" y="107"/>
                    <a:pt x="495" y="107"/>
                    <a:pt x="495" y="107"/>
                  </a:cubicBezTo>
                  <a:cubicBezTo>
                    <a:pt x="427" y="107"/>
                    <a:pt x="427" y="107"/>
                    <a:pt x="427" y="107"/>
                  </a:cubicBezTo>
                  <a:lnTo>
                    <a:pt x="427" y="7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0" name="Google Shape;8830;p202"/>
            <p:cNvSpPr/>
            <p:nvPr/>
          </p:nvSpPr>
          <p:spPr>
            <a:xfrm>
              <a:off x="1862" y="1512"/>
              <a:ext cx="1025" cy="1060"/>
            </a:xfrm>
            <a:custGeom>
              <a:rect b="b" l="l" r="r" t="t"/>
              <a:pathLst>
                <a:path extrusionOk="0" h="448" w="433">
                  <a:moveTo>
                    <a:pt x="177" y="72"/>
                  </a:moveTo>
                  <a:cubicBezTo>
                    <a:pt x="177" y="62"/>
                    <a:pt x="183" y="56"/>
                    <a:pt x="188" y="50"/>
                  </a:cubicBezTo>
                  <a:cubicBezTo>
                    <a:pt x="192" y="44"/>
                    <a:pt x="195" y="39"/>
                    <a:pt x="195" y="32"/>
                  </a:cubicBezTo>
                  <a:cubicBezTo>
                    <a:pt x="195" y="23"/>
                    <a:pt x="193" y="15"/>
                    <a:pt x="188" y="10"/>
                  </a:cubicBezTo>
                  <a:cubicBezTo>
                    <a:pt x="184" y="4"/>
                    <a:pt x="177" y="0"/>
                    <a:pt x="164" y="1"/>
                  </a:cubicBezTo>
                  <a:cubicBezTo>
                    <a:pt x="151" y="1"/>
                    <a:pt x="145" y="5"/>
                    <a:pt x="140" y="10"/>
                  </a:cubicBezTo>
                  <a:cubicBezTo>
                    <a:pt x="136" y="15"/>
                    <a:pt x="134" y="23"/>
                    <a:pt x="134" y="32"/>
                  </a:cubicBezTo>
                  <a:cubicBezTo>
                    <a:pt x="134" y="39"/>
                    <a:pt x="137" y="44"/>
                    <a:pt x="142" y="50"/>
                  </a:cubicBezTo>
                  <a:cubicBezTo>
                    <a:pt x="147" y="56"/>
                    <a:pt x="153" y="62"/>
                    <a:pt x="154" y="72"/>
                  </a:cubicBezTo>
                  <a:cubicBezTo>
                    <a:pt x="154" y="73"/>
                    <a:pt x="154" y="73"/>
                    <a:pt x="154" y="73"/>
                  </a:cubicBezTo>
                  <a:cubicBezTo>
                    <a:pt x="154" y="106"/>
                    <a:pt x="154" y="106"/>
                    <a:pt x="154" y="106"/>
                  </a:cubicBezTo>
                  <a:cubicBezTo>
                    <a:pt x="0" y="106"/>
                    <a:pt x="0" y="106"/>
                    <a:pt x="0" y="106"/>
                  </a:cubicBezTo>
                  <a:cubicBezTo>
                    <a:pt x="67" y="338"/>
                    <a:pt x="67" y="338"/>
                    <a:pt x="67" y="338"/>
                  </a:cubicBezTo>
                  <a:cubicBezTo>
                    <a:pt x="243" y="338"/>
                    <a:pt x="243" y="338"/>
                    <a:pt x="243" y="338"/>
                  </a:cubicBezTo>
                  <a:cubicBezTo>
                    <a:pt x="243" y="375"/>
                    <a:pt x="243" y="375"/>
                    <a:pt x="243" y="375"/>
                  </a:cubicBezTo>
                  <a:cubicBezTo>
                    <a:pt x="243" y="375"/>
                    <a:pt x="243" y="375"/>
                    <a:pt x="243" y="376"/>
                  </a:cubicBezTo>
                  <a:cubicBezTo>
                    <a:pt x="242" y="386"/>
                    <a:pt x="236" y="392"/>
                    <a:pt x="231" y="398"/>
                  </a:cubicBezTo>
                  <a:cubicBezTo>
                    <a:pt x="226" y="404"/>
                    <a:pt x="223" y="409"/>
                    <a:pt x="223" y="416"/>
                  </a:cubicBezTo>
                  <a:cubicBezTo>
                    <a:pt x="223" y="425"/>
                    <a:pt x="225" y="433"/>
                    <a:pt x="229" y="438"/>
                  </a:cubicBezTo>
                  <a:cubicBezTo>
                    <a:pt x="234" y="443"/>
                    <a:pt x="241" y="447"/>
                    <a:pt x="254" y="447"/>
                  </a:cubicBezTo>
                  <a:cubicBezTo>
                    <a:pt x="266" y="448"/>
                    <a:pt x="273" y="444"/>
                    <a:pt x="278" y="438"/>
                  </a:cubicBezTo>
                  <a:cubicBezTo>
                    <a:pt x="282" y="433"/>
                    <a:pt x="284" y="425"/>
                    <a:pt x="284" y="416"/>
                  </a:cubicBezTo>
                  <a:cubicBezTo>
                    <a:pt x="284" y="409"/>
                    <a:pt x="281" y="404"/>
                    <a:pt x="277" y="398"/>
                  </a:cubicBezTo>
                  <a:cubicBezTo>
                    <a:pt x="272" y="392"/>
                    <a:pt x="266" y="386"/>
                    <a:pt x="266" y="376"/>
                  </a:cubicBezTo>
                  <a:cubicBezTo>
                    <a:pt x="266" y="338"/>
                    <a:pt x="266" y="338"/>
                    <a:pt x="266" y="338"/>
                  </a:cubicBezTo>
                  <a:cubicBezTo>
                    <a:pt x="433" y="338"/>
                    <a:pt x="433" y="338"/>
                    <a:pt x="433" y="338"/>
                  </a:cubicBezTo>
                  <a:cubicBezTo>
                    <a:pt x="433" y="252"/>
                    <a:pt x="433" y="252"/>
                    <a:pt x="433" y="252"/>
                  </a:cubicBezTo>
                  <a:cubicBezTo>
                    <a:pt x="420" y="252"/>
                    <a:pt x="420" y="252"/>
                    <a:pt x="420" y="252"/>
                  </a:cubicBezTo>
                  <a:cubicBezTo>
                    <a:pt x="418" y="253"/>
                    <a:pt x="416" y="254"/>
                    <a:pt x="408" y="260"/>
                  </a:cubicBezTo>
                  <a:cubicBezTo>
                    <a:pt x="402" y="266"/>
                    <a:pt x="391" y="273"/>
                    <a:pt x="377" y="273"/>
                  </a:cubicBezTo>
                  <a:cubicBezTo>
                    <a:pt x="366" y="273"/>
                    <a:pt x="353" y="270"/>
                    <a:pt x="343" y="262"/>
                  </a:cubicBezTo>
                  <a:cubicBezTo>
                    <a:pt x="333" y="254"/>
                    <a:pt x="326" y="239"/>
                    <a:pt x="326" y="223"/>
                  </a:cubicBezTo>
                  <a:cubicBezTo>
                    <a:pt x="326" y="206"/>
                    <a:pt x="333" y="190"/>
                    <a:pt x="343" y="183"/>
                  </a:cubicBezTo>
                  <a:cubicBezTo>
                    <a:pt x="353" y="174"/>
                    <a:pt x="366" y="172"/>
                    <a:pt x="377" y="172"/>
                  </a:cubicBezTo>
                  <a:cubicBezTo>
                    <a:pt x="390" y="172"/>
                    <a:pt x="401" y="178"/>
                    <a:pt x="407" y="183"/>
                  </a:cubicBezTo>
                  <a:cubicBezTo>
                    <a:pt x="415" y="189"/>
                    <a:pt x="416" y="189"/>
                    <a:pt x="418" y="189"/>
                  </a:cubicBezTo>
                  <a:cubicBezTo>
                    <a:pt x="433" y="189"/>
                    <a:pt x="433" y="189"/>
                    <a:pt x="433" y="189"/>
                  </a:cubicBezTo>
                  <a:cubicBezTo>
                    <a:pt x="433" y="106"/>
                    <a:pt x="433" y="106"/>
                    <a:pt x="433" y="106"/>
                  </a:cubicBezTo>
                  <a:cubicBezTo>
                    <a:pt x="177" y="106"/>
                    <a:pt x="177" y="106"/>
                    <a:pt x="177" y="106"/>
                  </a:cubicBezTo>
                  <a:lnTo>
                    <a:pt x="177" y="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1" name="Google Shape;8831;p202"/>
            <p:cNvSpPr/>
            <p:nvPr/>
          </p:nvSpPr>
          <p:spPr>
            <a:xfrm>
              <a:off x="2681" y="1512"/>
              <a:ext cx="1284" cy="1060"/>
            </a:xfrm>
            <a:custGeom>
              <a:rect b="b" l="l" r="r" t="t"/>
              <a:pathLst>
                <a:path extrusionOk="0" h="448" w="543">
                  <a:moveTo>
                    <a:pt x="340" y="72"/>
                  </a:moveTo>
                  <a:cubicBezTo>
                    <a:pt x="340" y="62"/>
                    <a:pt x="346" y="56"/>
                    <a:pt x="350" y="50"/>
                  </a:cubicBezTo>
                  <a:cubicBezTo>
                    <a:pt x="355" y="44"/>
                    <a:pt x="358" y="39"/>
                    <a:pt x="358" y="32"/>
                  </a:cubicBezTo>
                  <a:cubicBezTo>
                    <a:pt x="358" y="23"/>
                    <a:pt x="356" y="15"/>
                    <a:pt x="351" y="10"/>
                  </a:cubicBezTo>
                  <a:cubicBezTo>
                    <a:pt x="347" y="4"/>
                    <a:pt x="340" y="0"/>
                    <a:pt x="327" y="1"/>
                  </a:cubicBezTo>
                  <a:cubicBezTo>
                    <a:pt x="314" y="1"/>
                    <a:pt x="308" y="5"/>
                    <a:pt x="303" y="10"/>
                  </a:cubicBezTo>
                  <a:cubicBezTo>
                    <a:pt x="299" y="15"/>
                    <a:pt x="297" y="23"/>
                    <a:pt x="297" y="32"/>
                  </a:cubicBezTo>
                  <a:cubicBezTo>
                    <a:pt x="297" y="39"/>
                    <a:pt x="300" y="44"/>
                    <a:pt x="305" y="50"/>
                  </a:cubicBezTo>
                  <a:cubicBezTo>
                    <a:pt x="310" y="56"/>
                    <a:pt x="316" y="62"/>
                    <a:pt x="317" y="72"/>
                  </a:cubicBezTo>
                  <a:cubicBezTo>
                    <a:pt x="317" y="73"/>
                    <a:pt x="317" y="73"/>
                    <a:pt x="317" y="73"/>
                  </a:cubicBezTo>
                  <a:cubicBezTo>
                    <a:pt x="317" y="106"/>
                    <a:pt x="317" y="106"/>
                    <a:pt x="317" y="106"/>
                  </a:cubicBezTo>
                  <a:cubicBezTo>
                    <a:pt x="111" y="106"/>
                    <a:pt x="111" y="106"/>
                    <a:pt x="111" y="106"/>
                  </a:cubicBezTo>
                  <a:cubicBezTo>
                    <a:pt x="111" y="210"/>
                    <a:pt x="111" y="210"/>
                    <a:pt x="111" y="210"/>
                  </a:cubicBezTo>
                  <a:cubicBezTo>
                    <a:pt x="72" y="210"/>
                    <a:pt x="72" y="210"/>
                    <a:pt x="72" y="210"/>
                  </a:cubicBezTo>
                  <a:cubicBezTo>
                    <a:pt x="62" y="210"/>
                    <a:pt x="56" y="203"/>
                    <a:pt x="50" y="199"/>
                  </a:cubicBezTo>
                  <a:cubicBezTo>
                    <a:pt x="44" y="195"/>
                    <a:pt x="39" y="192"/>
                    <a:pt x="31" y="192"/>
                  </a:cubicBezTo>
                  <a:cubicBezTo>
                    <a:pt x="23" y="192"/>
                    <a:pt x="15" y="194"/>
                    <a:pt x="9" y="198"/>
                  </a:cubicBezTo>
                  <a:cubicBezTo>
                    <a:pt x="4" y="203"/>
                    <a:pt x="0" y="209"/>
                    <a:pt x="0" y="222"/>
                  </a:cubicBezTo>
                  <a:cubicBezTo>
                    <a:pt x="0" y="235"/>
                    <a:pt x="4" y="242"/>
                    <a:pt x="10" y="246"/>
                  </a:cubicBezTo>
                  <a:cubicBezTo>
                    <a:pt x="15" y="251"/>
                    <a:pt x="23" y="253"/>
                    <a:pt x="31" y="253"/>
                  </a:cubicBezTo>
                  <a:cubicBezTo>
                    <a:pt x="39" y="253"/>
                    <a:pt x="44" y="250"/>
                    <a:pt x="50" y="245"/>
                  </a:cubicBezTo>
                  <a:cubicBezTo>
                    <a:pt x="56" y="240"/>
                    <a:pt x="62" y="233"/>
                    <a:pt x="72" y="232"/>
                  </a:cubicBezTo>
                  <a:cubicBezTo>
                    <a:pt x="73" y="232"/>
                    <a:pt x="73" y="232"/>
                    <a:pt x="73" y="232"/>
                  </a:cubicBezTo>
                  <a:cubicBezTo>
                    <a:pt x="111" y="232"/>
                    <a:pt x="111" y="232"/>
                    <a:pt x="111" y="232"/>
                  </a:cubicBezTo>
                  <a:cubicBezTo>
                    <a:pt x="111" y="338"/>
                    <a:pt x="111" y="338"/>
                    <a:pt x="111" y="338"/>
                  </a:cubicBezTo>
                  <a:cubicBezTo>
                    <a:pt x="257" y="338"/>
                    <a:pt x="257" y="338"/>
                    <a:pt x="257" y="338"/>
                  </a:cubicBezTo>
                  <a:cubicBezTo>
                    <a:pt x="257" y="375"/>
                    <a:pt x="257" y="375"/>
                    <a:pt x="257" y="375"/>
                  </a:cubicBezTo>
                  <a:cubicBezTo>
                    <a:pt x="257" y="375"/>
                    <a:pt x="257" y="375"/>
                    <a:pt x="257" y="376"/>
                  </a:cubicBezTo>
                  <a:cubicBezTo>
                    <a:pt x="256" y="386"/>
                    <a:pt x="250" y="392"/>
                    <a:pt x="245" y="398"/>
                  </a:cubicBezTo>
                  <a:cubicBezTo>
                    <a:pt x="240" y="404"/>
                    <a:pt x="237" y="409"/>
                    <a:pt x="237" y="416"/>
                  </a:cubicBezTo>
                  <a:cubicBezTo>
                    <a:pt x="237" y="425"/>
                    <a:pt x="239" y="433"/>
                    <a:pt x="243" y="438"/>
                  </a:cubicBezTo>
                  <a:cubicBezTo>
                    <a:pt x="248" y="443"/>
                    <a:pt x="255" y="447"/>
                    <a:pt x="268" y="447"/>
                  </a:cubicBezTo>
                  <a:cubicBezTo>
                    <a:pt x="280" y="448"/>
                    <a:pt x="287" y="444"/>
                    <a:pt x="292" y="438"/>
                  </a:cubicBezTo>
                  <a:cubicBezTo>
                    <a:pt x="296" y="433"/>
                    <a:pt x="298" y="425"/>
                    <a:pt x="298" y="416"/>
                  </a:cubicBezTo>
                  <a:cubicBezTo>
                    <a:pt x="298" y="409"/>
                    <a:pt x="295" y="404"/>
                    <a:pt x="291" y="398"/>
                  </a:cubicBezTo>
                  <a:cubicBezTo>
                    <a:pt x="286" y="392"/>
                    <a:pt x="280" y="386"/>
                    <a:pt x="280" y="376"/>
                  </a:cubicBezTo>
                  <a:cubicBezTo>
                    <a:pt x="280" y="338"/>
                    <a:pt x="280" y="338"/>
                    <a:pt x="280" y="338"/>
                  </a:cubicBezTo>
                  <a:cubicBezTo>
                    <a:pt x="543" y="338"/>
                    <a:pt x="543" y="338"/>
                    <a:pt x="543" y="338"/>
                  </a:cubicBezTo>
                  <a:cubicBezTo>
                    <a:pt x="543" y="252"/>
                    <a:pt x="543" y="252"/>
                    <a:pt x="543" y="252"/>
                  </a:cubicBezTo>
                  <a:cubicBezTo>
                    <a:pt x="530" y="252"/>
                    <a:pt x="530" y="252"/>
                    <a:pt x="530" y="252"/>
                  </a:cubicBezTo>
                  <a:cubicBezTo>
                    <a:pt x="528" y="253"/>
                    <a:pt x="526" y="254"/>
                    <a:pt x="518" y="260"/>
                  </a:cubicBezTo>
                  <a:cubicBezTo>
                    <a:pt x="512" y="266"/>
                    <a:pt x="501" y="273"/>
                    <a:pt x="487" y="273"/>
                  </a:cubicBezTo>
                  <a:cubicBezTo>
                    <a:pt x="476" y="273"/>
                    <a:pt x="463" y="270"/>
                    <a:pt x="453" y="262"/>
                  </a:cubicBezTo>
                  <a:cubicBezTo>
                    <a:pt x="443" y="254"/>
                    <a:pt x="436" y="239"/>
                    <a:pt x="436" y="223"/>
                  </a:cubicBezTo>
                  <a:cubicBezTo>
                    <a:pt x="436" y="206"/>
                    <a:pt x="443" y="190"/>
                    <a:pt x="453" y="183"/>
                  </a:cubicBezTo>
                  <a:cubicBezTo>
                    <a:pt x="463" y="174"/>
                    <a:pt x="476" y="172"/>
                    <a:pt x="487" y="172"/>
                  </a:cubicBezTo>
                  <a:cubicBezTo>
                    <a:pt x="500" y="172"/>
                    <a:pt x="511" y="178"/>
                    <a:pt x="517" y="183"/>
                  </a:cubicBezTo>
                  <a:cubicBezTo>
                    <a:pt x="525" y="189"/>
                    <a:pt x="526" y="189"/>
                    <a:pt x="528" y="189"/>
                  </a:cubicBezTo>
                  <a:cubicBezTo>
                    <a:pt x="543" y="189"/>
                    <a:pt x="543" y="189"/>
                    <a:pt x="543" y="189"/>
                  </a:cubicBezTo>
                  <a:cubicBezTo>
                    <a:pt x="543" y="106"/>
                    <a:pt x="543" y="106"/>
                    <a:pt x="543" y="106"/>
                  </a:cubicBezTo>
                  <a:cubicBezTo>
                    <a:pt x="340" y="106"/>
                    <a:pt x="340" y="106"/>
                    <a:pt x="340" y="106"/>
                  </a:cubicBezTo>
                  <a:lnTo>
                    <a:pt x="340" y="7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2" name="Google Shape;8832;p202"/>
            <p:cNvSpPr/>
            <p:nvPr/>
          </p:nvSpPr>
          <p:spPr>
            <a:xfrm>
              <a:off x="3760" y="1512"/>
              <a:ext cx="1277" cy="1060"/>
            </a:xfrm>
            <a:custGeom>
              <a:rect b="b" l="l" r="r" t="t"/>
              <a:pathLst>
                <a:path extrusionOk="0" h="448" w="540">
                  <a:moveTo>
                    <a:pt x="338" y="72"/>
                  </a:moveTo>
                  <a:cubicBezTo>
                    <a:pt x="338" y="62"/>
                    <a:pt x="344" y="56"/>
                    <a:pt x="349" y="50"/>
                  </a:cubicBezTo>
                  <a:cubicBezTo>
                    <a:pt x="353" y="44"/>
                    <a:pt x="356" y="39"/>
                    <a:pt x="356" y="32"/>
                  </a:cubicBezTo>
                  <a:cubicBezTo>
                    <a:pt x="356" y="23"/>
                    <a:pt x="354" y="15"/>
                    <a:pt x="350" y="10"/>
                  </a:cubicBezTo>
                  <a:cubicBezTo>
                    <a:pt x="345" y="4"/>
                    <a:pt x="339" y="0"/>
                    <a:pt x="326" y="1"/>
                  </a:cubicBezTo>
                  <a:cubicBezTo>
                    <a:pt x="313" y="1"/>
                    <a:pt x="306" y="5"/>
                    <a:pt x="301" y="10"/>
                  </a:cubicBezTo>
                  <a:cubicBezTo>
                    <a:pt x="297" y="15"/>
                    <a:pt x="295" y="23"/>
                    <a:pt x="295" y="32"/>
                  </a:cubicBezTo>
                  <a:cubicBezTo>
                    <a:pt x="295" y="39"/>
                    <a:pt x="298" y="44"/>
                    <a:pt x="303" y="50"/>
                  </a:cubicBezTo>
                  <a:cubicBezTo>
                    <a:pt x="308" y="56"/>
                    <a:pt x="314" y="62"/>
                    <a:pt x="315" y="72"/>
                  </a:cubicBezTo>
                  <a:cubicBezTo>
                    <a:pt x="315" y="73"/>
                    <a:pt x="315" y="73"/>
                    <a:pt x="315" y="73"/>
                  </a:cubicBezTo>
                  <a:cubicBezTo>
                    <a:pt x="315" y="106"/>
                    <a:pt x="315" y="106"/>
                    <a:pt x="315" y="106"/>
                  </a:cubicBezTo>
                  <a:cubicBezTo>
                    <a:pt x="111" y="106"/>
                    <a:pt x="111" y="106"/>
                    <a:pt x="111" y="106"/>
                  </a:cubicBezTo>
                  <a:cubicBezTo>
                    <a:pt x="111" y="210"/>
                    <a:pt x="111" y="210"/>
                    <a:pt x="111" y="210"/>
                  </a:cubicBezTo>
                  <a:cubicBezTo>
                    <a:pt x="72" y="210"/>
                    <a:pt x="72" y="210"/>
                    <a:pt x="72" y="210"/>
                  </a:cubicBezTo>
                  <a:cubicBezTo>
                    <a:pt x="62" y="210"/>
                    <a:pt x="56" y="203"/>
                    <a:pt x="50" y="199"/>
                  </a:cubicBezTo>
                  <a:cubicBezTo>
                    <a:pt x="44" y="195"/>
                    <a:pt x="39" y="192"/>
                    <a:pt x="31" y="192"/>
                  </a:cubicBezTo>
                  <a:cubicBezTo>
                    <a:pt x="23" y="192"/>
                    <a:pt x="15" y="194"/>
                    <a:pt x="9" y="198"/>
                  </a:cubicBezTo>
                  <a:cubicBezTo>
                    <a:pt x="4" y="203"/>
                    <a:pt x="0" y="209"/>
                    <a:pt x="0" y="222"/>
                  </a:cubicBezTo>
                  <a:cubicBezTo>
                    <a:pt x="0" y="235"/>
                    <a:pt x="4" y="242"/>
                    <a:pt x="10" y="246"/>
                  </a:cubicBezTo>
                  <a:cubicBezTo>
                    <a:pt x="15" y="251"/>
                    <a:pt x="23" y="253"/>
                    <a:pt x="31" y="253"/>
                  </a:cubicBezTo>
                  <a:cubicBezTo>
                    <a:pt x="39" y="253"/>
                    <a:pt x="44" y="250"/>
                    <a:pt x="50" y="245"/>
                  </a:cubicBezTo>
                  <a:cubicBezTo>
                    <a:pt x="56" y="240"/>
                    <a:pt x="62" y="233"/>
                    <a:pt x="72" y="232"/>
                  </a:cubicBezTo>
                  <a:cubicBezTo>
                    <a:pt x="73" y="232"/>
                    <a:pt x="73" y="232"/>
                    <a:pt x="73" y="232"/>
                  </a:cubicBezTo>
                  <a:cubicBezTo>
                    <a:pt x="111" y="232"/>
                    <a:pt x="111" y="232"/>
                    <a:pt x="111" y="232"/>
                  </a:cubicBezTo>
                  <a:cubicBezTo>
                    <a:pt x="111" y="338"/>
                    <a:pt x="111" y="338"/>
                    <a:pt x="111" y="338"/>
                  </a:cubicBezTo>
                  <a:cubicBezTo>
                    <a:pt x="222" y="338"/>
                    <a:pt x="222" y="338"/>
                    <a:pt x="222" y="338"/>
                  </a:cubicBezTo>
                  <a:cubicBezTo>
                    <a:pt x="222" y="375"/>
                    <a:pt x="222" y="375"/>
                    <a:pt x="222" y="375"/>
                  </a:cubicBezTo>
                  <a:cubicBezTo>
                    <a:pt x="222" y="375"/>
                    <a:pt x="222" y="375"/>
                    <a:pt x="222" y="376"/>
                  </a:cubicBezTo>
                  <a:cubicBezTo>
                    <a:pt x="221" y="386"/>
                    <a:pt x="215" y="392"/>
                    <a:pt x="210" y="398"/>
                  </a:cubicBezTo>
                  <a:cubicBezTo>
                    <a:pt x="205" y="404"/>
                    <a:pt x="202" y="409"/>
                    <a:pt x="202" y="416"/>
                  </a:cubicBezTo>
                  <a:cubicBezTo>
                    <a:pt x="202" y="425"/>
                    <a:pt x="204" y="433"/>
                    <a:pt x="208" y="438"/>
                  </a:cubicBezTo>
                  <a:cubicBezTo>
                    <a:pt x="213" y="443"/>
                    <a:pt x="220" y="447"/>
                    <a:pt x="233" y="447"/>
                  </a:cubicBezTo>
                  <a:cubicBezTo>
                    <a:pt x="246" y="448"/>
                    <a:pt x="252" y="444"/>
                    <a:pt x="257" y="438"/>
                  </a:cubicBezTo>
                  <a:cubicBezTo>
                    <a:pt x="261" y="433"/>
                    <a:pt x="263" y="425"/>
                    <a:pt x="263" y="416"/>
                  </a:cubicBezTo>
                  <a:cubicBezTo>
                    <a:pt x="263" y="409"/>
                    <a:pt x="260" y="404"/>
                    <a:pt x="256" y="398"/>
                  </a:cubicBezTo>
                  <a:cubicBezTo>
                    <a:pt x="252" y="392"/>
                    <a:pt x="245" y="386"/>
                    <a:pt x="245" y="376"/>
                  </a:cubicBezTo>
                  <a:cubicBezTo>
                    <a:pt x="245" y="338"/>
                    <a:pt x="245" y="338"/>
                    <a:pt x="245" y="338"/>
                  </a:cubicBezTo>
                  <a:cubicBezTo>
                    <a:pt x="480" y="338"/>
                    <a:pt x="480" y="338"/>
                    <a:pt x="480" y="338"/>
                  </a:cubicBezTo>
                  <a:cubicBezTo>
                    <a:pt x="540" y="106"/>
                    <a:pt x="540" y="106"/>
                    <a:pt x="540" y="106"/>
                  </a:cubicBezTo>
                  <a:cubicBezTo>
                    <a:pt x="338" y="106"/>
                    <a:pt x="338" y="106"/>
                    <a:pt x="338" y="106"/>
                  </a:cubicBezTo>
                  <a:lnTo>
                    <a:pt x="338" y="7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3" name="Google Shape;8833;p202"/>
            <p:cNvSpPr/>
            <p:nvPr/>
          </p:nvSpPr>
          <p:spPr>
            <a:xfrm>
              <a:off x="2037" y="2368"/>
              <a:ext cx="850" cy="523"/>
            </a:xfrm>
            <a:custGeom>
              <a:rect b="b" l="l" r="r" t="t"/>
              <a:pathLst>
                <a:path extrusionOk="0" h="221" w="359">
                  <a:moveTo>
                    <a:pt x="212" y="14"/>
                  </a:moveTo>
                  <a:cubicBezTo>
                    <a:pt x="212" y="16"/>
                    <a:pt x="213" y="16"/>
                    <a:pt x="219" y="24"/>
                  </a:cubicBezTo>
                  <a:cubicBezTo>
                    <a:pt x="224" y="31"/>
                    <a:pt x="230" y="41"/>
                    <a:pt x="230" y="54"/>
                  </a:cubicBezTo>
                  <a:cubicBezTo>
                    <a:pt x="230" y="66"/>
                    <a:pt x="228" y="78"/>
                    <a:pt x="219" y="89"/>
                  </a:cubicBezTo>
                  <a:cubicBezTo>
                    <a:pt x="211" y="99"/>
                    <a:pt x="196" y="106"/>
                    <a:pt x="179" y="105"/>
                  </a:cubicBezTo>
                  <a:cubicBezTo>
                    <a:pt x="162" y="105"/>
                    <a:pt x="148" y="98"/>
                    <a:pt x="140" y="89"/>
                  </a:cubicBezTo>
                  <a:cubicBezTo>
                    <a:pt x="131" y="78"/>
                    <a:pt x="129" y="66"/>
                    <a:pt x="129" y="54"/>
                  </a:cubicBezTo>
                  <a:cubicBezTo>
                    <a:pt x="129" y="41"/>
                    <a:pt x="136" y="30"/>
                    <a:pt x="141" y="23"/>
                  </a:cubicBezTo>
                  <a:cubicBezTo>
                    <a:pt x="148" y="16"/>
                    <a:pt x="149" y="14"/>
                    <a:pt x="149" y="12"/>
                  </a:cubicBezTo>
                  <a:cubicBezTo>
                    <a:pt x="149" y="0"/>
                    <a:pt x="149" y="0"/>
                    <a:pt x="149" y="0"/>
                  </a:cubicBezTo>
                  <a:cubicBezTo>
                    <a:pt x="0" y="0"/>
                    <a:pt x="0" y="0"/>
                    <a:pt x="0" y="0"/>
                  </a:cubicBezTo>
                  <a:cubicBezTo>
                    <a:pt x="46" y="164"/>
                    <a:pt x="46" y="164"/>
                    <a:pt x="46" y="164"/>
                  </a:cubicBezTo>
                  <a:cubicBezTo>
                    <a:pt x="50" y="176"/>
                    <a:pt x="57" y="186"/>
                    <a:pt x="66" y="194"/>
                  </a:cubicBezTo>
                  <a:cubicBezTo>
                    <a:pt x="66" y="194"/>
                    <a:pt x="67" y="195"/>
                    <a:pt x="67" y="195"/>
                  </a:cubicBezTo>
                  <a:cubicBezTo>
                    <a:pt x="78" y="211"/>
                    <a:pt x="98" y="221"/>
                    <a:pt x="117" y="220"/>
                  </a:cubicBezTo>
                  <a:cubicBezTo>
                    <a:pt x="359" y="220"/>
                    <a:pt x="359" y="220"/>
                    <a:pt x="359" y="220"/>
                  </a:cubicBezTo>
                  <a:cubicBezTo>
                    <a:pt x="359" y="140"/>
                    <a:pt x="359" y="140"/>
                    <a:pt x="359" y="140"/>
                  </a:cubicBezTo>
                  <a:cubicBezTo>
                    <a:pt x="346" y="140"/>
                    <a:pt x="346" y="140"/>
                    <a:pt x="346" y="140"/>
                  </a:cubicBezTo>
                  <a:cubicBezTo>
                    <a:pt x="344" y="141"/>
                    <a:pt x="342" y="142"/>
                    <a:pt x="334" y="148"/>
                  </a:cubicBezTo>
                  <a:cubicBezTo>
                    <a:pt x="328" y="154"/>
                    <a:pt x="317" y="161"/>
                    <a:pt x="303" y="161"/>
                  </a:cubicBezTo>
                  <a:cubicBezTo>
                    <a:pt x="292" y="161"/>
                    <a:pt x="279" y="158"/>
                    <a:pt x="269" y="150"/>
                  </a:cubicBezTo>
                  <a:cubicBezTo>
                    <a:pt x="259" y="142"/>
                    <a:pt x="252" y="127"/>
                    <a:pt x="252" y="111"/>
                  </a:cubicBezTo>
                  <a:cubicBezTo>
                    <a:pt x="252" y="94"/>
                    <a:pt x="259" y="78"/>
                    <a:pt x="269" y="71"/>
                  </a:cubicBezTo>
                  <a:cubicBezTo>
                    <a:pt x="279" y="62"/>
                    <a:pt x="292" y="60"/>
                    <a:pt x="303" y="60"/>
                  </a:cubicBezTo>
                  <a:cubicBezTo>
                    <a:pt x="316" y="60"/>
                    <a:pt x="327" y="66"/>
                    <a:pt x="333" y="71"/>
                  </a:cubicBezTo>
                  <a:cubicBezTo>
                    <a:pt x="341" y="77"/>
                    <a:pt x="342" y="77"/>
                    <a:pt x="344" y="77"/>
                  </a:cubicBezTo>
                  <a:cubicBezTo>
                    <a:pt x="359" y="77"/>
                    <a:pt x="359" y="77"/>
                    <a:pt x="359" y="77"/>
                  </a:cubicBezTo>
                  <a:cubicBezTo>
                    <a:pt x="359" y="0"/>
                    <a:pt x="359" y="0"/>
                    <a:pt x="359" y="0"/>
                  </a:cubicBezTo>
                  <a:cubicBezTo>
                    <a:pt x="212" y="0"/>
                    <a:pt x="212" y="0"/>
                    <a:pt x="212" y="0"/>
                  </a:cubicBezTo>
                  <a:lnTo>
                    <a:pt x="212" y="1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4" name="Google Shape;8834;p202"/>
            <p:cNvSpPr/>
            <p:nvPr/>
          </p:nvSpPr>
          <p:spPr>
            <a:xfrm>
              <a:off x="2262" y="3336"/>
              <a:ext cx="251" cy="237"/>
            </a:xfrm>
            <a:custGeom>
              <a:rect b="b" l="l" r="r" t="t"/>
              <a:pathLst>
                <a:path extrusionOk="0" h="100" w="106">
                  <a:moveTo>
                    <a:pt x="55" y="32"/>
                  </a:moveTo>
                  <a:cubicBezTo>
                    <a:pt x="48" y="38"/>
                    <a:pt x="39" y="38"/>
                    <a:pt x="32" y="38"/>
                  </a:cubicBezTo>
                  <a:cubicBezTo>
                    <a:pt x="25" y="39"/>
                    <a:pt x="18" y="40"/>
                    <a:pt x="13" y="45"/>
                  </a:cubicBezTo>
                  <a:cubicBezTo>
                    <a:pt x="7" y="50"/>
                    <a:pt x="2" y="57"/>
                    <a:pt x="1" y="64"/>
                  </a:cubicBezTo>
                  <a:cubicBezTo>
                    <a:pt x="0" y="71"/>
                    <a:pt x="1" y="79"/>
                    <a:pt x="10" y="88"/>
                  </a:cubicBezTo>
                  <a:cubicBezTo>
                    <a:pt x="18" y="98"/>
                    <a:pt x="26" y="100"/>
                    <a:pt x="33" y="100"/>
                  </a:cubicBezTo>
                  <a:cubicBezTo>
                    <a:pt x="40" y="100"/>
                    <a:pt x="47" y="96"/>
                    <a:pt x="53" y="91"/>
                  </a:cubicBezTo>
                  <a:cubicBezTo>
                    <a:pt x="59" y="86"/>
                    <a:pt x="61" y="80"/>
                    <a:pt x="62" y="72"/>
                  </a:cubicBezTo>
                  <a:cubicBezTo>
                    <a:pt x="63" y="65"/>
                    <a:pt x="64" y="56"/>
                    <a:pt x="70" y="48"/>
                  </a:cubicBezTo>
                  <a:cubicBezTo>
                    <a:pt x="71" y="48"/>
                    <a:pt x="71" y="48"/>
                    <a:pt x="71" y="48"/>
                  </a:cubicBezTo>
                  <a:cubicBezTo>
                    <a:pt x="106" y="17"/>
                    <a:pt x="106" y="17"/>
                    <a:pt x="106" y="17"/>
                  </a:cubicBezTo>
                  <a:cubicBezTo>
                    <a:pt x="91" y="0"/>
                    <a:pt x="91" y="0"/>
                    <a:pt x="91" y="0"/>
                  </a:cubicBezTo>
                  <a:lnTo>
                    <a:pt x="55" y="3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5" name="Google Shape;8835;p202"/>
            <p:cNvSpPr/>
            <p:nvPr/>
          </p:nvSpPr>
          <p:spPr>
            <a:xfrm>
              <a:off x="2681" y="2368"/>
              <a:ext cx="1266" cy="521"/>
            </a:xfrm>
            <a:custGeom>
              <a:rect b="b" l="l" r="r" t="t"/>
              <a:pathLst>
                <a:path extrusionOk="0" h="220" w="535">
                  <a:moveTo>
                    <a:pt x="526" y="86"/>
                  </a:moveTo>
                  <a:cubicBezTo>
                    <a:pt x="520" y="82"/>
                    <a:pt x="512" y="80"/>
                    <a:pt x="504" y="80"/>
                  </a:cubicBezTo>
                  <a:cubicBezTo>
                    <a:pt x="497" y="80"/>
                    <a:pt x="491" y="83"/>
                    <a:pt x="485" y="87"/>
                  </a:cubicBezTo>
                  <a:cubicBezTo>
                    <a:pt x="480" y="91"/>
                    <a:pt x="473" y="98"/>
                    <a:pt x="464" y="98"/>
                  </a:cubicBezTo>
                  <a:cubicBezTo>
                    <a:pt x="424" y="98"/>
                    <a:pt x="424" y="98"/>
                    <a:pt x="424" y="98"/>
                  </a:cubicBezTo>
                  <a:cubicBezTo>
                    <a:pt x="424" y="0"/>
                    <a:pt x="424" y="0"/>
                    <a:pt x="424" y="0"/>
                  </a:cubicBezTo>
                  <a:cubicBezTo>
                    <a:pt x="300" y="0"/>
                    <a:pt x="300" y="0"/>
                    <a:pt x="300" y="0"/>
                  </a:cubicBezTo>
                  <a:cubicBezTo>
                    <a:pt x="300" y="14"/>
                    <a:pt x="300" y="14"/>
                    <a:pt x="300" y="14"/>
                  </a:cubicBezTo>
                  <a:cubicBezTo>
                    <a:pt x="300" y="16"/>
                    <a:pt x="301" y="16"/>
                    <a:pt x="307" y="24"/>
                  </a:cubicBezTo>
                  <a:cubicBezTo>
                    <a:pt x="312" y="31"/>
                    <a:pt x="318" y="41"/>
                    <a:pt x="318" y="54"/>
                  </a:cubicBezTo>
                  <a:cubicBezTo>
                    <a:pt x="318" y="66"/>
                    <a:pt x="316" y="78"/>
                    <a:pt x="307" y="89"/>
                  </a:cubicBezTo>
                  <a:cubicBezTo>
                    <a:pt x="299" y="99"/>
                    <a:pt x="284" y="106"/>
                    <a:pt x="267" y="105"/>
                  </a:cubicBezTo>
                  <a:cubicBezTo>
                    <a:pt x="250" y="105"/>
                    <a:pt x="236" y="98"/>
                    <a:pt x="228" y="89"/>
                  </a:cubicBezTo>
                  <a:cubicBezTo>
                    <a:pt x="219" y="78"/>
                    <a:pt x="217" y="66"/>
                    <a:pt x="217" y="54"/>
                  </a:cubicBezTo>
                  <a:cubicBezTo>
                    <a:pt x="217" y="41"/>
                    <a:pt x="224" y="30"/>
                    <a:pt x="229" y="23"/>
                  </a:cubicBezTo>
                  <a:cubicBezTo>
                    <a:pt x="236" y="16"/>
                    <a:pt x="237" y="14"/>
                    <a:pt x="237" y="12"/>
                  </a:cubicBezTo>
                  <a:cubicBezTo>
                    <a:pt x="237" y="0"/>
                    <a:pt x="237" y="0"/>
                    <a:pt x="237" y="0"/>
                  </a:cubicBezTo>
                  <a:cubicBezTo>
                    <a:pt x="111" y="0"/>
                    <a:pt x="111" y="0"/>
                    <a:pt x="111" y="0"/>
                  </a:cubicBezTo>
                  <a:cubicBezTo>
                    <a:pt x="111" y="98"/>
                    <a:pt x="111" y="98"/>
                    <a:pt x="111" y="98"/>
                  </a:cubicBezTo>
                  <a:cubicBezTo>
                    <a:pt x="72" y="98"/>
                    <a:pt x="72" y="98"/>
                    <a:pt x="72" y="98"/>
                  </a:cubicBezTo>
                  <a:cubicBezTo>
                    <a:pt x="62" y="98"/>
                    <a:pt x="56" y="91"/>
                    <a:pt x="50" y="87"/>
                  </a:cubicBezTo>
                  <a:cubicBezTo>
                    <a:pt x="44" y="83"/>
                    <a:pt x="39" y="80"/>
                    <a:pt x="31" y="80"/>
                  </a:cubicBezTo>
                  <a:cubicBezTo>
                    <a:pt x="23" y="80"/>
                    <a:pt x="15" y="82"/>
                    <a:pt x="9" y="86"/>
                  </a:cubicBezTo>
                  <a:cubicBezTo>
                    <a:pt x="4" y="91"/>
                    <a:pt x="0" y="97"/>
                    <a:pt x="0" y="110"/>
                  </a:cubicBezTo>
                  <a:cubicBezTo>
                    <a:pt x="0" y="123"/>
                    <a:pt x="4" y="130"/>
                    <a:pt x="10" y="134"/>
                  </a:cubicBezTo>
                  <a:cubicBezTo>
                    <a:pt x="15" y="139"/>
                    <a:pt x="23" y="141"/>
                    <a:pt x="31" y="141"/>
                  </a:cubicBezTo>
                  <a:cubicBezTo>
                    <a:pt x="39" y="141"/>
                    <a:pt x="44" y="138"/>
                    <a:pt x="50" y="133"/>
                  </a:cubicBezTo>
                  <a:cubicBezTo>
                    <a:pt x="56" y="128"/>
                    <a:pt x="62" y="121"/>
                    <a:pt x="72" y="120"/>
                  </a:cubicBezTo>
                  <a:cubicBezTo>
                    <a:pt x="73" y="120"/>
                    <a:pt x="73" y="120"/>
                    <a:pt x="73" y="120"/>
                  </a:cubicBezTo>
                  <a:cubicBezTo>
                    <a:pt x="111" y="120"/>
                    <a:pt x="111" y="120"/>
                    <a:pt x="111" y="120"/>
                  </a:cubicBezTo>
                  <a:cubicBezTo>
                    <a:pt x="111" y="220"/>
                    <a:pt x="111" y="220"/>
                    <a:pt x="111" y="220"/>
                  </a:cubicBezTo>
                  <a:cubicBezTo>
                    <a:pt x="424" y="220"/>
                    <a:pt x="424" y="220"/>
                    <a:pt x="424" y="220"/>
                  </a:cubicBezTo>
                  <a:cubicBezTo>
                    <a:pt x="424" y="120"/>
                    <a:pt x="424" y="120"/>
                    <a:pt x="424" y="120"/>
                  </a:cubicBezTo>
                  <a:cubicBezTo>
                    <a:pt x="462" y="120"/>
                    <a:pt x="462" y="120"/>
                    <a:pt x="462" y="120"/>
                  </a:cubicBezTo>
                  <a:cubicBezTo>
                    <a:pt x="463" y="120"/>
                    <a:pt x="463" y="120"/>
                    <a:pt x="463" y="120"/>
                  </a:cubicBezTo>
                  <a:cubicBezTo>
                    <a:pt x="473" y="121"/>
                    <a:pt x="479" y="128"/>
                    <a:pt x="485" y="133"/>
                  </a:cubicBezTo>
                  <a:cubicBezTo>
                    <a:pt x="491" y="138"/>
                    <a:pt x="496" y="141"/>
                    <a:pt x="504" y="141"/>
                  </a:cubicBezTo>
                  <a:cubicBezTo>
                    <a:pt x="513" y="141"/>
                    <a:pt x="520" y="139"/>
                    <a:pt x="526" y="134"/>
                  </a:cubicBezTo>
                  <a:cubicBezTo>
                    <a:pt x="531" y="130"/>
                    <a:pt x="535" y="123"/>
                    <a:pt x="535" y="110"/>
                  </a:cubicBezTo>
                  <a:cubicBezTo>
                    <a:pt x="535" y="97"/>
                    <a:pt x="531" y="91"/>
                    <a:pt x="526" y="8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6" name="Google Shape;8836;p202"/>
            <p:cNvSpPr/>
            <p:nvPr/>
          </p:nvSpPr>
          <p:spPr>
            <a:xfrm>
              <a:off x="4290" y="3336"/>
              <a:ext cx="250" cy="237"/>
            </a:xfrm>
            <a:custGeom>
              <a:rect b="b" l="l" r="r" t="t"/>
              <a:pathLst>
                <a:path extrusionOk="0" h="100" w="106">
                  <a:moveTo>
                    <a:pt x="55" y="32"/>
                  </a:moveTo>
                  <a:cubicBezTo>
                    <a:pt x="48" y="38"/>
                    <a:pt x="39" y="38"/>
                    <a:pt x="32" y="38"/>
                  </a:cubicBezTo>
                  <a:cubicBezTo>
                    <a:pt x="25" y="39"/>
                    <a:pt x="19" y="40"/>
                    <a:pt x="14" y="45"/>
                  </a:cubicBezTo>
                  <a:cubicBezTo>
                    <a:pt x="7" y="50"/>
                    <a:pt x="2" y="57"/>
                    <a:pt x="1" y="64"/>
                  </a:cubicBezTo>
                  <a:cubicBezTo>
                    <a:pt x="0" y="71"/>
                    <a:pt x="2" y="79"/>
                    <a:pt x="10" y="88"/>
                  </a:cubicBezTo>
                  <a:cubicBezTo>
                    <a:pt x="19" y="98"/>
                    <a:pt x="26" y="100"/>
                    <a:pt x="33" y="100"/>
                  </a:cubicBezTo>
                  <a:cubicBezTo>
                    <a:pt x="40" y="100"/>
                    <a:pt x="47" y="96"/>
                    <a:pt x="54" y="91"/>
                  </a:cubicBezTo>
                  <a:cubicBezTo>
                    <a:pt x="59" y="86"/>
                    <a:pt x="61" y="80"/>
                    <a:pt x="62" y="72"/>
                  </a:cubicBezTo>
                  <a:cubicBezTo>
                    <a:pt x="64" y="65"/>
                    <a:pt x="64" y="56"/>
                    <a:pt x="71" y="48"/>
                  </a:cubicBezTo>
                  <a:cubicBezTo>
                    <a:pt x="71" y="48"/>
                    <a:pt x="71" y="48"/>
                    <a:pt x="71" y="48"/>
                  </a:cubicBezTo>
                  <a:cubicBezTo>
                    <a:pt x="106" y="17"/>
                    <a:pt x="106" y="17"/>
                    <a:pt x="106" y="17"/>
                  </a:cubicBezTo>
                  <a:cubicBezTo>
                    <a:pt x="91" y="0"/>
                    <a:pt x="91" y="0"/>
                    <a:pt x="91" y="0"/>
                  </a:cubicBezTo>
                  <a:lnTo>
                    <a:pt x="55" y="3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7" name="Google Shape;8837;p202"/>
            <p:cNvSpPr/>
            <p:nvPr/>
          </p:nvSpPr>
          <p:spPr>
            <a:xfrm>
              <a:off x="3741" y="2368"/>
              <a:ext cx="1140" cy="521"/>
            </a:xfrm>
            <a:custGeom>
              <a:rect b="b" l="l" r="r" t="t"/>
              <a:pathLst>
                <a:path extrusionOk="0" h="220" w="482">
                  <a:moveTo>
                    <a:pt x="273" y="14"/>
                  </a:moveTo>
                  <a:cubicBezTo>
                    <a:pt x="273" y="16"/>
                    <a:pt x="274" y="16"/>
                    <a:pt x="280" y="24"/>
                  </a:cubicBezTo>
                  <a:cubicBezTo>
                    <a:pt x="285" y="31"/>
                    <a:pt x="291" y="41"/>
                    <a:pt x="291" y="54"/>
                  </a:cubicBezTo>
                  <a:cubicBezTo>
                    <a:pt x="291" y="66"/>
                    <a:pt x="289" y="78"/>
                    <a:pt x="280" y="89"/>
                  </a:cubicBezTo>
                  <a:cubicBezTo>
                    <a:pt x="273" y="99"/>
                    <a:pt x="257" y="106"/>
                    <a:pt x="240" y="105"/>
                  </a:cubicBezTo>
                  <a:cubicBezTo>
                    <a:pt x="223" y="105"/>
                    <a:pt x="209" y="98"/>
                    <a:pt x="201" y="89"/>
                  </a:cubicBezTo>
                  <a:cubicBezTo>
                    <a:pt x="193" y="78"/>
                    <a:pt x="190" y="66"/>
                    <a:pt x="190" y="54"/>
                  </a:cubicBezTo>
                  <a:cubicBezTo>
                    <a:pt x="190" y="41"/>
                    <a:pt x="197" y="30"/>
                    <a:pt x="202" y="23"/>
                  </a:cubicBezTo>
                  <a:cubicBezTo>
                    <a:pt x="209" y="16"/>
                    <a:pt x="210" y="14"/>
                    <a:pt x="210" y="12"/>
                  </a:cubicBezTo>
                  <a:cubicBezTo>
                    <a:pt x="210" y="0"/>
                    <a:pt x="210" y="0"/>
                    <a:pt x="210" y="0"/>
                  </a:cubicBezTo>
                  <a:cubicBezTo>
                    <a:pt x="0" y="0"/>
                    <a:pt x="0" y="0"/>
                    <a:pt x="0" y="0"/>
                  </a:cubicBezTo>
                  <a:cubicBezTo>
                    <a:pt x="0" y="77"/>
                    <a:pt x="0" y="77"/>
                    <a:pt x="0" y="77"/>
                  </a:cubicBezTo>
                  <a:cubicBezTo>
                    <a:pt x="16" y="77"/>
                    <a:pt x="16" y="77"/>
                    <a:pt x="16" y="77"/>
                  </a:cubicBezTo>
                  <a:cubicBezTo>
                    <a:pt x="17" y="77"/>
                    <a:pt x="18" y="77"/>
                    <a:pt x="26" y="71"/>
                  </a:cubicBezTo>
                  <a:cubicBezTo>
                    <a:pt x="33" y="66"/>
                    <a:pt x="43" y="60"/>
                    <a:pt x="56" y="60"/>
                  </a:cubicBezTo>
                  <a:cubicBezTo>
                    <a:pt x="67" y="60"/>
                    <a:pt x="80" y="62"/>
                    <a:pt x="90" y="71"/>
                  </a:cubicBezTo>
                  <a:cubicBezTo>
                    <a:pt x="100" y="78"/>
                    <a:pt x="107" y="94"/>
                    <a:pt x="107" y="111"/>
                  </a:cubicBezTo>
                  <a:cubicBezTo>
                    <a:pt x="107" y="127"/>
                    <a:pt x="100" y="142"/>
                    <a:pt x="90" y="150"/>
                  </a:cubicBezTo>
                  <a:cubicBezTo>
                    <a:pt x="80" y="158"/>
                    <a:pt x="68" y="161"/>
                    <a:pt x="56" y="161"/>
                  </a:cubicBezTo>
                  <a:cubicBezTo>
                    <a:pt x="42" y="161"/>
                    <a:pt x="32" y="154"/>
                    <a:pt x="25" y="148"/>
                  </a:cubicBezTo>
                  <a:cubicBezTo>
                    <a:pt x="17" y="142"/>
                    <a:pt x="15" y="141"/>
                    <a:pt x="13" y="140"/>
                  </a:cubicBezTo>
                  <a:cubicBezTo>
                    <a:pt x="0" y="140"/>
                    <a:pt x="0" y="140"/>
                    <a:pt x="0" y="140"/>
                  </a:cubicBezTo>
                  <a:cubicBezTo>
                    <a:pt x="0" y="220"/>
                    <a:pt x="0" y="220"/>
                    <a:pt x="0" y="220"/>
                  </a:cubicBezTo>
                  <a:cubicBezTo>
                    <a:pt x="377" y="220"/>
                    <a:pt x="377" y="220"/>
                    <a:pt x="377" y="220"/>
                  </a:cubicBezTo>
                  <a:cubicBezTo>
                    <a:pt x="403" y="220"/>
                    <a:pt x="428" y="203"/>
                    <a:pt x="436" y="178"/>
                  </a:cubicBezTo>
                  <a:cubicBezTo>
                    <a:pt x="482" y="0"/>
                    <a:pt x="482" y="0"/>
                    <a:pt x="482" y="0"/>
                  </a:cubicBezTo>
                  <a:cubicBezTo>
                    <a:pt x="273" y="0"/>
                    <a:pt x="273" y="0"/>
                    <a:pt x="273" y="0"/>
                  </a:cubicBezTo>
                  <a:lnTo>
                    <a:pt x="273" y="1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8" name="Google Shape;8838;p202"/>
            <p:cNvSpPr/>
            <p:nvPr/>
          </p:nvSpPr>
          <p:spPr>
            <a:xfrm>
              <a:off x="1905" y="2972"/>
              <a:ext cx="965" cy="966"/>
            </a:xfrm>
            <a:custGeom>
              <a:rect b="b" l="l" r="r" t="t"/>
              <a:pathLst>
                <a:path extrusionOk="0" h="408" w="408">
                  <a:moveTo>
                    <a:pt x="204" y="0"/>
                  </a:moveTo>
                  <a:cubicBezTo>
                    <a:pt x="92" y="0"/>
                    <a:pt x="0" y="92"/>
                    <a:pt x="0" y="204"/>
                  </a:cubicBezTo>
                  <a:cubicBezTo>
                    <a:pt x="0" y="317"/>
                    <a:pt x="92" y="408"/>
                    <a:pt x="204" y="408"/>
                  </a:cubicBezTo>
                  <a:cubicBezTo>
                    <a:pt x="317" y="408"/>
                    <a:pt x="408" y="317"/>
                    <a:pt x="408" y="204"/>
                  </a:cubicBezTo>
                  <a:cubicBezTo>
                    <a:pt x="408" y="92"/>
                    <a:pt x="317" y="0"/>
                    <a:pt x="204" y="0"/>
                  </a:cubicBezTo>
                  <a:close/>
                  <a:moveTo>
                    <a:pt x="270" y="186"/>
                  </a:moveTo>
                  <a:cubicBezTo>
                    <a:pt x="270" y="186"/>
                    <a:pt x="270" y="186"/>
                    <a:pt x="270" y="186"/>
                  </a:cubicBezTo>
                  <a:cubicBezTo>
                    <a:pt x="236" y="216"/>
                    <a:pt x="236" y="216"/>
                    <a:pt x="236" y="216"/>
                  </a:cubicBezTo>
                  <a:cubicBezTo>
                    <a:pt x="235" y="218"/>
                    <a:pt x="234" y="220"/>
                    <a:pt x="233" y="230"/>
                  </a:cubicBezTo>
                  <a:cubicBezTo>
                    <a:pt x="231" y="238"/>
                    <a:pt x="228" y="251"/>
                    <a:pt x="218" y="260"/>
                  </a:cubicBezTo>
                  <a:cubicBezTo>
                    <a:pt x="209" y="267"/>
                    <a:pt x="198" y="274"/>
                    <a:pt x="184" y="274"/>
                  </a:cubicBezTo>
                  <a:cubicBezTo>
                    <a:pt x="172" y="275"/>
                    <a:pt x="157" y="268"/>
                    <a:pt x="146" y="256"/>
                  </a:cubicBezTo>
                  <a:cubicBezTo>
                    <a:pt x="135" y="243"/>
                    <a:pt x="130" y="227"/>
                    <a:pt x="132" y="215"/>
                  </a:cubicBezTo>
                  <a:cubicBezTo>
                    <a:pt x="134" y="201"/>
                    <a:pt x="142" y="191"/>
                    <a:pt x="151" y="184"/>
                  </a:cubicBezTo>
                  <a:cubicBezTo>
                    <a:pt x="161" y="175"/>
                    <a:pt x="172" y="173"/>
                    <a:pt x="181" y="172"/>
                  </a:cubicBezTo>
                  <a:cubicBezTo>
                    <a:pt x="190" y="171"/>
                    <a:pt x="192" y="172"/>
                    <a:pt x="193" y="171"/>
                  </a:cubicBezTo>
                  <a:cubicBezTo>
                    <a:pt x="228" y="139"/>
                    <a:pt x="228" y="139"/>
                    <a:pt x="228" y="139"/>
                  </a:cubicBezTo>
                  <a:cubicBezTo>
                    <a:pt x="232" y="136"/>
                    <a:pt x="236" y="134"/>
                    <a:pt x="241" y="134"/>
                  </a:cubicBezTo>
                  <a:cubicBezTo>
                    <a:pt x="247" y="134"/>
                    <a:pt x="253" y="136"/>
                    <a:pt x="257" y="141"/>
                  </a:cubicBezTo>
                  <a:cubicBezTo>
                    <a:pt x="272" y="158"/>
                    <a:pt x="272" y="158"/>
                    <a:pt x="272" y="158"/>
                  </a:cubicBezTo>
                  <a:cubicBezTo>
                    <a:pt x="279" y="166"/>
                    <a:pt x="278" y="179"/>
                    <a:pt x="270" y="18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9" name="Google Shape;8839;p202"/>
            <p:cNvSpPr/>
            <p:nvPr/>
          </p:nvSpPr>
          <p:spPr>
            <a:xfrm>
              <a:off x="3935" y="2972"/>
              <a:ext cx="963" cy="966"/>
            </a:xfrm>
            <a:custGeom>
              <a:rect b="b" l="l" r="r" t="t"/>
              <a:pathLst>
                <a:path extrusionOk="0" h="408" w="407">
                  <a:moveTo>
                    <a:pt x="204" y="0"/>
                  </a:moveTo>
                  <a:cubicBezTo>
                    <a:pt x="91" y="0"/>
                    <a:pt x="0" y="92"/>
                    <a:pt x="0" y="204"/>
                  </a:cubicBezTo>
                  <a:cubicBezTo>
                    <a:pt x="0" y="317"/>
                    <a:pt x="91" y="408"/>
                    <a:pt x="204" y="408"/>
                  </a:cubicBezTo>
                  <a:cubicBezTo>
                    <a:pt x="316" y="408"/>
                    <a:pt x="407" y="317"/>
                    <a:pt x="407" y="204"/>
                  </a:cubicBezTo>
                  <a:cubicBezTo>
                    <a:pt x="407" y="92"/>
                    <a:pt x="316" y="0"/>
                    <a:pt x="204" y="0"/>
                  </a:cubicBezTo>
                  <a:close/>
                  <a:moveTo>
                    <a:pt x="269" y="186"/>
                  </a:moveTo>
                  <a:cubicBezTo>
                    <a:pt x="269" y="186"/>
                    <a:pt x="269" y="186"/>
                    <a:pt x="269" y="186"/>
                  </a:cubicBezTo>
                  <a:cubicBezTo>
                    <a:pt x="235" y="216"/>
                    <a:pt x="235" y="216"/>
                    <a:pt x="235" y="216"/>
                  </a:cubicBezTo>
                  <a:cubicBezTo>
                    <a:pt x="234" y="218"/>
                    <a:pt x="234" y="220"/>
                    <a:pt x="232" y="230"/>
                  </a:cubicBezTo>
                  <a:cubicBezTo>
                    <a:pt x="231" y="238"/>
                    <a:pt x="227" y="251"/>
                    <a:pt x="217" y="260"/>
                  </a:cubicBezTo>
                  <a:cubicBezTo>
                    <a:pt x="208" y="267"/>
                    <a:pt x="197" y="274"/>
                    <a:pt x="184" y="274"/>
                  </a:cubicBezTo>
                  <a:cubicBezTo>
                    <a:pt x="171" y="275"/>
                    <a:pt x="157" y="268"/>
                    <a:pt x="145" y="256"/>
                  </a:cubicBezTo>
                  <a:cubicBezTo>
                    <a:pt x="134" y="243"/>
                    <a:pt x="129" y="227"/>
                    <a:pt x="131" y="215"/>
                  </a:cubicBezTo>
                  <a:cubicBezTo>
                    <a:pt x="134" y="201"/>
                    <a:pt x="142" y="191"/>
                    <a:pt x="150" y="184"/>
                  </a:cubicBezTo>
                  <a:cubicBezTo>
                    <a:pt x="160" y="175"/>
                    <a:pt x="172" y="173"/>
                    <a:pt x="180" y="172"/>
                  </a:cubicBezTo>
                  <a:cubicBezTo>
                    <a:pt x="190" y="171"/>
                    <a:pt x="191" y="172"/>
                    <a:pt x="192" y="171"/>
                  </a:cubicBezTo>
                  <a:cubicBezTo>
                    <a:pt x="228" y="139"/>
                    <a:pt x="228" y="139"/>
                    <a:pt x="228" y="139"/>
                  </a:cubicBezTo>
                  <a:cubicBezTo>
                    <a:pt x="231" y="136"/>
                    <a:pt x="235" y="134"/>
                    <a:pt x="240" y="134"/>
                  </a:cubicBezTo>
                  <a:cubicBezTo>
                    <a:pt x="246" y="134"/>
                    <a:pt x="252" y="136"/>
                    <a:pt x="256" y="141"/>
                  </a:cubicBezTo>
                  <a:cubicBezTo>
                    <a:pt x="271" y="158"/>
                    <a:pt x="271" y="158"/>
                    <a:pt x="271" y="158"/>
                  </a:cubicBezTo>
                  <a:cubicBezTo>
                    <a:pt x="278" y="167"/>
                    <a:pt x="278" y="179"/>
                    <a:pt x="269" y="18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840" name="Google Shape;8840;p202"/>
          <p:cNvGrpSpPr/>
          <p:nvPr/>
        </p:nvGrpSpPr>
        <p:grpSpPr>
          <a:xfrm>
            <a:off x="1541679" y="5110714"/>
            <a:ext cx="2512262" cy="1421087"/>
            <a:chOff x="1559978" y="4277425"/>
            <a:chExt cx="2512262" cy="1421087"/>
          </a:xfrm>
        </p:grpSpPr>
        <p:sp>
          <p:nvSpPr>
            <p:cNvPr id="8841" name="Google Shape;8841;p202"/>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8842" name="Google Shape;8842;p202"/>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8843" name="Google Shape;8843;p202"/>
          <p:cNvGrpSpPr/>
          <p:nvPr/>
        </p:nvGrpSpPr>
        <p:grpSpPr>
          <a:xfrm>
            <a:off x="4724834" y="5110714"/>
            <a:ext cx="2512262" cy="1421087"/>
            <a:chOff x="1559978" y="4277425"/>
            <a:chExt cx="2512262" cy="1421087"/>
          </a:xfrm>
        </p:grpSpPr>
        <p:sp>
          <p:nvSpPr>
            <p:cNvPr id="8844" name="Google Shape;8844;p202"/>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8845" name="Google Shape;8845;p202"/>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8846" name="Google Shape;8846;p202"/>
          <p:cNvGrpSpPr/>
          <p:nvPr/>
        </p:nvGrpSpPr>
        <p:grpSpPr>
          <a:xfrm>
            <a:off x="7907988" y="5110714"/>
            <a:ext cx="2512262" cy="1421087"/>
            <a:chOff x="1559978" y="4277425"/>
            <a:chExt cx="2512262" cy="1421087"/>
          </a:xfrm>
        </p:grpSpPr>
        <p:sp>
          <p:nvSpPr>
            <p:cNvPr id="8847" name="Google Shape;8847;p202"/>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8848" name="Google Shape;8848;p202"/>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8825"/>
                                        </p:tgtEl>
                                        <p:attrNameLst>
                                          <p:attrName>style.visibility</p:attrName>
                                        </p:attrNameLst>
                                      </p:cBhvr>
                                      <p:to>
                                        <p:strVal val="visible"/>
                                      </p:to>
                                    </p:set>
                                    <p:anim calcmode="lin" valueType="num">
                                      <p:cBhvr additive="base">
                                        <p:cTn dur="1000"/>
                                        <p:tgtEl>
                                          <p:spTgt spid="88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1000"/>
                                  </p:stCondLst>
                                  <p:childTnLst>
                                    <p:set>
                                      <p:cBhvr>
                                        <p:cTn dur="1" fill="hold">
                                          <p:stCondLst>
                                            <p:cond delay="0"/>
                                          </p:stCondLst>
                                        </p:cTn>
                                        <p:tgtEl>
                                          <p:spTgt spid="8840"/>
                                        </p:tgtEl>
                                        <p:attrNameLst>
                                          <p:attrName>style.visibility</p:attrName>
                                        </p:attrNameLst>
                                      </p:cBhvr>
                                      <p:to>
                                        <p:strVal val="visible"/>
                                      </p:to>
                                    </p:set>
                                    <p:anim calcmode="lin" valueType="num">
                                      <p:cBhvr additive="base">
                                        <p:cTn dur="1000"/>
                                        <p:tgtEl>
                                          <p:spTgt spid="884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200"/>
                                  </p:stCondLst>
                                  <p:childTnLst>
                                    <p:set>
                                      <p:cBhvr>
                                        <p:cTn dur="1" fill="hold">
                                          <p:stCondLst>
                                            <p:cond delay="0"/>
                                          </p:stCondLst>
                                        </p:cTn>
                                        <p:tgtEl>
                                          <p:spTgt spid="8843"/>
                                        </p:tgtEl>
                                        <p:attrNameLst>
                                          <p:attrName>style.visibility</p:attrName>
                                        </p:attrNameLst>
                                      </p:cBhvr>
                                      <p:to>
                                        <p:strVal val="visible"/>
                                      </p:to>
                                    </p:set>
                                    <p:anim calcmode="lin" valueType="num">
                                      <p:cBhvr additive="base">
                                        <p:cTn dur="1000"/>
                                        <p:tgtEl>
                                          <p:spTgt spid="884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400"/>
                                  </p:stCondLst>
                                  <p:childTnLst>
                                    <p:set>
                                      <p:cBhvr>
                                        <p:cTn dur="1" fill="hold">
                                          <p:stCondLst>
                                            <p:cond delay="0"/>
                                          </p:stCondLst>
                                        </p:cTn>
                                        <p:tgtEl>
                                          <p:spTgt spid="8846"/>
                                        </p:tgtEl>
                                        <p:attrNameLst>
                                          <p:attrName>style.visibility</p:attrName>
                                        </p:attrNameLst>
                                      </p:cBhvr>
                                      <p:to>
                                        <p:strVal val="visible"/>
                                      </p:to>
                                    </p:set>
                                    <p:anim calcmode="lin" valueType="num">
                                      <p:cBhvr additive="base">
                                        <p:cTn dur="1000"/>
                                        <p:tgtEl>
                                          <p:spTgt spid="8846"/>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852" name="Shape 8852"/>
        <p:cNvGrpSpPr/>
        <p:nvPr/>
      </p:nvGrpSpPr>
      <p:grpSpPr>
        <a:xfrm>
          <a:off x="0" y="0"/>
          <a:ext cx="0" cy="0"/>
          <a:chOff x="0" y="0"/>
          <a:chExt cx="0" cy="0"/>
        </a:xfrm>
      </p:grpSpPr>
      <p:sp>
        <p:nvSpPr>
          <p:cNvPr id="8853" name="Google Shape;8853;p20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Puzzle Process</a:t>
            </a:r>
            <a:endParaRPr b="0" i="0" sz="4800" u="none" cap="none" strike="noStrike">
              <a:solidFill>
                <a:schemeClr val="dk1"/>
              </a:solidFill>
              <a:latin typeface="Lato"/>
              <a:ea typeface="Lato"/>
              <a:cs typeface="Lato"/>
              <a:sym typeface="Lato"/>
            </a:endParaRPr>
          </a:p>
        </p:txBody>
      </p:sp>
      <p:sp>
        <p:nvSpPr>
          <p:cNvPr id="8854" name="Google Shape;8854;p20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855" name="Google Shape;8855;p20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856" name="Google Shape;8856;p203"/>
          <p:cNvGrpSpPr/>
          <p:nvPr/>
        </p:nvGrpSpPr>
        <p:grpSpPr>
          <a:xfrm>
            <a:off x="1293577" y="2438984"/>
            <a:ext cx="2740540" cy="3276833"/>
            <a:chOff x="2346" y="383"/>
            <a:chExt cx="2969" cy="3550"/>
          </a:xfrm>
        </p:grpSpPr>
        <p:sp>
          <p:nvSpPr>
            <p:cNvPr id="8857" name="Google Shape;8857;p203"/>
            <p:cNvSpPr/>
            <p:nvPr/>
          </p:nvSpPr>
          <p:spPr>
            <a:xfrm>
              <a:off x="3852" y="383"/>
              <a:ext cx="769" cy="960"/>
            </a:xfrm>
            <a:custGeom>
              <a:rect b="b" l="l" r="r" t="t"/>
              <a:pathLst>
                <a:path extrusionOk="0" h="406" w="325">
                  <a:moveTo>
                    <a:pt x="252" y="0"/>
                  </a:moveTo>
                  <a:cubicBezTo>
                    <a:pt x="208" y="29"/>
                    <a:pt x="89" y="96"/>
                    <a:pt x="53" y="139"/>
                  </a:cubicBezTo>
                  <a:cubicBezTo>
                    <a:pt x="70" y="100"/>
                    <a:pt x="138" y="45"/>
                    <a:pt x="161" y="16"/>
                  </a:cubicBezTo>
                  <a:cubicBezTo>
                    <a:pt x="131" y="32"/>
                    <a:pt x="89" y="58"/>
                    <a:pt x="50" y="86"/>
                  </a:cubicBezTo>
                  <a:cubicBezTo>
                    <a:pt x="0" y="135"/>
                    <a:pt x="0" y="135"/>
                    <a:pt x="0" y="135"/>
                  </a:cubicBezTo>
                  <a:cubicBezTo>
                    <a:pt x="0" y="188"/>
                    <a:pt x="0" y="188"/>
                    <a:pt x="0" y="188"/>
                  </a:cubicBezTo>
                  <a:cubicBezTo>
                    <a:pt x="11" y="188"/>
                    <a:pt x="11" y="188"/>
                    <a:pt x="11" y="188"/>
                  </a:cubicBezTo>
                  <a:cubicBezTo>
                    <a:pt x="13" y="187"/>
                    <a:pt x="15" y="186"/>
                    <a:pt x="22" y="180"/>
                  </a:cubicBezTo>
                  <a:cubicBezTo>
                    <a:pt x="28" y="176"/>
                    <a:pt x="37" y="170"/>
                    <a:pt x="49" y="170"/>
                  </a:cubicBezTo>
                  <a:cubicBezTo>
                    <a:pt x="59" y="170"/>
                    <a:pt x="70" y="172"/>
                    <a:pt x="79" y="179"/>
                  </a:cubicBezTo>
                  <a:cubicBezTo>
                    <a:pt x="88" y="186"/>
                    <a:pt x="94" y="199"/>
                    <a:pt x="94" y="214"/>
                  </a:cubicBezTo>
                  <a:cubicBezTo>
                    <a:pt x="94" y="229"/>
                    <a:pt x="88" y="242"/>
                    <a:pt x="79" y="249"/>
                  </a:cubicBezTo>
                  <a:cubicBezTo>
                    <a:pt x="70" y="256"/>
                    <a:pt x="59" y="258"/>
                    <a:pt x="49" y="258"/>
                  </a:cubicBezTo>
                  <a:cubicBezTo>
                    <a:pt x="37" y="258"/>
                    <a:pt x="28" y="253"/>
                    <a:pt x="22" y="249"/>
                  </a:cubicBezTo>
                  <a:cubicBezTo>
                    <a:pt x="15" y="244"/>
                    <a:pt x="15" y="243"/>
                    <a:pt x="13" y="243"/>
                  </a:cubicBezTo>
                  <a:cubicBezTo>
                    <a:pt x="0" y="243"/>
                    <a:pt x="0" y="243"/>
                    <a:pt x="0" y="243"/>
                  </a:cubicBezTo>
                  <a:cubicBezTo>
                    <a:pt x="0" y="317"/>
                    <a:pt x="0" y="317"/>
                    <a:pt x="0" y="317"/>
                  </a:cubicBezTo>
                  <a:cubicBezTo>
                    <a:pt x="173" y="317"/>
                    <a:pt x="173" y="317"/>
                    <a:pt x="173" y="317"/>
                  </a:cubicBezTo>
                  <a:cubicBezTo>
                    <a:pt x="173" y="343"/>
                    <a:pt x="173" y="343"/>
                    <a:pt x="173" y="343"/>
                  </a:cubicBezTo>
                  <a:cubicBezTo>
                    <a:pt x="173" y="352"/>
                    <a:pt x="168" y="357"/>
                    <a:pt x="164" y="362"/>
                  </a:cubicBezTo>
                  <a:cubicBezTo>
                    <a:pt x="160" y="368"/>
                    <a:pt x="158" y="372"/>
                    <a:pt x="158" y="379"/>
                  </a:cubicBezTo>
                  <a:cubicBezTo>
                    <a:pt x="158" y="386"/>
                    <a:pt x="159" y="393"/>
                    <a:pt x="163" y="398"/>
                  </a:cubicBezTo>
                  <a:cubicBezTo>
                    <a:pt x="167" y="403"/>
                    <a:pt x="173" y="406"/>
                    <a:pt x="184" y="406"/>
                  </a:cubicBezTo>
                  <a:cubicBezTo>
                    <a:pt x="196" y="406"/>
                    <a:pt x="202" y="402"/>
                    <a:pt x="206" y="398"/>
                  </a:cubicBezTo>
                  <a:cubicBezTo>
                    <a:pt x="210" y="393"/>
                    <a:pt x="211" y="386"/>
                    <a:pt x="211" y="379"/>
                  </a:cubicBezTo>
                  <a:cubicBezTo>
                    <a:pt x="211" y="372"/>
                    <a:pt x="208" y="368"/>
                    <a:pt x="204" y="362"/>
                  </a:cubicBezTo>
                  <a:cubicBezTo>
                    <a:pt x="200" y="357"/>
                    <a:pt x="194" y="352"/>
                    <a:pt x="193" y="343"/>
                  </a:cubicBezTo>
                  <a:cubicBezTo>
                    <a:pt x="193" y="342"/>
                    <a:pt x="193" y="342"/>
                    <a:pt x="193" y="342"/>
                  </a:cubicBezTo>
                  <a:cubicBezTo>
                    <a:pt x="193" y="317"/>
                    <a:pt x="193" y="317"/>
                    <a:pt x="193" y="317"/>
                  </a:cubicBezTo>
                  <a:cubicBezTo>
                    <a:pt x="271" y="317"/>
                    <a:pt x="271" y="317"/>
                    <a:pt x="271" y="317"/>
                  </a:cubicBezTo>
                  <a:cubicBezTo>
                    <a:pt x="273" y="301"/>
                    <a:pt x="277" y="281"/>
                    <a:pt x="283" y="255"/>
                  </a:cubicBezTo>
                  <a:cubicBezTo>
                    <a:pt x="325" y="80"/>
                    <a:pt x="242" y="168"/>
                    <a:pt x="252"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58" name="Google Shape;8858;p203"/>
            <p:cNvSpPr/>
            <p:nvPr/>
          </p:nvSpPr>
          <p:spPr>
            <a:xfrm>
              <a:off x="3274" y="458"/>
              <a:ext cx="760" cy="885"/>
            </a:xfrm>
            <a:custGeom>
              <a:rect b="b" l="l" r="r" t="t"/>
              <a:pathLst>
                <a:path extrusionOk="0" h="374" w="321">
                  <a:moveTo>
                    <a:pt x="224" y="99"/>
                  </a:moveTo>
                  <a:cubicBezTo>
                    <a:pt x="224" y="94"/>
                    <a:pt x="224" y="94"/>
                    <a:pt x="224" y="94"/>
                  </a:cubicBezTo>
                  <a:cubicBezTo>
                    <a:pt x="227" y="91"/>
                    <a:pt x="227" y="91"/>
                    <a:pt x="227" y="91"/>
                  </a:cubicBezTo>
                  <a:cubicBezTo>
                    <a:pt x="291" y="29"/>
                    <a:pt x="291" y="29"/>
                    <a:pt x="291" y="29"/>
                  </a:cubicBezTo>
                  <a:cubicBezTo>
                    <a:pt x="299" y="21"/>
                    <a:pt x="306" y="13"/>
                    <a:pt x="315" y="6"/>
                  </a:cubicBezTo>
                  <a:cubicBezTo>
                    <a:pt x="321" y="0"/>
                    <a:pt x="321" y="0"/>
                    <a:pt x="321" y="0"/>
                  </a:cubicBezTo>
                  <a:cubicBezTo>
                    <a:pt x="165" y="46"/>
                    <a:pt x="0" y="46"/>
                    <a:pt x="23" y="214"/>
                  </a:cubicBezTo>
                  <a:cubicBezTo>
                    <a:pt x="27" y="244"/>
                    <a:pt x="29" y="267"/>
                    <a:pt x="30" y="285"/>
                  </a:cubicBezTo>
                  <a:cubicBezTo>
                    <a:pt x="137" y="285"/>
                    <a:pt x="137" y="285"/>
                    <a:pt x="137" y="285"/>
                  </a:cubicBezTo>
                  <a:cubicBezTo>
                    <a:pt x="137" y="311"/>
                    <a:pt x="137" y="311"/>
                    <a:pt x="137" y="311"/>
                  </a:cubicBezTo>
                  <a:cubicBezTo>
                    <a:pt x="137" y="320"/>
                    <a:pt x="132" y="325"/>
                    <a:pt x="128" y="330"/>
                  </a:cubicBezTo>
                  <a:cubicBezTo>
                    <a:pt x="124" y="336"/>
                    <a:pt x="122" y="340"/>
                    <a:pt x="122" y="347"/>
                  </a:cubicBezTo>
                  <a:cubicBezTo>
                    <a:pt x="122" y="354"/>
                    <a:pt x="123" y="361"/>
                    <a:pt x="127" y="366"/>
                  </a:cubicBezTo>
                  <a:cubicBezTo>
                    <a:pt x="131" y="371"/>
                    <a:pt x="137" y="374"/>
                    <a:pt x="148" y="374"/>
                  </a:cubicBezTo>
                  <a:cubicBezTo>
                    <a:pt x="160" y="374"/>
                    <a:pt x="166" y="370"/>
                    <a:pt x="170" y="366"/>
                  </a:cubicBezTo>
                  <a:cubicBezTo>
                    <a:pt x="174" y="361"/>
                    <a:pt x="175" y="354"/>
                    <a:pt x="175" y="347"/>
                  </a:cubicBezTo>
                  <a:cubicBezTo>
                    <a:pt x="175" y="340"/>
                    <a:pt x="172" y="336"/>
                    <a:pt x="168" y="330"/>
                  </a:cubicBezTo>
                  <a:cubicBezTo>
                    <a:pt x="164" y="325"/>
                    <a:pt x="158" y="320"/>
                    <a:pt x="157" y="311"/>
                  </a:cubicBezTo>
                  <a:cubicBezTo>
                    <a:pt x="157" y="310"/>
                    <a:pt x="157" y="310"/>
                    <a:pt x="157" y="310"/>
                  </a:cubicBezTo>
                  <a:cubicBezTo>
                    <a:pt x="157" y="285"/>
                    <a:pt x="157" y="285"/>
                    <a:pt x="157" y="285"/>
                  </a:cubicBezTo>
                  <a:cubicBezTo>
                    <a:pt x="224" y="285"/>
                    <a:pt x="224" y="285"/>
                    <a:pt x="224" y="285"/>
                  </a:cubicBezTo>
                  <a:cubicBezTo>
                    <a:pt x="224" y="193"/>
                    <a:pt x="224" y="193"/>
                    <a:pt x="224" y="193"/>
                  </a:cubicBezTo>
                  <a:cubicBezTo>
                    <a:pt x="257" y="193"/>
                    <a:pt x="257" y="193"/>
                    <a:pt x="257" y="193"/>
                  </a:cubicBezTo>
                  <a:cubicBezTo>
                    <a:pt x="266" y="193"/>
                    <a:pt x="272" y="199"/>
                    <a:pt x="277" y="202"/>
                  </a:cubicBezTo>
                  <a:cubicBezTo>
                    <a:pt x="282" y="206"/>
                    <a:pt x="287" y="209"/>
                    <a:pt x="293" y="209"/>
                  </a:cubicBezTo>
                  <a:cubicBezTo>
                    <a:pt x="300" y="209"/>
                    <a:pt x="307" y="207"/>
                    <a:pt x="312" y="203"/>
                  </a:cubicBezTo>
                  <a:cubicBezTo>
                    <a:pt x="317" y="199"/>
                    <a:pt x="321" y="193"/>
                    <a:pt x="320" y="182"/>
                  </a:cubicBezTo>
                  <a:cubicBezTo>
                    <a:pt x="320" y="171"/>
                    <a:pt x="317" y="165"/>
                    <a:pt x="312" y="161"/>
                  </a:cubicBezTo>
                  <a:cubicBezTo>
                    <a:pt x="307" y="157"/>
                    <a:pt x="301" y="155"/>
                    <a:pt x="293" y="155"/>
                  </a:cubicBezTo>
                  <a:cubicBezTo>
                    <a:pt x="286" y="155"/>
                    <a:pt x="282" y="158"/>
                    <a:pt x="277" y="162"/>
                  </a:cubicBezTo>
                  <a:cubicBezTo>
                    <a:pt x="271" y="166"/>
                    <a:pt x="266" y="172"/>
                    <a:pt x="257" y="173"/>
                  </a:cubicBezTo>
                  <a:cubicBezTo>
                    <a:pt x="256" y="173"/>
                    <a:pt x="256" y="173"/>
                    <a:pt x="256" y="173"/>
                  </a:cubicBezTo>
                  <a:cubicBezTo>
                    <a:pt x="224" y="173"/>
                    <a:pt x="224" y="173"/>
                    <a:pt x="224" y="173"/>
                  </a:cubicBezTo>
                  <a:cubicBezTo>
                    <a:pt x="224" y="108"/>
                    <a:pt x="224" y="108"/>
                    <a:pt x="224" y="108"/>
                  </a:cubicBezTo>
                  <a:cubicBezTo>
                    <a:pt x="224" y="109"/>
                    <a:pt x="223" y="110"/>
                    <a:pt x="222" y="110"/>
                  </a:cubicBezTo>
                  <a:cubicBezTo>
                    <a:pt x="223" y="109"/>
                    <a:pt x="224" y="109"/>
                    <a:pt x="224" y="108"/>
                  </a:cubicBezTo>
                  <a:lnTo>
                    <a:pt x="224" y="9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59" name="Google Shape;8859;p203"/>
            <p:cNvSpPr/>
            <p:nvPr/>
          </p:nvSpPr>
          <p:spPr>
            <a:xfrm>
              <a:off x="3243" y="1180"/>
              <a:ext cx="793" cy="845"/>
            </a:xfrm>
            <a:custGeom>
              <a:rect b="b" l="l" r="r" t="t"/>
              <a:pathLst>
                <a:path extrusionOk="0" h="357" w="335">
                  <a:moveTo>
                    <a:pt x="188" y="4"/>
                  </a:moveTo>
                  <a:cubicBezTo>
                    <a:pt x="188" y="6"/>
                    <a:pt x="189" y="7"/>
                    <a:pt x="195" y="14"/>
                  </a:cubicBezTo>
                  <a:cubicBezTo>
                    <a:pt x="200" y="20"/>
                    <a:pt x="206" y="30"/>
                    <a:pt x="206" y="41"/>
                  </a:cubicBezTo>
                  <a:cubicBezTo>
                    <a:pt x="206" y="52"/>
                    <a:pt x="204" y="63"/>
                    <a:pt x="196" y="72"/>
                  </a:cubicBezTo>
                  <a:cubicBezTo>
                    <a:pt x="189" y="80"/>
                    <a:pt x="176" y="86"/>
                    <a:pt x="162" y="87"/>
                  </a:cubicBezTo>
                  <a:cubicBezTo>
                    <a:pt x="147" y="87"/>
                    <a:pt x="133" y="80"/>
                    <a:pt x="126" y="72"/>
                  </a:cubicBezTo>
                  <a:cubicBezTo>
                    <a:pt x="119" y="63"/>
                    <a:pt x="117" y="52"/>
                    <a:pt x="117" y="41"/>
                  </a:cubicBezTo>
                  <a:cubicBezTo>
                    <a:pt x="117" y="30"/>
                    <a:pt x="122" y="21"/>
                    <a:pt x="127" y="15"/>
                  </a:cubicBezTo>
                  <a:cubicBezTo>
                    <a:pt x="132" y="8"/>
                    <a:pt x="132" y="7"/>
                    <a:pt x="132" y="6"/>
                  </a:cubicBezTo>
                  <a:cubicBezTo>
                    <a:pt x="132" y="0"/>
                    <a:pt x="132" y="0"/>
                    <a:pt x="132" y="0"/>
                  </a:cubicBezTo>
                  <a:cubicBezTo>
                    <a:pt x="43" y="0"/>
                    <a:pt x="43" y="0"/>
                    <a:pt x="43" y="0"/>
                  </a:cubicBezTo>
                  <a:cubicBezTo>
                    <a:pt x="39" y="78"/>
                    <a:pt x="0" y="36"/>
                    <a:pt x="31" y="144"/>
                  </a:cubicBezTo>
                  <a:cubicBezTo>
                    <a:pt x="46" y="197"/>
                    <a:pt x="46" y="221"/>
                    <a:pt x="73" y="218"/>
                  </a:cubicBezTo>
                  <a:cubicBezTo>
                    <a:pt x="85" y="217"/>
                    <a:pt x="87" y="237"/>
                    <a:pt x="95" y="265"/>
                  </a:cubicBezTo>
                  <a:cubicBezTo>
                    <a:pt x="206" y="265"/>
                    <a:pt x="206" y="265"/>
                    <a:pt x="206" y="265"/>
                  </a:cubicBezTo>
                  <a:cubicBezTo>
                    <a:pt x="206" y="294"/>
                    <a:pt x="206" y="294"/>
                    <a:pt x="206" y="294"/>
                  </a:cubicBezTo>
                  <a:cubicBezTo>
                    <a:pt x="206" y="302"/>
                    <a:pt x="200" y="308"/>
                    <a:pt x="197" y="313"/>
                  </a:cubicBezTo>
                  <a:cubicBezTo>
                    <a:pt x="193" y="318"/>
                    <a:pt x="190" y="323"/>
                    <a:pt x="190" y="329"/>
                  </a:cubicBezTo>
                  <a:cubicBezTo>
                    <a:pt x="190" y="336"/>
                    <a:pt x="192" y="344"/>
                    <a:pt x="196" y="348"/>
                  </a:cubicBezTo>
                  <a:cubicBezTo>
                    <a:pt x="200" y="353"/>
                    <a:pt x="206" y="357"/>
                    <a:pt x="217" y="356"/>
                  </a:cubicBezTo>
                  <a:cubicBezTo>
                    <a:pt x="228" y="356"/>
                    <a:pt x="234" y="353"/>
                    <a:pt x="238" y="348"/>
                  </a:cubicBezTo>
                  <a:cubicBezTo>
                    <a:pt x="242" y="344"/>
                    <a:pt x="244" y="337"/>
                    <a:pt x="244" y="329"/>
                  </a:cubicBezTo>
                  <a:cubicBezTo>
                    <a:pt x="244" y="323"/>
                    <a:pt x="241" y="318"/>
                    <a:pt x="237" y="313"/>
                  </a:cubicBezTo>
                  <a:cubicBezTo>
                    <a:pt x="233" y="308"/>
                    <a:pt x="227" y="302"/>
                    <a:pt x="226" y="293"/>
                  </a:cubicBezTo>
                  <a:cubicBezTo>
                    <a:pt x="226" y="293"/>
                    <a:pt x="226" y="293"/>
                    <a:pt x="226" y="293"/>
                  </a:cubicBezTo>
                  <a:cubicBezTo>
                    <a:pt x="226" y="265"/>
                    <a:pt x="226" y="265"/>
                    <a:pt x="226" y="265"/>
                  </a:cubicBezTo>
                  <a:cubicBezTo>
                    <a:pt x="335" y="265"/>
                    <a:pt x="335" y="265"/>
                    <a:pt x="335" y="265"/>
                  </a:cubicBezTo>
                  <a:cubicBezTo>
                    <a:pt x="335" y="229"/>
                    <a:pt x="335" y="194"/>
                    <a:pt x="335" y="159"/>
                  </a:cubicBezTo>
                  <a:cubicBezTo>
                    <a:pt x="318" y="159"/>
                    <a:pt x="318" y="159"/>
                    <a:pt x="318" y="159"/>
                  </a:cubicBezTo>
                  <a:cubicBezTo>
                    <a:pt x="316" y="159"/>
                    <a:pt x="314" y="160"/>
                    <a:pt x="307" y="166"/>
                  </a:cubicBezTo>
                  <a:cubicBezTo>
                    <a:pt x="301" y="171"/>
                    <a:pt x="292" y="177"/>
                    <a:pt x="280" y="177"/>
                  </a:cubicBezTo>
                  <a:cubicBezTo>
                    <a:pt x="270" y="177"/>
                    <a:pt x="259" y="175"/>
                    <a:pt x="250" y="167"/>
                  </a:cubicBezTo>
                  <a:cubicBezTo>
                    <a:pt x="241" y="160"/>
                    <a:pt x="235" y="147"/>
                    <a:pt x="235" y="132"/>
                  </a:cubicBezTo>
                  <a:cubicBezTo>
                    <a:pt x="235" y="118"/>
                    <a:pt x="241" y="104"/>
                    <a:pt x="250" y="97"/>
                  </a:cubicBezTo>
                  <a:cubicBezTo>
                    <a:pt x="259" y="90"/>
                    <a:pt x="270" y="88"/>
                    <a:pt x="280" y="88"/>
                  </a:cubicBezTo>
                  <a:cubicBezTo>
                    <a:pt x="291" y="88"/>
                    <a:pt x="301" y="93"/>
                    <a:pt x="307" y="98"/>
                  </a:cubicBezTo>
                  <a:cubicBezTo>
                    <a:pt x="314" y="103"/>
                    <a:pt x="314" y="103"/>
                    <a:pt x="315" y="103"/>
                  </a:cubicBezTo>
                  <a:cubicBezTo>
                    <a:pt x="335" y="103"/>
                    <a:pt x="335" y="103"/>
                    <a:pt x="335" y="103"/>
                  </a:cubicBezTo>
                  <a:cubicBezTo>
                    <a:pt x="335" y="69"/>
                    <a:pt x="335" y="34"/>
                    <a:pt x="335" y="0"/>
                  </a:cubicBezTo>
                  <a:cubicBezTo>
                    <a:pt x="188" y="0"/>
                    <a:pt x="188" y="0"/>
                    <a:pt x="188" y="0"/>
                  </a:cubicBezTo>
                  <a:lnTo>
                    <a:pt x="188" y="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0" name="Google Shape;8860;p203"/>
            <p:cNvSpPr/>
            <p:nvPr/>
          </p:nvSpPr>
          <p:spPr>
            <a:xfrm>
              <a:off x="3840" y="1180"/>
              <a:ext cx="743" cy="627"/>
            </a:xfrm>
            <a:custGeom>
              <a:rect b="b" l="l" r="r" t="t"/>
              <a:pathLst>
                <a:path extrusionOk="0" h="265" w="314">
                  <a:moveTo>
                    <a:pt x="273" y="0"/>
                  </a:moveTo>
                  <a:cubicBezTo>
                    <a:pt x="216" y="0"/>
                    <a:pt x="216" y="0"/>
                    <a:pt x="216" y="0"/>
                  </a:cubicBezTo>
                  <a:cubicBezTo>
                    <a:pt x="216" y="4"/>
                    <a:pt x="216" y="4"/>
                    <a:pt x="216" y="4"/>
                  </a:cubicBezTo>
                  <a:cubicBezTo>
                    <a:pt x="216" y="6"/>
                    <a:pt x="217" y="7"/>
                    <a:pt x="223" y="14"/>
                  </a:cubicBezTo>
                  <a:cubicBezTo>
                    <a:pt x="228" y="20"/>
                    <a:pt x="234" y="30"/>
                    <a:pt x="234" y="41"/>
                  </a:cubicBezTo>
                  <a:cubicBezTo>
                    <a:pt x="234" y="52"/>
                    <a:pt x="232" y="63"/>
                    <a:pt x="224" y="72"/>
                  </a:cubicBezTo>
                  <a:cubicBezTo>
                    <a:pt x="217" y="80"/>
                    <a:pt x="204" y="86"/>
                    <a:pt x="190" y="87"/>
                  </a:cubicBezTo>
                  <a:cubicBezTo>
                    <a:pt x="175" y="87"/>
                    <a:pt x="161" y="80"/>
                    <a:pt x="154" y="72"/>
                  </a:cubicBezTo>
                  <a:cubicBezTo>
                    <a:pt x="147" y="63"/>
                    <a:pt x="145" y="52"/>
                    <a:pt x="145" y="41"/>
                  </a:cubicBezTo>
                  <a:cubicBezTo>
                    <a:pt x="145" y="30"/>
                    <a:pt x="150" y="21"/>
                    <a:pt x="155" y="15"/>
                  </a:cubicBezTo>
                  <a:cubicBezTo>
                    <a:pt x="160" y="8"/>
                    <a:pt x="160" y="7"/>
                    <a:pt x="160" y="6"/>
                  </a:cubicBezTo>
                  <a:cubicBezTo>
                    <a:pt x="160" y="0"/>
                    <a:pt x="160" y="0"/>
                    <a:pt x="160" y="0"/>
                  </a:cubicBezTo>
                  <a:cubicBezTo>
                    <a:pt x="103" y="0"/>
                    <a:pt x="103" y="0"/>
                    <a:pt x="103" y="0"/>
                  </a:cubicBezTo>
                  <a:cubicBezTo>
                    <a:pt x="103" y="121"/>
                    <a:pt x="103" y="121"/>
                    <a:pt x="103" y="121"/>
                  </a:cubicBezTo>
                  <a:cubicBezTo>
                    <a:pt x="63" y="121"/>
                    <a:pt x="63" y="121"/>
                    <a:pt x="63" y="121"/>
                  </a:cubicBezTo>
                  <a:cubicBezTo>
                    <a:pt x="55" y="121"/>
                    <a:pt x="49" y="116"/>
                    <a:pt x="44" y="112"/>
                  </a:cubicBezTo>
                  <a:cubicBezTo>
                    <a:pt x="39" y="108"/>
                    <a:pt x="34" y="105"/>
                    <a:pt x="28" y="105"/>
                  </a:cubicBezTo>
                  <a:cubicBezTo>
                    <a:pt x="21" y="105"/>
                    <a:pt x="13" y="107"/>
                    <a:pt x="9" y="111"/>
                  </a:cubicBezTo>
                  <a:cubicBezTo>
                    <a:pt x="4" y="115"/>
                    <a:pt x="0" y="121"/>
                    <a:pt x="1" y="132"/>
                  </a:cubicBezTo>
                  <a:cubicBezTo>
                    <a:pt x="1" y="144"/>
                    <a:pt x="4" y="150"/>
                    <a:pt x="9" y="154"/>
                  </a:cubicBezTo>
                  <a:cubicBezTo>
                    <a:pt x="14" y="157"/>
                    <a:pt x="20" y="159"/>
                    <a:pt x="28" y="159"/>
                  </a:cubicBezTo>
                  <a:cubicBezTo>
                    <a:pt x="34" y="159"/>
                    <a:pt x="39" y="156"/>
                    <a:pt x="44" y="152"/>
                  </a:cubicBezTo>
                  <a:cubicBezTo>
                    <a:pt x="49" y="148"/>
                    <a:pt x="55" y="142"/>
                    <a:pt x="64" y="141"/>
                  </a:cubicBezTo>
                  <a:cubicBezTo>
                    <a:pt x="64" y="141"/>
                    <a:pt x="64" y="141"/>
                    <a:pt x="64" y="141"/>
                  </a:cubicBezTo>
                  <a:cubicBezTo>
                    <a:pt x="103" y="141"/>
                    <a:pt x="103" y="141"/>
                    <a:pt x="103" y="141"/>
                  </a:cubicBezTo>
                  <a:cubicBezTo>
                    <a:pt x="103" y="264"/>
                    <a:pt x="103" y="264"/>
                    <a:pt x="103" y="264"/>
                  </a:cubicBezTo>
                  <a:cubicBezTo>
                    <a:pt x="103" y="264"/>
                    <a:pt x="103" y="264"/>
                    <a:pt x="103" y="264"/>
                  </a:cubicBezTo>
                  <a:cubicBezTo>
                    <a:pt x="103" y="265"/>
                    <a:pt x="103" y="265"/>
                    <a:pt x="103" y="265"/>
                  </a:cubicBezTo>
                  <a:cubicBezTo>
                    <a:pt x="215" y="265"/>
                    <a:pt x="215" y="265"/>
                    <a:pt x="215" y="265"/>
                  </a:cubicBezTo>
                  <a:cubicBezTo>
                    <a:pt x="227" y="233"/>
                    <a:pt x="234" y="212"/>
                    <a:pt x="249" y="218"/>
                  </a:cubicBezTo>
                  <a:cubicBezTo>
                    <a:pt x="275" y="228"/>
                    <a:pt x="282" y="187"/>
                    <a:pt x="292" y="133"/>
                  </a:cubicBezTo>
                  <a:cubicBezTo>
                    <a:pt x="314" y="17"/>
                    <a:pt x="268" y="76"/>
                    <a:pt x="273"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1" name="Google Shape;8861;p203"/>
            <p:cNvSpPr/>
            <p:nvPr/>
          </p:nvSpPr>
          <p:spPr>
            <a:xfrm>
              <a:off x="3482" y="1855"/>
              <a:ext cx="848" cy="624"/>
            </a:xfrm>
            <a:custGeom>
              <a:rect b="b" l="l" r="r" t="t"/>
              <a:pathLst>
                <a:path extrusionOk="0" h="264" w="358">
                  <a:moveTo>
                    <a:pt x="142" y="6"/>
                  </a:moveTo>
                  <a:cubicBezTo>
                    <a:pt x="143" y="8"/>
                    <a:pt x="144" y="10"/>
                    <a:pt x="149" y="17"/>
                  </a:cubicBezTo>
                  <a:cubicBezTo>
                    <a:pt x="154" y="23"/>
                    <a:pt x="160" y="32"/>
                    <a:pt x="160" y="44"/>
                  </a:cubicBezTo>
                  <a:cubicBezTo>
                    <a:pt x="160" y="54"/>
                    <a:pt x="158" y="65"/>
                    <a:pt x="151" y="74"/>
                  </a:cubicBezTo>
                  <a:cubicBezTo>
                    <a:pt x="144" y="83"/>
                    <a:pt x="131" y="89"/>
                    <a:pt x="116" y="89"/>
                  </a:cubicBezTo>
                  <a:cubicBezTo>
                    <a:pt x="101" y="89"/>
                    <a:pt x="88" y="83"/>
                    <a:pt x="81" y="74"/>
                  </a:cubicBezTo>
                  <a:cubicBezTo>
                    <a:pt x="73" y="65"/>
                    <a:pt x="72" y="54"/>
                    <a:pt x="72" y="44"/>
                  </a:cubicBezTo>
                  <a:cubicBezTo>
                    <a:pt x="72" y="32"/>
                    <a:pt x="77" y="23"/>
                    <a:pt x="81" y="17"/>
                  </a:cubicBezTo>
                  <a:cubicBezTo>
                    <a:pt x="86" y="10"/>
                    <a:pt x="87" y="10"/>
                    <a:pt x="87" y="8"/>
                  </a:cubicBezTo>
                  <a:cubicBezTo>
                    <a:pt x="87" y="0"/>
                    <a:pt x="87" y="0"/>
                    <a:pt x="87" y="0"/>
                  </a:cubicBezTo>
                  <a:cubicBezTo>
                    <a:pt x="0" y="0"/>
                    <a:pt x="0" y="0"/>
                    <a:pt x="0" y="0"/>
                  </a:cubicBezTo>
                  <a:cubicBezTo>
                    <a:pt x="5" y="14"/>
                    <a:pt x="13" y="30"/>
                    <a:pt x="24" y="46"/>
                  </a:cubicBezTo>
                  <a:cubicBezTo>
                    <a:pt x="65" y="104"/>
                    <a:pt x="14" y="126"/>
                    <a:pt x="61" y="175"/>
                  </a:cubicBezTo>
                  <a:cubicBezTo>
                    <a:pt x="100" y="217"/>
                    <a:pt x="117" y="253"/>
                    <a:pt x="138" y="264"/>
                  </a:cubicBezTo>
                  <a:cubicBezTo>
                    <a:pt x="138" y="251"/>
                    <a:pt x="138" y="251"/>
                    <a:pt x="138" y="251"/>
                  </a:cubicBezTo>
                  <a:cubicBezTo>
                    <a:pt x="138" y="249"/>
                    <a:pt x="137" y="247"/>
                    <a:pt x="131" y="240"/>
                  </a:cubicBezTo>
                  <a:cubicBezTo>
                    <a:pt x="126" y="235"/>
                    <a:pt x="120" y="225"/>
                    <a:pt x="120" y="213"/>
                  </a:cubicBezTo>
                  <a:cubicBezTo>
                    <a:pt x="120" y="203"/>
                    <a:pt x="123" y="192"/>
                    <a:pt x="130" y="183"/>
                  </a:cubicBezTo>
                  <a:cubicBezTo>
                    <a:pt x="137" y="174"/>
                    <a:pt x="150" y="168"/>
                    <a:pt x="165" y="168"/>
                  </a:cubicBezTo>
                  <a:cubicBezTo>
                    <a:pt x="179" y="168"/>
                    <a:pt x="193" y="174"/>
                    <a:pt x="200" y="183"/>
                  </a:cubicBezTo>
                  <a:cubicBezTo>
                    <a:pt x="207" y="192"/>
                    <a:pt x="209" y="203"/>
                    <a:pt x="209" y="213"/>
                  </a:cubicBezTo>
                  <a:cubicBezTo>
                    <a:pt x="209" y="225"/>
                    <a:pt x="204" y="234"/>
                    <a:pt x="199" y="240"/>
                  </a:cubicBezTo>
                  <a:cubicBezTo>
                    <a:pt x="197" y="243"/>
                    <a:pt x="196" y="244"/>
                    <a:pt x="195" y="246"/>
                  </a:cubicBezTo>
                  <a:cubicBezTo>
                    <a:pt x="196" y="245"/>
                    <a:pt x="198" y="244"/>
                    <a:pt x="199" y="243"/>
                  </a:cubicBezTo>
                  <a:cubicBezTo>
                    <a:pt x="272" y="190"/>
                    <a:pt x="256" y="218"/>
                    <a:pt x="309" y="164"/>
                  </a:cubicBezTo>
                  <a:cubicBezTo>
                    <a:pt x="342" y="130"/>
                    <a:pt x="307" y="97"/>
                    <a:pt x="336" y="46"/>
                  </a:cubicBezTo>
                  <a:cubicBezTo>
                    <a:pt x="345" y="30"/>
                    <a:pt x="352" y="14"/>
                    <a:pt x="358" y="0"/>
                  </a:cubicBezTo>
                  <a:cubicBezTo>
                    <a:pt x="142" y="0"/>
                    <a:pt x="142" y="0"/>
                    <a:pt x="142" y="0"/>
                  </a:cubicBezTo>
                  <a:lnTo>
                    <a:pt x="142" y="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2" name="Google Shape;8862;p203"/>
            <p:cNvSpPr/>
            <p:nvPr/>
          </p:nvSpPr>
          <p:spPr>
            <a:xfrm>
              <a:off x="2921" y="2255"/>
              <a:ext cx="682" cy="814"/>
            </a:xfrm>
            <a:custGeom>
              <a:rect b="b" l="l" r="r" t="t"/>
              <a:pathLst>
                <a:path extrusionOk="0" h="344" w="288">
                  <a:moveTo>
                    <a:pt x="91" y="88"/>
                  </a:moveTo>
                  <a:cubicBezTo>
                    <a:pt x="91" y="188"/>
                    <a:pt x="91" y="188"/>
                    <a:pt x="91" y="188"/>
                  </a:cubicBezTo>
                  <a:cubicBezTo>
                    <a:pt x="63" y="188"/>
                    <a:pt x="63" y="188"/>
                    <a:pt x="63" y="188"/>
                  </a:cubicBezTo>
                  <a:cubicBezTo>
                    <a:pt x="54" y="188"/>
                    <a:pt x="49" y="183"/>
                    <a:pt x="44" y="179"/>
                  </a:cubicBezTo>
                  <a:cubicBezTo>
                    <a:pt x="39" y="175"/>
                    <a:pt x="34" y="172"/>
                    <a:pt x="28" y="172"/>
                  </a:cubicBezTo>
                  <a:cubicBezTo>
                    <a:pt x="20" y="172"/>
                    <a:pt x="13" y="174"/>
                    <a:pt x="8" y="178"/>
                  </a:cubicBezTo>
                  <a:cubicBezTo>
                    <a:pt x="3" y="182"/>
                    <a:pt x="0" y="188"/>
                    <a:pt x="0" y="199"/>
                  </a:cubicBezTo>
                  <a:cubicBezTo>
                    <a:pt x="0" y="211"/>
                    <a:pt x="4" y="217"/>
                    <a:pt x="9" y="221"/>
                  </a:cubicBezTo>
                  <a:cubicBezTo>
                    <a:pt x="13" y="224"/>
                    <a:pt x="20" y="226"/>
                    <a:pt x="28" y="226"/>
                  </a:cubicBezTo>
                  <a:cubicBezTo>
                    <a:pt x="34" y="226"/>
                    <a:pt x="39" y="223"/>
                    <a:pt x="44" y="219"/>
                  </a:cubicBezTo>
                  <a:cubicBezTo>
                    <a:pt x="49" y="215"/>
                    <a:pt x="55" y="209"/>
                    <a:pt x="64" y="208"/>
                  </a:cubicBezTo>
                  <a:cubicBezTo>
                    <a:pt x="64" y="208"/>
                    <a:pt x="64" y="208"/>
                    <a:pt x="64" y="208"/>
                  </a:cubicBezTo>
                  <a:cubicBezTo>
                    <a:pt x="91" y="208"/>
                    <a:pt x="91" y="208"/>
                    <a:pt x="91" y="208"/>
                  </a:cubicBezTo>
                  <a:cubicBezTo>
                    <a:pt x="91" y="251"/>
                    <a:pt x="91" y="251"/>
                    <a:pt x="91" y="251"/>
                  </a:cubicBezTo>
                  <a:cubicBezTo>
                    <a:pt x="165" y="251"/>
                    <a:pt x="165" y="251"/>
                    <a:pt x="165" y="251"/>
                  </a:cubicBezTo>
                  <a:cubicBezTo>
                    <a:pt x="165" y="281"/>
                    <a:pt x="165" y="281"/>
                    <a:pt x="165" y="281"/>
                  </a:cubicBezTo>
                  <a:cubicBezTo>
                    <a:pt x="165" y="290"/>
                    <a:pt x="160" y="295"/>
                    <a:pt x="156" y="300"/>
                  </a:cubicBezTo>
                  <a:cubicBezTo>
                    <a:pt x="152" y="305"/>
                    <a:pt x="150" y="310"/>
                    <a:pt x="150" y="316"/>
                  </a:cubicBezTo>
                  <a:cubicBezTo>
                    <a:pt x="150" y="324"/>
                    <a:pt x="151" y="331"/>
                    <a:pt x="155" y="336"/>
                  </a:cubicBezTo>
                  <a:cubicBezTo>
                    <a:pt x="159" y="341"/>
                    <a:pt x="165" y="344"/>
                    <a:pt x="176" y="344"/>
                  </a:cubicBezTo>
                  <a:cubicBezTo>
                    <a:pt x="188" y="344"/>
                    <a:pt x="194" y="340"/>
                    <a:pt x="198" y="335"/>
                  </a:cubicBezTo>
                  <a:cubicBezTo>
                    <a:pt x="202" y="331"/>
                    <a:pt x="203" y="324"/>
                    <a:pt x="203" y="316"/>
                  </a:cubicBezTo>
                  <a:cubicBezTo>
                    <a:pt x="203" y="310"/>
                    <a:pt x="200" y="305"/>
                    <a:pt x="196" y="300"/>
                  </a:cubicBezTo>
                  <a:cubicBezTo>
                    <a:pt x="192" y="295"/>
                    <a:pt x="186" y="289"/>
                    <a:pt x="185" y="280"/>
                  </a:cubicBezTo>
                  <a:cubicBezTo>
                    <a:pt x="185" y="280"/>
                    <a:pt x="185" y="280"/>
                    <a:pt x="185" y="280"/>
                  </a:cubicBezTo>
                  <a:cubicBezTo>
                    <a:pt x="185" y="251"/>
                    <a:pt x="185" y="251"/>
                    <a:pt x="185" y="251"/>
                  </a:cubicBezTo>
                  <a:cubicBezTo>
                    <a:pt x="268" y="251"/>
                    <a:pt x="268" y="251"/>
                    <a:pt x="268" y="251"/>
                  </a:cubicBezTo>
                  <a:cubicBezTo>
                    <a:pt x="273" y="158"/>
                    <a:pt x="288" y="90"/>
                    <a:pt x="260" y="0"/>
                  </a:cubicBezTo>
                  <a:cubicBezTo>
                    <a:pt x="201" y="36"/>
                    <a:pt x="144" y="63"/>
                    <a:pt x="91" y="8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3" name="Google Shape;8863;p203"/>
            <p:cNvSpPr/>
            <p:nvPr/>
          </p:nvSpPr>
          <p:spPr>
            <a:xfrm>
              <a:off x="4186" y="2278"/>
              <a:ext cx="885" cy="791"/>
            </a:xfrm>
            <a:custGeom>
              <a:rect b="b" l="l" r="r" t="t"/>
              <a:pathLst>
                <a:path extrusionOk="0" h="334" w="374">
                  <a:moveTo>
                    <a:pt x="307" y="241"/>
                  </a:moveTo>
                  <a:cubicBezTo>
                    <a:pt x="374" y="241"/>
                    <a:pt x="374" y="241"/>
                    <a:pt x="374" y="241"/>
                  </a:cubicBezTo>
                  <a:cubicBezTo>
                    <a:pt x="373" y="240"/>
                    <a:pt x="372" y="239"/>
                    <a:pt x="371" y="238"/>
                  </a:cubicBezTo>
                  <a:cubicBezTo>
                    <a:pt x="317" y="186"/>
                    <a:pt x="148" y="77"/>
                    <a:pt x="33" y="0"/>
                  </a:cubicBezTo>
                  <a:cubicBezTo>
                    <a:pt x="27" y="103"/>
                    <a:pt x="14" y="167"/>
                    <a:pt x="0" y="241"/>
                  </a:cubicBezTo>
                  <a:cubicBezTo>
                    <a:pt x="87" y="241"/>
                    <a:pt x="87" y="241"/>
                    <a:pt x="87" y="241"/>
                  </a:cubicBezTo>
                  <a:cubicBezTo>
                    <a:pt x="87" y="271"/>
                    <a:pt x="87" y="271"/>
                    <a:pt x="87" y="271"/>
                  </a:cubicBezTo>
                  <a:cubicBezTo>
                    <a:pt x="87" y="280"/>
                    <a:pt x="82" y="285"/>
                    <a:pt x="78" y="290"/>
                  </a:cubicBezTo>
                  <a:cubicBezTo>
                    <a:pt x="74" y="295"/>
                    <a:pt x="72" y="300"/>
                    <a:pt x="72" y="306"/>
                  </a:cubicBezTo>
                  <a:cubicBezTo>
                    <a:pt x="72" y="314"/>
                    <a:pt x="73" y="321"/>
                    <a:pt x="77" y="326"/>
                  </a:cubicBezTo>
                  <a:cubicBezTo>
                    <a:pt x="81" y="331"/>
                    <a:pt x="87" y="334"/>
                    <a:pt x="98" y="334"/>
                  </a:cubicBezTo>
                  <a:cubicBezTo>
                    <a:pt x="110" y="334"/>
                    <a:pt x="116" y="330"/>
                    <a:pt x="120" y="325"/>
                  </a:cubicBezTo>
                  <a:cubicBezTo>
                    <a:pt x="124" y="321"/>
                    <a:pt x="125" y="314"/>
                    <a:pt x="125" y="306"/>
                  </a:cubicBezTo>
                  <a:cubicBezTo>
                    <a:pt x="125" y="300"/>
                    <a:pt x="122" y="295"/>
                    <a:pt x="118" y="290"/>
                  </a:cubicBezTo>
                  <a:cubicBezTo>
                    <a:pt x="114" y="285"/>
                    <a:pt x="108" y="279"/>
                    <a:pt x="107" y="270"/>
                  </a:cubicBezTo>
                  <a:cubicBezTo>
                    <a:pt x="107" y="270"/>
                    <a:pt x="107" y="270"/>
                    <a:pt x="107" y="270"/>
                  </a:cubicBezTo>
                  <a:cubicBezTo>
                    <a:pt x="107" y="241"/>
                    <a:pt x="107" y="241"/>
                    <a:pt x="107" y="241"/>
                  </a:cubicBezTo>
                  <a:cubicBezTo>
                    <a:pt x="287" y="241"/>
                    <a:pt x="287" y="241"/>
                    <a:pt x="287" y="241"/>
                  </a:cubicBezTo>
                  <a:cubicBezTo>
                    <a:pt x="287" y="271"/>
                    <a:pt x="287" y="271"/>
                    <a:pt x="287" y="271"/>
                  </a:cubicBezTo>
                  <a:cubicBezTo>
                    <a:pt x="287" y="280"/>
                    <a:pt x="282" y="285"/>
                    <a:pt x="278" y="290"/>
                  </a:cubicBezTo>
                  <a:cubicBezTo>
                    <a:pt x="274" y="295"/>
                    <a:pt x="272" y="300"/>
                    <a:pt x="272" y="306"/>
                  </a:cubicBezTo>
                  <a:cubicBezTo>
                    <a:pt x="272" y="314"/>
                    <a:pt x="273" y="321"/>
                    <a:pt x="277" y="326"/>
                  </a:cubicBezTo>
                  <a:cubicBezTo>
                    <a:pt x="281" y="331"/>
                    <a:pt x="287" y="334"/>
                    <a:pt x="298" y="334"/>
                  </a:cubicBezTo>
                  <a:cubicBezTo>
                    <a:pt x="310" y="334"/>
                    <a:pt x="316" y="330"/>
                    <a:pt x="320" y="325"/>
                  </a:cubicBezTo>
                  <a:cubicBezTo>
                    <a:pt x="324" y="321"/>
                    <a:pt x="325" y="314"/>
                    <a:pt x="325" y="306"/>
                  </a:cubicBezTo>
                  <a:cubicBezTo>
                    <a:pt x="325" y="300"/>
                    <a:pt x="322" y="295"/>
                    <a:pt x="318" y="290"/>
                  </a:cubicBezTo>
                  <a:cubicBezTo>
                    <a:pt x="314" y="285"/>
                    <a:pt x="308" y="279"/>
                    <a:pt x="307" y="270"/>
                  </a:cubicBezTo>
                  <a:cubicBezTo>
                    <a:pt x="307" y="270"/>
                    <a:pt x="307" y="270"/>
                    <a:pt x="307" y="270"/>
                  </a:cubicBezTo>
                  <a:lnTo>
                    <a:pt x="307" y="24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4" name="Google Shape;8864;p203"/>
            <p:cNvSpPr/>
            <p:nvPr/>
          </p:nvSpPr>
          <p:spPr>
            <a:xfrm>
              <a:off x="2436" y="2484"/>
              <a:ext cx="653" cy="1096"/>
            </a:xfrm>
            <a:custGeom>
              <a:rect b="b" l="l" r="r" t="t"/>
              <a:pathLst>
                <a:path extrusionOk="0" h="463" w="276">
                  <a:moveTo>
                    <a:pt x="0" y="372"/>
                  </a:moveTo>
                  <a:cubicBezTo>
                    <a:pt x="122" y="372"/>
                    <a:pt x="122" y="372"/>
                    <a:pt x="122" y="372"/>
                  </a:cubicBezTo>
                  <a:cubicBezTo>
                    <a:pt x="122" y="400"/>
                    <a:pt x="122" y="400"/>
                    <a:pt x="122" y="400"/>
                  </a:cubicBezTo>
                  <a:cubicBezTo>
                    <a:pt x="122" y="409"/>
                    <a:pt x="117" y="414"/>
                    <a:pt x="113" y="419"/>
                  </a:cubicBezTo>
                  <a:cubicBezTo>
                    <a:pt x="109" y="424"/>
                    <a:pt x="107" y="429"/>
                    <a:pt x="107" y="435"/>
                  </a:cubicBezTo>
                  <a:cubicBezTo>
                    <a:pt x="107" y="443"/>
                    <a:pt x="108" y="450"/>
                    <a:pt x="112" y="455"/>
                  </a:cubicBezTo>
                  <a:cubicBezTo>
                    <a:pt x="116" y="460"/>
                    <a:pt x="122" y="463"/>
                    <a:pt x="133" y="463"/>
                  </a:cubicBezTo>
                  <a:cubicBezTo>
                    <a:pt x="145" y="463"/>
                    <a:pt x="151" y="459"/>
                    <a:pt x="155" y="454"/>
                  </a:cubicBezTo>
                  <a:cubicBezTo>
                    <a:pt x="159" y="450"/>
                    <a:pt x="160" y="443"/>
                    <a:pt x="160" y="435"/>
                  </a:cubicBezTo>
                  <a:cubicBezTo>
                    <a:pt x="160" y="429"/>
                    <a:pt x="157" y="424"/>
                    <a:pt x="153" y="419"/>
                  </a:cubicBezTo>
                  <a:cubicBezTo>
                    <a:pt x="149" y="414"/>
                    <a:pt x="143" y="408"/>
                    <a:pt x="142" y="399"/>
                  </a:cubicBezTo>
                  <a:cubicBezTo>
                    <a:pt x="142" y="399"/>
                    <a:pt x="142" y="399"/>
                    <a:pt x="142" y="399"/>
                  </a:cubicBezTo>
                  <a:cubicBezTo>
                    <a:pt x="142" y="372"/>
                    <a:pt x="142" y="372"/>
                    <a:pt x="142" y="372"/>
                  </a:cubicBezTo>
                  <a:cubicBezTo>
                    <a:pt x="276" y="372"/>
                    <a:pt x="276" y="372"/>
                    <a:pt x="276" y="372"/>
                  </a:cubicBezTo>
                  <a:cubicBezTo>
                    <a:pt x="276" y="311"/>
                    <a:pt x="276" y="311"/>
                    <a:pt x="276" y="311"/>
                  </a:cubicBezTo>
                  <a:cubicBezTo>
                    <a:pt x="268" y="311"/>
                    <a:pt x="268" y="311"/>
                    <a:pt x="268" y="311"/>
                  </a:cubicBezTo>
                  <a:cubicBezTo>
                    <a:pt x="266" y="311"/>
                    <a:pt x="265" y="313"/>
                    <a:pt x="258" y="318"/>
                  </a:cubicBezTo>
                  <a:cubicBezTo>
                    <a:pt x="252" y="323"/>
                    <a:pt x="242" y="329"/>
                    <a:pt x="231" y="329"/>
                  </a:cubicBezTo>
                  <a:cubicBezTo>
                    <a:pt x="220" y="329"/>
                    <a:pt x="210" y="327"/>
                    <a:pt x="200" y="320"/>
                  </a:cubicBezTo>
                  <a:cubicBezTo>
                    <a:pt x="192" y="313"/>
                    <a:pt x="186" y="300"/>
                    <a:pt x="186" y="285"/>
                  </a:cubicBezTo>
                  <a:cubicBezTo>
                    <a:pt x="185" y="270"/>
                    <a:pt x="192" y="257"/>
                    <a:pt x="200" y="250"/>
                  </a:cubicBezTo>
                  <a:cubicBezTo>
                    <a:pt x="210" y="242"/>
                    <a:pt x="221" y="240"/>
                    <a:pt x="231" y="240"/>
                  </a:cubicBezTo>
                  <a:cubicBezTo>
                    <a:pt x="242" y="240"/>
                    <a:pt x="251" y="246"/>
                    <a:pt x="257" y="250"/>
                  </a:cubicBezTo>
                  <a:cubicBezTo>
                    <a:pt x="264" y="255"/>
                    <a:pt x="265" y="256"/>
                    <a:pt x="266" y="256"/>
                  </a:cubicBezTo>
                  <a:cubicBezTo>
                    <a:pt x="276" y="256"/>
                    <a:pt x="276" y="256"/>
                    <a:pt x="276" y="256"/>
                  </a:cubicBezTo>
                  <a:cubicBezTo>
                    <a:pt x="276" y="129"/>
                    <a:pt x="276" y="129"/>
                    <a:pt x="276" y="129"/>
                  </a:cubicBezTo>
                  <a:cubicBezTo>
                    <a:pt x="270" y="129"/>
                    <a:pt x="270" y="129"/>
                    <a:pt x="270" y="129"/>
                  </a:cubicBezTo>
                  <a:cubicBezTo>
                    <a:pt x="268" y="129"/>
                    <a:pt x="267" y="130"/>
                    <a:pt x="260" y="136"/>
                  </a:cubicBezTo>
                  <a:cubicBezTo>
                    <a:pt x="254" y="140"/>
                    <a:pt x="244" y="147"/>
                    <a:pt x="233" y="147"/>
                  </a:cubicBezTo>
                  <a:cubicBezTo>
                    <a:pt x="222" y="147"/>
                    <a:pt x="212" y="144"/>
                    <a:pt x="202" y="137"/>
                  </a:cubicBezTo>
                  <a:cubicBezTo>
                    <a:pt x="194" y="130"/>
                    <a:pt x="188" y="117"/>
                    <a:pt x="188" y="102"/>
                  </a:cubicBezTo>
                  <a:cubicBezTo>
                    <a:pt x="187" y="88"/>
                    <a:pt x="194" y="74"/>
                    <a:pt x="202" y="67"/>
                  </a:cubicBezTo>
                  <a:cubicBezTo>
                    <a:pt x="212" y="60"/>
                    <a:pt x="223" y="58"/>
                    <a:pt x="233" y="58"/>
                  </a:cubicBezTo>
                  <a:cubicBezTo>
                    <a:pt x="244" y="58"/>
                    <a:pt x="253" y="63"/>
                    <a:pt x="259" y="67"/>
                  </a:cubicBezTo>
                  <a:cubicBezTo>
                    <a:pt x="266" y="72"/>
                    <a:pt x="267" y="73"/>
                    <a:pt x="268" y="73"/>
                  </a:cubicBezTo>
                  <a:cubicBezTo>
                    <a:pt x="276" y="73"/>
                    <a:pt x="276" y="73"/>
                    <a:pt x="276" y="73"/>
                  </a:cubicBezTo>
                  <a:cubicBezTo>
                    <a:pt x="276" y="0"/>
                    <a:pt x="276" y="0"/>
                    <a:pt x="276" y="0"/>
                  </a:cubicBezTo>
                  <a:cubicBezTo>
                    <a:pt x="187" y="41"/>
                    <a:pt x="111" y="75"/>
                    <a:pt x="62" y="123"/>
                  </a:cubicBezTo>
                  <a:cubicBezTo>
                    <a:pt x="11" y="175"/>
                    <a:pt x="25" y="250"/>
                    <a:pt x="0" y="3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5" name="Google Shape;8865;p203"/>
            <p:cNvSpPr/>
            <p:nvPr/>
          </p:nvSpPr>
          <p:spPr>
            <a:xfrm>
              <a:off x="3518" y="2295"/>
              <a:ext cx="611" cy="774"/>
            </a:xfrm>
            <a:custGeom>
              <a:rect b="b" l="l" r="r" t="t"/>
              <a:pathLst>
                <a:path extrusionOk="0" h="327" w="258">
                  <a:moveTo>
                    <a:pt x="179" y="85"/>
                  </a:moveTo>
                  <a:cubicBezTo>
                    <a:pt x="174" y="85"/>
                    <a:pt x="168" y="85"/>
                    <a:pt x="161" y="86"/>
                  </a:cubicBezTo>
                  <a:cubicBezTo>
                    <a:pt x="161" y="63"/>
                    <a:pt x="161" y="63"/>
                    <a:pt x="161" y="63"/>
                  </a:cubicBezTo>
                  <a:cubicBezTo>
                    <a:pt x="161" y="54"/>
                    <a:pt x="166" y="49"/>
                    <a:pt x="170" y="43"/>
                  </a:cubicBezTo>
                  <a:cubicBezTo>
                    <a:pt x="174" y="38"/>
                    <a:pt x="177" y="34"/>
                    <a:pt x="177" y="27"/>
                  </a:cubicBezTo>
                  <a:cubicBezTo>
                    <a:pt x="177" y="20"/>
                    <a:pt x="175" y="13"/>
                    <a:pt x="171" y="8"/>
                  </a:cubicBezTo>
                  <a:cubicBezTo>
                    <a:pt x="167" y="3"/>
                    <a:pt x="161" y="0"/>
                    <a:pt x="150" y="0"/>
                  </a:cubicBezTo>
                  <a:cubicBezTo>
                    <a:pt x="138" y="0"/>
                    <a:pt x="132" y="4"/>
                    <a:pt x="128" y="8"/>
                  </a:cubicBezTo>
                  <a:cubicBezTo>
                    <a:pt x="125" y="13"/>
                    <a:pt x="123" y="20"/>
                    <a:pt x="123" y="27"/>
                  </a:cubicBezTo>
                  <a:cubicBezTo>
                    <a:pt x="123" y="34"/>
                    <a:pt x="126" y="38"/>
                    <a:pt x="130" y="43"/>
                  </a:cubicBezTo>
                  <a:cubicBezTo>
                    <a:pt x="134" y="49"/>
                    <a:pt x="140" y="54"/>
                    <a:pt x="141" y="63"/>
                  </a:cubicBezTo>
                  <a:cubicBezTo>
                    <a:pt x="141" y="64"/>
                    <a:pt x="141" y="64"/>
                    <a:pt x="141" y="64"/>
                  </a:cubicBezTo>
                  <a:cubicBezTo>
                    <a:pt x="141" y="88"/>
                    <a:pt x="141" y="88"/>
                    <a:pt x="141" y="88"/>
                  </a:cubicBezTo>
                  <a:cubicBezTo>
                    <a:pt x="140" y="88"/>
                    <a:pt x="139" y="88"/>
                    <a:pt x="138" y="89"/>
                  </a:cubicBezTo>
                  <a:cubicBezTo>
                    <a:pt x="0" y="109"/>
                    <a:pt x="160" y="141"/>
                    <a:pt x="103" y="201"/>
                  </a:cubicBezTo>
                  <a:cubicBezTo>
                    <a:pt x="97" y="211"/>
                    <a:pt x="92" y="222"/>
                    <a:pt x="87" y="234"/>
                  </a:cubicBezTo>
                  <a:cubicBezTo>
                    <a:pt x="129" y="234"/>
                    <a:pt x="129" y="234"/>
                    <a:pt x="129" y="234"/>
                  </a:cubicBezTo>
                  <a:cubicBezTo>
                    <a:pt x="129" y="264"/>
                    <a:pt x="129" y="264"/>
                    <a:pt x="129" y="264"/>
                  </a:cubicBezTo>
                  <a:cubicBezTo>
                    <a:pt x="129" y="273"/>
                    <a:pt x="124" y="278"/>
                    <a:pt x="120" y="283"/>
                  </a:cubicBezTo>
                  <a:cubicBezTo>
                    <a:pt x="116" y="288"/>
                    <a:pt x="114" y="293"/>
                    <a:pt x="114" y="299"/>
                  </a:cubicBezTo>
                  <a:cubicBezTo>
                    <a:pt x="114" y="307"/>
                    <a:pt x="115" y="314"/>
                    <a:pt x="119" y="319"/>
                  </a:cubicBezTo>
                  <a:cubicBezTo>
                    <a:pt x="123" y="324"/>
                    <a:pt x="129" y="327"/>
                    <a:pt x="140" y="327"/>
                  </a:cubicBezTo>
                  <a:cubicBezTo>
                    <a:pt x="152" y="327"/>
                    <a:pt x="158" y="323"/>
                    <a:pt x="162" y="318"/>
                  </a:cubicBezTo>
                  <a:cubicBezTo>
                    <a:pt x="166" y="314"/>
                    <a:pt x="167" y="307"/>
                    <a:pt x="167" y="299"/>
                  </a:cubicBezTo>
                  <a:cubicBezTo>
                    <a:pt x="167" y="293"/>
                    <a:pt x="164" y="288"/>
                    <a:pt x="160" y="283"/>
                  </a:cubicBezTo>
                  <a:cubicBezTo>
                    <a:pt x="156" y="278"/>
                    <a:pt x="150" y="272"/>
                    <a:pt x="149" y="263"/>
                  </a:cubicBezTo>
                  <a:cubicBezTo>
                    <a:pt x="149" y="263"/>
                    <a:pt x="149" y="263"/>
                    <a:pt x="149" y="263"/>
                  </a:cubicBezTo>
                  <a:cubicBezTo>
                    <a:pt x="149" y="234"/>
                    <a:pt x="149" y="234"/>
                    <a:pt x="149" y="234"/>
                  </a:cubicBezTo>
                  <a:cubicBezTo>
                    <a:pt x="201" y="234"/>
                    <a:pt x="201" y="234"/>
                    <a:pt x="201" y="234"/>
                  </a:cubicBezTo>
                  <a:cubicBezTo>
                    <a:pt x="194" y="219"/>
                    <a:pt x="186" y="204"/>
                    <a:pt x="176" y="190"/>
                  </a:cubicBezTo>
                  <a:cubicBezTo>
                    <a:pt x="213" y="139"/>
                    <a:pt x="258" y="84"/>
                    <a:pt x="179" y="8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6" name="Google Shape;8866;p203"/>
            <p:cNvSpPr/>
            <p:nvPr/>
          </p:nvSpPr>
          <p:spPr>
            <a:xfrm>
              <a:off x="2916" y="2896"/>
              <a:ext cx="678" cy="684"/>
            </a:xfrm>
            <a:custGeom>
              <a:rect b="b" l="l" r="r" t="t"/>
              <a:pathLst>
                <a:path extrusionOk="0" h="289" w="286">
                  <a:moveTo>
                    <a:pt x="203" y="198"/>
                  </a:moveTo>
                  <a:cubicBezTo>
                    <a:pt x="286" y="198"/>
                    <a:pt x="286" y="198"/>
                    <a:pt x="286" y="198"/>
                  </a:cubicBezTo>
                  <a:cubicBezTo>
                    <a:pt x="270" y="118"/>
                    <a:pt x="268" y="55"/>
                    <a:pt x="269" y="0"/>
                  </a:cubicBezTo>
                  <a:cubicBezTo>
                    <a:pt x="205" y="0"/>
                    <a:pt x="205" y="0"/>
                    <a:pt x="205" y="0"/>
                  </a:cubicBezTo>
                  <a:cubicBezTo>
                    <a:pt x="205" y="8"/>
                    <a:pt x="205" y="8"/>
                    <a:pt x="205" y="8"/>
                  </a:cubicBezTo>
                  <a:cubicBezTo>
                    <a:pt x="205" y="9"/>
                    <a:pt x="206" y="11"/>
                    <a:pt x="212" y="18"/>
                  </a:cubicBezTo>
                  <a:cubicBezTo>
                    <a:pt x="217" y="24"/>
                    <a:pt x="223" y="33"/>
                    <a:pt x="223" y="45"/>
                  </a:cubicBezTo>
                  <a:cubicBezTo>
                    <a:pt x="223" y="55"/>
                    <a:pt x="221" y="66"/>
                    <a:pt x="213" y="75"/>
                  </a:cubicBezTo>
                  <a:cubicBezTo>
                    <a:pt x="206" y="84"/>
                    <a:pt x="193" y="90"/>
                    <a:pt x="179" y="90"/>
                  </a:cubicBezTo>
                  <a:cubicBezTo>
                    <a:pt x="164" y="90"/>
                    <a:pt x="150" y="84"/>
                    <a:pt x="143" y="75"/>
                  </a:cubicBezTo>
                  <a:cubicBezTo>
                    <a:pt x="136" y="66"/>
                    <a:pt x="134" y="55"/>
                    <a:pt x="134" y="45"/>
                  </a:cubicBezTo>
                  <a:cubicBezTo>
                    <a:pt x="134" y="34"/>
                    <a:pt x="139" y="25"/>
                    <a:pt x="144" y="19"/>
                  </a:cubicBezTo>
                  <a:cubicBezTo>
                    <a:pt x="149" y="12"/>
                    <a:pt x="149" y="11"/>
                    <a:pt x="149" y="10"/>
                  </a:cubicBezTo>
                  <a:cubicBezTo>
                    <a:pt x="149" y="0"/>
                    <a:pt x="149" y="0"/>
                    <a:pt x="149" y="0"/>
                  </a:cubicBezTo>
                  <a:cubicBezTo>
                    <a:pt x="93" y="0"/>
                    <a:pt x="93" y="0"/>
                    <a:pt x="93" y="0"/>
                  </a:cubicBezTo>
                  <a:cubicBezTo>
                    <a:pt x="93" y="100"/>
                    <a:pt x="93" y="100"/>
                    <a:pt x="93" y="100"/>
                  </a:cubicBezTo>
                  <a:cubicBezTo>
                    <a:pt x="63" y="100"/>
                    <a:pt x="63" y="100"/>
                    <a:pt x="63" y="100"/>
                  </a:cubicBezTo>
                  <a:cubicBezTo>
                    <a:pt x="54" y="100"/>
                    <a:pt x="49" y="94"/>
                    <a:pt x="44" y="91"/>
                  </a:cubicBezTo>
                  <a:cubicBezTo>
                    <a:pt x="39" y="87"/>
                    <a:pt x="34" y="84"/>
                    <a:pt x="28" y="84"/>
                  </a:cubicBezTo>
                  <a:cubicBezTo>
                    <a:pt x="20" y="84"/>
                    <a:pt x="13" y="86"/>
                    <a:pt x="8" y="90"/>
                  </a:cubicBezTo>
                  <a:cubicBezTo>
                    <a:pt x="3" y="94"/>
                    <a:pt x="0" y="100"/>
                    <a:pt x="0" y="111"/>
                  </a:cubicBezTo>
                  <a:cubicBezTo>
                    <a:pt x="0" y="122"/>
                    <a:pt x="4" y="129"/>
                    <a:pt x="9" y="132"/>
                  </a:cubicBezTo>
                  <a:cubicBezTo>
                    <a:pt x="13" y="136"/>
                    <a:pt x="20" y="138"/>
                    <a:pt x="28" y="138"/>
                  </a:cubicBezTo>
                  <a:cubicBezTo>
                    <a:pt x="34" y="138"/>
                    <a:pt x="39" y="135"/>
                    <a:pt x="44" y="131"/>
                  </a:cubicBezTo>
                  <a:cubicBezTo>
                    <a:pt x="49" y="127"/>
                    <a:pt x="55" y="121"/>
                    <a:pt x="64" y="120"/>
                  </a:cubicBezTo>
                  <a:cubicBezTo>
                    <a:pt x="64" y="120"/>
                    <a:pt x="64" y="120"/>
                    <a:pt x="64" y="120"/>
                  </a:cubicBezTo>
                  <a:cubicBezTo>
                    <a:pt x="93" y="120"/>
                    <a:pt x="93" y="120"/>
                    <a:pt x="93" y="120"/>
                  </a:cubicBezTo>
                  <a:cubicBezTo>
                    <a:pt x="93" y="198"/>
                    <a:pt x="93" y="198"/>
                    <a:pt x="93" y="198"/>
                  </a:cubicBezTo>
                  <a:cubicBezTo>
                    <a:pt x="183" y="198"/>
                    <a:pt x="183" y="198"/>
                    <a:pt x="183" y="198"/>
                  </a:cubicBezTo>
                  <a:cubicBezTo>
                    <a:pt x="183" y="226"/>
                    <a:pt x="183" y="226"/>
                    <a:pt x="183" y="226"/>
                  </a:cubicBezTo>
                  <a:cubicBezTo>
                    <a:pt x="183" y="235"/>
                    <a:pt x="178" y="240"/>
                    <a:pt x="174" y="245"/>
                  </a:cubicBezTo>
                  <a:cubicBezTo>
                    <a:pt x="170" y="250"/>
                    <a:pt x="168" y="255"/>
                    <a:pt x="168" y="261"/>
                  </a:cubicBezTo>
                  <a:cubicBezTo>
                    <a:pt x="168" y="269"/>
                    <a:pt x="169" y="276"/>
                    <a:pt x="173" y="281"/>
                  </a:cubicBezTo>
                  <a:cubicBezTo>
                    <a:pt x="177" y="286"/>
                    <a:pt x="183" y="289"/>
                    <a:pt x="194" y="289"/>
                  </a:cubicBezTo>
                  <a:cubicBezTo>
                    <a:pt x="206" y="289"/>
                    <a:pt x="212" y="285"/>
                    <a:pt x="216" y="280"/>
                  </a:cubicBezTo>
                  <a:cubicBezTo>
                    <a:pt x="220" y="276"/>
                    <a:pt x="221" y="269"/>
                    <a:pt x="221" y="261"/>
                  </a:cubicBezTo>
                  <a:cubicBezTo>
                    <a:pt x="221" y="255"/>
                    <a:pt x="218" y="250"/>
                    <a:pt x="214" y="245"/>
                  </a:cubicBezTo>
                  <a:cubicBezTo>
                    <a:pt x="210" y="240"/>
                    <a:pt x="204" y="234"/>
                    <a:pt x="203" y="225"/>
                  </a:cubicBezTo>
                  <a:cubicBezTo>
                    <a:pt x="203" y="225"/>
                    <a:pt x="203" y="225"/>
                    <a:pt x="203" y="225"/>
                  </a:cubicBezTo>
                  <a:lnTo>
                    <a:pt x="203" y="1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7" name="Google Shape;8867;p203"/>
            <p:cNvSpPr/>
            <p:nvPr/>
          </p:nvSpPr>
          <p:spPr>
            <a:xfrm>
              <a:off x="3639" y="2896"/>
              <a:ext cx="461" cy="469"/>
            </a:xfrm>
            <a:custGeom>
              <a:rect b="b" l="l" r="r" t="t"/>
              <a:pathLst>
                <a:path extrusionOk="0" h="198" w="195">
                  <a:moveTo>
                    <a:pt x="116" y="0"/>
                  </a:moveTo>
                  <a:cubicBezTo>
                    <a:pt x="116" y="8"/>
                    <a:pt x="116" y="8"/>
                    <a:pt x="116" y="8"/>
                  </a:cubicBezTo>
                  <a:cubicBezTo>
                    <a:pt x="116" y="9"/>
                    <a:pt x="117" y="11"/>
                    <a:pt x="123" y="18"/>
                  </a:cubicBezTo>
                  <a:cubicBezTo>
                    <a:pt x="128" y="24"/>
                    <a:pt x="134" y="33"/>
                    <a:pt x="134" y="45"/>
                  </a:cubicBezTo>
                  <a:cubicBezTo>
                    <a:pt x="134" y="55"/>
                    <a:pt x="132" y="66"/>
                    <a:pt x="124" y="75"/>
                  </a:cubicBezTo>
                  <a:cubicBezTo>
                    <a:pt x="117" y="84"/>
                    <a:pt x="104" y="90"/>
                    <a:pt x="90" y="90"/>
                  </a:cubicBezTo>
                  <a:cubicBezTo>
                    <a:pt x="75" y="90"/>
                    <a:pt x="61" y="84"/>
                    <a:pt x="54" y="75"/>
                  </a:cubicBezTo>
                  <a:cubicBezTo>
                    <a:pt x="47" y="66"/>
                    <a:pt x="45" y="55"/>
                    <a:pt x="45" y="45"/>
                  </a:cubicBezTo>
                  <a:cubicBezTo>
                    <a:pt x="45" y="34"/>
                    <a:pt x="50" y="25"/>
                    <a:pt x="55" y="19"/>
                  </a:cubicBezTo>
                  <a:cubicBezTo>
                    <a:pt x="60" y="12"/>
                    <a:pt x="60" y="11"/>
                    <a:pt x="60" y="10"/>
                  </a:cubicBezTo>
                  <a:cubicBezTo>
                    <a:pt x="60" y="0"/>
                    <a:pt x="60" y="0"/>
                    <a:pt x="60" y="0"/>
                  </a:cubicBezTo>
                  <a:cubicBezTo>
                    <a:pt x="30" y="0"/>
                    <a:pt x="30" y="0"/>
                    <a:pt x="30" y="0"/>
                  </a:cubicBezTo>
                  <a:cubicBezTo>
                    <a:pt x="12" y="61"/>
                    <a:pt x="7" y="139"/>
                    <a:pt x="0" y="198"/>
                  </a:cubicBezTo>
                  <a:cubicBezTo>
                    <a:pt x="195" y="198"/>
                    <a:pt x="195" y="198"/>
                    <a:pt x="195" y="198"/>
                  </a:cubicBezTo>
                  <a:cubicBezTo>
                    <a:pt x="173" y="138"/>
                    <a:pt x="178" y="66"/>
                    <a:pt x="157" y="0"/>
                  </a:cubicBezTo>
                  <a:lnTo>
                    <a:pt x="116"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8" name="Google Shape;8868;p203"/>
            <p:cNvSpPr/>
            <p:nvPr/>
          </p:nvSpPr>
          <p:spPr>
            <a:xfrm>
              <a:off x="4112" y="2896"/>
              <a:ext cx="542" cy="684"/>
            </a:xfrm>
            <a:custGeom>
              <a:rect b="b" l="l" r="r" t="t"/>
              <a:pathLst>
                <a:path extrusionOk="0" h="289" w="229">
                  <a:moveTo>
                    <a:pt x="156" y="8"/>
                  </a:moveTo>
                  <a:cubicBezTo>
                    <a:pt x="156" y="9"/>
                    <a:pt x="157" y="11"/>
                    <a:pt x="163" y="18"/>
                  </a:cubicBezTo>
                  <a:cubicBezTo>
                    <a:pt x="168" y="24"/>
                    <a:pt x="174" y="33"/>
                    <a:pt x="174" y="45"/>
                  </a:cubicBezTo>
                  <a:cubicBezTo>
                    <a:pt x="174" y="55"/>
                    <a:pt x="172" y="66"/>
                    <a:pt x="164" y="75"/>
                  </a:cubicBezTo>
                  <a:cubicBezTo>
                    <a:pt x="157" y="84"/>
                    <a:pt x="144" y="90"/>
                    <a:pt x="130" y="90"/>
                  </a:cubicBezTo>
                  <a:cubicBezTo>
                    <a:pt x="115" y="90"/>
                    <a:pt x="101" y="84"/>
                    <a:pt x="94" y="75"/>
                  </a:cubicBezTo>
                  <a:cubicBezTo>
                    <a:pt x="87" y="66"/>
                    <a:pt x="85" y="55"/>
                    <a:pt x="85" y="45"/>
                  </a:cubicBezTo>
                  <a:cubicBezTo>
                    <a:pt x="85" y="34"/>
                    <a:pt x="90" y="25"/>
                    <a:pt x="95" y="19"/>
                  </a:cubicBezTo>
                  <a:cubicBezTo>
                    <a:pt x="100" y="12"/>
                    <a:pt x="100" y="11"/>
                    <a:pt x="100" y="10"/>
                  </a:cubicBezTo>
                  <a:cubicBezTo>
                    <a:pt x="100" y="0"/>
                    <a:pt x="100" y="0"/>
                    <a:pt x="100" y="0"/>
                  </a:cubicBezTo>
                  <a:cubicBezTo>
                    <a:pt x="28" y="0"/>
                    <a:pt x="28" y="0"/>
                    <a:pt x="28" y="0"/>
                  </a:cubicBezTo>
                  <a:cubicBezTo>
                    <a:pt x="18" y="53"/>
                    <a:pt x="8" y="114"/>
                    <a:pt x="0" y="198"/>
                  </a:cubicBezTo>
                  <a:cubicBezTo>
                    <a:pt x="110" y="198"/>
                    <a:pt x="110" y="198"/>
                    <a:pt x="110" y="198"/>
                  </a:cubicBezTo>
                  <a:cubicBezTo>
                    <a:pt x="110" y="226"/>
                    <a:pt x="110" y="226"/>
                    <a:pt x="110" y="226"/>
                  </a:cubicBezTo>
                  <a:cubicBezTo>
                    <a:pt x="110" y="235"/>
                    <a:pt x="105" y="240"/>
                    <a:pt x="101" y="245"/>
                  </a:cubicBezTo>
                  <a:cubicBezTo>
                    <a:pt x="97" y="250"/>
                    <a:pt x="95" y="255"/>
                    <a:pt x="95" y="261"/>
                  </a:cubicBezTo>
                  <a:cubicBezTo>
                    <a:pt x="95" y="269"/>
                    <a:pt x="96" y="276"/>
                    <a:pt x="100" y="281"/>
                  </a:cubicBezTo>
                  <a:cubicBezTo>
                    <a:pt x="104" y="286"/>
                    <a:pt x="110" y="289"/>
                    <a:pt x="121" y="289"/>
                  </a:cubicBezTo>
                  <a:cubicBezTo>
                    <a:pt x="133" y="289"/>
                    <a:pt x="139" y="285"/>
                    <a:pt x="143" y="280"/>
                  </a:cubicBezTo>
                  <a:cubicBezTo>
                    <a:pt x="147" y="276"/>
                    <a:pt x="148" y="269"/>
                    <a:pt x="148" y="261"/>
                  </a:cubicBezTo>
                  <a:cubicBezTo>
                    <a:pt x="148" y="255"/>
                    <a:pt x="145" y="250"/>
                    <a:pt x="141" y="245"/>
                  </a:cubicBezTo>
                  <a:cubicBezTo>
                    <a:pt x="137" y="240"/>
                    <a:pt x="131" y="234"/>
                    <a:pt x="130" y="225"/>
                  </a:cubicBezTo>
                  <a:cubicBezTo>
                    <a:pt x="130" y="225"/>
                    <a:pt x="130" y="225"/>
                    <a:pt x="130" y="225"/>
                  </a:cubicBezTo>
                  <a:cubicBezTo>
                    <a:pt x="130" y="198"/>
                    <a:pt x="130" y="198"/>
                    <a:pt x="130" y="198"/>
                  </a:cubicBezTo>
                  <a:cubicBezTo>
                    <a:pt x="229" y="198"/>
                    <a:pt x="229" y="198"/>
                    <a:pt x="229" y="198"/>
                  </a:cubicBezTo>
                  <a:cubicBezTo>
                    <a:pt x="229" y="0"/>
                    <a:pt x="229" y="0"/>
                    <a:pt x="229" y="0"/>
                  </a:cubicBezTo>
                  <a:cubicBezTo>
                    <a:pt x="156" y="0"/>
                    <a:pt x="156" y="0"/>
                    <a:pt x="156" y="0"/>
                  </a:cubicBezTo>
                  <a:lnTo>
                    <a:pt x="156" y="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9" name="Google Shape;8869;p203"/>
            <p:cNvSpPr/>
            <p:nvPr/>
          </p:nvSpPr>
          <p:spPr>
            <a:xfrm>
              <a:off x="4702" y="2896"/>
              <a:ext cx="554" cy="684"/>
            </a:xfrm>
            <a:custGeom>
              <a:rect b="b" l="l" r="r" t="t"/>
              <a:pathLst>
                <a:path extrusionOk="0" h="289" w="234">
                  <a:moveTo>
                    <a:pt x="121" y="198"/>
                  </a:moveTo>
                  <a:cubicBezTo>
                    <a:pt x="234" y="198"/>
                    <a:pt x="234" y="198"/>
                    <a:pt x="234" y="198"/>
                  </a:cubicBezTo>
                  <a:cubicBezTo>
                    <a:pt x="213" y="65"/>
                    <a:pt x="216" y="44"/>
                    <a:pt x="176" y="0"/>
                  </a:cubicBezTo>
                  <a:cubicBezTo>
                    <a:pt x="107" y="0"/>
                    <a:pt x="107" y="0"/>
                    <a:pt x="107" y="0"/>
                  </a:cubicBezTo>
                  <a:cubicBezTo>
                    <a:pt x="107" y="8"/>
                    <a:pt x="107" y="8"/>
                    <a:pt x="107" y="8"/>
                  </a:cubicBezTo>
                  <a:cubicBezTo>
                    <a:pt x="107" y="9"/>
                    <a:pt x="108" y="11"/>
                    <a:pt x="114" y="18"/>
                  </a:cubicBezTo>
                  <a:cubicBezTo>
                    <a:pt x="119" y="24"/>
                    <a:pt x="125" y="33"/>
                    <a:pt x="125" y="45"/>
                  </a:cubicBezTo>
                  <a:cubicBezTo>
                    <a:pt x="125" y="55"/>
                    <a:pt x="123" y="66"/>
                    <a:pt x="115" y="75"/>
                  </a:cubicBezTo>
                  <a:cubicBezTo>
                    <a:pt x="108" y="84"/>
                    <a:pt x="95" y="90"/>
                    <a:pt x="81" y="90"/>
                  </a:cubicBezTo>
                  <a:cubicBezTo>
                    <a:pt x="66" y="90"/>
                    <a:pt x="52" y="84"/>
                    <a:pt x="45" y="75"/>
                  </a:cubicBezTo>
                  <a:cubicBezTo>
                    <a:pt x="38" y="66"/>
                    <a:pt x="36" y="55"/>
                    <a:pt x="36" y="45"/>
                  </a:cubicBezTo>
                  <a:cubicBezTo>
                    <a:pt x="36" y="34"/>
                    <a:pt x="41" y="25"/>
                    <a:pt x="46" y="19"/>
                  </a:cubicBezTo>
                  <a:cubicBezTo>
                    <a:pt x="51" y="12"/>
                    <a:pt x="51" y="11"/>
                    <a:pt x="51" y="10"/>
                  </a:cubicBezTo>
                  <a:cubicBezTo>
                    <a:pt x="51" y="0"/>
                    <a:pt x="51" y="0"/>
                    <a:pt x="51" y="0"/>
                  </a:cubicBezTo>
                  <a:cubicBezTo>
                    <a:pt x="0" y="0"/>
                    <a:pt x="0" y="0"/>
                    <a:pt x="0" y="0"/>
                  </a:cubicBezTo>
                  <a:cubicBezTo>
                    <a:pt x="0" y="198"/>
                    <a:pt x="0" y="198"/>
                    <a:pt x="0" y="198"/>
                  </a:cubicBezTo>
                  <a:cubicBezTo>
                    <a:pt x="101" y="198"/>
                    <a:pt x="101" y="198"/>
                    <a:pt x="101" y="198"/>
                  </a:cubicBezTo>
                  <a:cubicBezTo>
                    <a:pt x="101" y="226"/>
                    <a:pt x="101" y="226"/>
                    <a:pt x="101" y="226"/>
                  </a:cubicBezTo>
                  <a:cubicBezTo>
                    <a:pt x="101" y="235"/>
                    <a:pt x="96" y="240"/>
                    <a:pt x="92" y="245"/>
                  </a:cubicBezTo>
                  <a:cubicBezTo>
                    <a:pt x="88" y="250"/>
                    <a:pt x="86" y="255"/>
                    <a:pt x="86" y="261"/>
                  </a:cubicBezTo>
                  <a:cubicBezTo>
                    <a:pt x="86" y="269"/>
                    <a:pt x="87" y="276"/>
                    <a:pt x="91" y="281"/>
                  </a:cubicBezTo>
                  <a:cubicBezTo>
                    <a:pt x="95" y="286"/>
                    <a:pt x="101" y="289"/>
                    <a:pt x="112" y="289"/>
                  </a:cubicBezTo>
                  <a:cubicBezTo>
                    <a:pt x="124" y="289"/>
                    <a:pt x="130" y="285"/>
                    <a:pt x="134" y="280"/>
                  </a:cubicBezTo>
                  <a:cubicBezTo>
                    <a:pt x="138" y="276"/>
                    <a:pt x="139" y="269"/>
                    <a:pt x="139" y="261"/>
                  </a:cubicBezTo>
                  <a:cubicBezTo>
                    <a:pt x="139" y="255"/>
                    <a:pt x="136" y="250"/>
                    <a:pt x="132" y="245"/>
                  </a:cubicBezTo>
                  <a:cubicBezTo>
                    <a:pt x="128" y="240"/>
                    <a:pt x="122" y="234"/>
                    <a:pt x="121" y="225"/>
                  </a:cubicBezTo>
                  <a:cubicBezTo>
                    <a:pt x="121" y="225"/>
                    <a:pt x="121" y="225"/>
                    <a:pt x="121" y="225"/>
                  </a:cubicBezTo>
                  <a:lnTo>
                    <a:pt x="121" y="19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70" name="Google Shape;8870;p203"/>
            <p:cNvSpPr/>
            <p:nvPr/>
          </p:nvSpPr>
          <p:spPr>
            <a:xfrm>
              <a:off x="2346" y="3412"/>
              <a:ext cx="743" cy="521"/>
            </a:xfrm>
            <a:custGeom>
              <a:rect b="b" l="l" r="r" t="t"/>
              <a:pathLst>
                <a:path extrusionOk="0" h="220" w="314">
                  <a:moveTo>
                    <a:pt x="198" y="6"/>
                  </a:moveTo>
                  <a:cubicBezTo>
                    <a:pt x="198" y="7"/>
                    <a:pt x="199" y="9"/>
                    <a:pt x="205" y="16"/>
                  </a:cubicBezTo>
                  <a:cubicBezTo>
                    <a:pt x="210" y="22"/>
                    <a:pt x="216" y="31"/>
                    <a:pt x="216" y="43"/>
                  </a:cubicBezTo>
                  <a:cubicBezTo>
                    <a:pt x="216" y="53"/>
                    <a:pt x="214" y="64"/>
                    <a:pt x="206" y="73"/>
                  </a:cubicBezTo>
                  <a:cubicBezTo>
                    <a:pt x="199" y="82"/>
                    <a:pt x="186" y="88"/>
                    <a:pt x="172" y="88"/>
                  </a:cubicBezTo>
                  <a:cubicBezTo>
                    <a:pt x="157" y="88"/>
                    <a:pt x="143" y="82"/>
                    <a:pt x="136" y="73"/>
                  </a:cubicBezTo>
                  <a:cubicBezTo>
                    <a:pt x="129" y="64"/>
                    <a:pt x="127" y="53"/>
                    <a:pt x="127" y="43"/>
                  </a:cubicBezTo>
                  <a:cubicBezTo>
                    <a:pt x="127" y="32"/>
                    <a:pt x="132" y="23"/>
                    <a:pt x="137" y="17"/>
                  </a:cubicBezTo>
                  <a:cubicBezTo>
                    <a:pt x="142" y="10"/>
                    <a:pt x="142" y="9"/>
                    <a:pt x="142" y="8"/>
                  </a:cubicBezTo>
                  <a:cubicBezTo>
                    <a:pt x="142" y="0"/>
                    <a:pt x="142" y="0"/>
                    <a:pt x="142" y="0"/>
                  </a:cubicBezTo>
                  <a:cubicBezTo>
                    <a:pt x="33" y="0"/>
                    <a:pt x="33" y="0"/>
                    <a:pt x="33" y="0"/>
                  </a:cubicBezTo>
                  <a:cubicBezTo>
                    <a:pt x="30" y="13"/>
                    <a:pt x="27" y="25"/>
                    <a:pt x="23" y="39"/>
                  </a:cubicBezTo>
                  <a:cubicBezTo>
                    <a:pt x="0" y="119"/>
                    <a:pt x="86" y="220"/>
                    <a:pt x="153" y="220"/>
                  </a:cubicBezTo>
                  <a:cubicBezTo>
                    <a:pt x="208" y="220"/>
                    <a:pt x="262" y="220"/>
                    <a:pt x="314" y="219"/>
                  </a:cubicBezTo>
                  <a:cubicBezTo>
                    <a:pt x="314" y="159"/>
                    <a:pt x="314" y="159"/>
                    <a:pt x="314" y="159"/>
                  </a:cubicBezTo>
                  <a:cubicBezTo>
                    <a:pt x="306" y="159"/>
                    <a:pt x="306" y="159"/>
                    <a:pt x="306" y="159"/>
                  </a:cubicBezTo>
                  <a:cubicBezTo>
                    <a:pt x="304" y="159"/>
                    <a:pt x="303" y="161"/>
                    <a:pt x="296" y="166"/>
                  </a:cubicBezTo>
                  <a:cubicBezTo>
                    <a:pt x="290" y="171"/>
                    <a:pt x="280" y="177"/>
                    <a:pt x="269" y="177"/>
                  </a:cubicBezTo>
                  <a:cubicBezTo>
                    <a:pt x="258" y="177"/>
                    <a:pt x="248" y="175"/>
                    <a:pt x="238" y="168"/>
                  </a:cubicBezTo>
                  <a:cubicBezTo>
                    <a:pt x="230" y="161"/>
                    <a:pt x="224" y="148"/>
                    <a:pt x="224" y="133"/>
                  </a:cubicBezTo>
                  <a:cubicBezTo>
                    <a:pt x="223" y="118"/>
                    <a:pt x="230" y="105"/>
                    <a:pt x="238" y="98"/>
                  </a:cubicBezTo>
                  <a:cubicBezTo>
                    <a:pt x="248" y="90"/>
                    <a:pt x="259" y="88"/>
                    <a:pt x="269" y="88"/>
                  </a:cubicBezTo>
                  <a:cubicBezTo>
                    <a:pt x="280" y="88"/>
                    <a:pt x="289" y="94"/>
                    <a:pt x="295" y="98"/>
                  </a:cubicBezTo>
                  <a:cubicBezTo>
                    <a:pt x="302" y="103"/>
                    <a:pt x="303" y="104"/>
                    <a:pt x="304" y="104"/>
                  </a:cubicBezTo>
                  <a:cubicBezTo>
                    <a:pt x="314" y="104"/>
                    <a:pt x="314" y="104"/>
                    <a:pt x="314" y="104"/>
                  </a:cubicBezTo>
                  <a:cubicBezTo>
                    <a:pt x="314" y="0"/>
                    <a:pt x="314" y="0"/>
                    <a:pt x="314" y="0"/>
                  </a:cubicBezTo>
                  <a:cubicBezTo>
                    <a:pt x="198" y="0"/>
                    <a:pt x="198" y="0"/>
                    <a:pt x="198" y="0"/>
                  </a:cubicBezTo>
                  <a:lnTo>
                    <a:pt x="198" y="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71" name="Google Shape;8871;p203"/>
            <p:cNvSpPr/>
            <p:nvPr/>
          </p:nvSpPr>
          <p:spPr>
            <a:xfrm>
              <a:off x="2916" y="3412"/>
              <a:ext cx="966" cy="518"/>
            </a:xfrm>
            <a:custGeom>
              <a:rect b="b" l="l" r="r" t="t"/>
              <a:pathLst>
                <a:path extrusionOk="0" h="219" w="408">
                  <a:moveTo>
                    <a:pt x="298" y="32"/>
                  </a:moveTo>
                  <a:cubicBezTo>
                    <a:pt x="295" y="21"/>
                    <a:pt x="293" y="11"/>
                    <a:pt x="291" y="0"/>
                  </a:cubicBezTo>
                  <a:cubicBezTo>
                    <a:pt x="221" y="0"/>
                    <a:pt x="221" y="0"/>
                    <a:pt x="221" y="0"/>
                  </a:cubicBezTo>
                  <a:cubicBezTo>
                    <a:pt x="221" y="6"/>
                    <a:pt x="221" y="6"/>
                    <a:pt x="221" y="6"/>
                  </a:cubicBezTo>
                  <a:cubicBezTo>
                    <a:pt x="221" y="7"/>
                    <a:pt x="222" y="9"/>
                    <a:pt x="228" y="16"/>
                  </a:cubicBezTo>
                  <a:cubicBezTo>
                    <a:pt x="233" y="22"/>
                    <a:pt x="239" y="31"/>
                    <a:pt x="239" y="43"/>
                  </a:cubicBezTo>
                  <a:cubicBezTo>
                    <a:pt x="239" y="53"/>
                    <a:pt x="237" y="64"/>
                    <a:pt x="229" y="73"/>
                  </a:cubicBezTo>
                  <a:cubicBezTo>
                    <a:pt x="222" y="82"/>
                    <a:pt x="209" y="88"/>
                    <a:pt x="195" y="88"/>
                  </a:cubicBezTo>
                  <a:cubicBezTo>
                    <a:pt x="180" y="88"/>
                    <a:pt x="166" y="82"/>
                    <a:pt x="159" y="73"/>
                  </a:cubicBezTo>
                  <a:cubicBezTo>
                    <a:pt x="152" y="64"/>
                    <a:pt x="150" y="53"/>
                    <a:pt x="150" y="43"/>
                  </a:cubicBezTo>
                  <a:cubicBezTo>
                    <a:pt x="150" y="32"/>
                    <a:pt x="155" y="23"/>
                    <a:pt x="160" y="17"/>
                  </a:cubicBezTo>
                  <a:cubicBezTo>
                    <a:pt x="165" y="10"/>
                    <a:pt x="165" y="9"/>
                    <a:pt x="165" y="8"/>
                  </a:cubicBezTo>
                  <a:cubicBezTo>
                    <a:pt x="165" y="0"/>
                    <a:pt x="165" y="0"/>
                    <a:pt x="165" y="0"/>
                  </a:cubicBezTo>
                  <a:cubicBezTo>
                    <a:pt x="93" y="0"/>
                    <a:pt x="93" y="0"/>
                    <a:pt x="93" y="0"/>
                  </a:cubicBezTo>
                  <a:cubicBezTo>
                    <a:pt x="93" y="122"/>
                    <a:pt x="93" y="122"/>
                    <a:pt x="93" y="122"/>
                  </a:cubicBezTo>
                  <a:cubicBezTo>
                    <a:pt x="63" y="122"/>
                    <a:pt x="63" y="122"/>
                    <a:pt x="63" y="122"/>
                  </a:cubicBezTo>
                  <a:cubicBezTo>
                    <a:pt x="54" y="122"/>
                    <a:pt x="49" y="116"/>
                    <a:pt x="44" y="113"/>
                  </a:cubicBezTo>
                  <a:cubicBezTo>
                    <a:pt x="39" y="109"/>
                    <a:pt x="34" y="106"/>
                    <a:pt x="28" y="106"/>
                  </a:cubicBezTo>
                  <a:cubicBezTo>
                    <a:pt x="20" y="106"/>
                    <a:pt x="13" y="108"/>
                    <a:pt x="8" y="112"/>
                  </a:cubicBezTo>
                  <a:cubicBezTo>
                    <a:pt x="3" y="116"/>
                    <a:pt x="0" y="122"/>
                    <a:pt x="0" y="133"/>
                  </a:cubicBezTo>
                  <a:cubicBezTo>
                    <a:pt x="0" y="144"/>
                    <a:pt x="4" y="151"/>
                    <a:pt x="9" y="154"/>
                  </a:cubicBezTo>
                  <a:cubicBezTo>
                    <a:pt x="13" y="158"/>
                    <a:pt x="20" y="160"/>
                    <a:pt x="28" y="160"/>
                  </a:cubicBezTo>
                  <a:cubicBezTo>
                    <a:pt x="34" y="160"/>
                    <a:pt x="39" y="157"/>
                    <a:pt x="44" y="153"/>
                  </a:cubicBezTo>
                  <a:cubicBezTo>
                    <a:pt x="49" y="149"/>
                    <a:pt x="55" y="143"/>
                    <a:pt x="64" y="142"/>
                  </a:cubicBezTo>
                  <a:cubicBezTo>
                    <a:pt x="64" y="142"/>
                    <a:pt x="64" y="142"/>
                    <a:pt x="64" y="142"/>
                  </a:cubicBezTo>
                  <a:cubicBezTo>
                    <a:pt x="93" y="142"/>
                    <a:pt x="93" y="142"/>
                    <a:pt x="93" y="142"/>
                  </a:cubicBezTo>
                  <a:cubicBezTo>
                    <a:pt x="93" y="219"/>
                    <a:pt x="93" y="219"/>
                    <a:pt x="93" y="219"/>
                  </a:cubicBezTo>
                  <a:cubicBezTo>
                    <a:pt x="200" y="219"/>
                    <a:pt x="303" y="219"/>
                    <a:pt x="408" y="219"/>
                  </a:cubicBezTo>
                  <a:cubicBezTo>
                    <a:pt x="408" y="159"/>
                    <a:pt x="408" y="159"/>
                    <a:pt x="408" y="159"/>
                  </a:cubicBezTo>
                  <a:cubicBezTo>
                    <a:pt x="401" y="159"/>
                    <a:pt x="401" y="159"/>
                    <a:pt x="401" y="159"/>
                  </a:cubicBezTo>
                  <a:cubicBezTo>
                    <a:pt x="399" y="159"/>
                    <a:pt x="398" y="161"/>
                    <a:pt x="391" y="166"/>
                  </a:cubicBezTo>
                  <a:cubicBezTo>
                    <a:pt x="385" y="171"/>
                    <a:pt x="375" y="177"/>
                    <a:pt x="364" y="177"/>
                  </a:cubicBezTo>
                  <a:cubicBezTo>
                    <a:pt x="353" y="177"/>
                    <a:pt x="343" y="175"/>
                    <a:pt x="333" y="168"/>
                  </a:cubicBezTo>
                  <a:cubicBezTo>
                    <a:pt x="325" y="161"/>
                    <a:pt x="319" y="148"/>
                    <a:pt x="319" y="133"/>
                  </a:cubicBezTo>
                  <a:cubicBezTo>
                    <a:pt x="318" y="118"/>
                    <a:pt x="325" y="105"/>
                    <a:pt x="333" y="98"/>
                  </a:cubicBezTo>
                  <a:cubicBezTo>
                    <a:pt x="343" y="90"/>
                    <a:pt x="354" y="88"/>
                    <a:pt x="364" y="88"/>
                  </a:cubicBezTo>
                  <a:cubicBezTo>
                    <a:pt x="375" y="88"/>
                    <a:pt x="384" y="94"/>
                    <a:pt x="390" y="98"/>
                  </a:cubicBezTo>
                  <a:cubicBezTo>
                    <a:pt x="397" y="103"/>
                    <a:pt x="398" y="104"/>
                    <a:pt x="399" y="104"/>
                  </a:cubicBezTo>
                  <a:cubicBezTo>
                    <a:pt x="408" y="104"/>
                    <a:pt x="408" y="104"/>
                    <a:pt x="408" y="104"/>
                  </a:cubicBezTo>
                  <a:cubicBezTo>
                    <a:pt x="408" y="0"/>
                    <a:pt x="408" y="0"/>
                    <a:pt x="408" y="0"/>
                  </a:cubicBezTo>
                  <a:cubicBezTo>
                    <a:pt x="303" y="0"/>
                    <a:pt x="303" y="0"/>
                    <a:pt x="303" y="0"/>
                  </a:cubicBezTo>
                  <a:cubicBezTo>
                    <a:pt x="301" y="12"/>
                    <a:pt x="300" y="23"/>
                    <a:pt x="298" y="3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72" name="Google Shape;8872;p203"/>
            <p:cNvSpPr/>
            <p:nvPr/>
          </p:nvSpPr>
          <p:spPr>
            <a:xfrm>
              <a:off x="3712" y="3412"/>
              <a:ext cx="942" cy="521"/>
            </a:xfrm>
            <a:custGeom>
              <a:rect b="b" l="l" r="r" t="t"/>
              <a:pathLst>
                <a:path extrusionOk="0" h="220" w="398">
                  <a:moveTo>
                    <a:pt x="317" y="6"/>
                  </a:moveTo>
                  <a:cubicBezTo>
                    <a:pt x="317" y="7"/>
                    <a:pt x="318" y="9"/>
                    <a:pt x="324" y="16"/>
                  </a:cubicBezTo>
                  <a:cubicBezTo>
                    <a:pt x="329" y="22"/>
                    <a:pt x="335" y="31"/>
                    <a:pt x="335" y="43"/>
                  </a:cubicBezTo>
                  <a:cubicBezTo>
                    <a:pt x="335" y="53"/>
                    <a:pt x="333" y="64"/>
                    <a:pt x="325" y="73"/>
                  </a:cubicBezTo>
                  <a:cubicBezTo>
                    <a:pt x="318" y="82"/>
                    <a:pt x="305" y="88"/>
                    <a:pt x="291" y="88"/>
                  </a:cubicBezTo>
                  <a:cubicBezTo>
                    <a:pt x="276" y="88"/>
                    <a:pt x="262" y="82"/>
                    <a:pt x="255" y="73"/>
                  </a:cubicBezTo>
                  <a:cubicBezTo>
                    <a:pt x="248" y="64"/>
                    <a:pt x="246" y="53"/>
                    <a:pt x="246" y="43"/>
                  </a:cubicBezTo>
                  <a:cubicBezTo>
                    <a:pt x="246" y="32"/>
                    <a:pt x="251" y="23"/>
                    <a:pt x="256" y="17"/>
                  </a:cubicBezTo>
                  <a:cubicBezTo>
                    <a:pt x="261" y="10"/>
                    <a:pt x="261" y="9"/>
                    <a:pt x="261" y="8"/>
                  </a:cubicBezTo>
                  <a:cubicBezTo>
                    <a:pt x="261" y="0"/>
                    <a:pt x="261" y="0"/>
                    <a:pt x="261" y="0"/>
                  </a:cubicBezTo>
                  <a:cubicBezTo>
                    <a:pt x="92" y="0"/>
                    <a:pt x="92" y="0"/>
                    <a:pt x="92" y="0"/>
                  </a:cubicBezTo>
                  <a:cubicBezTo>
                    <a:pt x="92" y="122"/>
                    <a:pt x="92" y="122"/>
                    <a:pt x="92" y="122"/>
                  </a:cubicBezTo>
                  <a:cubicBezTo>
                    <a:pt x="63" y="122"/>
                    <a:pt x="63" y="122"/>
                    <a:pt x="63" y="122"/>
                  </a:cubicBezTo>
                  <a:cubicBezTo>
                    <a:pt x="54" y="122"/>
                    <a:pt x="49" y="116"/>
                    <a:pt x="44" y="113"/>
                  </a:cubicBezTo>
                  <a:cubicBezTo>
                    <a:pt x="39" y="109"/>
                    <a:pt x="34" y="106"/>
                    <a:pt x="28" y="106"/>
                  </a:cubicBezTo>
                  <a:cubicBezTo>
                    <a:pt x="20" y="106"/>
                    <a:pt x="13" y="108"/>
                    <a:pt x="8" y="112"/>
                  </a:cubicBezTo>
                  <a:cubicBezTo>
                    <a:pt x="3" y="116"/>
                    <a:pt x="0" y="122"/>
                    <a:pt x="0" y="133"/>
                  </a:cubicBezTo>
                  <a:cubicBezTo>
                    <a:pt x="0" y="144"/>
                    <a:pt x="4" y="151"/>
                    <a:pt x="9" y="154"/>
                  </a:cubicBezTo>
                  <a:cubicBezTo>
                    <a:pt x="13" y="158"/>
                    <a:pt x="20" y="160"/>
                    <a:pt x="28" y="160"/>
                  </a:cubicBezTo>
                  <a:cubicBezTo>
                    <a:pt x="34" y="160"/>
                    <a:pt x="39" y="157"/>
                    <a:pt x="44" y="153"/>
                  </a:cubicBezTo>
                  <a:cubicBezTo>
                    <a:pt x="49" y="149"/>
                    <a:pt x="55" y="143"/>
                    <a:pt x="64" y="142"/>
                  </a:cubicBezTo>
                  <a:cubicBezTo>
                    <a:pt x="64" y="142"/>
                    <a:pt x="64" y="142"/>
                    <a:pt x="64" y="142"/>
                  </a:cubicBezTo>
                  <a:cubicBezTo>
                    <a:pt x="92" y="142"/>
                    <a:pt x="92" y="142"/>
                    <a:pt x="92" y="142"/>
                  </a:cubicBezTo>
                  <a:cubicBezTo>
                    <a:pt x="92" y="219"/>
                    <a:pt x="92" y="219"/>
                    <a:pt x="92" y="219"/>
                  </a:cubicBezTo>
                  <a:cubicBezTo>
                    <a:pt x="190" y="220"/>
                    <a:pt x="290" y="220"/>
                    <a:pt x="398" y="220"/>
                  </a:cubicBezTo>
                  <a:cubicBezTo>
                    <a:pt x="398" y="159"/>
                    <a:pt x="398" y="159"/>
                    <a:pt x="398" y="159"/>
                  </a:cubicBezTo>
                  <a:cubicBezTo>
                    <a:pt x="385" y="159"/>
                    <a:pt x="385" y="159"/>
                    <a:pt x="385" y="159"/>
                  </a:cubicBezTo>
                  <a:cubicBezTo>
                    <a:pt x="383" y="159"/>
                    <a:pt x="382" y="161"/>
                    <a:pt x="375" y="166"/>
                  </a:cubicBezTo>
                  <a:cubicBezTo>
                    <a:pt x="369" y="171"/>
                    <a:pt x="359" y="177"/>
                    <a:pt x="348" y="177"/>
                  </a:cubicBezTo>
                  <a:cubicBezTo>
                    <a:pt x="337" y="177"/>
                    <a:pt x="327" y="175"/>
                    <a:pt x="317" y="168"/>
                  </a:cubicBezTo>
                  <a:cubicBezTo>
                    <a:pt x="309" y="161"/>
                    <a:pt x="303" y="148"/>
                    <a:pt x="303" y="133"/>
                  </a:cubicBezTo>
                  <a:cubicBezTo>
                    <a:pt x="302" y="118"/>
                    <a:pt x="309" y="105"/>
                    <a:pt x="317" y="98"/>
                  </a:cubicBezTo>
                  <a:cubicBezTo>
                    <a:pt x="327" y="90"/>
                    <a:pt x="338" y="88"/>
                    <a:pt x="348" y="88"/>
                  </a:cubicBezTo>
                  <a:cubicBezTo>
                    <a:pt x="359" y="88"/>
                    <a:pt x="368" y="94"/>
                    <a:pt x="374" y="98"/>
                  </a:cubicBezTo>
                  <a:cubicBezTo>
                    <a:pt x="381" y="103"/>
                    <a:pt x="382" y="104"/>
                    <a:pt x="383" y="104"/>
                  </a:cubicBezTo>
                  <a:cubicBezTo>
                    <a:pt x="398" y="104"/>
                    <a:pt x="398" y="104"/>
                    <a:pt x="398" y="104"/>
                  </a:cubicBezTo>
                  <a:cubicBezTo>
                    <a:pt x="398" y="0"/>
                    <a:pt x="398" y="0"/>
                    <a:pt x="398" y="0"/>
                  </a:cubicBezTo>
                  <a:cubicBezTo>
                    <a:pt x="317" y="0"/>
                    <a:pt x="317" y="0"/>
                    <a:pt x="317" y="0"/>
                  </a:cubicBezTo>
                  <a:lnTo>
                    <a:pt x="317" y="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73" name="Google Shape;8873;p203"/>
            <p:cNvSpPr/>
            <p:nvPr/>
          </p:nvSpPr>
          <p:spPr>
            <a:xfrm>
              <a:off x="4470" y="3412"/>
              <a:ext cx="845" cy="521"/>
            </a:xfrm>
            <a:custGeom>
              <a:rect b="b" l="l" r="r" t="t"/>
              <a:pathLst>
                <a:path extrusionOk="0" h="220" w="357">
                  <a:moveTo>
                    <a:pt x="335" y="0"/>
                  </a:moveTo>
                  <a:cubicBezTo>
                    <a:pt x="237" y="0"/>
                    <a:pt x="237" y="0"/>
                    <a:pt x="237" y="0"/>
                  </a:cubicBezTo>
                  <a:cubicBezTo>
                    <a:pt x="237" y="6"/>
                    <a:pt x="237" y="6"/>
                    <a:pt x="237" y="6"/>
                  </a:cubicBezTo>
                  <a:cubicBezTo>
                    <a:pt x="237" y="7"/>
                    <a:pt x="238" y="9"/>
                    <a:pt x="244" y="16"/>
                  </a:cubicBezTo>
                  <a:cubicBezTo>
                    <a:pt x="249" y="22"/>
                    <a:pt x="255" y="31"/>
                    <a:pt x="255" y="43"/>
                  </a:cubicBezTo>
                  <a:cubicBezTo>
                    <a:pt x="255" y="53"/>
                    <a:pt x="253" y="64"/>
                    <a:pt x="245" y="73"/>
                  </a:cubicBezTo>
                  <a:cubicBezTo>
                    <a:pt x="238" y="82"/>
                    <a:pt x="225" y="88"/>
                    <a:pt x="211" y="88"/>
                  </a:cubicBezTo>
                  <a:cubicBezTo>
                    <a:pt x="196" y="88"/>
                    <a:pt x="182" y="82"/>
                    <a:pt x="175" y="73"/>
                  </a:cubicBezTo>
                  <a:cubicBezTo>
                    <a:pt x="168" y="64"/>
                    <a:pt x="166" y="53"/>
                    <a:pt x="166" y="43"/>
                  </a:cubicBezTo>
                  <a:cubicBezTo>
                    <a:pt x="166" y="32"/>
                    <a:pt x="171" y="23"/>
                    <a:pt x="176" y="17"/>
                  </a:cubicBezTo>
                  <a:cubicBezTo>
                    <a:pt x="181" y="10"/>
                    <a:pt x="181" y="9"/>
                    <a:pt x="181" y="8"/>
                  </a:cubicBezTo>
                  <a:cubicBezTo>
                    <a:pt x="181" y="0"/>
                    <a:pt x="181" y="0"/>
                    <a:pt x="181" y="0"/>
                  </a:cubicBezTo>
                  <a:cubicBezTo>
                    <a:pt x="98" y="0"/>
                    <a:pt x="98" y="0"/>
                    <a:pt x="98" y="0"/>
                  </a:cubicBezTo>
                  <a:cubicBezTo>
                    <a:pt x="98" y="122"/>
                    <a:pt x="98" y="122"/>
                    <a:pt x="98" y="122"/>
                  </a:cubicBezTo>
                  <a:cubicBezTo>
                    <a:pt x="63" y="122"/>
                    <a:pt x="63" y="122"/>
                    <a:pt x="63" y="122"/>
                  </a:cubicBezTo>
                  <a:cubicBezTo>
                    <a:pt x="54" y="122"/>
                    <a:pt x="49" y="116"/>
                    <a:pt x="44" y="113"/>
                  </a:cubicBezTo>
                  <a:cubicBezTo>
                    <a:pt x="39" y="109"/>
                    <a:pt x="34" y="106"/>
                    <a:pt x="28" y="106"/>
                  </a:cubicBezTo>
                  <a:cubicBezTo>
                    <a:pt x="20" y="106"/>
                    <a:pt x="13" y="108"/>
                    <a:pt x="8" y="112"/>
                  </a:cubicBezTo>
                  <a:cubicBezTo>
                    <a:pt x="3" y="116"/>
                    <a:pt x="0" y="122"/>
                    <a:pt x="0" y="133"/>
                  </a:cubicBezTo>
                  <a:cubicBezTo>
                    <a:pt x="0" y="144"/>
                    <a:pt x="4" y="151"/>
                    <a:pt x="9" y="154"/>
                  </a:cubicBezTo>
                  <a:cubicBezTo>
                    <a:pt x="13" y="158"/>
                    <a:pt x="20" y="160"/>
                    <a:pt x="28" y="160"/>
                  </a:cubicBezTo>
                  <a:cubicBezTo>
                    <a:pt x="34" y="160"/>
                    <a:pt x="39" y="157"/>
                    <a:pt x="44" y="153"/>
                  </a:cubicBezTo>
                  <a:cubicBezTo>
                    <a:pt x="49" y="149"/>
                    <a:pt x="55" y="143"/>
                    <a:pt x="64" y="142"/>
                  </a:cubicBezTo>
                  <a:cubicBezTo>
                    <a:pt x="64" y="142"/>
                    <a:pt x="64" y="142"/>
                    <a:pt x="64" y="142"/>
                  </a:cubicBezTo>
                  <a:cubicBezTo>
                    <a:pt x="98" y="142"/>
                    <a:pt x="98" y="142"/>
                    <a:pt x="98" y="142"/>
                  </a:cubicBezTo>
                  <a:cubicBezTo>
                    <a:pt x="98" y="220"/>
                    <a:pt x="98" y="220"/>
                    <a:pt x="98" y="220"/>
                  </a:cubicBezTo>
                  <a:cubicBezTo>
                    <a:pt x="135" y="220"/>
                    <a:pt x="169" y="220"/>
                    <a:pt x="208" y="220"/>
                  </a:cubicBezTo>
                  <a:cubicBezTo>
                    <a:pt x="270" y="220"/>
                    <a:pt x="357" y="135"/>
                    <a:pt x="344" y="59"/>
                  </a:cubicBezTo>
                  <a:cubicBezTo>
                    <a:pt x="341" y="37"/>
                    <a:pt x="337" y="18"/>
                    <a:pt x="335"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8874" name="Google Shape;8874;p20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8875" name="Google Shape;8875;p203"/>
          <p:cNvSpPr txBox="1"/>
          <p:nvPr/>
        </p:nvSpPr>
        <p:spPr>
          <a:xfrm>
            <a:off x="5683028" y="2191979"/>
            <a:ext cx="5598615"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a:t>
            </a:r>
            <a:endParaRPr sz="1400">
              <a:solidFill>
                <a:schemeClr val="dk1"/>
              </a:solidFill>
              <a:latin typeface="Lato Light"/>
              <a:ea typeface="Lato Light"/>
              <a:cs typeface="Lato Light"/>
              <a:sym typeface="Lato Light"/>
            </a:endParaRPr>
          </a:p>
          <a:p>
            <a:pPr indent="-139700" lvl="0" marL="228600" marR="0" rtl="0" algn="l">
              <a:lnSpc>
                <a:spcPct val="100000"/>
              </a:lnSpc>
              <a:spcBef>
                <a:spcPts val="1700"/>
              </a:spcBef>
              <a:spcAft>
                <a:spcPts val="0"/>
              </a:spcAft>
              <a:buClr>
                <a:schemeClr val="dk1"/>
              </a:buClr>
              <a:buSzPts val="1400"/>
              <a:buFont typeface="Arial"/>
              <a:buNone/>
            </a:pPr>
            <a:r>
              <a:t/>
            </a:r>
            <a:endParaRPr sz="1400">
              <a:solidFill>
                <a:schemeClr val="dk1"/>
              </a:solidFill>
              <a:latin typeface="Lato Light"/>
              <a:ea typeface="Lato Light"/>
              <a:cs typeface="Lato Light"/>
              <a:sym typeface="Lato Light"/>
            </a:endParaRPr>
          </a:p>
        </p:txBody>
      </p:sp>
      <p:sp>
        <p:nvSpPr>
          <p:cNvPr id="8876" name="Google Shape;8876;p203"/>
          <p:cNvSpPr txBox="1"/>
          <p:nvPr/>
        </p:nvSpPr>
        <p:spPr>
          <a:xfrm>
            <a:off x="5647327" y="3258903"/>
            <a:ext cx="5896386"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a:t>
            </a:r>
            <a:endParaRPr sz="1400">
              <a:solidFill>
                <a:schemeClr val="dk1"/>
              </a:solidFill>
              <a:latin typeface="Lato Light"/>
              <a:ea typeface="Lato Light"/>
              <a:cs typeface="Lato Light"/>
              <a:sym typeface="Lato Light"/>
            </a:endParaRPr>
          </a:p>
        </p:txBody>
      </p:sp>
      <p:sp>
        <p:nvSpPr>
          <p:cNvPr id="8877" name="Google Shape;8877;p203"/>
          <p:cNvSpPr txBox="1"/>
          <p:nvPr/>
        </p:nvSpPr>
        <p:spPr>
          <a:xfrm>
            <a:off x="5647326" y="4236712"/>
            <a:ext cx="5896387"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8878" name="Google Shape;8878;p203"/>
          <p:cNvSpPr txBox="1"/>
          <p:nvPr/>
        </p:nvSpPr>
        <p:spPr>
          <a:xfrm>
            <a:off x="5683028" y="5168008"/>
            <a:ext cx="5896387"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8879" name="Google Shape;8879;p203"/>
          <p:cNvSpPr/>
          <p:nvPr/>
        </p:nvSpPr>
        <p:spPr>
          <a:xfrm>
            <a:off x="5002998" y="3296023"/>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0" name="Google Shape;8880;p203"/>
          <p:cNvSpPr/>
          <p:nvPr/>
        </p:nvSpPr>
        <p:spPr>
          <a:xfrm>
            <a:off x="5001410" y="5345396"/>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8881" name="Google Shape;8881;p203"/>
          <p:cNvGrpSpPr/>
          <p:nvPr/>
        </p:nvGrpSpPr>
        <p:grpSpPr>
          <a:xfrm>
            <a:off x="5023121" y="2267706"/>
            <a:ext cx="488950" cy="481013"/>
            <a:chOff x="7141104" y="1923522"/>
            <a:chExt cx="488950" cy="481013"/>
          </a:xfrm>
        </p:grpSpPr>
        <p:sp>
          <p:nvSpPr>
            <p:cNvPr id="8882" name="Google Shape;8882;p203"/>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3" name="Google Shape;8883;p203"/>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4" name="Google Shape;8884;p203"/>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885" name="Google Shape;8885;p203"/>
          <p:cNvGrpSpPr/>
          <p:nvPr/>
        </p:nvGrpSpPr>
        <p:grpSpPr>
          <a:xfrm>
            <a:off x="4999029" y="4285379"/>
            <a:ext cx="488950" cy="482600"/>
            <a:chOff x="5157788" y="2905126"/>
            <a:chExt cx="488950" cy="482600"/>
          </a:xfrm>
        </p:grpSpPr>
        <p:sp>
          <p:nvSpPr>
            <p:cNvPr id="8886" name="Google Shape;8886;p203"/>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7" name="Google Shape;8887;p203"/>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8" name="Google Shape;8888;p203"/>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9" name="Google Shape;8889;p203"/>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8856"/>
                                        </p:tgtEl>
                                        <p:attrNameLst>
                                          <p:attrName>style.visibility</p:attrName>
                                        </p:attrNameLst>
                                      </p:cBhvr>
                                      <p:to>
                                        <p:strVal val="visible"/>
                                      </p:to>
                                    </p:set>
                                    <p:animEffect filter="fade" transition="in">
                                      <p:cBhvr>
                                        <p:cTn dur="500"/>
                                        <p:tgtEl>
                                          <p:spTgt spid="8856"/>
                                        </p:tgtEl>
                                      </p:cBhvr>
                                    </p:animEffect>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8885"/>
                                        </p:tgtEl>
                                        <p:attrNameLst>
                                          <p:attrName>style.visibility</p:attrName>
                                        </p:attrNameLst>
                                      </p:cBhvr>
                                      <p:to>
                                        <p:strVal val="visible"/>
                                      </p:to>
                                    </p:set>
                                    <p:anim calcmode="lin" valueType="num">
                                      <p:cBhvr additive="base">
                                        <p:cTn dur="500"/>
                                        <p:tgtEl>
                                          <p:spTgt spid="8885"/>
                                        </p:tgtEl>
                                        <p:attrNameLst>
                                          <p:attrName>ppt_w</p:attrName>
                                        </p:attrNameLst>
                                      </p:cBhvr>
                                      <p:tavLst>
                                        <p:tav fmla="" tm="0">
                                          <p:val>
                                            <p:strVal val="0"/>
                                          </p:val>
                                        </p:tav>
                                        <p:tav fmla="" tm="100000">
                                          <p:val>
                                            <p:strVal val="#ppt_w"/>
                                          </p:val>
                                        </p:tav>
                                      </p:tavLst>
                                    </p:anim>
                                    <p:anim calcmode="lin" valueType="num">
                                      <p:cBhvr additive="base">
                                        <p:cTn dur="500"/>
                                        <p:tgtEl>
                                          <p:spTgt spid="888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893" name="Shape 8893"/>
        <p:cNvGrpSpPr/>
        <p:nvPr/>
      </p:nvGrpSpPr>
      <p:grpSpPr>
        <a:xfrm>
          <a:off x="0" y="0"/>
          <a:ext cx="0" cy="0"/>
          <a:chOff x="0" y="0"/>
          <a:chExt cx="0" cy="0"/>
        </a:xfrm>
      </p:grpSpPr>
      <p:sp>
        <p:nvSpPr>
          <p:cNvPr id="8894" name="Google Shape;8894;p20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Puzzle Process</a:t>
            </a:r>
            <a:endParaRPr b="0" i="0" sz="4800" u="none" cap="none" strike="noStrike">
              <a:solidFill>
                <a:schemeClr val="dk1"/>
              </a:solidFill>
              <a:latin typeface="Lato"/>
              <a:ea typeface="Lato"/>
              <a:cs typeface="Lato"/>
              <a:sym typeface="Lato"/>
            </a:endParaRPr>
          </a:p>
        </p:txBody>
      </p:sp>
      <p:sp>
        <p:nvSpPr>
          <p:cNvPr id="8895" name="Google Shape;8895;p20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896" name="Google Shape;8896;p20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897" name="Google Shape;8897;p204"/>
          <p:cNvGrpSpPr/>
          <p:nvPr/>
        </p:nvGrpSpPr>
        <p:grpSpPr>
          <a:xfrm>
            <a:off x="835007" y="2155047"/>
            <a:ext cx="3257657" cy="3481787"/>
            <a:chOff x="1796054" y="1153584"/>
            <a:chExt cx="8882395" cy="9696980"/>
          </a:xfrm>
        </p:grpSpPr>
        <p:sp>
          <p:nvSpPr>
            <p:cNvPr id="8898" name="Google Shape;8898;p204"/>
            <p:cNvSpPr/>
            <p:nvPr/>
          </p:nvSpPr>
          <p:spPr>
            <a:xfrm>
              <a:off x="2846176" y="4590522"/>
              <a:ext cx="3086884" cy="2000250"/>
            </a:xfrm>
            <a:custGeom>
              <a:rect b="b" l="l" r="r" t="t"/>
              <a:pathLst>
                <a:path extrusionOk="0" h="3334" w="5147">
                  <a:moveTo>
                    <a:pt x="5072" y="1282"/>
                  </a:moveTo>
                  <a:lnTo>
                    <a:pt x="5072" y="1282"/>
                  </a:lnTo>
                  <a:cubicBezTo>
                    <a:pt x="5027" y="1246"/>
                    <a:pt x="4963" y="1228"/>
                    <a:pt x="4890" y="1228"/>
                  </a:cubicBezTo>
                  <a:cubicBezTo>
                    <a:pt x="4835" y="1228"/>
                    <a:pt x="4789" y="1255"/>
                    <a:pt x="4743" y="1282"/>
                  </a:cubicBezTo>
                  <a:cubicBezTo>
                    <a:pt x="4697" y="1319"/>
                    <a:pt x="4642" y="1374"/>
                    <a:pt x="4560" y="1374"/>
                  </a:cubicBezTo>
                  <a:cubicBezTo>
                    <a:pt x="4285" y="1374"/>
                    <a:pt x="4285" y="1374"/>
                    <a:pt x="4285" y="1374"/>
                  </a:cubicBezTo>
                  <a:cubicBezTo>
                    <a:pt x="4285" y="476"/>
                    <a:pt x="4285" y="476"/>
                    <a:pt x="4285" y="476"/>
                  </a:cubicBezTo>
                  <a:cubicBezTo>
                    <a:pt x="4203" y="540"/>
                    <a:pt x="4203" y="540"/>
                    <a:pt x="4203" y="540"/>
                  </a:cubicBezTo>
                  <a:cubicBezTo>
                    <a:pt x="4194" y="550"/>
                    <a:pt x="4194" y="559"/>
                    <a:pt x="4185" y="632"/>
                  </a:cubicBezTo>
                  <a:cubicBezTo>
                    <a:pt x="4166" y="696"/>
                    <a:pt x="4138" y="797"/>
                    <a:pt x="4056" y="861"/>
                  </a:cubicBezTo>
                  <a:cubicBezTo>
                    <a:pt x="3993" y="925"/>
                    <a:pt x="3901" y="980"/>
                    <a:pt x="3791" y="989"/>
                  </a:cubicBezTo>
                  <a:cubicBezTo>
                    <a:pt x="3690" y="998"/>
                    <a:pt x="3562" y="943"/>
                    <a:pt x="3471" y="843"/>
                  </a:cubicBezTo>
                  <a:cubicBezTo>
                    <a:pt x="3379" y="733"/>
                    <a:pt x="3342" y="614"/>
                    <a:pt x="3361" y="513"/>
                  </a:cubicBezTo>
                  <a:cubicBezTo>
                    <a:pt x="3370" y="403"/>
                    <a:pt x="3434" y="321"/>
                    <a:pt x="3507" y="257"/>
                  </a:cubicBezTo>
                  <a:cubicBezTo>
                    <a:pt x="3589" y="184"/>
                    <a:pt x="3690" y="165"/>
                    <a:pt x="3763" y="156"/>
                  </a:cubicBezTo>
                  <a:cubicBezTo>
                    <a:pt x="3846" y="156"/>
                    <a:pt x="3864" y="156"/>
                    <a:pt x="3873" y="147"/>
                  </a:cubicBezTo>
                  <a:cubicBezTo>
                    <a:pt x="3965" y="64"/>
                    <a:pt x="3965" y="64"/>
                    <a:pt x="3965" y="64"/>
                  </a:cubicBezTo>
                  <a:cubicBezTo>
                    <a:pt x="3947" y="46"/>
                    <a:pt x="3929" y="19"/>
                    <a:pt x="3919" y="0"/>
                  </a:cubicBezTo>
                  <a:cubicBezTo>
                    <a:pt x="3077" y="73"/>
                    <a:pt x="2408" y="248"/>
                    <a:pt x="2133" y="439"/>
                  </a:cubicBezTo>
                  <a:cubicBezTo>
                    <a:pt x="1951" y="559"/>
                    <a:pt x="1740" y="651"/>
                    <a:pt x="1557" y="770"/>
                  </a:cubicBezTo>
                  <a:cubicBezTo>
                    <a:pt x="1199" y="294"/>
                    <a:pt x="568" y="110"/>
                    <a:pt x="348" y="138"/>
                  </a:cubicBezTo>
                  <a:cubicBezTo>
                    <a:pt x="321" y="147"/>
                    <a:pt x="293" y="147"/>
                    <a:pt x="284" y="165"/>
                  </a:cubicBezTo>
                  <a:cubicBezTo>
                    <a:pt x="174" y="348"/>
                    <a:pt x="156" y="586"/>
                    <a:pt x="247" y="779"/>
                  </a:cubicBezTo>
                  <a:cubicBezTo>
                    <a:pt x="605" y="1538"/>
                    <a:pt x="605" y="1538"/>
                    <a:pt x="605" y="1538"/>
                  </a:cubicBezTo>
                  <a:cubicBezTo>
                    <a:pt x="376" y="1768"/>
                    <a:pt x="174" y="2088"/>
                    <a:pt x="0" y="2426"/>
                  </a:cubicBezTo>
                  <a:cubicBezTo>
                    <a:pt x="376" y="2426"/>
                    <a:pt x="376" y="2426"/>
                    <a:pt x="376" y="2426"/>
                  </a:cubicBezTo>
                  <a:cubicBezTo>
                    <a:pt x="376" y="2738"/>
                    <a:pt x="376" y="2738"/>
                    <a:pt x="376" y="2738"/>
                  </a:cubicBezTo>
                  <a:cubicBezTo>
                    <a:pt x="376" y="2738"/>
                    <a:pt x="376" y="2738"/>
                    <a:pt x="376" y="2747"/>
                  </a:cubicBezTo>
                  <a:cubicBezTo>
                    <a:pt x="376" y="2830"/>
                    <a:pt x="321" y="2875"/>
                    <a:pt x="275" y="2921"/>
                  </a:cubicBezTo>
                  <a:cubicBezTo>
                    <a:pt x="238" y="2976"/>
                    <a:pt x="210" y="3012"/>
                    <a:pt x="210" y="3077"/>
                  </a:cubicBezTo>
                  <a:cubicBezTo>
                    <a:pt x="210" y="3150"/>
                    <a:pt x="229" y="3214"/>
                    <a:pt x="266" y="3251"/>
                  </a:cubicBezTo>
                  <a:cubicBezTo>
                    <a:pt x="302" y="3297"/>
                    <a:pt x="357" y="3324"/>
                    <a:pt x="467" y="3333"/>
                  </a:cubicBezTo>
                  <a:cubicBezTo>
                    <a:pt x="568" y="3333"/>
                    <a:pt x="623" y="3306"/>
                    <a:pt x="659" y="3260"/>
                  </a:cubicBezTo>
                  <a:cubicBezTo>
                    <a:pt x="696" y="3214"/>
                    <a:pt x="714" y="3141"/>
                    <a:pt x="714" y="3077"/>
                  </a:cubicBezTo>
                  <a:cubicBezTo>
                    <a:pt x="714" y="3012"/>
                    <a:pt x="687" y="2976"/>
                    <a:pt x="650" y="2930"/>
                  </a:cubicBezTo>
                  <a:cubicBezTo>
                    <a:pt x="614" y="2875"/>
                    <a:pt x="568" y="2830"/>
                    <a:pt x="568" y="2747"/>
                  </a:cubicBezTo>
                  <a:cubicBezTo>
                    <a:pt x="568" y="2426"/>
                    <a:pt x="568" y="2426"/>
                    <a:pt x="568" y="2426"/>
                  </a:cubicBezTo>
                  <a:cubicBezTo>
                    <a:pt x="2546" y="2426"/>
                    <a:pt x="2546" y="2426"/>
                    <a:pt x="2546" y="2426"/>
                  </a:cubicBezTo>
                  <a:cubicBezTo>
                    <a:pt x="2546" y="2399"/>
                    <a:pt x="2546" y="2399"/>
                    <a:pt x="2546" y="2399"/>
                  </a:cubicBezTo>
                  <a:cubicBezTo>
                    <a:pt x="2546" y="2381"/>
                    <a:pt x="2537" y="2372"/>
                    <a:pt x="2482" y="2308"/>
                  </a:cubicBezTo>
                  <a:cubicBezTo>
                    <a:pt x="2436" y="2253"/>
                    <a:pt x="2381" y="2161"/>
                    <a:pt x="2381" y="2051"/>
                  </a:cubicBezTo>
                  <a:cubicBezTo>
                    <a:pt x="2381" y="1960"/>
                    <a:pt x="2399" y="1850"/>
                    <a:pt x="2473" y="1768"/>
                  </a:cubicBezTo>
                  <a:cubicBezTo>
                    <a:pt x="2537" y="1694"/>
                    <a:pt x="2655" y="1639"/>
                    <a:pt x="2793" y="1630"/>
                  </a:cubicBezTo>
                  <a:cubicBezTo>
                    <a:pt x="2930" y="1630"/>
                    <a:pt x="3058" y="1694"/>
                    <a:pt x="3122" y="1768"/>
                  </a:cubicBezTo>
                  <a:cubicBezTo>
                    <a:pt x="3186" y="1859"/>
                    <a:pt x="3205" y="1960"/>
                    <a:pt x="3205" y="2051"/>
                  </a:cubicBezTo>
                  <a:cubicBezTo>
                    <a:pt x="3205" y="2161"/>
                    <a:pt x="3159" y="2244"/>
                    <a:pt x="3113" y="2299"/>
                  </a:cubicBezTo>
                  <a:cubicBezTo>
                    <a:pt x="3068" y="2362"/>
                    <a:pt x="3058" y="2372"/>
                    <a:pt x="3058" y="2381"/>
                  </a:cubicBezTo>
                  <a:cubicBezTo>
                    <a:pt x="3058" y="2426"/>
                    <a:pt x="3058" y="2426"/>
                    <a:pt x="3058" y="2426"/>
                  </a:cubicBezTo>
                  <a:cubicBezTo>
                    <a:pt x="4285" y="2426"/>
                    <a:pt x="4285" y="2426"/>
                    <a:pt x="4285" y="2426"/>
                  </a:cubicBezTo>
                  <a:cubicBezTo>
                    <a:pt x="4285" y="1557"/>
                    <a:pt x="4285" y="1557"/>
                    <a:pt x="4285" y="1557"/>
                  </a:cubicBezTo>
                  <a:cubicBezTo>
                    <a:pt x="4551" y="1557"/>
                    <a:pt x="4551" y="1557"/>
                    <a:pt x="4551" y="1557"/>
                  </a:cubicBezTo>
                  <a:lnTo>
                    <a:pt x="4560" y="1557"/>
                  </a:lnTo>
                  <a:cubicBezTo>
                    <a:pt x="4642" y="1566"/>
                    <a:pt x="4688" y="1621"/>
                    <a:pt x="4743" y="1658"/>
                  </a:cubicBezTo>
                  <a:cubicBezTo>
                    <a:pt x="4789" y="1694"/>
                    <a:pt x="4835" y="1722"/>
                    <a:pt x="4890" y="1722"/>
                  </a:cubicBezTo>
                  <a:cubicBezTo>
                    <a:pt x="4963" y="1722"/>
                    <a:pt x="5027" y="1713"/>
                    <a:pt x="5072" y="1676"/>
                  </a:cubicBezTo>
                  <a:cubicBezTo>
                    <a:pt x="5109" y="1639"/>
                    <a:pt x="5146" y="1584"/>
                    <a:pt x="5146" y="1474"/>
                  </a:cubicBezTo>
                  <a:cubicBezTo>
                    <a:pt x="5146" y="1374"/>
                    <a:pt x="5118" y="1319"/>
                    <a:pt x="5072" y="1282"/>
                  </a:cubicBezTo>
                </a:path>
              </a:pathLst>
            </a:custGeom>
            <a:solidFill>
              <a:schemeClr val="accent1"/>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99" name="Google Shape;8899;p204"/>
            <p:cNvSpPr/>
            <p:nvPr/>
          </p:nvSpPr>
          <p:spPr>
            <a:xfrm>
              <a:off x="5557449" y="4614334"/>
              <a:ext cx="1785472" cy="1434042"/>
            </a:xfrm>
            <a:custGeom>
              <a:rect b="b" l="l" r="r" t="t"/>
              <a:pathLst>
                <a:path extrusionOk="0" h="2390" w="2977">
                  <a:moveTo>
                    <a:pt x="1987" y="202"/>
                  </a:moveTo>
                  <a:lnTo>
                    <a:pt x="1987" y="202"/>
                  </a:lnTo>
                  <a:cubicBezTo>
                    <a:pt x="1905" y="275"/>
                    <a:pt x="1832" y="348"/>
                    <a:pt x="1740" y="411"/>
                  </a:cubicBezTo>
                  <a:cubicBezTo>
                    <a:pt x="1759" y="439"/>
                    <a:pt x="1759" y="439"/>
                    <a:pt x="1759" y="439"/>
                  </a:cubicBezTo>
                  <a:cubicBezTo>
                    <a:pt x="1768" y="448"/>
                    <a:pt x="1777" y="448"/>
                    <a:pt x="1850" y="476"/>
                  </a:cubicBezTo>
                  <a:cubicBezTo>
                    <a:pt x="1914" y="503"/>
                    <a:pt x="1996" y="549"/>
                    <a:pt x="2051" y="641"/>
                  </a:cubicBezTo>
                  <a:cubicBezTo>
                    <a:pt x="2106" y="715"/>
                    <a:pt x="2143" y="815"/>
                    <a:pt x="2134" y="924"/>
                  </a:cubicBezTo>
                  <a:cubicBezTo>
                    <a:pt x="2116" y="1025"/>
                    <a:pt x="2042" y="1144"/>
                    <a:pt x="1923" y="1209"/>
                  </a:cubicBezTo>
                  <a:cubicBezTo>
                    <a:pt x="1804" y="1282"/>
                    <a:pt x="1676" y="1300"/>
                    <a:pt x="1584" y="1264"/>
                  </a:cubicBezTo>
                  <a:cubicBezTo>
                    <a:pt x="1475" y="1227"/>
                    <a:pt x="1402" y="1154"/>
                    <a:pt x="1356" y="1071"/>
                  </a:cubicBezTo>
                  <a:cubicBezTo>
                    <a:pt x="1301" y="980"/>
                    <a:pt x="1301" y="879"/>
                    <a:pt x="1310" y="806"/>
                  </a:cubicBezTo>
                  <a:cubicBezTo>
                    <a:pt x="1319" y="724"/>
                    <a:pt x="1319" y="705"/>
                    <a:pt x="1310" y="696"/>
                  </a:cubicBezTo>
                  <a:cubicBezTo>
                    <a:pt x="1282" y="641"/>
                    <a:pt x="1282" y="641"/>
                    <a:pt x="1282" y="641"/>
                  </a:cubicBezTo>
                  <a:cubicBezTo>
                    <a:pt x="861" y="778"/>
                    <a:pt x="395" y="742"/>
                    <a:pt x="0" y="522"/>
                  </a:cubicBezTo>
                  <a:cubicBezTo>
                    <a:pt x="0" y="1172"/>
                    <a:pt x="0" y="1172"/>
                    <a:pt x="0" y="1172"/>
                  </a:cubicBezTo>
                  <a:cubicBezTo>
                    <a:pt x="37" y="1172"/>
                    <a:pt x="37" y="1172"/>
                    <a:pt x="37" y="1172"/>
                  </a:cubicBezTo>
                  <a:cubicBezTo>
                    <a:pt x="55" y="1172"/>
                    <a:pt x="55" y="1163"/>
                    <a:pt x="119" y="1117"/>
                  </a:cubicBezTo>
                  <a:cubicBezTo>
                    <a:pt x="174" y="1081"/>
                    <a:pt x="266" y="1025"/>
                    <a:pt x="367" y="1025"/>
                  </a:cubicBezTo>
                  <a:cubicBezTo>
                    <a:pt x="458" y="1025"/>
                    <a:pt x="559" y="1044"/>
                    <a:pt x="651" y="1117"/>
                  </a:cubicBezTo>
                  <a:cubicBezTo>
                    <a:pt x="733" y="1181"/>
                    <a:pt x="788" y="1300"/>
                    <a:pt x="788" y="1437"/>
                  </a:cubicBezTo>
                  <a:cubicBezTo>
                    <a:pt x="788" y="1584"/>
                    <a:pt x="724" y="1703"/>
                    <a:pt x="651" y="1767"/>
                  </a:cubicBezTo>
                  <a:cubicBezTo>
                    <a:pt x="568" y="1831"/>
                    <a:pt x="468" y="1849"/>
                    <a:pt x="367" y="1849"/>
                  </a:cubicBezTo>
                  <a:cubicBezTo>
                    <a:pt x="257" y="1849"/>
                    <a:pt x="174" y="1795"/>
                    <a:pt x="119" y="1749"/>
                  </a:cubicBezTo>
                  <a:cubicBezTo>
                    <a:pt x="55" y="1703"/>
                    <a:pt x="37" y="1685"/>
                    <a:pt x="19" y="1685"/>
                  </a:cubicBezTo>
                  <a:cubicBezTo>
                    <a:pt x="0" y="1685"/>
                    <a:pt x="0" y="1685"/>
                    <a:pt x="0" y="1685"/>
                  </a:cubicBezTo>
                  <a:cubicBezTo>
                    <a:pt x="0" y="2389"/>
                    <a:pt x="0" y="2389"/>
                    <a:pt x="0" y="2389"/>
                  </a:cubicBezTo>
                  <a:cubicBezTo>
                    <a:pt x="1237" y="2389"/>
                    <a:pt x="1237" y="2389"/>
                    <a:pt x="1237" y="2389"/>
                  </a:cubicBezTo>
                  <a:cubicBezTo>
                    <a:pt x="1237" y="2362"/>
                    <a:pt x="1237" y="2362"/>
                    <a:pt x="1237" y="2362"/>
                  </a:cubicBezTo>
                  <a:cubicBezTo>
                    <a:pt x="1237" y="2344"/>
                    <a:pt x="1227" y="2335"/>
                    <a:pt x="1172" y="2271"/>
                  </a:cubicBezTo>
                  <a:cubicBezTo>
                    <a:pt x="1136" y="2216"/>
                    <a:pt x="1071" y="2124"/>
                    <a:pt x="1071" y="2014"/>
                  </a:cubicBezTo>
                  <a:cubicBezTo>
                    <a:pt x="1071" y="1923"/>
                    <a:pt x="1090" y="1813"/>
                    <a:pt x="1163" y="1731"/>
                  </a:cubicBezTo>
                  <a:cubicBezTo>
                    <a:pt x="1227" y="1657"/>
                    <a:pt x="1347" y="1602"/>
                    <a:pt x="1484" y="1593"/>
                  </a:cubicBezTo>
                  <a:cubicBezTo>
                    <a:pt x="1621" y="1593"/>
                    <a:pt x="1750" y="1657"/>
                    <a:pt x="1813" y="1731"/>
                  </a:cubicBezTo>
                  <a:cubicBezTo>
                    <a:pt x="1878" y="1822"/>
                    <a:pt x="1896" y="1923"/>
                    <a:pt x="1896" y="2014"/>
                  </a:cubicBezTo>
                  <a:cubicBezTo>
                    <a:pt x="1896" y="2124"/>
                    <a:pt x="1850" y="2207"/>
                    <a:pt x="1804" y="2262"/>
                  </a:cubicBezTo>
                  <a:cubicBezTo>
                    <a:pt x="1759" y="2325"/>
                    <a:pt x="1759" y="2335"/>
                    <a:pt x="1759" y="2344"/>
                  </a:cubicBezTo>
                  <a:cubicBezTo>
                    <a:pt x="1759" y="2389"/>
                    <a:pt x="1759" y="2389"/>
                    <a:pt x="1759" y="2389"/>
                  </a:cubicBezTo>
                  <a:cubicBezTo>
                    <a:pt x="2976" y="2389"/>
                    <a:pt x="2976" y="2389"/>
                    <a:pt x="2976" y="2389"/>
                  </a:cubicBezTo>
                  <a:cubicBezTo>
                    <a:pt x="2976" y="137"/>
                    <a:pt x="2976" y="137"/>
                    <a:pt x="2976" y="137"/>
                  </a:cubicBezTo>
                  <a:cubicBezTo>
                    <a:pt x="2702" y="82"/>
                    <a:pt x="2418" y="36"/>
                    <a:pt x="2134" y="0"/>
                  </a:cubicBezTo>
                  <a:cubicBezTo>
                    <a:pt x="2088" y="73"/>
                    <a:pt x="2042" y="137"/>
                    <a:pt x="1987" y="202"/>
                  </a:cubicBezTo>
                </a:path>
              </a:pathLst>
            </a:custGeom>
            <a:solidFill>
              <a:schemeClr val="accent1"/>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0" name="Google Shape;8900;p204"/>
            <p:cNvSpPr/>
            <p:nvPr/>
          </p:nvSpPr>
          <p:spPr>
            <a:xfrm>
              <a:off x="7488405" y="4728106"/>
              <a:ext cx="1632053" cy="1317625"/>
            </a:xfrm>
            <a:custGeom>
              <a:rect b="b" l="l" r="r" t="t"/>
              <a:pathLst>
                <a:path extrusionOk="0" h="2198" w="2719">
                  <a:moveTo>
                    <a:pt x="0" y="0"/>
                  </a:moveTo>
                  <a:lnTo>
                    <a:pt x="0" y="0"/>
                  </a:lnTo>
                  <a:cubicBezTo>
                    <a:pt x="0" y="980"/>
                    <a:pt x="0" y="980"/>
                    <a:pt x="0" y="980"/>
                  </a:cubicBezTo>
                  <a:cubicBezTo>
                    <a:pt x="45" y="980"/>
                    <a:pt x="45" y="980"/>
                    <a:pt x="45" y="980"/>
                  </a:cubicBezTo>
                  <a:cubicBezTo>
                    <a:pt x="54" y="980"/>
                    <a:pt x="63" y="971"/>
                    <a:pt x="128" y="925"/>
                  </a:cubicBezTo>
                  <a:cubicBezTo>
                    <a:pt x="183" y="889"/>
                    <a:pt x="265" y="833"/>
                    <a:pt x="366" y="833"/>
                  </a:cubicBezTo>
                  <a:cubicBezTo>
                    <a:pt x="466" y="833"/>
                    <a:pt x="567" y="852"/>
                    <a:pt x="650" y="925"/>
                  </a:cubicBezTo>
                  <a:cubicBezTo>
                    <a:pt x="732" y="989"/>
                    <a:pt x="786" y="1108"/>
                    <a:pt x="786" y="1245"/>
                  </a:cubicBezTo>
                  <a:cubicBezTo>
                    <a:pt x="786" y="1392"/>
                    <a:pt x="732" y="1511"/>
                    <a:pt x="650" y="1575"/>
                  </a:cubicBezTo>
                  <a:cubicBezTo>
                    <a:pt x="567" y="1639"/>
                    <a:pt x="466" y="1657"/>
                    <a:pt x="366" y="1657"/>
                  </a:cubicBezTo>
                  <a:cubicBezTo>
                    <a:pt x="255" y="1657"/>
                    <a:pt x="173" y="1603"/>
                    <a:pt x="119" y="1557"/>
                  </a:cubicBezTo>
                  <a:cubicBezTo>
                    <a:pt x="54" y="1511"/>
                    <a:pt x="36" y="1493"/>
                    <a:pt x="18" y="1493"/>
                  </a:cubicBezTo>
                  <a:cubicBezTo>
                    <a:pt x="0" y="1493"/>
                    <a:pt x="0" y="1493"/>
                    <a:pt x="0" y="1493"/>
                  </a:cubicBezTo>
                  <a:cubicBezTo>
                    <a:pt x="0" y="2197"/>
                    <a:pt x="0" y="2197"/>
                    <a:pt x="0" y="2197"/>
                  </a:cubicBezTo>
                  <a:cubicBezTo>
                    <a:pt x="1244" y="2197"/>
                    <a:pt x="1244" y="2197"/>
                    <a:pt x="1244" y="2197"/>
                  </a:cubicBezTo>
                  <a:cubicBezTo>
                    <a:pt x="1244" y="2170"/>
                    <a:pt x="1244" y="2170"/>
                    <a:pt x="1244" y="2170"/>
                  </a:cubicBezTo>
                  <a:cubicBezTo>
                    <a:pt x="1235" y="2152"/>
                    <a:pt x="1226" y="2143"/>
                    <a:pt x="1181" y="2079"/>
                  </a:cubicBezTo>
                  <a:cubicBezTo>
                    <a:pt x="1135" y="2024"/>
                    <a:pt x="1071" y="1932"/>
                    <a:pt x="1071" y="1822"/>
                  </a:cubicBezTo>
                  <a:cubicBezTo>
                    <a:pt x="1071" y="1731"/>
                    <a:pt x="1099" y="1621"/>
                    <a:pt x="1162" y="1539"/>
                  </a:cubicBezTo>
                  <a:cubicBezTo>
                    <a:pt x="1226" y="1465"/>
                    <a:pt x="1345" y="1410"/>
                    <a:pt x="1483" y="1401"/>
                  </a:cubicBezTo>
                  <a:cubicBezTo>
                    <a:pt x="1620" y="1401"/>
                    <a:pt x="1748" y="1465"/>
                    <a:pt x="1812" y="1539"/>
                  </a:cubicBezTo>
                  <a:cubicBezTo>
                    <a:pt x="1885" y="1630"/>
                    <a:pt x="1904" y="1731"/>
                    <a:pt x="1904" y="1822"/>
                  </a:cubicBezTo>
                  <a:cubicBezTo>
                    <a:pt x="1904" y="1932"/>
                    <a:pt x="1849" y="2015"/>
                    <a:pt x="1812" y="2070"/>
                  </a:cubicBezTo>
                  <a:cubicBezTo>
                    <a:pt x="1766" y="2133"/>
                    <a:pt x="1757" y="2143"/>
                    <a:pt x="1757" y="2152"/>
                  </a:cubicBezTo>
                  <a:cubicBezTo>
                    <a:pt x="1757" y="2197"/>
                    <a:pt x="1757" y="2197"/>
                    <a:pt x="1757" y="2197"/>
                  </a:cubicBezTo>
                  <a:cubicBezTo>
                    <a:pt x="2718" y="2197"/>
                    <a:pt x="2718" y="2197"/>
                    <a:pt x="2718" y="2197"/>
                  </a:cubicBezTo>
                  <a:cubicBezTo>
                    <a:pt x="2554" y="1841"/>
                    <a:pt x="2352" y="1511"/>
                    <a:pt x="2124" y="1236"/>
                  </a:cubicBezTo>
                  <a:cubicBezTo>
                    <a:pt x="1611" y="596"/>
                    <a:pt x="842" y="219"/>
                    <a:pt x="0" y="0"/>
                  </a:cubicBezTo>
                </a:path>
              </a:pathLst>
            </a:custGeom>
            <a:solidFill>
              <a:schemeClr val="accent1"/>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1" name="Google Shape;8901;p204"/>
            <p:cNvSpPr/>
            <p:nvPr/>
          </p:nvSpPr>
          <p:spPr>
            <a:xfrm>
              <a:off x="1796054" y="6191250"/>
              <a:ext cx="2243082" cy="3153833"/>
            </a:xfrm>
            <a:custGeom>
              <a:rect b="b" l="l" r="r" t="t"/>
              <a:pathLst>
                <a:path extrusionOk="0" h="5256" w="3738">
                  <a:moveTo>
                    <a:pt x="3141" y="1437"/>
                  </a:moveTo>
                  <a:lnTo>
                    <a:pt x="3141" y="1437"/>
                  </a:lnTo>
                  <a:lnTo>
                    <a:pt x="3150" y="1437"/>
                  </a:lnTo>
                  <a:cubicBezTo>
                    <a:pt x="3233" y="1446"/>
                    <a:pt x="3288" y="1502"/>
                    <a:pt x="3333" y="1538"/>
                  </a:cubicBezTo>
                  <a:cubicBezTo>
                    <a:pt x="3379" y="1584"/>
                    <a:pt x="3424" y="1611"/>
                    <a:pt x="3479" y="1611"/>
                  </a:cubicBezTo>
                  <a:cubicBezTo>
                    <a:pt x="3553" y="1611"/>
                    <a:pt x="3617" y="1593"/>
                    <a:pt x="3663" y="1556"/>
                  </a:cubicBezTo>
                  <a:cubicBezTo>
                    <a:pt x="3700" y="1520"/>
                    <a:pt x="3737" y="1465"/>
                    <a:pt x="3737" y="1355"/>
                  </a:cubicBezTo>
                  <a:cubicBezTo>
                    <a:pt x="3737" y="1254"/>
                    <a:pt x="3709" y="1199"/>
                    <a:pt x="3663" y="1162"/>
                  </a:cubicBezTo>
                  <a:cubicBezTo>
                    <a:pt x="3617" y="1126"/>
                    <a:pt x="3553" y="1108"/>
                    <a:pt x="3479" y="1108"/>
                  </a:cubicBezTo>
                  <a:cubicBezTo>
                    <a:pt x="3424" y="1108"/>
                    <a:pt x="3379" y="1135"/>
                    <a:pt x="3333" y="1172"/>
                  </a:cubicBezTo>
                  <a:cubicBezTo>
                    <a:pt x="3288" y="1199"/>
                    <a:pt x="3233" y="1254"/>
                    <a:pt x="3150" y="1254"/>
                  </a:cubicBezTo>
                  <a:cubicBezTo>
                    <a:pt x="2812" y="1254"/>
                    <a:pt x="2812" y="1254"/>
                    <a:pt x="2812" y="1254"/>
                  </a:cubicBezTo>
                  <a:cubicBezTo>
                    <a:pt x="2812" y="0"/>
                    <a:pt x="2812" y="0"/>
                    <a:pt x="2812" y="0"/>
                  </a:cubicBezTo>
                  <a:cubicBezTo>
                    <a:pt x="2481" y="0"/>
                    <a:pt x="2481" y="0"/>
                    <a:pt x="2481" y="0"/>
                  </a:cubicBezTo>
                  <a:cubicBezTo>
                    <a:pt x="2481" y="82"/>
                    <a:pt x="2481" y="82"/>
                    <a:pt x="2481" y="82"/>
                  </a:cubicBezTo>
                  <a:cubicBezTo>
                    <a:pt x="2481" y="91"/>
                    <a:pt x="2481" y="101"/>
                    <a:pt x="2537" y="165"/>
                  </a:cubicBezTo>
                  <a:cubicBezTo>
                    <a:pt x="2573" y="219"/>
                    <a:pt x="2628" y="302"/>
                    <a:pt x="2628" y="412"/>
                  </a:cubicBezTo>
                  <a:cubicBezTo>
                    <a:pt x="2628" y="504"/>
                    <a:pt x="2610" y="604"/>
                    <a:pt x="2537" y="695"/>
                  </a:cubicBezTo>
                  <a:cubicBezTo>
                    <a:pt x="2472" y="778"/>
                    <a:pt x="2345" y="833"/>
                    <a:pt x="2207" y="833"/>
                  </a:cubicBezTo>
                  <a:cubicBezTo>
                    <a:pt x="2070" y="823"/>
                    <a:pt x="1950" y="769"/>
                    <a:pt x="1887" y="695"/>
                  </a:cubicBezTo>
                  <a:cubicBezTo>
                    <a:pt x="1823" y="604"/>
                    <a:pt x="1795" y="504"/>
                    <a:pt x="1795" y="412"/>
                  </a:cubicBezTo>
                  <a:cubicBezTo>
                    <a:pt x="1795" y="302"/>
                    <a:pt x="1859" y="210"/>
                    <a:pt x="1896" y="155"/>
                  </a:cubicBezTo>
                  <a:cubicBezTo>
                    <a:pt x="1950" y="91"/>
                    <a:pt x="1959" y="82"/>
                    <a:pt x="1968" y="64"/>
                  </a:cubicBezTo>
                  <a:cubicBezTo>
                    <a:pt x="1968" y="0"/>
                    <a:pt x="1968" y="0"/>
                    <a:pt x="1968" y="0"/>
                  </a:cubicBezTo>
                  <a:cubicBezTo>
                    <a:pt x="1639" y="0"/>
                    <a:pt x="1639" y="0"/>
                    <a:pt x="1639" y="0"/>
                  </a:cubicBezTo>
                  <a:cubicBezTo>
                    <a:pt x="1474" y="347"/>
                    <a:pt x="1347" y="695"/>
                    <a:pt x="1236" y="980"/>
                  </a:cubicBezTo>
                  <a:cubicBezTo>
                    <a:pt x="1145" y="980"/>
                    <a:pt x="1145" y="980"/>
                    <a:pt x="1145" y="980"/>
                  </a:cubicBezTo>
                  <a:cubicBezTo>
                    <a:pt x="0" y="1099"/>
                    <a:pt x="55" y="1904"/>
                    <a:pt x="55" y="2481"/>
                  </a:cubicBezTo>
                  <a:cubicBezTo>
                    <a:pt x="18" y="3387"/>
                    <a:pt x="476" y="4358"/>
                    <a:pt x="1145" y="4358"/>
                  </a:cubicBezTo>
                  <a:cubicBezTo>
                    <a:pt x="1740" y="4358"/>
                    <a:pt x="1740" y="4358"/>
                    <a:pt x="1740" y="4358"/>
                  </a:cubicBezTo>
                  <a:cubicBezTo>
                    <a:pt x="2005" y="4705"/>
                    <a:pt x="2345" y="4999"/>
                    <a:pt x="2738" y="5255"/>
                  </a:cubicBezTo>
                  <a:cubicBezTo>
                    <a:pt x="2812" y="5255"/>
                    <a:pt x="2812" y="5255"/>
                    <a:pt x="2812" y="5255"/>
                  </a:cubicBezTo>
                  <a:cubicBezTo>
                    <a:pt x="2812" y="4193"/>
                    <a:pt x="2812" y="4193"/>
                    <a:pt x="2812" y="4193"/>
                  </a:cubicBezTo>
                  <a:cubicBezTo>
                    <a:pt x="3141" y="4193"/>
                    <a:pt x="3141" y="4193"/>
                    <a:pt x="3141" y="4193"/>
                  </a:cubicBezTo>
                  <a:lnTo>
                    <a:pt x="3150" y="4193"/>
                  </a:lnTo>
                  <a:cubicBezTo>
                    <a:pt x="3233" y="4202"/>
                    <a:pt x="3288" y="4257"/>
                    <a:pt x="3333" y="4294"/>
                  </a:cubicBezTo>
                  <a:cubicBezTo>
                    <a:pt x="3379" y="4330"/>
                    <a:pt x="3424" y="4358"/>
                    <a:pt x="3479" y="4358"/>
                  </a:cubicBezTo>
                  <a:cubicBezTo>
                    <a:pt x="3553" y="4358"/>
                    <a:pt x="3617" y="4340"/>
                    <a:pt x="3663" y="4303"/>
                  </a:cubicBezTo>
                  <a:cubicBezTo>
                    <a:pt x="3700" y="4266"/>
                    <a:pt x="3737" y="4211"/>
                    <a:pt x="3737" y="4111"/>
                  </a:cubicBezTo>
                  <a:cubicBezTo>
                    <a:pt x="3737" y="4001"/>
                    <a:pt x="3709" y="3946"/>
                    <a:pt x="3663" y="3910"/>
                  </a:cubicBezTo>
                  <a:cubicBezTo>
                    <a:pt x="3617" y="3873"/>
                    <a:pt x="3553" y="3854"/>
                    <a:pt x="3479" y="3854"/>
                  </a:cubicBezTo>
                  <a:cubicBezTo>
                    <a:pt x="3424" y="3854"/>
                    <a:pt x="3379" y="3882"/>
                    <a:pt x="3333" y="3919"/>
                  </a:cubicBezTo>
                  <a:cubicBezTo>
                    <a:pt x="3288" y="3955"/>
                    <a:pt x="3233" y="4001"/>
                    <a:pt x="3150" y="4001"/>
                  </a:cubicBezTo>
                  <a:cubicBezTo>
                    <a:pt x="2812" y="4001"/>
                    <a:pt x="2812" y="4001"/>
                    <a:pt x="2812" y="4001"/>
                  </a:cubicBezTo>
                  <a:cubicBezTo>
                    <a:pt x="2812" y="1437"/>
                    <a:pt x="2812" y="1437"/>
                    <a:pt x="2812" y="1437"/>
                  </a:cubicBezTo>
                  <a:lnTo>
                    <a:pt x="3141" y="1437"/>
                  </a:lnTo>
                </a:path>
              </a:pathLst>
            </a:custGeom>
            <a:solidFill>
              <a:schemeClr val="accent2"/>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2" name="Google Shape;8902;p204"/>
            <p:cNvSpPr/>
            <p:nvPr/>
          </p:nvSpPr>
          <p:spPr>
            <a:xfrm>
              <a:off x="3631784" y="5670021"/>
              <a:ext cx="2867336" cy="2674937"/>
            </a:xfrm>
            <a:custGeom>
              <a:rect b="b" l="l" r="r" t="t"/>
              <a:pathLst>
                <a:path extrusionOk="0" h="4460" w="4781">
                  <a:moveTo>
                    <a:pt x="4707" y="2032"/>
                  </a:moveTo>
                  <a:lnTo>
                    <a:pt x="4707" y="2032"/>
                  </a:lnTo>
                  <a:cubicBezTo>
                    <a:pt x="4661" y="1996"/>
                    <a:pt x="4598" y="1978"/>
                    <a:pt x="4524" y="1978"/>
                  </a:cubicBezTo>
                  <a:cubicBezTo>
                    <a:pt x="4469" y="1978"/>
                    <a:pt x="4423" y="2005"/>
                    <a:pt x="4377" y="2042"/>
                  </a:cubicBezTo>
                  <a:cubicBezTo>
                    <a:pt x="4322" y="2069"/>
                    <a:pt x="4276" y="2124"/>
                    <a:pt x="4194" y="2124"/>
                  </a:cubicBezTo>
                  <a:cubicBezTo>
                    <a:pt x="3883" y="2124"/>
                    <a:pt x="3883" y="2124"/>
                    <a:pt x="3883" y="2124"/>
                  </a:cubicBezTo>
                  <a:cubicBezTo>
                    <a:pt x="3883" y="870"/>
                    <a:pt x="3883" y="870"/>
                    <a:pt x="3883" y="870"/>
                  </a:cubicBezTo>
                  <a:cubicBezTo>
                    <a:pt x="1585" y="870"/>
                    <a:pt x="1585" y="870"/>
                    <a:pt x="1585" y="870"/>
                  </a:cubicBezTo>
                  <a:cubicBezTo>
                    <a:pt x="1585" y="586"/>
                    <a:pt x="1585" y="586"/>
                    <a:pt x="1585" y="586"/>
                  </a:cubicBezTo>
                  <a:cubicBezTo>
                    <a:pt x="1585" y="504"/>
                    <a:pt x="1640" y="458"/>
                    <a:pt x="1677" y="403"/>
                  </a:cubicBezTo>
                  <a:cubicBezTo>
                    <a:pt x="1713" y="357"/>
                    <a:pt x="1731" y="320"/>
                    <a:pt x="1731" y="256"/>
                  </a:cubicBezTo>
                  <a:cubicBezTo>
                    <a:pt x="1731" y="192"/>
                    <a:pt x="1722" y="119"/>
                    <a:pt x="1686" y="73"/>
                  </a:cubicBezTo>
                  <a:cubicBezTo>
                    <a:pt x="1649" y="28"/>
                    <a:pt x="1594" y="0"/>
                    <a:pt x="1484" y="0"/>
                  </a:cubicBezTo>
                  <a:cubicBezTo>
                    <a:pt x="1383" y="9"/>
                    <a:pt x="1319" y="37"/>
                    <a:pt x="1291" y="82"/>
                  </a:cubicBezTo>
                  <a:cubicBezTo>
                    <a:pt x="1255" y="119"/>
                    <a:pt x="1237" y="183"/>
                    <a:pt x="1237" y="256"/>
                  </a:cubicBezTo>
                  <a:cubicBezTo>
                    <a:pt x="1237" y="320"/>
                    <a:pt x="1264" y="357"/>
                    <a:pt x="1301" y="412"/>
                  </a:cubicBezTo>
                  <a:cubicBezTo>
                    <a:pt x="1337" y="458"/>
                    <a:pt x="1392" y="504"/>
                    <a:pt x="1401" y="586"/>
                  </a:cubicBezTo>
                  <a:cubicBezTo>
                    <a:pt x="1401" y="595"/>
                    <a:pt x="1401" y="595"/>
                    <a:pt x="1401" y="595"/>
                  </a:cubicBezTo>
                  <a:cubicBezTo>
                    <a:pt x="1401" y="870"/>
                    <a:pt x="1401" y="870"/>
                    <a:pt x="1401" y="870"/>
                  </a:cubicBezTo>
                  <a:cubicBezTo>
                    <a:pt x="0" y="870"/>
                    <a:pt x="0" y="870"/>
                    <a:pt x="0" y="870"/>
                  </a:cubicBezTo>
                  <a:cubicBezTo>
                    <a:pt x="0" y="1960"/>
                    <a:pt x="0" y="1960"/>
                    <a:pt x="0" y="1960"/>
                  </a:cubicBezTo>
                  <a:cubicBezTo>
                    <a:pt x="92" y="1960"/>
                    <a:pt x="92" y="1960"/>
                    <a:pt x="92" y="1960"/>
                  </a:cubicBezTo>
                  <a:cubicBezTo>
                    <a:pt x="111" y="1960"/>
                    <a:pt x="111" y="1950"/>
                    <a:pt x="175" y="1905"/>
                  </a:cubicBezTo>
                  <a:cubicBezTo>
                    <a:pt x="230" y="1868"/>
                    <a:pt x="321" y="1813"/>
                    <a:pt x="421" y="1813"/>
                  </a:cubicBezTo>
                  <a:cubicBezTo>
                    <a:pt x="522" y="1813"/>
                    <a:pt x="623" y="1831"/>
                    <a:pt x="706" y="1905"/>
                  </a:cubicBezTo>
                  <a:cubicBezTo>
                    <a:pt x="788" y="1969"/>
                    <a:pt x="843" y="2096"/>
                    <a:pt x="843" y="2234"/>
                  </a:cubicBezTo>
                  <a:cubicBezTo>
                    <a:pt x="843" y="2372"/>
                    <a:pt x="788" y="2490"/>
                    <a:pt x="706" y="2554"/>
                  </a:cubicBezTo>
                  <a:cubicBezTo>
                    <a:pt x="623" y="2618"/>
                    <a:pt x="522" y="2646"/>
                    <a:pt x="421" y="2646"/>
                  </a:cubicBezTo>
                  <a:cubicBezTo>
                    <a:pt x="312" y="2646"/>
                    <a:pt x="230" y="2582"/>
                    <a:pt x="175" y="2536"/>
                  </a:cubicBezTo>
                  <a:cubicBezTo>
                    <a:pt x="111" y="2490"/>
                    <a:pt x="92" y="2481"/>
                    <a:pt x="74" y="2472"/>
                  </a:cubicBezTo>
                  <a:cubicBezTo>
                    <a:pt x="0" y="2472"/>
                    <a:pt x="0" y="2472"/>
                    <a:pt x="0" y="2472"/>
                  </a:cubicBezTo>
                  <a:cubicBezTo>
                    <a:pt x="0" y="3589"/>
                    <a:pt x="0" y="3589"/>
                    <a:pt x="0" y="3589"/>
                  </a:cubicBezTo>
                  <a:cubicBezTo>
                    <a:pt x="1942" y="3589"/>
                    <a:pt x="1942" y="3589"/>
                    <a:pt x="1942" y="3589"/>
                  </a:cubicBezTo>
                  <a:cubicBezTo>
                    <a:pt x="1942" y="3864"/>
                    <a:pt x="1942" y="3864"/>
                    <a:pt x="1942" y="3864"/>
                  </a:cubicBezTo>
                  <a:lnTo>
                    <a:pt x="1942" y="3864"/>
                  </a:lnTo>
                  <a:cubicBezTo>
                    <a:pt x="1932" y="3946"/>
                    <a:pt x="1887" y="4001"/>
                    <a:pt x="1841" y="4047"/>
                  </a:cubicBezTo>
                  <a:cubicBezTo>
                    <a:pt x="1804" y="4101"/>
                    <a:pt x="1777" y="4138"/>
                    <a:pt x="1777" y="4202"/>
                  </a:cubicBezTo>
                  <a:cubicBezTo>
                    <a:pt x="1777" y="4267"/>
                    <a:pt x="1795" y="4331"/>
                    <a:pt x="1831" y="4377"/>
                  </a:cubicBezTo>
                  <a:cubicBezTo>
                    <a:pt x="1868" y="4423"/>
                    <a:pt x="1923" y="4450"/>
                    <a:pt x="2033" y="4459"/>
                  </a:cubicBezTo>
                  <a:cubicBezTo>
                    <a:pt x="2134" y="4459"/>
                    <a:pt x="2189" y="4423"/>
                    <a:pt x="2226" y="4377"/>
                  </a:cubicBezTo>
                  <a:cubicBezTo>
                    <a:pt x="2262" y="4340"/>
                    <a:pt x="2280" y="4267"/>
                    <a:pt x="2280" y="4202"/>
                  </a:cubicBezTo>
                  <a:cubicBezTo>
                    <a:pt x="2280" y="4138"/>
                    <a:pt x="2253" y="4101"/>
                    <a:pt x="2217" y="4047"/>
                  </a:cubicBezTo>
                  <a:cubicBezTo>
                    <a:pt x="2180" y="4001"/>
                    <a:pt x="2134" y="3956"/>
                    <a:pt x="2134" y="3873"/>
                  </a:cubicBezTo>
                  <a:cubicBezTo>
                    <a:pt x="2134" y="3589"/>
                    <a:pt x="2134" y="3589"/>
                    <a:pt x="2134" y="3589"/>
                  </a:cubicBezTo>
                  <a:cubicBezTo>
                    <a:pt x="3883" y="3589"/>
                    <a:pt x="3883" y="3589"/>
                    <a:pt x="3883" y="3589"/>
                  </a:cubicBezTo>
                  <a:cubicBezTo>
                    <a:pt x="3883" y="2307"/>
                    <a:pt x="3883" y="2307"/>
                    <a:pt x="3883" y="2307"/>
                  </a:cubicBezTo>
                  <a:cubicBezTo>
                    <a:pt x="4185" y="2307"/>
                    <a:pt x="4185" y="2307"/>
                    <a:pt x="4185" y="2307"/>
                  </a:cubicBezTo>
                  <a:lnTo>
                    <a:pt x="4194" y="2307"/>
                  </a:lnTo>
                  <a:cubicBezTo>
                    <a:pt x="4276" y="2316"/>
                    <a:pt x="4322" y="2372"/>
                    <a:pt x="4377" y="2408"/>
                  </a:cubicBezTo>
                  <a:cubicBezTo>
                    <a:pt x="4423" y="2454"/>
                    <a:pt x="4469" y="2481"/>
                    <a:pt x="4524" y="2481"/>
                  </a:cubicBezTo>
                  <a:cubicBezTo>
                    <a:pt x="4598" y="2481"/>
                    <a:pt x="4661" y="2463"/>
                    <a:pt x="4698" y="2426"/>
                  </a:cubicBezTo>
                  <a:cubicBezTo>
                    <a:pt x="4743" y="2390"/>
                    <a:pt x="4780" y="2335"/>
                    <a:pt x="4780" y="2225"/>
                  </a:cubicBezTo>
                  <a:cubicBezTo>
                    <a:pt x="4780" y="2124"/>
                    <a:pt x="4752" y="2069"/>
                    <a:pt x="4707" y="2032"/>
                  </a:cubicBezTo>
                </a:path>
              </a:pathLst>
            </a:custGeom>
            <a:solidFill>
              <a:schemeClr val="accent2"/>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3" name="Google Shape;8903;p204"/>
            <p:cNvSpPr/>
            <p:nvPr/>
          </p:nvSpPr>
          <p:spPr>
            <a:xfrm>
              <a:off x="6102349" y="5670021"/>
              <a:ext cx="1785472" cy="2674937"/>
            </a:xfrm>
            <a:custGeom>
              <a:rect b="b" l="l" r="r" t="t"/>
              <a:pathLst>
                <a:path extrusionOk="0" h="4460" w="2977">
                  <a:moveTo>
                    <a:pt x="686" y="586"/>
                  </a:moveTo>
                  <a:lnTo>
                    <a:pt x="686" y="586"/>
                  </a:lnTo>
                  <a:cubicBezTo>
                    <a:pt x="686" y="504"/>
                    <a:pt x="732" y="458"/>
                    <a:pt x="769" y="403"/>
                  </a:cubicBezTo>
                  <a:cubicBezTo>
                    <a:pt x="806" y="357"/>
                    <a:pt x="833" y="320"/>
                    <a:pt x="833" y="256"/>
                  </a:cubicBezTo>
                  <a:cubicBezTo>
                    <a:pt x="833" y="192"/>
                    <a:pt x="815" y="119"/>
                    <a:pt x="778" y="73"/>
                  </a:cubicBezTo>
                  <a:cubicBezTo>
                    <a:pt x="741" y="28"/>
                    <a:pt x="686" y="0"/>
                    <a:pt x="577" y="0"/>
                  </a:cubicBezTo>
                  <a:cubicBezTo>
                    <a:pt x="477" y="9"/>
                    <a:pt x="421" y="37"/>
                    <a:pt x="385" y="82"/>
                  </a:cubicBezTo>
                  <a:cubicBezTo>
                    <a:pt x="348" y="119"/>
                    <a:pt x="330" y="183"/>
                    <a:pt x="330" y="256"/>
                  </a:cubicBezTo>
                  <a:cubicBezTo>
                    <a:pt x="330" y="320"/>
                    <a:pt x="357" y="357"/>
                    <a:pt x="394" y="412"/>
                  </a:cubicBezTo>
                  <a:cubicBezTo>
                    <a:pt x="440" y="458"/>
                    <a:pt x="486" y="504"/>
                    <a:pt x="495" y="586"/>
                  </a:cubicBezTo>
                  <a:cubicBezTo>
                    <a:pt x="495" y="595"/>
                    <a:pt x="495" y="595"/>
                    <a:pt x="495" y="595"/>
                  </a:cubicBezTo>
                  <a:cubicBezTo>
                    <a:pt x="495" y="870"/>
                    <a:pt x="495" y="870"/>
                    <a:pt x="495" y="870"/>
                  </a:cubicBezTo>
                  <a:cubicBezTo>
                    <a:pt x="0" y="870"/>
                    <a:pt x="0" y="870"/>
                    <a:pt x="0" y="870"/>
                  </a:cubicBezTo>
                  <a:cubicBezTo>
                    <a:pt x="0" y="1960"/>
                    <a:pt x="0" y="1960"/>
                    <a:pt x="0" y="1960"/>
                  </a:cubicBezTo>
                  <a:cubicBezTo>
                    <a:pt x="73" y="1960"/>
                    <a:pt x="73" y="1960"/>
                    <a:pt x="73" y="1960"/>
                  </a:cubicBezTo>
                  <a:cubicBezTo>
                    <a:pt x="91" y="1960"/>
                    <a:pt x="91" y="1950"/>
                    <a:pt x="155" y="1905"/>
                  </a:cubicBezTo>
                  <a:cubicBezTo>
                    <a:pt x="210" y="1868"/>
                    <a:pt x="293" y="1813"/>
                    <a:pt x="403" y="1813"/>
                  </a:cubicBezTo>
                  <a:cubicBezTo>
                    <a:pt x="495" y="1813"/>
                    <a:pt x="595" y="1831"/>
                    <a:pt x="686" y="1905"/>
                  </a:cubicBezTo>
                  <a:cubicBezTo>
                    <a:pt x="769" y="1969"/>
                    <a:pt x="824" y="2096"/>
                    <a:pt x="824" y="2234"/>
                  </a:cubicBezTo>
                  <a:cubicBezTo>
                    <a:pt x="824" y="2372"/>
                    <a:pt x="760" y="2490"/>
                    <a:pt x="686" y="2554"/>
                  </a:cubicBezTo>
                  <a:cubicBezTo>
                    <a:pt x="604" y="2618"/>
                    <a:pt x="495" y="2646"/>
                    <a:pt x="403" y="2646"/>
                  </a:cubicBezTo>
                  <a:cubicBezTo>
                    <a:pt x="293" y="2646"/>
                    <a:pt x="210" y="2582"/>
                    <a:pt x="155" y="2536"/>
                  </a:cubicBezTo>
                  <a:cubicBezTo>
                    <a:pt x="91" y="2490"/>
                    <a:pt x="73" y="2481"/>
                    <a:pt x="55" y="2472"/>
                  </a:cubicBezTo>
                  <a:cubicBezTo>
                    <a:pt x="0" y="2472"/>
                    <a:pt x="0" y="2472"/>
                    <a:pt x="0" y="2472"/>
                  </a:cubicBezTo>
                  <a:cubicBezTo>
                    <a:pt x="0" y="3589"/>
                    <a:pt x="0" y="3589"/>
                    <a:pt x="0" y="3589"/>
                  </a:cubicBezTo>
                  <a:cubicBezTo>
                    <a:pt x="1044" y="3589"/>
                    <a:pt x="1044" y="3589"/>
                    <a:pt x="1044" y="3589"/>
                  </a:cubicBezTo>
                  <a:cubicBezTo>
                    <a:pt x="1044" y="3864"/>
                    <a:pt x="1044" y="3864"/>
                    <a:pt x="1044" y="3864"/>
                  </a:cubicBezTo>
                  <a:lnTo>
                    <a:pt x="1044" y="3864"/>
                  </a:lnTo>
                  <a:cubicBezTo>
                    <a:pt x="1035" y="3946"/>
                    <a:pt x="980" y="4001"/>
                    <a:pt x="943" y="4047"/>
                  </a:cubicBezTo>
                  <a:cubicBezTo>
                    <a:pt x="897" y="4101"/>
                    <a:pt x="870" y="4138"/>
                    <a:pt x="870" y="4202"/>
                  </a:cubicBezTo>
                  <a:cubicBezTo>
                    <a:pt x="870" y="4267"/>
                    <a:pt x="888" y="4331"/>
                    <a:pt x="925" y="4377"/>
                  </a:cubicBezTo>
                  <a:cubicBezTo>
                    <a:pt x="962" y="4423"/>
                    <a:pt x="1016" y="4450"/>
                    <a:pt x="1126" y="4459"/>
                  </a:cubicBezTo>
                  <a:cubicBezTo>
                    <a:pt x="1227" y="4459"/>
                    <a:pt x="1282" y="4423"/>
                    <a:pt x="1319" y="4377"/>
                  </a:cubicBezTo>
                  <a:cubicBezTo>
                    <a:pt x="1355" y="4340"/>
                    <a:pt x="1373" y="4267"/>
                    <a:pt x="1373" y="4202"/>
                  </a:cubicBezTo>
                  <a:cubicBezTo>
                    <a:pt x="1373" y="4138"/>
                    <a:pt x="1346" y="4101"/>
                    <a:pt x="1309" y="4047"/>
                  </a:cubicBezTo>
                  <a:cubicBezTo>
                    <a:pt x="1282" y="4001"/>
                    <a:pt x="1227" y="3956"/>
                    <a:pt x="1227" y="3873"/>
                  </a:cubicBezTo>
                  <a:cubicBezTo>
                    <a:pt x="1227" y="3589"/>
                    <a:pt x="1227" y="3589"/>
                    <a:pt x="1227" y="3589"/>
                  </a:cubicBezTo>
                  <a:cubicBezTo>
                    <a:pt x="2976" y="3589"/>
                    <a:pt x="2976" y="3589"/>
                    <a:pt x="2976" y="3589"/>
                  </a:cubicBezTo>
                  <a:cubicBezTo>
                    <a:pt x="2976" y="2472"/>
                    <a:pt x="2976" y="2472"/>
                    <a:pt x="2976" y="2472"/>
                  </a:cubicBezTo>
                  <a:cubicBezTo>
                    <a:pt x="2940" y="2472"/>
                    <a:pt x="2940" y="2472"/>
                    <a:pt x="2940" y="2472"/>
                  </a:cubicBezTo>
                  <a:cubicBezTo>
                    <a:pt x="2930" y="2481"/>
                    <a:pt x="2912" y="2490"/>
                    <a:pt x="2848" y="2536"/>
                  </a:cubicBezTo>
                  <a:cubicBezTo>
                    <a:pt x="2793" y="2582"/>
                    <a:pt x="2710" y="2646"/>
                    <a:pt x="2600" y="2646"/>
                  </a:cubicBezTo>
                  <a:cubicBezTo>
                    <a:pt x="2500" y="2646"/>
                    <a:pt x="2399" y="2618"/>
                    <a:pt x="2317" y="2554"/>
                  </a:cubicBezTo>
                  <a:cubicBezTo>
                    <a:pt x="2234" y="2490"/>
                    <a:pt x="2179" y="2372"/>
                    <a:pt x="2179" y="2234"/>
                  </a:cubicBezTo>
                  <a:cubicBezTo>
                    <a:pt x="2170" y="2096"/>
                    <a:pt x="2234" y="1969"/>
                    <a:pt x="2317" y="1905"/>
                  </a:cubicBezTo>
                  <a:cubicBezTo>
                    <a:pt x="2399" y="1831"/>
                    <a:pt x="2500" y="1813"/>
                    <a:pt x="2600" y="1813"/>
                  </a:cubicBezTo>
                  <a:cubicBezTo>
                    <a:pt x="2701" y="1813"/>
                    <a:pt x="2784" y="1868"/>
                    <a:pt x="2838" y="1905"/>
                  </a:cubicBezTo>
                  <a:cubicBezTo>
                    <a:pt x="2903" y="1950"/>
                    <a:pt x="2912" y="1960"/>
                    <a:pt x="2921" y="1960"/>
                  </a:cubicBezTo>
                  <a:cubicBezTo>
                    <a:pt x="2976" y="1960"/>
                    <a:pt x="2976" y="1960"/>
                    <a:pt x="2976" y="1960"/>
                  </a:cubicBezTo>
                  <a:cubicBezTo>
                    <a:pt x="2976" y="870"/>
                    <a:pt x="2976" y="870"/>
                    <a:pt x="2976" y="870"/>
                  </a:cubicBezTo>
                  <a:cubicBezTo>
                    <a:pt x="686" y="870"/>
                    <a:pt x="686" y="870"/>
                    <a:pt x="686" y="870"/>
                  </a:cubicBezTo>
                  <a:lnTo>
                    <a:pt x="686" y="586"/>
                  </a:lnTo>
                </a:path>
              </a:pathLst>
            </a:custGeom>
            <a:solidFill>
              <a:schemeClr val="accent2"/>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4" name="Google Shape;8904;p204"/>
            <p:cNvSpPr/>
            <p:nvPr/>
          </p:nvSpPr>
          <p:spPr>
            <a:xfrm>
              <a:off x="7509566" y="5670021"/>
              <a:ext cx="3168883" cy="2674937"/>
            </a:xfrm>
            <a:custGeom>
              <a:rect b="b" l="l" r="r" t="t"/>
              <a:pathLst>
                <a:path extrusionOk="0" h="4460" w="5284">
                  <a:moveTo>
                    <a:pt x="5100" y="1895"/>
                  </a:moveTo>
                  <a:lnTo>
                    <a:pt x="5100" y="1895"/>
                  </a:lnTo>
                  <a:cubicBezTo>
                    <a:pt x="5000" y="1868"/>
                    <a:pt x="4880" y="1941"/>
                    <a:pt x="4853" y="2051"/>
                  </a:cubicBezTo>
                  <a:cubicBezTo>
                    <a:pt x="4853" y="2051"/>
                    <a:pt x="4798" y="2289"/>
                    <a:pt x="4697" y="2509"/>
                  </a:cubicBezTo>
                  <a:cubicBezTo>
                    <a:pt x="4642" y="2618"/>
                    <a:pt x="4569" y="2719"/>
                    <a:pt x="4514" y="2783"/>
                  </a:cubicBezTo>
                  <a:cubicBezTo>
                    <a:pt x="4450" y="2848"/>
                    <a:pt x="4404" y="2866"/>
                    <a:pt x="4359" y="2866"/>
                  </a:cubicBezTo>
                  <a:cubicBezTo>
                    <a:pt x="4276" y="2857"/>
                    <a:pt x="4193" y="2820"/>
                    <a:pt x="4111" y="2774"/>
                  </a:cubicBezTo>
                  <a:cubicBezTo>
                    <a:pt x="4166" y="2719"/>
                    <a:pt x="4239" y="2673"/>
                    <a:pt x="4285" y="2627"/>
                  </a:cubicBezTo>
                  <a:cubicBezTo>
                    <a:pt x="4413" y="2481"/>
                    <a:pt x="4505" y="2353"/>
                    <a:pt x="4551" y="2179"/>
                  </a:cubicBezTo>
                  <a:cubicBezTo>
                    <a:pt x="4596" y="1987"/>
                    <a:pt x="4596" y="1758"/>
                    <a:pt x="4514" y="1565"/>
                  </a:cubicBezTo>
                  <a:cubicBezTo>
                    <a:pt x="4423" y="1364"/>
                    <a:pt x="4212" y="1181"/>
                    <a:pt x="3946" y="1190"/>
                  </a:cubicBezTo>
                  <a:cubicBezTo>
                    <a:pt x="3699" y="1190"/>
                    <a:pt x="3535" y="1364"/>
                    <a:pt x="3443" y="1529"/>
                  </a:cubicBezTo>
                  <a:cubicBezTo>
                    <a:pt x="3351" y="1703"/>
                    <a:pt x="3305" y="1895"/>
                    <a:pt x="3296" y="2060"/>
                  </a:cubicBezTo>
                  <a:cubicBezTo>
                    <a:pt x="3287" y="2298"/>
                    <a:pt x="3379" y="2527"/>
                    <a:pt x="3507" y="2728"/>
                  </a:cubicBezTo>
                  <a:cubicBezTo>
                    <a:pt x="3415" y="2783"/>
                    <a:pt x="3323" y="2848"/>
                    <a:pt x="3250" y="2875"/>
                  </a:cubicBezTo>
                  <a:cubicBezTo>
                    <a:pt x="3250" y="2866"/>
                    <a:pt x="3241" y="2848"/>
                    <a:pt x="3250" y="2829"/>
                  </a:cubicBezTo>
                  <a:cubicBezTo>
                    <a:pt x="3186" y="2179"/>
                    <a:pt x="3031" y="1493"/>
                    <a:pt x="2783" y="870"/>
                  </a:cubicBezTo>
                  <a:cubicBezTo>
                    <a:pt x="1557" y="870"/>
                    <a:pt x="1557" y="870"/>
                    <a:pt x="1557" y="870"/>
                  </a:cubicBezTo>
                  <a:cubicBezTo>
                    <a:pt x="1557" y="586"/>
                    <a:pt x="1557" y="586"/>
                    <a:pt x="1557" y="586"/>
                  </a:cubicBezTo>
                  <a:cubicBezTo>
                    <a:pt x="1557" y="504"/>
                    <a:pt x="1612" y="458"/>
                    <a:pt x="1639" y="403"/>
                  </a:cubicBezTo>
                  <a:cubicBezTo>
                    <a:pt x="1675" y="357"/>
                    <a:pt x="1703" y="320"/>
                    <a:pt x="1703" y="256"/>
                  </a:cubicBezTo>
                  <a:cubicBezTo>
                    <a:pt x="1703" y="192"/>
                    <a:pt x="1684" y="119"/>
                    <a:pt x="1648" y="73"/>
                  </a:cubicBezTo>
                  <a:cubicBezTo>
                    <a:pt x="1612" y="28"/>
                    <a:pt x="1557" y="0"/>
                    <a:pt x="1456" y="0"/>
                  </a:cubicBezTo>
                  <a:cubicBezTo>
                    <a:pt x="1346" y="9"/>
                    <a:pt x="1291" y="37"/>
                    <a:pt x="1254" y="82"/>
                  </a:cubicBezTo>
                  <a:cubicBezTo>
                    <a:pt x="1217" y="119"/>
                    <a:pt x="1199" y="183"/>
                    <a:pt x="1199" y="256"/>
                  </a:cubicBezTo>
                  <a:cubicBezTo>
                    <a:pt x="1199" y="320"/>
                    <a:pt x="1226" y="357"/>
                    <a:pt x="1272" y="412"/>
                  </a:cubicBezTo>
                  <a:cubicBezTo>
                    <a:pt x="1309" y="458"/>
                    <a:pt x="1364" y="504"/>
                    <a:pt x="1373" y="586"/>
                  </a:cubicBezTo>
                  <a:cubicBezTo>
                    <a:pt x="1373" y="595"/>
                    <a:pt x="1373" y="595"/>
                    <a:pt x="1373" y="595"/>
                  </a:cubicBezTo>
                  <a:cubicBezTo>
                    <a:pt x="1373" y="870"/>
                    <a:pt x="1373" y="870"/>
                    <a:pt x="1373" y="870"/>
                  </a:cubicBezTo>
                  <a:cubicBezTo>
                    <a:pt x="879" y="870"/>
                    <a:pt x="879" y="870"/>
                    <a:pt x="879" y="870"/>
                  </a:cubicBezTo>
                  <a:cubicBezTo>
                    <a:pt x="879" y="2124"/>
                    <a:pt x="879" y="2124"/>
                    <a:pt x="879" y="2124"/>
                  </a:cubicBezTo>
                  <a:cubicBezTo>
                    <a:pt x="577" y="2124"/>
                    <a:pt x="577" y="2124"/>
                    <a:pt x="577" y="2124"/>
                  </a:cubicBezTo>
                  <a:cubicBezTo>
                    <a:pt x="504" y="2124"/>
                    <a:pt x="449" y="2069"/>
                    <a:pt x="403" y="2042"/>
                  </a:cubicBezTo>
                  <a:cubicBezTo>
                    <a:pt x="357" y="2005"/>
                    <a:pt x="311" y="1978"/>
                    <a:pt x="247" y="1978"/>
                  </a:cubicBezTo>
                  <a:cubicBezTo>
                    <a:pt x="183" y="1978"/>
                    <a:pt x="119" y="1996"/>
                    <a:pt x="74" y="2032"/>
                  </a:cubicBezTo>
                  <a:cubicBezTo>
                    <a:pt x="27" y="2069"/>
                    <a:pt x="0" y="2124"/>
                    <a:pt x="0" y="2225"/>
                  </a:cubicBezTo>
                  <a:cubicBezTo>
                    <a:pt x="0" y="2335"/>
                    <a:pt x="27" y="2390"/>
                    <a:pt x="74" y="2426"/>
                  </a:cubicBezTo>
                  <a:cubicBezTo>
                    <a:pt x="119" y="2463"/>
                    <a:pt x="183" y="2481"/>
                    <a:pt x="247" y="2481"/>
                  </a:cubicBezTo>
                  <a:cubicBezTo>
                    <a:pt x="311" y="2481"/>
                    <a:pt x="357" y="2454"/>
                    <a:pt x="403" y="2408"/>
                  </a:cubicBezTo>
                  <a:cubicBezTo>
                    <a:pt x="449" y="2372"/>
                    <a:pt x="504" y="2316"/>
                    <a:pt x="586" y="2307"/>
                  </a:cubicBezTo>
                  <a:lnTo>
                    <a:pt x="586" y="2307"/>
                  </a:lnTo>
                  <a:cubicBezTo>
                    <a:pt x="879" y="2307"/>
                    <a:pt x="879" y="2307"/>
                    <a:pt x="879" y="2307"/>
                  </a:cubicBezTo>
                  <a:cubicBezTo>
                    <a:pt x="879" y="3589"/>
                    <a:pt x="879" y="3589"/>
                    <a:pt x="879" y="3589"/>
                  </a:cubicBezTo>
                  <a:cubicBezTo>
                    <a:pt x="1914" y="3589"/>
                    <a:pt x="1914" y="3589"/>
                    <a:pt x="1914" y="3589"/>
                  </a:cubicBezTo>
                  <a:cubicBezTo>
                    <a:pt x="1914" y="3864"/>
                    <a:pt x="1914" y="3864"/>
                    <a:pt x="1914" y="3864"/>
                  </a:cubicBezTo>
                  <a:lnTo>
                    <a:pt x="1914" y="3864"/>
                  </a:lnTo>
                  <a:cubicBezTo>
                    <a:pt x="1905" y="3946"/>
                    <a:pt x="1849" y="4001"/>
                    <a:pt x="1813" y="4047"/>
                  </a:cubicBezTo>
                  <a:cubicBezTo>
                    <a:pt x="1776" y="4101"/>
                    <a:pt x="1748" y="4138"/>
                    <a:pt x="1748" y="4202"/>
                  </a:cubicBezTo>
                  <a:cubicBezTo>
                    <a:pt x="1748" y="4267"/>
                    <a:pt x="1758" y="4331"/>
                    <a:pt x="1794" y="4377"/>
                  </a:cubicBezTo>
                  <a:cubicBezTo>
                    <a:pt x="1831" y="4423"/>
                    <a:pt x="1886" y="4450"/>
                    <a:pt x="1996" y="4459"/>
                  </a:cubicBezTo>
                  <a:cubicBezTo>
                    <a:pt x="2097" y="4459"/>
                    <a:pt x="2152" y="4423"/>
                    <a:pt x="2188" y="4377"/>
                  </a:cubicBezTo>
                  <a:cubicBezTo>
                    <a:pt x="2224" y="4340"/>
                    <a:pt x="2243" y="4267"/>
                    <a:pt x="2243" y="4202"/>
                  </a:cubicBezTo>
                  <a:cubicBezTo>
                    <a:pt x="2243" y="4138"/>
                    <a:pt x="2215" y="4101"/>
                    <a:pt x="2188" y="4047"/>
                  </a:cubicBezTo>
                  <a:cubicBezTo>
                    <a:pt x="2152" y="4001"/>
                    <a:pt x="2097" y="3956"/>
                    <a:pt x="2097" y="3873"/>
                  </a:cubicBezTo>
                  <a:cubicBezTo>
                    <a:pt x="2097" y="3589"/>
                    <a:pt x="2097" y="3589"/>
                    <a:pt x="2097" y="3589"/>
                  </a:cubicBezTo>
                  <a:cubicBezTo>
                    <a:pt x="3250" y="3589"/>
                    <a:pt x="3250" y="3589"/>
                    <a:pt x="3250" y="3589"/>
                  </a:cubicBezTo>
                  <a:cubicBezTo>
                    <a:pt x="3278" y="3461"/>
                    <a:pt x="3278" y="3379"/>
                    <a:pt x="3269" y="3305"/>
                  </a:cubicBezTo>
                  <a:cubicBezTo>
                    <a:pt x="3305" y="3296"/>
                    <a:pt x="3333" y="3287"/>
                    <a:pt x="3369" y="3268"/>
                  </a:cubicBezTo>
                  <a:cubicBezTo>
                    <a:pt x="3507" y="3214"/>
                    <a:pt x="3653" y="3131"/>
                    <a:pt x="3800" y="3030"/>
                  </a:cubicBezTo>
                  <a:cubicBezTo>
                    <a:pt x="3946" y="3149"/>
                    <a:pt x="4120" y="3250"/>
                    <a:pt x="4322" y="3268"/>
                  </a:cubicBezTo>
                  <a:cubicBezTo>
                    <a:pt x="4514" y="3287"/>
                    <a:pt x="4678" y="3195"/>
                    <a:pt x="4798" y="3076"/>
                  </a:cubicBezTo>
                  <a:cubicBezTo>
                    <a:pt x="4917" y="2967"/>
                    <a:pt x="5000" y="2820"/>
                    <a:pt x="5063" y="2682"/>
                  </a:cubicBezTo>
                  <a:cubicBezTo>
                    <a:pt x="5191" y="2408"/>
                    <a:pt x="5256" y="2142"/>
                    <a:pt x="5256" y="2142"/>
                  </a:cubicBezTo>
                  <a:cubicBezTo>
                    <a:pt x="5283" y="2032"/>
                    <a:pt x="5210" y="1914"/>
                    <a:pt x="5100" y="1895"/>
                  </a:cubicBezTo>
                  <a:close/>
                  <a:moveTo>
                    <a:pt x="3836" y="2472"/>
                  </a:moveTo>
                  <a:lnTo>
                    <a:pt x="3836" y="2472"/>
                  </a:lnTo>
                  <a:cubicBezTo>
                    <a:pt x="3754" y="2344"/>
                    <a:pt x="3708" y="2197"/>
                    <a:pt x="3708" y="2078"/>
                  </a:cubicBezTo>
                  <a:cubicBezTo>
                    <a:pt x="3708" y="1978"/>
                    <a:pt x="3754" y="1831"/>
                    <a:pt x="3809" y="1730"/>
                  </a:cubicBezTo>
                  <a:cubicBezTo>
                    <a:pt x="3864" y="1630"/>
                    <a:pt x="3910" y="1593"/>
                    <a:pt x="3946" y="1593"/>
                  </a:cubicBezTo>
                  <a:cubicBezTo>
                    <a:pt x="4065" y="1593"/>
                    <a:pt x="4093" y="1630"/>
                    <a:pt x="4138" y="1721"/>
                  </a:cubicBezTo>
                  <a:cubicBezTo>
                    <a:pt x="4175" y="1813"/>
                    <a:pt x="4175" y="1969"/>
                    <a:pt x="4147" y="2078"/>
                  </a:cubicBezTo>
                  <a:cubicBezTo>
                    <a:pt x="4138" y="2133"/>
                    <a:pt x="4084" y="2243"/>
                    <a:pt x="3983" y="2353"/>
                  </a:cubicBezTo>
                  <a:cubicBezTo>
                    <a:pt x="3946" y="2390"/>
                    <a:pt x="3882" y="2426"/>
                    <a:pt x="3836" y="2472"/>
                  </a:cubicBezTo>
                  <a:close/>
                </a:path>
              </a:pathLst>
            </a:custGeom>
            <a:solidFill>
              <a:schemeClr val="accent2"/>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5" name="Google Shape;8905;p204"/>
            <p:cNvSpPr/>
            <p:nvPr/>
          </p:nvSpPr>
          <p:spPr>
            <a:xfrm>
              <a:off x="3631785" y="7963958"/>
              <a:ext cx="2340952" cy="1378480"/>
            </a:xfrm>
            <a:custGeom>
              <a:rect b="b" l="l" r="r" t="t"/>
              <a:pathLst>
                <a:path extrusionOk="0" h="2299" w="3902">
                  <a:moveTo>
                    <a:pt x="3818" y="953"/>
                  </a:moveTo>
                  <a:lnTo>
                    <a:pt x="3818" y="953"/>
                  </a:lnTo>
                  <a:cubicBezTo>
                    <a:pt x="3773" y="916"/>
                    <a:pt x="3709" y="897"/>
                    <a:pt x="3645" y="897"/>
                  </a:cubicBezTo>
                  <a:cubicBezTo>
                    <a:pt x="3581" y="897"/>
                    <a:pt x="3535" y="925"/>
                    <a:pt x="3489" y="962"/>
                  </a:cubicBezTo>
                  <a:cubicBezTo>
                    <a:pt x="3443" y="998"/>
                    <a:pt x="3388" y="1044"/>
                    <a:pt x="3315" y="1044"/>
                  </a:cubicBezTo>
                  <a:cubicBezTo>
                    <a:pt x="2976" y="1044"/>
                    <a:pt x="2976" y="1044"/>
                    <a:pt x="2976" y="1044"/>
                  </a:cubicBezTo>
                  <a:cubicBezTo>
                    <a:pt x="2976" y="0"/>
                    <a:pt x="2976" y="0"/>
                    <a:pt x="2976" y="0"/>
                  </a:cubicBezTo>
                  <a:cubicBezTo>
                    <a:pt x="2298" y="0"/>
                    <a:pt x="2298" y="0"/>
                    <a:pt x="2298" y="0"/>
                  </a:cubicBezTo>
                  <a:cubicBezTo>
                    <a:pt x="2298" y="46"/>
                    <a:pt x="2298" y="46"/>
                    <a:pt x="2298" y="46"/>
                  </a:cubicBezTo>
                  <a:cubicBezTo>
                    <a:pt x="2298" y="55"/>
                    <a:pt x="2298" y="64"/>
                    <a:pt x="2353" y="129"/>
                  </a:cubicBezTo>
                  <a:cubicBezTo>
                    <a:pt x="2390" y="183"/>
                    <a:pt x="2445" y="265"/>
                    <a:pt x="2445" y="375"/>
                  </a:cubicBezTo>
                  <a:cubicBezTo>
                    <a:pt x="2445" y="467"/>
                    <a:pt x="2427" y="568"/>
                    <a:pt x="2353" y="659"/>
                  </a:cubicBezTo>
                  <a:cubicBezTo>
                    <a:pt x="2289" y="732"/>
                    <a:pt x="2162" y="796"/>
                    <a:pt x="2024" y="796"/>
                  </a:cubicBezTo>
                  <a:cubicBezTo>
                    <a:pt x="1887" y="787"/>
                    <a:pt x="1768" y="732"/>
                    <a:pt x="1704" y="659"/>
                  </a:cubicBezTo>
                  <a:cubicBezTo>
                    <a:pt x="1631" y="568"/>
                    <a:pt x="1612" y="467"/>
                    <a:pt x="1612" y="375"/>
                  </a:cubicBezTo>
                  <a:cubicBezTo>
                    <a:pt x="1612" y="265"/>
                    <a:pt x="1677" y="174"/>
                    <a:pt x="1713" y="119"/>
                  </a:cubicBezTo>
                  <a:cubicBezTo>
                    <a:pt x="1768" y="55"/>
                    <a:pt x="1777" y="46"/>
                    <a:pt x="1777" y="28"/>
                  </a:cubicBezTo>
                  <a:cubicBezTo>
                    <a:pt x="1777" y="0"/>
                    <a:pt x="1777" y="0"/>
                    <a:pt x="1777" y="0"/>
                  </a:cubicBezTo>
                  <a:cubicBezTo>
                    <a:pt x="0" y="0"/>
                    <a:pt x="0" y="0"/>
                    <a:pt x="0" y="0"/>
                  </a:cubicBezTo>
                  <a:cubicBezTo>
                    <a:pt x="0" y="879"/>
                    <a:pt x="0" y="879"/>
                    <a:pt x="0" y="879"/>
                  </a:cubicBezTo>
                  <a:cubicBezTo>
                    <a:pt x="92" y="879"/>
                    <a:pt x="92" y="879"/>
                    <a:pt x="92" y="879"/>
                  </a:cubicBezTo>
                  <a:cubicBezTo>
                    <a:pt x="111" y="879"/>
                    <a:pt x="111" y="879"/>
                    <a:pt x="175" y="833"/>
                  </a:cubicBezTo>
                  <a:cubicBezTo>
                    <a:pt x="230" y="787"/>
                    <a:pt x="321" y="741"/>
                    <a:pt x="421" y="741"/>
                  </a:cubicBezTo>
                  <a:cubicBezTo>
                    <a:pt x="522" y="741"/>
                    <a:pt x="623" y="760"/>
                    <a:pt x="706" y="824"/>
                  </a:cubicBezTo>
                  <a:cubicBezTo>
                    <a:pt x="788" y="888"/>
                    <a:pt x="843" y="1017"/>
                    <a:pt x="843" y="1154"/>
                  </a:cubicBezTo>
                  <a:cubicBezTo>
                    <a:pt x="843" y="1291"/>
                    <a:pt x="788" y="1410"/>
                    <a:pt x="706" y="1474"/>
                  </a:cubicBezTo>
                  <a:cubicBezTo>
                    <a:pt x="623" y="1548"/>
                    <a:pt x="522" y="1566"/>
                    <a:pt x="421" y="1566"/>
                  </a:cubicBezTo>
                  <a:cubicBezTo>
                    <a:pt x="312" y="1566"/>
                    <a:pt x="230" y="1511"/>
                    <a:pt x="175" y="1465"/>
                  </a:cubicBezTo>
                  <a:cubicBezTo>
                    <a:pt x="111" y="1410"/>
                    <a:pt x="92" y="1401"/>
                    <a:pt x="74"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8" y="2215"/>
                    <a:pt x="1173" y="2152"/>
                  </a:cubicBezTo>
                  <a:cubicBezTo>
                    <a:pt x="1127" y="2097"/>
                    <a:pt x="1072" y="2005"/>
                    <a:pt x="1072" y="1895"/>
                  </a:cubicBezTo>
                  <a:cubicBezTo>
                    <a:pt x="1072" y="1804"/>
                    <a:pt x="1090" y="1703"/>
                    <a:pt x="1164" y="1612"/>
                  </a:cubicBezTo>
                  <a:cubicBezTo>
                    <a:pt x="1228" y="1539"/>
                    <a:pt x="1346" y="1484"/>
                    <a:pt x="1484" y="1474"/>
                  </a:cubicBezTo>
                  <a:cubicBezTo>
                    <a:pt x="1621" y="1474"/>
                    <a:pt x="1749" y="1539"/>
                    <a:pt x="1813" y="1612"/>
                  </a:cubicBezTo>
                  <a:cubicBezTo>
                    <a:pt x="1877" y="1703"/>
                    <a:pt x="1896" y="1804"/>
                    <a:pt x="1896" y="1895"/>
                  </a:cubicBezTo>
                  <a:cubicBezTo>
                    <a:pt x="1896" y="2005"/>
                    <a:pt x="1850" y="2088"/>
                    <a:pt x="1804" y="2143"/>
                  </a:cubicBezTo>
                  <a:cubicBezTo>
                    <a:pt x="1759" y="2206"/>
                    <a:pt x="1749" y="2215"/>
                    <a:pt x="1749" y="2225"/>
                  </a:cubicBezTo>
                  <a:cubicBezTo>
                    <a:pt x="1749" y="2298"/>
                    <a:pt x="1749" y="2298"/>
                    <a:pt x="1749" y="2298"/>
                  </a:cubicBezTo>
                  <a:cubicBezTo>
                    <a:pt x="2976" y="2298"/>
                    <a:pt x="2976" y="2298"/>
                    <a:pt x="2976" y="2298"/>
                  </a:cubicBezTo>
                  <a:cubicBezTo>
                    <a:pt x="2976" y="1236"/>
                    <a:pt x="2976" y="1236"/>
                    <a:pt x="2976" y="1236"/>
                  </a:cubicBezTo>
                  <a:cubicBezTo>
                    <a:pt x="3306" y="1236"/>
                    <a:pt x="3306" y="1236"/>
                    <a:pt x="3306" y="1236"/>
                  </a:cubicBezTo>
                  <a:lnTo>
                    <a:pt x="3306" y="1236"/>
                  </a:lnTo>
                  <a:cubicBezTo>
                    <a:pt x="3388" y="1245"/>
                    <a:pt x="3443" y="1300"/>
                    <a:pt x="3489" y="1337"/>
                  </a:cubicBezTo>
                  <a:cubicBezTo>
                    <a:pt x="3535" y="1373"/>
                    <a:pt x="3581" y="1401"/>
                    <a:pt x="3645" y="1401"/>
                  </a:cubicBezTo>
                  <a:cubicBezTo>
                    <a:pt x="3709" y="1401"/>
                    <a:pt x="3773" y="1383"/>
                    <a:pt x="3818" y="1346"/>
                  </a:cubicBezTo>
                  <a:cubicBezTo>
                    <a:pt x="3865" y="1309"/>
                    <a:pt x="3892" y="1254"/>
                    <a:pt x="3892" y="1154"/>
                  </a:cubicBezTo>
                  <a:cubicBezTo>
                    <a:pt x="3901" y="1044"/>
                    <a:pt x="3865" y="989"/>
                    <a:pt x="3818" y="953"/>
                  </a:cubicBezTo>
                </a:path>
              </a:pathLst>
            </a:custGeom>
            <a:solidFill>
              <a:schemeClr val="accent3"/>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6" name="Google Shape;8906;p204"/>
            <p:cNvSpPr/>
            <p:nvPr/>
          </p:nvSpPr>
          <p:spPr>
            <a:xfrm>
              <a:off x="5557449" y="7963958"/>
              <a:ext cx="1785472" cy="1378480"/>
            </a:xfrm>
            <a:custGeom>
              <a:rect b="b" l="l" r="r" t="t"/>
              <a:pathLst>
                <a:path extrusionOk="0" h="2299" w="2977">
                  <a:moveTo>
                    <a:pt x="2299" y="46"/>
                  </a:moveTo>
                  <a:lnTo>
                    <a:pt x="2299" y="46"/>
                  </a:lnTo>
                  <a:cubicBezTo>
                    <a:pt x="2299" y="55"/>
                    <a:pt x="2308" y="64"/>
                    <a:pt x="2354" y="129"/>
                  </a:cubicBezTo>
                  <a:cubicBezTo>
                    <a:pt x="2391" y="183"/>
                    <a:pt x="2445" y="265"/>
                    <a:pt x="2445" y="375"/>
                  </a:cubicBezTo>
                  <a:cubicBezTo>
                    <a:pt x="2445" y="467"/>
                    <a:pt x="2427" y="568"/>
                    <a:pt x="2354" y="659"/>
                  </a:cubicBezTo>
                  <a:cubicBezTo>
                    <a:pt x="2290" y="732"/>
                    <a:pt x="2161" y="796"/>
                    <a:pt x="2024" y="796"/>
                  </a:cubicBezTo>
                  <a:cubicBezTo>
                    <a:pt x="1887" y="787"/>
                    <a:pt x="1768" y="732"/>
                    <a:pt x="1703" y="659"/>
                  </a:cubicBezTo>
                  <a:cubicBezTo>
                    <a:pt x="1639" y="568"/>
                    <a:pt x="1621" y="467"/>
                    <a:pt x="1621" y="375"/>
                  </a:cubicBezTo>
                  <a:cubicBezTo>
                    <a:pt x="1621" y="265"/>
                    <a:pt x="1676" y="174"/>
                    <a:pt x="1722" y="119"/>
                  </a:cubicBezTo>
                  <a:cubicBezTo>
                    <a:pt x="1768" y="55"/>
                    <a:pt x="1786" y="46"/>
                    <a:pt x="1786" y="28"/>
                  </a:cubicBezTo>
                  <a:cubicBezTo>
                    <a:pt x="1786" y="0"/>
                    <a:pt x="1786" y="0"/>
                    <a:pt x="1786" y="0"/>
                  </a:cubicBezTo>
                  <a:cubicBezTo>
                    <a:pt x="0" y="0"/>
                    <a:pt x="0" y="0"/>
                    <a:pt x="0" y="0"/>
                  </a:cubicBezTo>
                  <a:cubicBezTo>
                    <a:pt x="0" y="879"/>
                    <a:pt x="0" y="879"/>
                    <a:pt x="0" y="879"/>
                  </a:cubicBezTo>
                  <a:cubicBezTo>
                    <a:pt x="101" y="879"/>
                    <a:pt x="101" y="879"/>
                    <a:pt x="101" y="879"/>
                  </a:cubicBezTo>
                  <a:cubicBezTo>
                    <a:pt x="110" y="879"/>
                    <a:pt x="119" y="879"/>
                    <a:pt x="183" y="833"/>
                  </a:cubicBezTo>
                  <a:cubicBezTo>
                    <a:pt x="238" y="787"/>
                    <a:pt x="321" y="741"/>
                    <a:pt x="422" y="741"/>
                  </a:cubicBezTo>
                  <a:cubicBezTo>
                    <a:pt x="522" y="741"/>
                    <a:pt x="623" y="760"/>
                    <a:pt x="705" y="824"/>
                  </a:cubicBezTo>
                  <a:cubicBezTo>
                    <a:pt x="788" y="888"/>
                    <a:pt x="843" y="1017"/>
                    <a:pt x="843" y="1154"/>
                  </a:cubicBezTo>
                  <a:cubicBezTo>
                    <a:pt x="843" y="1291"/>
                    <a:pt x="788" y="1410"/>
                    <a:pt x="705" y="1474"/>
                  </a:cubicBezTo>
                  <a:cubicBezTo>
                    <a:pt x="623" y="1548"/>
                    <a:pt x="522" y="1566"/>
                    <a:pt x="422" y="1566"/>
                  </a:cubicBezTo>
                  <a:cubicBezTo>
                    <a:pt x="312" y="1566"/>
                    <a:pt x="229" y="1511"/>
                    <a:pt x="174" y="1465"/>
                  </a:cubicBezTo>
                  <a:cubicBezTo>
                    <a:pt x="110" y="1410"/>
                    <a:pt x="92" y="1401"/>
                    <a:pt x="82" y="1401"/>
                  </a:cubicBezTo>
                  <a:cubicBezTo>
                    <a:pt x="0" y="1401"/>
                    <a:pt x="0" y="1401"/>
                    <a:pt x="0" y="1401"/>
                  </a:cubicBezTo>
                  <a:cubicBezTo>
                    <a:pt x="0" y="2298"/>
                    <a:pt x="0" y="2298"/>
                    <a:pt x="0" y="2298"/>
                  </a:cubicBezTo>
                  <a:cubicBezTo>
                    <a:pt x="1237" y="2298"/>
                    <a:pt x="1237" y="2298"/>
                    <a:pt x="1237" y="2298"/>
                  </a:cubicBezTo>
                  <a:cubicBezTo>
                    <a:pt x="1237" y="2243"/>
                    <a:pt x="1237" y="2243"/>
                    <a:pt x="1237" y="2243"/>
                  </a:cubicBezTo>
                  <a:cubicBezTo>
                    <a:pt x="1237" y="2225"/>
                    <a:pt x="1227" y="2215"/>
                    <a:pt x="1172" y="2152"/>
                  </a:cubicBezTo>
                  <a:cubicBezTo>
                    <a:pt x="1136" y="2097"/>
                    <a:pt x="1071" y="2005"/>
                    <a:pt x="1071" y="1895"/>
                  </a:cubicBezTo>
                  <a:cubicBezTo>
                    <a:pt x="1071" y="1804"/>
                    <a:pt x="1090" y="1703"/>
                    <a:pt x="1163" y="1612"/>
                  </a:cubicBezTo>
                  <a:cubicBezTo>
                    <a:pt x="1227" y="1539"/>
                    <a:pt x="1347" y="1484"/>
                    <a:pt x="1484" y="1474"/>
                  </a:cubicBezTo>
                  <a:cubicBezTo>
                    <a:pt x="1621" y="1474"/>
                    <a:pt x="1750" y="1539"/>
                    <a:pt x="1813" y="1612"/>
                  </a:cubicBezTo>
                  <a:cubicBezTo>
                    <a:pt x="1878" y="1703"/>
                    <a:pt x="1896" y="1804"/>
                    <a:pt x="1896" y="1895"/>
                  </a:cubicBezTo>
                  <a:cubicBezTo>
                    <a:pt x="1896" y="2005"/>
                    <a:pt x="1850" y="2088"/>
                    <a:pt x="1804" y="2143"/>
                  </a:cubicBezTo>
                  <a:cubicBezTo>
                    <a:pt x="1759" y="2206"/>
                    <a:pt x="1759" y="2215"/>
                    <a:pt x="1759" y="2225"/>
                  </a:cubicBezTo>
                  <a:cubicBezTo>
                    <a:pt x="1759" y="2298"/>
                    <a:pt x="1759" y="2298"/>
                    <a:pt x="1759" y="2298"/>
                  </a:cubicBezTo>
                  <a:cubicBezTo>
                    <a:pt x="2976" y="2298"/>
                    <a:pt x="2976" y="2298"/>
                    <a:pt x="2976" y="2298"/>
                  </a:cubicBezTo>
                  <a:cubicBezTo>
                    <a:pt x="2976" y="0"/>
                    <a:pt x="2976" y="0"/>
                    <a:pt x="2976" y="0"/>
                  </a:cubicBezTo>
                  <a:cubicBezTo>
                    <a:pt x="2299" y="0"/>
                    <a:pt x="2299" y="0"/>
                    <a:pt x="2299" y="0"/>
                  </a:cubicBezTo>
                  <a:lnTo>
                    <a:pt x="2299" y="46"/>
                  </a:lnTo>
                </a:path>
              </a:pathLst>
            </a:custGeom>
            <a:solidFill>
              <a:schemeClr val="accent3"/>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7" name="Google Shape;8907;p204"/>
            <p:cNvSpPr/>
            <p:nvPr/>
          </p:nvSpPr>
          <p:spPr>
            <a:xfrm>
              <a:off x="7488405" y="7963958"/>
              <a:ext cx="1938890" cy="1907647"/>
            </a:xfrm>
            <a:custGeom>
              <a:rect b="b" l="l" r="r" t="t"/>
              <a:pathLst>
                <a:path extrusionOk="0" h="3178" w="3232">
                  <a:moveTo>
                    <a:pt x="2297" y="46"/>
                  </a:moveTo>
                  <a:lnTo>
                    <a:pt x="2297" y="46"/>
                  </a:lnTo>
                  <a:cubicBezTo>
                    <a:pt x="2297" y="55"/>
                    <a:pt x="2306" y="64"/>
                    <a:pt x="2352" y="129"/>
                  </a:cubicBezTo>
                  <a:cubicBezTo>
                    <a:pt x="2389" y="183"/>
                    <a:pt x="2444" y="265"/>
                    <a:pt x="2444" y="375"/>
                  </a:cubicBezTo>
                  <a:cubicBezTo>
                    <a:pt x="2444" y="467"/>
                    <a:pt x="2426" y="568"/>
                    <a:pt x="2352" y="659"/>
                  </a:cubicBezTo>
                  <a:cubicBezTo>
                    <a:pt x="2288" y="732"/>
                    <a:pt x="2169" y="796"/>
                    <a:pt x="2032" y="796"/>
                  </a:cubicBezTo>
                  <a:cubicBezTo>
                    <a:pt x="1894" y="787"/>
                    <a:pt x="1775" y="732"/>
                    <a:pt x="1702" y="659"/>
                  </a:cubicBezTo>
                  <a:cubicBezTo>
                    <a:pt x="1639" y="568"/>
                    <a:pt x="1620" y="467"/>
                    <a:pt x="1620" y="375"/>
                  </a:cubicBezTo>
                  <a:cubicBezTo>
                    <a:pt x="1620" y="265"/>
                    <a:pt x="1675" y="174"/>
                    <a:pt x="1720" y="119"/>
                  </a:cubicBezTo>
                  <a:cubicBezTo>
                    <a:pt x="1766" y="55"/>
                    <a:pt x="1784" y="46"/>
                    <a:pt x="1784" y="28"/>
                  </a:cubicBezTo>
                  <a:cubicBezTo>
                    <a:pt x="1784" y="0"/>
                    <a:pt x="1784" y="0"/>
                    <a:pt x="1784" y="0"/>
                  </a:cubicBezTo>
                  <a:cubicBezTo>
                    <a:pt x="0" y="0"/>
                    <a:pt x="0" y="0"/>
                    <a:pt x="0" y="0"/>
                  </a:cubicBezTo>
                  <a:cubicBezTo>
                    <a:pt x="0" y="2298"/>
                    <a:pt x="0" y="2298"/>
                    <a:pt x="0" y="2298"/>
                  </a:cubicBezTo>
                  <a:cubicBezTo>
                    <a:pt x="328" y="2298"/>
                    <a:pt x="328" y="2298"/>
                    <a:pt x="328" y="2298"/>
                  </a:cubicBezTo>
                  <a:cubicBezTo>
                    <a:pt x="328" y="2582"/>
                    <a:pt x="328" y="2582"/>
                    <a:pt x="328" y="2582"/>
                  </a:cubicBezTo>
                  <a:lnTo>
                    <a:pt x="328" y="2591"/>
                  </a:lnTo>
                  <a:cubicBezTo>
                    <a:pt x="319" y="2673"/>
                    <a:pt x="265" y="2719"/>
                    <a:pt x="228" y="2765"/>
                  </a:cubicBezTo>
                  <a:cubicBezTo>
                    <a:pt x="192" y="2820"/>
                    <a:pt x="164" y="2857"/>
                    <a:pt x="164" y="2921"/>
                  </a:cubicBezTo>
                  <a:cubicBezTo>
                    <a:pt x="164" y="2994"/>
                    <a:pt x="173" y="3059"/>
                    <a:pt x="210" y="3095"/>
                  </a:cubicBezTo>
                  <a:cubicBezTo>
                    <a:pt x="246" y="3140"/>
                    <a:pt x="301" y="3177"/>
                    <a:pt x="411" y="3177"/>
                  </a:cubicBezTo>
                  <a:cubicBezTo>
                    <a:pt x="512" y="3177"/>
                    <a:pt x="567" y="3150"/>
                    <a:pt x="604" y="3104"/>
                  </a:cubicBezTo>
                  <a:cubicBezTo>
                    <a:pt x="641" y="3059"/>
                    <a:pt x="659" y="2985"/>
                    <a:pt x="659" y="2921"/>
                  </a:cubicBezTo>
                  <a:cubicBezTo>
                    <a:pt x="659" y="2866"/>
                    <a:pt x="632" y="2820"/>
                    <a:pt x="595" y="2774"/>
                  </a:cubicBezTo>
                  <a:cubicBezTo>
                    <a:pt x="567" y="2719"/>
                    <a:pt x="512" y="2673"/>
                    <a:pt x="512" y="2591"/>
                  </a:cubicBezTo>
                  <a:cubicBezTo>
                    <a:pt x="512" y="2298"/>
                    <a:pt x="512" y="2298"/>
                    <a:pt x="512" y="2298"/>
                  </a:cubicBezTo>
                  <a:cubicBezTo>
                    <a:pt x="1556" y="2298"/>
                    <a:pt x="1556" y="2298"/>
                    <a:pt x="1556" y="2298"/>
                  </a:cubicBezTo>
                  <a:cubicBezTo>
                    <a:pt x="2260" y="1831"/>
                    <a:pt x="2801" y="1218"/>
                    <a:pt x="3085" y="467"/>
                  </a:cubicBezTo>
                  <a:cubicBezTo>
                    <a:pt x="3149" y="274"/>
                    <a:pt x="3195" y="129"/>
                    <a:pt x="3231" y="0"/>
                  </a:cubicBezTo>
                  <a:cubicBezTo>
                    <a:pt x="2297" y="0"/>
                    <a:pt x="2297" y="0"/>
                    <a:pt x="2297" y="0"/>
                  </a:cubicBezTo>
                  <a:lnTo>
                    <a:pt x="2297" y="46"/>
                  </a:lnTo>
                </a:path>
              </a:pathLst>
            </a:custGeom>
            <a:solidFill>
              <a:schemeClr val="accent3"/>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8" name="Google Shape;8908;p204"/>
            <p:cNvSpPr/>
            <p:nvPr/>
          </p:nvSpPr>
          <p:spPr>
            <a:xfrm>
              <a:off x="3679398" y="8948209"/>
              <a:ext cx="2280114" cy="1902355"/>
            </a:xfrm>
            <a:custGeom>
              <a:rect b="b" l="l" r="r" t="t"/>
              <a:pathLst>
                <a:path extrusionOk="0" h="3169" w="3801">
                  <a:moveTo>
                    <a:pt x="1502" y="586"/>
                  </a:moveTo>
                  <a:lnTo>
                    <a:pt x="1502" y="586"/>
                  </a:lnTo>
                  <a:cubicBezTo>
                    <a:pt x="1502" y="504"/>
                    <a:pt x="1557" y="458"/>
                    <a:pt x="1594" y="413"/>
                  </a:cubicBezTo>
                  <a:cubicBezTo>
                    <a:pt x="1630" y="357"/>
                    <a:pt x="1648" y="321"/>
                    <a:pt x="1648" y="256"/>
                  </a:cubicBezTo>
                  <a:cubicBezTo>
                    <a:pt x="1648" y="192"/>
                    <a:pt x="1639" y="119"/>
                    <a:pt x="1603" y="82"/>
                  </a:cubicBezTo>
                  <a:cubicBezTo>
                    <a:pt x="1566" y="36"/>
                    <a:pt x="1511" y="0"/>
                    <a:pt x="1401" y="0"/>
                  </a:cubicBezTo>
                  <a:cubicBezTo>
                    <a:pt x="1300" y="9"/>
                    <a:pt x="1236" y="36"/>
                    <a:pt x="1208" y="82"/>
                  </a:cubicBezTo>
                  <a:cubicBezTo>
                    <a:pt x="1172" y="128"/>
                    <a:pt x="1154" y="192"/>
                    <a:pt x="1154" y="256"/>
                  </a:cubicBezTo>
                  <a:cubicBezTo>
                    <a:pt x="1154" y="321"/>
                    <a:pt x="1181" y="357"/>
                    <a:pt x="1218" y="413"/>
                  </a:cubicBezTo>
                  <a:cubicBezTo>
                    <a:pt x="1254" y="458"/>
                    <a:pt x="1309" y="504"/>
                    <a:pt x="1318" y="586"/>
                  </a:cubicBezTo>
                  <a:cubicBezTo>
                    <a:pt x="1318" y="595"/>
                    <a:pt x="1318" y="595"/>
                    <a:pt x="1318" y="595"/>
                  </a:cubicBezTo>
                  <a:cubicBezTo>
                    <a:pt x="1318" y="907"/>
                    <a:pt x="1318" y="907"/>
                    <a:pt x="1318" y="907"/>
                  </a:cubicBezTo>
                  <a:cubicBezTo>
                    <a:pt x="0" y="907"/>
                    <a:pt x="0" y="907"/>
                    <a:pt x="0" y="907"/>
                  </a:cubicBezTo>
                  <a:cubicBezTo>
                    <a:pt x="28" y="916"/>
                    <a:pt x="46" y="934"/>
                    <a:pt x="73" y="943"/>
                  </a:cubicBezTo>
                  <a:cubicBezTo>
                    <a:pt x="73" y="1795"/>
                    <a:pt x="73" y="1795"/>
                    <a:pt x="73" y="1795"/>
                  </a:cubicBezTo>
                  <a:cubicBezTo>
                    <a:pt x="64" y="2207"/>
                    <a:pt x="229" y="2619"/>
                    <a:pt x="504" y="2912"/>
                  </a:cubicBezTo>
                  <a:cubicBezTo>
                    <a:pt x="1337" y="3140"/>
                    <a:pt x="1849" y="3168"/>
                    <a:pt x="2601" y="2912"/>
                  </a:cubicBezTo>
                  <a:cubicBezTo>
                    <a:pt x="2875" y="2619"/>
                    <a:pt x="3031" y="2207"/>
                    <a:pt x="3031" y="1795"/>
                  </a:cubicBezTo>
                  <a:cubicBezTo>
                    <a:pt x="3031" y="1703"/>
                    <a:pt x="3031" y="1703"/>
                    <a:pt x="3031" y="1703"/>
                  </a:cubicBezTo>
                  <a:cubicBezTo>
                    <a:pt x="3259" y="1721"/>
                    <a:pt x="3507" y="1730"/>
                    <a:pt x="3754" y="1730"/>
                  </a:cubicBezTo>
                  <a:cubicBezTo>
                    <a:pt x="3763" y="1730"/>
                    <a:pt x="3782" y="1730"/>
                    <a:pt x="3800" y="1730"/>
                  </a:cubicBezTo>
                  <a:cubicBezTo>
                    <a:pt x="3800" y="907"/>
                    <a:pt x="3800" y="907"/>
                    <a:pt x="3800" y="907"/>
                  </a:cubicBezTo>
                  <a:cubicBezTo>
                    <a:pt x="1502" y="907"/>
                    <a:pt x="1502" y="907"/>
                    <a:pt x="1502" y="907"/>
                  </a:cubicBezTo>
                  <a:lnTo>
                    <a:pt x="1502" y="586"/>
                  </a:lnTo>
                </a:path>
              </a:pathLst>
            </a:custGeom>
            <a:solidFill>
              <a:schemeClr val="accent5"/>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9" name="Google Shape;8909;p204"/>
            <p:cNvSpPr/>
            <p:nvPr/>
          </p:nvSpPr>
          <p:spPr>
            <a:xfrm>
              <a:off x="6102350" y="8948208"/>
              <a:ext cx="2076437" cy="1830917"/>
            </a:xfrm>
            <a:custGeom>
              <a:rect b="b" l="l" r="r" t="t"/>
              <a:pathLst>
                <a:path extrusionOk="0" h="3050" w="3462">
                  <a:moveTo>
                    <a:pt x="2985" y="952"/>
                  </a:moveTo>
                  <a:lnTo>
                    <a:pt x="2985" y="952"/>
                  </a:lnTo>
                  <a:cubicBezTo>
                    <a:pt x="2985" y="971"/>
                    <a:pt x="2994" y="971"/>
                    <a:pt x="3040" y="1034"/>
                  </a:cubicBezTo>
                  <a:cubicBezTo>
                    <a:pt x="3076" y="1089"/>
                    <a:pt x="3131" y="1172"/>
                    <a:pt x="3131" y="1282"/>
                  </a:cubicBezTo>
                  <a:cubicBezTo>
                    <a:pt x="3131" y="1374"/>
                    <a:pt x="3113" y="1474"/>
                    <a:pt x="3040" y="1565"/>
                  </a:cubicBezTo>
                  <a:cubicBezTo>
                    <a:pt x="2976" y="1648"/>
                    <a:pt x="2857" y="1703"/>
                    <a:pt x="2719" y="1703"/>
                  </a:cubicBezTo>
                  <a:cubicBezTo>
                    <a:pt x="2582" y="1703"/>
                    <a:pt x="2463" y="1639"/>
                    <a:pt x="2390" y="1565"/>
                  </a:cubicBezTo>
                  <a:cubicBezTo>
                    <a:pt x="2326" y="1483"/>
                    <a:pt x="2308" y="1374"/>
                    <a:pt x="2308" y="1282"/>
                  </a:cubicBezTo>
                  <a:cubicBezTo>
                    <a:pt x="2308" y="1172"/>
                    <a:pt x="2362" y="1089"/>
                    <a:pt x="2408" y="1034"/>
                  </a:cubicBezTo>
                  <a:cubicBezTo>
                    <a:pt x="2454" y="971"/>
                    <a:pt x="2472" y="952"/>
                    <a:pt x="2472" y="934"/>
                  </a:cubicBezTo>
                  <a:cubicBezTo>
                    <a:pt x="2472" y="907"/>
                    <a:pt x="2472" y="907"/>
                    <a:pt x="2472" y="907"/>
                  </a:cubicBezTo>
                  <a:cubicBezTo>
                    <a:pt x="686" y="907"/>
                    <a:pt x="686" y="907"/>
                    <a:pt x="686" y="907"/>
                  </a:cubicBezTo>
                  <a:cubicBezTo>
                    <a:pt x="686" y="586"/>
                    <a:pt x="686" y="586"/>
                    <a:pt x="686" y="586"/>
                  </a:cubicBezTo>
                  <a:cubicBezTo>
                    <a:pt x="686" y="504"/>
                    <a:pt x="732" y="458"/>
                    <a:pt x="769" y="413"/>
                  </a:cubicBezTo>
                  <a:cubicBezTo>
                    <a:pt x="806" y="357"/>
                    <a:pt x="833" y="321"/>
                    <a:pt x="833" y="256"/>
                  </a:cubicBezTo>
                  <a:cubicBezTo>
                    <a:pt x="833" y="192"/>
                    <a:pt x="815" y="119"/>
                    <a:pt x="778" y="82"/>
                  </a:cubicBezTo>
                  <a:cubicBezTo>
                    <a:pt x="741" y="36"/>
                    <a:pt x="686" y="0"/>
                    <a:pt x="577" y="0"/>
                  </a:cubicBezTo>
                  <a:cubicBezTo>
                    <a:pt x="477" y="9"/>
                    <a:pt x="421" y="36"/>
                    <a:pt x="385" y="82"/>
                  </a:cubicBezTo>
                  <a:cubicBezTo>
                    <a:pt x="348" y="128"/>
                    <a:pt x="330" y="192"/>
                    <a:pt x="330" y="256"/>
                  </a:cubicBezTo>
                  <a:cubicBezTo>
                    <a:pt x="330" y="321"/>
                    <a:pt x="357" y="357"/>
                    <a:pt x="394" y="413"/>
                  </a:cubicBezTo>
                  <a:cubicBezTo>
                    <a:pt x="440" y="458"/>
                    <a:pt x="486" y="504"/>
                    <a:pt x="495" y="586"/>
                  </a:cubicBezTo>
                  <a:cubicBezTo>
                    <a:pt x="495" y="595"/>
                    <a:pt x="495" y="595"/>
                    <a:pt x="495" y="595"/>
                  </a:cubicBezTo>
                  <a:cubicBezTo>
                    <a:pt x="495" y="907"/>
                    <a:pt x="495" y="907"/>
                    <a:pt x="495" y="907"/>
                  </a:cubicBezTo>
                  <a:cubicBezTo>
                    <a:pt x="0" y="907"/>
                    <a:pt x="0" y="907"/>
                    <a:pt x="0" y="907"/>
                  </a:cubicBezTo>
                  <a:cubicBezTo>
                    <a:pt x="0" y="1721"/>
                    <a:pt x="0" y="1721"/>
                    <a:pt x="0" y="1721"/>
                  </a:cubicBezTo>
                  <a:cubicBezTo>
                    <a:pt x="155" y="1721"/>
                    <a:pt x="302" y="1721"/>
                    <a:pt x="449" y="1703"/>
                  </a:cubicBezTo>
                  <a:cubicBezTo>
                    <a:pt x="449" y="1795"/>
                    <a:pt x="449" y="1795"/>
                    <a:pt x="449" y="1795"/>
                  </a:cubicBezTo>
                  <a:cubicBezTo>
                    <a:pt x="449" y="2207"/>
                    <a:pt x="604" y="2619"/>
                    <a:pt x="879" y="2912"/>
                  </a:cubicBezTo>
                  <a:cubicBezTo>
                    <a:pt x="1712" y="3049"/>
                    <a:pt x="2207" y="3049"/>
                    <a:pt x="2985" y="2912"/>
                  </a:cubicBezTo>
                  <a:cubicBezTo>
                    <a:pt x="3260" y="2619"/>
                    <a:pt x="3416" y="2207"/>
                    <a:pt x="3407" y="1795"/>
                  </a:cubicBezTo>
                  <a:cubicBezTo>
                    <a:pt x="3407" y="934"/>
                    <a:pt x="3407" y="934"/>
                    <a:pt x="3407" y="934"/>
                  </a:cubicBezTo>
                  <a:cubicBezTo>
                    <a:pt x="3425" y="925"/>
                    <a:pt x="3443" y="916"/>
                    <a:pt x="3461" y="907"/>
                  </a:cubicBezTo>
                  <a:cubicBezTo>
                    <a:pt x="2985" y="907"/>
                    <a:pt x="2985" y="907"/>
                    <a:pt x="2985" y="907"/>
                  </a:cubicBezTo>
                  <a:lnTo>
                    <a:pt x="2985" y="952"/>
                  </a:lnTo>
                </a:path>
              </a:pathLst>
            </a:custGeom>
            <a:solidFill>
              <a:schemeClr val="accent5"/>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10" name="Google Shape;8910;p204"/>
            <p:cNvSpPr/>
            <p:nvPr/>
          </p:nvSpPr>
          <p:spPr>
            <a:xfrm>
              <a:off x="4811518" y="2053167"/>
              <a:ext cx="2856756" cy="2465917"/>
            </a:xfrm>
            <a:custGeom>
              <a:rect b="b" l="l" r="r" t="t"/>
              <a:pathLst>
                <a:path extrusionOk="0" h="4111" w="4762">
                  <a:moveTo>
                    <a:pt x="3717" y="100"/>
                  </a:moveTo>
                  <a:lnTo>
                    <a:pt x="3717" y="100"/>
                  </a:lnTo>
                  <a:cubicBezTo>
                    <a:pt x="3626" y="18"/>
                    <a:pt x="3489" y="0"/>
                    <a:pt x="3379" y="45"/>
                  </a:cubicBezTo>
                  <a:cubicBezTo>
                    <a:pt x="1438" y="887"/>
                    <a:pt x="1438" y="887"/>
                    <a:pt x="1438" y="887"/>
                  </a:cubicBezTo>
                  <a:lnTo>
                    <a:pt x="1438" y="887"/>
                  </a:lnTo>
                  <a:cubicBezTo>
                    <a:pt x="1209" y="988"/>
                    <a:pt x="0" y="2142"/>
                    <a:pt x="28" y="2370"/>
                  </a:cubicBezTo>
                  <a:cubicBezTo>
                    <a:pt x="28" y="2380"/>
                    <a:pt x="9" y="2389"/>
                    <a:pt x="9" y="2398"/>
                  </a:cubicBezTo>
                  <a:lnTo>
                    <a:pt x="9" y="2398"/>
                  </a:lnTo>
                  <a:lnTo>
                    <a:pt x="28" y="2389"/>
                  </a:lnTo>
                  <a:cubicBezTo>
                    <a:pt x="266" y="3771"/>
                    <a:pt x="266" y="3771"/>
                    <a:pt x="266" y="3771"/>
                  </a:cubicBezTo>
                  <a:cubicBezTo>
                    <a:pt x="266" y="3863"/>
                    <a:pt x="311" y="3955"/>
                    <a:pt x="375" y="4019"/>
                  </a:cubicBezTo>
                  <a:cubicBezTo>
                    <a:pt x="449" y="4083"/>
                    <a:pt x="559" y="4110"/>
                    <a:pt x="660" y="4101"/>
                  </a:cubicBezTo>
                  <a:cubicBezTo>
                    <a:pt x="348" y="3525"/>
                    <a:pt x="412" y="2801"/>
                    <a:pt x="879" y="2297"/>
                  </a:cubicBezTo>
                  <a:cubicBezTo>
                    <a:pt x="916" y="2260"/>
                    <a:pt x="943" y="2233"/>
                    <a:pt x="961" y="2215"/>
                  </a:cubicBezTo>
                  <a:cubicBezTo>
                    <a:pt x="989" y="2187"/>
                    <a:pt x="1026" y="2160"/>
                    <a:pt x="1053" y="2151"/>
                  </a:cubicBezTo>
                  <a:cubicBezTo>
                    <a:pt x="1438" y="2060"/>
                    <a:pt x="1849" y="1968"/>
                    <a:pt x="2134" y="1904"/>
                  </a:cubicBezTo>
                  <a:cubicBezTo>
                    <a:pt x="2143" y="1904"/>
                    <a:pt x="2509" y="1913"/>
                    <a:pt x="2629" y="2114"/>
                  </a:cubicBezTo>
                  <a:cubicBezTo>
                    <a:pt x="2180" y="2572"/>
                    <a:pt x="2180" y="2572"/>
                    <a:pt x="2180" y="2572"/>
                  </a:cubicBezTo>
                  <a:cubicBezTo>
                    <a:pt x="2088" y="2673"/>
                    <a:pt x="2024" y="2801"/>
                    <a:pt x="2015" y="2929"/>
                  </a:cubicBezTo>
                  <a:cubicBezTo>
                    <a:pt x="2006" y="3058"/>
                    <a:pt x="2051" y="3176"/>
                    <a:pt x="2134" y="3259"/>
                  </a:cubicBezTo>
                  <a:cubicBezTo>
                    <a:pt x="2307" y="3415"/>
                    <a:pt x="2619" y="3378"/>
                    <a:pt x="2811" y="3185"/>
                  </a:cubicBezTo>
                  <a:cubicBezTo>
                    <a:pt x="3314" y="2645"/>
                    <a:pt x="3553" y="2260"/>
                    <a:pt x="4166" y="2178"/>
                  </a:cubicBezTo>
                  <a:cubicBezTo>
                    <a:pt x="4285" y="2160"/>
                    <a:pt x="4377" y="2087"/>
                    <a:pt x="4423" y="1977"/>
                  </a:cubicBezTo>
                  <a:cubicBezTo>
                    <a:pt x="4706" y="1281"/>
                    <a:pt x="4706" y="1281"/>
                    <a:pt x="4706" y="1281"/>
                  </a:cubicBezTo>
                  <a:cubicBezTo>
                    <a:pt x="4761" y="1153"/>
                    <a:pt x="4725" y="1007"/>
                    <a:pt x="4624" y="915"/>
                  </a:cubicBezTo>
                  <a:lnTo>
                    <a:pt x="3717" y="100"/>
                  </a:lnTo>
                </a:path>
              </a:pathLst>
            </a:custGeom>
            <a:solidFill>
              <a:schemeClr val="accent5"/>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11" name="Google Shape;8911;p204"/>
            <p:cNvSpPr/>
            <p:nvPr/>
          </p:nvSpPr>
          <p:spPr>
            <a:xfrm>
              <a:off x="4949067" y="3278189"/>
              <a:ext cx="1973278" cy="2010833"/>
            </a:xfrm>
            <a:custGeom>
              <a:rect b="b" l="l" r="r" t="t"/>
              <a:pathLst>
                <a:path extrusionOk="0" h="3352" w="3288">
                  <a:moveTo>
                    <a:pt x="2848" y="2289"/>
                  </a:moveTo>
                  <a:lnTo>
                    <a:pt x="2848" y="2289"/>
                  </a:lnTo>
                  <a:cubicBezTo>
                    <a:pt x="3168" y="1941"/>
                    <a:pt x="3287" y="1465"/>
                    <a:pt x="3205" y="1035"/>
                  </a:cubicBezTo>
                  <a:cubicBezTo>
                    <a:pt x="3186" y="943"/>
                    <a:pt x="3095" y="888"/>
                    <a:pt x="3003" y="907"/>
                  </a:cubicBezTo>
                  <a:cubicBezTo>
                    <a:pt x="2967" y="916"/>
                    <a:pt x="2939" y="934"/>
                    <a:pt x="2912" y="952"/>
                  </a:cubicBezTo>
                  <a:cubicBezTo>
                    <a:pt x="2839" y="1044"/>
                    <a:pt x="2756" y="1126"/>
                    <a:pt x="2664" y="1227"/>
                  </a:cubicBezTo>
                  <a:cubicBezTo>
                    <a:pt x="2436" y="1475"/>
                    <a:pt x="2078" y="1538"/>
                    <a:pt x="1831" y="1318"/>
                  </a:cubicBezTo>
                  <a:cubicBezTo>
                    <a:pt x="1822" y="1318"/>
                    <a:pt x="1822" y="1309"/>
                    <a:pt x="1822" y="1309"/>
                  </a:cubicBezTo>
                  <a:cubicBezTo>
                    <a:pt x="1703" y="1199"/>
                    <a:pt x="1648" y="1044"/>
                    <a:pt x="1657" y="879"/>
                  </a:cubicBezTo>
                  <a:cubicBezTo>
                    <a:pt x="1676" y="714"/>
                    <a:pt x="1740" y="568"/>
                    <a:pt x="1859" y="440"/>
                  </a:cubicBezTo>
                  <a:lnTo>
                    <a:pt x="1868" y="440"/>
                  </a:lnTo>
                  <a:cubicBezTo>
                    <a:pt x="1868" y="440"/>
                    <a:pt x="1868" y="431"/>
                    <a:pt x="1877" y="421"/>
                  </a:cubicBezTo>
                  <a:cubicBezTo>
                    <a:pt x="2014" y="284"/>
                    <a:pt x="2014" y="284"/>
                    <a:pt x="2014" y="284"/>
                  </a:cubicBezTo>
                  <a:cubicBezTo>
                    <a:pt x="2078" y="219"/>
                    <a:pt x="2078" y="110"/>
                    <a:pt x="2014" y="46"/>
                  </a:cubicBezTo>
                  <a:cubicBezTo>
                    <a:pt x="1978" y="19"/>
                    <a:pt x="1932" y="0"/>
                    <a:pt x="1887" y="0"/>
                  </a:cubicBezTo>
                  <a:cubicBezTo>
                    <a:pt x="1877" y="0"/>
                    <a:pt x="1868" y="0"/>
                    <a:pt x="1859" y="0"/>
                  </a:cubicBezTo>
                  <a:cubicBezTo>
                    <a:pt x="1593" y="64"/>
                    <a:pt x="1236" y="146"/>
                    <a:pt x="898" y="219"/>
                  </a:cubicBezTo>
                  <a:cubicBezTo>
                    <a:pt x="879" y="229"/>
                    <a:pt x="870" y="229"/>
                    <a:pt x="852" y="238"/>
                  </a:cubicBezTo>
                  <a:cubicBezTo>
                    <a:pt x="843" y="247"/>
                    <a:pt x="833" y="256"/>
                    <a:pt x="815" y="266"/>
                  </a:cubicBezTo>
                  <a:cubicBezTo>
                    <a:pt x="797" y="284"/>
                    <a:pt x="769" y="311"/>
                    <a:pt x="742" y="339"/>
                  </a:cubicBezTo>
                  <a:cubicBezTo>
                    <a:pt x="540" y="559"/>
                    <a:pt x="422" y="824"/>
                    <a:pt x="385" y="1090"/>
                  </a:cubicBezTo>
                  <a:cubicBezTo>
                    <a:pt x="321" y="1493"/>
                    <a:pt x="431" y="1923"/>
                    <a:pt x="705" y="2243"/>
                  </a:cubicBezTo>
                  <a:cubicBezTo>
                    <a:pt x="467" y="2463"/>
                    <a:pt x="467" y="2463"/>
                    <a:pt x="467" y="2463"/>
                  </a:cubicBezTo>
                  <a:lnTo>
                    <a:pt x="467" y="2463"/>
                  </a:lnTo>
                  <a:cubicBezTo>
                    <a:pt x="403" y="2509"/>
                    <a:pt x="330" y="2509"/>
                    <a:pt x="265" y="2509"/>
                  </a:cubicBezTo>
                  <a:cubicBezTo>
                    <a:pt x="201" y="2518"/>
                    <a:pt x="155" y="2518"/>
                    <a:pt x="110" y="2564"/>
                  </a:cubicBezTo>
                  <a:cubicBezTo>
                    <a:pt x="55" y="2609"/>
                    <a:pt x="19" y="2664"/>
                    <a:pt x="9" y="2719"/>
                  </a:cubicBezTo>
                  <a:cubicBezTo>
                    <a:pt x="0" y="2774"/>
                    <a:pt x="19" y="2839"/>
                    <a:pt x="91" y="2921"/>
                  </a:cubicBezTo>
                  <a:cubicBezTo>
                    <a:pt x="155" y="2994"/>
                    <a:pt x="220" y="3022"/>
                    <a:pt x="275" y="3013"/>
                  </a:cubicBezTo>
                  <a:cubicBezTo>
                    <a:pt x="330" y="3013"/>
                    <a:pt x="394" y="2976"/>
                    <a:pt x="440" y="2930"/>
                  </a:cubicBezTo>
                  <a:cubicBezTo>
                    <a:pt x="486" y="2893"/>
                    <a:pt x="504" y="2848"/>
                    <a:pt x="513" y="2783"/>
                  </a:cubicBezTo>
                  <a:cubicBezTo>
                    <a:pt x="531" y="2728"/>
                    <a:pt x="531" y="2655"/>
                    <a:pt x="586" y="2609"/>
                  </a:cubicBezTo>
                  <a:cubicBezTo>
                    <a:pt x="843" y="2381"/>
                    <a:pt x="843" y="2381"/>
                    <a:pt x="843" y="2381"/>
                  </a:cubicBezTo>
                  <a:cubicBezTo>
                    <a:pt x="1264" y="2756"/>
                    <a:pt x="1850" y="2839"/>
                    <a:pt x="2344" y="2636"/>
                  </a:cubicBezTo>
                  <a:cubicBezTo>
                    <a:pt x="2472" y="2839"/>
                    <a:pt x="2472" y="2839"/>
                    <a:pt x="2472" y="2839"/>
                  </a:cubicBezTo>
                  <a:lnTo>
                    <a:pt x="2472" y="2839"/>
                  </a:lnTo>
                  <a:cubicBezTo>
                    <a:pt x="2509" y="2921"/>
                    <a:pt x="2491" y="2985"/>
                    <a:pt x="2481" y="3049"/>
                  </a:cubicBezTo>
                  <a:cubicBezTo>
                    <a:pt x="2481" y="3113"/>
                    <a:pt x="2481" y="3159"/>
                    <a:pt x="2509" y="3214"/>
                  </a:cubicBezTo>
                  <a:cubicBezTo>
                    <a:pt x="2545" y="3278"/>
                    <a:pt x="2591" y="3315"/>
                    <a:pt x="2646" y="3333"/>
                  </a:cubicBezTo>
                  <a:cubicBezTo>
                    <a:pt x="2701" y="3351"/>
                    <a:pt x="2766" y="3351"/>
                    <a:pt x="2857" y="3296"/>
                  </a:cubicBezTo>
                  <a:cubicBezTo>
                    <a:pt x="2949" y="3241"/>
                    <a:pt x="2976" y="3186"/>
                    <a:pt x="2985" y="3131"/>
                  </a:cubicBezTo>
                  <a:cubicBezTo>
                    <a:pt x="2994" y="3067"/>
                    <a:pt x="2967" y="3003"/>
                    <a:pt x="2930" y="2949"/>
                  </a:cubicBezTo>
                  <a:cubicBezTo>
                    <a:pt x="2903" y="2903"/>
                    <a:pt x="2857" y="2875"/>
                    <a:pt x="2802" y="2857"/>
                  </a:cubicBezTo>
                  <a:cubicBezTo>
                    <a:pt x="2747" y="2829"/>
                    <a:pt x="2683" y="2811"/>
                    <a:pt x="2637" y="2747"/>
                  </a:cubicBezTo>
                  <a:cubicBezTo>
                    <a:pt x="2518" y="2555"/>
                    <a:pt x="2518" y="2555"/>
                    <a:pt x="2518" y="2555"/>
                  </a:cubicBezTo>
                  <a:cubicBezTo>
                    <a:pt x="2637" y="2482"/>
                    <a:pt x="2747" y="2390"/>
                    <a:pt x="2848" y="2289"/>
                  </a:cubicBezTo>
                </a:path>
              </a:pathLst>
            </a:custGeom>
            <a:solidFill>
              <a:schemeClr val="accent3"/>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12" name="Google Shape;8912;p204"/>
            <p:cNvSpPr/>
            <p:nvPr/>
          </p:nvSpPr>
          <p:spPr>
            <a:xfrm>
              <a:off x="6887956" y="1153584"/>
              <a:ext cx="1896569" cy="1836208"/>
            </a:xfrm>
            <a:custGeom>
              <a:rect b="b" l="l" r="r" t="t"/>
              <a:pathLst>
                <a:path extrusionOk="0" h="3059" w="3160">
                  <a:moveTo>
                    <a:pt x="3050" y="1849"/>
                  </a:moveTo>
                  <a:lnTo>
                    <a:pt x="3050" y="1849"/>
                  </a:lnTo>
                  <a:cubicBezTo>
                    <a:pt x="1026" y="55"/>
                    <a:pt x="1026" y="55"/>
                    <a:pt x="1026" y="55"/>
                  </a:cubicBezTo>
                  <a:cubicBezTo>
                    <a:pt x="971" y="9"/>
                    <a:pt x="879" y="0"/>
                    <a:pt x="806" y="27"/>
                  </a:cubicBezTo>
                  <a:cubicBezTo>
                    <a:pt x="769" y="37"/>
                    <a:pt x="742" y="55"/>
                    <a:pt x="714" y="91"/>
                  </a:cubicBezTo>
                  <a:cubicBezTo>
                    <a:pt x="83" y="823"/>
                    <a:pt x="83" y="823"/>
                    <a:pt x="83" y="823"/>
                  </a:cubicBezTo>
                  <a:cubicBezTo>
                    <a:pt x="0" y="915"/>
                    <a:pt x="19" y="1080"/>
                    <a:pt x="110" y="1153"/>
                  </a:cubicBezTo>
                  <a:cubicBezTo>
                    <a:pt x="2170" y="2985"/>
                    <a:pt x="2170" y="2985"/>
                    <a:pt x="2170" y="2985"/>
                  </a:cubicBezTo>
                  <a:cubicBezTo>
                    <a:pt x="2261" y="3058"/>
                    <a:pt x="2417" y="3040"/>
                    <a:pt x="2491" y="2948"/>
                  </a:cubicBezTo>
                  <a:cubicBezTo>
                    <a:pt x="3086" y="2170"/>
                    <a:pt x="3086" y="2170"/>
                    <a:pt x="3086" y="2170"/>
                  </a:cubicBezTo>
                  <a:cubicBezTo>
                    <a:pt x="3159" y="2078"/>
                    <a:pt x="3141" y="1922"/>
                    <a:pt x="3050" y="1849"/>
                  </a:cubicBezTo>
                  <a:close/>
                  <a:moveTo>
                    <a:pt x="2564" y="2426"/>
                  </a:moveTo>
                  <a:lnTo>
                    <a:pt x="2564" y="2426"/>
                  </a:lnTo>
                  <a:cubicBezTo>
                    <a:pt x="2372" y="2509"/>
                    <a:pt x="2161" y="2417"/>
                    <a:pt x="2079" y="2234"/>
                  </a:cubicBezTo>
                  <a:cubicBezTo>
                    <a:pt x="2006" y="2051"/>
                    <a:pt x="2088" y="1831"/>
                    <a:pt x="2280" y="1757"/>
                  </a:cubicBezTo>
                  <a:cubicBezTo>
                    <a:pt x="2464" y="1675"/>
                    <a:pt x="2674" y="1767"/>
                    <a:pt x="2756" y="1950"/>
                  </a:cubicBezTo>
                  <a:cubicBezTo>
                    <a:pt x="2839" y="2133"/>
                    <a:pt x="2747" y="2353"/>
                    <a:pt x="2564" y="2426"/>
                  </a:cubicBezTo>
                  <a:close/>
                </a:path>
              </a:pathLst>
            </a:custGeom>
            <a:solidFill>
              <a:schemeClr val="dk2"/>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13" name="Google Shape;8913;p204"/>
            <p:cNvSpPr/>
            <p:nvPr/>
          </p:nvSpPr>
          <p:spPr>
            <a:xfrm>
              <a:off x="7279437" y="5328709"/>
              <a:ext cx="581932" cy="296333"/>
            </a:xfrm>
            <a:custGeom>
              <a:rect b="b" l="l" r="r" t="t"/>
              <a:pathLst>
                <a:path extrusionOk="0" h="495" w="971">
                  <a:moveTo>
                    <a:pt x="897" y="54"/>
                  </a:moveTo>
                  <a:lnTo>
                    <a:pt x="897" y="54"/>
                  </a:lnTo>
                  <a:cubicBezTo>
                    <a:pt x="851" y="18"/>
                    <a:pt x="787" y="0"/>
                    <a:pt x="714" y="0"/>
                  </a:cubicBezTo>
                  <a:cubicBezTo>
                    <a:pt x="658" y="0"/>
                    <a:pt x="613" y="27"/>
                    <a:pt x="567" y="54"/>
                  </a:cubicBezTo>
                  <a:cubicBezTo>
                    <a:pt x="521" y="91"/>
                    <a:pt x="467" y="146"/>
                    <a:pt x="384" y="146"/>
                  </a:cubicBezTo>
                  <a:cubicBezTo>
                    <a:pt x="0" y="146"/>
                    <a:pt x="0" y="146"/>
                    <a:pt x="0" y="146"/>
                  </a:cubicBezTo>
                  <a:cubicBezTo>
                    <a:pt x="0" y="329"/>
                    <a:pt x="0" y="329"/>
                    <a:pt x="0" y="329"/>
                  </a:cubicBezTo>
                  <a:cubicBezTo>
                    <a:pt x="375" y="329"/>
                    <a:pt x="375" y="329"/>
                    <a:pt x="375" y="329"/>
                  </a:cubicBezTo>
                  <a:cubicBezTo>
                    <a:pt x="384" y="329"/>
                    <a:pt x="384" y="329"/>
                    <a:pt x="384" y="329"/>
                  </a:cubicBezTo>
                  <a:cubicBezTo>
                    <a:pt x="467" y="338"/>
                    <a:pt x="521" y="393"/>
                    <a:pt x="567" y="430"/>
                  </a:cubicBezTo>
                  <a:cubicBezTo>
                    <a:pt x="613" y="466"/>
                    <a:pt x="658" y="494"/>
                    <a:pt x="714" y="494"/>
                  </a:cubicBezTo>
                  <a:cubicBezTo>
                    <a:pt x="787" y="494"/>
                    <a:pt x="851" y="485"/>
                    <a:pt x="897" y="448"/>
                  </a:cubicBezTo>
                  <a:cubicBezTo>
                    <a:pt x="943" y="411"/>
                    <a:pt x="970" y="356"/>
                    <a:pt x="970" y="246"/>
                  </a:cubicBezTo>
                  <a:cubicBezTo>
                    <a:pt x="970" y="146"/>
                    <a:pt x="943" y="91"/>
                    <a:pt x="897" y="54"/>
                  </a:cubicBezTo>
                </a:path>
              </a:pathLst>
            </a:custGeom>
            <a:solidFill>
              <a:schemeClr val="accent1"/>
            </a:solidFill>
            <a:ln>
              <a:noFill/>
            </a:ln>
          </p:spPr>
          <p:txBody>
            <a:bodyPr anchorCtr="0" anchor="ctr" bIns="76175" lIns="152350" spcFirstLastPara="1" rIns="152350" wrap="square" tIns="76175">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8914" name="Google Shape;8914;p204"/>
          <p:cNvCxnSpPr/>
          <p:nvPr/>
        </p:nvCxnSpPr>
        <p:spPr>
          <a:xfrm>
            <a:off x="4773706" y="1993872"/>
            <a:ext cx="0" cy="3939988"/>
          </a:xfrm>
          <a:prstGeom prst="straightConnector1">
            <a:avLst/>
          </a:prstGeom>
          <a:noFill/>
          <a:ln cap="flat" cmpd="sng" w="9525">
            <a:solidFill>
              <a:srgbClr val="BFBFBF"/>
            </a:solidFill>
            <a:prstDash val="dash"/>
            <a:miter lim="800000"/>
            <a:headEnd len="sm" w="sm" type="none"/>
            <a:tailEnd len="sm" w="sm" type="none"/>
          </a:ln>
        </p:spPr>
      </p:cxnSp>
      <p:sp>
        <p:nvSpPr>
          <p:cNvPr id="8915" name="Google Shape;8915;p204"/>
          <p:cNvSpPr txBox="1"/>
          <p:nvPr/>
        </p:nvSpPr>
        <p:spPr>
          <a:xfrm>
            <a:off x="8728636" y="2685340"/>
            <a:ext cx="2809510" cy="1089764"/>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dk1"/>
              </a:buClr>
              <a:buSzPts val="1600"/>
              <a:buFont typeface="Arial"/>
              <a:buNone/>
            </a:pPr>
            <a:r>
              <a:rPr b="0" i="0" lang="en-US" sz="1600">
                <a:solidFill>
                  <a:schemeClr val="dk1"/>
                </a:solidFill>
                <a:latin typeface="Lato Light"/>
                <a:ea typeface="Lato Light"/>
                <a:cs typeface="Lato Light"/>
                <a:sym typeface="Lato Light"/>
              </a:rPr>
              <a:t>Many desktop publishing packages and web page editors now use Lorem.</a:t>
            </a:r>
            <a:endParaRPr b="0" i="0" sz="1600">
              <a:solidFill>
                <a:schemeClr val="dk1"/>
              </a:solidFill>
              <a:latin typeface="Lato Light"/>
              <a:ea typeface="Lato Light"/>
              <a:cs typeface="Lato Light"/>
              <a:sym typeface="Lato Light"/>
            </a:endParaRPr>
          </a:p>
        </p:txBody>
      </p:sp>
      <p:sp>
        <p:nvSpPr>
          <p:cNvPr id="8916" name="Google Shape;8916;p204"/>
          <p:cNvSpPr txBox="1"/>
          <p:nvPr/>
        </p:nvSpPr>
        <p:spPr>
          <a:xfrm>
            <a:off x="8728636" y="4986708"/>
            <a:ext cx="2809510" cy="1186893"/>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dk1"/>
              </a:buClr>
              <a:buSzPts val="1600"/>
              <a:buFont typeface="Arial"/>
              <a:buNone/>
            </a:pPr>
            <a:r>
              <a:rPr b="0" i="0" lang="en-US" sz="1600">
                <a:solidFill>
                  <a:schemeClr val="dk1"/>
                </a:solidFill>
                <a:latin typeface="Lato Light"/>
                <a:ea typeface="Lato Light"/>
                <a:cs typeface="Lato Light"/>
                <a:sym typeface="Lato Light"/>
              </a:rPr>
              <a:t>Many desktop publishing packages and web page editors now use Lorem.</a:t>
            </a:r>
            <a:endParaRPr b="0" i="0" sz="1600">
              <a:solidFill>
                <a:schemeClr val="dk1"/>
              </a:solidFill>
              <a:latin typeface="Lato Light"/>
              <a:ea typeface="Lato Light"/>
              <a:cs typeface="Lato Light"/>
              <a:sym typeface="Lato Light"/>
            </a:endParaRPr>
          </a:p>
        </p:txBody>
      </p:sp>
      <p:sp>
        <p:nvSpPr>
          <p:cNvPr id="8917" name="Google Shape;8917;p204"/>
          <p:cNvSpPr txBox="1"/>
          <p:nvPr/>
        </p:nvSpPr>
        <p:spPr>
          <a:xfrm>
            <a:off x="5183095" y="2685340"/>
            <a:ext cx="2809510" cy="1149174"/>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dk1"/>
              </a:buClr>
              <a:buSzPts val="1600"/>
              <a:buFont typeface="Arial"/>
              <a:buNone/>
            </a:pPr>
            <a:r>
              <a:rPr b="0" i="0" lang="en-US" sz="1600">
                <a:solidFill>
                  <a:schemeClr val="dk1"/>
                </a:solidFill>
                <a:latin typeface="Lato Light"/>
                <a:ea typeface="Lato Light"/>
                <a:cs typeface="Lato Light"/>
                <a:sym typeface="Lato Light"/>
              </a:rPr>
              <a:t>Many desktop publishing packages and web page editors now use Lorem.</a:t>
            </a:r>
            <a:endParaRPr b="0" i="0" sz="1600">
              <a:solidFill>
                <a:schemeClr val="dk1"/>
              </a:solidFill>
              <a:latin typeface="Lato Light"/>
              <a:ea typeface="Lato Light"/>
              <a:cs typeface="Lato Light"/>
              <a:sym typeface="Lato Light"/>
            </a:endParaRPr>
          </a:p>
        </p:txBody>
      </p:sp>
      <p:sp>
        <p:nvSpPr>
          <p:cNvPr id="8918" name="Google Shape;8918;p204"/>
          <p:cNvSpPr txBox="1"/>
          <p:nvPr/>
        </p:nvSpPr>
        <p:spPr>
          <a:xfrm>
            <a:off x="5183095" y="4986708"/>
            <a:ext cx="2809510" cy="1186893"/>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dk1"/>
              </a:buClr>
              <a:buSzPts val="1600"/>
              <a:buFont typeface="Arial"/>
              <a:buNone/>
            </a:pPr>
            <a:r>
              <a:rPr b="0" i="0" lang="en-US" sz="1600">
                <a:solidFill>
                  <a:schemeClr val="dk1"/>
                </a:solidFill>
                <a:latin typeface="Lato Light"/>
                <a:ea typeface="Lato Light"/>
                <a:cs typeface="Lato Light"/>
                <a:sym typeface="Lato Light"/>
              </a:rPr>
              <a:t>Many desktop publishing packages and web page editors now use Lorem.</a:t>
            </a:r>
            <a:endParaRPr b="0" i="0" sz="1600">
              <a:solidFill>
                <a:schemeClr val="dk1"/>
              </a:solidFill>
              <a:latin typeface="Lato Light"/>
              <a:ea typeface="Lato Light"/>
              <a:cs typeface="Lato Light"/>
              <a:sym typeface="Lato Light"/>
            </a:endParaRPr>
          </a:p>
        </p:txBody>
      </p:sp>
      <p:grpSp>
        <p:nvGrpSpPr>
          <p:cNvPr id="8919" name="Google Shape;8919;p204"/>
          <p:cNvGrpSpPr/>
          <p:nvPr/>
        </p:nvGrpSpPr>
        <p:grpSpPr>
          <a:xfrm>
            <a:off x="6252833" y="1993872"/>
            <a:ext cx="692991" cy="691465"/>
            <a:chOff x="4730750" y="5992812"/>
            <a:chExt cx="280988" cy="315913"/>
          </a:xfrm>
        </p:grpSpPr>
        <p:sp>
          <p:nvSpPr>
            <p:cNvPr id="8920" name="Google Shape;8920;p204"/>
            <p:cNvSpPr/>
            <p:nvPr/>
          </p:nvSpPr>
          <p:spPr>
            <a:xfrm>
              <a:off x="4945063" y="6043612"/>
              <a:ext cx="41275" cy="168275"/>
            </a:xfrm>
            <a:custGeom>
              <a:rect b="b" l="l" r="r" t="t"/>
              <a:pathLst>
                <a:path extrusionOk="0" h="151" w="38">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1" name="Google Shape;8921;p204"/>
            <p:cNvSpPr/>
            <p:nvPr/>
          </p:nvSpPr>
          <p:spPr>
            <a:xfrm>
              <a:off x="4945063" y="6218237"/>
              <a:ext cx="41275" cy="25400"/>
            </a:xfrm>
            <a:custGeom>
              <a:rect b="b" l="l" r="r" t="t"/>
              <a:pathLst>
                <a:path extrusionOk="0" h="22" w="38">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2" name="Google Shape;8922;p204"/>
            <p:cNvSpPr/>
            <p:nvPr/>
          </p:nvSpPr>
          <p:spPr>
            <a:xfrm>
              <a:off x="4945063" y="6248400"/>
              <a:ext cx="41275" cy="57150"/>
            </a:xfrm>
            <a:custGeom>
              <a:rect b="b" l="l" r="r" t="t"/>
              <a:pathLst>
                <a:path extrusionOk="0" h="52" w="38">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3" name="Google Shape;8923;p204"/>
            <p:cNvSpPr/>
            <p:nvPr/>
          </p:nvSpPr>
          <p:spPr>
            <a:xfrm>
              <a:off x="4945063" y="6007100"/>
              <a:ext cx="41275" cy="28575"/>
            </a:xfrm>
            <a:custGeom>
              <a:rect b="b" l="l" r="r" t="t"/>
              <a:pathLst>
                <a:path extrusionOk="0" h="26" w="38">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4" name="Google Shape;8924;p204"/>
            <p:cNvSpPr/>
            <p:nvPr/>
          </p:nvSpPr>
          <p:spPr>
            <a:xfrm>
              <a:off x="4992688" y="6021387"/>
              <a:ext cx="19050" cy="117475"/>
            </a:xfrm>
            <a:custGeom>
              <a:rect b="b" l="l" r="r" t="t"/>
              <a:pathLst>
                <a:path extrusionOk="0" h="105" w="17">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5" name="Google Shape;8925;p204"/>
            <p:cNvSpPr/>
            <p:nvPr/>
          </p:nvSpPr>
          <p:spPr>
            <a:xfrm>
              <a:off x="4730750" y="5992812"/>
              <a:ext cx="201613" cy="315913"/>
            </a:xfrm>
            <a:custGeom>
              <a:rect b="b" l="l" r="r" t="t"/>
              <a:pathLst>
                <a:path extrusionOk="0" h="284" w="181">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6" name="Google Shape;8926;p204"/>
            <p:cNvSpPr/>
            <p:nvPr/>
          </p:nvSpPr>
          <p:spPr>
            <a:xfrm>
              <a:off x="4767263" y="6069012"/>
              <a:ext cx="128588" cy="34925"/>
            </a:xfrm>
            <a:custGeom>
              <a:rect b="b" l="l" r="r" t="t"/>
              <a:pathLst>
                <a:path extrusionOk="0" h="32" w="115">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7" name="Google Shape;8927;p204"/>
            <p:cNvSpPr/>
            <p:nvPr/>
          </p:nvSpPr>
          <p:spPr>
            <a:xfrm>
              <a:off x="4762500" y="6151562"/>
              <a:ext cx="138113" cy="9525"/>
            </a:xfrm>
            <a:custGeom>
              <a:rect b="b" l="l" r="r" t="t"/>
              <a:pathLst>
                <a:path extrusionOk="0" h="8" w="123">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8" name="Google Shape;8928;p204"/>
            <p:cNvSpPr/>
            <p:nvPr/>
          </p:nvSpPr>
          <p:spPr>
            <a:xfrm>
              <a:off x="4762500" y="61785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9" name="Google Shape;8929;p204"/>
            <p:cNvSpPr/>
            <p:nvPr/>
          </p:nvSpPr>
          <p:spPr>
            <a:xfrm>
              <a:off x="4762500" y="62039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0" name="Google Shape;8930;p204"/>
            <p:cNvSpPr/>
            <p:nvPr/>
          </p:nvSpPr>
          <p:spPr>
            <a:xfrm>
              <a:off x="4762500" y="62293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1" name="Google Shape;8931;p204"/>
            <p:cNvSpPr/>
            <p:nvPr/>
          </p:nvSpPr>
          <p:spPr>
            <a:xfrm>
              <a:off x="4762500" y="62547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932" name="Google Shape;8932;p204"/>
          <p:cNvGrpSpPr/>
          <p:nvPr/>
        </p:nvGrpSpPr>
        <p:grpSpPr>
          <a:xfrm>
            <a:off x="9862445" y="1993872"/>
            <a:ext cx="673744" cy="691465"/>
            <a:chOff x="2292350" y="425450"/>
            <a:chExt cx="385763" cy="395288"/>
          </a:xfrm>
        </p:grpSpPr>
        <p:sp>
          <p:nvSpPr>
            <p:cNvPr id="8933" name="Google Shape;8933;p204"/>
            <p:cNvSpPr/>
            <p:nvPr/>
          </p:nvSpPr>
          <p:spPr>
            <a:xfrm>
              <a:off x="2292350" y="561975"/>
              <a:ext cx="385763" cy="258763"/>
            </a:xfrm>
            <a:custGeom>
              <a:rect b="b" l="l" r="r" t="t"/>
              <a:pathLst>
                <a:path extrusionOk="0" h="233" w="346">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4" name="Google Shape;8934;p204"/>
            <p:cNvSpPr/>
            <p:nvPr/>
          </p:nvSpPr>
          <p:spPr>
            <a:xfrm>
              <a:off x="2430463"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5" name="Google Shape;8935;p204"/>
            <p:cNvSpPr/>
            <p:nvPr/>
          </p:nvSpPr>
          <p:spPr>
            <a:xfrm>
              <a:off x="2466975"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6" name="Google Shape;8936;p204"/>
            <p:cNvSpPr/>
            <p:nvPr/>
          </p:nvSpPr>
          <p:spPr>
            <a:xfrm>
              <a:off x="2501900" y="425450"/>
              <a:ext cx="39688" cy="133350"/>
            </a:xfrm>
            <a:custGeom>
              <a:rect b="b" l="l" r="r" t="t"/>
              <a:pathLst>
                <a:path extrusionOk="0" h="119" w="35">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8937" name="Google Shape;8937;p204"/>
          <p:cNvGrpSpPr/>
          <p:nvPr/>
        </p:nvGrpSpPr>
        <p:grpSpPr>
          <a:xfrm>
            <a:off x="6357407" y="3987400"/>
            <a:ext cx="874601" cy="789041"/>
            <a:chOff x="4487863" y="3757613"/>
            <a:chExt cx="1155700" cy="1036637"/>
          </a:xfrm>
        </p:grpSpPr>
        <p:sp>
          <p:nvSpPr>
            <p:cNvPr id="8938" name="Google Shape;8938;p204"/>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9" name="Google Shape;8939;p204"/>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40" name="Google Shape;8940;p204"/>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8941" name="Google Shape;8941;p204"/>
          <p:cNvSpPr/>
          <p:nvPr/>
        </p:nvSpPr>
        <p:spPr>
          <a:xfrm>
            <a:off x="9871684" y="3987400"/>
            <a:ext cx="759337" cy="789041"/>
          </a:xfrm>
          <a:custGeom>
            <a:rect b="b" l="l" r="r" t="t"/>
            <a:pathLst>
              <a:path extrusionOk="0" h="634" w="632">
                <a:moveTo>
                  <a:pt x="316" y="0"/>
                </a:moveTo>
                <a:cubicBezTo>
                  <a:pt x="316" y="0"/>
                  <a:pt x="315" y="0"/>
                  <a:pt x="315" y="0"/>
                </a:cubicBezTo>
                <a:cubicBezTo>
                  <a:pt x="141" y="1"/>
                  <a:pt x="0" y="142"/>
                  <a:pt x="0" y="317"/>
                </a:cubicBezTo>
                <a:cubicBezTo>
                  <a:pt x="0" y="384"/>
                  <a:pt x="21" y="448"/>
                  <a:pt x="60" y="502"/>
                </a:cubicBezTo>
                <a:cubicBezTo>
                  <a:pt x="29" y="535"/>
                  <a:pt x="29" y="535"/>
                  <a:pt x="29" y="535"/>
                </a:cubicBezTo>
                <a:cubicBezTo>
                  <a:pt x="25" y="539"/>
                  <a:pt x="23" y="545"/>
                  <a:pt x="23" y="550"/>
                </a:cubicBezTo>
                <a:cubicBezTo>
                  <a:pt x="23" y="556"/>
                  <a:pt x="26" y="561"/>
                  <a:pt x="30" y="565"/>
                </a:cubicBezTo>
                <a:cubicBezTo>
                  <a:pt x="97" y="628"/>
                  <a:pt x="97" y="628"/>
                  <a:pt x="97" y="628"/>
                </a:cubicBezTo>
                <a:cubicBezTo>
                  <a:pt x="101" y="632"/>
                  <a:pt x="106" y="634"/>
                  <a:pt x="112" y="634"/>
                </a:cubicBezTo>
                <a:cubicBezTo>
                  <a:pt x="112" y="634"/>
                  <a:pt x="112" y="634"/>
                  <a:pt x="112" y="634"/>
                </a:cubicBezTo>
                <a:cubicBezTo>
                  <a:pt x="118" y="634"/>
                  <a:pt x="123" y="631"/>
                  <a:pt x="127" y="627"/>
                </a:cubicBezTo>
                <a:cubicBezTo>
                  <a:pt x="160" y="592"/>
                  <a:pt x="160" y="592"/>
                  <a:pt x="160" y="592"/>
                </a:cubicBezTo>
                <a:cubicBezTo>
                  <a:pt x="208" y="618"/>
                  <a:pt x="261" y="632"/>
                  <a:pt x="316" y="632"/>
                </a:cubicBezTo>
                <a:cubicBezTo>
                  <a:pt x="490" y="632"/>
                  <a:pt x="632" y="491"/>
                  <a:pt x="632" y="316"/>
                </a:cubicBezTo>
                <a:cubicBezTo>
                  <a:pt x="632" y="316"/>
                  <a:pt x="632" y="316"/>
                  <a:pt x="632" y="316"/>
                </a:cubicBezTo>
                <a:cubicBezTo>
                  <a:pt x="632" y="142"/>
                  <a:pt x="490" y="1"/>
                  <a:pt x="316" y="0"/>
                </a:cubicBezTo>
                <a:close/>
                <a:moveTo>
                  <a:pt x="291" y="600"/>
                </a:moveTo>
                <a:cubicBezTo>
                  <a:pt x="261" y="584"/>
                  <a:pt x="235" y="563"/>
                  <a:pt x="211" y="538"/>
                </a:cubicBezTo>
                <a:cubicBezTo>
                  <a:pt x="231" y="517"/>
                  <a:pt x="231" y="517"/>
                  <a:pt x="231" y="517"/>
                </a:cubicBezTo>
                <a:cubicBezTo>
                  <a:pt x="239" y="519"/>
                  <a:pt x="247" y="521"/>
                  <a:pt x="255" y="522"/>
                </a:cubicBezTo>
                <a:cubicBezTo>
                  <a:pt x="264" y="548"/>
                  <a:pt x="277" y="574"/>
                  <a:pt x="291" y="600"/>
                </a:cubicBezTo>
                <a:close/>
                <a:moveTo>
                  <a:pt x="138" y="411"/>
                </a:moveTo>
                <a:cubicBezTo>
                  <a:pt x="142" y="415"/>
                  <a:pt x="142" y="415"/>
                  <a:pt x="142" y="415"/>
                </a:cubicBezTo>
                <a:cubicBezTo>
                  <a:pt x="140" y="417"/>
                  <a:pt x="140" y="417"/>
                  <a:pt x="140" y="417"/>
                </a:cubicBezTo>
                <a:cubicBezTo>
                  <a:pt x="139" y="415"/>
                  <a:pt x="139" y="413"/>
                  <a:pt x="138" y="411"/>
                </a:cubicBezTo>
                <a:close/>
                <a:moveTo>
                  <a:pt x="376" y="111"/>
                </a:moveTo>
                <a:cubicBezTo>
                  <a:pt x="366" y="84"/>
                  <a:pt x="354" y="58"/>
                  <a:pt x="340" y="33"/>
                </a:cubicBezTo>
                <a:cubicBezTo>
                  <a:pt x="384" y="57"/>
                  <a:pt x="422" y="91"/>
                  <a:pt x="451" y="133"/>
                </a:cubicBezTo>
                <a:cubicBezTo>
                  <a:pt x="427" y="123"/>
                  <a:pt x="402" y="115"/>
                  <a:pt x="376" y="111"/>
                </a:cubicBezTo>
                <a:close/>
                <a:moveTo>
                  <a:pt x="333" y="339"/>
                </a:moveTo>
                <a:cubicBezTo>
                  <a:pt x="334" y="332"/>
                  <a:pt x="331" y="324"/>
                  <a:pt x="325" y="318"/>
                </a:cubicBezTo>
                <a:cubicBezTo>
                  <a:pt x="318" y="312"/>
                  <a:pt x="310" y="309"/>
                  <a:pt x="303" y="311"/>
                </a:cubicBezTo>
                <a:cubicBezTo>
                  <a:pt x="238" y="323"/>
                  <a:pt x="238" y="323"/>
                  <a:pt x="238" y="323"/>
                </a:cubicBezTo>
                <a:cubicBezTo>
                  <a:pt x="237" y="297"/>
                  <a:pt x="239" y="270"/>
                  <a:pt x="242" y="244"/>
                </a:cubicBezTo>
                <a:cubicBezTo>
                  <a:pt x="291" y="237"/>
                  <a:pt x="340" y="237"/>
                  <a:pt x="389" y="244"/>
                </a:cubicBezTo>
                <a:cubicBezTo>
                  <a:pt x="395" y="292"/>
                  <a:pt x="395" y="341"/>
                  <a:pt x="388" y="390"/>
                </a:cubicBezTo>
                <a:cubicBezTo>
                  <a:pt x="368" y="392"/>
                  <a:pt x="347" y="394"/>
                  <a:pt x="326" y="394"/>
                </a:cubicBezTo>
                <a:lnTo>
                  <a:pt x="333" y="339"/>
                </a:lnTo>
                <a:close/>
                <a:moveTo>
                  <a:pt x="219" y="327"/>
                </a:moveTo>
                <a:cubicBezTo>
                  <a:pt x="125" y="345"/>
                  <a:pt x="125" y="345"/>
                  <a:pt x="125" y="345"/>
                </a:cubicBezTo>
                <a:cubicBezTo>
                  <a:pt x="124" y="335"/>
                  <a:pt x="124" y="326"/>
                  <a:pt x="124" y="316"/>
                </a:cubicBezTo>
                <a:cubicBezTo>
                  <a:pt x="124" y="301"/>
                  <a:pt x="125" y="286"/>
                  <a:pt x="127" y="271"/>
                </a:cubicBezTo>
                <a:cubicBezTo>
                  <a:pt x="158" y="260"/>
                  <a:pt x="190" y="252"/>
                  <a:pt x="223" y="246"/>
                </a:cubicBezTo>
                <a:cubicBezTo>
                  <a:pt x="219" y="273"/>
                  <a:pt x="218" y="300"/>
                  <a:pt x="219" y="327"/>
                </a:cubicBezTo>
                <a:close/>
                <a:moveTo>
                  <a:pt x="107" y="278"/>
                </a:moveTo>
                <a:cubicBezTo>
                  <a:pt x="106" y="291"/>
                  <a:pt x="105" y="304"/>
                  <a:pt x="105" y="316"/>
                </a:cubicBezTo>
                <a:cubicBezTo>
                  <a:pt x="105" y="327"/>
                  <a:pt x="105" y="338"/>
                  <a:pt x="106" y="349"/>
                </a:cubicBezTo>
                <a:cubicBezTo>
                  <a:pt x="106" y="349"/>
                  <a:pt x="106" y="349"/>
                  <a:pt x="106" y="349"/>
                </a:cubicBezTo>
                <a:cubicBezTo>
                  <a:pt x="105" y="351"/>
                  <a:pt x="105" y="351"/>
                  <a:pt x="105" y="351"/>
                </a:cubicBezTo>
                <a:cubicBezTo>
                  <a:pt x="104" y="351"/>
                  <a:pt x="104" y="352"/>
                  <a:pt x="103" y="353"/>
                </a:cubicBezTo>
                <a:cubicBezTo>
                  <a:pt x="77" y="343"/>
                  <a:pt x="52" y="330"/>
                  <a:pt x="28" y="316"/>
                </a:cubicBezTo>
                <a:cubicBezTo>
                  <a:pt x="53" y="302"/>
                  <a:pt x="80" y="289"/>
                  <a:pt x="107" y="278"/>
                </a:cubicBezTo>
                <a:close/>
                <a:moveTo>
                  <a:pt x="248" y="132"/>
                </a:moveTo>
                <a:cubicBezTo>
                  <a:pt x="238" y="163"/>
                  <a:pt x="230" y="195"/>
                  <a:pt x="225" y="227"/>
                </a:cubicBezTo>
                <a:cubicBezTo>
                  <a:pt x="193" y="232"/>
                  <a:pt x="162" y="239"/>
                  <a:pt x="131" y="249"/>
                </a:cubicBezTo>
                <a:cubicBezTo>
                  <a:pt x="137" y="219"/>
                  <a:pt x="148" y="190"/>
                  <a:pt x="162" y="163"/>
                </a:cubicBezTo>
                <a:cubicBezTo>
                  <a:pt x="189" y="149"/>
                  <a:pt x="218" y="138"/>
                  <a:pt x="248" y="132"/>
                </a:cubicBezTo>
                <a:close/>
                <a:moveTo>
                  <a:pt x="32" y="292"/>
                </a:moveTo>
                <a:cubicBezTo>
                  <a:pt x="56" y="248"/>
                  <a:pt x="91" y="210"/>
                  <a:pt x="132" y="182"/>
                </a:cubicBezTo>
                <a:cubicBezTo>
                  <a:pt x="122" y="205"/>
                  <a:pt x="115" y="231"/>
                  <a:pt x="110" y="256"/>
                </a:cubicBezTo>
                <a:cubicBezTo>
                  <a:pt x="83" y="266"/>
                  <a:pt x="57" y="278"/>
                  <a:pt x="32" y="292"/>
                </a:cubicBezTo>
                <a:close/>
                <a:moveTo>
                  <a:pt x="499" y="451"/>
                </a:moveTo>
                <a:cubicBezTo>
                  <a:pt x="509" y="427"/>
                  <a:pt x="517" y="402"/>
                  <a:pt x="521" y="377"/>
                </a:cubicBezTo>
                <a:cubicBezTo>
                  <a:pt x="548" y="367"/>
                  <a:pt x="574" y="355"/>
                  <a:pt x="599" y="341"/>
                </a:cubicBezTo>
                <a:cubicBezTo>
                  <a:pt x="575" y="385"/>
                  <a:pt x="541" y="423"/>
                  <a:pt x="499" y="451"/>
                </a:cubicBezTo>
                <a:close/>
                <a:moveTo>
                  <a:pt x="408" y="246"/>
                </a:moveTo>
                <a:cubicBezTo>
                  <a:pt x="441" y="252"/>
                  <a:pt x="473" y="260"/>
                  <a:pt x="504" y="271"/>
                </a:cubicBezTo>
                <a:cubicBezTo>
                  <a:pt x="506" y="286"/>
                  <a:pt x="508" y="301"/>
                  <a:pt x="508" y="316"/>
                </a:cubicBezTo>
                <a:cubicBezTo>
                  <a:pt x="508" y="332"/>
                  <a:pt x="506" y="347"/>
                  <a:pt x="504" y="362"/>
                </a:cubicBezTo>
                <a:cubicBezTo>
                  <a:pt x="473" y="373"/>
                  <a:pt x="441" y="381"/>
                  <a:pt x="408" y="387"/>
                </a:cubicBezTo>
                <a:cubicBezTo>
                  <a:pt x="414" y="340"/>
                  <a:pt x="414" y="293"/>
                  <a:pt x="408" y="246"/>
                </a:cubicBezTo>
                <a:close/>
                <a:moveTo>
                  <a:pt x="500" y="384"/>
                </a:moveTo>
                <a:cubicBezTo>
                  <a:pt x="494" y="414"/>
                  <a:pt x="483" y="443"/>
                  <a:pt x="469" y="470"/>
                </a:cubicBezTo>
                <a:cubicBezTo>
                  <a:pt x="442" y="484"/>
                  <a:pt x="413" y="495"/>
                  <a:pt x="383" y="501"/>
                </a:cubicBezTo>
                <a:cubicBezTo>
                  <a:pt x="393" y="470"/>
                  <a:pt x="400" y="439"/>
                  <a:pt x="405" y="407"/>
                </a:cubicBezTo>
                <a:cubicBezTo>
                  <a:pt x="437" y="402"/>
                  <a:pt x="469" y="394"/>
                  <a:pt x="500" y="384"/>
                </a:cubicBezTo>
                <a:close/>
                <a:moveTo>
                  <a:pt x="405" y="227"/>
                </a:moveTo>
                <a:cubicBezTo>
                  <a:pt x="401" y="194"/>
                  <a:pt x="393" y="163"/>
                  <a:pt x="383" y="132"/>
                </a:cubicBezTo>
                <a:cubicBezTo>
                  <a:pt x="413" y="138"/>
                  <a:pt x="442" y="149"/>
                  <a:pt x="469" y="163"/>
                </a:cubicBezTo>
                <a:cubicBezTo>
                  <a:pt x="483" y="190"/>
                  <a:pt x="494" y="219"/>
                  <a:pt x="500" y="249"/>
                </a:cubicBezTo>
                <a:cubicBezTo>
                  <a:pt x="469" y="239"/>
                  <a:pt x="438" y="231"/>
                  <a:pt x="405" y="227"/>
                </a:cubicBezTo>
                <a:close/>
                <a:moveTo>
                  <a:pt x="524" y="355"/>
                </a:moveTo>
                <a:cubicBezTo>
                  <a:pt x="526" y="341"/>
                  <a:pt x="527" y="329"/>
                  <a:pt x="527" y="316"/>
                </a:cubicBezTo>
                <a:cubicBezTo>
                  <a:pt x="527" y="304"/>
                  <a:pt x="526" y="291"/>
                  <a:pt x="524" y="278"/>
                </a:cubicBezTo>
                <a:cubicBezTo>
                  <a:pt x="552" y="289"/>
                  <a:pt x="578" y="302"/>
                  <a:pt x="603" y="316"/>
                </a:cubicBezTo>
                <a:cubicBezTo>
                  <a:pt x="578" y="331"/>
                  <a:pt x="552" y="344"/>
                  <a:pt x="524" y="355"/>
                </a:cubicBezTo>
                <a:close/>
                <a:moveTo>
                  <a:pt x="499" y="181"/>
                </a:moveTo>
                <a:cubicBezTo>
                  <a:pt x="541" y="210"/>
                  <a:pt x="575" y="248"/>
                  <a:pt x="599" y="292"/>
                </a:cubicBezTo>
                <a:cubicBezTo>
                  <a:pt x="574" y="278"/>
                  <a:pt x="548" y="266"/>
                  <a:pt x="521" y="256"/>
                </a:cubicBezTo>
                <a:cubicBezTo>
                  <a:pt x="517" y="231"/>
                  <a:pt x="509" y="205"/>
                  <a:pt x="499" y="181"/>
                </a:cubicBezTo>
                <a:close/>
                <a:moveTo>
                  <a:pt x="245" y="224"/>
                </a:moveTo>
                <a:cubicBezTo>
                  <a:pt x="251" y="191"/>
                  <a:pt x="259" y="159"/>
                  <a:pt x="270" y="128"/>
                </a:cubicBezTo>
                <a:cubicBezTo>
                  <a:pt x="300" y="123"/>
                  <a:pt x="331" y="123"/>
                  <a:pt x="361" y="128"/>
                </a:cubicBezTo>
                <a:cubicBezTo>
                  <a:pt x="372" y="159"/>
                  <a:pt x="380" y="191"/>
                  <a:pt x="386" y="224"/>
                </a:cubicBezTo>
                <a:cubicBezTo>
                  <a:pt x="339" y="218"/>
                  <a:pt x="292" y="218"/>
                  <a:pt x="245" y="224"/>
                </a:cubicBezTo>
                <a:close/>
                <a:moveTo>
                  <a:pt x="32" y="341"/>
                </a:moveTo>
                <a:cubicBezTo>
                  <a:pt x="55" y="353"/>
                  <a:pt x="78" y="364"/>
                  <a:pt x="102" y="373"/>
                </a:cubicBezTo>
                <a:cubicBezTo>
                  <a:pt x="103" y="377"/>
                  <a:pt x="106" y="381"/>
                  <a:pt x="109" y="384"/>
                </a:cubicBezTo>
                <a:cubicBezTo>
                  <a:pt x="112" y="387"/>
                  <a:pt x="112" y="387"/>
                  <a:pt x="112" y="387"/>
                </a:cubicBezTo>
                <a:cubicBezTo>
                  <a:pt x="115" y="402"/>
                  <a:pt x="120" y="417"/>
                  <a:pt x="125" y="433"/>
                </a:cubicBezTo>
                <a:cubicBezTo>
                  <a:pt x="118" y="440"/>
                  <a:pt x="118" y="440"/>
                  <a:pt x="118" y="440"/>
                </a:cubicBezTo>
                <a:cubicBezTo>
                  <a:pt x="83" y="414"/>
                  <a:pt x="53" y="379"/>
                  <a:pt x="32" y="341"/>
                </a:cubicBezTo>
                <a:close/>
                <a:moveTo>
                  <a:pt x="386" y="409"/>
                </a:moveTo>
                <a:cubicBezTo>
                  <a:pt x="380" y="442"/>
                  <a:pt x="372" y="474"/>
                  <a:pt x="361" y="505"/>
                </a:cubicBezTo>
                <a:cubicBezTo>
                  <a:pt x="345" y="507"/>
                  <a:pt x="329" y="508"/>
                  <a:pt x="312" y="508"/>
                </a:cubicBezTo>
                <a:cubicBezTo>
                  <a:pt x="324" y="414"/>
                  <a:pt x="324" y="414"/>
                  <a:pt x="324" y="414"/>
                </a:cubicBezTo>
                <a:cubicBezTo>
                  <a:pt x="344" y="413"/>
                  <a:pt x="365" y="412"/>
                  <a:pt x="386" y="409"/>
                </a:cubicBezTo>
                <a:close/>
                <a:moveTo>
                  <a:pt x="451" y="500"/>
                </a:moveTo>
                <a:cubicBezTo>
                  <a:pt x="422" y="541"/>
                  <a:pt x="384" y="576"/>
                  <a:pt x="340" y="600"/>
                </a:cubicBezTo>
                <a:cubicBezTo>
                  <a:pt x="354" y="575"/>
                  <a:pt x="366" y="549"/>
                  <a:pt x="376" y="522"/>
                </a:cubicBezTo>
                <a:cubicBezTo>
                  <a:pt x="401" y="517"/>
                  <a:pt x="426" y="510"/>
                  <a:pt x="451" y="500"/>
                </a:cubicBezTo>
                <a:close/>
                <a:moveTo>
                  <a:pt x="277" y="108"/>
                </a:moveTo>
                <a:cubicBezTo>
                  <a:pt x="288" y="80"/>
                  <a:pt x="301" y="54"/>
                  <a:pt x="316" y="29"/>
                </a:cubicBezTo>
                <a:cubicBezTo>
                  <a:pt x="330" y="54"/>
                  <a:pt x="343" y="80"/>
                  <a:pt x="354" y="108"/>
                </a:cubicBezTo>
                <a:cubicBezTo>
                  <a:pt x="327" y="105"/>
                  <a:pt x="303" y="105"/>
                  <a:pt x="277" y="108"/>
                </a:cubicBezTo>
                <a:close/>
                <a:moveTo>
                  <a:pt x="255" y="111"/>
                </a:moveTo>
                <a:cubicBezTo>
                  <a:pt x="230" y="115"/>
                  <a:pt x="205" y="123"/>
                  <a:pt x="181" y="133"/>
                </a:cubicBezTo>
                <a:cubicBezTo>
                  <a:pt x="210" y="91"/>
                  <a:pt x="247" y="57"/>
                  <a:pt x="291" y="33"/>
                </a:cubicBezTo>
                <a:cubicBezTo>
                  <a:pt x="277" y="58"/>
                  <a:pt x="265" y="84"/>
                  <a:pt x="255" y="111"/>
                </a:cubicBezTo>
                <a:close/>
                <a:moveTo>
                  <a:pt x="104" y="454"/>
                </a:moveTo>
                <a:cubicBezTo>
                  <a:pt x="73" y="488"/>
                  <a:pt x="73" y="488"/>
                  <a:pt x="73" y="488"/>
                </a:cubicBezTo>
                <a:cubicBezTo>
                  <a:pt x="47" y="450"/>
                  <a:pt x="29" y="407"/>
                  <a:pt x="22" y="362"/>
                </a:cubicBezTo>
                <a:cubicBezTo>
                  <a:pt x="44" y="398"/>
                  <a:pt x="72" y="429"/>
                  <a:pt x="104" y="454"/>
                </a:cubicBezTo>
                <a:close/>
                <a:moveTo>
                  <a:pt x="289" y="545"/>
                </a:moveTo>
                <a:cubicBezTo>
                  <a:pt x="296" y="546"/>
                  <a:pt x="302" y="544"/>
                  <a:pt x="306" y="539"/>
                </a:cubicBezTo>
                <a:cubicBezTo>
                  <a:pt x="307" y="538"/>
                  <a:pt x="307" y="538"/>
                  <a:pt x="307" y="538"/>
                </a:cubicBezTo>
                <a:cubicBezTo>
                  <a:pt x="308" y="537"/>
                  <a:pt x="309" y="537"/>
                  <a:pt x="309" y="536"/>
                </a:cubicBezTo>
                <a:cubicBezTo>
                  <a:pt x="310" y="527"/>
                  <a:pt x="310" y="527"/>
                  <a:pt x="310" y="527"/>
                </a:cubicBezTo>
                <a:cubicBezTo>
                  <a:pt x="324" y="528"/>
                  <a:pt x="339" y="527"/>
                  <a:pt x="354" y="525"/>
                </a:cubicBezTo>
                <a:cubicBezTo>
                  <a:pt x="343" y="553"/>
                  <a:pt x="330" y="579"/>
                  <a:pt x="316" y="604"/>
                </a:cubicBezTo>
                <a:cubicBezTo>
                  <a:pt x="304" y="585"/>
                  <a:pt x="294" y="565"/>
                  <a:pt x="284" y="544"/>
                </a:cubicBezTo>
                <a:cubicBezTo>
                  <a:pt x="286" y="545"/>
                  <a:pt x="287" y="545"/>
                  <a:pt x="289" y="545"/>
                </a:cubicBezTo>
                <a:close/>
                <a:moveTo>
                  <a:pt x="483" y="484"/>
                </a:moveTo>
                <a:cubicBezTo>
                  <a:pt x="535" y="455"/>
                  <a:pt x="578" y="413"/>
                  <a:pt x="609" y="362"/>
                </a:cubicBezTo>
                <a:cubicBezTo>
                  <a:pt x="589" y="488"/>
                  <a:pt x="488" y="590"/>
                  <a:pt x="362" y="610"/>
                </a:cubicBezTo>
                <a:cubicBezTo>
                  <a:pt x="413" y="579"/>
                  <a:pt x="454" y="536"/>
                  <a:pt x="483" y="484"/>
                </a:cubicBezTo>
                <a:close/>
                <a:moveTo>
                  <a:pt x="483" y="149"/>
                </a:moveTo>
                <a:cubicBezTo>
                  <a:pt x="454" y="97"/>
                  <a:pt x="413" y="54"/>
                  <a:pt x="362" y="23"/>
                </a:cubicBezTo>
                <a:cubicBezTo>
                  <a:pt x="488" y="43"/>
                  <a:pt x="589" y="144"/>
                  <a:pt x="609" y="270"/>
                </a:cubicBezTo>
                <a:cubicBezTo>
                  <a:pt x="578" y="220"/>
                  <a:pt x="535" y="178"/>
                  <a:pt x="483" y="149"/>
                </a:cubicBezTo>
                <a:close/>
                <a:moveTo>
                  <a:pt x="148" y="149"/>
                </a:moveTo>
                <a:cubicBezTo>
                  <a:pt x="96" y="178"/>
                  <a:pt x="53" y="219"/>
                  <a:pt x="23" y="270"/>
                </a:cubicBezTo>
                <a:cubicBezTo>
                  <a:pt x="43" y="144"/>
                  <a:pt x="144" y="43"/>
                  <a:pt x="270" y="23"/>
                </a:cubicBezTo>
                <a:cubicBezTo>
                  <a:pt x="219" y="54"/>
                  <a:pt x="177" y="97"/>
                  <a:pt x="148" y="149"/>
                </a:cubicBezTo>
                <a:close/>
                <a:moveTo>
                  <a:pt x="198" y="552"/>
                </a:moveTo>
                <a:cubicBezTo>
                  <a:pt x="219" y="574"/>
                  <a:pt x="243" y="594"/>
                  <a:pt x="269" y="610"/>
                </a:cubicBezTo>
                <a:cubicBezTo>
                  <a:pt x="236" y="604"/>
                  <a:pt x="204" y="593"/>
                  <a:pt x="174" y="577"/>
                </a:cubicBezTo>
                <a:lnTo>
                  <a:pt x="198" y="552"/>
                </a:lnTo>
                <a:close/>
                <a:moveTo>
                  <a:pt x="43" y="551"/>
                </a:moveTo>
                <a:cubicBezTo>
                  <a:pt x="43" y="551"/>
                  <a:pt x="42" y="550"/>
                  <a:pt x="42" y="550"/>
                </a:cubicBezTo>
                <a:cubicBezTo>
                  <a:pt x="42" y="549"/>
                  <a:pt x="43" y="548"/>
                  <a:pt x="43" y="548"/>
                </a:cubicBezTo>
                <a:cubicBezTo>
                  <a:pt x="166" y="417"/>
                  <a:pt x="166" y="417"/>
                  <a:pt x="166" y="417"/>
                </a:cubicBezTo>
                <a:cubicBezTo>
                  <a:pt x="167" y="415"/>
                  <a:pt x="167" y="412"/>
                  <a:pt x="165" y="410"/>
                </a:cubicBezTo>
                <a:cubicBezTo>
                  <a:pt x="122" y="370"/>
                  <a:pt x="122" y="370"/>
                  <a:pt x="122" y="370"/>
                </a:cubicBezTo>
                <a:cubicBezTo>
                  <a:pt x="120" y="368"/>
                  <a:pt x="120" y="367"/>
                  <a:pt x="119" y="365"/>
                </a:cubicBezTo>
                <a:cubicBezTo>
                  <a:pt x="307" y="330"/>
                  <a:pt x="307" y="330"/>
                  <a:pt x="307" y="330"/>
                </a:cubicBezTo>
                <a:cubicBezTo>
                  <a:pt x="308" y="329"/>
                  <a:pt x="310" y="330"/>
                  <a:pt x="312" y="332"/>
                </a:cubicBezTo>
                <a:cubicBezTo>
                  <a:pt x="314" y="334"/>
                  <a:pt x="314" y="336"/>
                  <a:pt x="314" y="337"/>
                </a:cubicBezTo>
                <a:cubicBezTo>
                  <a:pt x="291" y="526"/>
                  <a:pt x="291" y="526"/>
                  <a:pt x="291" y="526"/>
                </a:cubicBezTo>
                <a:cubicBezTo>
                  <a:pt x="289" y="526"/>
                  <a:pt x="287" y="525"/>
                  <a:pt x="286" y="523"/>
                </a:cubicBezTo>
                <a:cubicBezTo>
                  <a:pt x="243" y="483"/>
                  <a:pt x="243" y="483"/>
                  <a:pt x="243" y="483"/>
                </a:cubicBezTo>
                <a:cubicBezTo>
                  <a:pt x="242" y="482"/>
                  <a:pt x="241" y="481"/>
                  <a:pt x="239" y="482"/>
                </a:cubicBezTo>
                <a:cubicBezTo>
                  <a:pt x="238" y="482"/>
                  <a:pt x="237" y="482"/>
                  <a:pt x="236" y="483"/>
                </a:cubicBezTo>
                <a:cubicBezTo>
                  <a:pt x="113" y="614"/>
                  <a:pt x="113" y="614"/>
                  <a:pt x="113" y="614"/>
                </a:cubicBezTo>
                <a:cubicBezTo>
                  <a:pt x="113" y="614"/>
                  <a:pt x="112" y="615"/>
                  <a:pt x="112" y="615"/>
                </a:cubicBezTo>
                <a:cubicBezTo>
                  <a:pt x="111" y="615"/>
                  <a:pt x="110" y="614"/>
                  <a:pt x="110" y="614"/>
                </a:cubicBezTo>
                <a:lnTo>
                  <a:pt x="43" y="551"/>
                </a:lnTo>
                <a:close/>
                <a:moveTo>
                  <a:pt x="627" y="316"/>
                </a:moveTo>
                <a:cubicBezTo>
                  <a:pt x="627" y="316"/>
                  <a:pt x="627" y="316"/>
                  <a:pt x="627" y="316"/>
                </a:cubicBezTo>
                <a:cubicBezTo>
                  <a:pt x="627" y="316"/>
                  <a:pt x="627" y="316"/>
                  <a:pt x="627" y="316"/>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97"/>
                                        </p:tgtEl>
                                        <p:attrNameLst>
                                          <p:attrName>style.visibility</p:attrName>
                                        </p:attrNameLst>
                                      </p:cBhvr>
                                      <p:to>
                                        <p:strVal val="visible"/>
                                      </p:to>
                                    </p:set>
                                    <p:animEffect filter="fade" transition="in">
                                      <p:cBhvr>
                                        <p:cTn dur="500"/>
                                        <p:tgtEl>
                                          <p:spTgt spid="8897"/>
                                        </p:tgtEl>
                                      </p:cBhvr>
                                    </p:animEffect>
                                  </p:childTnLst>
                                </p:cTn>
                              </p:par>
                              <p:par>
                                <p:cTn fill="hold" nodeType="withEffect" presetClass="entr" presetID="2" presetSubtype="4">
                                  <p:stCondLst>
                                    <p:cond delay="1000"/>
                                  </p:stCondLst>
                                  <p:childTnLst>
                                    <p:set>
                                      <p:cBhvr>
                                        <p:cTn dur="1" fill="hold">
                                          <p:stCondLst>
                                            <p:cond delay="0"/>
                                          </p:stCondLst>
                                        </p:cTn>
                                        <p:tgtEl>
                                          <p:spTgt spid="8915"/>
                                        </p:tgtEl>
                                        <p:attrNameLst>
                                          <p:attrName>style.visibility</p:attrName>
                                        </p:attrNameLst>
                                      </p:cBhvr>
                                      <p:to>
                                        <p:strVal val="visible"/>
                                      </p:to>
                                    </p:set>
                                    <p:anim calcmode="lin" valueType="num">
                                      <p:cBhvr additive="base">
                                        <p:cTn dur="1000"/>
                                        <p:tgtEl>
                                          <p:spTgt spid="891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8916"/>
                                        </p:tgtEl>
                                        <p:attrNameLst>
                                          <p:attrName>style.visibility</p:attrName>
                                        </p:attrNameLst>
                                      </p:cBhvr>
                                      <p:to>
                                        <p:strVal val="visible"/>
                                      </p:to>
                                    </p:set>
                                    <p:anim calcmode="lin" valueType="num">
                                      <p:cBhvr additive="base">
                                        <p:cTn dur="1000"/>
                                        <p:tgtEl>
                                          <p:spTgt spid="891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8917"/>
                                        </p:tgtEl>
                                        <p:attrNameLst>
                                          <p:attrName>style.visibility</p:attrName>
                                        </p:attrNameLst>
                                      </p:cBhvr>
                                      <p:to>
                                        <p:strVal val="visible"/>
                                      </p:to>
                                    </p:set>
                                    <p:anim calcmode="lin" valueType="num">
                                      <p:cBhvr additive="base">
                                        <p:cTn dur="1000"/>
                                        <p:tgtEl>
                                          <p:spTgt spid="891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8918"/>
                                        </p:tgtEl>
                                        <p:attrNameLst>
                                          <p:attrName>style.visibility</p:attrName>
                                        </p:attrNameLst>
                                      </p:cBhvr>
                                      <p:to>
                                        <p:strVal val="visible"/>
                                      </p:to>
                                    </p:set>
                                    <p:anim calcmode="lin" valueType="num">
                                      <p:cBhvr additive="base">
                                        <p:cTn dur="1000"/>
                                        <p:tgtEl>
                                          <p:spTgt spid="8918"/>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945" name="Shape 8945"/>
        <p:cNvGrpSpPr/>
        <p:nvPr/>
      </p:nvGrpSpPr>
      <p:grpSpPr>
        <a:xfrm>
          <a:off x="0" y="0"/>
          <a:ext cx="0" cy="0"/>
          <a:chOff x="0" y="0"/>
          <a:chExt cx="0" cy="0"/>
        </a:xfrm>
      </p:grpSpPr>
      <p:sp>
        <p:nvSpPr>
          <p:cNvPr id="8946" name="Google Shape;8946;p20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Puzzle Process</a:t>
            </a:r>
            <a:endParaRPr b="0" i="0" sz="4800" u="none" cap="none" strike="noStrike">
              <a:solidFill>
                <a:schemeClr val="dk1"/>
              </a:solidFill>
              <a:latin typeface="Lato"/>
              <a:ea typeface="Lato"/>
              <a:cs typeface="Lato"/>
              <a:sym typeface="Lato"/>
            </a:endParaRPr>
          </a:p>
        </p:txBody>
      </p:sp>
      <p:sp>
        <p:nvSpPr>
          <p:cNvPr id="8947" name="Google Shape;8947;p20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948" name="Google Shape;8948;p20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949" name="Google Shape;8949;p205"/>
          <p:cNvGrpSpPr/>
          <p:nvPr/>
        </p:nvGrpSpPr>
        <p:grpSpPr>
          <a:xfrm>
            <a:off x="4344346" y="2065319"/>
            <a:ext cx="3609329" cy="3642194"/>
            <a:chOff x="1973" y="280"/>
            <a:chExt cx="3734" cy="3768"/>
          </a:xfrm>
        </p:grpSpPr>
        <p:sp>
          <p:nvSpPr>
            <p:cNvPr id="8950" name="Google Shape;8950;p205"/>
            <p:cNvSpPr/>
            <p:nvPr/>
          </p:nvSpPr>
          <p:spPr>
            <a:xfrm>
              <a:off x="3681" y="280"/>
              <a:ext cx="327" cy="423"/>
            </a:xfrm>
            <a:custGeom>
              <a:rect b="b" l="l" r="r" t="t"/>
              <a:pathLst>
                <a:path extrusionOk="0" h="179" w="138">
                  <a:moveTo>
                    <a:pt x="105" y="117"/>
                  </a:moveTo>
                  <a:cubicBezTo>
                    <a:pt x="93" y="117"/>
                    <a:pt x="93" y="117"/>
                    <a:pt x="93" y="117"/>
                  </a:cubicBezTo>
                  <a:cubicBezTo>
                    <a:pt x="85" y="25"/>
                    <a:pt x="85" y="25"/>
                    <a:pt x="85" y="25"/>
                  </a:cubicBezTo>
                  <a:cubicBezTo>
                    <a:pt x="85" y="12"/>
                    <a:pt x="81" y="0"/>
                    <a:pt x="67" y="0"/>
                  </a:cubicBezTo>
                  <a:cubicBezTo>
                    <a:pt x="67" y="0"/>
                    <a:pt x="66" y="0"/>
                    <a:pt x="65" y="0"/>
                  </a:cubicBezTo>
                  <a:cubicBezTo>
                    <a:pt x="53" y="1"/>
                    <a:pt x="51" y="13"/>
                    <a:pt x="51" y="25"/>
                  </a:cubicBezTo>
                  <a:cubicBezTo>
                    <a:pt x="43" y="117"/>
                    <a:pt x="43" y="117"/>
                    <a:pt x="43" y="117"/>
                  </a:cubicBezTo>
                  <a:cubicBezTo>
                    <a:pt x="31" y="117"/>
                    <a:pt x="31" y="117"/>
                    <a:pt x="31" y="117"/>
                  </a:cubicBezTo>
                  <a:cubicBezTo>
                    <a:pt x="30" y="117"/>
                    <a:pt x="29" y="117"/>
                    <a:pt x="28" y="117"/>
                  </a:cubicBezTo>
                  <a:cubicBezTo>
                    <a:pt x="12" y="119"/>
                    <a:pt x="0" y="134"/>
                    <a:pt x="1" y="150"/>
                  </a:cubicBezTo>
                  <a:cubicBezTo>
                    <a:pt x="1" y="165"/>
                    <a:pt x="15" y="179"/>
                    <a:pt x="31" y="179"/>
                  </a:cubicBezTo>
                  <a:cubicBezTo>
                    <a:pt x="77" y="179"/>
                    <a:pt x="77" y="179"/>
                    <a:pt x="77" y="179"/>
                  </a:cubicBezTo>
                  <a:cubicBezTo>
                    <a:pt x="77" y="179"/>
                    <a:pt x="77" y="179"/>
                    <a:pt x="77" y="179"/>
                  </a:cubicBezTo>
                  <a:cubicBezTo>
                    <a:pt x="77" y="177"/>
                    <a:pt x="76" y="177"/>
                    <a:pt x="72" y="172"/>
                  </a:cubicBezTo>
                  <a:cubicBezTo>
                    <a:pt x="69" y="168"/>
                    <a:pt x="65" y="162"/>
                    <a:pt x="65" y="154"/>
                  </a:cubicBezTo>
                  <a:cubicBezTo>
                    <a:pt x="65" y="147"/>
                    <a:pt x="67" y="140"/>
                    <a:pt x="72" y="134"/>
                  </a:cubicBezTo>
                  <a:cubicBezTo>
                    <a:pt x="76" y="128"/>
                    <a:pt x="85" y="124"/>
                    <a:pt x="95" y="124"/>
                  </a:cubicBezTo>
                  <a:cubicBezTo>
                    <a:pt x="104" y="124"/>
                    <a:pt x="113" y="128"/>
                    <a:pt x="118" y="134"/>
                  </a:cubicBezTo>
                  <a:cubicBezTo>
                    <a:pt x="123" y="140"/>
                    <a:pt x="124" y="147"/>
                    <a:pt x="124" y="154"/>
                  </a:cubicBezTo>
                  <a:cubicBezTo>
                    <a:pt x="124" y="162"/>
                    <a:pt x="121" y="168"/>
                    <a:pt x="118" y="171"/>
                  </a:cubicBezTo>
                  <a:cubicBezTo>
                    <a:pt x="114" y="176"/>
                    <a:pt x="114" y="176"/>
                    <a:pt x="114" y="177"/>
                  </a:cubicBezTo>
                  <a:cubicBezTo>
                    <a:pt x="114" y="178"/>
                    <a:pt x="114" y="178"/>
                    <a:pt x="114" y="178"/>
                  </a:cubicBezTo>
                  <a:cubicBezTo>
                    <a:pt x="119" y="177"/>
                    <a:pt x="124" y="175"/>
                    <a:pt x="128" y="171"/>
                  </a:cubicBezTo>
                  <a:cubicBezTo>
                    <a:pt x="135" y="165"/>
                    <a:pt x="138" y="157"/>
                    <a:pt x="138" y="148"/>
                  </a:cubicBezTo>
                  <a:cubicBezTo>
                    <a:pt x="138" y="140"/>
                    <a:pt x="135" y="131"/>
                    <a:pt x="128" y="126"/>
                  </a:cubicBezTo>
                  <a:cubicBezTo>
                    <a:pt x="122" y="120"/>
                    <a:pt x="113" y="117"/>
                    <a:pt x="105" y="117"/>
                  </a:cubicBez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1" name="Google Shape;8951;p205"/>
            <p:cNvSpPr/>
            <p:nvPr/>
          </p:nvSpPr>
          <p:spPr>
            <a:xfrm>
              <a:off x="2396" y="701"/>
              <a:ext cx="1274" cy="734"/>
            </a:xfrm>
            <a:custGeom>
              <a:rect b="b" l="l" r="r" t="t"/>
              <a:pathLst>
                <a:path extrusionOk="0" h="310" w="538">
                  <a:moveTo>
                    <a:pt x="522" y="0"/>
                  </a:moveTo>
                  <a:cubicBezTo>
                    <a:pt x="522" y="0"/>
                    <a:pt x="522" y="0"/>
                    <a:pt x="522" y="0"/>
                  </a:cubicBezTo>
                  <a:cubicBezTo>
                    <a:pt x="521" y="0"/>
                    <a:pt x="521" y="0"/>
                    <a:pt x="521" y="0"/>
                  </a:cubicBezTo>
                  <a:cubicBezTo>
                    <a:pt x="302" y="23"/>
                    <a:pt x="128" y="131"/>
                    <a:pt x="0" y="267"/>
                  </a:cubicBezTo>
                  <a:cubicBezTo>
                    <a:pt x="35" y="257"/>
                    <a:pt x="71" y="250"/>
                    <a:pt x="108" y="249"/>
                  </a:cubicBezTo>
                  <a:cubicBezTo>
                    <a:pt x="119" y="248"/>
                    <a:pt x="130" y="248"/>
                    <a:pt x="141" y="248"/>
                  </a:cubicBezTo>
                  <a:cubicBezTo>
                    <a:pt x="143" y="248"/>
                    <a:pt x="146" y="248"/>
                    <a:pt x="149" y="249"/>
                  </a:cubicBezTo>
                  <a:cubicBezTo>
                    <a:pt x="149" y="247"/>
                    <a:pt x="149" y="247"/>
                    <a:pt x="149" y="247"/>
                  </a:cubicBezTo>
                  <a:cubicBezTo>
                    <a:pt x="150" y="245"/>
                    <a:pt x="149" y="244"/>
                    <a:pt x="147" y="239"/>
                  </a:cubicBezTo>
                  <a:cubicBezTo>
                    <a:pt x="145" y="234"/>
                    <a:pt x="143" y="227"/>
                    <a:pt x="146" y="219"/>
                  </a:cubicBezTo>
                  <a:cubicBezTo>
                    <a:pt x="148" y="213"/>
                    <a:pt x="151" y="206"/>
                    <a:pt x="158" y="202"/>
                  </a:cubicBezTo>
                  <a:cubicBezTo>
                    <a:pt x="164" y="198"/>
                    <a:pt x="173" y="197"/>
                    <a:pt x="182" y="200"/>
                  </a:cubicBezTo>
                  <a:cubicBezTo>
                    <a:pt x="192" y="202"/>
                    <a:pt x="199" y="209"/>
                    <a:pt x="202" y="216"/>
                  </a:cubicBezTo>
                  <a:cubicBezTo>
                    <a:pt x="205" y="223"/>
                    <a:pt x="204" y="230"/>
                    <a:pt x="202" y="237"/>
                  </a:cubicBezTo>
                  <a:cubicBezTo>
                    <a:pt x="200" y="244"/>
                    <a:pt x="194" y="249"/>
                    <a:pt x="190" y="252"/>
                  </a:cubicBezTo>
                  <a:cubicBezTo>
                    <a:pt x="189" y="252"/>
                    <a:pt x="189" y="253"/>
                    <a:pt x="189" y="253"/>
                  </a:cubicBezTo>
                  <a:cubicBezTo>
                    <a:pt x="236" y="261"/>
                    <a:pt x="281" y="279"/>
                    <a:pt x="318" y="310"/>
                  </a:cubicBezTo>
                  <a:cubicBezTo>
                    <a:pt x="338" y="266"/>
                    <a:pt x="360" y="226"/>
                    <a:pt x="385" y="190"/>
                  </a:cubicBezTo>
                  <a:cubicBezTo>
                    <a:pt x="384" y="189"/>
                    <a:pt x="384" y="189"/>
                    <a:pt x="384" y="189"/>
                  </a:cubicBezTo>
                  <a:cubicBezTo>
                    <a:pt x="383" y="189"/>
                    <a:pt x="382" y="189"/>
                    <a:pt x="376" y="190"/>
                  </a:cubicBezTo>
                  <a:cubicBezTo>
                    <a:pt x="371" y="190"/>
                    <a:pt x="364" y="190"/>
                    <a:pt x="357" y="186"/>
                  </a:cubicBezTo>
                  <a:cubicBezTo>
                    <a:pt x="351" y="183"/>
                    <a:pt x="346" y="178"/>
                    <a:pt x="343" y="170"/>
                  </a:cubicBezTo>
                  <a:cubicBezTo>
                    <a:pt x="341" y="164"/>
                    <a:pt x="342" y="154"/>
                    <a:pt x="347" y="146"/>
                  </a:cubicBezTo>
                  <a:cubicBezTo>
                    <a:pt x="352" y="137"/>
                    <a:pt x="360" y="132"/>
                    <a:pt x="368" y="131"/>
                  </a:cubicBezTo>
                  <a:cubicBezTo>
                    <a:pt x="375" y="130"/>
                    <a:pt x="382" y="133"/>
                    <a:pt x="388" y="136"/>
                  </a:cubicBezTo>
                  <a:cubicBezTo>
                    <a:pt x="395" y="140"/>
                    <a:pt x="398" y="146"/>
                    <a:pt x="399" y="151"/>
                  </a:cubicBezTo>
                  <a:cubicBezTo>
                    <a:pt x="402" y="156"/>
                    <a:pt x="402" y="157"/>
                    <a:pt x="403" y="157"/>
                  </a:cubicBezTo>
                  <a:cubicBezTo>
                    <a:pt x="406" y="159"/>
                    <a:pt x="406" y="159"/>
                    <a:pt x="406" y="159"/>
                  </a:cubicBezTo>
                  <a:cubicBezTo>
                    <a:pt x="443" y="108"/>
                    <a:pt x="485" y="64"/>
                    <a:pt x="531" y="25"/>
                  </a:cubicBezTo>
                  <a:cubicBezTo>
                    <a:pt x="536" y="21"/>
                    <a:pt x="538" y="14"/>
                    <a:pt x="536" y="9"/>
                  </a:cubicBezTo>
                  <a:cubicBezTo>
                    <a:pt x="533" y="3"/>
                    <a:pt x="527" y="0"/>
                    <a:pt x="522"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2" name="Google Shape;8952;p205"/>
            <p:cNvSpPr/>
            <p:nvPr/>
          </p:nvSpPr>
          <p:spPr>
            <a:xfrm>
              <a:off x="1973" y="1198"/>
              <a:ext cx="1152" cy="878"/>
            </a:xfrm>
            <a:custGeom>
              <a:rect b="b" l="l" r="r" t="t"/>
              <a:pathLst>
                <a:path extrusionOk="0" h="371" w="487">
                  <a:moveTo>
                    <a:pt x="353" y="43"/>
                  </a:moveTo>
                  <a:cubicBezTo>
                    <a:pt x="355" y="37"/>
                    <a:pt x="359" y="35"/>
                    <a:pt x="362" y="32"/>
                  </a:cubicBezTo>
                  <a:cubicBezTo>
                    <a:pt x="366" y="30"/>
                    <a:pt x="368" y="27"/>
                    <a:pt x="370" y="23"/>
                  </a:cubicBezTo>
                  <a:cubicBezTo>
                    <a:pt x="371" y="19"/>
                    <a:pt x="371" y="14"/>
                    <a:pt x="370" y="10"/>
                  </a:cubicBezTo>
                  <a:cubicBezTo>
                    <a:pt x="368" y="6"/>
                    <a:pt x="365" y="3"/>
                    <a:pt x="358" y="1"/>
                  </a:cubicBezTo>
                  <a:cubicBezTo>
                    <a:pt x="355" y="0"/>
                    <a:pt x="353" y="0"/>
                    <a:pt x="351" y="0"/>
                  </a:cubicBezTo>
                  <a:cubicBezTo>
                    <a:pt x="348" y="0"/>
                    <a:pt x="345" y="0"/>
                    <a:pt x="343" y="2"/>
                  </a:cubicBezTo>
                  <a:cubicBezTo>
                    <a:pt x="340" y="4"/>
                    <a:pt x="337" y="8"/>
                    <a:pt x="336" y="13"/>
                  </a:cubicBezTo>
                  <a:cubicBezTo>
                    <a:pt x="334" y="17"/>
                    <a:pt x="335" y="20"/>
                    <a:pt x="337" y="24"/>
                  </a:cubicBezTo>
                  <a:cubicBezTo>
                    <a:pt x="339" y="29"/>
                    <a:pt x="341" y="33"/>
                    <a:pt x="340" y="39"/>
                  </a:cubicBezTo>
                  <a:cubicBezTo>
                    <a:pt x="340" y="39"/>
                    <a:pt x="340" y="39"/>
                    <a:pt x="340" y="39"/>
                  </a:cubicBezTo>
                  <a:cubicBezTo>
                    <a:pt x="332" y="63"/>
                    <a:pt x="332" y="63"/>
                    <a:pt x="332" y="63"/>
                  </a:cubicBezTo>
                  <a:cubicBezTo>
                    <a:pt x="323" y="62"/>
                    <a:pt x="313" y="62"/>
                    <a:pt x="303" y="62"/>
                  </a:cubicBezTo>
                  <a:cubicBezTo>
                    <a:pt x="298" y="62"/>
                    <a:pt x="293" y="62"/>
                    <a:pt x="288" y="63"/>
                  </a:cubicBezTo>
                  <a:cubicBezTo>
                    <a:pt x="240" y="65"/>
                    <a:pt x="191" y="76"/>
                    <a:pt x="147" y="94"/>
                  </a:cubicBezTo>
                  <a:cubicBezTo>
                    <a:pt x="91" y="160"/>
                    <a:pt x="45" y="232"/>
                    <a:pt x="9" y="303"/>
                  </a:cubicBezTo>
                  <a:cubicBezTo>
                    <a:pt x="9" y="303"/>
                    <a:pt x="9" y="303"/>
                    <a:pt x="9" y="303"/>
                  </a:cubicBezTo>
                  <a:cubicBezTo>
                    <a:pt x="0" y="321"/>
                    <a:pt x="3" y="343"/>
                    <a:pt x="18" y="357"/>
                  </a:cubicBezTo>
                  <a:cubicBezTo>
                    <a:pt x="33" y="371"/>
                    <a:pt x="55" y="365"/>
                    <a:pt x="72" y="354"/>
                  </a:cubicBezTo>
                  <a:cubicBezTo>
                    <a:pt x="73" y="354"/>
                    <a:pt x="73" y="354"/>
                    <a:pt x="73" y="354"/>
                  </a:cubicBezTo>
                  <a:cubicBezTo>
                    <a:pt x="73" y="354"/>
                    <a:pt x="73" y="354"/>
                    <a:pt x="73" y="354"/>
                  </a:cubicBezTo>
                  <a:cubicBezTo>
                    <a:pt x="191" y="283"/>
                    <a:pt x="289" y="293"/>
                    <a:pt x="394" y="361"/>
                  </a:cubicBezTo>
                  <a:cubicBezTo>
                    <a:pt x="398" y="363"/>
                    <a:pt x="403" y="364"/>
                    <a:pt x="407" y="362"/>
                  </a:cubicBezTo>
                  <a:cubicBezTo>
                    <a:pt x="411" y="360"/>
                    <a:pt x="415" y="356"/>
                    <a:pt x="416" y="352"/>
                  </a:cubicBezTo>
                  <a:cubicBezTo>
                    <a:pt x="423" y="317"/>
                    <a:pt x="432" y="283"/>
                    <a:pt x="442" y="251"/>
                  </a:cubicBezTo>
                  <a:cubicBezTo>
                    <a:pt x="440" y="251"/>
                    <a:pt x="439" y="251"/>
                    <a:pt x="434" y="253"/>
                  </a:cubicBezTo>
                  <a:cubicBezTo>
                    <a:pt x="430" y="255"/>
                    <a:pt x="423" y="258"/>
                    <a:pt x="415" y="256"/>
                  </a:cubicBezTo>
                  <a:cubicBezTo>
                    <a:pt x="408" y="254"/>
                    <a:pt x="402" y="251"/>
                    <a:pt x="397" y="245"/>
                  </a:cubicBezTo>
                  <a:cubicBezTo>
                    <a:pt x="393" y="239"/>
                    <a:pt x="391" y="230"/>
                    <a:pt x="393" y="220"/>
                  </a:cubicBezTo>
                  <a:cubicBezTo>
                    <a:pt x="396" y="210"/>
                    <a:pt x="402" y="203"/>
                    <a:pt x="408" y="200"/>
                  </a:cubicBezTo>
                  <a:cubicBezTo>
                    <a:pt x="416" y="197"/>
                    <a:pt x="423" y="197"/>
                    <a:pt x="430" y="199"/>
                  </a:cubicBezTo>
                  <a:cubicBezTo>
                    <a:pt x="437" y="201"/>
                    <a:pt x="442" y="206"/>
                    <a:pt x="445" y="210"/>
                  </a:cubicBezTo>
                  <a:cubicBezTo>
                    <a:pt x="449" y="214"/>
                    <a:pt x="449" y="214"/>
                    <a:pt x="450" y="215"/>
                  </a:cubicBezTo>
                  <a:cubicBezTo>
                    <a:pt x="453" y="215"/>
                    <a:pt x="453" y="215"/>
                    <a:pt x="453" y="215"/>
                  </a:cubicBezTo>
                  <a:cubicBezTo>
                    <a:pt x="463" y="183"/>
                    <a:pt x="475" y="152"/>
                    <a:pt x="487" y="123"/>
                  </a:cubicBezTo>
                  <a:cubicBezTo>
                    <a:pt x="448" y="89"/>
                    <a:pt x="399" y="70"/>
                    <a:pt x="346" y="64"/>
                  </a:cubicBezTo>
                  <a:lnTo>
                    <a:pt x="353" y="4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3" name="Google Shape;8953;p205"/>
            <p:cNvSpPr/>
            <p:nvPr/>
          </p:nvSpPr>
          <p:spPr>
            <a:xfrm>
              <a:off x="4013" y="701"/>
              <a:ext cx="1270" cy="736"/>
            </a:xfrm>
            <a:custGeom>
              <a:rect b="b" l="l" r="r" t="t"/>
              <a:pathLst>
                <a:path extrusionOk="0" h="311" w="537">
                  <a:moveTo>
                    <a:pt x="17" y="0"/>
                  </a:moveTo>
                  <a:cubicBezTo>
                    <a:pt x="16" y="0"/>
                    <a:pt x="15" y="0"/>
                    <a:pt x="14" y="0"/>
                  </a:cubicBezTo>
                  <a:cubicBezTo>
                    <a:pt x="9" y="0"/>
                    <a:pt x="4" y="4"/>
                    <a:pt x="2" y="10"/>
                  </a:cubicBezTo>
                  <a:cubicBezTo>
                    <a:pt x="0" y="15"/>
                    <a:pt x="2" y="21"/>
                    <a:pt x="7" y="25"/>
                  </a:cubicBezTo>
                  <a:cubicBezTo>
                    <a:pt x="53" y="64"/>
                    <a:pt x="95" y="109"/>
                    <a:pt x="132" y="160"/>
                  </a:cubicBezTo>
                  <a:cubicBezTo>
                    <a:pt x="136" y="157"/>
                    <a:pt x="136" y="157"/>
                    <a:pt x="136" y="157"/>
                  </a:cubicBezTo>
                  <a:cubicBezTo>
                    <a:pt x="137" y="157"/>
                    <a:pt x="137" y="156"/>
                    <a:pt x="139" y="151"/>
                  </a:cubicBezTo>
                  <a:cubicBezTo>
                    <a:pt x="141" y="146"/>
                    <a:pt x="144" y="140"/>
                    <a:pt x="151" y="136"/>
                  </a:cubicBezTo>
                  <a:cubicBezTo>
                    <a:pt x="156" y="133"/>
                    <a:pt x="163" y="130"/>
                    <a:pt x="171" y="131"/>
                  </a:cubicBezTo>
                  <a:cubicBezTo>
                    <a:pt x="178" y="132"/>
                    <a:pt x="187" y="137"/>
                    <a:pt x="192" y="146"/>
                  </a:cubicBezTo>
                  <a:cubicBezTo>
                    <a:pt x="197" y="154"/>
                    <a:pt x="198" y="164"/>
                    <a:pt x="195" y="170"/>
                  </a:cubicBezTo>
                  <a:cubicBezTo>
                    <a:pt x="193" y="178"/>
                    <a:pt x="188" y="183"/>
                    <a:pt x="182" y="186"/>
                  </a:cubicBezTo>
                  <a:cubicBezTo>
                    <a:pt x="175" y="190"/>
                    <a:pt x="168" y="190"/>
                    <a:pt x="163" y="190"/>
                  </a:cubicBezTo>
                  <a:cubicBezTo>
                    <a:pt x="157" y="189"/>
                    <a:pt x="155" y="189"/>
                    <a:pt x="154" y="189"/>
                  </a:cubicBezTo>
                  <a:cubicBezTo>
                    <a:pt x="153" y="190"/>
                    <a:pt x="153" y="190"/>
                    <a:pt x="153" y="190"/>
                  </a:cubicBezTo>
                  <a:cubicBezTo>
                    <a:pt x="178" y="227"/>
                    <a:pt x="200" y="267"/>
                    <a:pt x="220" y="311"/>
                  </a:cubicBezTo>
                  <a:cubicBezTo>
                    <a:pt x="258" y="279"/>
                    <a:pt x="304" y="260"/>
                    <a:pt x="353" y="253"/>
                  </a:cubicBezTo>
                  <a:cubicBezTo>
                    <a:pt x="352" y="252"/>
                    <a:pt x="352" y="252"/>
                    <a:pt x="351" y="252"/>
                  </a:cubicBezTo>
                  <a:cubicBezTo>
                    <a:pt x="348" y="249"/>
                    <a:pt x="342" y="244"/>
                    <a:pt x="340" y="237"/>
                  </a:cubicBezTo>
                  <a:cubicBezTo>
                    <a:pt x="338" y="230"/>
                    <a:pt x="337" y="223"/>
                    <a:pt x="340" y="216"/>
                  </a:cubicBezTo>
                  <a:cubicBezTo>
                    <a:pt x="343" y="209"/>
                    <a:pt x="350" y="202"/>
                    <a:pt x="359" y="200"/>
                  </a:cubicBezTo>
                  <a:cubicBezTo>
                    <a:pt x="369" y="197"/>
                    <a:pt x="378" y="198"/>
                    <a:pt x="384" y="202"/>
                  </a:cubicBezTo>
                  <a:cubicBezTo>
                    <a:pt x="391" y="206"/>
                    <a:pt x="394" y="213"/>
                    <a:pt x="396" y="219"/>
                  </a:cubicBezTo>
                  <a:cubicBezTo>
                    <a:pt x="399" y="227"/>
                    <a:pt x="397" y="234"/>
                    <a:pt x="395" y="239"/>
                  </a:cubicBezTo>
                  <a:cubicBezTo>
                    <a:pt x="393" y="244"/>
                    <a:pt x="392" y="245"/>
                    <a:pt x="392" y="247"/>
                  </a:cubicBezTo>
                  <a:cubicBezTo>
                    <a:pt x="393" y="248"/>
                    <a:pt x="393" y="248"/>
                    <a:pt x="393" y="248"/>
                  </a:cubicBezTo>
                  <a:cubicBezTo>
                    <a:pt x="395" y="248"/>
                    <a:pt x="396" y="248"/>
                    <a:pt x="398" y="248"/>
                  </a:cubicBezTo>
                  <a:cubicBezTo>
                    <a:pt x="409" y="248"/>
                    <a:pt x="420" y="248"/>
                    <a:pt x="431" y="249"/>
                  </a:cubicBezTo>
                  <a:cubicBezTo>
                    <a:pt x="467" y="250"/>
                    <a:pt x="502" y="257"/>
                    <a:pt x="537" y="267"/>
                  </a:cubicBezTo>
                  <a:cubicBezTo>
                    <a:pt x="409" y="130"/>
                    <a:pt x="236" y="23"/>
                    <a:pt x="17"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4" name="Google Shape;8954;p205"/>
            <p:cNvSpPr/>
            <p:nvPr/>
          </p:nvSpPr>
          <p:spPr>
            <a:xfrm>
              <a:off x="4557" y="1198"/>
              <a:ext cx="1150" cy="876"/>
            </a:xfrm>
            <a:custGeom>
              <a:rect b="b" l="l" r="r" t="t"/>
              <a:pathLst>
                <a:path extrusionOk="0" h="370" w="486">
                  <a:moveTo>
                    <a:pt x="478" y="303"/>
                  </a:moveTo>
                  <a:cubicBezTo>
                    <a:pt x="442" y="232"/>
                    <a:pt x="396" y="160"/>
                    <a:pt x="339" y="93"/>
                  </a:cubicBezTo>
                  <a:cubicBezTo>
                    <a:pt x="295" y="76"/>
                    <a:pt x="247" y="65"/>
                    <a:pt x="200" y="63"/>
                  </a:cubicBezTo>
                  <a:cubicBezTo>
                    <a:pt x="195" y="62"/>
                    <a:pt x="190" y="62"/>
                    <a:pt x="184" y="62"/>
                  </a:cubicBezTo>
                  <a:cubicBezTo>
                    <a:pt x="176" y="62"/>
                    <a:pt x="167" y="62"/>
                    <a:pt x="158" y="63"/>
                  </a:cubicBezTo>
                  <a:cubicBezTo>
                    <a:pt x="151" y="39"/>
                    <a:pt x="151" y="39"/>
                    <a:pt x="151" y="39"/>
                  </a:cubicBezTo>
                  <a:cubicBezTo>
                    <a:pt x="151" y="39"/>
                    <a:pt x="151" y="39"/>
                    <a:pt x="151" y="39"/>
                  </a:cubicBezTo>
                  <a:cubicBezTo>
                    <a:pt x="150" y="33"/>
                    <a:pt x="152" y="29"/>
                    <a:pt x="154" y="24"/>
                  </a:cubicBezTo>
                  <a:cubicBezTo>
                    <a:pt x="155" y="20"/>
                    <a:pt x="156" y="17"/>
                    <a:pt x="155" y="13"/>
                  </a:cubicBezTo>
                  <a:cubicBezTo>
                    <a:pt x="154" y="8"/>
                    <a:pt x="151" y="4"/>
                    <a:pt x="148" y="2"/>
                  </a:cubicBezTo>
                  <a:cubicBezTo>
                    <a:pt x="146" y="0"/>
                    <a:pt x="143" y="0"/>
                    <a:pt x="140" y="0"/>
                  </a:cubicBezTo>
                  <a:cubicBezTo>
                    <a:pt x="138" y="0"/>
                    <a:pt x="135" y="0"/>
                    <a:pt x="133" y="1"/>
                  </a:cubicBezTo>
                  <a:cubicBezTo>
                    <a:pt x="125" y="3"/>
                    <a:pt x="122" y="6"/>
                    <a:pt x="121" y="10"/>
                  </a:cubicBezTo>
                  <a:cubicBezTo>
                    <a:pt x="119" y="14"/>
                    <a:pt x="120" y="19"/>
                    <a:pt x="121" y="23"/>
                  </a:cubicBezTo>
                  <a:cubicBezTo>
                    <a:pt x="122" y="27"/>
                    <a:pt x="125" y="30"/>
                    <a:pt x="128" y="32"/>
                  </a:cubicBezTo>
                  <a:cubicBezTo>
                    <a:pt x="132" y="35"/>
                    <a:pt x="136" y="37"/>
                    <a:pt x="138" y="43"/>
                  </a:cubicBezTo>
                  <a:cubicBezTo>
                    <a:pt x="145" y="64"/>
                    <a:pt x="145" y="64"/>
                    <a:pt x="145" y="64"/>
                  </a:cubicBezTo>
                  <a:cubicBezTo>
                    <a:pt x="90" y="69"/>
                    <a:pt x="40" y="88"/>
                    <a:pt x="0" y="124"/>
                  </a:cubicBezTo>
                  <a:cubicBezTo>
                    <a:pt x="12" y="152"/>
                    <a:pt x="23" y="182"/>
                    <a:pt x="34" y="213"/>
                  </a:cubicBezTo>
                  <a:cubicBezTo>
                    <a:pt x="34" y="212"/>
                    <a:pt x="35" y="212"/>
                    <a:pt x="37" y="210"/>
                  </a:cubicBezTo>
                  <a:cubicBezTo>
                    <a:pt x="40" y="206"/>
                    <a:pt x="45" y="201"/>
                    <a:pt x="52" y="199"/>
                  </a:cubicBezTo>
                  <a:cubicBezTo>
                    <a:pt x="59" y="197"/>
                    <a:pt x="66" y="197"/>
                    <a:pt x="73" y="200"/>
                  </a:cubicBezTo>
                  <a:cubicBezTo>
                    <a:pt x="80" y="203"/>
                    <a:pt x="86" y="210"/>
                    <a:pt x="88" y="220"/>
                  </a:cubicBezTo>
                  <a:cubicBezTo>
                    <a:pt x="91" y="230"/>
                    <a:pt x="89" y="239"/>
                    <a:pt x="85" y="245"/>
                  </a:cubicBezTo>
                  <a:cubicBezTo>
                    <a:pt x="80" y="251"/>
                    <a:pt x="73" y="254"/>
                    <a:pt x="67" y="256"/>
                  </a:cubicBezTo>
                  <a:cubicBezTo>
                    <a:pt x="59" y="258"/>
                    <a:pt x="52" y="255"/>
                    <a:pt x="47" y="253"/>
                  </a:cubicBezTo>
                  <a:cubicBezTo>
                    <a:pt x="47" y="253"/>
                    <a:pt x="46" y="253"/>
                    <a:pt x="46" y="253"/>
                  </a:cubicBezTo>
                  <a:cubicBezTo>
                    <a:pt x="55" y="284"/>
                    <a:pt x="64" y="317"/>
                    <a:pt x="71" y="352"/>
                  </a:cubicBezTo>
                  <a:cubicBezTo>
                    <a:pt x="73" y="360"/>
                    <a:pt x="84" y="365"/>
                    <a:pt x="91" y="362"/>
                  </a:cubicBezTo>
                  <a:cubicBezTo>
                    <a:pt x="210" y="301"/>
                    <a:pt x="311" y="287"/>
                    <a:pt x="413" y="353"/>
                  </a:cubicBezTo>
                  <a:cubicBezTo>
                    <a:pt x="414" y="353"/>
                    <a:pt x="414" y="353"/>
                    <a:pt x="414" y="353"/>
                  </a:cubicBezTo>
                  <a:cubicBezTo>
                    <a:pt x="431" y="363"/>
                    <a:pt x="452" y="370"/>
                    <a:pt x="467" y="356"/>
                  </a:cubicBezTo>
                  <a:cubicBezTo>
                    <a:pt x="482" y="343"/>
                    <a:pt x="486" y="322"/>
                    <a:pt x="478" y="304"/>
                  </a:cubicBezTo>
                  <a:cubicBezTo>
                    <a:pt x="478" y="303"/>
                    <a:pt x="478" y="303"/>
                    <a:pt x="478" y="30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5" name="Google Shape;8955;p205"/>
            <p:cNvSpPr/>
            <p:nvPr/>
          </p:nvSpPr>
          <p:spPr>
            <a:xfrm>
              <a:off x="3719" y="601"/>
              <a:ext cx="758" cy="853"/>
            </a:xfrm>
            <a:custGeom>
              <a:rect b="b" l="l" r="r" t="t"/>
              <a:pathLst>
                <a:path extrusionOk="0" h="360" w="320">
                  <a:moveTo>
                    <a:pt x="273" y="221"/>
                  </a:moveTo>
                  <a:cubicBezTo>
                    <a:pt x="273" y="221"/>
                    <a:pt x="273" y="221"/>
                    <a:pt x="273" y="221"/>
                  </a:cubicBezTo>
                  <a:cubicBezTo>
                    <a:pt x="279" y="218"/>
                    <a:pt x="284" y="220"/>
                    <a:pt x="288" y="220"/>
                  </a:cubicBezTo>
                  <a:cubicBezTo>
                    <a:pt x="292" y="221"/>
                    <a:pt x="296" y="221"/>
                    <a:pt x="300" y="218"/>
                  </a:cubicBezTo>
                  <a:cubicBezTo>
                    <a:pt x="304" y="216"/>
                    <a:pt x="307" y="213"/>
                    <a:pt x="308" y="209"/>
                  </a:cubicBezTo>
                  <a:cubicBezTo>
                    <a:pt x="310" y="205"/>
                    <a:pt x="310" y="200"/>
                    <a:pt x="306" y="194"/>
                  </a:cubicBezTo>
                  <a:cubicBezTo>
                    <a:pt x="302" y="187"/>
                    <a:pt x="298" y="185"/>
                    <a:pt x="294" y="185"/>
                  </a:cubicBezTo>
                  <a:cubicBezTo>
                    <a:pt x="290" y="184"/>
                    <a:pt x="285" y="186"/>
                    <a:pt x="281" y="188"/>
                  </a:cubicBezTo>
                  <a:cubicBezTo>
                    <a:pt x="277" y="190"/>
                    <a:pt x="276" y="194"/>
                    <a:pt x="274" y="197"/>
                  </a:cubicBezTo>
                  <a:cubicBezTo>
                    <a:pt x="272" y="201"/>
                    <a:pt x="271" y="206"/>
                    <a:pt x="266" y="209"/>
                  </a:cubicBezTo>
                  <a:cubicBezTo>
                    <a:pt x="245" y="222"/>
                    <a:pt x="245" y="222"/>
                    <a:pt x="245" y="222"/>
                  </a:cubicBezTo>
                  <a:cubicBezTo>
                    <a:pt x="200" y="158"/>
                    <a:pt x="147" y="104"/>
                    <a:pt x="86" y="59"/>
                  </a:cubicBezTo>
                  <a:cubicBezTo>
                    <a:pt x="86" y="41"/>
                    <a:pt x="86" y="41"/>
                    <a:pt x="86" y="41"/>
                  </a:cubicBezTo>
                  <a:cubicBezTo>
                    <a:pt x="86" y="36"/>
                    <a:pt x="90" y="32"/>
                    <a:pt x="92" y="29"/>
                  </a:cubicBezTo>
                  <a:cubicBezTo>
                    <a:pt x="95" y="25"/>
                    <a:pt x="96" y="22"/>
                    <a:pt x="96" y="18"/>
                  </a:cubicBezTo>
                  <a:cubicBezTo>
                    <a:pt x="96" y="13"/>
                    <a:pt x="95" y="8"/>
                    <a:pt x="93" y="5"/>
                  </a:cubicBezTo>
                  <a:cubicBezTo>
                    <a:pt x="90" y="2"/>
                    <a:pt x="86" y="0"/>
                    <a:pt x="79" y="0"/>
                  </a:cubicBezTo>
                  <a:cubicBezTo>
                    <a:pt x="71" y="0"/>
                    <a:pt x="67" y="2"/>
                    <a:pt x="65" y="5"/>
                  </a:cubicBezTo>
                  <a:cubicBezTo>
                    <a:pt x="62" y="8"/>
                    <a:pt x="61" y="13"/>
                    <a:pt x="61" y="18"/>
                  </a:cubicBezTo>
                  <a:cubicBezTo>
                    <a:pt x="61" y="22"/>
                    <a:pt x="63" y="25"/>
                    <a:pt x="66" y="29"/>
                  </a:cubicBezTo>
                  <a:cubicBezTo>
                    <a:pt x="68" y="32"/>
                    <a:pt x="72" y="36"/>
                    <a:pt x="73" y="42"/>
                  </a:cubicBezTo>
                  <a:cubicBezTo>
                    <a:pt x="73" y="42"/>
                    <a:pt x="73" y="42"/>
                    <a:pt x="73" y="42"/>
                  </a:cubicBezTo>
                  <a:cubicBezTo>
                    <a:pt x="73" y="55"/>
                    <a:pt x="73" y="55"/>
                    <a:pt x="73" y="55"/>
                  </a:cubicBezTo>
                  <a:cubicBezTo>
                    <a:pt x="67" y="56"/>
                    <a:pt x="62" y="62"/>
                    <a:pt x="62" y="68"/>
                  </a:cubicBezTo>
                  <a:cubicBezTo>
                    <a:pt x="62" y="219"/>
                    <a:pt x="62" y="219"/>
                    <a:pt x="62" y="219"/>
                  </a:cubicBezTo>
                  <a:cubicBezTo>
                    <a:pt x="42" y="219"/>
                    <a:pt x="42" y="219"/>
                    <a:pt x="42" y="219"/>
                  </a:cubicBezTo>
                  <a:cubicBezTo>
                    <a:pt x="36" y="219"/>
                    <a:pt x="33" y="216"/>
                    <a:pt x="29" y="213"/>
                  </a:cubicBezTo>
                  <a:cubicBezTo>
                    <a:pt x="26" y="211"/>
                    <a:pt x="23" y="209"/>
                    <a:pt x="19" y="209"/>
                  </a:cubicBezTo>
                  <a:cubicBezTo>
                    <a:pt x="14" y="209"/>
                    <a:pt x="9" y="210"/>
                    <a:pt x="6" y="213"/>
                  </a:cubicBezTo>
                  <a:cubicBezTo>
                    <a:pt x="3" y="216"/>
                    <a:pt x="0" y="219"/>
                    <a:pt x="1" y="227"/>
                  </a:cubicBezTo>
                  <a:cubicBezTo>
                    <a:pt x="1" y="235"/>
                    <a:pt x="3" y="239"/>
                    <a:pt x="6" y="241"/>
                  </a:cubicBezTo>
                  <a:cubicBezTo>
                    <a:pt x="9" y="244"/>
                    <a:pt x="14" y="245"/>
                    <a:pt x="19" y="245"/>
                  </a:cubicBezTo>
                  <a:cubicBezTo>
                    <a:pt x="23" y="245"/>
                    <a:pt x="26" y="243"/>
                    <a:pt x="30" y="240"/>
                  </a:cubicBezTo>
                  <a:cubicBezTo>
                    <a:pt x="33" y="237"/>
                    <a:pt x="37" y="233"/>
                    <a:pt x="42" y="233"/>
                  </a:cubicBezTo>
                  <a:cubicBezTo>
                    <a:pt x="43" y="233"/>
                    <a:pt x="43" y="233"/>
                    <a:pt x="43" y="233"/>
                  </a:cubicBezTo>
                  <a:cubicBezTo>
                    <a:pt x="62" y="233"/>
                    <a:pt x="62" y="233"/>
                    <a:pt x="62" y="233"/>
                  </a:cubicBezTo>
                  <a:cubicBezTo>
                    <a:pt x="62" y="360"/>
                    <a:pt x="62" y="360"/>
                    <a:pt x="62" y="360"/>
                  </a:cubicBezTo>
                  <a:cubicBezTo>
                    <a:pt x="94" y="337"/>
                    <a:pt x="134" y="326"/>
                    <a:pt x="176" y="324"/>
                  </a:cubicBezTo>
                  <a:cubicBezTo>
                    <a:pt x="176" y="324"/>
                    <a:pt x="177" y="324"/>
                    <a:pt x="177" y="324"/>
                  </a:cubicBezTo>
                  <a:cubicBezTo>
                    <a:pt x="174" y="321"/>
                    <a:pt x="171" y="316"/>
                    <a:pt x="170" y="309"/>
                  </a:cubicBezTo>
                  <a:cubicBezTo>
                    <a:pt x="169" y="303"/>
                    <a:pt x="170" y="295"/>
                    <a:pt x="174" y="289"/>
                  </a:cubicBezTo>
                  <a:cubicBezTo>
                    <a:pt x="178" y="282"/>
                    <a:pt x="187" y="277"/>
                    <a:pt x="196" y="276"/>
                  </a:cubicBezTo>
                  <a:cubicBezTo>
                    <a:pt x="206" y="275"/>
                    <a:pt x="215" y="278"/>
                    <a:pt x="220" y="283"/>
                  </a:cubicBezTo>
                  <a:cubicBezTo>
                    <a:pt x="226" y="289"/>
                    <a:pt x="228" y="296"/>
                    <a:pt x="229" y="303"/>
                  </a:cubicBezTo>
                  <a:cubicBezTo>
                    <a:pt x="230" y="311"/>
                    <a:pt x="226" y="317"/>
                    <a:pt x="224" y="321"/>
                  </a:cubicBezTo>
                  <a:cubicBezTo>
                    <a:pt x="222" y="324"/>
                    <a:pt x="222" y="325"/>
                    <a:pt x="221" y="326"/>
                  </a:cubicBezTo>
                  <a:cubicBezTo>
                    <a:pt x="255" y="329"/>
                    <a:pt x="288" y="338"/>
                    <a:pt x="320" y="351"/>
                  </a:cubicBezTo>
                  <a:cubicBezTo>
                    <a:pt x="300" y="308"/>
                    <a:pt x="277" y="269"/>
                    <a:pt x="253" y="233"/>
                  </a:cubicBezTo>
                  <a:lnTo>
                    <a:pt x="273" y="22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6" name="Google Shape;8956;p205"/>
            <p:cNvSpPr/>
            <p:nvPr/>
          </p:nvSpPr>
          <p:spPr>
            <a:xfrm>
              <a:off x="3866" y="1283"/>
              <a:ext cx="878" cy="767"/>
            </a:xfrm>
            <a:custGeom>
              <a:rect b="b" l="l" r="r" t="t"/>
              <a:pathLst>
                <a:path extrusionOk="0" h="324" w="371">
                  <a:moveTo>
                    <a:pt x="360" y="175"/>
                  </a:moveTo>
                  <a:cubicBezTo>
                    <a:pt x="357" y="173"/>
                    <a:pt x="352" y="173"/>
                    <a:pt x="347" y="174"/>
                  </a:cubicBezTo>
                  <a:cubicBezTo>
                    <a:pt x="343" y="175"/>
                    <a:pt x="340" y="178"/>
                    <a:pt x="338" y="181"/>
                  </a:cubicBezTo>
                  <a:cubicBezTo>
                    <a:pt x="335" y="184"/>
                    <a:pt x="332" y="189"/>
                    <a:pt x="327" y="190"/>
                  </a:cubicBezTo>
                  <a:cubicBezTo>
                    <a:pt x="309" y="195"/>
                    <a:pt x="309" y="195"/>
                    <a:pt x="309" y="195"/>
                  </a:cubicBezTo>
                  <a:cubicBezTo>
                    <a:pt x="298" y="160"/>
                    <a:pt x="286" y="127"/>
                    <a:pt x="273" y="97"/>
                  </a:cubicBezTo>
                  <a:cubicBezTo>
                    <a:pt x="235" y="77"/>
                    <a:pt x="191" y="64"/>
                    <a:pt x="148" y="61"/>
                  </a:cubicBezTo>
                  <a:cubicBezTo>
                    <a:pt x="146" y="41"/>
                    <a:pt x="146" y="41"/>
                    <a:pt x="146" y="41"/>
                  </a:cubicBezTo>
                  <a:cubicBezTo>
                    <a:pt x="146" y="41"/>
                    <a:pt x="146" y="41"/>
                    <a:pt x="146" y="41"/>
                  </a:cubicBezTo>
                  <a:cubicBezTo>
                    <a:pt x="146" y="35"/>
                    <a:pt x="150" y="31"/>
                    <a:pt x="152" y="27"/>
                  </a:cubicBezTo>
                  <a:cubicBezTo>
                    <a:pt x="154" y="24"/>
                    <a:pt x="156" y="20"/>
                    <a:pt x="155" y="16"/>
                  </a:cubicBezTo>
                  <a:cubicBezTo>
                    <a:pt x="155" y="11"/>
                    <a:pt x="153" y="7"/>
                    <a:pt x="150" y="4"/>
                  </a:cubicBezTo>
                  <a:cubicBezTo>
                    <a:pt x="148" y="1"/>
                    <a:pt x="144" y="0"/>
                    <a:pt x="138" y="0"/>
                  </a:cubicBezTo>
                  <a:cubicBezTo>
                    <a:pt x="137" y="0"/>
                    <a:pt x="136" y="0"/>
                    <a:pt x="135" y="0"/>
                  </a:cubicBezTo>
                  <a:cubicBezTo>
                    <a:pt x="128" y="1"/>
                    <a:pt x="124" y="3"/>
                    <a:pt x="122" y="7"/>
                  </a:cubicBezTo>
                  <a:cubicBezTo>
                    <a:pt x="120" y="10"/>
                    <a:pt x="119" y="15"/>
                    <a:pt x="120" y="20"/>
                  </a:cubicBezTo>
                  <a:cubicBezTo>
                    <a:pt x="120" y="24"/>
                    <a:pt x="123" y="27"/>
                    <a:pt x="125" y="30"/>
                  </a:cubicBezTo>
                  <a:cubicBezTo>
                    <a:pt x="128" y="33"/>
                    <a:pt x="132" y="37"/>
                    <a:pt x="133" y="42"/>
                  </a:cubicBezTo>
                  <a:cubicBezTo>
                    <a:pt x="135" y="60"/>
                    <a:pt x="135" y="60"/>
                    <a:pt x="135" y="60"/>
                  </a:cubicBezTo>
                  <a:cubicBezTo>
                    <a:pt x="132" y="60"/>
                    <a:pt x="130" y="60"/>
                    <a:pt x="127" y="60"/>
                  </a:cubicBezTo>
                  <a:cubicBezTo>
                    <a:pt x="77" y="60"/>
                    <a:pt x="32" y="73"/>
                    <a:pt x="0" y="103"/>
                  </a:cubicBezTo>
                  <a:cubicBezTo>
                    <a:pt x="0" y="175"/>
                    <a:pt x="0" y="175"/>
                    <a:pt x="0" y="175"/>
                  </a:cubicBezTo>
                  <a:cubicBezTo>
                    <a:pt x="1" y="174"/>
                    <a:pt x="2" y="174"/>
                    <a:pt x="4" y="172"/>
                  </a:cubicBezTo>
                  <a:cubicBezTo>
                    <a:pt x="8" y="169"/>
                    <a:pt x="14" y="165"/>
                    <a:pt x="22" y="165"/>
                  </a:cubicBezTo>
                  <a:cubicBezTo>
                    <a:pt x="28" y="165"/>
                    <a:pt x="36" y="167"/>
                    <a:pt x="42" y="172"/>
                  </a:cubicBezTo>
                  <a:cubicBezTo>
                    <a:pt x="48" y="176"/>
                    <a:pt x="52" y="185"/>
                    <a:pt x="52" y="195"/>
                  </a:cubicBezTo>
                  <a:cubicBezTo>
                    <a:pt x="51" y="205"/>
                    <a:pt x="47" y="213"/>
                    <a:pt x="42" y="218"/>
                  </a:cubicBezTo>
                  <a:cubicBezTo>
                    <a:pt x="36" y="223"/>
                    <a:pt x="29" y="224"/>
                    <a:pt x="22" y="224"/>
                  </a:cubicBezTo>
                  <a:cubicBezTo>
                    <a:pt x="14" y="224"/>
                    <a:pt x="8" y="220"/>
                    <a:pt x="4" y="217"/>
                  </a:cubicBezTo>
                  <a:cubicBezTo>
                    <a:pt x="2" y="216"/>
                    <a:pt x="1" y="215"/>
                    <a:pt x="0" y="214"/>
                  </a:cubicBezTo>
                  <a:cubicBezTo>
                    <a:pt x="0" y="309"/>
                    <a:pt x="0" y="309"/>
                    <a:pt x="0" y="309"/>
                  </a:cubicBezTo>
                  <a:cubicBezTo>
                    <a:pt x="0" y="314"/>
                    <a:pt x="3" y="319"/>
                    <a:pt x="7" y="321"/>
                  </a:cubicBezTo>
                  <a:cubicBezTo>
                    <a:pt x="12" y="324"/>
                    <a:pt x="17" y="324"/>
                    <a:pt x="21" y="321"/>
                  </a:cubicBezTo>
                  <a:cubicBezTo>
                    <a:pt x="134" y="253"/>
                    <a:pt x="222" y="264"/>
                    <a:pt x="317" y="316"/>
                  </a:cubicBezTo>
                  <a:cubicBezTo>
                    <a:pt x="322" y="318"/>
                    <a:pt x="328" y="318"/>
                    <a:pt x="332" y="314"/>
                  </a:cubicBezTo>
                  <a:cubicBezTo>
                    <a:pt x="337" y="311"/>
                    <a:pt x="339" y="305"/>
                    <a:pt x="337" y="300"/>
                  </a:cubicBezTo>
                  <a:cubicBezTo>
                    <a:pt x="330" y="268"/>
                    <a:pt x="322" y="237"/>
                    <a:pt x="313" y="208"/>
                  </a:cubicBezTo>
                  <a:cubicBezTo>
                    <a:pt x="329" y="203"/>
                    <a:pt x="329" y="203"/>
                    <a:pt x="329" y="203"/>
                  </a:cubicBezTo>
                  <a:cubicBezTo>
                    <a:pt x="330" y="203"/>
                    <a:pt x="330" y="203"/>
                    <a:pt x="330" y="203"/>
                  </a:cubicBezTo>
                  <a:cubicBezTo>
                    <a:pt x="336" y="202"/>
                    <a:pt x="340" y="205"/>
                    <a:pt x="344" y="207"/>
                  </a:cubicBezTo>
                  <a:cubicBezTo>
                    <a:pt x="348" y="209"/>
                    <a:pt x="352" y="210"/>
                    <a:pt x="356" y="209"/>
                  </a:cubicBezTo>
                  <a:cubicBezTo>
                    <a:pt x="361" y="207"/>
                    <a:pt x="365" y="205"/>
                    <a:pt x="367" y="202"/>
                  </a:cubicBezTo>
                  <a:cubicBezTo>
                    <a:pt x="369" y="199"/>
                    <a:pt x="371" y="194"/>
                    <a:pt x="369" y="187"/>
                  </a:cubicBezTo>
                  <a:cubicBezTo>
                    <a:pt x="367" y="180"/>
                    <a:pt x="364" y="176"/>
                    <a:pt x="360" y="17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7" name="Google Shape;8957;p205"/>
            <p:cNvSpPr/>
            <p:nvPr/>
          </p:nvSpPr>
          <p:spPr>
            <a:xfrm>
              <a:off x="3211" y="732"/>
              <a:ext cx="605" cy="733"/>
            </a:xfrm>
            <a:custGeom>
              <a:rect b="b" l="l" r="r" t="t"/>
              <a:pathLst>
                <a:path extrusionOk="0" h="310" w="256">
                  <a:moveTo>
                    <a:pt x="242" y="0"/>
                  </a:moveTo>
                  <a:cubicBezTo>
                    <a:pt x="239" y="1"/>
                    <a:pt x="236" y="2"/>
                    <a:pt x="234" y="3"/>
                  </a:cubicBezTo>
                  <a:cubicBezTo>
                    <a:pt x="173" y="49"/>
                    <a:pt x="119" y="103"/>
                    <a:pt x="73" y="167"/>
                  </a:cubicBezTo>
                  <a:cubicBezTo>
                    <a:pt x="52" y="154"/>
                    <a:pt x="52" y="154"/>
                    <a:pt x="52" y="154"/>
                  </a:cubicBezTo>
                  <a:cubicBezTo>
                    <a:pt x="47" y="151"/>
                    <a:pt x="46" y="146"/>
                    <a:pt x="45" y="142"/>
                  </a:cubicBezTo>
                  <a:cubicBezTo>
                    <a:pt x="43" y="139"/>
                    <a:pt x="41" y="135"/>
                    <a:pt x="38" y="133"/>
                  </a:cubicBezTo>
                  <a:cubicBezTo>
                    <a:pt x="34" y="131"/>
                    <a:pt x="29" y="129"/>
                    <a:pt x="25" y="130"/>
                  </a:cubicBezTo>
                  <a:cubicBezTo>
                    <a:pt x="21" y="130"/>
                    <a:pt x="17" y="132"/>
                    <a:pt x="13" y="139"/>
                  </a:cubicBezTo>
                  <a:cubicBezTo>
                    <a:pt x="9" y="145"/>
                    <a:pt x="9" y="150"/>
                    <a:pt x="10" y="154"/>
                  </a:cubicBezTo>
                  <a:cubicBezTo>
                    <a:pt x="12" y="158"/>
                    <a:pt x="15" y="161"/>
                    <a:pt x="19" y="163"/>
                  </a:cubicBezTo>
                  <a:cubicBezTo>
                    <a:pt x="23" y="166"/>
                    <a:pt x="26" y="166"/>
                    <a:pt x="31" y="165"/>
                  </a:cubicBezTo>
                  <a:cubicBezTo>
                    <a:pt x="35" y="165"/>
                    <a:pt x="40" y="163"/>
                    <a:pt x="46" y="166"/>
                  </a:cubicBezTo>
                  <a:cubicBezTo>
                    <a:pt x="46" y="166"/>
                    <a:pt x="46" y="166"/>
                    <a:pt x="46" y="166"/>
                  </a:cubicBezTo>
                  <a:cubicBezTo>
                    <a:pt x="66" y="178"/>
                    <a:pt x="66" y="178"/>
                    <a:pt x="66" y="178"/>
                  </a:cubicBezTo>
                  <a:cubicBezTo>
                    <a:pt x="42" y="213"/>
                    <a:pt x="20" y="251"/>
                    <a:pt x="0" y="293"/>
                  </a:cubicBezTo>
                  <a:cubicBezTo>
                    <a:pt x="32" y="281"/>
                    <a:pt x="66" y="273"/>
                    <a:pt x="100" y="270"/>
                  </a:cubicBezTo>
                  <a:cubicBezTo>
                    <a:pt x="100" y="269"/>
                    <a:pt x="99" y="268"/>
                    <a:pt x="98" y="266"/>
                  </a:cubicBezTo>
                  <a:cubicBezTo>
                    <a:pt x="95" y="262"/>
                    <a:pt x="92" y="256"/>
                    <a:pt x="93" y="248"/>
                  </a:cubicBezTo>
                  <a:cubicBezTo>
                    <a:pt x="94" y="241"/>
                    <a:pt x="96" y="234"/>
                    <a:pt x="102" y="228"/>
                  </a:cubicBezTo>
                  <a:cubicBezTo>
                    <a:pt x="107" y="223"/>
                    <a:pt x="116" y="220"/>
                    <a:pt x="125" y="221"/>
                  </a:cubicBezTo>
                  <a:cubicBezTo>
                    <a:pt x="135" y="222"/>
                    <a:pt x="144" y="227"/>
                    <a:pt x="148" y="234"/>
                  </a:cubicBezTo>
                  <a:cubicBezTo>
                    <a:pt x="152" y="240"/>
                    <a:pt x="152" y="248"/>
                    <a:pt x="151" y="254"/>
                  </a:cubicBezTo>
                  <a:cubicBezTo>
                    <a:pt x="151" y="261"/>
                    <a:pt x="147" y="266"/>
                    <a:pt x="144" y="270"/>
                  </a:cubicBezTo>
                  <a:cubicBezTo>
                    <a:pt x="186" y="273"/>
                    <a:pt x="225" y="286"/>
                    <a:pt x="256" y="310"/>
                  </a:cubicBezTo>
                  <a:cubicBezTo>
                    <a:pt x="256" y="191"/>
                    <a:pt x="256" y="191"/>
                    <a:pt x="256" y="191"/>
                  </a:cubicBezTo>
                  <a:cubicBezTo>
                    <a:pt x="255" y="192"/>
                    <a:pt x="254" y="193"/>
                    <a:pt x="252" y="194"/>
                  </a:cubicBezTo>
                  <a:cubicBezTo>
                    <a:pt x="248" y="197"/>
                    <a:pt x="242" y="201"/>
                    <a:pt x="234" y="201"/>
                  </a:cubicBezTo>
                  <a:cubicBezTo>
                    <a:pt x="227" y="201"/>
                    <a:pt x="220" y="200"/>
                    <a:pt x="214" y="195"/>
                  </a:cubicBezTo>
                  <a:cubicBezTo>
                    <a:pt x="208" y="190"/>
                    <a:pt x="204" y="182"/>
                    <a:pt x="204" y="172"/>
                  </a:cubicBezTo>
                  <a:cubicBezTo>
                    <a:pt x="204" y="162"/>
                    <a:pt x="208" y="153"/>
                    <a:pt x="214" y="149"/>
                  </a:cubicBezTo>
                  <a:cubicBezTo>
                    <a:pt x="220" y="144"/>
                    <a:pt x="227" y="142"/>
                    <a:pt x="234" y="142"/>
                  </a:cubicBezTo>
                  <a:cubicBezTo>
                    <a:pt x="241" y="142"/>
                    <a:pt x="247" y="146"/>
                    <a:pt x="251" y="149"/>
                  </a:cubicBezTo>
                  <a:cubicBezTo>
                    <a:pt x="254" y="151"/>
                    <a:pt x="255" y="152"/>
                    <a:pt x="256" y="152"/>
                  </a:cubicBezTo>
                  <a:cubicBezTo>
                    <a:pt x="256" y="14"/>
                    <a:pt x="256" y="14"/>
                    <a:pt x="256" y="14"/>
                  </a:cubicBezTo>
                  <a:cubicBezTo>
                    <a:pt x="256" y="7"/>
                    <a:pt x="249" y="0"/>
                    <a:pt x="242"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8" name="Google Shape;8958;p205"/>
            <p:cNvSpPr/>
            <p:nvPr/>
          </p:nvSpPr>
          <p:spPr>
            <a:xfrm>
              <a:off x="2927" y="1283"/>
              <a:ext cx="1034" cy="767"/>
            </a:xfrm>
            <a:custGeom>
              <a:rect b="b" l="l" r="r" t="t"/>
              <a:pathLst>
                <a:path extrusionOk="0" h="324" w="437">
                  <a:moveTo>
                    <a:pt x="432" y="181"/>
                  </a:moveTo>
                  <a:cubicBezTo>
                    <a:pt x="428" y="178"/>
                    <a:pt x="424" y="177"/>
                    <a:pt x="419" y="177"/>
                  </a:cubicBezTo>
                  <a:cubicBezTo>
                    <a:pt x="415" y="177"/>
                    <a:pt x="411" y="179"/>
                    <a:pt x="408" y="181"/>
                  </a:cubicBezTo>
                  <a:cubicBezTo>
                    <a:pt x="405" y="184"/>
                    <a:pt x="401" y="187"/>
                    <a:pt x="395" y="187"/>
                  </a:cubicBezTo>
                  <a:cubicBezTo>
                    <a:pt x="376" y="187"/>
                    <a:pt x="376" y="187"/>
                    <a:pt x="376" y="187"/>
                  </a:cubicBezTo>
                  <a:cubicBezTo>
                    <a:pt x="376" y="110"/>
                    <a:pt x="376" y="110"/>
                    <a:pt x="376" y="110"/>
                  </a:cubicBezTo>
                  <a:cubicBezTo>
                    <a:pt x="345" y="76"/>
                    <a:pt x="297" y="60"/>
                    <a:pt x="245" y="60"/>
                  </a:cubicBezTo>
                  <a:cubicBezTo>
                    <a:pt x="247" y="42"/>
                    <a:pt x="247" y="42"/>
                    <a:pt x="247" y="42"/>
                  </a:cubicBezTo>
                  <a:cubicBezTo>
                    <a:pt x="248" y="37"/>
                    <a:pt x="252" y="33"/>
                    <a:pt x="254" y="30"/>
                  </a:cubicBezTo>
                  <a:cubicBezTo>
                    <a:pt x="257" y="27"/>
                    <a:pt x="259" y="24"/>
                    <a:pt x="260" y="20"/>
                  </a:cubicBezTo>
                  <a:cubicBezTo>
                    <a:pt x="261" y="15"/>
                    <a:pt x="260" y="10"/>
                    <a:pt x="258" y="7"/>
                  </a:cubicBezTo>
                  <a:cubicBezTo>
                    <a:pt x="255" y="3"/>
                    <a:pt x="252" y="1"/>
                    <a:pt x="244" y="0"/>
                  </a:cubicBezTo>
                  <a:cubicBezTo>
                    <a:pt x="243" y="0"/>
                    <a:pt x="243" y="0"/>
                    <a:pt x="242" y="0"/>
                  </a:cubicBezTo>
                  <a:cubicBezTo>
                    <a:pt x="236" y="0"/>
                    <a:pt x="232" y="1"/>
                    <a:pt x="230" y="4"/>
                  </a:cubicBezTo>
                  <a:cubicBezTo>
                    <a:pt x="227" y="7"/>
                    <a:pt x="225" y="11"/>
                    <a:pt x="225" y="16"/>
                  </a:cubicBezTo>
                  <a:cubicBezTo>
                    <a:pt x="224" y="20"/>
                    <a:pt x="226" y="24"/>
                    <a:pt x="228" y="27"/>
                  </a:cubicBezTo>
                  <a:cubicBezTo>
                    <a:pt x="230" y="31"/>
                    <a:pt x="234" y="35"/>
                    <a:pt x="234" y="41"/>
                  </a:cubicBezTo>
                  <a:cubicBezTo>
                    <a:pt x="234" y="41"/>
                    <a:pt x="234" y="41"/>
                    <a:pt x="234" y="41"/>
                  </a:cubicBezTo>
                  <a:cubicBezTo>
                    <a:pt x="231" y="60"/>
                    <a:pt x="231" y="60"/>
                    <a:pt x="231" y="60"/>
                  </a:cubicBezTo>
                  <a:cubicBezTo>
                    <a:pt x="231" y="60"/>
                    <a:pt x="231" y="60"/>
                    <a:pt x="230" y="60"/>
                  </a:cubicBezTo>
                  <a:cubicBezTo>
                    <a:pt x="188" y="62"/>
                    <a:pt x="144" y="74"/>
                    <a:pt x="105" y="93"/>
                  </a:cubicBezTo>
                  <a:cubicBezTo>
                    <a:pt x="91" y="125"/>
                    <a:pt x="78" y="159"/>
                    <a:pt x="67" y="196"/>
                  </a:cubicBezTo>
                  <a:cubicBezTo>
                    <a:pt x="44" y="190"/>
                    <a:pt x="44" y="190"/>
                    <a:pt x="44" y="190"/>
                  </a:cubicBezTo>
                  <a:cubicBezTo>
                    <a:pt x="38" y="189"/>
                    <a:pt x="36" y="184"/>
                    <a:pt x="33" y="181"/>
                  </a:cubicBezTo>
                  <a:cubicBezTo>
                    <a:pt x="30" y="178"/>
                    <a:pt x="28" y="175"/>
                    <a:pt x="24" y="174"/>
                  </a:cubicBezTo>
                  <a:cubicBezTo>
                    <a:pt x="19" y="173"/>
                    <a:pt x="14" y="173"/>
                    <a:pt x="10" y="175"/>
                  </a:cubicBezTo>
                  <a:cubicBezTo>
                    <a:pt x="7" y="176"/>
                    <a:pt x="3" y="180"/>
                    <a:pt x="2" y="187"/>
                  </a:cubicBezTo>
                  <a:cubicBezTo>
                    <a:pt x="0" y="194"/>
                    <a:pt x="1" y="199"/>
                    <a:pt x="3" y="202"/>
                  </a:cubicBezTo>
                  <a:cubicBezTo>
                    <a:pt x="6" y="205"/>
                    <a:pt x="10" y="207"/>
                    <a:pt x="15" y="209"/>
                  </a:cubicBezTo>
                  <a:cubicBezTo>
                    <a:pt x="19" y="210"/>
                    <a:pt x="22" y="209"/>
                    <a:pt x="26" y="207"/>
                  </a:cubicBezTo>
                  <a:cubicBezTo>
                    <a:pt x="30" y="205"/>
                    <a:pt x="35" y="202"/>
                    <a:pt x="41" y="203"/>
                  </a:cubicBezTo>
                  <a:cubicBezTo>
                    <a:pt x="41" y="203"/>
                    <a:pt x="41" y="203"/>
                    <a:pt x="41" y="203"/>
                  </a:cubicBezTo>
                  <a:cubicBezTo>
                    <a:pt x="63" y="209"/>
                    <a:pt x="63" y="209"/>
                    <a:pt x="63" y="209"/>
                  </a:cubicBezTo>
                  <a:cubicBezTo>
                    <a:pt x="54" y="238"/>
                    <a:pt x="46" y="268"/>
                    <a:pt x="38" y="300"/>
                  </a:cubicBezTo>
                  <a:cubicBezTo>
                    <a:pt x="37" y="305"/>
                    <a:pt x="39" y="311"/>
                    <a:pt x="43" y="314"/>
                  </a:cubicBezTo>
                  <a:cubicBezTo>
                    <a:pt x="48" y="317"/>
                    <a:pt x="54" y="318"/>
                    <a:pt x="58" y="315"/>
                  </a:cubicBezTo>
                  <a:cubicBezTo>
                    <a:pt x="161" y="259"/>
                    <a:pt x="252" y="259"/>
                    <a:pt x="355" y="321"/>
                  </a:cubicBezTo>
                  <a:cubicBezTo>
                    <a:pt x="359" y="324"/>
                    <a:pt x="365" y="324"/>
                    <a:pt x="369" y="321"/>
                  </a:cubicBezTo>
                  <a:cubicBezTo>
                    <a:pt x="373" y="319"/>
                    <a:pt x="376" y="314"/>
                    <a:pt x="376" y="309"/>
                  </a:cubicBezTo>
                  <a:cubicBezTo>
                    <a:pt x="376" y="201"/>
                    <a:pt x="376" y="201"/>
                    <a:pt x="376" y="201"/>
                  </a:cubicBezTo>
                  <a:cubicBezTo>
                    <a:pt x="395" y="201"/>
                    <a:pt x="395" y="201"/>
                    <a:pt x="395" y="201"/>
                  </a:cubicBezTo>
                  <a:cubicBezTo>
                    <a:pt x="395" y="201"/>
                    <a:pt x="395" y="201"/>
                    <a:pt x="395" y="201"/>
                  </a:cubicBezTo>
                  <a:cubicBezTo>
                    <a:pt x="401" y="201"/>
                    <a:pt x="405" y="205"/>
                    <a:pt x="408" y="208"/>
                  </a:cubicBezTo>
                  <a:cubicBezTo>
                    <a:pt x="411" y="211"/>
                    <a:pt x="414" y="213"/>
                    <a:pt x="419" y="213"/>
                  </a:cubicBezTo>
                  <a:cubicBezTo>
                    <a:pt x="424" y="213"/>
                    <a:pt x="428" y="212"/>
                    <a:pt x="431" y="209"/>
                  </a:cubicBezTo>
                  <a:cubicBezTo>
                    <a:pt x="434" y="207"/>
                    <a:pt x="437" y="203"/>
                    <a:pt x="437" y="195"/>
                  </a:cubicBezTo>
                  <a:cubicBezTo>
                    <a:pt x="437" y="187"/>
                    <a:pt x="435" y="184"/>
                    <a:pt x="432" y="18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9" name="Google Shape;8959;p205"/>
            <p:cNvSpPr/>
            <p:nvPr/>
          </p:nvSpPr>
          <p:spPr>
            <a:xfrm>
              <a:off x="3757" y="2100"/>
              <a:ext cx="168" cy="563"/>
            </a:xfrm>
            <a:custGeom>
              <a:rect b="b" l="l" r="r" t="t"/>
              <a:pathLst>
                <a:path extrusionOk="0" h="238" w="71">
                  <a:moveTo>
                    <a:pt x="0" y="238"/>
                  </a:moveTo>
                  <a:cubicBezTo>
                    <a:pt x="18" y="238"/>
                    <a:pt x="18" y="238"/>
                    <a:pt x="18" y="238"/>
                  </a:cubicBezTo>
                  <a:cubicBezTo>
                    <a:pt x="18" y="233"/>
                    <a:pt x="18" y="233"/>
                    <a:pt x="18" y="233"/>
                  </a:cubicBezTo>
                  <a:cubicBezTo>
                    <a:pt x="18" y="231"/>
                    <a:pt x="17" y="231"/>
                    <a:pt x="13" y="226"/>
                  </a:cubicBezTo>
                  <a:cubicBezTo>
                    <a:pt x="10" y="222"/>
                    <a:pt x="6" y="216"/>
                    <a:pt x="6" y="208"/>
                  </a:cubicBezTo>
                  <a:cubicBezTo>
                    <a:pt x="6" y="201"/>
                    <a:pt x="8" y="194"/>
                    <a:pt x="12" y="188"/>
                  </a:cubicBezTo>
                  <a:cubicBezTo>
                    <a:pt x="17" y="182"/>
                    <a:pt x="26" y="178"/>
                    <a:pt x="35" y="178"/>
                  </a:cubicBezTo>
                  <a:cubicBezTo>
                    <a:pt x="45" y="178"/>
                    <a:pt x="54" y="182"/>
                    <a:pt x="59" y="188"/>
                  </a:cubicBezTo>
                  <a:cubicBezTo>
                    <a:pt x="64" y="194"/>
                    <a:pt x="65" y="201"/>
                    <a:pt x="65" y="208"/>
                  </a:cubicBezTo>
                  <a:cubicBezTo>
                    <a:pt x="65" y="216"/>
                    <a:pt x="61" y="222"/>
                    <a:pt x="59" y="225"/>
                  </a:cubicBezTo>
                  <a:cubicBezTo>
                    <a:pt x="55" y="230"/>
                    <a:pt x="55" y="230"/>
                    <a:pt x="55" y="231"/>
                  </a:cubicBezTo>
                  <a:cubicBezTo>
                    <a:pt x="55" y="238"/>
                    <a:pt x="55" y="238"/>
                    <a:pt x="55" y="238"/>
                  </a:cubicBezTo>
                  <a:cubicBezTo>
                    <a:pt x="71" y="238"/>
                    <a:pt x="71" y="238"/>
                    <a:pt x="71" y="238"/>
                  </a:cubicBezTo>
                  <a:cubicBezTo>
                    <a:pt x="71" y="0"/>
                    <a:pt x="71" y="0"/>
                    <a:pt x="71" y="0"/>
                  </a:cubicBezTo>
                  <a:cubicBezTo>
                    <a:pt x="0" y="0"/>
                    <a:pt x="0" y="0"/>
                    <a:pt x="0" y="0"/>
                  </a:cubicBezTo>
                  <a:lnTo>
                    <a:pt x="0" y="238"/>
                  </a:ln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0" name="Google Shape;8960;p205"/>
            <p:cNvSpPr/>
            <p:nvPr/>
          </p:nvSpPr>
          <p:spPr>
            <a:xfrm>
              <a:off x="3757" y="2549"/>
              <a:ext cx="168" cy="642"/>
            </a:xfrm>
            <a:custGeom>
              <a:rect b="b" l="l" r="r" t="t"/>
              <a:pathLst>
                <a:path extrusionOk="0" h="271" w="71">
                  <a:moveTo>
                    <a:pt x="71" y="72"/>
                  </a:moveTo>
                  <a:cubicBezTo>
                    <a:pt x="43" y="72"/>
                    <a:pt x="43" y="72"/>
                    <a:pt x="43" y="72"/>
                  </a:cubicBezTo>
                  <a:cubicBezTo>
                    <a:pt x="43" y="41"/>
                    <a:pt x="43" y="41"/>
                    <a:pt x="43" y="41"/>
                  </a:cubicBezTo>
                  <a:cubicBezTo>
                    <a:pt x="43" y="36"/>
                    <a:pt x="47" y="32"/>
                    <a:pt x="49" y="29"/>
                  </a:cubicBezTo>
                  <a:cubicBezTo>
                    <a:pt x="52" y="25"/>
                    <a:pt x="53" y="22"/>
                    <a:pt x="53" y="18"/>
                  </a:cubicBezTo>
                  <a:cubicBezTo>
                    <a:pt x="53" y="13"/>
                    <a:pt x="52" y="8"/>
                    <a:pt x="50" y="5"/>
                  </a:cubicBezTo>
                  <a:cubicBezTo>
                    <a:pt x="47" y="2"/>
                    <a:pt x="43" y="0"/>
                    <a:pt x="36" y="0"/>
                  </a:cubicBezTo>
                  <a:cubicBezTo>
                    <a:pt x="28" y="0"/>
                    <a:pt x="24" y="2"/>
                    <a:pt x="21" y="5"/>
                  </a:cubicBezTo>
                  <a:cubicBezTo>
                    <a:pt x="19" y="8"/>
                    <a:pt x="18" y="13"/>
                    <a:pt x="18" y="18"/>
                  </a:cubicBezTo>
                  <a:cubicBezTo>
                    <a:pt x="18" y="22"/>
                    <a:pt x="20" y="25"/>
                    <a:pt x="22" y="29"/>
                  </a:cubicBezTo>
                  <a:cubicBezTo>
                    <a:pt x="25" y="32"/>
                    <a:pt x="29" y="36"/>
                    <a:pt x="30" y="42"/>
                  </a:cubicBezTo>
                  <a:cubicBezTo>
                    <a:pt x="30" y="42"/>
                    <a:pt x="30" y="42"/>
                    <a:pt x="30" y="42"/>
                  </a:cubicBezTo>
                  <a:cubicBezTo>
                    <a:pt x="30" y="72"/>
                    <a:pt x="30" y="72"/>
                    <a:pt x="30" y="72"/>
                  </a:cubicBezTo>
                  <a:cubicBezTo>
                    <a:pt x="0" y="72"/>
                    <a:pt x="0" y="72"/>
                    <a:pt x="0" y="72"/>
                  </a:cubicBezTo>
                  <a:cubicBezTo>
                    <a:pt x="0" y="271"/>
                    <a:pt x="0" y="271"/>
                    <a:pt x="0" y="271"/>
                  </a:cubicBezTo>
                  <a:cubicBezTo>
                    <a:pt x="71" y="257"/>
                    <a:pt x="71" y="257"/>
                    <a:pt x="71" y="257"/>
                  </a:cubicBezTo>
                  <a:lnTo>
                    <a:pt x="71" y="72"/>
                  </a:ln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1" name="Google Shape;8961;p205"/>
            <p:cNvSpPr/>
            <p:nvPr/>
          </p:nvSpPr>
          <p:spPr>
            <a:xfrm>
              <a:off x="3842" y="3676"/>
              <a:ext cx="112" cy="163"/>
            </a:xfrm>
            <a:custGeom>
              <a:rect b="b" l="l" r="r" t="t"/>
              <a:pathLst>
                <a:path extrusionOk="0" h="69" w="47">
                  <a:moveTo>
                    <a:pt x="35" y="34"/>
                  </a:moveTo>
                  <a:cubicBezTo>
                    <a:pt x="32" y="32"/>
                    <a:pt x="26" y="30"/>
                    <a:pt x="24" y="25"/>
                  </a:cubicBezTo>
                  <a:cubicBezTo>
                    <a:pt x="24" y="25"/>
                    <a:pt x="24" y="25"/>
                    <a:pt x="23" y="25"/>
                  </a:cubicBezTo>
                  <a:cubicBezTo>
                    <a:pt x="13" y="0"/>
                    <a:pt x="13" y="0"/>
                    <a:pt x="13" y="0"/>
                  </a:cubicBezTo>
                  <a:cubicBezTo>
                    <a:pt x="0" y="5"/>
                    <a:pt x="0" y="5"/>
                    <a:pt x="0" y="5"/>
                  </a:cubicBezTo>
                  <a:cubicBezTo>
                    <a:pt x="11" y="31"/>
                    <a:pt x="11" y="31"/>
                    <a:pt x="11" y="31"/>
                  </a:cubicBezTo>
                  <a:cubicBezTo>
                    <a:pt x="14" y="36"/>
                    <a:pt x="12" y="41"/>
                    <a:pt x="11" y="45"/>
                  </a:cubicBezTo>
                  <a:cubicBezTo>
                    <a:pt x="10" y="49"/>
                    <a:pt x="10" y="52"/>
                    <a:pt x="11" y="56"/>
                  </a:cubicBezTo>
                  <a:cubicBezTo>
                    <a:pt x="13" y="61"/>
                    <a:pt x="16" y="65"/>
                    <a:pt x="20" y="67"/>
                  </a:cubicBezTo>
                  <a:cubicBezTo>
                    <a:pt x="24" y="69"/>
                    <a:pt x="28" y="69"/>
                    <a:pt x="35" y="66"/>
                  </a:cubicBezTo>
                  <a:cubicBezTo>
                    <a:pt x="42" y="63"/>
                    <a:pt x="45" y="59"/>
                    <a:pt x="46" y="55"/>
                  </a:cubicBezTo>
                  <a:cubicBezTo>
                    <a:pt x="47" y="51"/>
                    <a:pt x="46" y="47"/>
                    <a:pt x="44" y="42"/>
                  </a:cubicBezTo>
                  <a:cubicBezTo>
                    <a:pt x="42" y="38"/>
                    <a:pt x="39" y="36"/>
                    <a:pt x="35" y="34"/>
                  </a:cubicBez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2" name="Google Shape;8962;p205"/>
            <p:cNvSpPr/>
            <p:nvPr/>
          </p:nvSpPr>
          <p:spPr>
            <a:xfrm>
              <a:off x="3790" y="3479"/>
              <a:ext cx="795" cy="569"/>
            </a:xfrm>
            <a:custGeom>
              <a:rect b="b" l="l" r="r" t="t"/>
              <a:pathLst>
                <a:path extrusionOk="0" h="240" w="336">
                  <a:moveTo>
                    <a:pt x="300" y="0"/>
                  </a:moveTo>
                  <a:cubicBezTo>
                    <a:pt x="290" y="0"/>
                    <a:pt x="280" y="4"/>
                    <a:pt x="274" y="11"/>
                  </a:cubicBezTo>
                  <a:cubicBezTo>
                    <a:pt x="267" y="18"/>
                    <a:pt x="264" y="28"/>
                    <a:pt x="264" y="38"/>
                  </a:cubicBezTo>
                  <a:cubicBezTo>
                    <a:pt x="264" y="93"/>
                    <a:pt x="249" y="125"/>
                    <a:pt x="231" y="143"/>
                  </a:cubicBezTo>
                  <a:cubicBezTo>
                    <a:pt x="213" y="161"/>
                    <a:pt x="190" y="167"/>
                    <a:pt x="164" y="165"/>
                  </a:cubicBezTo>
                  <a:cubicBezTo>
                    <a:pt x="128" y="161"/>
                    <a:pt x="89" y="136"/>
                    <a:pt x="70" y="95"/>
                  </a:cubicBezTo>
                  <a:cubicBezTo>
                    <a:pt x="54" y="99"/>
                    <a:pt x="54" y="99"/>
                    <a:pt x="54" y="99"/>
                  </a:cubicBezTo>
                  <a:cubicBezTo>
                    <a:pt x="56" y="102"/>
                    <a:pt x="56" y="102"/>
                    <a:pt x="56" y="102"/>
                  </a:cubicBezTo>
                  <a:cubicBezTo>
                    <a:pt x="56" y="104"/>
                    <a:pt x="58" y="104"/>
                    <a:pt x="63" y="107"/>
                  </a:cubicBezTo>
                  <a:cubicBezTo>
                    <a:pt x="67" y="109"/>
                    <a:pt x="74" y="113"/>
                    <a:pt x="77" y="120"/>
                  </a:cubicBezTo>
                  <a:cubicBezTo>
                    <a:pt x="79" y="127"/>
                    <a:pt x="81" y="134"/>
                    <a:pt x="79" y="141"/>
                  </a:cubicBezTo>
                  <a:cubicBezTo>
                    <a:pt x="77" y="148"/>
                    <a:pt x="71" y="155"/>
                    <a:pt x="62" y="159"/>
                  </a:cubicBezTo>
                  <a:cubicBezTo>
                    <a:pt x="53" y="164"/>
                    <a:pt x="43" y="163"/>
                    <a:pt x="37" y="160"/>
                  </a:cubicBezTo>
                  <a:cubicBezTo>
                    <a:pt x="30" y="156"/>
                    <a:pt x="25" y="150"/>
                    <a:pt x="23" y="144"/>
                  </a:cubicBezTo>
                  <a:cubicBezTo>
                    <a:pt x="20" y="137"/>
                    <a:pt x="21" y="130"/>
                    <a:pt x="22" y="125"/>
                  </a:cubicBezTo>
                  <a:cubicBezTo>
                    <a:pt x="23" y="120"/>
                    <a:pt x="23" y="119"/>
                    <a:pt x="23" y="118"/>
                  </a:cubicBezTo>
                  <a:cubicBezTo>
                    <a:pt x="18" y="108"/>
                    <a:pt x="18" y="108"/>
                    <a:pt x="18" y="108"/>
                  </a:cubicBezTo>
                  <a:cubicBezTo>
                    <a:pt x="0" y="112"/>
                    <a:pt x="0" y="112"/>
                    <a:pt x="0" y="112"/>
                  </a:cubicBezTo>
                  <a:cubicBezTo>
                    <a:pt x="27" y="182"/>
                    <a:pt x="90" y="228"/>
                    <a:pt x="156" y="235"/>
                  </a:cubicBezTo>
                  <a:cubicBezTo>
                    <a:pt x="200" y="240"/>
                    <a:pt x="247" y="227"/>
                    <a:pt x="281" y="193"/>
                  </a:cubicBezTo>
                  <a:cubicBezTo>
                    <a:pt x="315" y="159"/>
                    <a:pt x="335" y="106"/>
                    <a:pt x="335" y="38"/>
                  </a:cubicBezTo>
                  <a:cubicBezTo>
                    <a:pt x="336" y="28"/>
                    <a:pt x="332" y="18"/>
                    <a:pt x="326" y="11"/>
                  </a:cubicBezTo>
                  <a:cubicBezTo>
                    <a:pt x="319" y="4"/>
                    <a:pt x="309" y="0"/>
                    <a:pt x="300" y="0"/>
                  </a:cubicBez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3" name="Google Shape;8963;p205"/>
            <p:cNvSpPr/>
            <p:nvPr/>
          </p:nvSpPr>
          <p:spPr>
            <a:xfrm>
              <a:off x="3241" y="3027"/>
              <a:ext cx="864" cy="710"/>
            </a:xfrm>
            <a:custGeom>
              <a:rect b="b" l="l" r="r" t="t"/>
              <a:pathLst>
                <a:path extrusionOk="0" h="300" w="365">
                  <a:moveTo>
                    <a:pt x="300" y="158"/>
                  </a:moveTo>
                  <a:cubicBezTo>
                    <a:pt x="345" y="147"/>
                    <a:pt x="345" y="147"/>
                    <a:pt x="345" y="147"/>
                  </a:cubicBezTo>
                  <a:cubicBezTo>
                    <a:pt x="359" y="144"/>
                    <a:pt x="365" y="124"/>
                    <a:pt x="361" y="110"/>
                  </a:cubicBezTo>
                  <a:cubicBezTo>
                    <a:pt x="359" y="101"/>
                    <a:pt x="352" y="93"/>
                    <a:pt x="343" y="88"/>
                  </a:cubicBezTo>
                  <a:cubicBezTo>
                    <a:pt x="293" y="100"/>
                    <a:pt x="293" y="100"/>
                    <a:pt x="293" y="100"/>
                  </a:cubicBezTo>
                  <a:cubicBezTo>
                    <a:pt x="290" y="101"/>
                    <a:pt x="287" y="99"/>
                    <a:pt x="286" y="96"/>
                  </a:cubicBezTo>
                  <a:cubicBezTo>
                    <a:pt x="285" y="93"/>
                    <a:pt x="287" y="89"/>
                    <a:pt x="290" y="89"/>
                  </a:cubicBezTo>
                  <a:cubicBezTo>
                    <a:pt x="317" y="80"/>
                    <a:pt x="317" y="80"/>
                    <a:pt x="317" y="80"/>
                  </a:cubicBezTo>
                  <a:cubicBezTo>
                    <a:pt x="334" y="75"/>
                    <a:pt x="334" y="75"/>
                    <a:pt x="334" y="75"/>
                  </a:cubicBezTo>
                  <a:cubicBezTo>
                    <a:pt x="354" y="69"/>
                    <a:pt x="356" y="51"/>
                    <a:pt x="353" y="39"/>
                  </a:cubicBezTo>
                  <a:cubicBezTo>
                    <a:pt x="350" y="25"/>
                    <a:pt x="338" y="13"/>
                    <a:pt x="316" y="19"/>
                  </a:cubicBezTo>
                  <a:cubicBezTo>
                    <a:pt x="237" y="39"/>
                    <a:pt x="288" y="23"/>
                    <a:pt x="209" y="45"/>
                  </a:cubicBezTo>
                  <a:cubicBezTo>
                    <a:pt x="206" y="46"/>
                    <a:pt x="202" y="44"/>
                    <a:pt x="201" y="41"/>
                  </a:cubicBezTo>
                  <a:cubicBezTo>
                    <a:pt x="201" y="38"/>
                    <a:pt x="203" y="35"/>
                    <a:pt x="206" y="34"/>
                  </a:cubicBezTo>
                  <a:cubicBezTo>
                    <a:pt x="218" y="30"/>
                    <a:pt x="218" y="30"/>
                    <a:pt x="218" y="30"/>
                  </a:cubicBezTo>
                  <a:cubicBezTo>
                    <a:pt x="218" y="0"/>
                    <a:pt x="218" y="0"/>
                    <a:pt x="218" y="0"/>
                  </a:cubicBezTo>
                  <a:cubicBezTo>
                    <a:pt x="212" y="0"/>
                    <a:pt x="206" y="0"/>
                    <a:pt x="199" y="0"/>
                  </a:cubicBezTo>
                  <a:cubicBezTo>
                    <a:pt x="173" y="0"/>
                    <a:pt x="148" y="2"/>
                    <a:pt x="143" y="4"/>
                  </a:cubicBezTo>
                  <a:cubicBezTo>
                    <a:pt x="115" y="17"/>
                    <a:pt x="119" y="32"/>
                    <a:pt x="68" y="99"/>
                  </a:cubicBezTo>
                  <a:cubicBezTo>
                    <a:pt x="48" y="114"/>
                    <a:pt x="48" y="114"/>
                    <a:pt x="48" y="114"/>
                  </a:cubicBezTo>
                  <a:cubicBezTo>
                    <a:pt x="0" y="133"/>
                    <a:pt x="0" y="133"/>
                    <a:pt x="0" y="133"/>
                  </a:cubicBezTo>
                  <a:cubicBezTo>
                    <a:pt x="41" y="297"/>
                    <a:pt x="41" y="297"/>
                    <a:pt x="41" y="297"/>
                  </a:cubicBezTo>
                  <a:cubicBezTo>
                    <a:pt x="113" y="282"/>
                    <a:pt x="113" y="282"/>
                    <a:pt x="113" y="282"/>
                  </a:cubicBezTo>
                  <a:cubicBezTo>
                    <a:pt x="176" y="296"/>
                    <a:pt x="203" y="300"/>
                    <a:pt x="267" y="283"/>
                  </a:cubicBezTo>
                  <a:cubicBezTo>
                    <a:pt x="267" y="283"/>
                    <a:pt x="267" y="283"/>
                    <a:pt x="267" y="283"/>
                  </a:cubicBezTo>
                  <a:cubicBezTo>
                    <a:pt x="323" y="268"/>
                    <a:pt x="323" y="268"/>
                    <a:pt x="323" y="268"/>
                  </a:cubicBezTo>
                  <a:cubicBezTo>
                    <a:pt x="330" y="266"/>
                    <a:pt x="335" y="262"/>
                    <a:pt x="339" y="256"/>
                  </a:cubicBezTo>
                  <a:cubicBezTo>
                    <a:pt x="342" y="250"/>
                    <a:pt x="343" y="243"/>
                    <a:pt x="341" y="237"/>
                  </a:cubicBezTo>
                  <a:cubicBezTo>
                    <a:pt x="340" y="233"/>
                    <a:pt x="338" y="229"/>
                    <a:pt x="335" y="226"/>
                  </a:cubicBezTo>
                  <a:cubicBezTo>
                    <a:pt x="293" y="235"/>
                    <a:pt x="293" y="235"/>
                    <a:pt x="293" y="235"/>
                  </a:cubicBezTo>
                  <a:cubicBezTo>
                    <a:pt x="290" y="236"/>
                    <a:pt x="287" y="233"/>
                    <a:pt x="286" y="230"/>
                  </a:cubicBezTo>
                  <a:cubicBezTo>
                    <a:pt x="285" y="227"/>
                    <a:pt x="288" y="224"/>
                    <a:pt x="291" y="223"/>
                  </a:cubicBezTo>
                  <a:cubicBezTo>
                    <a:pt x="307" y="220"/>
                    <a:pt x="322" y="216"/>
                    <a:pt x="339" y="212"/>
                  </a:cubicBezTo>
                  <a:cubicBezTo>
                    <a:pt x="346" y="210"/>
                    <a:pt x="353" y="206"/>
                    <a:pt x="357" y="199"/>
                  </a:cubicBezTo>
                  <a:cubicBezTo>
                    <a:pt x="361" y="193"/>
                    <a:pt x="363" y="185"/>
                    <a:pt x="361" y="177"/>
                  </a:cubicBezTo>
                  <a:cubicBezTo>
                    <a:pt x="359" y="169"/>
                    <a:pt x="354" y="162"/>
                    <a:pt x="347" y="159"/>
                  </a:cubicBezTo>
                  <a:cubicBezTo>
                    <a:pt x="346" y="159"/>
                    <a:pt x="345" y="159"/>
                    <a:pt x="344" y="160"/>
                  </a:cubicBezTo>
                  <a:cubicBezTo>
                    <a:pt x="303" y="169"/>
                    <a:pt x="303" y="169"/>
                    <a:pt x="303" y="169"/>
                  </a:cubicBezTo>
                  <a:cubicBezTo>
                    <a:pt x="300" y="170"/>
                    <a:pt x="296" y="168"/>
                    <a:pt x="296" y="165"/>
                  </a:cubicBezTo>
                  <a:cubicBezTo>
                    <a:pt x="295" y="162"/>
                    <a:pt x="297" y="158"/>
                    <a:pt x="300" y="15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4" name="Google Shape;8964;p205"/>
            <p:cNvSpPr/>
            <p:nvPr/>
          </p:nvSpPr>
          <p:spPr>
            <a:xfrm>
              <a:off x="2898" y="3283"/>
              <a:ext cx="445" cy="717"/>
            </a:xfrm>
            <a:custGeom>
              <a:rect b="b" l="l" r="r" t="t"/>
              <a:pathLst>
                <a:path extrusionOk="0" h="303" w="188">
                  <a:moveTo>
                    <a:pt x="125" y="15"/>
                  </a:moveTo>
                  <a:cubicBezTo>
                    <a:pt x="123" y="8"/>
                    <a:pt x="118" y="3"/>
                    <a:pt x="111" y="1"/>
                  </a:cubicBezTo>
                  <a:cubicBezTo>
                    <a:pt x="108" y="0"/>
                    <a:pt x="104" y="0"/>
                    <a:pt x="101" y="1"/>
                  </a:cubicBezTo>
                  <a:cubicBezTo>
                    <a:pt x="17" y="24"/>
                    <a:pt x="17" y="24"/>
                    <a:pt x="17" y="24"/>
                  </a:cubicBezTo>
                  <a:cubicBezTo>
                    <a:pt x="7" y="27"/>
                    <a:pt x="0" y="39"/>
                    <a:pt x="3" y="49"/>
                  </a:cubicBezTo>
                  <a:cubicBezTo>
                    <a:pt x="64" y="287"/>
                    <a:pt x="64" y="287"/>
                    <a:pt x="64" y="287"/>
                  </a:cubicBezTo>
                  <a:cubicBezTo>
                    <a:pt x="67" y="297"/>
                    <a:pt x="79" y="303"/>
                    <a:pt x="89" y="300"/>
                  </a:cubicBezTo>
                  <a:cubicBezTo>
                    <a:pt x="171" y="273"/>
                    <a:pt x="171" y="273"/>
                    <a:pt x="171" y="273"/>
                  </a:cubicBezTo>
                  <a:cubicBezTo>
                    <a:pt x="181" y="269"/>
                    <a:pt x="188" y="257"/>
                    <a:pt x="185" y="247"/>
                  </a:cubicBezTo>
                  <a:lnTo>
                    <a:pt x="125" y="15"/>
                  </a:lnTo>
                  <a:close/>
                  <a:moveTo>
                    <a:pt x="158" y="240"/>
                  </a:moveTo>
                  <a:cubicBezTo>
                    <a:pt x="154" y="258"/>
                    <a:pt x="137" y="269"/>
                    <a:pt x="120" y="265"/>
                  </a:cubicBezTo>
                  <a:cubicBezTo>
                    <a:pt x="102" y="262"/>
                    <a:pt x="91" y="245"/>
                    <a:pt x="94" y="227"/>
                  </a:cubicBezTo>
                  <a:cubicBezTo>
                    <a:pt x="98" y="210"/>
                    <a:pt x="115" y="198"/>
                    <a:pt x="133" y="202"/>
                  </a:cubicBezTo>
                  <a:cubicBezTo>
                    <a:pt x="150" y="205"/>
                    <a:pt x="161" y="222"/>
                    <a:pt x="158" y="240"/>
                  </a:cubicBezTo>
                  <a:close/>
                </a:path>
              </a:pathLst>
            </a:custGeom>
            <a:solidFill>
              <a:srgbClr val="98A8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8965" name="Google Shape;8965;p205"/>
          <p:cNvSpPr txBox="1"/>
          <p:nvPr/>
        </p:nvSpPr>
        <p:spPr>
          <a:xfrm>
            <a:off x="8163891" y="2724876"/>
            <a:ext cx="3080539" cy="977762"/>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02</a:t>
            </a:r>
            <a:endParaRPr/>
          </a:p>
          <a:p>
            <a:pPr indent="0" lvl="0" marL="0" marR="0" rtl="0" algn="l">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8966" name="Google Shape;8966;p205"/>
          <p:cNvSpPr txBox="1"/>
          <p:nvPr/>
        </p:nvSpPr>
        <p:spPr>
          <a:xfrm>
            <a:off x="8163891" y="4075471"/>
            <a:ext cx="3080539" cy="977762"/>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04</a:t>
            </a:r>
            <a:endParaRPr b="0" i="0" sz="2000">
              <a:solidFill>
                <a:schemeClr val="dk1"/>
              </a:solidFill>
              <a:latin typeface="Lato Light"/>
              <a:ea typeface="Lato Light"/>
              <a:cs typeface="Lato Light"/>
              <a:sym typeface="Lato Light"/>
            </a:endParaRPr>
          </a:p>
          <a:p>
            <a:pPr indent="0" lvl="0" marL="0" marR="0" rtl="0" algn="l">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8967" name="Google Shape;8967;p205"/>
          <p:cNvSpPr txBox="1"/>
          <p:nvPr/>
        </p:nvSpPr>
        <p:spPr>
          <a:xfrm>
            <a:off x="832854" y="2724876"/>
            <a:ext cx="3080539" cy="977762"/>
          </a:xfrm>
          <a:prstGeom prst="rect">
            <a:avLst/>
          </a:prstGeom>
          <a:noFill/>
          <a:ln>
            <a:noFill/>
          </a:ln>
        </p:spPr>
        <p:txBody>
          <a:bodyPr anchorCtr="0" anchor="t" bIns="45700" lIns="91425" spcFirstLastPara="1" rIns="91425" wrap="square" tIns="45700">
            <a:noAutofit/>
          </a:bodyPr>
          <a:lstStyle/>
          <a:p>
            <a:pPr indent="0" lvl="0" marL="0" marR="0" rtl="0" algn="r">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01</a:t>
            </a:r>
            <a:endParaRPr b="0" i="0" sz="2000">
              <a:solidFill>
                <a:schemeClr val="dk1"/>
              </a:solidFill>
              <a:latin typeface="Lato Light"/>
              <a:ea typeface="Lato Light"/>
              <a:cs typeface="Lato Light"/>
              <a:sym typeface="Lato Light"/>
            </a:endParaRPr>
          </a:p>
          <a:p>
            <a:pPr indent="0" lvl="0" marL="0" marR="0" rtl="0" algn="r">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8968" name="Google Shape;8968;p205"/>
          <p:cNvSpPr txBox="1"/>
          <p:nvPr/>
        </p:nvSpPr>
        <p:spPr>
          <a:xfrm>
            <a:off x="832854" y="4075471"/>
            <a:ext cx="3080539" cy="977762"/>
          </a:xfrm>
          <a:prstGeom prst="rect">
            <a:avLst/>
          </a:prstGeom>
          <a:noFill/>
          <a:ln>
            <a:noFill/>
          </a:ln>
        </p:spPr>
        <p:txBody>
          <a:bodyPr anchorCtr="0" anchor="t" bIns="45700" lIns="91425" spcFirstLastPara="1" rIns="91425" wrap="square" tIns="45700">
            <a:noAutofit/>
          </a:bodyPr>
          <a:lstStyle/>
          <a:p>
            <a:pPr indent="0" lvl="0" marL="0" marR="0" rtl="0" algn="r">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03</a:t>
            </a:r>
            <a:endParaRPr b="0" i="0" sz="2000">
              <a:solidFill>
                <a:schemeClr val="dk1"/>
              </a:solidFill>
              <a:latin typeface="Lato Light"/>
              <a:ea typeface="Lato Light"/>
              <a:cs typeface="Lato Light"/>
              <a:sym typeface="Lato Light"/>
            </a:endParaRPr>
          </a:p>
          <a:p>
            <a:pPr indent="0" lvl="0" marL="0" marR="0" rtl="0" algn="r">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8949"/>
                                        </p:tgtEl>
                                        <p:attrNameLst>
                                          <p:attrName>style.visibility</p:attrName>
                                        </p:attrNameLst>
                                      </p:cBhvr>
                                      <p:to>
                                        <p:strVal val="visible"/>
                                      </p:to>
                                    </p:set>
                                    <p:anim calcmode="lin" valueType="num">
                                      <p:cBhvr additive="base">
                                        <p:cTn dur="1000"/>
                                        <p:tgtEl>
                                          <p:spTgt spid="894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8">
                                  <p:stCondLst>
                                    <p:cond delay="1150"/>
                                  </p:stCondLst>
                                  <p:childTnLst>
                                    <p:set>
                                      <p:cBhvr>
                                        <p:cTn dur="1" fill="hold">
                                          <p:stCondLst>
                                            <p:cond delay="0"/>
                                          </p:stCondLst>
                                        </p:cTn>
                                        <p:tgtEl>
                                          <p:spTgt spid="8967"/>
                                        </p:tgtEl>
                                        <p:attrNameLst>
                                          <p:attrName>style.visibility</p:attrName>
                                        </p:attrNameLst>
                                      </p:cBhvr>
                                      <p:to>
                                        <p:strVal val="visible"/>
                                      </p:to>
                                    </p:set>
                                    <p:anim calcmode="lin" valueType="num">
                                      <p:cBhvr additive="base">
                                        <p:cTn dur="1000"/>
                                        <p:tgtEl>
                                          <p:spTgt spid="896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1000"/>
                                  </p:stCondLst>
                                  <p:childTnLst>
                                    <p:set>
                                      <p:cBhvr>
                                        <p:cTn dur="1" fill="hold">
                                          <p:stCondLst>
                                            <p:cond delay="0"/>
                                          </p:stCondLst>
                                        </p:cTn>
                                        <p:tgtEl>
                                          <p:spTgt spid="8965"/>
                                        </p:tgtEl>
                                        <p:attrNameLst>
                                          <p:attrName>style.visibility</p:attrName>
                                        </p:attrNameLst>
                                      </p:cBhvr>
                                      <p:to>
                                        <p:strVal val="visible"/>
                                      </p:to>
                                    </p:set>
                                    <p:anim calcmode="lin" valueType="num">
                                      <p:cBhvr additive="base">
                                        <p:cTn dur="1000"/>
                                        <p:tgtEl>
                                          <p:spTgt spid="896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300"/>
                                  </p:stCondLst>
                                  <p:childTnLst>
                                    <p:set>
                                      <p:cBhvr>
                                        <p:cTn dur="1" fill="hold">
                                          <p:stCondLst>
                                            <p:cond delay="0"/>
                                          </p:stCondLst>
                                        </p:cTn>
                                        <p:tgtEl>
                                          <p:spTgt spid="8968"/>
                                        </p:tgtEl>
                                        <p:attrNameLst>
                                          <p:attrName>style.visibility</p:attrName>
                                        </p:attrNameLst>
                                      </p:cBhvr>
                                      <p:to>
                                        <p:strVal val="visible"/>
                                      </p:to>
                                    </p:set>
                                    <p:anim calcmode="lin" valueType="num">
                                      <p:cBhvr additive="base">
                                        <p:cTn dur="1000"/>
                                        <p:tgtEl>
                                          <p:spTgt spid="896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1450"/>
                                  </p:stCondLst>
                                  <p:childTnLst>
                                    <p:set>
                                      <p:cBhvr>
                                        <p:cTn dur="1" fill="hold">
                                          <p:stCondLst>
                                            <p:cond delay="0"/>
                                          </p:stCondLst>
                                        </p:cTn>
                                        <p:tgtEl>
                                          <p:spTgt spid="8966"/>
                                        </p:tgtEl>
                                        <p:attrNameLst>
                                          <p:attrName>style.visibility</p:attrName>
                                        </p:attrNameLst>
                                      </p:cBhvr>
                                      <p:to>
                                        <p:strVal val="visible"/>
                                      </p:to>
                                    </p:set>
                                    <p:anim calcmode="lin" valueType="num">
                                      <p:cBhvr additive="base">
                                        <p:cTn dur="1000"/>
                                        <p:tgtEl>
                                          <p:spTgt spid="896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8972" name="Shape 8972"/>
        <p:cNvGrpSpPr/>
        <p:nvPr/>
      </p:nvGrpSpPr>
      <p:grpSpPr>
        <a:xfrm>
          <a:off x="0" y="0"/>
          <a:ext cx="0" cy="0"/>
          <a:chOff x="0" y="0"/>
          <a:chExt cx="0" cy="0"/>
        </a:xfrm>
      </p:grpSpPr>
      <p:sp>
        <p:nvSpPr>
          <p:cNvPr id="8973" name="Google Shape;8973;p20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Puzzle Process</a:t>
            </a:r>
            <a:endParaRPr b="0" i="0" sz="4800" u="none" cap="none" strike="noStrike">
              <a:solidFill>
                <a:schemeClr val="dk1"/>
              </a:solidFill>
              <a:latin typeface="Lato"/>
              <a:ea typeface="Lato"/>
              <a:cs typeface="Lato"/>
              <a:sym typeface="Lato"/>
            </a:endParaRPr>
          </a:p>
        </p:txBody>
      </p:sp>
      <p:sp>
        <p:nvSpPr>
          <p:cNvPr id="8974" name="Google Shape;8974;p20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8975" name="Google Shape;8975;p20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8976" name="Google Shape;8976;p206"/>
          <p:cNvGrpSpPr/>
          <p:nvPr/>
        </p:nvGrpSpPr>
        <p:grpSpPr>
          <a:xfrm>
            <a:off x="7067074" y="2272552"/>
            <a:ext cx="4292573" cy="3892205"/>
            <a:chOff x="6619265" y="1541499"/>
            <a:chExt cx="4392356" cy="4431242"/>
          </a:xfrm>
        </p:grpSpPr>
        <p:grpSp>
          <p:nvGrpSpPr>
            <p:cNvPr id="8977" name="Google Shape;8977;p206"/>
            <p:cNvGrpSpPr/>
            <p:nvPr/>
          </p:nvGrpSpPr>
          <p:grpSpPr>
            <a:xfrm>
              <a:off x="6619265" y="1541499"/>
              <a:ext cx="4392356" cy="4431242"/>
              <a:chOff x="1536" y="324"/>
              <a:chExt cx="2485" cy="2507"/>
            </a:xfrm>
          </p:grpSpPr>
          <p:sp>
            <p:nvSpPr>
              <p:cNvPr id="8978" name="Google Shape;8978;p206"/>
              <p:cNvSpPr/>
              <p:nvPr/>
            </p:nvSpPr>
            <p:spPr>
              <a:xfrm>
                <a:off x="2727" y="324"/>
                <a:ext cx="158" cy="753"/>
              </a:xfrm>
              <a:custGeom>
                <a:rect b="b" l="l" r="r" t="t"/>
                <a:pathLst>
                  <a:path extrusionOk="0" h="753" w="158">
                    <a:moveTo>
                      <a:pt x="0" y="0"/>
                    </a:moveTo>
                    <a:lnTo>
                      <a:pt x="0" y="625"/>
                    </a:lnTo>
                    <a:lnTo>
                      <a:pt x="0" y="673"/>
                    </a:lnTo>
                    <a:lnTo>
                      <a:pt x="154" y="753"/>
                    </a:lnTo>
                    <a:lnTo>
                      <a:pt x="154" y="706"/>
                    </a:lnTo>
                    <a:lnTo>
                      <a:pt x="158" y="55"/>
                    </a:lnTo>
                    <a:lnTo>
                      <a:pt x="0" y="0"/>
                    </a:ln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79" name="Google Shape;8979;p206"/>
              <p:cNvSpPr/>
              <p:nvPr/>
            </p:nvSpPr>
            <p:spPr>
              <a:xfrm>
                <a:off x="3168" y="1647"/>
                <a:ext cx="426" cy="107"/>
              </a:xfrm>
              <a:custGeom>
                <a:rect b="b" l="l" r="r" t="t"/>
                <a:pathLst>
                  <a:path extrusionOk="0" h="107" w="426">
                    <a:moveTo>
                      <a:pt x="232" y="0"/>
                    </a:moveTo>
                    <a:lnTo>
                      <a:pt x="44" y="15"/>
                    </a:lnTo>
                    <a:lnTo>
                      <a:pt x="0" y="19"/>
                    </a:lnTo>
                    <a:lnTo>
                      <a:pt x="158" y="107"/>
                    </a:lnTo>
                    <a:lnTo>
                      <a:pt x="202" y="99"/>
                    </a:lnTo>
                    <a:lnTo>
                      <a:pt x="426" y="66"/>
                    </a:lnTo>
                    <a:lnTo>
                      <a:pt x="232" y="0"/>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0" name="Google Shape;8980;p206"/>
              <p:cNvSpPr/>
              <p:nvPr/>
            </p:nvSpPr>
            <p:spPr>
              <a:xfrm>
                <a:off x="2723" y="2390"/>
                <a:ext cx="155" cy="319"/>
              </a:xfrm>
              <a:custGeom>
                <a:rect b="b" l="l" r="r" t="t"/>
                <a:pathLst>
                  <a:path extrusionOk="0" h="319" w="155">
                    <a:moveTo>
                      <a:pt x="155" y="319"/>
                    </a:moveTo>
                    <a:lnTo>
                      <a:pt x="0" y="224"/>
                    </a:lnTo>
                    <a:lnTo>
                      <a:pt x="0" y="0"/>
                    </a:lnTo>
                    <a:lnTo>
                      <a:pt x="155" y="91"/>
                    </a:lnTo>
                    <a:lnTo>
                      <a:pt x="155" y="319"/>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1" name="Google Shape;8981;p206"/>
              <p:cNvSpPr/>
              <p:nvPr/>
            </p:nvSpPr>
            <p:spPr>
              <a:xfrm>
                <a:off x="2723" y="2037"/>
                <a:ext cx="427" cy="485"/>
              </a:xfrm>
              <a:custGeom>
                <a:rect b="b" l="l" r="r" t="t"/>
                <a:pathLst>
                  <a:path extrusionOk="0" h="132" w="116">
                    <a:moveTo>
                      <a:pt x="115" y="70"/>
                    </a:moveTo>
                    <a:cubicBezTo>
                      <a:pt x="116" y="53"/>
                      <a:pt x="111" y="36"/>
                      <a:pt x="98" y="26"/>
                    </a:cubicBezTo>
                    <a:cubicBezTo>
                      <a:pt x="91" y="21"/>
                      <a:pt x="82" y="17"/>
                      <a:pt x="75" y="13"/>
                    </a:cubicBezTo>
                    <a:cubicBezTo>
                      <a:pt x="67" y="9"/>
                      <a:pt x="59" y="4"/>
                      <a:pt x="51" y="0"/>
                    </a:cubicBezTo>
                    <a:cubicBezTo>
                      <a:pt x="77" y="14"/>
                      <a:pt x="77" y="49"/>
                      <a:pt x="63" y="71"/>
                    </a:cubicBezTo>
                    <a:cubicBezTo>
                      <a:pt x="51" y="92"/>
                      <a:pt x="24" y="107"/>
                      <a:pt x="0" y="96"/>
                    </a:cubicBezTo>
                    <a:cubicBezTo>
                      <a:pt x="42" y="121"/>
                      <a:pt x="42" y="121"/>
                      <a:pt x="42" y="121"/>
                    </a:cubicBezTo>
                    <a:cubicBezTo>
                      <a:pt x="67" y="132"/>
                      <a:pt x="94" y="116"/>
                      <a:pt x="106" y="95"/>
                    </a:cubicBezTo>
                    <a:cubicBezTo>
                      <a:pt x="106" y="95"/>
                      <a:pt x="106" y="95"/>
                      <a:pt x="106" y="95"/>
                    </a:cubicBezTo>
                    <a:cubicBezTo>
                      <a:pt x="111" y="87"/>
                      <a:pt x="114" y="78"/>
                      <a:pt x="115" y="70"/>
                    </a:cubicBezTo>
                    <a:cubicBezTo>
                      <a:pt x="115" y="68"/>
                      <a:pt x="115" y="70"/>
                      <a:pt x="115" y="70"/>
                    </a:cubicBez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2" name="Google Shape;8982;p206"/>
              <p:cNvSpPr/>
              <p:nvPr/>
            </p:nvSpPr>
            <p:spPr>
              <a:xfrm>
                <a:off x="2694" y="2327"/>
                <a:ext cx="184" cy="118"/>
              </a:xfrm>
              <a:custGeom>
                <a:rect b="b" l="l" r="r" t="t"/>
                <a:pathLst>
                  <a:path extrusionOk="0" h="32" w="50">
                    <a:moveTo>
                      <a:pt x="50" y="32"/>
                    </a:moveTo>
                    <a:cubicBezTo>
                      <a:pt x="50" y="32"/>
                      <a:pt x="50" y="32"/>
                      <a:pt x="50" y="32"/>
                    </a:cubicBezTo>
                    <a:cubicBezTo>
                      <a:pt x="50" y="32"/>
                      <a:pt x="50" y="32"/>
                      <a:pt x="50" y="32"/>
                    </a:cubicBezTo>
                    <a:cubicBezTo>
                      <a:pt x="50" y="32"/>
                      <a:pt x="50" y="32"/>
                      <a:pt x="50" y="32"/>
                    </a:cubicBezTo>
                    <a:cubicBezTo>
                      <a:pt x="49" y="32"/>
                      <a:pt x="49" y="31"/>
                      <a:pt x="48" y="31"/>
                    </a:cubicBezTo>
                    <a:cubicBezTo>
                      <a:pt x="47" y="30"/>
                      <a:pt x="47" y="30"/>
                      <a:pt x="46" y="29"/>
                    </a:cubicBezTo>
                    <a:cubicBezTo>
                      <a:pt x="45" y="28"/>
                      <a:pt x="44" y="28"/>
                      <a:pt x="44" y="27"/>
                    </a:cubicBezTo>
                    <a:cubicBezTo>
                      <a:pt x="43" y="26"/>
                      <a:pt x="43" y="26"/>
                      <a:pt x="42" y="25"/>
                    </a:cubicBezTo>
                    <a:cubicBezTo>
                      <a:pt x="0" y="0"/>
                      <a:pt x="0" y="0"/>
                      <a:pt x="0" y="0"/>
                    </a:cubicBezTo>
                    <a:cubicBezTo>
                      <a:pt x="1" y="1"/>
                      <a:pt x="1" y="1"/>
                      <a:pt x="2" y="2"/>
                    </a:cubicBezTo>
                    <a:cubicBezTo>
                      <a:pt x="3" y="3"/>
                      <a:pt x="3" y="3"/>
                      <a:pt x="4" y="4"/>
                    </a:cubicBezTo>
                    <a:cubicBezTo>
                      <a:pt x="5" y="4"/>
                      <a:pt x="5" y="5"/>
                      <a:pt x="6" y="5"/>
                    </a:cubicBezTo>
                    <a:cubicBezTo>
                      <a:pt x="7" y="6"/>
                      <a:pt x="8" y="6"/>
                      <a:pt x="8" y="7"/>
                    </a:cubicBezTo>
                    <a:cubicBezTo>
                      <a:pt x="8" y="7"/>
                      <a:pt x="8" y="7"/>
                      <a:pt x="8" y="7"/>
                    </a:cubicBezTo>
                    <a:cubicBezTo>
                      <a:pt x="8" y="7"/>
                      <a:pt x="8" y="7"/>
                      <a:pt x="9" y="7"/>
                    </a:cubicBezTo>
                    <a:cubicBezTo>
                      <a:pt x="9" y="7"/>
                      <a:pt x="9" y="7"/>
                      <a:pt x="9" y="7"/>
                    </a:cubicBezTo>
                    <a:cubicBezTo>
                      <a:pt x="9" y="7"/>
                      <a:pt x="9" y="7"/>
                      <a:pt x="9" y="7"/>
                    </a:cubicBezTo>
                    <a:cubicBezTo>
                      <a:pt x="23" y="15"/>
                      <a:pt x="37" y="24"/>
                      <a:pt x="50" y="32"/>
                    </a:cubicBezTo>
                    <a:cubicBezTo>
                      <a:pt x="50" y="32"/>
                      <a:pt x="50" y="32"/>
                      <a:pt x="50" y="32"/>
                    </a:cubicBezTo>
                    <a:close/>
                  </a:path>
                </a:pathLst>
              </a:custGeom>
              <a:solidFill>
                <a:srgbClr val="000000"/>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3" name="Google Shape;8983;p206"/>
              <p:cNvSpPr/>
              <p:nvPr/>
            </p:nvSpPr>
            <p:spPr>
              <a:xfrm>
                <a:off x="3175" y="1371"/>
                <a:ext cx="247" cy="339"/>
              </a:xfrm>
              <a:custGeom>
                <a:rect b="b" l="l" r="r" t="t"/>
                <a:pathLst>
                  <a:path extrusionOk="0" h="92" w="67">
                    <a:moveTo>
                      <a:pt x="66" y="64"/>
                    </a:moveTo>
                    <a:cubicBezTo>
                      <a:pt x="67" y="49"/>
                      <a:pt x="60" y="33"/>
                      <a:pt x="47" y="24"/>
                    </a:cubicBezTo>
                    <a:cubicBezTo>
                      <a:pt x="40" y="20"/>
                      <a:pt x="32" y="16"/>
                      <a:pt x="24" y="12"/>
                    </a:cubicBezTo>
                    <a:cubicBezTo>
                      <a:pt x="16" y="8"/>
                      <a:pt x="8" y="4"/>
                      <a:pt x="0" y="0"/>
                    </a:cubicBezTo>
                    <a:cubicBezTo>
                      <a:pt x="25" y="13"/>
                      <a:pt x="28" y="46"/>
                      <a:pt x="16" y="69"/>
                    </a:cubicBezTo>
                    <a:cubicBezTo>
                      <a:pt x="59" y="92"/>
                      <a:pt x="59" y="92"/>
                      <a:pt x="59" y="92"/>
                    </a:cubicBezTo>
                    <a:cubicBezTo>
                      <a:pt x="64" y="84"/>
                      <a:pt x="66" y="74"/>
                      <a:pt x="66" y="64"/>
                    </a:cubicBezTo>
                    <a:cubicBezTo>
                      <a:pt x="67" y="59"/>
                      <a:pt x="66" y="66"/>
                      <a:pt x="66" y="64"/>
                    </a:cubicBez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4" name="Google Shape;8984;p206"/>
              <p:cNvSpPr/>
              <p:nvPr/>
            </p:nvSpPr>
            <p:spPr>
              <a:xfrm>
                <a:off x="2694" y="2044"/>
                <a:ext cx="356" cy="173"/>
              </a:xfrm>
              <a:custGeom>
                <a:rect b="b" l="l" r="r" t="t"/>
                <a:pathLst>
                  <a:path extrusionOk="0" h="47" w="97">
                    <a:moveTo>
                      <a:pt x="67" y="27"/>
                    </a:moveTo>
                    <a:cubicBezTo>
                      <a:pt x="77" y="24"/>
                      <a:pt x="88" y="25"/>
                      <a:pt x="97" y="30"/>
                    </a:cubicBezTo>
                    <a:cubicBezTo>
                      <a:pt x="87" y="24"/>
                      <a:pt x="78" y="19"/>
                      <a:pt x="68" y="13"/>
                    </a:cubicBezTo>
                    <a:cubicBezTo>
                      <a:pt x="62" y="10"/>
                      <a:pt x="55" y="5"/>
                      <a:pt x="48" y="2"/>
                    </a:cubicBezTo>
                    <a:cubicBezTo>
                      <a:pt x="41" y="0"/>
                      <a:pt x="34" y="1"/>
                      <a:pt x="27" y="3"/>
                    </a:cubicBezTo>
                    <a:cubicBezTo>
                      <a:pt x="24" y="3"/>
                      <a:pt x="22" y="4"/>
                      <a:pt x="20" y="5"/>
                    </a:cubicBezTo>
                    <a:cubicBezTo>
                      <a:pt x="18" y="6"/>
                      <a:pt x="15" y="9"/>
                      <a:pt x="14" y="9"/>
                    </a:cubicBezTo>
                    <a:cubicBezTo>
                      <a:pt x="12" y="10"/>
                      <a:pt x="10" y="12"/>
                      <a:pt x="9" y="13"/>
                    </a:cubicBezTo>
                    <a:cubicBezTo>
                      <a:pt x="9" y="13"/>
                      <a:pt x="9" y="13"/>
                      <a:pt x="9" y="13"/>
                    </a:cubicBezTo>
                    <a:cubicBezTo>
                      <a:pt x="9" y="13"/>
                      <a:pt x="9" y="13"/>
                      <a:pt x="9" y="13"/>
                    </a:cubicBezTo>
                    <a:cubicBezTo>
                      <a:pt x="5" y="16"/>
                      <a:pt x="3" y="19"/>
                      <a:pt x="0" y="23"/>
                    </a:cubicBezTo>
                    <a:cubicBezTo>
                      <a:pt x="0" y="23"/>
                      <a:pt x="0" y="23"/>
                      <a:pt x="0" y="23"/>
                    </a:cubicBezTo>
                    <a:cubicBezTo>
                      <a:pt x="42" y="47"/>
                      <a:pt x="42" y="47"/>
                      <a:pt x="42" y="47"/>
                    </a:cubicBezTo>
                    <a:cubicBezTo>
                      <a:pt x="48" y="38"/>
                      <a:pt x="57" y="31"/>
                      <a:pt x="67" y="27"/>
                    </a:cubicBezTo>
                    <a:cubicBezTo>
                      <a:pt x="68" y="27"/>
                      <a:pt x="65" y="28"/>
                      <a:pt x="67" y="27"/>
                    </a:cubicBez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5" name="Google Shape;8985;p206"/>
              <p:cNvSpPr/>
              <p:nvPr/>
            </p:nvSpPr>
            <p:spPr>
              <a:xfrm>
                <a:off x="2929" y="1368"/>
                <a:ext cx="390" cy="411"/>
              </a:xfrm>
              <a:custGeom>
                <a:rect b="b" l="l" r="r" t="t"/>
                <a:pathLst>
                  <a:path extrusionOk="0" h="112" w="106">
                    <a:moveTo>
                      <a:pt x="93" y="34"/>
                    </a:moveTo>
                    <a:cubicBezTo>
                      <a:pt x="98" y="34"/>
                      <a:pt x="102" y="29"/>
                      <a:pt x="106" y="31"/>
                    </a:cubicBezTo>
                    <a:cubicBezTo>
                      <a:pt x="92" y="24"/>
                      <a:pt x="77" y="16"/>
                      <a:pt x="63" y="9"/>
                    </a:cubicBezTo>
                    <a:cubicBezTo>
                      <a:pt x="43" y="0"/>
                      <a:pt x="23" y="9"/>
                      <a:pt x="11" y="26"/>
                    </a:cubicBezTo>
                    <a:cubicBezTo>
                      <a:pt x="10" y="27"/>
                      <a:pt x="9" y="28"/>
                      <a:pt x="8" y="29"/>
                    </a:cubicBezTo>
                    <a:cubicBezTo>
                      <a:pt x="8" y="29"/>
                      <a:pt x="8" y="29"/>
                      <a:pt x="8" y="29"/>
                    </a:cubicBezTo>
                    <a:cubicBezTo>
                      <a:pt x="8" y="29"/>
                      <a:pt x="8" y="29"/>
                      <a:pt x="8" y="29"/>
                    </a:cubicBezTo>
                    <a:cubicBezTo>
                      <a:pt x="5" y="36"/>
                      <a:pt x="2" y="43"/>
                      <a:pt x="2" y="51"/>
                    </a:cubicBezTo>
                    <a:cubicBezTo>
                      <a:pt x="2" y="51"/>
                      <a:pt x="2" y="51"/>
                      <a:pt x="2" y="51"/>
                    </a:cubicBezTo>
                    <a:cubicBezTo>
                      <a:pt x="0" y="65"/>
                      <a:pt x="6" y="80"/>
                      <a:pt x="18" y="88"/>
                    </a:cubicBezTo>
                    <a:cubicBezTo>
                      <a:pt x="61" y="112"/>
                      <a:pt x="61" y="112"/>
                      <a:pt x="61" y="112"/>
                    </a:cubicBezTo>
                    <a:cubicBezTo>
                      <a:pt x="35" y="87"/>
                      <a:pt x="53" y="33"/>
                      <a:pt x="93" y="34"/>
                    </a:cubicBez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6" name="Google Shape;8986;p206"/>
              <p:cNvSpPr/>
              <p:nvPr/>
            </p:nvSpPr>
            <p:spPr>
              <a:xfrm>
                <a:off x="2723" y="1732"/>
                <a:ext cx="158" cy="411"/>
              </a:xfrm>
              <a:custGeom>
                <a:rect b="b" l="l" r="r" t="t"/>
                <a:pathLst>
                  <a:path extrusionOk="0" h="411" w="158">
                    <a:moveTo>
                      <a:pt x="155" y="411"/>
                    </a:moveTo>
                    <a:lnTo>
                      <a:pt x="0" y="323"/>
                    </a:lnTo>
                    <a:lnTo>
                      <a:pt x="4" y="0"/>
                    </a:lnTo>
                    <a:lnTo>
                      <a:pt x="158" y="84"/>
                    </a:lnTo>
                    <a:lnTo>
                      <a:pt x="155" y="411"/>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7" name="Google Shape;8987;p206"/>
              <p:cNvSpPr/>
              <p:nvPr/>
            </p:nvSpPr>
            <p:spPr>
              <a:xfrm>
                <a:off x="2727" y="1691"/>
                <a:ext cx="426" cy="125"/>
              </a:xfrm>
              <a:custGeom>
                <a:rect b="b" l="l" r="r" t="t"/>
                <a:pathLst>
                  <a:path extrusionOk="0" h="125" w="426">
                    <a:moveTo>
                      <a:pt x="268" y="0"/>
                    </a:moveTo>
                    <a:lnTo>
                      <a:pt x="224" y="8"/>
                    </a:lnTo>
                    <a:lnTo>
                      <a:pt x="0" y="41"/>
                    </a:lnTo>
                    <a:lnTo>
                      <a:pt x="154" y="125"/>
                    </a:lnTo>
                    <a:lnTo>
                      <a:pt x="382" y="92"/>
                    </a:lnTo>
                    <a:lnTo>
                      <a:pt x="426" y="88"/>
                    </a:lnTo>
                    <a:lnTo>
                      <a:pt x="268" y="0"/>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8" name="Google Shape;8988;p206"/>
              <p:cNvSpPr/>
              <p:nvPr/>
            </p:nvSpPr>
            <p:spPr>
              <a:xfrm>
                <a:off x="2484" y="1735"/>
                <a:ext cx="364" cy="118"/>
              </a:xfrm>
              <a:custGeom>
                <a:rect b="b" l="l" r="r" t="t"/>
                <a:pathLst>
                  <a:path extrusionOk="0" h="118" w="364">
                    <a:moveTo>
                      <a:pt x="155" y="118"/>
                    </a:moveTo>
                    <a:lnTo>
                      <a:pt x="0" y="30"/>
                    </a:lnTo>
                    <a:lnTo>
                      <a:pt x="210" y="0"/>
                    </a:lnTo>
                    <a:lnTo>
                      <a:pt x="364" y="89"/>
                    </a:lnTo>
                    <a:lnTo>
                      <a:pt x="155" y="118"/>
                    </a:ln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89" name="Google Shape;8989;p206"/>
              <p:cNvSpPr/>
              <p:nvPr/>
            </p:nvSpPr>
            <p:spPr>
              <a:xfrm>
                <a:off x="2733" y="1199"/>
                <a:ext cx="154" cy="584"/>
              </a:xfrm>
              <a:custGeom>
                <a:rect b="b" l="l" r="r" t="t"/>
                <a:pathLst>
                  <a:path extrusionOk="0" h="584" w="154">
                    <a:moveTo>
                      <a:pt x="0" y="0"/>
                    </a:moveTo>
                    <a:lnTo>
                      <a:pt x="0" y="48"/>
                    </a:lnTo>
                    <a:lnTo>
                      <a:pt x="0" y="500"/>
                    </a:lnTo>
                    <a:lnTo>
                      <a:pt x="154" y="584"/>
                    </a:lnTo>
                    <a:lnTo>
                      <a:pt x="154" y="128"/>
                    </a:lnTo>
                    <a:lnTo>
                      <a:pt x="154" y="84"/>
                    </a:lnTo>
                    <a:lnTo>
                      <a:pt x="0" y="0"/>
                    </a:ln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0" name="Google Shape;8990;p206"/>
              <p:cNvSpPr/>
              <p:nvPr/>
            </p:nvSpPr>
            <p:spPr>
              <a:xfrm>
                <a:off x="2227" y="1765"/>
                <a:ext cx="445" cy="430"/>
              </a:xfrm>
              <a:custGeom>
                <a:rect b="b" l="l" r="r" t="t"/>
                <a:pathLst>
                  <a:path extrusionOk="0" h="117" w="121">
                    <a:moveTo>
                      <a:pt x="120" y="57"/>
                    </a:moveTo>
                    <a:cubicBezTo>
                      <a:pt x="121" y="46"/>
                      <a:pt x="119" y="34"/>
                      <a:pt x="112" y="24"/>
                    </a:cubicBezTo>
                    <a:cubicBezTo>
                      <a:pt x="70" y="0"/>
                      <a:pt x="70" y="0"/>
                      <a:pt x="70" y="0"/>
                    </a:cubicBezTo>
                    <a:cubicBezTo>
                      <a:pt x="84" y="21"/>
                      <a:pt x="79" y="49"/>
                      <a:pt x="64" y="68"/>
                    </a:cubicBezTo>
                    <a:cubicBezTo>
                      <a:pt x="49" y="86"/>
                      <a:pt x="22" y="96"/>
                      <a:pt x="0" y="83"/>
                    </a:cubicBezTo>
                    <a:cubicBezTo>
                      <a:pt x="41" y="107"/>
                      <a:pt x="41" y="107"/>
                      <a:pt x="41" y="107"/>
                    </a:cubicBezTo>
                    <a:cubicBezTo>
                      <a:pt x="57" y="117"/>
                      <a:pt x="78" y="114"/>
                      <a:pt x="93" y="104"/>
                    </a:cubicBezTo>
                    <a:cubicBezTo>
                      <a:pt x="109" y="93"/>
                      <a:pt x="117" y="76"/>
                      <a:pt x="120" y="57"/>
                    </a:cubicBezTo>
                    <a:cubicBezTo>
                      <a:pt x="120" y="56"/>
                      <a:pt x="120" y="58"/>
                      <a:pt x="120" y="57"/>
                    </a:cubicBez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1" name="Google Shape;8991;p206"/>
              <p:cNvSpPr/>
              <p:nvPr/>
            </p:nvSpPr>
            <p:spPr>
              <a:xfrm>
                <a:off x="2510" y="1272"/>
                <a:ext cx="342" cy="125"/>
              </a:xfrm>
              <a:custGeom>
                <a:rect b="b" l="l" r="r" t="t"/>
                <a:pathLst>
                  <a:path extrusionOk="0" h="34" w="93">
                    <a:moveTo>
                      <a:pt x="51" y="0"/>
                    </a:moveTo>
                    <a:cubicBezTo>
                      <a:pt x="36" y="11"/>
                      <a:pt x="16" y="15"/>
                      <a:pt x="0" y="6"/>
                    </a:cubicBezTo>
                    <a:cubicBezTo>
                      <a:pt x="10" y="12"/>
                      <a:pt x="21" y="17"/>
                      <a:pt x="31" y="22"/>
                    </a:cubicBezTo>
                    <a:cubicBezTo>
                      <a:pt x="37" y="26"/>
                      <a:pt x="43" y="30"/>
                      <a:pt x="50" y="32"/>
                    </a:cubicBezTo>
                    <a:cubicBezTo>
                      <a:pt x="57" y="34"/>
                      <a:pt x="64" y="34"/>
                      <a:pt x="71" y="33"/>
                    </a:cubicBezTo>
                    <a:cubicBezTo>
                      <a:pt x="76" y="32"/>
                      <a:pt x="84" y="30"/>
                      <a:pt x="87" y="27"/>
                    </a:cubicBezTo>
                    <a:cubicBezTo>
                      <a:pt x="89" y="25"/>
                      <a:pt x="91" y="24"/>
                      <a:pt x="93" y="23"/>
                    </a:cubicBezTo>
                    <a:lnTo>
                      <a:pt x="51" y="0"/>
                    </a:lnTo>
                    <a:close/>
                  </a:path>
                </a:pathLst>
              </a:custGeom>
              <a:solidFill>
                <a:srgbClr val="16786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2" name="Google Shape;8992;p206"/>
              <p:cNvSpPr/>
              <p:nvPr/>
            </p:nvSpPr>
            <p:spPr>
              <a:xfrm>
                <a:off x="2179" y="1765"/>
                <a:ext cx="228" cy="364"/>
              </a:xfrm>
              <a:custGeom>
                <a:rect b="b" l="l" r="r" t="t"/>
                <a:pathLst>
                  <a:path extrusionOk="0" h="99" w="62">
                    <a:moveTo>
                      <a:pt x="46" y="86"/>
                    </a:moveTo>
                    <a:cubicBezTo>
                      <a:pt x="36" y="66"/>
                      <a:pt x="43" y="41"/>
                      <a:pt x="59" y="27"/>
                    </a:cubicBezTo>
                    <a:cubicBezTo>
                      <a:pt x="59" y="27"/>
                      <a:pt x="59" y="27"/>
                      <a:pt x="59" y="27"/>
                    </a:cubicBezTo>
                    <a:cubicBezTo>
                      <a:pt x="60" y="26"/>
                      <a:pt x="61" y="25"/>
                      <a:pt x="62" y="24"/>
                    </a:cubicBezTo>
                    <a:cubicBezTo>
                      <a:pt x="21" y="0"/>
                      <a:pt x="21" y="0"/>
                      <a:pt x="21" y="0"/>
                    </a:cubicBezTo>
                    <a:cubicBezTo>
                      <a:pt x="20" y="1"/>
                      <a:pt x="19" y="2"/>
                      <a:pt x="18" y="3"/>
                    </a:cubicBezTo>
                    <a:cubicBezTo>
                      <a:pt x="18" y="3"/>
                      <a:pt x="18" y="3"/>
                      <a:pt x="18" y="3"/>
                    </a:cubicBezTo>
                    <a:cubicBezTo>
                      <a:pt x="8" y="12"/>
                      <a:pt x="1" y="24"/>
                      <a:pt x="1" y="38"/>
                    </a:cubicBezTo>
                    <a:cubicBezTo>
                      <a:pt x="0" y="52"/>
                      <a:pt x="5" y="66"/>
                      <a:pt x="17" y="74"/>
                    </a:cubicBezTo>
                    <a:cubicBezTo>
                      <a:pt x="31" y="83"/>
                      <a:pt x="45" y="91"/>
                      <a:pt x="59" y="99"/>
                    </a:cubicBezTo>
                    <a:cubicBezTo>
                      <a:pt x="54" y="96"/>
                      <a:pt x="49" y="91"/>
                      <a:pt x="46" y="86"/>
                    </a:cubicBezTo>
                    <a:cubicBezTo>
                      <a:pt x="45" y="83"/>
                      <a:pt x="48" y="89"/>
                      <a:pt x="46" y="86"/>
                    </a:cubicBezTo>
                    <a:close/>
                  </a:path>
                </a:pathLst>
              </a:custGeom>
              <a:solidFill>
                <a:srgbClr val="16786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3" name="Google Shape;8993;p206"/>
              <p:cNvSpPr/>
              <p:nvPr/>
            </p:nvSpPr>
            <p:spPr>
              <a:xfrm>
                <a:off x="2455" y="923"/>
                <a:ext cx="386" cy="423"/>
              </a:xfrm>
              <a:custGeom>
                <a:rect b="b" l="l" r="r" t="t"/>
                <a:pathLst>
                  <a:path extrusionOk="0" h="115" w="105">
                    <a:moveTo>
                      <a:pt x="42" y="74"/>
                    </a:moveTo>
                    <a:cubicBezTo>
                      <a:pt x="43" y="67"/>
                      <a:pt x="45" y="60"/>
                      <a:pt x="49" y="54"/>
                    </a:cubicBezTo>
                    <a:cubicBezTo>
                      <a:pt x="49" y="54"/>
                      <a:pt x="49" y="54"/>
                      <a:pt x="49" y="54"/>
                    </a:cubicBezTo>
                    <a:cubicBezTo>
                      <a:pt x="60" y="35"/>
                      <a:pt x="84" y="22"/>
                      <a:pt x="105" y="32"/>
                    </a:cubicBezTo>
                    <a:cubicBezTo>
                      <a:pt x="105" y="32"/>
                      <a:pt x="105" y="32"/>
                      <a:pt x="105" y="32"/>
                    </a:cubicBezTo>
                    <a:cubicBezTo>
                      <a:pt x="105" y="32"/>
                      <a:pt x="105" y="32"/>
                      <a:pt x="105" y="32"/>
                    </a:cubicBezTo>
                    <a:cubicBezTo>
                      <a:pt x="94" y="27"/>
                      <a:pt x="94" y="27"/>
                      <a:pt x="94" y="27"/>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42" y="0"/>
                      <a:pt x="18" y="13"/>
                      <a:pt x="7" y="32"/>
                    </a:cubicBezTo>
                    <a:cubicBezTo>
                      <a:pt x="3" y="39"/>
                      <a:pt x="0" y="47"/>
                      <a:pt x="0" y="56"/>
                    </a:cubicBezTo>
                    <a:cubicBezTo>
                      <a:pt x="0" y="71"/>
                      <a:pt x="6" y="86"/>
                      <a:pt x="20" y="93"/>
                    </a:cubicBezTo>
                    <a:cubicBezTo>
                      <a:pt x="62" y="115"/>
                      <a:pt x="62" y="115"/>
                      <a:pt x="62" y="115"/>
                    </a:cubicBezTo>
                    <a:cubicBezTo>
                      <a:pt x="47" y="107"/>
                      <a:pt x="40" y="90"/>
                      <a:pt x="42" y="74"/>
                    </a:cubicBezTo>
                    <a:cubicBezTo>
                      <a:pt x="42" y="73"/>
                      <a:pt x="42" y="74"/>
                      <a:pt x="42" y="74"/>
                    </a:cubicBez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4" name="Google Shape;8994;p206"/>
              <p:cNvSpPr/>
              <p:nvPr/>
            </p:nvSpPr>
            <p:spPr>
              <a:xfrm>
                <a:off x="1966" y="1809"/>
                <a:ext cx="364" cy="121"/>
              </a:xfrm>
              <a:custGeom>
                <a:rect b="b" l="l" r="r" t="t"/>
                <a:pathLst>
                  <a:path extrusionOk="0" h="121" w="364">
                    <a:moveTo>
                      <a:pt x="151" y="121"/>
                    </a:moveTo>
                    <a:lnTo>
                      <a:pt x="0" y="33"/>
                    </a:lnTo>
                    <a:lnTo>
                      <a:pt x="213" y="0"/>
                    </a:lnTo>
                    <a:lnTo>
                      <a:pt x="364" y="88"/>
                    </a:lnTo>
                    <a:lnTo>
                      <a:pt x="151" y="121"/>
                    </a:ln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5" name="Google Shape;8995;p206"/>
              <p:cNvSpPr/>
              <p:nvPr/>
            </p:nvSpPr>
            <p:spPr>
              <a:xfrm>
                <a:off x="1966" y="1842"/>
                <a:ext cx="154" cy="989"/>
              </a:xfrm>
              <a:custGeom>
                <a:rect b="b" l="l" r="r" t="t"/>
                <a:pathLst>
                  <a:path extrusionOk="0" h="989" w="154">
                    <a:moveTo>
                      <a:pt x="154" y="989"/>
                    </a:moveTo>
                    <a:lnTo>
                      <a:pt x="7" y="893"/>
                    </a:lnTo>
                    <a:lnTo>
                      <a:pt x="0" y="0"/>
                    </a:lnTo>
                    <a:lnTo>
                      <a:pt x="151" y="88"/>
                    </a:lnTo>
                    <a:lnTo>
                      <a:pt x="154" y="989"/>
                    </a:ln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6" name="Google Shape;8996;p206"/>
              <p:cNvSpPr/>
              <p:nvPr/>
            </p:nvSpPr>
            <p:spPr>
              <a:xfrm>
                <a:off x="1972" y="1640"/>
                <a:ext cx="151" cy="257"/>
              </a:xfrm>
              <a:custGeom>
                <a:rect b="b" l="l" r="r" t="t"/>
                <a:pathLst>
                  <a:path extrusionOk="0" h="257" w="151">
                    <a:moveTo>
                      <a:pt x="151" y="257"/>
                    </a:moveTo>
                    <a:lnTo>
                      <a:pt x="0" y="169"/>
                    </a:lnTo>
                    <a:lnTo>
                      <a:pt x="0" y="0"/>
                    </a:lnTo>
                    <a:lnTo>
                      <a:pt x="147" y="88"/>
                    </a:lnTo>
                    <a:lnTo>
                      <a:pt x="151" y="257"/>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7" name="Google Shape;8997;p206"/>
              <p:cNvSpPr/>
              <p:nvPr/>
            </p:nvSpPr>
            <p:spPr>
              <a:xfrm>
                <a:off x="2330" y="335"/>
                <a:ext cx="522" cy="496"/>
              </a:xfrm>
              <a:custGeom>
                <a:rect b="b" l="l" r="r" t="t"/>
                <a:pathLst>
                  <a:path extrusionOk="0" h="496" w="522">
                    <a:moveTo>
                      <a:pt x="151" y="496"/>
                    </a:moveTo>
                    <a:lnTo>
                      <a:pt x="0" y="415"/>
                    </a:lnTo>
                    <a:lnTo>
                      <a:pt x="367" y="0"/>
                    </a:lnTo>
                    <a:lnTo>
                      <a:pt x="522" y="55"/>
                    </a:lnTo>
                    <a:lnTo>
                      <a:pt x="151" y="496"/>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8" name="Google Shape;8998;p206"/>
              <p:cNvSpPr/>
              <p:nvPr/>
            </p:nvSpPr>
            <p:spPr>
              <a:xfrm>
                <a:off x="1536" y="1044"/>
                <a:ext cx="691" cy="746"/>
              </a:xfrm>
              <a:custGeom>
                <a:rect b="b" l="l" r="r" t="t"/>
                <a:pathLst>
                  <a:path extrusionOk="0" h="746" w="691">
                    <a:moveTo>
                      <a:pt x="129" y="746"/>
                    </a:moveTo>
                    <a:lnTo>
                      <a:pt x="0" y="658"/>
                    </a:lnTo>
                    <a:lnTo>
                      <a:pt x="540" y="0"/>
                    </a:lnTo>
                    <a:lnTo>
                      <a:pt x="691" y="81"/>
                    </a:lnTo>
                    <a:lnTo>
                      <a:pt x="129" y="746"/>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8999" name="Google Shape;8999;p206"/>
              <p:cNvSpPr/>
              <p:nvPr/>
            </p:nvSpPr>
            <p:spPr>
              <a:xfrm>
                <a:off x="2073" y="567"/>
                <a:ext cx="154" cy="558"/>
              </a:xfrm>
              <a:custGeom>
                <a:rect b="b" l="l" r="r" t="t"/>
                <a:pathLst>
                  <a:path extrusionOk="0" h="558" w="154">
                    <a:moveTo>
                      <a:pt x="154" y="558"/>
                    </a:moveTo>
                    <a:lnTo>
                      <a:pt x="3" y="477"/>
                    </a:lnTo>
                    <a:lnTo>
                      <a:pt x="0" y="0"/>
                    </a:lnTo>
                    <a:lnTo>
                      <a:pt x="150" y="58"/>
                    </a:lnTo>
                    <a:lnTo>
                      <a:pt x="154" y="558"/>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000" name="Google Shape;9000;p206"/>
              <p:cNvSpPr/>
              <p:nvPr/>
            </p:nvSpPr>
            <p:spPr>
              <a:xfrm>
                <a:off x="2073" y="534"/>
                <a:ext cx="408" cy="91"/>
              </a:xfrm>
              <a:custGeom>
                <a:rect b="b" l="l" r="r" t="t"/>
                <a:pathLst>
                  <a:path extrusionOk="0" h="91" w="408">
                    <a:moveTo>
                      <a:pt x="150" y="91"/>
                    </a:moveTo>
                    <a:lnTo>
                      <a:pt x="0" y="33"/>
                    </a:lnTo>
                    <a:lnTo>
                      <a:pt x="253" y="0"/>
                    </a:lnTo>
                    <a:lnTo>
                      <a:pt x="408" y="58"/>
                    </a:lnTo>
                    <a:lnTo>
                      <a:pt x="150" y="91"/>
                    </a:ln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001" name="Google Shape;9001;p206"/>
              <p:cNvSpPr/>
              <p:nvPr/>
            </p:nvSpPr>
            <p:spPr>
              <a:xfrm>
                <a:off x="2871" y="1460"/>
                <a:ext cx="716" cy="1242"/>
              </a:xfrm>
              <a:custGeom>
                <a:rect b="b" l="l" r="r" t="t"/>
                <a:pathLst>
                  <a:path extrusionOk="0" h="338" w="195">
                    <a:moveTo>
                      <a:pt x="99" y="1"/>
                    </a:moveTo>
                    <a:cubicBezTo>
                      <a:pt x="105" y="0"/>
                      <a:pt x="110" y="1"/>
                      <a:pt x="115" y="2"/>
                    </a:cubicBezTo>
                    <a:cubicBezTo>
                      <a:pt x="120" y="4"/>
                      <a:pt x="124" y="6"/>
                      <a:pt x="128" y="10"/>
                    </a:cubicBezTo>
                    <a:cubicBezTo>
                      <a:pt x="131" y="13"/>
                      <a:pt x="134" y="18"/>
                      <a:pt x="136" y="23"/>
                    </a:cubicBezTo>
                    <a:cubicBezTo>
                      <a:pt x="138" y="28"/>
                      <a:pt x="139" y="33"/>
                      <a:pt x="139" y="39"/>
                    </a:cubicBezTo>
                    <a:cubicBezTo>
                      <a:pt x="139" y="42"/>
                      <a:pt x="139" y="44"/>
                      <a:pt x="139" y="47"/>
                    </a:cubicBezTo>
                    <a:cubicBezTo>
                      <a:pt x="138" y="49"/>
                      <a:pt x="138" y="52"/>
                      <a:pt x="137" y="54"/>
                    </a:cubicBezTo>
                    <a:cubicBezTo>
                      <a:pt x="136" y="57"/>
                      <a:pt x="135" y="59"/>
                      <a:pt x="134" y="61"/>
                    </a:cubicBezTo>
                    <a:cubicBezTo>
                      <a:pt x="131" y="67"/>
                      <a:pt x="127" y="73"/>
                      <a:pt x="122" y="78"/>
                    </a:cubicBezTo>
                    <a:cubicBezTo>
                      <a:pt x="147" y="74"/>
                      <a:pt x="171" y="71"/>
                      <a:pt x="195" y="67"/>
                    </a:cubicBezTo>
                    <a:cubicBezTo>
                      <a:pt x="193" y="307"/>
                      <a:pt x="193" y="307"/>
                      <a:pt x="193" y="307"/>
                    </a:cubicBezTo>
                    <a:cubicBezTo>
                      <a:pt x="0" y="338"/>
                      <a:pt x="0" y="338"/>
                      <a:pt x="0" y="338"/>
                    </a:cubicBezTo>
                    <a:cubicBezTo>
                      <a:pt x="0" y="276"/>
                      <a:pt x="0" y="276"/>
                      <a:pt x="0" y="276"/>
                    </a:cubicBezTo>
                    <a:cubicBezTo>
                      <a:pt x="2" y="277"/>
                      <a:pt x="4" y="278"/>
                      <a:pt x="6" y="278"/>
                    </a:cubicBezTo>
                    <a:cubicBezTo>
                      <a:pt x="7" y="279"/>
                      <a:pt x="9" y="279"/>
                      <a:pt x="11" y="280"/>
                    </a:cubicBezTo>
                    <a:cubicBezTo>
                      <a:pt x="13" y="280"/>
                      <a:pt x="15" y="280"/>
                      <a:pt x="18" y="280"/>
                    </a:cubicBezTo>
                    <a:cubicBezTo>
                      <a:pt x="20" y="280"/>
                      <a:pt x="22" y="280"/>
                      <a:pt x="24" y="279"/>
                    </a:cubicBezTo>
                    <a:cubicBezTo>
                      <a:pt x="31" y="278"/>
                      <a:pt x="37" y="276"/>
                      <a:pt x="43" y="272"/>
                    </a:cubicBezTo>
                    <a:cubicBezTo>
                      <a:pt x="49" y="269"/>
                      <a:pt x="54" y="264"/>
                      <a:pt x="58" y="259"/>
                    </a:cubicBezTo>
                    <a:cubicBezTo>
                      <a:pt x="63" y="253"/>
                      <a:pt x="66" y="247"/>
                      <a:pt x="69" y="240"/>
                    </a:cubicBezTo>
                    <a:cubicBezTo>
                      <a:pt x="71" y="234"/>
                      <a:pt x="73" y="226"/>
                      <a:pt x="73" y="219"/>
                    </a:cubicBezTo>
                    <a:cubicBezTo>
                      <a:pt x="73" y="212"/>
                      <a:pt x="72" y="205"/>
                      <a:pt x="69" y="199"/>
                    </a:cubicBezTo>
                    <a:cubicBezTo>
                      <a:pt x="67" y="193"/>
                      <a:pt x="63" y="188"/>
                      <a:pt x="59" y="184"/>
                    </a:cubicBezTo>
                    <a:cubicBezTo>
                      <a:pt x="54" y="180"/>
                      <a:pt x="49" y="177"/>
                      <a:pt x="43" y="175"/>
                    </a:cubicBezTo>
                    <a:cubicBezTo>
                      <a:pt x="37" y="174"/>
                      <a:pt x="31" y="173"/>
                      <a:pt x="24" y="174"/>
                    </a:cubicBezTo>
                    <a:cubicBezTo>
                      <a:pt x="16" y="175"/>
                      <a:pt x="7" y="179"/>
                      <a:pt x="0" y="184"/>
                    </a:cubicBezTo>
                    <a:cubicBezTo>
                      <a:pt x="1" y="95"/>
                      <a:pt x="1" y="95"/>
                      <a:pt x="1" y="95"/>
                    </a:cubicBezTo>
                    <a:cubicBezTo>
                      <a:pt x="25" y="92"/>
                      <a:pt x="50" y="88"/>
                      <a:pt x="75" y="85"/>
                    </a:cubicBezTo>
                    <a:cubicBezTo>
                      <a:pt x="72" y="82"/>
                      <a:pt x="69" y="80"/>
                      <a:pt x="66" y="77"/>
                    </a:cubicBezTo>
                    <a:cubicBezTo>
                      <a:pt x="65" y="75"/>
                      <a:pt x="64" y="73"/>
                      <a:pt x="63" y="71"/>
                    </a:cubicBezTo>
                    <a:cubicBezTo>
                      <a:pt x="62" y="70"/>
                      <a:pt x="61" y="67"/>
                      <a:pt x="60" y="65"/>
                    </a:cubicBezTo>
                    <a:cubicBezTo>
                      <a:pt x="59" y="63"/>
                      <a:pt x="59" y="61"/>
                      <a:pt x="58" y="59"/>
                    </a:cubicBezTo>
                    <a:cubicBezTo>
                      <a:pt x="58" y="56"/>
                      <a:pt x="58" y="54"/>
                      <a:pt x="58" y="51"/>
                    </a:cubicBezTo>
                    <a:cubicBezTo>
                      <a:pt x="58" y="45"/>
                      <a:pt x="59" y="39"/>
                      <a:pt x="61" y="33"/>
                    </a:cubicBezTo>
                    <a:cubicBezTo>
                      <a:pt x="63" y="28"/>
                      <a:pt x="66" y="23"/>
                      <a:pt x="70" y="18"/>
                    </a:cubicBezTo>
                    <a:cubicBezTo>
                      <a:pt x="74" y="13"/>
                      <a:pt x="78" y="10"/>
                      <a:pt x="83" y="7"/>
                    </a:cubicBezTo>
                    <a:cubicBezTo>
                      <a:pt x="88" y="4"/>
                      <a:pt x="93" y="2"/>
                      <a:pt x="99" y="1"/>
                    </a:cubicBezTo>
                    <a:cubicBezTo>
                      <a:pt x="105" y="0"/>
                      <a:pt x="93" y="2"/>
                      <a:pt x="99" y="1"/>
                    </a:cubicBezTo>
                    <a:close/>
                  </a:path>
                </a:pathLst>
              </a:custGeom>
              <a:solidFill>
                <a:schemeClr val="accent5"/>
              </a:solidFill>
              <a:ln cap="flat" cmpd="sng" w="38100">
                <a:solidFill>
                  <a:schemeClr val="lt1"/>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002" name="Google Shape;9002;p206"/>
              <p:cNvSpPr/>
              <p:nvPr/>
            </p:nvSpPr>
            <p:spPr>
              <a:xfrm>
                <a:off x="2117" y="1824"/>
                <a:ext cx="1000" cy="1007"/>
              </a:xfrm>
              <a:custGeom>
                <a:rect b="b" l="l" r="r" t="t"/>
                <a:pathLst>
                  <a:path extrusionOk="0" h="274" w="272">
                    <a:moveTo>
                      <a:pt x="199" y="0"/>
                    </a:moveTo>
                    <a:cubicBezTo>
                      <a:pt x="199" y="35"/>
                      <a:pt x="199" y="71"/>
                      <a:pt x="199" y="107"/>
                    </a:cubicBezTo>
                    <a:cubicBezTo>
                      <a:pt x="203" y="102"/>
                      <a:pt x="207" y="97"/>
                      <a:pt x="213" y="93"/>
                    </a:cubicBezTo>
                    <a:cubicBezTo>
                      <a:pt x="215" y="92"/>
                      <a:pt x="217" y="91"/>
                      <a:pt x="219" y="90"/>
                    </a:cubicBezTo>
                    <a:cubicBezTo>
                      <a:pt x="221" y="89"/>
                      <a:pt x="223" y="88"/>
                      <a:pt x="225" y="87"/>
                    </a:cubicBezTo>
                    <a:cubicBezTo>
                      <a:pt x="227" y="87"/>
                      <a:pt x="229" y="86"/>
                      <a:pt x="231" y="86"/>
                    </a:cubicBezTo>
                    <a:cubicBezTo>
                      <a:pt x="237" y="85"/>
                      <a:pt x="242" y="85"/>
                      <a:pt x="247" y="87"/>
                    </a:cubicBezTo>
                    <a:cubicBezTo>
                      <a:pt x="252" y="88"/>
                      <a:pt x="256" y="91"/>
                      <a:pt x="260" y="94"/>
                    </a:cubicBezTo>
                    <a:cubicBezTo>
                      <a:pt x="264" y="98"/>
                      <a:pt x="267" y="102"/>
                      <a:pt x="269" y="107"/>
                    </a:cubicBezTo>
                    <a:cubicBezTo>
                      <a:pt x="271" y="112"/>
                      <a:pt x="272" y="117"/>
                      <a:pt x="272" y="123"/>
                    </a:cubicBezTo>
                    <a:cubicBezTo>
                      <a:pt x="272" y="129"/>
                      <a:pt x="271" y="135"/>
                      <a:pt x="269" y="141"/>
                    </a:cubicBezTo>
                    <a:cubicBezTo>
                      <a:pt x="266" y="147"/>
                      <a:pt x="263" y="152"/>
                      <a:pt x="260" y="156"/>
                    </a:cubicBezTo>
                    <a:cubicBezTo>
                      <a:pt x="256" y="161"/>
                      <a:pt x="252" y="165"/>
                      <a:pt x="247" y="168"/>
                    </a:cubicBezTo>
                    <a:cubicBezTo>
                      <a:pt x="242" y="171"/>
                      <a:pt x="237" y="173"/>
                      <a:pt x="231" y="174"/>
                    </a:cubicBezTo>
                    <a:cubicBezTo>
                      <a:pt x="229" y="174"/>
                      <a:pt x="227" y="174"/>
                      <a:pt x="224" y="174"/>
                    </a:cubicBezTo>
                    <a:cubicBezTo>
                      <a:pt x="222" y="174"/>
                      <a:pt x="220" y="174"/>
                      <a:pt x="218" y="173"/>
                    </a:cubicBezTo>
                    <a:cubicBezTo>
                      <a:pt x="216" y="173"/>
                      <a:pt x="214" y="172"/>
                      <a:pt x="212" y="172"/>
                    </a:cubicBezTo>
                    <a:cubicBezTo>
                      <a:pt x="211" y="171"/>
                      <a:pt x="209" y="170"/>
                      <a:pt x="207" y="169"/>
                    </a:cubicBezTo>
                    <a:cubicBezTo>
                      <a:pt x="204" y="167"/>
                      <a:pt x="201" y="165"/>
                      <a:pt x="199" y="162"/>
                    </a:cubicBezTo>
                    <a:cubicBezTo>
                      <a:pt x="199" y="189"/>
                      <a:pt x="199" y="215"/>
                      <a:pt x="199" y="242"/>
                    </a:cubicBezTo>
                    <a:cubicBezTo>
                      <a:pt x="1" y="274"/>
                      <a:pt x="1" y="274"/>
                      <a:pt x="1" y="274"/>
                    </a:cubicBezTo>
                    <a:cubicBezTo>
                      <a:pt x="0" y="29"/>
                      <a:pt x="0" y="29"/>
                      <a:pt x="0" y="29"/>
                    </a:cubicBezTo>
                    <a:cubicBezTo>
                      <a:pt x="58" y="20"/>
                      <a:pt x="58" y="20"/>
                      <a:pt x="58" y="20"/>
                    </a:cubicBezTo>
                    <a:cubicBezTo>
                      <a:pt x="57" y="22"/>
                      <a:pt x="56" y="25"/>
                      <a:pt x="55" y="27"/>
                    </a:cubicBezTo>
                    <a:cubicBezTo>
                      <a:pt x="54" y="30"/>
                      <a:pt x="53" y="32"/>
                      <a:pt x="52" y="35"/>
                    </a:cubicBezTo>
                    <a:cubicBezTo>
                      <a:pt x="51" y="38"/>
                      <a:pt x="51" y="40"/>
                      <a:pt x="51" y="43"/>
                    </a:cubicBezTo>
                    <a:cubicBezTo>
                      <a:pt x="50" y="45"/>
                      <a:pt x="50" y="48"/>
                      <a:pt x="50" y="51"/>
                    </a:cubicBezTo>
                    <a:cubicBezTo>
                      <a:pt x="50" y="58"/>
                      <a:pt x="51" y="65"/>
                      <a:pt x="54" y="71"/>
                    </a:cubicBezTo>
                    <a:cubicBezTo>
                      <a:pt x="57" y="77"/>
                      <a:pt x="60" y="82"/>
                      <a:pt x="65" y="87"/>
                    </a:cubicBezTo>
                    <a:cubicBezTo>
                      <a:pt x="69" y="91"/>
                      <a:pt x="75" y="94"/>
                      <a:pt x="81" y="96"/>
                    </a:cubicBezTo>
                    <a:cubicBezTo>
                      <a:pt x="87" y="97"/>
                      <a:pt x="93" y="98"/>
                      <a:pt x="100" y="97"/>
                    </a:cubicBezTo>
                    <a:cubicBezTo>
                      <a:pt x="107" y="96"/>
                      <a:pt x="114" y="93"/>
                      <a:pt x="120" y="90"/>
                    </a:cubicBezTo>
                    <a:cubicBezTo>
                      <a:pt x="126" y="86"/>
                      <a:pt x="131" y="81"/>
                      <a:pt x="136" y="76"/>
                    </a:cubicBezTo>
                    <a:cubicBezTo>
                      <a:pt x="140" y="70"/>
                      <a:pt x="144" y="64"/>
                      <a:pt x="146" y="57"/>
                    </a:cubicBezTo>
                    <a:cubicBezTo>
                      <a:pt x="149" y="51"/>
                      <a:pt x="150" y="43"/>
                      <a:pt x="150" y="36"/>
                    </a:cubicBezTo>
                    <a:cubicBezTo>
                      <a:pt x="150" y="26"/>
                      <a:pt x="147" y="16"/>
                      <a:pt x="142" y="8"/>
                    </a:cubicBezTo>
                    <a:lnTo>
                      <a:pt x="199" y="0"/>
                    </a:lnTo>
                    <a:close/>
                  </a:path>
                </a:pathLst>
              </a:custGeom>
              <a:solidFill>
                <a:schemeClr val="accent2"/>
              </a:solidFill>
              <a:ln cap="flat" cmpd="sng" w="38100">
                <a:solidFill>
                  <a:schemeClr val="lt1"/>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003" name="Google Shape;9003;p206"/>
              <p:cNvSpPr/>
              <p:nvPr/>
            </p:nvSpPr>
            <p:spPr>
              <a:xfrm>
                <a:off x="2609" y="379"/>
                <a:ext cx="1412" cy="1404"/>
              </a:xfrm>
              <a:custGeom>
                <a:rect b="b" l="l" r="r" t="t"/>
                <a:pathLst>
                  <a:path extrusionOk="0" h="382" w="384">
                    <a:moveTo>
                      <a:pt x="75" y="0"/>
                    </a:moveTo>
                    <a:cubicBezTo>
                      <a:pt x="384" y="293"/>
                      <a:pt x="384" y="293"/>
                      <a:pt x="384" y="293"/>
                    </a:cubicBezTo>
                    <a:cubicBezTo>
                      <a:pt x="269" y="309"/>
                      <a:pt x="269" y="309"/>
                      <a:pt x="269" y="309"/>
                    </a:cubicBezTo>
                    <a:cubicBezTo>
                      <a:pt x="268" y="354"/>
                      <a:pt x="268" y="354"/>
                      <a:pt x="268" y="354"/>
                    </a:cubicBezTo>
                    <a:cubicBezTo>
                      <a:pt x="213" y="362"/>
                      <a:pt x="213" y="362"/>
                      <a:pt x="213" y="362"/>
                    </a:cubicBezTo>
                    <a:cubicBezTo>
                      <a:pt x="215" y="360"/>
                      <a:pt x="216" y="358"/>
                      <a:pt x="216" y="356"/>
                    </a:cubicBezTo>
                    <a:cubicBezTo>
                      <a:pt x="217" y="353"/>
                      <a:pt x="218" y="351"/>
                      <a:pt x="219" y="349"/>
                    </a:cubicBezTo>
                    <a:cubicBezTo>
                      <a:pt x="219" y="346"/>
                      <a:pt x="220" y="344"/>
                      <a:pt x="220" y="342"/>
                    </a:cubicBezTo>
                    <a:cubicBezTo>
                      <a:pt x="220" y="339"/>
                      <a:pt x="220" y="337"/>
                      <a:pt x="220" y="334"/>
                    </a:cubicBezTo>
                    <a:cubicBezTo>
                      <a:pt x="221" y="327"/>
                      <a:pt x="219" y="320"/>
                      <a:pt x="217" y="314"/>
                    </a:cubicBezTo>
                    <a:cubicBezTo>
                      <a:pt x="214" y="308"/>
                      <a:pt x="211" y="303"/>
                      <a:pt x="207" y="299"/>
                    </a:cubicBezTo>
                    <a:cubicBezTo>
                      <a:pt x="202" y="295"/>
                      <a:pt x="197" y="291"/>
                      <a:pt x="191" y="290"/>
                    </a:cubicBezTo>
                    <a:cubicBezTo>
                      <a:pt x="185" y="288"/>
                      <a:pt x="179" y="287"/>
                      <a:pt x="172" y="288"/>
                    </a:cubicBezTo>
                    <a:cubicBezTo>
                      <a:pt x="165" y="289"/>
                      <a:pt x="159" y="291"/>
                      <a:pt x="153" y="295"/>
                    </a:cubicBezTo>
                    <a:cubicBezTo>
                      <a:pt x="147" y="298"/>
                      <a:pt x="142" y="303"/>
                      <a:pt x="137" y="309"/>
                    </a:cubicBezTo>
                    <a:cubicBezTo>
                      <a:pt x="133" y="314"/>
                      <a:pt x="129" y="320"/>
                      <a:pt x="127" y="327"/>
                    </a:cubicBezTo>
                    <a:cubicBezTo>
                      <a:pt x="124" y="334"/>
                      <a:pt x="123" y="341"/>
                      <a:pt x="123" y="348"/>
                    </a:cubicBezTo>
                    <a:cubicBezTo>
                      <a:pt x="123" y="357"/>
                      <a:pt x="125" y="366"/>
                      <a:pt x="130" y="374"/>
                    </a:cubicBezTo>
                    <a:cubicBezTo>
                      <a:pt x="74" y="382"/>
                      <a:pt x="74" y="382"/>
                      <a:pt x="74" y="382"/>
                    </a:cubicBezTo>
                    <a:cubicBezTo>
                      <a:pt x="74" y="337"/>
                      <a:pt x="74" y="291"/>
                      <a:pt x="74" y="246"/>
                    </a:cubicBezTo>
                    <a:cubicBezTo>
                      <a:pt x="70" y="251"/>
                      <a:pt x="66" y="256"/>
                      <a:pt x="60" y="260"/>
                    </a:cubicBezTo>
                    <a:cubicBezTo>
                      <a:pt x="58" y="261"/>
                      <a:pt x="57" y="262"/>
                      <a:pt x="54" y="263"/>
                    </a:cubicBezTo>
                    <a:cubicBezTo>
                      <a:pt x="52" y="264"/>
                      <a:pt x="50" y="265"/>
                      <a:pt x="48" y="266"/>
                    </a:cubicBezTo>
                    <a:cubicBezTo>
                      <a:pt x="46" y="266"/>
                      <a:pt x="44" y="267"/>
                      <a:pt x="42" y="267"/>
                    </a:cubicBezTo>
                    <a:cubicBezTo>
                      <a:pt x="36" y="268"/>
                      <a:pt x="30" y="267"/>
                      <a:pt x="25" y="266"/>
                    </a:cubicBezTo>
                    <a:cubicBezTo>
                      <a:pt x="20" y="264"/>
                      <a:pt x="16" y="262"/>
                      <a:pt x="12" y="258"/>
                    </a:cubicBezTo>
                    <a:cubicBezTo>
                      <a:pt x="8" y="254"/>
                      <a:pt x="5" y="250"/>
                      <a:pt x="3" y="245"/>
                    </a:cubicBezTo>
                    <a:cubicBezTo>
                      <a:pt x="1" y="240"/>
                      <a:pt x="0" y="234"/>
                      <a:pt x="0" y="228"/>
                    </a:cubicBezTo>
                    <a:cubicBezTo>
                      <a:pt x="0" y="222"/>
                      <a:pt x="1" y="215"/>
                      <a:pt x="3" y="210"/>
                    </a:cubicBezTo>
                    <a:cubicBezTo>
                      <a:pt x="5" y="204"/>
                      <a:pt x="8" y="199"/>
                      <a:pt x="12" y="194"/>
                    </a:cubicBezTo>
                    <a:cubicBezTo>
                      <a:pt x="16" y="190"/>
                      <a:pt x="20" y="186"/>
                      <a:pt x="25" y="183"/>
                    </a:cubicBezTo>
                    <a:cubicBezTo>
                      <a:pt x="30" y="180"/>
                      <a:pt x="36" y="178"/>
                      <a:pt x="42" y="177"/>
                    </a:cubicBezTo>
                    <a:cubicBezTo>
                      <a:pt x="44" y="177"/>
                      <a:pt x="46" y="177"/>
                      <a:pt x="48" y="177"/>
                    </a:cubicBezTo>
                    <a:cubicBezTo>
                      <a:pt x="51" y="177"/>
                      <a:pt x="53" y="177"/>
                      <a:pt x="55" y="178"/>
                    </a:cubicBezTo>
                    <a:cubicBezTo>
                      <a:pt x="57" y="178"/>
                      <a:pt x="59" y="179"/>
                      <a:pt x="61" y="179"/>
                    </a:cubicBezTo>
                    <a:cubicBezTo>
                      <a:pt x="62" y="180"/>
                      <a:pt x="64" y="181"/>
                      <a:pt x="66" y="182"/>
                    </a:cubicBezTo>
                    <a:cubicBezTo>
                      <a:pt x="69" y="184"/>
                      <a:pt x="72" y="187"/>
                      <a:pt x="74" y="190"/>
                    </a:cubicBezTo>
                    <a:cubicBezTo>
                      <a:pt x="74" y="128"/>
                      <a:pt x="75" y="66"/>
                      <a:pt x="75" y="4"/>
                    </a:cubicBezTo>
                    <a:cubicBezTo>
                      <a:pt x="75" y="3"/>
                      <a:pt x="75" y="1"/>
                      <a:pt x="75" y="0"/>
                    </a:cubicBezTo>
                    <a:close/>
                  </a:path>
                </a:pathLst>
              </a:custGeom>
              <a:solidFill>
                <a:schemeClr val="accent3"/>
              </a:solidFill>
              <a:ln cap="flat" cmpd="sng" w="38100">
                <a:solidFill>
                  <a:schemeClr val="lt1"/>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004" name="Google Shape;9004;p206"/>
              <p:cNvSpPr/>
              <p:nvPr/>
            </p:nvSpPr>
            <p:spPr>
              <a:xfrm>
                <a:off x="1665" y="383"/>
                <a:ext cx="1187" cy="1768"/>
              </a:xfrm>
              <a:custGeom>
                <a:rect b="b" l="l" r="r" t="t"/>
                <a:pathLst>
                  <a:path extrusionOk="0" h="481" w="323">
                    <a:moveTo>
                      <a:pt x="323" y="0"/>
                    </a:moveTo>
                    <a:cubicBezTo>
                      <a:pt x="323" y="171"/>
                      <a:pt x="323" y="171"/>
                      <a:pt x="323" y="171"/>
                    </a:cubicBezTo>
                    <a:cubicBezTo>
                      <a:pt x="321" y="170"/>
                      <a:pt x="319" y="169"/>
                      <a:pt x="317" y="168"/>
                    </a:cubicBezTo>
                    <a:cubicBezTo>
                      <a:pt x="315" y="168"/>
                      <a:pt x="313" y="167"/>
                      <a:pt x="311" y="167"/>
                    </a:cubicBezTo>
                    <a:cubicBezTo>
                      <a:pt x="309" y="167"/>
                      <a:pt x="307" y="167"/>
                      <a:pt x="305" y="167"/>
                    </a:cubicBezTo>
                    <a:cubicBezTo>
                      <a:pt x="303" y="167"/>
                      <a:pt x="301" y="167"/>
                      <a:pt x="299" y="167"/>
                    </a:cubicBezTo>
                    <a:cubicBezTo>
                      <a:pt x="292" y="168"/>
                      <a:pt x="285" y="170"/>
                      <a:pt x="279" y="174"/>
                    </a:cubicBezTo>
                    <a:cubicBezTo>
                      <a:pt x="273" y="177"/>
                      <a:pt x="268" y="182"/>
                      <a:pt x="263" y="188"/>
                    </a:cubicBezTo>
                    <a:cubicBezTo>
                      <a:pt x="259" y="193"/>
                      <a:pt x="255" y="199"/>
                      <a:pt x="252" y="206"/>
                    </a:cubicBezTo>
                    <a:cubicBezTo>
                      <a:pt x="250" y="213"/>
                      <a:pt x="248" y="220"/>
                      <a:pt x="248" y="228"/>
                    </a:cubicBezTo>
                    <a:cubicBezTo>
                      <a:pt x="248" y="235"/>
                      <a:pt x="250" y="242"/>
                      <a:pt x="252" y="248"/>
                    </a:cubicBezTo>
                    <a:cubicBezTo>
                      <a:pt x="255" y="255"/>
                      <a:pt x="259" y="260"/>
                      <a:pt x="263" y="264"/>
                    </a:cubicBezTo>
                    <a:cubicBezTo>
                      <a:pt x="268" y="268"/>
                      <a:pt x="273" y="272"/>
                      <a:pt x="279" y="274"/>
                    </a:cubicBezTo>
                    <a:cubicBezTo>
                      <a:pt x="285" y="275"/>
                      <a:pt x="292" y="276"/>
                      <a:pt x="299" y="275"/>
                    </a:cubicBezTo>
                    <a:cubicBezTo>
                      <a:pt x="307" y="274"/>
                      <a:pt x="316" y="270"/>
                      <a:pt x="323" y="265"/>
                    </a:cubicBezTo>
                    <a:cubicBezTo>
                      <a:pt x="322" y="383"/>
                      <a:pt x="322" y="383"/>
                      <a:pt x="322" y="383"/>
                    </a:cubicBezTo>
                    <a:cubicBezTo>
                      <a:pt x="296" y="386"/>
                      <a:pt x="270" y="390"/>
                      <a:pt x="244" y="394"/>
                    </a:cubicBezTo>
                    <a:cubicBezTo>
                      <a:pt x="248" y="396"/>
                      <a:pt x="252" y="398"/>
                      <a:pt x="254" y="401"/>
                    </a:cubicBezTo>
                    <a:cubicBezTo>
                      <a:pt x="256" y="403"/>
                      <a:pt x="258" y="405"/>
                      <a:pt x="259" y="407"/>
                    </a:cubicBezTo>
                    <a:cubicBezTo>
                      <a:pt x="260" y="409"/>
                      <a:pt x="261" y="411"/>
                      <a:pt x="262" y="414"/>
                    </a:cubicBezTo>
                    <a:cubicBezTo>
                      <a:pt x="263" y="416"/>
                      <a:pt x="264" y="419"/>
                      <a:pt x="264" y="421"/>
                    </a:cubicBezTo>
                    <a:cubicBezTo>
                      <a:pt x="265" y="424"/>
                      <a:pt x="265" y="427"/>
                      <a:pt x="265" y="429"/>
                    </a:cubicBezTo>
                    <a:cubicBezTo>
                      <a:pt x="265" y="435"/>
                      <a:pt x="264" y="441"/>
                      <a:pt x="262" y="447"/>
                    </a:cubicBezTo>
                    <a:cubicBezTo>
                      <a:pt x="259" y="453"/>
                      <a:pt x="256" y="458"/>
                      <a:pt x="253" y="463"/>
                    </a:cubicBezTo>
                    <a:cubicBezTo>
                      <a:pt x="249" y="467"/>
                      <a:pt x="244" y="471"/>
                      <a:pt x="239" y="474"/>
                    </a:cubicBezTo>
                    <a:cubicBezTo>
                      <a:pt x="234" y="477"/>
                      <a:pt x="229" y="479"/>
                      <a:pt x="223" y="480"/>
                    </a:cubicBezTo>
                    <a:cubicBezTo>
                      <a:pt x="218" y="481"/>
                      <a:pt x="212" y="480"/>
                      <a:pt x="207" y="479"/>
                    </a:cubicBezTo>
                    <a:cubicBezTo>
                      <a:pt x="202" y="477"/>
                      <a:pt x="198" y="475"/>
                      <a:pt x="194" y="471"/>
                    </a:cubicBezTo>
                    <a:cubicBezTo>
                      <a:pt x="190" y="468"/>
                      <a:pt x="187" y="464"/>
                      <a:pt x="185" y="459"/>
                    </a:cubicBezTo>
                    <a:cubicBezTo>
                      <a:pt x="183" y="454"/>
                      <a:pt x="181" y="448"/>
                      <a:pt x="181" y="442"/>
                    </a:cubicBezTo>
                    <a:cubicBezTo>
                      <a:pt x="181" y="439"/>
                      <a:pt x="182" y="436"/>
                      <a:pt x="182" y="433"/>
                    </a:cubicBezTo>
                    <a:cubicBezTo>
                      <a:pt x="183" y="431"/>
                      <a:pt x="183" y="428"/>
                      <a:pt x="184" y="425"/>
                    </a:cubicBezTo>
                    <a:cubicBezTo>
                      <a:pt x="185" y="423"/>
                      <a:pt x="186" y="420"/>
                      <a:pt x="187" y="418"/>
                    </a:cubicBezTo>
                    <a:cubicBezTo>
                      <a:pt x="189" y="415"/>
                      <a:pt x="190" y="413"/>
                      <a:pt x="192" y="411"/>
                    </a:cubicBezTo>
                    <a:cubicBezTo>
                      <a:pt x="195" y="407"/>
                      <a:pt x="198" y="403"/>
                      <a:pt x="202" y="400"/>
                    </a:cubicBezTo>
                    <a:cubicBezTo>
                      <a:pt x="176" y="404"/>
                      <a:pt x="149" y="408"/>
                      <a:pt x="123" y="412"/>
                    </a:cubicBezTo>
                    <a:cubicBezTo>
                      <a:pt x="122" y="366"/>
                      <a:pt x="122" y="366"/>
                      <a:pt x="122" y="366"/>
                    </a:cubicBezTo>
                    <a:cubicBezTo>
                      <a:pt x="0" y="383"/>
                      <a:pt x="0" y="383"/>
                      <a:pt x="0" y="383"/>
                    </a:cubicBezTo>
                    <a:cubicBezTo>
                      <a:pt x="153" y="202"/>
                      <a:pt x="153" y="202"/>
                      <a:pt x="153" y="202"/>
                    </a:cubicBezTo>
                    <a:cubicBezTo>
                      <a:pt x="152" y="66"/>
                      <a:pt x="152" y="66"/>
                      <a:pt x="152" y="66"/>
                    </a:cubicBezTo>
                    <a:cubicBezTo>
                      <a:pt x="222" y="57"/>
                      <a:pt x="222" y="57"/>
                      <a:pt x="222" y="57"/>
                    </a:cubicBezTo>
                    <a:cubicBezTo>
                      <a:pt x="222" y="120"/>
                      <a:pt x="222" y="120"/>
                      <a:pt x="222" y="120"/>
                    </a:cubicBezTo>
                    <a:lnTo>
                      <a:pt x="323" y="0"/>
                    </a:lnTo>
                    <a:close/>
                  </a:path>
                </a:pathLst>
              </a:custGeom>
              <a:solidFill>
                <a:schemeClr val="accent4"/>
              </a:solidFill>
              <a:ln cap="flat" cmpd="sng" w="38100">
                <a:solidFill>
                  <a:schemeClr val="lt1"/>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9005" name="Google Shape;9005;p206"/>
            <p:cNvSpPr/>
            <p:nvPr/>
          </p:nvSpPr>
          <p:spPr>
            <a:xfrm>
              <a:off x="9277638" y="2818810"/>
              <a:ext cx="444500" cy="444500"/>
            </a:xfrm>
            <a:custGeom>
              <a:rect b="b" l="l" r="r" t="t"/>
              <a:pathLst>
                <a:path extrusionOk="0" h="425" w="425">
                  <a:moveTo>
                    <a:pt x="419" y="2"/>
                  </a:moveTo>
                  <a:cubicBezTo>
                    <a:pt x="416" y="1"/>
                    <a:pt x="414" y="0"/>
                    <a:pt x="411" y="0"/>
                  </a:cubicBezTo>
                  <a:cubicBezTo>
                    <a:pt x="409" y="0"/>
                    <a:pt x="406" y="1"/>
                    <a:pt x="404" y="3"/>
                  </a:cubicBezTo>
                  <a:cubicBezTo>
                    <a:pt x="6" y="268"/>
                    <a:pt x="6" y="268"/>
                    <a:pt x="6" y="268"/>
                  </a:cubicBezTo>
                  <a:cubicBezTo>
                    <a:pt x="2" y="271"/>
                    <a:pt x="0" y="276"/>
                    <a:pt x="0" y="280"/>
                  </a:cubicBezTo>
                  <a:cubicBezTo>
                    <a:pt x="1" y="285"/>
                    <a:pt x="4" y="290"/>
                    <a:pt x="8" y="291"/>
                  </a:cubicBezTo>
                  <a:cubicBezTo>
                    <a:pt x="112" y="333"/>
                    <a:pt x="112" y="333"/>
                    <a:pt x="112" y="333"/>
                  </a:cubicBezTo>
                  <a:cubicBezTo>
                    <a:pt x="161" y="418"/>
                    <a:pt x="161" y="418"/>
                    <a:pt x="161" y="418"/>
                  </a:cubicBezTo>
                  <a:cubicBezTo>
                    <a:pt x="163" y="422"/>
                    <a:pt x="168" y="425"/>
                    <a:pt x="172" y="425"/>
                  </a:cubicBezTo>
                  <a:cubicBezTo>
                    <a:pt x="172" y="425"/>
                    <a:pt x="172" y="425"/>
                    <a:pt x="173" y="425"/>
                  </a:cubicBezTo>
                  <a:cubicBezTo>
                    <a:pt x="177" y="425"/>
                    <a:pt x="181" y="423"/>
                    <a:pt x="184" y="419"/>
                  </a:cubicBezTo>
                  <a:cubicBezTo>
                    <a:pt x="211" y="373"/>
                    <a:pt x="211" y="373"/>
                    <a:pt x="211" y="373"/>
                  </a:cubicBezTo>
                  <a:cubicBezTo>
                    <a:pt x="340" y="424"/>
                    <a:pt x="340" y="424"/>
                    <a:pt x="340" y="424"/>
                  </a:cubicBezTo>
                  <a:cubicBezTo>
                    <a:pt x="342" y="425"/>
                    <a:pt x="343" y="425"/>
                    <a:pt x="345" y="425"/>
                  </a:cubicBezTo>
                  <a:cubicBezTo>
                    <a:pt x="347" y="425"/>
                    <a:pt x="350" y="424"/>
                    <a:pt x="352" y="423"/>
                  </a:cubicBezTo>
                  <a:cubicBezTo>
                    <a:pt x="355" y="421"/>
                    <a:pt x="357" y="418"/>
                    <a:pt x="358" y="414"/>
                  </a:cubicBezTo>
                  <a:cubicBezTo>
                    <a:pt x="424" y="16"/>
                    <a:pt x="424" y="16"/>
                    <a:pt x="424" y="16"/>
                  </a:cubicBezTo>
                  <a:cubicBezTo>
                    <a:pt x="425" y="11"/>
                    <a:pt x="423" y="5"/>
                    <a:pt x="419" y="2"/>
                  </a:cubicBezTo>
                  <a:close/>
                  <a:moveTo>
                    <a:pt x="42" y="276"/>
                  </a:moveTo>
                  <a:cubicBezTo>
                    <a:pt x="349" y="71"/>
                    <a:pt x="349" y="71"/>
                    <a:pt x="349" y="71"/>
                  </a:cubicBezTo>
                  <a:cubicBezTo>
                    <a:pt x="126" y="310"/>
                    <a:pt x="126" y="310"/>
                    <a:pt x="126" y="310"/>
                  </a:cubicBezTo>
                  <a:cubicBezTo>
                    <a:pt x="124" y="310"/>
                    <a:pt x="123" y="309"/>
                    <a:pt x="122" y="308"/>
                  </a:cubicBezTo>
                  <a:lnTo>
                    <a:pt x="42" y="276"/>
                  </a:lnTo>
                  <a:close/>
                  <a:moveTo>
                    <a:pt x="135" y="320"/>
                  </a:moveTo>
                  <a:cubicBezTo>
                    <a:pt x="135" y="320"/>
                    <a:pt x="135" y="320"/>
                    <a:pt x="135" y="320"/>
                  </a:cubicBezTo>
                  <a:cubicBezTo>
                    <a:pt x="386" y="51"/>
                    <a:pt x="386" y="51"/>
                    <a:pt x="386" y="51"/>
                  </a:cubicBezTo>
                  <a:cubicBezTo>
                    <a:pt x="172" y="384"/>
                    <a:pt x="172" y="384"/>
                    <a:pt x="172" y="384"/>
                  </a:cubicBezTo>
                  <a:lnTo>
                    <a:pt x="135" y="320"/>
                  </a:lnTo>
                  <a:close/>
                  <a:moveTo>
                    <a:pt x="335" y="393"/>
                  </a:moveTo>
                  <a:cubicBezTo>
                    <a:pt x="221" y="348"/>
                    <a:pt x="221" y="348"/>
                    <a:pt x="221" y="348"/>
                  </a:cubicBezTo>
                  <a:cubicBezTo>
                    <a:pt x="219" y="347"/>
                    <a:pt x="216" y="347"/>
                    <a:pt x="213" y="346"/>
                  </a:cubicBezTo>
                  <a:cubicBezTo>
                    <a:pt x="388" y="76"/>
                    <a:pt x="388" y="76"/>
                    <a:pt x="388" y="76"/>
                  </a:cubicBezTo>
                  <a:lnTo>
                    <a:pt x="335" y="39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006" name="Google Shape;9006;p206"/>
            <p:cNvGrpSpPr/>
            <p:nvPr/>
          </p:nvGrpSpPr>
          <p:grpSpPr>
            <a:xfrm>
              <a:off x="8181164" y="4984682"/>
              <a:ext cx="285835" cy="418923"/>
              <a:chOff x="1559893" y="2241774"/>
              <a:chExt cx="174947" cy="256404"/>
            </a:xfrm>
          </p:grpSpPr>
          <p:sp>
            <p:nvSpPr>
              <p:cNvPr id="9007" name="Google Shape;9007;p206"/>
              <p:cNvSpPr/>
              <p:nvPr/>
            </p:nvSpPr>
            <p:spPr>
              <a:xfrm>
                <a:off x="1630705" y="2313975"/>
                <a:ext cx="16662" cy="1666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08" name="Google Shape;9008;p206"/>
              <p:cNvSpPr/>
              <p:nvPr/>
            </p:nvSpPr>
            <p:spPr>
              <a:xfrm>
                <a:off x="1630705" y="2410242"/>
                <a:ext cx="16662" cy="15273"/>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09" name="Google Shape;9009;p206"/>
              <p:cNvSpPr/>
              <p:nvPr/>
            </p:nvSpPr>
            <p:spPr>
              <a:xfrm>
                <a:off x="1583960" y="2362108"/>
                <a:ext cx="15273" cy="15273"/>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0" name="Google Shape;9010;p206"/>
              <p:cNvSpPr/>
              <p:nvPr/>
            </p:nvSpPr>
            <p:spPr>
              <a:xfrm>
                <a:off x="1679301" y="2362108"/>
                <a:ext cx="16199" cy="15273"/>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1" name="Google Shape;9011;p206"/>
              <p:cNvSpPr/>
              <p:nvPr/>
            </p:nvSpPr>
            <p:spPr>
              <a:xfrm>
                <a:off x="1596919" y="2394969"/>
                <a:ext cx="17587" cy="17587"/>
              </a:xfrm>
              <a:custGeom>
                <a:rect b="b" l="l" r="r" t="t"/>
                <a:pathLst>
                  <a:path extrusionOk="0" h="16" w="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2" name="Google Shape;9012;p206"/>
              <p:cNvSpPr/>
              <p:nvPr/>
            </p:nvSpPr>
            <p:spPr>
              <a:xfrm>
                <a:off x="1596919" y="2326934"/>
                <a:ext cx="17587" cy="17587"/>
              </a:xfrm>
              <a:custGeom>
                <a:rect b="b" l="l" r="r" t="t"/>
                <a:pathLst>
                  <a:path extrusionOk="0" h="16" w="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3" name="Google Shape;9013;p206"/>
              <p:cNvSpPr/>
              <p:nvPr/>
            </p:nvSpPr>
            <p:spPr>
              <a:xfrm>
                <a:off x="1664953" y="2394969"/>
                <a:ext cx="17587" cy="17587"/>
              </a:xfrm>
              <a:custGeom>
                <a:rect b="b" l="l" r="r" t="t"/>
                <a:pathLst>
                  <a:path extrusionOk="0" h="16" w="16">
                    <a:moveTo>
                      <a:pt x="3" y="3"/>
                    </a:moveTo>
                    <a:cubicBezTo>
                      <a:pt x="0" y="6"/>
                      <a:pt x="0" y="10"/>
                      <a:pt x="3" y="13"/>
                    </a:cubicBezTo>
                    <a:cubicBezTo>
                      <a:pt x="5" y="16"/>
                      <a:pt x="10" y="16"/>
                      <a:pt x="13" y="13"/>
                    </a:cubicBezTo>
                    <a:cubicBezTo>
                      <a:pt x="16" y="10"/>
                      <a:pt x="16" y="6"/>
                      <a:pt x="13" y="3"/>
                    </a:cubicBezTo>
                    <a:cubicBezTo>
                      <a:pt x="10" y="0"/>
                      <a:pt x="5" y="0"/>
                      <a:pt x="3"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4" name="Google Shape;9014;p206"/>
              <p:cNvSpPr/>
              <p:nvPr/>
            </p:nvSpPr>
            <p:spPr>
              <a:xfrm>
                <a:off x="1559893" y="2241774"/>
                <a:ext cx="174947" cy="256404"/>
              </a:xfrm>
              <a:custGeom>
                <a:rect b="b" l="l" r="r" t="t"/>
                <a:pathLst>
                  <a:path extrusionOk="0" h="234" w="160">
                    <a:moveTo>
                      <a:pt x="146" y="103"/>
                    </a:moveTo>
                    <a:cubicBezTo>
                      <a:pt x="145" y="103"/>
                      <a:pt x="145" y="103"/>
                      <a:pt x="144" y="103"/>
                    </a:cubicBezTo>
                    <a:cubicBezTo>
                      <a:pt x="142" y="90"/>
                      <a:pt x="136" y="79"/>
                      <a:pt x="128" y="69"/>
                    </a:cubicBezTo>
                    <a:cubicBezTo>
                      <a:pt x="117" y="12"/>
                      <a:pt x="117" y="12"/>
                      <a:pt x="117" y="12"/>
                    </a:cubicBezTo>
                    <a:cubicBezTo>
                      <a:pt x="116" y="5"/>
                      <a:pt x="110" y="0"/>
                      <a:pt x="103" y="0"/>
                    </a:cubicBezTo>
                    <a:cubicBezTo>
                      <a:pt x="44" y="0"/>
                      <a:pt x="44" y="0"/>
                      <a:pt x="44" y="0"/>
                    </a:cubicBezTo>
                    <a:cubicBezTo>
                      <a:pt x="37" y="0"/>
                      <a:pt x="31" y="5"/>
                      <a:pt x="30" y="12"/>
                    </a:cubicBezTo>
                    <a:cubicBezTo>
                      <a:pt x="20" y="67"/>
                      <a:pt x="20" y="67"/>
                      <a:pt x="20" y="67"/>
                    </a:cubicBezTo>
                    <a:cubicBezTo>
                      <a:pt x="7" y="80"/>
                      <a:pt x="0" y="98"/>
                      <a:pt x="0" y="117"/>
                    </a:cubicBezTo>
                    <a:cubicBezTo>
                      <a:pt x="0" y="136"/>
                      <a:pt x="7" y="153"/>
                      <a:pt x="19" y="166"/>
                    </a:cubicBezTo>
                    <a:cubicBezTo>
                      <a:pt x="29" y="222"/>
                      <a:pt x="29" y="222"/>
                      <a:pt x="29" y="222"/>
                    </a:cubicBezTo>
                    <a:cubicBezTo>
                      <a:pt x="30" y="229"/>
                      <a:pt x="36" y="234"/>
                      <a:pt x="44" y="234"/>
                    </a:cubicBezTo>
                    <a:cubicBezTo>
                      <a:pt x="102" y="234"/>
                      <a:pt x="102" y="234"/>
                      <a:pt x="102" y="234"/>
                    </a:cubicBezTo>
                    <a:cubicBezTo>
                      <a:pt x="109" y="234"/>
                      <a:pt x="115" y="229"/>
                      <a:pt x="116" y="222"/>
                    </a:cubicBezTo>
                    <a:cubicBezTo>
                      <a:pt x="127" y="166"/>
                      <a:pt x="127" y="166"/>
                      <a:pt x="127" y="166"/>
                    </a:cubicBezTo>
                    <a:cubicBezTo>
                      <a:pt x="135" y="156"/>
                      <a:pt x="142" y="145"/>
                      <a:pt x="144" y="131"/>
                    </a:cubicBezTo>
                    <a:cubicBezTo>
                      <a:pt x="145" y="132"/>
                      <a:pt x="145" y="132"/>
                      <a:pt x="146" y="132"/>
                    </a:cubicBezTo>
                    <a:cubicBezTo>
                      <a:pt x="154" y="132"/>
                      <a:pt x="160" y="125"/>
                      <a:pt x="160" y="117"/>
                    </a:cubicBezTo>
                    <a:cubicBezTo>
                      <a:pt x="160" y="109"/>
                      <a:pt x="154" y="103"/>
                      <a:pt x="146" y="103"/>
                    </a:cubicBezTo>
                    <a:close/>
                    <a:moveTo>
                      <a:pt x="44" y="15"/>
                    </a:moveTo>
                    <a:cubicBezTo>
                      <a:pt x="103" y="15"/>
                      <a:pt x="103" y="15"/>
                      <a:pt x="103" y="15"/>
                    </a:cubicBezTo>
                    <a:cubicBezTo>
                      <a:pt x="110" y="54"/>
                      <a:pt x="110" y="54"/>
                      <a:pt x="110" y="54"/>
                    </a:cubicBezTo>
                    <a:cubicBezTo>
                      <a:pt x="99" y="48"/>
                      <a:pt x="87" y="44"/>
                      <a:pt x="73" y="44"/>
                    </a:cubicBezTo>
                    <a:cubicBezTo>
                      <a:pt x="60" y="44"/>
                      <a:pt x="48" y="48"/>
                      <a:pt x="37" y="54"/>
                    </a:cubicBezTo>
                    <a:lnTo>
                      <a:pt x="44" y="15"/>
                    </a:lnTo>
                    <a:close/>
                    <a:moveTo>
                      <a:pt x="102" y="219"/>
                    </a:moveTo>
                    <a:cubicBezTo>
                      <a:pt x="44" y="219"/>
                      <a:pt x="44" y="219"/>
                      <a:pt x="44" y="219"/>
                    </a:cubicBezTo>
                    <a:cubicBezTo>
                      <a:pt x="36" y="180"/>
                      <a:pt x="36" y="180"/>
                      <a:pt x="36" y="180"/>
                    </a:cubicBezTo>
                    <a:cubicBezTo>
                      <a:pt x="47" y="186"/>
                      <a:pt x="59" y="190"/>
                      <a:pt x="73" y="190"/>
                    </a:cubicBezTo>
                    <a:cubicBezTo>
                      <a:pt x="86" y="190"/>
                      <a:pt x="98" y="186"/>
                      <a:pt x="109" y="180"/>
                    </a:cubicBezTo>
                    <a:lnTo>
                      <a:pt x="102" y="219"/>
                    </a:lnTo>
                    <a:close/>
                    <a:moveTo>
                      <a:pt x="73" y="176"/>
                    </a:moveTo>
                    <a:cubicBezTo>
                      <a:pt x="40" y="176"/>
                      <a:pt x="14" y="149"/>
                      <a:pt x="14" y="117"/>
                    </a:cubicBezTo>
                    <a:cubicBezTo>
                      <a:pt x="14" y="85"/>
                      <a:pt x="40" y="59"/>
                      <a:pt x="73" y="59"/>
                    </a:cubicBezTo>
                    <a:cubicBezTo>
                      <a:pt x="105" y="59"/>
                      <a:pt x="131" y="85"/>
                      <a:pt x="131" y="117"/>
                    </a:cubicBezTo>
                    <a:cubicBezTo>
                      <a:pt x="131" y="149"/>
                      <a:pt x="105" y="176"/>
                      <a:pt x="73" y="17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5" name="Google Shape;9015;p206"/>
              <p:cNvSpPr/>
              <p:nvPr/>
            </p:nvSpPr>
            <p:spPr>
              <a:xfrm>
                <a:off x="1630705" y="2329248"/>
                <a:ext cx="49522" cy="48134"/>
              </a:xfrm>
              <a:custGeom>
                <a:rect b="b" l="l" r="r" t="t"/>
                <a:pathLst>
                  <a:path extrusionOk="0" h="44" w="45">
                    <a:moveTo>
                      <a:pt x="44" y="1"/>
                    </a:moveTo>
                    <a:cubicBezTo>
                      <a:pt x="43" y="0"/>
                      <a:pt x="41" y="0"/>
                      <a:pt x="40" y="1"/>
                    </a:cubicBezTo>
                    <a:cubicBezTo>
                      <a:pt x="3" y="32"/>
                      <a:pt x="3" y="32"/>
                      <a:pt x="3" y="32"/>
                    </a:cubicBezTo>
                    <a:cubicBezTo>
                      <a:pt x="1" y="33"/>
                      <a:pt x="0" y="35"/>
                      <a:pt x="0" y="37"/>
                    </a:cubicBezTo>
                    <a:cubicBezTo>
                      <a:pt x="0" y="39"/>
                      <a:pt x="1" y="41"/>
                      <a:pt x="3" y="42"/>
                    </a:cubicBezTo>
                    <a:cubicBezTo>
                      <a:pt x="4" y="44"/>
                      <a:pt x="6" y="44"/>
                      <a:pt x="8" y="44"/>
                    </a:cubicBezTo>
                    <a:cubicBezTo>
                      <a:pt x="10" y="44"/>
                      <a:pt x="11" y="44"/>
                      <a:pt x="13" y="42"/>
                    </a:cubicBezTo>
                    <a:cubicBezTo>
                      <a:pt x="26" y="26"/>
                      <a:pt x="26" y="26"/>
                      <a:pt x="26" y="26"/>
                    </a:cubicBezTo>
                    <a:cubicBezTo>
                      <a:pt x="44" y="4"/>
                      <a:pt x="44" y="4"/>
                      <a:pt x="44" y="4"/>
                    </a:cubicBezTo>
                    <a:cubicBezTo>
                      <a:pt x="45" y="3"/>
                      <a:pt x="45" y="2"/>
                      <a:pt x="44" y="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016" name="Google Shape;9016;p206"/>
            <p:cNvGrpSpPr/>
            <p:nvPr/>
          </p:nvGrpSpPr>
          <p:grpSpPr>
            <a:xfrm>
              <a:off x="7847917" y="3217134"/>
              <a:ext cx="418923" cy="391700"/>
              <a:chOff x="998489" y="2241774"/>
              <a:chExt cx="256404" cy="239742"/>
            </a:xfrm>
          </p:grpSpPr>
          <p:sp>
            <p:nvSpPr>
              <p:cNvPr id="9017" name="Google Shape;9017;p206"/>
              <p:cNvSpPr/>
              <p:nvPr/>
            </p:nvSpPr>
            <p:spPr>
              <a:xfrm>
                <a:off x="998489" y="2241774"/>
                <a:ext cx="256404" cy="239742"/>
              </a:xfrm>
              <a:custGeom>
                <a:rect b="b" l="l" r="r" t="t"/>
                <a:pathLst>
                  <a:path extrusionOk="0" h="219" w="234">
                    <a:moveTo>
                      <a:pt x="230" y="48"/>
                    </a:moveTo>
                    <a:cubicBezTo>
                      <a:pt x="186" y="5"/>
                      <a:pt x="186" y="5"/>
                      <a:pt x="186" y="5"/>
                    </a:cubicBezTo>
                    <a:cubicBezTo>
                      <a:pt x="183" y="2"/>
                      <a:pt x="180" y="0"/>
                      <a:pt x="176" y="0"/>
                    </a:cubicBezTo>
                    <a:cubicBezTo>
                      <a:pt x="22" y="0"/>
                      <a:pt x="22" y="0"/>
                      <a:pt x="22" y="0"/>
                    </a:cubicBezTo>
                    <a:cubicBezTo>
                      <a:pt x="10" y="0"/>
                      <a:pt x="0" y="10"/>
                      <a:pt x="0" y="22"/>
                    </a:cubicBezTo>
                    <a:cubicBezTo>
                      <a:pt x="0" y="197"/>
                      <a:pt x="0" y="197"/>
                      <a:pt x="0" y="197"/>
                    </a:cubicBezTo>
                    <a:cubicBezTo>
                      <a:pt x="0" y="210"/>
                      <a:pt x="10" y="219"/>
                      <a:pt x="22" y="219"/>
                    </a:cubicBezTo>
                    <a:cubicBezTo>
                      <a:pt x="212" y="219"/>
                      <a:pt x="212" y="219"/>
                      <a:pt x="212" y="219"/>
                    </a:cubicBezTo>
                    <a:cubicBezTo>
                      <a:pt x="224" y="219"/>
                      <a:pt x="234" y="210"/>
                      <a:pt x="234" y="197"/>
                    </a:cubicBezTo>
                    <a:cubicBezTo>
                      <a:pt x="234" y="59"/>
                      <a:pt x="234" y="59"/>
                      <a:pt x="234" y="59"/>
                    </a:cubicBezTo>
                    <a:cubicBezTo>
                      <a:pt x="234" y="55"/>
                      <a:pt x="233" y="51"/>
                      <a:pt x="230" y="48"/>
                    </a:cubicBezTo>
                    <a:close/>
                    <a:moveTo>
                      <a:pt x="220" y="197"/>
                    </a:moveTo>
                    <a:cubicBezTo>
                      <a:pt x="220" y="202"/>
                      <a:pt x="216" y="205"/>
                      <a:pt x="212" y="205"/>
                    </a:cubicBezTo>
                    <a:cubicBezTo>
                      <a:pt x="22" y="205"/>
                      <a:pt x="22" y="205"/>
                      <a:pt x="22" y="205"/>
                    </a:cubicBezTo>
                    <a:cubicBezTo>
                      <a:pt x="18" y="205"/>
                      <a:pt x="15" y="202"/>
                      <a:pt x="15" y="197"/>
                    </a:cubicBezTo>
                    <a:cubicBezTo>
                      <a:pt x="15" y="22"/>
                      <a:pt x="15" y="22"/>
                      <a:pt x="15" y="22"/>
                    </a:cubicBezTo>
                    <a:cubicBezTo>
                      <a:pt x="15" y="18"/>
                      <a:pt x="18" y="15"/>
                      <a:pt x="22" y="15"/>
                    </a:cubicBezTo>
                    <a:cubicBezTo>
                      <a:pt x="168" y="15"/>
                      <a:pt x="168" y="15"/>
                      <a:pt x="168" y="15"/>
                    </a:cubicBezTo>
                    <a:cubicBezTo>
                      <a:pt x="168" y="44"/>
                      <a:pt x="168" y="44"/>
                      <a:pt x="168" y="44"/>
                    </a:cubicBezTo>
                    <a:cubicBezTo>
                      <a:pt x="168" y="44"/>
                      <a:pt x="168" y="44"/>
                      <a:pt x="168" y="44"/>
                    </a:cubicBezTo>
                    <a:cubicBezTo>
                      <a:pt x="168" y="56"/>
                      <a:pt x="178" y="66"/>
                      <a:pt x="190" y="66"/>
                    </a:cubicBezTo>
                    <a:cubicBezTo>
                      <a:pt x="198" y="66"/>
                      <a:pt x="198" y="66"/>
                      <a:pt x="198" y="66"/>
                    </a:cubicBezTo>
                    <a:cubicBezTo>
                      <a:pt x="220" y="66"/>
                      <a:pt x="220" y="66"/>
                      <a:pt x="220" y="66"/>
                    </a:cubicBezTo>
                    <a:lnTo>
                      <a:pt x="220" y="197"/>
                    </a:lnTo>
                    <a:close/>
                    <a:moveTo>
                      <a:pt x="198" y="59"/>
                    </a:moveTo>
                    <a:cubicBezTo>
                      <a:pt x="190" y="59"/>
                      <a:pt x="190" y="59"/>
                      <a:pt x="190" y="59"/>
                    </a:cubicBezTo>
                    <a:cubicBezTo>
                      <a:pt x="182" y="59"/>
                      <a:pt x="176" y="52"/>
                      <a:pt x="176" y="44"/>
                    </a:cubicBezTo>
                    <a:cubicBezTo>
                      <a:pt x="176" y="44"/>
                      <a:pt x="176" y="44"/>
                      <a:pt x="176" y="44"/>
                    </a:cubicBezTo>
                    <a:cubicBezTo>
                      <a:pt x="176" y="15"/>
                      <a:pt x="176" y="15"/>
                      <a:pt x="176" y="15"/>
                    </a:cubicBezTo>
                    <a:cubicBezTo>
                      <a:pt x="220" y="59"/>
                      <a:pt x="220" y="59"/>
                      <a:pt x="220" y="59"/>
                    </a:cubicBezTo>
                    <a:lnTo>
                      <a:pt x="198" y="5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8" name="Google Shape;9018;p206"/>
              <p:cNvSpPr/>
              <p:nvPr/>
            </p:nvSpPr>
            <p:spPr>
              <a:xfrm>
                <a:off x="1118823" y="2289908"/>
                <a:ext cx="48597" cy="7868"/>
              </a:xfrm>
              <a:custGeom>
                <a:rect b="b" l="l" r="r" t="t"/>
                <a:pathLst>
                  <a:path extrusionOk="0" h="7" w="44">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9" name="Google Shape;9019;p206"/>
              <p:cNvSpPr/>
              <p:nvPr/>
            </p:nvSpPr>
            <p:spPr>
              <a:xfrm>
                <a:off x="1118823" y="2313975"/>
                <a:ext cx="48597" cy="7868"/>
              </a:xfrm>
              <a:custGeom>
                <a:rect b="b" l="l" r="r" t="t"/>
                <a:pathLst>
                  <a:path extrusionOk="0" h="7" w="44">
                    <a:moveTo>
                      <a:pt x="4" y="7"/>
                    </a:moveTo>
                    <a:cubicBezTo>
                      <a:pt x="40" y="7"/>
                      <a:pt x="40" y="7"/>
                      <a:pt x="40" y="7"/>
                    </a:cubicBezTo>
                    <a:cubicBezTo>
                      <a:pt x="42" y="7"/>
                      <a:pt x="44" y="6"/>
                      <a:pt x="44" y="4"/>
                    </a:cubicBezTo>
                    <a:cubicBezTo>
                      <a:pt x="44" y="2"/>
                      <a:pt x="42" y="0"/>
                      <a:pt x="40" y="0"/>
                    </a:cubicBezTo>
                    <a:cubicBezTo>
                      <a:pt x="4" y="0"/>
                      <a:pt x="4" y="0"/>
                      <a:pt x="4" y="0"/>
                    </a:cubicBezTo>
                    <a:cubicBezTo>
                      <a:pt x="2" y="0"/>
                      <a:pt x="0" y="2"/>
                      <a:pt x="0" y="4"/>
                    </a:cubicBezTo>
                    <a:cubicBezTo>
                      <a:pt x="0" y="6"/>
                      <a:pt x="2" y="7"/>
                      <a:pt x="4" y="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0" name="Google Shape;9020;p206"/>
              <p:cNvSpPr/>
              <p:nvPr/>
            </p:nvSpPr>
            <p:spPr>
              <a:xfrm>
                <a:off x="1118823" y="2338041"/>
                <a:ext cx="104135" cy="7868"/>
              </a:xfrm>
              <a:custGeom>
                <a:rect b="b" l="l" r="r" t="t"/>
                <a:pathLst>
                  <a:path extrusionOk="0" h="7" w="95">
                    <a:moveTo>
                      <a:pt x="0" y="4"/>
                    </a:moveTo>
                    <a:cubicBezTo>
                      <a:pt x="0" y="6"/>
                      <a:pt x="2" y="7"/>
                      <a:pt x="4" y="7"/>
                    </a:cubicBezTo>
                    <a:cubicBezTo>
                      <a:pt x="91" y="7"/>
                      <a:pt x="91" y="7"/>
                      <a:pt x="91" y="7"/>
                    </a:cubicBezTo>
                    <a:cubicBezTo>
                      <a:pt x="93" y="7"/>
                      <a:pt x="95" y="6"/>
                      <a:pt x="95" y="4"/>
                    </a:cubicBezTo>
                    <a:cubicBezTo>
                      <a:pt x="95" y="2"/>
                      <a:pt x="93" y="0"/>
                      <a:pt x="91" y="0"/>
                    </a:cubicBezTo>
                    <a:cubicBezTo>
                      <a:pt x="4" y="0"/>
                      <a:pt x="4"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1" name="Google Shape;9021;p206"/>
              <p:cNvSpPr/>
              <p:nvPr/>
            </p:nvSpPr>
            <p:spPr>
              <a:xfrm>
                <a:off x="1031349" y="2386175"/>
                <a:ext cx="191609" cy="7868"/>
              </a:xfrm>
              <a:custGeom>
                <a:rect b="b" l="l" r="r" t="t"/>
                <a:pathLst>
                  <a:path extrusionOk="0" h="7" w="175">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2" name="Google Shape;9022;p206"/>
              <p:cNvSpPr/>
              <p:nvPr/>
            </p:nvSpPr>
            <p:spPr>
              <a:xfrm>
                <a:off x="1031349" y="2410242"/>
                <a:ext cx="191609" cy="7868"/>
              </a:xfrm>
              <a:custGeom>
                <a:rect b="b" l="l" r="r" t="t"/>
                <a:pathLst>
                  <a:path extrusionOk="0" h="7" w="175">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3" name="Google Shape;9023;p206"/>
              <p:cNvSpPr/>
              <p:nvPr/>
            </p:nvSpPr>
            <p:spPr>
              <a:xfrm>
                <a:off x="1031349" y="2434308"/>
                <a:ext cx="191609" cy="7868"/>
              </a:xfrm>
              <a:custGeom>
                <a:rect b="b" l="l" r="r" t="t"/>
                <a:pathLst>
                  <a:path extrusionOk="0" h="7" w="175">
                    <a:moveTo>
                      <a:pt x="171" y="0"/>
                    </a:moveTo>
                    <a:cubicBezTo>
                      <a:pt x="3" y="0"/>
                      <a:pt x="3" y="0"/>
                      <a:pt x="3" y="0"/>
                    </a:cubicBezTo>
                    <a:cubicBezTo>
                      <a:pt x="1" y="0"/>
                      <a:pt x="0" y="1"/>
                      <a:pt x="0" y="3"/>
                    </a:cubicBezTo>
                    <a:cubicBezTo>
                      <a:pt x="0" y="5"/>
                      <a:pt x="1" y="7"/>
                      <a:pt x="3" y="7"/>
                    </a:cubicBezTo>
                    <a:cubicBezTo>
                      <a:pt x="171" y="7"/>
                      <a:pt x="171" y="7"/>
                      <a:pt x="171" y="7"/>
                    </a:cubicBezTo>
                    <a:cubicBezTo>
                      <a:pt x="173" y="7"/>
                      <a:pt x="175" y="5"/>
                      <a:pt x="175" y="3"/>
                    </a:cubicBezTo>
                    <a:cubicBezTo>
                      <a:pt x="175" y="1"/>
                      <a:pt x="173" y="0"/>
                      <a:pt x="171"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4" name="Google Shape;9024;p206"/>
              <p:cNvSpPr/>
              <p:nvPr/>
            </p:nvSpPr>
            <p:spPr>
              <a:xfrm>
                <a:off x="1031349" y="2362108"/>
                <a:ext cx="191609" cy="7868"/>
              </a:xfrm>
              <a:custGeom>
                <a:rect b="b" l="l" r="r" t="t"/>
                <a:pathLst>
                  <a:path extrusionOk="0" h="7" w="175">
                    <a:moveTo>
                      <a:pt x="171" y="0"/>
                    </a:moveTo>
                    <a:cubicBezTo>
                      <a:pt x="3" y="0"/>
                      <a:pt x="3" y="0"/>
                      <a:pt x="3" y="0"/>
                    </a:cubicBezTo>
                    <a:cubicBezTo>
                      <a:pt x="1" y="0"/>
                      <a:pt x="0" y="1"/>
                      <a:pt x="0" y="3"/>
                    </a:cubicBezTo>
                    <a:cubicBezTo>
                      <a:pt x="0" y="6"/>
                      <a:pt x="1" y="7"/>
                      <a:pt x="3" y="7"/>
                    </a:cubicBezTo>
                    <a:cubicBezTo>
                      <a:pt x="171" y="7"/>
                      <a:pt x="171" y="7"/>
                      <a:pt x="171" y="7"/>
                    </a:cubicBezTo>
                    <a:cubicBezTo>
                      <a:pt x="173" y="7"/>
                      <a:pt x="175" y="6"/>
                      <a:pt x="175" y="3"/>
                    </a:cubicBezTo>
                    <a:cubicBezTo>
                      <a:pt x="175" y="1"/>
                      <a:pt x="173" y="0"/>
                      <a:pt x="171"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5" name="Google Shape;9025;p206"/>
              <p:cNvSpPr/>
              <p:nvPr/>
            </p:nvSpPr>
            <p:spPr>
              <a:xfrm>
                <a:off x="1031349" y="2282040"/>
                <a:ext cx="71275" cy="63870"/>
              </a:xfrm>
              <a:custGeom>
                <a:rect b="b" l="l" r="r" t="t"/>
                <a:pathLst>
                  <a:path extrusionOk="0" h="58" w="65">
                    <a:moveTo>
                      <a:pt x="7" y="58"/>
                    </a:moveTo>
                    <a:cubicBezTo>
                      <a:pt x="58" y="58"/>
                      <a:pt x="58" y="58"/>
                      <a:pt x="58" y="58"/>
                    </a:cubicBezTo>
                    <a:cubicBezTo>
                      <a:pt x="62" y="58"/>
                      <a:pt x="65" y="55"/>
                      <a:pt x="65" y="51"/>
                    </a:cubicBezTo>
                    <a:cubicBezTo>
                      <a:pt x="65" y="7"/>
                      <a:pt x="65" y="7"/>
                      <a:pt x="65" y="7"/>
                    </a:cubicBezTo>
                    <a:cubicBezTo>
                      <a:pt x="65" y="3"/>
                      <a:pt x="62" y="0"/>
                      <a:pt x="58" y="0"/>
                    </a:cubicBezTo>
                    <a:cubicBezTo>
                      <a:pt x="7" y="0"/>
                      <a:pt x="7" y="0"/>
                      <a:pt x="7" y="0"/>
                    </a:cubicBezTo>
                    <a:cubicBezTo>
                      <a:pt x="3" y="0"/>
                      <a:pt x="0" y="3"/>
                      <a:pt x="0" y="7"/>
                    </a:cubicBezTo>
                    <a:cubicBezTo>
                      <a:pt x="0" y="51"/>
                      <a:pt x="0" y="51"/>
                      <a:pt x="0" y="51"/>
                    </a:cubicBezTo>
                    <a:cubicBezTo>
                      <a:pt x="0" y="55"/>
                      <a:pt x="3" y="58"/>
                      <a:pt x="7" y="58"/>
                    </a:cubicBezTo>
                    <a:close/>
                    <a:moveTo>
                      <a:pt x="14" y="14"/>
                    </a:moveTo>
                    <a:cubicBezTo>
                      <a:pt x="51" y="14"/>
                      <a:pt x="51" y="14"/>
                      <a:pt x="51" y="14"/>
                    </a:cubicBezTo>
                    <a:cubicBezTo>
                      <a:pt x="51" y="44"/>
                      <a:pt x="51" y="44"/>
                      <a:pt x="51" y="44"/>
                    </a:cubicBezTo>
                    <a:cubicBezTo>
                      <a:pt x="14" y="44"/>
                      <a:pt x="14" y="44"/>
                      <a:pt x="14" y="44"/>
                    </a:cubicBezTo>
                    <a:lnTo>
                      <a:pt x="14" y="1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026" name="Google Shape;9026;p206"/>
            <p:cNvSpPr/>
            <p:nvPr/>
          </p:nvSpPr>
          <p:spPr>
            <a:xfrm>
              <a:off x="9649074" y="4628724"/>
              <a:ext cx="354812" cy="439711"/>
            </a:xfrm>
            <a:custGeom>
              <a:rect b="b" l="l" r="r" t="t"/>
              <a:pathLst>
                <a:path extrusionOk="0" h="608" w="491">
                  <a:moveTo>
                    <a:pt x="2" y="370"/>
                  </a:moveTo>
                  <a:cubicBezTo>
                    <a:pt x="5" y="347"/>
                    <a:pt x="25" y="330"/>
                    <a:pt x="49" y="332"/>
                  </a:cubicBezTo>
                  <a:cubicBezTo>
                    <a:pt x="112" y="338"/>
                    <a:pt x="112" y="338"/>
                    <a:pt x="112" y="338"/>
                  </a:cubicBezTo>
                  <a:cubicBezTo>
                    <a:pt x="112" y="337"/>
                    <a:pt x="112" y="337"/>
                    <a:pt x="112" y="337"/>
                  </a:cubicBezTo>
                  <a:cubicBezTo>
                    <a:pt x="62" y="331"/>
                    <a:pt x="62" y="331"/>
                    <a:pt x="62" y="331"/>
                  </a:cubicBezTo>
                  <a:cubicBezTo>
                    <a:pt x="42" y="329"/>
                    <a:pt x="27" y="309"/>
                    <a:pt x="29" y="285"/>
                  </a:cubicBezTo>
                  <a:cubicBezTo>
                    <a:pt x="32" y="262"/>
                    <a:pt x="50" y="245"/>
                    <a:pt x="71" y="247"/>
                  </a:cubicBezTo>
                  <a:cubicBezTo>
                    <a:pt x="238" y="264"/>
                    <a:pt x="238" y="264"/>
                    <a:pt x="238" y="264"/>
                  </a:cubicBezTo>
                  <a:cubicBezTo>
                    <a:pt x="262" y="264"/>
                    <a:pt x="262" y="264"/>
                    <a:pt x="262" y="264"/>
                  </a:cubicBezTo>
                  <a:cubicBezTo>
                    <a:pt x="262" y="264"/>
                    <a:pt x="228" y="249"/>
                    <a:pt x="254" y="124"/>
                  </a:cubicBezTo>
                  <a:cubicBezTo>
                    <a:pt x="280" y="0"/>
                    <a:pt x="350" y="47"/>
                    <a:pt x="350" y="47"/>
                  </a:cubicBezTo>
                  <a:cubicBezTo>
                    <a:pt x="350" y="47"/>
                    <a:pt x="351" y="153"/>
                    <a:pt x="355" y="168"/>
                  </a:cubicBezTo>
                  <a:cubicBezTo>
                    <a:pt x="359" y="183"/>
                    <a:pt x="440" y="342"/>
                    <a:pt x="440" y="342"/>
                  </a:cubicBezTo>
                  <a:cubicBezTo>
                    <a:pt x="440" y="351"/>
                    <a:pt x="491" y="359"/>
                    <a:pt x="491" y="368"/>
                  </a:cubicBezTo>
                  <a:cubicBezTo>
                    <a:pt x="490" y="441"/>
                    <a:pt x="491" y="503"/>
                    <a:pt x="491" y="579"/>
                  </a:cubicBezTo>
                  <a:cubicBezTo>
                    <a:pt x="437" y="565"/>
                    <a:pt x="408" y="608"/>
                    <a:pt x="292" y="608"/>
                  </a:cubicBezTo>
                  <a:cubicBezTo>
                    <a:pt x="254" y="608"/>
                    <a:pt x="206" y="601"/>
                    <a:pt x="166" y="595"/>
                  </a:cubicBezTo>
                  <a:cubicBezTo>
                    <a:pt x="62" y="584"/>
                    <a:pt x="62" y="584"/>
                    <a:pt x="62" y="584"/>
                  </a:cubicBezTo>
                  <a:cubicBezTo>
                    <a:pt x="44" y="582"/>
                    <a:pt x="31" y="562"/>
                    <a:pt x="33" y="539"/>
                  </a:cubicBezTo>
                  <a:cubicBezTo>
                    <a:pt x="35" y="521"/>
                    <a:pt x="46" y="506"/>
                    <a:pt x="59" y="502"/>
                  </a:cubicBezTo>
                  <a:cubicBezTo>
                    <a:pt x="45" y="500"/>
                    <a:pt x="45" y="500"/>
                    <a:pt x="45" y="500"/>
                  </a:cubicBezTo>
                  <a:cubicBezTo>
                    <a:pt x="25" y="498"/>
                    <a:pt x="10" y="478"/>
                    <a:pt x="12" y="454"/>
                  </a:cubicBezTo>
                  <a:cubicBezTo>
                    <a:pt x="14" y="434"/>
                    <a:pt x="28" y="420"/>
                    <a:pt x="45" y="417"/>
                  </a:cubicBezTo>
                  <a:cubicBezTo>
                    <a:pt x="40" y="416"/>
                    <a:pt x="40" y="416"/>
                    <a:pt x="40" y="416"/>
                  </a:cubicBezTo>
                  <a:cubicBezTo>
                    <a:pt x="17" y="414"/>
                    <a:pt x="0" y="393"/>
                    <a:pt x="2" y="37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027" name="Google Shape;9027;p206"/>
          <p:cNvSpPr txBox="1"/>
          <p:nvPr/>
        </p:nvSpPr>
        <p:spPr>
          <a:xfrm>
            <a:off x="1980986" y="5498570"/>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Lorem ipsum</a:t>
            </a:r>
            <a:endParaRPr sz="1800">
              <a:solidFill>
                <a:schemeClr val="dk1"/>
              </a:solidFill>
              <a:latin typeface="Lato"/>
              <a:ea typeface="Lato"/>
              <a:cs typeface="Lato"/>
              <a:sym typeface="Lato"/>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grpSp>
        <p:nvGrpSpPr>
          <p:cNvPr id="9028" name="Google Shape;9028;p206"/>
          <p:cNvGrpSpPr/>
          <p:nvPr/>
        </p:nvGrpSpPr>
        <p:grpSpPr>
          <a:xfrm>
            <a:off x="861345" y="1916231"/>
            <a:ext cx="890585" cy="890585"/>
            <a:chOff x="1427243" y="1987229"/>
            <a:chExt cx="1016000" cy="1016000"/>
          </a:xfrm>
        </p:grpSpPr>
        <p:sp>
          <p:nvSpPr>
            <p:cNvPr id="9029" name="Google Shape;9029;p206"/>
            <p:cNvSpPr/>
            <p:nvPr/>
          </p:nvSpPr>
          <p:spPr>
            <a:xfrm>
              <a:off x="1427243" y="1987229"/>
              <a:ext cx="1016000" cy="10160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pic>
          <p:nvPicPr>
            <p:cNvPr id="9030" name="Google Shape;9030;p206"/>
            <p:cNvPicPr preferRelativeResize="0"/>
            <p:nvPr/>
          </p:nvPicPr>
          <p:blipFill rotWithShape="1">
            <a:blip r:embed="rId3">
              <a:alphaModFix/>
            </a:blip>
            <a:srcRect b="0" l="0" r="0" t="0"/>
            <a:stretch/>
          </p:blipFill>
          <p:spPr>
            <a:xfrm>
              <a:off x="1552657" y="2277804"/>
              <a:ext cx="765171" cy="434851"/>
            </a:xfrm>
            <a:prstGeom prst="rect">
              <a:avLst/>
            </a:prstGeom>
            <a:noFill/>
            <a:ln>
              <a:noFill/>
            </a:ln>
          </p:spPr>
        </p:pic>
      </p:grpSp>
      <p:grpSp>
        <p:nvGrpSpPr>
          <p:cNvPr id="9031" name="Google Shape;9031;p206"/>
          <p:cNvGrpSpPr/>
          <p:nvPr/>
        </p:nvGrpSpPr>
        <p:grpSpPr>
          <a:xfrm>
            <a:off x="861345" y="3080569"/>
            <a:ext cx="890585" cy="890585"/>
            <a:chOff x="1427243" y="3314803"/>
            <a:chExt cx="1016000" cy="1016000"/>
          </a:xfrm>
        </p:grpSpPr>
        <p:sp>
          <p:nvSpPr>
            <p:cNvPr id="9032" name="Google Shape;9032;p206"/>
            <p:cNvSpPr/>
            <p:nvPr/>
          </p:nvSpPr>
          <p:spPr>
            <a:xfrm>
              <a:off x="1427243" y="3314803"/>
              <a:ext cx="1016000" cy="1016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pic>
          <p:nvPicPr>
            <p:cNvPr id="9033" name="Google Shape;9033;p206"/>
            <p:cNvPicPr preferRelativeResize="0"/>
            <p:nvPr/>
          </p:nvPicPr>
          <p:blipFill rotWithShape="1">
            <a:blip r:embed="rId4">
              <a:alphaModFix/>
            </a:blip>
            <a:srcRect b="0" l="0" r="0" t="0"/>
            <a:stretch/>
          </p:blipFill>
          <p:spPr>
            <a:xfrm>
              <a:off x="1636620" y="3570519"/>
              <a:ext cx="597245" cy="504568"/>
            </a:xfrm>
            <a:prstGeom prst="rect">
              <a:avLst/>
            </a:prstGeom>
            <a:noFill/>
            <a:ln>
              <a:noFill/>
            </a:ln>
          </p:spPr>
        </p:pic>
      </p:grpSp>
      <p:grpSp>
        <p:nvGrpSpPr>
          <p:cNvPr id="9034" name="Google Shape;9034;p206"/>
          <p:cNvGrpSpPr/>
          <p:nvPr/>
        </p:nvGrpSpPr>
        <p:grpSpPr>
          <a:xfrm>
            <a:off x="861345" y="4244907"/>
            <a:ext cx="890585" cy="890585"/>
            <a:chOff x="1427243" y="4599335"/>
            <a:chExt cx="1016000" cy="1016000"/>
          </a:xfrm>
        </p:grpSpPr>
        <p:sp>
          <p:nvSpPr>
            <p:cNvPr id="9035" name="Google Shape;9035;p206"/>
            <p:cNvSpPr/>
            <p:nvPr/>
          </p:nvSpPr>
          <p:spPr>
            <a:xfrm>
              <a:off x="1427243" y="4599335"/>
              <a:ext cx="1016000" cy="1016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pic>
          <p:nvPicPr>
            <p:cNvPr id="9036" name="Google Shape;9036;p206"/>
            <p:cNvPicPr preferRelativeResize="0"/>
            <p:nvPr/>
          </p:nvPicPr>
          <p:blipFill rotWithShape="1">
            <a:blip r:embed="rId5">
              <a:alphaModFix/>
            </a:blip>
            <a:srcRect b="0" l="0" r="0" t="0"/>
            <a:stretch/>
          </p:blipFill>
          <p:spPr>
            <a:xfrm>
              <a:off x="1599715" y="4771807"/>
              <a:ext cx="671056" cy="671056"/>
            </a:xfrm>
            <a:prstGeom prst="rect">
              <a:avLst/>
            </a:prstGeom>
            <a:noFill/>
            <a:ln>
              <a:noFill/>
            </a:ln>
          </p:spPr>
        </p:pic>
      </p:grpSp>
      <p:grpSp>
        <p:nvGrpSpPr>
          <p:cNvPr id="9037" name="Google Shape;9037;p206"/>
          <p:cNvGrpSpPr/>
          <p:nvPr/>
        </p:nvGrpSpPr>
        <p:grpSpPr>
          <a:xfrm>
            <a:off x="861345" y="5409244"/>
            <a:ext cx="890585" cy="890585"/>
            <a:chOff x="6262908" y="4599335"/>
            <a:chExt cx="1016000" cy="1016000"/>
          </a:xfrm>
        </p:grpSpPr>
        <p:sp>
          <p:nvSpPr>
            <p:cNvPr id="9038" name="Google Shape;9038;p206"/>
            <p:cNvSpPr/>
            <p:nvPr/>
          </p:nvSpPr>
          <p:spPr>
            <a:xfrm>
              <a:off x="6262908" y="4599335"/>
              <a:ext cx="1016000" cy="1016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pic>
          <p:nvPicPr>
            <p:cNvPr id="9039" name="Google Shape;9039;p206"/>
            <p:cNvPicPr preferRelativeResize="0"/>
            <p:nvPr/>
          </p:nvPicPr>
          <p:blipFill rotWithShape="1">
            <a:blip r:embed="rId6">
              <a:alphaModFix/>
            </a:blip>
            <a:srcRect b="0" l="0" r="0" t="0"/>
            <a:stretch/>
          </p:blipFill>
          <p:spPr>
            <a:xfrm>
              <a:off x="6534278" y="4823701"/>
              <a:ext cx="473263" cy="567267"/>
            </a:xfrm>
            <a:prstGeom prst="rect">
              <a:avLst/>
            </a:prstGeom>
            <a:noFill/>
            <a:ln>
              <a:noFill/>
            </a:ln>
          </p:spPr>
        </p:pic>
      </p:grpSp>
      <p:sp>
        <p:nvSpPr>
          <p:cNvPr id="9040" name="Google Shape;9040;p206"/>
          <p:cNvSpPr txBox="1"/>
          <p:nvPr/>
        </p:nvSpPr>
        <p:spPr>
          <a:xfrm>
            <a:off x="1980986" y="4344650"/>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Lorem ipsum</a:t>
            </a:r>
            <a:endParaRPr sz="1800">
              <a:solidFill>
                <a:schemeClr val="dk1"/>
              </a:solidFill>
              <a:latin typeface="Lato"/>
              <a:ea typeface="Lato"/>
              <a:cs typeface="Lato"/>
              <a:sym typeface="Lato"/>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9041" name="Google Shape;9041;p206"/>
          <p:cNvSpPr txBox="1"/>
          <p:nvPr/>
        </p:nvSpPr>
        <p:spPr>
          <a:xfrm>
            <a:off x="1980986" y="3113867"/>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Lorem ipsum</a:t>
            </a:r>
            <a:endParaRPr sz="1800">
              <a:solidFill>
                <a:schemeClr val="dk1"/>
              </a:solidFill>
              <a:latin typeface="Lato"/>
              <a:ea typeface="Lato"/>
              <a:cs typeface="Lato"/>
              <a:sym typeface="Lato"/>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9042" name="Google Shape;9042;p206"/>
          <p:cNvSpPr txBox="1"/>
          <p:nvPr/>
        </p:nvSpPr>
        <p:spPr>
          <a:xfrm>
            <a:off x="1980986" y="1959947"/>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a:ea typeface="Lato"/>
                <a:cs typeface="Lato"/>
                <a:sym typeface="Lato"/>
              </a:rPr>
              <a:t>Lorem ipsum</a:t>
            </a:r>
            <a:endParaRPr sz="1800">
              <a:solidFill>
                <a:schemeClr val="dk1"/>
              </a:solidFill>
              <a:latin typeface="Lato"/>
              <a:ea typeface="Lato"/>
              <a:cs typeface="Lato"/>
              <a:sym typeface="Lato"/>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800"/>
                                  </p:stCondLst>
                                  <p:childTnLst>
                                    <p:set>
                                      <p:cBhvr>
                                        <p:cTn dur="1" fill="hold">
                                          <p:stCondLst>
                                            <p:cond delay="0"/>
                                          </p:stCondLst>
                                        </p:cTn>
                                        <p:tgtEl>
                                          <p:spTgt spid="9028"/>
                                        </p:tgtEl>
                                        <p:attrNameLst>
                                          <p:attrName>style.visibility</p:attrName>
                                        </p:attrNameLst>
                                      </p:cBhvr>
                                      <p:to>
                                        <p:strVal val="visible"/>
                                      </p:to>
                                    </p:set>
                                    <p:animEffect filter="fade" transition="in">
                                      <p:cBhvr>
                                        <p:cTn dur="200"/>
                                        <p:tgtEl>
                                          <p:spTgt spid="9028"/>
                                        </p:tgtEl>
                                      </p:cBhvr>
                                    </p:animEffect>
                                  </p:childTnLst>
                                </p:cTn>
                              </p:par>
                              <p:par>
                                <p:cTn fill="hold" nodeType="withEffect" presetClass="entr" presetID="10" presetSubtype="0">
                                  <p:stCondLst>
                                    <p:cond delay="800"/>
                                  </p:stCondLst>
                                  <p:childTnLst>
                                    <p:set>
                                      <p:cBhvr>
                                        <p:cTn dur="1" fill="hold">
                                          <p:stCondLst>
                                            <p:cond delay="0"/>
                                          </p:stCondLst>
                                        </p:cTn>
                                        <p:tgtEl>
                                          <p:spTgt spid="9042"/>
                                        </p:tgtEl>
                                        <p:attrNameLst>
                                          <p:attrName>style.visibility</p:attrName>
                                        </p:attrNameLst>
                                      </p:cBhvr>
                                      <p:to>
                                        <p:strVal val="visible"/>
                                      </p:to>
                                    </p:set>
                                    <p:animEffect filter="fade" transition="in">
                                      <p:cBhvr>
                                        <p:cTn dur="200"/>
                                        <p:tgtEl>
                                          <p:spTgt spid="9042"/>
                                        </p:tgtEl>
                                      </p:cBhvr>
                                    </p:animEffect>
                                  </p:childTnLst>
                                </p:cTn>
                              </p:par>
                              <p:par>
                                <p:cTn fill="hold" nodeType="withEffect" presetClass="entr" presetID="10" presetSubtype="0">
                                  <p:stCondLst>
                                    <p:cond delay="1000"/>
                                  </p:stCondLst>
                                  <p:childTnLst>
                                    <p:set>
                                      <p:cBhvr>
                                        <p:cTn dur="1" fill="hold">
                                          <p:stCondLst>
                                            <p:cond delay="0"/>
                                          </p:stCondLst>
                                        </p:cTn>
                                        <p:tgtEl>
                                          <p:spTgt spid="9031"/>
                                        </p:tgtEl>
                                        <p:attrNameLst>
                                          <p:attrName>style.visibility</p:attrName>
                                        </p:attrNameLst>
                                      </p:cBhvr>
                                      <p:to>
                                        <p:strVal val="visible"/>
                                      </p:to>
                                    </p:set>
                                    <p:animEffect filter="fade" transition="in">
                                      <p:cBhvr>
                                        <p:cTn dur="200"/>
                                        <p:tgtEl>
                                          <p:spTgt spid="9031"/>
                                        </p:tgtEl>
                                      </p:cBhvr>
                                    </p:animEffect>
                                  </p:childTnLst>
                                </p:cTn>
                              </p:par>
                              <p:par>
                                <p:cTn fill="hold" nodeType="withEffect" presetClass="entr" presetID="10" presetSubtype="0">
                                  <p:stCondLst>
                                    <p:cond delay="1000"/>
                                  </p:stCondLst>
                                  <p:childTnLst>
                                    <p:set>
                                      <p:cBhvr>
                                        <p:cTn dur="1" fill="hold">
                                          <p:stCondLst>
                                            <p:cond delay="0"/>
                                          </p:stCondLst>
                                        </p:cTn>
                                        <p:tgtEl>
                                          <p:spTgt spid="9041"/>
                                        </p:tgtEl>
                                        <p:attrNameLst>
                                          <p:attrName>style.visibility</p:attrName>
                                        </p:attrNameLst>
                                      </p:cBhvr>
                                      <p:to>
                                        <p:strVal val="visible"/>
                                      </p:to>
                                    </p:set>
                                    <p:animEffect filter="fade" transition="in">
                                      <p:cBhvr>
                                        <p:cTn dur="200"/>
                                        <p:tgtEl>
                                          <p:spTgt spid="9041"/>
                                        </p:tgtEl>
                                      </p:cBhvr>
                                    </p:animEffect>
                                  </p:childTnLst>
                                </p:cTn>
                              </p:par>
                              <p:par>
                                <p:cTn fill="hold" nodeType="withEffect" presetClass="entr" presetID="10" presetSubtype="0">
                                  <p:stCondLst>
                                    <p:cond delay="1200"/>
                                  </p:stCondLst>
                                  <p:childTnLst>
                                    <p:set>
                                      <p:cBhvr>
                                        <p:cTn dur="1" fill="hold">
                                          <p:stCondLst>
                                            <p:cond delay="0"/>
                                          </p:stCondLst>
                                        </p:cTn>
                                        <p:tgtEl>
                                          <p:spTgt spid="9034"/>
                                        </p:tgtEl>
                                        <p:attrNameLst>
                                          <p:attrName>style.visibility</p:attrName>
                                        </p:attrNameLst>
                                      </p:cBhvr>
                                      <p:to>
                                        <p:strVal val="visible"/>
                                      </p:to>
                                    </p:set>
                                    <p:animEffect filter="fade" transition="in">
                                      <p:cBhvr>
                                        <p:cTn dur="200"/>
                                        <p:tgtEl>
                                          <p:spTgt spid="9034"/>
                                        </p:tgtEl>
                                      </p:cBhvr>
                                    </p:animEffect>
                                  </p:childTnLst>
                                </p:cTn>
                              </p:par>
                              <p:par>
                                <p:cTn fill="hold" nodeType="withEffect" presetClass="entr" presetID="10" presetSubtype="0">
                                  <p:stCondLst>
                                    <p:cond delay="1200"/>
                                  </p:stCondLst>
                                  <p:childTnLst>
                                    <p:set>
                                      <p:cBhvr>
                                        <p:cTn dur="1" fill="hold">
                                          <p:stCondLst>
                                            <p:cond delay="0"/>
                                          </p:stCondLst>
                                        </p:cTn>
                                        <p:tgtEl>
                                          <p:spTgt spid="9040"/>
                                        </p:tgtEl>
                                        <p:attrNameLst>
                                          <p:attrName>style.visibility</p:attrName>
                                        </p:attrNameLst>
                                      </p:cBhvr>
                                      <p:to>
                                        <p:strVal val="visible"/>
                                      </p:to>
                                    </p:set>
                                    <p:animEffect filter="fade" transition="in">
                                      <p:cBhvr>
                                        <p:cTn dur="200"/>
                                        <p:tgtEl>
                                          <p:spTgt spid="9040"/>
                                        </p:tgtEl>
                                      </p:cBhvr>
                                    </p:animEffect>
                                  </p:childTnLst>
                                </p:cTn>
                              </p:par>
                              <p:par>
                                <p:cTn fill="hold" nodeType="withEffect" presetClass="entr" presetID="10" presetSubtype="0">
                                  <p:stCondLst>
                                    <p:cond delay="1400"/>
                                  </p:stCondLst>
                                  <p:childTnLst>
                                    <p:set>
                                      <p:cBhvr>
                                        <p:cTn dur="1" fill="hold">
                                          <p:stCondLst>
                                            <p:cond delay="0"/>
                                          </p:stCondLst>
                                        </p:cTn>
                                        <p:tgtEl>
                                          <p:spTgt spid="9037"/>
                                        </p:tgtEl>
                                        <p:attrNameLst>
                                          <p:attrName>style.visibility</p:attrName>
                                        </p:attrNameLst>
                                      </p:cBhvr>
                                      <p:to>
                                        <p:strVal val="visible"/>
                                      </p:to>
                                    </p:set>
                                    <p:animEffect filter="fade" transition="in">
                                      <p:cBhvr>
                                        <p:cTn dur="200"/>
                                        <p:tgtEl>
                                          <p:spTgt spid="9037"/>
                                        </p:tgtEl>
                                      </p:cBhvr>
                                    </p:animEffect>
                                  </p:childTnLst>
                                </p:cTn>
                              </p:par>
                              <p:par>
                                <p:cTn fill="hold" nodeType="withEffect" presetClass="entr" presetID="10" presetSubtype="0">
                                  <p:stCondLst>
                                    <p:cond delay="1400"/>
                                  </p:stCondLst>
                                  <p:childTnLst>
                                    <p:set>
                                      <p:cBhvr>
                                        <p:cTn dur="1" fill="hold">
                                          <p:stCondLst>
                                            <p:cond delay="0"/>
                                          </p:stCondLst>
                                        </p:cTn>
                                        <p:tgtEl>
                                          <p:spTgt spid="9027"/>
                                        </p:tgtEl>
                                        <p:attrNameLst>
                                          <p:attrName>style.visibility</p:attrName>
                                        </p:attrNameLst>
                                      </p:cBhvr>
                                      <p:to>
                                        <p:strVal val="visible"/>
                                      </p:to>
                                    </p:set>
                                    <p:animEffect filter="fade" transition="in">
                                      <p:cBhvr>
                                        <p:cTn dur="200"/>
                                        <p:tgtEl>
                                          <p:spTgt spid="90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046" name="Shape 9046"/>
        <p:cNvGrpSpPr/>
        <p:nvPr/>
      </p:nvGrpSpPr>
      <p:grpSpPr>
        <a:xfrm>
          <a:off x="0" y="0"/>
          <a:ext cx="0" cy="0"/>
          <a:chOff x="0" y="0"/>
          <a:chExt cx="0" cy="0"/>
        </a:xfrm>
      </p:grpSpPr>
      <p:sp>
        <p:nvSpPr>
          <p:cNvPr id="9047" name="Google Shape;9047;p207"/>
          <p:cNvSpPr txBox="1"/>
          <p:nvPr>
            <p:ph type="title"/>
          </p:nvPr>
        </p:nvSpPr>
        <p:spPr>
          <a:xfrm>
            <a:off x="470455" y="404739"/>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048" name="Google Shape;9048;p207"/>
          <p:cNvSpPr txBox="1"/>
          <p:nvPr>
            <p:ph idx="1" type="body"/>
          </p:nvPr>
        </p:nvSpPr>
        <p:spPr>
          <a:xfrm>
            <a:off x="470455" y="915364"/>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049" name="Google Shape;9049;p20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050" name="Google Shape;9050;p207"/>
          <p:cNvGrpSpPr/>
          <p:nvPr/>
        </p:nvGrpSpPr>
        <p:grpSpPr>
          <a:xfrm>
            <a:off x="3745580" y="2273266"/>
            <a:ext cx="3978442" cy="3690786"/>
            <a:chOff x="0" y="0"/>
            <a:chExt cx="1174" cy="1089"/>
          </a:xfrm>
        </p:grpSpPr>
        <p:sp>
          <p:nvSpPr>
            <p:cNvPr id="9051" name="Google Shape;9051;p207"/>
            <p:cNvSpPr/>
            <p:nvPr/>
          </p:nvSpPr>
          <p:spPr>
            <a:xfrm>
              <a:off x="206" y="840"/>
              <a:ext cx="119" cy="247"/>
            </a:xfrm>
            <a:custGeom>
              <a:rect b="b" l="l" r="r" t="t"/>
              <a:pathLst>
                <a:path extrusionOk="0" h="21600" w="21600">
                  <a:moveTo>
                    <a:pt x="0" y="5423"/>
                  </a:moveTo>
                  <a:lnTo>
                    <a:pt x="12010" y="0"/>
                  </a:lnTo>
                  <a:lnTo>
                    <a:pt x="21600" y="13360"/>
                  </a:lnTo>
                  <a:lnTo>
                    <a:pt x="11612" y="21600"/>
                  </a:lnTo>
                  <a:lnTo>
                    <a:pt x="0" y="5423"/>
                  </a:lnTo>
                  <a:close/>
                  <a:moveTo>
                    <a:pt x="0" y="5423"/>
                  </a:moveTo>
                </a:path>
              </a:pathLst>
            </a:custGeom>
            <a:solidFill>
              <a:srgbClr val="76933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2" name="Google Shape;9052;p207"/>
            <p:cNvSpPr/>
            <p:nvPr/>
          </p:nvSpPr>
          <p:spPr>
            <a:xfrm>
              <a:off x="232" y="704"/>
              <a:ext cx="942" cy="381"/>
            </a:xfrm>
            <a:custGeom>
              <a:rect b="b" l="l" r="r" t="t"/>
              <a:pathLst>
                <a:path extrusionOk="0" h="21600" w="21598">
                  <a:moveTo>
                    <a:pt x="20841" y="0"/>
                  </a:moveTo>
                  <a:cubicBezTo>
                    <a:pt x="21090" y="1245"/>
                    <a:pt x="21278" y="2503"/>
                    <a:pt x="21404" y="3756"/>
                  </a:cubicBezTo>
                  <a:cubicBezTo>
                    <a:pt x="21531" y="5008"/>
                    <a:pt x="21595" y="6256"/>
                    <a:pt x="21597" y="7481"/>
                  </a:cubicBezTo>
                  <a:cubicBezTo>
                    <a:pt x="21600" y="8704"/>
                    <a:pt x="21540" y="9906"/>
                    <a:pt x="21418" y="11066"/>
                  </a:cubicBezTo>
                  <a:cubicBezTo>
                    <a:pt x="21296" y="12225"/>
                    <a:pt x="21112" y="13345"/>
                    <a:pt x="20865" y="14403"/>
                  </a:cubicBezTo>
                  <a:cubicBezTo>
                    <a:pt x="20598" y="15546"/>
                    <a:pt x="20270" y="16568"/>
                    <a:pt x="19890" y="17457"/>
                  </a:cubicBezTo>
                  <a:cubicBezTo>
                    <a:pt x="19510" y="18346"/>
                    <a:pt x="19077" y="19103"/>
                    <a:pt x="18600" y="19717"/>
                  </a:cubicBezTo>
                  <a:cubicBezTo>
                    <a:pt x="18123" y="20330"/>
                    <a:pt x="17602" y="20801"/>
                    <a:pt x="17044" y="21118"/>
                  </a:cubicBezTo>
                  <a:cubicBezTo>
                    <a:pt x="16486" y="21436"/>
                    <a:pt x="15892" y="21600"/>
                    <a:pt x="15270" y="21600"/>
                  </a:cubicBezTo>
                  <a:lnTo>
                    <a:pt x="1426" y="21600"/>
                  </a:lnTo>
                  <a:lnTo>
                    <a:pt x="0" y="11366"/>
                  </a:lnTo>
                  <a:lnTo>
                    <a:pt x="2659" y="4641"/>
                  </a:lnTo>
                  <a:lnTo>
                    <a:pt x="12989" y="4641"/>
                  </a:lnTo>
                  <a:lnTo>
                    <a:pt x="18343" y="7593"/>
                  </a:lnTo>
                  <a:lnTo>
                    <a:pt x="20841" y="0"/>
                  </a:lnTo>
                  <a:close/>
                  <a:moveTo>
                    <a:pt x="20841" y="0"/>
                  </a:moveTo>
                </a:path>
              </a:pathLst>
            </a:custGeom>
            <a:solidFill>
              <a:schemeClr val="accent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3" name="Google Shape;9053;p207"/>
            <p:cNvSpPr/>
            <p:nvPr/>
          </p:nvSpPr>
          <p:spPr>
            <a:xfrm>
              <a:off x="347" y="744"/>
              <a:ext cx="451" cy="42"/>
            </a:xfrm>
            <a:custGeom>
              <a:rect b="b" l="l" r="r" t="t"/>
              <a:pathLst>
                <a:path extrusionOk="0" h="21600" w="21600">
                  <a:moveTo>
                    <a:pt x="0" y="21600"/>
                  </a:moveTo>
                  <a:lnTo>
                    <a:pt x="2011" y="0"/>
                  </a:lnTo>
                  <a:lnTo>
                    <a:pt x="19849" y="0"/>
                  </a:lnTo>
                  <a:lnTo>
                    <a:pt x="21600" y="21600"/>
                  </a:lnTo>
                  <a:lnTo>
                    <a:pt x="0" y="21600"/>
                  </a:lnTo>
                  <a:close/>
                  <a:moveTo>
                    <a:pt x="0" y="21600"/>
                  </a:moveTo>
                </a:path>
              </a:pathLst>
            </a:custGeom>
            <a:solidFill>
              <a:srgbClr val="167863"/>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4" name="Google Shape;9054;p207"/>
            <p:cNvSpPr/>
            <p:nvPr/>
          </p:nvSpPr>
          <p:spPr>
            <a:xfrm>
              <a:off x="760" y="744"/>
              <a:ext cx="270" cy="94"/>
            </a:xfrm>
            <a:custGeom>
              <a:rect b="b" l="l" r="r" t="t"/>
              <a:pathLst>
                <a:path extrusionOk="0" h="21600" w="21600">
                  <a:moveTo>
                    <a:pt x="2922" y="9704"/>
                  </a:moveTo>
                  <a:lnTo>
                    <a:pt x="0" y="0"/>
                  </a:lnTo>
                  <a:lnTo>
                    <a:pt x="15426" y="9825"/>
                  </a:lnTo>
                  <a:lnTo>
                    <a:pt x="21600" y="21600"/>
                  </a:lnTo>
                  <a:lnTo>
                    <a:pt x="2922" y="9704"/>
                  </a:lnTo>
                  <a:close/>
                  <a:moveTo>
                    <a:pt x="2922" y="9704"/>
                  </a:moveTo>
                </a:path>
              </a:pathLst>
            </a:custGeom>
            <a:solidFill>
              <a:srgbClr val="0E504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5" name="Google Shape;9055;p207"/>
            <p:cNvSpPr/>
            <p:nvPr/>
          </p:nvSpPr>
          <p:spPr>
            <a:xfrm>
              <a:off x="954" y="678"/>
              <a:ext cx="186" cy="162"/>
            </a:xfrm>
            <a:custGeom>
              <a:rect b="b" l="l" r="r" t="t"/>
              <a:pathLst>
                <a:path extrusionOk="0" h="21600" w="21600">
                  <a:moveTo>
                    <a:pt x="8957" y="21600"/>
                  </a:moveTo>
                  <a:lnTo>
                    <a:pt x="0" y="14735"/>
                  </a:lnTo>
                  <a:lnTo>
                    <a:pt x="10443" y="0"/>
                  </a:lnTo>
                  <a:lnTo>
                    <a:pt x="21600" y="3757"/>
                  </a:lnTo>
                  <a:lnTo>
                    <a:pt x="8957" y="21600"/>
                  </a:lnTo>
                  <a:close/>
                  <a:moveTo>
                    <a:pt x="8957" y="21600"/>
                  </a:moveTo>
                </a:path>
              </a:pathLst>
            </a:custGeom>
            <a:solidFill>
              <a:srgbClr val="0E504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6" name="Google Shape;9056;p207"/>
            <p:cNvSpPr/>
            <p:nvPr/>
          </p:nvSpPr>
          <p:spPr>
            <a:xfrm>
              <a:off x="360" y="136"/>
              <a:ext cx="194" cy="99"/>
            </a:xfrm>
            <a:custGeom>
              <a:rect b="b" l="l" r="r" t="t"/>
              <a:pathLst>
                <a:path extrusionOk="0" h="21600" w="21600">
                  <a:moveTo>
                    <a:pt x="20860" y="7702"/>
                  </a:moveTo>
                  <a:lnTo>
                    <a:pt x="21600" y="21600"/>
                  </a:lnTo>
                  <a:lnTo>
                    <a:pt x="4372" y="15238"/>
                  </a:lnTo>
                  <a:lnTo>
                    <a:pt x="0" y="0"/>
                  </a:lnTo>
                  <a:lnTo>
                    <a:pt x="20860" y="7702"/>
                  </a:lnTo>
                  <a:close/>
                  <a:moveTo>
                    <a:pt x="20860" y="7702"/>
                  </a:moveTo>
                </a:path>
              </a:pathLst>
            </a:custGeom>
            <a:solidFill>
              <a:srgbClr val="C6760B"/>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7" name="Google Shape;9057;p207"/>
            <p:cNvSpPr/>
            <p:nvPr/>
          </p:nvSpPr>
          <p:spPr>
            <a:xfrm>
              <a:off x="0" y="160"/>
              <a:ext cx="578" cy="929"/>
            </a:xfrm>
            <a:custGeom>
              <a:rect b="b" l="l" r="r" t="t"/>
              <a:pathLst>
                <a:path extrusionOk="0" h="21600" w="21571">
                  <a:moveTo>
                    <a:pt x="12991" y="0"/>
                  </a:moveTo>
                  <a:lnTo>
                    <a:pt x="19819" y="804"/>
                  </a:lnTo>
                  <a:lnTo>
                    <a:pt x="21571" y="4643"/>
                  </a:lnTo>
                  <a:lnTo>
                    <a:pt x="13036" y="13865"/>
                  </a:lnTo>
                  <a:lnTo>
                    <a:pt x="7671" y="17284"/>
                  </a:lnTo>
                  <a:lnTo>
                    <a:pt x="10056" y="21600"/>
                  </a:lnTo>
                  <a:cubicBezTo>
                    <a:pt x="9071" y="21589"/>
                    <a:pt x="8131" y="21515"/>
                    <a:pt x="7249" y="21380"/>
                  </a:cubicBezTo>
                  <a:cubicBezTo>
                    <a:pt x="6366" y="21245"/>
                    <a:pt x="5541" y="21050"/>
                    <a:pt x="4786" y="20799"/>
                  </a:cubicBezTo>
                  <a:cubicBezTo>
                    <a:pt x="4030" y="20547"/>
                    <a:pt x="3345" y="20240"/>
                    <a:pt x="2742" y="19880"/>
                  </a:cubicBezTo>
                  <a:cubicBezTo>
                    <a:pt x="2139" y="19521"/>
                    <a:pt x="1619" y="19109"/>
                    <a:pt x="1193" y="18650"/>
                  </a:cubicBezTo>
                  <a:cubicBezTo>
                    <a:pt x="759" y="18181"/>
                    <a:pt x="444" y="17683"/>
                    <a:pt x="247" y="17167"/>
                  </a:cubicBezTo>
                  <a:cubicBezTo>
                    <a:pt x="50" y="16650"/>
                    <a:pt x="-29" y="16115"/>
                    <a:pt x="10" y="15569"/>
                  </a:cubicBezTo>
                  <a:cubicBezTo>
                    <a:pt x="48" y="15024"/>
                    <a:pt x="204" y="14469"/>
                    <a:pt x="477" y="13914"/>
                  </a:cubicBezTo>
                  <a:cubicBezTo>
                    <a:pt x="751" y="13358"/>
                    <a:pt x="1141" y="12802"/>
                    <a:pt x="1647" y="12255"/>
                  </a:cubicBezTo>
                  <a:lnTo>
                    <a:pt x="12991" y="0"/>
                  </a:lnTo>
                  <a:close/>
                  <a:moveTo>
                    <a:pt x="12991" y="0"/>
                  </a:moveTo>
                </a:path>
              </a:pathLst>
            </a:custGeom>
            <a:solidFill>
              <a:schemeClr val="accent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8" name="Google Shape;9058;p207"/>
            <p:cNvSpPr/>
            <p:nvPr/>
          </p:nvSpPr>
          <p:spPr>
            <a:xfrm>
              <a:off x="350" y="360"/>
              <a:ext cx="230" cy="396"/>
            </a:xfrm>
            <a:custGeom>
              <a:rect b="b" l="l" r="r" t="t"/>
              <a:pathLst>
                <a:path extrusionOk="0" h="21600" w="21600">
                  <a:moveTo>
                    <a:pt x="21483" y="0"/>
                  </a:moveTo>
                  <a:lnTo>
                    <a:pt x="21600" y="1767"/>
                  </a:lnTo>
                  <a:lnTo>
                    <a:pt x="3858" y="19605"/>
                  </a:lnTo>
                  <a:lnTo>
                    <a:pt x="0" y="21600"/>
                  </a:lnTo>
                  <a:lnTo>
                    <a:pt x="21483" y="0"/>
                  </a:lnTo>
                  <a:close/>
                  <a:moveTo>
                    <a:pt x="21483" y="0"/>
                  </a:moveTo>
                </a:path>
              </a:pathLst>
            </a:custGeom>
            <a:solidFill>
              <a:srgbClr val="76933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59" name="Google Shape;9059;p207"/>
            <p:cNvSpPr/>
            <p:nvPr/>
          </p:nvSpPr>
          <p:spPr>
            <a:xfrm>
              <a:off x="206" y="720"/>
              <a:ext cx="185" cy="183"/>
            </a:xfrm>
            <a:custGeom>
              <a:rect b="b" l="l" r="r" t="t"/>
              <a:pathLst>
                <a:path extrusionOk="0" h="21600" w="21600">
                  <a:moveTo>
                    <a:pt x="16800" y="4307"/>
                  </a:moveTo>
                  <a:lnTo>
                    <a:pt x="21600" y="0"/>
                  </a:lnTo>
                  <a:lnTo>
                    <a:pt x="7725" y="14281"/>
                  </a:lnTo>
                  <a:lnTo>
                    <a:pt x="0" y="21600"/>
                  </a:lnTo>
                  <a:lnTo>
                    <a:pt x="16800" y="4307"/>
                  </a:lnTo>
                  <a:close/>
                  <a:moveTo>
                    <a:pt x="16800" y="4307"/>
                  </a:moveTo>
                </a:path>
              </a:pathLst>
            </a:custGeom>
            <a:solidFill>
              <a:schemeClr val="accent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60" name="Google Shape;9060;p207"/>
            <p:cNvSpPr/>
            <p:nvPr/>
          </p:nvSpPr>
          <p:spPr>
            <a:xfrm>
              <a:off x="360" y="0"/>
              <a:ext cx="768" cy="816"/>
            </a:xfrm>
            <a:custGeom>
              <a:rect b="b" l="l" r="r" t="t"/>
              <a:pathLst>
                <a:path extrusionOk="0" h="21600" w="21600">
                  <a:moveTo>
                    <a:pt x="6371" y="0"/>
                  </a:moveTo>
                  <a:cubicBezTo>
                    <a:pt x="7026" y="0"/>
                    <a:pt x="7666" y="89"/>
                    <a:pt x="8281" y="262"/>
                  </a:cubicBezTo>
                  <a:cubicBezTo>
                    <a:pt x="8896" y="434"/>
                    <a:pt x="9488" y="691"/>
                    <a:pt x="10044" y="1024"/>
                  </a:cubicBezTo>
                  <a:cubicBezTo>
                    <a:pt x="10600" y="1358"/>
                    <a:pt x="11122" y="1770"/>
                    <a:pt x="11601" y="2254"/>
                  </a:cubicBezTo>
                  <a:cubicBezTo>
                    <a:pt x="12080" y="2737"/>
                    <a:pt x="12515" y="3293"/>
                    <a:pt x="12897" y="3915"/>
                  </a:cubicBezTo>
                  <a:lnTo>
                    <a:pt x="21600" y="18090"/>
                  </a:lnTo>
                  <a:lnTo>
                    <a:pt x="18629" y="21600"/>
                  </a:lnTo>
                  <a:lnTo>
                    <a:pt x="13362" y="20496"/>
                  </a:lnTo>
                  <a:lnTo>
                    <a:pt x="6933" y="10023"/>
                  </a:lnTo>
                  <a:lnTo>
                    <a:pt x="5294" y="4611"/>
                  </a:lnTo>
                  <a:lnTo>
                    <a:pt x="0" y="3670"/>
                  </a:lnTo>
                  <a:cubicBezTo>
                    <a:pt x="383" y="3086"/>
                    <a:pt x="814" y="2564"/>
                    <a:pt x="1285" y="2111"/>
                  </a:cubicBezTo>
                  <a:cubicBezTo>
                    <a:pt x="1757" y="1657"/>
                    <a:pt x="2268" y="1271"/>
                    <a:pt x="2810" y="959"/>
                  </a:cubicBezTo>
                  <a:cubicBezTo>
                    <a:pt x="3352" y="646"/>
                    <a:pt x="3926" y="406"/>
                    <a:pt x="4522" y="245"/>
                  </a:cubicBezTo>
                  <a:cubicBezTo>
                    <a:pt x="5119" y="83"/>
                    <a:pt x="5738" y="0"/>
                    <a:pt x="6371" y="0"/>
                  </a:cubicBezTo>
                  <a:close/>
                  <a:moveTo>
                    <a:pt x="6371" y="0"/>
                  </a:moveTo>
                </a:path>
              </a:pathLst>
            </a:custGeom>
            <a:solidFill>
              <a:schemeClr val="accent3"/>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61" name="Google Shape;9061;p207"/>
            <p:cNvSpPr/>
            <p:nvPr/>
          </p:nvSpPr>
          <p:spPr>
            <a:xfrm>
              <a:off x="602" y="376"/>
              <a:ext cx="232" cy="396"/>
            </a:xfrm>
            <a:custGeom>
              <a:rect b="b" l="l" r="r" t="t"/>
              <a:pathLst>
                <a:path extrusionOk="0" h="21600" w="21600">
                  <a:moveTo>
                    <a:pt x="21600" y="21600"/>
                  </a:moveTo>
                  <a:lnTo>
                    <a:pt x="17571" y="19396"/>
                  </a:lnTo>
                  <a:lnTo>
                    <a:pt x="0" y="1558"/>
                  </a:lnTo>
                  <a:lnTo>
                    <a:pt x="323" y="0"/>
                  </a:lnTo>
                  <a:lnTo>
                    <a:pt x="21600" y="21600"/>
                  </a:lnTo>
                  <a:close/>
                  <a:moveTo>
                    <a:pt x="21600" y="21600"/>
                  </a:moveTo>
                </a:path>
              </a:pathLst>
            </a:custGeom>
            <a:solidFill>
              <a:srgbClr val="C6760B"/>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62" name="Google Shape;9062;p207"/>
            <p:cNvSpPr/>
            <p:nvPr/>
          </p:nvSpPr>
          <p:spPr>
            <a:xfrm>
              <a:off x="548" y="176"/>
              <a:ext cx="58" cy="233"/>
            </a:xfrm>
            <a:custGeom>
              <a:rect b="b" l="l" r="r" t="t"/>
              <a:pathLst>
                <a:path extrusionOk="0" h="21600" w="21600">
                  <a:moveTo>
                    <a:pt x="21600" y="18955"/>
                  </a:moveTo>
                  <a:lnTo>
                    <a:pt x="20313" y="21600"/>
                  </a:lnTo>
                  <a:lnTo>
                    <a:pt x="2475" y="5946"/>
                  </a:lnTo>
                  <a:lnTo>
                    <a:pt x="0" y="0"/>
                  </a:lnTo>
                  <a:lnTo>
                    <a:pt x="21600" y="18955"/>
                  </a:lnTo>
                  <a:close/>
                  <a:moveTo>
                    <a:pt x="21600" y="18955"/>
                  </a:moveTo>
                </a:path>
              </a:pathLst>
            </a:custGeom>
            <a:solidFill>
              <a:srgbClr val="C6760B"/>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9063" name="Google Shape;9063;p207"/>
          <p:cNvSpPr txBox="1"/>
          <p:nvPr/>
        </p:nvSpPr>
        <p:spPr>
          <a:xfrm rot="-3600000">
            <a:off x="4118720" y="3627370"/>
            <a:ext cx="144965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lt1"/>
                </a:solidFill>
                <a:latin typeface="Lato Light"/>
                <a:ea typeface="Lato Light"/>
                <a:cs typeface="Lato Light"/>
                <a:sym typeface="Lato Light"/>
              </a:rPr>
              <a:t>Delivery </a:t>
            </a:r>
            <a:endParaRPr b="1" sz="1800">
              <a:solidFill>
                <a:schemeClr val="lt1"/>
              </a:solidFill>
              <a:latin typeface="Lato Light"/>
              <a:ea typeface="Lato Light"/>
              <a:cs typeface="Lato Light"/>
              <a:sym typeface="Lato Light"/>
            </a:endParaRPr>
          </a:p>
        </p:txBody>
      </p:sp>
      <p:sp>
        <p:nvSpPr>
          <p:cNvPr id="9064" name="Google Shape;9064;p207"/>
          <p:cNvSpPr txBox="1"/>
          <p:nvPr/>
        </p:nvSpPr>
        <p:spPr>
          <a:xfrm rot="3600000">
            <a:off x="5805730" y="3406563"/>
            <a:ext cx="1488047"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lt1"/>
                </a:solidFill>
                <a:latin typeface="Lato Light"/>
                <a:ea typeface="Lato Light"/>
                <a:cs typeface="Lato Light"/>
                <a:sym typeface="Lato Light"/>
              </a:rPr>
              <a:t>Document</a:t>
            </a:r>
            <a:endParaRPr b="1" sz="1800">
              <a:solidFill>
                <a:schemeClr val="lt1"/>
              </a:solidFill>
              <a:latin typeface="Lato Light"/>
              <a:ea typeface="Lato Light"/>
              <a:cs typeface="Lato Light"/>
              <a:sym typeface="Lato Light"/>
            </a:endParaRPr>
          </a:p>
        </p:txBody>
      </p:sp>
      <p:sp>
        <p:nvSpPr>
          <p:cNvPr id="9065" name="Google Shape;9065;p207"/>
          <p:cNvSpPr txBox="1"/>
          <p:nvPr/>
        </p:nvSpPr>
        <p:spPr>
          <a:xfrm>
            <a:off x="5006002" y="5157082"/>
            <a:ext cx="1943696"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lang="en-US" sz="1800">
                <a:solidFill>
                  <a:schemeClr val="lt1"/>
                </a:solidFill>
                <a:latin typeface="Lato Light"/>
                <a:ea typeface="Lato Light"/>
                <a:cs typeface="Lato Light"/>
                <a:sym typeface="Lato Light"/>
              </a:rPr>
              <a:t>Good Services</a:t>
            </a:r>
            <a:endParaRPr sz="1800">
              <a:solidFill>
                <a:schemeClr val="lt1"/>
              </a:solidFill>
              <a:latin typeface="Lato Light"/>
              <a:ea typeface="Lato Light"/>
              <a:cs typeface="Lato Light"/>
              <a:sym typeface="Lato Light"/>
            </a:endParaRPr>
          </a:p>
        </p:txBody>
      </p:sp>
      <p:grpSp>
        <p:nvGrpSpPr>
          <p:cNvPr id="9066" name="Google Shape;9066;p207"/>
          <p:cNvGrpSpPr/>
          <p:nvPr/>
        </p:nvGrpSpPr>
        <p:grpSpPr>
          <a:xfrm>
            <a:off x="3386848" y="2632849"/>
            <a:ext cx="1460089" cy="563857"/>
            <a:chOff x="1582038" y="2697524"/>
            <a:chExt cx="2577213" cy="316190"/>
          </a:xfrm>
        </p:grpSpPr>
        <p:cxnSp>
          <p:nvCxnSpPr>
            <p:cNvPr id="9067" name="Google Shape;9067;p207"/>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9068" name="Google Shape;9068;p207"/>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069" name="Google Shape;9069;p207"/>
          <p:cNvGrpSpPr/>
          <p:nvPr/>
        </p:nvGrpSpPr>
        <p:grpSpPr>
          <a:xfrm>
            <a:off x="6321062" y="2416976"/>
            <a:ext cx="1389985" cy="378924"/>
            <a:chOff x="7528087" y="2680840"/>
            <a:chExt cx="2803259" cy="316190"/>
          </a:xfrm>
        </p:grpSpPr>
        <p:cxnSp>
          <p:nvCxnSpPr>
            <p:cNvPr id="9070" name="Google Shape;9070;p207"/>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9071" name="Google Shape;9071;p207"/>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072" name="Google Shape;9072;p207"/>
          <p:cNvGrpSpPr/>
          <p:nvPr/>
        </p:nvGrpSpPr>
        <p:grpSpPr>
          <a:xfrm>
            <a:off x="7463158" y="4996356"/>
            <a:ext cx="1657331" cy="586777"/>
            <a:chOff x="8125333" y="4745260"/>
            <a:chExt cx="2389596" cy="203034"/>
          </a:xfrm>
        </p:grpSpPr>
        <p:cxnSp>
          <p:nvCxnSpPr>
            <p:cNvPr id="9073" name="Google Shape;9073;p207"/>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9074" name="Google Shape;9074;p207"/>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075" name="Google Shape;9075;p207"/>
          <p:cNvGrpSpPr/>
          <p:nvPr/>
        </p:nvGrpSpPr>
        <p:grpSpPr>
          <a:xfrm>
            <a:off x="1124161" y="2159627"/>
            <a:ext cx="2079818" cy="975569"/>
            <a:chOff x="1250714" y="3185240"/>
            <a:chExt cx="2079818" cy="975569"/>
          </a:xfrm>
        </p:grpSpPr>
        <p:sp>
          <p:nvSpPr>
            <p:cNvPr id="9076" name="Google Shape;9076;p207"/>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077" name="Google Shape;9077;p20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078" name="Google Shape;9078;p207"/>
          <p:cNvGrpSpPr/>
          <p:nvPr/>
        </p:nvGrpSpPr>
        <p:grpSpPr>
          <a:xfrm>
            <a:off x="7923493" y="2012451"/>
            <a:ext cx="2129979" cy="968178"/>
            <a:chOff x="1200553" y="3192631"/>
            <a:chExt cx="2129979" cy="968178"/>
          </a:xfrm>
        </p:grpSpPr>
        <p:sp>
          <p:nvSpPr>
            <p:cNvPr id="9079" name="Google Shape;9079;p207"/>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080" name="Google Shape;9080;p20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081" name="Google Shape;9081;p207"/>
          <p:cNvGrpSpPr/>
          <p:nvPr/>
        </p:nvGrpSpPr>
        <p:grpSpPr>
          <a:xfrm>
            <a:off x="9326993" y="5026598"/>
            <a:ext cx="2129979" cy="968178"/>
            <a:chOff x="1200553" y="3192631"/>
            <a:chExt cx="2129979" cy="968178"/>
          </a:xfrm>
        </p:grpSpPr>
        <p:sp>
          <p:nvSpPr>
            <p:cNvPr id="9082" name="Google Shape;9082;p207"/>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083" name="Google Shape;9083;p20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296" name="Shape 1296"/>
        <p:cNvGrpSpPr/>
        <p:nvPr/>
      </p:nvGrpSpPr>
      <p:grpSpPr>
        <a:xfrm>
          <a:off x="0" y="0"/>
          <a:ext cx="0" cy="0"/>
          <a:chOff x="0" y="0"/>
          <a:chExt cx="0" cy="0"/>
        </a:xfrm>
      </p:grpSpPr>
      <p:sp>
        <p:nvSpPr>
          <p:cNvPr id="1297" name="Google Shape;1297;p9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SWOT</a:t>
            </a:r>
            <a:endParaRPr b="0" i="0" sz="4800" u="none" cap="none" strike="noStrike">
              <a:solidFill>
                <a:schemeClr val="dk1"/>
              </a:solidFill>
              <a:latin typeface="Lato"/>
              <a:ea typeface="Lato"/>
              <a:cs typeface="Lato"/>
              <a:sym typeface="Lato"/>
            </a:endParaRPr>
          </a:p>
        </p:txBody>
      </p:sp>
      <p:sp>
        <p:nvSpPr>
          <p:cNvPr id="1298" name="Google Shape;1298;p9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299" name="Google Shape;1299;p9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300" name="Google Shape;1300;p91"/>
          <p:cNvSpPr/>
          <p:nvPr/>
        </p:nvSpPr>
        <p:spPr>
          <a:xfrm rot="-2202532">
            <a:off x="4753346" y="2398127"/>
            <a:ext cx="1730288" cy="1755045"/>
          </a:xfrm>
          <a:custGeom>
            <a:rect b="b" l="l" r="r" t="t"/>
            <a:pathLst>
              <a:path extrusionOk="0" h="10844" w="10688">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605">
              <a:solidFill>
                <a:schemeClr val="dk1"/>
              </a:solidFill>
              <a:latin typeface="Lato Light"/>
              <a:ea typeface="Lato Light"/>
              <a:cs typeface="Lato Light"/>
              <a:sym typeface="Lato Light"/>
            </a:endParaRPr>
          </a:p>
        </p:txBody>
      </p:sp>
      <p:sp>
        <p:nvSpPr>
          <p:cNvPr id="1301" name="Google Shape;1301;p91"/>
          <p:cNvSpPr/>
          <p:nvPr/>
        </p:nvSpPr>
        <p:spPr>
          <a:xfrm rot="3202081">
            <a:off x="5974630" y="2806946"/>
            <a:ext cx="1730063" cy="1755273"/>
          </a:xfrm>
          <a:custGeom>
            <a:rect b="b" l="l" r="r" t="t"/>
            <a:pathLst>
              <a:path extrusionOk="0" h="10844" w="10688">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605">
              <a:solidFill>
                <a:schemeClr val="dk1"/>
              </a:solidFill>
              <a:latin typeface="Lato Light"/>
              <a:ea typeface="Lato Light"/>
              <a:cs typeface="Lato Light"/>
              <a:sym typeface="Lato Light"/>
            </a:endParaRPr>
          </a:p>
        </p:txBody>
      </p:sp>
      <p:sp>
        <p:nvSpPr>
          <p:cNvPr id="1302" name="Google Shape;1302;p91"/>
          <p:cNvSpPr/>
          <p:nvPr/>
        </p:nvSpPr>
        <p:spPr>
          <a:xfrm rot="8579122">
            <a:off x="5562732" y="4030040"/>
            <a:ext cx="1730288" cy="1755045"/>
          </a:xfrm>
          <a:custGeom>
            <a:rect b="b" l="l" r="r" t="t"/>
            <a:pathLst>
              <a:path extrusionOk="0" h="10844" w="10688">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605">
              <a:solidFill>
                <a:schemeClr val="dk1"/>
              </a:solidFill>
              <a:latin typeface="Lato Light"/>
              <a:ea typeface="Lato Light"/>
              <a:cs typeface="Lato Light"/>
              <a:sym typeface="Lato Light"/>
            </a:endParaRPr>
          </a:p>
        </p:txBody>
      </p:sp>
      <p:sp>
        <p:nvSpPr>
          <p:cNvPr id="1303" name="Google Shape;1303;p91"/>
          <p:cNvSpPr/>
          <p:nvPr/>
        </p:nvSpPr>
        <p:spPr>
          <a:xfrm rot="-7621736">
            <a:off x="4342315" y="3629578"/>
            <a:ext cx="1730063" cy="1755273"/>
          </a:xfrm>
          <a:custGeom>
            <a:rect b="b" l="l" r="r" t="t"/>
            <a:pathLst>
              <a:path extrusionOk="0" h="10844" w="10688">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605">
              <a:solidFill>
                <a:schemeClr val="dk1"/>
              </a:solidFill>
              <a:latin typeface="Lato Light"/>
              <a:ea typeface="Lato Light"/>
              <a:cs typeface="Lato Light"/>
              <a:sym typeface="Lato Light"/>
            </a:endParaRPr>
          </a:p>
        </p:txBody>
      </p:sp>
      <p:sp>
        <p:nvSpPr>
          <p:cNvPr id="1304" name="Google Shape;1304;p91"/>
          <p:cNvSpPr txBox="1"/>
          <p:nvPr/>
        </p:nvSpPr>
        <p:spPr>
          <a:xfrm>
            <a:off x="5039187" y="2633380"/>
            <a:ext cx="1094015" cy="1015632"/>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6000">
                <a:solidFill>
                  <a:schemeClr val="lt1"/>
                </a:solidFill>
                <a:latin typeface="Lato"/>
                <a:ea typeface="Lato"/>
                <a:cs typeface="Lato"/>
                <a:sym typeface="Lato"/>
              </a:rPr>
              <a:t>S</a:t>
            </a:r>
            <a:endParaRPr b="1" sz="6000">
              <a:solidFill>
                <a:schemeClr val="lt1"/>
              </a:solidFill>
              <a:latin typeface="Lato"/>
              <a:ea typeface="Lato"/>
              <a:cs typeface="Lato"/>
              <a:sym typeface="Lato"/>
            </a:endParaRPr>
          </a:p>
        </p:txBody>
      </p:sp>
      <p:sp>
        <p:nvSpPr>
          <p:cNvPr id="1305" name="Google Shape;1305;p91"/>
          <p:cNvSpPr txBox="1"/>
          <p:nvPr/>
        </p:nvSpPr>
        <p:spPr>
          <a:xfrm>
            <a:off x="5867973" y="4444419"/>
            <a:ext cx="1094015" cy="1015632"/>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6000">
                <a:solidFill>
                  <a:schemeClr val="lt1"/>
                </a:solidFill>
                <a:latin typeface="Lato"/>
                <a:ea typeface="Lato"/>
                <a:cs typeface="Lato"/>
                <a:sym typeface="Lato"/>
              </a:rPr>
              <a:t>O</a:t>
            </a:r>
            <a:endParaRPr b="1" sz="6000">
              <a:solidFill>
                <a:schemeClr val="lt1"/>
              </a:solidFill>
              <a:latin typeface="Lato"/>
              <a:ea typeface="Lato"/>
              <a:cs typeface="Lato"/>
              <a:sym typeface="Lato"/>
            </a:endParaRPr>
          </a:p>
        </p:txBody>
      </p:sp>
      <p:sp>
        <p:nvSpPr>
          <p:cNvPr id="1306" name="Google Shape;1306;p91"/>
          <p:cNvSpPr txBox="1"/>
          <p:nvPr/>
        </p:nvSpPr>
        <p:spPr>
          <a:xfrm>
            <a:off x="6402111" y="3102174"/>
            <a:ext cx="1094015" cy="1015632"/>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6000">
                <a:solidFill>
                  <a:schemeClr val="lt1"/>
                </a:solidFill>
                <a:latin typeface="Lato"/>
                <a:ea typeface="Lato"/>
                <a:cs typeface="Lato"/>
                <a:sym typeface="Lato"/>
              </a:rPr>
              <a:t>W</a:t>
            </a:r>
            <a:endParaRPr b="1" sz="6000">
              <a:solidFill>
                <a:schemeClr val="lt1"/>
              </a:solidFill>
              <a:latin typeface="Lato"/>
              <a:ea typeface="Lato"/>
              <a:cs typeface="Lato"/>
              <a:sym typeface="Lato"/>
            </a:endParaRPr>
          </a:p>
        </p:txBody>
      </p:sp>
      <p:sp>
        <p:nvSpPr>
          <p:cNvPr id="1307" name="Google Shape;1307;p91"/>
          <p:cNvSpPr txBox="1"/>
          <p:nvPr/>
        </p:nvSpPr>
        <p:spPr>
          <a:xfrm>
            <a:off x="4623121" y="3950989"/>
            <a:ext cx="1094015" cy="1015632"/>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6000">
                <a:solidFill>
                  <a:schemeClr val="lt1"/>
                </a:solidFill>
                <a:latin typeface="Lato"/>
                <a:ea typeface="Lato"/>
                <a:cs typeface="Lato"/>
                <a:sym typeface="Lato"/>
              </a:rPr>
              <a:t>T</a:t>
            </a:r>
            <a:endParaRPr b="1" sz="6000">
              <a:solidFill>
                <a:schemeClr val="lt1"/>
              </a:solidFill>
              <a:latin typeface="Lato"/>
              <a:ea typeface="Lato"/>
              <a:cs typeface="Lato"/>
              <a:sym typeface="Lato"/>
            </a:endParaRPr>
          </a:p>
        </p:txBody>
      </p:sp>
      <p:grpSp>
        <p:nvGrpSpPr>
          <p:cNvPr id="1308" name="Google Shape;1308;p91"/>
          <p:cNvGrpSpPr/>
          <p:nvPr/>
        </p:nvGrpSpPr>
        <p:grpSpPr>
          <a:xfrm>
            <a:off x="6681864" y="2725852"/>
            <a:ext cx="1532965" cy="336176"/>
            <a:chOff x="6508376" y="1129553"/>
            <a:chExt cx="1532965" cy="336176"/>
          </a:xfrm>
        </p:grpSpPr>
        <p:cxnSp>
          <p:nvCxnSpPr>
            <p:cNvPr id="1309" name="Google Shape;1309;p91"/>
            <p:cNvCxnSpPr/>
            <p:nvPr/>
          </p:nvCxnSpPr>
          <p:spPr>
            <a:xfrm flipH="1" rot="10800000">
              <a:off x="6508376" y="1129553"/>
              <a:ext cx="336177" cy="336176"/>
            </a:xfrm>
            <a:prstGeom prst="straightConnector1">
              <a:avLst/>
            </a:prstGeom>
            <a:noFill/>
            <a:ln cap="flat" cmpd="sng" w="9525">
              <a:solidFill>
                <a:srgbClr val="D8D8D8"/>
              </a:solidFill>
              <a:prstDash val="solid"/>
              <a:miter lim="800000"/>
              <a:headEnd len="sm" w="sm" type="none"/>
              <a:tailEnd len="sm" w="sm" type="none"/>
            </a:ln>
          </p:spPr>
        </p:cxnSp>
        <p:cxnSp>
          <p:nvCxnSpPr>
            <p:cNvPr id="1310" name="Google Shape;1310;p91"/>
            <p:cNvCxnSpPr/>
            <p:nvPr/>
          </p:nvCxnSpPr>
          <p:spPr>
            <a:xfrm>
              <a:off x="6844553" y="1129553"/>
              <a:ext cx="1196788" cy="0"/>
            </a:xfrm>
            <a:prstGeom prst="straightConnector1">
              <a:avLst/>
            </a:prstGeom>
            <a:noFill/>
            <a:ln cap="flat" cmpd="sng" w="9525">
              <a:solidFill>
                <a:srgbClr val="D8D8D8"/>
              </a:solidFill>
              <a:prstDash val="solid"/>
              <a:miter lim="800000"/>
              <a:headEnd len="sm" w="sm" type="none"/>
              <a:tailEnd len="sm" w="sm" type="none"/>
            </a:ln>
          </p:spPr>
        </p:cxnSp>
      </p:grpSp>
      <p:grpSp>
        <p:nvGrpSpPr>
          <p:cNvPr id="1311" name="Google Shape;1311;p91"/>
          <p:cNvGrpSpPr/>
          <p:nvPr/>
        </p:nvGrpSpPr>
        <p:grpSpPr>
          <a:xfrm flipH="1" rot="10800000">
            <a:off x="6776924" y="4810108"/>
            <a:ext cx="1532965" cy="336176"/>
            <a:chOff x="6508376" y="1129553"/>
            <a:chExt cx="1532965" cy="336176"/>
          </a:xfrm>
        </p:grpSpPr>
        <p:cxnSp>
          <p:nvCxnSpPr>
            <p:cNvPr id="1312" name="Google Shape;1312;p91"/>
            <p:cNvCxnSpPr/>
            <p:nvPr/>
          </p:nvCxnSpPr>
          <p:spPr>
            <a:xfrm flipH="1" rot="10800000">
              <a:off x="6508376" y="1129553"/>
              <a:ext cx="336177" cy="336176"/>
            </a:xfrm>
            <a:prstGeom prst="straightConnector1">
              <a:avLst/>
            </a:prstGeom>
            <a:noFill/>
            <a:ln cap="flat" cmpd="sng" w="9525">
              <a:solidFill>
                <a:srgbClr val="D8D8D8"/>
              </a:solidFill>
              <a:prstDash val="solid"/>
              <a:miter lim="800000"/>
              <a:headEnd len="sm" w="sm" type="none"/>
              <a:tailEnd len="sm" w="sm" type="none"/>
            </a:ln>
          </p:spPr>
        </p:cxnSp>
        <p:cxnSp>
          <p:nvCxnSpPr>
            <p:cNvPr id="1313" name="Google Shape;1313;p91"/>
            <p:cNvCxnSpPr/>
            <p:nvPr/>
          </p:nvCxnSpPr>
          <p:spPr>
            <a:xfrm>
              <a:off x="6844553" y="1129553"/>
              <a:ext cx="1196788" cy="0"/>
            </a:xfrm>
            <a:prstGeom prst="straightConnector1">
              <a:avLst/>
            </a:prstGeom>
            <a:noFill/>
            <a:ln cap="flat" cmpd="sng" w="9525">
              <a:solidFill>
                <a:srgbClr val="D8D8D8"/>
              </a:solidFill>
              <a:prstDash val="solid"/>
              <a:miter lim="800000"/>
              <a:headEnd len="sm" w="sm" type="none"/>
              <a:tailEnd len="sm" w="sm" type="none"/>
            </a:ln>
          </p:spPr>
        </p:cxnSp>
      </p:grpSp>
      <p:grpSp>
        <p:nvGrpSpPr>
          <p:cNvPr id="1314" name="Google Shape;1314;p91"/>
          <p:cNvGrpSpPr/>
          <p:nvPr/>
        </p:nvGrpSpPr>
        <p:grpSpPr>
          <a:xfrm flipH="1">
            <a:off x="3740854" y="2752957"/>
            <a:ext cx="1532965" cy="336176"/>
            <a:chOff x="6508376" y="1129553"/>
            <a:chExt cx="1532965" cy="336176"/>
          </a:xfrm>
        </p:grpSpPr>
        <p:cxnSp>
          <p:nvCxnSpPr>
            <p:cNvPr id="1315" name="Google Shape;1315;p91"/>
            <p:cNvCxnSpPr/>
            <p:nvPr/>
          </p:nvCxnSpPr>
          <p:spPr>
            <a:xfrm flipH="1" rot="10800000">
              <a:off x="6508376" y="1129553"/>
              <a:ext cx="336177" cy="336176"/>
            </a:xfrm>
            <a:prstGeom prst="straightConnector1">
              <a:avLst/>
            </a:prstGeom>
            <a:noFill/>
            <a:ln cap="flat" cmpd="sng" w="9525">
              <a:solidFill>
                <a:srgbClr val="D8D8D8"/>
              </a:solidFill>
              <a:prstDash val="solid"/>
              <a:miter lim="800000"/>
              <a:headEnd len="sm" w="sm" type="none"/>
              <a:tailEnd len="sm" w="sm" type="none"/>
            </a:ln>
          </p:spPr>
        </p:cxnSp>
        <p:cxnSp>
          <p:nvCxnSpPr>
            <p:cNvPr id="1316" name="Google Shape;1316;p91"/>
            <p:cNvCxnSpPr/>
            <p:nvPr/>
          </p:nvCxnSpPr>
          <p:spPr>
            <a:xfrm>
              <a:off x="6844553" y="1129553"/>
              <a:ext cx="1196788" cy="0"/>
            </a:xfrm>
            <a:prstGeom prst="straightConnector1">
              <a:avLst/>
            </a:prstGeom>
            <a:noFill/>
            <a:ln cap="flat" cmpd="sng" w="9525">
              <a:solidFill>
                <a:srgbClr val="D8D8D8"/>
              </a:solidFill>
              <a:prstDash val="solid"/>
              <a:miter lim="800000"/>
              <a:headEnd len="sm" w="sm" type="none"/>
              <a:tailEnd len="sm" w="sm" type="none"/>
            </a:ln>
          </p:spPr>
        </p:cxnSp>
      </p:grpSp>
      <p:grpSp>
        <p:nvGrpSpPr>
          <p:cNvPr id="1317" name="Google Shape;1317;p91"/>
          <p:cNvGrpSpPr/>
          <p:nvPr/>
        </p:nvGrpSpPr>
        <p:grpSpPr>
          <a:xfrm rot="10800000">
            <a:off x="3675918" y="4954460"/>
            <a:ext cx="1546412" cy="336176"/>
            <a:chOff x="6508376" y="1129553"/>
            <a:chExt cx="1546412" cy="336176"/>
          </a:xfrm>
        </p:grpSpPr>
        <p:cxnSp>
          <p:nvCxnSpPr>
            <p:cNvPr id="1318" name="Google Shape;1318;p91"/>
            <p:cNvCxnSpPr/>
            <p:nvPr/>
          </p:nvCxnSpPr>
          <p:spPr>
            <a:xfrm flipH="1" rot="10800000">
              <a:off x="6508376" y="1129553"/>
              <a:ext cx="336177" cy="336176"/>
            </a:xfrm>
            <a:prstGeom prst="straightConnector1">
              <a:avLst/>
            </a:prstGeom>
            <a:noFill/>
            <a:ln cap="flat" cmpd="sng" w="9525">
              <a:solidFill>
                <a:srgbClr val="D8D8D8"/>
              </a:solidFill>
              <a:prstDash val="solid"/>
              <a:miter lim="800000"/>
              <a:headEnd len="sm" w="sm" type="none"/>
              <a:tailEnd len="sm" w="sm" type="none"/>
            </a:ln>
          </p:spPr>
        </p:cxnSp>
        <p:cxnSp>
          <p:nvCxnSpPr>
            <p:cNvPr id="1319" name="Google Shape;1319;p91"/>
            <p:cNvCxnSpPr/>
            <p:nvPr/>
          </p:nvCxnSpPr>
          <p:spPr>
            <a:xfrm>
              <a:off x="6858000" y="1129553"/>
              <a:ext cx="1196788" cy="0"/>
            </a:xfrm>
            <a:prstGeom prst="straightConnector1">
              <a:avLst/>
            </a:prstGeom>
            <a:noFill/>
            <a:ln cap="flat" cmpd="sng" w="9525">
              <a:solidFill>
                <a:srgbClr val="D8D8D8"/>
              </a:solidFill>
              <a:prstDash val="solid"/>
              <a:miter lim="800000"/>
              <a:headEnd len="sm" w="sm" type="none"/>
              <a:tailEnd len="sm" w="sm" type="none"/>
            </a:ln>
          </p:spPr>
        </p:cxnSp>
      </p:grpSp>
      <p:sp>
        <p:nvSpPr>
          <p:cNvPr id="1320" name="Google Shape;1320;p91"/>
          <p:cNvSpPr txBox="1"/>
          <p:nvPr/>
        </p:nvSpPr>
        <p:spPr>
          <a:xfrm>
            <a:off x="8386002" y="2644517"/>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321" name="Google Shape;1321;p91"/>
          <p:cNvSpPr txBox="1"/>
          <p:nvPr/>
        </p:nvSpPr>
        <p:spPr>
          <a:xfrm>
            <a:off x="8350486" y="2308889"/>
            <a:ext cx="1722203"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Weakness</a:t>
            </a:r>
            <a:endParaRPr b="1" sz="2400">
              <a:solidFill>
                <a:schemeClr val="dk1"/>
              </a:solidFill>
              <a:latin typeface="Lato Light"/>
              <a:ea typeface="Lato Light"/>
              <a:cs typeface="Lato Light"/>
              <a:sym typeface="Lato Light"/>
            </a:endParaRPr>
          </a:p>
        </p:txBody>
      </p:sp>
      <p:sp>
        <p:nvSpPr>
          <p:cNvPr id="1322" name="Google Shape;1322;p91"/>
          <p:cNvSpPr txBox="1"/>
          <p:nvPr/>
        </p:nvSpPr>
        <p:spPr>
          <a:xfrm>
            <a:off x="8430341" y="5045636"/>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323" name="Google Shape;1323;p91"/>
          <p:cNvSpPr txBox="1"/>
          <p:nvPr/>
        </p:nvSpPr>
        <p:spPr>
          <a:xfrm>
            <a:off x="8386002" y="4671586"/>
            <a:ext cx="2343911"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Opportunities</a:t>
            </a:r>
            <a:endParaRPr b="1" sz="2400">
              <a:solidFill>
                <a:schemeClr val="dk1"/>
              </a:solidFill>
              <a:latin typeface="Lato Light"/>
              <a:ea typeface="Lato Light"/>
              <a:cs typeface="Lato Light"/>
              <a:sym typeface="Lato Light"/>
            </a:endParaRPr>
          </a:p>
        </p:txBody>
      </p:sp>
      <p:sp>
        <p:nvSpPr>
          <p:cNvPr id="1324" name="Google Shape;1324;p91"/>
          <p:cNvSpPr txBox="1"/>
          <p:nvPr/>
        </p:nvSpPr>
        <p:spPr>
          <a:xfrm>
            <a:off x="317444" y="2665083"/>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325" name="Google Shape;1325;p91"/>
          <p:cNvSpPr txBox="1"/>
          <p:nvPr/>
        </p:nvSpPr>
        <p:spPr>
          <a:xfrm>
            <a:off x="2175845" y="2323188"/>
            <a:ext cx="1512210"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Strength</a:t>
            </a:r>
            <a:endParaRPr b="1" sz="2400">
              <a:solidFill>
                <a:schemeClr val="dk1"/>
              </a:solidFill>
              <a:latin typeface="Lato Light"/>
              <a:ea typeface="Lato Light"/>
              <a:cs typeface="Lato Light"/>
              <a:sym typeface="Lato Light"/>
            </a:endParaRPr>
          </a:p>
        </p:txBody>
      </p:sp>
      <p:sp>
        <p:nvSpPr>
          <p:cNvPr id="1326" name="Google Shape;1326;p91"/>
          <p:cNvSpPr txBox="1"/>
          <p:nvPr/>
        </p:nvSpPr>
        <p:spPr>
          <a:xfrm>
            <a:off x="217923" y="5180273"/>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327" name="Google Shape;1327;p91"/>
          <p:cNvSpPr txBox="1"/>
          <p:nvPr/>
        </p:nvSpPr>
        <p:spPr>
          <a:xfrm>
            <a:off x="2291293" y="4806223"/>
            <a:ext cx="1260538"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Thread</a:t>
            </a:r>
            <a:endParaRPr b="1" sz="2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300"/>
                                        </p:tgtEl>
                                        <p:attrNameLst>
                                          <p:attrName>style.visibility</p:attrName>
                                        </p:attrNameLst>
                                      </p:cBhvr>
                                      <p:to>
                                        <p:strVal val="visible"/>
                                      </p:to>
                                    </p:set>
                                    <p:animEffect filter="fade" transition="in">
                                      <p:cBhvr>
                                        <p:cTn dur="500"/>
                                        <p:tgtEl>
                                          <p:spTgt spid="130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304"/>
                                        </p:tgtEl>
                                        <p:attrNameLst>
                                          <p:attrName>style.visibility</p:attrName>
                                        </p:attrNameLst>
                                      </p:cBhvr>
                                      <p:to>
                                        <p:strVal val="visible"/>
                                      </p:to>
                                    </p:set>
                                    <p:animEffect filter="fade" transition="in">
                                      <p:cBhvr>
                                        <p:cTn dur="500"/>
                                        <p:tgtEl>
                                          <p:spTgt spid="130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01"/>
                                        </p:tgtEl>
                                        <p:attrNameLst>
                                          <p:attrName>style.visibility</p:attrName>
                                        </p:attrNameLst>
                                      </p:cBhvr>
                                      <p:to>
                                        <p:strVal val="visible"/>
                                      </p:to>
                                    </p:set>
                                    <p:animEffect filter="fade" transition="in">
                                      <p:cBhvr>
                                        <p:cTn dur="500"/>
                                        <p:tgtEl>
                                          <p:spTgt spid="1301"/>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306"/>
                                        </p:tgtEl>
                                        <p:attrNameLst>
                                          <p:attrName>style.visibility</p:attrName>
                                        </p:attrNameLst>
                                      </p:cBhvr>
                                      <p:to>
                                        <p:strVal val="visible"/>
                                      </p:to>
                                    </p:set>
                                    <p:animEffect filter="fade" transition="in">
                                      <p:cBhvr>
                                        <p:cTn dur="500"/>
                                        <p:tgtEl>
                                          <p:spTgt spid="130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303"/>
                                        </p:tgtEl>
                                        <p:attrNameLst>
                                          <p:attrName>style.visibility</p:attrName>
                                        </p:attrNameLst>
                                      </p:cBhvr>
                                      <p:to>
                                        <p:strVal val="visible"/>
                                      </p:to>
                                    </p:set>
                                    <p:animEffect filter="fade" transition="in">
                                      <p:cBhvr>
                                        <p:cTn dur="500"/>
                                        <p:tgtEl>
                                          <p:spTgt spid="1303"/>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302"/>
                                        </p:tgtEl>
                                        <p:attrNameLst>
                                          <p:attrName>style.visibility</p:attrName>
                                        </p:attrNameLst>
                                      </p:cBhvr>
                                      <p:to>
                                        <p:strVal val="visible"/>
                                      </p:to>
                                    </p:set>
                                    <p:animEffect filter="fade" transition="in">
                                      <p:cBhvr>
                                        <p:cTn dur="500"/>
                                        <p:tgtEl>
                                          <p:spTgt spid="1302"/>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305"/>
                                        </p:tgtEl>
                                        <p:attrNameLst>
                                          <p:attrName>style.visibility</p:attrName>
                                        </p:attrNameLst>
                                      </p:cBhvr>
                                      <p:to>
                                        <p:strVal val="visible"/>
                                      </p:to>
                                    </p:set>
                                    <p:animEffect filter="fade" transition="in">
                                      <p:cBhvr>
                                        <p:cTn dur="500"/>
                                        <p:tgtEl>
                                          <p:spTgt spid="1305"/>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307"/>
                                        </p:tgtEl>
                                        <p:attrNameLst>
                                          <p:attrName>style.visibility</p:attrName>
                                        </p:attrNameLst>
                                      </p:cBhvr>
                                      <p:to>
                                        <p:strVal val="visible"/>
                                      </p:to>
                                    </p:set>
                                    <p:animEffect filter="fade" transition="in">
                                      <p:cBhvr>
                                        <p:cTn dur="500"/>
                                        <p:tgtEl>
                                          <p:spTgt spid="1307"/>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1321"/>
                                        </p:tgtEl>
                                        <p:attrNameLst>
                                          <p:attrName>style.visibility</p:attrName>
                                        </p:attrNameLst>
                                      </p:cBhvr>
                                      <p:to>
                                        <p:strVal val="visible"/>
                                      </p:to>
                                    </p:set>
                                    <p:animEffect filter="fade" transition="in">
                                      <p:cBhvr>
                                        <p:cTn dur="500"/>
                                        <p:tgtEl>
                                          <p:spTgt spid="1321"/>
                                        </p:tgtEl>
                                      </p:cBhvr>
                                    </p:animEffect>
                                  </p:childTnLst>
                                </p:cTn>
                              </p:par>
                            </p:childTnLst>
                          </p:cTn>
                        </p:par>
                        <p:par>
                          <p:cTn fill="hold">
                            <p:stCondLst>
                              <p:cond delay="4500"/>
                            </p:stCondLst>
                            <p:childTnLst>
                              <p:par>
                                <p:cTn fill="hold" nodeType="afterEffect" presetClass="entr" presetID="10" presetSubtype="0">
                                  <p:stCondLst>
                                    <p:cond delay="0"/>
                                  </p:stCondLst>
                                  <p:childTnLst>
                                    <p:set>
                                      <p:cBhvr>
                                        <p:cTn dur="1" fill="hold">
                                          <p:stCondLst>
                                            <p:cond delay="0"/>
                                          </p:stCondLst>
                                        </p:cTn>
                                        <p:tgtEl>
                                          <p:spTgt spid="1323"/>
                                        </p:tgtEl>
                                        <p:attrNameLst>
                                          <p:attrName>style.visibility</p:attrName>
                                        </p:attrNameLst>
                                      </p:cBhvr>
                                      <p:to>
                                        <p:strVal val="visible"/>
                                      </p:to>
                                    </p:set>
                                    <p:animEffect filter="fade" transition="in">
                                      <p:cBhvr>
                                        <p:cTn dur="500"/>
                                        <p:tgtEl>
                                          <p:spTgt spid="1323"/>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1325"/>
                                        </p:tgtEl>
                                        <p:attrNameLst>
                                          <p:attrName>style.visibility</p:attrName>
                                        </p:attrNameLst>
                                      </p:cBhvr>
                                      <p:to>
                                        <p:strVal val="visible"/>
                                      </p:to>
                                    </p:set>
                                    <p:animEffect filter="fade" transition="in">
                                      <p:cBhvr>
                                        <p:cTn dur="500"/>
                                        <p:tgtEl>
                                          <p:spTgt spid="1325"/>
                                        </p:tgtEl>
                                      </p:cBhvr>
                                    </p:animEffect>
                                  </p:childTnLst>
                                </p:cTn>
                              </p:par>
                            </p:childTnLst>
                          </p:cTn>
                        </p:par>
                        <p:par>
                          <p:cTn fill="hold">
                            <p:stCondLst>
                              <p:cond delay="5500"/>
                            </p:stCondLst>
                            <p:childTnLst>
                              <p:par>
                                <p:cTn fill="hold" nodeType="afterEffect" presetClass="entr" presetID="10" presetSubtype="0">
                                  <p:stCondLst>
                                    <p:cond delay="0"/>
                                  </p:stCondLst>
                                  <p:childTnLst>
                                    <p:set>
                                      <p:cBhvr>
                                        <p:cTn dur="1" fill="hold">
                                          <p:stCondLst>
                                            <p:cond delay="0"/>
                                          </p:stCondLst>
                                        </p:cTn>
                                        <p:tgtEl>
                                          <p:spTgt spid="1327"/>
                                        </p:tgtEl>
                                        <p:attrNameLst>
                                          <p:attrName>style.visibility</p:attrName>
                                        </p:attrNameLst>
                                      </p:cBhvr>
                                      <p:to>
                                        <p:strVal val="visible"/>
                                      </p:to>
                                    </p:set>
                                    <p:animEffect filter="fade" transition="in">
                                      <p:cBhvr>
                                        <p:cTn dur="500"/>
                                        <p:tgtEl>
                                          <p:spTgt spid="13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087" name="Shape 9087"/>
        <p:cNvGrpSpPr/>
        <p:nvPr/>
      </p:nvGrpSpPr>
      <p:grpSpPr>
        <a:xfrm>
          <a:off x="0" y="0"/>
          <a:ext cx="0" cy="0"/>
          <a:chOff x="0" y="0"/>
          <a:chExt cx="0" cy="0"/>
        </a:xfrm>
      </p:grpSpPr>
      <p:sp>
        <p:nvSpPr>
          <p:cNvPr id="9088" name="Google Shape;9088;p20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089" name="Google Shape;9089;p20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090" name="Google Shape;9090;p20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091" name="Google Shape;9091;p208"/>
          <p:cNvGrpSpPr/>
          <p:nvPr/>
        </p:nvGrpSpPr>
        <p:grpSpPr>
          <a:xfrm>
            <a:off x="4642840" y="4953753"/>
            <a:ext cx="2933214" cy="1005234"/>
            <a:chOff x="4079828" y="2000384"/>
            <a:chExt cx="2578215" cy="704147"/>
          </a:xfrm>
        </p:grpSpPr>
        <p:sp>
          <p:nvSpPr>
            <p:cNvPr id="9092" name="Google Shape;9092;p208"/>
            <p:cNvSpPr/>
            <p:nvPr/>
          </p:nvSpPr>
          <p:spPr>
            <a:xfrm>
              <a:off x="4079828" y="2006734"/>
              <a:ext cx="2578215" cy="617376"/>
            </a:xfrm>
            <a:custGeom>
              <a:rect b="b" l="l" r="r" t="t"/>
              <a:pathLst>
                <a:path extrusionOk="0" h="619" w="2585">
                  <a:moveTo>
                    <a:pt x="618" y="619"/>
                  </a:moveTo>
                  <a:lnTo>
                    <a:pt x="2585" y="619"/>
                  </a:lnTo>
                  <a:lnTo>
                    <a:pt x="1967" y="0"/>
                  </a:lnTo>
                  <a:lnTo>
                    <a:pt x="0" y="0"/>
                  </a:lnTo>
                  <a:lnTo>
                    <a:pt x="618" y="619"/>
                  </a:lnTo>
                  <a:close/>
                </a:path>
              </a:pathLst>
            </a:custGeom>
            <a:solidFill>
              <a:schemeClr val="accent1"/>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sp>
          <p:nvSpPr>
            <p:cNvPr id="9093" name="Google Shape;9093;p208"/>
            <p:cNvSpPr/>
            <p:nvPr/>
          </p:nvSpPr>
          <p:spPr>
            <a:xfrm>
              <a:off x="4079828" y="2000384"/>
              <a:ext cx="616378" cy="704147"/>
            </a:xfrm>
            <a:custGeom>
              <a:rect b="b" l="l" r="r" t="t"/>
              <a:pathLst>
                <a:path extrusionOk="0" h="706" w="618">
                  <a:moveTo>
                    <a:pt x="0" y="0"/>
                  </a:moveTo>
                  <a:lnTo>
                    <a:pt x="0" y="88"/>
                  </a:lnTo>
                  <a:lnTo>
                    <a:pt x="618" y="706"/>
                  </a:lnTo>
                  <a:lnTo>
                    <a:pt x="618" y="619"/>
                  </a:lnTo>
                  <a:lnTo>
                    <a:pt x="0" y="0"/>
                  </a:lnTo>
                  <a:close/>
                </a:path>
              </a:pathLst>
            </a:custGeom>
            <a:solidFill>
              <a:srgbClr val="0E5042"/>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94" name="Google Shape;9094;p208"/>
            <p:cNvSpPr/>
            <p:nvPr/>
          </p:nvSpPr>
          <p:spPr>
            <a:xfrm>
              <a:off x="4696206" y="2617759"/>
              <a:ext cx="1961837" cy="86772"/>
            </a:xfrm>
            <a:prstGeom prst="rect">
              <a:avLst/>
            </a:prstGeom>
            <a:solidFill>
              <a:srgbClr val="167863"/>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95" name="Google Shape;9095;p208"/>
            <p:cNvSpPr/>
            <p:nvPr/>
          </p:nvSpPr>
          <p:spPr>
            <a:xfrm>
              <a:off x="4390583" y="2005267"/>
              <a:ext cx="2027661" cy="386551"/>
            </a:xfrm>
            <a:custGeom>
              <a:rect b="b" l="l" r="r" t="t"/>
              <a:pathLst>
                <a:path extrusionOk="0" h="7435" w="10000">
                  <a:moveTo>
                    <a:pt x="1892" y="7435"/>
                  </a:moveTo>
                  <a:lnTo>
                    <a:pt x="10000" y="7313"/>
                  </a:lnTo>
                  <a:lnTo>
                    <a:pt x="8148" y="0"/>
                  </a:lnTo>
                  <a:lnTo>
                    <a:pt x="0" y="0"/>
                  </a:lnTo>
                  <a:lnTo>
                    <a:pt x="1892" y="7435"/>
                  </a:lnTo>
                  <a:close/>
                </a:path>
              </a:pathLst>
            </a:custGeom>
            <a:solidFill>
              <a:srgbClr val="000000">
                <a:alpha val="14901"/>
              </a:srgbClr>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grpSp>
      <p:grpSp>
        <p:nvGrpSpPr>
          <p:cNvPr id="9096" name="Google Shape;9096;p208"/>
          <p:cNvGrpSpPr/>
          <p:nvPr/>
        </p:nvGrpSpPr>
        <p:grpSpPr>
          <a:xfrm>
            <a:off x="4642840" y="4165693"/>
            <a:ext cx="2933214" cy="1005234"/>
            <a:chOff x="4079828" y="2000384"/>
            <a:chExt cx="2578215" cy="704147"/>
          </a:xfrm>
        </p:grpSpPr>
        <p:sp>
          <p:nvSpPr>
            <p:cNvPr id="9097" name="Google Shape;9097;p208"/>
            <p:cNvSpPr/>
            <p:nvPr/>
          </p:nvSpPr>
          <p:spPr>
            <a:xfrm>
              <a:off x="4079828" y="2006734"/>
              <a:ext cx="2578215" cy="617376"/>
            </a:xfrm>
            <a:custGeom>
              <a:rect b="b" l="l" r="r" t="t"/>
              <a:pathLst>
                <a:path extrusionOk="0" h="619" w="2585">
                  <a:moveTo>
                    <a:pt x="618" y="619"/>
                  </a:moveTo>
                  <a:lnTo>
                    <a:pt x="2585" y="619"/>
                  </a:lnTo>
                  <a:lnTo>
                    <a:pt x="1967" y="0"/>
                  </a:lnTo>
                  <a:lnTo>
                    <a:pt x="0" y="0"/>
                  </a:lnTo>
                  <a:lnTo>
                    <a:pt x="618" y="619"/>
                  </a:lnTo>
                  <a:close/>
                </a:path>
              </a:pathLst>
            </a:cu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sp>
          <p:nvSpPr>
            <p:cNvPr id="9098" name="Google Shape;9098;p208"/>
            <p:cNvSpPr/>
            <p:nvPr/>
          </p:nvSpPr>
          <p:spPr>
            <a:xfrm>
              <a:off x="4079828" y="2000384"/>
              <a:ext cx="616378" cy="704147"/>
            </a:xfrm>
            <a:custGeom>
              <a:rect b="b" l="l" r="r" t="t"/>
              <a:pathLst>
                <a:path extrusionOk="0" h="706" w="618">
                  <a:moveTo>
                    <a:pt x="0" y="0"/>
                  </a:moveTo>
                  <a:lnTo>
                    <a:pt x="0" y="88"/>
                  </a:lnTo>
                  <a:lnTo>
                    <a:pt x="618" y="706"/>
                  </a:lnTo>
                  <a:lnTo>
                    <a:pt x="618" y="619"/>
                  </a:lnTo>
                  <a:lnTo>
                    <a:pt x="0" y="0"/>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099" name="Google Shape;9099;p208"/>
            <p:cNvSpPr/>
            <p:nvPr/>
          </p:nvSpPr>
          <p:spPr>
            <a:xfrm>
              <a:off x="4696206" y="2617759"/>
              <a:ext cx="1961837" cy="86772"/>
            </a:xfrm>
            <a:prstGeom prst="rect">
              <a:avLst/>
            </a:pr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00" name="Google Shape;9100;p208"/>
            <p:cNvSpPr/>
            <p:nvPr/>
          </p:nvSpPr>
          <p:spPr>
            <a:xfrm>
              <a:off x="4390583" y="2005267"/>
              <a:ext cx="2027661" cy="386551"/>
            </a:xfrm>
            <a:custGeom>
              <a:rect b="b" l="l" r="r" t="t"/>
              <a:pathLst>
                <a:path extrusionOk="0" h="7435" w="10000">
                  <a:moveTo>
                    <a:pt x="1892" y="7435"/>
                  </a:moveTo>
                  <a:lnTo>
                    <a:pt x="10000" y="7313"/>
                  </a:lnTo>
                  <a:lnTo>
                    <a:pt x="8148" y="0"/>
                  </a:lnTo>
                  <a:lnTo>
                    <a:pt x="0" y="0"/>
                  </a:lnTo>
                  <a:lnTo>
                    <a:pt x="1892" y="7435"/>
                  </a:lnTo>
                  <a:close/>
                </a:path>
              </a:pathLst>
            </a:custGeom>
            <a:solidFill>
              <a:srgbClr val="000000">
                <a:alpha val="14901"/>
              </a:srgbClr>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grpSp>
      <p:grpSp>
        <p:nvGrpSpPr>
          <p:cNvPr id="9101" name="Google Shape;9101;p208"/>
          <p:cNvGrpSpPr/>
          <p:nvPr/>
        </p:nvGrpSpPr>
        <p:grpSpPr>
          <a:xfrm>
            <a:off x="4642840" y="3377634"/>
            <a:ext cx="2933214" cy="1005234"/>
            <a:chOff x="4079828" y="2000384"/>
            <a:chExt cx="2578215" cy="704147"/>
          </a:xfrm>
        </p:grpSpPr>
        <p:sp>
          <p:nvSpPr>
            <p:cNvPr id="9102" name="Google Shape;9102;p208"/>
            <p:cNvSpPr/>
            <p:nvPr/>
          </p:nvSpPr>
          <p:spPr>
            <a:xfrm>
              <a:off x="4079828" y="2006734"/>
              <a:ext cx="2578215" cy="617376"/>
            </a:xfrm>
            <a:custGeom>
              <a:rect b="b" l="l" r="r" t="t"/>
              <a:pathLst>
                <a:path extrusionOk="0" h="619" w="2585">
                  <a:moveTo>
                    <a:pt x="618" y="619"/>
                  </a:moveTo>
                  <a:lnTo>
                    <a:pt x="2585" y="619"/>
                  </a:lnTo>
                  <a:lnTo>
                    <a:pt x="1967" y="0"/>
                  </a:lnTo>
                  <a:lnTo>
                    <a:pt x="0" y="0"/>
                  </a:lnTo>
                  <a:lnTo>
                    <a:pt x="618" y="619"/>
                  </a:lnTo>
                  <a:close/>
                </a:path>
              </a:pathLst>
            </a:cu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sp>
          <p:nvSpPr>
            <p:cNvPr id="9103" name="Google Shape;9103;p208"/>
            <p:cNvSpPr/>
            <p:nvPr/>
          </p:nvSpPr>
          <p:spPr>
            <a:xfrm>
              <a:off x="4079828" y="2000384"/>
              <a:ext cx="616378" cy="704147"/>
            </a:xfrm>
            <a:custGeom>
              <a:rect b="b" l="l" r="r" t="t"/>
              <a:pathLst>
                <a:path extrusionOk="0" h="706" w="618">
                  <a:moveTo>
                    <a:pt x="0" y="0"/>
                  </a:moveTo>
                  <a:lnTo>
                    <a:pt x="0" y="88"/>
                  </a:lnTo>
                  <a:lnTo>
                    <a:pt x="618" y="706"/>
                  </a:lnTo>
                  <a:lnTo>
                    <a:pt x="618" y="619"/>
                  </a:lnTo>
                  <a:lnTo>
                    <a:pt x="0" y="0"/>
                  </a:lnTo>
                  <a:close/>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04" name="Google Shape;9104;p208"/>
            <p:cNvSpPr/>
            <p:nvPr/>
          </p:nvSpPr>
          <p:spPr>
            <a:xfrm>
              <a:off x="4696206" y="2617759"/>
              <a:ext cx="1961837" cy="86772"/>
            </a:xfrm>
            <a:prstGeom prst="rect">
              <a:avLst/>
            </a:pr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05" name="Google Shape;9105;p208"/>
            <p:cNvSpPr/>
            <p:nvPr/>
          </p:nvSpPr>
          <p:spPr>
            <a:xfrm>
              <a:off x="4390583" y="2005267"/>
              <a:ext cx="2027661" cy="386551"/>
            </a:xfrm>
            <a:custGeom>
              <a:rect b="b" l="l" r="r" t="t"/>
              <a:pathLst>
                <a:path extrusionOk="0" h="7435" w="10000">
                  <a:moveTo>
                    <a:pt x="1892" y="7435"/>
                  </a:moveTo>
                  <a:lnTo>
                    <a:pt x="10000" y="7313"/>
                  </a:lnTo>
                  <a:lnTo>
                    <a:pt x="8148" y="0"/>
                  </a:lnTo>
                  <a:lnTo>
                    <a:pt x="0" y="0"/>
                  </a:lnTo>
                  <a:lnTo>
                    <a:pt x="1892" y="7435"/>
                  </a:lnTo>
                  <a:close/>
                </a:path>
              </a:pathLst>
            </a:custGeom>
            <a:solidFill>
              <a:srgbClr val="000000">
                <a:alpha val="14901"/>
              </a:srgbClr>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grpSp>
      <p:grpSp>
        <p:nvGrpSpPr>
          <p:cNvPr id="9106" name="Google Shape;9106;p208"/>
          <p:cNvGrpSpPr/>
          <p:nvPr/>
        </p:nvGrpSpPr>
        <p:grpSpPr>
          <a:xfrm>
            <a:off x="4642840" y="2589575"/>
            <a:ext cx="2933214" cy="1005234"/>
            <a:chOff x="4079828" y="2000384"/>
            <a:chExt cx="2578215" cy="704147"/>
          </a:xfrm>
        </p:grpSpPr>
        <p:sp>
          <p:nvSpPr>
            <p:cNvPr id="9107" name="Google Shape;9107;p208"/>
            <p:cNvSpPr/>
            <p:nvPr/>
          </p:nvSpPr>
          <p:spPr>
            <a:xfrm>
              <a:off x="4079828" y="2006734"/>
              <a:ext cx="2578215" cy="617376"/>
            </a:xfrm>
            <a:custGeom>
              <a:rect b="b" l="l" r="r" t="t"/>
              <a:pathLst>
                <a:path extrusionOk="0" h="619" w="2585">
                  <a:moveTo>
                    <a:pt x="618" y="619"/>
                  </a:moveTo>
                  <a:lnTo>
                    <a:pt x="2585" y="619"/>
                  </a:lnTo>
                  <a:lnTo>
                    <a:pt x="1967" y="0"/>
                  </a:lnTo>
                  <a:lnTo>
                    <a:pt x="0" y="0"/>
                  </a:lnTo>
                  <a:lnTo>
                    <a:pt x="618" y="619"/>
                  </a:lnTo>
                  <a:close/>
                </a:path>
              </a:pathLst>
            </a:cu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200">
                <a:solidFill>
                  <a:srgbClr val="7F7F7F"/>
                </a:solidFill>
                <a:latin typeface="Roboto Thin"/>
                <a:ea typeface="Roboto Thin"/>
                <a:cs typeface="Roboto Thin"/>
                <a:sym typeface="Roboto Thin"/>
              </a:endParaRPr>
            </a:p>
          </p:txBody>
        </p:sp>
        <p:sp>
          <p:nvSpPr>
            <p:cNvPr id="9108" name="Google Shape;9108;p208"/>
            <p:cNvSpPr/>
            <p:nvPr/>
          </p:nvSpPr>
          <p:spPr>
            <a:xfrm>
              <a:off x="4079828" y="2000384"/>
              <a:ext cx="616378" cy="704147"/>
            </a:xfrm>
            <a:custGeom>
              <a:rect b="b" l="l" r="r" t="t"/>
              <a:pathLst>
                <a:path extrusionOk="0" h="706" w="618">
                  <a:moveTo>
                    <a:pt x="0" y="0"/>
                  </a:moveTo>
                  <a:lnTo>
                    <a:pt x="0" y="88"/>
                  </a:lnTo>
                  <a:lnTo>
                    <a:pt x="618" y="706"/>
                  </a:lnTo>
                  <a:lnTo>
                    <a:pt x="618" y="619"/>
                  </a:lnTo>
                  <a:lnTo>
                    <a:pt x="0" y="0"/>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09" name="Google Shape;9109;p208"/>
            <p:cNvSpPr/>
            <p:nvPr/>
          </p:nvSpPr>
          <p:spPr>
            <a:xfrm>
              <a:off x="4696206" y="2617759"/>
              <a:ext cx="1961837" cy="86772"/>
            </a:xfrm>
            <a:prstGeom prst="rect">
              <a:avLst/>
            </a:pr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110" name="Google Shape;9110;p208"/>
          <p:cNvGrpSpPr/>
          <p:nvPr/>
        </p:nvGrpSpPr>
        <p:grpSpPr>
          <a:xfrm>
            <a:off x="8072505" y="3204309"/>
            <a:ext cx="732135" cy="732133"/>
            <a:chOff x="8472655" y="2632820"/>
            <a:chExt cx="732135" cy="732133"/>
          </a:xfrm>
        </p:grpSpPr>
        <p:sp>
          <p:nvSpPr>
            <p:cNvPr id="9111" name="Google Shape;9111;p208"/>
            <p:cNvSpPr/>
            <p:nvPr/>
          </p:nvSpPr>
          <p:spPr>
            <a:xfrm>
              <a:off x="8472655" y="2632820"/>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112" name="Google Shape;9112;p208"/>
            <p:cNvSpPr/>
            <p:nvPr/>
          </p:nvSpPr>
          <p:spPr>
            <a:xfrm>
              <a:off x="8675062" y="2828919"/>
              <a:ext cx="341667" cy="339342"/>
            </a:xfrm>
            <a:custGeom>
              <a:rect b="b" l="l" r="r" t="t"/>
              <a:pathLst>
                <a:path extrusionOk="0" h="21437" w="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113" name="Google Shape;9113;p208"/>
          <p:cNvGrpSpPr/>
          <p:nvPr/>
        </p:nvGrpSpPr>
        <p:grpSpPr>
          <a:xfrm>
            <a:off x="3048186" y="4366260"/>
            <a:ext cx="732135" cy="732133"/>
            <a:chOff x="2979741" y="3558779"/>
            <a:chExt cx="732135" cy="732133"/>
          </a:xfrm>
        </p:grpSpPr>
        <p:sp>
          <p:nvSpPr>
            <p:cNvPr id="9114" name="Google Shape;9114;p208"/>
            <p:cNvSpPr/>
            <p:nvPr/>
          </p:nvSpPr>
          <p:spPr>
            <a:xfrm>
              <a:off x="2979741" y="3558779"/>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115" name="Google Shape;9115;p208"/>
            <p:cNvGrpSpPr/>
            <p:nvPr/>
          </p:nvGrpSpPr>
          <p:grpSpPr>
            <a:xfrm>
              <a:off x="3169207" y="3743495"/>
              <a:ext cx="337019" cy="341666"/>
              <a:chOff x="0" y="0"/>
              <a:chExt cx="570" cy="576"/>
            </a:xfrm>
          </p:grpSpPr>
          <p:sp>
            <p:nvSpPr>
              <p:cNvPr id="9116" name="Google Shape;9116;p208"/>
              <p:cNvSpPr/>
              <p:nvPr/>
            </p:nvSpPr>
            <p:spPr>
              <a:xfrm>
                <a:off x="376" y="248"/>
                <a:ext cx="21" cy="1"/>
              </a:xfrm>
              <a:custGeom>
                <a:rect b="b" l="l" r="r" t="t"/>
                <a:pathLst>
                  <a:path extrusionOk="0" h="21600" w="21600">
                    <a:moveTo>
                      <a:pt x="21600" y="21600"/>
                    </a:moveTo>
                    <a:cubicBezTo>
                      <a:pt x="16007" y="16818"/>
                      <a:pt x="8457" y="9069"/>
                      <a:pt x="0" y="0"/>
                    </a:cubicBezTo>
                    <a:cubicBezTo>
                      <a:pt x="6420" y="10388"/>
                      <a:pt x="13700" y="17478"/>
                      <a:pt x="21600" y="21600"/>
                    </a:cubicBezTo>
                    <a:close/>
                    <a:moveTo>
                      <a:pt x="2160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17" name="Google Shape;9117;p208"/>
              <p:cNvSpPr/>
              <p:nvPr/>
            </p:nvSpPr>
            <p:spPr>
              <a:xfrm>
                <a:off x="0" y="0"/>
                <a:ext cx="570" cy="576"/>
              </a:xfrm>
              <a:custGeom>
                <a:rect b="b" l="l" r="r" t="t"/>
                <a:pathLst>
                  <a:path extrusionOk="0" h="21059" w="20024">
                    <a:moveTo>
                      <a:pt x="14769" y="15886"/>
                    </a:moveTo>
                    <a:lnTo>
                      <a:pt x="14493" y="15660"/>
                    </a:lnTo>
                    <a:lnTo>
                      <a:pt x="14788" y="15467"/>
                    </a:lnTo>
                    <a:lnTo>
                      <a:pt x="14936" y="15456"/>
                    </a:lnTo>
                    <a:cubicBezTo>
                      <a:pt x="15071" y="15448"/>
                      <a:pt x="17233" y="15305"/>
                      <a:pt x="18271" y="15227"/>
                    </a:cubicBezTo>
                    <a:cubicBezTo>
                      <a:pt x="19519" y="14334"/>
                      <a:pt x="19268" y="13379"/>
                      <a:pt x="18975" y="12855"/>
                    </a:cubicBezTo>
                    <a:cubicBezTo>
                      <a:pt x="18898" y="12856"/>
                      <a:pt x="18811" y="12857"/>
                      <a:pt x="18699" y="12858"/>
                    </a:cubicBezTo>
                    <a:lnTo>
                      <a:pt x="18683" y="12858"/>
                    </a:lnTo>
                    <a:lnTo>
                      <a:pt x="18682" y="12858"/>
                    </a:lnTo>
                    <a:cubicBezTo>
                      <a:pt x="18319" y="12856"/>
                      <a:pt x="15012" y="12701"/>
                      <a:pt x="14844" y="12694"/>
                    </a:cubicBezTo>
                    <a:lnTo>
                      <a:pt x="14678" y="12685"/>
                    </a:lnTo>
                    <a:lnTo>
                      <a:pt x="14386" y="12463"/>
                    </a:lnTo>
                    <a:lnTo>
                      <a:pt x="14656" y="12254"/>
                    </a:lnTo>
                    <a:lnTo>
                      <a:pt x="14818" y="12242"/>
                    </a:lnTo>
                    <a:cubicBezTo>
                      <a:pt x="14990" y="12229"/>
                      <a:pt x="18422" y="11964"/>
                      <a:pt x="18704" y="11959"/>
                    </a:cubicBezTo>
                    <a:cubicBezTo>
                      <a:pt x="19123" y="11953"/>
                      <a:pt x="19273" y="11951"/>
                      <a:pt x="19311" y="11951"/>
                    </a:cubicBezTo>
                    <a:cubicBezTo>
                      <a:pt x="19311" y="11951"/>
                      <a:pt x="19312" y="11951"/>
                      <a:pt x="19312" y="11951"/>
                    </a:cubicBezTo>
                    <a:cubicBezTo>
                      <a:pt x="19991" y="11309"/>
                      <a:pt x="20387" y="10507"/>
                      <a:pt x="19554" y="9691"/>
                    </a:cubicBezTo>
                    <a:cubicBezTo>
                      <a:pt x="18782" y="8935"/>
                      <a:pt x="15840" y="9089"/>
                      <a:pt x="13784" y="9056"/>
                    </a:cubicBezTo>
                    <a:cubicBezTo>
                      <a:pt x="13757" y="9057"/>
                      <a:pt x="13732" y="9057"/>
                      <a:pt x="13702" y="9057"/>
                    </a:cubicBezTo>
                    <a:lnTo>
                      <a:pt x="13698" y="9059"/>
                    </a:lnTo>
                    <a:cubicBezTo>
                      <a:pt x="13649" y="9059"/>
                      <a:pt x="14137" y="9054"/>
                      <a:pt x="13988" y="9048"/>
                    </a:cubicBezTo>
                    <a:cubicBezTo>
                      <a:pt x="13710" y="9040"/>
                      <a:pt x="13453" y="9028"/>
                      <a:pt x="13226" y="9009"/>
                    </a:cubicBezTo>
                    <a:cubicBezTo>
                      <a:pt x="12251" y="8958"/>
                      <a:pt x="10497" y="8968"/>
                      <a:pt x="10398" y="8964"/>
                    </a:cubicBezTo>
                    <a:lnTo>
                      <a:pt x="10343" y="8961"/>
                    </a:lnTo>
                    <a:lnTo>
                      <a:pt x="10040" y="8818"/>
                    </a:lnTo>
                    <a:lnTo>
                      <a:pt x="10340" y="8761"/>
                    </a:lnTo>
                    <a:lnTo>
                      <a:pt x="10392" y="8756"/>
                    </a:lnTo>
                    <a:cubicBezTo>
                      <a:pt x="10458" y="8750"/>
                      <a:pt x="10646" y="8743"/>
                      <a:pt x="11319" y="8672"/>
                    </a:cubicBezTo>
                    <a:cubicBezTo>
                      <a:pt x="10380" y="6546"/>
                      <a:pt x="12015" y="5309"/>
                      <a:pt x="12293" y="4218"/>
                    </a:cubicBezTo>
                    <a:cubicBezTo>
                      <a:pt x="13281" y="346"/>
                      <a:pt x="11306" y="0"/>
                      <a:pt x="11306" y="0"/>
                    </a:cubicBezTo>
                    <a:cubicBezTo>
                      <a:pt x="11306" y="0"/>
                      <a:pt x="6375" y="6964"/>
                      <a:pt x="5882" y="9217"/>
                    </a:cubicBezTo>
                    <a:cubicBezTo>
                      <a:pt x="5540" y="10780"/>
                      <a:pt x="3524" y="10650"/>
                      <a:pt x="2827" y="10619"/>
                    </a:cubicBezTo>
                    <a:cubicBezTo>
                      <a:pt x="-538" y="10467"/>
                      <a:pt x="-1213" y="19295"/>
                      <a:pt x="2526" y="20068"/>
                    </a:cubicBezTo>
                    <a:cubicBezTo>
                      <a:pt x="3273" y="20222"/>
                      <a:pt x="4127" y="19355"/>
                      <a:pt x="5727" y="20057"/>
                    </a:cubicBezTo>
                    <a:cubicBezTo>
                      <a:pt x="9239" y="21600"/>
                      <a:pt x="12279" y="20917"/>
                      <a:pt x="15069" y="20857"/>
                    </a:cubicBezTo>
                    <a:cubicBezTo>
                      <a:pt x="16961" y="20816"/>
                      <a:pt x="16824" y="19393"/>
                      <a:pt x="16651" y="18696"/>
                    </a:cubicBezTo>
                    <a:cubicBezTo>
                      <a:pt x="15741" y="18643"/>
                      <a:pt x="14834" y="18622"/>
                      <a:pt x="14748" y="18618"/>
                    </a:cubicBezTo>
                    <a:lnTo>
                      <a:pt x="14581" y="18611"/>
                    </a:lnTo>
                    <a:lnTo>
                      <a:pt x="14288" y="18403"/>
                    </a:lnTo>
                    <a:lnTo>
                      <a:pt x="14572" y="18191"/>
                    </a:lnTo>
                    <a:lnTo>
                      <a:pt x="14734" y="18179"/>
                    </a:lnTo>
                    <a:cubicBezTo>
                      <a:pt x="14837" y="18172"/>
                      <a:pt x="16113" y="18101"/>
                      <a:pt x="17172" y="18012"/>
                    </a:cubicBezTo>
                    <a:cubicBezTo>
                      <a:pt x="18121" y="17273"/>
                      <a:pt x="17881" y="16561"/>
                      <a:pt x="17661" y="16030"/>
                    </a:cubicBezTo>
                    <a:cubicBezTo>
                      <a:pt x="16564" y="15964"/>
                      <a:pt x="15065" y="15902"/>
                      <a:pt x="14953" y="15897"/>
                    </a:cubicBezTo>
                    <a:lnTo>
                      <a:pt x="14769" y="15886"/>
                    </a:lnTo>
                    <a:close/>
                    <a:moveTo>
                      <a:pt x="14769" y="15886"/>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118" name="Google Shape;9118;p208"/>
          <p:cNvGrpSpPr/>
          <p:nvPr/>
        </p:nvGrpSpPr>
        <p:grpSpPr>
          <a:xfrm>
            <a:off x="3125314" y="3149735"/>
            <a:ext cx="732135" cy="732133"/>
            <a:chOff x="2979741" y="2632820"/>
            <a:chExt cx="732135" cy="732133"/>
          </a:xfrm>
        </p:grpSpPr>
        <p:sp>
          <p:nvSpPr>
            <p:cNvPr id="9119" name="Google Shape;9119;p208"/>
            <p:cNvSpPr/>
            <p:nvPr/>
          </p:nvSpPr>
          <p:spPr>
            <a:xfrm>
              <a:off x="2979741" y="2632820"/>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120" name="Google Shape;9120;p208"/>
            <p:cNvGrpSpPr/>
            <p:nvPr/>
          </p:nvGrpSpPr>
          <p:grpSpPr>
            <a:xfrm>
              <a:off x="3122321" y="2847205"/>
              <a:ext cx="339342" cy="309126"/>
              <a:chOff x="0" y="0"/>
              <a:chExt cx="575" cy="523"/>
            </a:xfrm>
          </p:grpSpPr>
          <p:sp>
            <p:nvSpPr>
              <p:cNvPr id="9121" name="Google Shape;9121;p208"/>
              <p:cNvSpPr/>
              <p:nvPr/>
            </p:nvSpPr>
            <p:spPr>
              <a:xfrm>
                <a:off x="248" y="0"/>
                <a:ext cx="327" cy="523"/>
              </a:xfrm>
              <a:custGeom>
                <a:rect b="b" l="l" r="r" t="t"/>
                <a:pathLst>
                  <a:path extrusionOk="0" h="21600" w="21599">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22" name="Google Shape;9122;p208"/>
              <p:cNvSpPr/>
              <p:nvPr/>
            </p:nvSpPr>
            <p:spPr>
              <a:xfrm>
                <a:off x="248" y="408"/>
                <a:ext cx="72" cy="115"/>
              </a:xfrm>
              <a:custGeom>
                <a:rect b="b" l="l" r="r" t="t"/>
                <a:pathLst>
                  <a:path extrusionOk="0" h="21600" w="21600">
                    <a:moveTo>
                      <a:pt x="0" y="21600"/>
                    </a:moveTo>
                    <a:lnTo>
                      <a:pt x="21600" y="21600"/>
                    </a:lnTo>
                    <a:lnTo>
                      <a:pt x="21600" y="0"/>
                    </a:lnTo>
                    <a:lnTo>
                      <a:pt x="0" y="11452"/>
                    </a:lnTo>
                    <a:lnTo>
                      <a:pt x="0" y="21600"/>
                    </a:lnTo>
                    <a:close/>
                    <a:moveTo>
                      <a:pt x="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23" name="Google Shape;9123;p208"/>
              <p:cNvSpPr/>
              <p:nvPr/>
            </p:nvSpPr>
            <p:spPr>
              <a:xfrm>
                <a:off x="0" y="103"/>
                <a:ext cx="399" cy="341"/>
              </a:xfrm>
              <a:custGeom>
                <a:rect b="b" l="l" r="r" t="t"/>
                <a:pathLst>
                  <a:path extrusionOk="0" h="21600" w="2143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124" name="Google Shape;9124;p208"/>
          <p:cNvGrpSpPr/>
          <p:nvPr/>
        </p:nvGrpSpPr>
        <p:grpSpPr>
          <a:xfrm>
            <a:off x="8102156" y="2172530"/>
            <a:ext cx="732135" cy="732133"/>
            <a:chOff x="8472655" y="1706861"/>
            <a:chExt cx="732135" cy="732133"/>
          </a:xfrm>
        </p:grpSpPr>
        <p:sp>
          <p:nvSpPr>
            <p:cNvPr id="9125" name="Google Shape;9125;p208"/>
            <p:cNvSpPr/>
            <p:nvPr/>
          </p:nvSpPr>
          <p:spPr>
            <a:xfrm>
              <a:off x="8472655" y="1706861"/>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126" name="Google Shape;9126;p208"/>
            <p:cNvSpPr/>
            <p:nvPr/>
          </p:nvSpPr>
          <p:spPr>
            <a:xfrm>
              <a:off x="8687943" y="1899104"/>
              <a:ext cx="339342" cy="339342"/>
            </a:xfrm>
            <a:custGeom>
              <a:rect b="b" l="l" r="r" t="t"/>
              <a:pathLst>
                <a:path extrusionOk="0" h="21600" w="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127" name="Google Shape;9127;p208"/>
          <p:cNvGrpSpPr/>
          <p:nvPr/>
        </p:nvGrpSpPr>
        <p:grpSpPr>
          <a:xfrm>
            <a:off x="8102156" y="4510011"/>
            <a:ext cx="732135" cy="732133"/>
            <a:chOff x="8472655" y="3558779"/>
            <a:chExt cx="732135" cy="732133"/>
          </a:xfrm>
        </p:grpSpPr>
        <p:sp>
          <p:nvSpPr>
            <p:cNvPr id="9128" name="Google Shape;9128;p208"/>
            <p:cNvSpPr/>
            <p:nvPr/>
          </p:nvSpPr>
          <p:spPr>
            <a:xfrm>
              <a:off x="8472655" y="3558779"/>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129" name="Google Shape;9129;p208"/>
            <p:cNvSpPr/>
            <p:nvPr/>
          </p:nvSpPr>
          <p:spPr>
            <a:xfrm>
              <a:off x="8667889" y="3797622"/>
              <a:ext cx="341666" cy="248696"/>
            </a:xfrm>
            <a:custGeom>
              <a:rect b="b" l="l" r="r" t="t"/>
              <a:pathLst>
                <a:path extrusionOk="0" h="21600" w="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130" name="Google Shape;9130;p208"/>
          <p:cNvGrpSpPr/>
          <p:nvPr/>
        </p:nvGrpSpPr>
        <p:grpSpPr>
          <a:xfrm>
            <a:off x="3046244" y="5437006"/>
            <a:ext cx="732135" cy="732133"/>
            <a:chOff x="2979741" y="4484738"/>
            <a:chExt cx="732135" cy="732133"/>
          </a:xfrm>
        </p:grpSpPr>
        <p:sp>
          <p:nvSpPr>
            <p:cNvPr id="9131" name="Google Shape;9131;p208"/>
            <p:cNvSpPr/>
            <p:nvPr/>
          </p:nvSpPr>
          <p:spPr>
            <a:xfrm>
              <a:off x="2979741" y="4484738"/>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132" name="Google Shape;9132;p208"/>
            <p:cNvGrpSpPr/>
            <p:nvPr/>
          </p:nvGrpSpPr>
          <p:grpSpPr>
            <a:xfrm>
              <a:off x="3164335" y="4668683"/>
              <a:ext cx="311452" cy="339342"/>
              <a:chOff x="0" y="0"/>
              <a:chExt cx="526" cy="577"/>
            </a:xfrm>
          </p:grpSpPr>
          <p:sp>
            <p:nvSpPr>
              <p:cNvPr id="9133" name="Google Shape;9133;p208"/>
              <p:cNvSpPr/>
              <p:nvPr/>
            </p:nvSpPr>
            <p:spPr>
              <a:xfrm>
                <a:off x="0" y="0"/>
                <a:ext cx="526" cy="407"/>
              </a:xfrm>
              <a:custGeom>
                <a:rect b="b" l="l" r="r" t="t"/>
                <a:pathLst>
                  <a:path extrusionOk="0" h="21600" w="21600">
                    <a:moveTo>
                      <a:pt x="20114" y="7917"/>
                    </a:moveTo>
                    <a:lnTo>
                      <a:pt x="21600" y="0"/>
                    </a:lnTo>
                    <a:lnTo>
                      <a:pt x="15477" y="1916"/>
                    </a:lnTo>
                    <a:lnTo>
                      <a:pt x="17029" y="3924"/>
                    </a:lnTo>
                    <a:lnTo>
                      <a:pt x="11123" y="11569"/>
                    </a:lnTo>
                    <a:lnTo>
                      <a:pt x="8614" y="8321"/>
                    </a:lnTo>
                    <a:lnTo>
                      <a:pt x="0" y="19474"/>
                    </a:lnTo>
                    <a:lnTo>
                      <a:pt x="1642" y="21600"/>
                    </a:lnTo>
                    <a:lnTo>
                      <a:pt x="1642" y="21599"/>
                    </a:lnTo>
                    <a:lnTo>
                      <a:pt x="8614" y="12572"/>
                    </a:lnTo>
                    <a:lnTo>
                      <a:pt x="11123" y="15820"/>
                    </a:lnTo>
                    <a:lnTo>
                      <a:pt x="18671" y="6049"/>
                    </a:lnTo>
                    <a:lnTo>
                      <a:pt x="20114" y="7917"/>
                    </a:lnTo>
                    <a:close/>
                    <a:moveTo>
                      <a:pt x="20114" y="7917"/>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34" name="Google Shape;9134;p208"/>
              <p:cNvSpPr/>
              <p:nvPr/>
            </p:nvSpPr>
            <p:spPr>
              <a:xfrm>
                <a:off x="48" y="440"/>
                <a:ext cx="75" cy="137"/>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35" name="Google Shape;9135;p208"/>
              <p:cNvSpPr/>
              <p:nvPr/>
            </p:nvSpPr>
            <p:spPr>
              <a:xfrm>
                <a:off x="176" y="368"/>
                <a:ext cx="75" cy="205"/>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36" name="Google Shape;9136;p208"/>
              <p:cNvSpPr/>
              <p:nvPr/>
            </p:nvSpPr>
            <p:spPr>
              <a:xfrm>
                <a:off x="304" y="296"/>
                <a:ext cx="75" cy="275"/>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37" name="Google Shape;9137;p208"/>
              <p:cNvSpPr/>
              <p:nvPr/>
            </p:nvSpPr>
            <p:spPr>
              <a:xfrm>
                <a:off x="432" y="232"/>
                <a:ext cx="75" cy="342"/>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138" name="Google Shape;9138;p208"/>
          <p:cNvGrpSpPr/>
          <p:nvPr/>
        </p:nvGrpSpPr>
        <p:grpSpPr>
          <a:xfrm>
            <a:off x="8065553" y="5479782"/>
            <a:ext cx="732135" cy="732133"/>
            <a:chOff x="8472655" y="4484738"/>
            <a:chExt cx="732135" cy="732133"/>
          </a:xfrm>
        </p:grpSpPr>
        <p:sp>
          <p:nvSpPr>
            <p:cNvPr id="9139" name="Google Shape;9139;p208"/>
            <p:cNvSpPr/>
            <p:nvPr/>
          </p:nvSpPr>
          <p:spPr>
            <a:xfrm>
              <a:off x="8472655" y="4484738"/>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140" name="Google Shape;9140;p208"/>
            <p:cNvGrpSpPr/>
            <p:nvPr/>
          </p:nvGrpSpPr>
          <p:grpSpPr>
            <a:xfrm>
              <a:off x="8623282" y="4741824"/>
              <a:ext cx="413417" cy="208116"/>
              <a:chOff x="0" y="0"/>
              <a:chExt cx="576" cy="293"/>
            </a:xfrm>
          </p:grpSpPr>
          <p:sp>
            <p:nvSpPr>
              <p:cNvPr id="9141" name="Google Shape;9141;p208"/>
              <p:cNvSpPr/>
              <p:nvPr/>
            </p:nvSpPr>
            <p:spPr>
              <a:xfrm>
                <a:off x="0" y="0"/>
                <a:ext cx="576" cy="239"/>
              </a:xfrm>
              <a:custGeom>
                <a:rect b="b" l="l" r="r" t="t"/>
                <a:pathLst>
                  <a:path extrusionOk="0" h="21600" w="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42" name="Google Shape;9142;p208"/>
              <p:cNvSpPr/>
              <p:nvPr/>
            </p:nvSpPr>
            <p:spPr>
              <a:xfrm>
                <a:off x="4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43" name="Google Shape;9143;p208"/>
              <p:cNvSpPr/>
              <p:nvPr/>
            </p:nvSpPr>
            <p:spPr>
              <a:xfrm>
                <a:off x="40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144" name="Google Shape;9144;p208"/>
          <p:cNvGrpSpPr/>
          <p:nvPr/>
        </p:nvGrpSpPr>
        <p:grpSpPr>
          <a:xfrm>
            <a:off x="3179782" y="2024862"/>
            <a:ext cx="732135" cy="732133"/>
            <a:chOff x="2979741" y="1706861"/>
            <a:chExt cx="732135" cy="732133"/>
          </a:xfrm>
        </p:grpSpPr>
        <p:sp>
          <p:nvSpPr>
            <p:cNvPr id="9145" name="Google Shape;9145;p208"/>
            <p:cNvSpPr/>
            <p:nvPr/>
          </p:nvSpPr>
          <p:spPr>
            <a:xfrm>
              <a:off x="2979741" y="1706861"/>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146" name="Google Shape;9146;p208"/>
            <p:cNvGrpSpPr/>
            <p:nvPr/>
          </p:nvGrpSpPr>
          <p:grpSpPr>
            <a:xfrm>
              <a:off x="3184043" y="1943313"/>
              <a:ext cx="337018" cy="260317"/>
              <a:chOff x="0" y="0"/>
              <a:chExt cx="572" cy="440"/>
            </a:xfrm>
          </p:grpSpPr>
          <p:sp>
            <p:nvSpPr>
              <p:cNvPr id="9147" name="Google Shape;9147;p208"/>
              <p:cNvSpPr/>
              <p:nvPr/>
            </p:nvSpPr>
            <p:spPr>
              <a:xfrm>
                <a:off x="56" y="0"/>
                <a:ext cx="450" cy="299"/>
              </a:xfrm>
              <a:custGeom>
                <a:rect b="b" l="l" r="r" t="t"/>
                <a:pathLst>
                  <a:path extrusionOk="0" h="21600" w="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48" name="Google Shape;9148;p208"/>
              <p:cNvSpPr/>
              <p:nvPr/>
            </p:nvSpPr>
            <p:spPr>
              <a:xfrm>
                <a:off x="0" y="328"/>
                <a:ext cx="572" cy="66"/>
              </a:xfrm>
              <a:custGeom>
                <a:rect b="b" l="l" r="r" t="t"/>
                <a:pathLst>
                  <a:path extrusionOk="0" h="21600" w="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149" name="Google Shape;9149;p208"/>
              <p:cNvSpPr/>
              <p:nvPr/>
            </p:nvSpPr>
            <p:spPr>
              <a:xfrm>
                <a:off x="0" y="416"/>
                <a:ext cx="572" cy="24"/>
              </a:xfrm>
              <a:custGeom>
                <a:rect b="b" l="l" r="r" t="t"/>
                <a:pathLst>
                  <a:path extrusionOk="0" h="21600" w="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150" name="Google Shape;9150;p208"/>
          <p:cNvGrpSpPr/>
          <p:nvPr/>
        </p:nvGrpSpPr>
        <p:grpSpPr>
          <a:xfrm>
            <a:off x="686889" y="1916231"/>
            <a:ext cx="2079818" cy="975569"/>
            <a:chOff x="1250714" y="3185240"/>
            <a:chExt cx="2079818" cy="975569"/>
          </a:xfrm>
        </p:grpSpPr>
        <p:sp>
          <p:nvSpPr>
            <p:cNvPr id="9151" name="Google Shape;9151;p208"/>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52" name="Google Shape;9152;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53" name="Google Shape;9153;p208"/>
          <p:cNvGrpSpPr/>
          <p:nvPr/>
        </p:nvGrpSpPr>
        <p:grpSpPr>
          <a:xfrm>
            <a:off x="8952914" y="2068895"/>
            <a:ext cx="2129979" cy="968178"/>
            <a:chOff x="1200553" y="3192631"/>
            <a:chExt cx="2129979" cy="968178"/>
          </a:xfrm>
        </p:grpSpPr>
        <p:sp>
          <p:nvSpPr>
            <p:cNvPr id="9154" name="Google Shape;9154;p2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55" name="Google Shape;9155;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56" name="Google Shape;9156;p208"/>
          <p:cNvGrpSpPr/>
          <p:nvPr/>
        </p:nvGrpSpPr>
        <p:grpSpPr>
          <a:xfrm>
            <a:off x="686041" y="3068475"/>
            <a:ext cx="2079818" cy="975569"/>
            <a:chOff x="1250714" y="3185240"/>
            <a:chExt cx="2079818" cy="975569"/>
          </a:xfrm>
        </p:grpSpPr>
        <p:sp>
          <p:nvSpPr>
            <p:cNvPr id="9157" name="Google Shape;9157;p208"/>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58" name="Google Shape;9158;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59" name="Google Shape;9159;p208"/>
          <p:cNvGrpSpPr/>
          <p:nvPr/>
        </p:nvGrpSpPr>
        <p:grpSpPr>
          <a:xfrm>
            <a:off x="8952914" y="3127622"/>
            <a:ext cx="2129979" cy="968178"/>
            <a:chOff x="1200553" y="3192631"/>
            <a:chExt cx="2129979" cy="968178"/>
          </a:xfrm>
        </p:grpSpPr>
        <p:sp>
          <p:nvSpPr>
            <p:cNvPr id="9160" name="Google Shape;9160;p2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61" name="Google Shape;9161;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62" name="Google Shape;9162;p208"/>
          <p:cNvGrpSpPr/>
          <p:nvPr/>
        </p:nvGrpSpPr>
        <p:grpSpPr>
          <a:xfrm>
            <a:off x="9027680" y="4362886"/>
            <a:ext cx="2129979" cy="968178"/>
            <a:chOff x="1200553" y="3192631"/>
            <a:chExt cx="2129979" cy="968178"/>
          </a:xfrm>
        </p:grpSpPr>
        <p:sp>
          <p:nvSpPr>
            <p:cNvPr id="9163" name="Google Shape;9163;p2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64" name="Google Shape;9164;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65" name="Google Shape;9165;p208"/>
          <p:cNvGrpSpPr/>
          <p:nvPr/>
        </p:nvGrpSpPr>
        <p:grpSpPr>
          <a:xfrm>
            <a:off x="9027680" y="5421613"/>
            <a:ext cx="2129979" cy="968178"/>
            <a:chOff x="1200553" y="3192631"/>
            <a:chExt cx="2129979" cy="968178"/>
          </a:xfrm>
        </p:grpSpPr>
        <p:sp>
          <p:nvSpPr>
            <p:cNvPr id="9166" name="Google Shape;9166;p2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67" name="Google Shape;9167;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68" name="Google Shape;9168;p208"/>
          <p:cNvGrpSpPr/>
          <p:nvPr/>
        </p:nvGrpSpPr>
        <p:grpSpPr>
          <a:xfrm>
            <a:off x="568406" y="4309864"/>
            <a:ext cx="2079818" cy="975569"/>
            <a:chOff x="1250714" y="3185240"/>
            <a:chExt cx="2079818" cy="975569"/>
          </a:xfrm>
        </p:grpSpPr>
        <p:sp>
          <p:nvSpPr>
            <p:cNvPr id="9169" name="Google Shape;9169;p208"/>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70" name="Google Shape;9170;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171" name="Google Shape;9171;p208"/>
          <p:cNvGrpSpPr/>
          <p:nvPr/>
        </p:nvGrpSpPr>
        <p:grpSpPr>
          <a:xfrm>
            <a:off x="620175" y="5409873"/>
            <a:ext cx="2079818" cy="975569"/>
            <a:chOff x="1250714" y="3185240"/>
            <a:chExt cx="2079818" cy="975569"/>
          </a:xfrm>
        </p:grpSpPr>
        <p:sp>
          <p:nvSpPr>
            <p:cNvPr id="9172" name="Google Shape;9172;p208"/>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173" name="Google Shape;9173;p2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9106"/>
                                        </p:tgtEl>
                                        <p:attrNameLst>
                                          <p:attrName>style.visibility</p:attrName>
                                        </p:attrNameLst>
                                      </p:cBhvr>
                                      <p:to>
                                        <p:strVal val="visible"/>
                                      </p:to>
                                    </p:set>
                                    <p:anim calcmode="lin" valueType="num">
                                      <p:cBhvr additive="base">
                                        <p:cTn dur="1250"/>
                                        <p:tgtEl>
                                          <p:spTgt spid="910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250"/>
                                  </p:stCondLst>
                                  <p:childTnLst>
                                    <p:set>
                                      <p:cBhvr>
                                        <p:cTn dur="1" fill="hold">
                                          <p:stCondLst>
                                            <p:cond delay="0"/>
                                          </p:stCondLst>
                                        </p:cTn>
                                        <p:tgtEl>
                                          <p:spTgt spid="9101"/>
                                        </p:tgtEl>
                                        <p:attrNameLst>
                                          <p:attrName>style.visibility</p:attrName>
                                        </p:attrNameLst>
                                      </p:cBhvr>
                                      <p:to>
                                        <p:strVal val="visible"/>
                                      </p:to>
                                    </p:set>
                                    <p:anim calcmode="lin" valueType="num">
                                      <p:cBhvr additive="base">
                                        <p:cTn dur="1250"/>
                                        <p:tgtEl>
                                          <p:spTgt spid="910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500"/>
                                  </p:stCondLst>
                                  <p:childTnLst>
                                    <p:set>
                                      <p:cBhvr>
                                        <p:cTn dur="1" fill="hold">
                                          <p:stCondLst>
                                            <p:cond delay="0"/>
                                          </p:stCondLst>
                                        </p:cTn>
                                        <p:tgtEl>
                                          <p:spTgt spid="9096"/>
                                        </p:tgtEl>
                                        <p:attrNameLst>
                                          <p:attrName>style.visibility</p:attrName>
                                        </p:attrNameLst>
                                      </p:cBhvr>
                                      <p:to>
                                        <p:strVal val="visible"/>
                                      </p:to>
                                    </p:set>
                                    <p:anim calcmode="lin" valueType="num">
                                      <p:cBhvr additive="base">
                                        <p:cTn dur="1250"/>
                                        <p:tgtEl>
                                          <p:spTgt spid="909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750"/>
                                  </p:stCondLst>
                                  <p:childTnLst>
                                    <p:set>
                                      <p:cBhvr>
                                        <p:cTn dur="1" fill="hold">
                                          <p:stCondLst>
                                            <p:cond delay="0"/>
                                          </p:stCondLst>
                                        </p:cTn>
                                        <p:tgtEl>
                                          <p:spTgt spid="9091"/>
                                        </p:tgtEl>
                                        <p:attrNameLst>
                                          <p:attrName>style.visibility</p:attrName>
                                        </p:attrNameLst>
                                      </p:cBhvr>
                                      <p:to>
                                        <p:strVal val="visible"/>
                                      </p:to>
                                    </p:set>
                                    <p:anim calcmode="lin" valueType="num">
                                      <p:cBhvr additive="base">
                                        <p:cTn dur="1250"/>
                                        <p:tgtEl>
                                          <p:spTgt spid="9091"/>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0"/>
                                  </p:stCondLst>
                                  <p:childTnLst>
                                    <p:set>
                                      <p:cBhvr>
                                        <p:cTn dur="1" fill="hold">
                                          <p:stCondLst>
                                            <p:cond delay="0"/>
                                          </p:stCondLst>
                                        </p:cTn>
                                        <p:tgtEl>
                                          <p:spTgt spid="9144"/>
                                        </p:tgtEl>
                                        <p:attrNameLst>
                                          <p:attrName>style.visibility</p:attrName>
                                        </p:attrNameLst>
                                      </p:cBhvr>
                                      <p:to>
                                        <p:strVal val="visible"/>
                                      </p:to>
                                    </p:set>
                                    <p:animEffect filter="fade" transition="in">
                                      <p:cBhvr>
                                        <p:cTn dur="250"/>
                                        <p:tgtEl>
                                          <p:spTgt spid="9144"/>
                                        </p:tgtEl>
                                      </p:cBhvr>
                                    </p:animEffect>
                                  </p:childTnLst>
                                </p:cTn>
                              </p:par>
                              <p:par>
                                <p:cTn fill="hold" nodeType="withEffect" presetClass="entr" presetID="10" presetSubtype="0">
                                  <p:stCondLst>
                                    <p:cond delay="0"/>
                                  </p:stCondLst>
                                  <p:childTnLst>
                                    <p:set>
                                      <p:cBhvr>
                                        <p:cTn dur="1" fill="hold">
                                          <p:stCondLst>
                                            <p:cond delay="0"/>
                                          </p:stCondLst>
                                        </p:cTn>
                                        <p:tgtEl>
                                          <p:spTgt spid="9124"/>
                                        </p:tgtEl>
                                        <p:attrNameLst>
                                          <p:attrName>style.visibility</p:attrName>
                                        </p:attrNameLst>
                                      </p:cBhvr>
                                      <p:to>
                                        <p:strVal val="visible"/>
                                      </p:to>
                                    </p:set>
                                    <p:animEffect filter="fade" transition="in">
                                      <p:cBhvr>
                                        <p:cTn dur="250"/>
                                        <p:tgtEl>
                                          <p:spTgt spid="9124"/>
                                        </p:tgtEl>
                                      </p:cBhvr>
                                    </p:animEffect>
                                  </p:childTnLst>
                                </p:cTn>
                              </p:par>
                              <p:par>
                                <p:cTn fill="hold" nodeType="withEffect" presetClass="entr" presetID="10" presetSubtype="0">
                                  <p:stCondLst>
                                    <p:cond delay="500"/>
                                  </p:stCondLst>
                                  <p:childTnLst>
                                    <p:set>
                                      <p:cBhvr>
                                        <p:cTn dur="1" fill="hold">
                                          <p:stCondLst>
                                            <p:cond delay="0"/>
                                          </p:stCondLst>
                                        </p:cTn>
                                        <p:tgtEl>
                                          <p:spTgt spid="9118"/>
                                        </p:tgtEl>
                                        <p:attrNameLst>
                                          <p:attrName>style.visibility</p:attrName>
                                        </p:attrNameLst>
                                      </p:cBhvr>
                                      <p:to>
                                        <p:strVal val="visible"/>
                                      </p:to>
                                    </p:set>
                                    <p:animEffect filter="fade" transition="in">
                                      <p:cBhvr>
                                        <p:cTn dur="250"/>
                                        <p:tgtEl>
                                          <p:spTgt spid="9118"/>
                                        </p:tgtEl>
                                      </p:cBhvr>
                                    </p:animEffect>
                                  </p:childTnLst>
                                </p:cTn>
                              </p:par>
                              <p:par>
                                <p:cTn fill="hold" nodeType="withEffect" presetClass="entr" presetID="10" presetSubtype="0">
                                  <p:stCondLst>
                                    <p:cond delay="500"/>
                                  </p:stCondLst>
                                  <p:childTnLst>
                                    <p:set>
                                      <p:cBhvr>
                                        <p:cTn dur="1" fill="hold">
                                          <p:stCondLst>
                                            <p:cond delay="0"/>
                                          </p:stCondLst>
                                        </p:cTn>
                                        <p:tgtEl>
                                          <p:spTgt spid="9110"/>
                                        </p:tgtEl>
                                        <p:attrNameLst>
                                          <p:attrName>style.visibility</p:attrName>
                                        </p:attrNameLst>
                                      </p:cBhvr>
                                      <p:to>
                                        <p:strVal val="visible"/>
                                      </p:to>
                                    </p:set>
                                    <p:animEffect filter="fade" transition="in">
                                      <p:cBhvr>
                                        <p:cTn dur="250"/>
                                        <p:tgtEl>
                                          <p:spTgt spid="9110"/>
                                        </p:tgtEl>
                                      </p:cBhvr>
                                    </p:animEffect>
                                  </p:childTnLst>
                                </p:cTn>
                              </p:par>
                              <p:par>
                                <p:cTn fill="hold" nodeType="withEffect" presetClass="entr" presetID="10" presetSubtype="0">
                                  <p:stCondLst>
                                    <p:cond delay="1000"/>
                                  </p:stCondLst>
                                  <p:childTnLst>
                                    <p:set>
                                      <p:cBhvr>
                                        <p:cTn dur="1" fill="hold">
                                          <p:stCondLst>
                                            <p:cond delay="0"/>
                                          </p:stCondLst>
                                        </p:cTn>
                                        <p:tgtEl>
                                          <p:spTgt spid="9113"/>
                                        </p:tgtEl>
                                        <p:attrNameLst>
                                          <p:attrName>style.visibility</p:attrName>
                                        </p:attrNameLst>
                                      </p:cBhvr>
                                      <p:to>
                                        <p:strVal val="visible"/>
                                      </p:to>
                                    </p:set>
                                    <p:animEffect filter="fade" transition="in">
                                      <p:cBhvr>
                                        <p:cTn dur="250"/>
                                        <p:tgtEl>
                                          <p:spTgt spid="9113"/>
                                        </p:tgtEl>
                                      </p:cBhvr>
                                    </p:animEffect>
                                  </p:childTnLst>
                                </p:cTn>
                              </p:par>
                              <p:par>
                                <p:cTn fill="hold" nodeType="withEffect" presetClass="entr" presetID="10" presetSubtype="0">
                                  <p:stCondLst>
                                    <p:cond delay="1000"/>
                                  </p:stCondLst>
                                  <p:childTnLst>
                                    <p:set>
                                      <p:cBhvr>
                                        <p:cTn dur="1" fill="hold">
                                          <p:stCondLst>
                                            <p:cond delay="0"/>
                                          </p:stCondLst>
                                        </p:cTn>
                                        <p:tgtEl>
                                          <p:spTgt spid="9127"/>
                                        </p:tgtEl>
                                        <p:attrNameLst>
                                          <p:attrName>style.visibility</p:attrName>
                                        </p:attrNameLst>
                                      </p:cBhvr>
                                      <p:to>
                                        <p:strVal val="visible"/>
                                      </p:to>
                                    </p:set>
                                    <p:animEffect filter="fade" transition="in">
                                      <p:cBhvr>
                                        <p:cTn dur="250"/>
                                        <p:tgtEl>
                                          <p:spTgt spid="9127"/>
                                        </p:tgtEl>
                                      </p:cBhvr>
                                    </p:animEffect>
                                  </p:childTnLst>
                                </p:cTn>
                              </p:par>
                              <p:par>
                                <p:cTn fill="hold" nodeType="withEffect" presetClass="entr" presetID="10" presetSubtype="0">
                                  <p:stCondLst>
                                    <p:cond delay="1500"/>
                                  </p:stCondLst>
                                  <p:childTnLst>
                                    <p:set>
                                      <p:cBhvr>
                                        <p:cTn dur="1" fill="hold">
                                          <p:stCondLst>
                                            <p:cond delay="0"/>
                                          </p:stCondLst>
                                        </p:cTn>
                                        <p:tgtEl>
                                          <p:spTgt spid="9130"/>
                                        </p:tgtEl>
                                        <p:attrNameLst>
                                          <p:attrName>style.visibility</p:attrName>
                                        </p:attrNameLst>
                                      </p:cBhvr>
                                      <p:to>
                                        <p:strVal val="visible"/>
                                      </p:to>
                                    </p:set>
                                    <p:animEffect filter="fade" transition="in">
                                      <p:cBhvr>
                                        <p:cTn dur="250"/>
                                        <p:tgtEl>
                                          <p:spTgt spid="9130"/>
                                        </p:tgtEl>
                                      </p:cBhvr>
                                    </p:animEffect>
                                  </p:childTnLst>
                                </p:cTn>
                              </p:par>
                              <p:par>
                                <p:cTn fill="hold" nodeType="withEffect" presetClass="entr" presetID="10" presetSubtype="0">
                                  <p:stCondLst>
                                    <p:cond delay="1500"/>
                                  </p:stCondLst>
                                  <p:childTnLst>
                                    <p:set>
                                      <p:cBhvr>
                                        <p:cTn dur="1" fill="hold">
                                          <p:stCondLst>
                                            <p:cond delay="0"/>
                                          </p:stCondLst>
                                        </p:cTn>
                                        <p:tgtEl>
                                          <p:spTgt spid="9138"/>
                                        </p:tgtEl>
                                        <p:attrNameLst>
                                          <p:attrName>style.visibility</p:attrName>
                                        </p:attrNameLst>
                                      </p:cBhvr>
                                      <p:to>
                                        <p:strVal val="visible"/>
                                      </p:to>
                                    </p:set>
                                    <p:animEffect filter="fade" transition="in">
                                      <p:cBhvr>
                                        <p:cTn dur="250"/>
                                        <p:tgtEl>
                                          <p:spTgt spid="913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177" name="Shape 9177"/>
        <p:cNvGrpSpPr/>
        <p:nvPr/>
      </p:nvGrpSpPr>
      <p:grpSpPr>
        <a:xfrm>
          <a:off x="0" y="0"/>
          <a:ext cx="0" cy="0"/>
          <a:chOff x="0" y="0"/>
          <a:chExt cx="0" cy="0"/>
        </a:xfrm>
      </p:grpSpPr>
      <p:sp>
        <p:nvSpPr>
          <p:cNvPr id="9178" name="Google Shape;9178;p20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179" name="Google Shape;9179;p20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180" name="Google Shape;9180;p20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181" name="Google Shape;9181;p209"/>
          <p:cNvSpPr/>
          <p:nvPr/>
        </p:nvSpPr>
        <p:spPr>
          <a:xfrm>
            <a:off x="2972743" y="2389079"/>
            <a:ext cx="2381265" cy="2382494"/>
          </a:xfrm>
          <a:custGeom>
            <a:rect b="b" l="l" r="r" t="t"/>
            <a:pathLst>
              <a:path extrusionOk="0" h="819" w="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4"/>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4"/>
                  <a:pt x="72" y="364"/>
                  <a:pt x="35" y="347"/>
                </a:cubicBezTo>
                <a:cubicBezTo>
                  <a:pt x="16" y="338"/>
                  <a:pt x="0" y="354"/>
                  <a:pt x="0" y="420"/>
                </a:cubicBezTo>
                <a:cubicBezTo>
                  <a:pt x="0" y="603"/>
                  <a:pt x="0" y="603"/>
                  <a:pt x="0" y="603"/>
                </a:cubicBezTo>
                <a:lnTo>
                  <a:pt x="183" y="60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82" name="Google Shape;9182;p209"/>
          <p:cNvSpPr/>
          <p:nvPr/>
        </p:nvSpPr>
        <p:spPr>
          <a:xfrm>
            <a:off x="2344866" y="4142465"/>
            <a:ext cx="2381265" cy="2382494"/>
          </a:xfrm>
          <a:custGeom>
            <a:rect b="b" l="l" r="r" t="t"/>
            <a:pathLst>
              <a:path extrusionOk="0" h="819" w="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83" name="Google Shape;9183;p209"/>
          <p:cNvSpPr/>
          <p:nvPr/>
        </p:nvSpPr>
        <p:spPr>
          <a:xfrm>
            <a:off x="1219356" y="1761201"/>
            <a:ext cx="2381265" cy="2381264"/>
          </a:xfrm>
          <a:custGeom>
            <a:rect b="b" l="l" r="r" t="t"/>
            <a:pathLst>
              <a:path extrusionOk="0" h="819" w="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84" name="Google Shape;9184;p209"/>
          <p:cNvSpPr/>
          <p:nvPr/>
        </p:nvSpPr>
        <p:spPr>
          <a:xfrm>
            <a:off x="591478" y="3514589"/>
            <a:ext cx="2381265" cy="2381264"/>
          </a:xfrm>
          <a:custGeom>
            <a:rect b="b" l="l" r="r" t="t"/>
            <a:pathLst>
              <a:path extrusionOk="0" h="819" w="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85" name="Google Shape;9185;p209"/>
          <p:cNvSpPr/>
          <p:nvPr/>
        </p:nvSpPr>
        <p:spPr>
          <a:xfrm>
            <a:off x="1625334" y="4637905"/>
            <a:ext cx="405594" cy="456671"/>
          </a:xfrm>
          <a:custGeom>
            <a:rect b="b" l="l" r="r" t="t"/>
            <a:pathLst>
              <a:path extrusionOk="0" h="21600" w="2160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9186" name="Google Shape;9186;p209"/>
          <p:cNvSpPr/>
          <p:nvPr/>
        </p:nvSpPr>
        <p:spPr>
          <a:xfrm>
            <a:off x="2097157" y="2885481"/>
            <a:ext cx="495418" cy="45669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9187" name="Google Shape;9187;p209"/>
          <p:cNvSpPr/>
          <p:nvPr/>
        </p:nvSpPr>
        <p:spPr>
          <a:xfrm>
            <a:off x="3915512" y="3310780"/>
            <a:ext cx="495725" cy="456671"/>
          </a:xfrm>
          <a:custGeom>
            <a:rect b="b" l="l" r="r" t="t"/>
            <a:pathLst>
              <a:path extrusionOk="0" h="21600" w="2160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9188" name="Google Shape;9188;p209"/>
          <p:cNvSpPr/>
          <p:nvPr/>
        </p:nvSpPr>
        <p:spPr>
          <a:xfrm>
            <a:off x="3316357" y="4878707"/>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nvGrpSpPr>
          <p:cNvPr id="9189" name="Google Shape;9189;p209"/>
          <p:cNvGrpSpPr/>
          <p:nvPr/>
        </p:nvGrpSpPr>
        <p:grpSpPr>
          <a:xfrm>
            <a:off x="5774517" y="2389079"/>
            <a:ext cx="5791828" cy="3405533"/>
            <a:chOff x="535006" y="2325303"/>
            <a:chExt cx="5791828" cy="3405533"/>
          </a:xfrm>
        </p:grpSpPr>
        <p:grpSp>
          <p:nvGrpSpPr>
            <p:cNvPr id="9190" name="Google Shape;9190;p209"/>
            <p:cNvGrpSpPr/>
            <p:nvPr/>
          </p:nvGrpSpPr>
          <p:grpSpPr>
            <a:xfrm>
              <a:off x="1207543" y="2325303"/>
              <a:ext cx="5119291" cy="3405533"/>
              <a:chOff x="6293223" y="2375736"/>
              <a:chExt cx="5119291" cy="3405533"/>
            </a:xfrm>
          </p:grpSpPr>
          <p:cxnSp>
            <p:nvCxnSpPr>
              <p:cNvPr id="9191" name="Google Shape;9191;p209"/>
              <p:cNvCxnSpPr/>
              <p:nvPr/>
            </p:nvCxnSpPr>
            <p:spPr>
              <a:xfrm>
                <a:off x="6293223" y="2433109"/>
                <a:ext cx="0" cy="580849"/>
              </a:xfrm>
              <a:prstGeom prst="straightConnector1">
                <a:avLst/>
              </a:prstGeom>
              <a:noFill/>
              <a:ln cap="flat" cmpd="sng" w="57150">
                <a:solidFill>
                  <a:schemeClr val="accent1"/>
                </a:solidFill>
                <a:prstDash val="solid"/>
                <a:miter lim="800000"/>
                <a:headEnd len="sm" w="sm" type="none"/>
                <a:tailEnd len="sm" w="sm" type="none"/>
              </a:ln>
            </p:spPr>
          </p:cxnSp>
          <p:grpSp>
            <p:nvGrpSpPr>
              <p:cNvPr id="9192" name="Google Shape;9192;p209"/>
              <p:cNvGrpSpPr/>
              <p:nvPr/>
            </p:nvGrpSpPr>
            <p:grpSpPr>
              <a:xfrm>
                <a:off x="6417015" y="2375736"/>
                <a:ext cx="4979075" cy="722644"/>
                <a:chOff x="6518159" y="2650753"/>
                <a:chExt cx="4979075" cy="722644"/>
              </a:xfrm>
            </p:grpSpPr>
            <p:sp>
              <p:nvSpPr>
                <p:cNvPr id="9193" name="Google Shape;9193;p209"/>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9194" name="Google Shape;9194;p209"/>
                <p:cNvSpPr txBox="1"/>
                <p:nvPr/>
              </p:nvSpPr>
              <p:spPr>
                <a:xfrm>
                  <a:off x="6526371" y="2650753"/>
                  <a:ext cx="897205"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Pre Order</a:t>
                  </a:r>
                  <a:endParaRPr b="1" sz="1400">
                    <a:solidFill>
                      <a:schemeClr val="dk1"/>
                    </a:solidFill>
                    <a:latin typeface="Lato"/>
                    <a:ea typeface="Lato"/>
                    <a:cs typeface="Lato"/>
                    <a:sym typeface="Lato"/>
                  </a:endParaRPr>
                </a:p>
              </p:txBody>
            </p:sp>
          </p:grpSp>
          <p:grpSp>
            <p:nvGrpSpPr>
              <p:cNvPr id="9195" name="Google Shape;9195;p209"/>
              <p:cNvGrpSpPr/>
              <p:nvPr/>
            </p:nvGrpSpPr>
            <p:grpSpPr>
              <a:xfrm>
                <a:off x="6425227" y="3232287"/>
                <a:ext cx="4979075" cy="722644"/>
                <a:chOff x="6518159" y="2650753"/>
                <a:chExt cx="4979075" cy="722644"/>
              </a:xfrm>
            </p:grpSpPr>
            <p:sp>
              <p:nvSpPr>
                <p:cNvPr id="9196" name="Google Shape;9196;p209"/>
                <p:cNvSpPr txBox="1"/>
                <p:nvPr/>
              </p:nvSpPr>
              <p:spPr>
                <a:xfrm>
                  <a:off x="6518159" y="2859424"/>
                  <a:ext cx="4979075"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9197" name="Google Shape;9197;p209"/>
                <p:cNvSpPr txBox="1"/>
                <p:nvPr/>
              </p:nvSpPr>
              <p:spPr>
                <a:xfrm>
                  <a:off x="6526371" y="2650753"/>
                  <a:ext cx="1493522"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Ergonomy Design</a:t>
                  </a:r>
                  <a:endParaRPr b="1" sz="1400">
                    <a:solidFill>
                      <a:schemeClr val="dk1"/>
                    </a:solidFill>
                    <a:latin typeface="Lato"/>
                    <a:ea typeface="Lato"/>
                    <a:cs typeface="Lato"/>
                    <a:sym typeface="Lato"/>
                  </a:endParaRPr>
                </a:p>
              </p:txBody>
            </p:sp>
          </p:grpSp>
          <p:grpSp>
            <p:nvGrpSpPr>
              <p:cNvPr id="9198" name="Google Shape;9198;p209"/>
              <p:cNvGrpSpPr/>
              <p:nvPr/>
            </p:nvGrpSpPr>
            <p:grpSpPr>
              <a:xfrm>
                <a:off x="6433439" y="4165284"/>
                <a:ext cx="4979075" cy="507200"/>
                <a:chOff x="6518159" y="2650753"/>
                <a:chExt cx="4979075" cy="507200"/>
              </a:xfrm>
            </p:grpSpPr>
            <p:sp>
              <p:nvSpPr>
                <p:cNvPr id="9199" name="Google Shape;9199;p209"/>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9200" name="Google Shape;9200;p209"/>
                <p:cNvSpPr txBox="1"/>
                <p:nvPr/>
              </p:nvSpPr>
              <p:spPr>
                <a:xfrm>
                  <a:off x="6526371" y="2650753"/>
                  <a:ext cx="1413692"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Product Division</a:t>
                  </a:r>
                  <a:endParaRPr b="1" sz="1400">
                    <a:solidFill>
                      <a:schemeClr val="dk1"/>
                    </a:solidFill>
                    <a:latin typeface="Lato"/>
                    <a:ea typeface="Lato"/>
                    <a:cs typeface="Lato"/>
                    <a:sym typeface="Lato"/>
                  </a:endParaRPr>
                </a:p>
              </p:txBody>
            </p:sp>
          </p:grpSp>
          <p:grpSp>
            <p:nvGrpSpPr>
              <p:cNvPr id="9201" name="Google Shape;9201;p209"/>
              <p:cNvGrpSpPr/>
              <p:nvPr/>
            </p:nvGrpSpPr>
            <p:grpSpPr>
              <a:xfrm>
                <a:off x="6417014" y="5175629"/>
                <a:ext cx="4979075" cy="507200"/>
                <a:chOff x="6518159" y="2650753"/>
                <a:chExt cx="4979075" cy="507200"/>
              </a:xfrm>
            </p:grpSpPr>
            <p:sp>
              <p:nvSpPr>
                <p:cNvPr id="9202" name="Google Shape;9202;p209"/>
                <p:cNvSpPr txBox="1"/>
                <p:nvPr/>
              </p:nvSpPr>
              <p:spPr>
                <a:xfrm>
                  <a:off x="6518159" y="2859424"/>
                  <a:ext cx="4979075" cy="298529"/>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9203" name="Google Shape;9203;p209"/>
                <p:cNvSpPr txBox="1"/>
                <p:nvPr/>
              </p:nvSpPr>
              <p:spPr>
                <a:xfrm>
                  <a:off x="6526371" y="2650753"/>
                  <a:ext cx="719849"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Finalize</a:t>
                  </a:r>
                  <a:endParaRPr b="1" sz="1400">
                    <a:solidFill>
                      <a:schemeClr val="dk1"/>
                    </a:solidFill>
                    <a:latin typeface="Lato"/>
                    <a:ea typeface="Lato"/>
                    <a:cs typeface="Lato"/>
                    <a:sym typeface="Lato"/>
                  </a:endParaRPr>
                </a:p>
              </p:txBody>
            </p:sp>
          </p:grpSp>
          <p:cxnSp>
            <p:nvCxnSpPr>
              <p:cNvPr id="9204" name="Google Shape;9204;p209"/>
              <p:cNvCxnSpPr/>
              <p:nvPr/>
            </p:nvCxnSpPr>
            <p:spPr>
              <a:xfrm>
                <a:off x="6293223" y="3292422"/>
                <a:ext cx="0" cy="580849"/>
              </a:xfrm>
              <a:prstGeom prst="straightConnector1">
                <a:avLst/>
              </a:prstGeom>
              <a:noFill/>
              <a:ln cap="flat" cmpd="sng" w="57150">
                <a:solidFill>
                  <a:schemeClr val="accent4"/>
                </a:solidFill>
                <a:prstDash val="solid"/>
                <a:miter lim="800000"/>
                <a:headEnd len="sm" w="sm" type="none"/>
                <a:tailEnd len="sm" w="sm" type="none"/>
              </a:ln>
            </p:spPr>
          </p:cxnSp>
          <p:cxnSp>
            <p:nvCxnSpPr>
              <p:cNvPr id="9205" name="Google Shape;9205;p209"/>
              <p:cNvCxnSpPr/>
              <p:nvPr/>
            </p:nvCxnSpPr>
            <p:spPr>
              <a:xfrm>
                <a:off x="6293223" y="5200420"/>
                <a:ext cx="0" cy="580849"/>
              </a:xfrm>
              <a:prstGeom prst="straightConnector1">
                <a:avLst/>
              </a:prstGeom>
              <a:noFill/>
              <a:ln cap="flat" cmpd="sng" w="57150">
                <a:solidFill>
                  <a:schemeClr val="accent2"/>
                </a:solidFill>
                <a:prstDash val="solid"/>
                <a:miter lim="800000"/>
                <a:headEnd len="sm" w="sm" type="none"/>
                <a:tailEnd len="sm" w="sm" type="none"/>
              </a:ln>
            </p:spPr>
          </p:cxnSp>
          <p:cxnSp>
            <p:nvCxnSpPr>
              <p:cNvPr id="9206" name="Google Shape;9206;p209"/>
              <p:cNvCxnSpPr/>
              <p:nvPr/>
            </p:nvCxnSpPr>
            <p:spPr>
              <a:xfrm>
                <a:off x="6293223" y="4216633"/>
                <a:ext cx="0" cy="580849"/>
              </a:xfrm>
              <a:prstGeom prst="straightConnector1">
                <a:avLst/>
              </a:prstGeom>
              <a:noFill/>
              <a:ln cap="flat" cmpd="sng" w="57150">
                <a:solidFill>
                  <a:schemeClr val="accent3"/>
                </a:solidFill>
                <a:prstDash val="solid"/>
                <a:miter lim="800000"/>
                <a:headEnd len="sm" w="sm" type="none"/>
                <a:tailEnd len="sm" w="sm" type="none"/>
              </a:ln>
            </p:spPr>
          </p:cxnSp>
        </p:grpSp>
        <p:sp>
          <p:nvSpPr>
            <p:cNvPr id="9207" name="Google Shape;9207;p209"/>
            <p:cNvSpPr txBox="1"/>
            <p:nvPr/>
          </p:nvSpPr>
          <p:spPr>
            <a:xfrm>
              <a:off x="535006" y="2415485"/>
              <a:ext cx="540534"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01</a:t>
              </a:r>
              <a:endParaRPr b="1" sz="2400">
                <a:solidFill>
                  <a:schemeClr val="dk1"/>
                </a:solidFill>
                <a:latin typeface="Lato Light"/>
                <a:ea typeface="Lato Light"/>
                <a:cs typeface="Lato Light"/>
                <a:sym typeface="Lato Light"/>
              </a:endParaRPr>
            </a:p>
          </p:txBody>
        </p:sp>
        <p:sp>
          <p:nvSpPr>
            <p:cNvPr id="9208" name="Google Shape;9208;p209"/>
            <p:cNvSpPr txBox="1"/>
            <p:nvPr/>
          </p:nvSpPr>
          <p:spPr>
            <a:xfrm>
              <a:off x="538335" y="3280106"/>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02</a:t>
              </a:r>
              <a:endParaRPr b="1" sz="2400">
                <a:solidFill>
                  <a:schemeClr val="dk1"/>
                </a:solidFill>
                <a:latin typeface="Lato Light"/>
                <a:ea typeface="Lato Light"/>
                <a:cs typeface="Lato Light"/>
                <a:sym typeface="Lato Light"/>
              </a:endParaRPr>
            </a:p>
          </p:txBody>
        </p:sp>
        <p:sp>
          <p:nvSpPr>
            <p:cNvPr id="9209" name="Google Shape;9209;p209"/>
            <p:cNvSpPr txBox="1"/>
            <p:nvPr/>
          </p:nvSpPr>
          <p:spPr>
            <a:xfrm>
              <a:off x="543838" y="4225791"/>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03</a:t>
              </a:r>
              <a:endParaRPr b="1" sz="2400">
                <a:solidFill>
                  <a:schemeClr val="dk1"/>
                </a:solidFill>
                <a:latin typeface="Lato Light"/>
                <a:ea typeface="Lato Light"/>
                <a:cs typeface="Lato Light"/>
                <a:sym typeface="Lato Light"/>
              </a:endParaRPr>
            </a:p>
          </p:txBody>
        </p:sp>
        <p:sp>
          <p:nvSpPr>
            <p:cNvPr id="9210" name="Google Shape;9210;p209"/>
            <p:cNvSpPr txBox="1"/>
            <p:nvPr/>
          </p:nvSpPr>
          <p:spPr>
            <a:xfrm>
              <a:off x="543182" y="5153151"/>
              <a:ext cx="534122"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2400">
                  <a:solidFill>
                    <a:schemeClr val="dk1"/>
                  </a:solidFill>
                  <a:latin typeface="Lato Light"/>
                  <a:ea typeface="Lato Light"/>
                  <a:cs typeface="Lato Light"/>
                  <a:sym typeface="Lato Light"/>
                </a:rPr>
                <a:t>04</a:t>
              </a:r>
              <a:endParaRPr b="1" sz="24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9183"/>
                                        </p:tgtEl>
                                        <p:attrNameLst>
                                          <p:attrName>style.visibility</p:attrName>
                                        </p:attrNameLst>
                                      </p:cBhvr>
                                      <p:to>
                                        <p:strVal val="visible"/>
                                      </p:to>
                                    </p:set>
                                    <p:anim calcmode="lin" valueType="num">
                                      <p:cBhvr additive="base">
                                        <p:cTn dur="500"/>
                                        <p:tgtEl>
                                          <p:spTgt spid="91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9181"/>
                                        </p:tgtEl>
                                        <p:attrNameLst>
                                          <p:attrName>style.visibility</p:attrName>
                                        </p:attrNameLst>
                                      </p:cBhvr>
                                      <p:to>
                                        <p:strVal val="visible"/>
                                      </p:to>
                                    </p:set>
                                    <p:anim calcmode="lin" valueType="num">
                                      <p:cBhvr additive="base">
                                        <p:cTn dur="500"/>
                                        <p:tgtEl>
                                          <p:spTgt spid="918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0"/>
                                  </p:stCondLst>
                                  <p:childTnLst>
                                    <p:set>
                                      <p:cBhvr>
                                        <p:cTn dur="1" fill="hold">
                                          <p:stCondLst>
                                            <p:cond delay="0"/>
                                          </p:stCondLst>
                                        </p:cTn>
                                        <p:tgtEl>
                                          <p:spTgt spid="9184"/>
                                        </p:tgtEl>
                                        <p:attrNameLst>
                                          <p:attrName>style.visibility</p:attrName>
                                        </p:attrNameLst>
                                      </p:cBhvr>
                                      <p:to>
                                        <p:strVal val="visible"/>
                                      </p:to>
                                    </p:set>
                                    <p:anim calcmode="lin" valueType="num">
                                      <p:cBhvr additive="base">
                                        <p:cTn dur="500"/>
                                        <p:tgtEl>
                                          <p:spTgt spid="918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2">
                                  <p:stCondLst>
                                    <p:cond delay="0"/>
                                  </p:stCondLst>
                                  <p:childTnLst>
                                    <p:set>
                                      <p:cBhvr>
                                        <p:cTn dur="1" fill="hold">
                                          <p:stCondLst>
                                            <p:cond delay="0"/>
                                          </p:stCondLst>
                                        </p:cTn>
                                        <p:tgtEl>
                                          <p:spTgt spid="9182"/>
                                        </p:tgtEl>
                                        <p:attrNameLst>
                                          <p:attrName>style.visibility</p:attrName>
                                        </p:attrNameLst>
                                      </p:cBhvr>
                                      <p:to>
                                        <p:strVal val="visible"/>
                                      </p:to>
                                    </p:set>
                                    <p:anim calcmode="lin" valueType="num">
                                      <p:cBhvr additive="base">
                                        <p:cTn dur="500"/>
                                        <p:tgtEl>
                                          <p:spTgt spid="9182"/>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9188"/>
                                        </p:tgtEl>
                                        <p:attrNameLst>
                                          <p:attrName>style.visibility</p:attrName>
                                        </p:attrNameLst>
                                      </p:cBhvr>
                                      <p:to>
                                        <p:strVal val="visible"/>
                                      </p:to>
                                    </p:set>
                                    <p:anim calcmode="lin" valueType="num">
                                      <p:cBhvr additive="base">
                                        <p:cTn dur="500"/>
                                        <p:tgtEl>
                                          <p:spTgt spid="9188"/>
                                        </p:tgtEl>
                                        <p:attrNameLst>
                                          <p:attrName>ppt_w</p:attrName>
                                        </p:attrNameLst>
                                      </p:cBhvr>
                                      <p:tavLst>
                                        <p:tav fmla="" tm="0">
                                          <p:val>
                                            <p:strVal val="0"/>
                                          </p:val>
                                        </p:tav>
                                        <p:tav fmla="" tm="100000">
                                          <p:val>
                                            <p:strVal val="#ppt_w"/>
                                          </p:val>
                                        </p:tav>
                                      </p:tavLst>
                                    </p:anim>
                                    <p:anim calcmode="lin" valueType="num">
                                      <p:cBhvr additive="base">
                                        <p:cTn dur="500"/>
                                        <p:tgtEl>
                                          <p:spTgt spid="918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214" name="Shape 9214"/>
        <p:cNvGrpSpPr/>
        <p:nvPr/>
      </p:nvGrpSpPr>
      <p:grpSpPr>
        <a:xfrm>
          <a:off x="0" y="0"/>
          <a:ext cx="0" cy="0"/>
          <a:chOff x="0" y="0"/>
          <a:chExt cx="0" cy="0"/>
        </a:xfrm>
      </p:grpSpPr>
      <p:pic>
        <p:nvPicPr>
          <p:cNvPr descr="Mountains.png" id="9215" name="Google Shape;9215;p210"/>
          <p:cNvPicPr preferRelativeResize="0"/>
          <p:nvPr/>
        </p:nvPicPr>
        <p:blipFill rotWithShape="1">
          <a:blip r:embed="rId3">
            <a:alphaModFix amt="86000"/>
          </a:blip>
          <a:srcRect b="0" l="0" r="0" t="0"/>
          <a:stretch/>
        </p:blipFill>
        <p:spPr>
          <a:xfrm>
            <a:off x="0" y="4739047"/>
            <a:ext cx="12192000" cy="2268382"/>
          </a:xfrm>
          <a:prstGeom prst="rect">
            <a:avLst/>
          </a:prstGeom>
          <a:noFill/>
          <a:ln>
            <a:noFill/>
          </a:ln>
        </p:spPr>
      </p:pic>
      <p:grpSp>
        <p:nvGrpSpPr>
          <p:cNvPr id="9216" name="Google Shape;9216;p210"/>
          <p:cNvGrpSpPr/>
          <p:nvPr/>
        </p:nvGrpSpPr>
        <p:grpSpPr>
          <a:xfrm>
            <a:off x="4173398" y="1338226"/>
            <a:ext cx="3833277" cy="4303592"/>
            <a:chOff x="2823583" y="1337899"/>
            <a:chExt cx="3539696" cy="4053250"/>
          </a:xfrm>
        </p:grpSpPr>
        <p:sp>
          <p:nvSpPr>
            <p:cNvPr id="9217" name="Google Shape;9217;p210"/>
            <p:cNvSpPr/>
            <p:nvPr/>
          </p:nvSpPr>
          <p:spPr>
            <a:xfrm>
              <a:off x="4304624" y="3589120"/>
              <a:ext cx="671135" cy="1802029"/>
            </a:xfrm>
            <a:custGeom>
              <a:rect b="b" l="l" r="r" t="t"/>
              <a:pathLst>
                <a:path extrusionOk="0" h="1640130" w="671135">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grpSp>
          <p:nvGrpSpPr>
            <p:cNvPr id="9218" name="Google Shape;9218;p210"/>
            <p:cNvGrpSpPr/>
            <p:nvPr/>
          </p:nvGrpSpPr>
          <p:grpSpPr>
            <a:xfrm>
              <a:off x="2823583" y="1337899"/>
              <a:ext cx="3539696" cy="2412039"/>
              <a:chOff x="1098" y="382"/>
              <a:chExt cx="3591" cy="2447"/>
            </a:xfrm>
          </p:grpSpPr>
          <p:sp>
            <p:nvSpPr>
              <p:cNvPr id="9219" name="Google Shape;9219;p210"/>
              <p:cNvSpPr/>
              <p:nvPr/>
            </p:nvSpPr>
            <p:spPr>
              <a:xfrm>
                <a:off x="3278" y="1267"/>
                <a:ext cx="139" cy="189"/>
              </a:xfrm>
              <a:custGeom>
                <a:rect b="b" l="l" r="r" t="t"/>
                <a:pathLst>
                  <a:path extrusionOk="0" h="80" w="59">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0" name="Google Shape;9220;p210"/>
              <p:cNvSpPr/>
              <p:nvPr/>
            </p:nvSpPr>
            <p:spPr>
              <a:xfrm>
                <a:off x="3351" y="1718"/>
                <a:ext cx="102" cy="206"/>
              </a:xfrm>
              <a:custGeom>
                <a:rect b="b" l="l" r="r" t="t"/>
                <a:pathLst>
                  <a:path extrusionOk="0" h="87" w="43">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1" name="Google Shape;9221;p210"/>
              <p:cNvSpPr/>
              <p:nvPr/>
            </p:nvSpPr>
            <p:spPr>
              <a:xfrm>
                <a:off x="3682" y="1928"/>
                <a:ext cx="227" cy="366"/>
              </a:xfrm>
              <a:custGeom>
                <a:rect b="b" l="l" r="r" t="t"/>
                <a:pathLst>
                  <a:path extrusionOk="0" h="155" w="96">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2" name="Google Shape;9222;p210"/>
              <p:cNvSpPr/>
              <p:nvPr/>
            </p:nvSpPr>
            <p:spPr>
              <a:xfrm>
                <a:off x="4202" y="1293"/>
                <a:ext cx="85" cy="264"/>
              </a:xfrm>
              <a:custGeom>
                <a:rect b="b" l="l" r="r" t="t"/>
                <a:pathLst>
                  <a:path extrusionOk="0" h="112" w="36">
                    <a:moveTo>
                      <a:pt x="17" y="112"/>
                    </a:moveTo>
                    <a:cubicBezTo>
                      <a:pt x="35" y="112"/>
                      <a:pt x="36" y="43"/>
                      <a:pt x="24" y="21"/>
                    </a:cubicBezTo>
                    <a:cubicBezTo>
                      <a:pt x="12" y="0"/>
                      <a:pt x="15" y="23"/>
                      <a:pt x="15" y="23"/>
                    </a:cubicBezTo>
                    <a:cubicBezTo>
                      <a:pt x="15" y="23"/>
                      <a:pt x="0" y="112"/>
                      <a:pt x="17" y="11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3" name="Google Shape;9223;p210"/>
              <p:cNvSpPr/>
              <p:nvPr/>
            </p:nvSpPr>
            <p:spPr>
              <a:xfrm>
                <a:off x="2454" y="2013"/>
                <a:ext cx="148" cy="218"/>
              </a:xfrm>
              <a:custGeom>
                <a:rect b="b" l="l" r="r" t="t"/>
                <a:pathLst>
                  <a:path extrusionOk="0" h="92" w="63">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4" name="Google Shape;9224;p210"/>
              <p:cNvSpPr/>
              <p:nvPr/>
            </p:nvSpPr>
            <p:spPr>
              <a:xfrm>
                <a:off x="1098" y="382"/>
                <a:ext cx="3591" cy="2447"/>
              </a:xfrm>
              <a:custGeom>
                <a:rect b="b" l="l" r="r" t="t"/>
                <a:pathLst>
                  <a:path extrusionOk="0" h="1036" w="1520">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225" name="Google Shape;9225;p210"/>
              <p:cNvSpPr/>
              <p:nvPr/>
            </p:nvSpPr>
            <p:spPr>
              <a:xfrm>
                <a:off x="3023" y="887"/>
                <a:ext cx="265" cy="160"/>
              </a:xfrm>
              <a:custGeom>
                <a:rect b="b" l="l" r="r" t="t"/>
                <a:pathLst>
                  <a:path extrusionOk="0" h="68" w="112">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9226" name="Google Shape;9226;p210"/>
            <p:cNvSpPr/>
            <p:nvPr/>
          </p:nvSpPr>
          <p:spPr>
            <a:xfrm>
              <a:off x="4031260" y="4102426"/>
              <a:ext cx="466907" cy="103905"/>
            </a:xfrm>
            <a:custGeom>
              <a:rect b="b" l="l" r="r" t="t"/>
              <a:pathLst>
                <a:path extrusionOk="0" h="103905" w="466907">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grpSp>
      <p:grpSp>
        <p:nvGrpSpPr>
          <p:cNvPr id="9227" name="Google Shape;9227;p210"/>
          <p:cNvGrpSpPr/>
          <p:nvPr/>
        </p:nvGrpSpPr>
        <p:grpSpPr>
          <a:xfrm>
            <a:off x="8475016" y="2188564"/>
            <a:ext cx="732135" cy="732133"/>
            <a:chOff x="8472655" y="2632820"/>
            <a:chExt cx="732135" cy="732133"/>
          </a:xfrm>
        </p:grpSpPr>
        <p:sp>
          <p:nvSpPr>
            <p:cNvPr id="9228" name="Google Shape;9228;p210"/>
            <p:cNvSpPr/>
            <p:nvPr/>
          </p:nvSpPr>
          <p:spPr>
            <a:xfrm>
              <a:off x="8472655" y="2632820"/>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229" name="Google Shape;9229;p210"/>
            <p:cNvSpPr/>
            <p:nvPr/>
          </p:nvSpPr>
          <p:spPr>
            <a:xfrm>
              <a:off x="8675062" y="2828919"/>
              <a:ext cx="341667" cy="339342"/>
            </a:xfrm>
            <a:custGeom>
              <a:rect b="b" l="l" r="r" t="t"/>
              <a:pathLst>
                <a:path extrusionOk="0" h="21437" w="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230" name="Google Shape;9230;p210"/>
          <p:cNvGrpSpPr/>
          <p:nvPr/>
        </p:nvGrpSpPr>
        <p:grpSpPr>
          <a:xfrm>
            <a:off x="2725457" y="3498183"/>
            <a:ext cx="732135" cy="732133"/>
            <a:chOff x="2979741" y="3558779"/>
            <a:chExt cx="732135" cy="732133"/>
          </a:xfrm>
        </p:grpSpPr>
        <p:sp>
          <p:nvSpPr>
            <p:cNvPr id="9231" name="Google Shape;9231;p210"/>
            <p:cNvSpPr/>
            <p:nvPr/>
          </p:nvSpPr>
          <p:spPr>
            <a:xfrm>
              <a:off x="2979741" y="3558779"/>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232" name="Google Shape;9232;p210"/>
            <p:cNvGrpSpPr/>
            <p:nvPr/>
          </p:nvGrpSpPr>
          <p:grpSpPr>
            <a:xfrm>
              <a:off x="3169207" y="3743495"/>
              <a:ext cx="337019" cy="341666"/>
              <a:chOff x="0" y="0"/>
              <a:chExt cx="570" cy="576"/>
            </a:xfrm>
          </p:grpSpPr>
          <p:sp>
            <p:nvSpPr>
              <p:cNvPr id="9233" name="Google Shape;9233;p210"/>
              <p:cNvSpPr/>
              <p:nvPr/>
            </p:nvSpPr>
            <p:spPr>
              <a:xfrm>
                <a:off x="376" y="248"/>
                <a:ext cx="21" cy="1"/>
              </a:xfrm>
              <a:custGeom>
                <a:rect b="b" l="l" r="r" t="t"/>
                <a:pathLst>
                  <a:path extrusionOk="0" h="21600" w="21600">
                    <a:moveTo>
                      <a:pt x="21600" y="21600"/>
                    </a:moveTo>
                    <a:cubicBezTo>
                      <a:pt x="16007" y="16818"/>
                      <a:pt x="8457" y="9069"/>
                      <a:pt x="0" y="0"/>
                    </a:cubicBezTo>
                    <a:cubicBezTo>
                      <a:pt x="6420" y="10388"/>
                      <a:pt x="13700" y="17478"/>
                      <a:pt x="21600" y="21600"/>
                    </a:cubicBezTo>
                    <a:close/>
                    <a:moveTo>
                      <a:pt x="2160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234" name="Google Shape;9234;p210"/>
              <p:cNvSpPr/>
              <p:nvPr/>
            </p:nvSpPr>
            <p:spPr>
              <a:xfrm>
                <a:off x="0" y="0"/>
                <a:ext cx="570" cy="576"/>
              </a:xfrm>
              <a:custGeom>
                <a:rect b="b" l="l" r="r" t="t"/>
                <a:pathLst>
                  <a:path extrusionOk="0" h="21059" w="20024">
                    <a:moveTo>
                      <a:pt x="14769" y="15886"/>
                    </a:moveTo>
                    <a:lnTo>
                      <a:pt x="14493" y="15660"/>
                    </a:lnTo>
                    <a:lnTo>
                      <a:pt x="14788" y="15467"/>
                    </a:lnTo>
                    <a:lnTo>
                      <a:pt x="14936" y="15456"/>
                    </a:lnTo>
                    <a:cubicBezTo>
                      <a:pt x="15071" y="15448"/>
                      <a:pt x="17233" y="15305"/>
                      <a:pt x="18271" y="15227"/>
                    </a:cubicBezTo>
                    <a:cubicBezTo>
                      <a:pt x="19519" y="14334"/>
                      <a:pt x="19268" y="13379"/>
                      <a:pt x="18975" y="12855"/>
                    </a:cubicBezTo>
                    <a:cubicBezTo>
                      <a:pt x="18898" y="12856"/>
                      <a:pt x="18811" y="12857"/>
                      <a:pt x="18699" y="12858"/>
                    </a:cubicBezTo>
                    <a:lnTo>
                      <a:pt x="18683" y="12858"/>
                    </a:lnTo>
                    <a:lnTo>
                      <a:pt x="18682" y="12858"/>
                    </a:lnTo>
                    <a:cubicBezTo>
                      <a:pt x="18319" y="12856"/>
                      <a:pt x="15012" y="12701"/>
                      <a:pt x="14844" y="12694"/>
                    </a:cubicBezTo>
                    <a:lnTo>
                      <a:pt x="14678" y="12685"/>
                    </a:lnTo>
                    <a:lnTo>
                      <a:pt x="14386" y="12463"/>
                    </a:lnTo>
                    <a:lnTo>
                      <a:pt x="14656" y="12254"/>
                    </a:lnTo>
                    <a:lnTo>
                      <a:pt x="14818" y="12242"/>
                    </a:lnTo>
                    <a:cubicBezTo>
                      <a:pt x="14990" y="12229"/>
                      <a:pt x="18422" y="11964"/>
                      <a:pt x="18704" y="11959"/>
                    </a:cubicBezTo>
                    <a:cubicBezTo>
                      <a:pt x="19123" y="11953"/>
                      <a:pt x="19273" y="11951"/>
                      <a:pt x="19311" y="11951"/>
                    </a:cubicBezTo>
                    <a:cubicBezTo>
                      <a:pt x="19311" y="11951"/>
                      <a:pt x="19312" y="11951"/>
                      <a:pt x="19312" y="11951"/>
                    </a:cubicBezTo>
                    <a:cubicBezTo>
                      <a:pt x="19991" y="11309"/>
                      <a:pt x="20387" y="10507"/>
                      <a:pt x="19554" y="9691"/>
                    </a:cubicBezTo>
                    <a:cubicBezTo>
                      <a:pt x="18782" y="8935"/>
                      <a:pt x="15840" y="9089"/>
                      <a:pt x="13784" y="9056"/>
                    </a:cubicBezTo>
                    <a:cubicBezTo>
                      <a:pt x="13757" y="9057"/>
                      <a:pt x="13732" y="9057"/>
                      <a:pt x="13702" y="9057"/>
                    </a:cubicBezTo>
                    <a:lnTo>
                      <a:pt x="13698" y="9059"/>
                    </a:lnTo>
                    <a:cubicBezTo>
                      <a:pt x="13649" y="9059"/>
                      <a:pt x="14137" y="9054"/>
                      <a:pt x="13988" y="9048"/>
                    </a:cubicBezTo>
                    <a:cubicBezTo>
                      <a:pt x="13710" y="9040"/>
                      <a:pt x="13453" y="9028"/>
                      <a:pt x="13226" y="9009"/>
                    </a:cubicBezTo>
                    <a:cubicBezTo>
                      <a:pt x="12251" y="8958"/>
                      <a:pt x="10497" y="8968"/>
                      <a:pt x="10398" y="8964"/>
                    </a:cubicBezTo>
                    <a:lnTo>
                      <a:pt x="10343" y="8961"/>
                    </a:lnTo>
                    <a:lnTo>
                      <a:pt x="10040" y="8818"/>
                    </a:lnTo>
                    <a:lnTo>
                      <a:pt x="10340" y="8761"/>
                    </a:lnTo>
                    <a:lnTo>
                      <a:pt x="10392" y="8756"/>
                    </a:lnTo>
                    <a:cubicBezTo>
                      <a:pt x="10458" y="8750"/>
                      <a:pt x="10646" y="8743"/>
                      <a:pt x="11319" y="8672"/>
                    </a:cubicBezTo>
                    <a:cubicBezTo>
                      <a:pt x="10380" y="6546"/>
                      <a:pt x="12015" y="5309"/>
                      <a:pt x="12293" y="4218"/>
                    </a:cubicBezTo>
                    <a:cubicBezTo>
                      <a:pt x="13281" y="346"/>
                      <a:pt x="11306" y="0"/>
                      <a:pt x="11306" y="0"/>
                    </a:cubicBezTo>
                    <a:cubicBezTo>
                      <a:pt x="11306" y="0"/>
                      <a:pt x="6375" y="6964"/>
                      <a:pt x="5882" y="9217"/>
                    </a:cubicBezTo>
                    <a:cubicBezTo>
                      <a:pt x="5540" y="10780"/>
                      <a:pt x="3524" y="10650"/>
                      <a:pt x="2827" y="10619"/>
                    </a:cubicBezTo>
                    <a:cubicBezTo>
                      <a:pt x="-538" y="10467"/>
                      <a:pt x="-1213" y="19295"/>
                      <a:pt x="2526" y="20068"/>
                    </a:cubicBezTo>
                    <a:cubicBezTo>
                      <a:pt x="3273" y="20222"/>
                      <a:pt x="4127" y="19355"/>
                      <a:pt x="5727" y="20057"/>
                    </a:cubicBezTo>
                    <a:cubicBezTo>
                      <a:pt x="9239" y="21600"/>
                      <a:pt x="12279" y="20917"/>
                      <a:pt x="15069" y="20857"/>
                    </a:cubicBezTo>
                    <a:cubicBezTo>
                      <a:pt x="16961" y="20816"/>
                      <a:pt x="16824" y="19393"/>
                      <a:pt x="16651" y="18696"/>
                    </a:cubicBezTo>
                    <a:cubicBezTo>
                      <a:pt x="15741" y="18643"/>
                      <a:pt x="14834" y="18622"/>
                      <a:pt x="14748" y="18618"/>
                    </a:cubicBezTo>
                    <a:lnTo>
                      <a:pt x="14581" y="18611"/>
                    </a:lnTo>
                    <a:lnTo>
                      <a:pt x="14288" y="18403"/>
                    </a:lnTo>
                    <a:lnTo>
                      <a:pt x="14572" y="18191"/>
                    </a:lnTo>
                    <a:lnTo>
                      <a:pt x="14734" y="18179"/>
                    </a:lnTo>
                    <a:cubicBezTo>
                      <a:pt x="14837" y="18172"/>
                      <a:pt x="16113" y="18101"/>
                      <a:pt x="17172" y="18012"/>
                    </a:cubicBezTo>
                    <a:cubicBezTo>
                      <a:pt x="18121" y="17273"/>
                      <a:pt x="17881" y="16561"/>
                      <a:pt x="17661" y="16030"/>
                    </a:cubicBezTo>
                    <a:cubicBezTo>
                      <a:pt x="16564" y="15964"/>
                      <a:pt x="15065" y="15902"/>
                      <a:pt x="14953" y="15897"/>
                    </a:cubicBezTo>
                    <a:lnTo>
                      <a:pt x="14769" y="15886"/>
                    </a:lnTo>
                    <a:close/>
                    <a:moveTo>
                      <a:pt x="14769" y="15886"/>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235" name="Google Shape;9235;p210"/>
          <p:cNvGrpSpPr/>
          <p:nvPr/>
        </p:nvGrpSpPr>
        <p:grpSpPr>
          <a:xfrm>
            <a:off x="2802585" y="2281658"/>
            <a:ext cx="732135" cy="732133"/>
            <a:chOff x="2979741" y="2632820"/>
            <a:chExt cx="732135" cy="732133"/>
          </a:xfrm>
        </p:grpSpPr>
        <p:sp>
          <p:nvSpPr>
            <p:cNvPr id="9236" name="Google Shape;9236;p210"/>
            <p:cNvSpPr/>
            <p:nvPr/>
          </p:nvSpPr>
          <p:spPr>
            <a:xfrm>
              <a:off x="2979741" y="2632820"/>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237" name="Google Shape;9237;p210"/>
            <p:cNvGrpSpPr/>
            <p:nvPr/>
          </p:nvGrpSpPr>
          <p:grpSpPr>
            <a:xfrm>
              <a:off x="3122321" y="2847205"/>
              <a:ext cx="339342" cy="309126"/>
              <a:chOff x="0" y="0"/>
              <a:chExt cx="575" cy="523"/>
            </a:xfrm>
          </p:grpSpPr>
          <p:sp>
            <p:nvSpPr>
              <p:cNvPr id="9238" name="Google Shape;9238;p210"/>
              <p:cNvSpPr/>
              <p:nvPr/>
            </p:nvSpPr>
            <p:spPr>
              <a:xfrm>
                <a:off x="248" y="0"/>
                <a:ext cx="327" cy="523"/>
              </a:xfrm>
              <a:custGeom>
                <a:rect b="b" l="l" r="r" t="t"/>
                <a:pathLst>
                  <a:path extrusionOk="0" h="21600" w="21599">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239" name="Google Shape;9239;p210"/>
              <p:cNvSpPr/>
              <p:nvPr/>
            </p:nvSpPr>
            <p:spPr>
              <a:xfrm>
                <a:off x="248" y="408"/>
                <a:ext cx="72" cy="115"/>
              </a:xfrm>
              <a:custGeom>
                <a:rect b="b" l="l" r="r" t="t"/>
                <a:pathLst>
                  <a:path extrusionOk="0" h="21600" w="21600">
                    <a:moveTo>
                      <a:pt x="0" y="21600"/>
                    </a:moveTo>
                    <a:lnTo>
                      <a:pt x="21600" y="21600"/>
                    </a:lnTo>
                    <a:lnTo>
                      <a:pt x="21600" y="0"/>
                    </a:lnTo>
                    <a:lnTo>
                      <a:pt x="0" y="11452"/>
                    </a:lnTo>
                    <a:lnTo>
                      <a:pt x="0" y="21600"/>
                    </a:lnTo>
                    <a:close/>
                    <a:moveTo>
                      <a:pt x="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240" name="Google Shape;9240;p210"/>
              <p:cNvSpPr/>
              <p:nvPr/>
            </p:nvSpPr>
            <p:spPr>
              <a:xfrm>
                <a:off x="0" y="103"/>
                <a:ext cx="399" cy="341"/>
              </a:xfrm>
              <a:custGeom>
                <a:rect b="b" l="l" r="r" t="t"/>
                <a:pathLst>
                  <a:path extrusionOk="0" h="21600" w="2143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241" name="Google Shape;9241;p210"/>
          <p:cNvGrpSpPr/>
          <p:nvPr/>
        </p:nvGrpSpPr>
        <p:grpSpPr>
          <a:xfrm>
            <a:off x="8504667" y="1156785"/>
            <a:ext cx="732135" cy="732133"/>
            <a:chOff x="8472655" y="1706861"/>
            <a:chExt cx="732135" cy="732133"/>
          </a:xfrm>
        </p:grpSpPr>
        <p:sp>
          <p:nvSpPr>
            <p:cNvPr id="9242" name="Google Shape;9242;p210"/>
            <p:cNvSpPr/>
            <p:nvPr/>
          </p:nvSpPr>
          <p:spPr>
            <a:xfrm>
              <a:off x="8472655" y="1706861"/>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243" name="Google Shape;9243;p210"/>
            <p:cNvSpPr/>
            <p:nvPr/>
          </p:nvSpPr>
          <p:spPr>
            <a:xfrm>
              <a:off x="8687943" y="1899104"/>
              <a:ext cx="339342" cy="339342"/>
            </a:xfrm>
            <a:custGeom>
              <a:rect b="b" l="l" r="r" t="t"/>
              <a:pathLst>
                <a:path extrusionOk="0" h="21600" w="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244" name="Google Shape;9244;p210"/>
          <p:cNvGrpSpPr/>
          <p:nvPr/>
        </p:nvGrpSpPr>
        <p:grpSpPr>
          <a:xfrm>
            <a:off x="8504667" y="3494266"/>
            <a:ext cx="732135" cy="732133"/>
            <a:chOff x="8472655" y="3558779"/>
            <a:chExt cx="732135" cy="732133"/>
          </a:xfrm>
        </p:grpSpPr>
        <p:sp>
          <p:nvSpPr>
            <p:cNvPr id="9245" name="Google Shape;9245;p210"/>
            <p:cNvSpPr/>
            <p:nvPr/>
          </p:nvSpPr>
          <p:spPr>
            <a:xfrm>
              <a:off x="8472655" y="3558779"/>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246" name="Google Shape;9246;p210"/>
            <p:cNvSpPr/>
            <p:nvPr/>
          </p:nvSpPr>
          <p:spPr>
            <a:xfrm>
              <a:off x="8667889" y="3797622"/>
              <a:ext cx="341666" cy="248696"/>
            </a:xfrm>
            <a:custGeom>
              <a:rect b="b" l="l" r="r" t="t"/>
              <a:pathLst>
                <a:path extrusionOk="0" h="21600" w="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247" name="Google Shape;9247;p210"/>
          <p:cNvGrpSpPr/>
          <p:nvPr/>
        </p:nvGrpSpPr>
        <p:grpSpPr>
          <a:xfrm>
            <a:off x="2857053" y="1156785"/>
            <a:ext cx="732135" cy="732133"/>
            <a:chOff x="2979741" y="1706861"/>
            <a:chExt cx="732135" cy="732133"/>
          </a:xfrm>
        </p:grpSpPr>
        <p:sp>
          <p:nvSpPr>
            <p:cNvPr id="9248" name="Google Shape;9248;p210"/>
            <p:cNvSpPr/>
            <p:nvPr/>
          </p:nvSpPr>
          <p:spPr>
            <a:xfrm>
              <a:off x="2979741" y="1706861"/>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249" name="Google Shape;9249;p210"/>
            <p:cNvGrpSpPr/>
            <p:nvPr/>
          </p:nvGrpSpPr>
          <p:grpSpPr>
            <a:xfrm>
              <a:off x="3184043" y="1943313"/>
              <a:ext cx="337018" cy="260317"/>
              <a:chOff x="0" y="0"/>
              <a:chExt cx="572" cy="440"/>
            </a:xfrm>
          </p:grpSpPr>
          <p:sp>
            <p:nvSpPr>
              <p:cNvPr id="9250" name="Google Shape;9250;p210"/>
              <p:cNvSpPr/>
              <p:nvPr/>
            </p:nvSpPr>
            <p:spPr>
              <a:xfrm>
                <a:off x="56" y="0"/>
                <a:ext cx="450" cy="299"/>
              </a:xfrm>
              <a:custGeom>
                <a:rect b="b" l="l" r="r" t="t"/>
                <a:pathLst>
                  <a:path extrusionOk="0" h="21600" w="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251" name="Google Shape;9251;p210"/>
              <p:cNvSpPr/>
              <p:nvPr/>
            </p:nvSpPr>
            <p:spPr>
              <a:xfrm>
                <a:off x="0" y="328"/>
                <a:ext cx="572" cy="66"/>
              </a:xfrm>
              <a:custGeom>
                <a:rect b="b" l="l" r="r" t="t"/>
                <a:pathLst>
                  <a:path extrusionOk="0" h="21600" w="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252" name="Google Shape;9252;p210"/>
              <p:cNvSpPr/>
              <p:nvPr/>
            </p:nvSpPr>
            <p:spPr>
              <a:xfrm>
                <a:off x="0" y="416"/>
                <a:ext cx="572" cy="24"/>
              </a:xfrm>
              <a:custGeom>
                <a:rect b="b" l="l" r="r" t="t"/>
                <a:pathLst>
                  <a:path extrusionOk="0" h="21600" w="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9253" name="Google Shape;9253;p210"/>
          <p:cNvGrpSpPr/>
          <p:nvPr/>
        </p:nvGrpSpPr>
        <p:grpSpPr>
          <a:xfrm>
            <a:off x="364160" y="1048154"/>
            <a:ext cx="2079818" cy="975569"/>
            <a:chOff x="1250714" y="3185240"/>
            <a:chExt cx="2079818" cy="975569"/>
          </a:xfrm>
        </p:grpSpPr>
        <p:sp>
          <p:nvSpPr>
            <p:cNvPr id="9254" name="Google Shape;9254;p210"/>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55" name="Google Shape;9255;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256" name="Google Shape;9256;p210"/>
          <p:cNvGrpSpPr/>
          <p:nvPr/>
        </p:nvGrpSpPr>
        <p:grpSpPr>
          <a:xfrm>
            <a:off x="9355425" y="1053150"/>
            <a:ext cx="2129979" cy="968178"/>
            <a:chOff x="1200553" y="3192631"/>
            <a:chExt cx="2129979" cy="968178"/>
          </a:xfrm>
        </p:grpSpPr>
        <p:sp>
          <p:nvSpPr>
            <p:cNvPr id="9257" name="Google Shape;9257;p210"/>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58" name="Google Shape;9258;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259" name="Google Shape;9259;p210"/>
          <p:cNvGrpSpPr/>
          <p:nvPr/>
        </p:nvGrpSpPr>
        <p:grpSpPr>
          <a:xfrm>
            <a:off x="363312" y="2200398"/>
            <a:ext cx="2079818" cy="975569"/>
            <a:chOff x="1250714" y="3185240"/>
            <a:chExt cx="2079818" cy="975569"/>
          </a:xfrm>
        </p:grpSpPr>
        <p:sp>
          <p:nvSpPr>
            <p:cNvPr id="9260" name="Google Shape;9260;p210"/>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61" name="Google Shape;9261;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262" name="Google Shape;9262;p210"/>
          <p:cNvGrpSpPr/>
          <p:nvPr/>
        </p:nvGrpSpPr>
        <p:grpSpPr>
          <a:xfrm>
            <a:off x="9355425" y="2111877"/>
            <a:ext cx="2129979" cy="968178"/>
            <a:chOff x="1200553" y="3192631"/>
            <a:chExt cx="2129979" cy="968178"/>
          </a:xfrm>
        </p:grpSpPr>
        <p:sp>
          <p:nvSpPr>
            <p:cNvPr id="9263" name="Google Shape;9263;p210"/>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64" name="Google Shape;9264;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265" name="Google Shape;9265;p210"/>
          <p:cNvGrpSpPr/>
          <p:nvPr/>
        </p:nvGrpSpPr>
        <p:grpSpPr>
          <a:xfrm>
            <a:off x="9430191" y="3347141"/>
            <a:ext cx="2129979" cy="968178"/>
            <a:chOff x="1200553" y="3192631"/>
            <a:chExt cx="2129979" cy="968178"/>
          </a:xfrm>
        </p:grpSpPr>
        <p:sp>
          <p:nvSpPr>
            <p:cNvPr id="9266" name="Google Shape;9266;p210"/>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67" name="Google Shape;9267;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268" name="Google Shape;9268;p210"/>
          <p:cNvGrpSpPr/>
          <p:nvPr/>
        </p:nvGrpSpPr>
        <p:grpSpPr>
          <a:xfrm>
            <a:off x="245677" y="3441787"/>
            <a:ext cx="2079818" cy="975569"/>
            <a:chOff x="1250714" y="3185240"/>
            <a:chExt cx="2079818" cy="975569"/>
          </a:xfrm>
        </p:grpSpPr>
        <p:sp>
          <p:nvSpPr>
            <p:cNvPr id="9269" name="Google Shape;9269;p210"/>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9270" name="Google Shape;9270;p21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215"/>
                                        </p:tgtEl>
                                        <p:attrNameLst>
                                          <p:attrName>style.visibility</p:attrName>
                                        </p:attrNameLst>
                                      </p:cBhvr>
                                      <p:to>
                                        <p:strVal val="visible"/>
                                      </p:to>
                                    </p:set>
                                    <p:animEffect filter="fade" transition="in">
                                      <p:cBhvr>
                                        <p:cTn dur="500"/>
                                        <p:tgtEl>
                                          <p:spTgt spid="921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216"/>
                                        </p:tgtEl>
                                        <p:attrNameLst>
                                          <p:attrName>style.visibility</p:attrName>
                                        </p:attrNameLst>
                                      </p:cBhvr>
                                      <p:to>
                                        <p:strVal val="visible"/>
                                      </p:to>
                                    </p:set>
                                    <p:animEffect filter="fade" transition="in">
                                      <p:cBhvr>
                                        <p:cTn dur="1000"/>
                                        <p:tgtEl>
                                          <p:spTgt spid="9216"/>
                                        </p:tgtEl>
                                      </p:cBhvr>
                                    </p:animEffect>
                                  </p:childTnLst>
                                </p:cTn>
                              </p:par>
                              <p:par>
                                <p:cTn fill="hold" nodeType="withEffect" presetClass="entr" presetID="10" presetSubtype="0">
                                  <p:stCondLst>
                                    <p:cond delay="0"/>
                                  </p:stCondLst>
                                  <p:childTnLst>
                                    <p:set>
                                      <p:cBhvr>
                                        <p:cTn dur="1" fill="hold">
                                          <p:stCondLst>
                                            <p:cond delay="0"/>
                                          </p:stCondLst>
                                        </p:cTn>
                                        <p:tgtEl>
                                          <p:spTgt spid="9247"/>
                                        </p:tgtEl>
                                        <p:attrNameLst>
                                          <p:attrName>style.visibility</p:attrName>
                                        </p:attrNameLst>
                                      </p:cBhvr>
                                      <p:to>
                                        <p:strVal val="visible"/>
                                      </p:to>
                                    </p:set>
                                    <p:animEffect filter="fade" transition="in">
                                      <p:cBhvr>
                                        <p:cTn dur="250"/>
                                        <p:tgtEl>
                                          <p:spTgt spid="9247"/>
                                        </p:tgtEl>
                                      </p:cBhvr>
                                    </p:animEffect>
                                  </p:childTnLst>
                                </p:cTn>
                              </p:par>
                              <p:par>
                                <p:cTn fill="hold" nodeType="withEffect" presetClass="entr" presetID="10" presetSubtype="0">
                                  <p:stCondLst>
                                    <p:cond delay="0"/>
                                  </p:stCondLst>
                                  <p:childTnLst>
                                    <p:set>
                                      <p:cBhvr>
                                        <p:cTn dur="1" fill="hold">
                                          <p:stCondLst>
                                            <p:cond delay="0"/>
                                          </p:stCondLst>
                                        </p:cTn>
                                        <p:tgtEl>
                                          <p:spTgt spid="9241"/>
                                        </p:tgtEl>
                                        <p:attrNameLst>
                                          <p:attrName>style.visibility</p:attrName>
                                        </p:attrNameLst>
                                      </p:cBhvr>
                                      <p:to>
                                        <p:strVal val="visible"/>
                                      </p:to>
                                    </p:set>
                                    <p:animEffect filter="fade" transition="in">
                                      <p:cBhvr>
                                        <p:cTn dur="250"/>
                                        <p:tgtEl>
                                          <p:spTgt spid="9241"/>
                                        </p:tgtEl>
                                      </p:cBhvr>
                                    </p:animEffect>
                                  </p:childTnLst>
                                </p:cTn>
                              </p:par>
                              <p:par>
                                <p:cTn fill="hold" nodeType="withEffect" presetClass="entr" presetID="10" presetSubtype="0">
                                  <p:stCondLst>
                                    <p:cond delay="500"/>
                                  </p:stCondLst>
                                  <p:childTnLst>
                                    <p:set>
                                      <p:cBhvr>
                                        <p:cTn dur="1" fill="hold">
                                          <p:stCondLst>
                                            <p:cond delay="0"/>
                                          </p:stCondLst>
                                        </p:cTn>
                                        <p:tgtEl>
                                          <p:spTgt spid="9235"/>
                                        </p:tgtEl>
                                        <p:attrNameLst>
                                          <p:attrName>style.visibility</p:attrName>
                                        </p:attrNameLst>
                                      </p:cBhvr>
                                      <p:to>
                                        <p:strVal val="visible"/>
                                      </p:to>
                                    </p:set>
                                    <p:animEffect filter="fade" transition="in">
                                      <p:cBhvr>
                                        <p:cTn dur="250"/>
                                        <p:tgtEl>
                                          <p:spTgt spid="9235"/>
                                        </p:tgtEl>
                                      </p:cBhvr>
                                    </p:animEffect>
                                  </p:childTnLst>
                                </p:cTn>
                              </p:par>
                              <p:par>
                                <p:cTn fill="hold" nodeType="withEffect" presetClass="entr" presetID="10" presetSubtype="0">
                                  <p:stCondLst>
                                    <p:cond delay="500"/>
                                  </p:stCondLst>
                                  <p:childTnLst>
                                    <p:set>
                                      <p:cBhvr>
                                        <p:cTn dur="1" fill="hold">
                                          <p:stCondLst>
                                            <p:cond delay="0"/>
                                          </p:stCondLst>
                                        </p:cTn>
                                        <p:tgtEl>
                                          <p:spTgt spid="9227"/>
                                        </p:tgtEl>
                                        <p:attrNameLst>
                                          <p:attrName>style.visibility</p:attrName>
                                        </p:attrNameLst>
                                      </p:cBhvr>
                                      <p:to>
                                        <p:strVal val="visible"/>
                                      </p:to>
                                    </p:set>
                                    <p:animEffect filter="fade" transition="in">
                                      <p:cBhvr>
                                        <p:cTn dur="250"/>
                                        <p:tgtEl>
                                          <p:spTgt spid="9227"/>
                                        </p:tgtEl>
                                      </p:cBhvr>
                                    </p:animEffect>
                                  </p:childTnLst>
                                </p:cTn>
                              </p:par>
                              <p:par>
                                <p:cTn fill="hold" nodeType="withEffect" presetClass="entr" presetID="10" presetSubtype="0">
                                  <p:stCondLst>
                                    <p:cond delay="1000"/>
                                  </p:stCondLst>
                                  <p:childTnLst>
                                    <p:set>
                                      <p:cBhvr>
                                        <p:cTn dur="1" fill="hold">
                                          <p:stCondLst>
                                            <p:cond delay="0"/>
                                          </p:stCondLst>
                                        </p:cTn>
                                        <p:tgtEl>
                                          <p:spTgt spid="9230"/>
                                        </p:tgtEl>
                                        <p:attrNameLst>
                                          <p:attrName>style.visibility</p:attrName>
                                        </p:attrNameLst>
                                      </p:cBhvr>
                                      <p:to>
                                        <p:strVal val="visible"/>
                                      </p:to>
                                    </p:set>
                                    <p:animEffect filter="fade" transition="in">
                                      <p:cBhvr>
                                        <p:cTn dur="250"/>
                                        <p:tgtEl>
                                          <p:spTgt spid="9230"/>
                                        </p:tgtEl>
                                      </p:cBhvr>
                                    </p:animEffect>
                                  </p:childTnLst>
                                </p:cTn>
                              </p:par>
                              <p:par>
                                <p:cTn fill="hold" nodeType="withEffect" presetClass="entr" presetID="10" presetSubtype="0">
                                  <p:stCondLst>
                                    <p:cond delay="1000"/>
                                  </p:stCondLst>
                                  <p:childTnLst>
                                    <p:set>
                                      <p:cBhvr>
                                        <p:cTn dur="1" fill="hold">
                                          <p:stCondLst>
                                            <p:cond delay="0"/>
                                          </p:stCondLst>
                                        </p:cTn>
                                        <p:tgtEl>
                                          <p:spTgt spid="9244"/>
                                        </p:tgtEl>
                                        <p:attrNameLst>
                                          <p:attrName>style.visibility</p:attrName>
                                        </p:attrNameLst>
                                      </p:cBhvr>
                                      <p:to>
                                        <p:strVal val="visible"/>
                                      </p:to>
                                    </p:set>
                                    <p:animEffect filter="fade" transition="in">
                                      <p:cBhvr>
                                        <p:cTn dur="250"/>
                                        <p:tgtEl>
                                          <p:spTgt spid="92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274" name="Shape 9274"/>
        <p:cNvGrpSpPr/>
        <p:nvPr/>
      </p:nvGrpSpPr>
      <p:grpSpPr>
        <a:xfrm>
          <a:off x="0" y="0"/>
          <a:ext cx="0" cy="0"/>
          <a:chOff x="0" y="0"/>
          <a:chExt cx="0" cy="0"/>
        </a:xfrm>
      </p:grpSpPr>
      <p:sp>
        <p:nvSpPr>
          <p:cNvPr id="9275" name="Google Shape;9275;p21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276" name="Google Shape;9276;p21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277" name="Google Shape;9277;p21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278" name="Google Shape;9278;p211"/>
          <p:cNvGrpSpPr/>
          <p:nvPr/>
        </p:nvGrpSpPr>
        <p:grpSpPr>
          <a:xfrm flipH="1" rot="10800000">
            <a:off x="3183896" y="3400030"/>
            <a:ext cx="6059341" cy="535715"/>
            <a:chOff x="3492501" y="2572714"/>
            <a:chExt cx="4138612" cy="716641"/>
          </a:xfrm>
        </p:grpSpPr>
        <p:cxnSp>
          <p:nvCxnSpPr>
            <p:cNvPr id="9279" name="Google Shape;9279;p211"/>
            <p:cNvCxnSpPr/>
            <p:nvPr/>
          </p:nvCxnSpPr>
          <p:spPr>
            <a:xfrm>
              <a:off x="5560809" y="2572714"/>
              <a:ext cx="0" cy="716641"/>
            </a:xfrm>
            <a:prstGeom prst="straightConnector1">
              <a:avLst/>
            </a:prstGeom>
            <a:noFill/>
            <a:ln cap="flat" cmpd="sng" w="15875">
              <a:solidFill>
                <a:srgbClr val="BFBFBF"/>
              </a:solidFill>
              <a:prstDash val="dash"/>
              <a:miter lim="800000"/>
              <a:headEnd len="sm" w="sm" type="none"/>
              <a:tailEnd len="sm" w="sm" type="none"/>
            </a:ln>
          </p:spPr>
        </p:cxnSp>
        <p:grpSp>
          <p:nvGrpSpPr>
            <p:cNvPr id="9280" name="Google Shape;9280;p211"/>
            <p:cNvGrpSpPr/>
            <p:nvPr/>
          </p:nvGrpSpPr>
          <p:grpSpPr>
            <a:xfrm>
              <a:off x="3492501" y="2786119"/>
              <a:ext cx="4138612" cy="412749"/>
              <a:chOff x="3492501" y="2792467"/>
              <a:chExt cx="4138612" cy="547688"/>
            </a:xfrm>
          </p:grpSpPr>
          <p:cxnSp>
            <p:nvCxnSpPr>
              <p:cNvPr id="9281" name="Google Shape;9281;p211"/>
              <p:cNvCxnSpPr/>
              <p:nvPr/>
            </p:nvCxnSpPr>
            <p:spPr>
              <a:xfrm>
                <a:off x="3492501" y="2792467"/>
                <a:ext cx="4138612" cy="0"/>
              </a:xfrm>
              <a:prstGeom prst="straightConnector1">
                <a:avLst/>
              </a:prstGeom>
              <a:noFill/>
              <a:ln cap="flat" cmpd="sng" w="15875">
                <a:solidFill>
                  <a:srgbClr val="BFBFBF"/>
                </a:solidFill>
                <a:prstDash val="dash"/>
                <a:miter lim="800000"/>
                <a:headEnd len="sm" w="sm" type="none"/>
                <a:tailEnd len="sm" w="sm" type="none"/>
              </a:ln>
            </p:spPr>
          </p:cxnSp>
          <p:grpSp>
            <p:nvGrpSpPr>
              <p:cNvPr id="9282" name="Google Shape;9282;p211"/>
              <p:cNvGrpSpPr/>
              <p:nvPr/>
            </p:nvGrpSpPr>
            <p:grpSpPr>
              <a:xfrm>
                <a:off x="3492501" y="2792468"/>
                <a:ext cx="4138612" cy="547687"/>
                <a:chOff x="3492501" y="2604464"/>
                <a:chExt cx="4138612" cy="716641"/>
              </a:xfrm>
            </p:grpSpPr>
            <p:cxnSp>
              <p:nvCxnSpPr>
                <p:cNvPr id="9283" name="Google Shape;9283;p211"/>
                <p:cNvCxnSpPr/>
                <p:nvPr/>
              </p:nvCxnSpPr>
              <p:spPr>
                <a:xfrm>
                  <a:off x="3492501" y="2604464"/>
                  <a:ext cx="0" cy="716641"/>
                </a:xfrm>
                <a:prstGeom prst="straightConnector1">
                  <a:avLst/>
                </a:prstGeom>
                <a:noFill/>
                <a:ln cap="flat" cmpd="sng" w="15875">
                  <a:solidFill>
                    <a:srgbClr val="BFBFBF"/>
                  </a:solidFill>
                  <a:prstDash val="dash"/>
                  <a:miter lim="800000"/>
                  <a:headEnd len="sm" w="sm" type="none"/>
                  <a:tailEnd len="sm" w="sm" type="none"/>
                </a:ln>
              </p:spPr>
            </p:cxnSp>
            <p:cxnSp>
              <p:nvCxnSpPr>
                <p:cNvPr id="9284" name="Google Shape;9284;p211"/>
                <p:cNvCxnSpPr/>
                <p:nvPr/>
              </p:nvCxnSpPr>
              <p:spPr>
                <a:xfrm>
                  <a:off x="7631113" y="2604464"/>
                  <a:ext cx="0" cy="716641"/>
                </a:xfrm>
                <a:prstGeom prst="straightConnector1">
                  <a:avLst/>
                </a:prstGeom>
                <a:noFill/>
                <a:ln cap="flat" cmpd="sng" w="15875">
                  <a:solidFill>
                    <a:srgbClr val="BFBFBF"/>
                  </a:solidFill>
                  <a:prstDash val="dash"/>
                  <a:miter lim="800000"/>
                  <a:headEnd len="sm" w="sm" type="none"/>
                  <a:tailEnd len="sm" w="sm" type="none"/>
                </a:ln>
              </p:spPr>
            </p:cxnSp>
          </p:grpSp>
        </p:grpSp>
      </p:grpSp>
      <p:sp>
        <p:nvSpPr>
          <p:cNvPr id="9285" name="Google Shape;9285;p211"/>
          <p:cNvSpPr/>
          <p:nvPr/>
        </p:nvSpPr>
        <p:spPr>
          <a:xfrm>
            <a:off x="849215" y="4228398"/>
            <a:ext cx="3462969" cy="1631049"/>
          </a:xfrm>
          <a:prstGeom prst="rect">
            <a:avLst/>
          </a:prstGeom>
          <a:solidFill>
            <a:schemeClr val="accent4"/>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sp>
        <p:nvSpPr>
          <p:cNvPr id="9286" name="Google Shape;9286;p211"/>
          <p:cNvSpPr/>
          <p:nvPr/>
        </p:nvSpPr>
        <p:spPr>
          <a:xfrm>
            <a:off x="4351950" y="4228398"/>
            <a:ext cx="3361073" cy="1631049"/>
          </a:xfrm>
          <a:prstGeom prst="rect">
            <a:avLst/>
          </a:prstGeom>
          <a:solidFill>
            <a:schemeClr val="accent5"/>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sp>
        <p:nvSpPr>
          <p:cNvPr id="9287" name="Google Shape;9287;p211"/>
          <p:cNvSpPr/>
          <p:nvPr/>
        </p:nvSpPr>
        <p:spPr>
          <a:xfrm>
            <a:off x="7752789" y="4228398"/>
            <a:ext cx="3506894" cy="1631049"/>
          </a:xfrm>
          <a:prstGeom prst="rect">
            <a:avLst/>
          </a:prstGeom>
          <a:solidFill>
            <a:srgbClr val="76933D"/>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grpSp>
        <p:nvGrpSpPr>
          <p:cNvPr id="9288" name="Google Shape;9288;p211"/>
          <p:cNvGrpSpPr/>
          <p:nvPr/>
        </p:nvGrpSpPr>
        <p:grpSpPr>
          <a:xfrm>
            <a:off x="1420655" y="4438360"/>
            <a:ext cx="2512262" cy="1421087"/>
            <a:chOff x="1559978" y="4277425"/>
            <a:chExt cx="2512262" cy="1421087"/>
          </a:xfrm>
        </p:grpSpPr>
        <p:sp>
          <p:nvSpPr>
            <p:cNvPr id="9289" name="Google Shape;9289;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290" name="Google Shape;9290;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291" name="Google Shape;9291;p211"/>
          <p:cNvGrpSpPr/>
          <p:nvPr/>
        </p:nvGrpSpPr>
        <p:grpSpPr>
          <a:xfrm>
            <a:off x="4803574" y="4438360"/>
            <a:ext cx="2512262" cy="1421087"/>
            <a:chOff x="1559978" y="4277425"/>
            <a:chExt cx="2512262" cy="1421087"/>
          </a:xfrm>
        </p:grpSpPr>
        <p:sp>
          <p:nvSpPr>
            <p:cNvPr id="9292" name="Google Shape;9292;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293" name="Google Shape;9293;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294" name="Google Shape;9294;p211"/>
          <p:cNvGrpSpPr/>
          <p:nvPr/>
        </p:nvGrpSpPr>
        <p:grpSpPr>
          <a:xfrm>
            <a:off x="8164647" y="4437040"/>
            <a:ext cx="2512262" cy="1421087"/>
            <a:chOff x="1559978" y="4277425"/>
            <a:chExt cx="2512262" cy="1421087"/>
          </a:xfrm>
        </p:grpSpPr>
        <p:sp>
          <p:nvSpPr>
            <p:cNvPr id="9295" name="Google Shape;9295;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296" name="Google Shape;9296;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297" name="Google Shape;9297;p211"/>
          <p:cNvGrpSpPr/>
          <p:nvPr/>
        </p:nvGrpSpPr>
        <p:grpSpPr>
          <a:xfrm flipH="1">
            <a:off x="3183895" y="3812684"/>
            <a:ext cx="6059341" cy="535715"/>
            <a:chOff x="3492501" y="2572714"/>
            <a:chExt cx="4138612" cy="716641"/>
          </a:xfrm>
        </p:grpSpPr>
        <p:cxnSp>
          <p:nvCxnSpPr>
            <p:cNvPr id="9298" name="Google Shape;9298;p211"/>
            <p:cNvCxnSpPr/>
            <p:nvPr/>
          </p:nvCxnSpPr>
          <p:spPr>
            <a:xfrm>
              <a:off x="5560809" y="2572714"/>
              <a:ext cx="0" cy="716641"/>
            </a:xfrm>
            <a:prstGeom prst="straightConnector1">
              <a:avLst/>
            </a:prstGeom>
            <a:noFill/>
            <a:ln cap="flat" cmpd="sng" w="15875">
              <a:solidFill>
                <a:srgbClr val="BFBFBF"/>
              </a:solidFill>
              <a:prstDash val="dash"/>
              <a:miter lim="800000"/>
              <a:headEnd len="sm" w="sm" type="none"/>
              <a:tailEnd len="sm" w="sm" type="none"/>
            </a:ln>
          </p:spPr>
        </p:cxnSp>
        <p:grpSp>
          <p:nvGrpSpPr>
            <p:cNvPr id="9299" name="Google Shape;9299;p211"/>
            <p:cNvGrpSpPr/>
            <p:nvPr/>
          </p:nvGrpSpPr>
          <p:grpSpPr>
            <a:xfrm>
              <a:off x="3492501" y="2786119"/>
              <a:ext cx="4138612" cy="412749"/>
              <a:chOff x="3492501" y="2792467"/>
              <a:chExt cx="4138612" cy="547688"/>
            </a:xfrm>
          </p:grpSpPr>
          <p:cxnSp>
            <p:nvCxnSpPr>
              <p:cNvPr id="9300" name="Google Shape;9300;p211"/>
              <p:cNvCxnSpPr/>
              <p:nvPr/>
            </p:nvCxnSpPr>
            <p:spPr>
              <a:xfrm>
                <a:off x="3492501" y="2792467"/>
                <a:ext cx="4138612" cy="0"/>
              </a:xfrm>
              <a:prstGeom prst="straightConnector1">
                <a:avLst/>
              </a:prstGeom>
              <a:noFill/>
              <a:ln cap="flat" cmpd="sng" w="15875">
                <a:solidFill>
                  <a:srgbClr val="BFBFBF"/>
                </a:solidFill>
                <a:prstDash val="dash"/>
                <a:miter lim="800000"/>
                <a:headEnd len="sm" w="sm" type="none"/>
                <a:tailEnd len="sm" w="sm" type="none"/>
              </a:ln>
            </p:spPr>
          </p:cxnSp>
          <p:grpSp>
            <p:nvGrpSpPr>
              <p:cNvPr id="9301" name="Google Shape;9301;p211"/>
              <p:cNvGrpSpPr/>
              <p:nvPr/>
            </p:nvGrpSpPr>
            <p:grpSpPr>
              <a:xfrm>
                <a:off x="3492501" y="2792468"/>
                <a:ext cx="4138612" cy="547687"/>
                <a:chOff x="3492501" y="2604464"/>
                <a:chExt cx="4138612" cy="716641"/>
              </a:xfrm>
            </p:grpSpPr>
            <p:cxnSp>
              <p:nvCxnSpPr>
                <p:cNvPr id="9302" name="Google Shape;9302;p211"/>
                <p:cNvCxnSpPr/>
                <p:nvPr/>
              </p:nvCxnSpPr>
              <p:spPr>
                <a:xfrm>
                  <a:off x="3492501" y="2604464"/>
                  <a:ext cx="0" cy="716641"/>
                </a:xfrm>
                <a:prstGeom prst="straightConnector1">
                  <a:avLst/>
                </a:prstGeom>
                <a:noFill/>
                <a:ln cap="flat" cmpd="sng" w="15875">
                  <a:solidFill>
                    <a:srgbClr val="BFBFBF"/>
                  </a:solidFill>
                  <a:prstDash val="dash"/>
                  <a:miter lim="800000"/>
                  <a:headEnd len="sm" w="sm" type="none"/>
                  <a:tailEnd len="sm" w="sm" type="none"/>
                </a:ln>
              </p:spPr>
            </p:cxnSp>
            <p:cxnSp>
              <p:nvCxnSpPr>
                <p:cNvPr id="9303" name="Google Shape;9303;p211"/>
                <p:cNvCxnSpPr/>
                <p:nvPr/>
              </p:nvCxnSpPr>
              <p:spPr>
                <a:xfrm>
                  <a:off x="7631113" y="2604464"/>
                  <a:ext cx="0" cy="716641"/>
                </a:xfrm>
                <a:prstGeom prst="straightConnector1">
                  <a:avLst/>
                </a:prstGeom>
                <a:noFill/>
                <a:ln cap="flat" cmpd="sng" w="15875">
                  <a:solidFill>
                    <a:srgbClr val="BFBFBF"/>
                  </a:solidFill>
                  <a:prstDash val="dash"/>
                  <a:miter lim="800000"/>
                  <a:headEnd len="sm" w="sm" type="none"/>
                  <a:tailEnd len="sm" w="sm" type="none"/>
                </a:ln>
              </p:spPr>
            </p:cxnSp>
          </p:grpSp>
        </p:grpSp>
      </p:grpSp>
      <p:sp>
        <p:nvSpPr>
          <p:cNvPr id="9304" name="Google Shape;9304;p211"/>
          <p:cNvSpPr/>
          <p:nvPr/>
        </p:nvSpPr>
        <p:spPr>
          <a:xfrm>
            <a:off x="849215" y="1827344"/>
            <a:ext cx="3462969" cy="1631049"/>
          </a:xfrm>
          <a:prstGeom prst="rect">
            <a:avLst/>
          </a:prstGeom>
          <a:solidFill>
            <a:schemeClr val="accent1"/>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sp>
        <p:nvSpPr>
          <p:cNvPr id="9305" name="Google Shape;9305;p211"/>
          <p:cNvSpPr/>
          <p:nvPr/>
        </p:nvSpPr>
        <p:spPr>
          <a:xfrm>
            <a:off x="4351950" y="1827344"/>
            <a:ext cx="3361073" cy="1631049"/>
          </a:xfrm>
          <a:prstGeom prst="rect">
            <a:avLst/>
          </a:prstGeom>
          <a:solidFill>
            <a:schemeClr val="accent2"/>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sp>
        <p:nvSpPr>
          <p:cNvPr id="9306" name="Google Shape;9306;p211"/>
          <p:cNvSpPr/>
          <p:nvPr/>
        </p:nvSpPr>
        <p:spPr>
          <a:xfrm>
            <a:off x="7752789" y="1827344"/>
            <a:ext cx="3506894" cy="1631049"/>
          </a:xfrm>
          <a:prstGeom prst="rect">
            <a:avLst/>
          </a:prstGeom>
          <a:solidFill>
            <a:schemeClr val="accent3"/>
          </a:solidFill>
          <a:ln>
            <a:noFill/>
          </a:ln>
          <a:effectLst>
            <a:outerShdw rotWithShape="0" algn="ctr" dir="5400000" dist="38100">
              <a:srgbClr val="000000">
                <a:alpha val="9803"/>
              </a:srgbClr>
            </a:outerShdw>
          </a:effectLst>
        </p:spPr>
        <p:txBody>
          <a:bodyPr anchorCtr="0" anchor="t" bIns="182875" lIns="914400" spcFirstLastPara="1" rIns="182875" wrap="square" tIns="182875">
            <a:noAutofit/>
          </a:bodyPr>
          <a:lstStyle/>
          <a:p>
            <a:pPr indent="0" lvl="0" marL="0" marR="0" rtl="0" algn="l">
              <a:spcBef>
                <a:spcPts val="0"/>
              </a:spcBef>
              <a:spcAft>
                <a:spcPts val="0"/>
              </a:spcAft>
              <a:buNone/>
            </a:pPr>
            <a:r>
              <a:t/>
            </a:r>
            <a:endParaRPr sz="1400">
              <a:solidFill>
                <a:srgbClr val="FFFFFF"/>
              </a:solidFill>
              <a:latin typeface="Lato Light"/>
              <a:ea typeface="Lato Light"/>
              <a:cs typeface="Lato Light"/>
              <a:sym typeface="Lato Light"/>
            </a:endParaRPr>
          </a:p>
        </p:txBody>
      </p:sp>
      <p:grpSp>
        <p:nvGrpSpPr>
          <p:cNvPr id="9307" name="Google Shape;9307;p211"/>
          <p:cNvGrpSpPr/>
          <p:nvPr/>
        </p:nvGrpSpPr>
        <p:grpSpPr>
          <a:xfrm>
            <a:off x="1420655" y="2037306"/>
            <a:ext cx="2512262" cy="1421087"/>
            <a:chOff x="1559978" y="4277425"/>
            <a:chExt cx="2512262" cy="1421087"/>
          </a:xfrm>
        </p:grpSpPr>
        <p:sp>
          <p:nvSpPr>
            <p:cNvPr id="9308" name="Google Shape;9308;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309" name="Google Shape;9309;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310" name="Google Shape;9310;p211"/>
          <p:cNvGrpSpPr/>
          <p:nvPr/>
        </p:nvGrpSpPr>
        <p:grpSpPr>
          <a:xfrm>
            <a:off x="4803574" y="2037306"/>
            <a:ext cx="2512262" cy="1421087"/>
            <a:chOff x="1559978" y="4277425"/>
            <a:chExt cx="2512262" cy="1421087"/>
          </a:xfrm>
        </p:grpSpPr>
        <p:sp>
          <p:nvSpPr>
            <p:cNvPr id="9311" name="Google Shape;9311;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312" name="Google Shape;9312;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313" name="Google Shape;9313;p211"/>
          <p:cNvGrpSpPr/>
          <p:nvPr/>
        </p:nvGrpSpPr>
        <p:grpSpPr>
          <a:xfrm>
            <a:off x="8164647" y="2035986"/>
            <a:ext cx="2512262" cy="1421087"/>
            <a:chOff x="1559978" y="4277425"/>
            <a:chExt cx="2512262" cy="1421087"/>
          </a:xfrm>
        </p:grpSpPr>
        <p:sp>
          <p:nvSpPr>
            <p:cNvPr id="9314" name="Google Shape;9314;p211"/>
            <p:cNvSpPr txBox="1"/>
            <p:nvPr/>
          </p:nvSpPr>
          <p:spPr>
            <a:xfrm>
              <a:off x="1559978" y="4277425"/>
              <a:ext cx="2512262" cy="1421087"/>
            </a:xfrm>
            <a:prstGeom prst="rect">
              <a:avLst/>
            </a:prstGeom>
            <a:noFill/>
            <a:ln>
              <a:noFill/>
            </a:ln>
          </p:spPr>
          <p:txBody>
            <a:bodyPr anchorCtr="0" anchor="t" bIns="45700" lIns="91425" spcFirstLastPara="1" rIns="91425" wrap="square" tIns="45700">
              <a:noAutofit/>
            </a:bodyPr>
            <a:lstStyle/>
            <a:p>
              <a:pPr indent="0" lvl="0" marL="0" marR="0" rtl="0" algn="ctr">
                <a:lnSpc>
                  <a:spcPct val="74166"/>
                </a:lnSpc>
                <a:spcBef>
                  <a:spcPts val="0"/>
                </a:spcBef>
                <a:spcAft>
                  <a:spcPts val="0"/>
                </a:spcAft>
                <a:buClr>
                  <a:schemeClr val="lt1"/>
                </a:buClr>
                <a:buSzPts val="2400"/>
                <a:buFont typeface="Arial"/>
                <a:buNone/>
              </a:pPr>
              <a:r>
                <a:rPr b="0" i="0" lang="en-US" sz="2400">
                  <a:solidFill>
                    <a:schemeClr val="lt1"/>
                  </a:solidFill>
                  <a:latin typeface="Lato Light"/>
                  <a:ea typeface="Lato Light"/>
                  <a:cs typeface="Lato Light"/>
                  <a:sym typeface="Lato Light"/>
                </a:rPr>
                <a:t>Sample Title Here</a:t>
              </a:r>
              <a:endParaRPr/>
            </a:p>
            <a:p>
              <a:pPr indent="0" lvl="0" marL="0" marR="0" rtl="0" algn="ctr">
                <a:lnSpc>
                  <a:spcPct val="127142"/>
                </a:lnSpc>
                <a:spcBef>
                  <a:spcPts val="2200"/>
                </a:spcBef>
                <a:spcAft>
                  <a:spcPts val="0"/>
                </a:spcAft>
                <a:buClr>
                  <a:schemeClr val="lt1"/>
                </a:buClr>
                <a:buSzPts val="1400"/>
                <a:buFont typeface="Arial"/>
                <a:buNone/>
              </a:pPr>
              <a:r>
                <a:rPr b="0" i="0" lang="en-US" sz="1400">
                  <a:solidFill>
                    <a:schemeClr val="lt1"/>
                  </a:solidFill>
                  <a:latin typeface="Lato Light"/>
                  <a:ea typeface="Lato Light"/>
                  <a:cs typeface="Lato Light"/>
                  <a:sym typeface="Lato Light"/>
                </a:rPr>
                <a:t>Lorem Ipsum simply dummy text of the printing and typesetting industry. </a:t>
              </a:r>
              <a:endParaRPr/>
            </a:p>
          </p:txBody>
        </p:sp>
        <p:cxnSp>
          <p:nvCxnSpPr>
            <p:cNvPr id="9315" name="Google Shape;9315;p211"/>
            <p:cNvCxnSpPr/>
            <p:nvPr/>
          </p:nvCxnSpPr>
          <p:spPr>
            <a:xfrm>
              <a:off x="2522194" y="4686144"/>
              <a:ext cx="544286" cy="0"/>
            </a:xfrm>
            <a:prstGeom prst="straightConnector1">
              <a:avLst/>
            </a:prstGeom>
            <a:noFill/>
            <a:ln cap="flat" cmpd="sng" w="9525">
              <a:solidFill>
                <a:srgbClr val="D8D8D8"/>
              </a:solidFill>
              <a:prstDash val="solid"/>
              <a:miter lim="800000"/>
              <a:headEnd len="sm" w="sm" type="none"/>
              <a:tailEnd len="sm" w="sm"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3500"/>
                                  </p:stCondLst>
                                  <p:childTnLst>
                                    <p:set>
                                      <p:cBhvr>
                                        <p:cTn dur="1" fill="hold">
                                          <p:stCondLst>
                                            <p:cond delay="0"/>
                                          </p:stCondLst>
                                        </p:cTn>
                                        <p:tgtEl>
                                          <p:spTgt spid="9285"/>
                                        </p:tgtEl>
                                        <p:attrNameLst>
                                          <p:attrName>style.visibility</p:attrName>
                                        </p:attrNameLst>
                                      </p:cBhvr>
                                      <p:to>
                                        <p:strVal val="visible"/>
                                      </p:to>
                                    </p:set>
                                    <p:anim calcmode="lin" valueType="num">
                                      <p:cBhvr additive="base">
                                        <p:cTn dur="1000"/>
                                        <p:tgtEl>
                                          <p:spTgt spid="928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000"/>
                                  </p:stCondLst>
                                  <p:childTnLst>
                                    <p:set>
                                      <p:cBhvr>
                                        <p:cTn dur="1" fill="hold">
                                          <p:stCondLst>
                                            <p:cond delay="0"/>
                                          </p:stCondLst>
                                        </p:cTn>
                                        <p:tgtEl>
                                          <p:spTgt spid="9286"/>
                                        </p:tgtEl>
                                        <p:attrNameLst>
                                          <p:attrName>style.visibility</p:attrName>
                                        </p:attrNameLst>
                                      </p:cBhvr>
                                      <p:to>
                                        <p:strVal val="visible"/>
                                      </p:to>
                                    </p:set>
                                    <p:anim calcmode="lin" valueType="num">
                                      <p:cBhvr additive="base">
                                        <p:cTn dur="1000"/>
                                        <p:tgtEl>
                                          <p:spTgt spid="928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500"/>
                                  </p:stCondLst>
                                  <p:childTnLst>
                                    <p:set>
                                      <p:cBhvr>
                                        <p:cTn dur="1" fill="hold">
                                          <p:stCondLst>
                                            <p:cond delay="0"/>
                                          </p:stCondLst>
                                        </p:cTn>
                                        <p:tgtEl>
                                          <p:spTgt spid="9287"/>
                                        </p:tgtEl>
                                        <p:attrNameLst>
                                          <p:attrName>style.visibility</p:attrName>
                                        </p:attrNameLst>
                                      </p:cBhvr>
                                      <p:to>
                                        <p:strVal val="visible"/>
                                      </p:to>
                                    </p:set>
                                    <p:anim calcmode="lin" valueType="num">
                                      <p:cBhvr additive="base">
                                        <p:cTn dur="1000"/>
                                        <p:tgtEl>
                                          <p:spTgt spid="9287"/>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2750"/>
                                  </p:stCondLst>
                                  <p:childTnLst>
                                    <p:set>
                                      <p:cBhvr>
                                        <p:cTn dur="1" fill="hold">
                                          <p:stCondLst>
                                            <p:cond delay="0"/>
                                          </p:stCondLst>
                                        </p:cTn>
                                        <p:tgtEl>
                                          <p:spTgt spid="9278"/>
                                        </p:tgtEl>
                                        <p:attrNameLst>
                                          <p:attrName>style.visibility</p:attrName>
                                        </p:attrNameLst>
                                      </p:cBhvr>
                                      <p:to>
                                        <p:strVal val="visible"/>
                                      </p:to>
                                    </p:set>
                                    <p:animEffect filter="fade" transition="in">
                                      <p:cBhvr>
                                        <p:cTn dur="500"/>
                                        <p:tgtEl>
                                          <p:spTgt spid="9278"/>
                                        </p:tgtEl>
                                      </p:cBhvr>
                                    </p:animEffect>
                                  </p:childTnLst>
                                </p:cTn>
                              </p:par>
                              <p:par>
                                <p:cTn fill="hold" nodeType="withEffect" presetClass="entr" presetID="2" presetSubtype="4">
                                  <p:stCondLst>
                                    <p:cond delay="1000"/>
                                  </p:stCondLst>
                                  <p:childTnLst>
                                    <p:set>
                                      <p:cBhvr>
                                        <p:cTn dur="1" fill="hold">
                                          <p:stCondLst>
                                            <p:cond delay="0"/>
                                          </p:stCondLst>
                                        </p:cTn>
                                        <p:tgtEl>
                                          <p:spTgt spid="9288"/>
                                        </p:tgtEl>
                                        <p:attrNameLst>
                                          <p:attrName>style.visibility</p:attrName>
                                        </p:attrNameLst>
                                      </p:cBhvr>
                                      <p:to>
                                        <p:strVal val="visible"/>
                                      </p:to>
                                    </p:set>
                                    <p:anim calcmode="lin" valueType="num">
                                      <p:cBhvr additive="base">
                                        <p:cTn dur="1000"/>
                                        <p:tgtEl>
                                          <p:spTgt spid="928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9291"/>
                                        </p:tgtEl>
                                        <p:attrNameLst>
                                          <p:attrName>style.visibility</p:attrName>
                                        </p:attrNameLst>
                                      </p:cBhvr>
                                      <p:to>
                                        <p:strVal val="visible"/>
                                      </p:to>
                                    </p:set>
                                    <p:anim calcmode="lin" valueType="num">
                                      <p:cBhvr additive="base">
                                        <p:cTn dur="1000"/>
                                        <p:tgtEl>
                                          <p:spTgt spid="929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9294"/>
                                        </p:tgtEl>
                                        <p:attrNameLst>
                                          <p:attrName>style.visibility</p:attrName>
                                        </p:attrNameLst>
                                      </p:cBhvr>
                                      <p:to>
                                        <p:strVal val="visible"/>
                                      </p:to>
                                    </p:set>
                                    <p:anim calcmode="lin" valueType="num">
                                      <p:cBhvr additive="base">
                                        <p:cTn dur="1000"/>
                                        <p:tgtEl>
                                          <p:spTgt spid="9294"/>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2750"/>
                                  </p:stCondLst>
                                  <p:childTnLst>
                                    <p:set>
                                      <p:cBhvr>
                                        <p:cTn dur="1" fill="hold">
                                          <p:stCondLst>
                                            <p:cond delay="0"/>
                                          </p:stCondLst>
                                        </p:cTn>
                                        <p:tgtEl>
                                          <p:spTgt spid="9297"/>
                                        </p:tgtEl>
                                        <p:attrNameLst>
                                          <p:attrName>style.visibility</p:attrName>
                                        </p:attrNameLst>
                                      </p:cBhvr>
                                      <p:to>
                                        <p:strVal val="visible"/>
                                      </p:to>
                                    </p:set>
                                    <p:animEffect filter="fade" transition="in">
                                      <p:cBhvr>
                                        <p:cTn dur="500"/>
                                        <p:tgtEl>
                                          <p:spTgt spid="9297"/>
                                        </p:tgtEl>
                                      </p:cBhvr>
                                    </p:animEffect>
                                  </p:childTnLst>
                                </p:cTn>
                              </p:par>
                              <p:par>
                                <p:cTn fill="hold" nodeType="withEffect" presetClass="entr" presetID="2" presetSubtype="4">
                                  <p:stCondLst>
                                    <p:cond delay="3500"/>
                                  </p:stCondLst>
                                  <p:childTnLst>
                                    <p:set>
                                      <p:cBhvr>
                                        <p:cTn dur="1" fill="hold">
                                          <p:stCondLst>
                                            <p:cond delay="0"/>
                                          </p:stCondLst>
                                        </p:cTn>
                                        <p:tgtEl>
                                          <p:spTgt spid="9304"/>
                                        </p:tgtEl>
                                        <p:attrNameLst>
                                          <p:attrName>style.visibility</p:attrName>
                                        </p:attrNameLst>
                                      </p:cBhvr>
                                      <p:to>
                                        <p:strVal val="visible"/>
                                      </p:to>
                                    </p:set>
                                    <p:anim calcmode="lin" valueType="num">
                                      <p:cBhvr additive="base">
                                        <p:cTn dur="1000"/>
                                        <p:tgtEl>
                                          <p:spTgt spid="930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000"/>
                                  </p:stCondLst>
                                  <p:childTnLst>
                                    <p:set>
                                      <p:cBhvr>
                                        <p:cTn dur="1" fill="hold">
                                          <p:stCondLst>
                                            <p:cond delay="0"/>
                                          </p:stCondLst>
                                        </p:cTn>
                                        <p:tgtEl>
                                          <p:spTgt spid="9305"/>
                                        </p:tgtEl>
                                        <p:attrNameLst>
                                          <p:attrName>style.visibility</p:attrName>
                                        </p:attrNameLst>
                                      </p:cBhvr>
                                      <p:to>
                                        <p:strVal val="visible"/>
                                      </p:to>
                                    </p:set>
                                    <p:anim calcmode="lin" valueType="num">
                                      <p:cBhvr additive="base">
                                        <p:cTn dur="1000"/>
                                        <p:tgtEl>
                                          <p:spTgt spid="930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4500"/>
                                  </p:stCondLst>
                                  <p:childTnLst>
                                    <p:set>
                                      <p:cBhvr>
                                        <p:cTn dur="1" fill="hold">
                                          <p:stCondLst>
                                            <p:cond delay="0"/>
                                          </p:stCondLst>
                                        </p:cTn>
                                        <p:tgtEl>
                                          <p:spTgt spid="9306"/>
                                        </p:tgtEl>
                                        <p:attrNameLst>
                                          <p:attrName>style.visibility</p:attrName>
                                        </p:attrNameLst>
                                      </p:cBhvr>
                                      <p:to>
                                        <p:strVal val="visible"/>
                                      </p:to>
                                    </p:set>
                                    <p:anim calcmode="lin" valueType="num">
                                      <p:cBhvr additive="base">
                                        <p:cTn dur="1000"/>
                                        <p:tgtEl>
                                          <p:spTgt spid="930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9307"/>
                                        </p:tgtEl>
                                        <p:attrNameLst>
                                          <p:attrName>style.visibility</p:attrName>
                                        </p:attrNameLst>
                                      </p:cBhvr>
                                      <p:to>
                                        <p:strVal val="visible"/>
                                      </p:to>
                                    </p:set>
                                    <p:anim calcmode="lin" valueType="num">
                                      <p:cBhvr additive="base">
                                        <p:cTn dur="1000"/>
                                        <p:tgtEl>
                                          <p:spTgt spid="930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9310"/>
                                        </p:tgtEl>
                                        <p:attrNameLst>
                                          <p:attrName>style.visibility</p:attrName>
                                        </p:attrNameLst>
                                      </p:cBhvr>
                                      <p:to>
                                        <p:strVal val="visible"/>
                                      </p:to>
                                    </p:set>
                                    <p:anim calcmode="lin" valueType="num">
                                      <p:cBhvr additive="base">
                                        <p:cTn dur="1000"/>
                                        <p:tgtEl>
                                          <p:spTgt spid="931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9313"/>
                                        </p:tgtEl>
                                        <p:attrNameLst>
                                          <p:attrName>style.visibility</p:attrName>
                                        </p:attrNameLst>
                                      </p:cBhvr>
                                      <p:to>
                                        <p:strVal val="visible"/>
                                      </p:to>
                                    </p:set>
                                    <p:anim calcmode="lin" valueType="num">
                                      <p:cBhvr additive="base">
                                        <p:cTn dur="1000"/>
                                        <p:tgtEl>
                                          <p:spTgt spid="931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319" name="Shape 9319"/>
        <p:cNvGrpSpPr/>
        <p:nvPr/>
      </p:nvGrpSpPr>
      <p:grpSpPr>
        <a:xfrm>
          <a:off x="0" y="0"/>
          <a:ext cx="0" cy="0"/>
          <a:chOff x="0" y="0"/>
          <a:chExt cx="0" cy="0"/>
        </a:xfrm>
      </p:grpSpPr>
      <p:sp>
        <p:nvSpPr>
          <p:cNvPr id="9320" name="Google Shape;9320;p21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321" name="Google Shape;9321;p21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322" name="Google Shape;9322;p21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323" name="Google Shape;9323;p212"/>
          <p:cNvGrpSpPr/>
          <p:nvPr/>
        </p:nvGrpSpPr>
        <p:grpSpPr>
          <a:xfrm>
            <a:off x="6460420" y="2041935"/>
            <a:ext cx="5731579" cy="3978577"/>
            <a:chOff x="3375212" y="1383683"/>
            <a:chExt cx="6448147" cy="4961576"/>
          </a:xfrm>
        </p:grpSpPr>
        <p:grpSp>
          <p:nvGrpSpPr>
            <p:cNvPr id="9324" name="Google Shape;9324;p212"/>
            <p:cNvGrpSpPr/>
            <p:nvPr/>
          </p:nvGrpSpPr>
          <p:grpSpPr>
            <a:xfrm>
              <a:off x="3375212" y="1383683"/>
              <a:ext cx="2535238" cy="4961576"/>
              <a:chOff x="3174" y="666"/>
              <a:chExt cx="1597" cy="3380"/>
            </a:xfrm>
          </p:grpSpPr>
          <p:sp>
            <p:nvSpPr>
              <p:cNvPr id="9325" name="Google Shape;9325;p212"/>
              <p:cNvSpPr/>
              <p:nvPr/>
            </p:nvSpPr>
            <p:spPr>
              <a:xfrm>
                <a:off x="3174" y="3305"/>
                <a:ext cx="498" cy="741"/>
              </a:xfrm>
              <a:custGeom>
                <a:rect b="b" l="l" r="r" t="t"/>
                <a:pathLst>
                  <a:path extrusionOk="0" h="741" w="498">
                    <a:moveTo>
                      <a:pt x="498" y="741"/>
                    </a:moveTo>
                    <a:lnTo>
                      <a:pt x="498" y="81"/>
                    </a:lnTo>
                    <a:lnTo>
                      <a:pt x="0" y="0"/>
                    </a:lnTo>
                    <a:lnTo>
                      <a:pt x="0" y="599"/>
                    </a:lnTo>
                    <a:lnTo>
                      <a:pt x="498" y="74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26" name="Google Shape;9326;p212"/>
              <p:cNvSpPr/>
              <p:nvPr/>
            </p:nvSpPr>
            <p:spPr>
              <a:xfrm>
                <a:off x="3672" y="3153"/>
                <a:ext cx="1099" cy="893"/>
              </a:xfrm>
              <a:custGeom>
                <a:rect b="b" l="l" r="r" t="t"/>
                <a:pathLst>
                  <a:path extrusionOk="0" h="893" w="1099">
                    <a:moveTo>
                      <a:pt x="1099" y="447"/>
                    </a:moveTo>
                    <a:lnTo>
                      <a:pt x="0" y="893"/>
                    </a:lnTo>
                    <a:lnTo>
                      <a:pt x="0" y="233"/>
                    </a:lnTo>
                    <a:lnTo>
                      <a:pt x="1099" y="0"/>
                    </a:lnTo>
                    <a:lnTo>
                      <a:pt x="1099" y="447"/>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27" name="Google Shape;9327;p212"/>
              <p:cNvSpPr/>
              <p:nvPr/>
            </p:nvSpPr>
            <p:spPr>
              <a:xfrm>
                <a:off x="3174" y="3119"/>
                <a:ext cx="1597" cy="267"/>
              </a:xfrm>
              <a:custGeom>
                <a:rect b="b" l="l" r="r" t="t"/>
                <a:pathLst>
                  <a:path extrusionOk="0" h="267" w="1597">
                    <a:moveTo>
                      <a:pt x="0" y="186"/>
                    </a:moveTo>
                    <a:lnTo>
                      <a:pt x="1048" y="0"/>
                    </a:lnTo>
                    <a:lnTo>
                      <a:pt x="1597" y="34"/>
                    </a:lnTo>
                    <a:lnTo>
                      <a:pt x="498" y="267"/>
                    </a:lnTo>
                    <a:lnTo>
                      <a:pt x="0" y="186"/>
                    </a:lnTo>
                    <a:close/>
                  </a:path>
                </a:pathLst>
              </a:custGeom>
              <a:solidFill>
                <a:srgbClr val="0E50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28" name="Google Shape;9328;p212"/>
              <p:cNvSpPr/>
              <p:nvPr/>
            </p:nvSpPr>
            <p:spPr>
              <a:xfrm>
                <a:off x="3174" y="2711"/>
                <a:ext cx="498" cy="604"/>
              </a:xfrm>
              <a:custGeom>
                <a:rect b="b" l="l" r="r" t="t"/>
                <a:pathLst>
                  <a:path extrusionOk="0" h="604" w="498">
                    <a:moveTo>
                      <a:pt x="0" y="537"/>
                    </a:moveTo>
                    <a:lnTo>
                      <a:pt x="498" y="604"/>
                    </a:lnTo>
                    <a:lnTo>
                      <a:pt x="498" y="0"/>
                    </a:lnTo>
                    <a:lnTo>
                      <a:pt x="0" y="0"/>
                    </a:lnTo>
                    <a:lnTo>
                      <a:pt x="0" y="53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29" name="Google Shape;9329;p212"/>
              <p:cNvSpPr/>
              <p:nvPr/>
            </p:nvSpPr>
            <p:spPr>
              <a:xfrm>
                <a:off x="3672" y="2711"/>
                <a:ext cx="1099" cy="604"/>
              </a:xfrm>
              <a:custGeom>
                <a:rect b="b" l="l" r="r" t="t"/>
                <a:pathLst>
                  <a:path extrusionOk="0" h="604" w="1099">
                    <a:moveTo>
                      <a:pt x="1099" y="406"/>
                    </a:moveTo>
                    <a:lnTo>
                      <a:pt x="0" y="604"/>
                    </a:lnTo>
                    <a:lnTo>
                      <a:pt x="0" y="0"/>
                    </a:lnTo>
                    <a:lnTo>
                      <a:pt x="1099" y="0"/>
                    </a:lnTo>
                    <a:lnTo>
                      <a:pt x="1099" y="406"/>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0" name="Google Shape;9330;p212"/>
              <p:cNvSpPr/>
              <p:nvPr/>
            </p:nvSpPr>
            <p:spPr>
              <a:xfrm>
                <a:off x="3174" y="666"/>
                <a:ext cx="498" cy="846"/>
              </a:xfrm>
              <a:custGeom>
                <a:rect b="b" l="l" r="r" t="t"/>
                <a:pathLst>
                  <a:path extrusionOk="0" h="846" w="498">
                    <a:moveTo>
                      <a:pt x="0" y="846"/>
                    </a:moveTo>
                    <a:lnTo>
                      <a:pt x="498" y="694"/>
                    </a:lnTo>
                    <a:lnTo>
                      <a:pt x="498" y="0"/>
                    </a:lnTo>
                    <a:lnTo>
                      <a:pt x="0" y="204"/>
                    </a:lnTo>
                    <a:lnTo>
                      <a:pt x="0" y="846"/>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1" name="Google Shape;9331;p212"/>
              <p:cNvSpPr/>
              <p:nvPr/>
            </p:nvSpPr>
            <p:spPr>
              <a:xfrm>
                <a:off x="3672" y="666"/>
                <a:ext cx="1099" cy="1164"/>
              </a:xfrm>
              <a:custGeom>
                <a:rect b="b" l="l" r="r" t="t"/>
                <a:pathLst>
                  <a:path extrusionOk="0" h="1164" w="1099">
                    <a:moveTo>
                      <a:pt x="0" y="0"/>
                    </a:moveTo>
                    <a:lnTo>
                      <a:pt x="1099" y="710"/>
                    </a:lnTo>
                    <a:lnTo>
                      <a:pt x="1099" y="1164"/>
                    </a:lnTo>
                    <a:lnTo>
                      <a:pt x="0" y="694"/>
                    </a:lnTo>
                    <a:lnTo>
                      <a:pt x="0" y="0"/>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2" name="Google Shape;9332;p212"/>
              <p:cNvSpPr/>
              <p:nvPr/>
            </p:nvSpPr>
            <p:spPr>
              <a:xfrm>
                <a:off x="3174" y="1360"/>
                <a:ext cx="1597" cy="470"/>
              </a:xfrm>
              <a:custGeom>
                <a:rect b="b" l="l" r="r" t="t"/>
                <a:pathLst>
                  <a:path extrusionOk="0" h="470" w="1597">
                    <a:moveTo>
                      <a:pt x="0" y="152"/>
                    </a:moveTo>
                    <a:lnTo>
                      <a:pt x="1091" y="470"/>
                    </a:lnTo>
                    <a:lnTo>
                      <a:pt x="1597" y="470"/>
                    </a:lnTo>
                    <a:lnTo>
                      <a:pt x="498" y="0"/>
                    </a:lnTo>
                    <a:lnTo>
                      <a:pt x="0" y="152"/>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3" name="Google Shape;9333;p212"/>
              <p:cNvSpPr/>
              <p:nvPr/>
            </p:nvSpPr>
            <p:spPr>
              <a:xfrm>
                <a:off x="3174" y="1918"/>
                <a:ext cx="1597" cy="285"/>
              </a:xfrm>
              <a:custGeom>
                <a:rect b="b" l="l" r="r" t="t"/>
                <a:pathLst>
                  <a:path extrusionOk="0" h="285" w="1597">
                    <a:moveTo>
                      <a:pt x="0" y="104"/>
                    </a:moveTo>
                    <a:lnTo>
                      <a:pt x="1108" y="285"/>
                    </a:lnTo>
                    <a:lnTo>
                      <a:pt x="1597" y="279"/>
                    </a:lnTo>
                    <a:lnTo>
                      <a:pt x="498" y="0"/>
                    </a:lnTo>
                    <a:lnTo>
                      <a:pt x="0" y="104"/>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4" name="Google Shape;9334;p212"/>
              <p:cNvSpPr/>
              <p:nvPr/>
            </p:nvSpPr>
            <p:spPr>
              <a:xfrm>
                <a:off x="3174" y="1426"/>
                <a:ext cx="498" cy="596"/>
              </a:xfrm>
              <a:custGeom>
                <a:rect b="b" l="l" r="r" t="t"/>
                <a:pathLst>
                  <a:path extrusionOk="0" h="596" w="498">
                    <a:moveTo>
                      <a:pt x="0" y="596"/>
                    </a:moveTo>
                    <a:lnTo>
                      <a:pt x="498" y="492"/>
                    </a:lnTo>
                    <a:lnTo>
                      <a:pt x="498" y="0"/>
                    </a:lnTo>
                    <a:lnTo>
                      <a:pt x="0" y="136"/>
                    </a:lnTo>
                    <a:lnTo>
                      <a:pt x="0" y="59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5" name="Google Shape;9335;p212"/>
              <p:cNvSpPr/>
              <p:nvPr/>
            </p:nvSpPr>
            <p:spPr>
              <a:xfrm>
                <a:off x="3672" y="1426"/>
                <a:ext cx="1099" cy="771"/>
              </a:xfrm>
              <a:custGeom>
                <a:rect b="b" l="l" r="r" t="t"/>
                <a:pathLst>
                  <a:path extrusionOk="0" h="771" w="1099">
                    <a:moveTo>
                      <a:pt x="0" y="492"/>
                    </a:moveTo>
                    <a:lnTo>
                      <a:pt x="1099" y="771"/>
                    </a:lnTo>
                    <a:lnTo>
                      <a:pt x="1099" y="450"/>
                    </a:lnTo>
                    <a:lnTo>
                      <a:pt x="0" y="0"/>
                    </a:lnTo>
                    <a:lnTo>
                      <a:pt x="0" y="492"/>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6" name="Google Shape;9336;p212"/>
              <p:cNvSpPr/>
              <p:nvPr/>
            </p:nvSpPr>
            <p:spPr>
              <a:xfrm>
                <a:off x="3174" y="1986"/>
                <a:ext cx="498" cy="671"/>
              </a:xfrm>
              <a:custGeom>
                <a:rect b="b" l="l" r="r" t="t"/>
                <a:pathLst>
                  <a:path extrusionOk="0" h="671" w="498">
                    <a:moveTo>
                      <a:pt x="0" y="671"/>
                    </a:moveTo>
                    <a:lnTo>
                      <a:pt x="498" y="661"/>
                    </a:lnTo>
                    <a:lnTo>
                      <a:pt x="498" y="0"/>
                    </a:lnTo>
                    <a:lnTo>
                      <a:pt x="0" y="73"/>
                    </a:lnTo>
                    <a:lnTo>
                      <a:pt x="0" y="67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37" name="Google Shape;9337;p212"/>
              <p:cNvSpPr/>
              <p:nvPr/>
            </p:nvSpPr>
            <p:spPr>
              <a:xfrm>
                <a:off x="3672" y="1986"/>
                <a:ext cx="1099" cy="704"/>
              </a:xfrm>
              <a:custGeom>
                <a:rect b="b" l="l" r="r" t="t"/>
                <a:pathLst>
                  <a:path extrusionOk="0" h="704" w="1099">
                    <a:moveTo>
                      <a:pt x="1099" y="704"/>
                    </a:moveTo>
                    <a:lnTo>
                      <a:pt x="0" y="661"/>
                    </a:lnTo>
                    <a:lnTo>
                      <a:pt x="0" y="0"/>
                    </a:lnTo>
                    <a:lnTo>
                      <a:pt x="1099" y="246"/>
                    </a:lnTo>
                    <a:lnTo>
                      <a:pt x="1099" y="704"/>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338" name="Google Shape;9338;p212"/>
            <p:cNvSpPr/>
            <p:nvPr/>
          </p:nvSpPr>
          <p:spPr>
            <a:xfrm>
              <a:off x="5910451" y="2420379"/>
              <a:ext cx="3912907" cy="671967"/>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339" name="Google Shape;9339;p212"/>
            <p:cNvSpPr/>
            <p:nvPr/>
          </p:nvSpPr>
          <p:spPr>
            <a:xfrm>
              <a:off x="5910451" y="3155309"/>
              <a:ext cx="3912908" cy="489211"/>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340" name="Google Shape;9340;p212"/>
            <p:cNvSpPr/>
            <p:nvPr/>
          </p:nvSpPr>
          <p:spPr>
            <a:xfrm>
              <a:off x="5910451" y="3680589"/>
              <a:ext cx="3912908" cy="674166"/>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341" name="Google Shape;9341;p212"/>
            <p:cNvSpPr/>
            <p:nvPr/>
          </p:nvSpPr>
          <p:spPr>
            <a:xfrm>
              <a:off x="5910451" y="4385443"/>
              <a:ext cx="3912908" cy="599051"/>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342" name="Google Shape;9342;p212"/>
            <p:cNvSpPr/>
            <p:nvPr/>
          </p:nvSpPr>
          <p:spPr>
            <a:xfrm>
              <a:off x="5910449" y="5034404"/>
              <a:ext cx="3912910" cy="65070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9343" name="Google Shape;9343;p212"/>
            <p:cNvGrpSpPr/>
            <p:nvPr/>
          </p:nvGrpSpPr>
          <p:grpSpPr>
            <a:xfrm>
              <a:off x="4605614" y="2177085"/>
              <a:ext cx="1263887" cy="4124325"/>
              <a:chOff x="5880" y="313"/>
              <a:chExt cx="1117" cy="3645"/>
            </a:xfrm>
          </p:grpSpPr>
          <p:sp>
            <p:nvSpPr>
              <p:cNvPr id="9344" name="Google Shape;9344;p212"/>
              <p:cNvSpPr/>
              <p:nvPr/>
            </p:nvSpPr>
            <p:spPr>
              <a:xfrm>
                <a:off x="5880" y="313"/>
                <a:ext cx="802" cy="3645"/>
              </a:xfrm>
              <a:custGeom>
                <a:rect b="b" l="l" r="r" t="t"/>
                <a:pathLst>
                  <a:path extrusionOk="0" h="1540" w="337">
                    <a:moveTo>
                      <a:pt x="0" y="2"/>
                    </a:moveTo>
                    <a:cubicBezTo>
                      <a:pt x="6" y="0"/>
                      <a:pt x="41" y="2"/>
                      <a:pt x="41" y="2"/>
                    </a:cubicBezTo>
                    <a:cubicBezTo>
                      <a:pt x="337" y="1540"/>
                      <a:pt x="337" y="1540"/>
                      <a:pt x="337" y="1540"/>
                    </a:cubicBezTo>
                    <a:cubicBezTo>
                      <a:pt x="272" y="1528"/>
                      <a:pt x="272" y="1528"/>
                      <a:pt x="272" y="1528"/>
                    </a:cubicBezTo>
                    <a:lnTo>
                      <a:pt x="0" y="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45" name="Google Shape;9345;p212"/>
              <p:cNvSpPr/>
              <p:nvPr/>
            </p:nvSpPr>
            <p:spPr>
              <a:xfrm>
                <a:off x="6214" y="535"/>
                <a:ext cx="747" cy="3229"/>
              </a:xfrm>
              <a:custGeom>
                <a:rect b="b" l="l" r="r" t="t"/>
                <a:pathLst>
                  <a:path extrusionOk="0" h="1364" w="314">
                    <a:moveTo>
                      <a:pt x="0" y="0"/>
                    </a:moveTo>
                    <a:cubicBezTo>
                      <a:pt x="21" y="2"/>
                      <a:pt x="34" y="2"/>
                      <a:pt x="34" y="2"/>
                    </a:cubicBezTo>
                    <a:cubicBezTo>
                      <a:pt x="314" y="1364"/>
                      <a:pt x="314" y="1364"/>
                      <a:pt x="314" y="1364"/>
                    </a:cubicBezTo>
                    <a:cubicBezTo>
                      <a:pt x="262" y="1360"/>
                      <a:pt x="262" y="1360"/>
                      <a:pt x="262" y="136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46" name="Google Shape;9346;p212"/>
              <p:cNvSpPr/>
              <p:nvPr/>
            </p:nvSpPr>
            <p:spPr>
              <a:xfrm>
                <a:off x="6295" y="540"/>
                <a:ext cx="702" cy="3224"/>
              </a:xfrm>
              <a:custGeom>
                <a:rect b="b" l="l" r="r" t="t"/>
                <a:pathLst>
                  <a:path extrusionOk="0" h="3224" w="702">
                    <a:moveTo>
                      <a:pt x="0" y="0"/>
                    </a:moveTo>
                    <a:lnTo>
                      <a:pt x="43" y="19"/>
                    </a:lnTo>
                    <a:lnTo>
                      <a:pt x="702" y="3198"/>
                    </a:lnTo>
                    <a:lnTo>
                      <a:pt x="666" y="3224"/>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47" name="Google Shape;9347;p212"/>
              <p:cNvSpPr/>
              <p:nvPr/>
            </p:nvSpPr>
            <p:spPr>
              <a:xfrm>
                <a:off x="6060" y="812"/>
                <a:ext cx="380" cy="237"/>
              </a:xfrm>
              <a:custGeom>
                <a:rect b="b" l="l" r="r" t="t"/>
                <a:pathLst>
                  <a:path extrusionOk="0" h="237" w="380">
                    <a:moveTo>
                      <a:pt x="14" y="69"/>
                    </a:moveTo>
                    <a:lnTo>
                      <a:pt x="380" y="237"/>
                    </a:lnTo>
                    <a:lnTo>
                      <a:pt x="368" y="183"/>
                    </a:lnTo>
                    <a:lnTo>
                      <a:pt x="0" y="0"/>
                    </a:lnTo>
                    <a:lnTo>
                      <a:pt x="14" y="6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48" name="Google Shape;9348;p212"/>
              <p:cNvSpPr/>
              <p:nvPr/>
            </p:nvSpPr>
            <p:spPr>
              <a:xfrm>
                <a:off x="6186" y="1423"/>
                <a:ext cx="366" cy="194"/>
              </a:xfrm>
              <a:custGeom>
                <a:rect b="b" l="l" r="r" t="t"/>
                <a:pathLst>
                  <a:path extrusionOk="0" h="194" w="366">
                    <a:moveTo>
                      <a:pt x="12" y="69"/>
                    </a:moveTo>
                    <a:lnTo>
                      <a:pt x="366" y="194"/>
                    </a:lnTo>
                    <a:lnTo>
                      <a:pt x="354" y="137"/>
                    </a:lnTo>
                    <a:lnTo>
                      <a:pt x="0" y="0"/>
                    </a:lnTo>
                    <a:lnTo>
                      <a:pt x="12" y="6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49" name="Google Shape;9349;p212"/>
              <p:cNvSpPr/>
              <p:nvPr/>
            </p:nvSpPr>
            <p:spPr>
              <a:xfrm>
                <a:off x="6307" y="2027"/>
                <a:ext cx="362" cy="125"/>
              </a:xfrm>
              <a:custGeom>
                <a:rect b="b" l="l" r="r" t="t"/>
                <a:pathLst>
                  <a:path extrusionOk="0" h="125" w="362">
                    <a:moveTo>
                      <a:pt x="12" y="68"/>
                    </a:moveTo>
                    <a:lnTo>
                      <a:pt x="362" y="125"/>
                    </a:lnTo>
                    <a:lnTo>
                      <a:pt x="350" y="68"/>
                    </a:lnTo>
                    <a:lnTo>
                      <a:pt x="0" y="0"/>
                    </a:lnTo>
                    <a:lnTo>
                      <a:pt x="12" y="6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0" name="Google Shape;9350;p212"/>
              <p:cNvSpPr/>
              <p:nvPr/>
            </p:nvSpPr>
            <p:spPr>
              <a:xfrm>
                <a:off x="6419" y="2635"/>
                <a:ext cx="349" cy="69"/>
              </a:xfrm>
              <a:custGeom>
                <a:rect b="b" l="l" r="r" t="t"/>
                <a:pathLst>
                  <a:path extrusionOk="0" h="69" w="349">
                    <a:moveTo>
                      <a:pt x="14" y="69"/>
                    </a:moveTo>
                    <a:lnTo>
                      <a:pt x="349" y="57"/>
                    </a:lnTo>
                    <a:lnTo>
                      <a:pt x="338" y="0"/>
                    </a:lnTo>
                    <a:lnTo>
                      <a:pt x="0" y="0"/>
                    </a:lnTo>
                    <a:lnTo>
                      <a:pt x="14" y="6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1" name="Google Shape;9351;p212"/>
              <p:cNvSpPr/>
              <p:nvPr/>
            </p:nvSpPr>
            <p:spPr>
              <a:xfrm>
                <a:off x="6552" y="3151"/>
                <a:ext cx="319" cy="161"/>
              </a:xfrm>
              <a:custGeom>
                <a:rect b="b" l="l" r="r" t="t"/>
                <a:pathLst>
                  <a:path extrusionOk="0" h="161" w="319">
                    <a:moveTo>
                      <a:pt x="14" y="161"/>
                    </a:moveTo>
                    <a:lnTo>
                      <a:pt x="319" y="55"/>
                    </a:lnTo>
                    <a:lnTo>
                      <a:pt x="307" y="0"/>
                    </a:lnTo>
                    <a:lnTo>
                      <a:pt x="0" y="92"/>
                    </a:lnTo>
                    <a:lnTo>
                      <a:pt x="14" y="16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2" name="Google Shape;9352;p212"/>
              <p:cNvSpPr/>
              <p:nvPr/>
            </p:nvSpPr>
            <p:spPr>
              <a:xfrm>
                <a:off x="6119" y="902"/>
                <a:ext cx="279" cy="138"/>
              </a:xfrm>
              <a:custGeom>
                <a:rect b="b" l="l" r="r" t="t"/>
                <a:pathLst>
                  <a:path extrusionOk="0" h="138" w="279">
                    <a:moveTo>
                      <a:pt x="279" y="128"/>
                    </a:moveTo>
                    <a:lnTo>
                      <a:pt x="193" y="138"/>
                    </a:lnTo>
                    <a:lnTo>
                      <a:pt x="12" y="57"/>
                    </a:lnTo>
                    <a:lnTo>
                      <a:pt x="0" y="0"/>
                    </a:lnTo>
                    <a:lnTo>
                      <a:pt x="279" y="128"/>
                    </a:lnTo>
                    <a:close/>
                  </a:path>
                </a:pathLst>
              </a:custGeom>
              <a:solidFill>
                <a:srgbClr val="CFCF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3" name="Google Shape;9353;p212"/>
              <p:cNvSpPr/>
              <p:nvPr/>
            </p:nvSpPr>
            <p:spPr>
              <a:xfrm>
                <a:off x="6238" y="1506"/>
                <a:ext cx="278" cy="111"/>
              </a:xfrm>
              <a:custGeom>
                <a:rect b="b" l="l" r="r" t="t"/>
                <a:pathLst>
                  <a:path extrusionOk="0" h="111" w="278">
                    <a:moveTo>
                      <a:pt x="278" y="97"/>
                    </a:moveTo>
                    <a:lnTo>
                      <a:pt x="186" y="111"/>
                    </a:lnTo>
                    <a:lnTo>
                      <a:pt x="12" y="54"/>
                    </a:lnTo>
                    <a:lnTo>
                      <a:pt x="0" y="0"/>
                    </a:lnTo>
                    <a:lnTo>
                      <a:pt x="278" y="97"/>
                    </a:lnTo>
                    <a:close/>
                  </a:path>
                </a:pathLst>
              </a:custGeom>
              <a:solidFill>
                <a:srgbClr val="CFCF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4" name="Google Shape;9354;p212"/>
              <p:cNvSpPr/>
              <p:nvPr/>
            </p:nvSpPr>
            <p:spPr>
              <a:xfrm>
                <a:off x="6355" y="2100"/>
                <a:ext cx="276" cy="52"/>
              </a:xfrm>
              <a:custGeom>
                <a:rect b="b" l="l" r="r" t="t"/>
                <a:pathLst>
                  <a:path extrusionOk="0" h="52" w="276">
                    <a:moveTo>
                      <a:pt x="276" y="45"/>
                    </a:moveTo>
                    <a:lnTo>
                      <a:pt x="171" y="52"/>
                    </a:lnTo>
                    <a:lnTo>
                      <a:pt x="5" y="26"/>
                    </a:lnTo>
                    <a:lnTo>
                      <a:pt x="0" y="0"/>
                    </a:lnTo>
                    <a:lnTo>
                      <a:pt x="276" y="45"/>
                    </a:lnTo>
                    <a:close/>
                  </a:path>
                </a:pathLst>
              </a:custGeom>
              <a:solidFill>
                <a:srgbClr val="CFCF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5" name="Google Shape;9355;p212"/>
              <p:cNvSpPr/>
              <p:nvPr/>
            </p:nvSpPr>
            <p:spPr>
              <a:xfrm>
                <a:off x="6474" y="2692"/>
                <a:ext cx="266" cy="19"/>
              </a:xfrm>
              <a:custGeom>
                <a:rect b="b" l="l" r="r" t="t"/>
                <a:pathLst>
                  <a:path extrusionOk="0" h="19" w="266">
                    <a:moveTo>
                      <a:pt x="266" y="0"/>
                    </a:moveTo>
                    <a:lnTo>
                      <a:pt x="164" y="14"/>
                    </a:lnTo>
                    <a:lnTo>
                      <a:pt x="0" y="19"/>
                    </a:lnTo>
                    <a:lnTo>
                      <a:pt x="0" y="9"/>
                    </a:lnTo>
                    <a:lnTo>
                      <a:pt x="266" y="0"/>
                    </a:lnTo>
                    <a:close/>
                  </a:path>
                </a:pathLst>
              </a:custGeom>
              <a:solidFill>
                <a:srgbClr val="CFCF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6" name="Google Shape;9356;p212"/>
              <p:cNvSpPr/>
              <p:nvPr/>
            </p:nvSpPr>
            <p:spPr>
              <a:xfrm>
                <a:off x="6571" y="3156"/>
                <a:ext cx="266" cy="80"/>
              </a:xfrm>
              <a:custGeom>
                <a:rect b="b" l="l" r="r" t="t"/>
                <a:pathLst>
                  <a:path extrusionOk="0" h="80" w="266">
                    <a:moveTo>
                      <a:pt x="266" y="0"/>
                    </a:moveTo>
                    <a:lnTo>
                      <a:pt x="157" y="9"/>
                    </a:lnTo>
                    <a:lnTo>
                      <a:pt x="0" y="57"/>
                    </a:lnTo>
                    <a:lnTo>
                      <a:pt x="7" y="80"/>
                    </a:lnTo>
                    <a:lnTo>
                      <a:pt x="266" y="0"/>
                    </a:lnTo>
                    <a:close/>
                  </a:path>
                </a:pathLst>
              </a:custGeom>
              <a:solidFill>
                <a:srgbClr val="CFCFC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57" name="Google Shape;9357;p212"/>
              <p:cNvSpPr/>
              <p:nvPr/>
            </p:nvSpPr>
            <p:spPr>
              <a:xfrm>
                <a:off x="5965" y="318"/>
                <a:ext cx="746" cy="3640"/>
              </a:xfrm>
              <a:custGeom>
                <a:rect b="b" l="l" r="r" t="t"/>
                <a:pathLst>
                  <a:path extrusionOk="0" h="3640" w="746">
                    <a:moveTo>
                      <a:pt x="0" y="0"/>
                    </a:moveTo>
                    <a:lnTo>
                      <a:pt x="45" y="23"/>
                    </a:lnTo>
                    <a:lnTo>
                      <a:pt x="746" y="3602"/>
                    </a:lnTo>
                    <a:lnTo>
                      <a:pt x="704" y="3640"/>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9358" name="Google Shape;9358;p212"/>
          <p:cNvSpPr txBox="1"/>
          <p:nvPr/>
        </p:nvSpPr>
        <p:spPr>
          <a:xfrm>
            <a:off x="8999782" y="4950891"/>
            <a:ext cx="352839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 Anti Backdoor Integration </a:t>
            </a:r>
            <a:endParaRPr sz="1800">
              <a:solidFill>
                <a:schemeClr val="lt1"/>
              </a:solidFill>
              <a:latin typeface="Lato Light"/>
              <a:ea typeface="Lato Light"/>
              <a:cs typeface="Lato Light"/>
              <a:sym typeface="Lato Light"/>
            </a:endParaRPr>
          </a:p>
        </p:txBody>
      </p:sp>
      <p:sp>
        <p:nvSpPr>
          <p:cNvPr id="9359" name="Google Shape;9359;p212"/>
          <p:cNvSpPr txBox="1"/>
          <p:nvPr/>
        </p:nvSpPr>
        <p:spPr>
          <a:xfrm>
            <a:off x="8999782" y="3916649"/>
            <a:ext cx="352839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Drawing Tool Included</a:t>
            </a:r>
            <a:endParaRPr sz="1800">
              <a:solidFill>
                <a:schemeClr val="lt1"/>
              </a:solidFill>
              <a:latin typeface="Lato Light"/>
              <a:ea typeface="Lato Light"/>
              <a:cs typeface="Lato Light"/>
              <a:sym typeface="Lato Light"/>
            </a:endParaRPr>
          </a:p>
        </p:txBody>
      </p:sp>
      <p:sp>
        <p:nvSpPr>
          <p:cNvPr id="9360" name="Google Shape;9360;p212"/>
          <p:cNvSpPr txBox="1"/>
          <p:nvPr/>
        </p:nvSpPr>
        <p:spPr>
          <a:xfrm>
            <a:off x="8999782" y="3409642"/>
            <a:ext cx="352839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Speedup Burning System</a:t>
            </a:r>
            <a:endParaRPr sz="1800">
              <a:solidFill>
                <a:schemeClr val="lt1"/>
              </a:solidFill>
              <a:latin typeface="Lato Light"/>
              <a:ea typeface="Lato Light"/>
              <a:cs typeface="Lato Light"/>
              <a:sym typeface="Lato Light"/>
            </a:endParaRPr>
          </a:p>
        </p:txBody>
      </p:sp>
      <p:sp>
        <p:nvSpPr>
          <p:cNvPr id="9361" name="Google Shape;9361;p212"/>
          <p:cNvSpPr txBox="1"/>
          <p:nvPr/>
        </p:nvSpPr>
        <p:spPr>
          <a:xfrm>
            <a:off x="8999782" y="2954448"/>
            <a:ext cx="352839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Scalable Meansuring</a:t>
            </a:r>
            <a:endParaRPr sz="1800">
              <a:solidFill>
                <a:schemeClr val="lt1"/>
              </a:solidFill>
              <a:latin typeface="Lato Light"/>
              <a:ea typeface="Lato Light"/>
              <a:cs typeface="Lato Light"/>
              <a:sym typeface="Lato Light"/>
            </a:endParaRPr>
          </a:p>
        </p:txBody>
      </p:sp>
      <p:sp>
        <p:nvSpPr>
          <p:cNvPr id="9362" name="Google Shape;9362;p212"/>
          <p:cNvSpPr txBox="1"/>
          <p:nvPr/>
        </p:nvSpPr>
        <p:spPr>
          <a:xfrm>
            <a:off x="8999782" y="4419939"/>
            <a:ext cx="352839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 Anti Hacking System</a:t>
            </a:r>
            <a:endParaRPr sz="1800">
              <a:solidFill>
                <a:schemeClr val="lt1"/>
              </a:solidFill>
              <a:latin typeface="Lato Light"/>
              <a:ea typeface="Lato Light"/>
              <a:cs typeface="Lato Light"/>
              <a:sym typeface="Lato Light"/>
            </a:endParaRPr>
          </a:p>
        </p:txBody>
      </p:sp>
      <p:sp>
        <p:nvSpPr>
          <p:cNvPr id="9363" name="Google Shape;9363;p212"/>
          <p:cNvSpPr txBox="1"/>
          <p:nvPr/>
        </p:nvSpPr>
        <p:spPr>
          <a:xfrm>
            <a:off x="1246618" y="2136361"/>
            <a:ext cx="4613193"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a:t>
            </a:r>
            <a:endParaRPr sz="1400">
              <a:solidFill>
                <a:schemeClr val="dk1"/>
              </a:solidFill>
              <a:latin typeface="Lato Light"/>
              <a:ea typeface="Lato Light"/>
              <a:cs typeface="Lato Light"/>
              <a:sym typeface="Lato Light"/>
            </a:endParaRPr>
          </a:p>
          <a:p>
            <a:pPr indent="-139700" lvl="0" marL="228600" marR="0" rtl="0" algn="l">
              <a:lnSpc>
                <a:spcPct val="100000"/>
              </a:lnSpc>
              <a:spcBef>
                <a:spcPts val="1700"/>
              </a:spcBef>
              <a:spcAft>
                <a:spcPts val="0"/>
              </a:spcAft>
              <a:buClr>
                <a:schemeClr val="dk1"/>
              </a:buClr>
              <a:buSzPts val="1400"/>
              <a:buFont typeface="Arial"/>
              <a:buNone/>
            </a:pPr>
            <a:r>
              <a:t/>
            </a:r>
            <a:endParaRPr sz="1400">
              <a:solidFill>
                <a:schemeClr val="dk1"/>
              </a:solidFill>
              <a:latin typeface="Lato Light"/>
              <a:ea typeface="Lato Light"/>
              <a:cs typeface="Lato Light"/>
              <a:sym typeface="Lato Light"/>
            </a:endParaRPr>
          </a:p>
        </p:txBody>
      </p:sp>
      <p:sp>
        <p:nvSpPr>
          <p:cNvPr id="9364" name="Google Shape;9364;p212"/>
          <p:cNvSpPr txBox="1"/>
          <p:nvPr/>
        </p:nvSpPr>
        <p:spPr>
          <a:xfrm>
            <a:off x="1210916" y="3203285"/>
            <a:ext cx="4858553"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a:t>
            </a:r>
            <a:endParaRPr sz="1400">
              <a:solidFill>
                <a:schemeClr val="dk1"/>
              </a:solidFill>
              <a:latin typeface="Lato Light"/>
              <a:ea typeface="Lato Light"/>
              <a:cs typeface="Lato Light"/>
              <a:sym typeface="Lato Light"/>
            </a:endParaRPr>
          </a:p>
        </p:txBody>
      </p:sp>
      <p:sp>
        <p:nvSpPr>
          <p:cNvPr id="9365" name="Google Shape;9365;p212"/>
          <p:cNvSpPr txBox="1"/>
          <p:nvPr/>
        </p:nvSpPr>
        <p:spPr>
          <a:xfrm>
            <a:off x="1210916" y="4181094"/>
            <a:ext cx="4858554"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9366" name="Google Shape;9366;p212"/>
          <p:cNvSpPr txBox="1"/>
          <p:nvPr/>
        </p:nvSpPr>
        <p:spPr>
          <a:xfrm>
            <a:off x="1246618" y="5112390"/>
            <a:ext cx="4858554"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9367" name="Google Shape;9367;p212"/>
          <p:cNvSpPr/>
          <p:nvPr/>
        </p:nvSpPr>
        <p:spPr>
          <a:xfrm>
            <a:off x="566588" y="3240405"/>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68" name="Google Shape;9368;p212"/>
          <p:cNvSpPr/>
          <p:nvPr/>
        </p:nvSpPr>
        <p:spPr>
          <a:xfrm>
            <a:off x="565000" y="5289778"/>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369" name="Google Shape;9369;p212"/>
          <p:cNvGrpSpPr/>
          <p:nvPr/>
        </p:nvGrpSpPr>
        <p:grpSpPr>
          <a:xfrm>
            <a:off x="586711" y="2212088"/>
            <a:ext cx="488950" cy="481013"/>
            <a:chOff x="7141104" y="1923522"/>
            <a:chExt cx="488950" cy="481013"/>
          </a:xfrm>
        </p:grpSpPr>
        <p:sp>
          <p:nvSpPr>
            <p:cNvPr id="9370" name="Google Shape;9370;p212"/>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71" name="Google Shape;9371;p212"/>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72" name="Google Shape;9372;p212"/>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373" name="Google Shape;9373;p212"/>
          <p:cNvGrpSpPr/>
          <p:nvPr/>
        </p:nvGrpSpPr>
        <p:grpSpPr>
          <a:xfrm>
            <a:off x="562619" y="4229761"/>
            <a:ext cx="488950" cy="482600"/>
            <a:chOff x="5157788" y="2905126"/>
            <a:chExt cx="488950" cy="482600"/>
          </a:xfrm>
        </p:grpSpPr>
        <p:sp>
          <p:nvSpPr>
            <p:cNvPr id="9374" name="Google Shape;9374;p212"/>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75" name="Google Shape;9375;p212"/>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76" name="Google Shape;9376;p212"/>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377" name="Google Shape;9377;p212"/>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1000"/>
                                  </p:stCondLst>
                                  <p:childTnLst>
                                    <p:set>
                                      <p:cBhvr>
                                        <p:cTn dur="1" fill="hold">
                                          <p:stCondLst>
                                            <p:cond delay="0"/>
                                          </p:stCondLst>
                                        </p:cTn>
                                        <p:tgtEl>
                                          <p:spTgt spid="9358"/>
                                        </p:tgtEl>
                                        <p:attrNameLst>
                                          <p:attrName>style.visibility</p:attrName>
                                        </p:attrNameLst>
                                      </p:cBhvr>
                                      <p:to>
                                        <p:strVal val="visible"/>
                                      </p:to>
                                    </p:set>
                                    <p:animEffect filter="fade" transition="in">
                                      <p:cBhvr>
                                        <p:cTn dur="500"/>
                                        <p:tgtEl>
                                          <p:spTgt spid="9358"/>
                                        </p:tgtEl>
                                      </p:cBhvr>
                                    </p:animEffect>
                                  </p:childTnLst>
                                </p:cTn>
                              </p:par>
                              <p:par>
                                <p:cTn fill="hold" nodeType="withEffect" presetClass="entr" presetID="10" presetSubtype="0">
                                  <p:stCondLst>
                                    <p:cond delay="1000"/>
                                  </p:stCondLst>
                                  <p:childTnLst>
                                    <p:set>
                                      <p:cBhvr>
                                        <p:cTn dur="1" fill="hold">
                                          <p:stCondLst>
                                            <p:cond delay="0"/>
                                          </p:stCondLst>
                                        </p:cTn>
                                        <p:tgtEl>
                                          <p:spTgt spid="9359"/>
                                        </p:tgtEl>
                                        <p:attrNameLst>
                                          <p:attrName>style.visibility</p:attrName>
                                        </p:attrNameLst>
                                      </p:cBhvr>
                                      <p:to>
                                        <p:strVal val="visible"/>
                                      </p:to>
                                    </p:set>
                                    <p:animEffect filter="fade" transition="in">
                                      <p:cBhvr>
                                        <p:cTn dur="500"/>
                                        <p:tgtEl>
                                          <p:spTgt spid="9359"/>
                                        </p:tgtEl>
                                      </p:cBhvr>
                                    </p:animEffect>
                                  </p:childTnLst>
                                </p:cTn>
                              </p:par>
                              <p:par>
                                <p:cTn fill="hold" nodeType="withEffect" presetClass="entr" presetID="10" presetSubtype="0">
                                  <p:stCondLst>
                                    <p:cond delay="1000"/>
                                  </p:stCondLst>
                                  <p:childTnLst>
                                    <p:set>
                                      <p:cBhvr>
                                        <p:cTn dur="1" fill="hold">
                                          <p:stCondLst>
                                            <p:cond delay="0"/>
                                          </p:stCondLst>
                                        </p:cTn>
                                        <p:tgtEl>
                                          <p:spTgt spid="9360"/>
                                        </p:tgtEl>
                                        <p:attrNameLst>
                                          <p:attrName>style.visibility</p:attrName>
                                        </p:attrNameLst>
                                      </p:cBhvr>
                                      <p:to>
                                        <p:strVal val="visible"/>
                                      </p:to>
                                    </p:set>
                                    <p:animEffect filter="fade" transition="in">
                                      <p:cBhvr>
                                        <p:cTn dur="500"/>
                                        <p:tgtEl>
                                          <p:spTgt spid="9360"/>
                                        </p:tgtEl>
                                      </p:cBhvr>
                                    </p:animEffect>
                                  </p:childTnLst>
                                </p:cTn>
                              </p:par>
                              <p:par>
                                <p:cTn fill="hold" nodeType="withEffect" presetClass="entr" presetID="10" presetSubtype="0">
                                  <p:stCondLst>
                                    <p:cond delay="1000"/>
                                  </p:stCondLst>
                                  <p:childTnLst>
                                    <p:set>
                                      <p:cBhvr>
                                        <p:cTn dur="1" fill="hold">
                                          <p:stCondLst>
                                            <p:cond delay="0"/>
                                          </p:stCondLst>
                                        </p:cTn>
                                        <p:tgtEl>
                                          <p:spTgt spid="9361"/>
                                        </p:tgtEl>
                                        <p:attrNameLst>
                                          <p:attrName>style.visibility</p:attrName>
                                        </p:attrNameLst>
                                      </p:cBhvr>
                                      <p:to>
                                        <p:strVal val="visible"/>
                                      </p:to>
                                    </p:set>
                                    <p:animEffect filter="fade" transition="in">
                                      <p:cBhvr>
                                        <p:cTn dur="500"/>
                                        <p:tgtEl>
                                          <p:spTgt spid="9361"/>
                                        </p:tgtEl>
                                      </p:cBhvr>
                                    </p:animEffect>
                                  </p:childTnLst>
                                </p:cTn>
                              </p:par>
                              <p:par>
                                <p:cTn fill="hold" nodeType="withEffect" presetClass="entr" presetID="10" presetSubtype="0">
                                  <p:stCondLst>
                                    <p:cond delay="1000"/>
                                  </p:stCondLst>
                                  <p:childTnLst>
                                    <p:set>
                                      <p:cBhvr>
                                        <p:cTn dur="1" fill="hold">
                                          <p:stCondLst>
                                            <p:cond delay="0"/>
                                          </p:stCondLst>
                                        </p:cTn>
                                        <p:tgtEl>
                                          <p:spTgt spid="9362"/>
                                        </p:tgtEl>
                                        <p:attrNameLst>
                                          <p:attrName>style.visibility</p:attrName>
                                        </p:attrNameLst>
                                      </p:cBhvr>
                                      <p:to>
                                        <p:strVal val="visible"/>
                                      </p:to>
                                    </p:set>
                                    <p:animEffect filter="fade" transition="in">
                                      <p:cBhvr>
                                        <p:cTn dur="500"/>
                                        <p:tgtEl>
                                          <p:spTgt spid="9362"/>
                                        </p:tgtEl>
                                      </p:cBhvr>
                                    </p:animEffect>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9373"/>
                                        </p:tgtEl>
                                        <p:attrNameLst>
                                          <p:attrName>style.visibility</p:attrName>
                                        </p:attrNameLst>
                                      </p:cBhvr>
                                      <p:to>
                                        <p:strVal val="visible"/>
                                      </p:to>
                                    </p:set>
                                    <p:anim calcmode="lin" valueType="num">
                                      <p:cBhvr additive="base">
                                        <p:cTn dur="500"/>
                                        <p:tgtEl>
                                          <p:spTgt spid="9373"/>
                                        </p:tgtEl>
                                        <p:attrNameLst>
                                          <p:attrName>ppt_w</p:attrName>
                                        </p:attrNameLst>
                                      </p:cBhvr>
                                      <p:tavLst>
                                        <p:tav fmla="" tm="0">
                                          <p:val>
                                            <p:strVal val="0"/>
                                          </p:val>
                                        </p:tav>
                                        <p:tav fmla="" tm="100000">
                                          <p:val>
                                            <p:strVal val="#ppt_w"/>
                                          </p:val>
                                        </p:tav>
                                      </p:tavLst>
                                    </p:anim>
                                    <p:anim calcmode="lin" valueType="num">
                                      <p:cBhvr additive="base">
                                        <p:cTn dur="500"/>
                                        <p:tgtEl>
                                          <p:spTgt spid="937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381" name="Shape 9381"/>
        <p:cNvGrpSpPr/>
        <p:nvPr/>
      </p:nvGrpSpPr>
      <p:grpSpPr>
        <a:xfrm>
          <a:off x="0" y="0"/>
          <a:ext cx="0" cy="0"/>
          <a:chOff x="0" y="0"/>
          <a:chExt cx="0" cy="0"/>
        </a:xfrm>
      </p:grpSpPr>
      <p:sp>
        <p:nvSpPr>
          <p:cNvPr id="9382" name="Google Shape;9382;p21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383" name="Google Shape;9383;p21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384" name="Google Shape;9384;p21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385" name="Google Shape;9385;p213"/>
          <p:cNvGrpSpPr/>
          <p:nvPr/>
        </p:nvGrpSpPr>
        <p:grpSpPr>
          <a:xfrm>
            <a:off x="1029344" y="2220698"/>
            <a:ext cx="4680951" cy="3940791"/>
            <a:chOff x="5824072" y="2205335"/>
            <a:chExt cx="4680951" cy="3940791"/>
          </a:xfrm>
        </p:grpSpPr>
        <p:grpSp>
          <p:nvGrpSpPr>
            <p:cNvPr id="9386" name="Google Shape;9386;p213"/>
            <p:cNvGrpSpPr/>
            <p:nvPr/>
          </p:nvGrpSpPr>
          <p:grpSpPr>
            <a:xfrm>
              <a:off x="6676572" y="2205335"/>
              <a:ext cx="3828451" cy="1073611"/>
              <a:chOff x="1559977" y="4277425"/>
              <a:chExt cx="3828451" cy="1073611"/>
            </a:xfrm>
          </p:grpSpPr>
          <p:sp>
            <p:nvSpPr>
              <p:cNvPr id="9387" name="Google Shape;9387;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01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388" name="Google Shape;9388;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389" name="Google Shape;9389;p213"/>
            <p:cNvGrpSpPr/>
            <p:nvPr/>
          </p:nvGrpSpPr>
          <p:grpSpPr>
            <a:xfrm>
              <a:off x="6676572" y="3638925"/>
              <a:ext cx="3828451" cy="1073611"/>
              <a:chOff x="1559977" y="4277425"/>
              <a:chExt cx="3828451" cy="1073611"/>
            </a:xfrm>
          </p:grpSpPr>
          <p:sp>
            <p:nvSpPr>
              <p:cNvPr id="9390" name="Google Shape;9390;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02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391" name="Google Shape;9391;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392" name="Google Shape;9392;p213"/>
            <p:cNvGrpSpPr/>
            <p:nvPr/>
          </p:nvGrpSpPr>
          <p:grpSpPr>
            <a:xfrm>
              <a:off x="6676572" y="5072515"/>
              <a:ext cx="3828451" cy="1073611"/>
              <a:chOff x="1559977" y="4277425"/>
              <a:chExt cx="3828451" cy="1073611"/>
            </a:xfrm>
          </p:grpSpPr>
          <p:sp>
            <p:nvSpPr>
              <p:cNvPr id="9393" name="Google Shape;9393;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03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394" name="Google Shape;9394;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9395" name="Google Shape;9395;p213"/>
            <p:cNvSpPr/>
            <p:nvPr/>
          </p:nvSpPr>
          <p:spPr>
            <a:xfrm>
              <a:off x="5824072" y="2205335"/>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9396" name="Google Shape;9396;p213"/>
            <p:cNvSpPr/>
            <p:nvPr/>
          </p:nvSpPr>
          <p:spPr>
            <a:xfrm>
              <a:off x="5824072" y="3643306"/>
              <a:ext cx="642258" cy="642258"/>
            </a:xfrm>
            <a:prstGeom prst="roundRect">
              <a:avLst>
                <a:gd fmla="val 2175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9397" name="Google Shape;9397;p213"/>
            <p:cNvSpPr/>
            <p:nvPr/>
          </p:nvSpPr>
          <p:spPr>
            <a:xfrm>
              <a:off x="5824072" y="5069220"/>
              <a:ext cx="642258" cy="642258"/>
            </a:xfrm>
            <a:prstGeom prst="roundRect">
              <a:avLst>
                <a:gd fmla="val 2175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pic>
          <p:nvPicPr>
            <p:cNvPr id="9398" name="Google Shape;9398;p213"/>
            <p:cNvPicPr preferRelativeResize="0"/>
            <p:nvPr/>
          </p:nvPicPr>
          <p:blipFill rotWithShape="1">
            <a:blip r:embed="rId3">
              <a:alphaModFix/>
            </a:blip>
            <a:srcRect b="0" l="0" r="0" t="0"/>
            <a:stretch/>
          </p:blipFill>
          <p:spPr>
            <a:xfrm>
              <a:off x="5903210" y="5268638"/>
              <a:ext cx="495000" cy="303750"/>
            </a:xfrm>
            <a:prstGeom prst="rect">
              <a:avLst/>
            </a:prstGeom>
            <a:noFill/>
            <a:ln>
              <a:noFill/>
            </a:ln>
          </p:spPr>
        </p:pic>
        <p:pic>
          <p:nvPicPr>
            <p:cNvPr id="9399" name="Google Shape;9399;p213"/>
            <p:cNvPicPr preferRelativeResize="0"/>
            <p:nvPr/>
          </p:nvPicPr>
          <p:blipFill rotWithShape="1">
            <a:blip r:embed="rId4">
              <a:alphaModFix/>
            </a:blip>
            <a:srcRect b="0" l="0" r="0" t="0"/>
            <a:stretch/>
          </p:blipFill>
          <p:spPr>
            <a:xfrm>
              <a:off x="5950568" y="2321539"/>
              <a:ext cx="427500" cy="438750"/>
            </a:xfrm>
            <a:prstGeom prst="rect">
              <a:avLst/>
            </a:prstGeom>
            <a:noFill/>
            <a:ln>
              <a:noFill/>
            </a:ln>
          </p:spPr>
        </p:pic>
        <p:pic>
          <p:nvPicPr>
            <p:cNvPr id="9400" name="Google Shape;9400;p213"/>
            <p:cNvPicPr preferRelativeResize="0"/>
            <p:nvPr/>
          </p:nvPicPr>
          <p:blipFill rotWithShape="1">
            <a:blip r:embed="rId5">
              <a:alphaModFix/>
            </a:blip>
            <a:srcRect b="0" l="0" r="0" t="0"/>
            <a:stretch/>
          </p:blipFill>
          <p:spPr>
            <a:xfrm>
              <a:off x="5942701" y="3711310"/>
              <a:ext cx="405000" cy="506250"/>
            </a:xfrm>
            <a:prstGeom prst="rect">
              <a:avLst/>
            </a:prstGeom>
            <a:noFill/>
            <a:ln>
              <a:noFill/>
            </a:ln>
          </p:spPr>
        </p:pic>
      </p:grpSp>
      <p:grpSp>
        <p:nvGrpSpPr>
          <p:cNvPr id="9401" name="Google Shape;9401;p213"/>
          <p:cNvGrpSpPr/>
          <p:nvPr/>
        </p:nvGrpSpPr>
        <p:grpSpPr>
          <a:xfrm>
            <a:off x="6149011" y="2220697"/>
            <a:ext cx="4680951" cy="3940791"/>
            <a:chOff x="5824072" y="2205335"/>
            <a:chExt cx="4680951" cy="3940791"/>
          </a:xfrm>
        </p:grpSpPr>
        <p:grpSp>
          <p:nvGrpSpPr>
            <p:cNvPr id="9402" name="Google Shape;9402;p213"/>
            <p:cNvGrpSpPr/>
            <p:nvPr/>
          </p:nvGrpSpPr>
          <p:grpSpPr>
            <a:xfrm>
              <a:off x="6676572" y="2205335"/>
              <a:ext cx="3828451" cy="1073611"/>
              <a:chOff x="1559977" y="4277425"/>
              <a:chExt cx="3828451" cy="1073611"/>
            </a:xfrm>
          </p:grpSpPr>
          <p:sp>
            <p:nvSpPr>
              <p:cNvPr id="9403" name="Google Shape;9403;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04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404" name="Google Shape;9404;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405" name="Google Shape;9405;p213"/>
            <p:cNvGrpSpPr/>
            <p:nvPr/>
          </p:nvGrpSpPr>
          <p:grpSpPr>
            <a:xfrm>
              <a:off x="6676572" y="3638925"/>
              <a:ext cx="3828451" cy="1073611"/>
              <a:chOff x="1559977" y="4277425"/>
              <a:chExt cx="3828451" cy="1073611"/>
            </a:xfrm>
          </p:grpSpPr>
          <p:sp>
            <p:nvSpPr>
              <p:cNvPr id="9406" name="Google Shape;9406;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05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407" name="Google Shape;9407;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9408" name="Google Shape;9408;p213"/>
            <p:cNvGrpSpPr/>
            <p:nvPr/>
          </p:nvGrpSpPr>
          <p:grpSpPr>
            <a:xfrm>
              <a:off x="6676572" y="5072515"/>
              <a:ext cx="3828451" cy="1073611"/>
              <a:chOff x="1559977" y="4277425"/>
              <a:chExt cx="3828451" cy="1073611"/>
            </a:xfrm>
          </p:grpSpPr>
          <p:sp>
            <p:nvSpPr>
              <p:cNvPr id="9409" name="Google Shape;9409;p21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06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9410" name="Google Shape;9410;p21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9411" name="Google Shape;9411;p213"/>
            <p:cNvSpPr/>
            <p:nvPr/>
          </p:nvSpPr>
          <p:spPr>
            <a:xfrm>
              <a:off x="5824072" y="2205335"/>
              <a:ext cx="642258" cy="642258"/>
            </a:xfrm>
            <a:prstGeom prst="roundRect">
              <a:avLst>
                <a:gd fmla="val 21752"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9412" name="Google Shape;9412;p213"/>
            <p:cNvSpPr/>
            <p:nvPr/>
          </p:nvSpPr>
          <p:spPr>
            <a:xfrm>
              <a:off x="5824072" y="3643306"/>
              <a:ext cx="642258" cy="642258"/>
            </a:xfrm>
            <a:prstGeom prst="roundRect">
              <a:avLst>
                <a:gd fmla="val 21752"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9413" name="Google Shape;9413;p213"/>
            <p:cNvSpPr/>
            <p:nvPr/>
          </p:nvSpPr>
          <p:spPr>
            <a:xfrm>
              <a:off x="5824072" y="5069220"/>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grpSp>
      <p:sp>
        <p:nvSpPr>
          <p:cNvPr id="9414" name="Google Shape;9414;p213"/>
          <p:cNvSpPr/>
          <p:nvPr/>
        </p:nvSpPr>
        <p:spPr>
          <a:xfrm>
            <a:off x="6319574" y="3754540"/>
            <a:ext cx="296870" cy="450514"/>
          </a:xfrm>
          <a:custGeom>
            <a:rect b="b" l="l" r="r" t="t"/>
            <a:pathLst>
              <a:path extrusionOk="0" h="73" w="48">
                <a:moveTo>
                  <a:pt x="13" y="59"/>
                </a:moveTo>
                <a:cubicBezTo>
                  <a:pt x="36" y="59"/>
                  <a:pt x="36" y="59"/>
                  <a:pt x="36" y="59"/>
                </a:cubicBezTo>
                <a:cubicBezTo>
                  <a:pt x="36" y="59"/>
                  <a:pt x="36" y="59"/>
                  <a:pt x="36" y="59"/>
                </a:cubicBezTo>
                <a:cubicBezTo>
                  <a:pt x="36" y="59"/>
                  <a:pt x="37" y="59"/>
                  <a:pt x="37" y="59"/>
                </a:cubicBezTo>
                <a:cubicBezTo>
                  <a:pt x="38" y="58"/>
                  <a:pt x="38" y="57"/>
                  <a:pt x="38" y="57"/>
                </a:cubicBezTo>
                <a:cubicBezTo>
                  <a:pt x="36" y="49"/>
                  <a:pt x="31" y="41"/>
                  <a:pt x="24" y="41"/>
                </a:cubicBezTo>
                <a:cubicBezTo>
                  <a:pt x="17" y="41"/>
                  <a:pt x="12" y="49"/>
                  <a:pt x="11" y="57"/>
                </a:cubicBezTo>
                <a:cubicBezTo>
                  <a:pt x="11" y="57"/>
                  <a:pt x="11" y="58"/>
                  <a:pt x="11" y="59"/>
                </a:cubicBezTo>
                <a:cubicBezTo>
                  <a:pt x="12" y="59"/>
                  <a:pt x="12" y="59"/>
                  <a:pt x="13" y="59"/>
                </a:cubicBezTo>
                <a:cubicBezTo>
                  <a:pt x="13" y="59"/>
                  <a:pt x="13" y="59"/>
                  <a:pt x="13" y="59"/>
                </a:cubicBezTo>
                <a:close/>
                <a:moveTo>
                  <a:pt x="44" y="11"/>
                </a:moveTo>
                <a:cubicBezTo>
                  <a:pt x="47" y="11"/>
                  <a:pt x="48" y="9"/>
                  <a:pt x="48" y="7"/>
                </a:cubicBezTo>
                <a:cubicBezTo>
                  <a:pt x="48" y="5"/>
                  <a:pt x="48" y="5"/>
                  <a:pt x="48" y="5"/>
                </a:cubicBezTo>
                <a:cubicBezTo>
                  <a:pt x="48" y="2"/>
                  <a:pt x="46" y="0"/>
                  <a:pt x="44" y="0"/>
                </a:cubicBezTo>
                <a:cubicBezTo>
                  <a:pt x="5" y="0"/>
                  <a:pt x="5" y="0"/>
                  <a:pt x="5" y="0"/>
                </a:cubicBezTo>
                <a:cubicBezTo>
                  <a:pt x="2" y="0"/>
                  <a:pt x="0" y="2"/>
                  <a:pt x="0" y="5"/>
                </a:cubicBezTo>
                <a:cubicBezTo>
                  <a:pt x="0" y="7"/>
                  <a:pt x="0" y="7"/>
                  <a:pt x="0" y="7"/>
                </a:cubicBezTo>
                <a:cubicBezTo>
                  <a:pt x="0" y="9"/>
                  <a:pt x="2" y="11"/>
                  <a:pt x="4" y="11"/>
                </a:cubicBezTo>
                <a:cubicBezTo>
                  <a:pt x="44" y="11"/>
                  <a:pt x="44" y="11"/>
                  <a:pt x="44" y="11"/>
                </a:cubicBezTo>
                <a:close/>
                <a:moveTo>
                  <a:pt x="40" y="13"/>
                </a:moveTo>
                <a:cubicBezTo>
                  <a:pt x="44" y="13"/>
                  <a:pt x="44" y="13"/>
                  <a:pt x="44" y="13"/>
                </a:cubicBezTo>
                <a:cubicBezTo>
                  <a:pt x="43" y="22"/>
                  <a:pt x="39" y="31"/>
                  <a:pt x="31" y="36"/>
                </a:cubicBezTo>
                <a:cubicBezTo>
                  <a:pt x="39" y="42"/>
                  <a:pt x="43" y="50"/>
                  <a:pt x="44" y="59"/>
                </a:cubicBezTo>
                <a:cubicBezTo>
                  <a:pt x="40" y="59"/>
                  <a:pt x="40" y="59"/>
                  <a:pt x="40" y="59"/>
                </a:cubicBezTo>
                <a:cubicBezTo>
                  <a:pt x="39" y="51"/>
                  <a:pt x="35" y="41"/>
                  <a:pt x="26" y="38"/>
                </a:cubicBezTo>
                <a:cubicBezTo>
                  <a:pt x="25" y="38"/>
                  <a:pt x="25" y="37"/>
                  <a:pt x="25" y="36"/>
                </a:cubicBezTo>
                <a:cubicBezTo>
                  <a:pt x="25" y="35"/>
                  <a:pt x="26" y="35"/>
                  <a:pt x="26" y="35"/>
                </a:cubicBezTo>
                <a:cubicBezTo>
                  <a:pt x="26" y="35"/>
                  <a:pt x="26" y="35"/>
                  <a:pt x="26" y="35"/>
                </a:cubicBezTo>
                <a:cubicBezTo>
                  <a:pt x="34" y="32"/>
                  <a:pt x="39" y="21"/>
                  <a:pt x="40" y="13"/>
                </a:cubicBezTo>
                <a:close/>
                <a:moveTo>
                  <a:pt x="4" y="61"/>
                </a:moveTo>
                <a:cubicBezTo>
                  <a:pt x="2" y="62"/>
                  <a:pt x="0" y="64"/>
                  <a:pt x="0" y="66"/>
                </a:cubicBezTo>
                <a:cubicBezTo>
                  <a:pt x="0" y="68"/>
                  <a:pt x="0" y="68"/>
                  <a:pt x="0" y="68"/>
                </a:cubicBezTo>
                <a:cubicBezTo>
                  <a:pt x="0" y="70"/>
                  <a:pt x="2" y="73"/>
                  <a:pt x="5" y="73"/>
                </a:cubicBezTo>
                <a:cubicBezTo>
                  <a:pt x="44" y="73"/>
                  <a:pt x="44" y="73"/>
                  <a:pt x="44" y="73"/>
                </a:cubicBezTo>
                <a:cubicBezTo>
                  <a:pt x="46" y="73"/>
                  <a:pt x="48" y="70"/>
                  <a:pt x="48" y="68"/>
                </a:cubicBezTo>
                <a:cubicBezTo>
                  <a:pt x="48" y="66"/>
                  <a:pt x="48" y="66"/>
                  <a:pt x="48" y="66"/>
                </a:cubicBezTo>
                <a:cubicBezTo>
                  <a:pt x="48" y="64"/>
                  <a:pt x="47" y="62"/>
                  <a:pt x="44" y="61"/>
                </a:cubicBezTo>
                <a:cubicBezTo>
                  <a:pt x="4" y="61"/>
                  <a:pt x="4" y="61"/>
                  <a:pt x="4" y="61"/>
                </a:cubicBezTo>
                <a:close/>
                <a:moveTo>
                  <a:pt x="8" y="59"/>
                </a:moveTo>
                <a:cubicBezTo>
                  <a:pt x="4" y="59"/>
                  <a:pt x="4" y="59"/>
                  <a:pt x="4" y="59"/>
                </a:cubicBezTo>
                <a:cubicBezTo>
                  <a:pt x="5" y="50"/>
                  <a:pt x="10" y="42"/>
                  <a:pt x="18" y="36"/>
                </a:cubicBezTo>
                <a:cubicBezTo>
                  <a:pt x="10" y="31"/>
                  <a:pt x="5" y="22"/>
                  <a:pt x="4" y="13"/>
                </a:cubicBezTo>
                <a:cubicBezTo>
                  <a:pt x="8" y="13"/>
                  <a:pt x="8" y="13"/>
                  <a:pt x="8" y="13"/>
                </a:cubicBezTo>
                <a:cubicBezTo>
                  <a:pt x="9" y="21"/>
                  <a:pt x="14" y="32"/>
                  <a:pt x="22" y="35"/>
                </a:cubicBezTo>
                <a:cubicBezTo>
                  <a:pt x="23" y="35"/>
                  <a:pt x="24" y="36"/>
                  <a:pt x="24" y="37"/>
                </a:cubicBezTo>
                <a:cubicBezTo>
                  <a:pt x="23" y="38"/>
                  <a:pt x="23" y="38"/>
                  <a:pt x="22" y="38"/>
                </a:cubicBezTo>
                <a:cubicBezTo>
                  <a:pt x="14" y="41"/>
                  <a:pt x="9" y="51"/>
                  <a:pt x="8" y="59"/>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15" name="Google Shape;9415;p213"/>
          <p:cNvSpPr/>
          <p:nvPr/>
        </p:nvSpPr>
        <p:spPr>
          <a:xfrm>
            <a:off x="6259939" y="2323455"/>
            <a:ext cx="434975" cy="434975"/>
          </a:xfrm>
          <a:custGeom>
            <a:rect b="b" l="l" r="r" t="t"/>
            <a:pathLst>
              <a:path extrusionOk="0" h="239" w="239">
                <a:moveTo>
                  <a:pt x="117" y="166"/>
                </a:moveTo>
                <a:cubicBezTo>
                  <a:pt x="85" y="198"/>
                  <a:pt x="85" y="198"/>
                  <a:pt x="85" y="198"/>
                </a:cubicBezTo>
                <a:cubicBezTo>
                  <a:pt x="74" y="209"/>
                  <a:pt x="55" y="209"/>
                  <a:pt x="43" y="198"/>
                </a:cubicBezTo>
                <a:cubicBezTo>
                  <a:pt x="41" y="196"/>
                  <a:pt x="41" y="196"/>
                  <a:pt x="41" y="196"/>
                </a:cubicBezTo>
                <a:cubicBezTo>
                  <a:pt x="30" y="185"/>
                  <a:pt x="30" y="166"/>
                  <a:pt x="41" y="154"/>
                </a:cubicBezTo>
                <a:cubicBezTo>
                  <a:pt x="80" y="115"/>
                  <a:pt x="80" y="115"/>
                  <a:pt x="80" y="115"/>
                </a:cubicBezTo>
                <a:cubicBezTo>
                  <a:pt x="86" y="109"/>
                  <a:pt x="93" y="106"/>
                  <a:pt x="101" y="106"/>
                </a:cubicBezTo>
                <a:cubicBezTo>
                  <a:pt x="101" y="106"/>
                  <a:pt x="101" y="106"/>
                  <a:pt x="101" y="106"/>
                </a:cubicBezTo>
                <a:cubicBezTo>
                  <a:pt x="109" y="106"/>
                  <a:pt x="117" y="109"/>
                  <a:pt x="122" y="115"/>
                </a:cubicBezTo>
                <a:cubicBezTo>
                  <a:pt x="125" y="118"/>
                  <a:pt x="128" y="119"/>
                  <a:pt x="132" y="119"/>
                </a:cubicBezTo>
                <a:cubicBezTo>
                  <a:pt x="135" y="119"/>
                  <a:pt x="139" y="118"/>
                  <a:pt x="141" y="115"/>
                </a:cubicBezTo>
                <a:cubicBezTo>
                  <a:pt x="147" y="110"/>
                  <a:pt x="147" y="101"/>
                  <a:pt x="141" y="96"/>
                </a:cubicBezTo>
                <a:cubicBezTo>
                  <a:pt x="131" y="85"/>
                  <a:pt x="116" y="80"/>
                  <a:pt x="101" y="80"/>
                </a:cubicBezTo>
                <a:cubicBezTo>
                  <a:pt x="101" y="80"/>
                  <a:pt x="101" y="80"/>
                  <a:pt x="101" y="80"/>
                </a:cubicBezTo>
                <a:cubicBezTo>
                  <a:pt x="86" y="80"/>
                  <a:pt x="72" y="86"/>
                  <a:pt x="61" y="96"/>
                </a:cubicBezTo>
                <a:cubicBezTo>
                  <a:pt x="22" y="135"/>
                  <a:pt x="22" y="135"/>
                  <a:pt x="22" y="135"/>
                </a:cubicBezTo>
                <a:cubicBezTo>
                  <a:pt x="0" y="157"/>
                  <a:pt x="0" y="193"/>
                  <a:pt x="22" y="215"/>
                </a:cubicBezTo>
                <a:cubicBezTo>
                  <a:pt x="24" y="217"/>
                  <a:pt x="24" y="217"/>
                  <a:pt x="24" y="217"/>
                </a:cubicBezTo>
                <a:cubicBezTo>
                  <a:pt x="46" y="239"/>
                  <a:pt x="82" y="239"/>
                  <a:pt x="104" y="217"/>
                </a:cubicBezTo>
                <a:cubicBezTo>
                  <a:pt x="143" y="178"/>
                  <a:pt x="143" y="178"/>
                  <a:pt x="143" y="178"/>
                </a:cubicBezTo>
                <a:cubicBezTo>
                  <a:pt x="146" y="175"/>
                  <a:pt x="148" y="172"/>
                  <a:pt x="151" y="168"/>
                </a:cubicBezTo>
                <a:cubicBezTo>
                  <a:pt x="147" y="169"/>
                  <a:pt x="143" y="170"/>
                  <a:pt x="139" y="170"/>
                </a:cubicBezTo>
                <a:cubicBezTo>
                  <a:pt x="131" y="170"/>
                  <a:pt x="124" y="168"/>
                  <a:pt x="117" y="166"/>
                </a:cubicBezTo>
                <a:close/>
                <a:moveTo>
                  <a:pt x="217" y="23"/>
                </a:moveTo>
                <a:cubicBezTo>
                  <a:pt x="216" y="22"/>
                  <a:pt x="216" y="22"/>
                  <a:pt x="216" y="22"/>
                </a:cubicBezTo>
                <a:cubicBezTo>
                  <a:pt x="194" y="0"/>
                  <a:pt x="158" y="0"/>
                  <a:pt x="136" y="22"/>
                </a:cubicBezTo>
                <a:cubicBezTo>
                  <a:pt x="97" y="61"/>
                  <a:pt x="97" y="61"/>
                  <a:pt x="97" y="61"/>
                </a:cubicBezTo>
                <a:cubicBezTo>
                  <a:pt x="94" y="64"/>
                  <a:pt x="92" y="67"/>
                  <a:pt x="89" y="70"/>
                </a:cubicBezTo>
                <a:cubicBezTo>
                  <a:pt x="93" y="69"/>
                  <a:pt x="97" y="69"/>
                  <a:pt x="101" y="69"/>
                </a:cubicBezTo>
                <a:cubicBezTo>
                  <a:pt x="101" y="69"/>
                  <a:pt x="101" y="69"/>
                  <a:pt x="101" y="69"/>
                </a:cubicBezTo>
                <a:cubicBezTo>
                  <a:pt x="109" y="69"/>
                  <a:pt x="116" y="70"/>
                  <a:pt x="123" y="73"/>
                </a:cubicBezTo>
                <a:cubicBezTo>
                  <a:pt x="155" y="41"/>
                  <a:pt x="155" y="41"/>
                  <a:pt x="155" y="41"/>
                </a:cubicBezTo>
                <a:cubicBezTo>
                  <a:pt x="166" y="29"/>
                  <a:pt x="185" y="29"/>
                  <a:pt x="197" y="41"/>
                </a:cubicBezTo>
                <a:cubicBezTo>
                  <a:pt x="199" y="42"/>
                  <a:pt x="199" y="42"/>
                  <a:pt x="199" y="42"/>
                </a:cubicBezTo>
                <a:cubicBezTo>
                  <a:pt x="210" y="54"/>
                  <a:pt x="210" y="73"/>
                  <a:pt x="199" y="84"/>
                </a:cubicBezTo>
                <a:cubicBezTo>
                  <a:pt x="160" y="123"/>
                  <a:pt x="160" y="123"/>
                  <a:pt x="160" y="123"/>
                </a:cubicBezTo>
                <a:cubicBezTo>
                  <a:pt x="154" y="129"/>
                  <a:pt x="147" y="132"/>
                  <a:pt x="139" y="132"/>
                </a:cubicBezTo>
                <a:cubicBezTo>
                  <a:pt x="139" y="132"/>
                  <a:pt x="139" y="132"/>
                  <a:pt x="139" y="132"/>
                </a:cubicBezTo>
                <a:cubicBezTo>
                  <a:pt x="131" y="132"/>
                  <a:pt x="123" y="129"/>
                  <a:pt x="118" y="123"/>
                </a:cubicBezTo>
                <a:cubicBezTo>
                  <a:pt x="115" y="121"/>
                  <a:pt x="111" y="119"/>
                  <a:pt x="108" y="119"/>
                </a:cubicBezTo>
                <a:cubicBezTo>
                  <a:pt x="105" y="119"/>
                  <a:pt x="101" y="121"/>
                  <a:pt x="99" y="123"/>
                </a:cubicBezTo>
                <a:cubicBezTo>
                  <a:pt x="93" y="129"/>
                  <a:pt x="93" y="137"/>
                  <a:pt x="99" y="142"/>
                </a:cubicBezTo>
                <a:cubicBezTo>
                  <a:pt x="109" y="153"/>
                  <a:pt x="123" y="159"/>
                  <a:pt x="139" y="159"/>
                </a:cubicBezTo>
                <a:cubicBezTo>
                  <a:pt x="139" y="159"/>
                  <a:pt x="139" y="159"/>
                  <a:pt x="139" y="159"/>
                </a:cubicBezTo>
                <a:cubicBezTo>
                  <a:pt x="154" y="159"/>
                  <a:pt x="168" y="153"/>
                  <a:pt x="179" y="142"/>
                </a:cubicBezTo>
                <a:cubicBezTo>
                  <a:pt x="217" y="103"/>
                  <a:pt x="217" y="103"/>
                  <a:pt x="217" y="103"/>
                </a:cubicBezTo>
                <a:cubicBezTo>
                  <a:pt x="239" y="81"/>
                  <a:pt x="239" y="45"/>
                  <a:pt x="217" y="2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16" name="Google Shape;9416;p213"/>
          <p:cNvSpPr/>
          <p:nvPr/>
        </p:nvSpPr>
        <p:spPr>
          <a:xfrm>
            <a:off x="6249826" y="5204310"/>
            <a:ext cx="393700" cy="422275"/>
          </a:xfrm>
          <a:custGeom>
            <a:rect b="b" l="l" r="r" t="t"/>
            <a:pathLst>
              <a:path extrusionOk="0" h="232" w="216">
                <a:moveTo>
                  <a:pt x="163" y="145"/>
                </a:moveTo>
                <a:cubicBezTo>
                  <a:pt x="163" y="116"/>
                  <a:pt x="140" y="92"/>
                  <a:pt x="111" y="92"/>
                </a:cubicBezTo>
                <a:cubicBezTo>
                  <a:pt x="82" y="92"/>
                  <a:pt x="58" y="116"/>
                  <a:pt x="58" y="145"/>
                </a:cubicBezTo>
                <a:cubicBezTo>
                  <a:pt x="58" y="157"/>
                  <a:pt x="62" y="167"/>
                  <a:pt x="68" y="176"/>
                </a:cubicBezTo>
                <a:cubicBezTo>
                  <a:pt x="68" y="176"/>
                  <a:pt x="67" y="176"/>
                  <a:pt x="67" y="177"/>
                </a:cubicBezTo>
                <a:cubicBezTo>
                  <a:pt x="33" y="211"/>
                  <a:pt x="33" y="211"/>
                  <a:pt x="33" y="211"/>
                </a:cubicBezTo>
                <a:cubicBezTo>
                  <a:pt x="28" y="216"/>
                  <a:pt x="28" y="224"/>
                  <a:pt x="33" y="228"/>
                </a:cubicBezTo>
                <a:cubicBezTo>
                  <a:pt x="35" y="230"/>
                  <a:pt x="38" y="232"/>
                  <a:pt x="41" y="232"/>
                </a:cubicBezTo>
                <a:cubicBezTo>
                  <a:pt x="44" y="232"/>
                  <a:pt x="47" y="230"/>
                  <a:pt x="49" y="228"/>
                </a:cubicBezTo>
                <a:cubicBezTo>
                  <a:pt x="84" y="193"/>
                  <a:pt x="84" y="193"/>
                  <a:pt x="84" y="193"/>
                </a:cubicBezTo>
                <a:cubicBezTo>
                  <a:pt x="84" y="193"/>
                  <a:pt x="85" y="192"/>
                  <a:pt x="85" y="192"/>
                </a:cubicBezTo>
                <a:cubicBezTo>
                  <a:pt x="93" y="196"/>
                  <a:pt x="101" y="199"/>
                  <a:pt x="111" y="199"/>
                </a:cubicBezTo>
                <a:cubicBezTo>
                  <a:pt x="140" y="199"/>
                  <a:pt x="163" y="175"/>
                  <a:pt x="163" y="145"/>
                </a:cubicBezTo>
                <a:close/>
                <a:moveTo>
                  <a:pt x="111" y="180"/>
                </a:moveTo>
                <a:cubicBezTo>
                  <a:pt x="92" y="180"/>
                  <a:pt x="77" y="164"/>
                  <a:pt x="77" y="145"/>
                </a:cubicBezTo>
                <a:cubicBezTo>
                  <a:pt x="77" y="127"/>
                  <a:pt x="92" y="111"/>
                  <a:pt x="111" y="111"/>
                </a:cubicBezTo>
                <a:cubicBezTo>
                  <a:pt x="129" y="111"/>
                  <a:pt x="145" y="127"/>
                  <a:pt x="145" y="145"/>
                </a:cubicBezTo>
                <a:cubicBezTo>
                  <a:pt x="145" y="164"/>
                  <a:pt x="129" y="180"/>
                  <a:pt x="111" y="180"/>
                </a:cubicBezTo>
                <a:close/>
                <a:moveTo>
                  <a:pt x="198" y="41"/>
                </a:moveTo>
                <a:cubicBezTo>
                  <a:pt x="177" y="41"/>
                  <a:pt x="177" y="41"/>
                  <a:pt x="177" y="41"/>
                </a:cubicBezTo>
                <a:cubicBezTo>
                  <a:pt x="174" y="18"/>
                  <a:pt x="155" y="0"/>
                  <a:pt x="131" y="0"/>
                </a:cubicBezTo>
                <a:cubicBezTo>
                  <a:pt x="85" y="0"/>
                  <a:pt x="85" y="0"/>
                  <a:pt x="85" y="0"/>
                </a:cubicBezTo>
                <a:cubicBezTo>
                  <a:pt x="61" y="0"/>
                  <a:pt x="42" y="18"/>
                  <a:pt x="39" y="41"/>
                </a:cubicBezTo>
                <a:cubicBezTo>
                  <a:pt x="18" y="41"/>
                  <a:pt x="18" y="41"/>
                  <a:pt x="18" y="41"/>
                </a:cubicBezTo>
                <a:cubicBezTo>
                  <a:pt x="8" y="41"/>
                  <a:pt x="0" y="49"/>
                  <a:pt x="0" y="59"/>
                </a:cubicBezTo>
                <a:cubicBezTo>
                  <a:pt x="0" y="180"/>
                  <a:pt x="0" y="180"/>
                  <a:pt x="0" y="180"/>
                </a:cubicBezTo>
                <a:cubicBezTo>
                  <a:pt x="0" y="190"/>
                  <a:pt x="8" y="198"/>
                  <a:pt x="18" y="198"/>
                </a:cubicBezTo>
                <a:cubicBezTo>
                  <a:pt x="30" y="198"/>
                  <a:pt x="30" y="198"/>
                  <a:pt x="30" y="198"/>
                </a:cubicBezTo>
                <a:cubicBezTo>
                  <a:pt x="55" y="173"/>
                  <a:pt x="55" y="173"/>
                  <a:pt x="55" y="173"/>
                </a:cubicBezTo>
                <a:cubicBezTo>
                  <a:pt x="51" y="164"/>
                  <a:pt x="49" y="155"/>
                  <a:pt x="49" y="145"/>
                </a:cubicBezTo>
                <a:cubicBezTo>
                  <a:pt x="49" y="110"/>
                  <a:pt x="76" y="82"/>
                  <a:pt x="111" y="82"/>
                </a:cubicBezTo>
                <a:cubicBezTo>
                  <a:pt x="145" y="82"/>
                  <a:pt x="173" y="110"/>
                  <a:pt x="173" y="145"/>
                </a:cubicBezTo>
                <a:cubicBezTo>
                  <a:pt x="173" y="168"/>
                  <a:pt x="161" y="187"/>
                  <a:pt x="143" y="198"/>
                </a:cubicBezTo>
                <a:cubicBezTo>
                  <a:pt x="198" y="198"/>
                  <a:pt x="198" y="198"/>
                  <a:pt x="198" y="198"/>
                </a:cubicBezTo>
                <a:cubicBezTo>
                  <a:pt x="208" y="198"/>
                  <a:pt x="216" y="190"/>
                  <a:pt x="216" y="180"/>
                </a:cubicBezTo>
                <a:cubicBezTo>
                  <a:pt x="216" y="59"/>
                  <a:pt x="216" y="59"/>
                  <a:pt x="216" y="59"/>
                </a:cubicBezTo>
                <a:cubicBezTo>
                  <a:pt x="216" y="49"/>
                  <a:pt x="208" y="41"/>
                  <a:pt x="198" y="41"/>
                </a:cubicBezTo>
                <a:close/>
                <a:moveTo>
                  <a:pt x="63" y="41"/>
                </a:moveTo>
                <a:cubicBezTo>
                  <a:pt x="65" y="31"/>
                  <a:pt x="74" y="23"/>
                  <a:pt x="85" y="23"/>
                </a:cubicBezTo>
                <a:cubicBezTo>
                  <a:pt x="131" y="23"/>
                  <a:pt x="131" y="23"/>
                  <a:pt x="131" y="23"/>
                </a:cubicBezTo>
                <a:cubicBezTo>
                  <a:pt x="142" y="23"/>
                  <a:pt x="151" y="31"/>
                  <a:pt x="153" y="41"/>
                </a:cubicBezTo>
                <a:lnTo>
                  <a:pt x="63" y="4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420" name="Shape 9420"/>
        <p:cNvGrpSpPr/>
        <p:nvPr/>
      </p:nvGrpSpPr>
      <p:grpSpPr>
        <a:xfrm>
          <a:off x="0" y="0"/>
          <a:ext cx="0" cy="0"/>
          <a:chOff x="0" y="0"/>
          <a:chExt cx="0" cy="0"/>
        </a:xfrm>
      </p:grpSpPr>
      <p:sp>
        <p:nvSpPr>
          <p:cNvPr id="9421" name="Google Shape;9421;p21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422" name="Google Shape;9422;p21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423" name="Google Shape;9423;p21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424" name="Google Shape;9424;p214"/>
          <p:cNvGrpSpPr/>
          <p:nvPr/>
        </p:nvGrpSpPr>
        <p:grpSpPr>
          <a:xfrm>
            <a:off x="1777753" y="1761565"/>
            <a:ext cx="1954601" cy="3490742"/>
            <a:chOff x="4847772" y="1587974"/>
            <a:chExt cx="762001" cy="1451436"/>
          </a:xfrm>
        </p:grpSpPr>
        <p:cxnSp>
          <p:nvCxnSpPr>
            <p:cNvPr id="9425" name="Google Shape;9425;p214"/>
            <p:cNvCxnSpPr/>
            <p:nvPr/>
          </p:nvCxnSpPr>
          <p:spPr>
            <a:xfrm>
              <a:off x="5228773" y="2910670"/>
              <a:ext cx="0" cy="128740"/>
            </a:xfrm>
            <a:prstGeom prst="straightConnector1">
              <a:avLst/>
            </a:prstGeom>
            <a:noFill/>
            <a:ln cap="flat" cmpd="sng" w="9525">
              <a:solidFill>
                <a:schemeClr val="accent3"/>
              </a:solidFill>
              <a:prstDash val="solid"/>
              <a:miter lim="800000"/>
              <a:headEnd len="sm" w="sm" type="none"/>
              <a:tailEnd len="sm" w="sm" type="oval"/>
            </a:ln>
          </p:spPr>
        </p:cxnSp>
        <p:sp>
          <p:nvSpPr>
            <p:cNvPr id="9426" name="Google Shape;9426;p214"/>
            <p:cNvSpPr/>
            <p:nvPr/>
          </p:nvSpPr>
          <p:spPr>
            <a:xfrm rot="5400000">
              <a:off x="4581073" y="1896470"/>
              <a:ext cx="1295400" cy="762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427" name="Google Shape;9427;p214"/>
            <p:cNvSpPr/>
            <p:nvPr/>
          </p:nvSpPr>
          <p:spPr>
            <a:xfrm>
              <a:off x="4847772" y="1587974"/>
              <a:ext cx="762000" cy="304800"/>
            </a:xfrm>
            <a:prstGeom prst="round2SameRect">
              <a:avLst>
                <a:gd fmla="val 16667" name="adj1"/>
                <a:gd fmla="val 0" name="adj2"/>
              </a:avLst>
            </a:prstGeom>
            <a:solidFill>
              <a:srgbClr val="16786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grpSp>
        <p:nvGrpSpPr>
          <p:cNvPr id="9428" name="Google Shape;9428;p214"/>
          <p:cNvGrpSpPr/>
          <p:nvPr/>
        </p:nvGrpSpPr>
        <p:grpSpPr>
          <a:xfrm>
            <a:off x="3933764" y="1761565"/>
            <a:ext cx="1954601" cy="3490742"/>
            <a:chOff x="4847772" y="1587974"/>
            <a:chExt cx="762001" cy="1451436"/>
          </a:xfrm>
        </p:grpSpPr>
        <p:cxnSp>
          <p:nvCxnSpPr>
            <p:cNvPr id="9429" name="Google Shape;9429;p214"/>
            <p:cNvCxnSpPr/>
            <p:nvPr/>
          </p:nvCxnSpPr>
          <p:spPr>
            <a:xfrm>
              <a:off x="5228773" y="2910670"/>
              <a:ext cx="0" cy="128740"/>
            </a:xfrm>
            <a:prstGeom prst="straightConnector1">
              <a:avLst/>
            </a:prstGeom>
            <a:noFill/>
            <a:ln cap="flat" cmpd="sng" w="9525">
              <a:solidFill>
                <a:schemeClr val="accent3"/>
              </a:solidFill>
              <a:prstDash val="solid"/>
              <a:miter lim="800000"/>
              <a:headEnd len="sm" w="sm" type="none"/>
              <a:tailEnd len="sm" w="sm" type="oval"/>
            </a:ln>
          </p:spPr>
        </p:cxnSp>
        <p:sp>
          <p:nvSpPr>
            <p:cNvPr id="9430" name="Google Shape;9430;p214"/>
            <p:cNvSpPr/>
            <p:nvPr/>
          </p:nvSpPr>
          <p:spPr>
            <a:xfrm rot="5400000">
              <a:off x="4581073" y="1896470"/>
              <a:ext cx="1295400" cy="762000"/>
            </a:xfrm>
            <a:prstGeom prst="homePlat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431" name="Google Shape;9431;p214"/>
            <p:cNvSpPr/>
            <p:nvPr/>
          </p:nvSpPr>
          <p:spPr>
            <a:xfrm>
              <a:off x="4847772" y="1587974"/>
              <a:ext cx="762000" cy="304800"/>
            </a:xfrm>
            <a:prstGeom prst="round2SameRect">
              <a:avLst>
                <a:gd fmla="val 16667" name="adj1"/>
                <a:gd fmla="val 0" name="adj2"/>
              </a:avLst>
            </a:prstGeom>
            <a:solidFill>
              <a:srgbClr val="76933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grpSp>
        <p:nvGrpSpPr>
          <p:cNvPr id="9432" name="Google Shape;9432;p214"/>
          <p:cNvGrpSpPr/>
          <p:nvPr/>
        </p:nvGrpSpPr>
        <p:grpSpPr>
          <a:xfrm>
            <a:off x="6089772" y="1761565"/>
            <a:ext cx="1954601" cy="3490742"/>
            <a:chOff x="4847772" y="1587974"/>
            <a:chExt cx="762001" cy="1451436"/>
          </a:xfrm>
        </p:grpSpPr>
        <p:cxnSp>
          <p:nvCxnSpPr>
            <p:cNvPr id="9433" name="Google Shape;9433;p214"/>
            <p:cNvCxnSpPr/>
            <p:nvPr/>
          </p:nvCxnSpPr>
          <p:spPr>
            <a:xfrm>
              <a:off x="5228773" y="2910670"/>
              <a:ext cx="0" cy="128740"/>
            </a:xfrm>
            <a:prstGeom prst="straightConnector1">
              <a:avLst/>
            </a:prstGeom>
            <a:noFill/>
            <a:ln cap="flat" cmpd="sng" w="9525">
              <a:solidFill>
                <a:schemeClr val="accent3"/>
              </a:solidFill>
              <a:prstDash val="solid"/>
              <a:miter lim="800000"/>
              <a:headEnd len="sm" w="sm" type="none"/>
              <a:tailEnd len="sm" w="sm" type="oval"/>
            </a:ln>
          </p:spPr>
        </p:cxnSp>
        <p:sp>
          <p:nvSpPr>
            <p:cNvPr id="9434" name="Google Shape;9434;p214"/>
            <p:cNvSpPr/>
            <p:nvPr/>
          </p:nvSpPr>
          <p:spPr>
            <a:xfrm rot="5400000">
              <a:off x="4581073" y="1896470"/>
              <a:ext cx="1295400" cy="762000"/>
            </a:xfrm>
            <a:prstGeom prst="homePlat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435" name="Google Shape;9435;p214"/>
            <p:cNvSpPr/>
            <p:nvPr/>
          </p:nvSpPr>
          <p:spPr>
            <a:xfrm>
              <a:off x="4847772" y="1587974"/>
              <a:ext cx="762000" cy="304800"/>
            </a:xfrm>
            <a:prstGeom prst="round2SameRect">
              <a:avLst>
                <a:gd fmla="val 16667" name="adj1"/>
                <a:gd fmla="val 0" name="adj2"/>
              </a:avLst>
            </a:prstGeom>
            <a:solidFill>
              <a:srgbClr val="C6760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grpSp>
        <p:nvGrpSpPr>
          <p:cNvPr id="9436" name="Google Shape;9436;p214"/>
          <p:cNvGrpSpPr/>
          <p:nvPr/>
        </p:nvGrpSpPr>
        <p:grpSpPr>
          <a:xfrm>
            <a:off x="8245778" y="1761565"/>
            <a:ext cx="1954601" cy="3490742"/>
            <a:chOff x="4847772" y="1587974"/>
            <a:chExt cx="762001" cy="1451436"/>
          </a:xfrm>
        </p:grpSpPr>
        <p:cxnSp>
          <p:nvCxnSpPr>
            <p:cNvPr id="9437" name="Google Shape;9437;p214"/>
            <p:cNvCxnSpPr/>
            <p:nvPr/>
          </p:nvCxnSpPr>
          <p:spPr>
            <a:xfrm>
              <a:off x="5228773" y="2910670"/>
              <a:ext cx="0" cy="128740"/>
            </a:xfrm>
            <a:prstGeom prst="straightConnector1">
              <a:avLst/>
            </a:prstGeom>
            <a:noFill/>
            <a:ln cap="flat" cmpd="sng" w="9525">
              <a:solidFill>
                <a:schemeClr val="accent3"/>
              </a:solidFill>
              <a:prstDash val="solid"/>
              <a:miter lim="800000"/>
              <a:headEnd len="sm" w="sm" type="none"/>
              <a:tailEnd len="sm" w="sm" type="oval"/>
            </a:ln>
          </p:spPr>
        </p:cxnSp>
        <p:sp>
          <p:nvSpPr>
            <p:cNvPr id="9438" name="Google Shape;9438;p214"/>
            <p:cNvSpPr/>
            <p:nvPr/>
          </p:nvSpPr>
          <p:spPr>
            <a:xfrm rot="5400000">
              <a:off x="4581073" y="1896470"/>
              <a:ext cx="1295400" cy="762000"/>
            </a:xfrm>
            <a:prstGeom prst="homePlat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439" name="Google Shape;9439;p214"/>
            <p:cNvSpPr/>
            <p:nvPr/>
          </p:nvSpPr>
          <p:spPr>
            <a:xfrm>
              <a:off x="4847772" y="1587974"/>
              <a:ext cx="762000" cy="304800"/>
            </a:xfrm>
            <a:prstGeom prst="round2SameRect">
              <a:avLst>
                <a:gd fmla="val 16667" name="adj1"/>
                <a:gd fmla="val 0" name="adj2"/>
              </a:avLst>
            </a:prstGeom>
            <a:solidFill>
              <a:srgbClr val="333F4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grpSp>
        <p:nvGrpSpPr>
          <p:cNvPr id="9440" name="Google Shape;9440;p214"/>
          <p:cNvGrpSpPr/>
          <p:nvPr/>
        </p:nvGrpSpPr>
        <p:grpSpPr>
          <a:xfrm flipH="1" rot="-5400000">
            <a:off x="8919336" y="3103958"/>
            <a:ext cx="607483" cy="351367"/>
            <a:chOff x="5256213" y="3154363"/>
            <a:chExt cx="455612" cy="263525"/>
          </a:xfrm>
        </p:grpSpPr>
        <p:sp>
          <p:nvSpPr>
            <p:cNvPr id="9441" name="Google Shape;9441;p214"/>
            <p:cNvSpPr/>
            <p:nvPr/>
          </p:nvSpPr>
          <p:spPr>
            <a:xfrm>
              <a:off x="5256213" y="3205163"/>
              <a:ext cx="287337" cy="60325"/>
            </a:xfrm>
            <a:custGeom>
              <a:rect b="b" l="l" r="r" t="t"/>
              <a:pathLst>
                <a:path extrusionOk="0" h="292" w="1416">
                  <a:moveTo>
                    <a:pt x="1416" y="0"/>
                  </a:moveTo>
                  <a:lnTo>
                    <a:pt x="1416" y="0"/>
                  </a:lnTo>
                  <a:lnTo>
                    <a:pt x="146" y="0"/>
                  </a:lnTo>
                  <a:cubicBezTo>
                    <a:pt x="65" y="0"/>
                    <a:pt x="0" y="65"/>
                    <a:pt x="0" y="146"/>
                  </a:cubicBezTo>
                  <a:cubicBezTo>
                    <a:pt x="0" y="227"/>
                    <a:pt x="65" y="292"/>
                    <a:pt x="146" y="292"/>
                  </a:cubicBezTo>
                  <a:lnTo>
                    <a:pt x="904" y="292"/>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2" name="Google Shape;9442;p214"/>
            <p:cNvSpPr/>
            <p:nvPr/>
          </p:nvSpPr>
          <p:spPr>
            <a:xfrm>
              <a:off x="5368925" y="3265488"/>
              <a:ext cx="87312" cy="50800"/>
            </a:xfrm>
            <a:custGeom>
              <a:rect b="b" l="l" r="r" t="t"/>
              <a:pathLst>
                <a:path extrusionOk="0" h="256" w="426">
                  <a:moveTo>
                    <a:pt x="50" y="0"/>
                  </a:moveTo>
                  <a:lnTo>
                    <a:pt x="50" y="0"/>
                  </a:lnTo>
                  <a:cubicBezTo>
                    <a:pt x="19" y="27"/>
                    <a:pt x="0" y="66"/>
                    <a:pt x="0" y="110"/>
                  </a:cubicBezTo>
                  <a:cubicBezTo>
                    <a:pt x="0" y="191"/>
                    <a:pt x="65" y="256"/>
                    <a:pt x="146" y="256"/>
                  </a:cubicBezTo>
                  <a:lnTo>
                    <a:pt x="426" y="256"/>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3" name="Google Shape;9443;p214"/>
            <p:cNvSpPr/>
            <p:nvPr/>
          </p:nvSpPr>
          <p:spPr>
            <a:xfrm>
              <a:off x="5405438" y="3316288"/>
              <a:ext cx="66675" cy="50800"/>
            </a:xfrm>
            <a:custGeom>
              <a:rect b="b" l="l" r="r" t="t"/>
              <a:pathLst>
                <a:path extrusionOk="0" h="247" w="330">
                  <a:moveTo>
                    <a:pt x="40" y="0"/>
                  </a:moveTo>
                  <a:lnTo>
                    <a:pt x="40" y="0"/>
                  </a:lnTo>
                  <a:cubicBezTo>
                    <a:pt x="15" y="27"/>
                    <a:pt x="0" y="62"/>
                    <a:pt x="0" y="101"/>
                  </a:cubicBezTo>
                  <a:cubicBezTo>
                    <a:pt x="0" y="182"/>
                    <a:pt x="65" y="247"/>
                    <a:pt x="146" y="247"/>
                  </a:cubicBezTo>
                  <a:lnTo>
                    <a:pt x="330" y="247"/>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4" name="Google Shape;9444;p214"/>
            <p:cNvSpPr/>
            <p:nvPr/>
          </p:nvSpPr>
          <p:spPr>
            <a:xfrm>
              <a:off x="5432425" y="3154363"/>
              <a:ext cx="279400" cy="263525"/>
            </a:xfrm>
            <a:custGeom>
              <a:rect b="b" l="l" r="r" t="t"/>
              <a:pathLst>
                <a:path extrusionOk="0" h="1297" w="1378">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445" name="Google Shape;9445;p214"/>
          <p:cNvGrpSpPr/>
          <p:nvPr/>
        </p:nvGrpSpPr>
        <p:grpSpPr>
          <a:xfrm>
            <a:off x="4738924" y="3011303"/>
            <a:ext cx="402167" cy="436033"/>
            <a:chOff x="2853" y="1431"/>
            <a:chExt cx="190" cy="206"/>
          </a:xfrm>
        </p:grpSpPr>
        <p:sp>
          <p:nvSpPr>
            <p:cNvPr id="9446" name="Google Shape;9446;p214"/>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7" name="Google Shape;9447;p214"/>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8" name="Google Shape;9448;p214"/>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49" name="Google Shape;9449;p214"/>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0" name="Google Shape;9450;p214"/>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1" name="Google Shape;9451;p214"/>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452" name="Google Shape;9452;p214"/>
          <p:cNvGrpSpPr/>
          <p:nvPr/>
        </p:nvGrpSpPr>
        <p:grpSpPr>
          <a:xfrm>
            <a:off x="6824714" y="2991197"/>
            <a:ext cx="484716" cy="495305"/>
            <a:chOff x="3263" y="1117"/>
            <a:chExt cx="229" cy="234"/>
          </a:xfrm>
        </p:grpSpPr>
        <p:sp>
          <p:nvSpPr>
            <p:cNvPr id="9453" name="Google Shape;9453;p214"/>
            <p:cNvSpPr/>
            <p:nvPr/>
          </p:nvSpPr>
          <p:spPr>
            <a:xfrm>
              <a:off x="3263" y="1202"/>
              <a:ext cx="133" cy="46"/>
            </a:xfrm>
            <a:custGeom>
              <a:rect b="b" l="l" r="r" t="t"/>
              <a:pathLst>
                <a:path extrusionOk="0" h="368" w="108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4" name="Google Shape;9454;p214"/>
            <p:cNvSpPr/>
            <p:nvPr/>
          </p:nvSpPr>
          <p:spPr>
            <a:xfrm>
              <a:off x="3263" y="1225"/>
              <a:ext cx="133" cy="126"/>
            </a:xfrm>
            <a:custGeom>
              <a:rect b="b" l="l" r="r" t="t"/>
              <a:pathLst>
                <a:path extrusionOk="0" h="1020" w="1088">
                  <a:moveTo>
                    <a:pt x="1088" y="0"/>
                  </a:moveTo>
                  <a:lnTo>
                    <a:pt x="1088" y="0"/>
                  </a:lnTo>
                  <a:lnTo>
                    <a:pt x="1088" y="836"/>
                  </a:lnTo>
                  <a:cubicBezTo>
                    <a:pt x="1088" y="938"/>
                    <a:pt x="844" y="1020"/>
                    <a:pt x="544" y="1020"/>
                  </a:cubicBezTo>
                  <a:cubicBezTo>
                    <a:pt x="243" y="1020"/>
                    <a:pt x="0" y="938"/>
                    <a:pt x="0" y="836"/>
                  </a:cubicBezTo>
                  <a:lnTo>
                    <a:pt x="0" y="0"/>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5" name="Google Shape;9455;p214"/>
            <p:cNvSpPr/>
            <p:nvPr/>
          </p:nvSpPr>
          <p:spPr>
            <a:xfrm>
              <a:off x="3263" y="1295"/>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6" name="Google Shape;9456;p214"/>
            <p:cNvSpPr/>
            <p:nvPr/>
          </p:nvSpPr>
          <p:spPr>
            <a:xfrm>
              <a:off x="3263" y="1261"/>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7" name="Google Shape;9457;p214"/>
            <p:cNvSpPr/>
            <p:nvPr/>
          </p:nvSpPr>
          <p:spPr>
            <a:xfrm>
              <a:off x="3359" y="1117"/>
              <a:ext cx="133" cy="46"/>
            </a:xfrm>
            <a:custGeom>
              <a:rect b="b" l="l" r="r" t="t"/>
              <a:pathLst>
                <a:path extrusionOk="0" h="368" w="108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8" name="Google Shape;9458;p214"/>
            <p:cNvSpPr/>
            <p:nvPr/>
          </p:nvSpPr>
          <p:spPr>
            <a:xfrm>
              <a:off x="3359" y="1140"/>
              <a:ext cx="0" cy="64"/>
            </a:xfrm>
            <a:custGeom>
              <a:rect b="b" l="l" r="r" t="t"/>
              <a:pathLst>
                <a:path extrusionOk="0" h="519" w="120000">
                  <a:moveTo>
                    <a:pt x="0" y="519"/>
                  </a:moveTo>
                  <a:lnTo>
                    <a:pt x="0" y="519"/>
                  </a:lnTo>
                  <a:lnTo>
                    <a:pt x="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59" name="Google Shape;9459;p214"/>
            <p:cNvSpPr/>
            <p:nvPr/>
          </p:nvSpPr>
          <p:spPr>
            <a:xfrm>
              <a:off x="3396" y="1140"/>
              <a:ext cx="96" cy="166"/>
            </a:xfrm>
            <a:custGeom>
              <a:rect b="b" l="l" r="r" t="t"/>
              <a:pathLst>
                <a:path extrusionOk="0" h="1340" w="780">
                  <a:moveTo>
                    <a:pt x="780" y="0"/>
                  </a:moveTo>
                  <a:lnTo>
                    <a:pt x="780" y="0"/>
                  </a:lnTo>
                  <a:lnTo>
                    <a:pt x="780" y="1156"/>
                  </a:lnTo>
                  <a:cubicBezTo>
                    <a:pt x="780" y="1258"/>
                    <a:pt x="537" y="1340"/>
                    <a:pt x="236" y="1340"/>
                  </a:cubicBezTo>
                  <a:cubicBezTo>
                    <a:pt x="152" y="1340"/>
                    <a:pt x="71" y="1334"/>
                    <a:pt x="0" y="1322"/>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60" name="Google Shape;9460;p214"/>
            <p:cNvSpPr/>
            <p:nvPr/>
          </p:nvSpPr>
          <p:spPr>
            <a:xfrm>
              <a:off x="3396" y="1250"/>
              <a:ext cx="96" cy="22"/>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61" name="Google Shape;9461;p214"/>
            <p:cNvSpPr/>
            <p:nvPr/>
          </p:nvSpPr>
          <p:spPr>
            <a:xfrm>
              <a:off x="3396" y="1214"/>
              <a:ext cx="96" cy="23"/>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62" name="Google Shape;9462;p214"/>
            <p:cNvSpPr/>
            <p:nvPr/>
          </p:nvSpPr>
          <p:spPr>
            <a:xfrm>
              <a:off x="3359" y="1179"/>
              <a:ext cx="133" cy="23"/>
            </a:xfrm>
            <a:custGeom>
              <a:rect b="b" l="l" r="r" t="t"/>
              <a:pathLst>
                <a:path extrusionOk="0" h="184" w="1088">
                  <a:moveTo>
                    <a:pt x="1088" y="0"/>
                  </a:moveTo>
                  <a:lnTo>
                    <a:pt x="1088" y="0"/>
                  </a:lnTo>
                  <a:cubicBezTo>
                    <a:pt x="1088" y="102"/>
                    <a:pt x="845" y="184"/>
                    <a:pt x="544" y="184"/>
                  </a:cubicBezTo>
                  <a:cubicBezTo>
                    <a:pt x="244"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pic>
        <p:nvPicPr>
          <p:cNvPr id="9463" name="Google Shape;9463;p214"/>
          <p:cNvPicPr preferRelativeResize="0"/>
          <p:nvPr/>
        </p:nvPicPr>
        <p:blipFill rotWithShape="1">
          <a:blip r:embed="rId3">
            <a:alphaModFix/>
          </a:blip>
          <a:srcRect b="0" l="0" r="0" t="0"/>
          <a:stretch/>
        </p:blipFill>
        <p:spPr>
          <a:xfrm>
            <a:off x="2429970" y="2991197"/>
            <a:ext cx="650163" cy="653584"/>
          </a:xfrm>
          <a:prstGeom prst="rect">
            <a:avLst/>
          </a:prstGeom>
          <a:noFill/>
          <a:ln>
            <a:noFill/>
          </a:ln>
        </p:spPr>
      </p:pic>
      <p:grpSp>
        <p:nvGrpSpPr>
          <p:cNvPr id="9464" name="Google Shape;9464;p214"/>
          <p:cNvGrpSpPr/>
          <p:nvPr/>
        </p:nvGrpSpPr>
        <p:grpSpPr>
          <a:xfrm>
            <a:off x="1652533" y="5474602"/>
            <a:ext cx="2079818" cy="983384"/>
            <a:chOff x="1250714" y="3177425"/>
            <a:chExt cx="2079818" cy="983384"/>
          </a:xfrm>
        </p:grpSpPr>
        <p:sp>
          <p:nvSpPr>
            <p:cNvPr id="9465" name="Google Shape;9465;p214"/>
            <p:cNvSpPr txBox="1"/>
            <p:nvPr/>
          </p:nvSpPr>
          <p:spPr>
            <a:xfrm>
              <a:off x="1717875" y="3177425"/>
              <a:ext cx="1228671"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Light"/>
                  <a:ea typeface="Lato Light"/>
                  <a:cs typeface="Lato Light"/>
                  <a:sym typeface="Lato Light"/>
                </a:rPr>
                <a:t>Title here</a:t>
              </a:r>
              <a:endParaRPr sz="2000">
                <a:solidFill>
                  <a:schemeClr val="dk1"/>
                </a:solidFill>
                <a:latin typeface="Lato Light"/>
                <a:ea typeface="Lato Light"/>
                <a:cs typeface="Lato Light"/>
                <a:sym typeface="Lato Light"/>
              </a:endParaRPr>
            </a:p>
          </p:txBody>
        </p:sp>
        <p:sp>
          <p:nvSpPr>
            <p:cNvPr id="9466" name="Google Shape;9466;p2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467" name="Google Shape;9467;p214"/>
          <p:cNvGrpSpPr/>
          <p:nvPr/>
        </p:nvGrpSpPr>
        <p:grpSpPr>
          <a:xfrm>
            <a:off x="3871155" y="5474602"/>
            <a:ext cx="2079818" cy="983384"/>
            <a:chOff x="1250714" y="3177425"/>
            <a:chExt cx="2079818" cy="983384"/>
          </a:xfrm>
        </p:grpSpPr>
        <p:sp>
          <p:nvSpPr>
            <p:cNvPr id="9468" name="Google Shape;9468;p214"/>
            <p:cNvSpPr txBox="1"/>
            <p:nvPr/>
          </p:nvSpPr>
          <p:spPr>
            <a:xfrm>
              <a:off x="1717875" y="3177425"/>
              <a:ext cx="1228671"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Light"/>
                  <a:ea typeface="Lato Light"/>
                  <a:cs typeface="Lato Light"/>
                  <a:sym typeface="Lato Light"/>
                </a:rPr>
                <a:t>Title here</a:t>
              </a:r>
              <a:endParaRPr sz="2000">
                <a:solidFill>
                  <a:schemeClr val="dk1"/>
                </a:solidFill>
                <a:latin typeface="Lato Light"/>
                <a:ea typeface="Lato Light"/>
                <a:cs typeface="Lato Light"/>
                <a:sym typeface="Lato Light"/>
              </a:endParaRPr>
            </a:p>
          </p:txBody>
        </p:sp>
        <p:sp>
          <p:nvSpPr>
            <p:cNvPr id="9469" name="Google Shape;9469;p2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470" name="Google Shape;9470;p214"/>
          <p:cNvGrpSpPr/>
          <p:nvPr/>
        </p:nvGrpSpPr>
        <p:grpSpPr>
          <a:xfrm>
            <a:off x="6027163" y="5474602"/>
            <a:ext cx="2079818" cy="983384"/>
            <a:chOff x="1250714" y="3177425"/>
            <a:chExt cx="2079818" cy="983384"/>
          </a:xfrm>
        </p:grpSpPr>
        <p:sp>
          <p:nvSpPr>
            <p:cNvPr id="9471" name="Google Shape;9471;p214"/>
            <p:cNvSpPr txBox="1"/>
            <p:nvPr/>
          </p:nvSpPr>
          <p:spPr>
            <a:xfrm>
              <a:off x="1717875" y="3177425"/>
              <a:ext cx="1228671"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Light"/>
                  <a:ea typeface="Lato Light"/>
                  <a:cs typeface="Lato Light"/>
                  <a:sym typeface="Lato Light"/>
                </a:rPr>
                <a:t>Title here</a:t>
              </a:r>
              <a:endParaRPr sz="2000">
                <a:solidFill>
                  <a:schemeClr val="dk1"/>
                </a:solidFill>
                <a:latin typeface="Lato Light"/>
                <a:ea typeface="Lato Light"/>
                <a:cs typeface="Lato Light"/>
                <a:sym typeface="Lato Light"/>
              </a:endParaRPr>
            </a:p>
          </p:txBody>
        </p:sp>
        <p:sp>
          <p:nvSpPr>
            <p:cNvPr id="9472" name="Google Shape;9472;p2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9473" name="Google Shape;9473;p214"/>
          <p:cNvGrpSpPr/>
          <p:nvPr/>
        </p:nvGrpSpPr>
        <p:grpSpPr>
          <a:xfrm>
            <a:off x="8183171" y="5474602"/>
            <a:ext cx="2079818" cy="983384"/>
            <a:chOff x="1250714" y="3177425"/>
            <a:chExt cx="2079818" cy="983384"/>
          </a:xfrm>
        </p:grpSpPr>
        <p:sp>
          <p:nvSpPr>
            <p:cNvPr id="9474" name="Google Shape;9474;p214"/>
            <p:cNvSpPr txBox="1"/>
            <p:nvPr/>
          </p:nvSpPr>
          <p:spPr>
            <a:xfrm>
              <a:off x="1717875" y="3177425"/>
              <a:ext cx="1228671"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Light"/>
                  <a:ea typeface="Lato Light"/>
                  <a:cs typeface="Lato Light"/>
                  <a:sym typeface="Lato Light"/>
                </a:rPr>
                <a:t>Title here</a:t>
              </a:r>
              <a:endParaRPr sz="2000">
                <a:solidFill>
                  <a:schemeClr val="dk1"/>
                </a:solidFill>
                <a:latin typeface="Lato Light"/>
                <a:ea typeface="Lato Light"/>
                <a:cs typeface="Lato Light"/>
                <a:sym typeface="Lato Light"/>
              </a:endParaRPr>
            </a:p>
          </p:txBody>
        </p:sp>
        <p:sp>
          <p:nvSpPr>
            <p:cNvPr id="9475" name="Google Shape;9475;p2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
        <p:nvSpPr>
          <p:cNvPr id="9476" name="Google Shape;9476;p214"/>
          <p:cNvSpPr/>
          <p:nvPr/>
        </p:nvSpPr>
        <p:spPr>
          <a:xfrm rot="5400000">
            <a:off x="2366396" y="1421863"/>
            <a:ext cx="831096" cy="1510501"/>
          </a:xfrm>
          <a:prstGeom prst="homePlate">
            <a:avLst>
              <a:gd fmla="val 22102" name="adj"/>
            </a:avLst>
          </a:prstGeom>
          <a:noFill/>
          <a:ln>
            <a:noFill/>
          </a:ln>
          <a:effectLst>
            <a:outerShdw rotWithShape="0" algn="ctr" dir="5400000" dist="38100">
              <a:srgbClr val="000000">
                <a:alpha val="9803"/>
              </a:srgbClr>
            </a:outerShdw>
          </a:effectLst>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477" name="Google Shape;9477;p214"/>
          <p:cNvSpPr txBox="1"/>
          <p:nvPr/>
        </p:nvSpPr>
        <p:spPr>
          <a:xfrm>
            <a:off x="2026672" y="1761553"/>
            <a:ext cx="1510501" cy="739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3200">
                <a:solidFill>
                  <a:srgbClr val="FFFFFF"/>
                </a:solidFill>
                <a:latin typeface="Lato Light"/>
                <a:ea typeface="Lato Light"/>
                <a:cs typeface="Lato Light"/>
                <a:sym typeface="Lato Light"/>
              </a:rPr>
              <a:t>Step 01</a:t>
            </a:r>
            <a:endParaRPr sz="3200">
              <a:solidFill>
                <a:srgbClr val="FFFFFF"/>
              </a:solidFill>
              <a:latin typeface="Lato Light"/>
              <a:ea typeface="Lato Light"/>
              <a:cs typeface="Lato Light"/>
              <a:sym typeface="Lato Light"/>
            </a:endParaRPr>
          </a:p>
        </p:txBody>
      </p:sp>
      <p:sp>
        <p:nvSpPr>
          <p:cNvPr id="9478" name="Google Shape;9478;p214"/>
          <p:cNvSpPr/>
          <p:nvPr/>
        </p:nvSpPr>
        <p:spPr>
          <a:xfrm rot="5400000">
            <a:off x="4540338" y="1411283"/>
            <a:ext cx="831096" cy="1510501"/>
          </a:xfrm>
          <a:prstGeom prst="homePlate">
            <a:avLst>
              <a:gd fmla="val 22102" name="adj"/>
            </a:avLst>
          </a:prstGeom>
          <a:noFill/>
          <a:ln>
            <a:noFill/>
          </a:ln>
          <a:effectLst>
            <a:outerShdw rotWithShape="0" algn="ctr" dir="5400000" dist="38100">
              <a:srgbClr val="000000">
                <a:alpha val="9803"/>
              </a:srgbClr>
            </a:outerShdw>
          </a:effectLst>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479" name="Google Shape;9479;p214"/>
          <p:cNvSpPr txBox="1"/>
          <p:nvPr/>
        </p:nvSpPr>
        <p:spPr>
          <a:xfrm>
            <a:off x="4200623" y="1750978"/>
            <a:ext cx="1510501" cy="739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3200">
                <a:solidFill>
                  <a:srgbClr val="FFFFFF"/>
                </a:solidFill>
                <a:latin typeface="Lato Light"/>
                <a:ea typeface="Lato Light"/>
                <a:cs typeface="Lato Light"/>
                <a:sym typeface="Lato Light"/>
              </a:rPr>
              <a:t>Step 02</a:t>
            </a:r>
            <a:endParaRPr sz="3200">
              <a:solidFill>
                <a:srgbClr val="FFFFFF"/>
              </a:solidFill>
              <a:latin typeface="Lato Light"/>
              <a:ea typeface="Lato Light"/>
              <a:cs typeface="Lato Light"/>
              <a:sym typeface="Lato Light"/>
            </a:endParaRPr>
          </a:p>
        </p:txBody>
      </p:sp>
      <p:sp>
        <p:nvSpPr>
          <p:cNvPr id="9480" name="Google Shape;9480;p214"/>
          <p:cNvSpPr/>
          <p:nvPr/>
        </p:nvSpPr>
        <p:spPr>
          <a:xfrm rot="5400000">
            <a:off x="6690682" y="1426922"/>
            <a:ext cx="831096" cy="1510501"/>
          </a:xfrm>
          <a:prstGeom prst="homePlate">
            <a:avLst>
              <a:gd fmla="val 22102" name="adj"/>
            </a:avLst>
          </a:prstGeom>
          <a:noFill/>
          <a:ln>
            <a:noFill/>
          </a:ln>
          <a:effectLst>
            <a:outerShdw rotWithShape="0" algn="ctr" dir="5400000" dist="38100">
              <a:srgbClr val="000000">
                <a:alpha val="9803"/>
              </a:srgbClr>
            </a:outerShdw>
          </a:effectLst>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481" name="Google Shape;9481;p214"/>
          <p:cNvSpPr txBox="1"/>
          <p:nvPr/>
        </p:nvSpPr>
        <p:spPr>
          <a:xfrm>
            <a:off x="6350973" y="1766603"/>
            <a:ext cx="1510501" cy="739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3200">
                <a:solidFill>
                  <a:srgbClr val="FFFFFF"/>
                </a:solidFill>
                <a:latin typeface="Lato Light"/>
                <a:ea typeface="Lato Light"/>
                <a:cs typeface="Lato Light"/>
                <a:sym typeface="Lato Light"/>
              </a:rPr>
              <a:t>Step 03</a:t>
            </a:r>
            <a:endParaRPr sz="3200">
              <a:solidFill>
                <a:srgbClr val="FFFFFF"/>
              </a:solidFill>
              <a:latin typeface="Lato Light"/>
              <a:ea typeface="Lato Light"/>
              <a:cs typeface="Lato Light"/>
              <a:sym typeface="Lato Light"/>
            </a:endParaRPr>
          </a:p>
        </p:txBody>
      </p:sp>
      <p:sp>
        <p:nvSpPr>
          <p:cNvPr id="9482" name="Google Shape;9482;p214"/>
          <p:cNvSpPr/>
          <p:nvPr/>
        </p:nvSpPr>
        <p:spPr>
          <a:xfrm rot="5400000">
            <a:off x="8807530" y="1399715"/>
            <a:ext cx="831096" cy="1510501"/>
          </a:xfrm>
          <a:prstGeom prst="homePlate">
            <a:avLst>
              <a:gd fmla="val 22102" name="adj"/>
            </a:avLst>
          </a:prstGeom>
          <a:noFill/>
          <a:ln>
            <a:noFill/>
          </a:ln>
          <a:effectLst>
            <a:outerShdw rotWithShape="0" algn="ctr" dir="5400000" dist="38100">
              <a:srgbClr val="000000">
                <a:alpha val="9803"/>
              </a:srgbClr>
            </a:outerShdw>
          </a:effectLst>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483" name="Google Shape;9483;p214"/>
          <p:cNvSpPr txBox="1"/>
          <p:nvPr/>
        </p:nvSpPr>
        <p:spPr>
          <a:xfrm>
            <a:off x="8467823" y="1739403"/>
            <a:ext cx="1510501" cy="739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lang="en-US" sz="3200">
                <a:solidFill>
                  <a:srgbClr val="FFFFFF"/>
                </a:solidFill>
                <a:latin typeface="Lato Light"/>
                <a:ea typeface="Lato Light"/>
                <a:cs typeface="Lato Light"/>
                <a:sym typeface="Lato Light"/>
              </a:rPr>
              <a:t>Step 04</a:t>
            </a:r>
            <a:endParaRPr sz="3200">
              <a:solidFill>
                <a:srgbClr val="FFFFFF"/>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400"/>
                                  </p:stCondLst>
                                  <p:childTnLst>
                                    <p:set>
                                      <p:cBhvr>
                                        <p:cTn dur="1" fill="hold">
                                          <p:stCondLst>
                                            <p:cond delay="0"/>
                                          </p:stCondLst>
                                        </p:cTn>
                                        <p:tgtEl>
                                          <p:spTgt spid="9440"/>
                                        </p:tgtEl>
                                        <p:attrNameLst>
                                          <p:attrName>style.visibility</p:attrName>
                                        </p:attrNameLst>
                                      </p:cBhvr>
                                      <p:to>
                                        <p:strVal val="visible"/>
                                      </p:to>
                                    </p:set>
                                    <p:animEffect filter="fade" transition="in">
                                      <p:cBhvr>
                                        <p:cTn dur="500"/>
                                        <p:tgtEl>
                                          <p:spTgt spid="9440"/>
                                        </p:tgtEl>
                                      </p:cBhvr>
                                    </p:animEffect>
                                  </p:childTnLst>
                                </p:cTn>
                              </p:par>
                              <p:par>
                                <p:cTn fill="hold" nodeType="withEffect" presetClass="entr" presetID="10" presetSubtype="0">
                                  <p:stCondLst>
                                    <p:cond delay="1900"/>
                                  </p:stCondLst>
                                  <p:childTnLst>
                                    <p:set>
                                      <p:cBhvr>
                                        <p:cTn dur="1" fill="hold">
                                          <p:stCondLst>
                                            <p:cond delay="0"/>
                                          </p:stCondLst>
                                        </p:cTn>
                                        <p:tgtEl>
                                          <p:spTgt spid="9445"/>
                                        </p:tgtEl>
                                        <p:attrNameLst>
                                          <p:attrName>style.visibility</p:attrName>
                                        </p:attrNameLst>
                                      </p:cBhvr>
                                      <p:to>
                                        <p:strVal val="visible"/>
                                      </p:to>
                                    </p:set>
                                    <p:animEffect filter="fade" transition="in">
                                      <p:cBhvr>
                                        <p:cTn dur="500"/>
                                        <p:tgtEl>
                                          <p:spTgt spid="9445"/>
                                        </p:tgtEl>
                                      </p:cBhvr>
                                    </p:animEffect>
                                  </p:childTnLst>
                                </p:cTn>
                              </p:par>
                              <p:par>
                                <p:cTn fill="hold" nodeType="withEffect" presetClass="entr" presetID="10" presetSubtype="0">
                                  <p:stCondLst>
                                    <p:cond delay="2700"/>
                                  </p:stCondLst>
                                  <p:childTnLst>
                                    <p:set>
                                      <p:cBhvr>
                                        <p:cTn dur="1" fill="hold">
                                          <p:stCondLst>
                                            <p:cond delay="0"/>
                                          </p:stCondLst>
                                        </p:cTn>
                                        <p:tgtEl>
                                          <p:spTgt spid="9452"/>
                                        </p:tgtEl>
                                        <p:attrNameLst>
                                          <p:attrName>style.visibility</p:attrName>
                                        </p:attrNameLst>
                                      </p:cBhvr>
                                      <p:to>
                                        <p:strVal val="visible"/>
                                      </p:to>
                                    </p:set>
                                    <p:animEffect filter="fade" transition="in">
                                      <p:cBhvr>
                                        <p:cTn dur="500"/>
                                        <p:tgtEl>
                                          <p:spTgt spid="945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463"/>
                                        </p:tgtEl>
                                        <p:attrNameLst>
                                          <p:attrName>style.visibility</p:attrName>
                                        </p:attrNameLst>
                                      </p:cBhvr>
                                      <p:to>
                                        <p:strVal val="visible"/>
                                      </p:to>
                                    </p:set>
                                    <p:animEffect filter="fade" transition="in">
                                      <p:cBhvr>
                                        <p:cTn dur="200"/>
                                        <p:tgtEl>
                                          <p:spTgt spid="9463"/>
                                        </p:tgtEl>
                                      </p:cBhvr>
                                    </p:animEffect>
                                  </p:childTnLst>
                                </p:cTn>
                              </p:par>
                              <p:par>
                                <p:cTn fill="hold" nodeType="withEffect" presetClass="entr" presetID="2" presetSubtype="1">
                                  <p:stCondLst>
                                    <p:cond delay="0"/>
                                  </p:stCondLst>
                                  <p:childTnLst>
                                    <p:set>
                                      <p:cBhvr>
                                        <p:cTn dur="1" fill="hold">
                                          <p:stCondLst>
                                            <p:cond delay="0"/>
                                          </p:stCondLst>
                                        </p:cTn>
                                        <p:tgtEl>
                                          <p:spTgt spid="9476"/>
                                        </p:tgtEl>
                                        <p:attrNameLst>
                                          <p:attrName>style.visibility</p:attrName>
                                        </p:attrNameLst>
                                      </p:cBhvr>
                                      <p:to>
                                        <p:strVal val="visible"/>
                                      </p:to>
                                    </p:set>
                                    <p:anim calcmode="lin" valueType="num">
                                      <p:cBhvr additive="base">
                                        <p:cTn dur="900"/>
                                        <p:tgtEl>
                                          <p:spTgt spid="947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9478"/>
                                        </p:tgtEl>
                                        <p:attrNameLst>
                                          <p:attrName>style.visibility</p:attrName>
                                        </p:attrNameLst>
                                      </p:cBhvr>
                                      <p:to>
                                        <p:strVal val="visible"/>
                                      </p:to>
                                    </p:set>
                                    <p:anim calcmode="lin" valueType="num">
                                      <p:cBhvr additive="base">
                                        <p:cTn dur="900"/>
                                        <p:tgtEl>
                                          <p:spTgt spid="947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9480"/>
                                        </p:tgtEl>
                                        <p:attrNameLst>
                                          <p:attrName>style.visibility</p:attrName>
                                        </p:attrNameLst>
                                      </p:cBhvr>
                                      <p:to>
                                        <p:strVal val="visible"/>
                                      </p:to>
                                    </p:set>
                                    <p:anim calcmode="lin" valueType="num">
                                      <p:cBhvr additive="base">
                                        <p:cTn dur="900"/>
                                        <p:tgtEl>
                                          <p:spTgt spid="948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9482"/>
                                        </p:tgtEl>
                                        <p:attrNameLst>
                                          <p:attrName>style.visibility</p:attrName>
                                        </p:attrNameLst>
                                      </p:cBhvr>
                                      <p:to>
                                        <p:strVal val="visible"/>
                                      </p:to>
                                    </p:set>
                                    <p:anim calcmode="lin" valueType="num">
                                      <p:cBhvr additive="base">
                                        <p:cTn dur="900"/>
                                        <p:tgtEl>
                                          <p:spTgt spid="948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487" name="Shape 9487"/>
        <p:cNvGrpSpPr/>
        <p:nvPr/>
      </p:nvGrpSpPr>
      <p:grpSpPr>
        <a:xfrm>
          <a:off x="0" y="0"/>
          <a:ext cx="0" cy="0"/>
          <a:chOff x="0" y="0"/>
          <a:chExt cx="0" cy="0"/>
        </a:xfrm>
      </p:grpSpPr>
      <p:sp>
        <p:nvSpPr>
          <p:cNvPr id="9488" name="Google Shape;9488;p21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489" name="Google Shape;9489;p21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490" name="Google Shape;9490;p21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491" name="Google Shape;9491;p215"/>
          <p:cNvSpPr/>
          <p:nvPr/>
        </p:nvSpPr>
        <p:spPr>
          <a:xfrm rot="-363011">
            <a:off x="2092699" y="3792088"/>
            <a:ext cx="2483520" cy="2072115"/>
          </a:xfrm>
          <a:custGeom>
            <a:rect b="b" l="l" r="r" t="t"/>
            <a:pathLst>
              <a:path extrusionOk="0" h="419" w="423">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92" name="Google Shape;9492;p215"/>
          <p:cNvSpPr/>
          <p:nvPr/>
        </p:nvSpPr>
        <p:spPr>
          <a:xfrm rot="-172786">
            <a:off x="2816248" y="2268152"/>
            <a:ext cx="2422755" cy="2065853"/>
          </a:xfrm>
          <a:custGeom>
            <a:rect b="b" l="l" r="r" t="t"/>
            <a:pathLst>
              <a:path extrusionOk="0" h="418" w="412">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93" name="Google Shape;9493;p215"/>
          <p:cNvSpPr/>
          <p:nvPr/>
        </p:nvSpPr>
        <p:spPr>
          <a:xfrm rot="229172">
            <a:off x="4506204" y="1604445"/>
            <a:ext cx="2279881" cy="2445233"/>
          </a:xfrm>
          <a:custGeom>
            <a:rect b="b" l="l" r="r" t="t"/>
            <a:pathLst>
              <a:path extrusionOk="0" h="495" w="428">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94" name="Google Shape;9494;p215"/>
          <p:cNvSpPr/>
          <p:nvPr/>
        </p:nvSpPr>
        <p:spPr>
          <a:xfrm rot="774088">
            <a:off x="7288159" y="3363961"/>
            <a:ext cx="2210749" cy="1866688"/>
          </a:xfrm>
          <a:custGeom>
            <a:rect b="b" l="l" r="r" t="t"/>
            <a:pathLst>
              <a:path extrusionOk="0" h="408" w="45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solidFill>
            <a:schemeClr val="accent6"/>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95" name="Google Shape;9495;p215"/>
          <p:cNvSpPr/>
          <p:nvPr/>
        </p:nvSpPr>
        <p:spPr>
          <a:xfrm rot="373509">
            <a:off x="6281690" y="2025460"/>
            <a:ext cx="2156877" cy="2278699"/>
          </a:xfrm>
          <a:custGeom>
            <a:rect b="b" l="l" r="r" t="t"/>
            <a:pathLst>
              <a:path extrusionOk="0" h="461" w="405">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496" name="Google Shape;9496;p215"/>
          <p:cNvSpPr txBox="1"/>
          <p:nvPr/>
        </p:nvSpPr>
        <p:spPr>
          <a:xfrm>
            <a:off x="3322257" y="3265930"/>
            <a:ext cx="1414487" cy="54386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67">
                <a:solidFill>
                  <a:schemeClr val="lt1"/>
                </a:solidFill>
                <a:latin typeface="Lato Light"/>
                <a:ea typeface="Lato Light"/>
                <a:cs typeface="Lato Light"/>
                <a:sym typeface="Lato Light"/>
              </a:rPr>
              <a:t>Lorem ipsum dolor sit amet</a:t>
            </a:r>
            <a:endParaRPr/>
          </a:p>
        </p:txBody>
      </p:sp>
      <p:sp>
        <p:nvSpPr>
          <p:cNvPr id="9497" name="Google Shape;9497;p215"/>
          <p:cNvSpPr txBox="1"/>
          <p:nvPr/>
        </p:nvSpPr>
        <p:spPr>
          <a:xfrm>
            <a:off x="2656973" y="4857890"/>
            <a:ext cx="1414487" cy="54386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67">
                <a:solidFill>
                  <a:schemeClr val="lt1"/>
                </a:solidFill>
                <a:latin typeface="Lato Light"/>
                <a:ea typeface="Lato Light"/>
                <a:cs typeface="Lato Light"/>
                <a:sym typeface="Lato Light"/>
              </a:rPr>
              <a:t>Lorem ipsum dolor sit amet</a:t>
            </a:r>
            <a:endParaRPr/>
          </a:p>
        </p:txBody>
      </p:sp>
      <p:sp>
        <p:nvSpPr>
          <p:cNvPr id="9498" name="Google Shape;9498;p215"/>
          <p:cNvSpPr txBox="1"/>
          <p:nvPr/>
        </p:nvSpPr>
        <p:spPr>
          <a:xfrm>
            <a:off x="4877517" y="2710010"/>
            <a:ext cx="1414487" cy="54386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67">
                <a:solidFill>
                  <a:schemeClr val="lt1"/>
                </a:solidFill>
                <a:latin typeface="Lato Light"/>
                <a:ea typeface="Lato Light"/>
                <a:cs typeface="Lato Light"/>
                <a:sym typeface="Lato Light"/>
              </a:rPr>
              <a:t>Lorem ipsum dolor sit amet</a:t>
            </a:r>
            <a:endParaRPr/>
          </a:p>
        </p:txBody>
      </p:sp>
      <p:sp>
        <p:nvSpPr>
          <p:cNvPr id="9499" name="Google Shape;9499;p215"/>
          <p:cNvSpPr txBox="1"/>
          <p:nvPr/>
        </p:nvSpPr>
        <p:spPr>
          <a:xfrm>
            <a:off x="6802037" y="3010120"/>
            <a:ext cx="1414487" cy="54386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67">
                <a:solidFill>
                  <a:schemeClr val="lt1"/>
                </a:solidFill>
                <a:latin typeface="Lato Light"/>
                <a:ea typeface="Lato Light"/>
                <a:cs typeface="Lato Light"/>
                <a:sym typeface="Lato Light"/>
              </a:rPr>
              <a:t>Lorem ipsum dolor sit amet</a:t>
            </a:r>
            <a:endParaRPr/>
          </a:p>
        </p:txBody>
      </p:sp>
      <p:sp>
        <p:nvSpPr>
          <p:cNvPr id="9500" name="Google Shape;9500;p215"/>
          <p:cNvSpPr txBox="1"/>
          <p:nvPr/>
        </p:nvSpPr>
        <p:spPr>
          <a:xfrm>
            <a:off x="7860792" y="4388282"/>
            <a:ext cx="1414487" cy="54386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67">
                <a:solidFill>
                  <a:schemeClr val="lt1"/>
                </a:solidFill>
                <a:latin typeface="Lato Light"/>
                <a:ea typeface="Lato Light"/>
                <a:cs typeface="Lato Light"/>
                <a:sym typeface="Lato Light"/>
              </a:rPr>
              <a:t>Lorem ipsum dolor sit amet</a:t>
            </a:r>
            <a:endParaRPr/>
          </a:p>
        </p:txBody>
      </p:sp>
      <p:grpSp>
        <p:nvGrpSpPr>
          <p:cNvPr id="9501" name="Google Shape;9501;p215"/>
          <p:cNvGrpSpPr/>
          <p:nvPr/>
        </p:nvGrpSpPr>
        <p:grpSpPr>
          <a:xfrm flipH="1" rot="-5400000">
            <a:off x="2943914" y="4294768"/>
            <a:ext cx="607483" cy="351367"/>
            <a:chOff x="5256213" y="3154363"/>
            <a:chExt cx="455612" cy="263525"/>
          </a:xfrm>
        </p:grpSpPr>
        <p:sp>
          <p:nvSpPr>
            <p:cNvPr id="9502" name="Google Shape;9502;p215"/>
            <p:cNvSpPr/>
            <p:nvPr/>
          </p:nvSpPr>
          <p:spPr>
            <a:xfrm>
              <a:off x="5256213" y="3205163"/>
              <a:ext cx="287337" cy="60325"/>
            </a:xfrm>
            <a:custGeom>
              <a:rect b="b" l="l" r="r" t="t"/>
              <a:pathLst>
                <a:path extrusionOk="0" h="292" w="1416">
                  <a:moveTo>
                    <a:pt x="1416" y="0"/>
                  </a:moveTo>
                  <a:lnTo>
                    <a:pt x="1416" y="0"/>
                  </a:lnTo>
                  <a:lnTo>
                    <a:pt x="146" y="0"/>
                  </a:lnTo>
                  <a:cubicBezTo>
                    <a:pt x="65" y="0"/>
                    <a:pt x="0" y="65"/>
                    <a:pt x="0" y="146"/>
                  </a:cubicBezTo>
                  <a:cubicBezTo>
                    <a:pt x="0" y="227"/>
                    <a:pt x="65" y="292"/>
                    <a:pt x="146" y="292"/>
                  </a:cubicBezTo>
                  <a:lnTo>
                    <a:pt x="904" y="292"/>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03" name="Google Shape;9503;p215"/>
            <p:cNvSpPr/>
            <p:nvPr/>
          </p:nvSpPr>
          <p:spPr>
            <a:xfrm>
              <a:off x="5368925" y="3265488"/>
              <a:ext cx="87312" cy="50800"/>
            </a:xfrm>
            <a:custGeom>
              <a:rect b="b" l="l" r="r" t="t"/>
              <a:pathLst>
                <a:path extrusionOk="0" h="256" w="426">
                  <a:moveTo>
                    <a:pt x="50" y="0"/>
                  </a:moveTo>
                  <a:lnTo>
                    <a:pt x="50" y="0"/>
                  </a:lnTo>
                  <a:cubicBezTo>
                    <a:pt x="19" y="27"/>
                    <a:pt x="0" y="66"/>
                    <a:pt x="0" y="110"/>
                  </a:cubicBezTo>
                  <a:cubicBezTo>
                    <a:pt x="0" y="191"/>
                    <a:pt x="65" y="256"/>
                    <a:pt x="146" y="256"/>
                  </a:cubicBezTo>
                  <a:lnTo>
                    <a:pt x="426" y="256"/>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04" name="Google Shape;9504;p215"/>
            <p:cNvSpPr/>
            <p:nvPr/>
          </p:nvSpPr>
          <p:spPr>
            <a:xfrm>
              <a:off x="5405438" y="3316288"/>
              <a:ext cx="66675" cy="50800"/>
            </a:xfrm>
            <a:custGeom>
              <a:rect b="b" l="l" r="r" t="t"/>
              <a:pathLst>
                <a:path extrusionOk="0" h="247" w="330">
                  <a:moveTo>
                    <a:pt x="40" y="0"/>
                  </a:moveTo>
                  <a:lnTo>
                    <a:pt x="40" y="0"/>
                  </a:lnTo>
                  <a:cubicBezTo>
                    <a:pt x="15" y="27"/>
                    <a:pt x="0" y="62"/>
                    <a:pt x="0" y="101"/>
                  </a:cubicBezTo>
                  <a:cubicBezTo>
                    <a:pt x="0" y="182"/>
                    <a:pt x="65" y="247"/>
                    <a:pt x="146" y="247"/>
                  </a:cubicBezTo>
                  <a:lnTo>
                    <a:pt x="330" y="247"/>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05" name="Google Shape;9505;p215"/>
            <p:cNvSpPr/>
            <p:nvPr/>
          </p:nvSpPr>
          <p:spPr>
            <a:xfrm>
              <a:off x="5432425" y="3154363"/>
              <a:ext cx="279400" cy="263525"/>
            </a:xfrm>
            <a:custGeom>
              <a:rect b="b" l="l" r="r" t="t"/>
              <a:pathLst>
                <a:path extrusionOk="0" h="1297" w="1378">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9506" name="Google Shape;9506;p215"/>
          <p:cNvSpPr/>
          <p:nvPr/>
        </p:nvSpPr>
        <p:spPr>
          <a:xfrm>
            <a:off x="3734133" y="2678374"/>
            <a:ext cx="503767" cy="480483"/>
          </a:xfrm>
          <a:custGeom>
            <a:rect b="b" l="l" r="r" t="t"/>
            <a:pathLst>
              <a:path extrusionOk="0" h="1745" w="183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nvGrpSpPr>
          <p:cNvPr id="9507" name="Google Shape;9507;p215"/>
          <p:cNvGrpSpPr/>
          <p:nvPr/>
        </p:nvGrpSpPr>
        <p:grpSpPr>
          <a:xfrm>
            <a:off x="5425565" y="2134302"/>
            <a:ext cx="402167" cy="436033"/>
            <a:chOff x="2853" y="1431"/>
            <a:chExt cx="190" cy="206"/>
          </a:xfrm>
        </p:grpSpPr>
        <p:sp>
          <p:nvSpPr>
            <p:cNvPr id="9508" name="Google Shape;9508;p215"/>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09" name="Google Shape;9509;p215"/>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0" name="Google Shape;9510;p215"/>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1" name="Google Shape;9511;p215"/>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2" name="Google Shape;9512;p215"/>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3" name="Google Shape;9513;p215"/>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514" name="Google Shape;9514;p215"/>
          <p:cNvGrpSpPr/>
          <p:nvPr/>
        </p:nvGrpSpPr>
        <p:grpSpPr>
          <a:xfrm>
            <a:off x="7240034" y="2472213"/>
            <a:ext cx="484716" cy="495305"/>
            <a:chOff x="3263" y="1117"/>
            <a:chExt cx="229" cy="234"/>
          </a:xfrm>
        </p:grpSpPr>
        <p:sp>
          <p:nvSpPr>
            <p:cNvPr id="9515" name="Google Shape;9515;p215"/>
            <p:cNvSpPr/>
            <p:nvPr/>
          </p:nvSpPr>
          <p:spPr>
            <a:xfrm>
              <a:off x="3263" y="1202"/>
              <a:ext cx="133" cy="46"/>
            </a:xfrm>
            <a:custGeom>
              <a:rect b="b" l="l" r="r" t="t"/>
              <a:pathLst>
                <a:path extrusionOk="0" h="368" w="108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6" name="Google Shape;9516;p215"/>
            <p:cNvSpPr/>
            <p:nvPr/>
          </p:nvSpPr>
          <p:spPr>
            <a:xfrm>
              <a:off x="3263" y="1225"/>
              <a:ext cx="133" cy="126"/>
            </a:xfrm>
            <a:custGeom>
              <a:rect b="b" l="l" r="r" t="t"/>
              <a:pathLst>
                <a:path extrusionOk="0" h="1020" w="1088">
                  <a:moveTo>
                    <a:pt x="1088" y="0"/>
                  </a:moveTo>
                  <a:lnTo>
                    <a:pt x="1088" y="0"/>
                  </a:lnTo>
                  <a:lnTo>
                    <a:pt x="1088" y="836"/>
                  </a:lnTo>
                  <a:cubicBezTo>
                    <a:pt x="1088" y="938"/>
                    <a:pt x="844" y="1020"/>
                    <a:pt x="544" y="1020"/>
                  </a:cubicBezTo>
                  <a:cubicBezTo>
                    <a:pt x="243" y="1020"/>
                    <a:pt x="0" y="938"/>
                    <a:pt x="0" y="836"/>
                  </a:cubicBezTo>
                  <a:lnTo>
                    <a:pt x="0" y="0"/>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7" name="Google Shape;9517;p215"/>
            <p:cNvSpPr/>
            <p:nvPr/>
          </p:nvSpPr>
          <p:spPr>
            <a:xfrm>
              <a:off x="3263" y="1295"/>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8" name="Google Shape;9518;p215"/>
            <p:cNvSpPr/>
            <p:nvPr/>
          </p:nvSpPr>
          <p:spPr>
            <a:xfrm>
              <a:off x="3263" y="1261"/>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19" name="Google Shape;9519;p215"/>
            <p:cNvSpPr/>
            <p:nvPr/>
          </p:nvSpPr>
          <p:spPr>
            <a:xfrm>
              <a:off x="3359" y="1117"/>
              <a:ext cx="133" cy="46"/>
            </a:xfrm>
            <a:custGeom>
              <a:rect b="b" l="l" r="r" t="t"/>
              <a:pathLst>
                <a:path extrusionOk="0" h="368" w="108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20" name="Google Shape;9520;p215"/>
            <p:cNvSpPr/>
            <p:nvPr/>
          </p:nvSpPr>
          <p:spPr>
            <a:xfrm>
              <a:off x="3359" y="1140"/>
              <a:ext cx="0" cy="64"/>
            </a:xfrm>
            <a:custGeom>
              <a:rect b="b" l="l" r="r" t="t"/>
              <a:pathLst>
                <a:path extrusionOk="0" h="519" w="120000">
                  <a:moveTo>
                    <a:pt x="0" y="519"/>
                  </a:moveTo>
                  <a:lnTo>
                    <a:pt x="0" y="519"/>
                  </a:lnTo>
                  <a:lnTo>
                    <a:pt x="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21" name="Google Shape;9521;p215"/>
            <p:cNvSpPr/>
            <p:nvPr/>
          </p:nvSpPr>
          <p:spPr>
            <a:xfrm>
              <a:off x="3396" y="1140"/>
              <a:ext cx="96" cy="166"/>
            </a:xfrm>
            <a:custGeom>
              <a:rect b="b" l="l" r="r" t="t"/>
              <a:pathLst>
                <a:path extrusionOk="0" h="1340" w="780">
                  <a:moveTo>
                    <a:pt x="780" y="0"/>
                  </a:moveTo>
                  <a:lnTo>
                    <a:pt x="780" y="0"/>
                  </a:lnTo>
                  <a:lnTo>
                    <a:pt x="780" y="1156"/>
                  </a:lnTo>
                  <a:cubicBezTo>
                    <a:pt x="780" y="1258"/>
                    <a:pt x="537" y="1340"/>
                    <a:pt x="236" y="1340"/>
                  </a:cubicBezTo>
                  <a:cubicBezTo>
                    <a:pt x="152" y="1340"/>
                    <a:pt x="71" y="1334"/>
                    <a:pt x="0" y="1322"/>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22" name="Google Shape;9522;p215"/>
            <p:cNvSpPr/>
            <p:nvPr/>
          </p:nvSpPr>
          <p:spPr>
            <a:xfrm>
              <a:off x="3396" y="1250"/>
              <a:ext cx="96" cy="22"/>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23" name="Google Shape;9523;p215"/>
            <p:cNvSpPr/>
            <p:nvPr/>
          </p:nvSpPr>
          <p:spPr>
            <a:xfrm>
              <a:off x="3396" y="1214"/>
              <a:ext cx="96" cy="23"/>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24" name="Google Shape;9524;p215"/>
            <p:cNvSpPr/>
            <p:nvPr/>
          </p:nvSpPr>
          <p:spPr>
            <a:xfrm>
              <a:off x="3359" y="1179"/>
              <a:ext cx="133" cy="23"/>
            </a:xfrm>
            <a:custGeom>
              <a:rect b="b" l="l" r="r" t="t"/>
              <a:pathLst>
                <a:path extrusionOk="0" h="184" w="1088">
                  <a:moveTo>
                    <a:pt x="1088" y="0"/>
                  </a:moveTo>
                  <a:lnTo>
                    <a:pt x="1088" y="0"/>
                  </a:lnTo>
                  <a:cubicBezTo>
                    <a:pt x="1088" y="102"/>
                    <a:pt x="845" y="184"/>
                    <a:pt x="544" y="184"/>
                  </a:cubicBezTo>
                  <a:cubicBezTo>
                    <a:pt x="244"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pic>
        <p:nvPicPr>
          <p:cNvPr id="9525" name="Google Shape;9525;p215"/>
          <p:cNvPicPr preferRelativeResize="0"/>
          <p:nvPr/>
        </p:nvPicPr>
        <p:blipFill rotWithShape="1">
          <a:blip r:embed="rId3">
            <a:alphaModFix/>
          </a:blip>
          <a:srcRect b="0" l="0" r="0" t="0"/>
          <a:stretch/>
        </p:blipFill>
        <p:spPr>
          <a:xfrm>
            <a:off x="8201324" y="3704683"/>
            <a:ext cx="650163" cy="653584"/>
          </a:xfrm>
          <a:prstGeom prst="rect">
            <a:avLst/>
          </a:prstGeom>
          <a:noFill/>
          <a:ln>
            <a:noFill/>
          </a:ln>
        </p:spPr>
      </p:pic>
      <p:sp>
        <p:nvSpPr>
          <p:cNvPr id="9526" name="Google Shape;9526;p215"/>
          <p:cNvSpPr/>
          <p:nvPr/>
        </p:nvSpPr>
        <p:spPr>
          <a:xfrm flipH="1">
            <a:off x="4750674" y="4277380"/>
            <a:ext cx="2465571" cy="2631578"/>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5"/>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497"/>
                                        </p:tgtEl>
                                        <p:attrNameLst>
                                          <p:attrName>style.visibility</p:attrName>
                                        </p:attrNameLst>
                                      </p:cBhvr>
                                      <p:to>
                                        <p:strVal val="visible"/>
                                      </p:to>
                                    </p:set>
                                    <p:animEffect filter="fade" transition="in">
                                      <p:cBhvr>
                                        <p:cTn dur="300"/>
                                        <p:tgtEl>
                                          <p:spTgt spid="9497"/>
                                        </p:tgtEl>
                                      </p:cBhvr>
                                    </p:animEffect>
                                  </p:childTnLst>
                                </p:cTn>
                              </p:par>
                              <p:par>
                                <p:cTn fill="hold" nodeType="withEffect" presetClass="entr" presetID="10" presetSubtype="0">
                                  <p:stCondLst>
                                    <p:cond delay="0"/>
                                  </p:stCondLst>
                                  <p:childTnLst>
                                    <p:set>
                                      <p:cBhvr>
                                        <p:cTn dur="1" fill="hold">
                                          <p:stCondLst>
                                            <p:cond delay="0"/>
                                          </p:stCondLst>
                                        </p:cTn>
                                        <p:tgtEl>
                                          <p:spTgt spid="9491"/>
                                        </p:tgtEl>
                                        <p:attrNameLst>
                                          <p:attrName>style.visibility</p:attrName>
                                        </p:attrNameLst>
                                      </p:cBhvr>
                                      <p:to>
                                        <p:strVal val="visible"/>
                                      </p:to>
                                    </p:set>
                                    <p:animEffect filter="fade" transition="in">
                                      <p:cBhvr>
                                        <p:cTn dur="300"/>
                                        <p:tgtEl>
                                          <p:spTgt spid="9491"/>
                                        </p:tgtEl>
                                      </p:cBhvr>
                                    </p:animEffect>
                                  </p:childTnLst>
                                </p:cTn>
                              </p:par>
                              <p:par>
                                <p:cTn fill="hold" nodeType="withEffect" presetClass="entr" presetID="10" presetSubtype="0">
                                  <p:stCondLst>
                                    <p:cond delay="0"/>
                                  </p:stCondLst>
                                  <p:childTnLst>
                                    <p:set>
                                      <p:cBhvr>
                                        <p:cTn dur="1" fill="hold">
                                          <p:stCondLst>
                                            <p:cond delay="0"/>
                                          </p:stCondLst>
                                        </p:cTn>
                                        <p:tgtEl>
                                          <p:spTgt spid="9496"/>
                                        </p:tgtEl>
                                        <p:attrNameLst>
                                          <p:attrName>style.visibility</p:attrName>
                                        </p:attrNameLst>
                                      </p:cBhvr>
                                      <p:to>
                                        <p:strVal val="visible"/>
                                      </p:to>
                                    </p:set>
                                    <p:animEffect filter="fade" transition="in">
                                      <p:cBhvr>
                                        <p:cTn dur="300"/>
                                        <p:tgtEl>
                                          <p:spTgt spid="9496"/>
                                        </p:tgtEl>
                                      </p:cBhvr>
                                    </p:animEffect>
                                  </p:childTnLst>
                                </p:cTn>
                              </p:par>
                              <p:par>
                                <p:cTn fill="hold" nodeType="withEffect" presetClass="entr" presetID="10" presetSubtype="0">
                                  <p:stCondLst>
                                    <p:cond delay="0"/>
                                  </p:stCondLst>
                                  <p:childTnLst>
                                    <p:set>
                                      <p:cBhvr>
                                        <p:cTn dur="1" fill="hold">
                                          <p:stCondLst>
                                            <p:cond delay="0"/>
                                          </p:stCondLst>
                                        </p:cTn>
                                        <p:tgtEl>
                                          <p:spTgt spid="9492"/>
                                        </p:tgtEl>
                                        <p:attrNameLst>
                                          <p:attrName>style.visibility</p:attrName>
                                        </p:attrNameLst>
                                      </p:cBhvr>
                                      <p:to>
                                        <p:strVal val="visible"/>
                                      </p:to>
                                    </p:set>
                                    <p:animEffect filter="fade" transition="in">
                                      <p:cBhvr>
                                        <p:cTn dur="300"/>
                                        <p:tgtEl>
                                          <p:spTgt spid="9492"/>
                                        </p:tgtEl>
                                      </p:cBhvr>
                                    </p:animEffect>
                                  </p:childTnLst>
                                </p:cTn>
                              </p:par>
                              <p:par>
                                <p:cTn fill="hold" nodeType="withEffect" presetClass="entr" presetID="10" presetSubtype="0">
                                  <p:stCondLst>
                                    <p:cond delay="0"/>
                                  </p:stCondLst>
                                  <p:childTnLst>
                                    <p:set>
                                      <p:cBhvr>
                                        <p:cTn dur="1" fill="hold">
                                          <p:stCondLst>
                                            <p:cond delay="0"/>
                                          </p:stCondLst>
                                        </p:cTn>
                                        <p:tgtEl>
                                          <p:spTgt spid="9498"/>
                                        </p:tgtEl>
                                        <p:attrNameLst>
                                          <p:attrName>style.visibility</p:attrName>
                                        </p:attrNameLst>
                                      </p:cBhvr>
                                      <p:to>
                                        <p:strVal val="visible"/>
                                      </p:to>
                                    </p:set>
                                    <p:animEffect filter="fade" transition="in">
                                      <p:cBhvr>
                                        <p:cTn dur="300"/>
                                        <p:tgtEl>
                                          <p:spTgt spid="9498"/>
                                        </p:tgtEl>
                                      </p:cBhvr>
                                    </p:animEffect>
                                  </p:childTnLst>
                                </p:cTn>
                              </p:par>
                              <p:par>
                                <p:cTn fill="hold" nodeType="withEffect" presetClass="entr" presetID="10" presetSubtype="0">
                                  <p:stCondLst>
                                    <p:cond delay="0"/>
                                  </p:stCondLst>
                                  <p:childTnLst>
                                    <p:set>
                                      <p:cBhvr>
                                        <p:cTn dur="1" fill="hold">
                                          <p:stCondLst>
                                            <p:cond delay="0"/>
                                          </p:stCondLst>
                                        </p:cTn>
                                        <p:tgtEl>
                                          <p:spTgt spid="9493"/>
                                        </p:tgtEl>
                                        <p:attrNameLst>
                                          <p:attrName>style.visibility</p:attrName>
                                        </p:attrNameLst>
                                      </p:cBhvr>
                                      <p:to>
                                        <p:strVal val="visible"/>
                                      </p:to>
                                    </p:set>
                                    <p:animEffect filter="fade" transition="in">
                                      <p:cBhvr>
                                        <p:cTn dur="300"/>
                                        <p:tgtEl>
                                          <p:spTgt spid="9493"/>
                                        </p:tgtEl>
                                      </p:cBhvr>
                                    </p:animEffect>
                                  </p:childTnLst>
                                </p:cTn>
                              </p:par>
                              <p:par>
                                <p:cTn fill="hold" nodeType="withEffect" presetClass="entr" presetID="10" presetSubtype="0">
                                  <p:stCondLst>
                                    <p:cond delay="0"/>
                                  </p:stCondLst>
                                  <p:childTnLst>
                                    <p:set>
                                      <p:cBhvr>
                                        <p:cTn dur="1" fill="hold">
                                          <p:stCondLst>
                                            <p:cond delay="0"/>
                                          </p:stCondLst>
                                        </p:cTn>
                                        <p:tgtEl>
                                          <p:spTgt spid="9499"/>
                                        </p:tgtEl>
                                        <p:attrNameLst>
                                          <p:attrName>style.visibility</p:attrName>
                                        </p:attrNameLst>
                                      </p:cBhvr>
                                      <p:to>
                                        <p:strVal val="visible"/>
                                      </p:to>
                                    </p:set>
                                    <p:animEffect filter="fade" transition="in">
                                      <p:cBhvr>
                                        <p:cTn dur="300"/>
                                        <p:tgtEl>
                                          <p:spTgt spid="9499"/>
                                        </p:tgtEl>
                                      </p:cBhvr>
                                    </p:animEffect>
                                  </p:childTnLst>
                                </p:cTn>
                              </p:par>
                              <p:par>
                                <p:cTn fill="hold" nodeType="withEffect" presetClass="entr" presetID="10" presetSubtype="0">
                                  <p:stCondLst>
                                    <p:cond delay="0"/>
                                  </p:stCondLst>
                                  <p:childTnLst>
                                    <p:set>
                                      <p:cBhvr>
                                        <p:cTn dur="1" fill="hold">
                                          <p:stCondLst>
                                            <p:cond delay="0"/>
                                          </p:stCondLst>
                                        </p:cTn>
                                        <p:tgtEl>
                                          <p:spTgt spid="9495"/>
                                        </p:tgtEl>
                                        <p:attrNameLst>
                                          <p:attrName>style.visibility</p:attrName>
                                        </p:attrNameLst>
                                      </p:cBhvr>
                                      <p:to>
                                        <p:strVal val="visible"/>
                                      </p:to>
                                    </p:set>
                                    <p:animEffect filter="fade" transition="in">
                                      <p:cBhvr>
                                        <p:cTn dur="300"/>
                                        <p:tgtEl>
                                          <p:spTgt spid="9495"/>
                                        </p:tgtEl>
                                      </p:cBhvr>
                                    </p:animEffect>
                                  </p:childTnLst>
                                </p:cTn>
                              </p:par>
                              <p:par>
                                <p:cTn fill="hold" nodeType="withEffect" presetClass="entr" presetID="10" presetSubtype="0">
                                  <p:stCondLst>
                                    <p:cond delay="0"/>
                                  </p:stCondLst>
                                  <p:childTnLst>
                                    <p:set>
                                      <p:cBhvr>
                                        <p:cTn dur="1" fill="hold">
                                          <p:stCondLst>
                                            <p:cond delay="0"/>
                                          </p:stCondLst>
                                        </p:cTn>
                                        <p:tgtEl>
                                          <p:spTgt spid="9500"/>
                                        </p:tgtEl>
                                        <p:attrNameLst>
                                          <p:attrName>style.visibility</p:attrName>
                                        </p:attrNameLst>
                                      </p:cBhvr>
                                      <p:to>
                                        <p:strVal val="visible"/>
                                      </p:to>
                                    </p:set>
                                    <p:animEffect filter="fade" transition="in">
                                      <p:cBhvr>
                                        <p:cTn dur="300"/>
                                        <p:tgtEl>
                                          <p:spTgt spid="9500"/>
                                        </p:tgtEl>
                                      </p:cBhvr>
                                    </p:animEffect>
                                  </p:childTnLst>
                                </p:cTn>
                              </p:par>
                              <p:par>
                                <p:cTn fill="hold" nodeType="withEffect" presetClass="entr" presetID="10" presetSubtype="0">
                                  <p:stCondLst>
                                    <p:cond delay="0"/>
                                  </p:stCondLst>
                                  <p:childTnLst>
                                    <p:set>
                                      <p:cBhvr>
                                        <p:cTn dur="1" fill="hold">
                                          <p:stCondLst>
                                            <p:cond delay="0"/>
                                          </p:stCondLst>
                                        </p:cTn>
                                        <p:tgtEl>
                                          <p:spTgt spid="9494"/>
                                        </p:tgtEl>
                                        <p:attrNameLst>
                                          <p:attrName>style.visibility</p:attrName>
                                        </p:attrNameLst>
                                      </p:cBhvr>
                                      <p:to>
                                        <p:strVal val="visible"/>
                                      </p:to>
                                    </p:set>
                                    <p:animEffect filter="fade" transition="in">
                                      <p:cBhvr>
                                        <p:cTn dur="300"/>
                                        <p:tgtEl>
                                          <p:spTgt spid="9494"/>
                                        </p:tgtEl>
                                      </p:cBhvr>
                                    </p:animEffect>
                                  </p:childTnLst>
                                </p:cTn>
                              </p:par>
                              <p:par>
                                <p:cTn fill="hold" nodeType="withEffect" presetClass="entr" presetID="10" presetSubtype="0">
                                  <p:stCondLst>
                                    <p:cond delay="400"/>
                                  </p:stCondLst>
                                  <p:childTnLst>
                                    <p:set>
                                      <p:cBhvr>
                                        <p:cTn dur="1" fill="hold">
                                          <p:stCondLst>
                                            <p:cond delay="0"/>
                                          </p:stCondLst>
                                        </p:cTn>
                                        <p:tgtEl>
                                          <p:spTgt spid="9501"/>
                                        </p:tgtEl>
                                        <p:attrNameLst>
                                          <p:attrName>style.visibility</p:attrName>
                                        </p:attrNameLst>
                                      </p:cBhvr>
                                      <p:to>
                                        <p:strVal val="visible"/>
                                      </p:to>
                                    </p:set>
                                    <p:animEffect filter="fade" transition="in">
                                      <p:cBhvr>
                                        <p:cTn dur="500"/>
                                        <p:tgtEl>
                                          <p:spTgt spid="9501"/>
                                        </p:tgtEl>
                                      </p:cBhvr>
                                    </p:animEffect>
                                  </p:childTnLst>
                                </p:cTn>
                              </p:par>
                              <p:par>
                                <p:cTn fill="hold" nodeType="withEffect" presetClass="entr" presetID="10" presetSubtype="0">
                                  <p:stCondLst>
                                    <p:cond delay="1200"/>
                                  </p:stCondLst>
                                  <p:childTnLst>
                                    <p:set>
                                      <p:cBhvr>
                                        <p:cTn dur="1" fill="hold">
                                          <p:stCondLst>
                                            <p:cond delay="0"/>
                                          </p:stCondLst>
                                        </p:cTn>
                                        <p:tgtEl>
                                          <p:spTgt spid="9506"/>
                                        </p:tgtEl>
                                        <p:attrNameLst>
                                          <p:attrName>style.visibility</p:attrName>
                                        </p:attrNameLst>
                                      </p:cBhvr>
                                      <p:to>
                                        <p:strVal val="visible"/>
                                      </p:to>
                                    </p:set>
                                    <p:animEffect filter="fade" transition="in">
                                      <p:cBhvr>
                                        <p:cTn dur="500"/>
                                        <p:tgtEl>
                                          <p:spTgt spid="9506"/>
                                        </p:tgtEl>
                                      </p:cBhvr>
                                    </p:animEffect>
                                  </p:childTnLst>
                                </p:cTn>
                              </p:par>
                              <p:par>
                                <p:cTn fill="hold" nodeType="withEffect" presetClass="entr" presetID="10" presetSubtype="0">
                                  <p:stCondLst>
                                    <p:cond delay="1900"/>
                                  </p:stCondLst>
                                  <p:childTnLst>
                                    <p:set>
                                      <p:cBhvr>
                                        <p:cTn dur="1" fill="hold">
                                          <p:stCondLst>
                                            <p:cond delay="0"/>
                                          </p:stCondLst>
                                        </p:cTn>
                                        <p:tgtEl>
                                          <p:spTgt spid="9507"/>
                                        </p:tgtEl>
                                        <p:attrNameLst>
                                          <p:attrName>style.visibility</p:attrName>
                                        </p:attrNameLst>
                                      </p:cBhvr>
                                      <p:to>
                                        <p:strVal val="visible"/>
                                      </p:to>
                                    </p:set>
                                    <p:animEffect filter="fade" transition="in">
                                      <p:cBhvr>
                                        <p:cTn dur="500"/>
                                        <p:tgtEl>
                                          <p:spTgt spid="9507"/>
                                        </p:tgtEl>
                                      </p:cBhvr>
                                    </p:animEffect>
                                  </p:childTnLst>
                                </p:cTn>
                              </p:par>
                              <p:par>
                                <p:cTn fill="hold" nodeType="withEffect" presetClass="entr" presetID="10" presetSubtype="0">
                                  <p:stCondLst>
                                    <p:cond delay="2700"/>
                                  </p:stCondLst>
                                  <p:childTnLst>
                                    <p:set>
                                      <p:cBhvr>
                                        <p:cTn dur="1" fill="hold">
                                          <p:stCondLst>
                                            <p:cond delay="0"/>
                                          </p:stCondLst>
                                        </p:cTn>
                                        <p:tgtEl>
                                          <p:spTgt spid="9514"/>
                                        </p:tgtEl>
                                        <p:attrNameLst>
                                          <p:attrName>style.visibility</p:attrName>
                                        </p:attrNameLst>
                                      </p:cBhvr>
                                      <p:to>
                                        <p:strVal val="visible"/>
                                      </p:to>
                                    </p:set>
                                    <p:animEffect filter="fade" transition="in">
                                      <p:cBhvr>
                                        <p:cTn dur="500"/>
                                        <p:tgtEl>
                                          <p:spTgt spid="951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525"/>
                                        </p:tgtEl>
                                        <p:attrNameLst>
                                          <p:attrName>style.visibility</p:attrName>
                                        </p:attrNameLst>
                                      </p:cBhvr>
                                      <p:to>
                                        <p:strVal val="visible"/>
                                      </p:to>
                                    </p:set>
                                    <p:animEffect filter="fade" transition="in">
                                      <p:cBhvr>
                                        <p:cTn dur="200"/>
                                        <p:tgtEl>
                                          <p:spTgt spid="952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530" name="Shape 9530"/>
        <p:cNvGrpSpPr/>
        <p:nvPr/>
      </p:nvGrpSpPr>
      <p:grpSpPr>
        <a:xfrm>
          <a:off x="0" y="0"/>
          <a:ext cx="0" cy="0"/>
          <a:chOff x="0" y="0"/>
          <a:chExt cx="0" cy="0"/>
        </a:xfrm>
      </p:grpSpPr>
      <p:grpSp>
        <p:nvGrpSpPr>
          <p:cNvPr id="9531" name="Google Shape;9531;p216"/>
          <p:cNvGrpSpPr/>
          <p:nvPr/>
        </p:nvGrpSpPr>
        <p:grpSpPr>
          <a:xfrm>
            <a:off x="2647400" y="4612576"/>
            <a:ext cx="663851" cy="1650693"/>
            <a:chOff x="5302714" y="3276600"/>
            <a:chExt cx="824828" cy="1812662"/>
          </a:xfrm>
        </p:grpSpPr>
        <p:sp>
          <p:nvSpPr>
            <p:cNvPr id="9532" name="Google Shape;9532;p216"/>
            <p:cNvSpPr/>
            <p:nvPr/>
          </p:nvSpPr>
          <p:spPr>
            <a:xfrm>
              <a:off x="5302714" y="3276600"/>
              <a:ext cx="824828" cy="1427242"/>
            </a:xfrm>
            <a:prstGeom prst="can">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533" name="Google Shape;9533;p216"/>
            <p:cNvSpPr/>
            <p:nvPr/>
          </p:nvSpPr>
          <p:spPr>
            <a:xfrm>
              <a:off x="5302714" y="4432300"/>
              <a:ext cx="824828" cy="656962"/>
            </a:xfrm>
            <a:custGeom>
              <a:rect b="b" l="l" r="r" t="t"/>
              <a:pathLst>
                <a:path extrusionOk="0" h="568916" w="824828">
                  <a:moveTo>
                    <a:pt x="0" y="0"/>
                  </a:moveTo>
                  <a:lnTo>
                    <a:pt x="824828" y="0"/>
                  </a:lnTo>
                  <a:lnTo>
                    <a:pt x="824828" y="156502"/>
                  </a:lnTo>
                  <a:cubicBezTo>
                    <a:pt x="824828" y="384272"/>
                    <a:pt x="640184" y="568916"/>
                    <a:pt x="412414" y="568916"/>
                  </a:cubicBezTo>
                  <a:cubicBezTo>
                    <a:pt x="184644" y="568916"/>
                    <a:pt x="0" y="384272"/>
                    <a:pt x="0" y="15650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9534" name="Google Shape;9534;p216"/>
          <p:cNvSpPr/>
          <p:nvPr/>
        </p:nvSpPr>
        <p:spPr>
          <a:xfrm rot="10800000">
            <a:off x="2570603" y="2876672"/>
            <a:ext cx="802487" cy="3465705"/>
          </a:xfrm>
          <a:prstGeom prst="roundRect">
            <a:avLst>
              <a:gd fmla="val 50000" name="adj"/>
            </a:avLst>
          </a:prstGeom>
          <a:noFill/>
          <a:ln cap="flat" cmpd="sng" w="28575">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9535" name="Google Shape;9535;p216"/>
          <p:cNvGrpSpPr/>
          <p:nvPr/>
        </p:nvGrpSpPr>
        <p:grpSpPr>
          <a:xfrm>
            <a:off x="5708100" y="3546887"/>
            <a:ext cx="663851" cy="2795491"/>
            <a:chOff x="6534614" y="1854201"/>
            <a:chExt cx="824828" cy="3069791"/>
          </a:xfrm>
        </p:grpSpPr>
        <p:sp>
          <p:nvSpPr>
            <p:cNvPr id="9536" name="Google Shape;9536;p216"/>
            <p:cNvSpPr/>
            <p:nvPr/>
          </p:nvSpPr>
          <p:spPr>
            <a:xfrm>
              <a:off x="6534614" y="1854201"/>
              <a:ext cx="824828" cy="2849642"/>
            </a:xfrm>
            <a:prstGeom prst="can">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537" name="Google Shape;9537;p216"/>
            <p:cNvSpPr/>
            <p:nvPr/>
          </p:nvSpPr>
          <p:spPr>
            <a:xfrm>
              <a:off x="6534614" y="4432301"/>
              <a:ext cx="824828" cy="491691"/>
            </a:xfrm>
            <a:custGeom>
              <a:rect b="b" l="l" r="r" t="t"/>
              <a:pathLst>
                <a:path extrusionOk="0" h="568916" w="824828">
                  <a:moveTo>
                    <a:pt x="0" y="0"/>
                  </a:moveTo>
                  <a:lnTo>
                    <a:pt x="824828" y="0"/>
                  </a:lnTo>
                  <a:lnTo>
                    <a:pt x="824828" y="156502"/>
                  </a:lnTo>
                  <a:cubicBezTo>
                    <a:pt x="824828" y="384272"/>
                    <a:pt x="640184" y="568916"/>
                    <a:pt x="412414" y="568916"/>
                  </a:cubicBezTo>
                  <a:cubicBezTo>
                    <a:pt x="184644" y="568916"/>
                    <a:pt x="0" y="384272"/>
                    <a:pt x="0" y="156502"/>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9538" name="Google Shape;9538;p216"/>
          <p:cNvSpPr/>
          <p:nvPr/>
        </p:nvSpPr>
        <p:spPr>
          <a:xfrm rot="10800000">
            <a:off x="5631303" y="2955781"/>
            <a:ext cx="802487" cy="3465705"/>
          </a:xfrm>
          <a:prstGeom prst="roundRect">
            <a:avLst>
              <a:gd fmla="val 50000" name="adj"/>
            </a:avLst>
          </a:prstGeom>
          <a:noFill/>
          <a:ln cap="flat" cmpd="sng" w="28575">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9539" name="Google Shape;9539;p216"/>
          <p:cNvGrpSpPr/>
          <p:nvPr/>
        </p:nvGrpSpPr>
        <p:grpSpPr>
          <a:xfrm>
            <a:off x="8768799" y="4002697"/>
            <a:ext cx="663851" cy="2260571"/>
            <a:chOff x="7787152" y="2518833"/>
            <a:chExt cx="824828" cy="2482383"/>
          </a:xfrm>
        </p:grpSpPr>
        <p:sp>
          <p:nvSpPr>
            <p:cNvPr id="9540" name="Google Shape;9540;p216"/>
            <p:cNvSpPr/>
            <p:nvPr/>
          </p:nvSpPr>
          <p:spPr>
            <a:xfrm>
              <a:off x="7787152" y="2518833"/>
              <a:ext cx="824828" cy="2185009"/>
            </a:xfrm>
            <a:prstGeom prst="can">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541" name="Google Shape;9541;p216"/>
            <p:cNvSpPr/>
            <p:nvPr/>
          </p:nvSpPr>
          <p:spPr>
            <a:xfrm>
              <a:off x="7787152" y="4432300"/>
              <a:ext cx="824828" cy="568916"/>
            </a:xfrm>
            <a:custGeom>
              <a:rect b="b" l="l" r="r" t="t"/>
              <a:pathLst>
                <a:path extrusionOk="0" h="568916" w="824828">
                  <a:moveTo>
                    <a:pt x="0" y="0"/>
                  </a:moveTo>
                  <a:lnTo>
                    <a:pt x="824828" y="0"/>
                  </a:lnTo>
                  <a:lnTo>
                    <a:pt x="824828" y="156502"/>
                  </a:lnTo>
                  <a:cubicBezTo>
                    <a:pt x="824828" y="384272"/>
                    <a:pt x="640184" y="568916"/>
                    <a:pt x="412414" y="568916"/>
                  </a:cubicBezTo>
                  <a:cubicBezTo>
                    <a:pt x="184644" y="568916"/>
                    <a:pt x="0" y="384272"/>
                    <a:pt x="0" y="15650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9542" name="Google Shape;9542;p216"/>
          <p:cNvSpPr/>
          <p:nvPr/>
        </p:nvSpPr>
        <p:spPr>
          <a:xfrm rot="10800000">
            <a:off x="8692002" y="2876672"/>
            <a:ext cx="802487" cy="3465705"/>
          </a:xfrm>
          <a:prstGeom prst="roundRect">
            <a:avLst>
              <a:gd fmla="val 50000" name="adj"/>
            </a:avLst>
          </a:prstGeom>
          <a:noFill/>
          <a:ln cap="flat" cmpd="sng" w="28575">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543" name="Google Shape;9543;p216"/>
          <p:cNvSpPr txBox="1"/>
          <p:nvPr/>
        </p:nvSpPr>
        <p:spPr>
          <a:xfrm>
            <a:off x="2297872" y="1252129"/>
            <a:ext cx="1396536"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4800">
                <a:solidFill>
                  <a:schemeClr val="accent5"/>
                </a:solidFill>
                <a:latin typeface="Lato"/>
                <a:ea typeface="Lato"/>
                <a:cs typeface="Lato"/>
                <a:sym typeface="Lato"/>
              </a:rPr>
              <a:t>56%</a:t>
            </a:r>
            <a:endParaRPr sz="4800">
              <a:solidFill>
                <a:schemeClr val="accent5"/>
              </a:solidFill>
              <a:latin typeface="Lato"/>
              <a:ea typeface="Lato"/>
              <a:cs typeface="Lato"/>
              <a:sym typeface="Lato"/>
            </a:endParaRPr>
          </a:p>
        </p:txBody>
      </p:sp>
      <p:grpSp>
        <p:nvGrpSpPr>
          <p:cNvPr id="9544" name="Google Shape;9544;p216"/>
          <p:cNvGrpSpPr/>
          <p:nvPr/>
        </p:nvGrpSpPr>
        <p:grpSpPr>
          <a:xfrm>
            <a:off x="1561749" y="2003872"/>
            <a:ext cx="2698095" cy="761440"/>
            <a:chOff x="675662" y="1472782"/>
            <a:chExt cx="2698095" cy="761440"/>
          </a:xfrm>
        </p:grpSpPr>
        <p:sp>
          <p:nvSpPr>
            <p:cNvPr id="9545" name="Google Shape;9545;p216"/>
            <p:cNvSpPr txBox="1"/>
            <p:nvPr/>
          </p:nvSpPr>
          <p:spPr>
            <a:xfrm>
              <a:off x="675662" y="1686242"/>
              <a:ext cx="2698095" cy="547980"/>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9546" name="Google Shape;9546;p216"/>
            <p:cNvSpPr txBox="1"/>
            <p:nvPr/>
          </p:nvSpPr>
          <p:spPr>
            <a:xfrm>
              <a:off x="966647" y="1472782"/>
              <a:ext cx="2218765"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9547" name="Google Shape;9547;p216"/>
          <p:cNvSpPr txBox="1"/>
          <p:nvPr/>
        </p:nvSpPr>
        <p:spPr>
          <a:xfrm>
            <a:off x="8416284" y="1248836"/>
            <a:ext cx="1396536"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4800">
                <a:solidFill>
                  <a:schemeClr val="accent5"/>
                </a:solidFill>
                <a:latin typeface="Lato"/>
                <a:ea typeface="Lato"/>
                <a:cs typeface="Lato"/>
                <a:sym typeface="Lato"/>
              </a:rPr>
              <a:t>56%</a:t>
            </a:r>
            <a:endParaRPr sz="4800">
              <a:solidFill>
                <a:schemeClr val="accent5"/>
              </a:solidFill>
              <a:latin typeface="Lato"/>
              <a:ea typeface="Lato"/>
              <a:cs typeface="Lato"/>
              <a:sym typeface="Lato"/>
            </a:endParaRPr>
          </a:p>
        </p:txBody>
      </p:sp>
      <p:grpSp>
        <p:nvGrpSpPr>
          <p:cNvPr id="9548" name="Google Shape;9548;p216"/>
          <p:cNvGrpSpPr/>
          <p:nvPr/>
        </p:nvGrpSpPr>
        <p:grpSpPr>
          <a:xfrm>
            <a:off x="7674451" y="2282968"/>
            <a:ext cx="2698095" cy="761440"/>
            <a:chOff x="675662" y="1472782"/>
            <a:chExt cx="2698095" cy="761440"/>
          </a:xfrm>
        </p:grpSpPr>
        <p:sp>
          <p:nvSpPr>
            <p:cNvPr id="9549" name="Google Shape;9549;p216"/>
            <p:cNvSpPr txBox="1"/>
            <p:nvPr/>
          </p:nvSpPr>
          <p:spPr>
            <a:xfrm>
              <a:off x="675662" y="1686242"/>
              <a:ext cx="2698095" cy="547980"/>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9550" name="Google Shape;9550;p216"/>
            <p:cNvSpPr txBox="1"/>
            <p:nvPr/>
          </p:nvSpPr>
          <p:spPr>
            <a:xfrm>
              <a:off x="966647" y="1472782"/>
              <a:ext cx="2218765"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9551" name="Google Shape;9551;p216"/>
          <p:cNvSpPr txBox="1"/>
          <p:nvPr/>
        </p:nvSpPr>
        <p:spPr>
          <a:xfrm>
            <a:off x="5356983" y="1248836"/>
            <a:ext cx="1396536"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4800">
                <a:solidFill>
                  <a:schemeClr val="accent5"/>
                </a:solidFill>
                <a:latin typeface="Lato"/>
                <a:ea typeface="Lato"/>
                <a:cs typeface="Lato"/>
                <a:sym typeface="Lato"/>
              </a:rPr>
              <a:t>56%</a:t>
            </a:r>
            <a:endParaRPr sz="4800">
              <a:solidFill>
                <a:schemeClr val="accent5"/>
              </a:solidFill>
              <a:latin typeface="Lato"/>
              <a:ea typeface="Lato"/>
              <a:cs typeface="Lato"/>
              <a:sym typeface="Lato"/>
            </a:endParaRPr>
          </a:p>
        </p:txBody>
      </p:sp>
      <p:grpSp>
        <p:nvGrpSpPr>
          <p:cNvPr id="9552" name="Google Shape;9552;p216"/>
          <p:cNvGrpSpPr/>
          <p:nvPr/>
        </p:nvGrpSpPr>
        <p:grpSpPr>
          <a:xfrm>
            <a:off x="4620860" y="2000579"/>
            <a:ext cx="2698095" cy="761440"/>
            <a:chOff x="675662" y="1472782"/>
            <a:chExt cx="2698095" cy="761440"/>
          </a:xfrm>
        </p:grpSpPr>
        <p:sp>
          <p:nvSpPr>
            <p:cNvPr id="9553" name="Google Shape;9553;p216"/>
            <p:cNvSpPr txBox="1"/>
            <p:nvPr/>
          </p:nvSpPr>
          <p:spPr>
            <a:xfrm>
              <a:off x="675662" y="1686242"/>
              <a:ext cx="2698095" cy="547980"/>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9554" name="Google Shape;9554;p216"/>
            <p:cNvSpPr txBox="1"/>
            <p:nvPr/>
          </p:nvSpPr>
          <p:spPr>
            <a:xfrm>
              <a:off x="966647" y="1472782"/>
              <a:ext cx="2218765"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9555" name="Google Shape;9555;p216"/>
          <p:cNvSpPr txBox="1"/>
          <p:nvPr/>
        </p:nvSpPr>
        <p:spPr>
          <a:xfrm>
            <a:off x="450300" y="274601"/>
            <a:ext cx="10515600" cy="452455"/>
          </a:xfrm>
          <a:prstGeom prst="rect">
            <a:avLst/>
          </a:prstGeom>
          <a:no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Clr>
                <a:schemeClr val="dk1"/>
              </a:buClr>
              <a:buSzPts val="4400"/>
              <a:buFont typeface="Lato Light"/>
              <a:buNone/>
            </a:pPr>
            <a:r>
              <a:rPr lang="en-US" sz="4400">
                <a:solidFill>
                  <a:schemeClr val="dk1"/>
                </a:solidFill>
                <a:latin typeface="Lato Light"/>
                <a:ea typeface="Lato Light"/>
                <a:cs typeface="Lato Light"/>
                <a:sym typeface="Lato Light"/>
              </a:rPr>
              <a:t>Company Review</a:t>
            </a:r>
            <a:endParaRPr sz="4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534"/>
                                        </p:tgtEl>
                                        <p:attrNameLst>
                                          <p:attrName>style.visibility</p:attrName>
                                        </p:attrNameLst>
                                      </p:cBhvr>
                                      <p:to>
                                        <p:strVal val="visible"/>
                                      </p:to>
                                    </p:set>
                                    <p:animEffect filter="fade" transition="in">
                                      <p:cBhvr>
                                        <p:cTn dur="200"/>
                                        <p:tgtEl>
                                          <p:spTgt spid="9534"/>
                                        </p:tgtEl>
                                      </p:cBhvr>
                                    </p:animEffect>
                                  </p:childTnLst>
                                </p:cTn>
                              </p:par>
                            </p:childTnLst>
                          </p:cTn>
                        </p:par>
                        <p:par>
                          <p:cTn fill="hold">
                            <p:stCondLst>
                              <p:cond delay="200"/>
                            </p:stCondLst>
                            <p:childTnLst>
                              <p:par>
                                <p:cTn fill="hold" nodeType="afterEffect" presetClass="entr" presetID="10" presetSubtype="0">
                                  <p:stCondLst>
                                    <p:cond delay="0"/>
                                  </p:stCondLst>
                                  <p:childTnLst>
                                    <p:set>
                                      <p:cBhvr>
                                        <p:cTn dur="1" fill="hold">
                                          <p:stCondLst>
                                            <p:cond delay="0"/>
                                          </p:stCondLst>
                                        </p:cTn>
                                        <p:tgtEl>
                                          <p:spTgt spid="9538"/>
                                        </p:tgtEl>
                                        <p:attrNameLst>
                                          <p:attrName>style.visibility</p:attrName>
                                        </p:attrNameLst>
                                      </p:cBhvr>
                                      <p:to>
                                        <p:strVal val="visible"/>
                                      </p:to>
                                    </p:set>
                                    <p:animEffect filter="fade" transition="in">
                                      <p:cBhvr>
                                        <p:cTn dur="200"/>
                                        <p:tgtEl>
                                          <p:spTgt spid="9538"/>
                                        </p:tgtEl>
                                      </p:cBhvr>
                                    </p:animEffect>
                                  </p:childTnLst>
                                </p:cTn>
                              </p:par>
                            </p:childTnLst>
                          </p:cTn>
                        </p:par>
                        <p:par>
                          <p:cTn fill="hold">
                            <p:stCondLst>
                              <p:cond delay="400"/>
                            </p:stCondLst>
                            <p:childTnLst>
                              <p:par>
                                <p:cTn fill="hold" nodeType="afterEffect" presetClass="entr" presetID="10" presetSubtype="0">
                                  <p:stCondLst>
                                    <p:cond delay="0"/>
                                  </p:stCondLst>
                                  <p:childTnLst>
                                    <p:set>
                                      <p:cBhvr>
                                        <p:cTn dur="1" fill="hold">
                                          <p:stCondLst>
                                            <p:cond delay="0"/>
                                          </p:stCondLst>
                                        </p:cTn>
                                        <p:tgtEl>
                                          <p:spTgt spid="9542"/>
                                        </p:tgtEl>
                                        <p:attrNameLst>
                                          <p:attrName>style.visibility</p:attrName>
                                        </p:attrNameLst>
                                      </p:cBhvr>
                                      <p:to>
                                        <p:strVal val="visible"/>
                                      </p:to>
                                    </p:set>
                                    <p:animEffect filter="fade" transition="in">
                                      <p:cBhvr>
                                        <p:cTn dur="200"/>
                                        <p:tgtEl>
                                          <p:spTgt spid="9542"/>
                                        </p:tgtEl>
                                      </p:cBhvr>
                                    </p:animEffect>
                                  </p:childTnLst>
                                </p:cTn>
                              </p:par>
                            </p:childTnLst>
                          </p:cTn>
                        </p:par>
                        <p:par>
                          <p:cTn fill="hold">
                            <p:stCondLst>
                              <p:cond delay="600"/>
                            </p:stCondLst>
                            <p:childTnLst>
                              <p:par>
                                <p:cTn fill="hold" nodeType="afterEffect" presetClass="entr" presetID="10" presetSubtype="0">
                                  <p:stCondLst>
                                    <p:cond delay="0"/>
                                  </p:stCondLst>
                                  <p:childTnLst>
                                    <p:set>
                                      <p:cBhvr>
                                        <p:cTn dur="1" fill="hold">
                                          <p:stCondLst>
                                            <p:cond delay="0"/>
                                          </p:stCondLst>
                                        </p:cTn>
                                        <p:tgtEl>
                                          <p:spTgt spid="9539"/>
                                        </p:tgtEl>
                                        <p:attrNameLst>
                                          <p:attrName>style.visibility</p:attrName>
                                        </p:attrNameLst>
                                      </p:cBhvr>
                                      <p:to>
                                        <p:strVal val="visible"/>
                                      </p:to>
                                    </p:set>
                                    <p:animEffect filter="fade" transition="in">
                                      <p:cBhvr>
                                        <p:cTn dur="500"/>
                                        <p:tgtEl>
                                          <p:spTgt spid="9539"/>
                                        </p:tgtEl>
                                      </p:cBhvr>
                                    </p:animEffect>
                                  </p:childTnLst>
                                </p:cTn>
                              </p:par>
                            </p:childTnLst>
                          </p:cTn>
                        </p:par>
                        <p:par>
                          <p:cTn fill="hold">
                            <p:stCondLst>
                              <p:cond delay="1100"/>
                            </p:stCondLst>
                            <p:childTnLst>
                              <p:par>
                                <p:cTn fill="hold" nodeType="afterEffect" presetClass="entr" presetID="10" presetSubtype="0">
                                  <p:stCondLst>
                                    <p:cond delay="0"/>
                                  </p:stCondLst>
                                  <p:childTnLst>
                                    <p:set>
                                      <p:cBhvr>
                                        <p:cTn dur="1" fill="hold">
                                          <p:stCondLst>
                                            <p:cond delay="0"/>
                                          </p:stCondLst>
                                        </p:cTn>
                                        <p:tgtEl>
                                          <p:spTgt spid="9535"/>
                                        </p:tgtEl>
                                        <p:attrNameLst>
                                          <p:attrName>style.visibility</p:attrName>
                                        </p:attrNameLst>
                                      </p:cBhvr>
                                      <p:to>
                                        <p:strVal val="visible"/>
                                      </p:to>
                                    </p:set>
                                    <p:animEffect filter="fade" transition="in">
                                      <p:cBhvr>
                                        <p:cTn dur="500"/>
                                        <p:tgtEl>
                                          <p:spTgt spid="9535"/>
                                        </p:tgtEl>
                                      </p:cBhvr>
                                    </p:animEffect>
                                  </p:childTnLst>
                                </p:cTn>
                              </p:par>
                            </p:childTnLst>
                          </p:cTn>
                        </p:par>
                        <p:par>
                          <p:cTn fill="hold">
                            <p:stCondLst>
                              <p:cond delay="1600"/>
                            </p:stCondLst>
                            <p:childTnLst>
                              <p:par>
                                <p:cTn fill="hold" nodeType="afterEffect" presetClass="entr" presetID="10" presetSubtype="0">
                                  <p:stCondLst>
                                    <p:cond delay="0"/>
                                  </p:stCondLst>
                                  <p:childTnLst>
                                    <p:set>
                                      <p:cBhvr>
                                        <p:cTn dur="1" fill="hold">
                                          <p:stCondLst>
                                            <p:cond delay="0"/>
                                          </p:stCondLst>
                                        </p:cTn>
                                        <p:tgtEl>
                                          <p:spTgt spid="9531"/>
                                        </p:tgtEl>
                                        <p:attrNameLst>
                                          <p:attrName>style.visibility</p:attrName>
                                        </p:attrNameLst>
                                      </p:cBhvr>
                                      <p:to>
                                        <p:strVal val="visible"/>
                                      </p:to>
                                    </p:set>
                                    <p:animEffect filter="fade" transition="in">
                                      <p:cBhvr>
                                        <p:cTn dur="500"/>
                                        <p:tgtEl>
                                          <p:spTgt spid="95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559" name="Shape 9559"/>
        <p:cNvGrpSpPr/>
        <p:nvPr/>
      </p:nvGrpSpPr>
      <p:grpSpPr>
        <a:xfrm>
          <a:off x="0" y="0"/>
          <a:ext cx="0" cy="0"/>
          <a:chOff x="0" y="0"/>
          <a:chExt cx="0" cy="0"/>
        </a:xfrm>
      </p:grpSpPr>
      <p:sp>
        <p:nvSpPr>
          <p:cNvPr id="9560" name="Google Shape;9560;p21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561" name="Google Shape;9561;p21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562" name="Google Shape;9562;p21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563" name="Google Shape;9563;p217"/>
          <p:cNvGrpSpPr/>
          <p:nvPr/>
        </p:nvGrpSpPr>
        <p:grpSpPr>
          <a:xfrm>
            <a:off x="3342809" y="2219886"/>
            <a:ext cx="5407025" cy="4108450"/>
            <a:chOff x="2165" y="1068"/>
            <a:chExt cx="3406" cy="2588"/>
          </a:xfrm>
        </p:grpSpPr>
        <p:sp>
          <p:nvSpPr>
            <p:cNvPr id="9564" name="Google Shape;9564;p217"/>
            <p:cNvSpPr/>
            <p:nvPr/>
          </p:nvSpPr>
          <p:spPr>
            <a:xfrm>
              <a:off x="3941" y="1068"/>
              <a:ext cx="1630" cy="1223"/>
            </a:xfrm>
            <a:custGeom>
              <a:rect b="b" l="l" r="r" t="t"/>
              <a:pathLst>
                <a:path extrusionOk="0" h="1223" w="1630">
                  <a:moveTo>
                    <a:pt x="1630" y="1223"/>
                  </a:moveTo>
                  <a:lnTo>
                    <a:pt x="0" y="1223"/>
                  </a:lnTo>
                  <a:lnTo>
                    <a:pt x="0" y="0"/>
                  </a:lnTo>
                  <a:lnTo>
                    <a:pt x="894" y="0"/>
                  </a:lnTo>
                  <a:lnTo>
                    <a:pt x="1630" y="1223"/>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5" name="Google Shape;9565;p217"/>
            <p:cNvSpPr/>
            <p:nvPr/>
          </p:nvSpPr>
          <p:spPr>
            <a:xfrm>
              <a:off x="3936" y="1332"/>
              <a:ext cx="1248" cy="953"/>
            </a:xfrm>
            <a:custGeom>
              <a:rect b="b" l="l" r="r" t="t"/>
              <a:pathLst>
                <a:path extrusionOk="0" h="953" w="1248">
                  <a:moveTo>
                    <a:pt x="1248" y="953"/>
                  </a:moveTo>
                  <a:lnTo>
                    <a:pt x="0" y="953"/>
                  </a:lnTo>
                  <a:lnTo>
                    <a:pt x="0" y="0"/>
                  </a:lnTo>
                  <a:lnTo>
                    <a:pt x="685" y="0"/>
                  </a:lnTo>
                  <a:lnTo>
                    <a:pt x="1248" y="953"/>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6" name="Google Shape;9566;p217"/>
            <p:cNvSpPr/>
            <p:nvPr/>
          </p:nvSpPr>
          <p:spPr>
            <a:xfrm>
              <a:off x="2165" y="1068"/>
              <a:ext cx="1634" cy="1223"/>
            </a:xfrm>
            <a:custGeom>
              <a:rect b="b" l="l" r="r" t="t"/>
              <a:pathLst>
                <a:path extrusionOk="0" h="1223" w="1634">
                  <a:moveTo>
                    <a:pt x="0" y="1223"/>
                  </a:moveTo>
                  <a:lnTo>
                    <a:pt x="1634" y="1223"/>
                  </a:lnTo>
                  <a:lnTo>
                    <a:pt x="1634" y="0"/>
                  </a:lnTo>
                  <a:lnTo>
                    <a:pt x="734" y="0"/>
                  </a:lnTo>
                  <a:lnTo>
                    <a:pt x="0" y="1223"/>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7" name="Google Shape;9567;p217"/>
            <p:cNvSpPr/>
            <p:nvPr/>
          </p:nvSpPr>
          <p:spPr>
            <a:xfrm>
              <a:off x="2542" y="1333"/>
              <a:ext cx="1254" cy="953"/>
            </a:xfrm>
            <a:custGeom>
              <a:rect b="b" l="l" r="r" t="t"/>
              <a:pathLst>
                <a:path extrusionOk="0" h="953" w="1254">
                  <a:moveTo>
                    <a:pt x="0" y="953"/>
                  </a:moveTo>
                  <a:lnTo>
                    <a:pt x="1254" y="953"/>
                  </a:lnTo>
                  <a:lnTo>
                    <a:pt x="1254" y="0"/>
                  </a:lnTo>
                  <a:lnTo>
                    <a:pt x="566" y="0"/>
                  </a:lnTo>
                  <a:lnTo>
                    <a:pt x="0" y="95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8" name="Google Shape;9568;p217"/>
            <p:cNvSpPr/>
            <p:nvPr/>
          </p:nvSpPr>
          <p:spPr>
            <a:xfrm>
              <a:off x="3941" y="2433"/>
              <a:ext cx="1630" cy="1223"/>
            </a:xfrm>
            <a:custGeom>
              <a:rect b="b" l="l" r="r" t="t"/>
              <a:pathLst>
                <a:path extrusionOk="0" h="1223" w="1630">
                  <a:moveTo>
                    <a:pt x="1630" y="0"/>
                  </a:moveTo>
                  <a:lnTo>
                    <a:pt x="0" y="0"/>
                  </a:lnTo>
                  <a:lnTo>
                    <a:pt x="0" y="1223"/>
                  </a:lnTo>
                  <a:lnTo>
                    <a:pt x="894" y="1223"/>
                  </a:lnTo>
                  <a:lnTo>
                    <a:pt x="1630"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9" name="Google Shape;9569;p217"/>
            <p:cNvSpPr/>
            <p:nvPr/>
          </p:nvSpPr>
          <p:spPr>
            <a:xfrm>
              <a:off x="3936" y="2431"/>
              <a:ext cx="1248" cy="940"/>
            </a:xfrm>
            <a:custGeom>
              <a:rect b="b" l="l" r="r" t="t"/>
              <a:pathLst>
                <a:path extrusionOk="0" h="940" w="1248">
                  <a:moveTo>
                    <a:pt x="1248" y="0"/>
                  </a:moveTo>
                  <a:lnTo>
                    <a:pt x="0" y="0"/>
                  </a:lnTo>
                  <a:lnTo>
                    <a:pt x="0" y="940"/>
                  </a:lnTo>
                  <a:lnTo>
                    <a:pt x="685" y="940"/>
                  </a:lnTo>
                  <a:lnTo>
                    <a:pt x="1248"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70" name="Google Shape;9570;p217"/>
            <p:cNvSpPr/>
            <p:nvPr/>
          </p:nvSpPr>
          <p:spPr>
            <a:xfrm>
              <a:off x="2165" y="2433"/>
              <a:ext cx="1634" cy="1223"/>
            </a:xfrm>
            <a:custGeom>
              <a:rect b="b" l="l" r="r" t="t"/>
              <a:pathLst>
                <a:path extrusionOk="0" h="1223" w="1634">
                  <a:moveTo>
                    <a:pt x="0" y="0"/>
                  </a:moveTo>
                  <a:lnTo>
                    <a:pt x="1634" y="0"/>
                  </a:lnTo>
                  <a:lnTo>
                    <a:pt x="1634" y="1223"/>
                  </a:lnTo>
                  <a:lnTo>
                    <a:pt x="734" y="1223"/>
                  </a:lnTo>
                  <a:lnTo>
                    <a:pt x="0"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71" name="Google Shape;9571;p217"/>
            <p:cNvSpPr/>
            <p:nvPr/>
          </p:nvSpPr>
          <p:spPr>
            <a:xfrm>
              <a:off x="2542" y="2431"/>
              <a:ext cx="1254" cy="940"/>
            </a:xfrm>
            <a:custGeom>
              <a:rect b="b" l="l" r="r" t="t"/>
              <a:pathLst>
                <a:path extrusionOk="0" h="940" w="1254">
                  <a:moveTo>
                    <a:pt x="0" y="0"/>
                  </a:moveTo>
                  <a:lnTo>
                    <a:pt x="1254" y="0"/>
                  </a:lnTo>
                  <a:lnTo>
                    <a:pt x="1254" y="940"/>
                  </a:lnTo>
                  <a:lnTo>
                    <a:pt x="566" y="94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72" name="Google Shape;9572;p217"/>
            <p:cNvSpPr/>
            <p:nvPr/>
          </p:nvSpPr>
          <p:spPr>
            <a:xfrm>
              <a:off x="3490" y="1995"/>
              <a:ext cx="746" cy="74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573" name="Google Shape;9573;p217"/>
          <p:cNvGrpSpPr/>
          <p:nvPr/>
        </p:nvGrpSpPr>
        <p:grpSpPr>
          <a:xfrm>
            <a:off x="5028937" y="3043556"/>
            <a:ext cx="390416" cy="644056"/>
            <a:chOff x="6531329" y="2691707"/>
            <a:chExt cx="444716" cy="733318"/>
          </a:xfrm>
        </p:grpSpPr>
        <p:sp>
          <p:nvSpPr>
            <p:cNvPr id="9574" name="Google Shape;9574;p217"/>
            <p:cNvSpPr/>
            <p:nvPr/>
          </p:nvSpPr>
          <p:spPr>
            <a:xfrm>
              <a:off x="6652002" y="3283678"/>
              <a:ext cx="203371" cy="52742"/>
            </a:xfrm>
            <a:custGeom>
              <a:rect b="b" l="l" r="r" t="t"/>
              <a:pathLst>
                <a:path extrusionOk="0" h="53" w="204">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133">
                <a:solidFill>
                  <a:schemeClr val="dk1"/>
                </a:solidFill>
                <a:latin typeface="Lato Light"/>
                <a:ea typeface="Lato Light"/>
                <a:cs typeface="Lato Light"/>
                <a:sym typeface="Lato Light"/>
              </a:endParaRPr>
            </a:p>
          </p:txBody>
        </p:sp>
        <p:sp>
          <p:nvSpPr>
            <p:cNvPr id="9575" name="Google Shape;9575;p217"/>
            <p:cNvSpPr/>
            <p:nvPr/>
          </p:nvSpPr>
          <p:spPr>
            <a:xfrm>
              <a:off x="6652002" y="3336419"/>
              <a:ext cx="203371" cy="54007"/>
            </a:xfrm>
            <a:custGeom>
              <a:rect b="b" l="l" r="r" t="t"/>
              <a:pathLst>
                <a:path extrusionOk="0" h="54" w="20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133">
                <a:solidFill>
                  <a:schemeClr val="dk1"/>
                </a:solidFill>
                <a:latin typeface="Lato Light"/>
                <a:ea typeface="Lato Light"/>
                <a:cs typeface="Lato Light"/>
                <a:sym typeface="Lato Light"/>
              </a:endParaRPr>
            </a:p>
          </p:txBody>
        </p:sp>
        <p:sp>
          <p:nvSpPr>
            <p:cNvPr id="9576" name="Google Shape;9576;p217"/>
            <p:cNvSpPr/>
            <p:nvPr/>
          </p:nvSpPr>
          <p:spPr>
            <a:xfrm>
              <a:off x="6687866" y="3390427"/>
              <a:ext cx="131643" cy="34598"/>
            </a:xfrm>
            <a:custGeom>
              <a:rect b="b" l="l" r="r" t="t"/>
              <a:pathLst>
                <a:path extrusionOk="0" h="35" w="132">
                  <a:moveTo>
                    <a:pt x="0" y="0"/>
                  </a:moveTo>
                  <a:cubicBezTo>
                    <a:pt x="0" y="19"/>
                    <a:pt x="29" y="35"/>
                    <a:pt x="66" y="35"/>
                  </a:cubicBezTo>
                  <a:cubicBezTo>
                    <a:pt x="102" y="35"/>
                    <a:pt x="132" y="19"/>
                    <a:pt x="132" y="0"/>
                  </a:cubicBezTo>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133">
                <a:solidFill>
                  <a:schemeClr val="dk1"/>
                </a:solidFill>
                <a:latin typeface="Lato Light"/>
                <a:ea typeface="Lato Light"/>
                <a:cs typeface="Lato Light"/>
                <a:sym typeface="Lato Light"/>
              </a:endParaRPr>
            </a:p>
          </p:txBody>
        </p:sp>
        <p:sp>
          <p:nvSpPr>
            <p:cNvPr id="9577" name="Google Shape;9577;p217"/>
            <p:cNvSpPr/>
            <p:nvPr/>
          </p:nvSpPr>
          <p:spPr>
            <a:xfrm>
              <a:off x="6531329" y="2691707"/>
              <a:ext cx="444716" cy="537964"/>
            </a:xfrm>
            <a:custGeom>
              <a:rect b="b" l="l" r="r" t="t"/>
              <a:pathLst>
                <a:path extrusionOk="0" h="540" w="446">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133">
                <a:solidFill>
                  <a:schemeClr val="dk1"/>
                </a:solidFill>
                <a:latin typeface="Lato Light"/>
                <a:ea typeface="Lato Light"/>
                <a:cs typeface="Lato Light"/>
                <a:sym typeface="Lato Light"/>
              </a:endParaRPr>
            </a:p>
          </p:txBody>
        </p:sp>
        <p:sp>
          <p:nvSpPr>
            <p:cNvPr id="9578" name="Google Shape;9578;p217"/>
            <p:cNvSpPr/>
            <p:nvPr/>
          </p:nvSpPr>
          <p:spPr>
            <a:xfrm>
              <a:off x="6652002" y="3229670"/>
              <a:ext cx="203371" cy="54007"/>
            </a:xfrm>
            <a:custGeom>
              <a:rect b="b" l="l" r="r" t="t"/>
              <a:pathLst>
                <a:path extrusionOk="0" h="54" w="20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133">
                <a:solidFill>
                  <a:schemeClr val="dk1"/>
                </a:solidFill>
                <a:latin typeface="Lato Light"/>
                <a:ea typeface="Lato Light"/>
                <a:cs typeface="Lato Light"/>
                <a:sym typeface="Lato Light"/>
              </a:endParaRPr>
            </a:p>
          </p:txBody>
        </p:sp>
      </p:grpSp>
      <p:pic>
        <p:nvPicPr>
          <p:cNvPr id="9579" name="Google Shape;9579;p217"/>
          <p:cNvPicPr preferRelativeResize="0"/>
          <p:nvPr/>
        </p:nvPicPr>
        <p:blipFill rotWithShape="1">
          <a:blip r:embed="rId3">
            <a:alphaModFix/>
          </a:blip>
          <a:srcRect b="0" l="0" r="0" t="0"/>
          <a:stretch/>
        </p:blipFill>
        <p:spPr>
          <a:xfrm>
            <a:off x="6480586" y="3151980"/>
            <a:ext cx="975435" cy="434651"/>
          </a:xfrm>
          <a:prstGeom prst="rect">
            <a:avLst/>
          </a:prstGeom>
          <a:noFill/>
          <a:ln>
            <a:noFill/>
          </a:ln>
        </p:spPr>
      </p:pic>
      <p:grpSp>
        <p:nvGrpSpPr>
          <p:cNvPr id="9580" name="Google Shape;9580;p217"/>
          <p:cNvGrpSpPr/>
          <p:nvPr/>
        </p:nvGrpSpPr>
        <p:grpSpPr>
          <a:xfrm>
            <a:off x="4786328" y="4785823"/>
            <a:ext cx="909317" cy="686027"/>
            <a:chOff x="1001712" y="1679575"/>
            <a:chExt cx="1428751" cy="1077913"/>
          </a:xfrm>
        </p:grpSpPr>
        <p:sp>
          <p:nvSpPr>
            <p:cNvPr id="9581" name="Google Shape;9581;p217"/>
            <p:cNvSpPr/>
            <p:nvPr/>
          </p:nvSpPr>
          <p:spPr>
            <a:xfrm>
              <a:off x="1001712" y="2185988"/>
              <a:ext cx="558800" cy="571500"/>
            </a:xfrm>
            <a:custGeom>
              <a:rect b="b" l="l" r="r" t="t"/>
              <a:pathLst>
                <a:path extrusionOk="0" h="96" w="94">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2" name="Google Shape;9582;p217"/>
            <p:cNvSpPr/>
            <p:nvPr/>
          </p:nvSpPr>
          <p:spPr>
            <a:xfrm>
              <a:off x="1870075" y="2185988"/>
              <a:ext cx="560388" cy="571500"/>
            </a:xfrm>
            <a:custGeom>
              <a:rect b="b" l="l" r="r" t="t"/>
              <a:pathLst>
                <a:path extrusionOk="0" h="96" w="94">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3" name="Google Shape;9583;p217"/>
            <p:cNvSpPr/>
            <p:nvPr/>
          </p:nvSpPr>
          <p:spPr>
            <a:xfrm>
              <a:off x="1447800" y="1852613"/>
              <a:ext cx="101600" cy="95250"/>
            </a:xfrm>
            <a:custGeom>
              <a:rect b="b" l="l" r="r" t="t"/>
              <a:pathLst>
                <a:path extrusionOk="0" h="16" w="17">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4" name="Google Shape;9584;p217"/>
            <p:cNvSpPr/>
            <p:nvPr/>
          </p:nvSpPr>
          <p:spPr>
            <a:xfrm>
              <a:off x="1560512" y="1852613"/>
              <a:ext cx="95250" cy="95250"/>
            </a:xfrm>
            <a:custGeom>
              <a:rect b="b" l="l" r="r" t="t"/>
              <a:pathLst>
                <a:path extrusionOk="0" h="16" w="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5" name="Google Shape;9585;p217"/>
            <p:cNvSpPr/>
            <p:nvPr/>
          </p:nvSpPr>
          <p:spPr>
            <a:xfrm>
              <a:off x="1668462" y="1852613"/>
              <a:ext cx="101600" cy="95250"/>
            </a:xfrm>
            <a:custGeom>
              <a:rect b="b" l="l" r="r" t="t"/>
              <a:pathLst>
                <a:path extrusionOk="0" h="16" w="17">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6" name="Google Shape;9586;p217"/>
            <p:cNvSpPr/>
            <p:nvPr/>
          </p:nvSpPr>
          <p:spPr>
            <a:xfrm>
              <a:off x="1727200" y="1954213"/>
              <a:ext cx="95250" cy="101600"/>
            </a:xfrm>
            <a:custGeom>
              <a:rect b="b" l="l" r="r" t="t"/>
              <a:pathLst>
                <a:path extrusionOk="0" h="17" w="16">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7" name="Google Shape;9587;p217"/>
            <p:cNvSpPr/>
            <p:nvPr/>
          </p:nvSpPr>
          <p:spPr>
            <a:xfrm>
              <a:off x="1835150" y="1954213"/>
              <a:ext cx="101600" cy="101600"/>
            </a:xfrm>
            <a:custGeom>
              <a:rect b="b" l="l" r="r" t="t"/>
              <a:pathLst>
                <a:path extrusionOk="0" h="17" w="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8" name="Google Shape;9588;p217"/>
            <p:cNvSpPr/>
            <p:nvPr/>
          </p:nvSpPr>
          <p:spPr>
            <a:xfrm>
              <a:off x="1941512" y="1954213"/>
              <a:ext cx="101600" cy="101600"/>
            </a:xfrm>
            <a:custGeom>
              <a:rect b="b" l="l" r="r" t="t"/>
              <a:pathLst>
                <a:path extrusionOk="0" h="17" w="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89" name="Google Shape;9589;p217"/>
            <p:cNvSpPr/>
            <p:nvPr/>
          </p:nvSpPr>
          <p:spPr>
            <a:xfrm>
              <a:off x="1358900" y="1679575"/>
              <a:ext cx="755650" cy="642938"/>
            </a:xfrm>
            <a:custGeom>
              <a:rect b="b" l="l" r="r" t="t"/>
              <a:pathLst>
                <a:path extrusionOk="0" h="108" w="127">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590" name="Google Shape;9590;p217"/>
          <p:cNvGrpSpPr/>
          <p:nvPr/>
        </p:nvGrpSpPr>
        <p:grpSpPr>
          <a:xfrm>
            <a:off x="6663897" y="4895951"/>
            <a:ext cx="480975" cy="534415"/>
            <a:chOff x="3714" y="830"/>
            <a:chExt cx="198" cy="220"/>
          </a:xfrm>
        </p:grpSpPr>
        <p:sp>
          <p:nvSpPr>
            <p:cNvPr id="9591" name="Google Shape;9591;p217"/>
            <p:cNvSpPr/>
            <p:nvPr/>
          </p:nvSpPr>
          <p:spPr>
            <a:xfrm>
              <a:off x="3785" y="959"/>
              <a:ext cx="57" cy="91"/>
            </a:xfrm>
            <a:custGeom>
              <a:rect b="b" l="l" r="r" t="t"/>
              <a:pathLst>
                <a:path extrusionOk="0" h="864" w="536">
                  <a:moveTo>
                    <a:pt x="0" y="864"/>
                  </a:moveTo>
                  <a:lnTo>
                    <a:pt x="0" y="864"/>
                  </a:lnTo>
                  <a:lnTo>
                    <a:pt x="536" y="864"/>
                  </a:lnTo>
                  <a:lnTo>
                    <a:pt x="536" y="0"/>
                  </a:lnTo>
                  <a:lnTo>
                    <a:pt x="0" y="0"/>
                  </a:lnTo>
                  <a:lnTo>
                    <a:pt x="0" y="864"/>
                  </a:ln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92" name="Google Shape;9592;p217"/>
            <p:cNvSpPr/>
            <p:nvPr/>
          </p:nvSpPr>
          <p:spPr>
            <a:xfrm>
              <a:off x="3715" y="1005"/>
              <a:ext cx="57" cy="45"/>
            </a:xfrm>
            <a:custGeom>
              <a:rect b="b" l="l" r="r" t="t"/>
              <a:pathLst>
                <a:path extrusionOk="0" h="432" w="536">
                  <a:moveTo>
                    <a:pt x="0" y="432"/>
                  </a:moveTo>
                  <a:lnTo>
                    <a:pt x="0" y="432"/>
                  </a:lnTo>
                  <a:lnTo>
                    <a:pt x="536" y="432"/>
                  </a:lnTo>
                  <a:lnTo>
                    <a:pt x="536" y="0"/>
                  </a:lnTo>
                  <a:lnTo>
                    <a:pt x="0" y="0"/>
                  </a:lnTo>
                  <a:lnTo>
                    <a:pt x="0" y="432"/>
                  </a:ln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93" name="Google Shape;9593;p217"/>
            <p:cNvSpPr/>
            <p:nvPr/>
          </p:nvSpPr>
          <p:spPr>
            <a:xfrm>
              <a:off x="3714" y="830"/>
              <a:ext cx="145" cy="143"/>
            </a:xfrm>
            <a:custGeom>
              <a:rect b="b" l="l" r="r" t="t"/>
              <a:pathLst>
                <a:path extrusionOk="0" h="1353" w="1368">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594" name="Google Shape;9594;p217"/>
            <p:cNvSpPr/>
            <p:nvPr/>
          </p:nvSpPr>
          <p:spPr>
            <a:xfrm>
              <a:off x="3855" y="914"/>
              <a:ext cx="57" cy="136"/>
            </a:xfrm>
            <a:custGeom>
              <a:rect b="b" l="l" r="r" t="t"/>
              <a:pathLst>
                <a:path extrusionOk="0" h="1290" w="536">
                  <a:moveTo>
                    <a:pt x="0" y="1290"/>
                  </a:moveTo>
                  <a:lnTo>
                    <a:pt x="0" y="1290"/>
                  </a:lnTo>
                  <a:lnTo>
                    <a:pt x="536" y="1290"/>
                  </a:lnTo>
                  <a:lnTo>
                    <a:pt x="536" y="0"/>
                  </a:lnTo>
                  <a:lnTo>
                    <a:pt x="0" y="0"/>
                  </a:lnTo>
                  <a:lnTo>
                    <a:pt x="0" y="1290"/>
                  </a:lnTo>
                  <a:close/>
                </a:path>
              </a:pathLst>
            </a:custGeom>
            <a:noFill/>
            <a:ln cap="rnd" cmpd="sng" w="9525">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9595" name="Google Shape;9595;p217"/>
          <p:cNvSpPr/>
          <p:nvPr/>
        </p:nvSpPr>
        <p:spPr>
          <a:xfrm rot="5400000">
            <a:off x="7724521" y="2653633"/>
            <a:ext cx="765549" cy="665795"/>
          </a:xfrm>
          <a:prstGeom prst="hexagon">
            <a:avLst>
              <a:gd fmla="val 28802" name="adj"/>
              <a:gd fmla="val 115470" name="vf"/>
            </a:avLst>
          </a:prstGeom>
          <a:solidFill>
            <a:schemeClr val="accent4"/>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596" name="Google Shape;9596;p217"/>
          <p:cNvSpPr txBox="1"/>
          <p:nvPr/>
        </p:nvSpPr>
        <p:spPr>
          <a:xfrm>
            <a:off x="7885506" y="2731527"/>
            <a:ext cx="443537" cy="509991"/>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667">
                <a:solidFill>
                  <a:srgbClr val="FFFFFF"/>
                </a:solidFill>
                <a:latin typeface="Lato Light"/>
                <a:ea typeface="Lato Light"/>
                <a:cs typeface="Lato Light"/>
                <a:sym typeface="Lato Light"/>
              </a:rPr>
              <a:t>02</a:t>
            </a:r>
            <a:endParaRPr sz="2667">
              <a:solidFill>
                <a:srgbClr val="FFFFFF"/>
              </a:solidFill>
              <a:latin typeface="Lato Light"/>
              <a:ea typeface="Lato Light"/>
              <a:cs typeface="Lato Light"/>
              <a:sym typeface="Lato Light"/>
            </a:endParaRPr>
          </a:p>
        </p:txBody>
      </p:sp>
      <p:sp>
        <p:nvSpPr>
          <p:cNvPr id="9597" name="Google Shape;9597;p217"/>
          <p:cNvSpPr/>
          <p:nvPr/>
        </p:nvSpPr>
        <p:spPr>
          <a:xfrm rot="5400000">
            <a:off x="3553760" y="2679758"/>
            <a:ext cx="765549" cy="665795"/>
          </a:xfrm>
          <a:prstGeom prst="hexagon">
            <a:avLst>
              <a:gd fmla="val 28802" name="adj"/>
              <a:gd fmla="val 115470" name="vf"/>
            </a:avLst>
          </a:prstGeom>
          <a:solidFill>
            <a:schemeClr val="accent1"/>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598" name="Google Shape;9598;p217"/>
          <p:cNvSpPr txBox="1"/>
          <p:nvPr/>
        </p:nvSpPr>
        <p:spPr>
          <a:xfrm>
            <a:off x="3714756" y="2757652"/>
            <a:ext cx="443537" cy="509991"/>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667">
                <a:solidFill>
                  <a:srgbClr val="FFFFFF"/>
                </a:solidFill>
                <a:latin typeface="Lato Light"/>
                <a:ea typeface="Lato Light"/>
                <a:cs typeface="Lato Light"/>
                <a:sym typeface="Lato Light"/>
              </a:rPr>
              <a:t>01</a:t>
            </a:r>
            <a:endParaRPr/>
          </a:p>
        </p:txBody>
      </p:sp>
      <p:sp>
        <p:nvSpPr>
          <p:cNvPr id="9599" name="Google Shape;9599;p217"/>
          <p:cNvSpPr/>
          <p:nvPr/>
        </p:nvSpPr>
        <p:spPr>
          <a:xfrm rot="5400000">
            <a:off x="3428908" y="5244891"/>
            <a:ext cx="765549" cy="665795"/>
          </a:xfrm>
          <a:prstGeom prst="hexagon">
            <a:avLst>
              <a:gd fmla="val 28802" name="adj"/>
              <a:gd fmla="val 115470" name="vf"/>
            </a:avLst>
          </a:prstGeom>
          <a:solidFill>
            <a:schemeClr val="accent2"/>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600" name="Google Shape;9600;p217"/>
          <p:cNvSpPr txBox="1"/>
          <p:nvPr/>
        </p:nvSpPr>
        <p:spPr>
          <a:xfrm>
            <a:off x="3589906" y="5322777"/>
            <a:ext cx="443537" cy="509991"/>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667">
                <a:solidFill>
                  <a:srgbClr val="FFFFFF"/>
                </a:solidFill>
                <a:latin typeface="Lato Light"/>
                <a:ea typeface="Lato Light"/>
                <a:cs typeface="Lato Light"/>
                <a:sym typeface="Lato Light"/>
              </a:rPr>
              <a:t>03</a:t>
            </a:r>
            <a:endParaRPr sz="2667">
              <a:solidFill>
                <a:srgbClr val="FFFFFF"/>
              </a:solidFill>
              <a:latin typeface="Lato Light"/>
              <a:ea typeface="Lato Light"/>
              <a:cs typeface="Lato Light"/>
              <a:sym typeface="Lato Light"/>
            </a:endParaRPr>
          </a:p>
        </p:txBody>
      </p:sp>
      <p:sp>
        <p:nvSpPr>
          <p:cNvPr id="9601" name="Google Shape;9601;p217"/>
          <p:cNvSpPr/>
          <p:nvPr/>
        </p:nvSpPr>
        <p:spPr>
          <a:xfrm rot="5400000">
            <a:off x="7897971" y="5160227"/>
            <a:ext cx="765549" cy="665795"/>
          </a:xfrm>
          <a:prstGeom prst="hexagon">
            <a:avLst>
              <a:gd fmla="val 28802" name="adj"/>
              <a:gd fmla="val 115470" name="vf"/>
            </a:avLst>
          </a:prstGeom>
          <a:solidFill>
            <a:schemeClr val="accent3"/>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9602" name="Google Shape;9602;p217"/>
          <p:cNvSpPr txBox="1"/>
          <p:nvPr/>
        </p:nvSpPr>
        <p:spPr>
          <a:xfrm>
            <a:off x="8058956" y="5238127"/>
            <a:ext cx="443537" cy="509991"/>
          </a:xfrm>
          <a:prstGeom prst="rect">
            <a:avLst/>
          </a:prstGeom>
          <a:no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667">
                <a:solidFill>
                  <a:srgbClr val="FFFFFF"/>
                </a:solidFill>
                <a:latin typeface="Lato Light"/>
                <a:ea typeface="Lato Light"/>
                <a:cs typeface="Lato Light"/>
                <a:sym typeface="Lato Light"/>
              </a:rPr>
              <a:t>04</a:t>
            </a:r>
            <a:endParaRPr sz="2667">
              <a:solidFill>
                <a:srgbClr val="FFFFFF"/>
              </a:solidFill>
              <a:latin typeface="Lato Light"/>
              <a:ea typeface="Lato Light"/>
              <a:cs typeface="Lato Light"/>
              <a:sym typeface="Lato Light"/>
            </a:endParaRPr>
          </a:p>
        </p:txBody>
      </p:sp>
      <p:sp>
        <p:nvSpPr>
          <p:cNvPr id="9603" name="Google Shape;9603;p217"/>
          <p:cNvSpPr/>
          <p:nvPr/>
        </p:nvSpPr>
        <p:spPr>
          <a:xfrm>
            <a:off x="1204698" y="2326144"/>
            <a:ext cx="1625600" cy="1651671"/>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en-US" sz="2133">
                <a:solidFill>
                  <a:schemeClr val="dk1"/>
                </a:solidFill>
                <a:latin typeface="Lato Light"/>
                <a:ea typeface="Lato Light"/>
                <a:cs typeface="Lato Light"/>
                <a:sym typeface="Lato Light"/>
              </a:rPr>
              <a:t>Idea one</a:t>
            </a:r>
            <a:endParaRPr/>
          </a:p>
          <a:p>
            <a:pPr indent="0" lvl="0" marL="0" marR="0" rtl="0" algn="r">
              <a:spcBef>
                <a:spcPts val="0"/>
              </a:spcBef>
              <a:spcAft>
                <a:spcPts val="0"/>
              </a:spcAft>
              <a:buNone/>
            </a:pPr>
            <a:r>
              <a:rPr lang="en-US" sz="1600">
                <a:solidFill>
                  <a:schemeClr val="dk1"/>
                </a:solidFill>
                <a:latin typeface="Lato Light"/>
                <a:ea typeface="Lato Light"/>
                <a:cs typeface="Lato Light"/>
                <a:sym typeface="Lato Light"/>
              </a:rPr>
              <a:t>Ria qui del ium aut ex et estrum non sequis volupta doluptas illuptas</a:t>
            </a:r>
            <a:endParaRPr sz="1600">
              <a:solidFill>
                <a:schemeClr val="dk1"/>
              </a:solidFill>
              <a:latin typeface="Lato Light"/>
              <a:ea typeface="Lato Light"/>
              <a:cs typeface="Lato Light"/>
              <a:sym typeface="Lato Light"/>
            </a:endParaRPr>
          </a:p>
        </p:txBody>
      </p:sp>
      <p:sp>
        <p:nvSpPr>
          <p:cNvPr id="9604" name="Google Shape;9604;p217"/>
          <p:cNvSpPr/>
          <p:nvPr/>
        </p:nvSpPr>
        <p:spPr>
          <a:xfrm>
            <a:off x="1198151" y="4667288"/>
            <a:ext cx="1625600" cy="1651671"/>
          </a:xfrm>
          <a:prstGeom prst="rect">
            <a:avLst/>
          </a:prstGeom>
          <a:noFill/>
          <a:ln>
            <a:noFill/>
          </a:ln>
        </p:spPr>
        <p:txBody>
          <a:bodyPr anchorCtr="0" anchor="t" bIns="45700" lIns="0" spcFirstLastPara="1" rIns="0" wrap="square" tIns="45700">
            <a:noAutofit/>
          </a:bodyPr>
          <a:lstStyle/>
          <a:p>
            <a:pPr indent="0" lvl="0" marL="0" marR="0" rtl="0" algn="r">
              <a:spcBef>
                <a:spcPts val="0"/>
              </a:spcBef>
              <a:spcAft>
                <a:spcPts val="0"/>
              </a:spcAft>
              <a:buNone/>
            </a:pPr>
            <a:r>
              <a:rPr lang="en-US" sz="2133">
                <a:solidFill>
                  <a:schemeClr val="dk1"/>
                </a:solidFill>
                <a:latin typeface="Lato Light"/>
                <a:ea typeface="Lato Light"/>
                <a:cs typeface="Lato Light"/>
                <a:sym typeface="Lato Light"/>
              </a:rPr>
              <a:t>Idea three</a:t>
            </a:r>
            <a:endParaRPr sz="2133">
              <a:solidFill>
                <a:schemeClr val="dk1"/>
              </a:solidFill>
              <a:latin typeface="Lato Light"/>
              <a:ea typeface="Lato Light"/>
              <a:cs typeface="Lato Light"/>
              <a:sym typeface="Lato Light"/>
            </a:endParaRPr>
          </a:p>
          <a:p>
            <a:pPr indent="0" lvl="0" marL="0" marR="0" rtl="0" algn="r">
              <a:spcBef>
                <a:spcPts val="0"/>
              </a:spcBef>
              <a:spcAft>
                <a:spcPts val="0"/>
              </a:spcAft>
              <a:buNone/>
            </a:pPr>
            <a:r>
              <a:rPr lang="en-US" sz="1600">
                <a:solidFill>
                  <a:schemeClr val="dk1"/>
                </a:solidFill>
                <a:latin typeface="Lato Light"/>
                <a:ea typeface="Lato Light"/>
                <a:cs typeface="Lato Light"/>
                <a:sym typeface="Lato Light"/>
              </a:rPr>
              <a:t>Ria qui del ium aut ex et estrum non sequis volupta doluptas illuptas</a:t>
            </a:r>
            <a:endParaRPr/>
          </a:p>
        </p:txBody>
      </p:sp>
      <p:sp>
        <p:nvSpPr>
          <p:cNvPr id="9605" name="Google Shape;9605;p217"/>
          <p:cNvSpPr/>
          <p:nvPr/>
        </p:nvSpPr>
        <p:spPr>
          <a:xfrm>
            <a:off x="9094864" y="2326144"/>
            <a:ext cx="1625600" cy="1651671"/>
          </a:xfrm>
          <a:prstGeom prst="rect">
            <a:avLst/>
          </a:prstGeom>
          <a:noFill/>
          <a:ln>
            <a:noFill/>
          </a:ln>
        </p:spPr>
        <p:txBody>
          <a:bodyPr anchorCtr="0" anchor="t" bIns="45700" lIns="0" spcFirstLastPara="1" rIns="0" wrap="square" tIns="45700">
            <a:noAutofit/>
          </a:bodyPr>
          <a:lstStyle/>
          <a:p>
            <a:pPr indent="0" lvl="0" marL="0" marR="0" rtl="0" algn="l">
              <a:spcBef>
                <a:spcPts val="0"/>
              </a:spcBef>
              <a:spcAft>
                <a:spcPts val="0"/>
              </a:spcAft>
              <a:buNone/>
            </a:pPr>
            <a:r>
              <a:rPr lang="en-US" sz="2133">
                <a:solidFill>
                  <a:schemeClr val="dk1"/>
                </a:solidFill>
                <a:latin typeface="Lato Light"/>
                <a:ea typeface="Lato Light"/>
                <a:cs typeface="Lato Light"/>
                <a:sym typeface="Lato Light"/>
              </a:rPr>
              <a:t>Idea two</a:t>
            </a:r>
            <a:endParaRPr sz="2133">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Ria qui del ium aut ex et estrum non sequis volupta doluptas illuptas</a:t>
            </a:r>
            <a:endParaRPr sz="1600">
              <a:solidFill>
                <a:schemeClr val="dk1"/>
              </a:solidFill>
              <a:latin typeface="Lato Light"/>
              <a:ea typeface="Lato Light"/>
              <a:cs typeface="Lato Light"/>
              <a:sym typeface="Lato Light"/>
            </a:endParaRPr>
          </a:p>
        </p:txBody>
      </p:sp>
      <p:sp>
        <p:nvSpPr>
          <p:cNvPr id="9606" name="Google Shape;9606;p217"/>
          <p:cNvSpPr/>
          <p:nvPr/>
        </p:nvSpPr>
        <p:spPr>
          <a:xfrm>
            <a:off x="9088317" y="4667288"/>
            <a:ext cx="1625600" cy="1651671"/>
          </a:xfrm>
          <a:prstGeom prst="rect">
            <a:avLst/>
          </a:prstGeom>
          <a:noFill/>
          <a:ln>
            <a:noFill/>
          </a:ln>
        </p:spPr>
        <p:txBody>
          <a:bodyPr anchorCtr="0" anchor="t" bIns="45700" lIns="0" spcFirstLastPara="1" rIns="0" wrap="square" tIns="45700">
            <a:noAutofit/>
          </a:bodyPr>
          <a:lstStyle/>
          <a:p>
            <a:pPr indent="0" lvl="0" marL="0" marR="0" rtl="0" algn="l">
              <a:spcBef>
                <a:spcPts val="0"/>
              </a:spcBef>
              <a:spcAft>
                <a:spcPts val="0"/>
              </a:spcAft>
              <a:buNone/>
            </a:pPr>
            <a:r>
              <a:rPr lang="en-US" sz="2133">
                <a:solidFill>
                  <a:schemeClr val="dk1"/>
                </a:solidFill>
                <a:latin typeface="Lato Light"/>
                <a:ea typeface="Lato Light"/>
                <a:cs typeface="Lato Light"/>
                <a:sym typeface="Lato Light"/>
              </a:rPr>
              <a:t>Idea four</a:t>
            </a:r>
            <a:endParaRPr sz="2133">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Ria qui del ium aut ex et estrum non sequis volupta doluptas illuptas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595"/>
                                        </p:tgtEl>
                                        <p:attrNameLst>
                                          <p:attrName>style.visibility</p:attrName>
                                        </p:attrNameLst>
                                      </p:cBhvr>
                                      <p:to>
                                        <p:strVal val="visible"/>
                                      </p:to>
                                    </p:set>
                                    <p:animEffect filter="fade" transition="in">
                                      <p:cBhvr>
                                        <p:cTn dur="100"/>
                                        <p:tgtEl>
                                          <p:spTgt spid="9595"/>
                                        </p:tgtEl>
                                      </p:cBhvr>
                                    </p:animEffect>
                                  </p:childTnLst>
                                </p:cTn>
                              </p:par>
                              <p:par>
                                <p:cTn fill="hold" nodeType="withEffect" presetClass="entr" presetID="10" presetSubtype="0">
                                  <p:stCondLst>
                                    <p:cond delay="0"/>
                                  </p:stCondLst>
                                  <p:childTnLst>
                                    <p:set>
                                      <p:cBhvr>
                                        <p:cTn dur="1" fill="hold">
                                          <p:stCondLst>
                                            <p:cond delay="0"/>
                                          </p:stCondLst>
                                        </p:cTn>
                                        <p:tgtEl>
                                          <p:spTgt spid="9597"/>
                                        </p:tgtEl>
                                        <p:attrNameLst>
                                          <p:attrName>style.visibility</p:attrName>
                                        </p:attrNameLst>
                                      </p:cBhvr>
                                      <p:to>
                                        <p:strVal val="visible"/>
                                      </p:to>
                                    </p:set>
                                    <p:animEffect filter="fade" transition="in">
                                      <p:cBhvr>
                                        <p:cTn dur="100"/>
                                        <p:tgtEl>
                                          <p:spTgt spid="9597"/>
                                        </p:tgtEl>
                                      </p:cBhvr>
                                    </p:animEffect>
                                  </p:childTnLst>
                                </p:cTn>
                              </p:par>
                              <p:par>
                                <p:cTn fill="hold" nodeType="withEffect" presetClass="entr" presetID="10" presetSubtype="0">
                                  <p:stCondLst>
                                    <p:cond delay="0"/>
                                  </p:stCondLst>
                                  <p:childTnLst>
                                    <p:set>
                                      <p:cBhvr>
                                        <p:cTn dur="1" fill="hold">
                                          <p:stCondLst>
                                            <p:cond delay="0"/>
                                          </p:stCondLst>
                                        </p:cTn>
                                        <p:tgtEl>
                                          <p:spTgt spid="9599"/>
                                        </p:tgtEl>
                                        <p:attrNameLst>
                                          <p:attrName>style.visibility</p:attrName>
                                        </p:attrNameLst>
                                      </p:cBhvr>
                                      <p:to>
                                        <p:strVal val="visible"/>
                                      </p:to>
                                    </p:set>
                                    <p:animEffect filter="fade" transition="in">
                                      <p:cBhvr>
                                        <p:cTn dur="100"/>
                                        <p:tgtEl>
                                          <p:spTgt spid="9599"/>
                                        </p:tgtEl>
                                      </p:cBhvr>
                                    </p:animEffect>
                                  </p:childTnLst>
                                </p:cTn>
                              </p:par>
                              <p:par>
                                <p:cTn fill="hold" nodeType="withEffect" presetClass="entr" presetID="10" presetSubtype="0">
                                  <p:stCondLst>
                                    <p:cond delay="0"/>
                                  </p:stCondLst>
                                  <p:childTnLst>
                                    <p:set>
                                      <p:cBhvr>
                                        <p:cTn dur="1" fill="hold">
                                          <p:stCondLst>
                                            <p:cond delay="0"/>
                                          </p:stCondLst>
                                        </p:cTn>
                                        <p:tgtEl>
                                          <p:spTgt spid="9601"/>
                                        </p:tgtEl>
                                        <p:attrNameLst>
                                          <p:attrName>style.visibility</p:attrName>
                                        </p:attrNameLst>
                                      </p:cBhvr>
                                      <p:to>
                                        <p:strVal val="visible"/>
                                      </p:to>
                                    </p:set>
                                    <p:animEffect filter="fade" transition="in">
                                      <p:cBhvr>
                                        <p:cTn dur="100"/>
                                        <p:tgtEl>
                                          <p:spTgt spid="960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331" name="Shape 1331"/>
        <p:cNvGrpSpPr/>
        <p:nvPr/>
      </p:nvGrpSpPr>
      <p:grpSpPr>
        <a:xfrm>
          <a:off x="0" y="0"/>
          <a:ext cx="0" cy="0"/>
          <a:chOff x="0" y="0"/>
          <a:chExt cx="0" cy="0"/>
        </a:xfrm>
      </p:grpSpPr>
      <p:sp>
        <p:nvSpPr>
          <p:cNvPr id="1332" name="Google Shape;1332;p9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SWOT</a:t>
            </a:r>
            <a:endParaRPr b="0" i="0" sz="4800" u="none" cap="none" strike="noStrike">
              <a:solidFill>
                <a:schemeClr val="dk1"/>
              </a:solidFill>
              <a:latin typeface="Lato"/>
              <a:ea typeface="Lato"/>
              <a:cs typeface="Lato"/>
              <a:sym typeface="Lato"/>
            </a:endParaRPr>
          </a:p>
        </p:txBody>
      </p:sp>
      <p:sp>
        <p:nvSpPr>
          <p:cNvPr id="1333" name="Google Shape;1333;p9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334" name="Google Shape;1334;p9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335" name="Google Shape;1335;p92"/>
          <p:cNvSpPr/>
          <p:nvPr/>
        </p:nvSpPr>
        <p:spPr>
          <a:xfrm>
            <a:off x="4161748" y="2056606"/>
            <a:ext cx="3637945" cy="36391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36" name="Google Shape;1336;p92"/>
          <p:cNvSpPr/>
          <p:nvPr/>
        </p:nvSpPr>
        <p:spPr>
          <a:xfrm>
            <a:off x="4426038" y="4119773"/>
            <a:ext cx="652808" cy="1442025"/>
          </a:xfrm>
          <a:custGeom>
            <a:rect b="b" l="l" r="r" t="t"/>
            <a:pathLst>
              <a:path extrusionOk="0" h="1184" w="536">
                <a:moveTo>
                  <a:pt x="536" y="0"/>
                </a:moveTo>
                <a:lnTo>
                  <a:pt x="268" y="331"/>
                </a:lnTo>
                <a:lnTo>
                  <a:pt x="0" y="3"/>
                </a:lnTo>
                <a:lnTo>
                  <a:pt x="0" y="648"/>
                </a:lnTo>
                <a:lnTo>
                  <a:pt x="536" y="1184"/>
                </a:lnTo>
                <a:lnTo>
                  <a:pt x="0" y="648"/>
                </a:lnTo>
                <a:lnTo>
                  <a:pt x="536" y="648"/>
                </a:lnTo>
                <a:lnTo>
                  <a:pt x="536" y="0"/>
                </a:lnTo>
                <a:close/>
              </a:path>
            </a:pathLst>
          </a:custGeom>
          <a:gradFill>
            <a:gsLst>
              <a:gs pos="0">
                <a:srgbClr val="0B624F"/>
              </a:gs>
              <a:gs pos="50000">
                <a:srgbClr val="108E73"/>
              </a:gs>
              <a:gs pos="100000">
                <a:srgbClr val="14AA8A"/>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37" name="Google Shape;1337;p92"/>
          <p:cNvSpPr/>
          <p:nvPr/>
        </p:nvSpPr>
        <p:spPr>
          <a:xfrm>
            <a:off x="4416295" y="4007724"/>
            <a:ext cx="652808" cy="1442025"/>
          </a:xfrm>
          <a:custGeom>
            <a:rect b="b" l="l" r="r" t="t"/>
            <a:pathLst>
              <a:path extrusionOk="0" h="1184" w="536">
                <a:moveTo>
                  <a:pt x="536" y="0"/>
                </a:moveTo>
                <a:lnTo>
                  <a:pt x="268" y="331"/>
                </a:lnTo>
                <a:lnTo>
                  <a:pt x="0" y="3"/>
                </a:lnTo>
                <a:lnTo>
                  <a:pt x="0" y="648"/>
                </a:lnTo>
                <a:lnTo>
                  <a:pt x="536" y="1184"/>
                </a:lnTo>
                <a:lnTo>
                  <a:pt x="0" y="648"/>
                </a:lnTo>
                <a:lnTo>
                  <a:pt x="536" y="648"/>
                </a:lnTo>
                <a:lnTo>
                  <a:pt x="5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38" name="Google Shape;1338;p92"/>
          <p:cNvSpPr/>
          <p:nvPr/>
        </p:nvSpPr>
        <p:spPr>
          <a:xfrm>
            <a:off x="5065399" y="2311153"/>
            <a:ext cx="784344" cy="652809"/>
          </a:xfrm>
          <a:custGeom>
            <a:rect b="b" l="l" r="r" t="t"/>
            <a:pathLst>
              <a:path extrusionOk="0" h="536" w="644">
                <a:moveTo>
                  <a:pt x="644" y="0"/>
                </a:moveTo>
                <a:lnTo>
                  <a:pt x="0" y="0"/>
                </a:lnTo>
                <a:lnTo>
                  <a:pt x="0" y="536"/>
                </a:lnTo>
                <a:lnTo>
                  <a:pt x="644" y="536"/>
                </a:lnTo>
                <a:lnTo>
                  <a:pt x="317" y="268"/>
                </a:lnTo>
                <a:lnTo>
                  <a:pt x="644" y="0"/>
                </a:lnTo>
                <a:close/>
              </a:path>
            </a:pathLst>
          </a:custGeom>
          <a:gradFill>
            <a:gsLst>
              <a:gs pos="0">
                <a:srgbClr val="5A7030"/>
              </a:gs>
              <a:gs pos="50000">
                <a:srgbClr val="82A246"/>
              </a:gs>
              <a:gs pos="100000">
                <a:srgbClr val="9DC254"/>
              </a:gs>
            </a:gsLst>
            <a:lin ang="27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39" name="Google Shape;1339;p92"/>
          <p:cNvSpPr/>
          <p:nvPr/>
        </p:nvSpPr>
        <p:spPr>
          <a:xfrm>
            <a:off x="5069103" y="2311153"/>
            <a:ext cx="784344" cy="652809"/>
          </a:xfrm>
          <a:custGeom>
            <a:rect b="b" l="l" r="r" t="t"/>
            <a:pathLst>
              <a:path extrusionOk="0" h="536" w="644">
                <a:moveTo>
                  <a:pt x="644" y="0"/>
                </a:moveTo>
                <a:lnTo>
                  <a:pt x="0" y="0"/>
                </a:lnTo>
                <a:lnTo>
                  <a:pt x="0" y="536"/>
                </a:lnTo>
                <a:lnTo>
                  <a:pt x="644" y="536"/>
                </a:lnTo>
                <a:lnTo>
                  <a:pt x="317" y="268"/>
                </a:lnTo>
                <a:lnTo>
                  <a:pt x="64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0" name="Google Shape;1340;p92"/>
          <p:cNvSpPr/>
          <p:nvPr/>
        </p:nvSpPr>
        <p:spPr>
          <a:xfrm>
            <a:off x="4165402" y="2311153"/>
            <a:ext cx="1153376" cy="2099705"/>
          </a:xfrm>
          <a:custGeom>
            <a:rect b="b" l="l" r="r" t="t"/>
            <a:pathLst>
              <a:path extrusionOk="0" h="1724" w="947">
                <a:moveTo>
                  <a:pt x="742" y="0"/>
                </a:moveTo>
                <a:lnTo>
                  <a:pt x="206" y="536"/>
                </a:lnTo>
                <a:lnTo>
                  <a:pt x="206" y="1146"/>
                </a:lnTo>
                <a:lnTo>
                  <a:pt x="0" y="1146"/>
                </a:lnTo>
                <a:lnTo>
                  <a:pt x="474" y="1724"/>
                </a:lnTo>
                <a:lnTo>
                  <a:pt x="947" y="1146"/>
                </a:lnTo>
                <a:lnTo>
                  <a:pt x="742" y="1146"/>
                </a:lnTo>
                <a:lnTo>
                  <a:pt x="7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1" name="Google Shape;1341;p92"/>
          <p:cNvSpPr/>
          <p:nvPr/>
        </p:nvSpPr>
        <p:spPr>
          <a:xfrm>
            <a:off x="4165402" y="2311153"/>
            <a:ext cx="1153376" cy="2099705"/>
          </a:xfrm>
          <a:custGeom>
            <a:rect b="b" l="l" r="r" t="t"/>
            <a:pathLst>
              <a:path extrusionOk="0" h="1724" w="947">
                <a:moveTo>
                  <a:pt x="742" y="0"/>
                </a:moveTo>
                <a:lnTo>
                  <a:pt x="206" y="536"/>
                </a:lnTo>
                <a:lnTo>
                  <a:pt x="206" y="1146"/>
                </a:lnTo>
                <a:lnTo>
                  <a:pt x="0" y="1146"/>
                </a:lnTo>
                <a:lnTo>
                  <a:pt x="474" y="1724"/>
                </a:lnTo>
                <a:lnTo>
                  <a:pt x="947" y="1146"/>
                </a:lnTo>
                <a:lnTo>
                  <a:pt x="742" y="1146"/>
                </a:lnTo>
                <a:lnTo>
                  <a:pt x="742" y="536"/>
                </a:lnTo>
                <a:lnTo>
                  <a:pt x="74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2" name="Google Shape;1342;p92"/>
          <p:cNvSpPr/>
          <p:nvPr/>
        </p:nvSpPr>
        <p:spPr>
          <a:xfrm>
            <a:off x="4165402" y="2311153"/>
            <a:ext cx="1153376" cy="2099705"/>
          </a:xfrm>
          <a:custGeom>
            <a:rect b="b" l="l" r="r" t="t"/>
            <a:pathLst>
              <a:path extrusionOk="0" h="1724" w="947">
                <a:moveTo>
                  <a:pt x="742" y="0"/>
                </a:moveTo>
                <a:lnTo>
                  <a:pt x="206" y="536"/>
                </a:lnTo>
                <a:lnTo>
                  <a:pt x="206" y="1146"/>
                </a:lnTo>
                <a:lnTo>
                  <a:pt x="0" y="1146"/>
                </a:lnTo>
                <a:lnTo>
                  <a:pt x="474" y="1724"/>
                </a:lnTo>
                <a:lnTo>
                  <a:pt x="947" y="1146"/>
                </a:lnTo>
                <a:lnTo>
                  <a:pt x="742" y="1146"/>
                </a:lnTo>
                <a:lnTo>
                  <a:pt x="742" y="536"/>
                </a:lnTo>
                <a:lnTo>
                  <a:pt x="7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3" name="Google Shape;1343;p92"/>
          <p:cNvSpPr/>
          <p:nvPr/>
        </p:nvSpPr>
        <p:spPr>
          <a:xfrm>
            <a:off x="7001952" y="2957822"/>
            <a:ext cx="652808" cy="784345"/>
          </a:xfrm>
          <a:custGeom>
            <a:rect b="b" l="l" r="r" t="t"/>
            <a:pathLst>
              <a:path extrusionOk="0" h="644" w="536">
                <a:moveTo>
                  <a:pt x="536" y="0"/>
                </a:moveTo>
                <a:lnTo>
                  <a:pt x="0" y="0"/>
                </a:lnTo>
                <a:lnTo>
                  <a:pt x="0" y="644"/>
                </a:lnTo>
                <a:lnTo>
                  <a:pt x="268" y="317"/>
                </a:lnTo>
                <a:lnTo>
                  <a:pt x="536" y="644"/>
                </a:lnTo>
                <a:lnTo>
                  <a:pt x="536" y="0"/>
                </a:lnTo>
                <a:close/>
              </a:path>
            </a:pathLst>
          </a:custGeom>
          <a:gradFill>
            <a:gsLst>
              <a:gs pos="0">
                <a:srgbClr val="945A0C"/>
              </a:gs>
              <a:gs pos="50000">
                <a:srgbClr val="D68212"/>
              </a:gs>
              <a:gs pos="100000">
                <a:srgbClr val="FF9D16"/>
              </a:gs>
            </a:gsLst>
            <a:lin ang="54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4" name="Google Shape;1344;p92"/>
          <p:cNvSpPr/>
          <p:nvPr/>
        </p:nvSpPr>
        <p:spPr>
          <a:xfrm>
            <a:off x="6900864" y="2963961"/>
            <a:ext cx="652808" cy="784345"/>
          </a:xfrm>
          <a:custGeom>
            <a:rect b="b" l="l" r="r" t="t"/>
            <a:pathLst>
              <a:path extrusionOk="0" h="644" w="536">
                <a:moveTo>
                  <a:pt x="536" y="0"/>
                </a:moveTo>
                <a:lnTo>
                  <a:pt x="0" y="0"/>
                </a:lnTo>
                <a:lnTo>
                  <a:pt x="0" y="644"/>
                </a:lnTo>
                <a:lnTo>
                  <a:pt x="268" y="317"/>
                </a:lnTo>
                <a:lnTo>
                  <a:pt x="536" y="644"/>
                </a:lnTo>
                <a:lnTo>
                  <a:pt x="5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5" name="Google Shape;1345;p92"/>
          <p:cNvSpPr/>
          <p:nvPr/>
        </p:nvSpPr>
        <p:spPr>
          <a:xfrm>
            <a:off x="5455186" y="2060260"/>
            <a:ext cx="2098487" cy="1154594"/>
          </a:xfrm>
          <a:custGeom>
            <a:rect b="b" l="l" r="r" t="t"/>
            <a:pathLst>
              <a:path extrusionOk="0" h="948" w="1723">
                <a:moveTo>
                  <a:pt x="1723" y="742"/>
                </a:moveTo>
                <a:lnTo>
                  <a:pt x="1187" y="206"/>
                </a:lnTo>
                <a:lnTo>
                  <a:pt x="578" y="206"/>
                </a:lnTo>
                <a:lnTo>
                  <a:pt x="578" y="0"/>
                </a:lnTo>
                <a:lnTo>
                  <a:pt x="0" y="474"/>
                </a:lnTo>
                <a:lnTo>
                  <a:pt x="578" y="948"/>
                </a:lnTo>
                <a:lnTo>
                  <a:pt x="578" y="742"/>
                </a:lnTo>
                <a:lnTo>
                  <a:pt x="1723" y="74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6" name="Google Shape;1346;p92"/>
          <p:cNvSpPr/>
          <p:nvPr/>
        </p:nvSpPr>
        <p:spPr>
          <a:xfrm>
            <a:off x="5558709" y="2060260"/>
            <a:ext cx="2098487" cy="1154594"/>
          </a:xfrm>
          <a:custGeom>
            <a:rect b="b" l="l" r="r" t="t"/>
            <a:pathLst>
              <a:path extrusionOk="0" h="948" w="1723">
                <a:moveTo>
                  <a:pt x="578" y="0"/>
                </a:moveTo>
                <a:lnTo>
                  <a:pt x="0" y="474"/>
                </a:lnTo>
                <a:lnTo>
                  <a:pt x="578" y="948"/>
                </a:lnTo>
                <a:lnTo>
                  <a:pt x="578" y="742"/>
                </a:lnTo>
                <a:lnTo>
                  <a:pt x="1723" y="742"/>
                </a:lnTo>
                <a:lnTo>
                  <a:pt x="1187" y="206"/>
                </a:lnTo>
                <a:lnTo>
                  <a:pt x="578" y="206"/>
                </a:lnTo>
                <a:lnTo>
                  <a:pt x="578"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7" name="Google Shape;1347;p92"/>
          <p:cNvSpPr/>
          <p:nvPr/>
        </p:nvSpPr>
        <p:spPr>
          <a:xfrm>
            <a:off x="5455186" y="2060260"/>
            <a:ext cx="2098487" cy="1154594"/>
          </a:xfrm>
          <a:custGeom>
            <a:rect b="b" l="l" r="r" t="t"/>
            <a:pathLst>
              <a:path extrusionOk="0" h="948" w="1723">
                <a:moveTo>
                  <a:pt x="578" y="0"/>
                </a:moveTo>
                <a:lnTo>
                  <a:pt x="0" y="474"/>
                </a:lnTo>
                <a:lnTo>
                  <a:pt x="578" y="948"/>
                </a:lnTo>
                <a:lnTo>
                  <a:pt x="578" y="742"/>
                </a:lnTo>
                <a:lnTo>
                  <a:pt x="1723" y="742"/>
                </a:lnTo>
                <a:lnTo>
                  <a:pt x="1187" y="206"/>
                </a:lnTo>
                <a:lnTo>
                  <a:pt x="578" y="206"/>
                </a:lnTo>
                <a:lnTo>
                  <a:pt x="57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8" name="Google Shape;1348;p92"/>
          <p:cNvSpPr/>
          <p:nvPr/>
        </p:nvSpPr>
        <p:spPr>
          <a:xfrm>
            <a:off x="5911908" y="4907772"/>
            <a:ext cx="1742852" cy="652809"/>
          </a:xfrm>
          <a:custGeom>
            <a:rect b="b" l="l" r="r" t="t"/>
            <a:pathLst>
              <a:path extrusionOk="0" h="536" w="1431">
                <a:moveTo>
                  <a:pt x="0" y="0"/>
                </a:moveTo>
                <a:lnTo>
                  <a:pt x="0" y="0"/>
                </a:lnTo>
                <a:lnTo>
                  <a:pt x="0" y="0"/>
                </a:lnTo>
                <a:lnTo>
                  <a:pt x="0" y="0"/>
                </a:lnTo>
                <a:lnTo>
                  <a:pt x="0" y="0"/>
                </a:lnTo>
                <a:close/>
                <a:moveTo>
                  <a:pt x="1431" y="0"/>
                </a:moveTo>
                <a:lnTo>
                  <a:pt x="1431" y="0"/>
                </a:lnTo>
                <a:lnTo>
                  <a:pt x="895" y="536"/>
                </a:lnTo>
                <a:lnTo>
                  <a:pt x="895" y="0"/>
                </a:lnTo>
                <a:lnTo>
                  <a:pt x="251" y="0"/>
                </a:lnTo>
                <a:lnTo>
                  <a:pt x="578" y="268"/>
                </a:lnTo>
                <a:lnTo>
                  <a:pt x="251" y="536"/>
                </a:lnTo>
                <a:lnTo>
                  <a:pt x="895" y="536"/>
                </a:lnTo>
                <a:lnTo>
                  <a:pt x="1431" y="0"/>
                </a:lnTo>
                <a:close/>
              </a:path>
            </a:pathLst>
          </a:custGeom>
          <a:gradFill>
            <a:gsLst>
              <a:gs pos="0">
                <a:srgbClr val="731A14"/>
              </a:gs>
              <a:gs pos="50000">
                <a:srgbClr val="A6271E"/>
              </a:gs>
              <a:gs pos="100000">
                <a:srgbClr val="C72F24"/>
              </a:gs>
            </a:gsLst>
            <a:lin ang="108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49" name="Google Shape;1349;p92"/>
          <p:cNvSpPr/>
          <p:nvPr/>
        </p:nvSpPr>
        <p:spPr>
          <a:xfrm>
            <a:off x="6753495" y="3449914"/>
            <a:ext cx="1153376" cy="2099705"/>
          </a:xfrm>
          <a:custGeom>
            <a:rect b="b" l="l" r="r" t="t"/>
            <a:pathLst>
              <a:path extrusionOk="0" h="1724" w="947">
                <a:moveTo>
                  <a:pt x="473" y="0"/>
                </a:moveTo>
                <a:lnTo>
                  <a:pt x="0" y="578"/>
                </a:lnTo>
                <a:lnTo>
                  <a:pt x="205" y="578"/>
                </a:lnTo>
                <a:lnTo>
                  <a:pt x="205" y="1724"/>
                </a:lnTo>
                <a:lnTo>
                  <a:pt x="741" y="1188"/>
                </a:lnTo>
                <a:lnTo>
                  <a:pt x="741" y="578"/>
                </a:lnTo>
                <a:lnTo>
                  <a:pt x="947" y="578"/>
                </a:lnTo>
                <a:lnTo>
                  <a:pt x="473"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50" name="Google Shape;1350;p92"/>
          <p:cNvSpPr/>
          <p:nvPr/>
        </p:nvSpPr>
        <p:spPr>
          <a:xfrm>
            <a:off x="4416295" y="4546047"/>
            <a:ext cx="2098487" cy="1154594"/>
          </a:xfrm>
          <a:custGeom>
            <a:rect b="b" l="l" r="r" t="t"/>
            <a:pathLst>
              <a:path extrusionOk="0" h="948" w="1723">
                <a:moveTo>
                  <a:pt x="0" y="206"/>
                </a:moveTo>
                <a:lnTo>
                  <a:pt x="536" y="742"/>
                </a:lnTo>
                <a:lnTo>
                  <a:pt x="1145" y="742"/>
                </a:lnTo>
                <a:lnTo>
                  <a:pt x="1145" y="948"/>
                </a:lnTo>
                <a:lnTo>
                  <a:pt x="1723" y="474"/>
                </a:lnTo>
                <a:lnTo>
                  <a:pt x="1145" y="0"/>
                </a:lnTo>
                <a:lnTo>
                  <a:pt x="1145" y="206"/>
                </a:lnTo>
                <a:lnTo>
                  <a:pt x="0" y="20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51" name="Google Shape;1351;p92"/>
          <p:cNvSpPr/>
          <p:nvPr/>
        </p:nvSpPr>
        <p:spPr>
          <a:xfrm>
            <a:off x="4428474" y="4654443"/>
            <a:ext cx="2098487" cy="1154594"/>
          </a:xfrm>
          <a:custGeom>
            <a:rect b="b" l="l" r="r" t="t"/>
            <a:pathLst>
              <a:path extrusionOk="0" h="948" w="1723">
                <a:moveTo>
                  <a:pt x="1145" y="0"/>
                </a:moveTo>
                <a:lnTo>
                  <a:pt x="1145" y="206"/>
                </a:lnTo>
                <a:lnTo>
                  <a:pt x="536" y="206"/>
                </a:lnTo>
                <a:lnTo>
                  <a:pt x="0" y="206"/>
                </a:lnTo>
                <a:lnTo>
                  <a:pt x="536" y="742"/>
                </a:lnTo>
                <a:lnTo>
                  <a:pt x="1145" y="742"/>
                </a:lnTo>
                <a:lnTo>
                  <a:pt x="1145" y="948"/>
                </a:lnTo>
                <a:lnTo>
                  <a:pt x="1723" y="474"/>
                </a:lnTo>
                <a:lnTo>
                  <a:pt x="1396" y="206"/>
                </a:lnTo>
                <a:lnTo>
                  <a:pt x="1145"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52" name="Google Shape;1352;p92"/>
          <p:cNvSpPr/>
          <p:nvPr/>
        </p:nvSpPr>
        <p:spPr>
          <a:xfrm>
            <a:off x="4416295" y="4546047"/>
            <a:ext cx="2098487" cy="1154594"/>
          </a:xfrm>
          <a:custGeom>
            <a:rect b="b" l="l" r="r" t="t"/>
            <a:pathLst>
              <a:path extrusionOk="0" h="948" w="1723">
                <a:moveTo>
                  <a:pt x="1145" y="0"/>
                </a:moveTo>
                <a:lnTo>
                  <a:pt x="1145" y="206"/>
                </a:lnTo>
                <a:lnTo>
                  <a:pt x="536" y="206"/>
                </a:lnTo>
                <a:lnTo>
                  <a:pt x="0" y="206"/>
                </a:lnTo>
                <a:lnTo>
                  <a:pt x="536" y="742"/>
                </a:lnTo>
                <a:lnTo>
                  <a:pt x="1145" y="742"/>
                </a:lnTo>
                <a:lnTo>
                  <a:pt x="1145" y="948"/>
                </a:lnTo>
                <a:lnTo>
                  <a:pt x="1723" y="474"/>
                </a:lnTo>
                <a:lnTo>
                  <a:pt x="1396" y="206"/>
                </a:lnTo>
                <a:lnTo>
                  <a:pt x="114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353" name="Google Shape;1353;p92"/>
          <p:cNvCxnSpPr/>
          <p:nvPr/>
        </p:nvCxnSpPr>
        <p:spPr>
          <a:xfrm rot="10800000">
            <a:off x="3893024" y="3214854"/>
            <a:ext cx="544754" cy="0"/>
          </a:xfrm>
          <a:prstGeom prst="straightConnector1">
            <a:avLst/>
          </a:prstGeom>
          <a:noFill/>
          <a:ln cap="flat" cmpd="sng" w="9525">
            <a:solidFill>
              <a:schemeClr val="accent2"/>
            </a:solidFill>
            <a:prstDash val="solid"/>
            <a:miter lim="800000"/>
            <a:headEnd len="sm" w="sm" type="none"/>
            <a:tailEnd len="sm" w="sm" type="none"/>
          </a:ln>
        </p:spPr>
      </p:cxnSp>
      <p:sp>
        <p:nvSpPr>
          <p:cNvPr id="1354" name="Google Shape;1354;p92"/>
          <p:cNvSpPr/>
          <p:nvPr/>
        </p:nvSpPr>
        <p:spPr>
          <a:xfrm>
            <a:off x="2832204" y="2694407"/>
            <a:ext cx="1080796" cy="1080000"/>
          </a:xfrm>
          <a:custGeom>
            <a:rect b="b" l="l" r="r" t="t"/>
            <a:pathLst>
              <a:path extrusionOk="0" h="569" w="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55" name="Google Shape;1355;p92"/>
          <p:cNvSpPr/>
          <p:nvPr/>
        </p:nvSpPr>
        <p:spPr>
          <a:xfrm>
            <a:off x="2806062" y="4110594"/>
            <a:ext cx="1080796" cy="1080000"/>
          </a:xfrm>
          <a:custGeom>
            <a:rect b="b" l="l" r="r" t="t"/>
            <a:pathLst>
              <a:path extrusionOk="0" h="569" w="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356" name="Google Shape;1356;p92"/>
          <p:cNvCxnSpPr/>
          <p:nvPr/>
        </p:nvCxnSpPr>
        <p:spPr>
          <a:xfrm rot="10800000">
            <a:off x="3871541" y="4654443"/>
            <a:ext cx="544754" cy="0"/>
          </a:xfrm>
          <a:prstGeom prst="straightConnector1">
            <a:avLst/>
          </a:prstGeom>
          <a:noFill/>
          <a:ln cap="flat" cmpd="sng" w="9525">
            <a:solidFill>
              <a:schemeClr val="accent3"/>
            </a:solidFill>
            <a:prstDash val="solid"/>
            <a:miter lim="800000"/>
            <a:headEnd len="sm" w="sm" type="none"/>
            <a:tailEnd len="sm" w="sm" type="none"/>
          </a:ln>
        </p:spPr>
      </p:cxnSp>
      <p:sp>
        <p:nvSpPr>
          <p:cNvPr id="1357" name="Google Shape;1357;p92"/>
          <p:cNvSpPr/>
          <p:nvPr/>
        </p:nvSpPr>
        <p:spPr>
          <a:xfrm>
            <a:off x="8199514" y="2723101"/>
            <a:ext cx="1080796" cy="1080000"/>
          </a:xfrm>
          <a:custGeom>
            <a:rect b="b" l="l" r="r" t="t"/>
            <a:pathLst>
              <a:path extrusionOk="0" h="569" w="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358" name="Google Shape;1358;p92"/>
          <p:cNvCxnSpPr/>
          <p:nvPr/>
        </p:nvCxnSpPr>
        <p:spPr>
          <a:xfrm rot="10800000">
            <a:off x="7654760" y="3266790"/>
            <a:ext cx="544754" cy="0"/>
          </a:xfrm>
          <a:prstGeom prst="straightConnector1">
            <a:avLst/>
          </a:prstGeom>
          <a:noFill/>
          <a:ln cap="flat" cmpd="sng" w="9525">
            <a:solidFill>
              <a:schemeClr val="accent5"/>
            </a:solidFill>
            <a:prstDash val="solid"/>
            <a:miter lim="800000"/>
            <a:headEnd len="sm" w="sm" type="none"/>
            <a:tailEnd len="sm" w="sm" type="none"/>
          </a:ln>
        </p:spPr>
      </p:cxnSp>
      <p:sp>
        <p:nvSpPr>
          <p:cNvPr id="1359" name="Google Shape;1359;p92"/>
          <p:cNvSpPr/>
          <p:nvPr/>
        </p:nvSpPr>
        <p:spPr>
          <a:xfrm>
            <a:off x="8189431" y="4098622"/>
            <a:ext cx="1080796" cy="1080000"/>
          </a:xfrm>
          <a:custGeom>
            <a:rect b="b" l="l" r="r" t="t"/>
            <a:pathLst>
              <a:path extrusionOk="0" h="569" w="569">
                <a:moveTo>
                  <a:pt x="336" y="541"/>
                </a:moveTo>
                <a:cubicBezTo>
                  <a:pt x="307" y="569"/>
                  <a:pt x="261" y="569"/>
                  <a:pt x="233" y="541"/>
                </a:cubicBezTo>
                <a:cubicBezTo>
                  <a:pt x="28" y="336"/>
                  <a:pt x="28" y="336"/>
                  <a:pt x="28" y="336"/>
                </a:cubicBezTo>
                <a:cubicBezTo>
                  <a:pt x="0" y="308"/>
                  <a:pt x="0" y="262"/>
                  <a:pt x="28" y="233"/>
                </a:cubicBezTo>
                <a:cubicBezTo>
                  <a:pt x="233" y="29"/>
                  <a:pt x="233" y="29"/>
                  <a:pt x="233" y="29"/>
                </a:cubicBezTo>
                <a:cubicBezTo>
                  <a:pt x="261" y="0"/>
                  <a:pt x="307" y="0"/>
                  <a:pt x="336" y="29"/>
                </a:cubicBezTo>
                <a:cubicBezTo>
                  <a:pt x="540" y="233"/>
                  <a:pt x="540" y="233"/>
                  <a:pt x="540" y="233"/>
                </a:cubicBezTo>
                <a:cubicBezTo>
                  <a:pt x="569" y="262"/>
                  <a:pt x="569" y="308"/>
                  <a:pt x="540" y="336"/>
                </a:cubicBezTo>
                <a:lnTo>
                  <a:pt x="336" y="54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360" name="Google Shape;1360;p92"/>
          <p:cNvCxnSpPr/>
          <p:nvPr/>
        </p:nvCxnSpPr>
        <p:spPr>
          <a:xfrm rot="10800000">
            <a:off x="7644677" y="4642311"/>
            <a:ext cx="544754" cy="0"/>
          </a:xfrm>
          <a:prstGeom prst="straightConnector1">
            <a:avLst/>
          </a:prstGeom>
          <a:noFill/>
          <a:ln cap="flat" cmpd="sng" w="9525">
            <a:solidFill>
              <a:schemeClr val="accent4"/>
            </a:solidFill>
            <a:prstDash val="solid"/>
            <a:miter lim="800000"/>
            <a:headEnd len="sm" w="sm" type="none"/>
            <a:tailEnd len="sm" w="sm" type="none"/>
          </a:ln>
        </p:spPr>
      </p:cxnSp>
      <p:grpSp>
        <p:nvGrpSpPr>
          <p:cNvPr id="1361" name="Google Shape;1361;p92"/>
          <p:cNvGrpSpPr/>
          <p:nvPr/>
        </p:nvGrpSpPr>
        <p:grpSpPr>
          <a:xfrm>
            <a:off x="3065753" y="2998646"/>
            <a:ext cx="578523" cy="528910"/>
            <a:chOff x="7343775" y="3219450"/>
            <a:chExt cx="608013" cy="609601"/>
          </a:xfrm>
        </p:grpSpPr>
        <p:sp>
          <p:nvSpPr>
            <p:cNvPr id="1362" name="Google Shape;1362;p92"/>
            <p:cNvSpPr/>
            <p:nvPr/>
          </p:nvSpPr>
          <p:spPr>
            <a:xfrm>
              <a:off x="7669213" y="3219450"/>
              <a:ext cx="282575" cy="280988"/>
            </a:xfrm>
            <a:custGeom>
              <a:rect b="b" l="l" r="r" t="t"/>
              <a:pathLst>
                <a:path extrusionOk="0" h="84" w="85">
                  <a:moveTo>
                    <a:pt x="52" y="84"/>
                  </a:moveTo>
                  <a:cubicBezTo>
                    <a:pt x="51" y="84"/>
                    <a:pt x="51" y="84"/>
                    <a:pt x="51" y="83"/>
                  </a:cubicBezTo>
                  <a:cubicBezTo>
                    <a:pt x="45" y="75"/>
                    <a:pt x="45" y="75"/>
                    <a:pt x="45" y="75"/>
                  </a:cubicBezTo>
                  <a:cubicBezTo>
                    <a:pt x="39" y="75"/>
                    <a:pt x="34" y="75"/>
                    <a:pt x="28" y="72"/>
                  </a:cubicBezTo>
                  <a:cubicBezTo>
                    <a:pt x="20" y="79"/>
                    <a:pt x="20" y="79"/>
                    <a:pt x="20" y="79"/>
                  </a:cubicBezTo>
                  <a:cubicBezTo>
                    <a:pt x="20" y="79"/>
                    <a:pt x="19" y="79"/>
                    <a:pt x="18" y="79"/>
                  </a:cubicBezTo>
                  <a:cubicBezTo>
                    <a:pt x="13" y="76"/>
                    <a:pt x="9" y="71"/>
                    <a:pt x="6" y="66"/>
                  </a:cubicBezTo>
                  <a:cubicBezTo>
                    <a:pt x="5" y="66"/>
                    <a:pt x="5" y="65"/>
                    <a:pt x="6" y="64"/>
                  </a:cubicBezTo>
                  <a:cubicBezTo>
                    <a:pt x="12" y="56"/>
                    <a:pt x="12" y="56"/>
                    <a:pt x="12" y="56"/>
                  </a:cubicBezTo>
                  <a:cubicBezTo>
                    <a:pt x="10" y="52"/>
                    <a:pt x="9" y="47"/>
                    <a:pt x="9" y="43"/>
                  </a:cubicBezTo>
                  <a:cubicBezTo>
                    <a:pt x="9" y="42"/>
                    <a:pt x="9" y="40"/>
                    <a:pt x="10" y="39"/>
                  </a:cubicBezTo>
                  <a:cubicBezTo>
                    <a:pt x="1" y="33"/>
                    <a:pt x="1" y="33"/>
                    <a:pt x="1" y="33"/>
                  </a:cubicBezTo>
                  <a:cubicBezTo>
                    <a:pt x="0" y="33"/>
                    <a:pt x="0" y="32"/>
                    <a:pt x="0" y="31"/>
                  </a:cubicBezTo>
                  <a:cubicBezTo>
                    <a:pt x="2" y="26"/>
                    <a:pt x="4" y="20"/>
                    <a:pt x="8" y="16"/>
                  </a:cubicBezTo>
                  <a:cubicBezTo>
                    <a:pt x="9" y="15"/>
                    <a:pt x="10" y="15"/>
                    <a:pt x="10" y="15"/>
                  </a:cubicBezTo>
                  <a:cubicBezTo>
                    <a:pt x="20" y="19"/>
                    <a:pt x="20" y="19"/>
                    <a:pt x="20" y="19"/>
                  </a:cubicBezTo>
                  <a:cubicBezTo>
                    <a:pt x="24" y="15"/>
                    <a:pt x="30" y="12"/>
                    <a:pt x="35" y="11"/>
                  </a:cubicBezTo>
                  <a:cubicBezTo>
                    <a:pt x="38" y="1"/>
                    <a:pt x="38" y="1"/>
                    <a:pt x="38" y="1"/>
                  </a:cubicBezTo>
                  <a:cubicBezTo>
                    <a:pt x="38" y="0"/>
                    <a:pt x="39" y="0"/>
                    <a:pt x="40" y="0"/>
                  </a:cubicBezTo>
                  <a:cubicBezTo>
                    <a:pt x="46" y="0"/>
                    <a:pt x="52" y="1"/>
                    <a:pt x="57" y="3"/>
                  </a:cubicBezTo>
                  <a:cubicBezTo>
                    <a:pt x="58" y="3"/>
                    <a:pt x="58" y="4"/>
                    <a:pt x="58" y="5"/>
                  </a:cubicBezTo>
                  <a:cubicBezTo>
                    <a:pt x="58" y="15"/>
                    <a:pt x="58" y="15"/>
                    <a:pt x="58" y="15"/>
                  </a:cubicBezTo>
                  <a:cubicBezTo>
                    <a:pt x="63" y="18"/>
                    <a:pt x="67" y="22"/>
                    <a:pt x="70" y="27"/>
                  </a:cubicBezTo>
                  <a:cubicBezTo>
                    <a:pt x="80" y="27"/>
                    <a:pt x="80" y="27"/>
                    <a:pt x="80" y="27"/>
                  </a:cubicBezTo>
                  <a:cubicBezTo>
                    <a:pt x="81" y="27"/>
                    <a:pt x="82" y="27"/>
                    <a:pt x="82" y="28"/>
                  </a:cubicBezTo>
                  <a:cubicBezTo>
                    <a:pt x="84" y="33"/>
                    <a:pt x="85" y="38"/>
                    <a:pt x="85" y="43"/>
                  </a:cubicBezTo>
                  <a:cubicBezTo>
                    <a:pt x="85" y="44"/>
                    <a:pt x="85" y="44"/>
                    <a:pt x="85" y="45"/>
                  </a:cubicBezTo>
                  <a:cubicBezTo>
                    <a:pt x="84" y="46"/>
                    <a:pt x="84" y="47"/>
                    <a:pt x="83" y="47"/>
                  </a:cubicBezTo>
                  <a:cubicBezTo>
                    <a:pt x="73" y="49"/>
                    <a:pt x="73" y="49"/>
                    <a:pt x="73" y="49"/>
                  </a:cubicBezTo>
                  <a:cubicBezTo>
                    <a:pt x="72" y="55"/>
                    <a:pt x="69" y="60"/>
                    <a:pt x="65" y="65"/>
                  </a:cubicBezTo>
                  <a:cubicBezTo>
                    <a:pt x="69" y="74"/>
                    <a:pt x="69" y="74"/>
                    <a:pt x="69" y="74"/>
                  </a:cubicBezTo>
                  <a:cubicBezTo>
                    <a:pt x="69" y="75"/>
                    <a:pt x="69" y="76"/>
                    <a:pt x="68" y="76"/>
                  </a:cubicBezTo>
                  <a:cubicBezTo>
                    <a:pt x="64" y="80"/>
                    <a:pt x="58" y="83"/>
                    <a:pt x="53" y="84"/>
                  </a:cubicBezTo>
                  <a:cubicBezTo>
                    <a:pt x="52" y="84"/>
                    <a:pt x="52" y="84"/>
                    <a:pt x="52" y="84"/>
                  </a:cubicBezTo>
                  <a:moveTo>
                    <a:pt x="46" y="71"/>
                  </a:moveTo>
                  <a:cubicBezTo>
                    <a:pt x="47" y="71"/>
                    <a:pt x="47" y="71"/>
                    <a:pt x="47" y="72"/>
                  </a:cubicBezTo>
                  <a:cubicBezTo>
                    <a:pt x="53" y="80"/>
                    <a:pt x="53" y="80"/>
                    <a:pt x="53" y="80"/>
                  </a:cubicBezTo>
                  <a:cubicBezTo>
                    <a:pt x="57" y="79"/>
                    <a:pt x="61" y="77"/>
                    <a:pt x="65" y="74"/>
                  </a:cubicBezTo>
                  <a:cubicBezTo>
                    <a:pt x="61" y="65"/>
                    <a:pt x="61" y="65"/>
                    <a:pt x="61" y="65"/>
                  </a:cubicBezTo>
                  <a:cubicBezTo>
                    <a:pt x="61" y="64"/>
                    <a:pt x="61" y="63"/>
                    <a:pt x="62" y="63"/>
                  </a:cubicBezTo>
                  <a:cubicBezTo>
                    <a:pt x="66" y="59"/>
                    <a:pt x="69" y="53"/>
                    <a:pt x="70" y="48"/>
                  </a:cubicBezTo>
                  <a:cubicBezTo>
                    <a:pt x="70" y="47"/>
                    <a:pt x="70" y="46"/>
                    <a:pt x="71" y="46"/>
                  </a:cubicBezTo>
                  <a:cubicBezTo>
                    <a:pt x="81" y="44"/>
                    <a:pt x="81" y="44"/>
                    <a:pt x="81" y="44"/>
                  </a:cubicBezTo>
                  <a:cubicBezTo>
                    <a:pt x="81" y="43"/>
                    <a:pt x="81" y="43"/>
                    <a:pt x="81" y="43"/>
                  </a:cubicBezTo>
                  <a:cubicBezTo>
                    <a:pt x="81" y="39"/>
                    <a:pt x="80" y="34"/>
                    <a:pt x="79" y="30"/>
                  </a:cubicBezTo>
                  <a:cubicBezTo>
                    <a:pt x="69" y="31"/>
                    <a:pt x="69" y="31"/>
                    <a:pt x="69" y="31"/>
                  </a:cubicBezTo>
                  <a:cubicBezTo>
                    <a:pt x="68" y="31"/>
                    <a:pt x="67" y="30"/>
                    <a:pt x="67" y="30"/>
                  </a:cubicBezTo>
                  <a:cubicBezTo>
                    <a:pt x="64" y="25"/>
                    <a:pt x="60" y="20"/>
                    <a:pt x="55" y="18"/>
                  </a:cubicBezTo>
                  <a:cubicBezTo>
                    <a:pt x="54" y="17"/>
                    <a:pt x="54" y="17"/>
                    <a:pt x="54" y="16"/>
                  </a:cubicBezTo>
                  <a:cubicBezTo>
                    <a:pt x="54" y="6"/>
                    <a:pt x="54" y="6"/>
                    <a:pt x="54" y="6"/>
                  </a:cubicBezTo>
                  <a:cubicBezTo>
                    <a:pt x="50" y="4"/>
                    <a:pt x="46" y="4"/>
                    <a:pt x="42" y="4"/>
                  </a:cubicBezTo>
                  <a:cubicBezTo>
                    <a:pt x="41" y="4"/>
                    <a:pt x="41" y="4"/>
                    <a:pt x="41" y="4"/>
                  </a:cubicBezTo>
                  <a:cubicBezTo>
                    <a:pt x="39" y="13"/>
                    <a:pt x="39" y="13"/>
                    <a:pt x="39" y="13"/>
                  </a:cubicBezTo>
                  <a:cubicBezTo>
                    <a:pt x="38" y="14"/>
                    <a:pt x="38" y="15"/>
                    <a:pt x="37" y="15"/>
                  </a:cubicBezTo>
                  <a:cubicBezTo>
                    <a:pt x="31" y="16"/>
                    <a:pt x="26" y="18"/>
                    <a:pt x="22" y="22"/>
                  </a:cubicBezTo>
                  <a:cubicBezTo>
                    <a:pt x="21" y="23"/>
                    <a:pt x="20" y="23"/>
                    <a:pt x="20" y="23"/>
                  </a:cubicBezTo>
                  <a:cubicBezTo>
                    <a:pt x="10" y="19"/>
                    <a:pt x="10" y="19"/>
                    <a:pt x="10" y="19"/>
                  </a:cubicBezTo>
                  <a:cubicBezTo>
                    <a:pt x="8" y="23"/>
                    <a:pt x="6" y="27"/>
                    <a:pt x="4" y="31"/>
                  </a:cubicBezTo>
                  <a:cubicBezTo>
                    <a:pt x="13" y="37"/>
                    <a:pt x="13" y="37"/>
                    <a:pt x="13" y="37"/>
                  </a:cubicBezTo>
                  <a:cubicBezTo>
                    <a:pt x="13" y="37"/>
                    <a:pt x="14" y="38"/>
                    <a:pt x="13" y="38"/>
                  </a:cubicBezTo>
                  <a:cubicBezTo>
                    <a:pt x="13" y="40"/>
                    <a:pt x="13" y="41"/>
                    <a:pt x="13" y="43"/>
                  </a:cubicBezTo>
                  <a:cubicBezTo>
                    <a:pt x="13" y="47"/>
                    <a:pt x="14" y="52"/>
                    <a:pt x="16" y="56"/>
                  </a:cubicBezTo>
                  <a:cubicBezTo>
                    <a:pt x="16" y="56"/>
                    <a:pt x="16" y="57"/>
                    <a:pt x="16" y="58"/>
                  </a:cubicBezTo>
                  <a:cubicBezTo>
                    <a:pt x="10" y="66"/>
                    <a:pt x="10" y="66"/>
                    <a:pt x="10" y="66"/>
                  </a:cubicBezTo>
                  <a:cubicBezTo>
                    <a:pt x="12" y="69"/>
                    <a:pt x="15" y="72"/>
                    <a:pt x="19" y="75"/>
                  </a:cubicBezTo>
                  <a:cubicBezTo>
                    <a:pt x="27" y="69"/>
                    <a:pt x="27" y="69"/>
                    <a:pt x="27" y="69"/>
                  </a:cubicBezTo>
                  <a:cubicBezTo>
                    <a:pt x="28" y="68"/>
                    <a:pt x="28" y="68"/>
                    <a:pt x="29" y="68"/>
                  </a:cubicBezTo>
                  <a:cubicBezTo>
                    <a:pt x="33" y="70"/>
                    <a:pt x="37" y="71"/>
                    <a:pt x="42" y="71"/>
                  </a:cubicBezTo>
                  <a:cubicBezTo>
                    <a:pt x="43" y="71"/>
                    <a:pt x="44" y="71"/>
                    <a:pt x="46" y="71"/>
                  </a:cubicBezTo>
                  <a:cubicBezTo>
                    <a:pt x="46" y="71"/>
                    <a:pt x="46" y="71"/>
                    <a:pt x="46" y="71"/>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3" name="Google Shape;1363;p92"/>
            <p:cNvSpPr/>
            <p:nvPr/>
          </p:nvSpPr>
          <p:spPr>
            <a:xfrm>
              <a:off x="7772400" y="3327400"/>
              <a:ext cx="69850" cy="69850"/>
            </a:xfrm>
            <a:custGeom>
              <a:rect b="b" l="l" r="r" t="t"/>
              <a:pathLst>
                <a:path extrusionOk="0" h="21" w="21">
                  <a:moveTo>
                    <a:pt x="11" y="21"/>
                  </a:moveTo>
                  <a:cubicBezTo>
                    <a:pt x="5" y="21"/>
                    <a:pt x="0" y="17"/>
                    <a:pt x="0" y="11"/>
                  </a:cubicBezTo>
                  <a:cubicBezTo>
                    <a:pt x="0" y="5"/>
                    <a:pt x="5" y="0"/>
                    <a:pt x="11" y="0"/>
                  </a:cubicBezTo>
                  <a:cubicBezTo>
                    <a:pt x="16" y="0"/>
                    <a:pt x="21" y="5"/>
                    <a:pt x="21" y="11"/>
                  </a:cubicBezTo>
                  <a:cubicBezTo>
                    <a:pt x="21" y="17"/>
                    <a:pt x="16" y="21"/>
                    <a:pt x="11" y="21"/>
                  </a:cubicBezTo>
                  <a:moveTo>
                    <a:pt x="11" y="4"/>
                  </a:moveTo>
                  <a:cubicBezTo>
                    <a:pt x="7" y="4"/>
                    <a:pt x="4" y="7"/>
                    <a:pt x="4" y="11"/>
                  </a:cubicBezTo>
                  <a:cubicBezTo>
                    <a:pt x="4" y="14"/>
                    <a:pt x="7" y="17"/>
                    <a:pt x="11" y="17"/>
                  </a:cubicBezTo>
                  <a:cubicBezTo>
                    <a:pt x="14" y="17"/>
                    <a:pt x="17" y="14"/>
                    <a:pt x="17" y="11"/>
                  </a:cubicBezTo>
                  <a:cubicBezTo>
                    <a:pt x="17" y="7"/>
                    <a:pt x="14" y="4"/>
                    <a:pt x="11" y="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4" name="Google Shape;1364;p92"/>
            <p:cNvSpPr/>
            <p:nvPr/>
          </p:nvSpPr>
          <p:spPr>
            <a:xfrm>
              <a:off x="7343775" y="3367088"/>
              <a:ext cx="461963" cy="461963"/>
            </a:xfrm>
            <a:custGeom>
              <a:rect b="b" l="l" r="r" t="t"/>
              <a:pathLst>
                <a:path extrusionOk="0" h="139" w="139">
                  <a:moveTo>
                    <a:pt x="70" y="139"/>
                  </a:moveTo>
                  <a:cubicBezTo>
                    <a:pt x="69" y="139"/>
                    <a:pt x="69" y="139"/>
                    <a:pt x="69" y="139"/>
                  </a:cubicBezTo>
                  <a:cubicBezTo>
                    <a:pt x="68" y="139"/>
                    <a:pt x="67" y="138"/>
                    <a:pt x="67" y="137"/>
                  </a:cubicBezTo>
                  <a:cubicBezTo>
                    <a:pt x="63" y="122"/>
                    <a:pt x="63" y="122"/>
                    <a:pt x="63" y="122"/>
                  </a:cubicBezTo>
                  <a:cubicBezTo>
                    <a:pt x="56" y="121"/>
                    <a:pt x="49" y="119"/>
                    <a:pt x="43" y="115"/>
                  </a:cubicBezTo>
                  <a:cubicBezTo>
                    <a:pt x="30" y="125"/>
                    <a:pt x="30" y="125"/>
                    <a:pt x="30" y="125"/>
                  </a:cubicBezTo>
                  <a:cubicBezTo>
                    <a:pt x="30" y="126"/>
                    <a:pt x="29" y="126"/>
                    <a:pt x="28" y="125"/>
                  </a:cubicBezTo>
                  <a:cubicBezTo>
                    <a:pt x="23" y="121"/>
                    <a:pt x="19" y="117"/>
                    <a:pt x="15" y="112"/>
                  </a:cubicBezTo>
                  <a:cubicBezTo>
                    <a:pt x="14" y="111"/>
                    <a:pt x="14" y="110"/>
                    <a:pt x="15" y="110"/>
                  </a:cubicBezTo>
                  <a:cubicBezTo>
                    <a:pt x="24" y="97"/>
                    <a:pt x="24" y="97"/>
                    <a:pt x="24" y="97"/>
                  </a:cubicBezTo>
                  <a:cubicBezTo>
                    <a:pt x="20" y="90"/>
                    <a:pt x="18" y="83"/>
                    <a:pt x="17" y="76"/>
                  </a:cubicBezTo>
                  <a:cubicBezTo>
                    <a:pt x="1" y="72"/>
                    <a:pt x="1" y="72"/>
                    <a:pt x="1" y="72"/>
                  </a:cubicBezTo>
                  <a:cubicBezTo>
                    <a:pt x="0" y="72"/>
                    <a:pt x="0" y="71"/>
                    <a:pt x="0" y="70"/>
                  </a:cubicBezTo>
                  <a:cubicBezTo>
                    <a:pt x="0" y="70"/>
                    <a:pt x="0" y="69"/>
                    <a:pt x="0" y="69"/>
                  </a:cubicBezTo>
                  <a:cubicBezTo>
                    <a:pt x="0" y="63"/>
                    <a:pt x="0" y="57"/>
                    <a:pt x="2" y="52"/>
                  </a:cubicBezTo>
                  <a:cubicBezTo>
                    <a:pt x="2" y="51"/>
                    <a:pt x="3" y="50"/>
                    <a:pt x="4" y="50"/>
                  </a:cubicBezTo>
                  <a:cubicBezTo>
                    <a:pt x="20" y="50"/>
                    <a:pt x="20" y="50"/>
                    <a:pt x="20" y="50"/>
                  </a:cubicBezTo>
                  <a:cubicBezTo>
                    <a:pt x="22" y="43"/>
                    <a:pt x="26" y="37"/>
                    <a:pt x="31" y="32"/>
                  </a:cubicBezTo>
                  <a:cubicBezTo>
                    <a:pt x="24" y="17"/>
                    <a:pt x="24" y="17"/>
                    <a:pt x="24" y="17"/>
                  </a:cubicBezTo>
                  <a:cubicBezTo>
                    <a:pt x="24" y="17"/>
                    <a:pt x="24" y="16"/>
                    <a:pt x="25" y="15"/>
                  </a:cubicBezTo>
                  <a:cubicBezTo>
                    <a:pt x="30" y="11"/>
                    <a:pt x="35" y="8"/>
                    <a:pt x="41" y="5"/>
                  </a:cubicBezTo>
                  <a:cubicBezTo>
                    <a:pt x="41" y="5"/>
                    <a:pt x="42" y="5"/>
                    <a:pt x="43" y="6"/>
                  </a:cubicBezTo>
                  <a:cubicBezTo>
                    <a:pt x="54" y="18"/>
                    <a:pt x="54" y="18"/>
                    <a:pt x="54" y="18"/>
                  </a:cubicBezTo>
                  <a:cubicBezTo>
                    <a:pt x="59" y="16"/>
                    <a:pt x="64" y="15"/>
                    <a:pt x="70" y="15"/>
                  </a:cubicBezTo>
                  <a:cubicBezTo>
                    <a:pt x="71" y="15"/>
                    <a:pt x="73" y="15"/>
                    <a:pt x="74" y="16"/>
                  </a:cubicBezTo>
                  <a:cubicBezTo>
                    <a:pt x="82" y="1"/>
                    <a:pt x="82" y="1"/>
                    <a:pt x="82" y="1"/>
                  </a:cubicBezTo>
                  <a:cubicBezTo>
                    <a:pt x="82" y="1"/>
                    <a:pt x="83" y="0"/>
                    <a:pt x="84" y="0"/>
                  </a:cubicBezTo>
                  <a:cubicBezTo>
                    <a:pt x="90" y="2"/>
                    <a:pt x="96" y="4"/>
                    <a:pt x="102" y="7"/>
                  </a:cubicBezTo>
                  <a:cubicBezTo>
                    <a:pt x="103" y="7"/>
                    <a:pt x="103" y="8"/>
                    <a:pt x="103" y="9"/>
                  </a:cubicBezTo>
                  <a:cubicBezTo>
                    <a:pt x="100" y="25"/>
                    <a:pt x="100" y="25"/>
                    <a:pt x="100" y="25"/>
                  </a:cubicBezTo>
                  <a:cubicBezTo>
                    <a:pt x="106" y="29"/>
                    <a:pt x="111" y="34"/>
                    <a:pt x="114" y="39"/>
                  </a:cubicBezTo>
                  <a:cubicBezTo>
                    <a:pt x="130" y="37"/>
                    <a:pt x="130" y="37"/>
                    <a:pt x="130" y="37"/>
                  </a:cubicBezTo>
                  <a:cubicBezTo>
                    <a:pt x="131" y="36"/>
                    <a:pt x="132" y="37"/>
                    <a:pt x="132" y="38"/>
                  </a:cubicBezTo>
                  <a:cubicBezTo>
                    <a:pt x="135" y="43"/>
                    <a:pt x="137" y="49"/>
                    <a:pt x="138" y="56"/>
                  </a:cubicBezTo>
                  <a:cubicBezTo>
                    <a:pt x="139" y="56"/>
                    <a:pt x="138" y="57"/>
                    <a:pt x="137" y="58"/>
                  </a:cubicBezTo>
                  <a:cubicBezTo>
                    <a:pt x="123" y="65"/>
                    <a:pt x="123" y="65"/>
                    <a:pt x="123" y="65"/>
                  </a:cubicBezTo>
                  <a:cubicBezTo>
                    <a:pt x="123" y="66"/>
                    <a:pt x="123" y="68"/>
                    <a:pt x="123" y="69"/>
                  </a:cubicBezTo>
                  <a:cubicBezTo>
                    <a:pt x="123" y="74"/>
                    <a:pt x="122" y="80"/>
                    <a:pt x="121" y="85"/>
                  </a:cubicBezTo>
                  <a:cubicBezTo>
                    <a:pt x="133" y="96"/>
                    <a:pt x="133" y="96"/>
                    <a:pt x="133" y="96"/>
                  </a:cubicBezTo>
                  <a:cubicBezTo>
                    <a:pt x="133" y="96"/>
                    <a:pt x="134" y="97"/>
                    <a:pt x="133" y="98"/>
                  </a:cubicBezTo>
                  <a:cubicBezTo>
                    <a:pt x="131" y="104"/>
                    <a:pt x="127" y="109"/>
                    <a:pt x="123" y="114"/>
                  </a:cubicBezTo>
                  <a:cubicBezTo>
                    <a:pt x="123" y="115"/>
                    <a:pt x="122" y="115"/>
                    <a:pt x="121" y="114"/>
                  </a:cubicBezTo>
                  <a:cubicBezTo>
                    <a:pt x="106" y="108"/>
                    <a:pt x="106" y="108"/>
                    <a:pt x="106" y="108"/>
                  </a:cubicBezTo>
                  <a:cubicBezTo>
                    <a:pt x="101" y="112"/>
                    <a:pt x="96" y="116"/>
                    <a:pt x="90" y="118"/>
                  </a:cubicBezTo>
                  <a:cubicBezTo>
                    <a:pt x="89" y="135"/>
                    <a:pt x="89" y="135"/>
                    <a:pt x="89" y="135"/>
                  </a:cubicBezTo>
                  <a:cubicBezTo>
                    <a:pt x="89" y="135"/>
                    <a:pt x="88" y="136"/>
                    <a:pt x="88" y="136"/>
                  </a:cubicBezTo>
                  <a:cubicBezTo>
                    <a:pt x="82" y="138"/>
                    <a:pt x="76" y="139"/>
                    <a:pt x="70" y="139"/>
                  </a:cubicBezTo>
                  <a:moveTo>
                    <a:pt x="43" y="111"/>
                  </a:moveTo>
                  <a:cubicBezTo>
                    <a:pt x="44" y="111"/>
                    <a:pt x="44" y="111"/>
                    <a:pt x="44" y="112"/>
                  </a:cubicBezTo>
                  <a:cubicBezTo>
                    <a:pt x="50" y="115"/>
                    <a:pt x="57" y="117"/>
                    <a:pt x="64" y="118"/>
                  </a:cubicBezTo>
                  <a:cubicBezTo>
                    <a:pt x="65" y="118"/>
                    <a:pt x="66" y="119"/>
                    <a:pt x="66" y="120"/>
                  </a:cubicBezTo>
                  <a:cubicBezTo>
                    <a:pt x="70" y="135"/>
                    <a:pt x="70" y="135"/>
                    <a:pt x="70" y="135"/>
                  </a:cubicBezTo>
                  <a:cubicBezTo>
                    <a:pt x="75" y="135"/>
                    <a:pt x="80" y="134"/>
                    <a:pt x="85" y="133"/>
                  </a:cubicBezTo>
                  <a:cubicBezTo>
                    <a:pt x="86" y="117"/>
                    <a:pt x="86" y="117"/>
                    <a:pt x="86" y="117"/>
                  </a:cubicBezTo>
                  <a:cubicBezTo>
                    <a:pt x="86" y="116"/>
                    <a:pt x="86" y="116"/>
                    <a:pt x="87" y="115"/>
                  </a:cubicBezTo>
                  <a:cubicBezTo>
                    <a:pt x="94" y="113"/>
                    <a:pt x="99" y="109"/>
                    <a:pt x="104" y="104"/>
                  </a:cubicBezTo>
                  <a:cubicBezTo>
                    <a:pt x="105" y="104"/>
                    <a:pt x="106" y="104"/>
                    <a:pt x="106" y="104"/>
                  </a:cubicBezTo>
                  <a:cubicBezTo>
                    <a:pt x="121" y="110"/>
                    <a:pt x="121" y="110"/>
                    <a:pt x="121" y="110"/>
                  </a:cubicBezTo>
                  <a:cubicBezTo>
                    <a:pt x="124" y="106"/>
                    <a:pt x="127" y="102"/>
                    <a:pt x="129" y="98"/>
                  </a:cubicBezTo>
                  <a:cubicBezTo>
                    <a:pt x="117" y="87"/>
                    <a:pt x="117" y="87"/>
                    <a:pt x="117" y="87"/>
                  </a:cubicBezTo>
                  <a:cubicBezTo>
                    <a:pt x="117" y="86"/>
                    <a:pt x="116" y="86"/>
                    <a:pt x="117" y="85"/>
                  </a:cubicBezTo>
                  <a:cubicBezTo>
                    <a:pt x="118" y="80"/>
                    <a:pt x="119" y="74"/>
                    <a:pt x="119" y="69"/>
                  </a:cubicBezTo>
                  <a:cubicBezTo>
                    <a:pt x="119" y="67"/>
                    <a:pt x="119" y="66"/>
                    <a:pt x="119" y="64"/>
                  </a:cubicBezTo>
                  <a:cubicBezTo>
                    <a:pt x="119" y="64"/>
                    <a:pt x="119" y="63"/>
                    <a:pt x="120" y="62"/>
                  </a:cubicBezTo>
                  <a:cubicBezTo>
                    <a:pt x="134" y="55"/>
                    <a:pt x="134" y="55"/>
                    <a:pt x="134" y="55"/>
                  </a:cubicBezTo>
                  <a:cubicBezTo>
                    <a:pt x="133" y="50"/>
                    <a:pt x="132" y="45"/>
                    <a:pt x="129" y="40"/>
                  </a:cubicBezTo>
                  <a:cubicBezTo>
                    <a:pt x="114" y="43"/>
                    <a:pt x="114" y="43"/>
                    <a:pt x="114" y="43"/>
                  </a:cubicBezTo>
                  <a:cubicBezTo>
                    <a:pt x="113" y="43"/>
                    <a:pt x="112" y="43"/>
                    <a:pt x="112" y="42"/>
                  </a:cubicBezTo>
                  <a:cubicBezTo>
                    <a:pt x="108" y="36"/>
                    <a:pt x="103" y="31"/>
                    <a:pt x="97" y="27"/>
                  </a:cubicBezTo>
                  <a:cubicBezTo>
                    <a:pt x="96" y="27"/>
                    <a:pt x="96" y="26"/>
                    <a:pt x="96" y="25"/>
                  </a:cubicBezTo>
                  <a:cubicBezTo>
                    <a:pt x="99" y="9"/>
                    <a:pt x="99" y="9"/>
                    <a:pt x="99" y="9"/>
                  </a:cubicBezTo>
                  <a:cubicBezTo>
                    <a:pt x="94" y="7"/>
                    <a:pt x="90" y="6"/>
                    <a:pt x="85" y="4"/>
                  </a:cubicBezTo>
                  <a:cubicBezTo>
                    <a:pt x="77" y="18"/>
                    <a:pt x="77" y="18"/>
                    <a:pt x="77" y="18"/>
                  </a:cubicBezTo>
                  <a:cubicBezTo>
                    <a:pt x="77" y="19"/>
                    <a:pt x="76" y="20"/>
                    <a:pt x="75" y="19"/>
                  </a:cubicBezTo>
                  <a:cubicBezTo>
                    <a:pt x="73" y="19"/>
                    <a:pt x="71" y="19"/>
                    <a:pt x="70" y="19"/>
                  </a:cubicBezTo>
                  <a:cubicBezTo>
                    <a:pt x="64" y="19"/>
                    <a:pt x="59" y="20"/>
                    <a:pt x="54" y="22"/>
                  </a:cubicBezTo>
                  <a:cubicBezTo>
                    <a:pt x="53" y="22"/>
                    <a:pt x="52" y="22"/>
                    <a:pt x="52" y="21"/>
                  </a:cubicBezTo>
                  <a:cubicBezTo>
                    <a:pt x="41" y="9"/>
                    <a:pt x="41" y="9"/>
                    <a:pt x="41" y="9"/>
                  </a:cubicBezTo>
                  <a:cubicBezTo>
                    <a:pt x="36" y="11"/>
                    <a:pt x="32" y="14"/>
                    <a:pt x="28" y="17"/>
                  </a:cubicBezTo>
                  <a:cubicBezTo>
                    <a:pt x="35" y="32"/>
                    <a:pt x="35" y="32"/>
                    <a:pt x="35" y="32"/>
                  </a:cubicBezTo>
                  <a:cubicBezTo>
                    <a:pt x="35" y="32"/>
                    <a:pt x="35" y="33"/>
                    <a:pt x="34" y="34"/>
                  </a:cubicBezTo>
                  <a:cubicBezTo>
                    <a:pt x="29" y="39"/>
                    <a:pt x="25" y="45"/>
                    <a:pt x="23" y="52"/>
                  </a:cubicBezTo>
                  <a:cubicBezTo>
                    <a:pt x="23" y="53"/>
                    <a:pt x="22" y="53"/>
                    <a:pt x="21" y="53"/>
                  </a:cubicBezTo>
                  <a:cubicBezTo>
                    <a:pt x="5" y="54"/>
                    <a:pt x="5" y="54"/>
                    <a:pt x="5" y="54"/>
                  </a:cubicBezTo>
                  <a:cubicBezTo>
                    <a:pt x="4" y="59"/>
                    <a:pt x="3" y="64"/>
                    <a:pt x="3" y="69"/>
                  </a:cubicBezTo>
                  <a:cubicBezTo>
                    <a:pt x="19" y="73"/>
                    <a:pt x="19" y="73"/>
                    <a:pt x="19" y="73"/>
                  </a:cubicBezTo>
                  <a:cubicBezTo>
                    <a:pt x="20" y="73"/>
                    <a:pt x="20" y="74"/>
                    <a:pt x="20" y="75"/>
                  </a:cubicBezTo>
                  <a:cubicBezTo>
                    <a:pt x="21" y="82"/>
                    <a:pt x="24" y="89"/>
                    <a:pt x="28" y="96"/>
                  </a:cubicBezTo>
                  <a:cubicBezTo>
                    <a:pt x="28" y="96"/>
                    <a:pt x="28" y="97"/>
                    <a:pt x="28" y="98"/>
                  </a:cubicBezTo>
                  <a:cubicBezTo>
                    <a:pt x="19" y="111"/>
                    <a:pt x="19" y="111"/>
                    <a:pt x="19" y="111"/>
                  </a:cubicBezTo>
                  <a:cubicBezTo>
                    <a:pt x="22" y="115"/>
                    <a:pt x="25" y="118"/>
                    <a:pt x="29" y="121"/>
                  </a:cubicBezTo>
                  <a:cubicBezTo>
                    <a:pt x="42" y="112"/>
                    <a:pt x="42" y="112"/>
                    <a:pt x="42" y="112"/>
                  </a:cubicBezTo>
                  <a:cubicBezTo>
                    <a:pt x="43" y="111"/>
                    <a:pt x="43" y="111"/>
                    <a:pt x="43" y="111"/>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5" name="Google Shape;1365;p92"/>
            <p:cNvSpPr/>
            <p:nvPr/>
          </p:nvSpPr>
          <p:spPr>
            <a:xfrm>
              <a:off x="7516813" y="3536950"/>
              <a:ext cx="115888" cy="115888"/>
            </a:xfrm>
            <a:custGeom>
              <a:rect b="b" l="l" r="r" t="t"/>
              <a:pathLst>
                <a:path extrusionOk="0" h="35" w="35">
                  <a:moveTo>
                    <a:pt x="18" y="35"/>
                  </a:moveTo>
                  <a:cubicBezTo>
                    <a:pt x="8" y="35"/>
                    <a:pt x="0" y="27"/>
                    <a:pt x="0" y="18"/>
                  </a:cubicBezTo>
                  <a:cubicBezTo>
                    <a:pt x="0" y="8"/>
                    <a:pt x="8" y="0"/>
                    <a:pt x="18" y="0"/>
                  </a:cubicBezTo>
                  <a:cubicBezTo>
                    <a:pt x="27" y="0"/>
                    <a:pt x="35" y="8"/>
                    <a:pt x="35" y="18"/>
                  </a:cubicBezTo>
                  <a:cubicBezTo>
                    <a:pt x="35" y="27"/>
                    <a:pt x="27" y="35"/>
                    <a:pt x="18" y="35"/>
                  </a:cubicBezTo>
                  <a:moveTo>
                    <a:pt x="18" y="4"/>
                  </a:moveTo>
                  <a:cubicBezTo>
                    <a:pt x="10" y="4"/>
                    <a:pt x="4" y="10"/>
                    <a:pt x="4" y="18"/>
                  </a:cubicBezTo>
                  <a:cubicBezTo>
                    <a:pt x="4" y="25"/>
                    <a:pt x="10" y="32"/>
                    <a:pt x="18" y="32"/>
                  </a:cubicBezTo>
                  <a:cubicBezTo>
                    <a:pt x="25" y="32"/>
                    <a:pt x="31" y="25"/>
                    <a:pt x="31" y="18"/>
                  </a:cubicBezTo>
                  <a:cubicBezTo>
                    <a:pt x="31" y="10"/>
                    <a:pt x="25" y="4"/>
                    <a:pt x="18" y="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366" name="Google Shape;1366;p92"/>
          <p:cNvSpPr/>
          <p:nvPr/>
        </p:nvSpPr>
        <p:spPr>
          <a:xfrm>
            <a:off x="3133277" y="4427550"/>
            <a:ext cx="447675" cy="446088"/>
          </a:xfrm>
          <a:custGeom>
            <a:rect b="b" l="l" r="r" t="t"/>
            <a:pathLst>
              <a:path extrusionOk="0" h="792" w="793">
                <a:moveTo>
                  <a:pt x="771" y="527"/>
                </a:moveTo>
                <a:cubicBezTo>
                  <a:pt x="785" y="486"/>
                  <a:pt x="793" y="442"/>
                  <a:pt x="793" y="396"/>
                </a:cubicBezTo>
                <a:cubicBezTo>
                  <a:pt x="793" y="371"/>
                  <a:pt x="790" y="346"/>
                  <a:pt x="786" y="321"/>
                </a:cubicBezTo>
                <a:cubicBezTo>
                  <a:pt x="786" y="321"/>
                  <a:pt x="786" y="321"/>
                  <a:pt x="786" y="321"/>
                </a:cubicBezTo>
                <a:cubicBezTo>
                  <a:pt x="786" y="321"/>
                  <a:pt x="786" y="320"/>
                  <a:pt x="786" y="320"/>
                </a:cubicBezTo>
                <a:cubicBezTo>
                  <a:pt x="785" y="315"/>
                  <a:pt x="783" y="310"/>
                  <a:pt x="782" y="305"/>
                </a:cubicBezTo>
                <a:cubicBezTo>
                  <a:pt x="782" y="303"/>
                  <a:pt x="782" y="302"/>
                  <a:pt x="781" y="301"/>
                </a:cubicBezTo>
                <a:cubicBezTo>
                  <a:pt x="780" y="296"/>
                  <a:pt x="779" y="292"/>
                  <a:pt x="778" y="287"/>
                </a:cubicBezTo>
                <a:cubicBezTo>
                  <a:pt x="777" y="285"/>
                  <a:pt x="777" y="283"/>
                  <a:pt x="776" y="281"/>
                </a:cubicBezTo>
                <a:cubicBezTo>
                  <a:pt x="775" y="278"/>
                  <a:pt x="774" y="275"/>
                  <a:pt x="773" y="273"/>
                </a:cubicBezTo>
                <a:cubicBezTo>
                  <a:pt x="772" y="269"/>
                  <a:pt x="771" y="265"/>
                  <a:pt x="769" y="261"/>
                </a:cubicBezTo>
                <a:cubicBezTo>
                  <a:pt x="769" y="260"/>
                  <a:pt x="769" y="259"/>
                  <a:pt x="768" y="258"/>
                </a:cubicBezTo>
                <a:cubicBezTo>
                  <a:pt x="742" y="186"/>
                  <a:pt x="694" y="123"/>
                  <a:pt x="631" y="77"/>
                </a:cubicBezTo>
                <a:cubicBezTo>
                  <a:pt x="631" y="77"/>
                  <a:pt x="630" y="76"/>
                  <a:pt x="630" y="76"/>
                </a:cubicBezTo>
                <a:cubicBezTo>
                  <a:pt x="578" y="38"/>
                  <a:pt x="517" y="13"/>
                  <a:pt x="451" y="4"/>
                </a:cubicBezTo>
                <a:cubicBezTo>
                  <a:pt x="451" y="4"/>
                  <a:pt x="451" y="4"/>
                  <a:pt x="451" y="4"/>
                </a:cubicBezTo>
                <a:cubicBezTo>
                  <a:pt x="450" y="4"/>
                  <a:pt x="450" y="4"/>
                  <a:pt x="450" y="4"/>
                </a:cubicBezTo>
                <a:cubicBezTo>
                  <a:pt x="442" y="3"/>
                  <a:pt x="433" y="2"/>
                  <a:pt x="425" y="1"/>
                </a:cubicBezTo>
                <a:cubicBezTo>
                  <a:pt x="424" y="1"/>
                  <a:pt x="423" y="1"/>
                  <a:pt x="423" y="1"/>
                </a:cubicBezTo>
                <a:cubicBezTo>
                  <a:pt x="419" y="1"/>
                  <a:pt x="416" y="1"/>
                  <a:pt x="412" y="1"/>
                </a:cubicBezTo>
                <a:cubicBezTo>
                  <a:pt x="411" y="1"/>
                  <a:pt x="410" y="1"/>
                  <a:pt x="410" y="1"/>
                </a:cubicBezTo>
                <a:cubicBezTo>
                  <a:pt x="405" y="0"/>
                  <a:pt x="401" y="0"/>
                  <a:pt x="397" y="0"/>
                </a:cubicBezTo>
                <a:cubicBezTo>
                  <a:pt x="394" y="0"/>
                  <a:pt x="390" y="0"/>
                  <a:pt x="387" y="0"/>
                </a:cubicBezTo>
                <a:cubicBezTo>
                  <a:pt x="385" y="1"/>
                  <a:pt x="383" y="1"/>
                  <a:pt x="381" y="1"/>
                </a:cubicBezTo>
                <a:cubicBezTo>
                  <a:pt x="380" y="1"/>
                  <a:pt x="378" y="1"/>
                  <a:pt x="376" y="1"/>
                </a:cubicBezTo>
                <a:cubicBezTo>
                  <a:pt x="374" y="1"/>
                  <a:pt x="371" y="1"/>
                  <a:pt x="369" y="1"/>
                </a:cubicBezTo>
                <a:cubicBezTo>
                  <a:pt x="368" y="1"/>
                  <a:pt x="367" y="1"/>
                  <a:pt x="366" y="2"/>
                </a:cubicBezTo>
                <a:cubicBezTo>
                  <a:pt x="363" y="2"/>
                  <a:pt x="360" y="2"/>
                  <a:pt x="357" y="2"/>
                </a:cubicBezTo>
                <a:cubicBezTo>
                  <a:pt x="357" y="2"/>
                  <a:pt x="357" y="2"/>
                  <a:pt x="357" y="2"/>
                </a:cubicBezTo>
                <a:cubicBezTo>
                  <a:pt x="310" y="7"/>
                  <a:pt x="265" y="20"/>
                  <a:pt x="223" y="41"/>
                </a:cubicBezTo>
                <a:cubicBezTo>
                  <a:pt x="223" y="41"/>
                  <a:pt x="222" y="41"/>
                  <a:pt x="222" y="41"/>
                </a:cubicBezTo>
                <a:cubicBezTo>
                  <a:pt x="206" y="49"/>
                  <a:pt x="190" y="58"/>
                  <a:pt x="175" y="69"/>
                </a:cubicBezTo>
                <a:cubicBezTo>
                  <a:pt x="175" y="69"/>
                  <a:pt x="175" y="69"/>
                  <a:pt x="175" y="69"/>
                </a:cubicBezTo>
                <a:cubicBezTo>
                  <a:pt x="109" y="114"/>
                  <a:pt x="58" y="177"/>
                  <a:pt x="29" y="251"/>
                </a:cubicBezTo>
                <a:cubicBezTo>
                  <a:pt x="29" y="251"/>
                  <a:pt x="29" y="252"/>
                  <a:pt x="28" y="253"/>
                </a:cubicBezTo>
                <a:cubicBezTo>
                  <a:pt x="27" y="258"/>
                  <a:pt x="25" y="262"/>
                  <a:pt x="23" y="267"/>
                </a:cubicBezTo>
                <a:cubicBezTo>
                  <a:pt x="22" y="269"/>
                  <a:pt x="22" y="271"/>
                  <a:pt x="21" y="273"/>
                </a:cubicBezTo>
                <a:cubicBezTo>
                  <a:pt x="20" y="277"/>
                  <a:pt x="19" y="280"/>
                  <a:pt x="18" y="283"/>
                </a:cubicBezTo>
                <a:cubicBezTo>
                  <a:pt x="17" y="286"/>
                  <a:pt x="16" y="289"/>
                  <a:pt x="15" y="292"/>
                </a:cubicBezTo>
                <a:cubicBezTo>
                  <a:pt x="15" y="293"/>
                  <a:pt x="15" y="295"/>
                  <a:pt x="14" y="296"/>
                </a:cubicBezTo>
                <a:cubicBezTo>
                  <a:pt x="14" y="296"/>
                  <a:pt x="14" y="296"/>
                  <a:pt x="14" y="296"/>
                </a:cubicBezTo>
                <a:cubicBezTo>
                  <a:pt x="6" y="327"/>
                  <a:pt x="2" y="359"/>
                  <a:pt x="2" y="392"/>
                </a:cubicBezTo>
                <a:cubicBezTo>
                  <a:pt x="1" y="393"/>
                  <a:pt x="0" y="394"/>
                  <a:pt x="0" y="396"/>
                </a:cubicBezTo>
                <a:cubicBezTo>
                  <a:pt x="0" y="397"/>
                  <a:pt x="1" y="399"/>
                  <a:pt x="2" y="400"/>
                </a:cubicBezTo>
                <a:cubicBezTo>
                  <a:pt x="2" y="444"/>
                  <a:pt x="10" y="486"/>
                  <a:pt x="23" y="525"/>
                </a:cubicBezTo>
                <a:cubicBezTo>
                  <a:pt x="23" y="525"/>
                  <a:pt x="23" y="525"/>
                  <a:pt x="23" y="526"/>
                </a:cubicBezTo>
                <a:cubicBezTo>
                  <a:pt x="23" y="528"/>
                  <a:pt x="24" y="529"/>
                  <a:pt x="25" y="531"/>
                </a:cubicBezTo>
                <a:cubicBezTo>
                  <a:pt x="42" y="577"/>
                  <a:pt x="67" y="619"/>
                  <a:pt x="98" y="655"/>
                </a:cubicBezTo>
                <a:cubicBezTo>
                  <a:pt x="98" y="655"/>
                  <a:pt x="98" y="655"/>
                  <a:pt x="98" y="655"/>
                </a:cubicBezTo>
                <a:cubicBezTo>
                  <a:pt x="98" y="659"/>
                  <a:pt x="101" y="662"/>
                  <a:pt x="105" y="662"/>
                </a:cubicBezTo>
                <a:cubicBezTo>
                  <a:pt x="177" y="742"/>
                  <a:pt x="281" y="792"/>
                  <a:pt x="397" y="792"/>
                </a:cubicBezTo>
                <a:cubicBezTo>
                  <a:pt x="569" y="792"/>
                  <a:pt x="715" y="682"/>
                  <a:pt x="770" y="529"/>
                </a:cubicBezTo>
                <a:cubicBezTo>
                  <a:pt x="770" y="528"/>
                  <a:pt x="771" y="527"/>
                  <a:pt x="771" y="527"/>
                </a:cubicBezTo>
                <a:moveTo>
                  <a:pt x="684" y="648"/>
                </a:moveTo>
                <a:cubicBezTo>
                  <a:pt x="553" y="648"/>
                  <a:pt x="553" y="648"/>
                  <a:pt x="553" y="648"/>
                </a:cubicBezTo>
                <a:cubicBezTo>
                  <a:pt x="555" y="643"/>
                  <a:pt x="557" y="637"/>
                  <a:pt x="559" y="632"/>
                </a:cubicBezTo>
                <a:cubicBezTo>
                  <a:pt x="560" y="634"/>
                  <a:pt x="562" y="636"/>
                  <a:pt x="563" y="638"/>
                </a:cubicBezTo>
                <a:cubicBezTo>
                  <a:pt x="569" y="644"/>
                  <a:pt x="577" y="647"/>
                  <a:pt x="587" y="647"/>
                </a:cubicBezTo>
                <a:cubicBezTo>
                  <a:pt x="587" y="647"/>
                  <a:pt x="587" y="647"/>
                  <a:pt x="587" y="647"/>
                </a:cubicBezTo>
                <a:cubicBezTo>
                  <a:pt x="594" y="647"/>
                  <a:pt x="600" y="646"/>
                  <a:pt x="608" y="644"/>
                </a:cubicBezTo>
                <a:cubicBezTo>
                  <a:pt x="661" y="630"/>
                  <a:pt x="680" y="578"/>
                  <a:pt x="689" y="533"/>
                </a:cubicBezTo>
                <a:cubicBezTo>
                  <a:pt x="695" y="533"/>
                  <a:pt x="695" y="533"/>
                  <a:pt x="695" y="533"/>
                </a:cubicBezTo>
                <a:cubicBezTo>
                  <a:pt x="688" y="546"/>
                  <a:pt x="684" y="564"/>
                  <a:pt x="683" y="564"/>
                </a:cubicBezTo>
                <a:cubicBezTo>
                  <a:pt x="679" y="583"/>
                  <a:pt x="681" y="594"/>
                  <a:pt x="689" y="598"/>
                </a:cubicBezTo>
                <a:cubicBezTo>
                  <a:pt x="691" y="599"/>
                  <a:pt x="693" y="600"/>
                  <a:pt x="695" y="600"/>
                </a:cubicBezTo>
                <a:cubicBezTo>
                  <a:pt x="695" y="600"/>
                  <a:pt x="695" y="600"/>
                  <a:pt x="695" y="600"/>
                </a:cubicBezTo>
                <a:cubicBezTo>
                  <a:pt x="713" y="600"/>
                  <a:pt x="723" y="562"/>
                  <a:pt x="725" y="544"/>
                </a:cubicBezTo>
                <a:cubicBezTo>
                  <a:pt x="726" y="540"/>
                  <a:pt x="726" y="536"/>
                  <a:pt x="726" y="533"/>
                </a:cubicBezTo>
                <a:cubicBezTo>
                  <a:pt x="754" y="533"/>
                  <a:pt x="754" y="533"/>
                  <a:pt x="754" y="533"/>
                </a:cubicBezTo>
                <a:cubicBezTo>
                  <a:pt x="737" y="575"/>
                  <a:pt x="713" y="614"/>
                  <a:pt x="684" y="648"/>
                </a:cubicBezTo>
                <a:moveTo>
                  <a:pt x="244" y="710"/>
                </a:moveTo>
                <a:cubicBezTo>
                  <a:pt x="248" y="717"/>
                  <a:pt x="248" y="720"/>
                  <a:pt x="248" y="721"/>
                </a:cubicBezTo>
                <a:cubicBezTo>
                  <a:pt x="248" y="721"/>
                  <a:pt x="247" y="721"/>
                  <a:pt x="246" y="721"/>
                </a:cubicBezTo>
                <a:cubicBezTo>
                  <a:pt x="242" y="721"/>
                  <a:pt x="236" y="718"/>
                  <a:pt x="233" y="714"/>
                </a:cubicBezTo>
                <a:cubicBezTo>
                  <a:pt x="224" y="704"/>
                  <a:pt x="221" y="684"/>
                  <a:pt x="221" y="662"/>
                </a:cubicBezTo>
                <a:cubicBezTo>
                  <a:pt x="245" y="662"/>
                  <a:pt x="245" y="662"/>
                  <a:pt x="245" y="662"/>
                </a:cubicBezTo>
                <a:cubicBezTo>
                  <a:pt x="237" y="678"/>
                  <a:pt x="234" y="694"/>
                  <a:pt x="244" y="710"/>
                </a:cubicBezTo>
                <a:moveTo>
                  <a:pt x="41" y="533"/>
                </a:moveTo>
                <a:cubicBezTo>
                  <a:pt x="159" y="533"/>
                  <a:pt x="159" y="533"/>
                  <a:pt x="159" y="533"/>
                </a:cubicBezTo>
                <a:cubicBezTo>
                  <a:pt x="166" y="543"/>
                  <a:pt x="176" y="552"/>
                  <a:pt x="185" y="559"/>
                </a:cubicBezTo>
                <a:cubicBezTo>
                  <a:pt x="190" y="564"/>
                  <a:pt x="196" y="569"/>
                  <a:pt x="199" y="573"/>
                </a:cubicBezTo>
                <a:cubicBezTo>
                  <a:pt x="206" y="582"/>
                  <a:pt x="206" y="608"/>
                  <a:pt x="206" y="634"/>
                </a:cubicBezTo>
                <a:cubicBezTo>
                  <a:pt x="206" y="638"/>
                  <a:pt x="206" y="643"/>
                  <a:pt x="206" y="648"/>
                </a:cubicBezTo>
                <a:cubicBezTo>
                  <a:pt x="111" y="648"/>
                  <a:pt x="111" y="648"/>
                  <a:pt x="111" y="648"/>
                </a:cubicBezTo>
                <a:cubicBezTo>
                  <a:pt x="81" y="614"/>
                  <a:pt x="57" y="575"/>
                  <a:pt x="41" y="533"/>
                </a:cubicBezTo>
                <a:moveTo>
                  <a:pt x="23" y="319"/>
                </a:moveTo>
                <a:cubicBezTo>
                  <a:pt x="30" y="332"/>
                  <a:pt x="34" y="343"/>
                  <a:pt x="35" y="351"/>
                </a:cubicBezTo>
                <a:cubicBezTo>
                  <a:pt x="38" y="365"/>
                  <a:pt x="55" y="377"/>
                  <a:pt x="74" y="389"/>
                </a:cubicBezTo>
                <a:cubicBezTo>
                  <a:pt x="16" y="389"/>
                  <a:pt x="16" y="389"/>
                  <a:pt x="16" y="389"/>
                </a:cubicBezTo>
                <a:cubicBezTo>
                  <a:pt x="16" y="365"/>
                  <a:pt x="19" y="341"/>
                  <a:pt x="23" y="319"/>
                </a:cubicBezTo>
                <a:moveTo>
                  <a:pt x="97" y="403"/>
                </a:moveTo>
                <a:cubicBezTo>
                  <a:pt x="109" y="411"/>
                  <a:pt x="119" y="419"/>
                  <a:pt x="120" y="425"/>
                </a:cubicBezTo>
                <a:cubicBezTo>
                  <a:pt x="120" y="443"/>
                  <a:pt x="136" y="444"/>
                  <a:pt x="144" y="444"/>
                </a:cubicBezTo>
                <a:cubicBezTo>
                  <a:pt x="146" y="444"/>
                  <a:pt x="149" y="444"/>
                  <a:pt x="151" y="444"/>
                </a:cubicBezTo>
                <a:cubicBezTo>
                  <a:pt x="151" y="445"/>
                  <a:pt x="151" y="447"/>
                  <a:pt x="150" y="450"/>
                </a:cubicBezTo>
                <a:cubicBezTo>
                  <a:pt x="140" y="480"/>
                  <a:pt x="142" y="502"/>
                  <a:pt x="150" y="519"/>
                </a:cubicBezTo>
                <a:cubicBezTo>
                  <a:pt x="36" y="519"/>
                  <a:pt x="36" y="519"/>
                  <a:pt x="36" y="519"/>
                </a:cubicBezTo>
                <a:cubicBezTo>
                  <a:pt x="23" y="482"/>
                  <a:pt x="16" y="443"/>
                  <a:pt x="16" y="403"/>
                </a:cubicBezTo>
                <a:lnTo>
                  <a:pt x="97" y="403"/>
                </a:lnTo>
                <a:close/>
                <a:moveTo>
                  <a:pt x="220" y="634"/>
                </a:moveTo>
                <a:cubicBezTo>
                  <a:pt x="220" y="603"/>
                  <a:pt x="220" y="577"/>
                  <a:pt x="210" y="564"/>
                </a:cubicBezTo>
                <a:cubicBezTo>
                  <a:pt x="206" y="559"/>
                  <a:pt x="200" y="554"/>
                  <a:pt x="194" y="549"/>
                </a:cubicBezTo>
                <a:cubicBezTo>
                  <a:pt x="171" y="529"/>
                  <a:pt x="146" y="507"/>
                  <a:pt x="163" y="454"/>
                </a:cubicBezTo>
                <a:cubicBezTo>
                  <a:pt x="165" y="449"/>
                  <a:pt x="167" y="442"/>
                  <a:pt x="162" y="436"/>
                </a:cubicBezTo>
                <a:cubicBezTo>
                  <a:pt x="158" y="430"/>
                  <a:pt x="150" y="430"/>
                  <a:pt x="144" y="430"/>
                </a:cubicBezTo>
                <a:cubicBezTo>
                  <a:pt x="134" y="429"/>
                  <a:pt x="134" y="428"/>
                  <a:pt x="134" y="425"/>
                </a:cubicBezTo>
                <a:cubicBezTo>
                  <a:pt x="133" y="412"/>
                  <a:pt x="120" y="401"/>
                  <a:pt x="103" y="390"/>
                </a:cubicBezTo>
                <a:cubicBezTo>
                  <a:pt x="103" y="390"/>
                  <a:pt x="103" y="390"/>
                  <a:pt x="103" y="390"/>
                </a:cubicBezTo>
                <a:cubicBezTo>
                  <a:pt x="98" y="387"/>
                  <a:pt x="94" y="384"/>
                  <a:pt x="89" y="382"/>
                </a:cubicBezTo>
                <a:cubicBezTo>
                  <a:pt x="72" y="371"/>
                  <a:pt x="51" y="358"/>
                  <a:pt x="49" y="349"/>
                </a:cubicBezTo>
                <a:cubicBezTo>
                  <a:pt x="47" y="336"/>
                  <a:pt x="40" y="319"/>
                  <a:pt x="29" y="297"/>
                </a:cubicBezTo>
                <a:cubicBezTo>
                  <a:pt x="29" y="296"/>
                  <a:pt x="29" y="295"/>
                  <a:pt x="30" y="293"/>
                </a:cubicBezTo>
                <a:cubicBezTo>
                  <a:pt x="30" y="291"/>
                  <a:pt x="31" y="288"/>
                  <a:pt x="32" y="285"/>
                </a:cubicBezTo>
                <a:cubicBezTo>
                  <a:pt x="33" y="282"/>
                  <a:pt x="34" y="279"/>
                  <a:pt x="35" y="276"/>
                </a:cubicBezTo>
                <a:cubicBezTo>
                  <a:pt x="36" y="274"/>
                  <a:pt x="36" y="273"/>
                  <a:pt x="37" y="271"/>
                </a:cubicBezTo>
                <a:cubicBezTo>
                  <a:pt x="38" y="266"/>
                  <a:pt x="40" y="262"/>
                  <a:pt x="42" y="257"/>
                </a:cubicBezTo>
                <a:cubicBezTo>
                  <a:pt x="42" y="257"/>
                  <a:pt x="42" y="256"/>
                  <a:pt x="42" y="256"/>
                </a:cubicBezTo>
                <a:cubicBezTo>
                  <a:pt x="70" y="186"/>
                  <a:pt x="118" y="126"/>
                  <a:pt x="178" y="84"/>
                </a:cubicBezTo>
                <a:cubicBezTo>
                  <a:pt x="208" y="107"/>
                  <a:pt x="230" y="127"/>
                  <a:pt x="246" y="144"/>
                </a:cubicBezTo>
                <a:cubicBezTo>
                  <a:pt x="246" y="144"/>
                  <a:pt x="247" y="144"/>
                  <a:pt x="247" y="144"/>
                </a:cubicBezTo>
                <a:cubicBezTo>
                  <a:pt x="271" y="168"/>
                  <a:pt x="281" y="184"/>
                  <a:pt x="279" y="191"/>
                </a:cubicBezTo>
                <a:cubicBezTo>
                  <a:pt x="279" y="193"/>
                  <a:pt x="276" y="194"/>
                  <a:pt x="273" y="195"/>
                </a:cubicBezTo>
                <a:cubicBezTo>
                  <a:pt x="212" y="206"/>
                  <a:pt x="173" y="230"/>
                  <a:pt x="158" y="263"/>
                </a:cubicBezTo>
                <a:cubicBezTo>
                  <a:pt x="150" y="280"/>
                  <a:pt x="152" y="297"/>
                  <a:pt x="154" y="309"/>
                </a:cubicBezTo>
                <a:cubicBezTo>
                  <a:pt x="154" y="312"/>
                  <a:pt x="155" y="317"/>
                  <a:pt x="154" y="319"/>
                </a:cubicBezTo>
                <a:cubicBezTo>
                  <a:pt x="153" y="319"/>
                  <a:pt x="152" y="319"/>
                  <a:pt x="150" y="311"/>
                </a:cubicBezTo>
                <a:cubicBezTo>
                  <a:pt x="148" y="300"/>
                  <a:pt x="143" y="282"/>
                  <a:pt x="117" y="282"/>
                </a:cubicBezTo>
                <a:cubicBezTo>
                  <a:pt x="83" y="282"/>
                  <a:pt x="71" y="310"/>
                  <a:pt x="71" y="334"/>
                </a:cubicBezTo>
                <a:cubicBezTo>
                  <a:pt x="71" y="344"/>
                  <a:pt x="75" y="354"/>
                  <a:pt x="83" y="361"/>
                </a:cubicBezTo>
                <a:cubicBezTo>
                  <a:pt x="91" y="369"/>
                  <a:pt x="103" y="374"/>
                  <a:pt x="116" y="374"/>
                </a:cubicBezTo>
                <a:cubicBezTo>
                  <a:pt x="124" y="374"/>
                  <a:pt x="127" y="384"/>
                  <a:pt x="131" y="399"/>
                </a:cubicBezTo>
                <a:cubicBezTo>
                  <a:pt x="134" y="411"/>
                  <a:pt x="138" y="424"/>
                  <a:pt x="150" y="424"/>
                </a:cubicBezTo>
                <a:cubicBezTo>
                  <a:pt x="154" y="424"/>
                  <a:pt x="160" y="422"/>
                  <a:pt x="168" y="421"/>
                </a:cubicBezTo>
                <a:cubicBezTo>
                  <a:pt x="179" y="418"/>
                  <a:pt x="192" y="415"/>
                  <a:pt x="207" y="415"/>
                </a:cubicBezTo>
                <a:cubicBezTo>
                  <a:pt x="219" y="415"/>
                  <a:pt x="229" y="417"/>
                  <a:pt x="239" y="422"/>
                </a:cubicBezTo>
                <a:cubicBezTo>
                  <a:pt x="290" y="444"/>
                  <a:pt x="370" y="494"/>
                  <a:pt x="351" y="539"/>
                </a:cubicBezTo>
                <a:cubicBezTo>
                  <a:pt x="342" y="559"/>
                  <a:pt x="320" y="581"/>
                  <a:pt x="298" y="602"/>
                </a:cubicBezTo>
                <a:cubicBezTo>
                  <a:pt x="282" y="617"/>
                  <a:pt x="266" y="633"/>
                  <a:pt x="254" y="648"/>
                </a:cubicBezTo>
                <a:cubicBezTo>
                  <a:pt x="220" y="648"/>
                  <a:pt x="220" y="648"/>
                  <a:pt x="220" y="648"/>
                </a:cubicBezTo>
                <a:cubicBezTo>
                  <a:pt x="220" y="643"/>
                  <a:pt x="220" y="638"/>
                  <a:pt x="220" y="634"/>
                </a:cubicBezTo>
                <a:moveTo>
                  <a:pt x="226" y="55"/>
                </a:moveTo>
                <a:cubicBezTo>
                  <a:pt x="261" y="68"/>
                  <a:pt x="262" y="75"/>
                  <a:pt x="262" y="75"/>
                </a:cubicBezTo>
                <a:cubicBezTo>
                  <a:pt x="262" y="80"/>
                  <a:pt x="264" y="87"/>
                  <a:pt x="267" y="94"/>
                </a:cubicBezTo>
                <a:cubicBezTo>
                  <a:pt x="261" y="104"/>
                  <a:pt x="255" y="115"/>
                  <a:pt x="249" y="127"/>
                </a:cubicBezTo>
                <a:cubicBezTo>
                  <a:pt x="234" y="112"/>
                  <a:pt x="214" y="94"/>
                  <a:pt x="190" y="75"/>
                </a:cubicBezTo>
                <a:cubicBezTo>
                  <a:pt x="202" y="68"/>
                  <a:pt x="214" y="61"/>
                  <a:pt x="226" y="55"/>
                </a:cubicBezTo>
                <a:moveTo>
                  <a:pt x="397" y="14"/>
                </a:moveTo>
                <a:cubicBezTo>
                  <a:pt x="401" y="14"/>
                  <a:pt x="405" y="14"/>
                  <a:pt x="408" y="14"/>
                </a:cubicBezTo>
                <a:cubicBezTo>
                  <a:pt x="409" y="15"/>
                  <a:pt x="410" y="15"/>
                  <a:pt x="411" y="15"/>
                </a:cubicBezTo>
                <a:cubicBezTo>
                  <a:pt x="414" y="15"/>
                  <a:pt x="417" y="15"/>
                  <a:pt x="419" y="15"/>
                </a:cubicBezTo>
                <a:cubicBezTo>
                  <a:pt x="420" y="15"/>
                  <a:pt x="421" y="15"/>
                  <a:pt x="422" y="15"/>
                </a:cubicBezTo>
                <a:cubicBezTo>
                  <a:pt x="425" y="15"/>
                  <a:pt x="428" y="16"/>
                  <a:pt x="431" y="16"/>
                </a:cubicBezTo>
                <a:cubicBezTo>
                  <a:pt x="432" y="16"/>
                  <a:pt x="432" y="16"/>
                  <a:pt x="433" y="16"/>
                </a:cubicBezTo>
                <a:cubicBezTo>
                  <a:pt x="436" y="16"/>
                  <a:pt x="439" y="17"/>
                  <a:pt x="443" y="17"/>
                </a:cubicBezTo>
                <a:cubicBezTo>
                  <a:pt x="443" y="17"/>
                  <a:pt x="443" y="17"/>
                  <a:pt x="444" y="17"/>
                </a:cubicBezTo>
                <a:cubicBezTo>
                  <a:pt x="444" y="19"/>
                  <a:pt x="444" y="20"/>
                  <a:pt x="444" y="21"/>
                </a:cubicBezTo>
                <a:cubicBezTo>
                  <a:pt x="444" y="21"/>
                  <a:pt x="444" y="21"/>
                  <a:pt x="444" y="21"/>
                </a:cubicBezTo>
                <a:cubicBezTo>
                  <a:pt x="443" y="25"/>
                  <a:pt x="442" y="27"/>
                  <a:pt x="441" y="27"/>
                </a:cubicBezTo>
                <a:cubicBezTo>
                  <a:pt x="432" y="31"/>
                  <a:pt x="413" y="40"/>
                  <a:pt x="412" y="71"/>
                </a:cubicBezTo>
                <a:cubicBezTo>
                  <a:pt x="411" y="84"/>
                  <a:pt x="399" y="87"/>
                  <a:pt x="378" y="91"/>
                </a:cubicBezTo>
                <a:cubicBezTo>
                  <a:pt x="371" y="92"/>
                  <a:pt x="364" y="93"/>
                  <a:pt x="358" y="95"/>
                </a:cubicBezTo>
                <a:cubicBezTo>
                  <a:pt x="345" y="99"/>
                  <a:pt x="340" y="108"/>
                  <a:pt x="335" y="115"/>
                </a:cubicBezTo>
                <a:cubicBezTo>
                  <a:pt x="331" y="122"/>
                  <a:pt x="328" y="127"/>
                  <a:pt x="319" y="127"/>
                </a:cubicBezTo>
                <a:cubicBezTo>
                  <a:pt x="318" y="127"/>
                  <a:pt x="318" y="127"/>
                  <a:pt x="318" y="127"/>
                </a:cubicBezTo>
                <a:cubicBezTo>
                  <a:pt x="318" y="127"/>
                  <a:pt x="318" y="127"/>
                  <a:pt x="318" y="127"/>
                </a:cubicBezTo>
                <a:cubicBezTo>
                  <a:pt x="299" y="127"/>
                  <a:pt x="276" y="90"/>
                  <a:pt x="276" y="75"/>
                </a:cubicBezTo>
                <a:cubicBezTo>
                  <a:pt x="276" y="68"/>
                  <a:pt x="272" y="59"/>
                  <a:pt x="244" y="47"/>
                </a:cubicBezTo>
                <a:cubicBezTo>
                  <a:pt x="291" y="26"/>
                  <a:pt x="343" y="14"/>
                  <a:pt x="397" y="14"/>
                </a:cubicBezTo>
                <a:moveTo>
                  <a:pt x="761" y="281"/>
                </a:moveTo>
                <a:cubicBezTo>
                  <a:pt x="762" y="283"/>
                  <a:pt x="763" y="286"/>
                  <a:pt x="764" y="289"/>
                </a:cubicBezTo>
                <a:cubicBezTo>
                  <a:pt x="765" y="293"/>
                  <a:pt x="766" y="297"/>
                  <a:pt x="767" y="301"/>
                </a:cubicBezTo>
                <a:cubicBezTo>
                  <a:pt x="767" y="302"/>
                  <a:pt x="767" y="303"/>
                  <a:pt x="768" y="304"/>
                </a:cubicBezTo>
                <a:cubicBezTo>
                  <a:pt x="769" y="309"/>
                  <a:pt x="770" y="314"/>
                  <a:pt x="771" y="318"/>
                </a:cubicBezTo>
                <a:cubicBezTo>
                  <a:pt x="771" y="319"/>
                  <a:pt x="771" y="319"/>
                  <a:pt x="771" y="319"/>
                </a:cubicBezTo>
                <a:cubicBezTo>
                  <a:pt x="709" y="355"/>
                  <a:pt x="688" y="454"/>
                  <a:pt x="683" y="484"/>
                </a:cubicBezTo>
                <a:cubicBezTo>
                  <a:pt x="682" y="488"/>
                  <a:pt x="681" y="492"/>
                  <a:pt x="681" y="497"/>
                </a:cubicBezTo>
                <a:cubicBezTo>
                  <a:pt x="679" y="505"/>
                  <a:pt x="678" y="514"/>
                  <a:pt x="676" y="524"/>
                </a:cubicBezTo>
                <a:cubicBezTo>
                  <a:pt x="676" y="524"/>
                  <a:pt x="676" y="524"/>
                  <a:pt x="676" y="524"/>
                </a:cubicBezTo>
                <a:cubicBezTo>
                  <a:pt x="668" y="567"/>
                  <a:pt x="652" y="618"/>
                  <a:pt x="605" y="631"/>
                </a:cubicBezTo>
                <a:cubicBezTo>
                  <a:pt x="598" y="632"/>
                  <a:pt x="592" y="633"/>
                  <a:pt x="587" y="633"/>
                </a:cubicBezTo>
                <a:cubicBezTo>
                  <a:pt x="581" y="633"/>
                  <a:pt x="577" y="632"/>
                  <a:pt x="574" y="629"/>
                </a:cubicBezTo>
                <a:cubicBezTo>
                  <a:pt x="567" y="621"/>
                  <a:pt x="568" y="604"/>
                  <a:pt x="569" y="589"/>
                </a:cubicBezTo>
                <a:cubicBezTo>
                  <a:pt x="570" y="582"/>
                  <a:pt x="570" y="576"/>
                  <a:pt x="570" y="570"/>
                </a:cubicBezTo>
                <a:cubicBezTo>
                  <a:pt x="570" y="565"/>
                  <a:pt x="570" y="560"/>
                  <a:pt x="570" y="554"/>
                </a:cubicBezTo>
                <a:cubicBezTo>
                  <a:pt x="569" y="517"/>
                  <a:pt x="569" y="463"/>
                  <a:pt x="547" y="438"/>
                </a:cubicBezTo>
                <a:cubicBezTo>
                  <a:pt x="541" y="431"/>
                  <a:pt x="533" y="428"/>
                  <a:pt x="524" y="428"/>
                </a:cubicBezTo>
                <a:cubicBezTo>
                  <a:pt x="517" y="428"/>
                  <a:pt x="511" y="429"/>
                  <a:pt x="504" y="431"/>
                </a:cubicBezTo>
                <a:cubicBezTo>
                  <a:pt x="498" y="433"/>
                  <a:pt x="491" y="435"/>
                  <a:pt x="485" y="435"/>
                </a:cubicBezTo>
                <a:cubicBezTo>
                  <a:pt x="478" y="435"/>
                  <a:pt x="469" y="433"/>
                  <a:pt x="458" y="420"/>
                </a:cubicBezTo>
                <a:cubicBezTo>
                  <a:pt x="437" y="395"/>
                  <a:pt x="429" y="369"/>
                  <a:pt x="432" y="345"/>
                </a:cubicBezTo>
                <a:cubicBezTo>
                  <a:pt x="438" y="305"/>
                  <a:pt x="474" y="279"/>
                  <a:pt x="474" y="279"/>
                </a:cubicBezTo>
                <a:cubicBezTo>
                  <a:pt x="477" y="278"/>
                  <a:pt x="478" y="275"/>
                  <a:pt x="478" y="273"/>
                </a:cubicBezTo>
                <a:cubicBezTo>
                  <a:pt x="477" y="271"/>
                  <a:pt x="477" y="269"/>
                  <a:pt x="477" y="266"/>
                </a:cubicBezTo>
                <a:cubicBezTo>
                  <a:pt x="477" y="266"/>
                  <a:pt x="477" y="266"/>
                  <a:pt x="477" y="266"/>
                </a:cubicBezTo>
                <a:cubicBezTo>
                  <a:pt x="478" y="266"/>
                  <a:pt x="493" y="268"/>
                  <a:pt x="506" y="268"/>
                </a:cubicBezTo>
                <a:cubicBezTo>
                  <a:pt x="506" y="268"/>
                  <a:pt x="506" y="268"/>
                  <a:pt x="506" y="268"/>
                </a:cubicBezTo>
                <a:cubicBezTo>
                  <a:pt x="514" y="268"/>
                  <a:pt x="520" y="267"/>
                  <a:pt x="524" y="265"/>
                </a:cubicBezTo>
                <a:cubicBezTo>
                  <a:pt x="529" y="262"/>
                  <a:pt x="542" y="258"/>
                  <a:pt x="550" y="258"/>
                </a:cubicBezTo>
                <a:cubicBezTo>
                  <a:pt x="552" y="258"/>
                  <a:pt x="553" y="258"/>
                  <a:pt x="554" y="258"/>
                </a:cubicBezTo>
                <a:cubicBezTo>
                  <a:pt x="554" y="259"/>
                  <a:pt x="553" y="261"/>
                  <a:pt x="553" y="263"/>
                </a:cubicBezTo>
                <a:cubicBezTo>
                  <a:pt x="552" y="271"/>
                  <a:pt x="549" y="288"/>
                  <a:pt x="573" y="295"/>
                </a:cubicBezTo>
                <a:cubicBezTo>
                  <a:pt x="577" y="296"/>
                  <a:pt x="580" y="297"/>
                  <a:pt x="583" y="297"/>
                </a:cubicBezTo>
                <a:cubicBezTo>
                  <a:pt x="583" y="297"/>
                  <a:pt x="583" y="297"/>
                  <a:pt x="583" y="297"/>
                </a:cubicBezTo>
                <a:cubicBezTo>
                  <a:pt x="587" y="298"/>
                  <a:pt x="590" y="298"/>
                  <a:pt x="594" y="298"/>
                </a:cubicBezTo>
                <a:cubicBezTo>
                  <a:pt x="601" y="298"/>
                  <a:pt x="607" y="297"/>
                  <a:pt x="612" y="296"/>
                </a:cubicBezTo>
                <a:cubicBezTo>
                  <a:pt x="616" y="295"/>
                  <a:pt x="620" y="294"/>
                  <a:pt x="624" y="294"/>
                </a:cubicBezTo>
                <a:cubicBezTo>
                  <a:pt x="627" y="295"/>
                  <a:pt x="631" y="296"/>
                  <a:pt x="636" y="297"/>
                </a:cubicBezTo>
                <a:cubicBezTo>
                  <a:pt x="643" y="299"/>
                  <a:pt x="651" y="302"/>
                  <a:pt x="658" y="302"/>
                </a:cubicBezTo>
                <a:cubicBezTo>
                  <a:pt x="664" y="302"/>
                  <a:pt x="668" y="300"/>
                  <a:pt x="671" y="297"/>
                </a:cubicBezTo>
                <a:cubicBezTo>
                  <a:pt x="675" y="293"/>
                  <a:pt x="676" y="288"/>
                  <a:pt x="676" y="281"/>
                </a:cubicBezTo>
                <a:cubicBezTo>
                  <a:pt x="675" y="260"/>
                  <a:pt x="658" y="258"/>
                  <a:pt x="648" y="256"/>
                </a:cubicBezTo>
                <a:cubicBezTo>
                  <a:pt x="643" y="255"/>
                  <a:pt x="638" y="255"/>
                  <a:pt x="636" y="252"/>
                </a:cubicBezTo>
                <a:cubicBezTo>
                  <a:pt x="633" y="249"/>
                  <a:pt x="630" y="247"/>
                  <a:pt x="626" y="247"/>
                </a:cubicBezTo>
                <a:cubicBezTo>
                  <a:pt x="620" y="247"/>
                  <a:pt x="617" y="252"/>
                  <a:pt x="614" y="256"/>
                </a:cubicBezTo>
                <a:cubicBezTo>
                  <a:pt x="612" y="253"/>
                  <a:pt x="610" y="249"/>
                  <a:pt x="608" y="246"/>
                </a:cubicBezTo>
                <a:cubicBezTo>
                  <a:pt x="594" y="223"/>
                  <a:pt x="582" y="204"/>
                  <a:pt x="568" y="203"/>
                </a:cubicBezTo>
                <a:cubicBezTo>
                  <a:pt x="568" y="203"/>
                  <a:pt x="567" y="202"/>
                  <a:pt x="567" y="202"/>
                </a:cubicBezTo>
                <a:cubicBezTo>
                  <a:pt x="563" y="202"/>
                  <a:pt x="560" y="204"/>
                  <a:pt x="558" y="207"/>
                </a:cubicBezTo>
                <a:cubicBezTo>
                  <a:pt x="556" y="210"/>
                  <a:pt x="556" y="214"/>
                  <a:pt x="557" y="218"/>
                </a:cubicBezTo>
                <a:cubicBezTo>
                  <a:pt x="554" y="216"/>
                  <a:pt x="551" y="215"/>
                  <a:pt x="547" y="215"/>
                </a:cubicBezTo>
                <a:cubicBezTo>
                  <a:pt x="541" y="214"/>
                  <a:pt x="536" y="214"/>
                  <a:pt x="533" y="214"/>
                </a:cubicBezTo>
                <a:cubicBezTo>
                  <a:pt x="526" y="214"/>
                  <a:pt x="522" y="215"/>
                  <a:pt x="516" y="217"/>
                </a:cubicBezTo>
                <a:cubicBezTo>
                  <a:pt x="513" y="218"/>
                  <a:pt x="513" y="218"/>
                  <a:pt x="513" y="218"/>
                </a:cubicBezTo>
                <a:cubicBezTo>
                  <a:pt x="501" y="221"/>
                  <a:pt x="502" y="230"/>
                  <a:pt x="502" y="234"/>
                </a:cubicBezTo>
                <a:cubicBezTo>
                  <a:pt x="503" y="236"/>
                  <a:pt x="503" y="237"/>
                  <a:pt x="502" y="240"/>
                </a:cubicBezTo>
                <a:cubicBezTo>
                  <a:pt x="501" y="242"/>
                  <a:pt x="494" y="244"/>
                  <a:pt x="490" y="245"/>
                </a:cubicBezTo>
                <a:cubicBezTo>
                  <a:pt x="484" y="246"/>
                  <a:pt x="477" y="248"/>
                  <a:pt x="473" y="253"/>
                </a:cubicBezTo>
                <a:cubicBezTo>
                  <a:pt x="472" y="249"/>
                  <a:pt x="471" y="246"/>
                  <a:pt x="469" y="244"/>
                </a:cubicBezTo>
                <a:cubicBezTo>
                  <a:pt x="469" y="242"/>
                  <a:pt x="470" y="239"/>
                  <a:pt x="473" y="235"/>
                </a:cubicBezTo>
                <a:cubicBezTo>
                  <a:pt x="477" y="231"/>
                  <a:pt x="481" y="229"/>
                  <a:pt x="484" y="229"/>
                </a:cubicBezTo>
                <a:cubicBezTo>
                  <a:pt x="492" y="229"/>
                  <a:pt x="498" y="223"/>
                  <a:pt x="499" y="216"/>
                </a:cubicBezTo>
                <a:cubicBezTo>
                  <a:pt x="499" y="209"/>
                  <a:pt x="495" y="201"/>
                  <a:pt x="486" y="198"/>
                </a:cubicBezTo>
                <a:cubicBezTo>
                  <a:pt x="495" y="192"/>
                  <a:pt x="511" y="184"/>
                  <a:pt x="526" y="182"/>
                </a:cubicBezTo>
                <a:cubicBezTo>
                  <a:pt x="535" y="180"/>
                  <a:pt x="541" y="176"/>
                  <a:pt x="545" y="169"/>
                </a:cubicBezTo>
                <a:cubicBezTo>
                  <a:pt x="551" y="156"/>
                  <a:pt x="541" y="136"/>
                  <a:pt x="529" y="116"/>
                </a:cubicBezTo>
                <a:cubicBezTo>
                  <a:pt x="528" y="114"/>
                  <a:pt x="528" y="114"/>
                  <a:pt x="528" y="113"/>
                </a:cubicBezTo>
                <a:cubicBezTo>
                  <a:pt x="531" y="108"/>
                  <a:pt x="547" y="99"/>
                  <a:pt x="625" y="90"/>
                </a:cubicBezTo>
                <a:cubicBezTo>
                  <a:pt x="686" y="135"/>
                  <a:pt x="733" y="199"/>
                  <a:pt x="759" y="273"/>
                </a:cubicBezTo>
                <a:cubicBezTo>
                  <a:pt x="759" y="276"/>
                  <a:pt x="760" y="278"/>
                  <a:pt x="761" y="281"/>
                </a:cubicBezTo>
                <a:moveTo>
                  <a:pt x="779" y="389"/>
                </a:moveTo>
                <a:cubicBezTo>
                  <a:pt x="728" y="389"/>
                  <a:pt x="728" y="389"/>
                  <a:pt x="728" y="389"/>
                </a:cubicBezTo>
                <a:cubicBezTo>
                  <a:pt x="741" y="364"/>
                  <a:pt x="756" y="345"/>
                  <a:pt x="774" y="334"/>
                </a:cubicBezTo>
                <a:cubicBezTo>
                  <a:pt x="777" y="352"/>
                  <a:pt x="779" y="370"/>
                  <a:pt x="779" y="389"/>
                </a:cubicBezTo>
                <a:moveTo>
                  <a:pt x="364" y="544"/>
                </a:moveTo>
                <a:cubicBezTo>
                  <a:pt x="366" y="540"/>
                  <a:pt x="367" y="536"/>
                  <a:pt x="367" y="533"/>
                </a:cubicBezTo>
                <a:cubicBezTo>
                  <a:pt x="390" y="533"/>
                  <a:pt x="390" y="533"/>
                  <a:pt x="390" y="533"/>
                </a:cubicBezTo>
                <a:cubicBezTo>
                  <a:pt x="390" y="648"/>
                  <a:pt x="390" y="648"/>
                  <a:pt x="390" y="648"/>
                </a:cubicBezTo>
                <a:cubicBezTo>
                  <a:pt x="272" y="648"/>
                  <a:pt x="272" y="648"/>
                  <a:pt x="272" y="648"/>
                </a:cubicBezTo>
                <a:cubicBezTo>
                  <a:pt x="282" y="636"/>
                  <a:pt x="295" y="624"/>
                  <a:pt x="308" y="612"/>
                </a:cubicBezTo>
                <a:cubicBezTo>
                  <a:pt x="331" y="590"/>
                  <a:pt x="354" y="567"/>
                  <a:pt x="364" y="544"/>
                </a:cubicBezTo>
                <a:moveTo>
                  <a:pt x="368" y="519"/>
                </a:moveTo>
                <a:cubicBezTo>
                  <a:pt x="360" y="462"/>
                  <a:pt x="258" y="415"/>
                  <a:pt x="245" y="409"/>
                </a:cubicBezTo>
                <a:cubicBezTo>
                  <a:pt x="239" y="406"/>
                  <a:pt x="232" y="404"/>
                  <a:pt x="225" y="403"/>
                </a:cubicBezTo>
                <a:cubicBezTo>
                  <a:pt x="390" y="403"/>
                  <a:pt x="390" y="403"/>
                  <a:pt x="390" y="403"/>
                </a:cubicBezTo>
                <a:cubicBezTo>
                  <a:pt x="390" y="519"/>
                  <a:pt x="390" y="519"/>
                  <a:pt x="390" y="519"/>
                </a:cubicBezTo>
                <a:lnTo>
                  <a:pt x="368" y="519"/>
                </a:lnTo>
                <a:close/>
                <a:moveTo>
                  <a:pt x="266" y="144"/>
                </a:moveTo>
                <a:cubicBezTo>
                  <a:pt x="390" y="144"/>
                  <a:pt x="390" y="144"/>
                  <a:pt x="390" y="144"/>
                </a:cubicBezTo>
                <a:cubicBezTo>
                  <a:pt x="390" y="259"/>
                  <a:pt x="390" y="259"/>
                  <a:pt x="390" y="259"/>
                </a:cubicBezTo>
                <a:cubicBezTo>
                  <a:pt x="222" y="259"/>
                  <a:pt x="222" y="259"/>
                  <a:pt x="222" y="259"/>
                </a:cubicBezTo>
                <a:cubicBezTo>
                  <a:pt x="225" y="246"/>
                  <a:pt x="228" y="233"/>
                  <a:pt x="231" y="221"/>
                </a:cubicBezTo>
                <a:cubicBezTo>
                  <a:pt x="244" y="216"/>
                  <a:pt x="259" y="212"/>
                  <a:pt x="276" y="208"/>
                </a:cubicBezTo>
                <a:cubicBezTo>
                  <a:pt x="288" y="206"/>
                  <a:pt x="292" y="200"/>
                  <a:pt x="293" y="194"/>
                </a:cubicBezTo>
                <a:cubicBezTo>
                  <a:pt x="296" y="183"/>
                  <a:pt x="287" y="167"/>
                  <a:pt x="266" y="144"/>
                </a:cubicBezTo>
                <a:moveTo>
                  <a:pt x="292" y="130"/>
                </a:moveTo>
                <a:cubicBezTo>
                  <a:pt x="263" y="130"/>
                  <a:pt x="263" y="130"/>
                  <a:pt x="263" y="130"/>
                </a:cubicBezTo>
                <a:cubicBezTo>
                  <a:pt x="267" y="122"/>
                  <a:pt x="271" y="115"/>
                  <a:pt x="274" y="109"/>
                </a:cubicBezTo>
                <a:cubicBezTo>
                  <a:pt x="279" y="116"/>
                  <a:pt x="285" y="124"/>
                  <a:pt x="292" y="130"/>
                </a:cubicBezTo>
                <a:moveTo>
                  <a:pt x="447" y="40"/>
                </a:moveTo>
                <a:cubicBezTo>
                  <a:pt x="450" y="38"/>
                  <a:pt x="453" y="36"/>
                  <a:pt x="454" y="33"/>
                </a:cubicBezTo>
                <a:cubicBezTo>
                  <a:pt x="477" y="48"/>
                  <a:pt x="499" y="72"/>
                  <a:pt x="518" y="104"/>
                </a:cubicBezTo>
                <a:cubicBezTo>
                  <a:pt x="517" y="105"/>
                  <a:pt x="516" y="106"/>
                  <a:pt x="516" y="107"/>
                </a:cubicBezTo>
                <a:cubicBezTo>
                  <a:pt x="514" y="111"/>
                  <a:pt x="513" y="116"/>
                  <a:pt x="517" y="123"/>
                </a:cubicBezTo>
                <a:cubicBezTo>
                  <a:pt x="518" y="125"/>
                  <a:pt x="519" y="127"/>
                  <a:pt x="520" y="130"/>
                </a:cubicBezTo>
                <a:cubicBezTo>
                  <a:pt x="496" y="130"/>
                  <a:pt x="496" y="130"/>
                  <a:pt x="496" y="130"/>
                </a:cubicBezTo>
                <a:cubicBezTo>
                  <a:pt x="492" y="129"/>
                  <a:pt x="488" y="128"/>
                  <a:pt x="483" y="127"/>
                </a:cubicBezTo>
                <a:cubicBezTo>
                  <a:pt x="482" y="127"/>
                  <a:pt x="482" y="127"/>
                  <a:pt x="481" y="127"/>
                </a:cubicBezTo>
                <a:cubicBezTo>
                  <a:pt x="477" y="127"/>
                  <a:pt x="475" y="128"/>
                  <a:pt x="473" y="130"/>
                </a:cubicBezTo>
                <a:cubicBezTo>
                  <a:pt x="404" y="130"/>
                  <a:pt x="404" y="130"/>
                  <a:pt x="404" y="130"/>
                </a:cubicBezTo>
                <a:cubicBezTo>
                  <a:pt x="404" y="99"/>
                  <a:pt x="404" y="99"/>
                  <a:pt x="404" y="99"/>
                </a:cubicBezTo>
                <a:cubicBezTo>
                  <a:pt x="416" y="94"/>
                  <a:pt x="425" y="87"/>
                  <a:pt x="426" y="72"/>
                </a:cubicBezTo>
                <a:cubicBezTo>
                  <a:pt x="426" y="49"/>
                  <a:pt x="438" y="44"/>
                  <a:pt x="447" y="40"/>
                </a:cubicBezTo>
                <a:moveTo>
                  <a:pt x="477" y="210"/>
                </a:moveTo>
                <a:cubicBezTo>
                  <a:pt x="482" y="211"/>
                  <a:pt x="484" y="212"/>
                  <a:pt x="484" y="213"/>
                </a:cubicBezTo>
                <a:cubicBezTo>
                  <a:pt x="485" y="214"/>
                  <a:pt x="485" y="214"/>
                  <a:pt x="485" y="214"/>
                </a:cubicBezTo>
                <a:cubicBezTo>
                  <a:pt x="485" y="215"/>
                  <a:pt x="485" y="215"/>
                  <a:pt x="484" y="215"/>
                </a:cubicBezTo>
                <a:cubicBezTo>
                  <a:pt x="473" y="215"/>
                  <a:pt x="462" y="225"/>
                  <a:pt x="457" y="234"/>
                </a:cubicBezTo>
                <a:cubicBezTo>
                  <a:pt x="453" y="244"/>
                  <a:pt x="455" y="249"/>
                  <a:pt x="458" y="252"/>
                </a:cubicBezTo>
                <a:cubicBezTo>
                  <a:pt x="459" y="253"/>
                  <a:pt x="460" y="256"/>
                  <a:pt x="461" y="259"/>
                </a:cubicBezTo>
                <a:cubicBezTo>
                  <a:pt x="404" y="259"/>
                  <a:pt x="404" y="259"/>
                  <a:pt x="404" y="259"/>
                </a:cubicBezTo>
                <a:cubicBezTo>
                  <a:pt x="404" y="144"/>
                  <a:pt x="404" y="144"/>
                  <a:pt x="404" y="144"/>
                </a:cubicBezTo>
                <a:cubicBezTo>
                  <a:pt x="447" y="144"/>
                  <a:pt x="447" y="144"/>
                  <a:pt x="447" y="144"/>
                </a:cubicBezTo>
                <a:cubicBezTo>
                  <a:pt x="445" y="147"/>
                  <a:pt x="444" y="151"/>
                  <a:pt x="444" y="154"/>
                </a:cubicBezTo>
                <a:cubicBezTo>
                  <a:pt x="443" y="165"/>
                  <a:pt x="448" y="174"/>
                  <a:pt x="457" y="176"/>
                </a:cubicBezTo>
                <a:cubicBezTo>
                  <a:pt x="458" y="176"/>
                  <a:pt x="459" y="176"/>
                  <a:pt x="460" y="176"/>
                </a:cubicBezTo>
                <a:cubicBezTo>
                  <a:pt x="468" y="176"/>
                  <a:pt x="475" y="170"/>
                  <a:pt x="476" y="160"/>
                </a:cubicBezTo>
                <a:cubicBezTo>
                  <a:pt x="477" y="158"/>
                  <a:pt x="477" y="155"/>
                  <a:pt x="477" y="153"/>
                </a:cubicBezTo>
                <a:cubicBezTo>
                  <a:pt x="478" y="155"/>
                  <a:pt x="480" y="156"/>
                  <a:pt x="482" y="158"/>
                </a:cubicBezTo>
                <a:cubicBezTo>
                  <a:pt x="482" y="159"/>
                  <a:pt x="481" y="159"/>
                  <a:pt x="481" y="160"/>
                </a:cubicBezTo>
                <a:cubicBezTo>
                  <a:pt x="476" y="167"/>
                  <a:pt x="470" y="176"/>
                  <a:pt x="474" y="183"/>
                </a:cubicBezTo>
                <a:cubicBezTo>
                  <a:pt x="475" y="184"/>
                  <a:pt x="476" y="185"/>
                  <a:pt x="478" y="187"/>
                </a:cubicBezTo>
                <a:cubicBezTo>
                  <a:pt x="471" y="191"/>
                  <a:pt x="467" y="196"/>
                  <a:pt x="467" y="201"/>
                </a:cubicBezTo>
                <a:cubicBezTo>
                  <a:pt x="467" y="202"/>
                  <a:pt x="468" y="209"/>
                  <a:pt x="477" y="210"/>
                </a:cubicBezTo>
                <a:moveTo>
                  <a:pt x="424" y="389"/>
                </a:moveTo>
                <a:cubicBezTo>
                  <a:pt x="404" y="389"/>
                  <a:pt x="404" y="389"/>
                  <a:pt x="404" y="389"/>
                </a:cubicBezTo>
                <a:cubicBezTo>
                  <a:pt x="404" y="273"/>
                  <a:pt x="404" y="273"/>
                  <a:pt x="404" y="273"/>
                </a:cubicBezTo>
                <a:cubicBezTo>
                  <a:pt x="459" y="273"/>
                  <a:pt x="459" y="273"/>
                  <a:pt x="459" y="273"/>
                </a:cubicBezTo>
                <a:cubicBezTo>
                  <a:pt x="447" y="284"/>
                  <a:pt x="423" y="308"/>
                  <a:pt x="418" y="343"/>
                </a:cubicBezTo>
                <a:cubicBezTo>
                  <a:pt x="416" y="358"/>
                  <a:pt x="418" y="374"/>
                  <a:pt x="424" y="389"/>
                </a:cubicBezTo>
                <a:moveTo>
                  <a:pt x="390" y="389"/>
                </a:moveTo>
                <a:cubicBezTo>
                  <a:pt x="210" y="389"/>
                  <a:pt x="210" y="389"/>
                  <a:pt x="210" y="389"/>
                </a:cubicBezTo>
                <a:cubicBezTo>
                  <a:pt x="210" y="350"/>
                  <a:pt x="214" y="311"/>
                  <a:pt x="220" y="273"/>
                </a:cubicBezTo>
                <a:cubicBezTo>
                  <a:pt x="390" y="273"/>
                  <a:pt x="390" y="273"/>
                  <a:pt x="390" y="273"/>
                </a:cubicBezTo>
                <a:lnTo>
                  <a:pt x="390" y="389"/>
                </a:lnTo>
                <a:close/>
                <a:moveTo>
                  <a:pt x="494" y="144"/>
                </a:moveTo>
                <a:cubicBezTo>
                  <a:pt x="493" y="145"/>
                  <a:pt x="493" y="146"/>
                  <a:pt x="493" y="147"/>
                </a:cubicBezTo>
                <a:cubicBezTo>
                  <a:pt x="492" y="147"/>
                  <a:pt x="492" y="147"/>
                  <a:pt x="491" y="147"/>
                </a:cubicBezTo>
                <a:cubicBezTo>
                  <a:pt x="490" y="147"/>
                  <a:pt x="489" y="145"/>
                  <a:pt x="487" y="144"/>
                </a:cubicBezTo>
                <a:lnTo>
                  <a:pt x="494" y="144"/>
                </a:lnTo>
                <a:close/>
                <a:moveTo>
                  <a:pt x="488" y="175"/>
                </a:moveTo>
                <a:cubicBezTo>
                  <a:pt x="489" y="172"/>
                  <a:pt x="491" y="170"/>
                  <a:pt x="492" y="168"/>
                </a:cubicBezTo>
                <a:cubicBezTo>
                  <a:pt x="493" y="167"/>
                  <a:pt x="494" y="166"/>
                  <a:pt x="494" y="165"/>
                </a:cubicBezTo>
                <a:cubicBezTo>
                  <a:pt x="496" y="168"/>
                  <a:pt x="498" y="170"/>
                  <a:pt x="500" y="172"/>
                </a:cubicBezTo>
                <a:cubicBezTo>
                  <a:pt x="498" y="173"/>
                  <a:pt x="494" y="174"/>
                  <a:pt x="488" y="175"/>
                </a:cubicBezTo>
                <a:moveTo>
                  <a:pt x="463" y="158"/>
                </a:moveTo>
                <a:cubicBezTo>
                  <a:pt x="462" y="160"/>
                  <a:pt x="461" y="162"/>
                  <a:pt x="460" y="162"/>
                </a:cubicBezTo>
                <a:cubicBezTo>
                  <a:pt x="460" y="162"/>
                  <a:pt x="460" y="162"/>
                  <a:pt x="460" y="162"/>
                </a:cubicBezTo>
                <a:cubicBezTo>
                  <a:pt x="459" y="162"/>
                  <a:pt x="458" y="160"/>
                  <a:pt x="458" y="159"/>
                </a:cubicBezTo>
                <a:cubicBezTo>
                  <a:pt x="457" y="154"/>
                  <a:pt x="459" y="149"/>
                  <a:pt x="460" y="149"/>
                </a:cubicBezTo>
                <a:cubicBezTo>
                  <a:pt x="462" y="149"/>
                  <a:pt x="463" y="153"/>
                  <a:pt x="463" y="158"/>
                </a:cubicBezTo>
                <a:moveTo>
                  <a:pt x="516" y="170"/>
                </a:moveTo>
                <a:cubicBezTo>
                  <a:pt x="515" y="165"/>
                  <a:pt x="512" y="161"/>
                  <a:pt x="508" y="160"/>
                </a:cubicBezTo>
                <a:cubicBezTo>
                  <a:pt x="506" y="158"/>
                  <a:pt x="506" y="152"/>
                  <a:pt x="507" y="150"/>
                </a:cubicBezTo>
                <a:cubicBezTo>
                  <a:pt x="508" y="148"/>
                  <a:pt x="509" y="146"/>
                  <a:pt x="509" y="144"/>
                </a:cubicBezTo>
                <a:cubicBezTo>
                  <a:pt x="528" y="144"/>
                  <a:pt x="528" y="144"/>
                  <a:pt x="528" y="144"/>
                </a:cubicBezTo>
                <a:cubicBezTo>
                  <a:pt x="531" y="152"/>
                  <a:pt x="534" y="159"/>
                  <a:pt x="532" y="164"/>
                </a:cubicBezTo>
                <a:cubicBezTo>
                  <a:pt x="531" y="166"/>
                  <a:pt x="528" y="167"/>
                  <a:pt x="523" y="168"/>
                </a:cubicBezTo>
                <a:cubicBezTo>
                  <a:pt x="521" y="168"/>
                  <a:pt x="519" y="169"/>
                  <a:pt x="516" y="170"/>
                </a:cubicBezTo>
                <a:moveTo>
                  <a:pt x="390" y="130"/>
                </a:moveTo>
                <a:cubicBezTo>
                  <a:pt x="342" y="130"/>
                  <a:pt x="342" y="130"/>
                  <a:pt x="342" y="130"/>
                </a:cubicBezTo>
                <a:cubicBezTo>
                  <a:pt x="344" y="127"/>
                  <a:pt x="346" y="125"/>
                  <a:pt x="347" y="122"/>
                </a:cubicBezTo>
                <a:cubicBezTo>
                  <a:pt x="351" y="116"/>
                  <a:pt x="354" y="111"/>
                  <a:pt x="362" y="108"/>
                </a:cubicBezTo>
                <a:cubicBezTo>
                  <a:pt x="367" y="107"/>
                  <a:pt x="374" y="105"/>
                  <a:pt x="380" y="104"/>
                </a:cubicBezTo>
                <a:cubicBezTo>
                  <a:pt x="383" y="104"/>
                  <a:pt x="387" y="103"/>
                  <a:pt x="390" y="103"/>
                </a:cubicBezTo>
                <a:lnTo>
                  <a:pt x="390" y="130"/>
                </a:lnTo>
                <a:close/>
                <a:moveTo>
                  <a:pt x="208" y="259"/>
                </a:moveTo>
                <a:cubicBezTo>
                  <a:pt x="176" y="259"/>
                  <a:pt x="176" y="259"/>
                  <a:pt x="176" y="259"/>
                </a:cubicBezTo>
                <a:cubicBezTo>
                  <a:pt x="184" y="247"/>
                  <a:pt x="197" y="237"/>
                  <a:pt x="215" y="228"/>
                </a:cubicBezTo>
                <a:cubicBezTo>
                  <a:pt x="212" y="238"/>
                  <a:pt x="210" y="249"/>
                  <a:pt x="208" y="259"/>
                </a:cubicBezTo>
                <a:moveTo>
                  <a:pt x="165" y="328"/>
                </a:moveTo>
                <a:cubicBezTo>
                  <a:pt x="170" y="323"/>
                  <a:pt x="169" y="316"/>
                  <a:pt x="167" y="307"/>
                </a:cubicBezTo>
                <a:cubicBezTo>
                  <a:pt x="166" y="297"/>
                  <a:pt x="165" y="286"/>
                  <a:pt x="169" y="273"/>
                </a:cubicBezTo>
                <a:cubicBezTo>
                  <a:pt x="206" y="273"/>
                  <a:pt x="206" y="273"/>
                  <a:pt x="206" y="273"/>
                </a:cubicBezTo>
                <a:cubicBezTo>
                  <a:pt x="200" y="311"/>
                  <a:pt x="196" y="350"/>
                  <a:pt x="196" y="389"/>
                </a:cubicBezTo>
                <a:cubicBezTo>
                  <a:pt x="143" y="389"/>
                  <a:pt x="143" y="389"/>
                  <a:pt x="143" y="389"/>
                </a:cubicBezTo>
                <a:cubicBezTo>
                  <a:pt x="139" y="375"/>
                  <a:pt x="133" y="360"/>
                  <a:pt x="116" y="360"/>
                </a:cubicBezTo>
                <a:cubicBezTo>
                  <a:pt x="107" y="360"/>
                  <a:pt x="98" y="357"/>
                  <a:pt x="92" y="351"/>
                </a:cubicBezTo>
                <a:cubicBezTo>
                  <a:pt x="89" y="348"/>
                  <a:pt x="85" y="342"/>
                  <a:pt x="85" y="335"/>
                </a:cubicBezTo>
                <a:cubicBezTo>
                  <a:pt x="85" y="325"/>
                  <a:pt x="88" y="296"/>
                  <a:pt x="117" y="296"/>
                </a:cubicBezTo>
                <a:cubicBezTo>
                  <a:pt x="132" y="296"/>
                  <a:pt x="134" y="303"/>
                  <a:pt x="137" y="314"/>
                </a:cubicBezTo>
                <a:cubicBezTo>
                  <a:pt x="139" y="321"/>
                  <a:pt x="142" y="333"/>
                  <a:pt x="154" y="333"/>
                </a:cubicBezTo>
                <a:cubicBezTo>
                  <a:pt x="159" y="333"/>
                  <a:pt x="162" y="331"/>
                  <a:pt x="165" y="328"/>
                </a:cubicBezTo>
                <a:moveTo>
                  <a:pt x="186" y="403"/>
                </a:moveTo>
                <a:cubicBezTo>
                  <a:pt x="178" y="404"/>
                  <a:pt x="171" y="406"/>
                  <a:pt x="165" y="407"/>
                </a:cubicBezTo>
                <a:cubicBezTo>
                  <a:pt x="159" y="409"/>
                  <a:pt x="153" y="410"/>
                  <a:pt x="150" y="410"/>
                </a:cubicBezTo>
                <a:cubicBezTo>
                  <a:pt x="149" y="409"/>
                  <a:pt x="148" y="406"/>
                  <a:pt x="147" y="403"/>
                </a:cubicBezTo>
                <a:lnTo>
                  <a:pt x="186" y="403"/>
                </a:lnTo>
                <a:close/>
                <a:moveTo>
                  <a:pt x="404" y="403"/>
                </a:moveTo>
                <a:cubicBezTo>
                  <a:pt x="430" y="403"/>
                  <a:pt x="430" y="403"/>
                  <a:pt x="430" y="403"/>
                </a:cubicBezTo>
                <a:cubicBezTo>
                  <a:pt x="434" y="412"/>
                  <a:pt x="440" y="420"/>
                  <a:pt x="447" y="429"/>
                </a:cubicBezTo>
                <a:cubicBezTo>
                  <a:pt x="458" y="442"/>
                  <a:pt x="470" y="449"/>
                  <a:pt x="485" y="449"/>
                </a:cubicBezTo>
                <a:cubicBezTo>
                  <a:pt x="493" y="449"/>
                  <a:pt x="501" y="446"/>
                  <a:pt x="508" y="445"/>
                </a:cubicBezTo>
                <a:cubicBezTo>
                  <a:pt x="514" y="443"/>
                  <a:pt x="519" y="442"/>
                  <a:pt x="524" y="442"/>
                </a:cubicBezTo>
                <a:cubicBezTo>
                  <a:pt x="529" y="442"/>
                  <a:pt x="533" y="443"/>
                  <a:pt x="537" y="448"/>
                </a:cubicBezTo>
                <a:cubicBezTo>
                  <a:pt x="549" y="462"/>
                  <a:pt x="553" y="491"/>
                  <a:pt x="555" y="519"/>
                </a:cubicBezTo>
                <a:cubicBezTo>
                  <a:pt x="404" y="519"/>
                  <a:pt x="404" y="519"/>
                  <a:pt x="404" y="519"/>
                </a:cubicBezTo>
                <a:lnTo>
                  <a:pt x="404" y="403"/>
                </a:lnTo>
                <a:close/>
                <a:moveTo>
                  <a:pt x="516" y="232"/>
                </a:moveTo>
                <a:cubicBezTo>
                  <a:pt x="516" y="232"/>
                  <a:pt x="516" y="231"/>
                  <a:pt x="516" y="231"/>
                </a:cubicBezTo>
                <a:cubicBezTo>
                  <a:pt x="516" y="231"/>
                  <a:pt x="517" y="231"/>
                  <a:pt x="517" y="231"/>
                </a:cubicBezTo>
                <a:cubicBezTo>
                  <a:pt x="520" y="230"/>
                  <a:pt x="520" y="230"/>
                  <a:pt x="520" y="230"/>
                </a:cubicBezTo>
                <a:cubicBezTo>
                  <a:pt x="529" y="227"/>
                  <a:pt x="530" y="227"/>
                  <a:pt x="546" y="228"/>
                </a:cubicBezTo>
                <a:cubicBezTo>
                  <a:pt x="552" y="229"/>
                  <a:pt x="555" y="234"/>
                  <a:pt x="559" y="241"/>
                </a:cubicBezTo>
                <a:cubicBezTo>
                  <a:pt x="560" y="243"/>
                  <a:pt x="561" y="245"/>
                  <a:pt x="562" y="247"/>
                </a:cubicBezTo>
                <a:cubicBezTo>
                  <a:pt x="559" y="245"/>
                  <a:pt x="555" y="244"/>
                  <a:pt x="550" y="244"/>
                </a:cubicBezTo>
                <a:cubicBezTo>
                  <a:pt x="539" y="244"/>
                  <a:pt x="523" y="249"/>
                  <a:pt x="517" y="253"/>
                </a:cubicBezTo>
                <a:cubicBezTo>
                  <a:pt x="517" y="253"/>
                  <a:pt x="515" y="254"/>
                  <a:pt x="506" y="254"/>
                </a:cubicBezTo>
                <a:cubicBezTo>
                  <a:pt x="505" y="254"/>
                  <a:pt x="505" y="254"/>
                  <a:pt x="505" y="254"/>
                </a:cubicBezTo>
                <a:cubicBezTo>
                  <a:pt x="509" y="252"/>
                  <a:pt x="512" y="250"/>
                  <a:pt x="514" y="246"/>
                </a:cubicBezTo>
                <a:cubicBezTo>
                  <a:pt x="517" y="240"/>
                  <a:pt x="517" y="235"/>
                  <a:pt x="516" y="232"/>
                </a:cubicBezTo>
                <a:moveTo>
                  <a:pt x="567" y="252"/>
                </a:moveTo>
                <a:cubicBezTo>
                  <a:pt x="568" y="254"/>
                  <a:pt x="569" y="255"/>
                  <a:pt x="571" y="255"/>
                </a:cubicBezTo>
                <a:cubicBezTo>
                  <a:pt x="573" y="264"/>
                  <a:pt x="574" y="272"/>
                  <a:pt x="576" y="281"/>
                </a:cubicBezTo>
                <a:cubicBezTo>
                  <a:pt x="565" y="278"/>
                  <a:pt x="566" y="273"/>
                  <a:pt x="567" y="265"/>
                </a:cubicBezTo>
                <a:cubicBezTo>
                  <a:pt x="568" y="261"/>
                  <a:pt x="568" y="256"/>
                  <a:pt x="567" y="252"/>
                </a:cubicBezTo>
                <a:moveTo>
                  <a:pt x="590" y="284"/>
                </a:moveTo>
                <a:cubicBezTo>
                  <a:pt x="589" y="273"/>
                  <a:pt x="587" y="262"/>
                  <a:pt x="585" y="251"/>
                </a:cubicBezTo>
                <a:cubicBezTo>
                  <a:pt x="587" y="245"/>
                  <a:pt x="583" y="239"/>
                  <a:pt x="578" y="228"/>
                </a:cubicBezTo>
                <a:cubicBezTo>
                  <a:pt x="577" y="226"/>
                  <a:pt x="575" y="224"/>
                  <a:pt x="574" y="221"/>
                </a:cubicBezTo>
                <a:cubicBezTo>
                  <a:pt x="582" y="229"/>
                  <a:pt x="591" y="245"/>
                  <a:pt x="596" y="253"/>
                </a:cubicBezTo>
                <a:cubicBezTo>
                  <a:pt x="601" y="261"/>
                  <a:pt x="604" y="266"/>
                  <a:pt x="607" y="269"/>
                </a:cubicBezTo>
                <a:cubicBezTo>
                  <a:pt x="609" y="272"/>
                  <a:pt x="612" y="272"/>
                  <a:pt x="614" y="272"/>
                </a:cubicBezTo>
                <a:cubicBezTo>
                  <a:pt x="614" y="272"/>
                  <a:pt x="614" y="272"/>
                  <a:pt x="614" y="272"/>
                </a:cubicBezTo>
                <a:cubicBezTo>
                  <a:pt x="620" y="272"/>
                  <a:pt x="623" y="267"/>
                  <a:pt x="625" y="264"/>
                </a:cubicBezTo>
                <a:cubicBezTo>
                  <a:pt x="626" y="263"/>
                  <a:pt x="626" y="263"/>
                  <a:pt x="626" y="262"/>
                </a:cubicBezTo>
                <a:cubicBezTo>
                  <a:pt x="632" y="268"/>
                  <a:pt x="639" y="269"/>
                  <a:pt x="646" y="270"/>
                </a:cubicBezTo>
                <a:cubicBezTo>
                  <a:pt x="658" y="272"/>
                  <a:pt x="662" y="273"/>
                  <a:pt x="662" y="282"/>
                </a:cubicBezTo>
                <a:cubicBezTo>
                  <a:pt x="662" y="285"/>
                  <a:pt x="662" y="286"/>
                  <a:pt x="661" y="287"/>
                </a:cubicBezTo>
                <a:cubicBezTo>
                  <a:pt x="661" y="288"/>
                  <a:pt x="660" y="288"/>
                  <a:pt x="658" y="288"/>
                </a:cubicBezTo>
                <a:cubicBezTo>
                  <a:pt x="653" y="288"/>
                  <a:pt x="646" y="286"/>
                  <a:pt x="640" y="284"/>
                </a:cubicBezTo>
                <a:cubicBezTo>
                  <a:pt x="635" y="282"/>
                  <a:pt x="630" y="281"/>
                  <a:pt x="626" y="280"/>
                </a:cubicBezTo>
                <a:cubicBezTo>
                  <a:pt x="625" y="280"/>
                  <a:pt x="623" y="280"/>
                  <a:pt x="622" y="280"/>
                </a:cubicBezTo>
                <a:cubicBezTo>
                  <a:pt x="617" y="280"/>
                  <a:pt x="612" y="281"/>
                  <a:pt x="608" y="282"/>
                </a:cubicBezTo>
                <a:cubicBezTo>
                  <a:pt x="604" y="283"/>
                  <a:pt x="599" y="284"/>
                  <a:pt x="594" y="284"/>
                </a:cubicBezTo>
                <a:cubicBezTo>
                  <a:pt x="593" y="284"/>
                  <a:pt x="592" y="284"/>
                  <a:pt x="590" y="284"/>
                </a:cubicBezTo>
                <a:moveTo>
                  <a:pt x="529" y="96"/>
                </a:moveTo>
                <a:cubicBezTo>
                  <a:pt x="509" y="62"/>
                  <a:pt x="485" y="35"/>
                  <a:pt x="460" y="19"/>
                </a:cubicBezTo>
                <a:cubicBezTo>
                  <a:pt x="514" y="28"/>
                  <a:pt x="564" y="49"/>
                  <a:pt x="608" y="78"/>
                </a:cubicBezTo>
                <a:cubicBezTo>
                  <a:pt x="568" y="83"/>
                  <a:pt x="543" y="88"/>
                  <a:pt x="529" y="96"/>
                </a:cubicBezTo>
                <a:moveTo>
                  <a:pt x="390" y="662"/>
                </a:moveTo>
                <a:cubicBezTo>
                  <a:pt x="390" y="777"/>
                  <a:pt x="390" y="777"/>
                  <a:pt x="390" y="777"/>
                </a:cubicBezTo>
                <a:cubicBezTo>
                  <a:pt x="343" y="774"/>
                  <a:pt x="297" y="732"/>
                  <a:pt x="263" y="662"/>
                </a:cubicBezTo>
                <a:lnTo>
                  <a:pt x="390" y="662"/>
                </a:lnTo>
                <a:close/>
                <a:moveTo>
                  <a:pt x="404" y="662"/>
                </a:moveTo>
                <a:cubicBezTo>
                  <a:pt x="531" y="662"/>
                  <a:pt x="531" y="662"/>
                  <a:pt x="531" y="662"/>
                </a:cubicBezTo>
                <a:cubicBezTo>
                  <a:pt x="498" y="732"/>
                  <a:pt x="453" y="774"/>
                  <a:pt x="404" y="777"/>
                </a:cubicBezTo>
                <a:lnTo>
                  <a:pt x="404" y="662"/>
                </a:lnTo>
                <a:close/>
                <a:moveTo>
                  <a:pt x="404" y="648"/>
                </a:moveTo>
                <a:cubicBezTo>
                  <a:pt x="404" y="533"/>
                  <a:pt x="404" y="533"/>
                  <a:pt x="404" y="533"/>
                </a:cubicBezTo>
                <a:cubicBezTo>
                  <a:pt x="555" y="533"/>
                  <a:pt x="555" y="533"/>
                  <a:pt x="555" y="533"/>
                </a:cubicBezTo>
                <a:cubicBezTo>
                  <a:pt x="555" y="540"/>
                  <a:pt x="556" y="547"/>
                  <a:pt x="556" y="554"/>
                </a:cubicBezTo>
                <a:cubicBezTo>
                  <a:pt x="556" y="560"/>
                  <a:pt x="556" y="566"/>
                  <a:pt x="556" y="570"/>
                </a:cubicBezTo>
                <a:cubicBezTo>
                  <a:pt x="556" y="575"/>
                  <a:pt x="556" y="582"/>
                  <a:pt x="555" y="588"/>
                </a:cubicBezTo>
                <a:cubicBezTo>
                  <a:pt x="555" y="593"/>
                  <a:pt x="554" y="598"/>
                  <a:pt x="554" y="603"/>
                </a:cubicBezTo>
                <a:cubicBezTo>
                  <a:pt x="549" y="619"/>
                  <a:pt x="544" y="634"/>
                  <a:pt x="538" y="648"/>
                </a:cubicBezTo>
                <a:lnTo>
                  <a:pt x="404" y="648"/>
                </a:lnTo>
                <a:close/>
                <a:moveTo>
                  <a:pt x="704" y="572"/>
                </a:moveTo>
                <a:cubicBezTo>
                  <a:pt x="700" y="580"/>
                  <a:pt x="697" y="584"/>
                  <a:pt x="695" y="585"/>
                </a:cubicBezTo>
                <a:cubicBezTo>
                  <a:pt x="695" y="582"/>
                  <a:pt x="695" y="574"/>
                  <a:pt x="699" y="561"/>
                </a:cubicBezTo>
                <a:cubicBezTo>
                  <a:pt x="703" y="547"/>
                  <a:pt x="708" y="537"/>
                  <a:pt x="712" y="533"/>
                </a:cubicBezTo>
                <a:cubicBezTo>
                  <a:pt x="712" y="540"/>
                  <a:pt x="710" y="557"/>
                  <a:pt x="704" y="572"/>
                </a:cubicBezTo>
                <a:moveTo>
                  <a:pt x="720" y="519"/>
                </a:moveTo>
                <a:cubicBezTo>
                  <a:pt x="719" y="518"/>
                  <a:pt x="718" y="517"/>
                  <a:pt x="716" y="517"/>
                </a:cubicBezTo>
                <a:cubicBezTo>
                  <a:pt x="715" y="517"/>
                  <a:pt x="715" y="517"/>
                  <a:pt x="714" y="517"/>
                </a:cubicBezTo>
                <a:cubicBezTo>
                  <a:pt x="711" y="517"/>
                  <a:pt x="709" y="517"/>
                  <a:pt x="707" y="519"/>
                </a:cubicBezTo>
                <a:cubicBezTo>
                  <a:pt x="691" y="519"/>
                  <a:pt x="691" y="519"/>
                  <a:pt x="691" y="519"/>
                </a:cubicBezTo>
                <a:cubicBezTo>
                  <a:pt x="693" y="512"/>
                  <a:pt x="694" y="505"/>
                  <a:pt x="695" y="499"/>
                </a:cubicBezTo>
                <a:cubicBezTo>
                  <a:pt x="695" y="494"/>
                  <a:pt x="696" y="490"/>
                  <a:pt x="697" y="486"/>
                </a:cubicBezTo>
                <a:cubicBezTo>
                  <a:pt x="699" y="473"/>
                  <a:pt x="706" y="438"/>
                  <a:pt x="721" y="404"/>
                </a:cubicBezTo>
                <a:cubicBezTo>
                  <a:pt x="721" y="404"/>
                  <a:pt x="721" y="403"/>
                  <a:pt x="721" y="403"/>
                </a:cubicBezTo>
                <a:cubicBezTo>
                  <a:pt x="779" y="403"/>
                  <a:pt x="779" y="403"/>
                  <a:pt x="779" y="403"/>
                </a:cubicBezTo>
                <a:cubicBezTo>
                  <a:pt x="778" y="443"/>
                  <a:pt x="771" y="482"/>
                  <a:pt x="759" y="519"/>
                </a:cubicBezTo>
                <a:lnTo>
                  <a:pt x="720" y="519"/>
                </a:lnTo>
                <a:close/>
                <a:moveTo>
                  <a:pt x="124" y="662"/>
                </a:moveTo>
                <a:cubicBezTo>
                  <a:pt x="207" y="662"/>
                  <a:pt x="207" y="662"/>
                  <a:pt x="207" y="662"/>
                </a:cubicBezTo>
                <a:cubicBezTo>
                  <a:pt x="207" y="687"/>
                  <a:pt x="210" y="710"/>
                  <a:pt x="222" y="723"/>
                </a:cubicBezTo>
                <a:cubicBezTo>
                  <a:pt x="228" y="730"/>
                  <a:pt x="237" y="735"/>
                  <a:pt x="246" y="735"/>
                </a:cubicBezTo>
                <a:cubicBezTo>
                  <a:pt x="252" y="735"/>
                  <a:pt x="257" y="732"/>
                  <a:pt x="260" y="728"/>
                </a:cubicBezTo>
                <a:cubicBezTo>
                  <a:pt x="263" y="722"/>
                  <a:pt x="262" y="713"/>
                  <a:pt x="256" y="703"/>
                </a:cubicBezTo>
                <a:cubicBezTo>
                  <a:pt x="251" y="695"/>
                  <a:pt x="251" y="685"/>
                  <a:pt x="254" y="676"/>
                </a:cubicBezTo>
                <a:cubicBezTo>
                  <a:pt x="277" y="721"/>
                  <a:pt x="304" y="753"/>
                  <a:pt x="334" y="772"/>
                </a:cubicBezTo>
                <a:cubicBezTo>
                  <a:pt x="253" y="759"/>
                  <a:pt x="179" y="719"/>
                  <a:pt x="124" y="662"/>
                </a:cubicBezTo>
                <a:moveTo>
                  <a:pt x="460" y="773"/>
                </a:moveTo>
                <a:cubicBezTo>
                  <a:pt x="493" y="751"/>
                  <a:pt x="523" y="714"/>
                  <a:pt x="547" y="662"/>
                </a:cubicBezTo>
                <a:cubicBezTo>
                  <a:pt x="671" y="662"/>
                  <a:pt x="671" y="662"/>
                  <a:pt x="671" y="662"/>
                </a:cubicBezTo>
                <a:cubicBezTo>
                  <a:pt x="615" y="719"/>
                  <a:pt x="542" y="759"/>
                  <a:pt x="460" y="773"/>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7" name="Google Shape;1367;p92"/>
          <p:cNvSpPr/>
          <p:nvPr/>
        </p:nvSpPr>
        <p:spPr>
          <a:xfrm>
            <a:off x="8515940" y="3042551"/>
            <a:ext cx="472450" cy="485005"/>
          </a:xfrm>
          <a:custGeom>
            <a:rect b="b" l="l" r="r" t="t"/>
            <a:pathLst>
              <a:path extrusionOk="0" h="581" w="574">
                <a:moveTo>
                  <a:pt x="522" y="17"/>
                </a:moveTo>
                <a:cubicBezTo>
                  <a:pt x="490" y="6"/>
                  <a:pt x="449" y="0"/>
                  <a:pt x="404" y="0"/>
                </a:cubicBezTo>
                <a:cubicBezTo>
                  <a:pt x="360" y="0"/>
                  <a:pt x="318" y="6"/>
                  <a:pt x="287" y="17"/>
                </a:cubicBezTo>
                <a:cubicBezTo>
                  <a:pt x="252" y="29"/>
                  <a:pt x="234" y="44"/>
                  <a:pt x="234" y="63"/>
                </a:cubicBezTo>
                <a:cubicBezTo>
                  <a:pt x="234" y="210"/>
                  <a:pt x="234" y="210"/>
                  <a:pt x="234" y="210"/>
                </a:cubicBezTo>
                <a:cubicBezTo>
                  <a:pt x="214" y="208"/>
                  <a:pt x="192" y="206"/>
                  <a:pt x="170" y="206"/>
                </a:cubicBezTo>
                <a:cubicBezTo>
                  <a:pt x="126" y="206"/>
                  <a:pt x="84" y="212"/>
                  <a:pt x="52" y="223"/>
                </a:cubicBezTo>
                <a:cubicBezTo>
                  <a:pt x="18" y="234"/>
                  <a:pt x="0" y="250"/>
                  <a:pt x="0" y="268"/>
                </a:cubicBezTo>
                <a:cubicBezTo>
                  <a:pt x="0" y="519"/>
                  <a:pt x="0" y="519"/>
                  <a:pt x="0" y="519"/>
                </a:cubicBezTo>
                <a:cubicBezTo>
                  <a:pt x="0" y="537"/>
                  <a:pt x="18" y="553"/>
                  <a:pt x="52" y="565"/>
                </a:cubicBezTo>
                <a:cubicBezTo>
                  <a:pt x="84" y="575"/>
                  <a:pt x="126" y="581"/>
                  <a:pt x="170" y="581"/>
                </a:cubicBezTo>
                <a:cubicBezTo>
                  <a:pt x="214" y="581"/>
                  <a:pt x="256" y="575"/>
                  <a:pt x="288" y="565"/>
                </a:cubicBezTo>
                <a:cubicBezTo>
                  <a:pt x="322" y="553"/>
                  <a:pt x="340" y="537"/>
                  <a:pt x="340" y="519"/>
                </a:cubicBezTo>
                <a:cubicBezTo>
                  <a:pt x="340" y="467"/>
                  <a:pt x="340" y="467"/>
                  <a:pt x="340" y="467"/>
                </a:cubicBezTo>
                <a:cubicBezTo>
                  <a:pt x="360" y="470"/>
                  <a:pt x="382" y="472"/>
                  <a:pt x="404" y="472"/>
                </a:cubicBezTo>
                <a:cubicBezTo>
                  <a:pt x="449" y="472"/>
                  <a:pt x="490" y="466"/>
                  <a:pt x="522" y="455"/>
                </a:cubicBezTo>
                <a:cubicBezTo>
                  <a:pt x="556" y="444"/>
                  <a:pt x="574" y="428"/>
                  <a:pt x="574" y="410"/>
                </a:cubicBezTo>
                <a:cubicBezTo>
                  <a:pt x="574" y="63"/>
                  <a:pt x="574" y="63"/>
                  <a:pt x="574" y="63"/>
                </a:cubicBezTo>
                <a:cubicBezTo>
                  <a:pt x="574" y="44"/>
                  <a:pt x="556" y="29"/>
                  <a:pt x="522" y="17"/>
                </a:cubicBezTo>
                <a:moveTo>
                  <a:pt x="560" y="329"/>
                </a:moveTo>
                <a:cubicBezTo>
                  <a:pt x="560" y="352"/>
                  <a:pt x="496" y="377"/>
                  <a:pt x="404" y="377"/>
                </a:cubicBezTo>
                <a:cubicBezTo>
                  <a:pt x="382" y="377"/>
                  <a:pt x="360" y="375"/>
                  <a:pt x="340" y="372"/>
                </a:cubicBezTo>
                <a:cubicBezTo>
                  <a:pt x="340" y="301"/>
                  <a:pt x="340" y="301"/>
                  <a:pt x="340" y="301"/>
                </a:cubicBezTo>
                <a:cubicBezTo>
                  <a:pt x="360" y="304"/>
                  <a:pt x="382" y="305"/>
                  <a:pt x="404" y="305"/>
                </a:cubicBezTo>
                <a:cubicBezTo>
                  <a:pt x="449" y="305"/>
                  <a:pt x="490" y="300"/>
                  <a:pt x="522" y="289"/>
                </a:cubicBezTo>
                <a:cubicBezTo>
                  <a:pt x="539" y="283"/>
                  <a:pt x="552" y="276"/>
                  <a:pt x="560" y="269"/>
                </a:cubicBezTo>
                <a:lnTo>
                  <a:pt x="560" y="329"/>
                </a:lnTo>
                <a:close/>
                <a:moveTo>
                  <a:pt x="326" y="294"/>
                </a:moveTo>
                <a:cubicBezTo>
                  <a:pt x="326" y="358"/>
                  <a:pt x="326" y="358"/>
                  <a:pt x="326" y="358"/>
                </a:cubicBezTo>
                <a:cubicBezTo>
                  <a:pt x="326" y="380"/>
                  <a:pt x="262" y="406"/>
                  <a:pt x="170" y="406"/>
                </a:cubicBezTo>
                <a:cubicBezTo>
                  <a:pt x="78" y="406"/>
                  <a:pt x="14" y="380"/>
                  <a:pt x="14" y="358"/>
                </a:cubicBezTo>
                <a:cubicBezTo>
                  <a:pt x="14" y="294"/>
                  <a:pt x="14" y="294"/>
                  <a:pt x="14" y="294"/>
                </a:cubicBezTo>
                <a:cubicBezTo>
                  <a:pt x="23" y="302"/>
                  <a:pt x="36" y="308"/>
                  <a:pt x="52" y="314"/>
                </a:cubicBezTo>
                <a:cubicBezTo>
                  <a:pt x="84" y="325"/>
                  <a:pt x="126" y="331"/>
                  <a:pt x="170" y="331"/>
                </a:cubicBezTo>
                <a:cubicBezTo>
                  <a:pt x="214" y="331"/>
                  <a:pt x="256" y="325"/>
                  <a:pt x="288" y="314"/>
                </a:cubicBezTo>
                <a:cubicBezTo>
                  <a:pt x="304" y="308"/>
                  <a:pt x="317" y="302"/>
                  <a:pt x="326" y="294"/>
                </a:cubicBezTo>
                <a:moveTo>
                  <a:pt x="14" y="383"/>
                </a:moveTo>
                <a:cubicBezTo>
                  <a:pt x="23" y="391"/>
                  <a:pt x="36" y="398"/>
                  <a:pt x="52" y="403"/>
                </a:cubicBezTo>
                <a:cubicBezTo>
                  <a:pt x="84" y="414"/>
                  <a:pt x="126" y="420"/>
                  <a:pt x="170" y="420"/>
                </a:cubicBezTo>
                <a:cubicBezTo>
                  <a:pt x="214" y="420"/>
                  <a:pt x="256" y="414"/>
                  <a:pt x="288" y="403"/>
                </a:cubicBezTo>
                <a:cubicBezTo>
                  <a:pt x="304" y="398"/>
                  <a:pt x="317" y="391"/>
                  <a:pt x="326" y="383"/>
                </a:cubicBezTo>
                <a:cubicBezTo>
                  <a:pt x="326" y="438"/>
                  <a:pt x="326" y="438"/>
                  <a:pt x="326" y="438"/>
                </a:cubicBezTo>
                <a:cubicBezTo>
                  <a:pt x="326" y="461"/>
                  <a:pt x="262" y="486"/>
                  <a:pt x="170" y="486"/>
                </a:cubicBezTo>
                <a:cubicBezTo>
                  <a:pt x="78" y="486"/>
                  <a:pt x="14" y="461"/>
                  <a:pt x="14" y="438"/>
                </a:cubicBezTo>
                <a:lnTo>
                  <a:pt x="14" y="383"/>
                </a:lnTo>
                <a:close/>
                <a:moveTo>
                  <a:pt x="560" y="158"/>
                </a:moveTo>
                <a:cubicBezTo>
                  <a:pt x="560" y="180"/>
                  <a:pt x="496" y="206"/>
                  <a:pt x="404" y="206"/>
                </a:cubicBezTo>
                <a:cubicBezTo>
                  <a:pt x="312" y="206"/>
                  <a:pt x="248" y="180"/>
                  <a:pt x="248" y="158"/>
                </a:cubicBezTo>
                <a:cubicBezTo>
                  <a:pt x="248" y="89"/>
                  <a:pt x="248" y="89"/>
                  <a:pt x="248" y="89"/>
                </a:cubicBezTo>
                <a:cubicBezTo>
                  <a:pt x="257" y="96"/>
                  <a:pt x="270" y="103"/>
                  <a:pt x="287" y="108"/>
                </a:cubicBezTo>
                <a:cubicBezTo>
                  <a:pt x="318" y="119"/>
                  <a:pt x="360" y="125"/>
                  <a:pt x="404" y="125"/>
                </a:cubicBezTo>
                <a:cubicBezTo>
                  <a:pt x="449" y="125"/>
                  <a:pt x="490" y="119"/>
                  <a:pt x="522" y="108"/>
                </a:cubicBezTo>
                <a:cubicBezTo>
                  <a:pt x="539" y="103"/>
                  <a:pt x="552" y="96"/>
                  <a:pt x="560" y="89"/>
                </a:cubicBezTo>
                <a:lnTo>
                  <a:pt x="560" y="158"/>
                </a:lnTo>
                <a:close/>
                <a:moveTo>
                  <a:pt x="404" y="14"/>
                </a:moveTo>
                <a:cubicBezTo>
                  <a:pt x="496" y="14"/>
                  <a:pt x="560" y="40"/>
                  <a:pt x="560" y="63"/>
                </a:cubicBezTo>
                <a:cubicBezTo>
                  <a:pt x="560" y="85"/>
                  <a:pt x="496" y="111"/>
                  <a:pt x="404" y="111"/>
                </a:cubicBezTo>
                <a:cubicBezTo>
                  <a:pt x="312" y="111"/>
                  <a:pt x="248" y="85"/>
                  <a:pt x="248" y="63"/>
                </a:cubicBezTo>
                <a:cubicBezTo>
                  <a:pt x="248" y="40"/>
                  <a:pt x="312" y="14"/>
                  <a:pt x="404" y="14"/>
                </a:cubicBezTo>
                <a:moveTo>
                  <a:pt x="248" y="183"/>
                </a:moveTo>
                <a:cubicBezTo>
                  <a:pt x="257" y="191"/>
                  <a:pt x="270" y="198"/>
                  <a:pt x="287" y="203"/>
                </a:cubicBezTo>
                <a:cubicBezTo>
                  <a:pt x="318" y="214"/>
                  <a:pt x="360" y="220"/>
                  <a:pt x="404" y="220"/>
                </a:cubicBezTo>
                <a:cubicBezTo>
                  <a:pt x="449" y="220"/>
                  <a:pt x="490" y="214"/>
                  <a:pt x="522" y="203"/>
                </a:cubicBezTo>
                <a:cubicBezTo>
                  <a:pt x="539" y="198"/>
                  <a:pt x="552" y="191"/>
                  <a:pt x="560" y="183"/>
                </a:cubicBezTo>
                <a:cubicBezTo>
                  <a:pt x="560" y="243"/>
                  <a:pt x="560" y="243"/>
                  <a:pt x="560" y="243"/>
                </a:cubicBezTo>
                <a:cubicBezTo>
                  <a:pt x="560" y="266"/>
                  <a:pt x="496" y="291"/>
                  <a:pt x="404" y="291"/>
                </a:cubicBezTo>
                <a:cubicBezTo>
                  <a:pt x="382" y="291"/>
                  <a:pt x="360" y="290"/>
                  <a:pt x="340" y="287"/>
                </a:cubicBezTo>
                <a:cubicBezTo>
                  <a:pt x="340" y="268"/>
                  <a:pt x="340" y="268"/>
                  <a:pt x="340" y="268"/>
                </a:cubicBezTo>
                <a:cubicBezTo>
                  <a:pt x="340" y="250"/>
                  <a:pt x="322" y="234"/>
                  <a:pt x="288" y="223"/>
                </a:cubicBezTo>
                <a:cubicBezTo>
                  <a:pt x="276" y="219"/>
                  <a:pt x="262" y="215"/>
                  <a:pt x="248" y="213"/>
                </a:cubicBezTo>
                <a:lnTo>
                  <a:pt x="248" y="183"/>
                </a:lnTo>
                <a:close/>
                <a:moveTo>
                  <a:pt x="170" y="220"/>
                </a:moveTo>
                <a:cubicBezTo>
                  <a:pt x="196" y="220"/>
                  <a:pt x="219" y="222"/>
                  <a:pt x="239" y="225"/>
                </a:cubicBezTo>
                <a:cubicBezTo>
                  <a:pt x="240" y="225"/>
                  <a:pt x="240" y="226"/>
                  <a:pt x="240" y="226"/>
                </a:cubicBezTo>
                <a:cubicBezTo>
                  <a:pt x="293" y="234"/>
                  <a:pt x="326" y="252"/>
                  <a:pt x="326" y="268"/>
                </a:cubicBezTo>
                <a:cubicBezTo>
                  <a:pt x="326" y="291"/>
                  <a:pt x="262" y="317"/>
                  <a:pt x="170" y="317"/>
                </a:cubicBezTo>
                <a:cubicBezTo>
                  <a:pt x="78" y="317"/>
                  <a:pt x="14" y="291"/>
                  <a:pt x="14" y="268"/>
                </a:cubicBezTo>
                <a:cubicBezTo>
                  <a:pt x="14" y="246"/>
                  <a:pt x="78" y="220"/>
                  <a:pt x="170" y="220"/>
                </a:cubicBezTo>
                <a:moveTo>
                  <a:pt x="170" y="567"/>
                </a:moveTo>
                <a:cubicBezTo>
                  <a:pt x="78" y="567"/>
                  <a:pt x="14" y="542"/>
                  <a:pt x="14" y="519"/>
                </a:cubicBezTo>
                <a:cubicBezTo>
                  <a:pt x="14" y="464"/>
                  <a:pt x="14" y="464"/>
                  <a:pt x="14" y="464"/>
                </a:cubicBezTo>
                <a:cubicBezTo>
                  <a:pt x="23" y="472"/>
                  <a:pt x="36" y="478"/>
                  <a:pt x="52" y="484"/>
                </a:cubicBezTo>
                <a:cubicBezTo>
                  <a:pt x="84" y="495"/>
                  <a:pt x="126" y="500"/>
                  <a:pt x="170" y="500"/>
                </a:cubicBezTo>
                <a:cubicBezTo>
                  <a:pt x="214" y="500"/>
                  <a:pt x="256" y="495"/>
                  <a:pt x="288" y="484"/>
                </a:cubicBezTo>
                <a:cubicBezTo>
                  <a:pt x="304" y="478"/>
                  <a:pt x="317" y="472"/>
                  <a:pt x="326" y="464"/>
                </a:cubicBezTo>
                <a:cubicBezTo>
                  <a:pt x="326" y="519"/>
                  <a:pt x="326" y="519"/>
                  <a:pt x="326" y="519"/>
                </a:cubicBezTo>
                <a:cubicBezTo>
                  <a:pt x="326" y="542"/>
                  <a:pt x="262" y="567"/>
                  <a:pt x="170" y="567"/>
                </a:cubicBezTo>
                <a:moveTo>
                  <a:pt x="404" y="458"/>
                </a:moveTo>
                <a:cubicBezTo>
                  <a:pt x="382" y="458"/>
                  <a:pt x="360" y="456"/>
                  <a:pt x="340" y="453"/>
                </a:cubicBezTo>
                <a:cubicBezTo>
                  <a:pt x="340" y="387"/>
                  <a:pt x="340" y="387"/>
                  <a:pt x="340" y="387"/>
                </a:cubicBezTo>
                <a:cubicBezTo>
                  <a:pt x="361" y="389"/>
                  <a:pt x="382" y="391"/>
                  <a:pt x="404" y="391"/>
                </a:cubicBezTo>
                <a:cubicBezTo>
                  <a:pt x="449" y="391"/>
                  <a:pt x="490" y="385"/>
                  <a:pt x="522" y="374"/>
                </a:cubicBezTo>
                <a:cubicBezTo>
                  <a:pt x="539" y="369"/>
                  <a:pt x="552" y="362"/>
                  <a:pt x="560" y="355"/>
                </a:cubicBezTo>
                <a:cubicBezTo>
                  <a:pt x="560" y="410"/>
                  <a:pt x="560" y="410"/>
                  <a:pt x="560" y="410"/>
                </a:cubicBezTo>
                <a:cubicBezTo>
                  <a:pt x="560" y="432"/>
                  <a:pt x="496" y="458"/>
                  <a:pt x="404" y="458"/>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8" name="Google Shape;1368;p92"/>
          <p:cNvSpPr/>
          <p:nvPr/>
        </p:nvSpPr>
        <p:spPr>
          <a:xfrm>
            <a:off x="8436504" y="4460350"/>
            <a:ext cx="586650" cy="363922"/>
          </a:xfrm>
          <a:custGeom>
            <a:rect b="b" l="l" r="r" t="t"/>
            <a:pathLst>
              <a:path extrusionOk="0" h="445" w="773">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69" name="Google Shape;1369;p92"/>
          <p:cNvSpPr/>
          <p:nvPr/>
        </p:nvSpPr>
        <p:spPr>
          <a:xfrm>
            <a:off x="9228322" y="3016128"/>
            <a:ext cx="3064717" cy="436402"/>
          </a:xfrm>
          <a:prstGeom prst="rect">
            <a:avLst/>
          </a:prstGeom>
          <a:noFill/>
          <a:ln>
            <a:noFill/>
          </a:ln>
        </p:spPr>
        <p:txBody>
          <a:bodyPr anchorCtr="0" anchor="t" bIns="60950" lIns="243825" spcFirstLastPara="1" rIns="243825" wrap="square" tIns="45700">
            <a:noAutofit/>
          </a:bodyPr>
          <a:lstStyle/>
          <a:p>
            <a:pPr indent="0" lvl="0" marL="0" marR="0" rtl="0" algn="l">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370" name="Google Shape;1370;p92"/>
          <p:cNvSpPr/>
          <p:nvPr/>
        </p:nvSpPr>
        <p:spPr>
          <a:xfrm>
            <a:off x="9228824" y="4531326"/>
            <a:ext cx="3064717" cy="436402"/>
          </a:xfrm>
          <a:prstGeom prst="rect">
            <a:avLst/>
          </a:prstGeom>
          <a:noFill/>
          <a:ln>
            <a:noFill/>
          </a:ln>
        </p:spPr>
        <p:txBody>
          <a:bodyPr anchorCtr="0" anchor="t" bIns="60950" lIns="243825" spcFirstLastPara="1" rIns="243825" wrap="square" tIns="45700">
            <a:noAutofit/>
          </a:bodyPr>
          <a:lstStyle/>
          <a:p>
            <a:pPr indent="0" lvl="0" marL="0" marR="0" rtl="0" algn="l">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371" name="Google Shape;1371;p92"/>
          <p:cNvSpPr/>
          <p:nvPr/>
        </p:nvSpPr>
        <p:spPr>
          <a:xfrm>
            <a:off x="-239050" y="3185599"/>
            <a:ext cx="3064717" cy="436402"/>
          </a:xfrm>
          <a:prstGeom prst="rect">
            <a:avLst/>
          </a:prstGeom>
          <a:noFill/>
          <a:ln>
            <a:noFill/>
          </a:ln>
        </p:spPr>
        <p:txBody>
          <a:bodyPr anchorCtr="0" anchor="t" bIns="60950" lIns="243825" spcFirstLastPara="1" rIns="243825" wrap="square" tIns="45700">
            <a:noAutofit/>
          </a:bodyPr>
          <a:lstStyle/>
          <a:p>
            <a:pPr indent="0" lvl="0" marL="0" marR="0" rtl="0" algn="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372" name="Google Shape;1372;p92"/>
          <p:cNvSpPr/>
          <p:nvPr/>
        </p:nvSpPr>
        <p:spPr>
          <a:xfrm>
            <a:off x="-237362" y="4691982"/>
            <a:ext cx="3064717" cy="436402"/>
          </a:xfrm>
          <a:prstGeom prst="rect">
            <a:avLst/>
          </a:prstGeom>
          <a:noFill/>
          <a:ln>
            <a:noFill/>
          </a:ln>
        </p:spPr>
        <p:txBody>
          <a:bodyPr anchorCtr="0" anchor="t" bIns="60950" lIns="243825" spcFirstLastPara="1" rIns="243825" wrap="square" tIns="45700">
            <a:noAutofit/>
          </a:bodyPr>
          <a:lstStyle/>
          <a:p>
            <a:pPr indent="0" lvl="0" marL="0" marR="0" rtl="0" algn="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373" name="Google Shape;1373;p92"/>
          <p:cNvSpPr txBox="1"/>
          <p:nvPr/>
        </p:nvSpPr>
        <p:spPr>
          <a:xfrm>
            <a:off x="1589194" y="2859127"/>
            <a:ext cx="1069716"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Strength</a:t>
            </a:r>
            <a:endParaRPr b="1" sz="1800">
              <a:solidFill>
                <a:schemeClr val="dk1"/>
              </a:solidFill>
              <a:latin typeface="Lato Light"/>
              <a:ea typeface="Lato Light"/>
              <a:cs typeface="Lato Light"/>
              <a:sym typeface="Lato Light"/>
            </a:endParaRPr>
          </a:p>
        </p:txBody>
      </p:sp>
      <p:sp>
        <p:nvSpPr>
          <p:cNvPr id="1374" name="Google Shape;1374;p92"/>
          <p:cNvSpPr txBox="1"/>
          <p:nvPr/>
        </p:nvSpPr>
        <p:spPr>
          <a:xfrm>
            <a:off x="1716171" y="4361381"/>
            <a:ext cx="914226"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Thread</a:t>
            </a:r>
            <a:endParaRPr b="1" sz="1800">
              <a:solidFill>
                <a:schemeClr val="dk1"/>
              </a:solidFill>
              <a:latin typeface="Lato Light"/>
              <a:ea typeface="Lato Light"/>
              <a:cs typeface="Lato Light"/>
              <a:sym typeface="Lato Light"/>
            </a:endParaRPr>
          </a:p>
        </p:txBody>
      </p:sp>
      <p:sp>
        <p:nvSpPr>
          <p:cNvPr id="1375" name="Google Shape;1375;p92"/>
          <p:cNvSpPr txBox="1"/>
          <p:nvPr/>
        </p:nvSpPr>
        <p:spPr>
          <a:xfrm>
            <a:off x="9368615" y="2673219"/>
            <a:ext cx="1225207"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Weakness</a:t>
            </a:r>
            <a:endParaRPr b="1" sz="1800">
              <a:solidFill>
                <a:schemeClr val="dk1"/>
              </a:solidFill>
              <a:latin typeface="Lato Light"/>
              <a:ea typeface="Lato Light"/>
              <a:cs typeface="Lato Light"/>
              <a:sym typeface="Lato Light"/>
            </a:endParaRPr>
          </a:p>
        </p:txBody>
      </p:sp>
      <p:sp>
        <p:nvSpPr>
          <p:cNvPr id="1376" name="Google Shape;1376;p92"/>
          <p:cNvSpPr txBox="1"/>
          <p:nvPr/>
        </p:nvSpPr>
        <p:spPr>
          <a:xfrm>
            <a:off x="9341588" y="4226192"/>
            <a:ext cx="1627369"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1"/>
                </a:solidFill>
                <a:latin typeface="Lato Light"/>
                <a:ea typeface="Lato Light"/>
                <a:cs typeface="Lato Light"/>
                <a:sym typeface="Lato Light"/>
              </a:rPr>
              <a:t>Opportunities</a:t>
            </a:r>
            <a:endParaRPr b="1"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600"/>
                                  </p:stCondLst>
                                  <p:childTnLst>
                                    <p:set>
                                      <p:cBhvr>
                                        <p:cTn dur="1" fill="hold">
                                          <p:stCondLst>
                                            <p:cond delay="0"/>
                                          </p:stCondLst>
                                        </p:cTn>
                                        <p:tgtEl>
                                          <p:spTgt spid="1353"/>
                                        </p:tgtEl>
                                        <p:attrNameLst>
                                          <p:attrName>style.visibility</p:attrName>
                                        </p:attrNameLst>
                                      </p:cBhvr>
                                      <p:to>
                                        <p:strVal val="visible"/>
                                      </p:to>
                                    </p:set>
                                    <p:animEffect filter="fade" transition="in">
                                      <p:cBhvr>
                                        <p:cTn dur="500"/>
                                        <p:tgtEl>
                                          <p:spTgt spid="1353"/>
                                        </p:tgtEl>
                                      </p:cBhvr>
                                    </p:animEffect>
                                  </p:childTnLst>
                                </p:cTn>
                              </p:par>
                              <p:par>
                                <p:cTn fill="hold" nodeType="withEffect" presetClass="entr" presetID="10" presetSubtype="0">
                                  <p:stCondLst>
                                    <p:cond delay="600"/>
                                  </p:stCondLst>
                                  <p:childTnLst>
                                    <p:set>
                                      <p:cBhvr>
                                        <p:cTn dur="1" fill="hold">
                                          <p:stCondLst>
                                            <p:cond delay="0"/>
                                          </p:stCondLst>
                                        </p:cTn>
                                        <p:tgtEl>
                                          <p:spTgt spid="1356"/>
                                        </p:tgtEl>
                                        <p:attrNameLst>
                                          <p:attrName>style.visibility</p:attrName>
                                        </p:attrNameLst>
                                      </p:cBhvr>
                                      <p:to>
                                        <p:strVal val="visible"/>
                                      </p:to>
                                    </p:set>
                                    <p:animEffect filter="fade" transition="in">
                                      <p:cBhvr>
                                        <p:cTn dur="500"/>
                                        <p:tgtEl>
                                          <p:spTgt spid="1356"/>
                                        </p:tgtEl>
                                      </p:cBhvr>
                                    </p:animEffect>
                                  </p:childTnLst>
                                </p:cTn>
                              </p:par>
                              <p:par>
                                <p:cTn fill="hold" nodeType="withEffect" presetClass="entr" presetID="10" presetSubtype="0">
                                  <p:stCondLst>
                                    <p:cond delay="600"/>
                                  </p:stCondLst>
                                  <p:childTnLst>
                                    <p:set>
                                      <p:cBhvr>
                                        <p:cTn dur="1" fill="hold">
                                          <p:stCondLst>
                                            <p:cond delay="0"/>
                                          </p:stCondLst>
                                        </p:cTn>
                                        <p:tgtEl>
                                          <p:spTgt spid="1358"/>
                                        </p:tgtEl>
                                        <p:attrNameLst>
                                          <p:attrName>style.visibility</p:attrName>
                                        </p:attrNameLst>
                                      </p:cBhvr>
                                      <p:to>
                                        <p:strVal val="visible"/>
                                      </p:to>
                                    </p:set>
                                    <p:animEffect filter="fade" transition="in">
                                      <p:cBhvr>
                                        <p:cTn dur="500"/>
                                        <p:tgtEl>
                                          <p:spTgt spid="1358"/>
                                        </p:tgtEl>
                                      </p:cBhvr>
                                    </p:animEffect>
                                  </p:childTnLst>
                                </p:cTn>
                              </p:par>
                              <p:par>
                                <p:cTn fill="hold" nodeType="withEffect" presetClass="entr" presetID="10" presetSubtype="0">
                                  <p:stCondLst>
                                    <p:cond delay="600"/>
                                  </p:stCondLst>
                                  <p:childTnLst>
                                    <p:set>
                                      <p:cBhvr>
                                        <p:cTn dur="1" fill="hold">
                                          <p:stCondLst>
                                            <p:cond delay="0"/>
                                          </p:stCondLst>
                                        </p:cTn>
                                        <p:tgtEl>
                                          <p:spTgt spid="1360"/>
                                        </p:tgtEl>
                                        <p:attrNameLst>
                                          <p:attrName>style.visibility</p:attrName>
                                        </p:attrNameLst>
                                      </p:cBhvr>
                                      <p:to>
                                        <p:strVal val="visible"/>
                                      </p:to>
                                    </p:set>
                                    <p:animEffect filter="fade" transition="in">
                                      <p:cBhvr>
                                        <p:cTn dur="500"/>
                                        <p:tgtEl>
                                          <p:spTgt spid="1360"/>
                                        </p:tgtEl>
                                      </p:cBhvr>
                                    </p:animEffect>
                                  </p:childTnLst>
                                </p:cTn>
                              </p:par>
                              <p:par>
                                <p:cTn fill="hold" nodeType="withEffect" presetClass="entr" presetID="10" presetSubtype="0">
                                  <p:stCondLst>
                                    <p:cond delay="900"/>
                                  </p:stCondLst>
                                  <p:childTnLst>
                                    <p:set>
                                      <p:cBhvr>
                                        <p:cTn dur="1" fill="hold">
                                          <p:stCondLst>
                                            <p:cond delay="0"/>
                                          </p:stCondLst>
                                        </p:cTn>
                                        <p:tgtEl>
                                          <p:spTgt spid="1369"/>
                                        </p:tgtEl>
                                        <p:attrNameLst>
                                          <p:attrName>style.visibility</p:attrName>
                                        </p:attrNameLst>
                                      </p:cBhvr>
                                      <p:to>
                                        <p:strVal val="visible"/>
                                      </p:to>
                                    </p:set>
                                    <p:animEffect filter="fade" transition="in">
                                      <p:cBhvr>
                                        <p:cTn dur="500"/>
                                        <p:tgtEl>
                                          <p:spTgt spid="1369"/>
                                        </p:tgtEl>
                                      </p:cBhvr>
                                    </p:animEffect>
                                  </p:childTnLst>
                                </p:cTn>
                              </p:par>
                              <p:par>
                                <p:cTn fill="hold" nodeType="withEffect" presetClass="entr" presetID="10" presetSubtype="0">
                                  <p:stCondLst>
                                    <p:cond delay="900"/>
                                  </p:stCondLst>
                                  <p:childTnLst>
                                    <p:set>
                                      <p:cBhvr>
                                        <p:cTn dur="1" fill="hold">
                                          <p:stCondLst>
                                            <p:cond delay="0"/>
                                          </p:stCondLst>
                                        </p:cTn>
                                        <p:tgtEl>
                                          <p:spTgt spid="1370"/>
                                        </p:tgtEl>
                                        <p:attrNameLst>
                                          <p:attrName>style.visibility</p:attrName>
                                        </p:attrNameLst>
                                      </p:cBhvr>
                                      <p:to>
                                        <p:strVal val="visible"/>
                                      </p:to>
                                    </p:set>
                                    <p:animEffect filter="fade" transition="in">
                                      <p:cBhvr>
                                        <p:cTn dur="500"/>
                                        <p:tgtEl>
                                          <p:spTgt spid="1370"/>
                                        </p:tgtEl>
                                      </p:cBhvr>
                                    </p:animEffect>
                                  </p:childTnLst>
                                </p:cTn>
                              </p:par>
                              <p:par>
                                <p:cTn fill="hold" nodeType="withEffect" presetClass="entr" presetID="10" presetSubtype="0">
                                  <p:stCondLst>
                                    <p:cond delay="600"/>
                                  </p:stCondLst>
                                  <p:childTnLst>
                                    <p:set>
                                      <p:cBhvr>
                                        <p:cTn dur="1" fill="hold">
                                          <p:stCondLst>
                                            <p:cond delay="0"/>
                                          </p:stCondLst>
                                        </p:cTn>
                                        <p:tgtEl>
                                          <p:spTgt spid="1371"/>
                                        </p:tgtEl>
                                        <p:attrNameLst>
                                          <p:attrName>style.visibility</p:attrName>
                                        </p:attrNameLst>
                                      </p:cBhvr>
                                      <p:to>
                                        <p:strVal val="visible"/>
                                      </p:to>
                                    </p:set>
                                    <p:animEffect filter="fade" transition="in">
                                      <p:cBhvr>
                                        <p:cTn dur="500"/>
                                        <p:tgtEl>
                                          <p:spTgt spid="1371"/>
                                        </p:tgtEl>
                                      </p:cBhvr>
                                    </p:animEffect>
                                  </p:childTnLst>
                                </p:cTn>
                              </p:par>
                              <p:par>
                                <p:cTn fill="hold" nodeType="withEffect" presetClass="entr" presetID="10" presetSubtype="0">
                                  <p:stCondLst>
                                    <p:cond delay="1200"/>
                                  </p:stCondLst>
                                  <p:childTnLst>
                                    <p:set>
                                      <p:cBhvr>
                                        <p:cTn dur="1" fill="hold">
                                          <p:stCondLst>
                                            <p:cond delay="0"/>
                                          </p:stCondLst>
                                        </p:cTn>
                                        <p:tgtEl>
                                          <p:spTgt spid="1372"/>
                                        </p:tgtEl>
                                        <p:attrNameLst>
                                          <p:attrName>style.visibility</p:attrName>
                                        </p:attrNameLst>
                                      </p:cBhvr>
                                      <p:to>
                                        <p:strVal val="visible"/>
                                      </p:to>
                                    </p:set>
                                    <p:animEffect filter="fade" transition="in">
                                      <p:cBhvr>
                                        <p:cTn dur="500"/>
                                        <p:tgtEl>
                                          <p:spTgt spid="137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373"/>
                                        </p:tgtEl>
                                        <p:attrNameLst>
                                          <p:attrName>style.visibility</p:attrName>
                                        </p:attrNameLst>
                                      </p:cBhvr>
                                      <p:to>
                                        <p:strVal val="visible"/>
                                      </p:to>
                                    </p:set>
                                    <p:animEffect filter="fade" transition="in">
                                      <p:cBhvr>
                                        <p:cTn dur="500"/>
                                        <p:tgtEl>
                                          <p:spTgt spid="137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74"/>
                                        </p:tgtEl>
                                        <p:attrNameLst>
                                          <p:attrName>style.visibility</p:attrName>
                                        </p:attrNameLst>
                                      </p:cBhvr>
                                      <p:to>
                                        <p:strVal val="visible"/>
                                      </p:to>
                                    </p:set>
                                    <p:animEffect filter="fade" transition="in">
                                      <p:cBhvr>
                                        <p:cTn dur="500"/>
                                        <p:tgtEl>
                                          <p:spTgt spid="1374"/>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375"/>
                                        </p:tgtEl>
                                        <p:attrNameLst>
                                          <p:attrName>style.visibility</p:attrName>
                                        </p:attrNameLst>
                                      </p:cBhvr>
                                      <p:to>
                                        <p:strVal val="visible"/>
                                      </p:to>
                                    </p:set>
                                    <p:animEffect filter="fade" transition="in">
                                      <p:cBhvr>
                                        <p:cTn dur="500"/>
                                        <p:tgtEl>
                                          <p:spTgt spid="137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376"/>
                                        </p:tgtEl>
                                        <p:attrNameLst>
                                          <p:attrName>style.visibility</p:attrName>
                                        </p:attrNameLst>
                                      </p:cBhvr>
                                      <p:to>
                                        <p:strVal val="visible"/>
                                      </p:to>
                                    </p:set>
                                    <p:animEffect filter="fade" transition="in">
                                      <p:cBhvr>
                                        <p:cTn dur="500"/>
                                        <p:tgtEl>
                                          <p:spTgt spid="137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610" name="Shape 9610"/>
        <p:cNvGrpSpPr/>
        <p:nvPr/>
      </p:nvGrpSpPr>
      <p:grpSpPr>
        <a:xfrm>
          <a:off x="0" y="0"/>
          <a:ext cx="0" cy="0"/>
          <a:chOff x="0" y="0"/>
          <a:chExt cx="0" cy="0"/>
        </a:xfrm>
      </p:grpSpPr>
      <p:sp>
        <p:nvSpPr>
          <p:cNvPr id="9611" name="Google Shape;9611;p21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612" name="Google Shape;9612;p21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613" name="Google Shape;9613;p21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614" name="Google Shape;9614;p218"/>
          <p:cNvGrpSpPr/>
          <p:nvPr/>
        </p:nvGrpSpPr>
        <p:grpSpPr>
          <a:xfrm>
            <a:off x="3945413" y="1485002"/>
            <a:ext cx="3937068" cy="3879264"/>
            <a:chOff x="3205335" y="878356"/>
            <a:chExt cx="2788281" cy="2788281"/>
          </a:xfrm>
        </p:grpSpPr>
        <p:sp>
          <p:nvSpPr>
            <p:cNvPr id="9615" name="Google Shape;9615;p218"/>
            <p:cNvSpPr/>
            <p:nvPr/>
          </p:nvSpPr>
          <p:spPr>
            <a:xfrm rot="7200000">
              <a:off x="3578894" y="1251915"/>
              <a:ext cx="2041163" cy="2041163"/>
            </a:xfrm>
            <a:prstGeom prst="arc">
              <a:avLst>
                <a:gd fmla="val 13037108" name="adj1"/>
                <a:gd fmla="val 20341672" name="adj2"/>
              </a:avLst>
            </a:prstGeom>
            <a:noFill/>
            <a:ln cap="flat" cmpd="sng" w="307975">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616" name="Google Shape;9616;p218"/>
            <p:cNvSpPr/>
            <p:nvPr/>
          </p:nvSpPr>
          <p:spPr>
            <a:xfrm>
              <a:off x="3578894" y="1251915"/>
              <a:ext cx="2041163" cy="2041163"/>
            </a:xfrm>
            <a:prstGeom prst="arc">
              <a:avLst>
                <a:gd fmla="val 13124794" name="adj1"/>
                <a:gd fmla="val 20319424" name="adj2"/>
              </a:avLst>
            </a:prstGeom>
            <a:noFill/>
            <a:ln cap="flat" cmpd="sng" w="307975">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617" name="Google Shape;9617;p218"/>
            <p:cNvSpPr/>
            <p:nvPr/>
          </p:nvSpPr>
          <p:spPr>
            <a:xfrm rot="-7200000">
              <a:off x="3578894" y="1251915"/>
              <a:ext cx="2041163" cy="2041163"/>
            </a:xfrm>
            <a:prstGeom prst="arc">
              <a:avLst>
                <a:gd fmla="val 13009644" name="adj1"/>
                <a:gd fmla="val 20438234" name="adj2"/>
              </a:avLst>
            </a:prstGeom>
            <a:noFill/>
            <a:ln cap="flat" cmpd="sng" w="307975">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618" name="Google Shape;9618;p218"/>
            <p:cNvSpPr/>
            <p:nvPr/>
          </p:nvSpPr>
          <p:spPr>
            <a:xfrm rot="9936452">
              <a:off x="5181733" y="1772462"/>
              <a:ext cx="754226" cy="496035"/>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19" name="Google Shape;9619;p218"/>
            <p:cNvSpPr/>
            <p:nvPr/>
          </p:nvSpPr>
          <p:spPr>
            <a:xfrm rot="2734381">
              <a:off x="3532432" y="1317404"/>
              <a:ext cx="754226" cy="49603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20" name="Google Shape;9620;p218"/>
            <p:cNvSpPr/>
            <p:nvPr/>
          </p:nvSpPr>
          <p:spPr>
            <a:xfrm rot="-4420388">
              <a:off x="3959244" y="2970508"/>
              <a:ext cx="754226" cy="496035"/>
            </a:xfrm>
            <a:prstGeom prst="triangl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sp>
        <p:nvSpPr>
          <p:cNvPr id="9621" name="Google Shape;9621;p218"/>
          <p:cNvSpPr/>
          <p:nvPr/>
        </p:nvSpPr>
        <p:spPr>
          <a:xfrm>
            <a:off x="1004986" y="2747456"/>
            <a:ext cx="2570787" cy="1686808"/>
          </a:xfrm>
          <a:prstGeom prst="rect">
            <a:avLst/>
          </a:prstGeom>
          <a:noFill/>
          <a:ln>
            <a:noFill/>
          </a:ln>
        </p:spPr>
        <p:txBody>
          <a:bodyPr anchorCtr="0" anchor="t" bIns="0" lIns="0" spcFirstLastPara="1" rIns="0" wrap="square" tIns="0">
            <a:noAutofit/>
          </a:bodyPr>
          <a:lstStyle/>
          <a:p>
            <a:pPr indent="0" lvl="0" marL="0" marR="0" rtl="0" algn="l">
              <a:lnSpc>
                <a:spcPct val="85000"/>
              </a:lnSpc>
              <a:spcBef>
                <a:spcPts val="0"/>
              </a:spcBef>
              <a:spcAft>
                <a:spcPts val="0"/>
              </a:spcAft>
              <a:buNone/>
            </a:pPr>
            <a:r>
              <a:rPr lang="en-US" sz="7200">
                <a:solidFill>
                  <a:schemeClr val="dk1"/>
                </a:solidFill>
                <a:latin typeface="Lato Light"/>
                <a:ea typeface="Lato Light"/>
                <a:cs typeface="Lato Light"/>
                <a:sym typeface="Lato Light"/>
              </a:rPr>
              <a:t>2017</a:t>
            </a:r>
            <a:endParaRPr sz="7200">
              <a:solidFill>
                <a:schemeClr val="dk1"/>
              </a:solidFill>
              <a:latin typeface="Lato Light"/>
              <a:ea typeface="Lato Light"/>
              <a:cs typeface="Lato Light"/>
              <a:sym typeface="Lato Light"/>
            </a:endParaRPr>
          </a:p>
          <a:p>
            <a:pPr indent="0" lvl="0" marL="0" marR="0" rtl="0" algn="l">
              <a:lnSpc>
                <a:spcPct val="110000"/>
              </a:lnSpc>
              <a:spcBef>
                <a:spcPts val="0"/>
              </a:spcBef>
              <a:spcAft>
                <a:spcPts val="0"/>
              </a:spcAft>
              <a:buNone/>
            </a:pPr>
            <a:r>
              <a:rPr lang="en-US" sz="1467">
                <a:solidFill>
                  <a:schemeClr val="dk1"/>
                </a:solidFill>
                <a:latin typeface="Lato Light"/>
                <a:ea typeface="Lato Light"/>
                <a:cs typeface="Lato Light"/>
                <a:sym typeface="Lato Light"/>
              </a:rPr>
              <a:t>Is probably not at all accurate for many types of technology, but you can change to suit</a:t>
            </a:r>
            <a:endParaRPr/>
          </a:p>
        </p:txBody>
      </p:sp>
      <p:sp>
        <p:nvSpPr>
          <p:cNvPr id="9622" name="Google Shape;9622;p218"/>
          <p:cNvSpPr/>
          <p:nvPr/>
        </p:nvSpPr>
        <p:spPr>
          <a:xfrm>
            <a:off x="8492699" y="2747456"/>
            <a:ext cx="2570787" cy="1686808"/>
          </a:xfrm>
          <a:prstGeom prst="rect">
            <a:avLst/>
          </a:prstGeom>
          <a:noFill/>
          <a:ln>
            <a:noFill/>
          </a:ln>
        </p:spPr>
        <p:txBody>
          <a:bodyPr anchorCtr="0" anchor="t" bIns="0" lIns="0" spcFirstLastPara="1" rIns="0" wrap="square" tIns="0">
            <a:noAutofit/>
          </a:bodyPr>
          <a:lstStyle/>
          <a:p>
            <a:pPr indent="0" lvl="0" marL="0" marR="0" rtl="0" algn="l">
              <a:lnSpc>
                <a:spcPct val="85000"/>
              </a:lnSpc>
              <a:spcBef>
                <a:spcPts val="0"/>
              </a:spcBef>
              <a:spcAft>
                <a:spcPts val="0"/>
              </a:spcAft>
              <a:buNone/>
            </a:pPr>
            <a:r>
              <a:rPr lang="en-US" sz="7200">
                <a:solidFill>
                  <a:schemeClr val="dk1"/>
                </a:solidFill>
                <a:latin typeface="Lato Light"/>
                <a:ea typeface="Lato Light"/>
                <a:cs typeface="Lato Light"/>
                <a:sym typeface="Lato Light"/>
              </a:rPr>
              <a:t>2020</a:t>
            </a:r>
            <a:endParaRPr sz="7200">
              <a:solidFill>
                <a:schemeClr val="dk1"/>
              </a:solidFill>
              <a:latin typeface="Lato Light"/>
              <a:ea typeface="Lato Light"/>
              <a:cs typeface="Lato Light"/>
              <a:sym typeface="Lato Light"/>
            </a:endParaRPr>
          </a:p>
          <a:p>
            <a:pPr indent="0" lvl="0" marL="0" marR="0" rtl="0" algn="l">
              <a:lnSpc>
                <a:spcPct val="110000"/>
              </a:lnSpc>
              <a:spcBef>
                <a:spcPts val="0"/>
              </a:spcBef>
              <a:spcAft>
                <a:spcPts val="0"/>
              </a:spcAft>
              <a:buNone/>
            </a:pPr>
            <a:r>
              <a:rPr lang="en-US" sz="1467">
                <a:solidFill>
                  <a:schemeClr val="dk1"/>
                </a:solidFill>
                <a:latin typeface="Lato Light"/>
                <a:ea typeface="Lato Light"/>
                <a:cs typeface="Lato Light"/>
                <a:sym typeface="Lato Light"/>
              </a:rPr>
              <a:t>Is probably not at all accurate for many types of technology, but you can change to suit</a:t>
            </a:r>
            <a:endParaRPr/>
          </a:p>
        </p:txBody>
      </p:sp>
      <p:sp>
        <p:nvSpPr>
          <p:cNvPr id="9623" name="Google Shape;9623;p218"/>
          <p:cNvSpPr/>
          <p:nvPr/>
        </p:nvSpPr>
        <p:spPr>
          <a:xfrm>
            <a:off x="4950455" y="2607421"/>
            <a:ext cx="2001287" cy="1642501"/>
          </a:xfrm>
          <a:prstGeom prst="rect">
            <a:avLst/>
          </a:prstGeom>
          <a:noFill/>
          <a:ln>
            <a:noFill/>
          </a:ln>
        </p:spPr>
        <p:txBody>
          <a:bodyPr anchorCtr="0" anchor="t" bIns="97525" lIns="243825" spcFirstLastPara="1" rIns="243825" wrap="square" tIns="45700">
            <a:noAutofit/>
          </a:bodyPr>
          <a:lstStyle/>
          <a:p>
            <a:pPr indent="0" lvl="0" marL="0" marR="0" rtl="0" algn="ctr">
              <a:lnSpc>
                <a:spcPct val="89000"/>
              </a:lnSpc>
              <a:spcBef>
                <a:spcPts val="0"/>
              </a:spcBef>
              <a:spcAft>
                <a:spcPts val="0"/>
              </a:spcAft>
              <a:buNone/>
            </a:pPr>
            <a:r>
              <a:rPr lang="en-US" sz="2133">
                <a:solidFill>
                  <a:schemeClr val="dk1"/>
                </a:solidFill>
                <a:latin typeface="Lato Light"/>
                <a:ea typeface="Lato Light"/>
                <a:cs typeface="Lato Light"/>
                <a:sym typeface="Lato Light"/>
              </a:rPr>
              <a:t>Retail</a:t>
            </a:r>
            <a:endParaRPr/>
          </a:p>
          <a:p>
            <a:pPr indent="0" lvl="0" marL="0" marR="0" rtl="0" algn="ctr">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 consectetur adipiscing elit. Aenean dui felis, posuere</a:t>
            </a:r>
            <a:endParaRPr/>
          </a:p>
        </p:txBody>
      </p:sp>
      <p:sp>
        <p:nvSpPr>
          <p:cNvPr id="9624" name="Google Shape;9624;p218"/>
          <p:cNvSpPr txBox="1"/>
          <p:nvPr/>
        </p:nvSpPr>
        <p:spPr>
          <a:xfrm>
            <a:off x="950670" y="5527607"/>
            <a:ext cx="10500766" cy="73914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600"/>
              <a:buFont typeface="Arial"/>
              <a:buNone/>
            </a:pPr>
            <a:r>
              <a:rPr lang="en-US" sz="1600">
                <a:solidFill>
                  <a:schemeClr val="dk2"/>
                </a:solidFill>
                <a:latin typeface="Open Sans Light"/>
                <a:ea typeface="Open Sans Light"/>
                <a:cs typeface="Open Sans Light"/>
                <a:sym typeface="Open Sans Light"/>
              </a:rPr>
              <a:t>Lorem ipsum dolor sit amet, consectetur adipiscing elit. Sed efficitur pulvinar dolor auctor. Pellentesque vitae nisl varius, eso pretium eros ac, suscipit dui. Pelle osso  ntesque a odio commodo, porttitor nulla vel.</a:t>
            </a:r>
            <a:endParaRPr sz="1600">
              <a:solidFill>
                <a:schemeClr val="dk2"/>
              </a:solidFill>
              <a:latin typeface="Open Sans Light"/>
              <a:ea typeface="Open Sans Light"/>
              <a:cs typeface="Open Sans Light"/>
              <a:sym typeface="Open Sans Light"/>
            </a:endParaRPr>
          </a:p>
          <a:p>
            <a:pPr indent="-127000" lvl="0" marL="228600" marR="0" rtl="0" algn="l">
              <a:lnSpc>
                <a:spcPct val="100000"/>
              </a:lnSpc>
              <a:spcBef>
                <a:spcPts val="1700"/>
              </a:spcBef>
              <a:spcAft>
                <a:spcPts val="0"/>
              </a:spcAft>
              <a:buClr>
                <a:schemeClr val="dk1"/>
              </a:buClr>
              <a:buSzPts val="1600"/>
              <a:buFont typeface="Arial"/>
              <a:buNone/>
            </a:pPr>
            <a:r>
              <a:t/>
            </a:r>
            <a:endParaRPr sz="1600">
              <a:solidFill>
                <a:schemeClr val="dk2"/>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500"/>
                                  </p:stCondLst>
                                  <p:childTnLst>
                                    <p:set>
                                      <p:cBhvr>
                                        <p:cTn dur="1" fill="hold">
                                          <p:stCondLst>
                                            <p:cond delay="0"/>
                                          </p:stCondLst>
                                        </p:cTn>
                                        <p:tgtEl>
                                          <p:spTgt spid="9623"/>
                                        </p:tgtEl>
                                        <p:attrNameLst>
                                          <p:attrName>style.visibility</p:attrName>
                                        </p:attrNameLst>
                                      </p:cBhvr>
                                      <p:to>
                                        <p:strVal val="visible"/>
                                      </p:to>
                                    </p:set>
                                    <p:animEffect filter="fade" transition="in">
                                      <p:cBhvr>
                                        <p:cTn dur="200"/>
                                        <p:tgtEl>
                                          <p:spTgt spid="96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628" name="Shape 9628"/>
        <p:cNvGrpSpPr/>
        <p:nvPr/>
      </p:nvGrpSpPr>
      <p:grpSpPr>
        <a:xfrm>
          <a:off x="0" y="0"/>
          <a:ext cx="0" cy="0"/>
          <a:chOff x="0" y="0"/>
          <a:chExt cx="0" cy="0"/>
        </a:xfrm>
      </p:grpSpPr>
      <p:sp>
        <p:nvSpPr>
          <p:cNvPr id="9629" name="Google Shape;9629;p21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630" name="Google Shape;9630;p21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631" name="Google Shape;9631;p21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632" name="Google Shape;9632;p219"/>
          <p:cNvGrpSpPr/>
          <p:nvPr/>
        </p:nvGrpSpPr>
        <p:grpSpPr>
          <a:xfrm>
            <a:off x="3963946" y="2203917"/>
            <a:ext cx="3741736" cy="3779833"/>
            <a:chOff x="1973263" y="-17463"/>
            <a:chExt cx="5167313" cy="5160963"/>
          </a:xfrm>
        </p:grpSpPr>
        <p:sp>
          <p:nvSpPr>
            <p:cNvPr id="9633" name="Google Shape;9633;p219"/>
            <p:cNvSpPr/>
            <p:nvPr/>
          </p:nvSpPr>
          <p:spPr>
            <a:xfrm>
              <a:off x="2967038" y="2125662"/>
              <a:ext cx="2493963" cy="3009900"/>
            </a:xfrm>
            <a:custGeom>
              <a:rect b="b" l="l" r="r" t="t"/>
              <a:pathLst>
                <a:path extrusionOk="0" h="1254" w="1039">
                  <a:moveTo>
                    <a:pt x="1021" y="165"/>
                  </a:moveTo>
                  <a:cubicBezTo>
                    <a:pt x="1029" y="108"/>
                    <a:pt x="1035" y="53"/>
                    <a:pt x="1039" y="0"/>
                  </a:cubicBezTo>
                  <a:cubicBezTo>
                    <a:pt x="0" y="611"/>
                    <a:pt x="0" y="611"/>
                    <a:pt x="0" y="611"/>
                  </a:cubicBezTo>
                  <a:cubicBezTo>
                    <a:pt x="33" y="1001"/>
                    <a:pt x="152" y="1144"/>
                    <a:pt x="302" y="1192"/>
                  </a:cubicBezTo>
                  <a:cubicBezTo>
                    <a:pt x="493" y="1254"/>
                    <a:pt x="937" y="790"/>
                    <a:pt x="1021" y="165"/>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4" name="Google Shape;9634;p219"/>
            <p:cNvSpPr/>
            <p:nvPr/>
          </p:nvSpPr>
          <p:spPr>
            <a:xfrm>
              <a:off x="1973263" y="2076450"/>
              <a:ext cx="3487738" cy="1516063"/>
            </a:xfrm>
            <a:custGeom>
              <a:rect b="b" l="l" r="r" t="t"/>
              <a:pathLst>
                <a:path extrusionOk="0" h="631" w="1453">
                  <a:moveTo>
                    <a:pt x="1453" y="20"/>
                  </a:moveTo>
                  <a:cubicBezTo>
                    <a:pt x="1344" y="7"/>
                    <a:pt x="1223" y="0"/>
                    <a:pt x="1090" y="0"/>
                  </a:cubicBezTo>
                  <a:cubicBezTo>
                    <a:pt x="417" y="0"/>
                    <a:pt x="0" y="201"/>
                    <a:pt x="24" y="370"/>
                  </a:cubicBezTo>
                  <a:cubicBezTo>
                    <a:pt x="38" y="466"/>
                    <a:pt x="185" y="563"/>
                    <a:pt x="414" y="631"/>
                  </a:cubicBezTo>
                  <a:cubicBezTo>
                    <a:pt x="414" y="631"/>
                    <a:pt x="414" y="631"/>
                    <a:pt x="414" y="631"/>
                  </a:cubicBezTo>
                  <a:cubicBezTo>
                    <a:pt x="1453" y="20"/>
                    <a:pt x="1453" y="20"/>
                    <a:pt x="1453" y="20"/>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5" name="Google Shape;9635;p219"/>
            <p:cNvSpPr/>
            <p:nvPr/>
          </p:nvSpPr>
          <p:spPr>
            <a:xfrm>
              <a:off x="2030413" y="2968625"/>
              <a:ext cx="1570038" cy="1984375"/>
            </a:xfrm>
            <a:custGeom>
              <a:rect b="b" l="l" r="r" t="t"/>
              <a:pathLst>
                <a:path extrusionOk="0" h="827" w="654">
                  <a:moveTo>
                    <a:pt x="390" y="260"/>
                  </a:moveTo>
                  <a:cubicBezTo>
                    <a:pt x="162" y="192"/>
                    <a:pt x="14" y="95"/>
                    <a:pt x="0" y="0"/>
                  </a:cubicBezTo>
                  <a:cubicBezTo>
                    <a:pt x="58" y="376"/>
                    <a:pt x="312" y="687"/>
                    <a:pt x="654" y="827"/>
                  </a:cubicBezTo>
                  <a:cubicBezTo>
                    <a:pt x="522" y="767"/>
                    <a:pt x="420" y="616"/>
                    <a:pt x="390" y="26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6" name="Google Shape;9636;p219"/>
            <p:cNvSpPr/>
            <p:nvPr/>
          </p:nvSpPr>
          <p:spPr>
            <a:xfrm>
              <a:off x="3589338" y="2263775"/>
              <a:ext cx="3533775" cy="1541463"/>
            </a:xfrm>
            <a:custGeom>
              <a:rect b="b" l="l" r="r" t="t"/>
              <a:pathLst>
                <a:path extrusionOk="0" h="642" w="1472">
                  <a:moveTo>
                    <a:pt x="1466" y="292"/>
                  </a:moveTo>
                  <a:cubicBezTo>
                    <a:pt x="1472" y="188"/>
                    <a:pt x="1341" y="74"/>
                    <a:pt x="1079" y="0"/>
                  </a:cubicBezTo>
                  <a:cubicBezTo>
                    <a:pt x="0" y="611"/>
                    <a:pt x="0" y="611"/>
                    <a:pt x="0" y="611"/>
                  </a:cubicBezTo>
                  <a:cubicBezTo>
                    <a:pt x="127" y="631"/>
                    <a:pt x="268" y="642"/>
                    <a:pt x="417" y="642"/>
                  </a:cubicBezTo>
                  <a:cubicBezTo>
                    <a:pt x="999" y="642"/>
                    <a:pt x="1455" y="468"/>
                    <a:pt x="1466" y="292"/>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7" name="Google Shape;9637;p219"/>
            <p:cNvSpPr/>
            <p:nvPr/>
          </p:nvSpPr>
          <p:spPr>
            <a:xfrm>
              <a:off x="3575051" y="2997200"/>
              <a:ext cx="3530600" cy="2146300"/>
            </a:xfrm>
            <a:custGeom>
              <a:rect b="b" l="l" r="r" t="t"/>
              <a:pathLst>
                <a:path extrusionOk="0" h="894" w="1471">
                  <a:moveTo>
                    <a:pt x="423" y="337"/>
                  </a:moveTo>
                  <a:cubicBezTo>
                    <a:pt x="272" y="337"/>
                    <a:pt x="129" y="325"/>
                    <a:pt x="0" y="305"/>
                  </a:cubicBezTo>
                  <a:cubicBezTo>
                    <a:pt x="0" y="305"/>
                    <a:pt x="0" y="305"/>
                    <a:pt x="0" y="305"/>
                  </a:cubicBezTo>
                  <a:cubicBezTo>
                    <a:pt x="0" y="305"/>
                    <a:pt x="0" y="305"/>
                    <a:pt x="0" y="305"/>
                  </a:cubicBezTo>
                  <a:cubicBezTo>
                    <a:pt x="33" y="755"/>
                    <a:pt x="252" y="894"/>
                    <a:pt x="415" y="894"/>
                  </a:cubicBezTo>
                  <a:cubicBezTo>
                    <a:pt x="946" y="894"/>
                    <a:pt x="1386" y="507"/>
                    <a:pt x="1471" y="0"/>
                  </a:cubicBezTo>
                  <a:cubicBezTo>
                    <a:pt x="1440" y="171"/>
                    <a:pt x="992" y="337"/>
                    <a:pt x="423" y="3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8" name="Google Shape;9638;p219"/>
            <p:cNvSpPr/>
            <p:nvPr/>
          </p:nvSpPr>
          <p:spPr>
            <a:xfrm>
              <a:off x="2016126" y="1587"/>
              <a:ext cx="2619375" cy="2913063"/>
            </a:xfrm>
            <a:custGeom>
              <a:rect b="b" l="l" r="r" t="t"/>
              <a:pathLst>
                <a:path extrusionOk="0" h="1213" w="1091">
                  <a:moveTo>
                    <a:pt x="1064" y="0"/>
                  </a:moveTo>
                  <a:cubicBezTo>
                    <a:pt x="528" y="0"/>
                    <a:pt x="84" y="394"/>
                    <a:pt x="6" y="908"/>
                  </a:cubicBezTo>
                  <a:cubicBezTo>
                    <a:pt x="6" y="908"/>
                    <a:pt x="6" y="908"/>
                    <a:pt x="6" y="908"/>
                  </a:cubicBezTo>
                  <a:cubicBezTo>
                    <a:pt x="0" y="1039"/>
                    <a:pt x="152" y="1145"/>
                    <a:pt x="386" y="1213"/>
                  </a:cubicBezTo>
                  <a:cubicBezTo>
                    <a:pt x="401" y="646"/>
                    <a:pt x="775" y="21"/>
                    <a:pt x="1091" y="0"/>
                  </a:cubicBezTo>
                  <a:cubicBezTo>
                    <a:pt x="1082" y="0"/>
                    <a:pt x="1073" y="0"/>
                    <a:pt x="1064"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39" name="Google Shape;9639;p219"/>
            <p:cNvSpPr/>
            <p:nvPr/>
          </p:nvSpPr>
          <p:spPr>
            <a:xfrm>
              <a:off x="2943226" y="-17463"/>
              <a:ext cx="2527300" cy="2932113"/>
            </a:xfrm>
            <a:custGeom>
              <a:rect b="b" l="l" r="r" t="t"/>
              <a:pathLst>
                <a:path extrusionOk="0" h="1221" w="1053">
                  <a:moveTo>
                    <a:pt x="0" y="1221"/>
                  </a:moveTo>
                  <a:cubicBezTo>
                    <a:pt x="0" y="1221"/>
                    <a:pt x="0" y="1221"/>
                    <a:pt x="0" y="1221"/>
                  </a:cubicBezTo>
                  <a:cubicBezTo>
                    <a:pt x="1053" y="590"/>
                    <a:pt x="1053" y="590"/>
                    <a:pt x="1053" y="590"/>
                  </a:cubicBezTo>
                  <a:cubicBezTo>
                    <a:pt x="1030" y="218"/>
                    <a:pt x="898" y="0"/>
                    <a:pt x="710" y="8"/>
                  </a:cubicBezTo>
                  <a:cubicBezTo>
                    <a:pt x="394" y="22"/>
                    <a:pt x="15" y="651"/>
                    <a:pt x="0" y="1221"/>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9640" name="Google Shape;9640;p219"/>
            <p:cNvSpPr/>
            <p:nvPr/>
          </p:nvSpPr>
          <p:spPr>
            <a:xfrm>
              <a:off x="3579813" y="141287"/>
              <a:ext cx="3560763" cy="2979738"/>
            </a:xfrm>
            <a:custGeom>
              <a:rect b="b" l="l" r="r" t="t"/>
              <a:pathLst>
                <a:path extrusionOk="0" h="1241" w="1483">
                  <a:moveTo>
                    <a:pt x="1473" y="867"/>
                  </a:moveTo>
                  <a:cubicBezTo>
                    <a:pt x="1420" y="472"/>
                    <a:pt x="1150" y="145"/>
                    <a:pt x="788" y="9"/>
                  </a:cubicBezTo>
                  <a:cubicBezTo>
                    <a:pt x="788" y="9"/>
                    <a:pt x="788" y="9"/>
                    <a:pt x="788" y="9"/>
                  </a:cubicBezTo>
                  <a:cubicBezTo>
                    <a:pt x="755" y="2"/>
                    <a:pt x="719" y="0"/>
                    <a:pt x="681" y="3"/>
                  </a:cubicBezTo>
                  <a:cubicBezTo>
                    <a:pt x="431" y="23"/>
                    <a:pt x="53" y="498"/>
                    <a:pt x="0" y="1212"/>
                  </a:cubicBezTo>
                  <a:cubicBezTo>
                    <a:pt x="0" y="1212"/>
                    <a:pt x="0" y="1212"/>
                    <a:pt x="0" y="1212"/>
                  </a:cubicBezTo>
                  <a:cubicBezTo>
                    <a:pt x="0" y="1212"/>
                    <a:pt x="0" y="1212"/>
                    <a:pt x="0" y="1212"/>
                  </a:cubicBezTo>
                  <a:cubicBezTo>
                    <a:pt x="131" y="1231"/>
                    <a:pt x="274" y="1241"/>
                    <a:pt x="421" y="1241"/>
                  </a:cubicBezTo>
                  <a:cubicBezTo>
                    <a:pt x="1003" y="1241"/>
                    <a:pt x="1483" y="1049"/>
                    <a:pt x="1472" y="866"/>
                  </a:cubicBezTo>
                  <a:lnTo>
                    <a:pt x="1473" y="86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9641" name="Google Shape;9641;p219"/>
          <p:cNvGrpSpPr/>
          <p:nvPr/>
        </p:nvGrpSpPr>
        <p:grpSpPr>
          <a:xfrm>
            <a:off x="6807540" y="2559469"/>
            <a:ext cx="1582795" cy="282804"/>
            <a:chOff x="7528087" y="2680840"/>
            <a:chExt cx="2803259" cy="316190"/>
          </a:xfrm>
        </p:grpSpPr>
        <p:cxnSp>
          <p:nvCxnSpPr>
            <p:cNvPr id="9642" name="Google Shape;9642;p219"/>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9643" name="Google Shape;9643;p219"/>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644" name="Google Shape;9644;p219"/>
          <p:cNvGrpSpPr/>
          <p:nvPr/>
        </p:nvGrpSpPr>
        <p:grpSpPr>
          <a:xfrm>
            <a:off x="6929746" y="5140787"/>
            <a:ext cx="1241173" cy="236738"/>
            <a:chOff x="8125333" y="4745260"/>
            <a:chExt cx="2389596" cy="203034"/>
          </a:xfrm>
        </p:grpSpPr>
        <p:cxnSp>
          <p:nvCxnSpPr>
            <p:cNvPr id="9645" name="Google Shape;9645;p219"/>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9646" name="Google Shape;9646;p219"/>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647" name="Google Shape;9647;p219"/>
          <p:cNvGrpSpPr/>
          <p:nvPr/>
        </p:nvGrpSpPr>
        <p:grpSpPr>
          <a:xfrm>
            <a:off x="3536841" y="2747685"/>
            <a:ext cx="1010196" cy="416648"/>
            <a:chOff x="1582038" y="2697524"/>
            <a:chExt cx="2577213" cy="316190"/>
          </a:xfrm>
        </p:grpSpPr>
        <p:cxnSp>
          <p:nvCxnSpPr>
            <p:cNvPr id="9648" name="Google Shape;9648;p219"/>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9649" name="Google Shape;9649;p219"/>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9650" name="Google Shape;9650;p219"/>
          <p:cNvGrpSpPr/>
          <p:nvPr/>
        </p:nvGrpSpPr>
        <p:grpSpPr>
          <a:xfrm>
            <a:off x="3550020" y="4920010"/>
            <a:ext cx="891283" cy="387404"/>
            <a:chOff x="1804697" y="4994858"/>
            <a:chExt cx="2493744" cy="316190"/>
          </a:xfrm>
        </p:grpSpPr>
        <p:cxnSp>
          <p:nvCxnSpPr>
            <p:cNvPr id="9651" name="Google Shape;9651;p219"/>
            <p:cNvCxnSpPr/>
            <p:nvPr/>
          </p:nvCxnSpPr>
          <p:spPr>
            <a:xfrm flipH="1">
              <a:off x="3800475" y="4994858"/>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9652" name="Google Shape;9652;p219"/>
            <p:cNvCxnSpPr/>
            <p:nvPr/>
          </p:nvCxnSpPr>
          <p:spPr>
            <a:xfrm rot="10800000">
              <a:off x="1804697" y="5311048"/>
              <a:ext cx="1995779" cy="0"/>
            </a:xfrm>
            <a:prstGeom prst="straightConnector1">
              <a:avLst/>
            </a:prstGeom>
            <a:noFill/>
            <a:ln cap="flat" cmpd="sng" w="9525">
              <a:solidFill>
                <a:srgbClr val="D8D8D8"/>
              </a:solidFill>
              <a:prstDash val="solid"/>
              <a:miter lim="800000"/>
              <a:headEnd len="sm" w="sm" type="none"/>
              <a:tailEnd len="med" w="med" type="oval"/>
            </a:ln>
          </p:spPr>
        </p:cxnSp>
      </p:grpSp>
      <p:sp>
        <p:nvSpPr>
          <p:cNvPr id="9653" name="Google Shape;9653;p219"/>
          <p:cNvSpPr txBox="1"/>
          <p:nvPr/>
        </p:nvSpPr>
        <p:spPr>
          <a:xfrm>
            <a:off x="8425851" y="2527142"/>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9654" name="Google Shape;9654;p219"/>
          <p:cNvSpPr txBox="1"/>
          <p:nvPr/>
        </p:nvSpPr>
        <p:spPr>
          <a:xfrm>
            <a:off x="8390335" y="2191514"/>
            <a:ext cx="134517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Technology</a:t>
            </a:r>
            <a:endParaRPr sz="1800">
              <a:solidFill>
                <a:schemeClr val="dk1"/>
              </a:solidFill>
              <a:latin typeface="Lato Light"/>
              <a:ea typeface="Lato Light"/>
              <a:cs typeface="Lato Light"/>
              <a:sym typeface="Lato Light"/>
            </a:endParaRPr>
          </a:p>
        </p:txBody>
      </p:sp>
      <p:sp>
        <p:nvSpPr>
          <p:cNvPr id="9655" name="Google Shape;9655;p219"/>
          <p:cNvSpPr txBox="1"/>
          <p:nvPr/>
        </p:nvSpPr>
        <p:spPr>
          <a:xfrm>
            <a:off x="8355434" y="5337587"/>
            <a:ext cx="3397226" cy="73144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9656" name="Google Shape;9656;p219"/>
          <p:cNvSpPr txBox="1"/>
          <p:nvPr/>
        </p:nvSpPr>
        <p:spPr>
          <a:xfrm>
            <a:off x="8311095" y="4963537"/>
            <a:ext cx="169969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Creative Vision</a:t>
            </a:r>
            <a:endParaRPr sz="1800">
              <a:solidFill>
                <a:schemeClr val="dk1"/>
              </a:solidFill>
              <a:latin typeface="Lato Light"/>
              <a:ea typeface="Lato Light"/>
              <a:cs typeface="Lato Light"/>
              <a:sym typeface="Lato Light"/>
            </a:endParaRPr>
          </a:p>
        </p:txBody>
      </p:sp>
      <p:sp>
        <p:nvSpPr>
          <p:cNvPr id="9657" name="Google Shape;9657;p219"/>
          <p:cNvSpPr txBox="1"/>
          <p:nvPr/>
        </p:nvSpPr>
        <p:spPr>
          <a:xfrm>
            <a:off x="0" y="2720248"/>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9658" name="Google Shape;9658;p219"/>
          <p:cNvSpPr txBox="1"/>
          <p:nvPr/>
        </p:nvSpPr>
        <p:spPr>
          <a:xfrm>
            <a:off x="1834421" y="2378353"/>
            <a:ext cx="1536190"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1"/>
                </a:solidFill>
                <a:latin typeface="Lato Light"/>
                <a:ea typeface="Lato Light"/>
                <a:cs typeface="Lato Light"/>
                <a:sym typeface="Lato Light"/>
              </a:rPr>
              <a:t>Power saving</a:t>
            </a:r>
            <a:endParaRPr sz="1800">
              <a:solidFill>
                <a:schemeClr val="dk1"/>
              </a:solidFill>
              <a:latin typeface="Lato Light"/>
              <a:ea typeface="Lato Light"/>
              <a:cs typeface="Lato Light"/>
              <a:sym typeface="Lato Light"/>
            </a:endParaRPr>
          </a:p>
        </p:txBody>
      </p:sp>
      <p:sp>
        <p:nvSpPr>
          <p:cNvPr id="9659" name="Google Shape;9659;p219"/>
          <p:cNvSpPr txBox="1"/>
          <p:nvPr/>
        </p:nvSpPr>
        <p:spPr>
          <a:xfrm>
            <a:off x="71383" y="5265961"/>
            <a:ext cx="3397226" cy="73144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9660" name="Google Shape;9660;p219"/>
          <p:cNvSpPr txBox="1"/>
          <p:nvPr/>
        </p:nvSpPr>
        <p:spPr>
          <a:xfrm>
            <a:off x="2136994" y="4891911"/>
            <a:ext cx="1268297"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1"/>
                </a:solidFill>
                <a:latin typeface="Lato Light"/>
                <a:ea typeface="Lato Light"/>
                <a:cs typeface="Lato Light"/>
                <a:sym typeface="Lato Light"/>
              </a:rPr>
              <a:t>Play music</a:t>
            </a:r>
            <a:endParaRPr sz="1800">
              <a:solidFill>
                <a:schemeClr val="dk1"/>
              </a:solidFill>
              <a:latin typeface="Lato Light"/>
              <a:ea typeface="Lato Light"/>
              <a:cs typeface="Lato Light"/>
              <a:sym typeface="Lato Light"/>
            </a:endParaRPr>
          </a:p>
        </p:txBody>
      </p:sp>
      <p:grpSp>
        <p:nvGrpSpPr>
          <p:cNvPr id="9661" name="Google Shape;9661;p219"/>
          <p:cNvGrpSpPr/>
          <p:nvPr/>
        </p:nvGrpSpPr>
        <p:grpSpPr>
          <a:xfrm>
            <a:off x="3446674" y="4947145"/>
            <a:ext cx="732135" cy="732133"/>
            <a:chOff x="8472655" y="2632820"/>
            <a:chExt cx="732135" cy="732133"/>
          </a:xfrm>
        </p:grpSpPr>
        <p:sp>
          <p:nvSpPr>
            <p:cNvPr id="9662" name="Google Shape;9662;p219"/>
            <p:cNvSpPr/>
            <p:nvPr/>
          </p:nvSpPr>
          <p:spPr>
            <a:xfrm>
              <a:off x="8472655" y="2632820"/>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663" name="Google Shape;9663;p219"/>
            <p:cNvSpPr/>
            <p:nvPr/>
          </p:nvSpPr>
          <p:spPr>
            <a:xfrm>
              <a:off x="8675062" y="2828919"/>
              <a:ext cx="341667" cy="339342"/>
            </a:xfrm>
            <a:custGeom>
              <a:rect b="b" l="l" r="r" t="t"/>
              <a:pathLst>
                <a:path extrusionOk="0" h="21437" w="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664" name="Google Shape;9664;p219"/>
          <p:cNvGrpSpPr/>
          <p:nvPr/>
        </p:nvGrpSpPr>
        <p:grpSpPr>
          <a:xfrm>
            <a:off x="7709130" y="2237584"/>
            <a:ext cx="732135" cy="732133"/>
            <a:chOff x="8472655" y="1706861"/>
            <a:chExt cx="732135" cy="732133"/>
          </a:xfrm>
        </p:grpSpPr>
        <p:sp>
          <p:nvSpPr>
            <p:cNvPr id="9665" name="Google Shape;9665;p219"/>
            <p:cNvSpPr/>
            <p:nvPr/>
          </p:nvSpPr>
          <p:spPr>
            <a:xfrm>
              <a:off x="8472655" y="1706861"/>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666" name="Google Shape;9666;p219"/>
            <p:cNvSpPr/>
            <p:nvPr/>
          </p:nvSpPr>
          <p:spPr>
            <a:xfrm>
              <a:off x="8687943" y="1899104"/>
              <a:ext cx="339342" cy="339342"/>
            </a:xfrm>
            <a:custGeom>
              <a:rect b="b" l="l" r="r" t="t"/>
              <a:pathLst>
                <a:path extrusionOk="0" h="21600" w="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667" name="Google Shape;9667;p219"/>
          <p:cNvGrpSpPr/>
          <p:nvPr/>
        </p:nvGrpSpPr>
        <p:grpSpPr>
          <a:xfrm>
            <a:off x="7598171" y="4971177"/>
            <a:ext cx="732135" cy="732133"/>
            <a:chOff x="8472655" y="3558779"/>
            <a:chExt cx="732135" cy="732133"/>
          </a:xfrm>
        </p:grpSpPr>
        <p:sp>
          <p:nvSpPr>
            <p:cNvPr id="9668" name="Google Shape;9668;p219"/>
            <p:cNvSpPr/>
            <p:nvPr/>
          </p:nvSpPr>
          <p:spPr>
            <a:xfrm>
              <a:off x="8472655" y="3558779"/>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9669" name="Google Shape;9669;p219"/>
            <p:cNvSpPr/>
            <p:nvPr/>
          </p:nvSpPr>
          <p:spPr>
            <a:xfrm>
              <a:off x="8667889" y="3797622"/>
              <a:ext cx="341666" cy="248696"/>
            </a:xfrm>
            <a:custGeom>
              <a:rect b="b" l="l" r="r" t="t"/>
              <a:pathLst>
                <a:path extrusionOk="0" h="21600" w="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9670" name="Google Shape;9670;p219"/>
          <p:cNvGrpSpPr/>
          <p:nvPr/>
        </p:nvGrpSpPr>
        <p:grpSpPr>
          <a:xfrm>
            <a:off x="3405817" y="2381618"/>
            <a:ext cx="732135" cy="732133"/>
            <a:chOff x="2979741" y="1706861"/>
            <a:chExt cx="732135" cy="732133"/>
          </a:xfrm>
        </p:grpSpPr>
        <p:sp>
          <p:nvSpPr>
            <p:cNvPr id="9671" name="Google Shape;9671;p219"/>
            <p:cNvSpPr/>
            <p:nvPr/>
          </p:nvSpPr>
          <p:spPr>
            <a:xfrm>
              <a:off x="2979741" y="1706861"/>
              <a:ext cx="732135" cy="732133"/>
            </a:xfrm>
            <a:prstGeom prst="ellipse">
              <a:avLst/>
            </a:prstGeom>
            <a:solidFill>
              <a:schemeClr val="accent1"/>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9672" name="Google Shape;9672;p219"/>
            <p:cNvGrpSpPr/>
            <p:nvPr/>
          </p:nvGrpSpPr>
          <p:grpSpPr>
            <a:xfrm>
              <a:off x="3184043" y="1943313"/>
              <a:ext cx="337018" cy="260317"/>
              <a:chOff x="0" y="0"/>
              <a:chExt cx="572" cy="440"/>
            </a:xfrm>
          </p:grpSpPr>
          <p:sp>
            <p:nvSpPr>
              <p:cNvPr id="9673" name="Google Shape;9673;p219"/>
              <p:cNvSpPr/>
              <p:nvPr/>
            </p:nvSpPr>
            <p:spPr>
              <a:xfrm>
                <a:off x="56" y="0"/>
                <a:ext cx="450" cy="299"/>
              </a:xfrm>
              <a:custGeom>
                <a:rect b="b" l="l" r="r" t="t"/>
                <a:pathLst>
                  <a:path extrusionOk="0" h="21600" w="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674" name="Google Shape;9674;p219"/>
              <p:cNvSpPr/>
              <p:nvPr/>
            </p:nvSpPr>
            <p:spPr>
              <a:xfrm>
                <a:off x="0" y="328"/>
                <a:ext cx="572" cy="66"/>
              </a:xfrm>
              <a:custGeom>
                <a:rect b="b" l="l" r="r" t="t"/>
                <a:pathLst>
                  <a:path extrusionOk="0" h="21600" w="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9675" name="Google Shape;9675;p219"/>
              <p:cNvSpPr/>
              <p:nvPr/>
            </p:nvSpPr>
            <p:spPr>
              <a:xfrm>
                <a:off x="0" y="416"/>
                <a:ext cx="572" cy="24"/>
              </a:xfrm>
              <a:custGeom>
                <a:rect b="b" l="l" r="r" t="t"/>
                <a:pathLst>
                  <a:path extrusionOk="0" h="21600" w="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654"/>
                                        </p:tgtEl>
                                        <p:attrNameLst>
                                          <p:attrName>style.visibility</p:attrName>
                                        </p:attrNameLst>
                                      </p:cBhvr>
                                      <p:to>
                                        <p:strVal val="visible"/>
                                      </p:to>
                                    </p:set>
                                    <p:animEffect filter="fade" transition="in">
                                      <p:cBhvr>
                                        <p:cTn dur="500"/>
                                        <p:tgtEl>
                                          <p:spTgt spid="9654"/>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656"/>
                                        </p:tgtEl>
                                        <p:attrNameLst>
                                          <p:attrName>style.visibility</p:attrName>
                                        </p:attrNameLst>
                                      </p:cBhvr>
                                      <p:to>
                                        <p:strVal val="visible"/>
                                      </p:to>
                                    </p:set>
                                    <p:animEffect filter="fade" transition="in">
                                      <p:cBhvr>
                                        <p:cTn dur="500"/>
                                        <p:tgtEl>
                                          <p:spTgt spid="965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9658"/>
                                        </p:tgtEl>
                                        <p:attrNameLst>
                                          <p:attrName>style.visibility</p:attrName>
                                        </p:attrNameLst>
                                      </p:cBhvr>
                                      <p:to>
                                        <p:strVal val="visible"/>
                                      </p:to>
                                    </p:set>
                                    <p:animEffect filter="fade" transition="in">
                                      <p:cBhvr>
                                        <p:cTn dur="500"/>
                                        <p:tgtEl>
                                          <p:spTgt spid="9658"/>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9660"/>
                                        </p:tgtEl>
                                        <p:attrNameLst>
                                          <p:attrName>style.visibility</p:attrName>
                                        </p:attrNameLst>
                                      </p:cBhvr>
                                      <p:to>
                                        <p:strVal val="visible"/>
                                      </p:to>
                                    </p:set>
                                    <p:animEffect filter="fade" transition="in">
                                      <p:cBhvr>
                                        <p:cTn dur="500"/>
                                        <p:tgtEl>
                                          <p:spTgt spid="9660"/>
                                        </p:tgtEl>
                                      </p:cBhvr>
                                    </p:animEffect>
                                  </p:childTnLst>
                                </p:cTn>
                              </p:par>
                              <p:par>
                                <p:cTn fill="hold" nodeType="withEffect" presetClass="entr" presetID="10" presetSubtype="0">
                                  <p:stCondLst>
                                    <p:cond delay="0"/>
                                  </p:stCondLst>
                                  <p:childTnLst>
                                    <p:set>
                                      <p:cBhvr>
                                        <p:cTn dur="1" fill="hold">
                                          <p:stCondLst>
                                            <p:cond delay="0"/>
                                          </p:stCondLst>
                                        </p:cTn>
                                        <p:tgtEl>
                                          <p:spTgt spid="9670"/>
                                        </p:tgtEl>
                                        <p:attrNameLst>
                                          <p:attrName>style.visibility</p:attrName>
                                        </p:attrNameLst>
                                      </p:cBhvr>
                                      <p:to>
                                        <p:strVal val="visible"/>
                                      </p:to>
                                    </p:set>
                                    <p:animEffect filter="fade" transition="in">
                                      <p:cBhvr>
                                        <p:cTn dur="250"/>
                                        <p:tgtEl>
                                          <p:spTgt spid="9670"/>
                                        </p:tgtEl>
                                      </p:cBhvr>
                                    </p:animEffect>
                                  </p:childTnLst>
                                </p:cTn>
                              </p:par>
                              <p:par>
                                <p:cTn fill="hold" nodeType="withEffect" presetClass="entr" presetID="10" presetSubtype="0">
                                  <p:stCondLst>
                                    <p:cond delay="0"/>
                                  </p:stCondLst>
                                  <p:childTnLst>
                                    <p:set>
                                      <p:cBhvr>
                                        <p:cTn dur="1" fill="hold">
                                          <p:stCondLst>
                                            <p:cond delay="0"/>
                                          </p:stCondLst>
                                        </p:cTn>
                                        <p:tgtEl>
                                          <p:spTgt spid="9664"/>
                                        </p:tgtEl>
                                        <p:attrNameLst>
                                          <p:attrName>style.visibility</p:attrName>
                                        </p:attrNameLst>
                                      </p:cBhvr>
                                      <p:to>
                                        <p:strVal val="visible"/>
                                      </p:to>
                                    </p:set>
                                    <p:animEffect filter="fade" transition="in">
                                      <p:cBhvr>
                                        <p:cTn dur="250"/>
                                        <p:tgtEl>
                                          <p:spTgt spid="9664"/>
                                        </p:tgtEl>
                                      </p:cBhvr>
                                    </p:animEffect>
                                  </p:childTnLst>
                                </p:cTn>
                              </p:par>
                              <p:par>
                                <p:cTn fill="hold" nodeType="withEffect" presetClass="entr" presetID="10" presetSubtype="0">
                                  <p:stCondLst>
                                    <p:cond delay="500"/>
                                  </p:stCondLst>
                                  <p:childTnLst>
                                    <p:set>
                                      <p:cBhvr>
                                        <p:cTn dur="1" fill="hold">
                                          <p:stCondLst>
                                            <p:cond delay="0"/>
                                          </p:stCondLst>
                                        </p:cTn>
                                        <p:tgtEl>
                                          <p:spTgt spid="9661"/>
                                        </p:tgtEl>
                                        <p:attrNameLst>
                                          <p:attrName>style.visibility</p:attrName>
                                        </p:attrNameLst>
                                      </p:cBhvr>
                                      <p:to>
                                        <p:strVal val="visible"/>
                                      </p:to>
                                    </p:set>
                                    <p:animEffect filter="fade" transition="in">
                                      <p:cBhvr>
                                        <p:cTn dur="250"/>
                                        <p:tgtEl>
                                          <p:spTgt spid="9661"/>
                                        </p:tgtEl>
                                      </p:cBhvr>
                                    </p:animEffect>
                                  </p:childTnLst>
                                </p:cTn>
                              </p:par>
                              <p:par>
                                <p:cTn fill="hold" nodeType="withEffect" presetClass="entr" presetID="10" presetSubtype="0">
                                  <p:stCondLst>
                                    <p:cond delay="1000"/>
                                  </p:stCondLst>
                                  <p:childTnLst>
                                    <p:set>
                                      <p:cBhvr>
                                        <p:cTn dur="1" fill="hold">
                                          <p:stCondLst>
                                            <p:cond delay="0"/>
                                          </p:stCondLst>
                                        </p:cTn>
                                        <p:tgtEl>
                                          <p:spTgt spid="9667"/>
                                        </p:tgtEl>
                                        <p:attrNameLst>
                                          <p:attrName>style.visibility</p:attrName>
                                        </p:attrNameLst>
                                      </p:cBhvr>
                                      <p:to>
                                        <p:strVal val="visible"/>
                                      </p:to>
                                    </p:set>
                                    <p:animEffect filter="fade" transition="in">
                                      <p:cBhvr>
                                        <p:cTn dur="250"/>
                                        <p:tgtEl>
                                          <p:spTgt spid="966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679" name="Shape 9679"/>
        <p:cNvGrpSpPr/>
        <p:nvPr/>
      </p:nvGrpSpPr>
      <p:grpSpPr>
        <a:xfrm>
          <a:off x="0" y="0"/>
          <a:ext cx="0" cy="0"/>
          <a:chOff x="0" y="0"/>
          <a:chExt cx="0" cy="0"/>
        </a:xfrm>
      </p:grpSpPr>
      <p:sp>
        <p:nvSpPr>
          <p:cNvPr id="9680" name="Google Shape;9680;p22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accent5"/>
              </a:buClr>
              <a:buSzPts val="4800"/>
              <a:buFont typeface="Lato"/>
              <a:buNone/>
            </a:pPr>
            <a:r>
              <a:rPr b="0" i="0" lang="en-US" sz="4800" u="none" cap="none" strike="noStrike">
                <a:solidFill>
                  <a:schemeClr val="accent5"/>
                </a:solidFill>
                <a:latin typeface="Lato"/>
                <a:ea typeface="Lato"/>
                <a:cs typeface="Lato"/>
                <a:sym typeface="Lato"/>
              </a:rPr>
              <a:t>Business Process</a:t>
            </a:r>
            <a:endParaRPr b="0" i="0" sz="4800" u="none" cap="none" strike="noStrike">
              <a:solidFill>
                <a:schemeClr val="accent5"/>
              </a:solidFill>
              <a:latin typeface="Lato"/>
              <a:ea typeface="Lato"/>
              <a:cs typeface="Lato"/>
              <a:sym typeface="Lato"/>
            </a:endParaRPr>
          </a:p>
        </p:txBody>
      </p:sp>
      <p:sp>
        <p:nvSpPr>
          <p:cNvPr id="9681" name="Google Shape;9681;p22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accent5"/>
              </a:buClr>
              <a:buSzPts val="1800"/>
              <a:buFont typeface="Arial"/>
              <a:buNone/>
            </a:pPr>
            <a:r>
              <a:rPr b="0" i="0" lang="en-US" sz="1800" u="none" cap="none" strike="noStrike">
                <a:solidFill>
                  <a:schemeClr val="accent5"/>
                </a:solidFill>
                <a:latin typeface="Lato Light"/>
                <a:ea typeface="Lato Light"/>
                <a:cs typeface="Lato Light"/>
                <a:sym typeface="Lato Light"/>
              </a:rPr>
              <a:t>it’s about creating the tools so people take action</a:t>
            </a:r>
            <a:endParaRPr b="0" i="0" sz="1800" u="none" cap="none" strike="noStrike">
              <a:solidFill>
                <a:schemeClr val="accent5"/>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accent5"/>
              </a:solidFill>
              <a:latin typeface="Lato Light"/>
              <a:ea typeface="Lato Light"/>
              <a:cs typeface="Lato Light"/>
              <a:sym typeface="Lato Light"/>
            </a:endParaRPr>
          </a:p>
        </p:txBody>
      </p:sp>
      <p:cxnSp>
        <p:nvCxnSpPr>
          <p:cNvPr id="9682" name="Google Shape;9682;p22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683" name="Google Shape;9683;p220"/>
          <p:cNvSpPr/>
          <p:nvPr/>
        </p:nvSpPr>
        <p:spPr>
          <a:xfrm>
            <a:off x="2722157" y="3342659"/>
            <a:ext cx="6620102" cy="732973"/>
          </a:xfrm>
          <a:prstGeom prst="homePlat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84" name="Google Shape;9684;p220"/>
          <p:cNvSpPr/>
          <p:nvPr/>
        </p:nvSpPr>
        <p:spPr>
          <a:xfrm>
            <a:off x="2722155" y="4042956"/>
            <a:ext cx="7356485" cy="732973"/>
          </a:xfrm>
          <a:prstGeom prst="homePlat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85" name="Google Shape;9685;p220"/>
          <p:cNvSpPr/>
          <p:nvPr/>
        </p:nvSpPr>
        <p:spPr>
          <a:xfrm>
            <a:off x="2722155" y="4767244"/>
            <a:ext cx="5313017" cy="732973"/>
          </a:xfrm>
          <a:prstGeom prst="homePlat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86" name="Google Shape;9686;p220"/>
          <p:cNvSpPr/>
          <p:nvPr/>
        </p:nvSpPr>
        <p:spPr>
          <a:xfrm>
            <a:off x="2722156" y="2626672"/>
            <a:ext cx="8625015" cy="732973"/>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nvGrpSpPr>
          <p:cNvPr id="9687" name="Google Shape;9687;p220"/>
          <p:cNvGrpSpPr/>
          <p:nvPr/>
        </p:nvGrpSpPr>
        <p:grpSpPr>
          <a:xfrm>
            <a:off x="1307653" y="1459515"/>
            <a:ext cx="1428175" cy="5202149"/>
            <a:chOff x="2897280" y="214999"/>
            <a:chExt cx="1065120" cy="4867342"/>
          </a:xfrm>
        </p:grpSpPr>
        <p:grpSp>
          <p:nvGrpSpPr>
            <p:cNvPr id="9688" name="Google Shape;9688;p220"/>
            <p:cNvGrpSpPr/>
            <p:nvPr/>
          </p:nvGrpSpPr>
          <p:grpSpPr>
            <a:xfrm>
              <a:off x="2897280" y="214999"/>
              <a:ext cx="1065120" cy="2439102"/>
              <a:chOff x="2897280" y="204839"/>
              <a:chExt cx="1065120" cy="2439102"/>
            </a:xfrm>
          </p:grpSpPr>
          <p:sp>
            <p:nvSpPr>
              <p:cNvPr id="9689" name="Google Shape;9689;p220"/>
              <p:cNvSpPr/>
              <p:nvPr/>
            </p:nvSpPr>
            <p:spPr>
              <a:xfrm flipH="1">
                <a:off x="2897280" y="204839"/>
                <a:ext cx="1065120" cy="2439102"/>
              </a:xfrm>
              <a:custGeom>
                <a:rect b="b" l="l" r="r" t="t"/>
                <a:pathLst>
                  <a:path extrusionOk="0" h="10000" w="10000">
                    <a:moveTo>
                      <a:pt x="18" y="4474"/>
                    </a:moveTo>
                    <a:lnTo>
                      <a:pt x="10000" y="0"/>
                    </a:lnTo>
                    <a:lnTo>
                      <a:pt x="10000" y="10000"/>
                    </a:lnTo>
                    <a:lnTo>
                      <a:pt x="0" y="10000"/>
                    </a:lnTo>
                    <a:lnTo>
                      <a:pt x="18" y="4474"/>
                    </a:lnTo>
                    <a:close/>
                  </a:path>
                </a:pathLst>
              </a:custGeom>
              <a:solidFill>
                <a:srgbClr val="16786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90" name="Google Shape;9690;p220"/>
              <p:cNvSpPr/>
              <p:nvPr/>
            </p:nvSpPr>
            <p:spPr>
              <a:xfrm flipH="1">
                <a:off x="2897280" y="1424459"/>
                <a:ext cx="1065120" cy="1219482"/>
              </a:xfrm>
              <a:custGeom>
                <a:rect b="b" l="l" r="r" t="t"/>
                <a:pathLst>
                  <a:path extrusionOk="0" h="10000" w="10000">
                    <a:moveTo>
                      <a:pt x="18" y="4474"/>
                    </a:moveTo>
                    <a:lnTo>
                      <a:pt x="10000" y="0"/>
                    </a:lnTo>
                    <a:lnTo>
                      <a:pt x="10000" y="10000"/>
                    </a:lnTo>
                    <a:lnTo>
                      <a:pt x="0" y="10000"/>
                    </a:lnTo>
                    <a:lnTo>
                      <a:pt x="18" y="4474"/>
                    </a:lnTo>
                    <a:close/>
                  </a:path>
                </a:pathLst>
              </a:custGeom>
              <a:solidFill>
                <a:srgbClr val="76933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grpSp>
          <p:nvGrpSpPr>
            <p:cNvPr id="9691" name="Google Shape;9691;p220"/>
            <p:cNvGrpSpPr/>
            <p:nvPr/>
          </p:nvGrpSpPr>
          <p:grpSpPr>
            <a:xfrm flipH="1" rot="10800000">
              <a:off x="2897280" y="2643239"/>
              <a:ext cx="1065120" cy="2439102"/>
              <a:chOff x="2897280" y="204839"/>
              <a:chExt cx="1065120" cy="2439102"/>
            </a:xfrm>
          </p:grpSpPr>
          <p:sp>
            <p:nvSpPr>
              <p:cNvPr id="9692" name="Google Shape;9692;p220"/>
              <p:cNvSpPr/>
              <p:nvPr/>
            </p:nvSpPr>
            <p:spPr>
              <a:xfrm flipH="1">
                <a:off x="2897280" y="204839"/>
                <a:ext cx="1065120" cy="2439102"/>
              </a:xfrm>
              <a:custGeom>
                <a:rect b="b" l="l" r="r" t="t"/>
                <a:pathLst>
                  <a:path extrusionOk="0" h="10000" w="10000">
                    <a:moveTo>
                      <a:pt x="18" y="4474"/>
                    </a:moveTo>
                    <a:lnTo>
                      <a:pt x="10000" y="0"/>
                    </a:lnTo>
                    <a:lnTo>
                      <a:pt x="10000" y="10000"/>
                    </a:lnTo>
                    <a:lnTo>
                      <a:pt x="0" y="10000"/>
                    </a:lnTo>
                    <a:lnTo>
                      <a:pt x="18" y="4474"/>
                    </a:lnTo>
                    <a:close/>
                  </a:path>
                </a:pathLst>
              </a:custGeom>
              <a:solidFill>
                <a:srgbClr val="8D2A2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9693" name="Google Shape;9693;p220"/>
              <p:cNvSpPr/>
              <p:nvPr/>
            </p:nvSpPr>
            <p:spPr>
              <a:xfrm flipH="1">
                <a:off x="2897280" y="1424459"/>
                <a:ext cx="1065120" cy="1219482"/>
              </a:xfrm>
              <a:custGeom>
                <a:rect b="b" l="l" r="r" t="t"/>
                <a:pathLst>
                  <a:path extrusionOk="0" h="10000" w="10000">
                    <a:moveTo>
                      <a:pt x="18" y="4474"/>
                    </a:moveTo>
                    <a:lnTo>
                      <a:pt x="10000" y="0"/>
                    </a:lnTo>
                    <a:lnTo>
                      <a:pt x="10000" y="10000"/>
                    </a:lnTo>
                    <a:lnTo>
                      <a:pt x="0" y="10000"/>
                    </a:lnTo>
                    <a:lnTo>
                      <a:pt x="18" y="4474"/>
                    </a:lnTo>
                    <a:close/>
                  </a:path>
                </a:pathLst>
              </a:custGeom>
              <a:solidFill>
                <a:srgbClr val="C6760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grpSp>
      <p:sp>
        <p:nvSpPr>
          <p:cNvPr id="9694" name="Google Shape;9694;p220"/>
          <p:cNvSpPr/>
          <p:nvPr/>
        </p:nvSpPr>
        <p:spPr>
          <a:xfrm>
            <a:off x="0" y="2751703"/>
            <a:ext cx="1325532" cy="1322847"/>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4267">
              <a:solidFill>
                <a:schemeClr val="lt1"/>
              </a:solidFill>
              <a:latin typeface="Lato Light"/>
              <a:ea typeface="Lato Light"/>
              <a:cs typeface="Lato Light"/>
              <a:sym typeface="Lato Light"/>
            </a:endParaRPr>
          </a:p>
        </p:txBody>
      </p:sp>
      <p:sp>
        <p:nvSpPr>
          <p:cNvPr id="9695" name="Google Shape;9695;p220"/>
          <p:cNvSpPr/>
          <p:nvPr/>
        </p:nvSpPr>
        <p:spPr>
          <a:xfrm>
            <a:off x="0" y="4030547"/>
            <a:ext cx="1325532" cy="1322847"/>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4267">
              <a:solidFill>
                <a:schemeClr val="lt1"/>
              </a:solidFill>
              <a:latin typeface="Lato Light"/>
              <a:ea typeface="Lato Light"/>
              <a:cs typeface="Lato Light"/>
              <a:sym typeface="Lato Light"/>
            </a:endParaRPr>
          </a:p>
        </p:txBody>
      </p:sp>
      <p:sp>
        <p:nvSpPr>
          <p:cNvPr id="9696" name="Google Shape;9696;p220"/>
          <p:cNvSpPr/>
          <p:nvPr/>
        </p:nvSpPr>
        <p:spPr>
          <a:xfrm>
            <a:off x="0" y="5345668"/>
            <a:ext cx="1325532" cy="1322847"/>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4267">
              <a:solidFill>
                <a:schemeClr val="lt1"/>
              </a:solidFill>
              <a:latin typeface="Lato Light"/>
              <a:ea typeface="Lato Light"/>
              <a:cs typeface="Lato Light"/>
              <a:sym typeface="Lato Light"/>
            </a:endParaRPr>
          </a:p>
        </p:txBody>
      </p:sp>
      <p:sp>
        <p:nvSpPr>
          <p:cNvPr id="9697" name="Google Shape;9697;p220"/>
          <p:cNvSpPr/>
          <p:nvPr/>
        </p:nvSpPr>
        <p:spPr>
          <a:xfrm>
            <a:off x="0" y="1459515"/>
            <a:ext cx="1325532" cy="132284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4267">
              <a:solidFill>
                <a:schemeClr val="lt1"/>
              </a:solidFill>
              <a:latin typeface="Lato Light"/>
              <a:ea typeface="Lato Light"/>
              <a:cs typeface="Lato Light"/>
              <a:sym typeface="Lato Light"/>
            </a:endParaRPr>
          </a:p>
        </p:txBody>
      </p:sp>
      <p:sp>
        <p:nvSpPr>
          <p:cNvPr id="9698" name="Google Shape;9698;p220"/>
          <p:cNvSpPr/>
          <p:nvPr/>
        </p:nvSpPr>
        <p:spPr>
          <a:xfrm>
            <a:off x="7310967" y="3416758"/>
            <a:ext cx="2005393" cy="584775"/>
          </a:xfrm>
          <a:prstGeom prst="rect">
            <a:avLst/>
          </a:prstGeom>
          <a:no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lang="en-US" sz="3200">
                <a:solidFill>
                  <a:schemeClr val="lt1"/>
                </a:solidFill>
                <a:latin typeface="Lato Light"/>
                <a:ea typeface="Lato Light"/>
                <a:cs typeface="Lato Light"/>
                <a:sym typeface="Lato Light"/>
              </a:rPr>
              <a:t>60%</a:t>
            </a:r>
            <a:endParaRPr/>
          </a:p>
        </p:txBody>
      </p:sp>
      <p:sp>
        <p:nvSpPr>
          <p:cNvPr id="9699" name="Google Shape;9699;p220"/>
          <p:cNvSpPr/>
          <p:nvPr/>
        </p:nvSpPr>
        <p:spPr>
          <a:xfrm>
            <a:off x="8043218" y="4125350"/>
            <a:ext cx="2005393" cy="584775"/>
          </a:xfrm>
          <a:prstGeom prst="rect">
            <a:avLst/>
          </a:prstGeom>
          <a:no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lang="en-US" sz="3200">
                <a:solidFill>
                  <a:schemeClr val="lt1"/>
                </a:solidFill>
                <a:latin typeface="Lato Light"/>
                <a:ea typeface="Lato Light"/>
                <a:cs typeface="Lato Light"/>
                <a:sym typeface="Lato Light"/>
              </a:rPr>
              <a:t>75%</a:t>
            </a:r>
            <a:endParaRPr/>
          </a:p>
        </p:txBody>
      </p:sp>
      <p:sp>
        <p:nvSpPr>
          <p:cNvPr id="9700" name="Google Shape;9700;p220"/>
          <p:cNvSpPr/>
          <p:nvPr/>
        </p:nvSpPr>
        <p:spPr>
          <a:xfrm>
            <a:off x="6011218" y="4841344"/>
            <a:ext cx="2005393" cy="584775"/>
          </a:xfrm>
          <a:prstGeom prst="rect">
            <a:avLst/>
          </a:prstGeom>
          <a:no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lang="en-US" sz="3200">
                <a:solidFill>
                  <a:schemeClr val="lt1"/>
                </a:solidFill>
                <a:latin typeface="Lato Light"/>
                <a:ea typeface="Lato Light"/>
                <a:cs typeface="Lato Light"/>
                <a:sym typeface="Lato Light"/>
              </a:rPr>
              <a:t>45%</a:t>
            </a:r>
            <a:endParaRPr/>
          </a:p>
        </p:txBody>
      </p:sp>
      <p:sp>
        <p:nvSpPr>
          <p:cNvPr id="9701" name="Google Shape;9701;p220"/>
          <p:cNvSpPr/>
          <p:nvPr/>
        </p:nvSpPr>
        <p:spPr>
          <a:xfrm>
            <a:off x="9304628" y="2700772"/>
            <a:ext cx="2005393" cy="584775"/>
          </a:xfrm>
          <a:prstGeom prst="rect">
            <a:avLst/>
          </a:prstGeom>
          <a:no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lang="en-US" sz="3200">
                <a:solidFill>
                  <a:schemeClr val="lt1"/>
                </a:solidFill>
                <a:latin typeface="Lato Light"/>
                <a:ea typeface="Lato Light"/>
                <a:cs typeface="Lato Light"/>
                <a:sym typeface="Lato Light"/>
              </a:rPr>
              <a:t>90%</a:t>
            </a:r>
            <a:endParaRPr/>
          </a:p>
        </p:txBody>
      </p:sp>
      <p:sp>
        <p:nvSpPr>
          <p:cNvPr id="9702" name="Google Shape;9702;p220"/>
          <p:cNvSpPr/>
          <p:nvPr/>
        </p:nvSpPr>
        <p:spPr>
          <a:xfrm>
            <a:off x="3599895" y="2679994"/>
            <a:ext cx="3473896" cy="563231"/>
          </a:xfrm>
          <a:prstGeom prst="rect">
            <a:avLst/>
          </a:prstGeom>
          <a:noFill/>
          <a:ln>
            <a:noFill/>
          </a:ln>
        </p:spPr>
        <p:txBody>
          <a:bodyPr anchorCtr="0" anchor="t" bIns="45700" lIns="0" spcFirstLastPara="1" rIns="0" wrap="square" tIns="45700">
            <a:noAutofit/>
          </a:bodyPr>
          <a:lstStyle/>
          <a:p>
            <a:pPr indent="0" lvl="0" marL="0" marR="0" rtl="0" algn="l">
              <a:lnSpc>
                <a:spcPct val="85000"/>
              </a:lnSpc>
              <a:spcBef>
                <a:spcPts val="0"/>
              </a:spcBef>
              <a:spcAft>
                <a:spcPts val="0"/>
              </a:spcAft>
              <a:buNone/>
            </a:pPr>
            <a:r>
              <a:rPr lang="en-US" sz="2133">
                <a:solidFill>
                  <a:srgbClr val="FFFFFF"/>
                </a:solidFill>
                <a:latin typeface="Lato Light"/>
                <a:ea typeface="Lato Light"/>
                <a:cs typeface="Lato Light"/>
                <a:sym typeface="Lato Light"/>
              </a:rPr>
              <a:t>Creative</a:t>
            </a:r>
            <a:endParaRPr/>
          </a:p>
          <a:p>
            <a:pPr indent="0" lvl="0" marL="0" marR="0" rtl="0" algn="l">
              <a:lnSpc>
                <a:spcPct val="85000"/>
              </a:lnSpc>
              <a:spcBef>
                <a:spcPts val="0"/>
              </a:spcBef>
              <a:spcAft>
                <a:spcPts val="0"/>
              </a:spcAft>
              <a:buNone/>
            </a:pPr>
            <a:r>
              <a:rPr lang="en-US" sz="1467">
                <a:solidFill>
                  <a:srgbClr val="FFFFFF"/>
                </a:solidFill>
                <a:latin typeface="Lato Light"/>
                <a:ea typeface="Lato Light"/>
                <a:cs typeface="Lato Light"/>
                <a:sym typeface="Lato Light"/>
              </a:rPr>
              <a:t>Lorem ipsum dolor sit amet</a:t>
            </a:r>
            <a:endParaRPr/>
          </a:p>
        </p:txBody>
      </p:sp>
      <p:sp>
        <p:nvSpPr>
          <p:cNvPr id="9703" name="Google Shape;9703;p220"/>
          <p:cNvSpPr/>
          <p:nvPr/>
        </p:nvSpPr>
        <p:spPr>
          <a:xfrm>
            <a:off x="3599895" y="3395980"/>
            <a:ext cx="3473896" cy="563231"/>
          </a:xfrm>
          <a:prstGeom prst="rect">
            <a:avLst/>
          </a:prstGeom>
          <a:noFill/>
          <a:ln>
            <a:noFill/>
          </a:ln>
        </p:spPr>
        <p:txBody>
          <a:bodyPr anchorCtr="0" anchor="t" bIns="45700" lIns="0" spcFirstLastPara="1" rIns="0" wrap="square" tIns="45700">
            <a:noAutofit/>
          </a:bodyPr>
          <a:lstStyle/>
          <a:p>
            <a:pPr indent="0" lvl="0" marL="0" marR="0" rtl="0" algn="l">
              <a:lnSpc>
                <a:spcPct val="85000"/>
              </a:lnSpc>
              <a:spcBef>
                <a:spcPts val="0"/>
              </a:spcBef>
              <a:spcAft>
                <a:spcPts val="0"/>
              </a:spcAft>
              <a:buNone/>
            </a:pPr>
            <a:r>
              <a:rPr lang="en-US" sz="2133">
                <a:solidFill>
                  <a:srgbClr val="FFFFFF"/>
                </a:solidFill>
                <a:latin typeface="Lato Light"/>
                <a:ea typeface="Lato Light"/>
                <a:cs typeface="Lato Light"/>
                <a:sym typeface="Lato Light"/>
              </a:rPr>
              <a:t>Creative</a:t>
            </a:r>
            <a:endParaRPr/>
          </a:p>
          <a:p>
            <a:pPr indent="0" lvl="0" marL="0" marR="0" rtl="0" algn="l">
              <a:lnSpc>
                <a:spcPct val="85000"/>
              </a:lnSpc>
              <a:spcBef>
                <a:spcPts val="0"/>
              </a:spcBef>
              <a:spcAft>
                <a:spcPts val="0"/>
              </a:spcAft>
              <a:buNone/>
            </a:pPr>
            <a:r>
              <a:rPr lang="en-US" sz="1467">
                <a:solidFill>
                  <a:srgbClr val="FFFFFF"/>
                </a:solidFill>
                <a:latin typeface="Lato Light"/>
                <a:ea typeface="Lato Light"/>
                <a:cs typeface="Lato Light"/>
                <a:sym typeface="Lato Light"/>
              </a:rPr>
              <a:t>Lorem ipsum dolor sit amet</a:t>
            </a:r>
            <a:endParaRPr/>
          </a:p>
        </p:txBody>
      </p:sp>
      <p:sp>
        <p:nvSpPr>
          <p:cNvPr id="9704" name="Google Shape;9704;p220"/>
          <p:cNvSpPr/>
          <p:nvPr/>
        </p:nvSpPr>
        <p:spPr>
          <a:xfrm>
            <a:off x="3599895" y="4096278"/>
            <a:ext cx="3473896" cy="563231"/>
          </a:xfrm>
          <a:prstGeom prst="rect">
            <a:avLst/>
          </a:prstGeom>
          <a:noFill/>
          <a:ln>
            <a:noFill/>
          </a:ln>
        </p:spPr>
        <p:txBody>
          <a:bodyPr anchorCtr="0" anchor="t" bIns="45700" lIns="0" spcFirstLastPara="1" rIns="0" wrap="square" tIns="45700">
            <a:noAutofit/>
          </a:bodyPr>
          <a:lstStyle/>
          <a:p>
            <a:pPr indent="0" lvl="0" marL="0" marR="0" rtl="0" algn="l">
              <a:lnSpc>
                <a:spcPct val="85000"/>
              </a:lnSpc>
              <a:spcBef>
                <a:spcPts val="0"/>
              </a:spcBef>
              <a:spcAft>
                <a:spcPts val="0"/>
              </a:spcAft>
              <a:buNone/>
            </a:pPr>
            <a:r>
              <a:rPr lang="en-US" sz="2133">
                <a:solidFill>
                  <a:srgbClr val="FFFFFF"/>
                </a:solidFill>
                <a:latin typeface="Lato Light"/>
                <a:ea typeface="Lato Light"/>
                <a:cs typeface="Lato Light"/>
                <a:sym typeface="Lato Light"/>
              </a:rPr>
              <a:t>Creative</a:t>
            </a:r>
            <a:endParaRPr/>
          </a:p>
          <a:p>
            <a:pPr indent="0" lvl="0" marL="0" marR="0" rtl="0" algn="l">
              <a:lnSpc>
                <a:spcPct val="85000"/>
              </a:lnSpc>
              <a:spcBef>
                <a:spcPts val="0"/>
              </a:spcBef>
              <a:spcAft>
                <a:spcPts val="0"/>
              </a:spcAft>
              <a:buNone/>
            </a:pPr>
            <a:r>
              <a:rPr lang="en-US" sz="1467">
                <a:solidFill>
                  <a:srgbClr val="FFFFFF"/>
                </a:solidFill>
                <a:latin typeface="Lato Light"/>
                <a:ea typeface="Lato Light"/>
                <a:cs typeface="Lato Light"/>
                <a:sym typeface="Lato Light"/>
              </a:rPr>
              <a:t>Lorem ipsum dolor sit amet</a:t>
            </a:r>
            <a:endParaRPr/>
          </a:p>
        </p:txBody>
      </p:sp>
      <p:sp>
        <p:nvSpPr>
          <p:cNvPr id="9705" name="Google Shape;9705;p220"/>
          <p:cNvSpPr/>
          <p:nvPr/>
        </p:nvSpPr>
        <p:spPr>
          <a:xfrm>
            <a:off x="3599895" y="4820566"/>
            <a:ext cx="3473896" cy="563231"/>
          </a:xfrm>
          <a:prstGeom prst="rect">
            <a:avLst/>
          </a:prstGeom>
          <a:noFill/>
          <a:ln>
            <a:noFill/>
          </a:ln>
        </p:spPr>
        <p:txBody>
          <a:bodyPr anchorCtr="0" anchor="t" bIns="45700" lIns="0" spcFirstLastPara="1" rIns="0" wrap="square" tIns="45700">
            <a:noAutofit/>
          </a:bodyPr>
          <a:lstStyle/>
          <a:p>
            <a:pPr indent="0" lvl="0" marL="0" marR="0" rtl="0" algn="l">
              <a:lnSpc>
                <a:spcPct val="85000"/>
              </a:lnSpc>
              <a:spcBef>
                <a:spcPts val="0"/>
              </a:spcBef>
              <a:spcAft>
                <a:spcPts val="0"/>
              </a:spcAft>
              <a:buNone/>
            </a:pPr>
            <a:r>
              <a:rPr lang="en-US" sz="2133">
                <a:solidFill>
                  <a:srgbClr val="FFFFFF"/>
                </a:solidFill>
                <a:latin typeface="Lato Light"/>
                <a:ea typeface="Lato Light"/>
                <a:cs typeface="Lato Light"/>
                <a:sym typeface="Lato Light"/>
              </a:rPr>
              <a:t>Creative</a:t>
            </a:r>
            <a:endParaRPr/>
          </a:p>
          <a:p>
            <a:pPr indent="0" lvl="0" marL="0" marR="0" rtl="0" algn="l">
              <a:lnSpc>
                <a:spcPct val="85000"/>
              </a:lnSpc>
              <a:spcBef>
                <a:spcPts val="0"/>
              </a:spcBef>
              <a:spcAft>
                <a:spcPts val="0"/>
              </a:spcAft>
              <a:buNone/>
            </a:pPr>
            <a:r>
              <a:rPr lang="en-US" sz="1467">
                <a:solidFill>
                  <a:srgbClr val="FFFFFF"/>
                </a:solidFill>
                <a:latin typeface="Lato Light"/>
                <a:ea typeface="Lato Light"/>
                <a:cs typeface="Lato Light"/>
                <a:sym typeface="Lato Light"/>
              </a:rPr>
              <a:t>Lorem ipsum dolor sit amet</a:t>
            </a:r>
            <a:endParaRPr/>
          </a:p>
        </p:txBody>
      </p:sp>
      <p:pic>
        <p:nvPicPr>
          <p:cNvPr id="9706" name="Google Shape;9706;p220"/>
          <p:cNvPicPr preferRelativeResize="0"/>
          <p:nvPr/>
        </p:nvPicPr>
        <p:blipFill rotWithShape="1">
          <a:blip r:embed="rId3">
            <a:alphaModFix/>
          </a:blip>
          <a:srcRect b="0" l="0" r="0" t="0"/>
          <a:stretch/>
        </p:blipFill>
        <p:spPr>
          <a:xfrm>
            <a:off x="202438" y="1906824"/>
            <a:ext cx="980940" cy="434651"/>
          </a:xfrm>
          <a:prstGeom prst="rect">
            <a:avLst/>
          </a:prstGeom>
          <a:noFill/>
          <a:ln>
            <a:noFill/>
          </a:ln>
        </p:spPr>
      </p:pic>
      <p:pic>
        <p:nvPicPr>
          <p:cNvPr id="9707" name="Google Shape;9707;p220"/>
          <p:cNvPicPr preferRelativeResize="0"/>
          <p:nvPr/>
        </p:nvPicPr>
        <p:blipFill rotWithShape="1">
          <a:blip r:embed="rId4">
            <a:alphaModFix/>
          </a:blip>
          <a:srcRect b="0" l="0" r="0" t="0"/>
          <a:stretch/>
        </p:blipFill>
        <p:spPr>
          <a:xfrm>
            <a:off x="359089" y="4393036"/>
            <a:ext cx="710744" cy="498883"/>
          </a:xfrm>
          <a:prstGeom prst="rect">
            <a:avLst/>
          </a:prstGeom>
          <a:noFill/>
          <a:ln>
            <a:noFill/>
          </a:ln>
        </p:spPr>
      </p:pic>
      <p:sp>
        <p:nvSpPr>
          <p:cNvPr id="9708" name="Google Shape;9708;p220"/>
          <p:cNvSpPr/>
          <p:nvPr/>
        </p:nvSpPr>
        <p:spPr>
          <a:xfrm>
            <a:off x="472470" y="3100851"/>
            <a:ext cx="423061" cy="547688"/>
          </a:xfrm>
          <a:custGeom>
            <a:rect b="b" l="l" r="r" t="t"/>
            <a:pathLst>
              <a:path extrusionOk="0" h="549" w="422">
                <a:moveTo>
                  <a:pt x="422" y="171"/>
                </a:moveTo>
                <a:cubicBezTo>
                  <a:pt x="422" y="68"/>
                  <a:pt x="422" y="68"/>
                  <a:pt x="422" y="68"/>
                </a:cubicBezTo>
                <a:cubicBezTo>
                  <a:pt x="422" y="24"/>
                  <a:pt x="314" y="0"/>
                  <a:pt x="211" y="0"/>
                </a:cubicBezTo>
                <a:cubicBezTo>
                  <a:pt x="109" y="0"/>
                  <a:pt x="0" y="24"/>
                  <a:pt x="0" y="68"/>
                </a:cubicBezTo>
                <a:cubicBezTo>
                  <a:pt x="0" y="171"/>
                  <a:pt x="0" y="171"/>
                  <a:pt x="0" y="171"/>
                </a:cubicBezTo>
                <a:cubicBezTo>
                  <a:pt x="0" y="181"/>
                  <a:pt x="6" y="189"/>
                  <a:pt x="14" y="197"/>
                </a:cubicBezTo>
                <a:cubicBezTo>
                  <a:pt x="5" y="205"/>
                  <a:pt x="0" y="213"/>
                  <a:pt x="0" y="222"/>
                </a:cubicBezTo>
                <a:cubicBezTo>
                  <a:pt x="0" y="326"/>
                  <a:pt x="0" y="326"/>
                  <a:pt x="0" y="326"/>
                </a:cubicBezTo>
                <a:cubicBezTo>
                  <a:pt x="0" y="335"/>
                  <a:pt x="6" y="344"/>
                  <a:pt x="14" y="352"/>
                </a:cubicBezTo>
                <a:cubicBezTo>
                  <a:pt x="5" y="359"/>
                  <a:pt x="0" y="368"/>
                  <a:pt x="0" y="377"/>
                </a:cubicBezTo>
                <a:cubicBezTo>
                  <a:pt x="0" y="481"/>
                  <a:pt x="0" y="481"/>
                  <a:pt x="0" y="481"/>
                </a:cubicBezTo>
                <a:cubicBezTo>
                  <a:pt x="0" y="525"/>
                  <a:pt x="109" y="549"/>
                  <a:pt x="211" y="549"/>
                </a:cubicBezTo>
                <a:cubicBezTo>
                  <a:pt x="314" y="549"/>
                  <a:pt x="422" y="525"/>
                  <a:pt x="422" y="481"/>
                </a:cubicBezTo>
                <a:cubicBezTo>
                  <a:pt x="422" y="377"/>
                  <a:pt x="422" y="377"/>
                  <a:pt x="422" y="377"/>
                </a:cubicBezTo>
                <a:cubicBezTo>
                  <a:pt x="422" y="368"/>
                  <a:pt x="418" y="359"/>
                  <a:pt x="408" y="352"/>
                </a:cubicBezTo>
                <a:cubicBezTo>
                  <a:pt x="417" y="344"/>
                  <a:pt x="422" y="335"/>
                  <a:pt x="422" y="326"/>
                </a:cubicBezTo>
                <a:cubicBezTo>
                  <a:pt x="422" y="222"/>
                  <a:pt x="422" y="222"/>
                  <a:pt x="422" y="222"/>
                </a:cubicBezTo>
                <a:cubicBezTo>
                  <a:pt x="422" y="213"/>
                  <a:pt x="418" y="205"/>
                  <a:pt x="408" y="197"/>
                </a:cubicBezTo>
                <a:cubicBezTo>
                  <a:pt x="417" y="189"/>
                  <a:pt x="422" y="181"/>
                  <a:pt x="422" y="171"/>
                </a:cubicBezTo>
                <a:moveTo>
                  <a:pt x="394" y="190"/>
                </a:moveTo>
                <a:cubicBezTo>
                  <a:pt x="393" y="191"/>
                  <a:pt x="393" y="191"/>
                  <a:pt x="392" y="192"/>
                </a:cubicBezTo>
                <a:cubicBezTo>
                  <a:pt x="363" y="210"/>
                  <a:pt x="296" y="225"/>
                  <a:pt x="211" y="225"/>
                </a:cubicBezTo>
                <a:cubicBezTo>
                  <a:pt x="126" y="225"/>
                  <a:pt x="60" y="210"/>
                  <a:pt x="31" y="192"/>
                </a:cubicBezTo>
                <a:cubicBezTo>
                  <a:pt x="30" y="191"/>
                  <a:pt x="29" y="191"/>
                  <a:pt x="29" y="190"/>
                </a:cubicBezTo>
                <a:cubicBezTo>
                  <a:pt x="19" y="184"/>
                  <a:pt x="14" y="178"/>
                  <a:pt x="14" y="171"/>
                </a:cubicBezTo>
                <a:cubicBezTo>
                  <a:pt x="14" y="94"/>
                  <a:pt x="14" y="94"/>
                  <a:pt x="14" y="94"/>
                </a:cubicBezTo>
                <a:cubicBezTo>
                  <a:pt x="47" y="121"/>
                  <a:pt x="131" y="136"/>
                  <a:pt x="211" y="136"/>
                </a:cubicBezTo>
                <a:cubicBezTo>
                  <a:pt x="292" y="136"/>
                  <a:pt x="376" y="121"/>
                  <a:pt x="408" y="94"/>
                </a:cubicBezTo>
                <a:cubicBezTo>
                  <a:pt x="408" y="171"/>
                  <a:pt x="408" y="171"/>
                  <a:pt x="408" y="171"/>
                </a:cubicBezTo>
                <a:cubicBezTo>
                  <a:pt x="408" y="178"/>
                  <a:pt x="403" y="184"/>
                  <a:pt x="394" y="190"/>
                </a:cubicBezTo>
                <a:moveTo>
                  <a:pt x="211" y="14"/>
                </a:moveTo>
                <a:cubicBezTo>
                  <a:pt x="327" y="14"/>
                  <a:pt x="408" y="42"/>
                  <a:pt x="408" y="68"/>
                </a:cubicBezTo>
                <a:cubicBezTo>
                  <a:pt x="408" y="93"/>
                  <a:pt x="327" y="122"/>
                  <a:pt x="211" y="122"/>
                </a:cubicBezTo>
                <a:cubicBezTo>
                  <a:pt x="95" y="122"/>
                  <a:pt x="14" y="93"/>
                  <a:pt x="14" y="68"/>
                </a:cubicBezTo>
                <a:cubicBezTo>
                  <a:pt x="14" y="42"/>
                  <a:pt x="95" y="14"/>
                  <a:pt x="211" y="14"/>
                </a:cubicBezTo>
                <a:moveTo>
                  <a:pt x="394" y="345"/>
                </a:moveTo>
                <a:cubicBezTo>
                  <a:pt x="393" y="345"/>
                  <a:pt x="393" y="346"/>
                  <a:pt x="392" y="346"/>
                </a:cubicBezTo>
                <a:cubicBezTo>
                  <a:pt x="363" y="365"/>
                  <a:pt x="297" y="380"/>
                  <a:pt x="211" y="380"/>
                </a:cubicBezTo>
                <a:cubicBezTo>
                  <a:pt x="126" y="380"/>
                  <a:pt x="60" y="365"/>
                  <a:pt x="31" y="346"/>
                </a:cubicBezTo>
                <a:cubicBezTo>
                  <a:pt x="30" y="346"/>
                  <a:pt x="29" y="345"/>
                  <a:pt x="29" y="345"/>
                </a:cubicBezTo>
                <a:cubicBezTo>
                  <a:pt x="20" y="339"/>
                  <a:pt x="14" y="332"/>
                  <a:pt x="14" y="326"/>
                </a:cubicBezTo>
                <a:cubicBezTo>
                  <a:pt x="14" y="248"/>
                  <a:pt x="14" y="248"/>
                  <a:pt x="14" y="248"/>
                </a:cubicBezTo>
                <a:cubicBezTo>
                  <a:pt x="47" y="276"/>
                  <a:pt x="131" y="290"/>
                  <a:pt x="211" y="290"/>
                </a:cubicBezTo>
                <a:cubicBezTo>
                  <a:pt x="292" y="290"/>
                  <a:pt x="376" y="276"/>
                  <a:pt x="408" y="248"/>
                </a:cubicBezTo>
                <a:cubicBezTo>
                  <a:pt x="408" y="326"/>
                  <a:pt x="408" y="326"/>
                  <a:pt x="408" y="326"/>
                </a:cubicBezTo>
                <a:cubicBezTo>
                  <a:pt x="408" y="332"/>
                  <a:pt x="403" y="339"/>
                  <a:pt x="394" y="345"/>
                </a:cubicBezTo>
                <a:moveTo>
                  <a:pt x="211" y="535"/>
                </a:moveTo>
                <a:cubicBezTo>
                  <a:pt x="95" y="535"/>
                  <a:pt x="14" y="506"/>
                  <a:pt x="14" y="481"/>
                </a:cubicBezTo>
                <a:cubicBezTo>
                  <a:pt x="14" y="403"/>
                  <a:pt x="14" y="403"/>
                  <a:pt x="14" y="403"/>
                </a:cubicBezTo>
                <a:cubicBezTo>
                  <a:pt x="47" y="430"/>
                  <a:pt x="131" y="445"/>
                  <a:pt x="211" y="445"/>
                </a:cubicBezTo>
                <a:cubicBezTo>
                  <a:pt x="292" y="445"/>
                  <a:pt x="376" y="430"/>
                  <a:pt x="408" y="403"/>
                </a:cubicBezTo>
                <a:cubicBezTo>
                  <a:pt x="408" y="481"/>
                  <a:pt x="408" y="481"/>
                  <a:pt x="408" y="481"/>
                </a:cubicBezTo>
                <a:cubicBezTo>
                  <a:pt x="408" y="506"/>
                  <a:pt x="327" y="535"/>
                  <a:pt x="211" y="535"/>
                </a:cubicBezTo>
                <a:moveTo>
                  <a:pt x="408" y="377"/>
                </a:moveTo>
                <a:cubicBezTo>
                  <a:pt x="408" y="403"/>
                  <a:pt x="327" y="431"/>
                  <a:pt x="211" y="431"/>
                </a:cubicBezTo>
                <a:cubicBezTo>
                  <a:pt x="95" y="431"/>
                  <a:pt x="14" y="403"/>
                  <a:pt x="14" y="377"/>
                </a:cubicBezTo>
                <a:cubicBezTo>
                  <a:pt x="14" y="370"/>
                  <a:pt x="20" y="364"/>
                  <a:pt x="26" y="360"/>
                </a:cubicBezTo>
                <a:cubicBezTo>
                  <a:pt x="65" y="382"/>
                  <a:pt x="140" y="394"/>
                  <a:pt x="211" y="394"/>
                </a:cubicBezTo>
                <a:cubicBezTo>
                  <a:pt x="283" y="394"/>
                  <a:pt x="358" y="382"/>
                  <a:pt x="396" y="360"/>
                </a:cubicBezTo>
                <a:cubicBezTo>
                  <a:pt x="402" y="364"/>
                  <a:pt x="408" y="370"/>
                  <a:pt x="408" y="377"/>
                </a:cubicBezTo>
                <a:moveTo>
                  <a:pt x="408" y="222"/>
                </a:moveTo>
                <a:cubicBezTo>
                  <a:pt x="408" y="248"/>
                  <a:pt x="327" y="276"/>
                  <a:pt x="211" y="276"/>
                </a:cubicBezTo>
                <a:cubicBezTo>
                  <a:pt x="95" y="276"/>
                  <a:pt x="14" y="248"/>
                  <a:pt x="14" y="222"/>
                </a:cubicBezTo>
                <a:cubicBezTo>
                  <a:pt x="14" y="216"/>
                  <a:pt x="20" y="210"/>
                  <a:pt x="26" y="205"/>
                </a:cubicBezTo>
                <a:cubicBezTo>
                  <a:pt x="65" y="228"/>
                  <a:pt x="140" y="239"/>
                  <a:pt x="211" y="239"/>
                </a:cubicBezTo>
                <a:cubicBezTo>
                  <a:pt x="283" y="239"/>
                  <a:pt x="358" y="228"/>
                  <a:pt x="397" y="205"/>
                </a:cubicBezTo>
                <a:cubicBezTo>
                  <a:pt x="403" y="210"/>
                  <a:pt x="408" y="216"/>
                  <a:pt x="408" y="222"/>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709" name="Google Shape;9709;p220"/>
          <p:cNvGrpSpPr/>
          <p:nvPr/>
        </p:nvGrpSpPr>
        <p:grpSpPr>
          <a:xfrm>
            <a:off x="472470" y="5668214"/>
            <a:ext cx="579514" cy="574675"/>
            <a:chOff x="6816631" y="2127157"/>
            <a:chExt cx="576262" cy="574675"/>
          </a:xfrm>
        </p:grpSpPr>
        <p:sp>
          <p:nvSpPr>
            <p:cNvPr id="9710" name="Google Shape;9710;p220"/>
            <p:cNvSpPr/>
            <p:nvPr/>
          </p:nvSpPr>
          <p:spPr>
            <a:xfrm>
              <a:off x="6816631" y="2127157"/>
              <a:ext cx="576262" cy="574675"/>
            </a:xfrm>
            <a:custGeom>
              <a:rect b="b" l="l" r="r" t="t"/>
              <a:pathLst>
                <a:path extrusionOk="0" h="577" w="578">
                  <a:moveTo>
                    <a:pt x="576" y="490"/>
                  </a:moveTo>
                  <a:cubicBezTo>
                    <a:pt x="442" y="357"/>
                    <a:pt x="442" y="357"/>
                    <a:pt x="442" y="357"/>
                  </a:cubicBezTo>
                  <a:cubicBezTo>
                    <a:pt x="440" y="354"/>
                    <a:pt x="435" y="354"/>
                    <a:pt x="432" y="357"/>
                  </a:cubicBezTo>
                  <a:cubicBezTo>
                    <a:pt x="400" y="389"/>
                    <a:pt x="400" y="389"/>
                    <a:pt x="400" y="389"/>
                  </a:cubicBezTo>
                  <a:cubicBezTo>
                    <a:pt x="370" y="360"/>
                    <a:pt x="370" y="360"/>
                    <a:pt x="370" y="360"/>
                  </a:cubicBezTo>
                  <a:cubicBezTo>
                    <a:pt x="436" y="294"/>
                    <a:pt x="436" y="294"/>
                    <a:pt x="436" y="294"/>
                  </a:cubicBezTo>
                  <a:cubicBezTo>
                    <a:pt x="478" y="252"/>
                    <a:pt x="478" y="184"/>
                    <a:pt x="436" y="142"/>
                  </a:cubicBezTo>
                  <a:cubicBezTo>
                    <a:pt x="416" y="122"/>
                    <a:pt x="389" y="111"/>
                    <a:pt x="360" y="111"/>
                  </a:cubicBezTo>
                  <a:cubicBezTo>
                    <a:pt x="332" y="111"/>
                    <a:pt x="305" y="122"/>
                    <a:pt x="284" y="142"/>
                  </a:cubicBezTo>
                  <a:cubicBezTo>
                    <a:pt x="219" y="208"/>
                    <a:pt x="219" y="208"/>
                    <a:pt x="219" y="208"/>
                  </a:cubicBezTo>
                  <a:cubicBezTo>
                    <a:pt x="189" y="178"/>
                    <a:pt x="189" y="178"/>
                    <a:pt x="189" y="178"/>
                  </a:cubicBezTo>
                  <a:cubicBezTo>
                    <a:pt x="221" y="146"/>
                    <a:pt x="221" y="146"/>
                    <a:pt x="221" y="146"/>
                  </a:cubicBezTo>
                  <a:cubicBezTo>
                    <a:pt x="224" y="143"/>
                    <a:pt x="224" y="139"/>
                    <a:pt x="221" y="136"/>
                  </a:cubicBezTo>
                  <a:cubicBezTo>
                    <a:pt x="88" y="2"/>
                    <a:pt x="88" y="2"/>
                    <a:pt x="88" y="2"/>
                  </a:cubicBezTo>
                  <a:cubicBezTo>
                    <a:pt x="85" y="0"/>
                    <a:pt x="81" y="0"/>
                    <a:pt x="78" y="2"/>
                  </a:cubicBezTo>
                  <a:cubicBezTo>
                    <a:pt x="3" y="77"/>
                    <a:pt x="3" y="77"/>
                    <a:pt x="3" y="77"/>
                  </a:cubicBezTo>
                  <a:cubicBezTo>
                    <a:pt x="0" y="80"/>
                    <a:pt x="0" y="85"/>
                    <a:pt x="3" y="87"/>
                  </a:cubicBezTo>
                  <a:cubicBezTo>
                    <a:pt x="136" y="221"/>
                    <a:pt x="136" y="221"/>
                    <a:pt x="136" y="221"/>
                  </a:cubicBezTo>
                  <a:cubicBezTo>
                    <a:pt x="138" y="222"/>
                    <a:pt x="140" y="223"/>
                    <a:pt x="141" y="223"/>
                  </a:cubicBezTo>
                  <a:cubicBezTo>
                    <a:pt x="143" y="223"/>
                    <a:pt x="145" y="222"/>
                    <a:pt x="146" y="221"/>
                  </a:cubicBezTo>
                  <a:cubicBezTo>
                    <a:pt x="179" y="188"/>
                    <a:pt x="179" y="188"/>
                    <a:pt x="179" y="188"/>
                  </a:cubicBezTo>
                  <a:cubicBezTo>
                    <a:pt x="209" y="218"/>
                    <a:pt x="209" y="218"/>
                    <a:pt x="209" y="218"/>
                  </a:cubicBezTo>
                  <a:cubicBezTo>
                    <a:pt x="156" y="270"/>
                    <a:pt x="156" y="270"/>
                    <a:pt x="156" y="270"/>
                  </a:cubicBezTo>
                  <a:cubicBezTo>
                    <a:pt x="154" y="273"/>
                    <a:pt x="154" y="277"/>
                    <a:pt x="156" y="280"/>
                  </a:cubicBezTo>
                  <a:cubicBezTo>
                    <a:pt x="190" y="314"/>
                    <a:pt x="190" y="314"/>
                    <a:pt x="190" y="314"/>
                  </a:cubicBezTo>
                  <a:cubicBezTo>
                    <a:pt x="180" y="311"/>
                    <a:pt x="171" y="310"/>
                    <a:pt x="161" y="310"/>
                  </a:cubicBezTo>
                  <a:cubicBezTo>
                    <a:pt x="133" y="310"/>
                    <a:pt x="106" y="321"/>
                    <a:pt x="85" y="341"/>
                  </a:cubicBezTo>
                  <a:cubicBezTo>
                    <a:pt x="83" y="344"/>
                    <a:pt x="83" y="348"/>
                    <a:pt x="85" y="351"/>
                  </a:cubicBezTo>
                  <a:cubicBezTo>
                    <a:pt x="227" y="493"/>
                    <a:pt x="227" y="493"/>
                    <a:pt x="227" y="493"/>
                  </a:cubicBezTo>
                  <a:cubicBezTo>
                    <a:pt x="228" y="494"/>
                    <a:pt x="230" y="495"/>
                    <a:pt x="232" y="495"/>
                  </a:cubicBezTo>
                  <a:cubicBezTo>
                    <a:pt x="234" y="495"/>
                    <a:pt x="236" y="494"/>
                    <a:pt x="237" y="493"/>
                  </a:cubicBezTo>
                  <a:cubicBezTo>
                    <a:pt x="257" y="473"/>
                    <a:pt x="268" y="446"/>
                    <a:pt x="268" y="417"/>
                  </a:cubicBezTo>
                  <a:cubicBezTo>
                    <a:pt x="268" y="407"/>
                    <a:pt x="267" y="398"/>
                    <a:pt x="265" y="389"/>
                  </a:cubicBezTo>
                  <a:cubicBezTo>
                    <a:pt x="298" y="422"/>
                    <a:pt x="298" y="422"/>
                    <a:pt x="298" y="422"/>
                  </a:cubicBezTo>
                  <a:cubicBezTo>
                    <a:pt x="299" y="423"/>
                    <a:pt x="301" y="424"/>
                    <a:pt x="303" y="424"/>
                  </a:cubicBezTo>
                  <a:cubicBezTo>
                    <a:pt x="305" y="424"/>
                    <a:pt x="307" y="423"/>
                    <a:pt x="308" y="422"/>
                  </a:cubicBezTo>
                  <a:cubicBezTo>
                    <a:pt x="360" y="370"/>
                    <a:pt x="360" y="370"/>
                    <a:pt x="360" y="370"/>
                  </a:cubicBezTo>
                  <a:cubicBezTo>
                    <a:pt x="390" y="399"/>
                    <a:pt x="390" y="399"/>
                    <a:pt x="390" y="399"/>
                  </a:cubicBezTo>
                  <a:cubicBezTo>
                    <a:pt x="357" y="432"/>
                    <a:pt x="357" y="432"/>
                    <a:pt x="357" y="432"/>
                  </a:cubicBezTo>
                  <a:cubicBezTo>
                    <a:pt x="356" y="433"/>
                    <a:pt x="355" y="435"/>
                    <a:pt x="355" y="437"/>
                  </a:cubicBezTo>
                  <a:cubicBezTo>
                    <a:pt x="355" y="439"/>
                    <a:pt x="356" y="440"/>
                    <a:pt x="357" y="442"/>
                  </a:cubicBezTo>
                  <a:cubicBezTo>
                    <a:pt x="491" y="575"/>
                    <a:pt x="491" y="575"/>
                    <a:pt x="491" y="575"/>
                  </a:cubicBezTo>
                  <a:cubicBezTo>
                    <a:pt x="492" y="576"/>
                    <a:pt x="494" y="577"/>
                    <a:pt x="496" y="577"/>
                  </a:cubicBezTo>
                  <a:cubicBezTo>
                    <a:pt x="498" y="577"/>
                    <a:pt x="499" y="576"/>
                    <a:pt x="501" y="575"/>
                  </a:cubicBezTo>
                  <a:cubicBezTo>
                    <a:pt x="576" y="500"/>
                    <a:pt x="576" y="500"/>
                    <a:pt x="576" y="500"/>
                  </a:cubicBezTo>
                  <a:cubicBezTo>
                    <a:pt x="577" y="499"/>
                    <a:pt x="578" y="497"/>
                    <a:pt x="578" y="495"/>
                  </a:cubicBezTo>
                  <a:cubicBezTo>
                    <a:pt x="578" y="493"/>
                    <a:pt x="577" y="492"/>
                    <a:pt x="576" y="490"/>
                  </a:cubicBezTo>
                  <a:moveTo>
                    <a:pt x="141" y="206"/>
                  </a:moveTo>
                  <a:cubicBezTo>
                    <a:pt x="18" y="82"/>
                    <a:pt x="18" y="82"/>
                    <a:pt x="18" y="82"/>
                  </a:cubicBezTo>
                  <a:cubicBezTo>
                    <a:pt x="83" y="17"/>
                    <a:pt x="83" y="17"/>
                    <a:pt x="83" y="17"/>
                  </a:cubicBezTo>
                  <a:cubicBezTo>
                    <a:pt x="207" y="141"/>
                    <a:pt x="207" y="141"/>
                    <a:pt x="207" y="141"/>
                  </a:cubicBezTo>
                  <a:cubicBezTo>
                    <a:pt x="174" y="173"/>
                    <a:pt x="174" y="173"/>
                    <a:pt x="174" y="173"/>
                  </a:cubicBezTo>
                  <a:cubicBezTo>
                    <a:pt x="174" y="173"/>
                    <a:pt x="174" y="173"/>
                    <a:pt x="174" y="173"/>
                  </a:cubicBezTo>
                  <a:cubicBezTo>
                    <a:pt x="174" y="173"/>
                    <a:pt x="174" y="173"/>
                    <a:pt x="174" y="173"/>
                  </a:cubicBezTo>
                  <a:lnTo>
                    <a:pt x="141" y="206"/>
                  </a:lnTo>
                  <a:close/>
                  <a:moveTo>
                    <a:pt x="232" y="478"/>
                  </a:moveTo>
                  <a:cubicBezTo>
                    <a:pt x="100" y="346"/>
                    <a:pt x="100" y="346"/>
                    <a:pt x="100" y="346"/>
                  </a:cubicBezTo>
                  <a:cubicBezTo>
                    <a:pt x="117" y="332"/>
                    <a:pt x="139" y="324"/>
                    <a:pt x="161" y="324"/>
                  </a:cubicBezTo>
                  <a:cubicBezTo>
                    <a:pt x="186" y="324"/>
                    <a:pt x="210" y="333"/>
                    <a:pt x="227" y="351"/>
                  </a:cubicBezTo>
                  <a:cubicBezTo>
                    <a:pt x="245" y="369"/>
                    <a:pt x="254" y="392"/>
                    <a:pt x="254" y="417"/>
                  </a:cubicBezTo>
                  <a:cubicBezTo>
                    <a:pt x="254" y="440"/>
                    <a:pt x="246" y="461"/>
                    <a:pt x="232" y="478"/>
                  </a:cubicBezTo>
                  <a:moveTo>
                    <a:pt x="303" y="407"/>
                  </a:moveTo>
                  <a:cubicBezTo>
                    <a:pt x="171" y="275"/>
                    <a:pt x="171" y="275"/>
                    <a:pt x="171" y="275"/>
                  </a:cubicBezTo>
                  <a:cubicBezTo>
                    <a:pt x="294" y="152"/>
                    <a:pt x="294" y="152"/>
                    <a:pt x="294" y="152"/>
                  </a:cubicBezTo>
                  <a:cubicBezTo>
                    <a:pt x="312" y="134"/>
                    <a:pt x="335" y="125"/>
                    <a:pt x="360" y="125"/>
                  </a:cubicBezTo>
                  <a:cubicBezTo>
                    <a:pt x="385" y="125"/>
                    <a:pt x="409" y="134"/>
                    <a:pt x="426" y="152"/>
                  </a:cubicBezTo>
                  <a:cubicBezTo>
                    <a:pt x="463" y="188"/>
                    <a:pt x="463" y="247"/>
                    <a:pt x="426" y="284"/>
                  </a:cubicBezTo>
                  <a:cubicBezTo>
                    <a:pt x="355" y="355"/>
                    <a:pt x="355" y="355"/>
                    <a:pt x="355" y="355"/>
                  </a:cubicBezTo>
                  <a:cubicBezTo>
                    <a:pt x="355" y="355"/>
                    <a:pt x="355" y="355"/>
                    <a:pt x="355" y="355"/>
                  </a:cubicBezTo>
                  <a:cubicBezTo>
                    <a:pt x="355" y="355"/>
                    <a:pt x="355" y="355"/>
                    <a:pt x="355" y="355"/>
                  </a:cubicBezTo>
                  <a:lnTo>
                    <a:pt x="303" y="407"/>
                  </a:lnTo>
                  <a:close/>
                  <a:moveTo>
                    <a:pt x="496" y="560"/>
                  </a:moveTo>
                  <a:cubicBezTo>
                    <a:pt x="372" y="437"/>
                    <a:pt x="372" y="437"/>
                    <a:pt x="372" y="437"/>
                  </a:cubicBezTo>
                  <a:cubicBezTo>
                    <a:pt x="437" y="372"/>
                    <a:pt x="437" y="372"/>
                    <a:pt x="437" y="372"/>
                  </a:cubicBezTo>
                  <a:cubicBezTo>
                    <a:pt x="561" y="495"/>
                    <a:pt x="561" y="495"/>
                    <a:pt x="561" y="495"/>
                  </a:cubicBezTo>
                  <a:lnTo>
                    <a:pt x="496" y="5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11" name="Google Shape;9711;p220"/>
            <p:cNvSpPr/>
            <p:nvPr/>
          </p:nvSpPr>
          <p:spPr>
            <a:xfrm>
              <a:off x="6870606" y="2516094"/>
              <a:ext cx="133350" cy="133350"/>
            </a:xfrm>
            <a:custGeom>
              <a:rect b="b" l="l" r="r" t="t"/>
              <a:pathLst>
                <a:path extrusionOk="0" h="134" w="134">
                  <a:moveTo>
                    <a:pt x="127" y="120"/>
                  </a:moveTo>
                  <a:cubicBezTo>
                    <a:pt x="97" y="119"/>
                    <a:pt x="69" y="107"/>
                    <a:pt x="48" y="86"/>
                  </a:cubicBezTo>
                  <a:cubicBezTo>
                    <a:pt x="27" y="65"/>
                    <a:pt x="15" y="37"/>
                    <a:pt x="14" y="7"/>
                  </a:cubicBezTo>
                  <a:cubicBezTo>
                    <a:pt x="14" y="3"/>
                    <a:pt x="11" y="0"/>
                    <a:pt x="7" y="0"/>
                  </a:cubicBezTo>
                  <a:cubicBezTo>
                    <a:pt x="3" y="0"/>
                    <a:pt x="0" y="3"/>
                    <a:pt x="0" y="7"/>
                  </a:cubicBezTo>
                  <a:cubicBezTo>
                    <a:pt x="1" y="41"/>
                    <a:pt x="15" y="72"/>
                    <a:pt x="38" y="96"/>
                  </a:cubicBezTo>
                  <a:cubicBezTo>
                    <a:pt x="62" y="120"/>
                    <a:pt x="94" y="133"/>
                    <a:pt x="127" y="134"/>
                  </a:cubicBezTo>
                  <a:cubicBezTo>
                    <a:pt x="127" y="134"/>
                    <a:pt x="127" y="134"/>
                    <a:pt x="127" y="134"/>
                  </a:cubicBezTo>
                  <a:cubicBezTo>
                    <a:pt x="131" y="134"/>
                    <a:pt x="134" y="131"/>
                    <a:pt x="134" y="127"/>
                  </a:cubicBezTo>
                  <a:cubicBezTo>
                    <a:pt x="134" y="123"/>
                    <a:pt x="131" y="120"/>
                    <a:pt x="127" y="12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12" name="Google Shape;9712;p220"/>
            <p:cNvSpPr/>
            <p:nvPr/>
          </p:nvSpPr>
          <p:spPr>
            <a:xfrm>
              <a:off x="6834094" y="2517682"/>
              <a:ext cx="169862" cy="168275"/>
            </a:xfrm>
            <a:custGeom>
              <a:rect b="b" l="l" r="r" t="t"/>
              <a:pathLst>
                <a:path extrusionOk="0" h="170" w="170">
                  <a:moveTo>
                    <a:pt x="164" y="156"/>
                  </a:moveTo>
                  <a:cubicBezTo>
                    <a:pt x="124" y="155"/>
                    <a:pt x="87" y="139"/>
                    <a:pt x="59" y="111"/>
                  </a:cubicBezTo>
                  <a:cubicBezTo>
                    <a:pt x="31" y="83"/>
                    <a:pt x="15" y="46"/>
                    <a:pt x="14" y="7"/>
                  </a:cubicBezTo>
                  <a:cubicBezTo>
                    <a:pt x="14" y="3"/>
                    <a:pt x="11" y="0"/>
                    <a:pt x="7" y="0"/>
                  </a:cubicBezTo>
                  <a:cubicBezTo>
                    <a:pt x="7" y="0"/>
                    <a:pt x="7" y="0"/>
                    <a:pt x="7" y="0"/>
                  </a:cubicBezTo>
                  <a:cubicBezTo>
                    <a:pt x="3" y="0"/>
                    <a:pt x="0" y="3"/>
                    <a:pt x="0" y="7"/>
                  </a:cubicBezTo>
                  <a:cubicBezTo>
                    <a:pt x="1" y="50"/>
                    <a:pt x="18" y="91"/>
                    <a:pt x="49" y="121"/>
                  </a:cubicBezTo>
                  <a:cubicBezTo>
                    <a:pt x="79" y="152"/>
                    <a:pt x="120" y="169"/>
                    <a:pt x="163" y="170"/>
                  </a:cubicBezTo>
                  <a:cubicBezTo>
                    <a:pt x="163" y="170"/>
                    <a:pt x="163" y="170"/>
                    <a:pt x="163" y="170"/>
                  </a:cubicBezTo>
                  <a:cubicBezTo>
                    <a:pt x="167" y="170"/>
                    <a:pt x="170" y="167"/>
                    <a:pt x="170" y="163"/>
                  </a:cubicBezTo>
                  <a:cubicBezTo>
                    <a:pt x="170" y="159"/>
                    <a:pt x="167" y="156"/>
                    <a:pt x="164" y="156"/>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13" name="Google Shape;9713;p220"/>
            <p:cNvSpPr/>
            <p:nvPr/>
          </p:nvSpPr>
          <p:spPr>
            <a:xfrm>
              <a:off x="6908706" y="2514507"/>
              <a:ext cx="96837" cy="98425"/>
            </a:xfrm>
            <a:custGeom>
              <a:rect b="b" l="l" r="r" t="t"/>
              <a:pathLst>
                <a:path extrusionOk="0" h="98" w="98">
                  <a:moveTo>
                    <a:pt x="91" y="84"/>
                  </a:moveTo>
                  <a:cubicBezTo>
                    <a:pt x="71" y="83"/>
                    <a:pt x="52" y="75"/>
                    <a:pt x="38" y="61"/>
                  </a:cubicBezTo>
                  <a:cubicBezTo>
                    <a:pt x="23" y="46"/>
                    <a:pt x="15" y="27"/>
                    <a:pt x="15" y="7"/>
                  </a:cubicBezTo>
                  <a:cubicBezTo>
                    <a:pt x="14" y="3"/>
                    <a:pt x="11" y="0"/>
                    <a:pt x="8" y="0"/>
                  </a:cubicBezTo>
                  <a:cubicBezTo>
                    <a:pt x="7" y="0"/>
                    <a:pt x="7" y="0"/>
                    <a:pt x="7" y="0"/>
                  </a:cubicBezTo>
                  <a:cubicBezTo>
                    <a:pt x="3" y="0"/>
                    <a:pt x="0" y="3"/>
                    <a:pt x="1" y="7"/>
                  </a:cubicBezTo>
                  <a:cubicBezTo>
                    <a:pt x="1" y="31"/>
                    <a:pt x="11" y="54"/>
                    <a:pt x="28" y="71"/>
                  </a:cubicBezTo>
                  <a:cubicBezTo>
                    <a:pt x="45" y="87"/>
                    <a:pt x="67" y="97"/>
                    <a:pt x="91" y="98"/>
                  </a:cubicBezTo>
                  <a:cubicBezTo>
                    <a:pt x="91" y="98"/>
                    <a:pt x="91" y="98"/>
                    <a:pt x="91" y="98"/>
                  </a:cubicBezTo>
                  <a:cubicBezTo>
                    <a:pt x="95" y="98"/>
                    <a:pt x="98" y="95"/>
                    <a:pt x="98" y="91"/>
                  </a:cubicBezTo>
                  <a:cubicBezTo>
                    <a:pt x="98" y="87"/>
                    <a:pt x="95" y="84"/>
                    <a:pt x="91" y="8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717" name="Shape 9717"/>
        <p:cNvGrpSpPr/>
        <p:nvPr/>
      </p:nvGrpSpPr>
      <p:grpSpPr>
        <a:xfrm>
          <a:off x="0" y="0"/>
          <a:ext cx="0" cy="0"/>
          <a:chOff x="0" y="0"/>
          <a:chExt cx="0" cy="0"/>
        </a:xfrm>
      </p:grpSpPr>
      <p:sp>
        <p:nvSpPr>
          <p:cNvPr id="9718" name="Google Shape;9718;p22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719" name="Google Shape;9719;p22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720" name="Google Shape;9720;p22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721" name="Google Shape;9721;p221"/>
          <p:cNvSpPr/>
          <p:nvPr/>
        </p:nvSpPr>
        <p:spPr>
          <a:xfrm>
            <a:off x="2864667" y="2287825"/>
            <a:ext cx="1393977" cy="1404782"/>
          </a:xfrm>
          <a:custGeom>
            <a:rect b="b" l="l" r="r" t="t"/>
            <a:pathLst>
              <a:path extrusionOk="0" h="164" w="163">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a:gsLst>
              <a:gs pos="0">
                <a:srgbClr val="333F4E"/>
              </a:gs>
              <a:gs pos="38000">
                <a:schemeClr val="accent5"/>
              </a:gs>
              <a:gs pos="100000">
                <a:schemeClr val="accent5"/>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2" name="Google Shape;9722;p221"/>
          <p:cNvSpPr/>
          <p:nvPr/>
        </p:nvSpPr>
        <p:spPr>
          <a:xfrm>
            <a:off x="2068623" y="2810117"/>
            <a:ext cx="3367081" cy="1095009"/>
          </a:xfrm>
          <a:custGeom>
            <a:rect b="b" l="l" r="r" t="t"/>
            <a:pathLst>
              <a:path extrusionOk="0" h="1274382" w="3918640">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23" name="Google Shape;9723;p221"/>
          <p:cNvSpPr/>
          <p:nvPr/>
        </p:nvSpPr>
        <p:spPr>
          <a:xfrm>
            <a:off x="1647190" y="3512590"/>
            <a:ext cx="3425508" cy="1087805"/>
          </a:xfrm>
          <a:custGeom>
            <a:rect b="b" l="l" r="r" t="t"/>
            <a:pathLst>
              <a:path extrusionOk="0" h="127" w="400">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4" name="Google Shape;9724;p221"/>
          <p:cNvSpPr/>
          <p:nvPr/>
        </p:nvSpPr>
        <p:spPr>
          <a:xfrm>
            <a:off x="1236561" y="4239667"/>
            <a:ext cx="4761516" cy="1106259"/>
          </a:xfrm>
          <a:custGeom>
            <a:rect b="b" l="l" r="r" t="t"/>
            <a:pathLst>
              <a:path extrusionOk="0" h="1287474" w="5541497">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a:gsLst>
              <a:gs pos="0">
                <a:srgbClr val="76933D"/>
              </a:gs>
              <a:gs pos="100000">
                <a:schemeClr val="accent2"/>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5" name="Google Shape;9725;p221"/>
          <p:cNvSpPr/>
          <p:nvPr/>
        </p:nvSpPr>
        <p:spPr>
          <a:xfrm>
            <a:off x="988022" y="4935300"/>
            <a:ext cx="4751045" cy="785237"/>
          </a:xfrm>
          <a:custGeom>
            <a:rect b="b" l="l" r="r" t="t"/>
            <a:pathLst>
              <a:path extrusionOk="0" h="92" w="555">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6" name="Google Shape;9726;p221"/>
          <p:cNvSpPr/>
          <p:nvPr/>
        </p:nvSpPr>
        <p:spPr>
          <a:xfrm>
            <a:off x="3455396" y="3544926"/>
            <a:ext cx="1606494" cy="0"/>
          </a:xfrm>
          <a:custGeom>
            <a:rect b="b" l="l" r="r" t="t"/>
            <a:pathLst>
              <a:path extrusionOk="0" h="120000"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7" name="Google Shape;9727;p221"/>
          <p:cNvSpPr/>
          <p:nvPr/>
        </p:nvSpPr>
        <p:spPr>
          <a:xfrm>
            <a:off x="4128970" y="4942504"/>
            <a:ext cx="1610097" cy="0"/>
          </a:xfrm>
          <a:custGeom>
            <a:rect b="b" l="l" r="r" t="t"/>
            <a:pathLst>
              <a:path extrusionOk="0" h="120000"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8" name="Google Shape;9728;p221"/>
          <p:cNvSpPr/>
          <p:nvPr/>
        </p:nvSpPr>
        <p:spPr>
          <a:xfrm>
            <a:off x="2864667" y="2287825"/>
            <a:ext cx="1393977" cy="0"/>
          </a:xfrm>
          <a:custGeom>
            <a:rect b="b" l="l" r="r" t="t"/>
            <a:pathLst>
              <a:path extrusionOk="0" h="120000"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9" name="Google Shape;9729;p221"/>
          <p:cNvSpPr/>
          <p:nvPr/>
        </p:nvSpPr>
        <p:spPr>
          <a:xfrm>
            <a:off x="3786780" y="4241560"/>
            <a:ext cx="2154849" cy="7204"/>
          </a:xfrm>
          <a:custGeom>
            <a:rect b="b" l="l" r="r" t="t"/>
            <a:pathLst>
              <a:path extrusionOk="0" h="1" w="188">
                <a:moveTo>
                  <a:pt x="187" y="1"/>
                </a:moveTo>
                <a:cubicBezTo>
                  <a:pt x="188" y="0"/>
                  <a:pt x="188" y="0"/>
                  <a:pt x="188" y="0"/>
                </a:cubicBezTo>
                <a:cubicBezTo>
                  <a:pt x="0" y="0"/>
                  <a:pt x="0" y="0"/>
                  <a:pt x="0" y="0"/>
                </a:cubicBezTo>
                <a:cubicBezTo>
                  <a:pt x="0" y="1"/>
                  <a:pt x="0" y="1"/>
                  <a:pt x="0" y="1"/>
                </a:cubicBezTo>
                <a:lnTo>
                  <a:pt x="187" y="1"/>
                </a:lnTo>
                <a:close/>
              </a:path>
            </a:pathLst>
          </a:custGeom>
          <a:solidFill>
            <a:schemeClr val="lt1">
              <a:alpha val="49803"/>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30" name="Google Shape;9730;p221"/>
          <p:cNvSpPr/>
          <p:nvPr/>
        </p:nvSpPr>
        <p:spPr>
          <a:xfrm>
            <a:off x="3102400" y="2811772"/>
            <a:ext cx="2483211" cy="10805"/>
          </a:xfrm>
          <a:custGeom>
            <a:rect b="b" l="l" r="r" t="t"/>
            <a:pathLst>
              <a:path extrusionOk="0" h="1" w="185">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49803"/>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31" name="Google Shape;9731;p221"/>
          <p:cNvSpPr/>
          <p:nvPr/>
        </p:nvSpPr>
        <p:spPr>
          <a:xfrm>
            <a:off x="3668769" y="2112611"/>
            <a:ext cx="957279" cy="957279"/>
          </a:xfrm>
          <a:prstGeom prst="ellipse">
            <a:avLst/>
          </a:prstGeom>
          <a:solidFill>
            <a:schemeClr val="lt1"/>
          </a:solidFill>
          <a:ln cap="flat" cmpd="sng" w="9207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32" name="Google Shape;9732;p221"/>
          <p:cNvSpPr/>
          <p:nvPr/>
        </p:nvSpPr>
        <p:spPr>
          <a:xfrm>
            <a:off x="5144243" y="2704558"/>
            <a:ext cx="957279" cy="957279"/>
          </a:xfrm>
          <a:prstGeom prst="ellipse">
            <a:avLst/>
          </a:prstGeom>
          <a:solidFill>
            <a:schemeClr val="lt1"/>
          </a:solidFill>
          <a:ln cap="flat" cmpd="sng" w="92075">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33" name="Google Shape;9733;p221"/>
          <p:cNvSpPr/>
          <p:nvPr/>
        </p:nvSpPr>
        <p:spPr>
          <a:xfrm>
            <a:off x="4301867" y="3400408"/>
            <a:ext cx="957279" cy="957279"/>
          </a:xfrm>
          <a:prstGeom prst="ellipse">
            <a:avLst/>
          </a:prstGeom>
          <a:solidFill>
            <a:schemeClr val="lt1"/>
          </a:solidFill>
          <a:ln cap="flat" cmpd="sng" w="92075">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34" name="Google Shape;9734;p221"/>
          <p:cNvSpPr/>
          <p:nvPr/>
        </p:nvSpPr>
        <p:spPr>
          <a:xfrm>
            <a:off x="5719165" y="4106886"/>
            <a:ext cx="957279" cy="957279"/>
          </a:xfrm>
          <a:prstGeom prst="ellipse">
            <a:avLst/>
          </a:prstGeom>
          <a:solidFill>
            <a:schemeClr val="lt1"/>
          </a:solidFill>
          <a:ln cap="flat" cmpd="sng" w="92075">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35" name="Google Shape;9735;p221"/>
          <p:cNvSpPr/>
          <p:nvPr/>
        </p:nvSpPr>
        <p:spPr>
          <a:xfrm>
            <a:off x="4957064" y="4867287"/>
            <a:ext cx="957279" cy="957279"/>
          </a:xfrm>
          <a:prstGeom prst="ellipse">
            <a:avLst/>
          </a:prstGeom>
          <a:solidFill>
            <a:schemeClr val="lt1"/>
          </a:solidFill>
          <a:ln cap="flat" cmpd="sng" w="92075">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9736" name="Google Shape;9736;p221"/>
          <p:cNvSpPr/>
          <p:nvPr/>
        </p:nvSpPr>
        <p:spPr>
          <a:xfrm>
            <a:off x="2317162" y="2277020"/>
            <a:ext cx="2240447" cy="3821727"/>
          </a:xfrm>
          <a:custGeom>
            <a:rect b="b" l="l" r="r" t="t"/>
            <a:pathLst>
              <a:path extrusionOk="0" h="446" w="262">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37" name="Google Shape;9737;p221"/>
          <p:cNvSpPr/>
          <p:nvPr/>
        </p:nvSpPr>
        <p:spPr>
          <a:xfrm>
            <a:off x="1863310" y="2860545"/>
            <a:ext cx="2222438" cy="3382282"/>
          </a:xfrm>
          <a:custGeom>
            <a:rect b="b" l="l" r="r" t="t"/>
            <a:pathLst>
              <a:path extrusionOk="0" h="395" w="260">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38" name="Google Shape;9738;p221"/>
          <p:cNvSpPr/>
          <p:nvPr/>
        </p:nvSpPr>
        <p:spPr>
          <a:xfrm>
            <a:off x="1647190" y="3588150"/>
            <a:ext cx="1790198" cy="2690697"/>
          </a:xfrm>
          <a:custGeom>
            <a:rect b="b" l="l" r="r" t="t"/>
            <a:pathLst>
              <a:path extrusionOk="0" h="314" w="209">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39" name="Google Shape;9739;p221"/>
          <p:cNvSpPr/>
          <p:nvPr/>
        </p:nvSpPr>
        <p:spPr>
          <a:xfrm>
            <a:off x="1254570" y="4290540"/>
            <a:ext cx="1473222" cy="1988307"/>
          </a:xfrm>
          <a:custGeom>
            <a:rect b="b" l="l" r="r" t="t"/>
            <a:pathLst>
              <a:path extrusionOk="0" h="232" w="17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0" name="Google Shape;9740;p221"/>
          <p:cNvSpPr/>
          <p:nvPr/>
        </p:nvSpPr>
        <p:spPr>
          <a:xfrm>
            <a:off x="945777" y="5003737"/>
            <a:ext cx="983348" cy="1188662"/>
          </a:xfrm>
          <a:custGeom>
            <a:rect b="b" l="l" r="r" t="t"/>
            <a:pathLst>
              <a:path extrusionOk="0" h="139" w="115">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1" name="Google Shape;9741;p221"/>
          <p:cNvSpPr/>
          <p:nvPr/>
        </p:nvSpPr>
        <p:spPr>
          <a:xfrm>
            <a:off x="2418019" y="2860545"/>
            <a:ext cx="1667729" cy="3230998"/>
          </a:xfrm>
          <a:custGeom>
            <a:rect b="b" l="l" r="r" t="t"/>
            <a:pathLst>
              <a:path extrusionOk="0" h="377" w="195">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lt1">
              <a:alpha val="49803"/>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2" name="Google Shape;9742;p221"/>
          <p:cNvSpPr/>
          <p:nvPr/>
        </p:nvSpPr>
        <p:spPr>
          <a:xfrm>
            <a:off x="2014594" y="3588150"/>
            <a:ext cx="1422793" cy="2654676"/>
          </a:xfrm>
          <a:custGeom>
            <a:rect b="b" l="l" r="r" t="t"/>
            <a:pathLst>
              <a:path extrusionOk="0" h="310" w="166">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lt1">
              <a:alpha val="49803"/>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3" name="Google Shape;9743;p221"/>
          <p:cNvSpPr/>
          <p:nvPr/>
        </p:nvSpPr>
        <p:spPr>
          <a:xfrm>
            <a:off x="1621975" y="4290540"/>
            <a:ext cx="1105817" cy="1988307"/>
          </a:xfrm>
          <a:custGeom>
            <a:rect b="b" l="l" r="r" t="t"/>
            <a:pathLst>
              <a:path extrusionOk="0" h="232" w="129">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lt1">
              <a:alpha val="49803"/>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4" name="Google Shape;9744;p221"/>
          <p:cNvSpPr/>
          <p:nvPr/>
        </p:nvSpPr>
        <p:spPr>
          <a:xfrm>
            <a:off x="1251458" y="5003737"/>
            <a:ext cx="673576" cy="1188662"/>
          </a:xfrm>
          <a:custGeom>
            <a:rect b="b" l="l" r="r" t="t"/>
            <a:pathLst>
              <a:path extrusionOk="0" h="139" w="7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lt1">
              <a:alpha val="49803"/>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45" name="Google Shape;9745;p221"/>
          <p:cNvSpPr txBox="1"/>
          <p:nvPr/>
        </p:nvSpPr>
        <p:spPr>
          <a:xfrm rot="3600000">
            <a:off x="1054922" y="5559611"/>
            <a:ext cx="797013"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rgbClr val="F2F2F2"/>
                </a:solidFill>
                <a:latin typeface="Lato Light"/>
                <a:ea typeface="Lato Light"/>
                <a:cs typeface="Lato Light"/>
                <a:sym typeface="Lato Light"/>
              </a:rPr>
              <a:t>PHASE 01</a:t>
            </a:r>
            <a:endParaRPr b="1" sz="1200">
              <a:solidFill>
                <a:srgbClr val="F2F2F2"/>
              </a:solidFill>
              <a:latin typeface="Lato Light"/>
              <a:ea typeface="Lato Light"/>
              <a:cs typeface="Lato Light"/>
              <a:sym typeface="Lato Light"/>
            </a:endParaRPr>
          </a:p>
        </p:txBody>
      </p:sp>
      <p:sp>
        <p:nvSpPr>
          <p:cNvPr id="9746" name="Google Shape;9746;p221"/>
          <p:cNvSpPr txBox="1"/>
          <p:nvPr/>
        </p:nvSpPr>
        <p:spPr>
          <a:xfrm rot="3600000">
            <a:off x="1645842" y="5288659"/>
            <a:ext cx="797013"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rgbClr val="F2F2F2"/>
                </a:solidFill>
                <a:latin typeface="Lato Light"/>
                <a:ea typeface="Lato Light"/>
                <a:cs typeface="Lato Light"/>
                <a:sym typeface="Lato Light"/>
              </a:rPr>
              <a:t>PHASE 02</a:t>
            </a:r>
            <a:endParaRPr b="1" sz="1200">
              <a:solidFill>
                <a:srgbClr val="F2F2F2"/>
              </a:solidFill>
              <a:latin typeface="Lato Light"/>
              <a:ea typeface="Lato Light"/>
              <a:cs typeface="Lato Light"/>
              <a:sym typeface="Lato Light"/>
            </a:endParaRPr>
          </a:p>
        </p:txBody>
      </p:sp>
      <p:sp>
        <p:nvSpPr>
          <p:cNvPr id="9747" name="Google Shape;9747;p221"/>
          <p:cNvSpPr txBox="1"/>
          <p:nvPr/>
        </p:nvSpPr>
        <p:spPr>
          <a:xfrm rot="3600000">
            <a:off x="2211576" y="4950232"/>
            <a:ext cx="797013"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rgbClr val="F2F2F2"/>
                </a:solidFill>
                <a:latin typeface="Lato Light"/>
                <a:ea typeface="Lato Light"/>
                <a:cs typeface="Lato Light"/>
                <a:sym typeface="Lato Light"/>
              </a:rPr>
              <a:t>PHASE 03</a:t>
            </a:r>
            <a:endParaRPr b="1" sz="1200">
              <a:solidFill>
                <a:srgbClr val="F2F2F2"/>
              </a:solidFill>
              <a:latin typeface="Lato Light"/>
              <a:ea typeface="Lato Light"/>
              <a:cs typeface="Lato Light"/>
              <a:sym typeface="Lato Light"/>
            </a:endParaRPr>
          </a:p>
        </p:txBody>
      </p:sp>
      <p:sp>
        <p:nvSpPr>
          <p:cNvPr id="9748" name="Google Shape;9748;p221"/>
          <p:cNvSpPr txBox="1"/>
          <p:nvPr/>
        </p:nvSpPr>
        <p:spPr>
          <a:xfrm rot="3600000">
            <a:off x="2785231" y="4621565"/>
            <a:ext cx="797013"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rgbClr val="F2F2F2"/>
                </a:solidFill>
                <a:latin typeface="Lato Light"/>
                <a:ea typeface="Lato Light"/>
                <a:cs typeface="Lato Light"/>
                <a:sym typeface="Lato Light"/>
              </a:rPr>
              <a:t>PHASE 04</a:t>
            </a:r>
            <a:endParaRPr b="1" sz="1200">
              <a:solidFill>
                <a:srgbClr val="F2F2F2"/>
              </a:solidFill>
              <a:latin typeface="Lato Light"/>
              <a:ea typeface="Lato Light"/>
              <a:cs typeface="Lato Light"/>
              <a:sym typeface="Lato Light"/>
            </a:endParaRPr>
          </a:p>
        </p:txBody>
      </p:sp>
      <p:sp>
        <p:nvSpPr>
          <p:cNvPr id="9749" name="Google Shape;9749;p221"/>
          <p:cNvSpPr txBox="1"/>
          <p:nvPr/>
        </p:nvSpPr>
        <p:spPr>
          <a:xfrm rot="3834703">
            <a:off x="3270283" y="4398572"/>
            <a:ext cx="797013"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rgbClr val="F2F2F2"/>
                </a:solidFill>
                <a:latin typeface="Lato Light"/>
                <a:ea typeface="Lato Light"/>
                <a:cs typeface="Lato Light"/>
                <a:sym typeface="Lato Light"/>
              </a:rPr>
              <a:t>PHASE 05</a:t>
            </a:r>
            <a:endParaRPr b="1" sz="1200">
              <a:solidFill>
                <a:srgbClr val="F2F2F2"/>
              </a:solidFill>
              <a:latin typeface="Lato Light"/>
              <a:ea typeface="Lato Light"/>
              <a:cs typeface="Lato Light"/>
              <a:sym typeface="Lato Light"/>
            </a:endParaRPr>
          </a:p>
        </p:txBody>
      </p:sp>
      <p:grpSp>
        <p:nvGrpSpPr>
          <p:cNvPr id="9750" name="Google Shape;9750;p221"/>
          <p:cNvGrpSpPr/>
          <p:nvPr/>
        </p:nvGrpSpPr>
        <p:grpSpPr>
          <a:xfrm>
            <a:off x="3967892" y="2382377"/>
            <a:ext cx="400106" cy="393734"/>
            <a:chOff x="6297613" y="1392238"/>
            <a:chExt cx="498475" cy="490537"/>
          </a:xfrm>
        </p:grpSpPr>
        <p:sp>
          <p:nvSpPr>
            <p:cNvPr id="9751" name="Google Shape;9751;p221"/>
            <p:cNvSpPr/>
            <p:nvPr/>
          </p:nvSpPr>
          <p:spPr>
            <a:xfrm>
              <a:off x="6570663" y="1454150"/>
              <a:ext cx="160338" cy="160337"/>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52" name="Google Shape;9752;p221"/>
            <p:cNvSpPr/>
            <p:nvPr/>
          </p:nvSpPr>
          <p:spPr>
            <a:xfrm>
              <a:off x="6297613" y="1392238"/>
              <a:ext cx="498475" cy="490537"/>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53" name="Google Shape;9753;p221"/>
            <p:cNvSpPr/>
            <p:nvPr/>
          </p:nvSpPr>
          <p:spPr>
            <a:xfrm>
              <a:off x="6562726" y="1392238"/>
              <a:ext cx="230188" cy="230187"/>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754" name="Google Shape;9754;p221"/>
          <p:cNvGrpSpPr/>
          <p:nvPr/>
        </p:nvGrpSpPr>
        <p:grpSpPr>
          <a:xfrm>
            <a:off x="4611749" y="3680617"/>
            <a:ext cx="345315" cy="395009"/>
            <a:chOff x="8004175" y="1949450"/>
            <a:chExt cx="430213" cy="492125"/>
          </a:xfrm>
        </p:grpSpPr>
        <p:sp>
          <p:nvSpPr>
            <p:cNvPr id="9755" name="Google Shape;9755;p221"/>
            <p:cNvSpPr/>
            <p:nvPr/>
          </p:nvSpPr>
          <p:spPr>
            <a:xfrm>
              <a:off x="8004175" y="1949450"/>
              <a:ext cx="430213" cy="492125"/>
            </a:xfrm>
            <a:custGeom>
              <a:rect b="b" l="l" r="r" t="t"/>
              <a:pathLst>
                <a:path extrusionOk="0" h="128" w="112">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56" name="Google Shape;9756;p221"/>
            <p:cNvSpPr/>
            <p:nvPr/>
          </p:nvSpPr>
          <p:spPr>
            <a:xfrm>
              <a:off x="8096250" y="2149475"/>
              <a:ext cx="61913" cy="230188"/>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57" name="Google Shape;9757;p221"/>
            <p:cNvSpPr/>
            <p:nvPr/>
          </p:nvSpPr>
          <p:spPr>
            <a:xfrm>
              <a:off x="8188325" y="2149475"/>
              <a:ext cx="61913" cy="230188"/>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58" name="Google Shape;9758;p221"/>
            <p:cNvSpPr/>
            <p:nvPr/>
          </p:nvSpPr>
          <p:spPr>
            <a:xfrm>
              <a:off x="8280400" y="2149475"/>
              <a:ext cx="61913" cy="230188"/>
            </a:xfrm>
            <a:custGeom>
              <a:rect b="b" l="l" r="r" t="t"/>
              <a:pathLst>
                <a:path extrusionOk="0" h="60" w="16">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759" name="Google Shape;9759;p221"/>
          <p:cNvGrpSpPr/>
          <p:nvPr/>
        </p:nvGrpSpPr>
        <p:grpSpPr>
          <a:xfrm>
            <a:off x="5455617" y="2990443"/>
            <a:ext cx="370800" cy="393736"/>
            <a:chOff x="6881813" y="2154238"/>
            <a:chExt cx="461963" cy="490538"/>
          </a:xfrm>
        </p:grpSpPr>
        <p:sp>
          <p:nvSpPr>
            <p:cNvPr id="9760" name="Google Shape;9760;p221"/>
            <p:cNvSpPr/>
            <p:nvPr/>
          </p:nvSpPr>
          <p:spPr>
            <a:xfrm>
              <a:off x="6881813" y="2154238"/>
              <a:ext cx="461963" cy="490538"/>
            </a:xfrm>
            <a:custGeom>
              <a:rect b="b" l="l" r="r" t="t"/>
              <a:pathLst>
                <a:path extrusionOk="0"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1" name="Google Shape;9761;p221"/>
            <p:cNvSpPr/>
            <p:nvPr/>
          </p:nvSpPr>
          <p:spPr>
            <a:xfrm>
              <a:off x="6942138" y="2214563"/>
              <a:ext cx="339725" cy="307975"/>
            </a:xfrm>
            <a:custGeom>
              <a:rect b="b" l="l" r="r" t="t"/>
              <a:pathLst>
                <a:path extrusionOk="0"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2" name="Google Shape;9762;p221"/>
            <p:cNvSpPr/>
            <p:nvPr/>
          </p:nvSpPr>
          <p:spPr>
            <a:xfrm>
              <a:off x="7127875" y="2260600"/>
              <a:ext cx="92075" cy="92075"/>
            </a:xfrm>
            <a:custGeom>
              <a:rect b="b" l="l" r="r" t="t"/>
              <a:pathLst>
                <a:path extrusionOk="0"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763" name="Google Shape;9763;p221"/>
          <p:cNvSpPr/>
          <p:nvPr/>
        </p:nvSpPr>
        <p:spPr>
          <a:xfrm>
            <a:off x="6033259" y="4357687"/>
            <a:ext cx="395010" cy="395010"/>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764" name="Google Shape;9764;p221"/>
          <p:cNvGrpSpPr/>
          <p:nvPr/>
        </p:nvGrpSpPr>
        <p:grpSpPr>
          <a:xfrm>
            <a:off x="5255472" y="5173042"/>
            <a:ext cx="397558" cy="393736"/>
            <a:chOff x="7219950" y="3429000"/>
            <a:chExt cx="495300" cy="490538"/>
          </a:xfrm>
        </p:grpSpPr>
        <p:sp>
          <p:nvSpPr>
            <p:cNvPr id="9765" name="Google Shape;9765;p221"/>
            <p:cNvSpPr/>
            <p:nvPr/>
          </p:nvSpPr>
          <p:spPr>
            <a:xfrm>
              <a:off x="7219950" y="3475038"/>
              <a:ext cx="452438" cy="444500"/>
            </a:xfrm>
            <a:custGeom>
              <a:rect b="b" l="l" r="r" t="t"/>
              <a:pathLst>
                <a:path extrusionOk="0" h="116" w="118">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6" name="Google Shape;9766;p221"/>
            <p:cNvSpPr/>
            <p:nvPr/>
          </p:nvSpPr>
          <p:spPr>
            <a:xfrm>
              <a:off x="7439025" y="3675063"/>
              <a:ext cx="76200" cy="76200"/>
            </a:xfrm>
            <a:custGeom>
              <a:rect b="b" l="l" r="r" t="t"/>
              <a:pathLst>
                <a:path extrusionOk="0" h="20" w="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7" name="Google Shape;9767;p221"/>
            <p:cNvSpPr/>
            <p:nvPr/>
          </p:nvSpPr>
          <p:spPr>
            <a:xfrm>
              <a:off x="7639050" y="3429000"/>
              <a:ext cx="76200" cy="76200"/>
            </a:xfrm>
            <a:custGeom>
              <a:rect b="b" l="l" r="r" t="t"/>
              <a:pathLst>
                <a:path extrusionOk="0" h="20" w="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8" name="Google Shape;9768;p221"/>
            <p:cNvSpPr/>
            <p:nvPr/>
          </p:nvSpPr>
          <p:spPr>
            <a:xfrm>
              <a:off x="7346950" y="3659188"/>
              <a:ext cx="61913" cy="61913"/>
            </a:xfrm>
            <a:custGeom>
              <a:rect b="b" l="l" r="r" t="t"/>
              <a:pathLst>
                <a:path extrusionOk="0" h="16" w="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69" name="Google Shape;9769;p221"/>
            <p:cNvSpPr/>
            <p:nvPr/>
          </p:nvSpPr>
          <p:spPr>
            <a:xfrm>
              <a:off x="7408863" y="3767138"/>
              <a:ext cx="30163" cy="30163"/>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70" name="Google Shape;9770;p221"/>
            <p:cNvSpPr/>
            <p:nvPr/>
          </p:nvSpPr>
          <p:spPr>
            <a:xfrm>
              <a:off x="7653338" y="3536950"/>
              <a:ext cx="31750" cy="30163"/>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771" name="Google Shape;9771;p221"/>
          <p:cNvSpPr/>
          <p:nvPr/>
        </p:nvSpPr>
        <p:spPr>
          <a:xfrm>
            <a:off x="7459233" y="2749294"/>
            <a:ext cx="3813358" cy="1400383"/>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endParaRPr sz="1200">
              <a:solidFill>
                <a:schemeClr val="dk1"/>
              </a:solidFill>
              <a:latin typeface="Lato Light"/>
              <a:ea typeface="Lato Light"/>
              <a:cs typeface="Lato Light"/>
              <a:sym typeface="Lato Light"/>
            </a:endParaRPr>
          </a:p>
        </p:txBody>
      </p:sp>
      <p:sp>
        <p:nvSpPr>
          <p:cNvPr id="9772" name="Google Shape;9772;p221"/>
          <p:cNvSpPr/>
          <p:nvPr/>
        </p:nvSpPr>
        <p:spPr>
          <a:xfrm>
            <a:off x="8675203" y="4451817"/>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73" name="Google Shape;9773;p221"/>
          <p:cNvSpPr/>
          <p:nvPr/>
        </p:nvSpPr>
        <p:spPr>
          <a:xfrm>
            <a:off x="9748414" y="4445877"/>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774" name="Google Shape;9774;p221"/>
          <p:cNvGrpSpPr/>
          <p:nvPr/>
        </p:nvGrpSpPr>
        <p:grpSpPr>
          <a:xfrm>
            <a:off x="7552226" y="4466900"/>
            <a:ext cx="488950" cy="481013"/>
            <a:chOff x="7141104" y="1923522"/>
            <a:chExt cx="488950" cy="481013"/>
          </a:xfrm>
        </p:grpSpPr>
        <p:sp>
          <p:nvSpPr>
            <p:cNvPr id="9775" name="Google Shape;9775;p221"/>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76" name="Google Shape;9776;p221"/>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77" name="Google Shape;9777;p221"/>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778" name="Google Shape;9778;p221"/>
          <p:cNvGrpSpPr/>
          <p:nvPr/>
        </p:nvGrpSpPr>
        <p:grpSpPr>
          <a:xfrm>
            <a:off x="10695608" y="4464747"/>
            <a:ext cx="488950" cy="482600"/>
            <a:chOff x="5157788" y="2905126"/>
            <a:chExt cx="488950" cy="482600"/>
          </a:xfrm>
        </p:grpSpPr>
        <p:sp>
          <p:nvSpPr>
            <p:cNvPr id="9779" name="Google Shape;9779;p221"/>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80" name="Google Shape;9780;p221"/>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81" name="Google Shape;9781;p221"/>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82" name="Google Shape;9782;p221"/>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783" name="Google Shape;9783;p221"/>
          <p:cNvSpPr txBox="1"/>
          <p:nvPr/>
        </p:nvSpPr>
        <p:spPr>
          <a:xfrm>
            <a:off x="8777901" y="5228030"/>
            <a:ext cx="2524293" cy="571438"/>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a:t>
            </a:r>
            <a:endParaRPr sz="1100">
              <a:solidFill>
                <a:schemeClr val="dk1"/>
              </a:solidFill>
              <a:latin typeface="Lato Light"/>
              <a:ea typeface="Lato Light"/>
              <a:cs typeface="Lato Light"/>
              <a:sym typeface="Lato Light"/>
            </a:endParaRPr>
          </a:p>
        </p:txBody>
      </p:sp>
      <p:sp>
        <p:nvSpPr>
          <p:cNvPr id="9784" name="Google Shape;9784;p221"/>
          <p:cNvSpPr txBox="1"/>
          <p:nvPr/>
        </p:nvSpPr>
        <p:spPr>
          <a:xfrm>
            <a:off x="7349684" y="5236792"/>
            <a:ext cx="1159292" cy="7078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000">
                <a:solidFill>
                  <a:schemeClr val="accent2"/>
                </a:solidFill>
                <a:latin typeface="Lato"/>
                <a:ea typeface="Lato"/>
                <a:cs typeface="Lato"/>
                <a:sym typeface="Lato"/>
              </a:rPr>
              <a:t>68%</a:t>
            </a:r>
            <a:endParaRPr b="1" sz="4000">
              <a:solidFill>
                <a:schemeClr val="accent2"/>
              </a:solidFill>
              <a:latin typeface="Lato"/>
              <a:ea typeface="Lato"/>
              <a:cs typeface="Lato"/>
              <a:sym typeface="Lato"/>
            </a:endParaRPr>
          </a:p>
        </p:txBody>
      </p:sp>
      <p:sp>
        <p:nvSpPr>
          <p:cNvPr id="9785" name="Google Shape;9785;p221"/>
          <p:cNvSpPr/>
          <p:nvPr/>
        </p:nvSpPr>
        <p:spPr>
          <a:xfrm>
            <a:off x="7459233" y="2188927"/>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740"/>
                                        </p:tgtEl>
                                        <p:attrNameLst>
                                          <p:attrName>style.visibility</p:attrName>
                                        </p:attrNameLst>
                                      </p:cBhvr>
                                      <p:to>
                                        <p:strVal val="visible"/>
                                      </p:to>
                                    </p:set>
                                    <p:animEffect filter="fade" transition="in">
                                      <p:cBhvr>
                                        <p:cTn dur="750"/>
                                        <p:tgtEl>
                                          <p:spTgt spid="9740"/>
                                        </p:tgtEl>
                                      </p:cBhvr>
                                    </p:animEffect>
                                  </p:childTnLst>
                                </p:cTn>
                              </p:par>
                              <p:par>
                                <p:cTn fill="hold" nodeType="withEffect" presetClass="entr" presetID="10" presetSubtype="0">
                                  <p:stCondLst>
                                    <p:cond delay="0"/>
                                  </p:stCondLst>
                                  <p:childTnLst>
                                    <p:set>
                                      <p:cBhvr>
                                        <p:cTn dur="1" fill="hold">
                                          <p:stCondLst>
                                            <p:cond delay="0"/>
                                          </p:stCondLst>
                                        </p:cTn>
                                        <p:tgtEl>
                                          <p:spTgt spid="9739"/>
                                        </p:tgtEl>
                                        <p:attrNameLst>
                                          <p:attrName>style.visibility</p:attrName>
                                        </p:attrNameLst>
                                      </p:cBhvr>
                                      <p:to>
                                        <p:strVal val="visible"/>
                                      </p:to>
                                    </p:set>
                                    <p:animEffect filter="fade" transition="in">
                                      <p:cBhvr>
                                        <p:cTn dur="750"/>
                                        <p:tgtEl>
                                          <p:spTgt spid="9739"/>
                                        </p:tgtEl>
                                      </p:cBhvr>
                                    </p:animEffect>
                                  </p:childTnLst>
                                </p:cTn>
                              </p:par>
                              <p:par>
                                <p:cTn fill="hold" nodeType="withEffect" presetClass="entr" presetID="10" presetSubtype="0">
                                  <p:stCondLst>
                                    <p:cond delay="0"/>
                                  </p:stCondLst>
                                  <p:childTnLst>
                                    <p:set>
                                      <p:cBhvr>
                                        <p:cTn dur="1" fill="hold">
                                          <p:stCondLst>
                                            <p:cond delay="0"/>
                                          </p:stCondLst>
                                        </p:cTn>
                                        <p:tgtEl>
                                          <p:spTgt spid="9738"/>
                                        </p:tgtEl>
                                        <p:attrNameLst>
                                          <p:attrName>style.visibility</p:attrName>
                                        </p:attrNameLst>
                                      </p:cBhvr>
                                      <p:to>
                                        <p:strVal val="visible"/>
                                      </p:to>
                                    </p:set>
                                    <p:animEffect filter="fade" transition="in">
                                      <p:cBhvr>
                                        <p:cTn dur="750"/>
                                        <p:tgtEl>
                                          <p:spTgt spid="9738"/>
                                        </p:tgtEl>
                                      </p:cBhvr>
                                    </p:animEffect>
                                  </p:childTnLst>
                                </p:cTn>
                              </p:par>
                              <p:par>
                                <p:cTn fill="hold" nodeType="withEffect" presetClass="entr" presetID="10" presetSubtype="0">
                                  <p:stCondLst>
                                    <p:cond delay="0"/>
                                  </p:stCondLst>
                                  <p:childTnLst>
                                    <p:set>
                                      <p:cBhvr>
                                        <p:cTn dur="1" fill="hold">
                                          <p:stCondLst>
                                            <p:cond delay="0"/>
                                          </p:stCondLst>
                                        </p:cTn>
                                        <p:tgtEl>
                                          <p:spTgt spid="9737"/>
                                        </p:tgtEl>
                                        <p:attrNameLst>
                                          <p:attrName>style.visibility</p:attrName>
                                        </p:attrNameLst>
                                      </p:cBhvr>
                                      <p:to>
                                        <p:strVal val="visible"/>
                                      </p:to>
                                    </p:set>
                                    <p:animEffect filter="fade" transition="in">
                                      <p:cBhvr>
                                        <p:cTn dur="750"/>
                                        <p:tgtEl>
                                          <p:spTgt spid="9737"/>
                                        </p:tgtEl>
                                      </p:cBhvr>
                                    </p:animEffect>
                                  </p:childTnLst>
                                </p:cTn>
                              </p:par>
                              <p:par>
                                <p:cTn fill="hold" nodeType="withEffect" presetClass="entr" presetID="10" presetSubtype="0">
                                  <p:stCondLst>
                                    <p:cond delay="0"/>
                                  </p:stCondLst>
                                  <p:childTnLst>
                                    <p:set>
                                      <p:cBhvr>
                                        <p:cTn dur="1" fill="hold">
                                          <p:stCondLst>
                                            <p:cond delay="0"/>
                                          </p:stCondLst>
                                        </p:cTn>
                                        <p:tgtEl>
                                          <p:spTgt spid="9736"/>
                                        </p:tgtEl>
                                        <p:attrNameLst>
                                          <p:attrName>style.visibility</p:attrName>
                                        </p:attrNameLst>
                                      </p:cBhvr>
                                      <p:to>
                                        <p:strVal val="visible"/>
                                      </p:to>
                                    </p:set>
                                    <p:animEffect filter="fade" transition="in">
                                      <p:cBhvr>
                                        <p:cTn dur="750"/>
                                        <p:tgtEl>
                                          <p:spTgt spid="9736"/>
                                        </p:tgtEl>
                                      </p:cBhvr>
                                    </p:animEffect>
                                  </p:childTnLst>
                                </p:cTn>
                              </p:par>
                            </p:childTnLst>
                          </p:cTn>
                        </p:par>
                        <p:par>
                          <p:cTn fill="hold">
                            <p:stCondLst>
                              <p:cond delay="750"/>
                            </p:stCondLst>
                            <p:childTnLst>
                              <p:par>
                                <p:cTn fill="hold" nodeType="afterEffect" presetClass="entr" presetID="10" presetSubtype="0">
                                  <p:stCondLst>
                                    <p:cond delay="0"/>
                                  </p:stCondLst>
                                  <p:childTnLst>
                                    <p:set>
                                      <p:cBhvr>
                                        <p:cTn dur="1" fill="hold">
                                          <p:stCondLst>
                                            <p:cond delay="0"/>
                                          </p:stCondLst>
                                        </p:cTn>
                                        <p:tgtEl>
                                          <p:spTgt spid="9721"/>
                                        </p:tgtEl>
                                        <p:attrNameLst>
                                          <p:attrName>style.visibility</p:attrName>
                                        </p:attrNameLst>
                                      </p:cBhvr>
                                      <p:to>
                                        <p:strVal val="visible"/>
                                      </p:to>
                                    </p:set>
                                    <p:animEffect filter="fade" transition="in">
                                      <p:cBhvr>
                                        <p:cTn dur="500"/>
                                        <p:tgtEl>
                                          <p:spTgt spid="9721"/>
                                        </p:tgtEl>
                                      </p:cBhvr>
                                    </p:animEffect>
                                  </p:childTnLst>
                                </p:cTn>
                              </p:par>
                              <p:par>
                                <p:cTn fill="hold" nodeType="withEffect" presetClass="entr" presetID="10" presetSubtype="0">
                                  <p:stCondLst>
                                    <p:cond delay="0"/>
                                  </p:stCondLst>
                                  <p:childTnLst>
                                    <p:set>
                                      <p:cBhvr>
                                        <p:cTn dur="1" fill="hold">
                                          <p:stCondLst>
                                            <p:cond delay="0"/>
                                          </p:stCondLst>
                                        </p:cTn>
                                        <p:tgtEl>
                                          <p:spTgt spid="9722"/>
                                        </p:tgtEl>
                                        <p:attrNameLst>
                                          <p:attrName>style.visibility</p:attrName>
                                        </p:attrNameLst>
                                      </p:cBhvr>
                                      <p:to>
                                        <p:strVal val="visible"/>
                                      </p:to>
                                    </p:set>
                                    <p:animEffect filter="fade" transition="in">
                                      <p:cBhvr>
                                        <p:cTn dur="500"/>
                                        <p:tgtEl>
                                          <p:spTgt spid="9722"/>
                                        </p:tgtEl>
                                      </p:cBhvr>
                                    </p:animEffect>
                                  </p:childTnLst>
                                </p:cTn>
                              </p:par>
                              <p:par>
                                <p:cTn fill="hold" nodeType="withEffect" presetClass="entr" presetID="10" presetSubtype="0">
                                  <p:stCondLst>
                                    <p:cond delay="0"/>
                                  </p:stCondLst>
                                  <p:childTnLst>
                                    <p:set>
                                      <p:cBhvr>
                                        <p:cTn dur="1" fill="hold">
                                          <p:stCondLst>
                                            <p:cond delay="0"/>
                                          </p:stCondLst>
                                        </p:cTn>
                                        <p:tgtEl>
                                          <p:spTgt spid="9723"/>
                                        </p:tgtEl>
                                        <p:attrNameLst>
                                          <p:attrName>style.visibility</p:attrName>
                                        </p:attrNameLst>
                                      </p:cBhvr>
                                      <p:to>
                                        <p:strVal val="visible"/>
                                      </p:to>
                                    </p:set>
                                    <p:animEffect filter="fade" transition="in">
                                      <p:cBhvr>
                                        <p:cTn dur="500"/>
                                        <p:tgtEl>
                                          <p:spTgt spid="9723"/>
                                        </p:tgtEl>
                                      </p:cBhvr>
                                    </p:animEffect>
                                  </p:childTnLst>
                                </p:cTn>
                              </p:par>
                              <p:par>
                                <p:cTn fill="hold" nodeType="withEffect" presetClass="entr" presetID="10" presetSubtype="0">
                                  <p:stCondLst>
                                    <p:cond delay="0"/>
                                  </p:stCondLst>
                                  <p:childTnLst>
                                    <p:set>
                                      <p:cBhvr>
                                        <p:cTn dur="1" fill="hold">
                                          <p:stCondLst>
                                            <p:cond delay="0"/>
                                          </p:stCondLst>
                                        </p:cTn>
                                        <p:tgtEl>
                                          <p:spTgt spid="9724"/>
                                        </p:tgtEl>
                                        <p:attrNameLst>
                                          <p:attrName>style.visibility</p:attrName>
                                        </p:attrNameLst>
                                      </p:cBhvr>
                                      <p:to>
                                        <p:strVal val="visible"/>
                                      </p:to>
                                    </p:set>
                                    <p:animEffect filter="fade" transition="in">
                                      <p:cBhvr>
                                        <p:cTn dur="500"/>
                                        <p:tgtEl>
                                          <p:spTgt spid="9724"/>
                                        </p:tgtEl>
                                      </p:cBhvr>
                                    </p:animEffect>
                                  </p:childTnLst>
                                </p:cTn>
                              </p:par>
                              <p:par>
                                <p:cTn fill="hold" nodeType="withEffect" presetClass="entr" presetID="10" presetSubtype="0">
                                  <p:stCondLst>
                                    <p:cond delay="0"/>
                                  </p:stCondLst>
                                  <p:childTnLst>
                                    <p:set>
                                      <p:cBhvr>
                                        <p:cTn dur="1" fill="hold">
                                          <p:stCondLst>
                                            <p:cond delay="0"/>
                                          </p:stCondLst>
                                        </p:cTn>
                                        <p:tgtEl>
                                          <p:spTgt spid="9725"/>
                                        </p:tgtEl>
                                        <p:attrNameLst>
                                          <p:attrName>style.visibility</p:attrName>
                                        </p:attrNameLst>
                                      </p:cBhvr>
                                      <p:to>
                                        <p:strVal val="visible"/>
                                      </p:to>
                                    </p:set>
                                    <p:animEffect filter="fade" transition="in">
                                      <p:cBhvr>
                                        <p:cTn dur="500"/>
                                        <p:tgtEl>
                                          <p:spTgt spid="9725"/>
                                        </p:tgtEl>
                                      </p:cBhvr>
                                    </p:animEffect>
                                  </p:childTnLst>
                                </p:cTn>
                              </p:par>
                              <p:par>
                                <p:cTn fill="hold" nodeType="withEffect" presetClass="entr" presetID="23" presetSubtype="16">
                                  <p:stCondLst>
                                    <p:cond delay="0"/>
                                  </p:stCondLst>
                                  <p:childTnLst>
                                    <p:set>
                                      <p:cBhvr>
                                        <p:cTn dur="1" fill="hold">
                                          <p:stCondLst>
                                            <p:cond delay="0"/>
                                          </p:stCondLst>
                                        </p:cTn>
                                        <p:tgtEl>
                                          <p:spTgt spid="9731"/>
                                        </p:tgtEl>
                                        <p:attrNameLst>
                                          <p:attrName>style.visibility</p:attrName>
                                        </p:attrNameLst>
                                      </p:cBhvr>
                                      <p:to>
                                        <p:strVal val="visible"/>
                                      </p:to>
                                    </p:set>
                                    <p:anim calcmode="lin" valueType="num">
                                      <p:cBhvr additive="base">
                                        <p:cTn dur="500"/>
                                        <p:tgtEl>
                                          <p:spTgt spid="9731"/>
                                        </p:tgtEl>
                                        <p:attrNameLst>
                                          <p:attrName>ppt_w</p:attrName>
                                        </p:attrNameLst>
                                      </p:cBhvr>
                                      <p:tavLst>
                                        <p:tav fmla="" tm="0">
                                          <p:val>
                                            <p:strVal val="0"/>
                                          </p:val>
                                        </p:tav>
                                        <p:tav fmla="" tm="100000">
                                          <p:val>
                                            <p:strVal val="#ppt_w"/>
                                          </p:val>
                                        </p:tav>
                                      </p:tavLst>
                                    </p:anim>
                                    <p:anim calcmode="lin" valueType="num">
                                      <p:cBhvr additive="base">
                                        <p:cTn dur="500"/>
                                        <p:tgtEl>
                                          <p:spTgt spid="973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732"/>
                                        </p:tgtEl>
                                        <p:attrNameLst>
                                          <p:attrName>style.visibility</p:attrName>
                                        </p:attrNameLst>
                                      </p:cBhvr>
                                      <p:to>
                                        <p:strVal val="visible"/>
                                      </p:to>
                                    </p:set>
                                    <p:anim calcmode="lin" valueType="num">
                                      <p:cBhvr additive="base">
                                        <p:cTn dur="500"/>
                                        <p:tgtEl>
                                          <p:spTgt spid="9732"/>
                                        </p:tgtEl>
                                        <p:attrNameLst>
                                          <p:attrName>ppt_w</p:attrName>
                                        </p:attrNameLst>
                                      </p:cBhvr>
                                      <p:tavLst>
                                        <p:tav fmla="" tm="0">
                                          <p:val>
                                            <p:strVal val="0"/>
                                          </p:val>
                                        </p:tav>
                                        <p:tav fmla="" tm="100000">
                                          <p:val>
                                            <p:strVal val="#ppt_w"/>
                                          </p:val>
                                        </p:tav>
                                      </p:tavLst>
                                    </p:anim>
                                    <p:anim calcmode="lin" valueType="num">
                                      <p:cBhvr additive="base">
                                        <p:cTn dur="500"/>
                                        <p:tgtEl>
                                          <p:spTgt spid="973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733"/>
                                        </p:tgtEl>
                                        <p:attrNameLst>
                                          <p:attrName>style.visibility</p:attrName>
                                        </p:attrNameLst>
                                      </p:cBhvr>
                                      <p:to>
                                        <p:strVal val="visible"/>
                                      </p:to>
                                    </p:set>
                                    <p:anim calcmode="lin" valueType="num">
                                      <p:cBhvr additive="base">
                                        <p:cTn dur="500"/>
                                        <p:tgtEl>
                                          <p:spTgt spid="9733"/>
                                        </p:tgtEl>
                                        <p:attrNameLst>
                                          <p:attrName>ppt_w</p:attrName>
                                        </p:attrNameLst>
                                      </p:cBhvr>
                                      <p:tavLst>
                                        <p:tav fmla="" tm="0">
                                          <p:val>
                                            <p:strVal val="0"/>
                                          </p:val>
                                        </p:tav>
                                        <p:tav fmla="" tm="100000">
                                          <p:val>
                                            <p:strVal val="#ppt_w"/>
                                          </p:val>
                                        </p:tav>
                                      </p:tavLst>
                                    </p:anim>
                                    <p:anim calcmode="lin" valueType="num">
                                      <p:cBhvr additive="base">
                                        <p:cTn dur="500"/>
                                        <p:tgtEl>
                                          <p:spTgt spid="973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734"/>
                                        </p:tgtEl>
                                        <p:attrNameLst>
                                          <p:attrName>style.visibility</p:attrName>
                                        </p:attrNameLst>
                                      </p:cBhvr>
                                      <p:to>
                                        <p:strVal val="visible"/>
                                      </p:to>
                                    </p:set>
                                    <p:anim calcmode="lin" valueType="num">
                                      <p:cBhvr additive="base">
                                        <p:cTn dur="500"/>
                                        <p:tgtEl>
                                          <p:spTgt spid="9734"/>
                                        </p:tgtEl>
                                        <p:attrNameLst>
                                          <p:attrName>ppt_w</p:attrName>
                                        </p:attrNameLst>
                                      </p:cBhvr>
                                      <p:tavLst>
                                        <p:tav fmla="" tm="0">
                                          <p:val>
                                            <p:strVal val="0"/>
                                          </p:val>
                                        </p:tav>
                                        <p:tav fmla="" tm="100000">
                                          <p:val>
                                            <p:strVal val="#ppt_w"/>
                                          </p:val>
                                        </p:tav>
                                      </p:tavLst>
                                    </p:anim>
                                    <p:anim calcmode="lin" valueType="num">
                                      <p:cBhvr additive="base">
                                        <p:cTn dur="500"/>
                                        <p:tgtEl>
                                          <p:spTgt spid="973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735"/>
                                        </p:tgtEl>
                                        <p:attrNameLst>
                                          <p:attrName>style.visibility</p:attrName>
                                        </p:attrNameLst>
                                      </p:cBhvr>
                                      <p:to>
                                        <p:strVal val="visible"/>
                                      </p:to>
                                    </p:set>
                                    <p:anim calcmode="lin" valueType="num">
                                      <p:cBhvr additive="base">
                                        <p:cTn dur="500"/>
                                        <p:tgtEl>
                                          <p:spTgt spid="9735"/>
                                        </p:tgtEl>
                                        <p:attrNameLst>
                                          <p:attrName>ppt_w</p:attrName>
                                        </p:attrNameLst>
                                      </p:cBhvr>
                                      <p:tavLst>
                                        <p:tav fmla="" tm="0">
                                          <p:val>
                                            <p:strVal val="0"/>
                                          </p:val>
                                        </p:tav>
                                        <p:tav fmla="" tm="100000">
                                          <p:val>
                                            <p:strVal val="#ppt_w"/>
                                          </p:val>
                                        </p:tav>
                                      </p:tavLst>
                                    </p:anim>
                                    <p:anim calcmode="lin" valueType="num">
                                      <p:cBhvr additive="base">
                                        <p:cTn dur="500"/>
                                        <p:tgtEl>
                                          <p:spTgt spid="9735"/>
                                        </p:tgtEl>
                                        <p:attrNameLst>
                                          <p:attrName>ppt_h</p:attrName>
                                        </p:attrNameLst>
                                      </p:cBhvr>
                                      <p:tavLst>
                                        <p:tav fmla="" tm="0">
                                          <p:val>
                                            <p:strVal val="0"/>
                                          </p:val>
                                        </p:tav>
                                        <p:tav fmla="" tm="100000">
                                          <p:val>
                                            <p:strVal val="#ppt_h"/>
                                          </p:val>
                                        </p:tav>
                                      </p:tavLst>
                                    </p:anim>
                                  </p:childTnLst>
                                </p:cTn>
                              </p:par>
                            </p:childTnLst>
                          </p:cTn>
                        </p:par>
                        <p:par>
                          <p:cTn fill="hold">
                            <p:stCondLst>
                              <p:cond delay="1250"/>
                            </p:stCondLst>
                            <p:childTnLst>
                              <p:par>
                                <p:cTn fill="hold" nodeType="afterEffect" presetClass="entr" presetID="10" presetSubtype="0">
                                  <p:stCondLst>
                                    <p:cond delay="0"/>
                                  </p:stCondLst>
                                  <p:childTnLst>
                                    <p:set>
                                      <p:cBhvr>
                                        <p:cTn dur="1" fill="hold">
                                          <p:stCondLst>
                                            <p:cond delay="0"/>
                                          </p:stCondLst>
                                        </p:cTn>
                                        <p:tgtEl>
                                          <p:spTgt spid="9750"/>
                                        </p:tgtEl>
                                        <p:attrNameLst>
                                          <p:attrName>style.visibility</p:attrName>
                                        </p:attrNameLst>
                                      </p:cBhvr>
                                      <p:to>
                                        <p:strVal val="visible"/>
                                      </p:to>
                                    </p:set>
                                    <p:animEffect filter="fade" transition="in">
                                      <p:cBhvr>
                                        <p:cTn dur="500"/>
                                        <p:tgtEl>
                                          <p:spTgt spid="9750"/>
                                        </p:tgtEl>
                                      </p:cBhvr>
                                    </p:animEffect>
                                  </p:childTnLst>
                                </p:cTn>
                              </p:par>
                              <p:par>
                                <p:cTn fill="hold" nodeType="withEffect" presetClass="entr" presetID="10" presetSubtype="0">
                                  <p:stCondLst>
                                    <p:cond delay="0"/>
                                  </p:stCondLst>
                                  <p:childTnLst>
                                    <p:set>
                                      <p:cBhvr>
                                        <p:cTn dur="1" fill="hold">
                                          <p:stCondLst>
                                            <p:cond delay="0"/>
                                          </p:stCondLst>
                                        </p:cTn>
                                        <p:tgtEl>
                                          <p:spTgt spid="9759"/>
                                        </p:tgtEl>
                                        <p:attrNameLst>
                                          <p:attrName>style.visibility</p:attrName>
                                        </p:attrNameLst>
                                      </p:cBhvr>
                                      <p:to>
                                        <p:strVal val="visible"/>
                                      </p:to>
                                    </p:set>
                                    <p:animEffect filter="fade" transition="in">
                                      <p:cBhvr>
                                        <p:cTn dur="500"/>
                                        <p:tgtEl>
                                          <p:spTgt spid="9759"/>
                                        </p:tgtEl>
                                      </p:cBhvr>
                                    </p:animEffect>
                                  </p:childTnLst>
                                </p:cTn>
                              </p:par>
                              <p:par>
                                <p:cTn fill="hold" nodeType="withEffect" presetClass="entr" presetID="10" presetSubtype="0">
                                  <p:stCondLst>
                                    <p:cond delay="0"/>
                                  </p:stCondLst>
                                  <p:childTnLst>
                                    <p:set>
                                      <p:cBhvr>
                                        <p:cTn dur="1" fill="hold">
                                          <p:stCondLst>
                                            <p:cond delay="0"/>
                                          </p:stCondLst>
                                        </p:cTn>
                                        <p:tgtEl>
                                          <p:spTgt spid="9754"/>
                                        </p:tgtEl>
                                        <p:attrNameLst>
                                          <p:attrName>style.visibility</p:attrName>
                                        </p:attrNameLst>
                                      </p:cBhvr>
                                      <p:to>
                                        <p:strVal val="visible"/>
                                      </p:to>
                                    </p:set>
                                    <p:animEffect filter="fade" transition="in">
                                      <p:cBhvr>
                                        <p:cTn dur="500"/>
                                        <p:tgtEl>
                                          <p:spTgt spid="9754"/>
                                        </p:tgtEl>
                                      </p:cBhvr>
                                    </p:animEffect>
                                  </p:childTnLst>
                                </p:cTn>
                              </p:par>
                              <p:par>
                                <p:cTn fill="hold" nodeType="withEffect" presetClass="entr" presetID="10" presetSubtype="0">
                                  <p:stCondLst>
                                    <p:cond delay="0"/>
                                  </p:stCondLst>
                                  <p:childTnLst>
                                    <p:set>
                                      <p:cBhvr>
                                        <p:cTn dur="1" fill="hold">
                                          <p:stCondLst>
                                            <p:cond delay="0"/>
                                          </p:stCondLst>
                                        </p:cTn>
                                        <p:tgtEl>
                                          <p:spTgt spid="9763"/>
                                        </p:tgtEl>
                                        <p:attrNameLst>
                                          <p:attrName>style.visibility</p:attrName>
                                        </p:attrNameLst>
                                      </p:cBhvr>
                                      <p:to>
                                        <p:strVal val="visible"/>
                                      </p:to>
                                    </p:set>
                                    <p:animEffect filter="fade" transition="in">
                                      <p:cBhvr>
                                        <p:cTn dur="500"/>
                                        <p:tgtEl>
                                          <p:spTgt spid="9763"/>
                                        </p:tgtEl>
                                      </p:cBhvr>
                                    </p:animEffect>
                                  </p:childTnLst>
                                </p:cTn>
                              </p:par>
                              <p:par>
                                <p:cTn fill="hold" nodeType="withEffect" presetClass="entr" presetID="10" presetSubtype="0">
                                  <p:stCondLst>
                                    <p:cond delay="0"/>
                                  </p:stCondLst>
                                  <p:childTnLst>
                                    <p:set>
                                      <p:cBhvr>
                                        <p:cTn dur="1" fill="hold">
                                          <p:stCondLst>
                                            <p:cond delay="0"/>
                                          </p:stCondLst>
                                        </p:cTn>
                                        <p:tgtEl>
                                          <p:spTgt spid="9764"/>
                                        </p:tgtEl>
                                        <p:attrNameLst>
                                          <p:attrName>style.visibility</p:attrName>
                                        </p:attrNameLst>
                                      </p:cBhvr>
                                      <p:to>
                                        <p:strVal val="visible"/>
                                      </p:to>
                                    </p:set>
                                    <p:animEffect filter="fade" transition="in">
                                      <p:cBhvr>
                                        <p:cTn dur="500"/>
                                        <p:tgtEl>
                                          <p:spTgt spid="9764"/>
                                        </p:tgtEl>
                                      </p:cBhvr>
                                    </p:animEffect>
                                  </p:childTnLst>
                                </p:cTn>
                              </p:par>
                            </p:childTnLst>
                          </p:cTn>
                        </p:par>
                        <p:par>
                          <p:cTn fill="hold">
                            <p:stCondLst>
                              <p:cond delay="1750"/>
                            </p:stCondLst>
                            <p:childTnLst>
                              <p:par>
                                <p:cTn fill="hold" nodeType="afterEffect" presetClass="entr" presetID="10" presetSubtype="0">
                                  <p:stCondLst>
                                    <p:cond delay="0"/>
                                  </p:stCondLst>
                                  <p:childTnLst>
                                    <p:set>
                                      <p:cBhvr>
                                        <p:cTn dur="1" fill="hold">
                                          <p:stCondLst>
                                            <p:cond delay="0"/>
                                          </p:stCondLst>
                                        </p:cTn>
                                        <p:tgtEl>
                                          <p:spTgt spid="9749"/>
                                        </p:tgtEl>
                                        <p:attrNameLst>
                                          <p:attrName>style.visibility</p:attrName>
                                        </p:attrNameLst>
                                      </p:cBhvr>
                                      <p:to>
                                        <p:strVal val="visible"/>
                                      </p:to>
                                    </p:set>
                                    <p:animEffect filter="fade" transition="in">
                                      <p:cBhvr>
                                        <p:cTn dur="500"/>
                                        <p:tgtEl>
                                          <p:spTgt spid="9749"/>
                                        </p:tgtEl>
                                      </p:cBhvr>
                                    </p:animEffect>
                                  </p:childTnLst>
                                </p:cTn>
                              </p:par>
                              <p:par>
                                <p:cTn fill="hold" nodeType="withEffect" presetClass="entr" presetID="10" presetSubtype="0">
                                  <p:stCondLst>
                                    <p:cond delay="0"/>
                                  </p:stCondLst>
                                  <p:childTnLst>
                                    <p:set>
                                      <p:cBhvr>
                                        <p:cTn dur="1" fill="hold">
                                          <p:stCondLst>
                                            <p:cond delay="0"/>
                                          </p:stCondLst>
                                        </p:cTn>
                                        <p:tgtEl>
                                          <p:spTgt spid="9748"/>
                                        </p:tgtEl>
                                        <p:attrNameLst>
                                          <p:attrName>style.visibility</p:attrName>
                                        </p:attrNameLst>
                                      </p:cBhvr>
                                      <p:to>
                                        <p:strVal val="visible"/>
                                      </p:to>
                                    </p:set>
                                    <p:animEffect filter="fade" transition="in">
                                      <p:cBhvr>
                                        <p:cTn dur="500"/>
                                        <p:tgtEl>
                                          <p:spTgt spid="9748"/>
                                        </p:tgtEl>
                                      </p:cBhvr>
                                    </p:animEffect>
                                  </p:childTnLst>
                                </p:cTn>
                              </p:par>
                              <p:par>
                                <p:cTn fill="hold" nodeType="withEffect" presetClass="entr" presetID="10" presetSubtype="0">
                                  <p:stCondLst>
                                    <p:cond delay="0"/>
                                  </p:stCondLst>
                                  <p:childTnLst>
                                    <p:set>
                                      <p:cBhvr>
                                        <p:cTn dur="1" fill="hold">
                                          <p:stCondLst>
                                            <p:cond delay="0"/>
                                          </p:stCondLst>
                                        </p:cTn>
                                        <p:tgtEl>
                                          <p:spTgt spid="9747"/>
                                        </p:tgtEl>
                                        <p:attrNameLst>
                                          <p:attrName>style.visibility</p:attrName>
                                        </p:attrNameLst>
                                      </p:cBhvr>
                                      <p:to>
                                        <p:strVal val="visible"/>
                                      </p:to>
                                    </p:set>
                                    <p:animEffect filter="fade" transition="in">
                                      <p:cBhvr>
                                        <p:cTn dur="500"/>
                                        <p:tgtEl>
                                          <p:spTgt spid="9747"/>
                                        </p:tgtEl>
                                      </p:cBhvr>
                                    </p:animEffect>
                                  </p:childTnLst>
                                </p:cTn>
                              </p:par>
                              <p:par>
                                <p:cTn fill="hold" nodeType="withEffect" presetClass="entr" presetID="10" presetSubtype="0">
                                  <p:stCondLst>
                                    <p:cond delay="0"/>
                                  </p:stCondLst>
                                  <p:childTnLst>
                                    <p:set>
                                      <p:cBhvr>
                                        <p:cTn dur="1" fill="hold">
                                          <p:stCondLst>
                                            <p:cond delay="0"/>
                                          </p:stCondLst>
                                        </p:cTn>
                                        <p:tgtEl>
                                          <p:spTgt spid="9746"/>
                                        </p:tgtEl>
                                        <p:attrNameLst>
                                          <p:attrName>style.visibility</p:attrName>
                                        </p:attrNameLst>
                                      </p:cBhvr>
                                      <p:to>
                                        <p:strVal val="visible"/>
                                      </p:to>
                                    </p:set>
                                    <p:animEffect filter="fade" transition="in">
                                      <p:cBhvr>
                                        <p:cTn dur="500"/>
                                        <p:tgtEl>
                                          <p:spTgt spid="9746"/>
                                        </p:tgtEl>
                                      </p:cBhvr>
                                    </p:animEffect>
                                  </p:childTnLst>
                                </p:cTn>
                              </p:par>
                              <p:par>
                                <p:cTn fill="hold" nodeType="withEffect" presetClass="entr" presetID="10" presetSubtype="0">
                                  <p:stCondLst>
                                    <p:cond delay="0"/>
                                  </p:stCondLst>
                                  <p:childTnLst>
                                    <p:set>
                                      <p:cBhvr>
                                        <p:cTn dur="1" fill="hold">
                                          <p:stCondLst>
                                            <p:cond delay="0"/>
                                          </p:stCondLst>
                                        </p:cTn>
                                        <p:tgtEl>
                                          <p:spTgt spid="9745"/>
                                        </p:tgtEl>
                                        <p:attrNameLst>
                                          <p:attrName>style.visibility</p:attrName>
                                        </p:attrNameLst>
                                      </p:cBhvr>
                                      <p:to>
                                        <p:strVal val="visible"/>
                                      </p:to>
                                    </p:set>
                                    <p:animEffect filter="fade" transition="in">
                                      <p:cBhvr>
                                        <p:cTn dur="500"/>
                                        <p:tgtEl>
                                          <p:spTgt spid="9745"/>
                                        </p:tgtEl>
                                      </p:cBhvr>
                                    </p:animEffect>
                                  </p:childTnLst>
                                </p:cTn>
                              </p:par>
                            </p:childTnLst>
                          </p:cTn>
                        </p:par>
                        <p:par>
                          <p:cTn fill="hold">
                            <p:stCondLst>
                              <p:cond delay="2250"/>
                            </p:stCondLst>
                            <p:childTnLst>
                              <p:par>
                                <p:cTn fill="hold" nodeType="afterEffect" presetClass="entr" presetID="23" presetSubtype="16">
                                  <p:stCondLst>
                                    <p:cond delay="0"/>
                                  </p:stCondLst>
                                  <p:childTnLst>
                                    <p:set>
                                      <p:cBhvr>
                                        <p:cTn dur="1" fill="hold">
                                          <p:stCondLst>
                                            <p:cond delay="0"/>
                                          </p:stCondLst>
                                        </p:cTn>
                                        <p:tgtEl>
                                          <p:spTgt spid="9778"/>
                                        </p:tgtEl>
                                        <p:attrNameLst>
                                          <p:attrName>style.visibility</p:attrName>
                                        </p:attrNameLst>
                                      </p:cBhvr>
                                      <p:to>
                                        <p:strVal val="visible"/>
                                      </p:to>
                                    </p:set>
                                    <p:anim calcmode="lin" valueType="num">
                                      <p:cBhvr additive="base">
                                        <p:cTn dur="500"/>
                                        <p:tgtEl>
                                          <p:spTgt spid="9778"/>
                                        </p:tgtEl>
                                        <p:attrNameLst>
                                          <p:attrName>ppt_w</p:attrName>
                                        </p:attrNameLst>
                                      </p:cBhvr>
                                      <p:tavLst>
                                        <p:tav fmla="" tm="0">
                                          <p:val>
                                            <p:strVal val="0"/>
                                          </p:val>
                                        </p:tav>
                                        <p:tav fmla="" tm="100000">
                                          <p:val>
                                            <p:strVal val="#ppt_w"/>
                                          </p:val>
                                        </p:tav>
                                      </p:tavLst>
                                    </p:anim>
                                    <p:anim calcmode="lin" valueType="num">
                                      <p:cBhvr additive="base">
                                        <p:cTn dur="500"/>
                                        <p:tgtEl>
                                          <p:spTgt spid="9778"/>
                                        </p:tgtEl>
                                        <p:attrNameLst>
                                          <p:attrName>ppt_h</p:attrName>
                                        </p:attrNameLst>
                                      </p:cBhvr>
                                      <p:tavLst>
                                        <p:tav fmla="" tm="0">
                                          <p:val>
                                            <p:strVal val="0"/>
                                          </p:val>
                                        </p:tav>
                                        <p:tav fmla="" tm="100000">
                                          <p:val>
                                            <p:strVal val="#ppt_h"/>
                                          </p:val>
                                        </p:tav>
                                      </p:tavLst>
                                    </p:anim>
                                  </p:childTnLst>
                                </p:cTn>
                              </p:par>
                            </p:childTnLst>
                          </p:cTn>
                        </p:par>
                        <p:par>
                          <p:cTn fill="hold">
                            <p:stCondLst>
                              <p:cond delay="2750"/>
                            </p:stCondLst>
                            <p:childTnLst>
                              <p:par>
                                <p:cTn fill="hold" nodeType="afterEffect" presetClass="entr" presetID="10" presetSubtype="0">
                                  <p:stCondLst>
                                    <p:cond delay="0"/>
                                  </p:stCondLst>
                                  <p:childTnLst>
                                    <p:set>
                                      <p:cBhvr>
                                        <p:cTn dur="1" fill="hold">
                                          <p:stCondLst>
                                            <p:cond delay="0"/>
                                          </p:stCondLst>
                                        </p:cTn>
                                        <p:tgtEl>
                                          <p:spTgt spid="9784"/>
                                        </p:tgtEl>
                                        <p:attrNameLst>
                                          <p:attrName>style.visibility</p:attrName>
                                        </p:attrNameLst>
                                      </p:cBhvr>
                                      <p:to>
                                        <p:strVal val="visible"/>
                                      </p:to>
                                    </p:set>
                                    <p:animEffect filter="fade" transition="in">
                                      <p:cBhvr>
                                        <p:cTn dur="500"/>
                                        <p:tgtEl>
                                          <p:spTgt spid="9784"/>
                                        </p:tgtEl>
                                      </p:cBhvr>
                                    </p:animEffect>
                                  </p:childTnLst>
                                </p:cTn>
                              </p:par>
                              <p:par>
                                <p:cTn fill="hold" nodeType="withEffect" presetClass="entr" presetID="10" presetSubtype="0">
                                  <p:stCondLst>
                                    <p:cond delay="0"/>
                                  </p:stCondLst>
                                  <p:childTnLst>
                                    <p:set>
                                      <p:cBhvr>
                                        <p:cTn dur="1" fill="hold">
                                          <p:stCondLst>
                                            <p:cond delay="0"/>
                                          </p:stCondLst>
                                        </p:cTn>
                                        <p:tgtEl>
                                          <p:spTgt spid="9783"/>
                                        </p:tgtEl>
                                        <p:attrNameLst>
                                          <p:attrName>style.visibility</p:attrName>
                                        </p:attrNameLst>
                                      </p:cBhvr>
                                      <p:to>
                                        <p:strVal val="visible"/>
                                      </p:to>
                                    </p:set>
                                    <p:animEffect filter="fade" transition="in">
                                      <p:cBhvr>
                                        <p:cTn dur="500"/>
                                        <p:tgtEl>
                                          <p:spTgt spid="97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789" name="Shape 9789"/>
        <p:cNvGrpSpPr/>
        <p:nvPr/>
      </p:nvGrpSpPr>
      <p:grpSpPr>
        <a:xfrm>
          <a:off x="0" y="0"/>
          <a:ext cx="0" cy="0"/>
          <a:chOff x="0" y="0"/>
          <a:chExt cx="0" cy="0"/>
        </a:xfrm>
      </p:grpSpPr>
      <p:sp>
        <p:nvSpPr>
          <p:cNvPr id="9790" name="Google Shape;9790;p22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791" name="Google Shape;9791;p22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792" name="Google Shape;9792;p22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9793" name="Google Shape;9793;p222"/>
          <p:cNvGrpSpPr/>
          <p:nvPr/>
        </p:nvGrpSpPr>
        <p:grpSpPr>
          <a:xfrm>
            <a:off x="3231773" y="2792804"/>
            <a:ext cx="5550183" cy="3110222"/>
            <a:chOff x="2492185" y="1526482"/>
            <a:chExt cx="6463344" cy="4541129"/>
          </a:xfrm>
        </p:grpSpPr>
        <p:sp>
          <p:nvSpPr>
            <p:cNvPr id="9794" name="Google Shape;9794;p222"/>
            <p:cNvSpPr/>
            <p:nvPr/>
          </p:nvSpPr>
          <p:spPr>
            <a:xfrm flipH="1">
              <a:off x="7611756" y="1526482"/>
              <a:ext cx="1343773" cy="3982367"/>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a:effectLst>
              <a:outerShdw blurRad="469900" kx="-1200000" rotWithShape="0" algn="bl" sy="23000">
                <a:srgbClr val="000000">
                  <a:alpha val="20000"/>
                </a:srgb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795" name="Google Shape;9795;p222"/>
            <p:cNvSpPr/>
            <p:nvPr/>
          </p:nvSpPr>
          <p:spPr>
            <a:xfrm flipH="1">
              <a:off x="7611756" y="1528850"/>
              <a:ext cx="1334662" cy="383557"/>
            </a:xfrm>
            <a:prstGeom prst="ellipse">
              <a:avLst/>
            </a:prstGeom>
            <a:solidFill>
              <a:srgbClr val="FFFFFF">
                <a:alpha val="29803"/>
              </a:srgbClr>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grpSp>
          <p:nvGrpSpPr>
            <p:cNvPr id="9796" name="Google Shape;9796;p222"/>
            <p:cNvGrpSpPr/>
            <p:nvPr/>
          </p:nvGrpSpPr>
          <p:grpSpPr>
            <a:xfrm flipH="1">
              <a:off x="5931331" y="1526482"/>
              <a:ext cx="1346049" cy="3425972"/>
              <a:chOff x="1529" y="1871"/>
              <a:chExt cx="919" cy="1497"/>
            </a:xfrm>
          </p:grpSpPr>
          <p:sp>
            <p:nvSpPr>
              <p:cNvPr id="9797" name="Google Shape;9797;p222"/>
              <p:cNvSpPr/>
              <p:nvPr/>
            </p:nvSpPr>
            <p:spPr>
              <a:xfrm>
                <a:off x="1529" y="1871"/>
                <a:ext cx="919" cy="1497"/>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798" name="Google Shape;9798;p222"/>
              <p:cNvSpPr/>
              <p:nvPr/>
            </p:nvSpPr>
            <p:spPr>
              <a:xfrm>
                <a:off x="1536" y="1872"/>
                <a:ext cx="912" cy="144"/>
              </a:xfrm>
              <a:prstGeom prst="ellipse">
                <a:avLst/>
              </a:prstGeom>
              <a:solidFill>
                <a:srgbClr val="FFFFFF">
                  <a:alpha val="2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799" name="Google Shape;9799;p222"/>
              <p:cNvSpPr/>
              <p:nvPr/>
            </p:nvSpPr>
            <p:spPr>
              <a:xfrm>
                <a:off x="1536" y="3224"/>
                <a:ext cx="912" cy="144"/>
              </a:xfrm>
              <a:prstGeom prst="ellipse">
                <a:avLst/>
              </a:prstGeom>
              <a:solidFill>
                <a:srgbClr val="FFFFFF">
                  <a:alpha val="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grpSp>
        <p:sp>
          <p:nvSpPr>
            <p:cNvPr id="9800" name="Google Shape;9800;p222"/>
            <p:cNvSpPr/>
            <p:nvPr/>
          </p:nvSpPr>
          <p:spPr>
            <a:xfrm flipH="1">
              <a:off x="4215174" y="1534928"/>
              <a:ext cx="1343773" cy="3982367"/>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a:effectLst>
              <a:outerShdw blurRad="469900" kx="-1200000" rotWithShape="0" algn="bl" sy="23000">
                <a:srgbClr val="000000">
                  <a:alpha val="20000"/>
                </a:srgb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1" name="Google Shape;9801;p222"/>
            <p:cNvSpPr/>
            <p:nvPr/>
          </p:nvSpPr>
          <p:spPr>
            <a:xfrm flipH="1">
              <a:off x="4215174" y="1537296"/>
              <a:ext cx="1334662" cy="383557"/>
            </a:xfrm>
            <a:prstGeom prst="ellipse">
              <a:avLst/>
            </a:prstGeom>
            <a:solidFill>
              <a:srgbClr val="FFFFFF">
                <a:alpha val="29803"/>
              </a:srgbClr>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2" name="Google Shape;9802;p222"/>
            <p:cNvSpPr/>
            <p:nvPr/>
          </p:nvSpPr>
          <p:spPr>
            <a:xfrm flipH="1">
              <a:off x="4194675" y="5658008"/>
              <a:ext cx="1334662" cy="383557"/>
            </a:xfrm>
            <a:prstGeom prst="ellipse">
              <a:avLst/>
            </a:prstGeom>
            <a:solidFill>
              <a:srgbClr val="FFFFFF">
                <a:alpha val="9803"/>
              </a:srgbClr>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3" name="Google Shape;9803;p222"/>
            <p:cNvSpPr/>
            <p:nvPr/>
          </p:nvSpPr>
          <p:spPr>
            <a:xfrm flipH="1">
              <a:off x="2499017" y="1526482"/>
              <a:ext cx="1343773" cy="4541129"/>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a:effectLst>
              <a:outerShdw blurRad="469900" kx="-1200000" rotWithShape="0" algn="bl" sy="23000">
                <a:srgbClr val="000000">
                  <a:alpha val="20000"/>
                </a:srgbClr>
              </a:outerShdw>
            </a:effectLst>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4" name="Google Shape;9804;p222"/>
            <p:cNvSpPr/>
            <p:nvPr/>
          </p:nvSpPr>
          <p:spPr>
            <a:xfrm flipH="1">
              <a:off x="2499017" y="5631966"/>
              <a:ext cx="1334662" cy="435645"/>
            </a:xfrm>
            <a:prstGeom prst="ellipse">
              <a:avLst/>
            </a:prstGeom>
            <a:solidFill>
              <a:srgbClr val="FFFFFF">
                <a:alpha val="9803"/>
              </a:srgbClr>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5" name="Google Shape;9805;p222"/>
            <p:cNvSpPr/>
            <p:nvPr/>
          </p:nvSpPr>
          <p:spPr>
            <a:xfrm flipH="1">
              <a:off x="2492185" y="4130883"/>
              <a:ext cx="1332384" cy="1917786"/>
            </a:xfrm>
            <a:prstGeom prst="can">
              <a:avLst>
                <a:gd fmla="val 26994" name="adj"/>
              </a:avLst>
            </a:prstGeom>
            <a:solidFill>
              <a:schemeClr val="accent1"/>
            </a:solidFill>
            <a:ln cap="flat" cmpd="sng" w="9525">
              <a:solidFill>
                <a:srgbClr val="F8F8F8">
                  <a:alpha val="14901"/>
                </a:srgbClr>
              </a:solidFill>
              <a:prstDash val="solid"/>
              <a:round/>
              <a:headEnd len="sm" w="sm" type="none"/>
              <a:tailEnd len="sm" w="sm" type="none"/>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6" name="Google Shape;9806;p222"/>
            <p:cNvSpPr/>
            <p:nvPr/>
          </p:nvSpPr>
          <p:spPr>
            <a:xfrm flipH="1">
              <a:off x="7611756" y="4622155"/>
              <a:ext cx="1334662" cy="1418158"/>
            </a:xfrm>
            <a:prstGeom prst="can">
              <a:avLst>
                <a:gd fmla="val 30417" name="adj"/>
              </a:avLst>
            </a:prstGeom>
            <a:solidFill>
              <a:schemeClr val="accent5"/>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7" name="Google Shape;9807;p222"/>
            <p:cNvSpPr/>
            <p:nvPr/>
          </p:nvSpPr>
          <p:spPr>
            <a:xfrm flipH="1">
              <a:off x="5929839" y="4123779"/>
              <a:ext cx="1334662" cy="1917786"/>
            </a:xfrm>
            <a:prstGeom prst="can">
              <a:avLst>
                <a:gd fmla="val 26948" name="adj"/>
              </a:avLst>
            </a:prstGeom>
            <a:solidFill>
              <a:schemeClr val="accent4"/>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8" name="Google Shape;9808;p222"/>
            <p:cNvSpPr/>
            <p:nvPr/>
          </p:nvSpPr>
          <p:spPr>
            <a:xfrm flipH="1">
              <a:off x="4202647" y="3200403"/>
              <a:ext cx="1334662" cy="2867208"/>
            </a:xfrm>
            <a:prstGeom prst="can">
              <a:avLst>
                <a:gd fmla="val 30022" name="adj"/>
              </a:avLst>
            </a:prstGeom>
            <a:solidFill>
              <a:schemeClr val="accent2"/>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sp>
          <p:nvSpPr>
            <p:cNvPr id="9809" name="Google Shape;9809;p222"/>
            <p:cNvSpPr/>
            <p:nvPr/>
          </p:nvSpPr>
          <p:spPr>
            <a:xfrm flipH="1">
              <a:off x="2514961" y="1540688"/>
              <a:ext cx="1334662" cy="383557"/>
            </a:xfrm>
            <a:prstGeom prst="ellipse">
              <a:avLst/>
            </a:prstGeom>
            <a:solidFill>
              <a:srgbClr val="FFFFFF">
                <a:alpha val="29803"/>
              </a:srgbClr>
            </a:solidFill>
            <a:ln>
              <a:noFill/>
            </a:ln>
            <a:effectLst>
              <a:outerShdw blurRad="469900" kx="-1200000" rotWithShape="0" algn="bl" sy="23000">
                <a:srgbClr val="000000">
                  <a:alpha val="20000"/>
                </a:srgbClr>
              </a:outerShdw>
            </a:effectLst>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i="0" sz="1800" u="none" cap="none" strike="noStrike">
                <a:solidFill>
                  <a:srgbClr val="000000"/>
                </a:solidFill>
                <a:latin typeface="Lato Light"/>
                <a:ea typeface="Lato Light"/>
                <a:cs typeface="Lato Light"/>
                <a:sym typeface="Lato Light"/>
              </a:endParaRPr>
            </a:p>
          </p:txBody>
        </p:sp>
      </p:grpSp>
      <p:sp>
        <p:nvSpPr>
          <p:cNvPr id="9810" name="Google Shape;9810;p222"/>
          <p:cNvSpPr/>
          <p:nvPr/>
        </p:nvSpPr>
        <p:spPr>
          <a:xfrm flipH="1">
            <a:off x="3661246" y="2088275"/>
            <a:ext cx="473438" cy="624507"/>
          </a:xfrm>
          <a:custGeom>
            <a:rect b="b" l="l" r="r" t="t"/>
            <a:pathLst>
              <a:path extrusionOk="0" h="138" w="93">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9811" name="Google Shape;9811;p222"/>
          <p:cNvSpPr/>
          <p:nvPr/>
        </p:nvSpPr>
        <p:spPr>
          <a:xfrm flipH="1">
            <a:off x="5085706" y="2084261"/>
            <a:ext cx="473438" cy="624507"/>
          </a:xfrm>
          <a:custGeom>
            <a:rect b="b" l="l" r="r" t="t"/>
            <a:pathLst>
              <a:path extrusionOk="0" h="138" w="93">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9812" name="Google Shape;9812;p222"/>
          <p:cNvSpPr/>
          <p:nvPr/>
        </p:nvSpPr>
        <p:spPr>
          <a:xfrm flipH="1">
            <a:off x="6520074" y="2082792"/>
            <a:ext cx="473438" cy="624507"/>
          </a:xfrm>
          <a:custGeom>
            <a:rect b="b" l="l" r="r" t="t"/>
            <a:pathLst>
              <a:path extrusionOk="0" h="138" w="93">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9813" name="Google Shape;9813;p222"/>
          <p:cNvSpPr/>
          <p:nvPr/>
        </p:nvSpPr>
        <p:spPr>
          <a:xfrm flipH="1">
            <a:off x="8013579" y="2082791"/>
            <a:ext cx="473438" cy="624507"/>
          </a:xfrm>
          <a:custGeom>
            <a:rect b="b" l="l" r="r" t="t"/>
            <a:pathLst>
              <a:path extrusionOk="0" h="138" w="93">
                <a:moveTo>
                  <a:pt x="52" y="0"/>
                </a:moveTo>
                <a:cubicBezTo>
                  <a:pt x="34" y="36"/>
                  <a:pt x="3" y="63"/>
                  <a:pt x="1" y="87"/>
                </a:cubicBezTo>
                <a:cubicBezTo>
                  <a:pt x="0" y="112"/>
                  <a:pt x="19" y="134"/>
                  <a:pt x="44" y="136"/>
                </a:cubicBezTo>
                <a:cubicBezTo>
                  <a:pt x="69" y="138"/>
                  <a:pt x="90" y="120"/>
                  <a:pt x="92" y="95"/>
                </a:cubicBezTo>
                <a:cubicBezTo>
                  <a:pt x="93" y="70"/>
                  <a:pt x="68" y="40"/>
                  <a:pt x="52" y="0"/>
                </a:cubicBezTo>
                <a:close/>
                <a:moveTo>
                  <a:pt x="23" y="108"/>
                </a:moveTo>
                <a:cubicBezTo>
                  <a:pt x="16" y="108"/>
                  <a:pt x="11" y="101"/>
                  <a:pt x="11" y="91"/>
                </a:cubicBezTo>
                <a:cubicBezTo>
                  <a:pt x="11" y="82"/>
                  <a:pt x="16" y="75"/>
                  <a:pt x="23" y="75"/>
                </a:cubicBezTo>
                <a:cubicBezTo>
                  <a:pt x="30" y="75"/>
                  <a:pt x="36" y="82"/>
                  <a:pt x="36" y="91"/>
                </a:cubicBezTo>
                <a:cubicBezTo>
                  <a:pt x="36" y="101"/>
                  <a:pt x="30" y="108"/>
                  <a:pt x="23" y="10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400">
              <a:solidFill>
                <a:schemeClr val="dk1"/>
              </a:solidFill>
              <a:latin typeface="Lato Light"/>
              <a:ea typeface="Lato Light"/>
              <a:cs typeface="Lato Light"/>
              <a:sym typeface="Lato Light"/>
            </a:endParaRPr>
          </a:p>
        </p:txBody>
      </p:sp>
      <p:sp>
        <p:nvSpPr>
          <p:cNvPr id="9814" name="Google Shape;9814;p222"/>
          <p:cNvSpPr/>
          <p:nvPr/>
        </p:nvSpPr>
        <p:spPr>
          <a:xfrm>
            <a:off x="3540405" y="4978629"/>
            <a:ext cx="5838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Light"/>
                <a:ea typeface="Lato Light"/>
                <a:cs typeface="Lato Light"/>
                <a:sym typeface="Lato Light"/>
              </a:rPr>
              <a:t>45%</a:t>
            </a:r>
            <a:endParaRPr sz="1600">
              <a:solidFill>
                <a:schemeClr val="lt1"/>
              </a:solidFill>
              <a:latin typeface="Lato Light"/>
              <a:ea typeface="Lato Light"/>
              <a:cs typeface="Lato Light"/>
              <a:sym typeface="Lato Light"/>
            </a:endParaRPr>
          </a:p>
        </p:txBody>
      </p:sp>
      <p:sp>
        <p:nvSpPr>
          <p:cNvPr id="9815" name="Google Shape;9815;p222"/>
          <p:cNvSpPr/>
          <p:nvPr/>
        </p:nvSpPr>
        <p:spPr>
          <a:xfrm>
            <a:off x="5044294" y="4978629"/>
            <a:ext cx="5838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Light"/>
                <a:ea typeface="Lato Light"/>
                <a:cs typeface="Lato Light"/>
                <a:sym typeface="Lato Light"/>
              </a:rPr>
              <a:t>60%</a:t>
            </a:r>
            <a:endParaRPr sz="1600">
              <a:solidFill>
                <a:schemeClr val="lt1"/>
              </a:solidFill>
              <a:latin typeface="Lato Light"/>
              <a:ea typeface="Lato Light"/>
              <a:cs typeface="Lato Light"/>
              <a:sym typeface="Lato Light"/>
            </a:endParaRPr>
          </a:p>
        </p:txBody>
      </p:sp>
      <p:sp>
        <p:nvSpPr>
          <p:cNvPr id="9816" name="Google Shape;9816;p222"/>
          <p:cNvSpPr/>
          <p:nvPr/>
        </p:nvSpPr>
        <p:spPr>
          <a:xfrm>
            <a:off x="6523410" y="4982354"/>
            <a:ext cx="5838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Light"/>
                <a:ea typeface="Lato Light"/>
                <a:cs typeface="Lato Light"/>
                <a:sym typeface="Lato Light"/>
              </a:rPr>
              <a:t>40%</a:t>
            </a:r>
            <a:endParaRPr sz="1600">
              <a:solidFill>
                <a:schemeClr val="lt1"/>
              </a:solidFill>
              <a:latin typeface="Lato Light"/>
              <a:ea typeface="Lato Light"/>
              <a:cs typeface="Lato Light"/>
              <a:sym typeface="Lato Light"/>
            </a:endParaRPr>
          </a:p>
        </p:txBody>
      </p:sp>
      <p:sp>
        <p:nvSpPr>
          <p:cNvPr id="9817" name="Google Shape;9817;p222"/>
          <p:cNvSpPr/>
          <p:nvPr/>
        </p:nvSpPr>
        <p:spPr>
          <a:xfrm>
            <a:off x="7903203" y="4981847"/>
            <a:ext cx="5838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Light"/>
                <a:ea typeface="Lato Light"/>
                <a:cs typeface="Lato Light"/>
                <a:sym typeface="Lato Light"/>
              </a:rPr>
              <a:t>20%</a:t>
            </a:r>
            <a:endParaRPr sz="1600">
              <a:solidFill>
                <a:schemeClr val="lt1"/>
              </a:solidFill>
              <a:latin typeface="Lato Light"/>
              <a:ea typeface="Lato Light"/>
              <a:cs typeface="Lato Light"/>
              <a:sym typeface="Lato Light"/>
            </a:endParaRPr>
          </a:p>
        </p:txBody>
      </p:sp>
      <p:sp>
        <p:nvSpPr>
          <p:cNvPr id="9818" name="Google Shape;9818;p222"/>
          <p:cNvSpPr txBox="1"/>
          <p:nvPr/>
        </p:nvSpPr>
        <p:spPr>
          <a:xfrm>
            <a:off x="3257425" y="5348964"/>
            <a:ext cx="113524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Lato Light"/>
                <a:ea typeface="Lato Light"/>
                <a:cs typeface="Lato Light"/>
                <a:sym typeface="Lato Light"/>
              </a:rPr>
              <a:t>Publishing</a:t>
            </a:r>
            <a:endParaRPr sz="1600">
              <a:solidFill>
                <a:schemeClr val="lt1"/>
              </a:solidFill>
              <a:latin typeface="Lato Light"/>
              <a:ea typeface="Lato Light"/>
              <a:cs typeface="Lato Light"/>
              <a:sym typeface="Lato Light"/>
            </a:endParaRPr>
          </a:p>
        </p:txBody>
      </p:sp>
      <p:sp>
        <p:nvSpPr>
          <p:cNvPr id="9819" name="Google Shape;9819;p222"/>
          <p:cNvSpPr txBox="1"/>
          <p:nvPr/>
        </p:nvSpPr>
        <p:spPr>
          <a:xfrm>
            <a:off x="4915432" y="5307147"/>
            <a:ext cx="813043"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Lato Light"/>
                <a:ea typeface="Lato Light"/>
                <a:cs typeface="Lato Light"/>
                <a:sym typeface="Lato Light"/>
              </a:rPr>
              <a:t>Design</a:t>
            </a:r>
            <a:endParaRPr sz="1600">
              <a:solidFill>
                <a:schemeClr val="lt1"/>
              </a:solidFill>
              <a:latin typeface="Lato Light"/>
              <a:ea typeface="Lato Light"/>
              <a:cs typeface="Lato Light"/>
              <a:sym typeface="Lato Light"/>
            </a:endParaRPr>
          </a:p>
        </p:txBody>
      </p:sp>
      <p:sp>
        <p:nvSpPr>
          <p:cNvPr id="9820" name="Google Shape;9820;p222"/>
          <p:cNvSpPr txBox="1"/>
          <p:nvPr/>
        </p:nvSpPr>
        <p:spPr>
          <a:xfrm>
            <a:off x="6325399" y="5343940"/>
            <a:ext cx="98366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Lato Light"/>
                <a:ea typeface="Lato Light"/>
                <a:cs typeface="Lato Light"/>
                <a:sym typeface="Lato Light"/>
              </a:rPr>
              <a:t>Strategic</a:t>
            </a:r>
            <a:endParaRPr sz="1600">
              <a:solidFill>
                <a:schemeClr val="lt1"/>
              </a:solidFill>
              <a:latin typeface="Lato Light"/>
              <a:ea typeface="Lato Light"/>
              <a:cs typeface="Lato Light"/>
              <a:sym typeface="Lato Light"/>
            </a:endParaRPr>
          </a:p>
        </p:txBody>
      </p:sp>
      <p:sp>
        <p:nvSpPr>
          <p:cNvPr id="9821" name="Google Shape;9821;p222"/>
          <p:cNvSpPr txBox="1"/>
          <p:nvPr/>
        </p:nvSpPr>
        <p:spPr>
          <a:xfrm>
            <a:off x="7799009" y="5339360"/>
            <a:ext cx="851515"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Lato Light"/>
                <a:ea typeface="Lato Light"/>
                <a:cs typeface="Lato Light"/>
                <a:sym typeface="Lato Light"/>
              </a:rPr>
              <a:t>Honest</a:t>
            </a:r>
            <a:endParaRPr sz="1600">
              <a:solidFill>
                <a:schemeClr val="lt1"/>
              </a:solidFill>
              <a:latin typeface="Lato Light"/>
              <a:ea typeface="Lato Light"/>
              <a:cs typeface="Lato Light"/>
              <a:sym typeface="Lato Light"/>
            </a:endParaRPr>
          </a:p>
        </p:txBody>
      </p:sp>
      <p:sp>
        <p:nvSpPr>
          <p:cNvPr id="9822" name="Google Shape;9822;p222"/>
          <p:cNvSpPr/>
          <p:nvPr/>
        </p:nvSpPr>
        <p:spPr>
          <a:xfrm>
            <a:off x="520289" y="3252045"/>
            <a:ext cx="2570787" cy="1686808"/>
          </a:xfrm>
          <a:prstGeom prst="rect">
            <a:avLst/>
          </a:prstGeom>
          <a:noFill/>
          <a:ln>
            <a:noFill/>
          </a:ln>
        </p:spPr>
        <p:txBody>
          <a:bodyPr anchorCtr="0" anchor="t" bIns="0" lIns="0" spcFirstLastPara="1" rIns="0" wrap="square" tIns="0">
            <a:noAutofit/>
          </a:bodyPr>
          <a:lstStyle/>
          <a:p>
            <a:pPr indent="0" lvl="0" marL="0" marR="0" rtl="0" algn="l">
              <a:lnSpc>
                <a:spcPct val="85000"/>
              </a:lnSpc>
              <a:spcBef>
                <a:spcPts val="0"/>
              </a:spcBef>
              <a:spcAft>
                <a:spcPts val="0"/>
              </a:spcAft>
              <a:buNone/>
            </a:pPr>
            <a:r>
              <a:rPr lang="en-US" sz="7200">
                <a:solidFill>
                  <a:schemeClr val="dk1"/>
                </a:solidFill>
                <a:latin typeface="Lato Light"/>
                <a:ea typeface="Lato Light"/>
                <a:cs typeface="Lato Light"/>
                <a:sym typeface="Lato Light"/>
              </a:rPr>
              <a:t>2015</a:t>
            </a:r>
            <a:endParaRPr sz="7200">
              <a:solidFill>
                <a:schemeClr val="dk1"/>
              </a:solidFill>
              <a:latin typeface="Lato Light"/>
              <a:ea typeface="Lato Light"/>
              <a:cs typeface="Lato Light"/>
              <a:sym typeface="Lato Light"/>
            </a:endParaRPr>
          </a:p>
          <a:p>
            <a:pPr indent="0" lvl="0" marL="0" marR="0" rtl="0" algn="l">
              <a:lnSpc>
                <a:spcPct val="110000"/>
              </a:lnSpc>
              <a:spcBef>
                <a:spcPts val="0"/>
              </a:spcBef>
              <a:spcAft>
                <a:spcPts val="0"/>
              </a:spcAft>
              <a:buNone/>
            </a:pPr>
            <a:r>
              <a:rPr lang="en-US" sz="1467">
                <a:solidFill>
                  <a:schemeClr val="dk1"/>
                </a:solidFill>
                <a:latin typeface="Lato Light"/>
                <a:ea typeface="Lato Light"/>
                <a:cs typeface="Lato Light"/>
                <a:sym typeface="Lato Light"/>
              </a:rPr>
              <a:t>Is probably not at all accurate for many types of technology, but you can change to suit</a:t>
            </a:r>
            <a:endParaRPr/>
          </a:p>
        </p:txBody>
      </p:sp>
      <p:sp>
        <p:nvSpPr>
          <p:cNvPr id="9823" name="Google Shape;9823;p222"/>
          <p:cNvSpPr/>
          <p:nvPr/>
        </p:nvSpPr>
        <p:spPr>
          <a:xfrm>
            <a:off x="9128499" y="3252045"/>
            <a:ext cx="2570787" cy="1686808"/>
          </a:xfrm>
          <a:prstGeom prst="rect">
            <a:avLst/>
          </a:prstGeom>
          <a:noFill/>
          <a:ln>
            <a:noFill/>
          </a:ln>
        </p:spPr>
        <p:txBody>
          <a:bodyPr anchorCtr="0" anchor="t" bIns="0" lIns="0" spcFirstLastPara="1" rIns="0" wrap="square" tIns="0">
            <a:noAutofit/>
          </a:bodyPr>
          <a:lstStyle/>
          <a:p>
            <a:pPr indent="0" lvl="0" marL="0" marR="0" rtl="0" algn="l">
              <a:lnSpc>
                <a:spcPct val="85000"/>
              </a:lnSpc>
              <a:spcBef>
                <a:spcPts val="0"/>
              </a:spcBef>
              <a:spcAft>
                <a:spcPts val="0"/>
              </a:spcAft>
              <a:buNone/>
            </a:pPr>
            <a:r>
              <a:rPr lang="en-US" sz="7200">
                <a:solidFill>
                  <a:schemeClr val="dk1"/>
                </a:solidFill>
                <a:latin typeface="Lato Light"/>
                <a:ea typeface="Lato Light"/>
                <a:cs typeface="Lato Light"/>
                <a:sym typeface="Lato Light"/>
              </a:rPr>
              <a:t>2020</a:t>
            </a:r>
            <a:endParaRPr sz="7200">
              <a:solidFill>
                <a:schemeClr val="dk1"/>
              </a:solidFill>
              <a:latin typeface="Lato Light"/>
              <a:ea typeface="Lato Light"/>
              <a:cs typeface="Lato Light"/>
              <a:sym typeface="Lato Light"/>
            </a:endParaRPr>
          </a:p>
          <a:p>
            <a:pPr indent="0" lvl="0" marL="0" marR="0" rtl="0" algn="l">
              <a:lnSpc>
                <a:spcPct val="110000"/>
              </a:lnSpc>
              <a:spcBef>
                <a:spcPts val="0"/>
              </a:spcBef>
              <a:spcAft>
                <a:spcPts val="0"/>
              </a:spcAft>
              <a:buNone/>
            </a:pPr>
            <a:r>
              <a:rPr lang="en-US" sz="1467">
                <a:solidFill>
                  <a:schemeClr val="dk1"/>
                </a:solidFill>
                <a:latin typeface="Lato Light"/>
                <a:ea typeface="Lato Light"/>
                <a:cs typeface="Lato Light"/>
                <a:sym typeface="Lato Light"/>
              </a:rPr>
              <a:t>Is probably not at all accurate for many types of technology, but you can change to suit</a:t>
            </a:r>
            <a:endParaRPr/>
          </a:p>
        </p:txBody>
      </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827" name="Shape 9827"/>
        <p:cNvGrpSpPr/>
        <p:nvPr/>
      </p:nvGrpSpPr>
      <p:grpSpPr>
        <a:xfrm>
          <a:off x="0" y="0"/>
          <a:ext cx="0" cy="0"/>
          <a:chOff x="0" y="0"/>
          <a:chExt cx="0" cy="0"/>
        </a:xfrm>
      </p:grpSpPr>
      <p:sp>
        <p:nvSpPr>
          <p:cNvPr id="9828" name="Google Shape;9828;p22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829" name="Google Shape;9829;p22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830" name="Google Shape;9830;p22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831" name="Google Shape;9831;p223"/>
          <p:cNvSpPr/>
          <p:nvPr/>
        </p:nvSpPr>
        <p:spPr>
          <a:xfrm>
            <a:off x="1458543" y="2648403"/>
            <a:ext cx="1166156" cy="1210441"/>
          </a:xfrm>
          <a:custGeom>
            <a:rect b="b" l="l" r="r" t="t"/>
            <a:pathLst>
              <a:path extrusionOk="0" h="385" w="310">
                <a:moveTo>
                  <a:pt x="295" y="370"/>
                </a:moveTo>
                <a:cubicBezTo>
                  <a:pt x="285" y="370"/>
                  <a:pt x="278" y="355"/>
                  <a:pt x="276" y="353"/>
                </a:cubicBezTo>
                <a:cubicBezTo>
                  <a:pt x="274" y="351"/>
                  <a:pt x="276" y="348"/>
                  <a:pt x="272" y="345"/>
                </a:cubicBezTo>
                <a:cubicBezTo>
                  <a:pt x="267" y="342"/>
                  <a:pt x="254" y="332"/>
                  <a:pt x="253" y="325"/>
                </a:cubicBezTo>
                <a:cubicBezTo>
                  <a:pt x="252" y="319"/>
                  <a:pt x="248" y="289"/>
                  <a:pt x="249" y="281"/>
                </a:cubicBezTo>
                <a:cubicBezTo>
                  <a:pt x="250" y="273"/>
                  <a:pt x="245" y="235"/>
                  <a:pt x="246" y="228"/>
                </a:cubicBezTo>
                <a:cubicBezTo>
                  <a:pt x="247" y="221"/>
                  <a:pt x="243" y="212"/>
                  <a:pt x="243" y="201"/>
                </a:cubicBezTo>
                <a:cubicBezTo>
                  <a:pt x="243" y="190"/>
                  <a:pt x="247" y="164"/>
                  <a:pt x="246" y="158"/>
                </a:cubicBezTo>
                <a:cubicBezTo>
                  <a:pt x="246" y="152"/>
                  <a:pt x="241" y="139"/>
                  <a:pt x="241" y="133"/>
                </a:cubicBezTo>
                <a:cubicBezTo>
                  <a:pt x="242" y="127"/>
                  <a:pt x="246" y="112"/>
                  <a:pt x="245" y="100"/>
                </a:cubicBezTo>
                <a:cubicBezTo>
                  <a:pt x="244" y="89"/>
                  <a:pt x="235" y="73"/>
                  <a:pt x="227" y="68"/>
                </a:cubicBezTo>
                <a:cubicBezTo>
                  <a:pt x="219" y="63"/>
                  <a:pt x="209" y="52"/>
                  <a:pt x="209" y="52"/>
                </a:cubicBezTo>
                <a:cubicBezTo>
                  <a:pt x="201" y="41"/>
                  <a:pt x="186" y="42"/>
                  <a:pt x="186" y="42"/>
                </a:cubicBezTo>
                <a:cubicBezTo>
                  <a:pt x="148" y="0"/>
                  <a:pt x="121" y="44"/>
                  <a:pt x="121" y="44"/>
                </a:cubicBezTo>
                <a:cubicBezTo>
                  <a:pt x="112" y="40"/>
                  <a:pt x="98" y="54"/>
                  <a:pt x="93" y="58"/>
                </a:cubicBezTo>
                <a:cubicBezTo>
                  <a:pt x="88" y="62"/>
                  <a:pt x="84" y="66"/>
                  <a:pt x="71" y="73"/>
                </a:cubicBezTo>
                <a:cubicBezTo>
                  <a:pt x="58" y="79"/>
                  <a:pt x="58" y="106"/>
                  <a:pt x="61" y="115"/>
                </a:cubicBezTo>
                <a:cubicBezTo>
                  <a:pt x="63" y="124"/>
                  <a:pt x="61" y="135"/>
                  <a:pt x="58" y="145"/>
                </a:cubicBezTo>
                <a:cubicBezTo>
                  <a:pt x="55" y="157"/>
                  <a:pt x="59" y="165"/>
                  <a:pt x="59" y="171"/>
                </a:cubicBezTo>
                <a:cubicBezTo>
                  <a:pt x="59" y="177"/>
                  <a:pt x="61" y="199"/>
                  <a:pt x="58" y="204"/>
                </a:cubicBezTo>
                <a:cubicBezTo>
                  <a:pt x="55" y="210"/>
                  <a:pt x="57" y="227"/>
                  <a:pt x="55" y="233"/>
                </a:cubicBezTo>
                <a:cubicBezTo>
                  <a:pt x="53" y="238"/>
                  <a:pt x="54" y="301"/>
                  <a:pt x="54" y="308"/>
                </a:cubicBezTo>
                <a:cubicBezTo>
                  <a:pt x="54" y="314"/>
                  <a:pt x="55" y="320"/>
                  <a:pt x="53" y="323"/>
                </a:cubicBezTo>
                <a:cubicBezTo>
                  <a:pt x="51" y="326"/>
                  <a:pt x="53" y="330"/>
                  <a:pt x="51" y="332"/>
                </a:cubicBezTo>
                <a:cubicBezTo>
                  <a:pt x="50" y="334"/>
                  <a:pt x="41" y="340"/>
                  <a:pt x="34" y="343"/>
                </a:cubicBezTo>
                <a:cubicBezTo>
                  <a:pt x="27" y="346"/>
                  <a:pt x="30" y="352"/>
                  <a:pt x="28" y="355"/>
                </a:cubicBezTo>
                <a:cubicBezTo>
                  <a:pt x="26" y="358"/>
                  <a:pt x="24" y="367"/>
                  <a:pt x="22" y="371"/>
                </a:cubicBezTo>
                <a:cubicBezTo>
                  <a:pt x="21" y="375"/>
                  <a:pt x="16" y="375"/>
                  <a:pt x="16" y="375"/>
                </a:cubicBezTo>
                <a:cubicBezTo>
                  <a:pt x="0" y="381"/>
                  <a:pt x="25" y="382"/>
                  <a:pt x="29" y="380"/>
                </a:cubicBezTo>
                <a:cubicBezTo>
                  <a:pt x="33" y="378"/>
                  <a:pt x="43" y="363"/>
                  <a:pt x="43" y="363"/>
                </a:cubicBezTo>
                <a:cubicBezTo>
                  <a:pt x="46" y="360"/>
                  <a:pt x="55" y="375"/>
                  <a:pt x="55" y="375"/>
                </a:cubicBezTo>
                <a:cubicBezTo>
                  <a:pt x="57" y="385"/>
                  <a:pt x="67" y="381"/>
                  <a:pt x="67" y="381"/>
                </a:cubicBezTo>
                <a:cubicBezTo>
                  <a:pt x="73" y="381"/>
                  <a:pt x="74" y="376"/>
                  <a:pt x="69" y="377"/>
                </a:cubicBezTo>
                <a:cubicBezTo>
                  <a:pt x="65" y="377"/>
                  <a:pt x="64" y="371"/>
                  <a:pt x="64" y="371"/>
                </a:cubicBezTo>
                <a:cubicBezTo>
                  <a:pt x="61" y="367"/>
                  <a:pt x="67" y="357"/>
                  <a:pt x="67" y="357"/>
                </a:cubicBezTo>
                <a:cubicBezTo>
                  <a:pt x="73" y="350"/>
                  <a:pt x="75" y="332"/>
                  <a:pt x="75" y="326"/>
                </a:cubicBezTo>
                <a:cubicBezTo>
                  <a:pt x="74" y="319"/>
                  <a:pt x="77" y="289"/>
                  <a:pt x="78" y="283"/>
                </a:cubicBezTo>
                <a:cubicBezTo>
                  <a:pt x="79" y="278"/>
                  <a:pt x="85" y="236"/>
                  <a:pt x="85" y="236"/>
                </a:cubicBezTo>
                <a:cubicBezTo>
                  <a:pt x="89" y="229"/>
                  <a:pt x="87" y="215"/>
                  <a:pt x="87" y="215"/>
                </a:cubicBezTo>
                <a:cubicBezTo>
                  <a:pt x="90" y="209"/>
                  <a:pt x="92" y="173"/>
                  <a:pt x="92" y="165"/>
                </a:cubicBezTo>
                <a:cubicBezTo>
                  <a:pt x="92" y="156"/>
                  <a:pt x="94" y="132"/>
                  <a:pt x="94" y="132"/>
                </a:cubicBezTo>
                <a:cubicBezTo>
                  <a:pt x="94" y="132"/>
                  <a:pt x="90" y="151"/>
                  <a:pt x="94" y="130"/>
                </a:cubicBezTo>
                <a:cubicBezTo>
                  <a:pt x="97" y="109"/>
                  <a:pt x="108" y="121"/>
                  <a:pt x="108" y="121"/>
                </a:cubicBezTo>
                <a:cubicBezTo>
                  <a:pt x="113" y="123"/>
                  <a:pt x="115" y="137"/>
                  <a:pt x="115" y="137"/>
                </a:cubicBezTo>
                <a:cubicBezTo>
                  <a:pt x="103" y="141"/>
                  <a:pt x="99" y="171"/>
                  <a:pt x="99" y="171"/>
                </a:cubicBezTo>
                <a:cubicBezTo>
                  <a:pt x="90" y="188"/>
                  <a:pt x="99" y="212"/>
                  <a:pt x="99" y="212"/>
                </a:cubicBezTo>
                <a:cubicBezTo>
                  <a:pt x="98" y="214"/>
                  <a:pt x="99" y="221"/>
                  <a:pt x="99" y="221"/>
                </a:cubicBezTo>
                <a:cubicBezTo>
                  <a:pt x="82" y="226"/>
                  <a:pt x="106" y="272"/>
                  <a:pt x="106" y="272"/>
                </a:cubicBezTo>
                <a:cubicBezTo>
                  <a:pt x="103" y="276"/>
                  <a:pt x="101" y="293"/>
                  <a:pt x="102" y="296"/>
                </a:cubicBezTo>
                <a:cubicBezTo>
                  <a:pt x="103" y="300"/>
                  <a:pt x="103" y="294"/>
                  <a:pt x="97" y="317"/>
                </a:cubicBezTo>
                <a:cubicBezTo>
                  <a:pt x="91" y="341"/>
                  <a:pt x="108" y="351"/>
                  <a:pt x="108" y="351"/>
                </a:cubicBezTo>
                <a:cubicBezTo>
                  <a:pt x="125" y="350"/>
                  <a:pt x="125" y="350"/>
                  <a:pt x="125" y="350"/>
                </a:cubicBezTo>
                <a:cubicBezTo>
                  <a:pt x="133" y="345"/>
                  <a:pt x="137" y="325"/>
                  <a:pt x="131" y="316"/>
                </a:cubicBezTo>
                <a:cubicBezTo>
                  <a:pt x="126" y="306"/>
                  <a:pt x="133" y="289"/>
                  <a:pt x="133" y="289"/>
                </a:cubicBezTo>
                <a:cubicBezTo>
                  <a:pt x="136" y="280"/>
                  <a:pt x="135" y="270"/>
                  <a:pt x="131" y="267"/>
                </a:cubicBezTo>
                <a:cubicBezTo>
                  <a:pt x="128" y="264"/>
                  <a:pt x="130" y="258"/>
                  <a:pt x="130" y="258"/>
                </a:cubicBezTo>
                <a:cubicBezTo>
                  <a:pt x="153" y="250"/>
                  <a:pt x="143" y="232"/>
                  <a:pt x="143" y="232"/>
                </a:cubicBezTo>
                <a:cubicBezTo>
                  <a:pt x="145" y="230"/>
                  <a:pt x="148" y="221"/>
                  <a:pt x="148" y="221"/>
                </a:cubicBezTo>
                <a:cubicBezTo>
                  <a:pt x="152" y="219"/>
                  <a:pt x="157" y="209"/>
                  <a:pt x="157" y="209"/>
                </a:cubicBezTo>
                <a:cubicBezTo>
                  <a:pt x="159" y="210"/>
                  <a:pt x="161" y="209"/>
                  <a:pt x="161" y="209"/>
                </a:cubicBezTo>
                <a:cubicBezTo>
                  <a:pt x="153" y="228"/>
                  <a:pt x="168" y="267"/>
                  <a:pt x="169" y="270"/>
                </a:cubicBezTo>
                <a:cubicBezTo>
                  <a:pt x="170" y="272"/>
                  <a:pt x="173" y="294"/>
                  <a:pt x="172" y="301"/>
                </a:cubicBezTo>
                <a:cubicBezTo>
                  <a:pt x="172" y="309"/>
                  <a:pt x="174" y="328"/>
                  <a:pt x="174" y="328"/>
                </a:cubicBezTo>
                <a:cubicBezTo>
                  <a:pt x="176" y="330"/>
                  <a:pt x="179" y="341"/>
                  <a:pt x="179" y="341"/>
                </a:cubicBezTo>
                <a:cubicBezTo>
                  <a:pt x="186" y="356"/>
                  <a:pt x="202" y="350"/>
                  <a:pt x="202" y="350"/>
                </a:cubicBezTo>
                <a:cubicBezTo>
                  <a:pt x="208" y="347"/>
                  <a:pt x="211" y="332"/>
                  <a:pt x="212" y="322"/>
                </a:cubicBezTo>
                <a:cubicBezTo>
                  <a:pt x="214" y="313"/>
                  <a:pt x="221" y="269"/>
                  <a:pt x="221" y="268"/>
                </a:cubicBezTo>
                <a:cubicBezTo>
                  <a:pt x="221" y="268"/>
                  <a:pt x="221" y="268"/>
                  <a:pt x="221" y="269"/>
                </a:cubicBezTo>
                <a:cubicBezTo>
                  <a:pt x="225" y="278"/>
                  <a:pt x="233" y="319"/>
                  <a:pt x="232" y="324"/>
                </a:cubicBezTo>
                <a:cubicBezTo>
                  <a:pt x="231" y="331"/>
                  <a:pt x="234" y="338"/>
                  <a:pt x="235" y="337"/>
                </a:cubicBezTo>
                <a:cubicBezTo>
                  <a:pt x="235" y="336"/>
                  <a:pt x="241" y="362"/>
                  <a:pt x="242" y="366"/>
                </a:cubicBezTo>
                <a:cubicBezTo>
                  <a:pt x="243" y="370"/>
                  <a:pt x="239" y="372"/>
                  <a:pt x="239" y="372"/>
                </a:cubicBezTo>
                <a:cubicBezTo>
                  <a:pt x="226" y="379"/>
                  <a:pt x="245" y="378"/>
                  <a:pt x="248" y="377"/>
                </a:cubicBezTo>
                <a:cubicBezTo>
                  <a:pt x="252" y="376"/>
                  <a:pt x="250" y="374"/>
                  <a:pt x="251" y="369"/>
                </a:cubicBezTo>
                <a:cubicBezTo>
                  <a:pt x="251" y="364"/>
                  <a:pt x="258" y="361"/>
                  <a:pt x="258" y="361"/>
                </a:cubicBezTo>
                <a:cubicBezTo>
                  <a:pt x="265" y="359"/>
                  <a:pt x="278" y="377"/>
                  <a:pt x="278" y="377"/>
                </a:cubicBezTo>
                <a:cubicBezTo>
                  <a:pt x="283" y="381"/>
                  <a:pt x="299" y="376"/>
                  <a:pt x="299" y="376"/>
                </a:cubicBezTo>
                <a:cubicBezTo>
                  <a:pt x="310" y="373"/>
                  <a:pt x="295" y="370"/>
                  <a:pt x="295" y="370"/>
                </a:cubicBezTo>
                <a:close/>
                <a:moveTo>
                  <a:pt x="211" y="142"/>
                </a:moveTo>
                <a:cubicBezTo>
                  <a:pt x="210" y="140"/>
                  <a:pt x="205" y="132"/>
                  <a:pt x="204" y="130"/>
                </a:cubicBezTo>
                <a:cubicBezTo>
                  <a:pt x="203" y="128"/>
                  <a:pt x="207" y="126"/>
                  <a:pt x="207" y="126"/>
                </a:cubicBezTo>
                <a:cubicBezTo>
                  <a:pt x="214" y="127"/>
                  <a:pt x="211" y="142"/>
                  <a:pt x="211" y="142"/>
                </a:cubicBezTo>
                <a:close/>
                <a:moveTo>
                  <a:pt x="221" y="267"/>
                </a:moveTo>
                <a:cubicBezTo>
                  <a:pt x="221" y="267"/>
                  <a:pt x="221" y="267"/>
                  <a:pt x="221" y="268"/>
                </a:cubicBezTo>
                <a:cubicBezTo>
                  <a:pt x="221" y="267"/>
                  <a:pt x="218" y="263"/>
                  <a:pt x="221" y="2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32" name="Google Shape;9832;p223"/>
          <p:cNvSpPr/>
          <p:nvPr/>
        </p:nvSpPr>
        <p:spPr>
          <a:xfrm>
            <a:off x="4099867" y="2739407"/>
            <a:ext cx="1312190" cy="1119437"/>
          </a:xfrm>
          <a:custGeom>
            <a:rect b="b" l="l" r="r" t="t"/>
            <a:pathLst>
              <a:path extrusionOk="0" h="315" w="325">
                <a:moveTo>
                  <a:pt x="2" y="310"/>
                </a:moveTo>
                <a:cubicBezTo>
                  <a:pt x="3" y="312"/>
                  <a:pt x="10" y="312"/>
                  <a:pt x="14" y="312"/>
                </a:cubicBezTo>
                <a:cubicBezTo>
                  <a:pt x="14" y="312"/>
                  <a:pt x="30" y="312"/>
                  <a:pt x="35" y="312"/>
                </a:cubicBezTo>
                <a:cubicBezTo>
                  <a:pt x="35" y="312"/>
                  <a:pt x="56" y="315"/>
                  <a:pt x="59" y="310"/>
                </a:cubicBezTo>
                <a:cubicBezTo>
                  <a:pt x="59" y="310"/>
                  <a:pt x="65" y="305"/>
                  <a:pt x="71" y="307"/>
                </a:cubicBezTo>
                <a:cubicBezTo>
                  <a:pt x="71" y="307"/>
                  <a:pt x="78" y="311"/>
                  <a:pt x="80" y="312"/>
                </a:cubicBezTo>
                <a:cubicBezTo>
                  <a:pt x="80" y="312"/>
                  <a:pt x="102" y="313"/>
                  <a:pt x="87" y="307"/>
                </a:cubicBezTo>
                <a:cubicBezTo>
                  <a:pt x="87" y="307"/>
                  <a:pt x="81" y="303"/>
                  <a:pt x="78" y="301"/>
                </a:cubicBezTo>
                <a:cubicBezTo>
                  <a:pt x="74" y="300"/>
                  <a:pt x="72" y="290"/>
                  <a:pt x="69" y="287"/>
                </a:cubicBezTo>
                <a:cubicBezTo>
                  <a:pt x="66" y="283"/>
                  <a:pt x="63" y="277"/>
                  <a:pt x="65" y="273"/>
                </a:cubicBezTo>
                <a:cubicBezTo>
                  <a:pt x="67" y="269"/>
                  <a:pt x="70" y="264"/>
                  <a:pt x="70" y="264"/>
                </a:cubicBezTo>
                <a:cubicBezTo>
                  <a:pt x="70" y="264"/>
                  <a:pt x="80" y="265"/>
                  <a:pt x="84" y="265"/>
                </a:cubicBezTo>
                <a:cubicBezTo>
                  <a:pt x="84" y="265"/>
                  <a:pt x="88" y="264"/>
                  <a:pt x="91" y="265"/>
                </a:cubicBezTo>
                <a:cubicBezTo>
                  <a:pt x="91" y="265"/>
                  <a:pt x="107" y="267"/>
                  <a:pt x="112" y="258"/>
                </a:cubicBezTo>
                <a:cubicBezTo>
                  <a:pt x="112" y="258"/>
                  <a:pt x="116" y="254"/>
                  <a:pt x="117" y="253"/>
                </a:cubicBezTo>
                <a:cubicBezTo>
                  <a:pt x="118" y="252"/>
                  <a:pt x="123" y="243"/>
                  <a:pt x="123" y="236"/>
                </a:cubicBezTo>
                <a:cubicBezTo>
                  <a:pt x="123" y="228"/>
                  <a:pt x="122" y="199"/>
                  <a:pt x="122" y="195"/>
                </a:cubicBezTo>
                <a:cubicBezTo>
                  <a:pt x="122" y="190"/>
                  <a:pt x="127" y="164"/>
                  <a:pt x="125" y="161"/>
                </a:cubicBezTo>
                <a:cubicBezTo>
                  <a:pt x="125" y="161"/>
                  <a:pt x="128" y="152"/>
                  <a:pt x="131" y="155"/>
                </a:cubicBezTo>
                <a:cubicBezTo>
                  <a:pt x="131" y="155"/>
                  <a:pt x="156" y="182"/>
                  <a:pt x="165" y="186"/>
                </a:cubicBezTo>
                <a:cubicBezTo>
                  <a:pt x="165" y="186"/>
                  <a:pt x="170" y="194"/>
                  <a:pt x="171" y="195"/>
                </a:cubicBezTo>
                <a:cubicBezTo>
                  <a:pt x="171" y="195"/>
                  <a:pt x="150" y="215"/>
                  <a:pt x="147" y="230"/>
                </a:cubicBezTo>
                <a:cubicBezTo>
                  <a:pt x="147" y="230"/>
                  <a:pt x="141" y="245"/>
                  <a:pt x="137" y="250"/>
                </a:cubicBezTo>
                <a:cubicBezTo>
                  <a:pt x="134" y="254"/>
                  <a:pt x="134" y="255"/>
                  <a:pt x="134" y="255"/>
                </a:cubicBezTo>
                <a:cubicBezTo>
                  <a:pt x="134" y="255"/>
                  <a:pt x="130" y="254"/>
                  <a:pt x="129" y="259"/>
                </a:cubicBezTo>
                <a:cubicBezTo>
                  <a:pt x="128" y="264"/>
                  <a:pt x="126" y="270"/>
                  <a:pt x="124" y="273"/>
                </a:cubicBezTo>
                <a:cubicBezTo>
                  <a:pt x="121" y="276"/>
                  <a:pt x="117" y="276"/>
                  <a:pt x="121" y="283"/>
                </a:cubicBezTo>
                <a:cubicBezTo>
                  <a:pt x="121" y="283"/>
                  <a:pt x="130" y="292"/>
                  <a:pt x="132" y="293"/>
                </a:cubicBezTo>
                <a:cubicBezTo>
                  <a:pt x="135" y="295"/>
                  <a:pt x="134" y="297"/>
                  <a:pt x="133" y="300"/>
                </a:cubicBezTo>
                <a:cubicBezTo>
                  <a:pt x="133" y="300"/>
                  <a:pt x="131" y="307"/>
                  <a:pt x="148" y="307"/>
                </a:cubicBezTo>
                <a:cubicBezTo>
                  <a:pt x="148" y="307"/>
                  <a:pt x="166" y="308"/>
                  <a:pt x="167" y="304"/>
                </a:cubicBezTo>
                <a:cubicBezTo>
                  <a:pt x="167" y="304"/>
                  <a:pt x="169" y="297"/>
                  <a:pt x="163" y="292"/>
                </a:cubicBezTo>
                <a:cubicBezTo>
                  <a:pt x="163" y="292"/>
                  <a:pt x="157" y="284"/>
                  <a:pt x="155" y="277"/>
                </a:cubicBezTo>
                <a:cubicBezTo>
                  <a:pt x="154" y="271"/>
                  <a:pt x="154" y="269"/>
                  <a:pt x="154" y="269"/>
                </a:cubicBezTo>
                <a:cubicBezTo>
                  <a:pt x="154" y="269"/>
                  <a:pt x="156" y="262"/>
                  <a:pt x="152" y="261"/>
                </a:cubicBezTo>
                <a:cubicBezTo>
                  <a:pt x="152" y="261"/>
                  <a:pt x="177" y="238"/>
                  <a:pt x="182" y="235"/>
                </a:cubicBezTo>
                <a:cubicBezTo>
                  <a:pt x="187" y="232"/>
                  <a:pt x="205" y="213"/>
                  <a:pt x="204" y="209"/>
                </a:cubicBezTo>
                <a:cubicBezTo>
                  <a:pt x="204" y="209"/>
                  <a:pt x="219" y="185"/>
                  <a:pt x="211" y="172"/>
                </a:cubicBezTo>
                <a:cubicBezTo>
                  <a:pt x="203" y="159"/>
                  <a:pt x="205" y="147"/>
                  <a:pt x="199" y="144"/>
                </a:cubicBezTo>
                <a:cubicBezTo>
                  <a:pt x="199" y="144"/>
                  <a:pt x="208" y="138"/>
                  <a:pt x="209" y="136"/>
                </a:cubicBezTo>
                <a:cubicBezTo>
                  <a:pt x="209" y="136"/>
                  <a:pt x="219" y="137"/>
                  <a:pt x="221" y="135"/>
                </a:cubicBezTo>
                <a:cubicBezTo>
                  <a:pt x="221" y="135"/>
                  <a:pt x="227" y="136"/>
                  <a:pt x="227" y="140"/>
                </a:cubicBezTo>
                <a:cubicBezTo>
                  <a:pt x="227" y="144"/>
                  <a:pt x="233" y="176"/>
                  <a:pt x="235" y="183"/>
                </a:cubicBezTo>
                <a:cubicBezTo>
                  <a:pt x="238" y="190"/>
                  <a:pt x="240" y="202"/>
                  <a:pt x="241" y="208"/>
                </a:cubicBezTo>
                <a:cubicBezTo>
                  <a:pt x="241" y="214"/>
                  <a:pt x="249" y="231"/>
                  <a:pt x="254" y="239"/>
                </a:cubicBezTo>
                <a:cubicBezTo>
                  <a:pt x="258" y="248"/>
                  <a:pt x="265" y="264"/>
                  <a:pt x="266" y="269"/>
                </a:cubicBezTo>
                <a:cubicBezTo>
                  <a:pt x="268" y="274"/>
                  <a:pt x="272" y="281"/>
                  <a:pt x="272" y="286"/>
                </a:cubicBezTo>
                <a:cubicBezTo>
                  <a:pt x="271" y="291"/>
                  <a:pt x="270" y="299"/>
                  <a:pt x="270" y="301"/>
                </a:cubicBezTo>
                <a:cubicBezTo>
                  <a:pt x="270" y="303"/>
                  <a:pt x="270" y="306"/>
                  <a:pt x="266" y="307"/>
                </a:cubicBezTo>
                <a:cubicBezTo>
                  <a:pt x="263" y="309"/>
                  <a:pt x="261" y="310"/>
                  <a:pt x="264" y="312"/>
                </a:cubicBezTo>
                <a:cubicBezTo>
                  <a:pt x="264" y="312"/>
                  <a:pt x="270" y="313"/>
                  <a:pt x="273" y="311"/>
                </a:cubicBezTo>
                <a:cubicBezTo>
                  <a:pt x="273" y="311"/>
                  <a:pt x="277" y="307"/>
                  <a:pt x="284" y="310"/>
                </a:cubicBezTo>
                <a:cubicBezTo>
                  <a:pt x="284" y="310"/>
                  <a:pt x="291" y="312"/>
                  <a:pt x="295" y="312"/>
                </a:cubicBezTo>
                <a:cubicBezTo>
                  <a:pt x="295" y="312"/>
                  <a:pt x="316" y="313"/>
                  <a:pt x="317" y="312"/>
                </a:cubicBezTo>
                <a:cubicBezTo>
                  <a:pt x="317" y="312"/>
                  <a:pt x="325" y="311"/>
                  <a:pt x="317" y="307"/>
                </a:cubicBezTo>
                <a:cubicBezTo>
                  <a:pt x="317" y="307"/>
                  <a:pt x="311" y="307"/>
                  <a:pt x="307" y="307"/>
                </a:cubicBezTo>
                <a:cubicBezTo>
                  <a:pt x="304" y="307"/>
                  <a:pt x="302" y="304"/>
                  <a:pt x="299" y="305"/>
                </a:cubicBezTo>
                <a:cubicBezTo>
                  <a:pt x="295" y="305"/>
                  <a:pt x="296" y="304"/>
                  <a:pt x="292" y="301"/>
                </a:cubicBezTo>
                <a:cubicBezTo>
                  <a:pt x="289" y="297"/>
                  <a:pt x="285" y="279"/>
                  <a:pt x="285" y="277"/>
                </a:cubicBezTo>
                <a:cubicBezTo>
                  <a:pt x="285" y="276"/>
                  <a:pt x="285" y="272"/>
                  <a:pt x="284" y="270"/>
                </a:cubicBezTo>
                <a:cubicBezTo>
                  <a:pt x="283" y="268"/>
                  <a:pt x="280" y="246"/>
                  <a:pt x="279" y="241"/>
                </a:cubicBezTo>
                <a:cubicBezTo>
                  <a:pt x="278" y="235"/>
                  <a:pt x="277" y="225"/>
                  <a:pt x="275" y="221"/>
                </a:cubicBezTo>
                <a:cubicBezTo>
                  <a:pt x="274" y="217"/>
                  <a:pt x="276" y="205"/>
                  <a:pt x="269" y="196"/>
                </a:cubicBezTo>
                <a:cubicBezTo>
                  <a:pt x="261" y="186"/>
                  <a:pt x="259" y="178"/>
                  <a:pt x="259" y="169"/>
                </a:cubicBezTo>
                <a:cubicBezTo>
                  <a:pt x="258" y="160"/>
                  <a:pt x="255" y="149"/>
                  <a:pt x="254" y="146"/>
                </a:cubicBezTo>
                <a:cubicBezTo>
                  <a:pt x="254" y="142"/>
                  <a:pt x="255" y="128"/>
                  <a:pt x="250" y="115"/>
                </a:cubicBezTo>
                <a:cubicBezTo>
                  <a:pt x="245" y="101"/>
                  <a:pt x="239" y="91"/>
                  <a:pt x="234" y="89"/>
                </a:cubicBezTo>
                <a:cubicBezTo>
                  <a:pt x="235" y="89"/>
                  <a:pt x="235" y="89"/>
                  <a:pt x="235" y="89"/>
                </a:cubicBezTo>
                <a:cubicBezTo>
                  <a:pt x="235" y="89"/>
                  <a:pt x="243" y="78"/>
                  <a:pt x="242" y="70"/>
                </a:cubicBezTo>
                <a:cubicBezTo>
                  <a:pt x="242" y="70"/>
                  <a:pt x="244" y="65"/>
                  <a:pt x="246" y="64"/>
                </a:cubicBezTo>
                <a:cubicBezTo>
                  <a:pt x="246" y="64"/>
                  <a:pt x="259" y="40"/>
                  <a:pt x="245" y="25"/>
                </a:cubicBezTo>
                <a:cubicBezTo>
                  <a:pt x="245" y="25"/>
                  <a:pt x="226" y="0"/>
                  <a:pt x="199" y="15"/>
                </a:cubicBezTo>
                <a:cubicBezTo>
                  <a:pt x="199" y="15"/>
                  <a:pt x="182" y="28"/>
                  <a:pt x="181" y="45"/>
                </a:cubicBezTo>
                <a:cubicBezTo>
                  <a:pt x="181" y="45"/>
                  <a:pt x="176" y="48"/>
                  <a:pt x="180" y="64"/>
                </a:cubicBezTo>
                <a:cubicBezTo>
                  <a:pt x="180" y="64"/>
                  <a:pt x="164" y="56"/>
                  <a:pt x="155" y="60"/>
                </a:cubicBezTo>
                <a:cubicBezTo>
                  <a:pt x="155" y="60"/>
                  <a:pt x="131" y="66"/>
                  <a:pt x="119" y="77"/>
                </a:cubicBezTo>
                <a:cubicBezTo>
                  <a:pt x="119" y="77"/>
                  <a:pt x="97" y="90"/>
                  <a:pt x="87" y="104"/>
                </a:cubicBezTo>
                <a:cubicBezTo>
                  <a:pt x="78" y="118"/>
                  <a:pt x="74" y="132"/>
                  <a:pt x="74" y="145"/>
                </a:cubicBezTo>
                <a:cubicBezTo>
                  <a:pt x="74" y="158"/>
                  <a:pt x="71" y="161"/>
                  <a:pt x="75" y="163"/>
                </a:cubicBezTo>
                <a:cubicBezTo>
                  <a:pt x="75" y="163"/>
                  <a:pt x="78" y="189"/>
                  <a:pt x="79" y="193"/>
                </a:cubicBezTo>
                <a:cubicBezTo>
                  <a:pt x="79" y="193"/>
                  <a:pt x="59" y="231"/>
                  <a:pt x="57" y="240"/>
                </a:cubicBezTo>
                <a:cubicBezTo>
                  <a:pt x="57" y="240"/>
                  <a:pt x="55" y="244"/>
                  <a:pt x="51" y="243"/>
                </a:cubicBezTo>
                <a:cubicBezTo>
                  <a:pt x="51" y="243"/>
                  <a:pt x="49" y="240"/>
                  <a:pt x="42" y="242"/>
                </a:cubicBezTo>
                <a:cubicBezTo>
                  <a:pt x="42" y="242"/>
                  <a:pt x="39" y="243"/>
                  <a:pt x="38" y="242"/>
                </a:cubicBezTo>
                <a:cubicBezTo>
                  <a:pt x="36" y="241"/>
                  <a:pt x="30" y="240"/>
                  <a:pt x="27" y="245"/>
                </a:cubicBezTo>
                <a:cubicBezTo>
                  <a:pt x="25" y="251"/>
                  <a:pt x="27" y="263"/>
                  <a:pt x="29" y="269"/>
                </a:cubicBezTo>
                <a:cubicBezTo>
                  <a:pt x="30" y="276"/>
                  <a:pt x="28" y="281"/>
                  <a:pt x="28" y="285"/>
                </a:cubicBezTo>
                <a:cubicBezTo>
                  <a:pt x="28" y="288"/>
                  <a:pt x="30" y="295"/>
                  <a:pt x="33" y="297"/>
                </a:cubicBezTo>
                <a:cubicBezTo>
                  <a:pt x="33" y="297"/>
                  <a:pt x="31" y="301"/>
                  <a:pt x="27" y="302"/>
                </a:cubicBezTo>
                <a:cubicBezTo>
                  <a:pt x="24" y="303"/>
                  <a:pt x="16" y="304"/>
                  <a:pt x="13" y="305"/>
                </a:cubicBezTo>
                <a:cubicBezTo>
                  <a:pt x="10" y="306"/>
                  <a:pt x="0" y="307"/>
                  <a:pt x="2" y="310"/>
                </a:cubicBezTo>
                <a:close/>
                <a:moveTo>
                  <a:pt x="80" y="242"/>
                </a:moveTo>
                <a:cubicBezTo>
                  <a:pt x="80" y="242"/>
                  <a:pt x="84" y="237"/>
                  <a:pt x="84" y="235"/>
                </a:cubicBezTo>
                <a:cubicBezTo>
                  <a:pt x="84" y="235"/>
                  <a:pt x="84" y="235"/>
                  <a:pt x="84" y="235"/>
                </a:cubicBezTo>
                <a:cubicBezTo>
                  <a:pt x="84" y="235"/>
                  <a:pt x="84" y="235"/>
                  <a:pt x="84" y="235"/>
                </a:cubicBezTo>
                <a:cubicBezTo>
                  <a:pt x="84" y="236"/>
                  <a:pt x="83" y="240"/>
                  <a:pt x="84" y="241"/>
                </a:cubicBezTo>
                <a:cubicBezTo>
                  <a:pt x="84" y="241"/>
                  <a:pt x="81" y="241"/>
                  <a:pt x="80" y="24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33" name="Google Shape;9833;p223"/>
          <p:cNvSpPr/>
          <p:nvPr/>
        </p:nvSpPr>
        <p:spPr>
          <a:xfrm>
            <a:off x="7059627" y="2367122"/>
            <a:ext cx="774836" cy="1491722"/>
          </a:xfrm>
          <a:custGeom>
            <a:rect b="b" l="l" r="r" t="t"/>
            <a:pathLst>
              <a:path extrusionOk="0" h="436" w="194">
                <a:moveTo>
                  <a:pt x="189" y="53"/>
                </a:moveTo>
                <a:cubicBezTo>
                  <a:pt x="186" y="48"/>
                  <a:pt x="186" y="40"/>
                  <a:pt x="186" y="40"/>
                </a:cubicBezTo>
                <a:cubicBezTo>
                  <a:pt x="177" y="24"/>
                  <a:pt x="147" y="38"/>
                  <a:pt x="147" y="38"/>
                </a:cubicBezTo>
                <a:cubicBezTo>
                  <a:pt x="140" y="37"/>
                  <a:pt x="131" y="42"/>
                  <a:pt x="128" y="42"/>
                </a:cubicBezTo>
                <a:cubicBezTo>
                  <a:pt x="126" y="42"/>
                  <a:pt x="123" y="42"/>
                  <a:pt x="123" y="42"/>
                </a:cubicBezTo>
                <a:cubicBezTo>
                  <a:pt x="123" y="38"/>
                  <a:pt x="120" y="39"/>
                  <a:pt x="120" y="39"/>
                </a:cubicBezTo>
                <a:cubicBezTo>
                  <a:pt x="125" y="0"/>
                  <a:pt x="94" y="2"/>
                  <a:pt x="94" y="2"/>
                </a:cubicBezTo>
                <a:cubicBezTo>
                  <a:pt x="59" y="2"/>
                  <a:pt x="67" y="41"/>
                  <a:pt x="67" y="41"/>
                </a:cubicBezTo>
                <a:cubicBezTo>
                  <a:pt x="59" y="32"/>
                  <a:pt x="67" y="52"/>
                  <a:pt x="67" y="52"/>
                </a:cubicBezTo>
                <a:cubicBezTo>
                  <a:pt x="56" y="53"/>
                  <a:pt x="38" y="71"/>
                  <a:pt x="38" y="71"/>
                </a:cubicBezTo>
                <a:cubicBezTo>
                  <a:pt x="23" y="79"/>
                  <a:pt x="26" y="104"/>
                  <a:pt x="21" y="108"/>
                </a:cubicBezTo>
                <a:cubicBezTo>
                  <a:pt x="15" y="113"/>
                  <a:pt x="6" y="143"/>
                  <a:pt x="6" y="146"/>
                </a:cubicBezTo>
                <a:cubicBezTo>
                  <a:pt x="5" y="149"/>
                  <a:pt x="6" y="154"/>
                  <a:pt x="3" y="161"/>
                </a:cubicBezTo>
                <a:cubicBezTo>
                  <a:pt x="0" y="168"/>
                  <a:pt x="0" y="167"/>
                  <a:pt x="4" y="176"/>
                </a:cubicBezTo>
                <a:cubicBezTo>
                  <a:pt x="8" y="185"/>
                  <a:pt x="11" y="183"/>
                  <a:pt x="11" y="183"/>
                </a:cubicBezTo>
                <a:cubicBezTo>
                  <a:pt x="13" y="182"/>
                  <a:pt x="17" y="183"/>
                  <a:pt x="17" y="183"/>
                </a:cubicBezTo>
                <a:cubicBezTo>
                  <a:pt x="25" y="185"/>
                  <a:pt x="42" y="181"/>
                  <a:pt x="42" y="181"/>
                </a:cubicBezTo>
                <a:cubicBezTo>
                  <a:pt x="42" y="183"/>
                  <a:pt x="42" y="183"/>
                  <a:pt x="42" y="183"/>
                </a:cubicBezTo>
                <a:cubicBezTo>
                  <a:pt x="39" y="184"/>
                  <a:pt x="40" y="191"/>
                  <a:pt x="40" y="191"/>
                </a:cubicBezTo>
                <a:cubicBezTo>
                  <a:pt x="38" y="196"/>
                  <a:pt x="41" y="216"/>
                  <a:pt x="39" y="230"/>
                </a:cubicBezTo>
                <a:cubicBezTo>
                  <a:pt x="37" y="244"/>
                  <a:pt x="48" y="258"/>
                  <a:pt x="48" y="258"/>
                </a:cubicBezTo>
                <a:cubicBezTo>
                  <a:pt x="49" y="260"/>
                  <a:pt x="48" y="275"/>
                  <a:pt x="48" y="275"/>
                </a:cubicBezTo>
                <a:cubicBezTo>
                  <a:pt x="42" y="286"/>
                  <a:pt x="44" y="301"/>
                  <a:pt x="46" y="306"/>
                </a:cubicBezTo>
                <a:cubicBezTo>
                  <a:pt x="48" y="311"/>
                  <a:pt x="53" y="328"/>
                  <a:pt x="54" y="336"/>
                </a:cubicBezTo>
                <a:cubicBezTo>
                  <a:pt x="56" y="343"/>
                  <a:pt x="51" y="355"/>
                  <a:pt x="49" y="359"/>
                </a:cubicBezTo>
                <a:cubicBezTo>
                  <a:pt x="47" y="364"/>
                  <a:pt x="43" y="376"/>
                  <a:pt x="43" y="376"/>
                </a:cubicBezTo>
                <a:cubicBezTo>
                  <a:pt x="39" y="387"/>
                  <a:pt x="68" y="383"/>
                  <a:pt x="68" y="383"/>
                </a:cubicBezTo>
                <a:cubicBezTo>
                  <a:pt x="73" y="380"/>
                  <a:pt x="71" y="374"/>
                  <a:pt x="71" y="367"/>
                </a:cubicBezTo>
                <a:cubicBezTo>
                  <a:pt x="72" y="360"/>
                  <a:pt x="75" y="359"/>
                  <a:pt x="75" y="354"/>
                </a:cubicBezTo>
                <a:cubicBezTo>
                  <a:pt x="74" y="350"/>
                  <a:pt x="70" y="338"/>
                  <a:pt x="69" y="332"/>
                </a:cubicBezTo>
                <a:cubicBezTo>
                  <a:pt x="67" y="326"/>
                  <a:pt x="67" y="321"/>
                  <a:pt x="70" y="314"/>
                </a:cubicBezTo>
                <a:cubicBezTo>
                  <a:pt x="73" y="306"/>
                  <a:pt x="77" y="290"/>
                  <a:pt x="75" y="285"/>
                </a:cubicBezTo>
                <a:cubicBezTo>
                  <a:pt x="74" y="280"/>
                  <a:pt x="75" y="275"/>
                  <a:pt x="75" y="275"/>
                </a:cubicBezTo>
                <a:cubicBezTo>
                  <a:pt x="76" y="273"/>
                  <a:pt x="82" y="262"/>
                  <a:pt x="82" y="262"/>
                </a:cubicBezTo>
                <a:cubicBezTo>
                  <a:pt x="85" y="260"/>
                  <a:pt x="89" y="240"/>
                  <a:pt x="89" y="239"/>
                </a:cubicBezTo>
                <a:cubicBezTo>
                  <a:pt x="90" y="238"/>
                  <a:pt x="91" y="224"/>
                  <a:pt x="94" y="221"/>
                </a:cubicBezTo>
                <a:cubicBezTo>
                  <a:pt x="97" y="219"/>
                  <a:pt x="98" y="226"/>
                  <a:pt x="98" y="227"/>
                </a:cubicBezTo>
                <a:cubicBezTo>
                  <a:pt x="98" y="228"/>
                  <a:pt x="99" y="233"/>
                  <a:pt x="99" y="233"/>
                </a:cubicBezTo>
                <a:cubicBezTo>
                  <a:pt x="98" y="237"/>
                  <a:pt x="103" y="261"/>
                  <a:pt x="103" y="261"/>
                </a:cubicBezTo>
                <a:cubicBezTo>
                  <a:pt x="100" y="266"/>
                  <a:pt x="103" y="281"/>
                  <a:pt x="103" y="281"/>
                </a:cubicBezTo>
                <a:cubicBezTo>
                  <a:pt x="105" y="285"/>
                  <a:pt x="105" y="292"/>
                  <a:pt x="105" y="292"/>
                </a:cubicBezTo>
                <a:cubicBezTo>
                  <a:pt x="99" y="303"/>
                  <a:pt x="102" y="348"/>
                  <a:pt x="102" y="354"/>
                </a:cubicBezTo>
                <a:cubicBezTo>
                  <a:pt x="101" y="360"/>
                  <a:pt x="100" y="378"/>
                  <a:pt x="97" y="382"/>
                </a:cubicBezTo>
                <a:cubicBezTo>
                  <a:pt x="94" y="386"/>
                  <a:pt x="93" y="390"/>
                  <a:pt x="92" y="395"/>
                </a:cubicBezTo>
                <a:cubicBezTo>
                  <a:pt x="91" y="400"/>
                  <a:pt x="89" y="409"/>
                  <a:pt x="89" y="409"/>
                </a:cubicBezTo>
                <a:cubicBezTo>
                  <a:pt x="84" y="413"/>
                  <a:pt x="82" y="426"/>
                  <a:pt x="82" y="426"/>
                </a:cubicBezTo>
                <a:cubicBezTo>
                  <a:pt x="81" y="436"/>
                  <a:pt x="115" y="430"/>
                  <a:pt x="115" y="430"/>
                </a:cubicBezTo>
                <a:cubicBezTo>
                  <a:pt x="120" y="426"/>
                  <a:pt x="118" y="418"/>
                  <a:pt x="117" y="413"/>
                </a:cubicBezTo>
                <a:cubicBezTo>
                  <a:pt x="117" y="407"/>
                  <a:pt x="116" y="389"/>
                  <a:pt x="116" y="389"/>
                </a:cubicBezTo>
                <a:cubicBezTo>
                  <a:pt x="112" y="381"/>
                  <a:pt x="120" y="363"/>
                  <a:pt x="120" y="363"/>
                </a:cubicBezTo>
                <a:cubicBezTo>
                  <a:pt x="141" y="300"/>
                  <a:pt x="132" y="287"/>
                  <a:pt x="132" y="287"/>
                </a:cubicBezTo>
                <a:cubicBezTo>
                  <a:pt x="132" y="287"/>
                  <a:pt x="132" y="280"/>
                  <a:pt x="132" y="275"/>
                </a:cubicBezTo>
                <a:cubicBezTo>
                  <a:pt x="132" y="269"/>
                  <a:pt x="128" y="271"/>
                  <a:pt x="138" y="252"/>
                </a:cubicBezTo>
                <a:cubicBezTo>
                  <a:pt x="148" y="234"/>
                  <a:pt x="150" y="208"/>
                  <a:pt x="150" y="207"/>
                </a:cubicBezTo>
                <a:cubicBezTo>
                  <a:pt x="151" y="206"/>
                  <a:pt x="151" y="205"/>
                  <a:pt x="150" y="203"/>
                </a:cubicBezTo>
                <a:cubicBezTo>
                  <a:pt x="149" y="201"/>
                  <a:pt x="150" y="203"/>
                  <a:pt x="152" y="201"/>
                </a:cubicBezTo>
                <a:cubicBezTo>
                  <a:pt x="153" y="199"/>
                  <a:pt x="152" y="195"/>
                  <a:pt x="152" y="194"/>
                </a:cubicBezTo>
                <a:cubicBezTo>
                  <a:pt x="153" y="192"/>
                  <a:pt x="153" y="188"/>
                  <a:pt x="153" y="186"/>
                </a:cubicBezTo>
                <a:cubicBezTo>
                  <a:pt x="153" y="184"/>
                  <a:pt x="153" y="180"/>
                  <a:pt x="153" y="178"/>
                </a:cubicBezTo>
                <a:cubicBezTo>
                  <a:pt x="153" y="176"/>
                  <a:pt x="151" y="176"/>
                  <a:pt x="152" y="171"/>
                </a:cubicBezTo>
                <a:cubicBezTo>
                  <a:pt x="153" y="167"/>
                  <a:pt x="151" y="162"/>
                  <a:pt x="151" y="162"/>
                </a:cubicBezTo>
                <a:cubicBezTo>
                  <a:pt x="152" y="153"/>
                  <a:pt x="143" y="143"/>
                  <a:pt x="144" y="141"/>
                </a:cubicBezTo>
                <a:cubicBezTo>
                  <a:pt x="144" y="138"/>
                  <a:pt x="143" y="128"/>
                  <a:pt x="142" y="126"/>
                </a:cubicBezTo>
                <a:cubicBezTo>
                  <a:pt x="142" y="125"/>
                  <a:pt x="146" y="113"/>
                  <a:pt x="146" y="113"/>
                </a:cubicBezTo>
                <a:cubicBezTo>
                  <a:pt x="149" y="110"/>
                  <a:pt x="156" y="89"/>
                  <a:pt x="157" y="88"/>
                </a:cubicBezTo>
                <a:cubicBezTo>
                  <a:pt x="157" y="87"/>
                  <a:pt x="167" y="78"/>
                  <a:pt x="167" y="78"/>
                </a:cubicBezTo>
                <a:cubicBezTo>
                  <a:pt x="167" y="80"/>
                  <a:pt x="175" y="106"/>
                  <a:pt x="175" y="109"/>
                </a:cubicBezTo>
                <a:cubicBezTo>
                  <a:pt x="176" y="112"/>
                  <a:pt x="176" y="115"/>
                  <a:pt x="173" y="117"/>
                </a:cubicBezTo>
                <a:cubicBezTo>
                  <a:pt x="170" y="119"/>
                  <a:pt x="168" y="124"/>
                  <a:pt x="167" y="126"/>
                </a:cubicBezTo>
                <a:cubicBezTo>
                  <a:pt x="165" y="128"/>
                  <a:pt x="164" y="131"/>
                  <a:pt x="162" y="132"/>
                </a:cubicBezTo>
                <a:cubicBezTo>
                  <a:pt x="160" y="133"/>
                  <a:pt x="157" y="135"/>
                  <a:pt x="157" y="135"/>
                </a:cubicBezTo>
                <a:cubicBezTo>
                  <a:pt x="154" y="143"/>
                  <a:pt x="165" y="135"/>
                  <a:pt x="165" y="135"/>
                </a:cubicBezTo>
                <a:cubicBezTo>
                  <a:pt x="167" y="133"/>
                  <a:pt x="170" y="132"/>
                  <a:pt x="170" y="132"/>
                </a:cubicBezTo>
                <a:cubicBezTo>
                  <a:pt x="178" y="132"/>
                  <a:pt x="176" y="138"/>
                  <a:pt x="176" y="138"/>
                </a:cubicBezTo>
                <a:cubicBezTo>
                  <a:pt x="169" y="136"/>
                  <a:pt x="172" y="139"/>
                  <a:pt x="172" y="139"/>
                </a:cubicBezTo>
                <a:cubicBezTo>
                  <a:pt x="175" y="139"/>
                  <a:pt x="176" y="144"/>
                  <a:pt x="176" y="144"/>
                </a:cubicBezTo>
                <a:cubicBezTo>
                  <a:pt x="175" y="145"/>
                  <a:pt x="169" y="143"/>
                  <a:pt x="169" y="143"/>
                </a:cubicBezTo>
                <a:cubicBezTo>
                  <a:pt x="164" y="143"/>
                  <a:pt x="172" y="147"/>
                  <a:pt x="172" y="147"/>
                </a:cubicBezTo>
                <a:cubicBezTo>
                  <a:pt x="168" y="147"/>
                  <a:pt x="168" y="147"/>
                  <a:pt x="168" y="147"/>
                </a:cubicBezTo>
                <a:cubicBezTo>
                  <a:pt x="160" y="147"/>
                  <a:pt x="171" y="151"/>
                  <a:pt x="171" y="151"/>
                </a:cubicBezTo>
                <a:cubicBezTo>
                  <a:pt x="163" y="156"/>
                  <a:pt x="173" y="154"/>
                  <a:pt x="174" y="154"/>
                </a:cubicBezTo>
                <a:cubicBezTo>
                  <a:pt x="176" y="153"/>
                  <a:pt x="181" y="148"/>
                  <a:pt x="181" y="148"/>
                </a:cubicBezTo>
                <a:cubicBezTo>
                  <a:pt x="186" y="142"/>
                  <a:pt x="186" y="142"/>
                  <a:pt x="186" y="142"/>
                </a:cubicBezTo>
                <a:cubicBezTo>
                  <a:pt x="189" y="138"/>
                  <a:pt x="188" y="123"/>
                  <a:pt x="189" y="118"/>
                </a:cubicBezTo>
                <a:cubicBezTo>
                  <a:pt x="189" y="112"/>
                  <a:pt x="188" y="100"/>
                  <a:pt x="188" y="100"/>
                </a:cubicBezTo>
                <a:cubicBezTo>
                  <a:pt x="194" y="73"/>
                  <a:pt x="189" y="53"/>
                  <a:pt x="189" y="53"/>
                </a:cubicBezTo>
                <a:close/>
                <a:moveTo>
                  <a:pt x="50" y="151"/>
                </a:moveTo>
                <a:cubicBezTo>
                  <a:pt x="50" y="151"/>
                  <a:pt x="43" y="152"/>
                  <a:pt x="42" y="153"/>
                </a:cubicBezTo>
                <a:cubicBezTo>
                  <a:pt x="40" y="155"/>
                  <a:pt x="35" y="155"/>
                  <a:pt x="33" y="154"/>
                </a:cubicBezTo>
                <a:cubicBezTo>
                  <a:pt x="33" y="154"/>
                  <a:pt x="48" y="141"/>
                  <a:pt x="48" y="122"/>
                </a:cubicBezTo>
                <a:cubicBezTo>
                  <a:pt x="48" y="122"/>
                  <a:pt x="50" y="115"/>
                  <a:pt x="55" y="119"/>
                </a:cubicBezTo>
                <a:cubicBezTo>
                  <a:pt x="55" y="119"/>
                  <a:pt x="55" y="126"/>
                  <a:pt x="57" y="129"/>
                </a:cubicBezTo>
                <a:cubicBezTo>
                  <a:pt x="57" y="129"/>
                  <a:pt x="55" y="146"/>
                  <a:pt x="50" y="15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34" name="Google Shape;9834;p223"/>
          <p:cNvSpPr/>
          <p:nvPr/>
        </p:nvSpPr>
        <p:spPr>
          <a:xfrm>
            <a:off x="9777866" y="2277714"/>
            <a:ext cx="1237133" cy="1581130"/>
          </a:xfrm>
          <a:custGeom>
            <a:rect b="b" l="l" r="r" t="t"/>
            <a:pathLst>
              <a:path extrusionOk="0" h="422" w="318">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9835" name="Google Shape;9835;p223"/>
          <p:cNvCxnSpPr/>
          <p:nvPr/>
        </p:nvCxnSpPr>
        <p:spPr>
          <a:xfrm>
            <a:off x="1225359"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36" name="Google Shape;9836;p223"/>
          <p:cNvCxnSpPr/>
          <p:nvPr/>
        </p:nvCxnSpPr>
        <p:spPr>
          <a:xfrm>
            <a:off x="3879092"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37" name="Google Shape;9837;p223"/>
          <p:cNvCxnSpPr/>
          <p:nvPr/>
        </p:nvCxnSpPr>
        <p:spPr>
          <a:xfrm>
            <a:off x="6680563"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38" name="Google Shape;9838;p223"/>
          <p:cNvCxnSpPr/>
          <p:nvPr/>
        </p:nvCxnSpPr>
        <p:spPr>
          <a:xfrm>
            <a:off x="9482034" y="3992705"/>
            <a:ext cx="1532965" cy="0"/>
          </a:xfrm>
          <a:prstGeom prst="straightConnector1">
            <a:avLst/>
          </a:prstGeom>
          <a:noFill/>
          <a:ln cap="flat" cmpd="sng" w="9525">
            <a:solidFill>
              <a:srgbClr val="BFBFBF"/>
            </a:solidFill>
            <a:prstDash val="solid"/>
            <a:miter lim="800000"/>
            <a:headEnd len="sm" w="sm" type="none"/>
            <a:tailEnd len="sm" w="sm" type="none"/>
          </a:ln>
        </p:spPr>
      </p:cxnSp>
      <p:sp>
        <p:nvSpPr>
          <p:cNvPr id="9839" name="Google Shape;9839;p223"/>
          <p:cNvSpPr txBox="1"/>
          <p:nvPr/>
        </p:nvSpPr>
        <p:spPr>
          <a:xfrm>
            <a:off x="1063685"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40" name="Google Shape;9840;p223"/>
          <p:cNvSpPr txBox="1"/>
          <p:nvPr/>
        </p:nvSpPr>
        <p:spPr>
          <a:xfrm>
            <a:off x="3742992"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41" name="Google Shape;9841;p223"/>
          <p:cNvSpPr txBox="1"/>
          <p:nvPr/>
        </p:nvSpPr>
        <p:spPr>
          <a:xfrm>
            <a:off x="6544463"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42" name="Google Shape;9842;p223"/>
          <p:cNvSpPr txBox="1"/>
          <p:nvPr/>
        </p:nvSpPr>
        <p:spPr>
          <a:xfrm>
            <a:off x="9345934"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 </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grpSp>
        <p:nvGrpSpPr>
          <p:cNvPr id="9843" name="Google Shape;9843;p223"/>
          <p:cNvGrpSpPr/>
          <p:nvPr/>
        </p:nvGrpSpPr>
        <p:grpSpPr>
          <a:xfrm flipH="1" rot="-5400000">
            <a:off x="10092690" y="4521159"/>
            <a:ext cx="607483" cy="351367"/>
            <a:chOff x="5256213" y="3154363"/>
            <a:chExt cx="455612" cy="263525"/>
          </a:xfrm>
        </p:grpSpPr>
        <p:sp>
          <p:nvSpPr>
            <p:cNvPr id="9844" name="Google Shape;9844;p223"/>
            <p:cNvSpPr/>
            <p:nvPr/>
          </p:nvSpPr>
          <p:spPr>
            <a:xfrm>
              <a:off x="5256213" y="3205163"/>
              <a:ext cx="287337" cy="60325"/>
            </a:xfrm>
            <a:custGeom>
              <a:rect b="b" l="l" r="r" t="t"/>
              <a:pathLst>
                <a:path extrusionOk="0" h="292" w="1416">
                  <a:moveTo>
                    <a:pt x="1416" y="0"/>
                  </a:moveTo>
                  <a:lnTo>
                    <a:pt x="1416" y="0"/>
                  </a:lnTo>
                  <a:lnTo>
                    <a:pt x="146" y="0"/>
                  </a:lnTo>
                  <a:cubicBezTo>
                    <a:pt x="65" y="0"/>
                    <a:pt x="0" y="65"/>
                    <a:pt x="0" y="146"/>
                  </a:cubicBezTo>
                  <a:cubicBezTo>
                    <a:pt x="0" y="227"/>
                    <a:pt x="65" y="292"/>
                    <a:pt x="146" y="292"/>
                  </a:cubicBezTo>
                  <a:lnTo>
                    <a:pt x="904" y="292"/>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45" name="Google Shape;9845;p223"/>
            <p:cNvSpPr/>
            <p:nvPr/>
          </p:nvSpPr>
          <p:spPr>
            <a:xfrm>
              <a:off x="5368925" y="3265488"/>
              <a:ext cx="87312" cy="50800"/>
            </a:xfrm>
            <a:custGeom>
              <a:rect b="b" l="l" r="r" t="t"/>
              <a:pathLst>
                <a:path extrusionOk="0" h="256" w="426">
                  <a:moveTo>
                    <a:pt x="50" y="0"/>
                  </a:moveTo>
                  <a:lnTo>
                    <a:pt x="50" y="0"/>
                  </a:lnTo>
                  <a:cubicBezTo>
                    <a:pt x="19" y="27"/>
                    <a:pt x="0" y="66"/>
                    <a:pt x="0" y="110"/>
                  </a:cubicBezTo>
                  <a:cubicBezTo>
                    <a:pt x="0" y="191"/>
                    <a:pt x="65" y="256"/>
                    <a:pt x="146" y="256"/>
                  </a:cubicBezTo>
                  <a:lnTo>
                    <a:pt x="426" y="256"/>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46" name="Google Shape;9846;p223"/>
            <p:cNvSpPr/>
            <p:nvPr/>
          </p:nvSpPr>
          <p:spPr>
            <a:xfrm>
              <a:off x="5405438" y="3316288"/>
              <a:ext cx="66675" cy="50800"/>
            </a:xfrm>
            <a:custGeom>
              <a:rect b="b" l="l" r="r" t="t"/>
              <a:pathLst>
                <a:path extrusionOk="0" h="247" w="330">
                  <a:moveTo>
                    <a:pt x="40" y="0"/>
                  </a:moveTo>
                  <a:lnTo>
                    <a:pt x="40" y="0"/>
                  </a:lnTo>
                  <a:cubicBezTo>
                    <a:pt x="15" y="27"/>
                    <a:pt x="0" y="62"/>
                    <a:pt x="0" y="101"/>
                  </a:cubicBezTo>
                  <a:cubicBezTo>
                    <a:pt x="0" y="182"/>
                    <a:pt x="65" y="247"/>
                    <a:pt x="146" y="247"/>
                  </a:cubicBezTo>
                  <a:lnTo>
                    <a:pt x="330" y="247"/>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47" name="Google Shape;9847;p223"/>
            <p:cNvSpPr/>
            <p:nvPr/>
          </p:nvSpPr>
          <p:spPr>
            <a:xfrm>
              <a:off x="5432425" y="3154363"/>
              <a:ext cx="279400" cy="263525"/>
            </a:xfrm>
            <a:custGeom>
              <a:rect b="b" l="l" r="r" t="t"/>
              <a:pathLst>
                <a:path extrusionOk="0" h="1297" w="1378">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848" name="Google Shape;9848;p223"/>
          <p:cNvGrpSpPr/>
          <p:nvPr/>
        </p:nvGrpSpPr>
        <p:grpSpPr>
          <a:xfrm>
            <a:off x="4554878" y="4494695"/>
            <a:ext cx="402167" cy="436033"/>
            <a:chOff x="2853" y="1431"/>
            <a:chExt cx="190" cy="206"/>
          </a:xfrm>
        </p:grpSpPr>
        <p:sp>
          <p:nvSpPr>
            <p:cNvPr id="9849" name="Google Shape;9849;p223"/>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0" name="Google Shape;9850;p223"/>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1" name="Google Shape;9851;p223"/>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2" name="Google Shape;9852;p223"/>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chemeClr val="accent2"/>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3" name="Google Shape;9853;p223"/>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chemeClr val="accent2"/>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4" name="Google Shape;9854;p223"/>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855" name="Google Shape;9855;p223"/>
          <p:cNvGrpSpPr/>
          <p:nvPr/>
        </p:nvGrpSpPr>
        <p:grpSpPr>
          <a:xfrm>
            <a:off x="7271923" y="4472474"/>
            <a:ext cx="484716" cy="495305"/>
            <a:chOff x="3263" y="1117"/>
            <a:chExt cx="229" cy="234"/>
          </a:xfrm>
        </p:grpSpPr>
        <p:sp>
          <p:nvSpPr>
            <p:cNvPr id="9856" name="Google Shape;9856;p223"/>
            <p:cNvSpPr/>
            <p:nvPr/>
          </p:nvSpPr>
          <p:spPr>
            <a:xfrm>
              <a:off x="3263" y="1202"/>
              <a:ext cx="133" cy="46"/>
            </a:xfrm>
            <a:custGeom>
              <a:rect b="b" l="l" r="r" t="t"/>
              <a:pathLst>
                <a:path extrusionOk="0" h="368" w="108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7" name="Google Shape;9857;p223"/>
            <p:cNvSpPr/>
            <p:nvPr/>
          </p:nvSpPr>
          <p:spPr>
            <a:xfrm>
              <a:off x="3263" y="1225"/>
              <a:ext cx="133" cy="126"/>
            </a:xfrm>
            <a:custGeom>
              <a:rect b="b" l="l" r="r" t="t"/>
              <a:pathLst>
                <a:path extrusionOk="0" h="1020" w="1088">
                  <a:moveTo>
                    <a:pt x="1088" y="0"/>
                  </a:moveTo>
                  <a:lnTo>
                    <a:pt x="1088" y="0"/>
                  </a:lnTo>
                  <a:lnTo>
                    <a:pt x="1088" y="836"/>
                  </a:lnTo>
                  <a:cubicBezTo>
                    <a:pt x="1088" y="938"/>
                    <a:pt x="844" y="1020"/>
                    <a:pt x="544" y="1020"/>
                  </a:cubicBezTo>
                  <a:cubicBezTo>
                    <a:pt x="243" y="1020"/>
                    <a:pt x="0" y="938"/>
                    <a:pt x="0" y="836"/>
                  </a:cubicBezTo>
                  <a:lnTo>
                    <a:pt x="0" y="0"/>
                  </a:ln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8" name="Google Shape;9858;p223"/>
            <p:cNvSpPr/>
            <p:nvPr/>
          </p:nvSpPr>
          <p:spPr>
            <a:xfrm>
              <a:off x="3263" y="1295"/>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59" name="Google Shape;9859;p223"/>
            <p:cNvSpPr/>
            <p:nvPr/>
          </p:nvSpPr>
          <p:spPr>
            <a:xfrm>
              <a:off x="3263" y="1261"/>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0" name="Google Shape;9860;p223"/>
            <p:cNvSpPr/>
            <p:nvPr/>
          </p:nvSpPr>
          <p:spPr>
            <a:xfrm>
              <a:off x="3359" y="1117"/>
              <a:ext cx="133" cy="46"/>
            </a:xfrm>
            <a:custGeom>
              <a:rect b="b" l="l" r="r" t="t"/>
              <a:pathLst>
                <a:path extrusionOk="0" h="368" w="108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1" name="Google Shape;9861;p223"/>
            <p:cNvSpPr/>
            <p:nvPr/>
          </p:nvSpPr>
          <p:spPr>
            <a:xfrm>
              <a:off x="3359" y="1140"/>
              <a:ext cx="0" cy="64"/>
            </a:xfrm>
            <a:custGeom>
              <a:rect b="b" l="l" r="r" t="t"/>
              <a:pathLst>
                <a:path extrusionOk="0" h="519" w="120000">
                  <a:moveTo>
                    <a:pt x="0" y="519"/>
                  </a:moveTo>
                  <a:lnTo>
                    <a:pt x="0" y="519"/>
                  </a:lnTo>
                  <a:lnTo>
                    <a:pt x="0" y="0"/>
                  </a:lnTo>
                </a:path>
              </a:pathLst>
            </a:custGeom>
            <a:noFill/>
            <a:ln cap="rnd" cmpd="sng" w="12700">
              <a:solidFill>
                <a:schemeClr val="accent3"/>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2" name="Google Shape;9862;p223"/>
            <p:cNvSpPr/>
            <p:nvPr/>
          </p:nvSpPr>
          <p:spPr>
            <a:xfrm>
              <a:off x="3396" y="1140"/>
              <a:ext cx="96" cy="166"/>
            </a:xfrm>
            <a:custGeom>
              <a:rect b="b" l="l" r="r" t="t"/>
              <a:pathLst>
                <a:path extrusionOk="0" h="1340" w="780">
                  <a:moveTo>
                    <a:pt x="780" y="0"/>
                  </a:moveTo>
                  <a:lnTo>
                    <a:pt x="780" y="0"/>
                  </a:lnTo>
                  <a:lnTo>
                    <a:pt x="780" y="1156"/>
                  </a:lnTo>
                  <a:cubicBezTo>
                    <a:pt x="780" y="1258"/>
                    <a:pt x="537" y="1340"/>
                    <a:pt x="236" y="1340"/>
                  </a:cubicBezTo>
                  <a:cubicBezTo>
                    <a:pt x="152" y="1340"/>
                    <a:pt x="71" y="1334"/>
                    <a:pt x="0" y="1322"/>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3" name="Google Shape;9863;p223"/>
            <p:cNvSpPr/>
            <p:nvPr/>
          </p:nvSpPr>
          <p:spPr>
            <a:xfrm>
              <a:off x="3396" y="1250"/>
              <a:ext cx="96" cy="22"/>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4" name="Google Shape;9864;p223"/>
            <p:cNvSpPr/>
            <p:nvPr/>
          </p:nvSpPr>
          <p:spPr>
            <a:xfrm>
              <a:off x="3396" y="1214"/>
              <a:ext cx="96" cy="23"/>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65" name="Google Shape;9865;p223"/>
            <p:cNvSpPr/>
            <p:nvPr/>
          </p:nvSpPr>
          <p:spPr>
            <a:xfrm>
              <a:off x="3359" y="1179"/>
              <a:ext cx="133" cy="23"/>
            </a:xfrm>
            <a:custGeom>
              <a:rect b="b" l="l" r="r" t="t"/>
              <a:pathLst>
                <a:path extrusionOk="0" h="184" w="1088">
                  <a:moveTo>
                    <a:pt x="1088" y="0"/>
                  </a:moveTo>
                  <a:lnTo>
                    <a:pt x="1088" y="0"/>
                  </a:lnTo>
                  <a:cubicBezTo>
                    <a:pt x="1088" y="102"/>
                    <a:pt x="845" y="184"/>
                    <a:pt x="544" y="184"/>
                  </a:cubicBezTo>
                  <a:cubicBezTo>
                    <a:pt x="244"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866" name="Google Shape;9866;p223"/>
          <p:cNvGrpSpPr/>
          <p:nvPr/>
        </p:nvGrpSpPr>
        <p:grpSpPr>
          <a:xfrm>
            <a:off x="1707452" y="4363197"/>
            <a:ext cx="668338" cy="652463"/>
            <a:chOff x="1327" y="2810"/>
            <a:chExt cx="421" cy="411"/>
          </a:xfrm>
        </p:grpSpPr>
        <p:sp>
          <p:nvSpPr>
            <p:cNvPr id="9867" name="Google Shape;9867;p223"/>
            <p:cNvSpPr/>
            <p:nvPr/>
          </p:nvSpPr>
          <p:spPr>
            <a:xfrm>
              <a:off x="1358" y="2810"/>
              <a:ext cx="390" cy="381"/>
            </a:xfrm>
            <a:custGeom>
              <a:rect b="b" l="l" r="r" t="t"/>
              <a:pathLst>
                <a:path extrusionOk="0" h="527" w="540">
                  <a:moveTo>
                    <a:pt x="520" y="8"/>
                  </a:moveTo>
                  <a:cubicBezTo>
                    <a:pt x="514" y="3"/>
                    <a:pt x="504" y="0"/>
                    <a:pt x="488" y="0"/>
                  </a:cubicBezTo>
                  <a:cubicBezTo>
                    <a:pt x="451" y="0"/>
                    <a:pt x="363" y="19"/>
                    <a:pt x="293" y="89"/>
                  </a:cubicBezTo>
                  <a:cubicBezTo>
                    <a:pt x="195" y="196"/>
                    <a:pt x="195" y="196"/>
                    <a:pt x="195" y="196"/>
                  </a:cubicBezTo>
                  <a:cubicBezTo>
                    <a:pt x="179" y="195"/>
                    <a:pt x="111" y="191"/>
                    <a:pt x="75" y="205"/>
                  </a:cubicBezTo>
                  <a:cubicBezTo>
                    <a:pt x="32" y="220"/>
                    <a:pt x="3" y="283"/>
                    <a:pt x="2" y="285"/>
                  </a:cubicBezTo>
                  <a:cubicBezTo>
                    <a:pt x="0" y="288"/>
                    <a:pt x="1" y="291"/>
                    <a:pt x="3" y="293"/>
                  </a:cubicBezTo>
                  <a:cubicBezTo>
                    <a:pt x="4" y="295"/>
                    <a:pt x="7" y="296"/>
                    <a:pt x="10" y="295"/>
                  </a:cubicBezTo>
                  <a:cubicBezTo>
                    <a:pt x="48" y="283"/>
                    <a:pt x="86" y="292"/>
                    <a:pt x="103" y="297"/>
                  </a:cubicBezTo>
                  <a:cubicBezTo>
                    <a:pt x="96" y="305"/>
                    <a:pt x="96" y="305"/>
                    <a:pt x="96" y="305"/>
                  </a:cubicBezTo>
                  <a:cubicBezTo>
                    <a:pt x="91" y="311"/>
                    <a:pt x="92" y="321"/>
                    <a:pt x="96" y="332"/>
                  </a:cubicBezTo>
                  <a:cubicBezTo>
                    <a:pt x="67" y="362"/>
                    <a:pt x="67" y="362"/>
                    <a:pt x="67" y="362"/>
                  </a:cubicBezTo>
                  <a:cubicBezTo>
                    <a:pt x="54" y="376"/>
                    <a:pt x="73" y="407"/>
                    <a:pt x="97" y="431"/>
                  </a:cubicBezTo>
                  <a:cubicBezTo>
                    <a:pt x="116" y="449"/>
                    <a:pt x="139" y="466"/>
                    <a:pt x="155" y="466"/>
                  </a:cubicBezTo>
                  <a:cubicBezTo>
                    <a:pt x="159" y="466"/>
                    <a:pt x="163" y="464"/>
                    <a:pt x="166" y="461"/>
                  </a:cubicBezTo>
                  <a:cubicBezTo>
                    <a:pt x="196" y="432"/>
                    <a:pt x="196" y="432"/>
                    <a:pt x="196" y="432"/>
                  </a:cubicBezTo>
                  <a:cubicBezTo>
                    <a:pt x="202" y="434"/>
                    <a:pt x="208" y="436"/>
                    <a:pt x="212" y="436"/>
                  </a:cubicBezTo>
                  <a:cubicBezTo>
                    <a:pt x="218" y="436"/>
                    <a:pt x="221" y="433"/>
                    <a:pt x="223" y="432"/>
                  </a:cubicBezTo>
                  <a:cubicBezTo>
                    <a:pt x="232" y="424"/>
                    <a:pt x="232" y="424"/>
                    <a:pt x="232" y="424"/>
                  </a:cubicBezTo>
                  <a:cubicBezTo>
                    <a:pt x="237" y="442"/>
                    <a:pt x="245" y="480"/>
                    <a:pt x="233" y="518"/>
                  </a:cubicBezTo>
                  <a:cubicBezTo>
                    <a:pt x="233" y="521"/>
                    <a:pt x="233" y="524"/>
                    <a:pt x="235" y="526"/>
                  </a:cubicBezTo>
                  <a:cubicBezTo>
                    <a:pt x="237" y="527"/>
                    <a:pt x="238" y="527"/>
                    <a:pt x="240" y="527"/>
                  </a:cubicBezTo>
                  <a:cubicBezTo>
                    <a:pt x="241" y="527"/>
                    <a:pt x="242" y="527"/>
                    <a:pt x="243" y="527"/>
                  </a:cubicBezTo>
                  <a:cubicBezTo>
                    <a:pt x="246" y="526"/>
                    <a:pt x="308" y="496"/>
                    <a:pt x="324" y="454"/>
                  </a:cubicBezTo>
                  <a:cubicBezTo>
                    <a:pt x="337" y="417"/>
                    <a:pt x="333" y="349"/>
                    <a:pt x="332" y="333"/>
                  </a:cubicBezTo>
                  <a:cubicBezTo>
                    <a:pt x="439" y="235"/>
                    <a:pt x="439" y="235"/>
                    <a:pt x="439" y="235"/>
                  </a:cubicBezTo>
                  <a:cubicBezTo>
                    <a:pt x="523" y="151"/>
                    <a:pt x="540" y="28"/>
                    <a:pt x="520" y="8"/>
                  </a:cubicBezTo>
                  <a:close/>
                  <a:moveTo>
                    <a:pt x="21" y="278"/>
                  </a:moveTo>
                  <a:cubicBezTo>
                    <a:pt x="32" y="259"/>
                    <a:pt x="53" y="227"/>
                    <a:pt x="79" y="218"/>
                  </a:cubicBezTo>
                  <a:cubicBezTo>
                    <a:pt x="108" y="207"/>
                    <a:pt x="158" y="208"/>
                    <a:pt x="183" y="210"/>
                  </a:cubicBezTo>
                  <a:cubicBezTo>
                    <a:pt x="114" y="286"/>
                    <a:pt x="114" y="286"/>
                    <a:pt x="114" y="286"/>
                  </a:cubicBezTo>
                  <a:cubicBezTo>
                    <a:pt x="101" y="281"/>
                    <a:pt x="63" y="270"/>
                    <a:pt x="21" y="278"/>
                  </a:cubicBezTo>
                  <a:close/>
                  <a:moveTo>
                    <a:pt x="157" y="451"/>
                  </a:moveTo>
                  <a:cubicBezTo>
                    <a:pt x="153" y="454"/>
                    <a:pt x="132" y="446"/>
                    <a:pt x="107" y="421"/>
                  </a:cubicBezTo>
                  <a:cubicBezTo>
                    <a:pt x="82" y="396"/>
                    <a:pt x="74" y="375"/>
                    <a:pt x="77" y="372"/>
                  </a:cubicBezTo>
                  <a:cubicBezTo>
                    <a:pt x="103" y="345"/>
                    <a:pt x="103" y="345"/>
                    <a:pt x="103" y="345"/>
                  </a:cubicBezTo>
                  <a:cubicBezTo>
                    <a:pt x="113" y="361"/>
                    <a:pt x="127" y="377"/>
                    <a:pt x="139" y="389"/>
                  </a:cubicBezTo>
                  <a:cubicBezTo>
                    <a:pt x="154" y="404"/>
                    <a:pt x="170" y="417"/>
                    <a:pt x="183" y="425"/>
                  </a:cubicBezTo>
                  <a:lnTo>
                    <a:pt x="157" y="451"/>
                  </a:lnTo>
                  <a:close/>
                  <a:moveTo>
                    <a:pt x="311" y="449"/>
                  </a:moveTo>
                  <a:cubicBezTo>
                    <a:pt x="301" y="475"/>
                    <a:pt x="269" y="496"/>
                    <a:pt x="251" y="507"/>
                  </a:cubicBezTo>
                  <a:cubicBezTo>
                    <a:pt x="259" y="465"/>
                    <a:pt x="248" y="427"/>
                    <a:pt x="243" y="414"/>
                  </a:cubicBezTo>
                  <a:cubicBezTo>
                    <a:pt x="319" y="345"/>
                    <a:pt x="319" y="345"/>
                    <a:pt x="319" y="345"/>
                  </a:cubicBezTo>
                  <a:cubicBezTo>
                    <a:pt x="320" y="370"/>
                    <a:pt x="321" y="421"/>
                    <a:pt x="311" y="449"/>
                  </a:cubicBezTo>
                  <a:close/>
                  <a:moveTo>
                    <a:pt x="231" y="406"/>
                  </a:moveTo>
                  <a:cubicBezTo>
                    <a:pt x="230" y="406"/>
                    <a:pt x="230" y="407"/>
                    <a:pt x="229" y="407"/>
                  </a:cubicBezTo>
                  <a:cubicBezTo>
                    <a:pt x="214" y="421"/>
                    <a:pt x="214" y="421"/>
                    <a:pt x="214" y="421"/>
                  </a:cubicBezTo>
                  <a:cubicBezTo>
                    <a:pt x="214" y="421"/>
                    <a:pt x="213" y="422"/>
                    <a:pt x="212" y="422"/>
                  </a:cubicBezTo>
                  <a:cubicBezTo>
                    <a:pt x="202" y="422"/>
                    <a:pt x="177" y="407"/>
                    <a:pt x="149" y="379"/>
                  </a:cubicBezTo>
                  <a:cubicBezTo>
                    <a:pt x="116" y="346"/>
                    <a:pt x="104" y="319"/>
                    <a:pt x="107" y="314"/>
                  </a:cubicBezTo>
                  <a:cubicBezTo>
                    <a:pt x="120" y="299"/>
                    <a:pt x="120" y="299"/>
                    <a:pt x="120" y="299"/>
                  </a:cubicBezTo>
                  <a:cubicBezTo>
                    <a:pt x="121" y="299"/>
                    <a:pt x="121" y="299"/>
                    <a:pt x="121" y="298"/>
                  </a:cubicBezTo>
                  <a:cubicBezTo>
                    <a:pt x="303" y="98"/>
                    <a:pt x="303" y="98"/>
                    <a:pt x="303" y="98"/>
                  </a:cubicBezTo>
                  <a:cubicBezTo>
                    <a:pt x="365" y="37"/>
                    <a:pt x="448" y="14"/>
                    <a:pt x="488" y="14"/>
                  </a:cubicBezTo>
                  <a:cubicBezTo>
                    <a:pt x="502" y="14"/>
                    <a:pt x="508" y="17"/>
                    <a:pt x="510" y="18"/>
                  </a:cubicBezTo>
                  <a:cubicBezTo>
                    <a:pt x="523" y="31"/>
                    <a:pt x="510" y="144"/>
                    <a:pt x="430" y="225"/>
                  </a:cubicBezTo>
                  <a:lnTo>
                    <a:pt x="231" y="4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68" name="Google Shape;9868;p223"/>
            <p:cNvSpPr/>
            <p:nvPr/>
          </p:nvSpPr>
          <p:spPr>
            <a:xfrm>
              <a:off x="1576" y="2901"/>
              <a:ext cx="76" cy="69"/>
            </a:xfrm>
            <a:custGeom>
              <a:rect b="b" l="l" r="r" t="t"/>
              <a:pathLst>
                <a:path extrusionOk="0" h="95" w="105">
                  <a:moveTo>
                    <a:pt x="52" y="0"/>
                  </a:moveTo>
                  <a:cubicBezTo>
                    <a:pt x="40" y="0"/>
                    <a:pt x="28" y="5"/>
                    <a:pt x="19" y="14"/>
                  </a:cubicBezTo>
                  <a:cubicBezTo>
                    <a:pt x="0" y="32"/>
                    <a:pt x="0" y="63"/>
                    <a:pt x="19" y="81"/>
                  </a:cubicBezTo>
                  <a:cubicBezTo>
                    <a:pt x="28" y="90"/>
                    <a:pt x="40" y="95"/>
                    <a:pt x="52" y="95"/>
                  </a:cubicBezTo>
                  <a:cubicBezTo>
                    <a:pt x="65" y="95"/>
                    <a:pt x="77" y="90"/>
                    <a:pt x="86" y="81"/>
                  </a:cubicBezTo>
                  <a:cubicBezTo>
                    <a:pt x="105" y="63"/>
                    <a:pt x="105" y="32"/>
                    <a:pt x="86" y="14"/>
                  </a:cubicBezTo>
                  <a:cubicBezTo>
                    <a:pt x="77" y="5"/>
                    <a:pt x="65" y="0"/>
                    <a:pt x="52" y="0"/>
                  </a:cubicBezTo>
                  <a:close/>
                  <a:moveTo>
                    <a:pt x="76" y="71"/>
                  </a:moveTo>
                  <a:cubicBezTo>
                    <a:pt x="70" y="78"/>
                    <a:pt x="61" y="81"/>
                    <a:pt x="52" y="81"/>
                  </a:cubicBezTo>
                  <a:cubicBezTo>
                    <a:pt x="43" y="81"/>
                    <a:pt x="35" y="78"/>
                    <a:pt x="29" y="71"/>
                  </a:cubicBezTo>
                  <a:cubicBezTo>
                    <a:pt x="15" y="58"/>
                    <a:pt x="15" y="37"/>
                    <a:pt x="29" y="24"/>
                  </a:cubicBezTo>
                  <a:cubicBezTo>
                    <a:pt x="35" y="17"/>
                    <a:pt x="43" y="14"/>
                    <a:pt x="52" y="14"/>
                  </a:cubicBezTo>
                  <a:cubicBezTo>
                    <a:pt x="61" y="14"/>
                    <a:pt x="70" y="17"/>
                    <a:pt x="76" y="24"/>
                  </a:cubicBezTo>
                  <a:cubicBezTo>
                    <a:pt x="89" y="37"/>
                    <a:pt x="89" y="58"/>
                    <a:pt x="76" y="7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69" name="Google Shape;9869;p223"/>
            <p:cNvSpPr/>
            <p:nvPr/>
          </p:nvSpPr>
          <p:spPr>
            <a:xfrm>
              <a:off x="1327" y="3111"/>
              <a:ext cx="112" cy="110"/>
            </a:xfrm>
            <a:custGeom>
              <a:rect b="b" l="l" r="r" t="t"/>
              <a:pathLst>
                <a:path extrusionOk="0" h="153" w="154">
                  <a:moveTo>
                    <a:pt x="140" y="47"/>
                  </a:moveTo>
                  <a:cubicBezTo>
                    <a:pt x="136" y="48"/>
                    <a:pt x="134" y="52"/>
                    <a:pt x="135" y="56"/>
                  </a:cubicBezTo>
                  <a:cubicBezTo>
                    <a:pt x="140" y="73"/>
                    <a:pt x="134" y="90"/>
                    <a:pt x="118" y="106"/>
                  </a:cubicBezTo>
                  <a:cubicBezTo>
                    <a:pt x="101" y="122"/>
                    <a:pt x="77" y="126"/>
                    <a:pt x="51" y="130"/>
                  </a:cubicBezTo>
                  <a:cubicBezTo>
                    <a:pt x="40" y="132"/>
                    <a:pt x="29" y="133"/>
                    <a:pt x="18" y="136"/>
                  </a:cubicBezTo>
                  <a:cubicBezTo>
                    <a:pt x="19" y="127"/>
                    <a:pt x="21" y="118"/>
                    <a:pt x="22" y="109"/>
                  </a:cubicBezTo>
                  <a:cubicBezTo>
                    <a:pt x="26" y="82"/>
                    <a:pt x="30" y="54"/>
                    <a:pt x="48" y="36"/>
                  </a:cubicBezTo>
                  <a:cubicBezTo>
                    <a:pt x="64" y="20"/>
                    <a:pt x="81" y="15"/>
                    <a:pt x="98" y="19"/>
                  </a:cubicBezTo>
                  <a:cubicBezTo>
                    <a:pt x="102" y="20"/>
                    <a:pt x="106" y="18"/>
                    <a:pt x="107" y="14"/>
                  </a:cubicBezTo>
                  <a:cubicBezTo>
                    <a:pt x="108" y="10"/>
                    <a:pt x="105" y="7"/>
                    <a:pt x="102" y="6"/>
                  </a:cubicBezTo>
                  <a:cubicBezTo>
                    <a:pt x="80" y="0"/>
                    <a:pt x="57" y="7"/>
                    <a:pt x="38" y="26"/>
                  </a:cubicBezTo>
                  <a:cubicBezTo>
                    <a:pt x="17" y="47"/>
                    <a:pt x="13" y="78"/>
                    <a:pt x="8" y="107"/>
                  </a:cubicBezTo>
                  <a:cubicBezTo>
                    <a:pt x="6" y="120"/>
                    <a:pt x="4" y="133"/>
                    <a:pt x="1" y="144"/>
                  </a:cubicBezTo>
                  <a:cubicBezTo>
                    <a:pt x="0" y="147"/>
                    <a:pt x="1" y="150"/>
                    <a:pt x="3" y="151"/>
                  </a:cubicBezTo>
                  <a:cubicBezTo>
                    <a:pt x="4" y="153"/>
                    <a:pt x="6" y="153"/>
                    <a:pt x="8" y="153"/>
                  </a:cubicBezTo>
                  <a:cubicBezTo>
                    <a:pt x="9" y="153"/>
                    <a:pt x="9" y="153"/>
                    <a:pt x="10" y="153"/>
                  </a:cubicBezTo>
                  <a:cubicBezTo>
                    <a:pt x="23" y="148"/>
                    <a:pt x="38" y="146"/>
                    <a:pt x="53" y="144"/>
                  </a:cubicBezTo>
                  <a:cubicBezTo>
                    <a:pt x="80" y="140"/>
                    <a:pt x="108" y="136"/>
                    <a:pt x="128" y="116"/>
                  </a:cubicBezTo>
                  <a:cubicBezTo>
                    <a:pt x="147" y="97"/>
                    <a:pt x="154" y="74"/>
                    <a:pt x="149" y="52"/>
                  </a:cubicBezTo>
                  <a:cubicBezTo>
                    <a:pt x="148" y="49"/>
                    <a:pt x="144" y="46"/>
                    <a:pt x="140" y="4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3000"/>
                                  </p:stCondLst>
                                  <p:childTnLst>
                                    <p:set>
                                      <p:cBhvr>
                                        <p:cTn dur="1" fill="hold">
                                          <p:stCondLst>
                                            <p:cond delay="0"/>
                                          </p:stCondLst>
                                        </p:cTn>
                                        <p:tgtEl>
                                          <p:spTgt spid="9839"/>
                                        </p:tgtEl>
                                        <p:attrNameLst>
                                          <p:attrName>style.visibility</p:attrName>
                                        </p:attrNameLst>
                                      </p:cBhvr>
                                      <p:to>
                                        <p:strVal val="visible"/>
                                      </p:to>
                                    </p:set>
                                    <p:animEffect filter="fade" transition="in">
                                      <p:cBhvr>
                                        <p:cTn dur="300"/>
                                        <p:tgtEl>
                                          <p:spTgt spid="9839"/>
                                        </p:tgtEl>
                                      </p:cBhvr>
                                    </p:animEffect>
                                  </p:childTnLst>
                                </p:cTn>
                              </p:par>
                              <p:par>
                                <p:cTn fill="hold" nodeType="withEffect" presetClass="entr" presetID="10" presetSubtype="0">
                                  <p:stCondLst>
                                    <p:cond delay="3000"/>
                                  </p:stCondLst>
                                  <p:childTnLst>
                                    <p:set>
                                      <p:cBhvr>
                                        <p:cTn dur="1" fill="hold">
                                          <p:stCondLst>
                                            <p:cond delay="0"/>
                                          </p:stCondLst>
                                        </p:cTn>
                                        <p:tgtEl>
                                          <p:spTgt spid="9840"/>
                                        </p:tgtEl>
                                        <p:attrNameLst>
                                          <p:attrName>style.visibility</p:attrName>
                                        </p:attrNameLst>
                                      </p:cBhvr>
                                      <p:to>
                                        <p:strVal val="visible"/>
                                      </p:to>
                                    </p:set>
                                    <p:animEffect filter="fade" transition="in">
                                      <p:cBhvr>
                                        <p:cTn dur="300"/>
                                        <p:tgtEl>
                                          <p:spTgt spid="9840"/>
                                        </p:tgtEl>
                                      </p:cBhvr>
                                    </p:animEffect>
                                  </p:childTnLst>
                                </p:cTn>
                              </p:par>
                              <p:par>
                                <p:cTn fill="hold" nodeType="withEffect" presetClass="entr" presetID="10" presetSubtype="0">
                                  <p:stCondLst>
                                    <p:cond delay="3000"/>
                                  </p:stCondLst>
                                  <p:childTnLst>
                                    <p:set>
                                      <p:cBhvr>
                                        <p:cTn dur="1" fill="hold">
                                          <p:stCondLst>
                                            <p:cond delay="0"/>
                                          </p:stCondLst>
                                        </p:cTn>
                                        <p:tgtEl>
                                          <p:spTgt spid="9841"/>
                                        </p:tgtEl>
                                        <p:attrNameLst>
                                          <p:attrName>style.visibility</p:attrName>
                                        </p:attrNameLst>
                                      </p:cBhvr>
                                      <p:to>
                                        <p:strVal val="visible"/>
                                      </p:to>
                                    </p:set>
                                    <p:animEffect filter="fade" transition="in">
                                      <p:cBhvr>
                                        <p:cTn dur="300"/>
                                        <p:tgtEl>
                                          <p:spTgt spid="9841"/>
                                        </p:tgtEl>
                                      </p:cBhvr>
                                    </p:animEffect>
                                  </p:childTnLst>
                                </p:cTn>
                              </p:par>
                              <p:par>
                                <p:cTn fill="hold" nodeType="withEffect" presetClass="entr" presetID="10" presetSubtype="0">
                                  <p:stCondLst>
                                    <p:cond delay="3000"/>
                                  </p:stCondLst>
                                  <p:childTnLst>
                                    <p:set>
                                      <p:cBhvr>
                                        <p:cTn dur="1" fill="hold">
                                          <p:stCondLst>
                                            <p:cond delay="0"/>
                                          </p:stCondLst>
                                        </p:cTn>
                                        <p:tgtEl>
                                          <p:spTgt spid="9842"/>
                                        </p:tgtEl>
                                        <p:attrNameLst>
                                          <p:attrName>style.visibility</p:attrName>
                                        </p:attrNameLst>
                                      </p:cBhvr>
                                      <p:to>
                                        <p:strVal val="visible"/>
                                      </p:to>
                                    </p:set>
                                    <p:animEffect filter="fade" transition="in">
                                      <p:cBhvr>
                                        <p:cTn dur="300"/>
                                        <p:tgtEl>
                                          <p:spTgt spid="9842"/>
                                        </p:tgtEl>
                                      </p:cBhvr>
                                    </p:animEffect>
                                  </p:childTnLst>
                                </p:cTn>
                              </p:par>
                              <p:par>
                                <p:cTn fill="hold" nodeType="withEffect" presetClass="entr" presetID="10" presetSubtype="0">
                                  <p:stCondLst>
                                    <p:cond delay="400"/>
                                  </p:stCondLst>
                                  <p:childTnLst>
                                    <p:set>
                                      <p:cBhvr>
                                        <p:cTn dur="1" fill="hold">
                                          <p:stCondLst>
                                            <p:cond delay="0"/>
                                          </p:stCondLst>
                                        </p:cTn>
                                        <p:tgtEl>
                                          <p:spTgt spid="9843"/>
                                        </p:tgtEl>
                                        <p:attrNameLst>
                                          <p:attrName>style.visibility</p:attrName>
                                        </p:attrNameLst>
                                      </p:cBhvr>
                                      <p:to>
                                        <p:strVal val="visible"/>
                                      </p:to>
                                    </p:set>
                                    <p:animEffect filter="fade" transition="in">
                                      <p:cBhvr>
                                        <p:cTn dur="500"/>
                                        <p:tgtEl>
                                          <p:spTgt spid="9843"/>
                                        </p:tgtEl>
                                      </p:cBhvr>
                                    </p:animEffect>
                                  </p:childTnLst>
                                </p:cTn>
                              </p:par>
                              <p:par>
                                <p:cTn fill="hold" nodeType="withEffect" presetClass="entr" presetID="10" presetSubtype="0">
                                  <p:stCondLst>
                                    <p:cond delay="1900"/>
                                  </p:stCondLst>
                                  <p:childTnLst>
                                    <p:set>
                                      <p:cBhvr>
                                        <p:cTn dur="1" fill="hold">
                                          <p:stCondLst>
                                            <p:cond delay="0"/>
                                          </p:stCondLst>
                                        </p:cTn>
                                        <p:tgtEl>
                                          <p:spTgt spid="9848"/>
                                        </p:tgtEl>
                                        <p:attrNameLst>
                                          <p:attrName>style.visibility</p:attrName>
                                        </p:attrNameLst>
                                      </p:cBhvr>
                                      <p:to>
                                        <p:strVal val="visible"/>
                                      </p:to>
                                    </p:set>
                                    <p:animEffect filter="fade" transition="in">
                                      <p:cBhvr>
                                        <p:cTn dur="500"/>
                                        <p:tgtEl>
                                          <p:spTgt spid="9848"/>
                                        </p:tgtEl>
                                      </p:cBhvr>
                                    </p:animEffect>
                                  </p:childTnLst>
                                </p:cTn>
                              </p:par>
                              <p:par>
                                <p:cTn fill="hold" nodeType="withEffect" presetClass="entr" presetID="10" presetSubtype="0">
                                  <p:stCondLst>
                                    <p:cond delay="2700"/>
                                  </p:stCondLst>
                                  <p:childTnLst>
                                    <p:set>
                                      <p:cBhvr>
                                        <p:cTn dur="1" fill="hold">
                                          <p:stCondLst>
                                            <p:cond delay="0"/>
                                          </p:stCondLst>
                                        </p:cTn>
                                        <p:tgtEl>
                                          <p:spTgt spid="9855"/>
                                        </p:tgtEl>
                                        <p:attrNameLst>
                                          <p:attrName>style.visibility</p:attrName>
                                        </p:attrNameLst>
                                      </p:cBhvr>
                                      <p:to>
                                        <p:strVal val="visible"/>
                                      </p:to>
                                    </p:set>
                                    <p:animEffect filter="fade" transition="in">
                                      <p:cBhvr>
                                        <p:cTn dur="500"/>
                                        <p:tgtEl>
                                          <p:spTgt spid="98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873" name="Shape 9873"/>
        <p:cNvGrpSpPr/>
        <p:nvPr/>
      </p:nvGrpSpPr>
      <p:grpSpPr>
        <a:xfrm>
          <a:off x="0" y="0"/>
          <a:ext cx="0" cy="0"/>
          <a:chOff x="0" y="0"/>
          <a:chExt cx="0" cy="0"/>
        </a:xfrm>
      </p:grpSpPr>
      <p:sp>
        <p:nvSpPr>
          <p:cNvPr id="9874" name="Google Shape;9874;p22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Delivery Process</a:t>
            </a:r>
            <a:endParaRPr b="0" i="0" sz="4800" u="none" cap="none" strike="noStrike">
              <a:solidFill>
                <a:schemeClr val="dk1"/>
              </a:solidFill>
              <a:latin typeface="Lato"/>
              <a:ea typeface="Lato"/>
              <a:cs typeface="Lato"/>
              <a:sym typeface="Lato"/>
            </a:endParaRPr>
          </a:p>
        </p:txBody>
      </p:sp>
      <p:sp>
        <p:nvSpPr>
          <p:cNvPr id="9875" name="Google Shape;9875;p22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876" name="Google Shape;9876;p22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cxnSp>
        <p:nvCxnSpPr>
          <p:cNvPr id="9877" name="Google Shape;9877;p224"/>
          <p:cNvCxnSpPr/>
          <p:nvPr/>
        </p:nvCxnSpPr>
        <p:spPr>
          <a:xfrm>
            <a:off x="1225359"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78" name="Google Shape;9878;p224"/>
          <p:cNvCxnSpPr/>
          <p:nvPr/>
        </p:nvCxnSpPr>
        <p:spPr>
          <a:xfrm>
            <a:off x="3879092"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79" name="Google Shape;9879;p224"/>
          <p:cNvCxnSpPr/>
          <p:nvPr/>
        </p:nvCxnSpPr>
        <p:spPr>
          <a:xfrm>
            <a:off x="6680563" y="3992705"/>
            <a:ext cx="1532965" cy="0"/>
          </a:xfrm>
          <a:prstGeom prst="straightConnector1">
            <a:avLst/>
          </a:prstGeom>
          <a:noFill/>
          <a:ln cap="flat" cmpd="sng" w="9525">
            <a:solidFill>
              <a:srgbClr val="BFBFBF"/>
            </a:solidFill>
            <a:prstDash val="solid"/>
            <a:miter lim="800000"/>
            <a:headEnd len="sm" w="sm" type="none"/>
            <a:tailEnd len="sm" w="sm" type="none"/>
          </a:ln>
        </p:spPr>
      </p:cxnSp>
      <p:cxnSp>
        <p:nvCxnSpPr>
          <p:cNvPr id="9880" name="Google Shape;9880;p224"/>
          <p:cNvCxnSpPr/>
          <p:nvPr/>
        </p:nvCxnSpPr>
        <p:spPr>
          <a:xfrm>
            <a:off x="9482034" y="3992705"/>
            <a:ext cx="1532965" cy="0"/>
          </a:xfrm>
          <a:prstGeom prst="straightConnector1">
            <a:avLst/>
          </a:prstGeom>
          <a:noFill/>
          <a:ln cap="flat" cmpd="sng" w="9525">
            <a:solidFill>
              <a:srgbClr val="BFBFBF"/>
            </a:solidFill>
            <a:prstDash val="solid"/>
            <a:miter lim="800000"/>
            <a:headEnd len="sm" w="sm" type="none"/>
            <a:tailEnd len="sm" w="sm" type="none"/>
          </a:ln>
        </p:spPr>
      </p:cxnSp>
      <p:sp>
        <p:nvSpPr>
          <p:cNvPr id="9881" name="Google Shape;9881;p224"/>
          <p:cNvSpPr txBox="1"/>
          <p:nvPr/>
        </p:nvSpPr>
        <p:spPr>
          <a:xfrm>
            <a:off x="1063685"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82" name="Google Shape;9882;p224"/>
          <p:cNvSpPr txBox="1"/>
          <p:nvPr/>
        </p:nvSpPr>
        <p:spPr>
          <a:xfrm>
            <a:off x="3742992"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83" name="Google Shape;9883;p224"/>
          <p:cNvSpPr txBox="1"/>
          <p:nvPr/>
        </p:nvSpPr>
        <p:spPr>
          <a:xfrm>
            <a:off x="6544463"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9884" name="Google Shape;9884;p224"/>
          <p:cNvSpPr txBox="1"/>
          <p:nvPr/>
        </p:nvSpPr>
        <p:spPr>
          <a:xfrm>
            <a:off x="9345934" y="5101641"/>
            <a:ext cx="1939636" cy="126188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400">
                <a:solidFill>
                  <a:schemeClr val="dk1"/>
                </a:solidFill>
                <a:latin typeface="Lato Light"/>
                <a:ea typeface="Lato Light"/>
                <a:cs typeface="Lato Light"/>
                <a:sym typeface="Lato Light"/>
              </a:rPr>
              <a:t>Text here </a:t>
            </a:r>
            <a:endParaRPr sz="2400">
              <a:solidFill>
                <a:schemeClr val="dk1"/>
              </a:solidFill>
              <a:latin typeface="Lato Light"/>
              <a:ea typeface="Lato Light"/>
              <a:cs typeface="Lato Light"/>
              <a:sym typeface="Lato Light"/>
            </a:endParaRPr>
          </a:p>
          <a:p>
            <a:pPr indent="0" lvl="0" marL="0" marR="0" rtl="0" algn="ctr">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grpSp>
        <p:nvGrpSpPr>
          <p:cNvPr id="9885" name="Google Shape;9885;p224"/>
          <p:cNvGrpSpPr/>
          <p:nvPr/>
        </p:nvGrpSpPr>
        <p:grpSpPr>
          <a:xfrm flipH="1" rot="-5400000">
            <a:off x="10092690" y="4521159"/>
            <a:ext cx="607483" cy="351367"/>
            <a:chOff x="5256213" y="3154363"/>
            <a:chExt cx="455612" cy="263525"/>
          </a:xfrm>
        </p:grpSpPr>
        <p:sp>
          <p:nvSpPr>
            <p:cNvPr id="9886" name="Google Shape;9886;p224"/>
            <p:cNvSpPr/>
            <p:nvPr/>
          </p:nvSpPr>
          <p:spPr>
            <a:xfrm>
              <a:off x="5256213" y="3205163"/>
              <a:ext cx="287337" cy="60325"/>
            </a:xfrm>
            <a:custGeom>
              <a:rect b="b" l="l" r="r" t="t"/>
              <a:pathLst>
                <a:path extrusionOk="0" h="292" w="1416">
                  <a:moveTo>
                    <a:pt x="1416" y="0"/>
                  </a:moveTo>
                  <a:lnTo>
                    <a:pt x="1416" y="0"/>
                  </a:lnTo>
                  <a:lnTo>
                    <a:pt x="146" y="0"/>
                  </a:lnTo>
                  <a:cubicBezTo>
                    <a:pt x="65" y="0"/>
                    <a:pt x="0" y="65"/>
                    <a:pt x="0" y="146"/>
                  </a:cubicBezTo>
                  <a:cubicBezTo>
                    <a:pt x="0" y="227"/>
                    <a:pt x="65" y="292"/>
                    <a:pt x="146" y="292"/>
                  </a:cubicBezTo>
                  <a:lnTo>
                    <a:pt x="904" y="292"/>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87" name="Google Shape;9887;p224"/>
            <p:cNvSpPr/>
            <p:nvPr/>
          </p:nvSpPr>
          <p:spPr>
            <a:xfrm>
              <a:off x="5368925" y="3265488"/>
              <a:ext cx="87312" cy="50800"/>
            </a:xfrm>
            <a:custGeom>
              <a:rect b="b" l="l" r="r" t="t"/>
              <a:pathLst>
                <a:path extrusionOk="0" h="256" w="426">
                  <a:moveTo>
                    <a:pt x="50" y="0"/>
                  </a:moveTo>
                  <a:lnTo>
                    <a:pt x="50" y="0"/>
                  </a:lnTo>
                  <a:cubicBezTo>
                    <a:pt x="19" y="27"/>
                    <a:pt x="0" y="66"/>
                    <a:pt x="0" y="110"/>
                  </a:cubicBezTo>
                  <a:cubicBezTo>
                    <a:pt x="0" y="191"/>
                    <a:pt x="65" y="256"/>
                    <a:pt x="146" y="256"/>
                  </a:cubicBezTo>
                  <a:lnTo>
                    <a:pt x="426" y="256"/>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88" name="Google Shape;9888;p224"/>
            <p:cNvSpPr/>
            <p:nvPr/>
          </p:nvSpPr>
          <p:spPr>
            <a:xfrm>
              <a:off x="5405438" y="3316288"/>
              <a:ext cx="66675" cy="50800"/>
            </a:xfrm>
            <a:custGeom>
              <a:rect b="b" l="l" r="r" t="t"/>
              <a:pathLst>
                <a:path extrusionOk="0" h="247" w="330">
                  <a:moveTo>
                    <a:pt x="40" y="0"/>
                  </a:moveTo>
                  <a:lnTo>
                    <a:pt x="40" y="0"/>
                  </a:lnTo>
                  <a:cubicBezTo>
                    <a:pt x="15" y="27"/>
                    <a:pt x="0" y="62"/>
                    <a:pt x="0" y="101"/>
                  </a:cubicBezTo>
                  <a:cubicBezTo>
                    <a:pt x="0" y="182"/>
                    <a:pt x="65" y="247"/>
                    <a:pt x="146" y="247"/>
                  </a:cubicBezTo>
                  <a:lnTo>
                    <a:pt x="330" y="247"/>
                  </a:ln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89" name="Google Shape;9889;p224"/>
            <p:cNvSpPr/>
            <p:nvPr/>
          </p:nvSpPr>
          <p:spPr>
            <a:xfrm>
              <a:off x="5432425" y="3154363"/>
              <a:ext cx="279400" cy="263525"/>
            </a:xfrm>
            <a:custGeom>
              <a:rect b="b" l="l" r="r" t="t"/>
              <a:pathLst>
                <a:path extrusionOk="0" h="1297" w="1378">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cap="rnd" cmpd="sng" w="12700">
              <a:solidFill>
                <a:schemeClr val="accent4"/>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890" name="Google Shape;9890;p224"/>
          <p:cNvGrpSpPr/>
          <p:nvPr/>
        </p:nvGrpSpPr>
        <p:grpSpPr>
          <a:xfrm>
            <a:off x="4554878" y="4494695"/>
            <a:ext cx="402167" cy="436033"/>
            <a:chOff x="2853" y="1431"/>
            <a:chExt cx="190" cy="206"/>
          </a:xfrm>
        </p:grpSpPr>
        <p:sp>
          <p:nvSpPr>
            <p:cNvPr id="9891" name="Google Shape;9891;p224"/>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2" name="Google Shape;9892;p224"/>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3" name="Google Shape;9893;p224"/>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4" name="Google Shape;9894;p224"/>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chemeClr val="accent2"/>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5" name="Google Shape;9895;p224"/>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chemeClr val="accent2"/>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6" name="Google Shape;9896;p224"/>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chemeClr val="accent2"/>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897" name="Google Shape;9897;p224"/>
          <p:cNvGrpSpPr/>
          <p:nvPr/>
        </p:nvGrpSpPr>
        <p:grpSpPr>
          <a:xfrm>
            <a:off x="7271923" y="4472474"/>
            <a:ext cx="484716" cy="495305"/>
            <a:chOff x="3263" y="1117"/>
            <a:chExt cx="229" cy="234"/>
          </a:xfrm>
        </p:grpSpPr>
        <p:sp>
          <p:nvSpPr>
            <p:cNvPr id="9898" name="Google Shape;9898;p224"/>
            <p:cNvSpPr/>
            <p:nvPr/>
          </p:nvSpPr>
          <p:spPr>
            <a:xfrm>
              <a:off x="3263" y="1202"/>
              <a:ext cx="133" cy="46"/>
            </a:xfrm>
            <a:custGeom>
              <a:rect b="b" l="l" r="r" t="t"/>
              <a:pathLst>
                <a:path extrusionOk="0" h="368" w="108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899" name="Google Shape;9899;p224"/>
            <p:cNvSpPr/>
            <p:nvPr/>
          </p:nvSpPr>
          <p:spPr>
            <a:xfrm>
              <a:off x="3263" y="1225"/>
              <a:ext cx="133" cy="126"/>
            </a:xfrm>
            <a:custGeom>
              <a:rect b="b" l="l" r="r" t="t"/>
              <a:pathLst>
                <a:path extrusionOk="0" h="1020" w="1088">
                  <a:moveTo>
                    <a:pt x="1088" y="0"/>
                  </a:moveTo>
                  <a:lnTo>
                    <a:pt x="1088" y="0"/>
                  </a:lnTo>
                  <a:lnTo>
                    <a:pt x="1088" y="836"/>
                  </a:lnTo>
                  <a:cubicBezTo>
                    <a:pt x="1088" y="938"/>
                    <a:pt x="844" y="1020"/>
                    <a:pt x="544" y="1020"/>
                  </a:cubicBezTo>
                  <a:cubicBezTo>
                    <a:pt x="243" y="1020"/>
                    <a:pt x="0" y="938"/>
                    <a:pt x="0" y="836"/>
                  </a:cubicBezTo>
                  <a:lnTo>
                    <a:pt x="0" y="0"/>
                  </a:ln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0" name="Google Shape;9900;p224"/>
            <p:cNvSpPr/>
            <p:nvPr/>
          </p:nvSpPr>
          <p:spPr>
            <a:xfrm>
              <a:off x="3263" y="1295"/>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1" name="Google Shape;9901;p224"/>
            <p:cNvSpPr/>
            <p:nvPr/>
          </p:nvSpPr>
          <p:spPr>
            <a:xfrm>
              <a:off x="3263" y="1261"/>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2" name="Google Shape;9902;p224"/>
            <p:cNvSpPr/>
            <p:nvPr/>
          </p:nvSpPr>
          <p:spPr>
            <a:xfrm>
              <a:off x="3359" y="1117"/>
              <a:ext cx="133" cy="46"/>
            </a:xfrm>
            <a:custGeom>
              <a:rect b="b" l="l" r="r" t="t"/>
              <a:pathLst>
                <a:path extrusionOk="0" h="368" w="108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3" name="Google Shape;9903;p224"/>
            <p:cNvSpPr/>
            <p:nvPr/>
          </p:nvSpPr>
          <p:spPr>
            <a:xfrm>
              <a:off x="3359" y="1140"/>
              <a:ext cx="0" cy="64"/>
            </a:xfrm>
            <a:custGeom>
              <a:rect b="b" l="l" r="r" t="t"/>
              <a:pathLst>
                <a:path extrusionOk="0" h="519" w="120000">
                  <a:moveTo>
                    <a:pt x="0" y="519"/>
                  </a:moveTo>
                  <a:lnTo>
                    <a:pt x="0" y="519"/>
                  </a:lnTo>
                  <a:lnTo>
                    <a:pt x="0" y="0"/>
                  </a:lnTo>
                </a:path>
              </a:pathLst>
            </a:custGeom>
            <a:noFill/>
            <a:ln cap="rnd" cmpd="sng" w="12700">
              <a:solidFill>
                <a:schemeClr val="accent3"/>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4" name="Google Shape;9904;p224"/>
            <p:cNvSpPr/>
            <p:nvPr/>
          </p:nvSpPr>
          <p:spPr>
            <a:xfrm>
              <a:off x="3396" y="1140"/>
              <a:ext cx="96" cy="166"/>
            </a:xfrm>
            <a:custGeom>
              <a:rect b="b" l="l" r="r" t="t"/>
              <a:pathLst>
                <a:path extrusionOk="0" h="1340" w="780">
                  <a:moveTo>
                    <a:pt x="780" y="0"/>
                  </a:moveTo>
                  <a:lnTo>
                    <a:pt x="780" y="0"/>
                  </a:lnTo>
                  <a:lnTo>
                    <a:pt x="780" y="1156"/>
                  </a:lnTo>
                  <a:cubicBezTo>
                    <a:pt x="780" y="1258"/>
                    <a:pt x="537" y="1340"/>
                    <a:pt x="236" y="1340"/>
                  </a:cubicBezTo>
                  <a:cubicBezTo>
                    <a:pt x="152" y="1340"/>
                    <a:pt x="71" y="1334"/>
                    <a:pt x="0" y="1322"/>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5" name="Google Shape;9905;p224"/>
            <p:cNvSpPr/>
            <p:nvPr/>
          </p:nvSpPr>
          <p:spPr>
            <a:xfrm>
              <a:off x="3396" y="1250"/>
              <a:ext cx="96" cy="22"/>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6" name="Google Shape;9906;p224"/>
            <p:cNvSpPr/>
            <p:nvPr/>
          </p:nvSpPr>
          <p:spPr>
            <a:xfrm>
              <a:off x="3396" y="1214"/>
              <a:ext cx="96" cy="23"/>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9907" name="Google Shape;9907;p224"/>
            <p:cNvSpPr/>
            <p:nvPr/>
          </p:nvSpPr>
          <p:spPr>
            <a:xfrm>
              <a:off x="3359" y="1179"/>
              <a:ext cx="133" cy="23"/>
            </a:xfrm>
            <a:custGeom>
              <a:rect b="b" l="l" r="r" t="t"/>
              <a:pathLst>
                <a:path extrusionOk="0" h="184" w="1088">
                  <a:moveTo>
                    <a:pt x="1088" y="0"/>
                  </a:moveTo>
                  <a:lnTo>
                    <a:pt x="1088" y="0"/>
                  </a:lnTo>
                  <a:cubicBezTo>
                    <a:pt x="1088" y="102"/>
                    <a:pt x="845" y="184"/>
                    <a:pt x="544" y="184"/>
                  </a:cubicBezTo>
                  <a:cubicBezTo>
                    <a:pt x="244" y="184"/>
                    <a:pt x="0" y="102"/>
                    <a:pt x="0" y="0"/>
                  </a:cubicBezTo>
                </a:path>
              </a:pathLst>
            </a:custGeom>
            <a:noFill/>
            <a:ln cap="rnd" cmpd="sng" w="12700">
              <a:solidFill>
                <a:schemeClr val="accent3"/>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9908" name="Google Shape;9908;p224"/>
          <p:cNvGrpSpPr/>
          <p:nvPr/>
        </p:nvGrpSpPr>
        <p:grpSpPr>
          <a:xfrm>
            <a:off x="1707452" y="4363197"/>
            <a:ext cx="668338" cy="652463"/>
            <a:chOff x="1327" y="2810"/>
            <a:chExt cx="421" cy="411"/>
          </a:xfrm>
        </p:grpSpPr>
        <p:sp>
          <p:nvSpPr>
            <p:cNvPr id="9909" name="Google Shape;9909;p224"/>
            <p:cNvSpPr/>
            <p:nvPr/>
          </p:nvSpPr>
          <p:spPr>
            <a:xfrm>
              <a:off x="1358" y="2810"/>
              <a:ext cx="390" cy="381"/>
            </a:xfrm>
            <a:custGeom>
              <a:rect b="b" l="l" r="r" t="t"/>
              <a:pathLst>
                <a:path extrusionOk="0" h="527" w="540">
                  <a:moveTo>
                    <a:pt x="520" y="8"/>
                  </a:moveTo>
                  <a:cubicBezTo>
                    <a:pt x="514" y="3"/>
                    <a:pt x="504" y="0"/>
                    <a:pt x="488" y="0"/>
                  </a:cubicBezTo>
                  <a:cubicBezTo>
                    <a:pt x="451" y="0"/>
                    <a:pt x="363" y="19"/>
                    <a:pt x="293" y="89"/>
                  </a:cubicBezTo>
                  <a:cubicBezTo>
                    <a:pt x="195" y="196"/>
                    <a:pt x="195" y="196"/>
                    <a:pt x="195" y="196"/>
                  </a:cubicBezTo>
                  <a:cubicBezTo>
                    <a:pt x="179" y="195"/>
                    <a:pt x="111" y="191"/>
                    <a:pt x="75" y="205"/>
                  </a:cubicBezTo>
                  <a:cubicBezTo>
                    <a:pt x="32" y="220"/>
                    <a:pt x="3" y="283"/>
                    <a:pt x="2" y="285"/>
                  </a:cubicBezTo>
                  <a:cubicBezTo>
                    <a:pt x="0" y="288"/>
                    <a:pt x="1" y="291"/>
                    <a:pt x="3" y="293"/>
                  </a:cubicBezTo>
                  <a:cubicBezTo>
                    <a:pt x="4" y="295"/>
                    <a:pt x="7" y="296"/>
                    <a:pt x="10" y="295"/>
                  </a:cubicBezTo>
                  <a:cubicBezTo>
                    <a:pt x="48" y="283"/>
                    <a:pt x="86" y="292"/>
                    <a:pt x="103" y="297"/>
                  </a:cubicBezTo>
                  <a:cubicBezTo>
                    <a:pt x="96" y="305"/>
                    <a:pt x="96" y="305"/>
                    <a:pt x="96" y="305"/>
                  </a:cubicBezTo>
                  <a:cubicBezTo>
                    <a:pt x="91" y="311"/>
                    <a:pt x="92" y="321"/>
                    <a:pt x="96" y="332"/>
                  </a:cubicBezTo>
                  <a:cubicBezTo>
                    <a:pt x="67" y="362"/>
                    <a:pt x="67" y="362"/>
                    <a:pt x="67" y="362"/>
                  </a:cubicBezTo>
                  <a:cubicBezTo>
                    <a:pt x="54" y="376"/>
                    <a:pt x="73" y="407"/>
                    <a:pt x="97" y="431"/>
                  </a:cubicBezTo>
                  <a:cubicBezTo>
                    <a:pt x="116" y="449"/>
                    <a:pt x="139" y="466"/>
                    <a:pt x="155" y="466"/>
                  </a:cubicBezTo>
                  <a:cubicBezTo>
                    <a:pt x="159" y="466"/>
                    <a:pt x="163" y="464"/>
                    <a:pt x="166" y="461"/>
                  </a:cubicBezTo>
                  <a:cubicBezTo>
                    <a:pt x="196" y="432"/>
                    <a:pt x="196" y="432"/>
                    <a:pt x="196" y="432"/>
                  </a:cubicBezTo>
                  <a:cubicBezTo>
                    <a:pt x="202" y="434"/>
                    <a:pt x="208" y="436"/>
                    <a:pt x="212" y="436"/>
                  </a:cubicBezTo>
                  <a:cubicBezTo>
                    <a:pt x="218" y="436"/>
                    <a:pt x="221" y="433"/>
                    <a:pt x="223" y="432"/>
                  </a:cubicBezTo>
                  <a:cubicBezTo>
                    <a:pt x="232" y="424"/>
                    <a:pt x="232" y="424"/>
                    <a:pt x="232" y="424"/>
                  </a:cubicBezTo>
                  <a:cubicBezTo>
                    <a:pt x="237" y="442"/>
                    <a:pt x="245" y="480"/>
                    <a:pt x="233" y="518"/>
                  </a:cubicBezTo>
                  <a:cubicBezTo>
                    <a:pt x="233" y="521"/>
                    <a:pt x="233" y="524"/>
                    <a:pt x="235" y="526"/>
                  </a:cubicBezTo>
                  <a:cubicBezTo>
                    <a:pt x="237" y="527"/>
                    <a:pt x="238" y="527"/>
                    <a:pt x="240" y="527"/>
                  </a:cubicBezTo>
                  <a:cubicBezTo>
                    <a:pt x="241" y="527"/>
                    <a:pt x="242" y="527"/>
                    <a:pt x="243" y="527"/>
                  </a:cubicBezTo>
                  <a:cubicBezTo>
                    <a:pt x="246" y="526"/>
                    <a:pt x="308" y="496"/>
                    <a:pt x="324" y="454"/>
                  </a:cubicBezTo>
                  <a:cubicBezTo>
                    <a:pt x="337" y="417"/>
                    <a:pt x="333" y="349"/>
                    <a:pt x="332" y="333"/>
                  </a:cubicBezTo>
                  <a:cubicBezTo>
                    <a:pt x="439" y="235"/>
                    <a:pt x="439" y="235"/>
                    <a:pt x="439" y="235"/>
                  </a:cubicBezTo>
                  <a:cubicBezTo>
                    <a:pt x="523" y="151"/>
                    <a:pt x="540" y="28"/>
                    <a:pt x="520" y="8"/>
                  </a:cubicBezTo>
                  <a:close/>
                  <a:moveTo>
                    <a:pt x="21" y="278"/>
                  </a:moveTo>
                  <a:cubicBezTo>
                    <a:pt x="32" y="259"/>
                    <a:pt x="53" y="227"/>
                    <a:pt x="79" y="218"/>
                  </a:cubicBezTo>
                  <a:cubicBezTo>
                    <a:pt x="108" y="207"/>
                    <a:pt x="158" y="208"/>
                    <a:pt x="183" y="210"/>
                  </a:cubicBezTo>
                  <a:cubicBezTo>
                    <a:pt x="114" y="286"/>
                    <a:pt x="114" y="286"/>
                    <a:pt x="114" y="286"/>
                  </a:cubicBezTo>
                  <a:cubicBezTo>
                    <a:pt x="101" y="281"/>
                    <a:pt x="63" y="270"/>
                    <a:pt x="21" y="278"/>
                  </a:cubicBezTo>
                  <a:close/>
                  <a:moveTo>
                    <a:pt x="157" y="451"/>
                  </a:moveTo>
                  <a:cubicBezTo>
                    <a:pt x="153" y="454"/>
                    <a:pt x="132" y="446"/>
                    <a:pt x="107" y="421"/>
                  </a:cubicBezTo>
                  <a:cubicBezTo>
                    <a:pt x="82" y="396"/>
                    <a:pt x="74" y="375"/>
                    <a:pt x="77" y="372"/>
                  </a:cubicBezTo>
                  <a:cubicBezTo>
                    <a:pt x="103" y="345"/>
                    <a:pt x="103" y="345"/>
                    <a:pt x="103" y="345"/>
                  </a:cubicBezTo>
                  <a:cubicBezTo>
                    <a:pt x="113" y="361"/>
                    <a:pt x="127" y="377"/>
                    <a:pt x="139" y="389"/>
                  </a:cubicBezTo>
                  <a:cubicBezTo>
                    <a:pt x="154" y="404"/>
                    <a:pt x="170" y="417"/>
                    <a:pt x="183" y="425"/>
                  </a:cubicBezTo>
                  <a:lnTo>
                    <a:pt x="157" y="451"/>
                  </a:lnTo>
                  <a:close/>
                  <a:moveTo>
                    <a:pt x="311" y="449"/>
                  </a:moveTo>
                  <a:cubicBezTo>
                    <a:pt x="301" y="475"/>
                    <a:pt x="269" y="496"/>
                    <a:pt x="251" y="507"/>
                  </a:cubicBezTo>
                  <a:cubicBezTo>
                    <a:pt x="259" y="465"/>
                    <a:pt x="248" y="427"/>
                    <a:pt x="243" y="414"/>
                  </a:cubicBezTo>
                  <a:cubicBezTo>
                    <a:pt x="319" y="345"/>
                    <a:pt x="319" y="345"/>
                    <a:pt x="319" y="345"/>
                  </a:cubicBezTo>
                  <a:cubicBezTo>
                    <a:pt x="320" y="370"/>
                    <a:pt x="321" y="421"/>
                    <a:pt x="311" y="449"/>
                  </a:cubicBezTo>
                  <a:close/>
                  <a:moveTo>
                    <a:pt x="231" y="406"/>
                  </a:moveTo>
                  <a:cubicBezTo>
                    <a:pt x="230" y="406"/>
                    <a:pt x="230" y="407"/>
                    <a:pt x="229" y="407"/>
                  </a:cubicBezTo>
                  <a:cubicBezTo>
                    <a:pt x="214" y="421"/>
                    <a:pt x="214" y="421"/>
                    <a:pt x="214" y="421"/>
                  </a:cubicBezTo>
                  <a:cubicBezTo>
                    <a:pt x="214" y="421"/>
                    <a:pt x="213" y="422"/>
                    <a:pt x="212" y="422"/>
                  </a:cubicBezTo>
                  <a:cubicBezTo>
                    <a:pt x="202" y="422"/>
                    <a:pt x="177" y="407"/>
                    <a:pt x="149" y="379"/>
                  </a:cubicBezTo>
                  <a:cubicBezTo>
                    <a:pt x="116" y="346"/>
                    <a:pt x="104" y="319"/>
                    <a:pt x="107" y="314"/>
                  </a:cubicBezTo>
                  <a:cubicBezTo>
                    <a:pt x="120" y="299"/>
                    <a:pt x="120" y="299"/>
                    <a:pt x="120" y="299"/>
                  </a:cubicBezTo>
                  <a:cubicBezTo>
                    <a:pt x="121" y="299"/>
                    <a:pt x="121" y="299"/>
                    <a:pt x="121" y="298"/>
                  </a:cubicBezTo>
                  <a:cubicBezTo>
                    <a:pt x="303" y="98"/>
                    <a:pt x="303" y="98"/>
                    <a:pt x="303" y="98"/>
                  </a:cubicBezTo>
                  <a:cubicBezTo>
                    <a:pt x="365" y="37"/>
                    <a:pt x="448" y="14"/>
                    <a:pt x="488" y="14"/>
                  </a:cubicBezTo>
                  <a:cubicBezTo>
                    <a:pt x="502" y="14"/>
                    <a:pt x="508" y="17"/>
                    <a:pt x="510" y="18"/>
                  </a:cubicBezTo>
                  <a:cubicBezTo>
                    <a:pt x="523" y="31"/>
                    <a:pt x="510" y="144"/>
                    <a:pt x="430" y="225"/>
                  </a:cubicBezTo>
                  <a:lnTo>
                    <a:pt x="231" y="4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0" name="Google Shape;9910;p224"/>
            <p:cNvSpPr/>
            <p:nvPr/>
          </p:nvSpPr>
          <p:spPr>
            <a:xfrm>
              <a:off x="1576" y="2901"/>
              <a:ext cx="76" cy="69"/>
            </a:xfrm>
            <a:custGeom>
              <a:rect b="b" l="l" r="r" t="t"/>
              <a:pathLst>
                <a:path extrusionOk="0" h="95" w="105">
                  <a:moveTo>
                    <a:pt x="52" y="0"/>
                  </a:moveTo>
                  <a:cubicBezTo>
                    <a:pt x="40" y="0"/>
                    <a:pt x="28" y="5"/>
                    <a:pt x="19" y="14"/>
                  </a:cubicBezTo>
                  <a:cubicBezTo>
                    <a:pt x="0" y="32"/>
                    <a:pt x="0" y="63"/>
                    <a:pt x="19" y="81"/>
                  </a:cubicBezTo>
                  <a:cubicBezTo>
                    <a:pt x="28" y="90"/>
                    <a:pt x="40" y="95"/>
                    <a:pt x="52" y="95"/>
                  </a:cubicBezTo>
                  <a:cubicBezTo>
                    <a:pt x="65" y="95"/>
                    <a:pt x="77" y="90"/>
                    <a:pt x="86" y="81"/>
                  </a:cubicBezTo>
                  <a:cubicBezTo>
                    <a:pt x="105" y="63"/>
                    <a:pt x="105" y="32"/>
                    <a:pt x="86" y="14"/>
                  </a:cubicBezTo>
                  <a:cubicBezTo>
                    <a:pt x="77" y="5"/>
                    <a:pt x="65" y="0"/>
                    <a:pt x="52" y="0"/>
                  </a:cubicBezTo>
                  <a:close/>
                  <a:moveTo>
                    <a:pt x="76" y="71"/>
                  </a:moveTo>
                  <a:cubicBezTo>
                    <a:pt x="70" y="78"/>
                    <a:pt x="61" y="81"/>
                    <a:pt x="52" y="81"/>
                  </a:cubicBezTo>
                  <a:cubicBezTo>
                    <a:pt x="43" y="81"/>
                    <a:pt x="35" y="78"/>
                    <a:pt x="29" y="71"/>
                  </a:cubicBezTo>
                  <a:cubicBezTo>
                    <a:pt x="15" y="58"/>
                    <a:pt x="15" y="37"/>
                    <a:pt x="29" y="24"/>
                  </a:cubicBezTo>
                  <a:cubicBezTo>
                    <a:pt x="35" y="17"/>
                    <a:pt x="43" y="14"/>
                    <a:pt x="52" y="14"/>
                  </a:cubicBezTo>
                  <a:cubicBezTo>
                    <a:pt x="61" y="14"/>
                    <a:pt x="70" y="17"/>
                    <a:pt x="76" y="24"/>
                  </a:cubicBezTo>
                  <a:cubicBezTo>
                    <a:pt x="89" y="37"/>
                    <a:pt x="89" y="58"/>
                    <a:pt x="76" y="7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1" name="Google Shape;9911;p224"/>
            <p:cNvSpPr/>
            <p:nvPr/>
          </p:nvSpPr>
          <p:spPr>
            <a:xfrm>
              <a:off x="1327" y="3111"/>
              <a:ext cx="112" cy="110"/>
            </a:xfrm>
            <a:custGeom>
              <a:rect b="b" l="l" r="r" t="t"/>
              <a:pathLst>
                <a:path extrusionOk="0" h="153" w="154">
                  <a:moveTo>
                    <a:pt x="140" y="47"/>
                  </a:moveTo>
                  <a:cubicBezTo>
                    <a:pt x="136" y="48"/>
                    <a:pt x="134" y="52"/>
                    <a:pt x="135" y="56"/>
                  </a:cubicBezTo>
                  <a:cubicBezTo>
                    <a:pt x="140" y="73"/>
                    <a:pt x="134" y="90"/>
                    <a:pt x="118" y="106"/>
                  </a:cubicBezTo>
                  <a:cubicBezTo>
                    <a:pt x="101" y="122"/>
                    <a:pt x="77" y="126"/>
                    <a:pt x="51" y="130"/>
                  </a:cubicBezTo>
                  <a:cubicBezTo>
                    <a:pt x="40" y="132"/>
                    <a:pt x="29" y="133"/>
                    <a:pt x="18" y="136"/>
                  </a:cubicBezTo>
                  <a:cubicBezTo>
                    <a:pt x="19" y="127"/>
                    <a:pt x="21" y="118"/>
                    <a:pt x="22" y="109"/>
                  </a:cubicBezTo>
                  <a:cubicBezTo>
                    <a:pt x="26" y="82"/>
                    <a:pt x="30" y="54"/>
                    <a:pt x="48" y="36"/>
                  </a:cubicBezTo>
                  <a:cubicBezTo>
                    <a:pt x="64" y="20"/>
                    <a:pt x="81" y="15"/>
                    <a:pt x="98" y="19"/>
                  </a:cubicBezTo>
                  <a:cubicBezTo>
                    <a:pt x="102" y="20"/>
                    <a:pt x="106" y="18"/>
                    <a:pt x="107" y="14"/>
                  </a:cubicBezTo>
                  <a:cubicBezTo>
                    <a:pt x="108" y="10"/>
                    <a:pt x="105" y="7"/>
                    <a:pt x="102" y="6"/>
                  </a:cubicBezTo>
                  <a:cubicBezTo>
                    <a:pt x="80" y="0"/>
                    <a:pt x="57" y="7"/>
                    <a:pt x="38" y="26"/>
                  </a:cubicBezTo>
                  <a:cubicBezTo>
                    <a:pt x="17" y="47"/>
                    <a:pt x="13" y="78"/>
                    <a:pt x="8" y="107"/>
                  </a:cubicBezTo>
                  <a:cubicBezTo>
                    <a:pt x="6" y="120"/>
                    <a:pt x="4" y="133"/>
                    <a:pt x="1" y="144"/>
                  </a:cubicBezTo>
                  <a:cubicBezTo>
                    <a:pt x="0" y="147"/>
                    <a:pt x="1" y="150"/>
                    <a:pt x="3" y="151"/>
                  </a:cubicBezTo>
                  <a:cubicBezTo>
                    <a:pt x="4" y="153"/>
                    <a:pt x="6" y="153"/>
                    <a:pt x="8" y="153"/>
                  </a:cubicBezTo>
                  <a:cubicBezTo>
                    <a:pt x="9" y="153"/>
                    <a:pt x="9" y="153"/>
                    <a:pt x="10" y="153"/>
                  </a:cubicBezTo>
                  <a:cubicBezTo>
                    <a:pt x="23" y="148"/>
                    <a:pt x="38" y="146"/>
                    <a:pt x="53" y="144"/>
                  </a:cubicBezTo>
                  <a:cubicBezTo>
                    <a:pt x="80" y="140"/>
                    <a:pt x="108" y="136"/>
                    <a:pt x="128" y="116"/>
                  </a:cubicBezTo>
                  <a:cubicBezTo>
                    <a:pt x="147" y="97"/>
                    <a:pt x="154" y="74"/>
                    <a:pt x="149" y="52"/>
                  </a:cubicBezTo>
                  <a:cubicBezTo>
                    <a:pt x="148" y="49"/>
                    <a:pt x="144" y="46"/>
                    <a:pt x="140" y="4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912" name="Google Shape;9912;p224"/>
          <p:cNvGrpSpPr/>
          <p:nvPr/>
        </p:nvGrpSpPr>
        <p:grpSpPr>
          <a:xfrm>
            <a:off x="1388591" y="2727150"/>
            <a:ext cx="1206500" cy="1062038"/>
            <a:chOff x="4148138" y="5297488"/>
            <a:chExt cx="1206500" cy="1062038"/>
          </a:xfrm>
        </p:grpSpPr>
        <p:sp>
          <p:nvSpPr>
            <p:cNvPr id="9913" name="Google Shape;9913;p224"/>
            <p:cNvSpPr/>
            <p:nvPr/>
          </p:nvSpPr>
          <p:spPr>
            <a:xfrm>
              <a:off x="4148138" y="5580063"/>
              <a:ext cx="1206500" cy="779463"/>
            </a:xfrm>
            <a:custGeom>
              <a:rect b="b" l="l" r="r" t="t"/>
              <a:pathLst>
                <a:path extrusionOk="0" h="446" w="691">
                  <a:moveTo>
                    <a:pt x="546" y="157"/>
                  </a:moveTo>
                  <a:cubicBezTo>
                    <a:pt x="482" y="157"/>
                    <a:pt x="428" y="199"/>
                    <a:pt x="409" y="257"/>
                  </a:cubicBezTo>
                  <a:cubicBezTo>
                    <a:pt x="344" y="257"/>
                    <a:pt x="344" y="257"/>
                    <a:pt x="344" y="257"/>
                  </a:cubicBezTo>
                  <a:cubicBezTo>
                    <a:pt x="330" y="213"/>
                    <a:pt x="295" y="178"/>
                    <a:pt x="251" y="164"/>
                  </a:cubicBezTo>
                  <a:cubicBezTo>
                    <a:pt x="251" y="10"/>
                    <a:pt x="251" y="10"/>
                    <a:pt x="251" y="10"/>
                  </a:cubicBezTo>
                  <a:cubicBezTo>
                    <a:pt x="251" y="5"/>
                    <a:pt x="247" y="0"/>
                    <a:pt x="242" y="0"/>
                  </a:cubicBezTo>
                  <a:cubicBezTo>
                    <a:pt x="127" y="0"/>
                    <a:pt x="127" y="0"/>
                    <a:pt x="127" y="0"/>
                  </a:cubicBezTo>
                  <a:cubicBezTo>
                    <a:pt x="124" y="0"/>
                    <a:pt x="120" y="2"/>
                    <a:pt x="118" y="6"/>
                  </a:cubicBezTo>
                  <a:cubicBezTo>
                    <a:pt x="81" y="88"/>
                    <a:pt x="81" y="88"/>
                    <a:pt x="81" y="88"/>
                  </a:cubicBezTo>
                  <a:cubicBezTo>
                    <a:pt x="10" y="87"/>
                    <a:pt x="10" y="87"/>
                    <a:pt x="10" y="87"/>
                  </a:cubicBezTo>
                  <a:cubicBezTo>
                    <a:pt x="7" y="87"/>
                    <a:pt x="4" y="88"/>
                    <a:pt x="3" y="90"/>
                  </a:cubicBezTo>
                  <a:cubicBezTo>
                    <a:pt x="1" y="91"/>
                    <a:pt x="0" y="94"/>
                    <a:pt x="0" y="97"/>
                  </a:cubicBezTo>
                  <a:cubicBezTo>
                    <a:pt x="0" y="314"/>
                    <a:pt x="0" y="314"/>
                    <a:pt x="0" y="314"/>
                  </a:cubicBezTo>
                  <a:cubicBezTo>
                    <a:pt x="0" y="320"/>
                    <a:pt x="4" y="324"/>
                    <a:pt x="9" y="324"/>
                  </a:cubicBezTo>
                  <a:cubicBezTo>
                    <a:pt x="64" y="324"/>
                    <a:pt x="64" y="324"/>
                    <a:pt x="64" y="324"/>
                  </a:cubicBezTo>
                  <a:cubicBezTo>
                    <a:pt x="75" y="393"/>
                    <a:pt x="135" y="446"/>
                    <a:pt x="207" y="446"/>
                  </a:cubicBezTo>
                  <a:cubicBezTo>
                    <a:pt x="286" y="446"/>
                    <a:pt x="351" y="381"/>
                    <a:pt x="351" y="301"/>
                  </a:cubicBezTo>
                  <a:cubicBezTo>
                    <a:pt x="351" y="293"/>
                    <a:pt x="350" y="284"/>
                    <a:pt x="349" y="276"/>
                  </a:cubicBezTo>
                  <a:cubicBezTo>
                    <a:pt x="404" y="276"/>
                    <a:pt x="404" y="276"/>
                    <a:pt x="404" y="276"/>
                  </a:cubicBezTo>
                  <a:cubicBezTo>
                    <a:pt x="403" y="284"/>
                    <a:pt x="402" y="293"/>
                    <a:pt x="402" y="301"/>
                  </a:cubicBezTo>
                  <a:cubicBezTo>
                    <a:pt x="402" y="381"/>
                    <a:pt x="467" y="446"/>
                    <a:pt x="546" y="446"/>
                  </a:cubicBezTo>
                  <a:cubicBezTo>
                    <a:pt x="626" y="446"/>
                    <a:pt x="691" y="381"/>
                    <a:pt x="691" y="301"/>
                  </a:cubicBezTo>
                  <a:cubicBezTo>
                    <a:pt x="691" y="221"/>
                    <a:pt x="626" y="157"/>
                    <a:pt x="546" y="157"/>
                  </a:cubicBezTo>
                  <a:close/>
                  <a:moveTo>
                    <a:pt x="134" y="20"/>
                  </a:moveTo>
                  <a:cubicBezTo>
                    <a:pt x="169" y="20"/>
                    <a:pt x="169" y="20"/>
                    <a:pt x="169" y="20"/>
                  </a:cubicBezTo>
                  <a:cubicBezTo>
                    <a:pt x="169" y="87"/>
                    <a:pt x="169" y="87"/>
                    <a:pt x="169" y="87"/>
                  </a:cubicBezTo>
                  <a:cubicBezTo>
                    <a:pt x="103" y="88"/>
                    <a:pt x="103" y="88"/>
                    <a:pt x="103" y="88"/>
                  </a:cubicBezTo>
                  <a:lnTo>
                    <a:pt x="134" y="20"/>
                  </a:lnTo>
                  <a:close/>
                  <a:moveTo>
                    <a:pt x="19" y="305"/>
                  </a:moveTo>
                  <a:cubicBezTo>
                    <a:pt x="19" y="106"/>
                    <a:pt x="19" y="106"/>
                    <a:pt x="19" y="106"/>
                  </a:cubicBezTo>
                  <a:cubicBezTo>
                    <a:pt x="87" y="107"/>
                    <a:pt x="87" y="107"/>
                    <a:pt x="87" y="107"/>
                  </a:cubicBezTo>
                  <a:cubicBezTo>
                    <a:pt x="87" y="107"/>
                    <a:pt x="88" y="107"/>
                    <a:pt x="88" y="107"/>
                  </a:cubicBezTo>
                  <a:cubicBezTo>
                    <a:pt x="88" y="107"/>
                    <a:pt x="88" y="107"/>
                    <a:pt x="88" y="107"/>
                  </a:cubicBezTo>
                  <a:cubicBezTo>
                    <a:pt x="88" y="107"/>
                    <a:pt x="88" y="107"/>
                    <a:pt x="88" y="107"/>
                  </a:cubicBezTo>
                  <a:cubicBezTo>
                    <a:pt x="179" y="106"/>
                    <a:pt x="179" y="106"/>
                    <a:pt x="179" y="106"/>
                  </a:cubicBezTo>
                  <a:cubicBezTo>
                    <a:pt x="185" y="106"/>
                    <a:pt x="189" y="102"/>
                    <a:pt x="189" y="97"/>
                  </a:cubicBezTo>
                  <a:cubicBezTo>
                    <a:pt x="189" y="20"/>
                    <a:pt x="189" y="20"/>
                    <a:pt x="189" y="20"/>
                  </a:cubicBezTo>
                  <a:cubicBezTo>
                    <a:pt x="232" y="20"/>
                    <a:pt x="232" y="20"/>
                    <a:pt x="232" y="20"/>
                  </a:cubicBezTo>
                  <a:cubicBezTo>
                    <a:pt x="232" y="159"/>
                    <a:pt x="232" y="159"/>
                    <a:pt x="232" y="159"/>
                  </a:cubicBezTo>
                  <a:cubicBezTo>
                    <a:pt x="224" y="157"/>
                    <a:pt x="215" y="157"/>
                    <a:pt x="207" y="157"/>
                  </a:cubicBezTo>
                  <a:cubicBezTo>
                    <a:pt x="127" y="157"/>
                    <a:pt x="62" y="221"/>
                    <a:pt x="62" y="301"/>
                  </a:cubicBezTo>
                  <a:cubicBezTo>
                    <a:pt x="62" y="302"/>
                    <a:pt x="62" y="303"/>
                    <a:pt x="62" y="305"/>
                  </a:cubicBezTo>
                  <a:lnTo>
                    <a:pt x="19" y="305"/>
                  </a:lnTo>
                  <a:close/>
                  <a:moveTo>
                    <a:pt x="207" y="426"/>
                  </a:moveTo>
                  <a:cubicBezTo>
                    <a:pt x="138" y="426"/>
                    <a:pt x="82" y="370"/>
                    <a:pt x="82" y="301"/>
                  </a:cubicBezTo>
                  <a:cubicBezTo>
                    <a:pt x="82" y="232"/>
                    <a:pt x="138" y="176"/>
                    <a:pt x="207" y="176"/>
                  </a:cubicBezTo>
                  <a:cubicBezTo>
                    <a:pt x="276" y="176"/>
                    <a:pt x="332" y="232"/>
                    <a:pt x="332" y="301"/>
                  </a:cubicBezTo>
                  <a:cubicBezTo>
                    <a:pt x="332" y="370"/>
                    <a:pt x="276" y="426"/>
                    <a:pt x="207" y="426"/>
                  </a:cubicBezTo>
                  <a:close/>
                  <a:moveTo>
                    <a:pt x="546" y="426"/>
                  </a:moveTo>
                  <a:cubicBezTo>
                    <a:pt x="477" y="426"/>
                    <a:pt x="421" y="370"/>
                    <a:pt x="421" y="301"/>
                  </a:cubicBezTo>
                  <a:cubicBezTo>
                    <a:pt x="421" y="232"/>
                    <a:pt x="477" y="176"/>
                    <a:pt x="546" y="176"/>
                  </a:cubicBezTo>
                  <a:cubicBezTo>
                    <a:pt x="615" y="176"/>
                    <a:pt x="671" y="232"/>
                    <a:pt x="671" y="301"/>
                  </a:cubicBezTo>
                  <a:cubicBezTo>
                    <a:pt x="671" y="370"/>
                    <a:pt x="615" y="426"/>
                    <a:pt x="546" y="4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4" name="Google Shape;9914;p224"/>
            <p:cNvSpPr/>
            <p:nvPr/>
          </p:nvSpPr>
          <p:spPr>
            <a:xfrm>
              <a:off x="4414838" y="5297488"/>
              <a:ext cx="927100" cy="663575"/>
            </a:xfrm>
            <a:custGeom>
              <a:rect b="b" l="l" r="r" t="t"/>
              <a:pathLst>
                <a:path extrusionOk="0" h="380" w="530">
                  <a:moveTo>
                    <a:pt x="477" y="132"/>
                  </a:moveTo>
                  <a:cubicBezTo>
                    <a:pt x="472" y="133"/>
                    <a:pt x="472" y="133"/>
                    <a:pt x="472" y="133"/>
                  </a:cubicBezTo>
                  <a:cubicBezTo>
                    <a:pt x="471" y="131"/>
                    <a:pt x="470" y="130"/>
                    <a:pt x="470" y="128"/>
                  </a:cubicBezTo>
                  <a:cubicBezTo>
                    <a:pt x="464" y="115"/>
                    <a:pt x="457" y="100"/>
                    <a:pt x="442" y="92"/>
                  </a:cubicBezTo>
                  <a:cubicBezTo>
                    <a:pt x="438" y="90"/>
                    <a:pt x="434" y="88"/>
                    <a:pt x="430" y="87"/>
                  </a:cubicBezTo>
                  <a:cubicBezTo>
                    <a:pt x="426" y="85"/>
                    <a:pt x="421" y="83"/>
                    <a:pt x="418" y="81"/>
                  </a:cubicBezTo>
                  <a:cubicBezTo>
                    <a:pt x="413" y="77"/>
                    <a:pt x="410" y="71"/>
                    <a:pt x="406" y="65"/>
                  </a:cubicBezTo>
                  <a:cubicBezTo>
                    <a:pt x="402" y="58"/>
                    <a:pt x="398" y="50"/>
                    <a:pt x="390" y="44"/>
                  </a:cubicBezTo>
                  <a:cubicBezTo>
                    <a:pt x="384" y="39"/>
                    <a:pt x="377" y="37"/>
                    <a:pt x="371" y="35"/>
                  </a:cubicBezTo>
                  <a:cubicBezTo>
                    <a:pt x="367" y="34"/>
                    <a:pt x="362" y="32"/>
                    <a:pt x="359" y="30"/>
                  </a:cubicBezTo>
                  <a:cubicBezTo>
                    <a:pt x="357" y="28"/>
                    <a:pt x="356" y="25"/>
                    <a:pt x="354" y="22"/>
                  </a:cubicBezTo>
                  <a:cubicBezTo>
                    <a:pt x="351" y="16"/>
                    <a:pt x="347" y="8"/>
                    <a:pt x="337" y="4"/>
                  </a:cubicBezTo>
                  <a:cubicBezTo>
                    <a:pt x="324" y="0"/>
                    <a:pt x="311" y="6"/>
                    <a:pt x="301" y="21"/>
                  </a:cubicBezTo>
                  <a:cubicBezTo>
                    <a:pt x="300" y="22"/>
                    <a:pt x="299" y="23"/>
                    <a:pt x="298" y="25"/>
                  </a:cubicBezTo>
                  <a:cubicBezTo>
                    <a:pt x="294" y="30"/>
                    <a:pt x="291" y="36"/>
                    <a:pt x="286" y="38"/>
                  </a:cubicBezTo>
                  <a:cubicBezTo>
                    <a:pt x="284" y="39"/>
                    <a:pt x="281" y="39"/>
                    <a:pt x="278" y="39"/>
                  </a:cubicBezTo>
                  <a:cubicBezTo>
                    <a:pt x="274" y="40"/>
                    <a:pt x="271" y="40"/>
                    <a:pt x="267" y="41"/>
                  </a:cubicBezTo>
                  <a:cubicBezTo>
                    <a:pt x="254" y="46"/>
                    <a:pt x="246" y="56"/>
                    <a:pt x="239" y="66"/>
                  </a:cubicBezTo>
                  <a:cubicBezTo>
                    <a:pt x="234" y="73"/>
                    <a:pt x="229" y="80"/>
                    <a:pt x="223" y="82"/>
                  </a:cubicBezTo>
                  <a:cubicBezTo>
                    <a:pt x="222" y="83"/>
                    <a:pt x="221" y="83"/>
                    <a:pt x="219" y="84"/>
                  </a:cubicBezTo>
                  <a:cubicBezTo>
                    <a:pt x="217" y="85"/>
                    <a:pt x="214" y="86"/>
                    <a:pt x="212" y="87"/>
                  </a:cubicBezTo>
                  <a:cubicBezTo>
                    <a:pt x="196" y="96"/>
                    <a:pt x="195" y="112"/>
                    <a:pt x="194" y="125"/>
                  </a:cubicBezTo>
                  <a:cubicBezTo>
                    <a:pt x="194" y="129"/>
                    <a:pt x="193" y="133"/>
                    <a:pt x="193" y="137"/>
                  </a:cubicBezTo>
                  <a:cubicBezTo>
                    <a:pt x="154" y="92"/>
                    <a:pt x="154" y="92"/>
                    <a:pt x="154" y="92"/>
                  </a:cubicBezTo>
                  <a:cubicBezTo>
                    <a:pt x="152" y="91"/>
                    <a:pt x="151" y="90"/>
                    <a:pt x="149" y="89"/>
                  </a:cubicBezTo>
                  <a:cubicBezTo>
                    <a:pt x="12" y="55"/>
                    <a:pt x="12" y="55"/>
                    <a:pt x="12" y="55"/>
                  </a:cubicBezTo>
                  <a:cubicBezTo>
                    <a:pt x="9" y="55"/>
                    <a:pt x="6" y="55"/>
                    <a:pt x="3" y="57"/>
                  </a:cubicBezTo>
                  <a:cubicBezTo>
                    <a:pt x="1" y="59"/>
                    <a:pt x="0" y="62"/>
                    <a:pt x="0" y="65"/>
                  </a:cubicBezTo>
                  <a:cubicBezTo>
                    <a:pt x="0" y="119"/>
                    <a:pt x="0" y="119"/>
                    <a:pt x="0" y="119"/>
                  </a:cubicBezTo>
                  <a:cubicBezTo>
                    <a:pt x="0" y="123"/>
                    <a:pt x="2" y="127"/>
                    <a:pt x="6" y="128"/>
                  </a:cubicBezTo>
                  <a:cubicBezTo>
                    <a:pt x="115" y="167"/>
                    <a:pt x="115" y="167"/>
                    <a:pt x="115" y="167"/>
                  </a:cubicBezTo>
                  <a:cubicBezTo>
                    <a:pt x="217" y="375"/>
                    <a:pt x="217" y="375"/>
                    <a:pt x="217" y="375"/>
                  </a:cubicBezTo>
                  <a:cubicBezTo>
                    <a:pt x="219" y="378"/>
                    <a:pt x="222" y="380"/>
                    <a:pt x="226" y="380"/>
                  </a:cubicBezTo>
                  <a:cubicBezTo>
                    <a:pt x="227" y="380"/>
                    <a:pt x="228" y="380"/>
                    <a:pt x="230" y="379"/>
                  </a:cubicBezTo>
                  <a:cubicBezTo>
                    <a:pt x="524" y="240"/>
                    <a:pt x="524" y="240"/>
                    <a:pt x="524" y="240"/>
                  </a:cubicBezTo>
                  <a:cubicBezTo>
                    <a:pt x="528" y="237"/>
                    <a:pt x="530" y="232"/>
                    <a:pt x="528" y="227"/>
                  </a:cubicBezTo>
                  <a:cubicBezTo>
                    <a:pt x="487" y="138"/>
                    <a:pt x="487" y="138"/>
                    <a:pt x="487" y="138"/>
                  </a:cubicBezTo>
                  <a:cubicBezTo>
                    <a:pt x="486" y="134"/>
                    <a:pt x="481" y="132"/>
                    <a:pt x="477" y="132"/>
                  </a:cubicBezTo>
                  <a:close/>
                  <a:moveTo>
                    <a:pt x="208" y="151"/>
                  </a:moveTo>
                  <a:cubicBezTo>
                    <a:pt x="212" y="143"/>
                    <a:pt x="213" y="134"/>
                    <a:pt x="214" y="126"/>
                  </a:cubicBezTo>
                  <a:cubicBezTo>
                    <a:pt x="214" y="114"/>
                    <a:pt x="215" y="108"/>
                    <a:pt x="221" y="104"/>
                  </a:cubicBezTo>
                  <a:cubicBezTo>
                    <a:pt x="223" y="103"/>
                    <a:pt x="224" y="103"/>
                    <a:pt x="226" y="102"/>
                  </a:cubicBezTo>
                  <a:cubicBezTo>
                    <a:pt x="228" y="102"/>
                    <a:pt x="229" y="101"/>
                    <a:pt x="231" y="100"/>
                  </a:cubicBezTo>
                  <a:cubicBezTo>
                    <a:pt x="242" y="95"/>
                    <a:pt x="249" y="85"/>
                    <a:pt x="255" y="77"/>
                  </a:cubicBezTo>
                  <a:cubicBezTo>
                    <a:pt x="261" y="69"/>
                    <a:pt x="266" y="62"/>
                    <a:pt x="273" y="60"/>
                  </a:cubicBezTo>
                  <a:cubicBezTo>
                    <a:pt x="275" y="59"/>
                    <a:pt x="277" y="59"/>
                    <a:pt x="280" y="59"/>
                  </a:cubicBezTo>
                  <a:cubicBezTo>
                    <a:pt x="284" y="58"/>
                    <a:pt x="289" y="58"/>
                    <a:pt x="293" y="56"/>
                  </a:cubicBezTo>
                  <a:cubicBezTo>
                    <a:pt x="303" y="51"/>
                    <a:pt x="309" y="43"/>
                    <a:pt x="314" y="36"/>
                  </a:cubicBezTo>
                  <a:cubicBezTo>
                    <a:pt x="315" y="34"/>
                    <a:pt x="316" y="33"/>
                    <a:pt x="317" y="32"/>
                  </a:cubicBezTo>
                  <a:cubicBezTo>
                    <a:pt x="319" y="29"/>
                    <a:pt x="325" y="21"/>
                    <a:pt x="331" y="23"/>
                  </a:cubicBezTo>
                  <a:cubicBezTo>
                    <a:pt x="333" y="24"/>
                    <a:pt x="334" y="26"/>
                    <a:pt x="337" y="31"/>
                  </a:cubicBezTo>
                  <a:cubicBezTo>
                    <a:pt x="339" y="35"/>
                    <a:pt x="342" y="40"/>
                    <a:pt x="346" y="44"/>
                  </a:cubicBezTo>
                  <a:cubicBezTo>
                    <a:pt x="352" y="49"/>
                    <a:pt x="359" y="52"/>
                    <a:pt x="366" y="54"/>
                  </a:cubicBezTo>
                  <a:cubicBezTo>
                    <a:pt x="370" y="55"/>
                    <a:pt x="375" y="57"/>
                    <a:pt x="378" y="59"/>
                  </a:cubicBezTo>
                  <a:cubicBezTo>
                    <a:pt x="383" y="63"/>
                    <a:pt x="386" y="68"/>
                    <a:pt x="389" y="75"/>
                  </a:cubicBezTo>
                  <a:cubicBezTo>
                    <a:pt x="394" y="82"/>
                    <a:pt x="398" y="90"/>
                    <a:pt x="406" y="96"/>
                  </a:cubicBezTo>
                  <a:cubicBezTo>
                    <a:pt x="412" y="100"/>
                    <a:pt x="418" y="103"/>
                    <a:pt x="423" y="105"/>
                  </a:cubicBezTo>
                  <a:cubicBezTo>
                    <a:pt x="427" y="106"/>
                    <a:pt x="430" y="107"/>
                    <a:pt x="433" y="109"/>
                  </a:cubicBezTo>
                  <a:cubicBezTo>
                    <a:pt x="442" y="114"/>
                    <a:pt x="447" y="124"/>
                    <a:pt x="452" y="136"/>
                  </a:cubicBezTo>
                  <a:cubicBezTo>
                    <a:pt x="219" y="166"/>
                    <a:pt x="219" y="166"/>
                    <a:pt x="219" y="166"/>
                  </a:cubicBezTo>
                  <a:cubicBezTo>
                    <a:pt x="207" y="153"/>
                    <a:pt x="207" y="153"/>
                    <a:pt x="207" y="153"/>
                  </a:cubicBezTo>
                  <a:cubicBezTo>
                    <a:pt x="207" y="152"/>
                    <a:pt x="208" y="152"/>
                    <a:pt x="208" y="151"/>
                  </a:cubicBezTo>
                  <a:close/>
                  <a:moveTo>
                    <a:pt x="230" y="358"/>
                  </a:moveTo>
                  <a:cubicBezTo>
                    <a:pt x="131" y="154"/>
                    <a:pt x="131" y="154"/>
                    <a:pt x="131" y="154"/>
                  </a:cubicBezTo>
                  <a:cubicBezTo>
                    <a:pt x="130" y="152"/>
                    <a:pt x="128" y="150"/>
                    <a:pt x="126" y="150"/>
                  </a:cubicBezTo>
                  <a:cubicBezTo>
                    <a:pt x="19" y="112"/>
                    <a:pt x="19" y="112"/>
                    <a:pt x="19" y="112"/>
                  </a:cubicBezTo>
                  <a:cubicBezTo>
                    <a:pt x="19" y="77"/>
                    <a:pt x="19" y="77"/>
                    <a:pt x="19" y="77"/>
                  </a:cubicBezTo>
                  <a:cubicBezTo>
                    <a:pt x="141" y="107"/>
                    <a:pt x="141" y="107"/>
                    <a:pt x="141" y="107"/>
                  </a:cubicBezTo>
                  <a:cubicBezTo>
                    <a:pt x="208" y="183"/>
                    <a:pt x="208" y="183"/>
                    <a:pt x="208" y="183"/>
                  </a:cubicBezTo>
                  <a:cubicBezTo>
                    <a:pt x="210" y="186"/>
                    <a:pt x="213" y="187"/>
                    <a:pt x="216" y="186"/>
                  </a:cubicBezTo>
                  <a:cubicBezTo>
                    <a:pt x="473" y="152"/>
                    <a:pt x="473" y="152"/>
                    <a:pt x="473" y="152"/>
                  </a:cubicBezTo>
                  <a:cubicBezTo>
                    <a:pt x="507" y="226"/>
                    <a:pt x="507" y="226"/>
                    <a:pt x="507" y="226"/>
                  </a:cubicBezTo>
                  <a:lnTo>
                    <a:pt x="230" y="35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5" name="Google Shape;9915;p224"/>
            <p:cNvSpPr/>
            <p:nvPr/>
          </p:nvSpPr>
          <p:spPr>
            <a:xfrm>
              <a:off x="4430713" y="6029326"/>
              <a:ext cx="155575" cy="155575"/>
            </a:xfrm>
            <a:custGeom>
              <a:rect b="b" l="l" r="r" t="t"/>
              <a:pathLst>
                <a:path extrusionOk="0" h="89" w="89">
                  <a:moveTo>
                    <a:pt x="45" y="0"/>
                  </a:moveTo>
                  <a:cubicBezTo>
                    <a:pt x="20" y="0"/>
                    <a:pt x="0" y="20"/>
                    <a:pt x="0" y="44"/>
                  </a:cubicBezTo>
                  <a:cubicBezTo>
                    <a:pt x="0" y="69"/>
                    <a:pt x="20" y="89"/>
                    <a:pt x="45" y="89"/>
                  </a:cubicBezTo>
                  <a:cubicBezTo>
                    <a:pt x="69" y="89"/>
                    <a:pt x="89" y="69"/>
                    <a:pt x="89" y="44"/>
                  </a:cubicBezTo>
                  <a:cubicBezTo>
                    <a:pt x="89" y="20"/>
                    <a:pt x="69" y="0"/>
                    <a:pt x="45" y="0"/>
                  </a:cubicBezTo>
                  <a:close/>
                  <a:moveTo>
                    <a:pt x="45" y="69"/>
                  </a:moveTo>
                  <a:cubicBezTo>
                    <a:pt x="31" y="69"/>
                    <a:pt x="20" y="58"/>
                    <a:pt x="20" y="44"/>
                  </a:cubicBezTo>
                  <a:cubicBezTo>
                    <a:pt x="20" y="30"/>
                    <a:pt x="31" y="19"/>
                    <a:pt x="45" y="19"/>
                  </a:cubicBezTo>
                  <a:cubicBezTo>
                    <a:pt x="59" y="19"/>
                    <a:pt x="70" y="30"/>
                    <a:pt x="70" y="44"/>
                  </a:cubicBezTo>
                  <a:cubicBezTo>
                    <a:pt x="70" y="58"/>
                    <a:pt x="59" y="69"/>
                    <a:pt x="45" y="6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6" name="Google Shape;9916;p224"/>
            <p:cNvSpPr/>
            <p:nvPr/>
          </p:nvSpPr>
          <p:spPr>
            <a:xfrm>
              <a:off x="5024438" y="6029326"/>
              <a:ext cx="155575" cy="155575"/>
            </a:xfrm>
            <a:custGeom>
              <a:rect b="b" l="l" r="r" t="t"/>
              <a:pathLst>
                <a:path extrusionOk="0" h="89" w="89">
                  <a:moveTo>
                    <a:pt x="44" y="0"/>
                  </a:moveTo>
                  <a:cubicBezTo>
                    <a:pt x="20" y="0"/>
                    <a:pt x="0" y="20"/>
                    <a:pt x="0" y="44"/>
                  </a:cubicBezTo>
                  <a:cubicBezTo>
                    <a:pt x="0" y="69"/>
                    <a:pt x="20" y="89"/>
                    <a:pt x="44" y="89"/>
                  </a:cubicBezTo>
                  <a:cubicBezTo>
                    <a:pt x="69" y="89"/>
                    <a:pt x="89" y="69"/>
                    <a:pt x="89" y="44"/>
                  </a:cubicBezTo>
                  <a:cubicBezTo>
                    <a:pt x="89" y="20"/>
                    <a:pt x="69" y="0"/>
                    <a:pt x="44" y="0"/>
                  </a:cubicBezTo>
                  <a:close/>
                  <a:moveTo>
                    <a:pt x="44" y="69"/>
                  </a:moveTo>
                  <a:cubicBezTo>
                    <a:pt x="30" y="69"/>
                    <a:pt x="19" y="58"/>
                    <a:pt x="19" y="44"/>
                  </a:cubicBezTo>
                  <a:cubicBezTo>
                    <a:pt x="19" y="30"/>
                    <a:pt x="30" y="19"/>
                    <a:pt x="44" y="19"/>
                  </a:cubicBezTo>
                  <a:cubicBezTo>
                    <a:pt x="58" y="19"/>
                    <a:pt x="70" y="30"/>
                    <a:pt x="70" y="44"/>
                  </a:cubicBezTo>
                  <a:cubicBezTo>
                    <a:pt x="70" y="58"/>
                    <a:pt x="58" y="69"/>
                    <a:pt x="44" y="6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917" name="Google Shape;9917;p224"/>
          <p:cNvGrpSpPr/>
          <p:nvPr/>
        </p:nvGrpSpPr>
        <p:grpSpPr>
          <a:xfrm>
            <a:off x="4015336" y="2925697"/>
            <a:ext cx="1260475" cy="874712"/>
            <a:chOff x="4089401" y="3825876"/>
            <a:chExt cx="1260475" cy="874712"/>
          </a:xfrm>
        </p:grpSpPr>
        <p:sp>
          <p:nvSpPr>
            <p:cNvPr id="9918" name="Google Shape;9918;p224"/>
            <p:cNvSpPr/>
            <p:nvPr/>
          </p:nvSpPr>
          <p:spPr>
            <a:xfrm>
              <a:off x="4502151" y="4484688"/>
              <a:ext cx="847725" cy="215900"/>
            </a:xfrm>
            <a:custGeom>
              <a:rect b="b" l="l" r="r" t="t"/>
              <a:pathLst>
                <a:path extrusionOk="0" h="124" w="485">
                  <a:moveTo>
                    <a:pt x="485" y="36"/>
                  </a:moveTo>
                  <a:cubicBezTo>
                    <a:pt x="485" y="16"/>
                    <a:pt x="469" y="0"/>
                    <a:pt x="449" y="0"/>
                  </a:cubicBezTo>
                  <a:cubicBezTo>
                    <a:pt x="36" y="0"/>
                    <a:pt x="36" y="0"/>
                    <a:pt x="36" y="0"/>
                  </a:cubicBezTo>
                  <a:cubicBezTo>
                    <a:pt x="16" y="0"/>
                    <a:pt x="0" y="16"/>
                    <a:pt x="0" y="36"/>
                  </a:cubicBezTo>
                  <a:cubicBezTo>
                    <a:pt x="0" y="88"/>
                    <a:pt x="0" y="88"/>
                    <a:pt x="0" y="88"/>
                  </a:cubicBezTo>
                  <a:cubicBezTo>
                    <a:pt x="0" y="107"/>
                    <a:pt x="16" y="124"/>
                    <a:pt x="36" y="124"/>
                  </a:cubicBezTo>
                  <a:cubicBezTo>
                    <a:pt x="449" y="124"/>
                    <a:pt x="449" y="124"/>
                    <a:pt x="449" y="124"/>
                  </a:cubicBezTo>
                  <a:cubicBezTo>
                    <a:pt x="469" y="124"/>
                    <a:pt x="485" y="107"/>
                    <a:pt x="485" y="88"/>
                  </a:cubicBezTo>
                  <a:lnTo>
                    <a:pt x="485" y="36"/>
                  </a:lnTo>
                  <a:close/>
                  <a:moveTo>
                    <a:pt x="466" y="88"/>
                  </a:moveTo>
                  <a:cubicBezTo>
                    <a:pt x="466" y="97"/>
                    <a:pt x="459" y="104"/>
                    <a:pt x="449" y="104"/>
                  </a:cubicBezTo>
                  <a:cubicBezTo>
                    <a:pt x="36" y="104"/>
                    <a:pt x="36" y="104"/>
                    <a:pt x="36" y="104"/>
                  </a:cubicBezTo>
                  <a:cubicBezTo>
                    <a:pt x="27" y="104"/>
                    <a:pt x="19" y="97"/>
                    <a:pt x="19" y="88"/>
                  </a:cubicBezTo>
                  <a:cubicBezTo>
                    <a:pt x="19" y="36"/>
                    <a:pt x="19" y="36"/>
                    <a:pt x="19" y="36"/>
                  </a:cubicBezTo>
                  <a:cubicBezTo>
                    <a:pt x="19" y="27"/>
                    <a:pt x="27" y="20"/>
                    <a:pt x="36" y="20"/>
                  </a:cubicBezTo>
                  <a:cubicBezTo>
                    <a:pt x="449" y="20"/>
                    <a:pt x="449" y="20"/>
                    <a:pt x="449" y="20"/>
                  </a:cubicBezTo>
                  <a:cubicBezTo>
                    <a:pt x="459" y="20"/>
                    <a:pt x="466" y="27"/>
                    <a:pt x="466" y="36"/>
                  </a:cubicBezTo>
                  <a:lnTo>
                    <a:pt x="466" y="8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9" name="Google Shape;9919;p224"/>
            <p:cNvSpPr/>
            <p:nvPr/>
          </p:nvSpPr>
          <p:spPr>
            <a:xfrm>
              <a:off x="4818063" y="3927476"/>
              <a:ext cx="457200" cy="541338"/>
            </a:xfrm>
            <a:custGeom>
              <a:rect b="b" l="l" r="r" t="t"/>
              <a:pathLst>
                <a:path extrusionOk="0" h="310" w="261">
                  <a:moveTo>
                    <a:pt x="204" y="0"/>
                  </a:moveTo>
                  <a:cubicBezTo>
                    <a:pt x="134" y="0"/>
                    <a:pt x="134" y="0"/>
                    <a:pt x="134" y="0"/>
                  </a:cubicBezTo>
                  <a:cubicBezTo>
                    <a:pt x="108" y="0"/>
                    <a:pt x="84" y="0"/>
                    <a:pt x="63" y="49"/>
                  </a:cubicBezTo>
                  <a:cubicBezTo>
                    <a:pt x="1" y="189"/>
                    <a:pt x="1" y="189"/>
                    <a:pt x="1" y="189"/>
                  </a:cubicBezTo>
                  <a:cubicBezTo>
                    <a:pt x="0" y="191"/>
                    <a:pt x="0" y="192"/>
                    <a:pt x="0" y="193"/>
                  </a:cubicBezTo>
                  <a:cubicBezTo>
                    <a:pt x="0" y="219"/>
                    <a:pt x="34" y="310"/>
                    <a:pt x="69" y="310"/>
                  </a:cubicBezTo>
                  <a:cubicBezTo>
                    <a:pt x="204" y="310"/>
                    <a:pt x="204" y="310"/>
                    <a:pt x="204" y="310"/>
                  </a:cubicBezTo>
                  <a:cubicBezTo>
                    <a:pt x="235" y="310"/>
                    <a:pt x="261" y="284"/>
                    <a:pt x="261" y="253"/>
                  </a:cubicBezTo>
                  <a:cubicBezTo>
                    <a:pt x="261" y="57"/>
                    <a:pt x="261" y="57"/>
                    <a:pt x="261" y="57"/>
                  </a:cubicBezTo>
                  <a:cubicBezTo>
                    <a:pt x="261" y="25"/>
                    <a:pt x="235" y="0"/>
                    <a:pt x="204" y="0"/>
                  </a:cubicBezTo>
                  <a:close/>
                  <a:moveTo>
                    <a:pt x="241" y="253"/>
                  </a:moveTo>
                  <a:cubicBezTo>
                    <a:pt x="241" y="274"/>
                    <a:pt x="224" y="291"/>
                    <a:pt x="204" y="291"/>
                  </a:cubicBezTo>
                  <a:cubicBezTo>
                    <a:pt x="69" y="291"/>
                    <a:pt x="69" y="291"/>
                    <a:pt x="69" y="291"/>
                  </a:cubicBezTo>
                  <a:cubicBezTo>
                    <a:pt x="53" y="291"/>
                    <a:pt x="21" y="223"/>
                    <a:pt x="20" y="195"/>
                  </a:cubicBezTo>
                  <a:cubicBezTo>
                    <a:pt x="81" y="57"/>
                    <a:pt x="81" y="57"/>
                    <a:pt x="81" y="57"/>
                  </a:cubicBezTo>
                  <a:cubicBezTo>
                    <a:pt x="97" y="19"/>
                    <a:pt x="110" y="19"/>
                    <a:pt x="134" y="19"/>
                  </a:cubicBezTo>
                  <a:cubicBezTo>
                    <a:pt x="204" y="19"/>
                    <a:pt x="204" y="19"/>
                    <a:pt x="204" y="19"/>
                  </a:cubicBezTo>
                  <a:cubicBezTo>
                    <a:pt x="224" y="19"/>
                    <a:pt x="241" y="36"/>
                    <a:pt x="241" y="57"/>
                  </a:cubicBezTo>
                  <a:lnTo>
                    <a:pt x="241" y="25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0" name="Google Shape;9920;p224"/>
            <p:cNvSpPr/>
            <p:nvPr/>
          </p:nvSpPr>
          <p:spPr>
            <a:xfrm>
              <a:off x="4089401" y="3825876"/>
              <a:ext cx="782638" cy="854075"/>
            </a:xfrm>
            <a:custGeom>
              <a:rect b="b" l="l" r="r" t="t"/>
              <a:pathLst>
                <a:path extrusionOk="0" h="489" w="448">
                  <a:moveTo>
                    <a:pt x="36" y="479"/>
                  </a:moveTo>
                  <a:cubicBezTo>
                    <a:pt x="36" y="485"/>
                    <a:pt x="40" y="489"/>
                    <a:pt x="46" y="489"/>
                  </a:cubicBezTo>
                  <a:cubicBezTo>
                    <a:pt x="165" y="489"/>
                    <a:pt x="165" y="489"/>
                    <a:pt x="165" y="489"/>
                  </a:cubicBezTo>
                  <a:cubicBezTo>
                    <a:pt x="169" y="489"/>
                    <a:pt x="173" y="486"/>
                    <a:pt x="174" y="482"/>
                  </a:cubicBezTo>
                  <a:cubicBezTo>
                    <a:pt x="190" y="433"/>
                    <a:pt x="190" y="433"/>
                    <a:pt x="190" y="433"/>
                  </a:cubicBezTo>
                  <a:cubicBezTo>
                    <a:pt x="191" y="430"/>
                    <a:pt x="190" y="426"/>
                    <a:pt x="187" y="423"/>
                  </a:cubicBezTo>
                  <a:cubicBezTo>
                    <a:pt x="184" y="421"/>
                    <a:pt x="180" y="420"/>
                    <a:pt x="177" y="421"/>
                  </a:cubicBezTo>
                  <a:cubicBezTo>
                    <a:pt x="138" y="439"/>
                    <a:pt x="138" y="439"/>
                    <a:pt x="138" y="439"/>
                  </a:cubicBezTo>
                  <a:cubicBezTo>
                    <a:pt x="79" y="350"/>
                    <a:pt x="79" y="350"/>
                    <a:pt x="79" y="350"/>
                  </a:cubicBezTo>
                  <a:cubicBezTo>
                    <a:pt x="94" y="341"/>
                    <a:pt x="103" y="325"/>
                    <a:pt x="103" y="306"/>
                  </a:cubicBezTo>
                  <a:cubicBezTo>
                    <a:pt x="103" y="300"/>
                    <a:pt x="102" y="294"/>
                    <a:pt x="100" y="288"/>
                  </a:cubicBezTo>
                  <a:cubicBezTo>
                    <a:pt x="128" y="175"/>
                    <a:pt x="128" y="175"/>
                    <a:pt x="128" y="175"/>
                  </a:cubicBezTo>
                  <a:cubicBezTo>
                    <a:pt x="139" y="166"/>
                    <a:pt x="146" y="153"/>
                    <a:pt x="147" y="139"/>
                  </a:cubicBezTo>
                  <a:cubicBezTo>
                    <a:pt x="184" y="119"/>
                    <a:pt x="184" y="119"/>
                    <a:pt x="184" y="119"/>
                  </a:cubicBezTo>
                  <a:cubicBezTo>
                    <a:pt x="318" y="349"/>
                    <a:pt x="318" y="349"/>
                    <a:pt x="318" y="349"/>
                  </a:cubicBezTo>
                  <a:cubicBezTo>
                    <a:pt x="289" y="349"/>
                    <a:pt x="289" y="349"/>
                    <a:pt x="289" y="349"/>
                  </a:cubicBezTo>
                  <a:cubicBezTo>
                    <a:pt x="284" y="349"/>
                    <a:pt x="279" y="353"/>
                    <a:pt x="279" y="358"/>
                  </a:cubicBezTo>
                  <a:cubicBezTo>
                    <a:pt x="279" y="364"/>
                    <a:pt x="284" y="368"/>
                    <a:pt x="289" y="368"/>
                  </a:cubicBezTo>
                  <a:cubicBezTo>
                    <a:pt x="414" y="368"/>
                    <a:pt x="414" y="368"/>
                    <a:pt x="414" y="368"/>
                  </a:cubicBezTo>
                  <a:cubicBezTo>
                    <a:pt x="414" y="368"/>
                    <a:pt x="414" y="368"/>
                    <a:pt x="414" y="368"/>
                  </a:cubicBezTo>
                  <a:cubicBezTo>
                    <a:pt x="414" y="368"/>
                    <a:pt x="414" y="368"/>
                    <a:pt x="414" y="368"/>
                  </a:cubicBezTo>
                  <a:cubicBezTo>
                    <a:pt x="438" y="368"/>
                    <a:pt x="438" y="368"/>
                    <a:pt x="438" y="368"/>
                  </a:cubicBezTo>
                  <a:cubicBezTo>
                    <a:pt x="443" y="368"/>
                    <a:pt x="448" y="364"/>
                    <a:pt x="448" y="358"/>
                  </a:cubicBezTo>
                  <a:cubicBezTo>
                    <a:pt x="448" y="353"/>
                    <a:pt x="443" y="349"/>
                    <a:pt x="438" y="349"/>
                  </a:cubicBezTo>
                  <a:cubicBezTo>
                    <a:pt x="419" y="349"/>
                    <a:pt x="419" y="349"/>
                    <a:pt x="419" y="349"/>
                  </a:cubicBezTo>
                  <a:cubicBezTo>
                    <a:pt x="263" y="79"/>
                    <a:pt x="263" y="79"/>
                    <a:pt x="263" y="79"/>
                  </a:cubicBezTo>
                  <a:cubicBezTo>
                    <a:pt x="265" y="73"/>
                    <a:pt x="266" y="66"/>
                    <a:pt x="266" y="59"/>
                  </a:cubicBezTo>
                  <a:cubicBezTo>
                    <a:pt x="266" y="27"/>
                    <a:pt x="240" y="0"/>
                    <a:pt x="207" y="0"/>
                  </a:cubicBezTo>
                  <a:cubicBezTo>
                    <a:pt x="179" y="0"/>
                    <a:pt x="155" y="21"/>
                    <a:pt x="149" y="48"/>
                  </a:cubicBezTo>
                  <a:cubicBezTo>
                    <a:pt x="94" y="78"/>
                    <a:pt x="94" y="78"/>
                    <a:pt x="94" y="78"/>
                  </a:cubicBezTo>
                  <a:cubicBezTo>
                    <a:pt x="94" y="78"/>
                    <a:pt x="93" y="78"/>
                    <a:pt x="92" y="78"/>
                  </a:cubicBezTo>
                  <a:cubicBezTo>
                    <a:pt x="62" y="78"/>
                    <a:pt x="37" y="103"/>
                    <a:pt x="37" y="134"/>
                  </a:cubicBezTo>
                  <a:cubicBezTo>
                    <a:pt x="37" y="143"/>
                    <a:pt x="39" y="152"/>
                    <a:pt x="43" y="160"/>
                  </a:cubicBezTo>
                  <a:cubicBezTo>
                    <a:pt x="16" y="270"/>
                    <a:pt x="16" y="270"/>
                    <a:pt x="16" y="270"/>
                  </a:cubicBezTo>
                  <a:cubicBezTo>
                    <a:pt x="6" y="279"/>
                    <a:pt x="0" y="292"/>
                    <a:pt x="0" y="306"/>
                  </a:cubicBezTo>
                  <a:cubicBezTo>
                    <a:pt x="0" y="329"/>
                    <a:pt x="15" y="348"/>
                    <a:pt x="36" y="355"/>
                  </a:cubicBezTo>
                  <a:lnTo>
                    <a:pt x="36" y="479"/>
                  </a:lnTo>
                  <a:close/>
                  <a:moveTo>
                    <a:pt x="126" y="456"/>
                  </a:moveTo>
                  <a:cubicBezTo>
                    <a:pt x="129" y="460"/>
                    <a:pt x="134" y="462"/>
                    <a:pt x="138" y="460"/>
                  </a:cubicBezTo>
                  <a:cubicBezTo>
                    <a:pt x="165" y="448"/>
                    <a:pt x="165" y="448"/>
                    <a:pt x="165" y="448"/>
                  </a:cubicBezTo>
                  <a:cubicBezTo>
                    <a:pt x="158" y="470"/>
                    <a:pt x="158" y="470"/>
                    <a:pt x="158" y="470"/>
                  </a:cubicBezTo>
                  <a:cubicBezTo>
                    <a:pt x="55" y="470"/>
                    <a:pt x="55" y="470"/>
                    <a:pt x="55" y="470"/>
                  </a:cubicBezTo>
                  <a:cubicBezTo>
                    <a:pt x="55" y="358"/>
                    <a:pt x="55" y="358"/>
                    <a:pt x="55" y="358"/>
                  </a:cubicBezTo>
                  <a:cubicBezTo>
                    <a:pt x="57" y="358"/>
                    <a:pt x="58" y="357"/>
                    <a:pt x="60" y="357"/>
                  </a:cubicBezTo>
                  <a:lnTo>
                    <a:pt x="126" y="456"/>
                  </a:lnTo>
                  <a:close/>
                  <a:moveTo>
                    <a:pt x="251" y="98"/>
                  </a:moveTo>
                  <a:cubicBezTo>
                    <a:pt x="397" y="349"/>
                    <a:pt x="397" y="349"/>
                    <a:pt x="397" y="349"/>
                  </a:cubicBezTo>
                  <a:cubicBezTo>
                    <a:pt x="341" y="349"/>
                    <a:pt x="341" y="349"/>
                    <a:pt x="341" y="349"/>
                  </a:cubicBezTo>
                  <a:cubicBezTo>
                    <a:pt x="206" y="118"/>
                    <a:pt x="206" y="118"/>
                    <a:pt x="206" y="118"/>
                  </a:cubicBezTo>
                  <a:cubicBezTo>
                    <a:pt x="207" y="118"/>
                    <a:pt x="207" y="118"/>
                    <a:pt x="207" y="118"/>
                  </a:cubicBezTo>
                  <a:cubicBezTo>
                    <a:pt x="225" y="118"/>
                    <a:pt x="240" y="110"/>
                    <a:pt x="251" y="98"/>
                  </a:cubicBezTo>
                  <a:close/>
                  <a:moveTo>
                    <a:pt x="207" y="20"/>
                  </a:moveTo>
                  <a:cubicBezTo>
                    <a:pt x="229" y="20"/>
                    <a:pt x="247" y="37"/>
                    <a:pt x="247" y="59"/>
                  </a:cubicBezTo>
                  <a:cubicBezTo>
                    <a:pt x="247" y="65"/>
                    <a:pt x="245" y="71"/>
                    <a:pt x="243" y="76"/>
                  </a:cubicBezTo>
                  <a:cubicBezTo>
                    <a:pt x="243" y="76"/>
                    <a:pt x="243" y="76"/>
                    <a:pt x="243" y="76"/>
                  </a:cubicBezTo>
                  <a:cubicBezTo>
                    <a:pt x="237" y="89"/>
                    <a:pt x="223" y="99"/>
                    <a:pt x="207" y="99"/>
                  </a:cubicBezTo>
                  <a:cubicBezTo>
                    <a:pt x="186" y="99"/>
                    <a:pt x="168" y="81"/>
                    <a:pt x="168" y="59"/>
                  </a:cubicBezTo>
                  <a:cubicBezTo>
                    <a:pt x="168" y="37"/>
                    <a:pt x="186" y="20"/>
                    <a:pt x="207" y="20"/>
                  </a:cubicBezTo>
                  <a:close/>
                  <a:moveTo>
                    <a:pt x="150" y="70"/>
                  </a:moveTo>
                  <a:cubicBezTo>
                    <a:pt x="152" y="84"/>
                    <a:pt x="159" y="96"/>
                    <a:pt x="170" y="105"/>
                  </a:cubicBezTo>
                  <a:cubicBezTo>
                    <a:pt x="145" y="118"/>
                    <a:pt x="145" y="118"/>
                    <a:pt x="145" y="118"/>
                  </a:cubicBezTo>
                  <a:cubicBezTo>
                    <a:pt x="141" y="105"/>
                    <a:pt x="132" y="93"/>
                    <a:pt x="120" y="86"/>
                  </a:cubicBezTo>
                  <a:lnTo>
                    <a:pt x="150" y="70"/>
                  </a:lnTo>
                  <a:close/>
                  <a:moveTo>
                    <a:pt x="92" y="98"/>
                  </a:moveTo>
                  <a:cubicBezTo>
                    <a:pt x="112" y="98"/>
                    <a:pt x="128" y="114"/>
                    <a:pt x="128" y="134"/>
                  </a:cubicBezTo>
                  <a:cubicBezTo>
                    <a:pt x="128" y="145"/>
                    <a:pt x="123" y="155"/>
                    <a:pt x="115" y="162"/>
                  </a:cubicBezTo>
                  <a:cubicBezTo>
                    <a:pt x="114" y="162"/>
                    <a:pt x="114" y="162"/>
                    <a:pt x="113" y="163"/>
                  </a:cubicBezTo>
                  <a:cubicBezTo>
                    <a:pt x="107" y="167"/>
                    <a:pt x="100" y="170"/>
                    <a:pt x="92" y="170"/>
                  </a:cubicBezTo>
                  <a:cubicBezTo>
                    <a:pt x="72" y="170"/>
                    <a:pt x="56" y="153"/>
                    <a:pt x="56" y="134"/>
                  </a:cubicBezTo>
                  <a:cubicBezTo>
                    <a:pt x="56" y="114"/>
                    <a:pt x="72" y="98"/>
                    <a:pt x="92" y="98"/>
                  </a:cubicBezTo>
                  <a:close/>
                  <a:moveTo>
                    <a:pt x="59" y="178"/>
                  </a:moveTo>
                  <a:cubicBezTo>
                    <a:pt x="68" y="185"/>
                    <a:pt x="80" y="189"/>
                    <a:pt x="92" y="189"/>
                  </a:cubicBezTo>
                  <a:cubicBezTo>
                    <a:pt x="97" y="189"/>
                    <a:pt x="101" y="188"/>
                    <a:pt x="105" y="187"/>
                  </a:cubicBezTo>
                  <a:cubicBezTo>
                    <a:pt x="85" y="267"/>
                    <a:pt x="85" y="267"/>
                    <a:pt x="85" y="267"/>
                  </a:cubicBezTo>
                  <a:cubicBezTo>
                    <a:pt x="76" y="260"/>
                    <a:pt x="65" y="255"/>
                    <a:pt x="52" y="255"/>
                  </a:cubicBezTo>
                  <a:cubicBezTo>
                    <a:pt x="47" y="255"/>
                    <a:pt x="43" y="256"/>
                    <a:pt x="39" y="257"/>
                  </a:cubicBezTo>
                  <a:lnTo>
                    <a:pt x="59" y="178"/>
                  </a:lnTo>
                  <a:close/>
                  <a:moveTo>
                    <a:pt x="23" y="306"/>
                  </a:moveTo>
                  <a:cubicBezTo>
                    <a:pt x="23" y="291"/>
                    <a:pt x="36" y="278"/>
                    <a:pt x="52" y="278"/>
                  </a:cubicBezTo>
                  <a:cubicBezTo>
                    <a:pt x="68" y="278"/>
                    <a:pt x="81" y="291"/>
                    <a:pt x="81" y="306"/>
                  </a:cubicBezTo>
                  <a:cubicBezTo>
                    <a:pt x="81" y="322"/>
                    <a:pt x="68" y="335"/>
                    <a:pt x="52" y="335"/>
                  </a:cubicBezTo>
                  <a:cubicBezTo>
                    <a:pt x="36" y="335"/>
                    <a:pt x="23" y="322"/>
                    <a:pt x="23" y="30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1" name="Google Shape;9921;p224"/>
            <p:cNvSpPr/>
            <p:nvPr/>
          </p:nvSpPr>
          <p:spPr>
            <a:xfrm>
              <a:off x="4894263" y="3983038"/>
              <a:ext cx="265113" cy="430213"/>
            </a:xfrm>
            <a:custGeom>
              <a:rect b="b" l="l" r="r" t="t"/>
              <a:pathLst>
                <a:path extrusionOk="0" h="246" w="152">
                  <a:moveTo>
                    <a:pt x="142" y="0"/>
                  </a:moveTo>
                  <a:cubicBezTo>
                    <a:pt x="137" y="0"/>
                    <a:pt x="132" y="5"/>
                    <a:pt x="132" y="10"/>
                  </a:cubicBezTo>
                  <a:cubicBezTo>
                    <a:pt x="132" y="131"/>
                    <a:pt x="132" y="131"/>
                    <a:pt x="132" y="131"/>
                  </a:cubicBezTo>
                  <a:cubicBezTo>
                    <a:pt x="10" y="131"/>
                    <a:pt x="10" y="131"/>
                    <a:pt x="10" y="131"/>
                  </a:cubicBezTo>
                  <a:cubicBezTo>
                    <a:pt x="5" y="131"/>
                    <a:pt x="0" y="135"/>
                    <a:pt x="0" y="140"/>
                  </a:cubicBezTo>
                  <a:cubicBezTo>
                    <a:pt x="0" y="146"/>
                    <a:pt x="5" y="150"/>
                    <a:pt x="10" y="150"/>
                  </a:cubicBezTo>
                  <a:cubicBezTo>
                    <a:pt x="132" y="150"/>
                    <a:pt x="132" y="150"/>
                    <a:pt x="132" y="150"/>
                  </a:cubicBezTo>
                  <a:cubicBezTo>
                    <a:pt x="132" y="236"/>
                    <a:pt x="132" y="236"/>
                    <a:pt x="132" y="236"/>
                  </a:cubicBezTo>
                  <a:cubicBezTo>
                    <a:pt x="132" y="242"/>
                    <a:pt x="137" y="246"/>
                    <a:pt x="142" y="246"/>
                  </a:cubicBezTo>
                  <a:cubicBezTo>
                    <a:pt x="147" y="246"/>
                    <a:pt x="152" y="242"/>
                    <a:pt x="152" y="236"/>
                  </a:cubicBezTo>
                  <a:cubicBezTo>
                    <a:pt x="152" y="10"/>
                    <a:pt x="152" y="10"/>
                    <a:pt x="152" y="10"/>
                  </a:cubicBezTo>
                  <a:cubicBezTo>
                    <a:pt x="152" y="5"/>
                    <a:pt x="147" y="0"/>
                    <a:pt x="142"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2" name="Google Shape;9922;p224"/>
            <p:cNvSpPr/>
            <p:nvPr/>
          </p:nvSpPr>
          <p:spPr>
            <a:xfrm>
              <a:off x="4641851" y="4565651"/>
              <a:ext cx="55563" cy="55563"/>
            </a:xfrm>
            <a:custGeom>
              <a:rect b="b" l="l" r="r" t="t"/>
              <a:pathLst>
                <a:path extrusionOk="0" h="32" w="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16"/>
                  </a:moveTo>
                  <a:cubicBezTo>
                    <a:pt x="16" y="16"/>
                    <a:pt x="16" y="16"/>
                    <a:pt x="16" y="16"/>
                  </a:cubicBezTo>
                  <a:cubicBezTo>
                    <a:pt x="16" y="16"/>
                    <a:pt x="16" y="16"/>
                    <a:pt x="16"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3" name="Google Shape;9923;p224"/>
            <p:cNvSpPr/>
            <p:nvPr/>
          </p:nvSpPr>
          <p:spPr>
            <a:xfrm>
              <a:off x="4765676" y="4565651"/>
              <a:ext cx="57150" cy="55563"/>
            </a:xfrm>
            <a:custGeom>
              <a:rect b="b" l="l" r="r" t="t"/>
              <a:pathLst>
                <a:path extrusionOk="0" h="32" w="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16"/>
                  </a:moveTo>
                  <a:cubicBezTo>
                    <a:pt x="16" y="16"/>
                    <a:pt x="16" y="16"/>
                    <a:pt x="16" y="16"/>
                  </a:cubicBezTo>
                  <a:cubicBezTo>
                    <a:pt x="16" y="16"/>
                    <a:pt x="16" y="16"/>
                    <a:pt x="16"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4" name="Google Shape;9924;p224"/>
            <p:cNvSpPr/>
            <p:nvPr/>
          </p:nvSpPr>
          <p:spPr>
            <a:xfrm>
              <a:off x="4889501" y="4565651"/>
              <a:ext cx="57150" cy="55563"/>
            </a:xfrm>
            <a:custGeom>
              <a:rect b="b" l="l" r="r" t="t"/>
              <a:pathLst>
                <a:path extrusionOk="0" h="32" w="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16"/>
                  </a:moveTo>
                  <a:cubicBezTo>
                    <a:pt x="16" y="16"/>
                    <a:pt x="16" y="16"/>
                    <a:pt x="16" y="16"/>
                  </a:cubicBezTo>
                  <a:cubicBezTo>
                    <a:pt x="16" y="16"/>
                    <a:pt x="16" y="16"/>
                    <a:pt x="16"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5" name="Google Shape;9925;p224"/>
            <p:cNvSpPr/>
            <p:nvPr/>
          </p:nvSpPr>
          <p:spPr>
            <a:xfrm>
              <a:off x="5014913" y="4565651"/>
              <a:ext cx="55563" cy="55563"/>
            </a:xfrm>
            <a:custGeom>
              <a:rect b="b" l="l" r="r" t="t"/>
              <a:pathLst>
                <a:path extrusionOk="0" h="32" w="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16"/>
                  </a:moveTo>
                  <a:cubicBezTo>
                    <a:pt x="16" y="16"/>
                    <a:pt x="16" y="16"/>
                    <a:pt x="16" y="16"/>
                  </a:cubicBezTo>
                  <a:cubicBezTo>
                    <a:pt x="16" y="16"/>
                    <a:pt x="16" y="16"/>
                    <a:pt x="16"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6" name="Google Shape;9926;p224"/>
            <p:cNvSpPr/>
            <p:nvPr/>
          </p:nvSpPr>
          <p:spPr>
            <a:xfrm>
              <a:off x="5137151" y="4565651"/>
              <a:ext cx="57150" cy="55563"/>
            </a:xfrm>
            <a:custGeom>
              <a:rect b="b" l="l" r="r" t="t"/>
              <a:pathLst>
                <a:path extrusionOk="0" h="32" w="33">
                  <a:moveTo>
                    <a:pt x="17" y="0"/>
                  </a:moveTo>
                  <a:cubicBezTo>
                    <a:pt x="8" y="0"/>
                    <a:pt x="0" y="7"/>
                    <a:pt x="0" y="16"/>
                  </a:cubicBezTo>
                  <a:cubicBezTo>
                    <a:pt x="0" y="25"/>
                    <a:pt x="8" y="32"/>
                    <a:pt x="17" y="32"/>
                  </a:cubicBezTo>
                  <a:cubicBezTo>
                    <a:pt x="26" y="32"/>
                    <a:pt x="33" y="25"/>
                    <a:pt x="33" y="16"/>
                  </a:cubicBezTo>
                  <a:cubicBezTo>
                    <a:pt x="33" y="7"/>
                    <a:pt x="26" y="0"/>
                    <a:pt x="17" y="0"/>
                  </a:cubicBezTo>
                  <a:close/>
                  <a:moveTo>
                    <a:pt x="17" y="16"/>
                  </a:moveTo>
                  <a:cubicBezTo>
                    <a:pt x="17" y="16"/>
                    <a:pt x="17" y="16"/>
                    <a:pt x="17" y="16"/>
                  </a:cubicBezTo>
                  <a:cubicBezTo>
                    <a:pt x="17" y="16"/>
                    <a:pt x="17" y="16"/>
                    <a:pt x="17"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927" name="Google Shape;9927;p224"/>
          <p:cNvGrpSpPr/>
          <p:nvPr/>
        </p:nvGrpSpPr>
        <p:grpSpPr>
          <a:xfrm>
            <a:off x="6887218" y="2903363"/>
            <a:ext cx="1254125" cy="885825"/>
            <a:chOff x="600076" y="563563"/>
            <a:chExt cx="1254125" cy="885825"/>
          </a:xfrm>
        </p:grpSpPr>
        <p:sp>
          <p:nvSpPr>
            <p:cNvPr id="9928" name="Google Shape;9928;p224"/>
            <p:cNvSpPr/>
            <p:nvPr/>
          </p:nvSpPr>
          <p:spPr>
            <a:xfrm>
              <a:off x="600076" y="795338"/>
              <a:ext cx="400050" cy="654050"/>
            </a:xfrm>
            <a:custGeom>
              <a:rect b="b" l="l" r="r" t="t"/>
              <a:pathLst>
                <a:path extrusionOk="0" h="374" w="229">
                  <a:moveTo>
                    <a:pt x="0" y="315"/>
                  </a:moveTo>
                  <a:cubicBezTo>
                    <a:pt x="0" y="320"/>
                    <a:pt x="4" y="325"/>
                    <a:pt x="9" y="325"/>
                  </a:cubicBezTo>
                  <a:cubicBezTo>
                    <a:pt x="47" y="325"/>
                    <a:pt x="47" y="325"/>
                    <a:pt x="47" y="325"/>
                  </a:cubicBezTo>
                  <a:cubicBezTo>
                    <a:pt x="60" y="354"/>
                    <a:pt x="90" y="374"/>
                    <a:pt x="124" y="374"/>
                  </a:cubicBezTo>
                  <a:cubicBezTo>
                    <a:pt x="158" y="374"/>
                    <a:pt x="187" y="354"/>
                    <a:pt x="200" y="325"/>
                  </a:cubicBezTo>
                  <a:cubicBezTo>
                    <a:pt x="220" y="325"/>
                    <a:pt x="220" y="325"/>
                    <a:pt x="220" y="325"/>
                  </a:cubicBezTo>
                  <a:cubicBezTo>
                    <a:pt x="225" y="325"/>
                    <a:pt x="229" y="320"/>
                    <a:pt x="229" y="315"/>
                  </a:cubicBezTo>
                  <a:cubicBezTo>
                    <a:pt x="229" y="9"/>
                    <a:pt x="229" y="9"/>
                    <a:pt x="229" y="9"/>
                  </a:cubicBezTo>
                  <a:cubicBezTo>
                    <a:pt x="229" y="4"/>
                    <a:pt x="225" y="0"/>
                    <a:pt x="220" y="0"/>
                  </a:cubicBezTo>
                  <a:cubicBezTo>
                    <a:pt x="73" y="0"/>
                    <a:pt x="73" y="0"/>
                    <a:pt x="73" y="0"/>
                  </a:cubicBezTo>
                  <a:cubicBezTo>
                    <a:pt x="69" y="0"/>
                    <a:pt x="66" y="2"/>
                    <a:pt x="64" y="5"/>
                  </a:cubicBezTo>
                  <a:cubicBezTo>
                    <a:pt x="1" y="159"/>
                    <a:pt x="1" y="159"/>
                    <a:pt x="1" y="159"/>
                  </a:cubicBezTo>
                  <a:cubicBezTo>
                    <a:pt x="0" y="160"/>
                    <a:pt x="0" y="161"/>
                    <a:pt x="0" y="162"/>
                  </a:cubicBezTo>
                  <a:cubicBezTo>
                    <a:pt x="0" y="162"/>
                    <a:pt x="0" y="162"/>
                    <a:pt x="0" y="162"/>
                  </a:cubicBezTo>
                  <a:lnTo>
                    <a:pt x="0" y="315"/>
                  </a:lnTo>
                  <a:close/>
                  <a:moveTo>
                    <a:pt x="124" y="356"/>
                  </a:moveTo>
                  <a:cubicBezTo>
                    <a:pt x="88" y="356"/>
                    <a:pt x="58" y="327"/>
                    <a:pt x="58" y="290"/>
                  </a:cubicBezTo>
                  <a:cubicBezTo>
                    <a:pt x="58" y="254"/>
                    <a:pt x="88" y="225"/>
                    <a:pt x="124" y="225"/>
                  </a:cubicBezTo>
                  <a:cubicBezTo>
                    <a:pt x="160" y="225"/>
                    <a:pt x="189" y="254"/>
                    <a:pt x="189" y="290"/>
                  </a:cubicBezTo>
                  <a:cubicBezTo>
                    <a:pt x="189" y="327"/>
                    <a:pt x="160" y="356"/>
                    <a:pt x="124" y="356"/>
                  </a:cubicBezTo>
                  <a:close/>
                  <a:moveTo>
                    <a:pt x="79" y="18"/>
                  </a:moveTo>
                  <a:cubicBezTo>
                    <a:pt x="154" y="18"/>
                    <a:pt x="154" y="18"/>
                    <a:pt x="154" y="18"/>
                  </a:cubicBezTo>
                  <a:cubicBezTo>
                    <a:pt x="154" y="153"/>
                    <a:pt x="154" y="153"/>
                    <a:pt x="154" y="153"/>
                  </a:cubicBezTo>
                  <a:cubicBezTo>
                    <a:pt x="23" y="153"/>
                    <a:pt x="23" y="153"/>
                    <a:pt x="23" y="153"/>
                  </a:cubicBezTo>
                  <a:lnTo>
                    <a:pt x="79" y="18"/>
                  </a:lnTo>
                  <a:close/>
                  <a:moveTo>
                    <a:pt x="18" y="171"/>
                  </a:moveTo>
                  <a:cubicBezTo>
                    <a:pt x="163" y="171"/>
                    <a:pt x="163" y="171"/>
                    <a:pt x="163" y="171"/>
                  </a:cubicBezTo>
                  <a:cubicBezTo>
                    <a:pt x="168" y="171"/>
                    <a:pt x="172" y="167"/>
                    <a:pt x="172" y="162"/>
                  </a:cubicBezTo>
                  <a:cubicBezTo>
                    <a:pt x="172" y="18"/>
                    <a:pt x="172" y="18"/>
                    <a:pt x="172" y="18"/>
                  </a:cubicBezTo>
                  <a:cubicBezTo>
                    <a:pt x="211" y="18"/>
                    <a:pt x="211" y="18"/>
                    <a:pt x="211" y="18"/>
                  </a:cubicBezTo>
                  <a:cubicBezTo>
                    <a:pt x="211" y="306"/>
                    <a:pt x="211" y="306"/>
                    <a:pt x="211" y="306"/>
                  </a:cubicBezTo>
                  <a:cubicBezTo>
                    <a:pt x="206" y="306"/>
                    <a:pt x="206" y="306"/>
                    <a:pt x="206" y="306"/>
                  </a:cubicBezTo>
                  <a:cubicBezTo>
                    <a:pt x="207" y="301"/>
                    <a:pt x="208" y="296"/>
                    <a:pt x="208" y="290"/>
                  </a:cubicBezTo>
                  <a:cubicBezTo>
                    <a:pt x="208" y="244"/>
                    <a:pt x="170" y="207"/>
                    <a:pt x="124" y="207"/>
                  </a:cubicBezTo>
                  <a:cubicBezTo>
                    <a:pt x="78" y="207"/>
                    <a:pt x="40" y="244"/>
                    <a:pt x="40" y="290"/>
                  </a:cubicBezTo>
                  <a:cubicBezTo>
                    <a:pt x="40" y="296"/>
                    <a:pt x="41" y="301"/>
                    <a:pt x="42" y="306"/>
                  </a:cubicBezTo>
                  <a:cubicBezTo>
                    <a:pt x="18" y="306"/>
                    <a:pt x="18" y="306"/>
                    <a:pt x="18" y="306"/>
                  </a:cubicBezTo>
                  <a:lnTo>
                    <a:pt x="18" y="17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9" name="Google Shape;9929;p224"/>
            <p:cNvSpPr/>
            <p:nvPr/>
          </p:nvSpPr>
          <p:spPr>
            <a:xfrm>
              <a:off x="1017588" y="1157288"/>
              <a:ext cx="676275" cy="292100"/>
            </a:xfrm>
            <a:custGeom>
              <a:rect b="b" l="l" r="r" t="t"/>
              <a:pathLst>
                <a:path extrusionOk="0" h="167" w="386">
                  <a:moveTo>
                    <a:pt x="9" y="118"/>
                  </a:moveTo>
                  <a:cubicBezTo>
                    <a:pt x="190" y="118"/>
                    <a:pt x="190" y="118"/>
                    <a:pt x="190" y="118"/>
                  </a:cubicBezTo>
                  <a:cubicBezTo>
                    <a:pt x="203" y="147"/>
                    <a:pt x="232" y="167"/>
                    <a:pt x="266" y="167"/>
                  </a:cubicBezTo>
                  <a:cubicBezTo>
                    <a:pt x="300" y="167"/>
                    <a:pt x="330" y="147"/>
                    <a:pt x="343" y="118"/>
                  </a:cubicBezTo>
                  <a:cubicBezTo>
                    <a:pt x="377" y="118"/>
                    <a:pt x="377" y="118"/>
                    <a:pt x="377" y="118"/>
                  </a:cubicBezTo>
                  <a:cubicBezTo>
                    <a:pt x="382" y="118"/>
                    <a:pt x="386" y="113"/>
                    <a:pt x="386" y="108"/>
                  </a:cubicBezTo>
                  <a:cubicBezTo>
                    <a:pt x="386" y="16"/>
                    <a:pt x="386" y="16"/>
                    <a:pt x="386" y="16"/>
                  </a:cubicBezTo>
                  <a:cubicBezTo>
                    <a:pt x="386" y="11"/>
                    <a:pt x="382" y="6"/>
                    <a:pt x="377" y="6"/>
                  </a:cubicBezTo>
                  <a:cubicBezTo>
                    <a:pt x="299" y="6"/>
                    <a:pt x="299" y="6"/>
                    <a:pt x="299" y="6"/>
                  </a:cubicBezTo>
                  <a:cubicBezTo>
                    <a:pt x="289" y="2"/>
                    <a:pt x="278" y="0"/>
                    <a:pt x="266" y="0"/>
                  </a:cubicBezTo>
                  <a:cubicBezTo>
                    <a:pt x="255" y="0"/>
                    <a:pt x="243" y="2"/>
                    <a:pt x="233" y="6"/>
                  </a:cubicBezTo>
                  <a:cubicBezTo>
                    <a:pt x="9" y="6"/>
                    <a:pt x="9" y="6"/>
                    <a:pt x="9" y="6"/>
                  </a:cubicBezTo>
                  <a:cubicBezTo>
                    <a:pt x="4" y="6"/>
                    <a:pt x="0" y="11"/>
                    <a:pt x="0" y="16"/>
                  </a:cubicBezTo>
                  <a:cubicBezTo>
                    <a:pt x="0" y="108"/>
                    <a:pt x="0" y="108"/>
                    <a:pt x="0" y="108"/>
                  </a:cubicBezTo>
                  <a:cubicBezTo>
                    <a:pt x="0" y="113"/>
                    <a:pt x="4" y="118"/>
                    <a:pt x="9" y="118"/>
                  </a:cubicBezTo>
                  <a:close/>
                  <a:moveTo>
                    <a:pt x="368" y="25"/>
                  </a:moveTo>
                  <a:cubicBezTo>
                    <a:pt x="368" y="99"/>
                    <a:pt x="368" y="99"/>
                    <a:pt x="368" y="99"/>
                  </a:cubicBezTo>
                  <a:cubicBezTo>
                    <a:pt x="349" y="99"/>
                    <a:pt x="349" y="99"/>
                    <a:pt x="349" y="99"/>
                  </a:cubicBezTo>
                  <a:cubicBezTo>
                    <a:pt x="350" y="94"/>
                    <a:pt x="350" y="89"/>
                    <a:pt x="350" y="83"/>
                  </a:cubicBezTo>
                  <a:cubicBezTo>
                    <a:pt x="350" y="61"/>
                    <a:pt x="341" y="40"/>
                    <a:pt x="326" y="25"/>
                  </a:cubicBezTo>
                  <a:lnTo>
                    <a:pt x="368" y="25"/>
                  </a:lnTo>
                  <a:close/>
                  <a:moveTo>
                    <a:pt x="266" y="18"/>
                  </a:moveTo>
                  <a:cubicBezTo>
                    <a:pt x="303" y="18"/>
                    <a:pt x="332" y="47"/>
                    <a:pt x="332" y="83"/>
                  </a:cubicBezTo>
                  <a:cubicBezTo>
                    <a:pt x="332" y="120"/>
                    <a:pt x="303" y="149"/>
                    <a:pt x="266" y="149"/>
                  </a:cubicBezTo>
                  <a:cubicBezTo>
                    <a:pt x="230" y="149"/>
                    <a:pt x="201" y="120"/>
                    <a:pt x="201" y="83"/>
                  </a:cubicBezTo>
                  <a:cubicBezTo>
                    <a:pt x="201" y="47"/>
                    <a:pt x="230" y="18"/>
                    <a:pt x="266" y="18"/>
                  </a:cubicBezTo>
                  <a:close/>
                  <a:moveTo>
                    <a:pt x="18" y="25"/>
                  </a:moveTo>
                  <a:cubicBezTo>
                    <a:pt x="207" y="25"/>
                    <a:pt x="207" y="25"/>
                    <a:pt x="207" y="25"/>
                  </a:cubicBezTo>
                  <a:cubicBezTo>
                    <a:pt x="192" y="40"/>
                    <a:pt x="183" y="61"/>
                    <a:pt x="183" y="83"/>
                  </a:cubicBezTo>
                  <a:cubicBezTo>
                    <a:pt x="183" y="89"/>
                    <a:pt x="183" y="94"/>
                    <a:pt x="184" y="99"/>
                  </a:cubicBezTo>
                  <a:cubicBezTo>
                    <a:pt x="18" y="99"/>
                    <a:pt x="18" y="99"/>
                    <a:pt x="18" y="99"/>
                  </a:cubicBezTo>
                  <a:lnTo>
                    <a:pt x="18" y="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30" name="Google Shape;9930;p224"/>
            <p:cNvSpPr/>
            <p:nvPr/>
          </p:nvSpPr>
          <p:spPr>
            <a:xfrm>
              <a:off x="1027113" y="563563"/>
              <a:ext cx="827088" cy="577850"/>
            </a:xfrm>
            <a:custGeom>
              <a:rect b="b" l="l" r="r" t="t"/>
              <a:pathLst>
                <a:path extrusionOk="0" h="331" w="473">
                  <a:moveTo>
                    <a:pt x="56" y="314"/>
                  </a:moveTo>
                  <a:cubicBezTo>
                    <a:pt x="57" y="316"/>
                    <a:pt x="59" y="318"/>
                    <a:pt x="62" y="319"/>
                  </a:cubicBezTo>
                  <a:cubicBezTo>
                    <a:pt x="64" y="320"/>
                    <a:pt x="102" y="331"/>
                    <a:pt x="155" y="331"/>
                  </a:cubicBezTo>
                  <a:cubicBezTo>
                    <a:pt x="191" y="331"/>
                    <a:pt x="235" y="326"/>
                    <a:pt x="279" y="307"/>
                  </a:cubicBezTo>
                  <a:cubicBezTo>
                    <a:pt x="376" y="265"/>
                    <a:pt x="423" y="174"/>
                    <a:pt x="432" y="155"/>
                  </a:cubicBezTo>
                  <a:cubicBezTo>
                    <a:pt x="467" y="140"/>
                    <a:pt x="467" y="140"/>
                    <a:pt x="467" y="140"/>
                  </a:cubicBezTo>
                  <a:cubicBezTo>
                    <a:pt x="469" y="139"/>
                    <a:pt x="471" y="138"/>
                    <a:pt x="472" y="135"/>
                  </a:cubicBezTo>
                  <a:cubicBezTo>
                    <a:pt x="473" y="133"/>
                    <a:pt x="473" y="131"/>
                    <a:pt x="472" y="128"/>
                  </a:cubicBezTo>
                  <a:cubicBezTo>
                    <a:pt x="421" y="10"/>
                    <a:pt x="421" y="10"/>
                    <a:pt x="421" y="10"/>
                  </a:cubicBezTo>
                  <a:cubicBezTo>
                    <a:pt x="419" y="6"/>
                    <a:pt x="413" y="4"/>
                    <a:pt x="409" y="6"/>
                  </a:cubicBezTo>
                  <a:cubicBezTo>
                    <a:pt x="374" y="21"/>
                    <a:pt x="374" y="21"/>
                    <a:pt x="374" y="21"/>
                  </a:cubicBezTo>
                  <a:cubicBezTo>
                    <a:pt x="355" y="17"/>
                    <a:pt x="251" y="0"/>
                    <a:pt x="162" y="38"/>
                  </a:cubicBezTo>
                  <a:cubicBezTo>
                    <a:pt x="67" y="80"/>
                    <a:pt x="4" y="174"/>
                    <a:pt x="1" y="178"/>
                  </a:cubicBezTo>
                  <a:cubicBezTo>
                    <a:pt x="0" y="180"/>
                    <a:pt x="0" y="183"/>
                    <a:pt x="1" y="186"/>
                  </a:cubicBezTo>
                  <a:lnTo>
                    <a:pt x="56" y="314"/>
                  </a:lnTo>
                  <a:close/>
                  <a:moveTo>
                    <a:pt x="407" y="26"/>
                  </a:moveTo>
                  <a:cubicBezTo>
                    <a:pt x="451" y="127"/>
                    <a:pt x="451" y="127"/>
                    <a:pt x="451" y="127"/>
                  </a:cubicBezTo>
                  <a:cubicBezTo>
                    <a:pt x="430" y="136"/>
                    <a:pt x="430" y="136"/>
                    <a:pt x="430" y="136"/>
                  </a:cubicBezTo>
                  <a:cubicBezTo>
                    <a:pt x="404" y="76"/>
                    <a:pt x="404" y="76"/>
                    <a:pt x="404" y="76"/>
                  </a:cubicBezTo>
                  <a:cubicBezTo>
                    <a:pt x="387" y="35"/>
                    <a:pt x="387" y="35"/>
                    <a:pt x="387" y="35"/>
                  </a:cubicBezTo>
                  <a:lnTo>
                    <a:pt x="407" y="26"/>
                  </a:lnTo>
                  <a:close/>
                  <a:moveTo>
                    <a:pt x="170" y="55"/>
                  </a:moveTo>
                  <a:cubicBezTo>
                    <a:pt x="250" y="20"/>
                    <a:pt x="346" y="34"/>
                    <a:pt x="368" y="38"/>
                  </a:cubicBezTo>
                  <a:cubicBezTo>
                    <a:pt x="416" y="148"/>
                    <a:pt x="416" y="148"/>
                    <a:pt x="416" y="148"/>
                  </a:cubicBezTo>
                  <a:cubicBezTo>
                    <a:pt x="416" y="148"/>
                    <a:pt x="416" y="148"/>
                    <a:pt x="416" y="148"/>
                  </a:cubicBezTo>
                  <a:cubicBezTo>
                    <a:pt x="407" y="166"/>
                    <a:pt x="361" y="251"/>
                    <a:pt x="271" y="290"/>
                  </a:cubicBezTo>
                  <a:cubicBezTo>
                    <a:pt x="182" y="329"/>
                    <a:pt x="91" y="308"/>
                    <a:pt x="71" y="303"/>
                  </a:cubicBezTo>
                  <a:cubicBezTo>
                    <a:pt x="19" y="184"/>
                    <a:pt x="19" y="184"/>
                    <a:pt x="19" y="184"/>
                  </a:cubicBezTo>
                  <a:cubicBezTo>
                    <a:pt x="32" y="165"/>
                    <a:pt x="90" y="89"/>
                    <a:pt x="170" y="5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931" name="Google Shape;9931;p224"/>
          <p:cNvGrpSpPr/>
          <p:nvPr/>
        </p:nvGrpSpPr>
        <p:grpSpPr>
          <a:xfrm>
            <a:off x="9679410" y="2845645"/>
            <a:ext cx="1298575" cy="952500"/>
            <a:chOff x="4360863" y="5586413"/>
            <a:chExt cx="1298575" cy="952500"/>
          </a:xfrm>
        </p:grpSpPr>
        <p:sp>
          <p:nvSpPr>
            <p:cNvPr id="9932" name="Google Shape;9932;p224"/>
            <p:cNvSpPr/>
            <p:nvPr/>
          </p:nvSpPr>
          <p:spPr>
            <a:xfrm>
              <a:off x="4360863" y="5586413"/>
              <a:ext cx="1298575" cy="952500"/>
            </a:xfrm>
            <a:custGeom>
              <a:rect b="b" l="l" r="r" t="t"/>
              <a:pathLst>
                <a:path extrusionOk="0" h="512" w="698">
                  <a:moveTo>
                    <a:pt x="659" y="95"/>
                  </a:moveTo>
                  <a:cubicBezTo>
                    <a:pt x="681" y="91"/>
                    <a:pt x="698" y="71"/>
                    <a:pt x="698" y="48"/>
                  </a:cubicBezTo>
                  <a:cubicBezTo>
                    <a:pt x="698" y="21"/>
                    <a:pt x="677" y="0"/>
                    <a:pt x="650" y="0"/>
                  </a:cubicBezTo>
                  <a:cubicBezTo>
                    <a:pt x="626" y="0"/>
                    <a:pt x="606" y="18"/>
                    <a:pt x="603" y="41"/>
                  </a:cubicBezTo>
                  <a:cubicBezTo>
                    <a:pt x="370" y="226"/>
                    <a:pt x="370" y="226"/>
                    <a:pt x="370" y="226"/>
                  </a:cubicBezTo>
                  <a:cubicBezTo>
                    <a:pt x="339" y="226"/>
                    <a:pt x="339" y="226"/>
                    <a:pt x="339" y="226"/>
                  </a:cubicBezTo>
                  <a:cubicBezTo>
                    <a:pt x="334" y="226"/>
                    <a:pt x="330" y="230"/>
                    <a:pt x="330" y="235"/>
                  </a:cubicBezTo>
                  <a:cubicBezTo>
                    <a:pt x="330" y="347"/>
                    <a:pt x="330" y="347"/>
                    <a:pt x="330" y="347"/>
                  </a:cubicBezTo>
                  <a:cubicBezTo>
                    <a:pt x="308" y="347"/>
                    <a:pt x="308" y="347"/>
                    <a:pt x="308" y="347"/>
                  </a:cubicBezTo>
                  <a:cubicBezTo>
                    <a:pt x="308" y="321"/>
                    <a:pt x="308" y="321"/>
                    <a:pt x="308" y="321"/>
                  </a:cubicBezTo>
                  <a:cubicBezTo>
                    <a:pt x="308" y="282"/>
                    <a:pt x="308" y="282"/>
                    <a:pt x="308" y="282"/>
                  </a:cubicBezTo>
                  <a:cubicBezTo>
                    <a:pt x="308" y="131"/>
                    <a:pt x="308" y="131"/>
                    <a:pt x="308" y="131"/>
                  </a:cubicBezTo>
                  <a:cubicBezTo>
                    <a:pt x="308" y="126"/>
                    <a:pt x="305" y="122"/>
                    <a:pt x="300" y="122"/>
                  </a:cubicBezTo>
                  <a:cubicBezTo>
                    <a:pt x="146" y="122"/>
                    <a:pt x="146" y="122"/>
                    <a:pt x="146" y="122"/>
                  </a:cubicBezTo>
                  <a:cubicBezTo>
                    <a:pt x="142" y="122"/>
                    <a:pt x="138" y="126"/>
                    <a:pt x="138" y="131"/>
                  </a:cubicBezTo>
                  <a:cubicBezTo>
                    <a:pt x="138" y="273"/>
                    <a:pt x="138" y="273"/>
                    <a:pt x="138" y="273"/>
                  </a:cubicBezTo>
                  <a:cubicBezTo>
                    <a:pt x="9" y="273"/>
                    <a:pt x="9" y="273"/>
                    <a:pt x="9" y="273"/>
                  </a:cubicBezTo>
                  <a:cubicBezTo>
                    <a:pt x="4" y="273"/>
                    <a:pt x="0" y="277"/>
                    <a:pt x="0" y="282"/>
                  </a:cubicBezTo>
                  <a:cubicBezTo>
                    <a:pt x="0" y="419"/>
                    <a:pt x="0" y="419"/>
                    <a:pt x="0" y="419"/>
                  </a:cubicBezTo>
                  <a:cubicBezTo>
                    <a:pt x="0" y="424"/>
                    <a:pt x="4" y="428"/>
                    <a:pt x="9" y="428"/>
                  </a:cubicBezTo>
                  <a:cubicBezTo>
                    <a:pt x="38" y="428"/>
                    <a:pt x="38" y="428"/>
                    <a:pt x="38" y="428"/>
                  </a:cubicBezTo>
                  <a:cubicBezTo>
                    <a:pt x="42" y="475"/>
                    <a:pt x="82" y="512"/>
                    <a:pt x="131" y="512"/>
                  </a:cubicBezTo>
                  <a:cubicBezTo>
                    <a:pt x="179" y="512"/>
                    <a:pt x="219" y="475"/>
                    <a:pt x="224" y="428"/>
                  </a:cubicBezTo>
                  <a:cubicBezTo>
                    <a:pt x="300" y="428"/>
                    <a:pt x="300" y="428"/>
                    <a:pt x="300" y="428"/>
                  </a:cubicBezTo>
                  <a:cubicBezTo>
                    <a:pt x="435" y="428"/>
                    <a:pt x="435" y="428"/>
                    <a:pt x="435" y="428"/>
                  </a:cubicBezTo>
                  <a:cubicBezTo>
                    <a:pt x="440" y="475"/>
                    <a:pt x="479" y="512"/>
                    <a:pt x="528" y="512"/>
                  </a:cubicBezTo>
                  <a:cubicBezTo>
                    <a:pt x="576" y="512"/>
                    <a:pt x="616" y="475"/>
                    <a:pt x="621" y="428"/>
                  </a:cubicBezTo>
                  <a:cubicBezTo>
                    <a:pt x="677" y="428"/>
                    <a:pt x="677" y="428"/>
                    <a:pt x="677" y="428"/>
                  </a:cubicBezTo>
                  <a:cubicBezTo>
                    <a:pt x="682" y="428"/>
                    <a:pt x="686" y="424"/>
                    <a:pt x="686" y="419"/>
                  </a:cubicBezTo>
                  <a:cubicBezTo>
                    <a:pt x="686" y="356"/>
                    <a:pt x="686" y="356"/>
                    <a:pt x="686" y="356"/>
                  </a:cubicBezTo>
                  <a:cubicBezTo>
                    <a:pt x="686" y="351"/>
                    <a:pt x="682" y="347"/>
                    <a:pt x="677" y="347"/>
                  </a:cubicBezTo>
                  <a:cubicBezTo>
                    <a:pt x="587" y="347"/>
                    <a:pt x="587" y="347"/>
                    <a:pt x="587" y="347"/>
                  </a:cubicBezTo>
                  <a:cubicBezTo>
                    <a:pt x="571" y="334"/>
                    <a:pt x="550" y="326"/>
                    <a:pt x="528" y="326"/>
                  </a:cubicBezTo>
                  <a:cubicBezTo>
                    <a:pt x="506" y="326"/>
                    <a:pt x="485" y="334"/>
                    <a:pt x="469" y="347"/>
                  </a:cubicBezTo>
                  <a:cubicBezTo>
                    <a:pt x="458" y="347"/>
                    <a:pt x="458" y="347"/>
                    <a:pt x="458" y="347"/>
                  </a:cubicBezTo>
                  <a:cubicBezTo>
                    <a:pt x="458" y="293"/>
                    <a:pt x="458" y="293"/>
                    <a:pt x="458" y="293"/>
                  </a:cubicBezTo>
                  <a:cubicBezTo>
                    <a:pt x="626" y="90"/>
                    <a:pt x="626" y="90"/>
                    <a:pt x="626" y="90"/>
                  </a:cubicBezTo>
                  <a:cubicBezTo>
                    <a:pt x="631" y="92"/>
                    <a:pt x="636" y="94"/>
                    <a:pt x="641" y="95"/>
                  </a:cubicBezTo>
                  <a:cubicBezTo>
                    <a:pt x="641" y="179"/>
                    <a:pt x="641" y="179"/>
                    <a:pt x="641" y="179"/>
                  </a:cubicBezTo>
                  <a:cubicBezTo>
                    <a:pt x="641" y="181"/>
                    <a:pt x="641" y="182"/>
                    <a:pt x="642" y="184"/>
                  </a:cubicBezTo>
                  <a:cubicBezTo>
                    <a:pt x="635" y="184"/>
                    <a:pt x="635" y="184"/>
                    <a:pt x="635" y="184"/>
                  </a:cubicBezTo>
                  <a:cubicBezTo>
                    <a:pt x="630" y="184"/>
                    <a:pt x="626" y="188"/>
                    <a:pt x="626" y="193"/>
                  </a:cubicBezTo>
                  <a:cubicBezTo>
                    <a:pt x="626" y="198"/>
                    <a:pt x="630" y="202"/>
                    <a:pt x="635" y="202"/>
                  </a:cubicBezTo>
                  <a:cubicBezTo>
                    <a:pt x="642" y="202"/>
                    <a:pt x="642" y="202"/>
                    <a:pt x="642" y="202"/>
                  </a:cubicBezTo>
                  <a:cubicBezTo>
                    <a:pt x="642" y="205"/>
                    <a:pt x="641" y="208"/>
                    <a:pt x="641" y="211"/>
                  </a:cubicBezTo>
                  <a:cubicBezTo>
                    <a:pt x="639" y="212"/>
                    <a:pt x="636" y="214"/>
                    <a:pt x="633" y="216"/>
                  </a:cubicBezTo>
                  <a:cubicBezTo>
                    <a:pt x="621" y="224"/>
                    <a:pt x="600" y="238"/>
                    <a:pt x="600" y="263"/>
                  </a:cubicBezTo>
                  <a:cubicBezTo>
                    <a:pt x="600" y="307"/>
                    <a:pt x="627" y="314"/>
                    <a:pt x="644" y="314"/>
                  </a:cubicBezTo>
                  <a:cubicBezTo>
                    <a:pt x="674" y="314"/>
                    <a:pt x="686" y="289"/>
                    <a:pt x="688" y="275"/>
                  </a:cubicBezTo>
                  <a:cubicBezTo>
                    <a:pt x="688" y="270"/>
                    <a:pt x="685" y="266"/>
                    <a:pt x="680" y="265"/>
                  </a:cubicBezTo>
                  <a:cubicBezTo>
                    <a:pt x="676" y="264"/>
                    <a:pt x="671" y="268"/>
                    <a:pt x="670" y="273"/>
                  </a:cubicBezTo>
                  <a:cubicBezTo>
                    <a:pt x="670" y="273"/>
                    <a:pt x="666" y="296"/>
                    <a:pt x="644" y="296"/>
                  </a:cubicBezTo>
                  <a:cubicBezTo>
                    <a:pt x="632" y="296"/>
                    <a:pt x="617" y="293"/>
                    <a:pt x="617" y="263"/>
                  </a:cubicBezTo>
                  <a:cubicBezTo>
                    <a:pt x="617" y="248"/>
                    <a:pt x="631" y="238"/>
                    <a:pt x="643" y="231"/>
                  </a:cubicBezTo>
                  <a:cubicBezTo>
                    <a:pt x="651" y="226"/>
                    <a:pt x="657" y="222"/>
                    <a:pt x="658" y="215"/>
                  </a:cubicBezTo>
                  <a:cubicBezTo>
                    <a:pt x="659" y="211"/>
                    <a:pt x="659" y="206"/>
                    <a:pt x="659" y="202"/>
                  </a:cubicBezTo>
                  <a:cubicBezTo>
                    <a:pt x="663" y="202"/>
                    <a:pt x="663" y="202"/>
                    <a:pt x="663" y="202"/>
                  </a:cubicBezTo>
                  <a:cubicBezTo>
                    <a:pt x="668" y="202"/>
                    <a:pt x="672" y="198"/>
                    <a:pt x="672" y="193"/>
                  </a:cubicBezTo>
                  <a:cubicBezTo>
                    <a:pt x="672" y="188"/>
                    <a:pt x="668" y="184"/>
                    <a:pt x="663" y="184"/>
                  </a:cubicBezTo>
                  <a:cubicBezTo>
                    <a:pt x="659" y="184"/>
                    <a:pt x="659" y="184"/>
                    <a:pt x="659" y="184"/>
                  </a:cubicBezTo>
                  <a:cubicBezTo>
                    <a:pt x="659" y="182"/>
                    <a:pt x="659" y="181"/>
                    <a:pt x="659" y="179"/>
                  </a:cubicBezTo>
                  <a:lnTo>
                    <a:pt x="659" y="95"/>
                  </a:lnTo>
                  <a:close/>
                  <a:moveTo>
                    <a:pt x="650" y="17"/>
                  </a:moveTo>
                  <a:cubicBezTo>
                    <a:pt x="667" y="17"/>
                    <a:pt x="681" y="31"/>
                    <a:pt x="681" y="48"/>
                  </a:cubicBezTo>
                  <a:cubicBezTo>
                    <a:pt x="681" y="65"/>
                    <a:pt x="667" y="78"/>
                    <a:pt x="650" y="78"/>
                  </a:cubicBezTo>
                  <a:cubicBezTo>
                    <a:pt x="633" y="78"/>
                    <a:pt x="620" y="65"/>
                    <a:pt x="620" y="48"/>
                  </a:cubicBezTo>
                  <a:cubicBezTo>
                    <a:pt x="620" y="31"/>
                    <a:pt x="633" y="17"/>
                    <a:pt x="650" y="17"/>
                  </a:cubicBezTo>
                  <a:close/>
                  <a:moveTo>
                    <a:pt x="291" y="273"/>
                  </a:moveTo>
                  <a:cubicBezTo>
                    <a:pt x="270" y="273"/>
                    <a:pt x="270" y="273"/>
                    <a:pt x="270" y="273"/>
                  </a:cubicBezTo>
                  <a:cubicBezTo>
                    <a:pt x="270" y="140"/>
                    <a:pt x="270" y="140"/>
                    <a:pt x="270" y="140"/>
                  </a:cubicBezTo>
                  <a:cubicBezTo>
                    <a:pt x="291" y="140"/>
                    <a:pt x="291" y="140"/>
                    <a:pt x="291" y="140"/>
                  </a:cubicBezTo>
                  <a:lnTo>
                    <a:pt x="291" y="273"/>
                  </a:lnTo>
                  <a:close/>
                  <a:moveTo>
                    <a:pt x="155" y="140"/>
                  </a:moveTo>
                  <a:cubicBezTo>
                    <a:pt x="253" y="140"/>
                    <a:pt x="253" y="140"/>
                    <a:pt x="253" y="140"/>
                  </a:cubicBezTo>
                  <a:cubicBezTo>
                    <a:pt x="253" y="273"/>
                    <a:pt x="253" y="273"/>
                    <a:pt x="253" y="273"/>
                  </a:cubicBezTo>
                  <a:cubicBezTo>
                    <a:pt x="155" y="273"/>
                    <a:pt x="155" y="273"/>
                    <a:pt x="155" y="273"/>
                  </a:cubicBezTo>
                  <a:lnTo>
                    <a:pt x="155" y="140"/>
                  </a:lnTo>
                  <a:close/>
                  <a:moveTo>
                    <a:pt x="18" y="290"/>
                  </a:moveTo>
                  <a:cubicBezTo>
                    <a:pt x="291" y="290"/>
                    <a:pt x="291" y="290"/>
                    <a:pt x="291" y="290"/>
                  </a:cubicBezTo>
                  <a:cubicBezTo>
                    <a:pt x="291" y="321"/>
                    <a:pt x="291" y="321"/>
                    <a:pt x="291" y="321"/>
                  </a:cubicBezTo>
                  <a:cubicBezTo>
                    <a:pt x="291" y="356"/>
                    <a:pt x="291" y="356"/>
                    <a:pt x="291" y="356"/>
                  </a:cubicBezTo>
                  <a:cubicBezTo>
                    <a:pt x="291" y="410"/>
                    <a:pt x="291" y="410"/>
                    <a:pt x="291" y="410"/>
                  </a:cubicBezTo>
                  <a:cubicBezTo>
                    <a:pt x="224" y="410"/>
                    <a:pt x="224" y="410"/>
                    <a:pt x="224" y="410"/>
                  </a:cubicBezTo>
                  <a:cubicBezTo>
                    <a:pt x="219" y="363"/>
                    <a:pt x="179" y="326"/>
                    <a:pt x="131" y="326"/>
                  </a:cubicBezTo>
                  <a:cubicBezTo>
                    <a:pt x="82" y="326"/>
                    <a:pt x="42" y="363"/>
                    <a:pt x="38" y="410"/>
                  </a:cubicBezTo>
                  <a:cubicBezTo>
                    <a:pt x="18" y="410"/>
                    <a:pt x="18" y="410"/>
                    <a:pt x="18" y="410"/>
                  </a:cubicBezTo>
                  <a:lnTo>
                    <a:pt x="18" y="290"/>
                  </a:lnTo>
                  <a:close/>
                  <a:moveTo>
                    <a:pt x="131" y="495"/>
                  </a:moveTo>
                  <a:cubicBezTo>
                    <a:pt x="89" y="495"/>
                    <a:pt x="55" y="461"/>
                    <a:pt x="55" y="419"/>
                  </a:cubicBezTo>
                  <a:cubicBezTo>
                    <a:pt x="55" y="377"/>
                    <a:pt x="89" y="343"/>
                    <a:pt x="131" y="343"/>
                  </a:cubicBezTo>
                  <a:cubicBezTo>
                    <a:pt x="172" y="343"/>
                    <a:pt x="206" y="377"/>
                    <a:pt x="206" y="419"/>
                  </a:cubicBezTo>
                  <a:cubicBezTo>
                    <a:pt x="206" y="461"/>
                    <a:pt x="172" y="495"/>
                    <a:pt x="131" y="495"/>
                  </a:cubicBezTo>
                  <a:close/>
                  <a:moveTo>
                    <a:pt x="308" y="364"/>
                  </a:moveTo>
                  <a:cubicBezTo>
                    <a:pt x="339" y="364"/>
                    <a:pt x="339" y="364"/>
                    <a:pt x="339" y="364"/>
                  </a:cubicBezTo>
                  <a:cubicBezTo>
                    <a:pt x="449" y="364"/>
                    <a:pt x="449" y="364"/>
                    <a:pt x="449" y="364"/>
                  </a:cubicBezTo>
                  <a:cubicBezTo>
                    <a:pt x="452" y="364"/>
                    <a:pt x="452" y="364"/>
                    <a:pt x="452" y="364"/>
                  </a:cubicBezTo>
                  <a:cubicBezTo>
                    <a:pt x="443" y="377"/>
                    <a:pt x="437" y="393"/>
                    <a:pt x="435" y="410"/>
                  </a:cubicBezTo>
                  <a:cubicBezTo>
                    <a:pt x="308" y="410"/>
                    <a:pt x="308" y="410"/>
                    <a:pt x="308" y="410"/>
                  </a:cubicBezTo>
                  <a:lnTo>
                    <a:pt x="308" y="364"/>
                  </a:lnTo>
                  <a:close/>
                  <a:moveTo>
                    <a:pt x="668" y="410"/>
                  </a:moveTo>
                  <a:cubicBezTo>
                    <a:pt x="621" y="410"/>
                    <a:pt x="621" y="410"/>
                    <a:pt x="621" y="410"/>
                  </a:cubicBezTo>
                  <a:cubicBezTo>
                    <a:pt x="619" y="393"/>
                    <a:pt x="613" y="377"/>
                    <a:pt x="604" y="364"/>
                  </a:cubicBezTo>
                  <a:cubicBezTo>
                    <a:pt x="668" y="364"/>
                    <a:pt x="668" y="364"/>
                    <a:pt x="668" y="364"/>
                  </a:cubicBezTo>
                  <a:lnTo>
                    <a:pt x="668" y="410"/>
                  </a:lnTo>
                  <a:close/>
                  <a:moveTo>
                    <a:pt x="604" y="419"/>
                  </a:moveTo>
                  <a:cubicBezTo>
                    <a:pt x="604" y="419"/>
                    <a:pt x="604" y="419"/>
                    <a:pt x="604" y="419"/>
                  </a:cubicBezTo>
                  <a:cubicBezTo>
                    <a:pt x="604" y="419"/>
                    <a:pt x="604" y="419"/>
                    <a:pt x="604" y="419"/>
                  </a:cubicBezTo>
                  <a:cubicBezTo>
                    <a:pt x="604" y="461"/>
                    <a:pt x="570" y="495"/>
                    <a:pt x="528" y="495"/>
                  </a:cubicBezTo>
                  <a:cubicBezTo>
                    <a:pt x="486" y="495"/>
                    <a:pt x="452" y="461"/>
                    <a:pt x="452" y="419"/>
                  </a:cubicBezTo>
                  <a:cubicBezTo>
                    <a:pt x="452" y="377"/>
                    <a:pt x="486" y="343"/>
                    <a:pt x="528" y="343"/>
                  </a:cubicBezTo>
                  <a:cubicBezTo>
                    <a:pt x="570" y="343"/>
                    <a:pt x="604" y="377"/>
                    <a:pt x="604" y="419"/>
                  </a:cubicBezTo>
                  <a:close/>
                  <a:moveTo>
                    <a:pt x="348" y="347"/>
                  </a:moveTo>
                  <a:cubicBezTo>
                    <a:pt x="348" y="243"/>
                    <a:pt x="348" y="243"/>
                    <a:pt x="348" y="243"/>
                  </a:cubicBezTo>
                  <a:cubicBezTo>
                    <a:pt x="441" y="243"/>
                    <a:pt x="441" y="243"/>
                    <a:pt x="441" y="243"/>
                  </a:cubicBezTo>
                  <a:cubicBezTo>
                    <a:pt x="441" y="347"/>
                    <a:pt x="441" y="347"/>
                    <a:pt x="441" y="347"/>
                  </a:cubicBezTo>
                  <a:lnTo>
                    <a:pt x="348" y="347"/>
                  </a:lnTo>
                  <a:close/>
                  <a:moveTo>
                    <a:pt x="449" y="226"/>
                  </a:moveTo>
                  <a:cubicBezTo>
                    <a:pt x="398" y="226"/>
                    <a:pt x="398" y="226"/>
                    <a:pt x="398" y="226"/>
                  </a:cubicBezTo>
                  <a:cubicBezTo>
                    <a:pt x="604" y="62"/>
                    <a:pt x="604" y="62"/>
                    <a:pt x="604" y="62"/>
                  </a:cubicBezTo>
                  <a:cubicBezTo>
                    <a:pt x="606" y="68"/>
                    <a:pt x="609" y="74"/>
                    <a:pt x="613" y="78"/>
                  </a:cubicBezTo>
                  <a:cubicBezTo>
                    <a:pt x="458" y="265"/>
                    <a:pt x="458" y="265"/>
                    <a:pt x="458" y="265"/>
                  </a:cubicBezTo>
                  <a:cubicBezTo>
                    <a:pt x="458" y="235"/>
                    <a:pt x="458" y="235"/>
                    <a:pt x="458" y="235"/>
                  </a:cubicBezTo>
                  <a:cubicBezTo>
                    <a:pt x="458" y="230"/>
                    <a:pt x="454" y="226"/>
                    <a:pt x="449" y="22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33" name="Google Shape;9933;p224"/>
            <p:cNvSpPr/>
            <p:nvPr/>
          </p:nvSpPr>
          <p:spPr>
            <a:xfrm>
              <a:off x="4775201" y="6151563"/>
              <a:ext cx="66675" cy="33338"/>
            </a:xfrm>
            <a:custGeom>
              <a:rect b="b" l="l" r="r" t="t"/>
              <a:pathLst>
                <a:path extrusionOk="0" h="18" w="36">
                  <a:moveTo>
                    <a:pt x="9" y="18"/>
                  </a:moveTo>
                  <a:cubicBezTo>
                    <a:pt x="27" y="18"/>
                    <a:pt x="27" y="18"/>
                    <a:pt x="27" y="18"/>
                  </a:cubicBezTo>
                  <a:cubicBezTo>
                    <a:pt x="32" y="18"/>
                    <a:pt x="36" y="14"/>
                    <a:pt x="36" y="9"/>
                  </a:cubicBezTo>
                  <a:cubicBezTo>
                    <a:pt x="36" y="4"/>
                    <a:pt x="32" y="0"/>
                    <a:pt x="27" y="0"/>
                  </a:cubicBezTo>
                  <a:cubicBezTo>
                    <a:pt x="9" y="0"/>
                    <a:pt x="9" y="0"/>
                    <a:pt x="9" y="0"/>
                  </a:cubicBezTo>
                  <a:cubicBezTo>
                    <a:pt x="4" y="0"/>
                    <a:pt x="0" y="4"/>
                    <a:pt x="0" y="9"/>
                  </a:cubicBezTo>
                  <a:cubicBezTo>
                    <a:pt x="0" y="14"/>
                    <a:pt x="4" y="18"/>
                    <a:pt x="9"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3000"/>
                                  </p:stCondLst>
                                  <p:childTnLst>
                                    <p:set>
                                      <p:cBhvr>
                                        <p:cTn dur="1" fill="hold">
                                          <p:stCondLst>
                                            <p:cond delay="0"/>
                                          </p:stCondLst>
                                        </p:cTn>
                                        <p:tgtEl>
                                          <p:spTgt spid="9881"/>
                                        </p:tgtEl>
                                        <p:attrNameLst>
                                          <p:attrName>style.visibility</p:attrName>
                                        </p:attrNameLst>
                                      </p:cBhvr>
                                      <p:to>
                                        <p:strVal val="visible"/>
                                      </p:to>
                                    </p:set>
                                    <p:animEffect filter="fade" transition="in">
                                      <p:cBhvr>
                                        <p:cTn dur="300"/>
                                        <p:tgtEl>
                                          <p:spTgt spid="9881"/>
                                        </p:tgtEl>
                                      </p:cBhvr>
                                    </p:animEffect>
                                  </p:childTnLst>
                                </p:cTn>
                              </p:par>
                              <p:par>
                                <p:cTn fill="hold" nodeType="withEffect" presetClass="entr" presetID="10" presetSubtype="0">
                                  <p:stCondLst>
                                    <p:cond delay="3000"/>
                                  </p:stCondLst>
                                  <p:childTnLst>
                                    <p:set>
                                      <p:cBhvr>
                                        <p:cTn dur="1" fill="hold">
                                          <p:stCondLst>
                                            <p:cond delay="0"/>
                                          </p:stCondLst>
                                        </p:cTn>
                                        <p:tgtEl>
                                          <p:spTgt spid="9882"/>
                                        </p:tgtEl>
                                        <p:attrNameLst>
                                          <p:attrName>style.visibility</p:attrName>
                                        </p:attrNameLst>
                                      </p:cBhvr>
                                      <p:to>
                                        <p:strVal val="visible"/>
                                      </p:to>
                                    </p:set>
                                    <p:animEffect filter="fade" transition="in">
                                      <p:cBhvr>
                                        <p:cTn dur="300"/>
                                        <p:tgtEl>
                                          <p:spTgt spid="9882"/>
                                        </p:tgtEl>
                                      </p:cBhvr>
                                    </p:animEffect>
                                  </p:childTnLst>
                                </p:cTn>
                              </p:par>
                              <p:par>
                                <p:cTn fill="hold" nodeType="withEffect" presetClass="entr" presetID="10" presetSubtype="0">
                                  <p:stCondLst>
                                    <p:cond delay="3000"/>
                                  </p:stCondLst>
                                  <p:childTnLst>
                                    <p:set>
                                      <p:cBhvr>
                                        <p:cTn dur="1" fill="hold">
                                          <p:stCondLst>
                                            <p:cond delay="0"/>
                                          </p:stCondLst>
                                        </p:cTn>
                                        <p:tgtEl>
                                          <p:spTgt spid="9883"/>
                                        </p:tgtEl>
                                        <p:attrNameLst>
                                          <p:attrName>style.visibility</p:attrName>
                                        </p:attrNameLst>
                                      </p:cBhvr>
                                      <p:to>
                                        <p:strVal val="visible"/>
                                      </p:to>
                                    </p:set>
                                    <p:animEffect filter="fade" transition="in">
                                      <p:cBhvr>
                                        <p:cTn dur="300"/>
                                        <p:tgtEl>
                                          <p:spTgt spid="9883"/>
                                        </p:tgtEl>
                                      </p:cBhvr>
                                    </p:animEffect>
                                  </p:childTnLst>
                                </p:cTn>
                              </p:par>
                              <p:par>
                                <p:cTn fill="hold" nodeType="withEffect" presetClass="entr" presetID="10" presetSubtype="0">
                                  <p:stCondLst>
                                    <p:cond delay="3000"/>
                                  </p:stCondLst>
                                  <p:childTnLst>
                                    <p:set>
                                      <p:cBhvr>
                                        <p:cTn dur="1" fill="hold">
                                          <p:stCondLst>
                                            <p:cond delay="0"/>
                                          </p:stCondLst>
                                        </p:cTn>
                                        <p:tgtEl>
                                          <p:spTgt spid="9884"/>
                                        </p:tgtEl>
                                        <p:attrNameLst>
                                          <p:attrName>style.visibility</p:attrName>
                                        </p:attrNameLst>
                                      </p:cBhvr>
                                      <p:to>
                                        <p:strVal val="visible"/>
                                      </p:to>
                                    </p:set>
                                    <p:animEffect filter="fade" transition="in">
                                      <p:cBhvr>
                                        <p:cTn dur="300"/>
                                        <p:tgtEl>
                                          <p:spTgt spid="9884"/>
                                        </p:tgtEl>
                                      </p:cBhvr>
                                    </p:animEffect>
                                  </p:childTnLst>
                                </p:cTn>
                              </p:par>
                              <p:par>
                                <p:cTn fill="hold" nodeType="withEffect" presetClass="entr" presetID="10" presetSubtype="0">
                                  <p:stCondLst>
                                    <p:cond delay="400"/>
                                  </p:stCondLst>
                                  <p:childTnLst>
                                    <p:set>
                                      <p:cBhvr>
                                        <p:cTn dur="1" fill="hold">
                                          <p:stCondLst>
                                            <p:cond delay="0"/>
                                          </p:stCondLst>
                                        </p:cTn>
                                        <p:tgtEl>
                                          <p:spTgt spid="9885"/>
                                        </p:tgtEl>
                                        <p:attrNameLst>
                                          <p:attrName>style.visibility</p:attrName>
                                        </p:attrNameLst>
                                      </p:cBhvr>
                                      <p:to>
                                        <p:strVal val="visible"/>
                                      </p:to>
                                    </p:set>
                                    <p:animEffect filter="fade" transition="in">
                                      <p:cBhvr>
                                        <p:cTn dur="500"/>
                                        <p:tgtEl>
                                          <p:spTgt spid="9885"/>
                                        </p:tgtEl>
                                      </p:cBhvr>
                                    </p:animEffect>
                                  </p:childTnLst>
                                </p:cTn>
                              </p:par>
                              <p:par>
                                <p:cTn fill="hold" nodeType="withEffect" presetClass="entr" presetID="10" presetSubtype="0">
                                  <p:stCondLst>
                                    <p:cond delay="1900"/>
                                  </p:stCondLst>
                                  <p:childTnLst>
                                    <p:set>
                                      <p:cBhvr>
                                        <p:cTn dur="1" fill="hold">
                                          <p:stCondLst>
                                            <p:cond delay="0"/>
                                          </p:stCondLst>
                                        </p:cTn>
                                        <p:tgtEl>
                                          <p:spTgt spid="9890"/>
                                        </p:tgtEl>
                                        <p:attrNameLst>
                                          <p:attrName>style.visibility</p:attrName>
                                        </p:attrNameLst>
                                      </p:cBhvr>
                                      <p:to>
                                        <p:strVal val="visible"/>
                                      </p:to>
                                    </p:set>
                                    <p:animEffect filter="fade" transition="in">
                                      <p:cBhvr>
                                        <p:cTn dur="500"/>
                                        <p:tgtEl>
                                          <p:spTgt spid="9890"/>
                                        </p:tgtEl>
                                      </p:cBhvr>
                                    </p:animEffect>
                                  </p:childTnLst>
                                </p:cTn>
                              </p:par>
                              <p:par>
                                <p:cTn fill="hold" nodeType="withEffect" presetClass="entr" presetID="10" presetSubtype="0">
                                  <p:stCondLst>
                                    <p:cond delay="2700"/>
                                  </p:stCondLst>
                                  <p:childTnLst>
                                    <p:set>
                                      <p:cBhvr>
                                        <p:cTn dur="1" fill="hold">
                                          <p:stCondLst>
                                            <p:cond delay="0"/>
                                          </p:stCondLst>
                                        </p:cTn>
                                        <p:tgtEl>
                                          <p:spTgt spid="9897"/>
                                        </p:tgtEl>
                                        <p:attrNameLst>
                                          <p:attrName>style.visibility</p:attrName>
                                        </p:attrNameLst>
                                      </p:cBhvr>
                                      <p:to>
                                        <p:strVal val="visible"/>
                                      </p:to>
                                    </p:set>
                                    <p:animEffect filter="fade" transition="in">
                                      <p:cBhvr>
                                        <p:cTn dur="500"/>
                                        <p:tgtEl>
                                          <p:spTgt spid="989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937" name="Shape 9937"/>
        <p:cNvGrpSpPr/>
        <p:nvPr/>
      </p:nvGrpSpPr>
      <p:grpSpPr>
        <a:xfrm>
          <a:off x="0" y="0"/>
          <a:ext cx="0" cy="0"/>
          <a:chOff x="0" y="0"/>
          <a:chExt cx="0" cy="0"/>
        </a:xfrm>
      </p:grpSpPr>
      <p:sp>
        <p:nvSpPr>
          <p:cNvPr id="9938" name="Google Shape;9938;p22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939" name="Google Shape;9939;p22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940" name="Google Shape;9940;p22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941" name="Google Shape;9941;p225"/>
          <p:cNvSpPr/>
          <p:nvPr/>
        </p:nvSpPr>
        <p:spPr>
          <a:xfrm>
            <a:off x="1724355" y="5517764"/>
            <a:ext cx="2243783" cy="555179"/>
          </a:xfrm>
          <a:custGeom>
            <a:rect b="b" l="l" r="r" t="t"/>
            <a:pathLst>
              <a:path extrusionOk="0" h="2263" w="8889">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chemeClr val="accent5"/>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9942" name="Google Shape;9942;p225"/>
          <p:cNvGrpSpPr/>
          <p:nvPr/>
        </p:nvGrpSpPr>
        <p:grpSpPr>
          <a:xfrm>
            <a:off x="1439288" y="4739215"/>
            <a:ext cx="2904113" cy="669033"/>
            <a:chOff x="1734083" y="4316414"/>
            <a:chExt cx="3406393" cy="805883"/>
          </a:xfrm>
        </p:grpSpPr>
        <p:sp>
          <p:nvSpPr>
            <p:cNvPr id="9943" name="Google Shape;9943;p225"/>
            <p:cNvSpPr/>
            <p:nvPr/>
          </p:nvSpPr>
          <p:spPr>
            <a:xfrm>
              <a:off x="1734083" y="4316414"/>
              <a:ext cx="1317887" cy="805883"/>
            </a:xfrm>
            <a:custGeom>
              <a:rect b="b" l="l" r="r" t="t"/>
              <a:pathLst>
                <a:path extrusionOk="0" h="2727" w="4456">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chemeClr val="accent4"/>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44" name="Google Shape;9944;p225"/>
            <p:cNvSpPr/>
            <p:nvPr/>
          </p:nvSpPr>
          <p:spPr>
            <a:xfrm>
              <a:off x="3191726" y="4316414"/>
              <a:ext cx="1948750" cy="805883"/>
            </a:xfrm>
            <a:custGeom>
              <a:rect b="b" l="l" r="r" t="t"/>
              <a:pathLst>
                <a:path extrusionOk="0" h="2727" w="6583">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9945" name="Google Shape;9945;p225"/>
          <p:cNvGrpSpPr/>
          <p:nvPr/>
        </p:nvGrpSpPr>
        <p:grpSpPr>
          <a:xfrm rot="-1898496">
            <a:off x="1214084" y="1952797"/>
            <a:ext cx="2261600" cy="593131"/>
            <a:chOff x="1903881" y="1591822"/>
            <a:chExt cx="2652755" cy="714455"/>
          </a:xfrm>
        </p:grpSpPr>
        <p:sp>
          <p:nvSpPr>
            <p:cNvPr id="9946" name="Google Shape;9946;p225"/>
            <p:cNvSpPr/>
            <p:nvPr/>
          </p:nvSpPr>
          <p:spPr>
            <a:xfrm>
              <a:off x="2475967" y="1591822"/>
              <a:ext cx="2080669" cy="714455"/>
            </a:xfrm>
            <a:custGeom>
              <a:rect b="b" l="l" r="r" t="t"/>
              <a:pathLst>
                <a:path extrusionOk="0" h="2418" w="7027">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47" name="Google Shape;9947;p225"/>
            <p:cNvSpPr/>
            <p:nvPr/>
          </p:nvSpPr>
          <p:spPr>
            <a:xfrm>
              <a:off x="1903881" y="1919662"/>
              <a:ext cx="432329" cy="386615"/>
            </a:xfrm>
            <a:custGeom>
              <a:rect b="b" l="l" r="r" t="t"/>
              <a:pathLst>
                <a:path extrusionOk="0" h="1310" w="1463">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sp>
        <p:nvSpPr>
          <p:cNvPr id="9948" name="Google Shape;9948;p225"/>
          <p:cNvSpPr/>
          <p:nvPr/>
        </p:nvSpPr>
        <p:spPr>
          <a:xfrm>
            <a:off x="1243304" y="6052340"/>
            <a:ext cx="2349570" cy="805660"/>
          </a:xfrm>
          <a:custGeom>
            <a:rect b="b" l="l" r="r" t="t"/>
            <a:pathLst>
              <a:path extrusionOk="0" h="3280" w="9309">
                <a:moveTo>
                  <a:pt x="0" y="3279"/>
                </a:moveTo>
                <a:lnTo>
                  <a:pt x="1219" y="0"/>
                </a:lnTo>
                <a:lnTo>
                  <a:pt x="7779" y="1396"/>
                </a:lnTo>
                <a:lnTo>
                  <a:pt x="7779" y="1174"/>
                </a:lnTo>
                <a:lnTo>
                  <a:pt x="9308" y="3279"/>
                </a:lnTo>
                <a:lnTo>
                  <a:pt x="0" y="3279"/>
                </a:lnTo>
              </a:path>
            </a:pathLst>
          </a:custGeom>
          <a:solidFill>
            <a:srgbClr val="A5A5A5"/>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49" name="Google Shape;9949;p225"/>
          <p:cNvSpPr/>
          <p:nvPr/>
        </p:nvSpPr>
        <p:spPr>
          <a:xfrm>
            <a:off x="1550642" y="5648969"/>
            <a:ext cx="1655834" cy="746021"/>
          </a:xfrm>
          <a:custGeom>
            <a:rect b="b" l="l" r="r" t="t"/>
            <a:pathLst>
              <a:path extrusionOk="0" h="3038" w="6561">
                <a:moveTo>
                  <a:pt x="6560" y="3037"/>
                </a:moveTo>
                <a:lnTo>
                  <a:pt x="0" y="1641"/>
                </a:lnTo>
                <a:lnTo>
                  <a:pt x="554" y="0"/>
                </a:lnTo>
                <a:lnTo>
                  <a:pt x="6560" y="1419"/>
                </a:lnTo>
                <a:lnTo>
                  <a:pt x="6560" y="3037"/>
                </a:lnTo>
              </a:path>
            </a:pathLst>
          </a:custGeom>
          <a:solidFill>
            <a:schemeClr val="lt2"/>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9950" name="Google Shape;9950;p225"/>
          <p:cNvGrpSpPr/>
          <p:nvPr/>
        </p:nvGrpSpPr>
        <p:grpSpPr>
          <a:xfrm>
            <a:off x="1226602" y="3959579"/>
            <a:ext cx="3088960" cy="669033"/>
            <a:chOff x="1484612" y="3377305"/>
            <a:chExt cx="3623210" cy="805883"/>
          </a:xfrm>
        </p:grpSpPr>
        <p:sp>
          <p:nvSpPr>
            <p:cNvPr id="9951" name="Google Shape;9951;p225"/>
            <p:cNvSpPr/>
            <p:nvPr/>
          </p:nvSpPr>
          <p:spPr>
            <a:xfrm>
              <a:off x="2475967" y="3377305"/>
              <a:ext cx="1330949" cy="805883"/>
            </a:xfrm>
            <a:custGeom>
              <a:rect b="b" l="l" r="r" t="t"/>
              <a:pathLst>
                <a:path extrusionOk="0" h="2727" w="4500">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chemeClr val="accent3"/>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52" name="Google Shape;9952;p225"/>
            <p:cNvSpPr/>
            <p:nvPr/>
          </p:nvSpPr>
          <p:spPr>
            <a:xfrm>
              <a:off x="1484612" y="3377305"/>
              <a:ext cx="852904" cy="805883"/>
            </a:xfrm>
            <a:custGeom>
              <a:rect b="b" l="l" r="r" t="t"/>
              <a:pathLst>
                <a:path extrusionOk="0" h="2727" w="2882">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chemeClr val="accent3"/>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53" name="Google Shape;9953;p225"/>
            <p:cNvSpPr/>
            <p:nvPr/>
          </p:nvSpPr>
          <p:spPr>
            <a:xfrm>
              <a:off x="3946671" y="3377305"/>
              <a:ext cx="1161151" cy="805883"/>
            </a:xfrm>
            <a:custGeom>
              <a:rect b="b" l="l" r="r" t="t"/>
              <a:pathLst>
                <a:path extrusionOk="0" h="2727" w="3923">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3"/>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9954" name="Google Shape;9954;p225"/>
          <p:cNvGrpSpPr/>
          <p:nvPr/>
        </p:nvGrpSpPr>
        <p:grpSpPr>
          <a:xfrm>
            <a:off x="1243304" y="3179943"/>
            <a:ext cx="2870707" cy="669033"/>
            <a:chOff x="1504203" y="2438196"/>
            <a:chExt cx="3367209" cy="805883"/>
          </a:xfrm>
        </p:grpSpPr>
        <p:sp>
          <p:nvSpPr>
            <p:cNvPr id="9955" name="Google Shape;9955;p225"/>
            <p:cNvSpPr/>
            <p:nvPr/>
          </p:nvSpPr>
          <p:spPr>
            <a:xfrm>
              <a:off x="3946671" y="2438196"/>
              <a:ext cx="924741" cy="805883"/>
            </a:xfrm>
            <a:custGeom>
              <a:rect b="b" l="l" r="r" t="t"/>
              <a:pathLst>
                <a:path extrusionOk="0" h="2727" w="3125">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56" name="Google Shape;9956;p225"/>
            <p:cNvSpPr/>
            <p:nvPr/>
          </p:nvSpPr>
          <p:spPr>
            <a:xfrm>
              <a:off x="2475967" y="2438196"/>
              <a:ext cx="1330949" cy="805883"/>
            </a:xfrm>
            <a:custGeom>
              <a:rect b="b" l="l" r="r" t="t"/>
              <a:pathLst>
                <a:path extrusionOk="0" h="2727" w="4500">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9957" name="Google Shape;9957;p225"/>
            <p:cNvSpPr/>
            <p:nvPr/>
          </p:nvSpPr>
          <p:spPr>
            <a:xfrm>
              <a:off x="1504203" y="2438196"/>
              <a:ext cx="832006" cy="805883"/>
            </a:xfrm>
            <a:custGeom>
              <a:rect b="b" l="l" r="r" t="t"/>
              <a:pathLst>
                <a:path extrusionOk="0" h="2727" w="2815">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2"/>
            </a:solidFill>
            <a:ln>
              <a:noFill/>
            </a:ln>
          </p:spPr>
          <p:txBody>
            <a:bodyPr anchorCtr="0" anchor="ctr" bIns="30475" lIns="60950" spcFirstLastPara="1" rIns="60950" wrap="square" tIns="30475">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sp>
        <p:nvSpPr>
          <p:cNvPr id="9958" name="Google Shape;9958;p225"/>
          <p:cNvSpPr txBox="1"/>
          <p:nvPr/>
        </p:nvSpPr>
        <p:spPr>
          <a:xfrm>
            <a:off x="6794467" y="5593731"/>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grpSp>
        <p:nvGrpSpPr>
          <p:cNvPr id="9959" name="Google Shape;9959;p225"/>
          <p:cNvGrpSpPr/>
          <p:nvPr/>
        </p:nvGrpSpPr>
        <p:grpSpPr>
          <a:xfrm>
            <a:off x="5674826" y="2011392"/>
            <a:ext cx="890585" cy="890585"/>
            <a:chOff x="1427243" y="1987229"/>
            <a:chExt cx="1016000" cy="1016000"/>
          </a:xfrm>
        </p:grpSpPr>
        <p:sp>
          <p:nvSpPr>
            <p:cNvPr id="9960" name="Google Shape;9960;p225"/>
            <p:cNvSpPr/>
            <p:nvPr/>
          </p:nvSpPr>
          <p:spPr>
            <a:xfrm>
              <a:off x="1427243" y="1987229"/>
              <a:ext cx="1016000" cy="10160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pic>
          <p:nvPicPr>
            <p:cNvPr id="9961" name="Google Shape;9961;p225"/>
            <p:cNvPicPr preferRelativeResize="0"/>
            <p:nvPr/>
          </p:nvPicPr>
          <p:blipFill rotWithShape="1">
            <a:blip r:embed="rId3">
              <a:alphaModFix/>
            </a:blip>
            <a:srcRect b="0" l="0" r="0" t="0"/>
            <a:stretch/>
          </p:blipFill>
          <p:spPr>
            <a:xfrm>
              <a:off x="1552657" y="2277804"/>
              <a:ext cx="765171" cy="434851"/>
            </a:xfrm>
            <a:prstGeom prst="rect">
              <a:avLst/>
            </a:prstGeom>
            <a:noFill/>
            <a:ln>
              <a:noFill/>
            </a:ln>
          </p:spPr>
        </p:pic>
      </p:grpSp>
      <p:grpSp>
        <p:nvGrpSpPr>
          <p:cNvPr id="9962" name="Google Shape;9962;p225"/>
          <p:cNvGrpSpPr/>
          <p:nvPr/>
        </p:nvGrpSpPr>
        <p:grpSpPr>
          <a:xfrm>
            <a:off x="5674826" y="3175730"/>
            <a:ext cx="890585" cy="890585"/>
            <a:chOff x="1427243" y="3314803"/>
            <a:chExt cx="1016000" cy="1016000"/>
          </a:xfrm>
        </p:grpSpPr>
        <p:sp>
          <p:nvSpPr>
            <p:cNvPr id="9963" name="Google Shape;9963;p225"/>
            <p:cNvSpPr/>
            <p:nvPr/>
          </p:nvSpPr>
          <p:spPr>
            <a:xfrm>
              <a:off x="1427243" y="3314803"/>
              <a:ext cx="1016000" cy="1016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pic>
          <p:nvPicPr>
            <p:cNvPr id="9964" name="Google Shape;9964;p225"/>
            <p:cNvPicPr preferRelativeResize="0"/>
            <p:nvPr/>
          </p:nvPicPr>
          <p:blipFill rotWithShape="1">
            <a:blip r:embed="rId4">
              <a:alphaModFix/>
            </a:blip>
            <a:srcRect b="0" l="0" r="0" t="0"/>
            <a:stretch/>
          </p:blipFill>
          <p:spPr>
            <a:xfrm>
              <a:off x="1636620" y="3570519"/>
              <a:ext cx="597245" cy="504568"/>
            </a:xfrm>
            <a:prstGeom prst="rect">
              <a:avLst/>
            </a:prstGeom>
            <a:noFill/>
            <a:ln>
              <a:noFill/>
            </a:ln>
          </p:spPr>
        </p:pic>
      </p:grpSp>
      <p:grpSp>
        <p:nvGrpSpPr>
          <p:cNvPr id="9965" name="Google Shape;9965;p225"/>
          <p:cNvGrpSpPr/>
          <p:nvPr/>
        </p:nvGrpSpPr>
        <p:grpSpPr>
          <a:xfrm>
            <a:off x="5674826" y="4340068"/>
            <a:ext cx="890585" cy="890585"/>
            <a:chOff x="1427243" y="4599335"/>
            <a:chExt cx="1016000" cy="1016000"/>
          </a:xfrm>
        </p:grpSpPr>
        <p:sp>
          <p:nvSpPr>
            <p:cNvPr id="9966" name="Google Shape;9966;p225"/>
            <p:cNvSpPr/>
            <p:nvPr/>
          </p:nvSpPr>
          <p:spPr>
            <a:xfrm>
              <a:off x="1427243" y="4599335"/>
              <a:ext cx="1016000" cy="10160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pic>
          <p:nvPicPr>
            <p:cNvPr id="9967" name="Google Shape;9967;p225"/>
            <p:cNvPicPr preferRelativeResize="0"/>
            <p:nvPr/>
          </p:nvPicPr>
          <p:blipFill rotWithShape="1">
            <a:blip r:embed="rId5">
              <a:alphaModFix/>
            </a:blip>
            <a:srcRect b="0" l="0" r="0" t="0"/>
            <a:stretch/>
          </p:blipFill>
          <p:spPr>
            <a:xfrm>
              <a:off x="1599715" y="4771807"/>
              <a:ext cx="671056" cy="671056"/>
            </a:xfrm>
            <a:prstGeom prst="rect">
              <a:avLst/>
            </a:prstGeom>
            <a:noFill/>
            <a:ln>
              <a:noFill/>
            </a:ln>
          </p:spPr>
        </p:pic>
      </p:grpSp>
      <p:grpSp>
        <p:nvGrpSpPr>
          <p:cNvPr id="9968" name="Google Shape;9968;p225"/>
          <p:cNvGrpSpPr/>
          <p:nvPr/>
        </p:nvGrpSpPr>
        <p:grpSpPr>
          <a:xfrm>
            <a:off x="5674826" y="5504405"/>
            <a:ext cx="890585" cy="890585"/>
            <a:chOff x="6262908" y="4599335"/>
            <a:chExt cx="1016000" cy="1016000"/>
          </a:xfrm>
        </p:grpSpPr>
        <p:sp>
          <p:nvSpPr>
            <p:cNvPr id="9969" name="Google Shape;9969;p225"/>
            <p:cNvSpPr/>
            <p:nvPr/>
          </p:nvSpPr>
          <p:spPr>
            <a:xfrm>
              <a:off x="6262908" y="4599335"/>
              <a:ext cx="1016000" cy="1016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pic>
          <p:nvPicPr>
            <p:cNvPr id="9970" name="Google Shape;9970;p225"/>
            <p:cNvPicPr preferRelativeResize="0"/>
            <p:nvPr/>
          </p:nvPicPr>
          <p:blipFill rotWithShape="1">
            <a:blip r:embed="rId6">
              <a:alphaModFix/>
            </a:blip>
            <a:srcRect b="0" l="0" r="0" t="0"/>
            <a:stretch/>
          </p:blipFill>
          <p:spPr>
            <a:xfrm>
              <a:off x="6534278" y="4823701"/>
              <a:ext cx="473263" cy="567267"/>
            </a:xfrm>
            <a:prstGeom prst="rect">
              <a:avLst/>
            </a:prstGeom>
            <a:noFill/>
            <a:ln>
              <a:noFill/>
            </a:ln>
          </p:spPr>
        </p:pic>
      </p:grpSp>
      <p:sp>
        <p:nvSpPr>
          <p:cNvPr id="9971" name="Google Shape;9971;p225"/>
          <p:cNvSpPr txBox="1"/>
          <p:nvPr/>
        </p:nvSpPr>
        <p:spPr>
          <a:xfrm>
            <a:off x="6794467" y="4439811"/>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9972" name="Google Shape;9972;p225"/>
          <p:cNvSpPr txBox="1"/>
          <p:nvPr/>
        </p:nvSpPr>
        <p:spPr>
          <a:xfrm>
            <a:off x="6794467" y="3209028"/>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9973" name="Google Shape;9973;p225"/>
          <p:cNvSpPr txBox="1"/>
          <p:nvPr/>
        </p:nvSpPr>
        <p:spPr>
          <a:xfrm>
            <a:off x="6794467" y="2055108"/>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grpSp>
        <p:nvGrpSpPr>
          <p:cNvPr id="9974" name="Google Shape;9974;p225"/>
          <p:cNvGrpSpPr/>
          <p:nvPr/>
        </p:nvGrpSpPr>
        <p:grpSpPr>
          <a:xfrm>
            <a:off x="2958353" y="2474259"/>
            <a:ext cx="2514600" cy="3582564"/>
            <a:chOff x="3025588" y="2474259"/>
            <a:chExt cx="2514600" cy="3582564"/>
          </a:xfrm>
        </p:grpSpPr>
        <p:cxnSp>
          <p:nvCxnSpPr>
            <p:cNvPr id="9975" name="Google Shape;9975;p225"/>
            <p:cNvCxnSpPr/>
            <p:nvPr/>
          </p:nvCxnSpPr>
          <p:spPr>
            <a:xfrm rot="10800000">
              <a:off x="5271247" y="2474259"/>
              <a:ext cx="268941" cy="0"/>
            </a:xfrm>
            <a:prstGeom prst="straightConnector1">
              <a:avLst/>
            </a:prstGeom>
            <a:noFill/>
            <a:ln cap="flat" cmpd="sng" w="9525">
              <a:solidFill>
                <a:srgbClr val="BFBFBF"/>
              </a:solidFill>
              <a:prstDash val="solid"/>
              <a:miter lim="800000"/>
              <a:headEnd len="sm" w="sm" type="none"/>
              <a:tailEnd len="sm" w="sm" type="none"/>
            </a:ln>
          </p:spPr>
        </p:cxnSp>
        <p:cxnSp>
          <p:nvCxnSpPr>
            <p:cNvPr id="9976" name="Google Shape;9976;p225"/>
            <p:cNvCxnSpPr/>
            <p:nvPr/>
          </p:nvCxnSpPr>
          <p:spPr>
            <a:xfrm>
              <a:off x="5271247" y="2474259"/>
              <a:ext cx="0" cy="3578081"/>
            </a:xfrm>
            <a:prstGeom prst="straightConnector1">
              <a:avLst/>
            </a:prstGeom>
            <a:noFill/>
            <a:ln cap="flat" cmpd="sng" w="9525">
              <a:solidFill>
                <a:srgbClr val="BFBFBF"/>
              </a:solidFill>
              <a:prstDash val="solid"/>
              <a:miter lim="800000"/>
              <a:headEnd len="sm" w="sm" type="none"/>
              <a:tailEnd len="sm" w="sm" type="none"/>
            </a:ln>
          </p:spPr>
        </p:cxnSp>
        <p:cxnSp>
          <p:nvCxnSpPr>
            <p:cNvPr id="9977" name="Google Shape;9977;p225"/>
            <p:cNvCxnSpPr/>
            <p:nvPr/>
          </p:nvCxnSpPr>
          <p:spPr>
            <a:xfrm rot="10800000">
              <a:off x="5271247" y="6056823"/>
              <a:ext cx="268941" cy="0"/>
            </a:xfrm>
            <a:prstGeom prst="straightConnector1">
              <a:avLst/>
            </a:prstGeom>
            <a:noFill/>
            <a:ln cap="flat" cmpd="sng" w="9525">
              <a:solidFill>
                <a:srgbClr val="BFBFBF"/>
              </a:solidFill>
              <a:prstDash val="solid"/>
              <a:miter lim="800000"/>
              <a:headEnd len="sm" w="sm" type="none"/>
              <a:tailEnd len="sm" w="sm" type="none"/>
            </a:ln>
          </p:spPr>
        </p:cxnSp>
        <p:cxnSp>
          <p:nvCxnSpPr>
            <p:cNvPr id="9978" name="Google Shape;9978;p225"/>
            <p:cNvCxnSpPr/>
            <p:nvPr/>
          </p:nvCxnSpPr>
          <p:spPr>
            <a:xfrm rot="10800000">
              <a:off x="5271247" y="3648636"/>
              <a:ext cx="268941" cy="0"/>
            </a:xfrm>
            <a:prstGeom prst="straightConnector1">
              <a:avLst/>
            </a:prstGeom>
            <a:noFill/>
            <a:ln cap="flat" cmpd="sng" w="9525">
              <a:solidFill>
                <a:srgbClr val="BFBFBF"/>
              </a:solidFill>
              <a:prstDash val="solid"/>
              <a:miter lim="800000"/>
              <a:headEnd len="sm" w="sm" type="none"/>
              <a:tailEnd len="sm" w="sm" type="none"/>
            </a:ln>
          </p:spPr>
        </p:cxnSp>
        <p:cxnSp>
          <p:nvCxnSpPr>
            <p:cNvPr id="9979" name="Google Shape;9979;p225"/>
            <p:cNvCxnSpPr/>
            <p:nvPr/>
          </p:nvCxnSpPr>
          <p:spPr>
            <a:xfrm rot="10800000">
              <a:off x="5271247" y="4761627"/>
              <a:ext cx="268941" cy="0"/>
            </a:xfrm>
            <a:prstGeom prst="straightConnector1">
              <a:avLst/>
            </a:prstGeom>
            <a:noFill/>
            <a:ln cap="flat" cmpd="sng" w="9525">
              <a:solidFill>
                <a:srgbClr val="BFBFBF"/>
              </a:solidFill>
              <a:prstDash val="solid"/>
              <a:miter lim="800000"/>
              <a:headEnd len="sm" w="sm" type="none"/>
              <a:tailEnd len="sm" w="sm" type="none"/>
            </a:ln>
          </p:spPr>
        </p:cxnSp>
        <p:cxnSp>
          <p:nvCxnSpPr>
            <p:cNvPr id="9980" name="Google Shape;9980;p225"/>
            <p:cNvCxnSpPr/>
            <p:nvPr/>
          </p:nvCxnSpPr>
          <p:spPr>
            <a:xfrm rot="10800000">
              <a:off x="3025588" y="2647271"/>
              <a:ext cx="0" cy="254706"/>
            </a:xfrm>
            <a:prstGeom prst="straightConnector1">
              <a:avLst/>
            </a:prstGeom>
            <a:noFill/>
            <a:ln cap="flat" cmpd="sng" w="9525">
              <a:solidFill>
                <a:srgbClr val="BFBFBF"/>
              </a:solidFill>
              <a:prstDash val="solid"/>
              <a:miter lim="800000"/>
              <a:headEnd len="sm" w="sm" type="none"/>
              <a:tailEnd len="sm" w="sm" type="none"/>
            </a:ln>
          </p:spPr>
        </p:cxnSp>
        <p:cxnSp>
          <p:nvCxnSpPr>
            <p:cNvPr id="9981" name="Google Shape;9981;p225"/>
            <p:cNvCxnSpPr/>
            <p:nvPr/>
          </p:nvCxnSpPr>
          <p:spPr>
            <a:xfrm>
              <a:off x="3025588" y="2647271"/>
              <a:ext cx="2245659" cy="0"/>
            </a:xfrm>
            <a:prstGeom prst="straightConnector1">
              <a:avLst/>
            </a:prstGeom>
            <a:noFill/>
            <a:ln cap="flat" cmpd="sng" w="9525">
              <a:solidFill>
                <a:srgbClr val="BFBFBF"/>
              </a:solidFill>
              <a:prstDash val="solid"/>
              <a:miter lim="800000"/>
              <a:headEnd len="sm" w="sm" type="none"/>
              <a:tailEnd len="sm" w="sm"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800"/>
                                  </p:stCondLst>
                                  <p:childTnLst>
                                    <p:set>
                                      <p:cBhvr>
                                        <p:cTn dur="1" fill="hold">
                                          <p:stCondLst>
                                            <p:cond delay="0"/>
                                          </p:stCondLst>
                                        </p:cTn>
                                        <p:tgtEl>
                                          <p:spTgt spid="9959"/>
                                        </p:tgtEl>
                                        <p:attrNameLst>
                                          <p:attrName>style.visibility</p:attrName>
                                        </p:attrNameLst>
                                      </p:cBhvr>
                                      <p:to>
                                        <p:strVal val="visible"/>
                                      </p:to>
                                    </p:set>
                                    <p:animEffect filter="fade" transition="in">
                                      <p:cBhvr>
                                        <p:cTn dur="200"/>
                                        <p:tgtEl>
                                          <p:spTgt spid="9959"/>
                                        </p:tgtEl>
                                      </p:cBhvr>
                                    </p:animEffect>
                                  </p:childTnLst>
                                </p:cTn>
                              </p:par>
                              <p:par>
                                <p:cTn fill="hold" nodeType="withEffect" presetClass="entr" presetID="10" presetSubtype="0">
                                  <p:stCondLst>
                                    <p:cond delay="800"/>
                                  </p:stCondLst>
                                  <p:childTnLst>
                                    <p:set>
                                      <p:cBhvr>
                                        <p:cTn dur="1" fill="hold">
                                          <p:stCondLst>
                                            <p:cond delay="0"/>
                                          </p:stCondLst>
                                        </p:cTn>
                                        <p:tgtEl>
                                          <p:spTgt spid="9973"/>
                                        </p:tgtEl>
                                        <p:attrNameLst>
                                          <p:attrName>style.visibility</p:attrName>
                                        </p:attrNameLst>
                                      </p:cBhvr>
                                      <p:to>
                                        <p:strVal val="visible"/>
                                      </p:to>
                                    </p:set>
                                    <p:animEffect filter="fade" transition="in">
                                      <p:cBhvr>
                                        <p:cTn dur="200"/>
                                        <p:tgtEl>
                                          <p:spTgt spid="9973"/>
                                        </p:tgtEl>
                                      </p:cBhvr>
                                    </p:animEffect>
                                  </p:childTnLst>
                                </p:cTn>
                              </p:par>
                              <p:par>
                                <p:cTn fill="hold" nodeType="withEffect" presetClass="entr" presetID="10" presetSubtype="0">
                                  <p:stCondLst>
                                    <p:cond delay="1000"/>
                                  </p:stCondLst>
                                  <p:childTnLst>
                                    <p:set>
                                      <p:cBhvr>
                                        <p:cTn dur="1" fill="hold">
                                          <p:stCondLst>
                                            <p:cond delay="0"/>
                                          </p:stCondLst>
                                        </p:cTn>
                                        <p:tgtEl>
                                          <p:spTgt spid="9962"/>
                                        </p:tgtEl>
                                        <p:attrNameLst>
                                          <p:attrName>style.visibility</p:attrName>
                                        </p:attrNameLst>
                                      </p:cBhvr>
                                      <p:to>
                                        <p:strVal val="visible"/>
                                      </p:to>
                                    </p:set>
                                    <p:animEffect filter="fade" transition="in">
                                      <p:cBhvr>
                                        <p:cTn dur="200"/>
                                        <p:tgtEl>
                                          <p:spTgt spid="9962"/>
                                        </p:tgtEl>
                                      </p:cBhvr>
                                    </p:animEffect>
                                  </p:childTnLst>
                                </p:cTn>
                              </p:par>
                              <p:par>
                                <p:cTn fill="hold" nodeType="withEffect" presetClass="entr" presetID="10" presetSubtype="0">
                                  <p:stCondLst>
                                    <p:cond delay="1000"/>
                                  </p:stCondLst>
                                  <p:childTnLst>
                                    <p:set>
                                      <p:cBhvr>
                                        <p:cTn dur="1" fill="hold">
                                          <p:stCondLst>
                                            <p:cond delay="0"/>
                                          </p:stCondLst>
                                        </p:cTn>
                                        <p:tgtEl>
                                          <p:spTgt spid="9972"/>
                                        </p:tgtEl>
                                        <p:attrNameLst>
                                          <p:attrName>style.visibility</p:attrName>
                                        </p:attrNameLst>
                                      </p:cBhvr>
                                      <p:to>
                                        <p:strVal val="visible"/>
                                      </p:to>
                                    </p:set>
                                    <p:animEffect filter="fade" transition="in">
                                      <p:cBhvr>
                                        <p:cTn dur="200"/>
                                        <p:tgtEl>
                                          <p:spTgt spid="9972"/>
                                        </p:tgtEl>
                                      </p:cBhvr>
                                    </p:animEffect>
                                  </p:childTnLst>
                                </p:cTn>
                              </p:par>
                              <p:par>
                                <p:cTn fill="hold" nodeType="withEffect" presetClass="entr" presetID="10" presetSubtype="0">
                                  <p:stCondLst>
                                    <p:cond delay="1200"/>
                                  </p:stCondLst>
                                  <p:childTnLst>
                                    <p:set>
                                      <p:cBhvr>
                                        <p:cTn dur="1" fill="hold">
                                          <p:stCondLst>
                                            <p:cond delay="0"/>
                                          </p:stCondLst>
                                        </p:cTn>
                                        <p:tgtEl>
                                          <p:spTgt spid="9965"/>
                                        </p:tgtEl>
                                        <p:attrNameLst>
                                          <p:attrName>style.visibility</p:attrName>
                                        </p:attrNameLst>
                                      </p:cBhvr>
                                      <p:to>
                                        <p:strVal val="visible"/>
                                      </p:to>
                                    </p:set>
                                    <p:animEffect filter="fade" transition="in">
                                      <p:cBhvr>
                                        <p:cTn dur="200"/>
                                        <p:tgtEl>
                                          <p:spTgt spid="9965"/>
                                        </p:tgtEl>
                                      </p:cBhvr>
                                    </p:animEffect>
                                  </p:childTnLst>
                                </p:cTn>
                              </p:par>
                              <p:par>
                                <p:cTn fill="hold" nodeType="withEffect" presetClass="entr" presetID="10" presetSubtype="0">
                                  <p:stCondLst>
                                    <p:cond delay="1200"/>
                                  </p:stCondLst>
                                  <p:childTnLst>
                                    <p:set>
                                      <p:cBhvr>
                                        <p:cTn dur="1" fill="hold">
                                          <p:stCondLst>
                                            <p:cond delay="0"/>
                                          </p:stCondLst>
                                        </p:cTn>
                                        <p:tgtEl>
                                          <p:spTgt spid="9971"/>
                                        </p:tgtEl>
                                        <p:attrNameLst>
                                          <p:attrName>style.visibility</p:attrName>
                                        </p:attrNameLst>
                                      </p:cBhvr>
                                      <p:to>
                                        <p:strVal val="visible"/>
                                      </p:to>
                                    </p:set>
                                    <p:animEffect filter="fade" transition="in">
                                      <p:cBhvr>
                                        <p:cTn dur="200"/>
                                        <p:tgtEl>
                                          <p:spTgt spid="9971"/>
                                        </p:tgtEl>
                                      </p:cBhvr>
                                    </p:animEffect>
                                  </p:childTnLst>
                                </p:cTn>
                              </p:par>
                              <p:par>
                                <p:cTn fill="hold" nodeType="withEffect" presetClass="entr" presetID="10" presetSubtype="0">
                                  <p:stCondLst>
                                    <p:cond delay="1400"/>
                                  </p:stCondLst>
                                  <p:childTnLst>
                                    <p:set>
                                      <p:cBhvr>
                                        <p:cTn dur="1" fill="hold">
                                          <p:stCondLst>
                                            <p:cond delay="0"/>
                                          </p:stCondLst>
                                        </p:cTn>
                                        <p:tgtEl>
                                          <p:spTgt spid="9968"/>
                                        </p:tgtEl>
                                        <p:attrNameLst>
                                          <p:attrName>style.visibility</p:attrName>
                                        </p:attrNameLst>
                                      </p:cBhvr>
                                      <p:to>
                                        <p:strVal val="visible"/>
                                      </p:to>
                                    </p:set>
                                    <p:animEffect filter="fade" transition="in">
                                      <p:cBhvr>
                                        <p:cTn dur="200"/>
                                        <p:tgtEl>
                                          <p:spTgt spid="9968"/>
                                        </p:tgtEl>
                                      </p:cBhvr>
                                    </p:animEffect>
                                  </p:childTnLst>
                                </p:cTn>
                              </p:par>
                              <p:par>
                                <p:cTn fill="hold" nodeType="withEffect" presetClass="entr" presetID="10" presetSubtype="0">
                                  <p:stCondLst>
                                    <p:cond delay="1400"/>
                                  </p:stCondLst>
                                  <p:childTnLst>
                                    <p:set>
                                      <p:cBhvr>
                                        <p:cTn dur="1" fill="hold">
                                          <p:stCondLst>
                                            <p:cond delay="0"/>
                                          </p:stCondLst>
                                        </p:cTn>
                                        <p:tgtEl>
                                          <p:spTgt spid="9958"/>
                                        </p:tgtEl>
                                        <p:attrNameLst>
                                          <p:attrName>style.visibility</p:attrName>
                                        </p:attrNameLst>
                                      </p:cBhvr>
                                      <p:to>
                                        <p:strVal val="visible"/>
                                      </p:to>
                                    </p:set>
                                    <p:animEffect filter="fade" transition="in">
                                      <p:cBhvr>
                                        <p:cTn dur="200"/>
                                        <p:tgtEl>
                                          <p:spTgt spid="99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985" name="Shape 9985"/>
        <p:cNvGrpSpPr/>
        <p:nvPr/>
      </p:nvGrpSpPr>
      <p:grpSpPr>
        <a:xfrm>
          <a:off x="0" y="0"/>
          <a:ext cx="0" cy="0"/>
          <a:chOff x="0" y="0"/>
          <a:chExt cx="0" cy="0"/>
        </a:xfrm>
      </p:grpSpPr>
      <p:sp>
        <p:nvSpPr>
          <p:cNvPr id="9986" name="Google Shape;9986;p22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9987" name="Google Shape;9987;p22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988" name="Google Shape;9988;p22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989" name="Google Shape;9989;p226"/>
          <p:cNvSpPr/>
          <p:nvPr/>
        </p:nvSpPr>
        <p:spPr>
          <a:xfrm>
            <a:off x="1375039" y="2841089"/>
            <a:ext cx="4880653" cy="2728729"/>
          </a:xfrm>
          <a:custGeom>
            <a:rect b="b" l="l" r="r" t="t"/>
            <a:pathLst>
              <a:path extrusionOk="0" h="518" w="928">
                <a:moveTo>
                  <a:pt x="757" y="176"/>
                </a:moveTo>
                <a:cubicBezTo>
                  <a:pt x="740" y="176"/>
                  <a:pt x="724" y="179"/>
                  <a:pt x="709" y="183"/>
                </a:cubicBezTo>
                <a:cubicBezTo>
                  <a:pt x="638" y="11"/>
                  <a:pt x="638" y="11"/>
                  <a:pt x="638" y="11"/>
                </a:cubicBezTo>
                <a:cubicBezTo>
                  <a:pt x="635" y="4"/>
                  <a:pt x="629" y="0"/>
                  <a:pt x="622" y="0"/>
                </a:cubicBezTo>
                <a:cubicBezTo>
                  <a:pt x="538" y="0"/>
                  <a:pt x="538" y="0"/>
                  <a:pt x="538" y="0"/>
                </a:cubicBezTo>
                <a:cubicBezTo>
                  <a:pt x="529" y="0"/>
                  <a:pt x="521" y="8"/>
                  <a:pt x="521" y="17"/>
                </a:cubicBezTo>
                <a:cubicBezTo>
                  <a:pt x="521" y="27"/>
                  <a:pt x="529" y="35"/>
                  <a:pt x="538" y="35"/>
                </a:cubicBezTo>
                <a:cubicBezTo>
                  <a:pt x="538" y="35"/>
                  <a:pt x="592" y="35"/>
                  <a:pt x="610" y="35"/>
                </a:cubicBezTo>
                <a:cubicBezTo>
                  <a:pt x="612" y="40"/>
                  <a:pt x="619" y="57"/>
                  <a:pt x="629" y="81"/>
                </a:cubicBezTo>
                <a:cubicBezTo>
                  <a:pt x="329" y="81"/>
                  <a:pt x="329" y="81"/>
                  <a:pt x="329" y="81"/>
                </a:cubicBezTo>
                <a:cubicBezTo>
                  <a:pt x="315" y="55"/>
                  <a:pt x="315" y="55"/>
                  <a:pt x="315" y="55"/>
                </a:cubicBezTo>
                <a:cubicBezTo>
                  <a:pt x="384" y="47"/>
                  <a:pt x="384" y="47"/>
                  <a:pt x="384" y="47"/>
                </a:cubicBezTo>
                <a:cubicBezTo>
                  <a:pt x="392" y="47"/>
                  <a:pt x="397" y="41"/>
                  <a:pt x="397" y="34"/>
                </a:cubicBezTo>
                <a:cubicBezTo>
                  <a:pt x="397" y="27"/>
                  <a:pt x="392" y="21"/>
                  <a:pt x="384" y="21"/>
                </a:cubicBezTo>
                <a:cubicBezTo>
                  <a:pt x="266" y="21"/>
                  <a:pt x="266" y="21"/>
                  <a:pt x="266" y="21"/>
                </a:cubicBezTo>
                <a:cubicBezTo>
                  <a:pt x="259" y="21"/>
                  <a:pt x="253" y="27"/>
                  <a:pt x="253" y="34"/>
                </a:cubicBezTo>
                <a:cubicBezTo>
                  <a:pt x="253" y="41"/>
                  <a:pt x="251" y="62"/>
                  <a:pt x="273" y="60"/>
                </a:cubicBezTo>
                <a:cubicBezTo>
                  <a:pt x="276" y="59"/>
                  <a:pt x="276" y="59"/>
                  <a:pt x="276" y="59"/>
                </a:cubicBezTo>
                <a:cubicBezTo>
                  <a:pt x="297" y="96"/>
                  <a:pt x="297" y="96"/>
                  <a:pt x="297" y="96"/>
                </a:cubicBezTo>
                <a:cubicBezTo>
                  <a:pt x="241" y="192"/>
                  <a:pt x="241" y="192"/>
                  <a:pt x="241" y="192"/>
                </a:cubicBezTo>
                <a:cubicBezTo>
                  <a:pt x="219" y="182"/>
                  <a:pt x="196" y="176"/>
                  <a:pt x="170" y="176"/>
                </a:cubicBezTo>
                <a:cubicBezTo>
                  <a:pt x="76" y="176"/>
                  <a:pt x="0" y="253"/>
                  <a:pt x="0" y="347"/>
                </a:cubicBezTo>
                <a:cubicBezTo>
                  <a:pt x="0" y="441"/>
                  <a:pt x="76" y="518"/>
                  <a:pt x="170" y="518"/>
                </a:cubicBezTo>
                <a:cubicBezTo>
                  <a:pt x="259" y="518"/>
                  <a:pt x="331" y="451"/>
                  <a:pt x="340" y="365"/>
                </a:cubicBezTo>
                <a:cubicBezTo>
                  <a:pt x="448" y="365"/>
                  <a:pt x="448" y="365"/>
                  <a:pt x="448" y="365"/>
                </a:cubicBezTo>
                <a:cubicBezTo>
                  <a:pt x="448" y="395"/>
                  <a:pt x="448" y="421"/>
                  <a:pt x="448" y="427"/>
                </a:cubicBezTo>
                <a:cubicBezTo>
                  <a:pt x="439" y="427"/>
                  <a:pt x="426" y="427"/>
                  <a:pt x="426" y="427"/>
                </a:cubicBezTo>
                <a:cubicBezTo>
                  <a:pt x="421" y="427"/>
                  <a:pt x="417" y="431"/>
                  <a:pt x="417" y="436"/>
                </a:cubicBezTo>
                <a:cubicBezTo>
                  <a:pt x="417" y="441"/>
                  <a:pt x="421" y="445"/>
                  <a:pt x="426" y="445"/>
                </a:cubicBezTo>
                <a:cubicBezTo>
                  <a:pt x="457" y="445"/>
                  <a:pt x="457" y="445"/>
                  <a:pt x="457" y="445"/>
                </a:cubicBezTo>
                <a:cubicBezTo>
                  <a:pt x="462" y="445"/>
                  <a:pt x="466" y="441"/>
                  <a:pt x="466" y="436"/>
                </a:cubicBezTo>
                <a:cubicBezTo>
                  <a:pt x="466" y="436"/>
                  <a:pt x="466" y="401"/>
                  <a:pt x="466" y="363"/>
                </a:cubicBezTo>
                <a:cubicBezTo>
                  <a:pt x="466" y="363"/>
                  <a:pt x="466" y="363"/>
                  <a:pt x="466" y="363"/>
                </a:cubicBezTo>
                <a:cubicBezTo>
                  <a:pt x="466" y="362"/>
                  <a:pt x="467" y="362"/>
                  <a:pt x="467" y="362"/>
                </a:cubicBezTo>
                <a:cubicBezTo>
                  <a:pt x="468" y="361"/>
                  <a:pt x="468" y="361"/>
                  <a:pt x="469" y="361"/>
                </a:cubicBezTo>
                <a:cubicBezTo>
                  <a:pt x="469" y="360"/>
                  <a:pt x="470" y="359"/>
                  <a:pt x="471" y="358"/>
                </a:cubicBezTo>
                <a:cubicBezTo>
                  <a:pt x="471" y="358"/>
                  <a:pt x="471" y="358"/>
                  <a:pt x="471" y="358"/>
                </a:cubicBezTo>
                <a:cubicBezTo>
                  <a:pt x="471" y="358"/>
                  <a:pt x="471" y="358"/>
                  <a:pt x="471" y="358"/>
                </a:cubicBezTo>
                <a:cubicBezTo>
                  <a:pt x="471" y="358"/>
                  <a:pt x="471" y="358"/>
                  <a:pt x="471" y="358"/>
                </a:cubicBezTo>
                <a:cubicBezTo>
                  <a:pt x="649" y="132"/>
                  <a:pt x="649" y="132"/>
                  <a:pt x="649" y="132"/>
                </a:cubicBezTo>
                <a:cubicBezTo>
                  <a:pt x="658" y="153"/>
                  <a:pt x="667" y="175"/>
                  <a:pt x="676" y="197"/>
                </a:cubicBezTo>
                <a:cubicBezTo>
                  <a:pt x="622" y="226"/>
                  <a:pt x="586" y="282"/>
                  <a:pt x="586" y="347"/>
                </a:cubicBezTo>
                <a:cubicBezTo>
                  <a:pt x="586" y="441"/>
                  <a:pt x="663" y="518"/>
                  <a:pt x="757" y="518"/>
                </a:cubicBezTo>
                <a:cubicBezTo>
                  <a:pt x="851" y="518"/>
                  <a:pt x="928" y="441"/>
                  <a:pt x="928" y="347"/>
                </a:cubicBezTo>
                <a:cubicBezTo>
                  <a:pt x="928" y="253"/>
                  <a:pt x="851" y="176"/>
                  <a:pt x="757" y="176"/>
                </a:cubicBezTo>
                <a:close/>
                <a:moveTo>
                  <a:pt x="317" y="132"/>
                </a:moveTo>
                <a:cubicBezTo>
                  <a:pt x="427" y="329"/>
                  <a:pt x="427" y="329"/>
                  <a:pt x="427" y="329"/>
                </a:cubicBezTo>
                <a:cubicBezTo>
                  <a:pt x="406" y="329"/>
                  <a:pt x="374" y="329"/>
                  <a:pt x="340" y="329"/>
                </a:cubicBezTo>
                <a:cubicBezTo>
                  <a:pt x="335" y="280"/>
                  <a:pt x="309" y="238"/>
                  <a:pt x="271" y="210"/>
                </a:cubicBezTo>
                <a:cubicBezTo>
                  <a:pt x="290" y="179"/>
                  <a:pt x="307" y="150"/>
                  <a:pt x="317" y="132"/>
                </a:cubicBezTo>
                <a:close/>
                <a:moveTo>
                  <a:pt x="304" y="329"/>
                </a:moveTo>
                <a:cubicBezTo>
                  <a:pt x="261" y="329"/>
                  <a:pt x="221" y="329"/>
                  <a:pt x="202" y="329"/>
                </a:cubicBezTo>
                <a:cubicBezTo>
                  <a:pt x="211" y="313"/>
                  <a:pt x="232" y="278"/>
                  <a:pt x="253" y="241"/>
                </a:cubicBezTo>
                <a:cubicBezTo>
                  <a:pt x="281" y="262"/>
                  <a:pt x="300" y="293"/>
                  <a:pt x="304" y="329"/>
                </a:cubicBezTo>
                <a:close/>
                <a:moveTo>
                  <a:pt x="170" y="482"/>
                </a:moveTo>
                <a:cubicBezTo>
                  <a:pt x="96" y="482"/>
                  <a:pt x="35" y="422"/>
                  <a:pt x="35" y="347"/>
                </a:cubicBezTo>
                <a:cubicBezTo>
                  <a:pt x="35" y="273"/>
                  <a:pt x="96" y="212"/>
                  <a:pt x="170" y="212"/>
                </a:cubicBezTo>
                <a:cubicBezTo>
                  <a:pt x="189" y="212"/>
                  <a:pt x="207" y="216"/>
                  <a:pt x="223" y="223"/>
                </a:cubicBezTo>
                <a:cubicBezTo>
                  <a:pt x="155" y="338"/>
                  <a:pt x="155" y="338"/>
                  <a:pt x="155" y="338"/>
                </a:cubicBezTo>
                <a:cubicBezTo>
                  <a:pt x="152" y="344"/>
                  <a:pt x="152" y="351"/>
                  <a:pt x="155" y="356"/>
                </a:cubicBezTo>
                <a:cubicBezTo>
                  <a:pt x="158" y="362"/>
                  <a:pt x="164" y="365"/>
                  <a:pt x="170" y="365"/>
                </a:cubicBezTo>
                <a:cubicBezTo>
                  <a:pt x="304" y="365"/>
                  <a:pt x="304" y="365"/>
                  <a:pt x="304" y="365"/>
                </a:cubicBezTo>
                <a:cubicBezTo>
                  <a:pt x="296" y="431"/>
                  <a:pt x="239" y="482"/>
                  <a:pt x="170" y="482"/>
                </a:cubicBezTo>
                <a:close/>
                <a:moveTo>
                  <a:pt x="466" y="308"/>
                </a:moveTo>
                <a:cubicBezTo>
                  <a:pt x="466" y="287"/>
                  <a:pt x="466" y="272"/>
                  <a:pt x="466" y="267"/>
                </a:cubicBezTo>
                <a:cubicBezTo>
                  <a:pt x="475" y="267"/>
                  <a:pt x="488" y="267"/>
                  <a:pt x="488" y="267"/>
                </a:cubicBezTo>
                <a:cubicBezTo>
                  <a:pt x="493" y="267"/>
                  <a:pt x="497" y="263"/>
                  <a:pt x="497" y="258"/>
                </a:cubicBezTo>
                <a:cubicBezTo>
                  <a:pt x="497" y="253"/>
                  <a:pt x="493" y="249"/>
                  <a:pt x="488" y="249"/>
                </a:cubicBezTo>
                <a:cubicBezTo>
                  <a:pt x="457" y="249"/>
                  <a:pt x="457" y="249"/>
                  <a:pt x="457" y="249"/>
                </a:cubicBezTo>
                <a:cubicBezTo>
                  <a:pt x="452" y="249"/>
                  <a:pt x="448" y="253"/>
                  <a:pt x="448" y="258"/>
                </a:cubicBezTo>
                <a:cubicBezTo>
                  <a:pt x="448" y="258"/>
                  <a:pt x="448" y="273"/>
                  <a:pt x="448" y="294"/>
                </a:cubicBezTo>
                <a:cubicBezTo>
                  <a:pt x="349" y="117"/>
                  <a:pt x="349" y="117"/>
                  <a:pt x="349" y="117"/>
                </a:cubicBezTo>
                <a:cubicBezTo>
                  <a:pt x="410" y="117"/>
                  <a:pt x="569" y="117"/>
                  <a:pt x="616" y="117"/>
                </a:cubicBezTo>
                <a:cubicBezTo>
                  <a:pt x="588" y="152"/>
                  <a:pt x="503" y="260"/>
                  <a:pt x="466" y="308"/>
                </a:cubicBezTo>
                <a:close/>
                <a:moveTo>
                  <a:pt x="757" y="482"/>
                </a:moveTo>
                <a:cubicBezTo>
                  <a:pt x="682" y="482"/>
                  <a:pt x="622" y="422"/>
                  <a:pt x="622" y="347"/>
                </a:cubicBezTo>
                <a:cubicBezTo>
                  <a:pt x="622" y="297"/>
                  <a:pt x="649" y="253"/>
                  <a:pt x="690" y="230"/>
                </a:cubicBezTo>
                <a:cubicBezTo>
                  <a:pt x="717" y="296"/>
                  <a:pt x="740" y="354"/>
                  <a:pt x="740" y="354"/>
                </a:cubicBezTo>
                <a:cubicBezTo>
                  <a:pt x="744" y="363"/>
                  <a:pt x="755" y="367"/>
                  <a:pt x="764" y="364"/>
                </a:cubicBezTo>
                <a:cubicBezTo>
                  <a:pt x="773" y="360"/>
                  <a:pt x="777" y="350"/>
                  <a:pt x="773" y="340"/>
                </a:cubicBezTo>
                <a:cubicBezTo>
                  <a:pt x="723" y="217"/>
                  <a:pt x="723" y="217"/>
                  <a:pt x="723" y="217"/>
                </a:cubicBezTo>
                <a:cubicBezTo>
                  <a:pt x="734" y="214"/>
                  <a:pt x="745" y="212"/>
                  <a:pt x="757" y="212"/>
                </a:cubicBezTo>
                <a:cubicBezTo>
                  <a:pt x="831" y="212"/>
                  <a:pt x="892" y="273"/>
                  <a:pt x="892" y="347"/>
                </a:cubicBezTo>
                <a:cubicBezTo>
                  <a:pt x="892" y="422"/>
                  <a:pt x="831" y="482"/>
                  <a:pt x="757" y="48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990" name="Google Shape;9990;p226"/>
          <p:cNvGrpSpPr/>
          <p:nvPr/>
        </p:nvGrpSpPr>
        <p:grpSpPr>
          <a:xfrm>
            <a:off x="4330053" y="3646398"/>
            <a:ext cx="2045437" cy="2049874"/>
            <a:chOff x="4095409" y="3126757"/>
            <a:chExt cx="2045437" cy="2049874"/>
          </a:xfrm>
        </p:grpSpPr>
        <p:sp>
          <p:nvSpPr>
            <p:cNvPr id="9991" name="Google Shape;9991;p226"/>
            <p:cNvSpPr/>
            <p:nvPr/>
          </p:nvSpPr>
          <p:spPr>
            <a:xfrm>
              <a:off x="4494735" y="3126757"/>
              <a:ext cx="1231256" cy="437041"/>
            </a:xfrm>
            <a:custGeom>
              <a:rect b="b" l="l" r="r" t="t"/>
              <a:pathLst>
                <a:path extrusionOk="0" h="83" w="234">
                  <a:moveTo>
                    <a:pt x="17" y="44"/>
                  </a:moveTo>
                  <a:cubicBezTo>
                    <a:pt x="83" y="0"/>
                    <a:pt x="171" y="3"/>
                    <a:pt x="234" y="54"/>
                  </a:cubicBezTo>
                  <a:cubicBezTo>
                    <a:pt x="209" y="78"/>
                    <a:pt x="209" y="78"/>
                    <a:pt x="209" y="78"/>
                  </a:cubicBezTo>
                  <a:cubicBezTo>
                    <a:pt x="161" y="40"/>
                    <a:pt x="93" y="37"/>
                    <a:pt x="41" y="69"/>
                  </a:cubicBezTo>
                  <a:cubicBezTo>
                    <a:pt x="55" y="83"/>
                    <a:pt x="55" y="83"/>
                    <a:pt x="55" y="83"/>
                  </a:cubicBezTo>
                  <a:cubicBezTo>
                    <a:pt x="0" y="82"/>
                    <a:pt x="0" y="82"/>
                    <a:pt x="0" y="82"/>
                  </a:cubicBezTo>
                  <a:cubicBezTo>
                    <a:pt x="0" y="27"/>
                    <a:pt x="0" y="27"/>
                    <a:pt x="0" y="27"/>
                  </a:cubicBezTo>
                  <a:cubicBezTo>
                    <a:pt x="17" y="44"/>
                    <a:pt x="17" y="44"/>
                    <a:pt x="17" y="4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2" name="Google Shape;9992;p226"/>
            <p:cNvSpPr/>
            <p:nvPr/>
          </p:nvSpPr>
          <p:spPr>
            <a:xfrm>
              <a:off x="5721553" y="3548268"/>
              <a:ext cx="419293" cy="1202416"/>
            </a:xfrm>
            <a:custGeom>
              <a:rect b="b" l="l" r="r" t="t"/>
              <a:pathLst>
                <a:path extrusionOk="0" h="228" w="80">
                  <a:moveTo>
                    <a:pt x="0" y="56"/>
                  </a:moveTo>
                  <a:cubicBezTo>
                    <a:pt x="14" y="42"/>
                    <a:pt x="14" y="42"/>
                    <a:pt x="14" y="42"/>
                  </a:cubicBezTo>
                  <a:cubicBezTo>
                    <a:pt x="43" y="93"/>
                    <a:pt x="39" y="157"/>
                    <a:pt x="3" y="204"/>
                  </a:cubicBezTo>
                  <a:cubicBezTo>
                    <a:pt x="28" y="228"/>
                    <a:pt x="28" y="228"/>
                    <a:pt x="28" y="228"/>
                  </a:cubicBezTo>
                  <a:cubicBezTo>
                    <a:pt x="76" y="167"/>
                    <a:pt x="80" y="82"/>
                    <a:pt x="39" y="17"/>
                  </a:cubicBezTo>
                  <a:cubicBezTo>
                    <a:pt x="56" y="0"/>
                    <a:pt x="56" y="0"/>
                    <a:pt x="56" y="0"/>
                  </a:cubicBezTo>
                  <a:cubicBezTo>
                    <a:pt x="0" y="0"/>
                    <a:pt x="0" y="0"/>
                    <a:pt x="0" y="0"/>
                  </a:cubicBezTo>
                  <a:cubicBezTo>
                    <a:pt x="0" y="56"/>
                    <a:pt x="0" y="56"/>
                    <a:pt x="0" y="5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3" name="Google Shape;9993;p226"/>
            <p:cNvSpPr/>
            <p:nvPr/>
          </p:nvSpPr>
          <p:spPr>
            <a:xfrm>
              <a:off x="4528011" y="4755120"/>
              <a:ext cx="1202416" cy="421511"/>
            </a:xfrm>
            <a:custGeom>
              <a:rect b="b" l="l" r="r" t="t"/>
              <a:pathLst>
                <a:path extrusionOk="0" h="80" w="229">
                  <a:moveTo>
                    <a:pt x="229" y="56"/>
                  </a:moveTo>
                  <a:cubicBezTo>
                    <a:pt x="211" y="38"/>
                    <a:pt x="211" y="38"/>
                    <a:pt x="211" y="38"/>
                  </a:cubicBezTo>
                  <a:cubicBezTo>
                    <a:pt x="147" y="80"/>
                    <a:pt x="62" y="77"/>
                    <a:pt x="0" y="29"/>
                  </a:cubicBezTo>
                  <a:cubicBezTo>
                    <a:pt x="24" y="4"/>
                    <a:pt x="24" y="4"/>
                    <a:pt x="24" y="4"/>
                  </a:cubicBezTo>
                  <a:cubicBezTo>
                    <a:pt x="72" y="40"/>
                    <a:pt x="136" y="43"/>
                    <a:pt x="187" y="13"/>
                  </a:cubicBezTo>
                  <a:cubicBezTo>
                    <a:pt x="174" y="0"/>
                    <a:pt x="174" y="0"/>
                    <a:pt x="174" y="0"/>
                  </a:cubicBezTo>
                  <a:cubicBezTo>
                    <a:pt x="229" y="0"/>
                    <a:pt x="229" y="0"/>
                    <a:pt x="229" y="0"/>
                  </a:cubicBezTo>
                  <a:cubicBezTo>
                    <a:pt x="229" y="56"/>
                    <a:pt x="229" y="56"/>
                    <a:pt x="229" y="5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4" name="Google Shape;9994;p226"/>
            <p:cNvSpPr/>
            <p:nvPr/>
          </p:nvSpPr>
          <p:spPr>
            <a:xfrm>
              <a:off x="4095409" y="3559359"/>
              <a:ext cx="425948" cy="1217946"/>
            </a:xfrm>
            <a:custGeom>
              <a:rect b="b" l="l" r="r" t="t"/>
              <a:pathLst>
                <a:path extrusionOk="0" h="231" w="81">
                  <a:moveTo>
                    <a:pt x="26" y="231"/>
                  </a:moveTo>
                  <a:cubicBezTo>
                    <a:pt x="43" y="213"/>
                    <a:pt x="43" y="213"/>
                    <a:pt x="43" y="213"/>
                  </a:cubicBezTo>
                  <a:cubicBezTo>
                    <a:pt x="0" y="148"/>
                    <a:pt x="3" y="62"/>
                    <a:pt x="52" y="0"/>
                  </a:cubicBezTo>
                  <a:cubicBezTo>
                    <a:pt x="77" y="24"/>
                    <a:pt x="77" y="24"/>
                    <a:pt x="77" y="24"/>
                  </a:cubicBezTo>
                  <a:cubicBezTo>
                    <a:pt x="40" y="72"/>
                    <a:pt x="37" y="138"/>
                    <a:pt x="68" y="189"/>
                  </a:cubicBezTo>
                  <a:cubicBezTo>
                    <a:pt x="81" y="175"/>
                    <a:pt x="81" y="175"/>
                    <a:pt x="81" y="175"/>
                  </a:cubicBezTo>
                  <a:cubicBezTo>
                    <a:pt x="81" y="231"/>
                    <a:pt x="81" y="231"/>
                    <a:pt x="81" y="231"/>
                  </a:cubicBezTo>
                  <a:lnTo>
                    <a:pt x="26" y="23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995" name="Google Shape;9995;p226"/>
          <p:cNvGrpSpPr/>
          <p:nvPr/>
        </p:nvGrpSpPr>
        <p:grpSpPr>
          <a:xfrm>
            <a:off x="1225957" y="3646398"/>
            <a:ext cx="2045437" cy="2049874"/>
            <a:chOff x="991313" y="3126757"/>
            <a:chExt cx="2045437" cy="2049874"/>
          </a:xfrm>
        </p:grpSpPr>
        <p:sp>
          <p:nvSpPr>
            <p:cNvPr id="9996" name="Google Shape;9996;p226"/>
            <p:cNvSpPr/>
            <p:nvPr/>
          </p:nvSpPr>
          <p:spPr>
            <a:xfrm>
              <a:off x="1390639" y="3126757"/>
              <a:ext cx="1231256" cy="437041"/>
            </a:xfrm>
            <a:custGeom>
              <a:rect b="b" l="l" r="r" t="t"/>
              <a:pathLst>
                <a:path extrusionOk="0" h="83" w="234">
                  <a:moveTo>
                    <a:pt x="17" y="44"/>
                  </a:moveTo>
                  <a:cubicBezTo>
                    <a:pt x="83" y="0"/>
                    <a:pt x="171" y="3"/>
                    <a:pt x="234" y="54"/>
                  </a:cubicBezTo>
                  <a:cubicBezTo>
                    <a:pt x="209" y="78"/>
                    <a:pt x="209" y="78"/>
                    <a:pt x="209" y="78"/>
                  </a:cubicBezTo>
                  <a:cubicBezTo>
                    <a:pt x="161" y="40"/>
                    <a:pt x="93" y="37"/>
                    <a:pt x="41" y="69"/>
                  </a:cubicBezTo>
                  <a:cubicBezTo>
                    <a:pt x="55" y="83"/>
                    <a:pt x="55" y="83"/>
                    <a:pt x="55" y="83"/>
                  </a:cubicBezTo>
                  <a:cubicBezTo>
                    <a:pt x="0" y="82"/>
                    <a:pt x="0" y="82"/>
                    <a:pt x="0" y="82"/>
                  </a:cubicBezTo>
                  <a:cubicBezTo>
                    <a:pt x="0" y="27"/>
                    <a:pt x="0" y="27"/>
                    <a:pt x="0" y="27"/>
                  </a:cubicBezTo>
                  <a:cubicBezTo>
                    <a:pt x="17" y="44"/>
                    <a:pt x="17" y="44"/>
                    <a:pt x="17" y="4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7" name="Google Shape;9997;p226"/>
            <p:cNvSpPr/>
            <p:nvPr/>
          </p:nvSpPr>
          <p:spPr>
            <a:xfrm>
              <a:off x="2617457" y="3548268"/>
              <a:ext cx="419293" cy="1202416"/>
            </a:xfrm>
            <a:custGeom>
              <a:rect b="b" l="l" r="r" t="t"/>
              <a:pathLst>
                <a:path extrusionOk="0" h="228" w="80">
                  <a:moveTo>
                    <a:pt x="0" y="56"/>
                  </a:moveTo>
                  <a:cubicBezTo>
                    <a:pt x="14" y="42"/>
                    <a:pt x="14" y="42"/>
                    <a:pt x="14" y="42"/>
                  </a:cubicBezTo>
                  <a:cubicBezTo>
                    <a:pt x="43" y="93"/>
                    <a:pt x="39" y="157"/>
                    <a:pt x="3" y="204"/>
                  </a:cubicBezTo>
                  <a:cubicBezTo>
                    <a:pt x="28" y="228"/>
                    <a:pt x="28" y="228"/>
                    <a:pt x="28" y="228"/>
                  </a:cubicBezTo>
                  <a:cubicBezTo>
                    <a:pt x="76" y="167"/>
                    <a:pt x="80" y="82"/>
                    <a:pt x="39" y="17"/>
                  </a:cubicBezTo>
                  <a:cubicBezTo>
                    <a:pt x="56" y="0"/>
                    <a:pt x="56" y="0"/>
                    <a:pt x="56" y="0"/>
                  </a:cubicBezTo>
                  <a:cubicBezTo>
                    <a:pt x="0" y="0"/>
                    <a:pt x="0" y="0"/>
                    <a:pt x="0" y="0"/>
                  </a:cubicBezTo>
                  <a:cubicBezTo>
                    <a:pt x="0" y="56"/>
                    <a:pt x="0" y="56"/>
                    <a:pt x="0" y="5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8" name="Google Shape;9998;p226"/>
            <p:cNvSpPr/>
            <p:nvPr/>
          </p:nvSpPr>
          <p:spPr>
            <a:xfrm>
              <a:off x="1423916" y="4755120"/>
              <a:ext cx="1202416" cy="421511"/>
            </a:xfrm>
            <a:custGeom>
              <a:rect b="b" l="l" r="r" t="t"/>
              <a:pathLst>
                <a:path extrusionOk="0" h="80" w="229">
                  <a:moveTo>
                    <a:pt x="229" y="56"/>
                  </a:moveTo>
                  <a:cubicBezTo>
                    <a:pt x="211" y="38"/>
                    <a:pt x="211" y="38"/>
                    <a:pt x="211" y="38"/>
                  </a:cubicBezTo>
                  <a:cubicBezTo>
                    <a:pt x="147" y="80"/>
                    <a:pt x="62" y="77"/>
                    <a:pt x="0" y="29"/>
                  </a:cubicBezTo>
                  <a:cubicBezTo>
                    <a:pt x="24" y="4"/>
                    <a:pt x="24" y="4"/>
                    <a:pt x="24" y="4"/>
                  </a:cubicBezTo>
                  <a:cubicBezTo>
                    <a:pt x="72" y="40"/>
                    <a:pt x="136" y="43"/>
                    <a:pt x="187" y="13"/>
                  </a:cubicBezTo>
                  <a:cubicBezTo>
                    <a:pt x="174" y="0"/>
                    <a:pt x="174" y="0"/>
                    <a:pt x="174" y="0"/>
                  </a:cubicBezTo>
                  <a:cubicBezTo>
                    <a:pt x="229" y="0"/>
                    <a:pt x="229" y="0"/>
                    <a:pt x="229" y="0"/>
                  </a:cubicBezTo>
                  <a:cubicBezTo>
                    <a:pt x="229" y="56"/>
                    <a:pt x="229" y="56"/>
                    <a:pt x="229" y="5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99" name="Google Shape;9999;p226"/>
            <p:cNvSpPr/>
            <p:nvPr/>
          </p:nvSpPr>
          <p:spPr>
            <a:xfrm>
              <a:off x="991313" y="3559359"/>
              <a:ext cx="425948" cy="1217946"/>
            </a:xfrm>
            <a:custGeom>
              <a:rect b="b" l="l" r="r" t="t"/>
              <a:pathLst>
                <a:path extrusionOk="0" h="231" w="81">
                  <a:moveTo>
                    <a:pt x="26" y="231"/>
                  </a:moveTo>
                  <a:cubicBezTo>
                    <a:pt x="43" y="213"/>
                    <a:pt x="43" y="213"/>
                    <a:pt x="43" y="213"/>
                  </a:cubicBezTo>
                  <a:cubicBezTo>
                    <a:pt x="0" y="148"/>
                    <a:pt x="3" y="62"/>
                    <a:pt x="52" y="0"/>
                  </a:cubicBezTo>
                  <a:cubicBezTo>
                    <a:pt x="77" y="24"/>
                    <a:pt x="77" y="24"/>
                    <a:pt x="77" y="24"/>
                  </a:cubicBezTo>
                  <a:cubicBezTo>
                    <a:pt x="40" y="72"/>
                    <a:pt x="37" y="138"/>
                    <a:pt x="68" y="189"/>
                  </a:cubicBezTo>
                  <a:cubicBezTo>
                    <a:pt x="81" y="175"/>
                    <a:pt x="81" y="175"/>
                    <a:pt x="81" y="175"/>
                  </a:cubicBezTo>
                  <a:cubicBezTo>
                    <a:pt x="81" y="231"/>
                    <a:pt x="81" y="231"/>
                    <a:pt x="81" y="231"/>
                  </a:cubicBezTo>
                  <a:lnTo>
                    <a:pt x="26" y="23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000" name="Google Shape;10000;p226"/>
          <p:cNvGrpSpPr/>
          <p:nvPr/>
        </p:nvGrpSpPr>
        <p:grpSpPr>
          <a:xfrm>
            <a:off x="6694800" y="2290739"/>
            <a:ext cx="4953331" cy="3522538"/>
            <a:chOff x="253655" y="2325303"/>
            <a:chExt cx="4953331" cy="3522538"/>
          </a:xfrm>
        </p:grpSpPr>
        <p:grpSp>
          <p:nvGrpSpPr>
            <p:cNvPr id="10001" name="Google Shape;10001;p226"/>
            <p:cNvGrpSpPr/>
            <p:nvPr/>
          </p:nvGrpSpPr>
          <p:grpSpPr>
            <a:xfrm>
              <a:off x="1207543" y="2325303"/>
              <a:ext cx="3999443" cy="3522538"/>
              <a:chOff x="6293223" y="2375736"/>
              <a:chExt cx="3999443" cy="3522538"/>
            </a:xfrm>
          </p:grpSpPr>
          <p:cxnSp>
            <p:nvCxnSpPr>
              <p:cNvPr id="10002" name="Google Shape;10002;p226"/>
              <p:cNvCxnSpPr/>
              <p:nvPr/>
            </p:nvCxnSpPr>
            <p:spPr>
              <a:xfrm>
                <a:off x="6293223" y="2433109"/>
                <a:ext cx="0" cy="580849"/>
              </a:xfrm>
              <a:prstGeom prst="straightConnector1">
                <a:avLst/>
              </a:prstGeom>
              <a:noFill/>
              <a:ln cap="flat" cmpd="sng" w="57150">
                <a:solidFill>
                  <a:schemeClr val="accent1"/>
                </a:solidFill>
                <a:prstDash val="solid"/>
                <a:miter lim="800000"/>
                <a:headEnd len="sm" w="sm" type="none"/>
                <a:tailEnd len="sm" w="sm" type="none"/>
              </a:ln>
            </p:spPr>
          </p:cxnSp>
          <p:grpSp>
            <p:nvGrpSpPr>
              <p:cNvPr id="10003" name="Google Shape;10003;p226"/>
              <p:cNvGrpSpPr/>
              <p:nvPr/>
            </p:nvGrpSpPr>
            <p:grpSpPr>
              <a:xfrm>
                <a:off x="6417015" y="2375736"/>
                <a:ext cx="3859227" cy="722644"/>
                <a:chOff x="6518159" y="2650753"/>
                <a:chExt cx="3859227" cy="722644"/>
              </a:xfrm>
            </p:grpSpPr>
            <p:sp>
              <p:nvSpPr>
                <p:cNvPr id="10004" name="Google Shape;10004;p226"/>
                <p:cNvSpPr txBox="1"/>
                <p:nvPr/>
              </p:nvSpPr>
              <p:spPr>
                <a:xfrm>
                  <a:off x="6518159" y="2859424"/>
                  <a:ext cx="3859227"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10005" name="Google Shape;10005;p226"/>
                <p:cNvSpPr txBox="1"/>
                <p:nvPr/>
              </p:nvSpPr>
              <p:spPr>
                <a:xfrm>
                  <a:off x="6526371" y="2650753"/>
                  <a:ext cx="882778"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Pre Order</a:t>
                  </a:r>
                  <a:endParaRPr b="1" sz="1400">
                    <a:solidFill>
                      <a:schemeClr val="dk1"/>
                    </a:solidFill>
                    <a:latin typeface="Lato Light"/>
                    <a:ea typeface="Lato Light"/>
                    <a:cs typeface="Lato Light"/>
                    <a:sym typeface="Lato Light"/>
                  </a:endParaRPr>
                </a:p>
              </p:txBody>
            </p:sp>
          </p:grpSp>
          <p:grpSp>
            <p:nvGrpSpPr>
              <p:cNvPr id="10006" name="Google Shape;10006;p226"/>
              <p:cNvGrpSpPr/>
              <p:nvPr/>
            </p:nvGrpSpPr>
            <p:grpSpPr>
              <a:xfrm>
                <a:off x="6425227" y="3232287"/>
                <a:ext cx="3859227" cy="722644"/>
                <a:chOff x="6518159" y="2650753"/>
                <a:chExt cx="3859227" cy="722644"/>
              </a:xfrm>
            </p:grpSpPr>
            <p:sp>
              <p:nvSpPr>
                <p:cNvPr id="10007" name="Google Shape;10007;p226"/>
                <p:cNvSpPr txBox="1"/>
                <p:nvPr/>
              </p:nvSpPr>
              <p:spPr>
                <a:xfrm>
                  <a:off x="6518159" y="2859424"/>
                  <a:ext cx="3859227"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 important</a:t>
                  </a:r>
                  <a:endParaRPr sz="1400">
                    <a:solidFill>
                      <a:schemeClr val="dk1"/>
                    </a:solidFill>
                    <a:latin typeface="Lato Light"/>
                    <a:ea typeface="Lato Light"/>
                    <a:cs typeface="Lato Light"/>
                    <a:sym typeface="Lato Light"/>
                  </a:endParaRPr>
                </a:p>
              </p:txBody>
            </p:sp>
            <p:sp>
              <p:nvSpPr>
                <p:cNvPr id="10008" name="Google Shape;10008;p226"/>
                <p:cNvSpPr txBox="1"/>
                <p:nvPr/>
              </p:nvSpPr>
              <p:spPr>
                <a:xfrm>
                  <a:off x="6526371" y="2650753"/>
                  <a:ext cx="1471272"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Ergonomy Design</a:t>
                  </a:r>
                  <a:endParaRPr b="1" sz="1400">
                    <a:solidFill>
                      <a:schemeClr val="dk1"/>
                    </a:solidFill>
                    <a:latin typeface="Lato Light"/>
                    <a:ea typeface="Lato Light"/>
                    <a:cs typeface="Lato Light"/>
                    <a:sym typeface="Lato Light"/>
                  </a:endParaRPr>
                </a:p>
              </p:txBody>
            </p:sp>
          </p:grpSp>
          <p:grpSp>
            <p:nvGrpSpPr>
              <p:cNvPr id="10009" name="Google Shape;10009;p226"/>
              <p:cNvGrpSpPr/>
              <p:nvPr/>
            </p:nvGrpSpPr>
            <p:grpSpPr>
              <a:xfrm>
                <a:off x="6433439" y="4165284"/>
                <a:ext cx="3859227" cy="722645"/>
                <a:chOff x="6518159" y="2650753"/>
                <a:chExt cx="3859227" cy="722645"/>
              </a:xfrm>
            </p:grpSpPr>
            <p:sp>
              <p:nvSpPr>
                <p:cNvPr id="10010" name="Google Shape;10010;p226"/>
                <p:cNvSpPr txBox="1"/>
                <p:nvPr/>
              </p:nvSpPr>
              <p:spPr>
                <a:xfrm>
                  <a:off x="6518159" y="2859425"/>
                  <a:ext cx="3859227"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10011" name="Google Shape;10011;p226"/>
                <p:cNvSpPr txBox="1"/>
                <p:nvPr/>
              </p:nvSpPr>
              <p:spPr>
                <a:xfrm>
                  <a:off x="6526371" y="2650753"/>
                  <a:ext cx="1388813"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Product Division</a:t>
                  </a:r>
                  <a:endParaRPr b="1" sz="1400">
                    <a:solidFill>
                      <a:schemeClr val="dk1"/>
                    </a:solidFill>
                    <a:latin typeface="Lato Light"/>
                    <a:ea typeface="Lato Light"/>
                    <a:cs typeface="Lato Light"/>
                    <a:sym typeface="Lato Light"/>
                  </a:endParaRPr>
                </a:p>
              </p:txBody>
            </p:sp>
          </p:grpSp>
          <p:grpSp>
            <p:nvGrpSpPr>
              <p:cNvPr id="10012" name="Google Shape;10012;p226"/>
              <p:cNvGrpSpPr/>
              <p:nvPr/>
            </p:nvGrpSpPr>
            <p:grpSpPr>
              <a:xfrm>
                <a:off x="6417014" y="5175629"/>
                <a:ext cx="3859227" cy="722645"/>
                <a:chOff x="6518159" y="2650753"/>
                <a:chExt cx="3859227" cy="722645"/>
              </a:xfrm>
            </p:grpSpPr>
            <p:sp>
              <p:nvSpPr>
                <p:cNvPr id="10013" name="Google Shape;10013;p226"/>
                <p:cNvSpPr txBox="1"/>
                <p:nvPr/>
              </p:nvSpPr>
              <p:spPr>
                <a:xfrm>
                  <a:off x="6518159" y="2859425"/>
                  <a:ext cx="3859227" cy="513973"/>
                </a:xfrm>
                <a:prstGeom prst="rect">
                  <a:avLst/>
                </a:prstGeom>
                <a:noFill/>
                <a:ln>
                  <a:noFill/>
                </a:ln>
              </p:spPr>
              <p:txBody>
                <a:bodyPr anchorCtr="0" anchor="t" bIns="41125" lIns="82275" spcFirstLastPara="1" rIns="82275" wrap="square" tIns="41125">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has two main data statistical this methodologies</a:t>
                  </a:r>
                  <a:endParaRPr sz="1400">
                    <a:solidFill>
                      <a:schemeClr val="dk1"/>
                    </a:solidFill>
                    <a:latin typeface="Lato Light"/>
                    <a:ea typeface="Lato Light"/>
                    <a:cs typeface="Lato Light"/>
                    <a:sym typeface="Lato Light"/>
                  </a:endParaRPr>
                </a:p>
              </p:txBody>
            </p:sp>
            <p:sp>
              <p:nvSpPr>
                <p:cNvPr id="10014" name="Google Shape;10014;p226"/>
                <p:cNvSpPr txBox="1"/>
                <p:nvPr/>
              </p:nvSpPr>
              <p:spPr>
                <a:xfrm>
                  <a:off x="6526371" y="2650753"/>
                  <a:ext cx="701895" cy="284679"/>
                </a:xfrm>
                <a:prstGeom prst="rect">
                  <a:avLst/>
                </a:prstGeom>
                <a:noFill/>
                <a:ln>
                  <a:noFill/>
                </a:ln>
              </p:spPr>
              <p:txBody>
                <a:bodyPr anchorCtr="0" anchor="t" bIns="34275" lIns="68550" spcFirstLastPara="1" rIns="68550" wrap="square" tIns="34275">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Finalize</a:t>
                  </a:r>
                  <a:endParaRPr b="1" sz="1400">
                    <a:solidFill>
                      <a:schemeClr val="dk1"/>
                    </a:solidFill>
                    <a:latin typeface="Lato Light"/>
                    <a:ea typeface="Lato Light"/>
                    <a:cs typeface="Lato Light"/>
                    <a:sym typeface="Lato Light"/>
                  </a:endParaRPr>
                </a:p>
              </p:txBody>
            </p:sp>
          </p:grpSp>
          <p:cxnSp>
            <p:nvCxnSpPr>
              <p:cNvPr id="10015" name="Google Shape;10015;p226"/>
              <p:cNvCxnSpPr/>
              <p:nvPr/>
            </p:nvCxnSpPr>
            <p:spPr>
              <a:xfrm>
                <a:off x="6293223" y="3292422"/>
                <a:ext cx="0" cy="580849"/>
              </a:xfrm>
              <a:prstGeom prst="straightConnector1">
                <a:avLst/>
              </a:prstGeom>
              <a:noFill/>
              <a:ln cap="flat" cmpd="sng" w="57150">
                <a:solidFill>
                  <a:schemeClr val="accent4"/>
                </a:solidFill>
                <a:prstDash val="solid"/>
                <a:miter lim="800000"/>
                <a:headEnd len="sm" w="sm" type="none"/>
                <a:tailEnd len="sm" w="sm" type="none"/>
              </a:ln>
            </p:spPr>
          </p:cxnSp>
          <p:cxnSp>
            <p:nvCxnSpPr>
              <p:cNvPr id="10016" name="Google Shape;10016;p226"/>
              <p:cNvCxnSpPr/>
              <p:nvPr/>
            </p:nvCxnSpPr>
            <p:spPr>
              <a:xfrm>
                <a:off x="6293223" y="5200420"/>
                <a:ext cx="0" cy="580849"/>
              </a:xfrm>
              <a:prstGeom prst="straightConnector1">
                <a:avLst/>
              </a:prstGeom>
              <a:noFill/>
              <a:ln cap="flat" cmpd="sng" w="57150">
                <a:solidFill>
                  <a:schemeClr val="accent2"/>
                </a:solidFill>
                <a:prstDash val="solid"/>
                <a:miter lim="800000"/>
                <a:headEnd len="sm" w="sm" type="none"/>
                <a:tailEnd len="sm" w="sm" type="none"/>
              </a:ln>
            </p:spPr>
          </p:cxnSp>
          <p:cxnSp>
            <p:nvCxnSpPr>
              <p:cNvPr id="10017" name="Google Shape;10017;p226"/>
              <p:cNvCxnSpPr/>
              <p:nvPr/>
            </p:nvCxnSpPr>
            <p:spPr>
              <a:xfrm>
                <a:off x="6293223" y="4216633"/>
                <a:ext cx="0" cy="580849"/>
              </a:xfrm>
              <a:prstGeom prst="straightConnector1">
                <a:avLst/>
              </a:prstGeom>
              <a:noFill/>
              <a:ln cap="flat" cmpd="sng" w="57150">
                <a:solidFill>
                  <a:schemeClr val="accent3"/>
                </a:solidFill>
                <a:prstDash val="solid"/>
                <a:miter lim="800000"/>
                <a:headEnd len="sm" w="sm" type="none"/>
                <a:tailEnd len="sm" w="sm" type="none"/>
              </a:ln>
            </p:spPr>
          </p:cxnSp>
        </p:grpSp>
        <p:sp>
          <p:nvSpPr>
            <p:cNvPr id="10018" name="Google Shape;10018;p226"/>
            <p:cNvSpPr txBox="1"/>
            <p:nvPr/>
          </p:nvSpPr>
          <p:spPr>
            <a:xfrm>
              <a:off x="253655" y="2415485"/>
              <a:ext cx="821885"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45%</a:t>
              </a:r>
              <a:endParaRPr b="1" sz="2400">
                <a:solidFill>
                  <a:schemeClr val="dk1"/>
                </a:solidFill>
                <a:latin typeface="Lato Light"/>
                <a:ea typeface="Lato Light"/>
                <a:cs typeface="Lato Light"/>
                <a:sym typeface="Lato Light"/>
              </a:endParaRPr>
            </a:p>
          </p:txBody>
        </p:sp>
        <p:sp>
          <p:nvSpPr>
            <p:cNvPr id="10019" name="Google Shape;10019;p226"/>
            <p:cNvSpPr txBox="1"/>
            <p:nvPr/>
          </p:nvSpPr>
          <p:spPr>
            <a:xfrm>
              <a:off x="260321" y="3280106"/>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57%</a:t>
              </a:r>
              <a:endParaRPr b="1" sz="2400">
                <a:solidFill>
                  <a:schemeClr val="dk1"/>
                </a:solidFill>
                <a:latin typeface="Lato Light"/>
                <a:ea typeface="Lato Light"/>
                <a:cs typeface="Lato Light"/>
                <a:sym typeface="Lato Light"/>
              </a:endParaRPr>
            </a:p>
          </p:txBody>
        </p:sp>
        <p:sp>
          <p:nvSpPr>
            <p:cNvPr id="10020" name="Google Shape;10020;p226"/>
            <p:cNvSpPr txBox="1"/>
            <p:nvPr/>
          </p:nvSpPr>
          <p:spPr>
            <a:xfrm>
              <a:off x="265824" y="4225791"/>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85%</a:t>
              </a:r>
              <a:endParaRPr b="1" sz="2400">
                <a:solidFill>
                  <a:schemeClr val="dk1"/>
                </a:solidFill>
                <a:latin typeface="Lato Light"/>
                <a:ea typeface="Lato Light"/>
                <a:cs typeface="Lato Light"/>
                <a:sym typeface="Lato Light"/>
              </a:endParaRPr>
            </a:p>
          </p:txBody>
        </p:sp>
        <p:sp>
          <p:nvSpPr>
            <p:cNvPr id="10021" name="Google Shape;10021;p226"/>
            <p:cNvSpPr txBox="1"/>
            <p:nvPr/>
          </p:nvSpPr>
          <p:spPr>
            <a:xfrm>
              <a:off x="265168" y="5153151"/>
              <a:ext cx="812136"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23%</a:t>
              </a:r>
              <a:endParaRPr b="1" sz="24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989"/>
                                        </p:tgtEl>
                                        <p:attrNameLst>
                                          <p:attrName>style.visibility</p:attrName>
                                        </p:attrNameLst>
                                      </p:cBhvr>
                                      <p:to>
                                        <p:strVal val="visible"/>
                                      </p:to>
                                    </p:set>
                                    <p:animEffect filter="fade" transition="in">
                                      <p:cBhvr>
                                        <p:cTn dur="500"/>
                                        <p:tgtEl>
                                          <p:spTgt spid="9989"/>
                                        </p:tgtEl>
                                      </p:cBhvr>
                                    </p:animEffect>
                                  </p:childTnLst>
                                </p:cTn>
                              </p:par>
                              <p:par>
                                <p:cTn fill="hold" nodeType="withEffect" presetClass="entr" presetID="10" presetSubtype="0">
                                  <p:stCondLst>
                                    <p:cond delay="0"/>
                                  </p:stCondLst>
                                  <p:childTnLst>
                                    <p:set>
                                      <p:cBhvr>
                                        <p:cTn dur="1" fill="hold">
                                          <p:stCondLst>
                                            <p:cond delay="0"/>
                                          </p:stCondLst>
                                        </p:cTn>
                                        <p:tgtEl>
                                          <p:spTgt spid="9995"/>
                                        </p:tgtEl>
                                        <p:attrNameLst>
                                          <p:attrName>style.visibility</p:attrName>
                                        </p:attrNameLst>
                                      </p:cBhvr>
                                      <p:to>
                                        <p:strVal val="visible"/>
                                      </p:to>
                                    </p:set>
                                    <p:animEffect filter="fade" transition="in">
                                      <p:cBhvr>
                                        <p:cTn dur="500"/>
                                        <p:tgtEl>
                                          <p:spTgt spid="9995"/>
                                        </p:tgtEl>
                                      </p:cBhvr>
                                    </p:animEffect>
                                  </p:childTnLst>
                                </p:cTn>
                              </p:par>
                              <p:par>
                                <p:cTn fill="hold" nodeType="withEffect" presetClass="entr" presetID="10" presetSubtype="0">
                                  <p:stCondLst>
                                    <p:cond delay="0"/>
                                  </p:stCondLst>
                                  <p:childTnLst>
                                    <p:set>
                                      <p:cBhvr>
                                        <p:cTn dur="1" fill="hold">
                                          <p:stCondLst>
                                            <p:cond delay="0"/>
                                          </p:stCondLst>
                                        </p:cTn>
                                        <p:tgtEl>
                                          <p:spTgt spid="9990"/>
                                        </p:tgtEl>
                                        <p:attrNameLst>
                                          <p:attrName>style.visibility</p:attrName>
                                        </p:attrNameLst>
                                      </p:cBhvr>
                                      <p:to>
                                        <p:strVal val="visible"/>
                                      </p:to>
                                    </p:set>
                                    <p:animEffect filter="fade" transition="in">
                                      <p:cBhvr>
                                        <p:cTn dur="500"/>
                                        <p:tgtEl>
                                          <p:spTgt spid="9990"/>
                                        </p:tgtEl>
                                      </p:cBhvr>
                                    </p:animEffect>
                                  </p:childTnLst>
                                </p:cTn>
                              </p:par>
                            </p:childTnLst>
                          </p:cTn>
                        </p:par>
                        <p:par>
                          <p:cTn fill="hold">
                            <p:stCondLst>
                              <p:cond delay="500"/>
                            </p:stCondLst>
                            <p:childTnLst>
                              <p:par>
                                <p:cTn fill="hold" nodeType="afterEffect" presetClass="emph" presetID="8" presetSubtype="0">
                                  <p:stCondLst>
                                    <p:cond delay="0"/>
                                  </p:stCondLst>
                                  <p:childTnLst>
                                    <p:animRot by="-21600000">
                                      <p:cBhvr>
                                        <p:cTn dur="2000" fill="hold"/>
                                        <p:tgtEl>
                                          <p:spTgt spid="9995"/>
                                        </p:tgtEl>
                                        <p:attrNameLst>
                                          <p:attrName>r</p:attrName>
                                        </p:attrNameLst>
                                      </p:cBhvr>
                                    </p:animRot>
                                  </p:childTnLst>
                                </p:cTn>
                              </p:par>
                              <p:par>
                                <p:cTn fill="hold" nodeType="withEffect" presetClass="emph" presetID="8" presetSubtype="0">
                                  <p:stCondLst>
                                    <p:cond delay="0"/>
                                  </p:stCondLst>
                                  <p:childTnLst>
                                    <p:animRot by="-21600000">
                                      <p:cBhvr>
                                        <p:cTn dur="2000" fill="hold"/>
                                        <p:tgtEl>
                                          <p:spTgt spid="9990"/>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025" name="Shape 10025"/>
        <p:cNvGrpSpPr/>
        <p:nvPr/>
      </p:nvGrpSpPr>
      <p:grpSpPr>
        <a:xfrm>
          <a:off x="0" y="0"/>
          <a:ext cx="0" cy="0"/>
          <a:chOff x="0" y="0"/>
          <a:chExt cx="0" cy="0"/>
        </a:xfrm>
      </p:grpSpPr>
      <p:sp>
        <p:nvSpPr>
          <p:cNvPr id="10026" name="Google Shape;10026;p22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027" name="Google Shape;10027;p22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028" name="Google Shape;10028;p22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029" name="Google Shape;10029;p227"/>
          <p:cNvGrpSpPr/>
          <p:nvPr/>
        </p:nvGrpSpPr>
        <p:grpSpPr>
          <a:xfrm>
            <a:off x="1036638" y="2051051"/>
            <a:ext cx="4003675" cy="4048126"/>
            <a:chOff x="653" y="1292"/>
            <a:chExt cx="2522" cy="2550"/>
          </a:xfrm>
        </p:grpSpPr>
        <p:sp>
          <p:nvSpPr>
            <p:cNvPr id="10030" name="Google Shape;10030;p227"/>
            <p:cNvSpPr/>
            <p:nvPr/>
          </p:nvSpPr>
          <p:spPr>
            <a:xfrm>
              <a:off x="2252" y="3033"/>
              <a:ext cx="612" cy="801"/>
            </a:xfrm>
            <a:custGeom>
              <a:rect b="b" l="l" r="r" t="t"/>
              <a:pathLst>
                <a:path extrusionOk="0" h="620" w="474">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cubicBezTo>
                    <a:pt x="0" y="443"/>
                    <a:pt x="0" y="443"/>
                    <a:pt x="0" y="443"/>
                  </a:cubicBezTo>
                </a:path>
              </a:pathLst>
            </a:custGeom>
            <a:solidFill>
              <a:srgbClr val="E74C3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1" name="Google Shape;10031;p227"/>
            <p:cNvSpPr/>
            <p:nvPr/>
          </p:nvSpPr>
          <p:spPr>
            <a:xfrm>
              <a:off x="2252" y="3033"/>
              <a:ext cx="612" cy="801"/>
            </a:xfrm>
            <a:custGeom>
              <a:rect b="b" l="l" r="r" t="t"/>
              <a:pathLst>
                <a:path extrusionOk="0" h="620" w="474">
                  <a:moveTo>
                    <a:pt x="0" y="443"/>
                  </a:moveTo>
                  <a:cubicBezTo>
                    <a:pt x="0" y="447"/>
                    <a:pt x="0" y="447"/>
                    <a:pt x="0" y="447"/>
                  </a:cubicBezTo>
                  <a:cubicBezTo>
                    <a:pt x="0" y="618"/>
                    <a:pt x="0" y="618"/>
                    <a:pt x="0" y="618"/>
                  </a:cubicBezTo>
                  <a:cubicBezTo>
                    <a:pt x="161" y="618"/>
                    <a:pt x="161" y="618"/>
                    <a:pt x="161" y="618"/>
                  </a:cubicBezTo>
                  <a:cubicBezTo>
                    <a:pt x="162" y="618"/>
                    <a:pt x="274" y="620"/>
                    <a:pt x="296" y="618"/>
                  </a:cubicBezTo>
                  <a:cubicBezTo>
                    <a:pt x="297" y="618"/>
                    <a:pt x="298" y="618"/>
                    <a:pt x="299" y="618"/>
                  </a:cubicBezTo>
                  <a:cubicBezTo>
                    <a:pt x="459" y="618"/>
                    <a:pt x="459" y="618"/>
                    <a:pt x="459" y="618"/>
                  </a:cubicBezTo>
                  <a:cubicBezTo>
                    <a:pt x="468" y="618"/>
                    <a:pt x="474" y="612"/>
                    <a:pt x="474" y="603"/>
                  </a:cubicBezTo>
                  <a:cubicBezTo>
                    <a:pt x="474" y="443"/>
                    <a:pt x="474" y="443"/>
                    <a:pt x="474" y="443"/>
                  </a:cubicBezTo>
                  <a:cubicBezTo>
                    <a:pt x="474" y="442"/>
                    <a:pt x="474" y="442"/>
                    <a:pt x="474" y="442"/>
                  </a:cubicBezTo>
                  <a:cubicBezTo>
                    <a:pt x="474" y="306"/>
                    <a:pt x="474" y="306"/>
                    <a:pt x="474" y="306"/>
                  </a:cubicBezTo>
                  <a:cubicBezTo>
                    <a:pt x="474" y="224"/>
                    <a:pt x="474" y="224"/>
                    <a:pt x="474" y="224"/>
                  </a:cubicBezTo>
                  <a:cubicBezTo>
                    <a:pt x="474" y="162"/>
                    <a:pt x="474" y="162"/>
                    <a:pt x="474" y="162"/>
                  </a:cubicBezTo>
                  <a:cubicBezTo>
                    <a:pt x="474" y="160"/>
                    <a:pt x="474" y="144"/>
                    <a:pt x="474" y="133"/>
                  </a:cubicBezTo>
                  <a:cubicBezTo>
                    <a:pt x="305" y="133"/>
                    <a:pt x="305" y="133"/>
                    <a:pt x="305" y="133"/>
                  </a:cubicBezTo>
                  <a:cubicBezTo>
                    <a:pt x="292" y="133"/>
                    <a:pt x="278" y="129"/>
                    <a:pt x="271" y="117"/>
                  </a:cubicBezTo>
                  <a:cubicBezTo>
                    <a:pt x="269" y="113"/>
                    <a:pt x="268" y="108"/>
                    <a:pt x="268" y="103"/>
                  </a:cubicBezTo>
                  <a:cubicBezTo>
                    <a:pt x="268" y="98"/>
                    <a:pt x="269" y="92"/>
                    <a:pt x="272" y="87"/>
                  </a:cubicBezTo>
                  <a:cubicBezTo>
                    <a:pt x="278" y="76"/>
                    <a:pt x="286" y="54"/>
                    <a:pt x="286" y="45"/>
                  </a:cubicBezTo>
                  <a:cubicBezTo>
                    <a:pt x="286" y="20"/>
                    <a:pt x="263" y="0"/>
                    <a:pt x="235" y="0"/>
                  </a:cubicBezTo>
                  <a:cubicBezTo>
                    <a:pt x="207" y="0"/>
                    <a:pt x="183" y="20"/>
                    <a:pt x="183" y="45"/>
                  </a:cubicBezTo>
                  <a:cubicBezTo>
                    <a:pt x="183" y="54"/>
                    <a:pt x="192" y="76"/>
                    <a:pt x="198" y="87"/>
                  </a:cubicBezTo>
                  <a:cubicBezTo>
                    <a:pt x="200" y="92"/>
                    <a:pt x="202" y="98"/>
                    <a:pt x="202" y="103"/>
                  </a:cubicBezTo>
                  <a:cubicBezTo>
                    <a:pt x="202" y="120"/>
                    <a:pt x="189" y="132"/>
                    <a:pt x="169" y="133"/>
                  </a:cubicBezTo>
                  <a:cubicBezTo>
                    <a:pt x="168" y="133"/>
                    <a:pt x="168" y="133"/>
                    <a:pt x="168" y="133"/>
                  </a:cubicBezTo>
                  <a:cubicBezTo>
                    <a:pt x="165" y="133"/>
                    <a:pt x="165" y="133"/>
                    <a:pt x="165" y="133"/>
                  </a:cubicBezTo>
                  <a:cubicBezTo>
                    <a:pt x="0" y="133"/>
                    <a:pt x="0" y="133"/>
                    <a:pt x="0" y="133"/>
                  </a:cubicBezTo>
                  <a:cubicBezTo>
                    <a:pt x="0" y="166"/>
                    <a:pt x="0" y="166"/>
                    <a:pt x="0" y="166"/>
                  </a:cubicBezTo>
                  <a:cubicBezTo>
                    <a:pt x="0" y="307"/>
                    <a:pt x="0" y="307"/>
                    <a:pt x="0" y="307"/>
                  </a:cubicBezTo>
                  <a:cubicBezTo>
                    <a:pt x="0" y="310"/>
                    <a:pt x="0" y="311"/>
                    <a:pt x="0" y="312"/>
                  </a:cubicBezTo>
                  <a:cubicBezTo>
                    <a:pt x="1" y="318"/>
                    <a:pt x="4" y="323"/>
                    <a:pt x="8" y="325"/>
                  </a:cubicBezTo>
                  <a:cubicBezTo>
                    <a:pt x="12" y="327"/>
                    <a:pt x="18" y="326"/>
                    <a:pt x="22" y="324"/>
                  </a:cubicBezTo>
                  <a:cubicBezTo>
                    <a:pt x="25" y="322"/>
                    <a:pt x="55" y="308"/>
                    <a:pt x="72" y="308"/>
                  </a:cubicBezTo>
                  <a:cubicBezTo>
                    <a:pt x="106" y="308"/>
                    <a:pt x="138" y="339"/>
                    <a:pt x="138" y="377"/>
                  </a:cubicBezTo>
                  <a:cubicBezTo>
                    <a:pt x="138" y="415"/>
                    <a:pt x="106" y="445"/>
                    <a:pt x="72" y="445"/>
                  </a:cubicBezTo>
                  <a:cubicBezTo>
                    <a:pt x="55" y="445"/>
                    <a:pt x="25" y="431"/>
                    <a:pt x="22" y="429"/>
                  </a:cubicBezTo>
                  <a:cubicBezTo>
                    <a:pt x="16" y="427"/>
                    <a:pt x="11" y="426"/>
                    <a:pt x="7" y="428"/>
                  </a:cubicBezTo>
                  <a:cubicBezTo>
                    <a:pt x="4" y="431"/>
                    <a:pt x="1" y="436"/>
                    <a:pt x="0" y="442"/>
                  </a:cubicBezTo>
                  <a:lnTo>
                    <a:pt x="0" y="443"/>
                  </a:lnTo>
                  <a:close/>
                </a:path>
              </a:pathLst>
            </a:custGeom>
            <a:solidFill>
              <a:schemeClr val="accent4"/>
            </a:solid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2" name="Google Shape;10032;p227"/>
            <p:cNvSpPr/>
            <p:nvPr/>
          </p:nvSpPr>
          <p:spPr>
            <a:xfrm>
              <a:off x="2249" y="1901"/>
              <a:ext cx="617" cy="800"/>
            </a:xfrm>
            <a:custGeom>
              <a:rect b="b" l="l" r="r" t="t"/>
              <a:pathLst>
                <a:path extrusionOk="0" h="619" w="477">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3" name="Google Shape;10033;p227"/>
            <p:cNvSpPr/>
            <p:nvPr/>
          </p:nvSpPr>
          <p:spPr>
            <a:xfrm>
              <a:off x="2249" y="1901"/>
              <a:ext cx="617" cy="800"/>
            </a:xfrm>
            <a:custGeom>
              <a:rect b="b" l="l" r="r" t="t"/>
              <a:pathLst>
                <a:path extrusionOk="0" h="619" w="477">
                  <a:moveTo>
                    <a:pt x="0" y="169"/>
                  </a:moveTo>
                  <a:cubicBezTo>
                    <a:pt x="1" y="175"/>
                    <a:pt x="3" y="181"/>
                    <a:pt x="7" y="183"/>
                  </a:cubicBezTo>
                  <a:cubicBezTo>
                    <a:pt x="11" y="185"/>
                    <a:pt x="16" y="184"/>
                    <a:pt x="21" y="182"/>
                  </a:cubicBezTo>
                  <a:cubicBezTo>
                    <a:pt x="25" y="180"/>
                    <a:pt x="54" y="166"/>
                    <a:pt x="71" y="166"/>
                  </a:cubicBezTo>
                  <a:cubicBezTo>
                    <a:pt x="106" y="166"/>
                    <a:pt x="134" y="197"/>
                    <a:pt x="134" y="235"/>
                  </a:cubicBezTo>
                  <a:cubicBezTo>
                    <a:pt x="134" y="273"/>
                    <a:pt x="106" y="303"/>
                    <a:pt x="71" y="303"/>
                  </a:cubicBezTo>
                  <a:cubicBezTo>
                    <a:pt x="54" y="303"/>
                    <a:pt x="25" y="289"/>
                    <a:pt x="21" y="288"/>
                  </a:cubicBezTo>
                  <a:cubicBezTo>
                    <a:pt x="18" y="286"/>
                    <a:pt x="12" y="284"/>
                    <a:pt x="7" y="287"/>
                  </a:cubicBezTo>
                  <a:cubicBezTo>
                    <a:pt x="4" y="289"/>
                    <a:pt x="1" y="293"/>
                    <a:pt x="0" y="299"/>
                  </a:cubicBezTo>
                  <a:cubicBezTo>
                    <a:pt x="0" y="300"/>
                    <a:pt x="0" y="302"/>
                    <a:pt x="0" y="304"/>
                  </a:cubicBezTo>
                  <a:cubicBezTo>
                    <a:pt x="0" y="445"/>
                    <a:pt x="0" y="445"/>
                    <a:pt x="0" y="445"/>
                  </a:cubicBezTo>
                  <a:cubicBezTo>
                    <a:pt x="0" y="454"/>
                    <a:pt x="0" y="454"/>
                    <a:pt x="0" y="454"/>
                  </a:cubicBezTo>
                  <a:cubicBezTo>
                    <a:pt x="0" y="478"/>
                    <a:pt x="0" y="478"/>
                    <a:pt x="0" y="478"/>
                  </a:cubicBezTo>
                  <a:cubicBezTo>
                    <a:pt x="168" y="478"/>
                    <a:pt x="168" y="478"/>
                    <a:pt x="168" y="478"/>
                  </a:cubicBezTo>
                  <a:cubicBezTo>
                    <a:pt x="173" y="478"/>
                    <a:pt x="173" y="478"/>
                    <a:pt x="173" y="478"/>
                  </a:cubicBezTo>
                  <a:cubicBezTo>
                    <a:pt x="173" y="478"/>
                    <a:pt x="173" y="478"/>
                    <a:pt x="173" y="478"/>
                  </a:cubicBezTo>
                  <a:cubicBezTo>
                    <a:pt x="165" y="478"/>
                    <a:pt x="165" y="478"/>
                    <a:pt x="165" y="478"/>
                  </a:cubicBezTo>
                  <a:cubicBezTo>
                    <a:pt x="185" y="479"/>
                    <a:pt x="205" y="491"/>
                    <a:pt x="205" y="508"/>
                  </a:cubicBezTo>
                  <a:cubicBezTo>
                    <a:pt x="205" y="513"/>
                    <a:pt x="204" y="519"/>
                    <a:pt x="201" y="524"/>
                  </a:cubicBezTo>
                  <a:cubicBezTo>
                    <a:pt x="196" y="536"/>
                    <a:pt x="187" y="557"/>
                    <a:pt x="187" y="567"/>
                  </a:cubicBezTo>
                  <a:cubicBezTo>
                    <a:pt x="187" y="591"/>
                    <a:pt x="210" y="619"/>
                    <a:pt x="239" y="619"/>
                  </a:cubicBezTo>
                  <a:cubicBezTo>
                    <a:pt x="267" y="619"/>
                    <a:pt x="290" y="591"/>
                    <a:pt x="290" y="567"/>
                  </a:cubicBezTo>
                  <a:cubicBezTo>
                    <a:pt x="290" y="557"/>
                    <a:pt x="281" y="536"/>
                    <a:pt x="276" y="524"/>
                  </a:cubicBezTo>
                  <a:cubicBezTo>
                    <a:pt x="273" y="519"/>
                    <a:pt x="272" y="513"/>
                    <a:pt x="272" y="508"/>
                  </a:cubicBezTo>
                  <a:cubicBezTo>
                    <a:pt x="272" y="502"/>
                    <a:pt x="273" y="496"/>
                    <a:pt x="277" y="491"/>
                  </a:cubicBezTo>
                  <a:cubicBezTo>
                    <a:pt x="281" y="486"/>
                    <a:pt x="286" y="483"/>
                    <a:pt x="291" y="481"/>
                  </a:cubicBezTo>
                  <a:cubicBezTo>
                    <a:pt x="293" y="480"/>
                    <a:pt x="295" y="479"/>
                    <a:pt x="297" y="479"/>
                  </a:cubicBezTo>
                  <a:cubicBezTo>
                    <a:pt x="301" y="478"/>
                    <a:pt x="305" y="478"/>
                    <a:pt x="309" y="478"/>
                  </a:cubicBezTo>
                  <a:cubicBezTo>
                    <a:pt x="312" y="478"/>
                    <a:pt x="312" y="478"/>
                    <a:pt x="312" y="478"/>
                  </a:cubicBezTo>
                  <a:cubicBezTo>
                    <a:pt x="318" y="478"/>
                    <a:pt x="318" y="478"/>
                    <a:pt x="318" y="478"/>
                  </a:cubicBezTo>
                  <a:cubicBezTo>
                    <a:pt x="319" y="478"/>
                    <a:pt x="319" y="478"/>
                    <a:pt x="319" y="478"/>
                  </a:cubicBezTo>
                  <a:cubicBezTo>
                    <a:pt x="329" y="478"/>
                    <a:pt x="329" y="478"/>
                    <a:pt x="329" y="478"/>
                  </a:cubicBezTo>
                  <a:cubicBezTo>
                    <a:pt x="341" y="478"/>
                    <a:pt x="341" y="478"/>
                    <a:pt x="341" y="478"/>
                  </a:cubicBezTo>
                  <a:cubicBezTo>
                    <a:pt x="355" y="478"/>
                    <a:pt x="355" y="478"/>
                    <a:pt x="355" y="478"/>
                  </a:cubicBezTo>
                  <a:cubicBezTo>
                    <a:pt x="369" y="478"/>
                    <a:pt x="369" y="478"/>
                    <a:pt x="369" y="478"/>
                  </a:cubicBezTo>
                  <a:cubicBezTo>
                    <a:pt x="383" y="478"/>
                    <a:pt x="383" y="478"/>
                    <a:pt x="383" y="478"/>
                  </a:cubicBezTo>
                  <a:cubicBezTo>
                    <a:pt x="398" y="478"/>
                    <a:pt x="398" y="478"/>
                    <a:pt x="398" y="478"/>
                  </a:cubicBezTo>
                  <a:cubicBezTo>
                    <a:pt x="412" y="478"/>
                    <a:pt x="412" y="478"/>
                    <a:pt x="412" y="478"/>
                  </a:cubicBezTo>
                  <a:cubicBezTo>
                    <a:pt x="426" y="478"/>
                    <a:pt x="426" y="478"/>
                    <a:pt x="426" y="478"/>
                  </a:cubicBezTo>
                  <a:cubicBezTo>
                    <a:pt x="439" y="478"/>
                    <a:pt x="439" y="478"/>
                    <a:pt x="439" y="478"/>
                  </a:cubicBezTo>
                  <a:cubicBezTo>
                    <a:pt x="450" y="478"/>
                    <a:pt x="450" y="478"/>
                    <a:pt x="450" y="478"/>
                  </a:cubicBezTo>
                  <a:cubicBezTo>
                    <a:pt x="460" y="478"/>
                    <a:pt x="460" y="478"/>
                    <a:pt x="460" y="478"/>
                  </a:cubicBezTo>
                  <a:cubicBezTo>
                    <a:pt x="470" y="478"/>
                    <a:pt x="470" y="478"/>
                    <a:pt x="470" y="478"/>
                  </a:cubicBezTo>
                  <a:cubicBezTo>
                    <a:pt x="475" y="478"/>
                    <a:pt x="475" y="478"/>
                    <a:pt x="475" y="478"/>
                  </a:cubicBezTo>
                  <a:cubicBezTo>
                    <a:pt x="477" y="478"/>
                    <a:pt x="477" y="478"/>
                    <a:pt x="477" y="478"/>
                  </a:cubicBezTo>
                  <a:cubicBezTo>
                    <a:pt x="477" y="468"/>
                    <a:pt x="477" y="95"/>
                    <a:pt x="477" y="15"/>
                  </a:cubicBezTo>
                  <a:cubicBezTo>
                    <a:pt x="477" y="7"/>
                    <a:pt x="470" y="0"/>
                    <a:pt x="462" y="0"/>
                  </a:cubicBezTo>
                  <a:cubicBezTo>
                    <a:pt x="360" y="0"/>
                    <a:pt x="23" y="0"/>
                    <a:pt x="0" y="0"/>
                  </a:cubicBezTo>
                  <a:cubicBezTo>
                    <a:pt x="0" y="164"/>
                    <a:pt x="0" y="164"/>
                    <a:pt x="0" y="164"/>
                  </a:cubicBezTo>
                  <a:cubicBezTo>
                    <a:pt x="0" y="168"/>
                    <a:pt x="0" y="168"/>
                    <a:pt x="0" y="168"/>
                  </a:cubicBezTo>
                  <a:cubicBezTo>
                    <a:pt x="0" y="168"/>
                    <a:pt x="0" y="168"/>
                    <a:pt x="0" y="169"/>
                  </a:cubicBezTo>
                  <a:close/>
                </a:path>
              </a:pathLst>
            </a:custGeom>
            <a:no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4" name="Google Shape;10034;p227"/>
            <p:cNvSpPr/>
            <p:nvPr/>
          </p:nvSpPr>
          <p:spPr>
            <a:xfrm>
              <a:off x="1423" y="1707"/>
              <a:ext cx="981" cy="809"/>
            </a:xfrm>
            <a:custGeom>
              <a:rect b="b" l="l" r="r" t="t"/>
              <a:pathLst>
                <a:path extrusionOk="0" h="626" w="760">
                  <a:moveTo>
                    <a:pt x="760" y="384"/>
                  </a:moveTo>
                  <a:cubicBezTo>
                    <a:pt x="760" y="355"/>
                    <a:pt x="739" y="331"/>
                    <a:pt x="713" y="331"/>
                  </a:cubicBezTo>
                  <a:cubicBezTo>
                    <a:pt x="701" y="331"/>
                    <a:pt x="677" y="341"/>
                    <a:pt x="669" y="345"/>
                  </a:cubicBezTo>
                  <a:cubicBezTo>
                    <a:pt x="658" y="351"/>
                    <a:pt x="648" y="351"/>
                    <a:pt x="639" y="346"/>
                  </a:cubicBezTo>
                  <a:cubicBezTo>
                    <a:pt x="630" y="341"/>
                    <a:pt x="624" y="331"/>
                    <a:pt x="623" y="318"/>
                  </a:cubicBezTo>
                  <a:cubicBezTo>
                    <a:pt x="623" y="318"/>
                    <a:pt x="623" y="318"/>
                    <a:pt x="623" y="318"/>
                  </a:cubicBezTo>
                  <a:cubicBezTo>
                    <a:pt x="623" y="317"/>
                    <a:pt x="623" y="315"/>
                    <a:pt x="623" y="313"/>
                  </a:cubicBezTo>
                  <a:cubicBezTo>
                    <a:pt x="623" y="0"/>
                    <a:pt x="623" y="0"/>
                    <a:pt x="623" y="0"/>
                  </a:cubicBezTo>
                  <a:cubicBezTo>
                    <a:pt x="461" y="0"/>
                    <a:pt x="299" y="0"/>
                    <a:pt x="137" y="0"/>
                  </a:cubicBezTo>
                  <a:cubicBezTo>
                    <a:pt x="137" y="310"/>
                    <a:pt x="137" y="310"/>
                    <a:pt x="137" y="310"/>
                  </a:cubicBezTo>
                  <a:cubicBezTo>
                    <a:pt x="137" y="312"/>
                    <a:pt x="137" y="313"/>
                    <a:pt x="137" y="314"/>
                  </a:cubicBezTo>
                  <a:cubicBezTo>
                    <a:pt x="137" y="314"/>
                    <a:pt x="137" y="314"/>
                    <a:pt x="137" y="314"/>
                  </a:cubicBezTo>
                  <a:cubicBezTo>
                    <a:pt x="136" y="327"/>
                    <a:pt x="130" y="337"/>
                    <a:pt x="121" y="342"/>
                  </a:cubicBezTo>
                  <a:cubicBezTo>
                    <a:pt x="113" y="347"/>
                    <a:pt x="102" y="347"/>
                    <a:pt x="91" y="342"/>
                  </a:cubicBezTo>
                  <a:cubicBezTo>
                    <a:pt x="83" y="338"/>
                    <a:pt x="59" y="327"/>
                    <a:pt x="47" y="327"/>
                  </a:cubicBezTo>
                  <a:cubicBezTo>
                    <a:pt x="21" y="327"/>
                    <a:pt x="0" y="351"/>
                    <a:pt x="0" y="381"/>
                  </a:cubicBezTo>
                  <a:cubicBezTo>
                    <a:pt x="0" y="410"/>
                    <a:pt x="21" y="434"/>
                    <a:pt x="47" y="434"/>
                  </a:cubicBezTo>
                  <a:cubicBezTo>
                    <a:pt x="59" y="434"/>
                    <a:pt x="83" y="424"/>
                    <a:pt x="91" y="420"/>
                  </a:cubicBezTo>
                  <a:cubicBezTo>
                    <a:pt x="102" y="414"/>
                    <a:pt x="113" y="414"/>
                    <a:pt x="121" y="419"/>
                  </a:cubicBezTo>
                  <a:cubicBezTo>
                    <a:pt x="130" y="425"/>
                    <a:pt x="136" y="435"/>
                    <a:pt x="137" y="448"/>
                  </a:cubicBezTo>
                  <a:cubicBezTo>
                    <a:pt x="137" y="452"/>
                    <a:pt x="137" y="452"/>
                    <a:pt x="137" y="452"/>
                  </a:cubicBezTo>
                  <a:cubicBezTo>
                    <a:pt x="137" y="626"/>
                    <a:pt x="137" y="626"/>
                    <a:pt x="137" y="626"/>
                  </a:cubicBezTo>
                  <a:cubicBezTo>
                    <a:pt x="160" y="626"/>
                    <a:pt x="160" y="626"/>
                    <a:pt x="160" y="626"/>
                  </a:cubicBezTo>
                  <a:cubicBezTo>
                    <a:pt x="251" y="626"/>
                    <a:pt x="251" y="626"/>
                    <a:pt x="251" y="626"/>
                  </a:cubicBezTo>
                  <a:cubicBezTo>
                    <a:pt x="317" y="626"/>
                    <a:pt x="317" y="626"/>
                    <a:pt x="317" y="626"/>
                  </a:cubicBezTo>
                  <a:cubicBezTo>
                    <a:pt x="320" y="626"/>
                    <a:pt x="320" y="626"/>
                    <a:pt x="320" y="626"/>
                  </a:cubicBezTo>
                  <a:cubicBezTo>
                    <a:pt x="331" y="625"/>
                    <a:pt x="338" y="620"/>
                    <a:pt x="338" y="612"/>
                  </a:cubicBezTo>
                  <a:cubicBezTo>
                    <a:pt x="338" y="609"/>
                    <a:pt x="337" y="606"/>
                    <a:pt x="336" y="602"/>
                  </a:cubicBezTo>
                  <a:cubicBezTo>
                    <a:pt x="334" y="599"/>
                    <a:pt x="320" y="569"/>
                    <a:pt x="320" y="552"/>
                  </a:cubicBezTo>
                  <a:cubicBezTo>
                    <a:pt x="320" y="517"/>
                    <a:pt x="351" y="489"/>
                    <a:pt x="389" y="489"/>
                  </a:cubicBezTo>
                  <a:cubicBezTo>
                    <a:pt x="427" y="489"/>
                    <a:pt x="458" y="517"/>
                    <a:pt x="458" y="552"/>
                  </a:cubicBezTo>
                  <a:cubicBezTo>
                    <a:pt x="458" y="569"/>
                    <a:pt x="443" y="599"/>
                    <a:pt x="442" y="602"/>
                  </a:cubicBezTo>
                  <a:cubicBezTo>
                    <a:pt x="440" y="606"/>
                    <a:pt x="439" y="609"/>
                    <a:pt x="439" y="612"/>
                  </a:cubicBezTo>
                  <a:cubicBezTo>
                    <a:pt x="439" y="620"/>
                    <a:pt x="446" y="625"/>
                    <a:pt x="457" y="626"/>
                  </a:cubicBezTo>
                  <a:cubicBezTo>
                    <a:pt x="488" y="626"/>
                    <a:pt x="488" y="626"/>
                    <a:pt x="488" y="626"/>
                  </a:cubicBezTo>
                  <a:cubicBezTo>
                    <a:pt x="513" y="626"/>
                    <a:pt x="513" y="626"/>
                    <a:pt x="513" y="626"/>
                  </a:cubicBezTo>
                  <a:cubicBezTo>
                    <a:pt x="521" y="626"/>
                    <a:pt x="521" y="626"/>
                    <a:pt x="521" y="626"/>
                  </a:cubicBezTo>
                  <a:cubicBezTo>
                    <a:pt x="593" y="626"/>
                    <a:pt x="593" y="626"/>
                    <a:pt x="593" y="626"/>
                  </a:cubicBezTo>
                  <a:cubicBezTo>
                    <a:pt x="595" y="626"/>
                    <a:pt x="613" y="626"/>
                    <a:pt x="623" y="626"/>
                  </a:cubicBezTo>
                  <a:cubicBezTo>
                    <a:pt x="623" y="456"/>
                    <a:pt x="623" y="456"/>
                    <a:pt x="623" y="456"/>
                  </a:cubicBezTo>
                  <a:cubicBezTo>
                    <a:pt x="623" y="452"/>
                    <a:pt x="623" y="452"/>
                    <a:pt x="623" y="452"/>
                  </a:cubicBezTo>
                  <a:cubicBezTo>
                    <a:pt x="624" y="439"/>
                    <a:pt x="630" y="428"/>
                    <a:pt x="639" y="423"/>
                  </a:cubicBezTo>
                  <a:cubicBezTo>
                    <a:pt x="648" y="418"/>
                    <a:pt x="658" y="418"/>
                    <a:pt x="669" y="423"/>
                  </a:cubicBezTo>
                  <a:cubicBezTo>
                    <a:pt x="677" y="427"/>
                    <a:pt x="701" y="438"/>
                    <a:pt x="713" y="438"/>
                  </a:cubicBezTo>
                  <a:cubicBezTo>
                    <a:pt x="739" y="438"/>
                    <a:pt x="760" y="414"/>
                    <a:pt x="760" y="384"/>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5" name="Google Shape;10035;p227"/>
            <p:cNvSpPr/>
            <p:nvPr/>
          </p:nvSpPr>
          <p:spPr>
            <a:xfrm>
              <a:off x="1423" y="1707"/>
              <a:ext cx="981" cy="809"/>
            </a:xfrm>
            <a:custGeom>
              <a:rect b="b" l="l" r="r" t="t"/>
              <a:pathLst>
                <a:path extrusionOk="0" h="626" w="760">
                  <a:moveTo>
                    <a:pt x="760" y="384"/>
                  </a:moveTo>
                  <a:cubicBezTo>
                    <a:pt x="760" y="355"/>
                    <a:pt x="739" y="331"/>
                    <a:pt x="713" y="331"/>
                  </a:cubicBezTo>
                  <a:cubicBezTo>
                    <a:pt x="701" y="331"/>
                    <a:pt x="677" y="341"/>
                    <a:pt x="669" y="345"/>
                  </a:cubicBezTo>
                  <a:cubicBezTo>
                    <a:pt x="658" y="351"/>
                    <a:pt x="648" y="351"/>
                    <a:pt x="639" y="346"/>
                  </a:cubicBezTo>
                  <a:cubicBezTo>
                    <a:pt x="630" y="341"/>
                    <a:pt x="624" y="331"/>
                    <a:pt x="623" y="318"/>
                  </a:cubicBezTo>
                  <a:cubicBezTo>
                    <a:pt x="623" y="318"/>
                    <a:pt x="623" y="318"/>
                    <a:pt x="623" y="318"/>
                  </a:cubicBezTo>
                  <a:cubicBezTo>
                    <a:pt x="623" y="317"/>
                    <a:pt x="623" y="315"/>
                    <a:pt x="623" y="313"/>
                  </a:cubicBezTo>
                  <a:cubicBezTo>
                    <a:pt x="623" y="0"/>
                    <a:pt x="623" y="0"/>
                    <a:pt x="623" y="0"/>
                  </a:cubicBezTo>
                  <a:cubicBezTo>
                    <a:pt x="461" y="0"/>
                    <a:pt x="299" y="0"/>
                    <a:pt x="137" y="0"/>
                  </a:cubicBezTo>
                  <a:cubicBezTo>
                    <a:pt x="137" y="310"/>
                    <a:pt x="137" y="310"/>
                    <a:pt x="137" y="310"/>
                  </a:cubicBezTo>
                  <a:cubicBezTo>
                    <a:pt x="137" y="312"/>
                    <a:pt x="137" y="313"/>
                    <a:pt x="137" y="314"/>
                  </a:cubicBezTo>
                  <a:cubicBezTo>
                    <a:pt x="137" y="314"/>
                    <a:pt x="137" y="314"/>
                    <a:pt x="137" y="314"/>
                  </a:cubicBezTo>
                  <a:cubicBezTo>
                    <a:pt x="136" y="327"/>
                    <a:pt x="130" y="337"/>
                    <a:pt x="121" y="342"/>
                  </a:cubicBezTo>
                  <a:cubicBezTo>
                    <a:pt x="113" y="347"/>
                    <a:pt x="102" y="347"/>
                    <a:pt x="91" y="342"/>
                  </a:cubicBezTo>
                  <a:cubicBezTo>
                    <a:pt x="83" y="338"/>
                    <a:pt x="59" y="327"/>
                    <a:pt x="47" y="327"/>
                  </a:cubicBezTo>
                  <a:cubicBezTo>
                    <a:pt x="21" y="327"/>
                    <a:pt x="0" y="351"/>
                    <a:pt x="0" y="381"/>
                  </a:cubicBezTo>
                  <a:cubicBezTo>
                    <a:pt x="0" y="410"/>
                    <a:pt x="21" y="434"/>
                    <a:pt x="47" y="434"/>
                  </a:cubicBezTo>
                  <a:cubicBezTo>
                    <a:pt x="59" y="434"/>
                    <a:pt x="83" y="424"/>
                    <a:pt x="91" y="420"/>
                  </a:cubicBezTo>
                  <a:cubicBezTo>
                    <a:pt x="102" y="414"/>
                    <a:pt x="113" y="414"/>
                    <a:pt x="121" y="419"/>
                  </a:cubicBezTo>
                  <a:cubicBezTo>
                    <a:pt x="130" y="425"/>
                    <a:pt x="136" y="435"/>
                    <a:pt x="137" y="448"/>
                  </a:cubicBezTo>
                  <a:cubicBezTo>
                    <a:pt x="137" y="452"/>
                    <a:pt x="137" y="452"/>
                    <a:pt x="137" y="452"/>
                  </a:cubicBezTo>
                  <a:cubicBezTo>
                    <a:pt x="137" y="626"/>
                    <a:pt x="137" y="626"/>
                    <a:pt x="137" y="626"/>
                  </a:cubicBezTo>
                  <a:cubicBezTo>
                    <a:pt x="160" y="626"/>
                    <a:pt x="160" y="626"/>
                    <a:pt x="160" y="626"/>
                  </a:cubicBezTo>
                  <a:cubicBezTo>
                    <a:pt x="251" y="626"/>
                    <a:pt x="251" y="626"/>
                    <a:pt x="251" y="626"/>
                  </a:cubicBezTo>
                  <a:cubicBezTo>
                    <a:pt x="317" y="626"/>
                    <a:pt x="317" y="626"/>
                    <a:pt x="317" y="626"/>
                  </a:cubicBezTo>
                  <a:cubicBezTo>
                    <a:pt x="320" y="626"/>
                    <a:pt x="320" y="626"/>
                    <a:pt x="320" y="626"/>
                  </a:cubicBezTo>
                  <a:cubicBezTo>
                    <a:pt x="331" y="625"/>
                    <a:pt x="338" y="620"/>
                    <a:pt x="338" y="612"/>
                  </a:cubicBezTo>
                  <a:cubicBezTo>
                    <a:pt x="338" y="609"/>
                    <a:pt x="337" y="606"/>
                    <a:pt x="336" y="602"/>
                  </a:cubicBezTo>
                  <a:cubicBezTo>
                    <a:pt x="334" y="599"/>
                    <a:pt x="320" y="569"/>
                    <a:pt x="320" y="552"/>
                  </a:cubicBezTo>
                  <a:cubicBezTo>
                    <a:pt x="320" y="517"/>
                    <a:pt x="351" y="489"/>
                    <a:pt x="389" y="489"/>
                  </a:cubicBezTo>
                  <a:cubicBezTo>
                    <a:pt x="427" y="489"/>
                    <a:pt x="458" y="517"/>
                    <a:pt x="458" y="552"/>
                  </a:cubicBezTo>
                  <a:cubicBezTo>
                    <a:pt x="458" y="569"/>
                    <a:pt x="443" y="599"/>
                    <a:pt x="442" y="602"/>
                  </a:cubicBezTo>
                  <a:cubicBezTo>
                    <a:pt x="440" y="606"/>
                    <a:pt x="439" y="609"/>
                    <a:pt x="439" y="612"/>
                  </a:cubicBezTo>
                  <a:cubicBezTo>
                    <a:pt x="439" y="620"/>
                    <a:pt x="446" y="625"/>
                    <a:pt x="457" y="626"/>
                  </a:cubicBezTo>
                  <a:cubicBezTo>
                    <a:pt x="488" y="626"/>
                    <a:pt x="488" y="626"/>
                    <a:pt x="488" y="626"/>
                  </a:cubicBezTo>
                  <a:cubicBezTo>
                    <a:pt x="513" y="626"/>
                    <a:pt x="513" y="626"/>
                    <a:pt x="513" y="626"/>
                  </a:cubicBezTo>
                  <a:cubicBezTo>
                    <a:pt x="521" y="626"/>
                    <a:pt x="521" y="626"/>
                    <a:pt x="521" y="626"/>
                  </a:cubicBezTo>
                  <a:cubicBezTo>
                    <a:pt x="593" y="626"/>
                    <a:pt x="593" y="626"/>
                    <a:pt x="593" y="626"/>
                  </a:cubicBezTo>
                  <a:cubicBezTo>
                    <a:pt x="595" y="626"/>
                    <a:pt x="613" y="626"/>
                    <a:pt x="623" y="626"/>
                  </a:cubicBezTo>
                  <a:cubicBezTo>
                    <a:pt x="623" y="456"/>
                    <a:pt x="623" y="456"/>
                    <a:pt x="623" y="456"/>
                  </a:cubicBezTo>
                  <a:cubicBezTo>
                    <a:pt x="623" y="452"/>
                    <a:pt x="623" y="452"/>
                    <a:pt x="623" y="452"/>
                  </a:cubicBezTo>
                  <a:cubicBezTo>
                    <a:pt x="624" y="439"/>
                    <a:pt x="630" y="428"/>
                    <a:pt x="639" y="423"/>
                  </a:cubicBezTo>
                  <a:cubicBezTo>
                    <a:pt x="648" y="418"/>
                    <a:pt x="658" y="418"/>
                    <a:pt x="669" y="423"/>
                  </a:cubicBezTo>
                  <a:cubicBezTo>
                    <a:pt x="677" y="427"/>
                    <a:pt x="701" y="438"/>
                    <a:pt x="713" y="438"/>
                  </a:cubicBezTo>
                  <a:cubicBezTo>
                    <a:pt x="739" y="438"/>
                    <a:pt x="760" y="414"/>
                    <a:pt x="760" y="384"/>
                  </a:cubicBezTo>
                  <a:close/>
                </a:path>
              </a:pathLst>
            </a:custGeom>
            <a:no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6" name="Google Shape;10036;p227"/>
            <p:cNvSpPr/>
            <p:nvPr/>
          </p:nvSpPr>
          <p:spPr>
            <a:xfrm>
              <a:off x="1423" y="3198"/>
              <a:ext cx="988" cy="633"/>
            </a:xfrm>
            <a:custGeom>
              <a:rect b="b" l="l" r="r" t="t"/>
              <a:pathLst>
                <a:path extrusionOk="0" h="490" w="765">
                  <a:moveTo>
                    <a:pt x="0" y="248"/>
                  </a:moveTo>
                  <a:cubicBezTo>
                    <a:pt x="0" y="277"/>
                    <a:pt x="21" y="302"/>
                    <a:pt x="47" y="302"/>
                  </a:cubicBezTo>
                  <a:cubicBezTo>
                    <a:pt x="59" y="302"/>
                    <a:pt x="83" y="291"/>
                    <a:pt x="91" y="287"/>
                  </a:cubicBezTo>
                  <a:cubicBezTo>
                    <a:pt x="102" y="282"/>
                    <a:pt x="113" y="281"/>
                    <a:pt x="122" y="286"/>
                  </a:cubicBezTo>
                  <a:cubicBezTo>
                    <a:pt x="131" y="292"/>
                    <a:pt x="136" y="302"/>
                    <a:pt x="138" y="315"/>
                  </a:cubicBezTo>
                  <a:cubicBezTo>
                    <a:pt x="138" y="315"/>
                    <a:pt x="138" y="315"/>
                    <a:pt x="138" y="315"/>
                  </a:cubicBezTo>
                  <a:cubicBezTo>
                    <a:pt x="138" y="316"/>
                    <a:pt x="138" y="317"/>
                    <a:pt x="138" y="319"/>
                  </a:cubicBezTo>
                  <a:cubicBezTo>
                    <a:pt x="138" y="490"/>
                    <a:pt x="138" y="490"/>
                    <a:pt x="138" y="490"/>
                  </a:cubicBezTo>
                  <a:cubicBezTo>
                    <a:pt x="155" y="490"/>
                    <a:pt x="155" y="490"/>
                    <a:pt x="155" y="490"/>
                  </a:cubicBezTo>
                  <a:cubicBezTo>
                    <a:pt x="163" y="490"/>
                    <a:pt x="163" y="490"/>
                    <a:pt x="163" y="490"/>
                  </a:cubicBezTo>
                  <a:cubicBezTo>
                    <a:pt x="282" y="490"/>
                    <a:pt x="282" y="490"/>
                    <a:pt x="282" y="490"/>
                  </a:cubicBezTo>
                  <a:cubicBezTo>
                    <a:pt x="317" y="490"/>
                    <a:pt x="317" y="490"/>
                    <a:pt x="317" y="490"/>
                  </a:cubicBezTo>
                  <a:cubicBezTo>
                    <a:pt x="321" y="490"/>
                    <a:pt x="321" y="490"/>
                    <a:pt x="321" y="490"/>
                  </a:cubicBezTo>
                  <a:cubicBezTo>
                    <a:pt x="323" y="490"/>
                    <a:pt x="323" y="490"/>
                    <a:pt x="323" y="490"/>
                  </a:cubicBezTo>
                  <a:cubicBezTo>
                    <a:pt x="323" y="490"/>
                    <a:pt x="323" y="490"/>
                    <a:pt x="323" y="490"/>
                  </a:cubicBezTo>
                  <a:cubicBezTo>
                    <a:pt x="324" y="490"/>
                    <a:pt x="326" y="490"/>
                    <a:pt x="328" y="490"/>
                  </a:cubicBezTo>
                  <a:cubicBezTo>
                    <a:pt x="328" y="490"/>
                    <a:pt x="460" y="490"/>
                    <a:pt x="461" y="490"/>
                  </a:cubicBezTo>
                  <a:cubicBezTo>
                    <a:pt x="524" y="490"/>
                    <a:pt x="524" y="490"/>
                    <a:pt x="524" y="490"/>
                  </a:cubicBezTo>
                  <a:cubicBezTo>
                    <a:pt x="628" y="490"/>
                    <a:pt x="628" y="490"/>
                    <a:pt x="628" y="490"/>
                  </a:cubicBezTo>
                  <a:cubicBezTo>
                    <a:pt x="628" y="319"/>
                    <a:pt x="628" y="319"/>
                    <a:pt x="628" y="319"/>
                  </a:cubicBezTo>
                  <a:cubicBezTo>
                    <a:pt x="628" y="317"/>
                    <a:pt x="628" y="315"/>
                    <a:pt x="628" y="315"/>
                  </a:cubicBezTo>
                  <a:cubicBezTo>
                    <a:pt x="628" y="315"/>
                    <a:pt x="628" y="315"/>
                    <a:pt x="628" y="315"/>
                  </a:cubicBezTo>
                  <a:cubicBezTo>
                    <a:pt x="629" y="302"/>
                    <a:pt x="634" y="292"/>
                    <a:pt x="644" y="286"/>
                  </a:cubicBezTo>
                  <a:cubicBezTo>
                    <a:pt x="652" y="281"/>
                    <a:pt x="663" y="282"/>
                    <a:pt x="674" y="287"/>
                  </a:cubicBezTo>
                  <a:cubicBezTo>
                    <a:pt x="682" y="291"/>
                    <a:pt x="706" y="302"/>
                    <a:pt x="718" y="302"/>
                  </a:cubicBezTo>
                  <a:cubicBezTo>
                    <a:pt x="744" y="302"/>
                    <a:pt x="765" y="277"/>
                    <a:pt x="765" y="248"/>
                  </a:cubicBezTo>
                  <a:cubicBezTo>
                    <a:pt x="765" y="218"/>
                    <a:pt x="744" y="194"/>
                    <a:pt x="718" y="194"/>
                  </a:cubicBezTo>
                  <a:cubicBezTo>
                    <a:pt x="706" y="194"/>
                    <a:pt x="682" y="204"/>
                    <a:pt x="674" y="208"/>
                  </a:cubicBezTo>
                  <a:cubicBezTo>
                    <a:pt x="663" y="214"/>
                    <a:pt x="652" y="214"/>
                    <a:pt x="644" y="209"/>
                  </a:cubicBezTo>
                  <a:cubicBezTo>
                    <a:pt x="634" y="203"/>
                    <a:pt x="629" y="193"/>
                    <a:pt x="628" y="179"/>
                  </a:cubicBezTo>
                  <a:cubicBezTo>
                    <a:pt x="628" y="175"/>
                    <a:pt x="628" y="175"/>
                    <a:pt x="628" y="175"/>
                  </a:cubicBezTo>
                  <a:cubicBezTo>
                    <a:pt x="628" y="1"/>
                    <a:pt x="628" y="1"/>
                    <a:pt x="628" y="1"/>
                  </a:cubicBezTo>
                  <a:cubicBezTo>
                    <a:pt x="605" y="1"/>
                    <a:pt x="605" y="1"/>
                    <a:pt x="605" y="1"/>
                  </a:cubicBezTo>
                  <a:cubicBezTo>
                    <a:pt x="513" y="0"/>
                    <a:pt x="513" y="0"/>
                    <a:pt x="513" y="0"/>
                  </a:cubicBezTo>
                  <a:cubicBezTo>
                    <a:pt x="461" y="0"/>
                    <a:pt x="461" y="0"/>
                    <a:pt x="461" y="0"/>
                  </a:cubicBezTo>
                  <a:cubicBezTo>
                    <a:pt x="458" y="0"/>
                    <a:pt x="458" y="0"/>
                    <a:pt x="458" y="0"/>
                  </a:cubicBezTo>
                  <a:cubicBezTo>
                    <a:pt x="458" y="0"/>
                    <a:pt x="458" y="0"/>
                    <a:pt x="458" y="0"/>
                  </a:cubicBezTo>
                  <a:cubicBezTo>
                    <a:pt x="447" y="1"/>
                    <a:pt x="440" y="6"/>
                    <a:pt x="440" y="15"/>
                  </a:cubicBezTo>
                  <a:cubicBezTo>
                    <a:pt x="440" y="18"/>
                    <a:pt x="441" y="21"/>
                    <a:pt x="442" y="24"/>
                  </a:cubicBezTo>
                  <a:cubicBezTo>
                    <a:pt x="444" y="28"/>
                    <a:pt x="459" y="58"/>
                    <a:pt x="459" y="75"/>
                  </a:cubicBezTo>
                  <a:cubicBezTo>
                    <a:pt x="459" y="110"/>
                    <a:pt x="428" y="138"/>
                    <a:pt x="389" y="138"/>
                  </a:cubicBezTo>
                  <a:cubicBezTo>
                    <a:pt x="351" y="138"/>
                    <a:pt x="319" y="110"/>
                    <a:pt x="319" y="75"/>
                  </a:cubicBezTo>
                  <a:cubicBezTo>
                    <a:pt x="319" y="58"/>
                    <a:pt x="334" y="28"/>
                    <a:pt x="336" y="24"/>
                  </a:cubicBezTo>
                  <a:cubicBezTo>
                    <a:pt x="337" y="21"/>
                    <a:pt x="338" y="18"/>
                    <a:pt x="338" y="15"/>
                  </a:cubicBezTo>
                  <a:cubicBezTo>
                    <a:pt x="338" y="7"/>
                    <a:pt x="331" y="1"/>
                    <a:pt x="320" y="0"/>
                  </a:cubicBezTo>
                  <a:cubicBezTo>
                    <a:pt x="320" y="0"/>
                    <a:pt x="289" y="0"/>
                    <a:pt x="289" y="0"/>
                  </a:cubicBezTo>
                  <a:cubicBezTo>
                    <a:pt x="249" y="1"/>
                    <a:pt x="249" y="1"/>
                    <a:pt x="249" y="1"/>
                  </a:cubicBezTo>
                  <a:cubicBezTo>
                    <a:pt x="241" y="1"/>
                    <a:pt x="241" y="1"/>
                    <a:pt x="241" y="1"/>
                  </a:cubicBezTo>
                  <a:cubicBezTo>
                    <a:pt x="168" y="1"/>
                    <a:pt x="168" y="1"/>
                    <a:pt x="168" y="1"/>
                  </a:cubicBezTo>
                  <a:cubicBezTo>
                    <a:pt x="166" y="1"/>
                    <a:pt x="148" y="1"/>
                    <a:pt x="138" y="1"/>
                  </a:cubicBezTo>
                  <a:cubicBezTo>
                    <a:pt x="138" y="175"/>
                    <a:pt x="138" y="175"/>
                    <a:pt x="138" y="175"/>
                  </a:cubicBezTo>
                  <a:cubicBezTo>
                    <a:pt x="138" y="179"/>
                    <a:pt x="138" y="179"/>
                    <a:pt x="138" y="179"/>
                  </a:cubicBezTo>
                  <a:cubicBezTo>
                    <a:pt x="137" y="193"/>
                    <a:pt x="131" y="203"/>
                    <a:pt x="122" y="209"/>
                  </a:cubicBezTo>
                  <a:cubicBezTo>
                    <a:pt x="113" y="214"/>
                    <a:pt x="102" y="214"/>
                    <a:pt x="91" y="208"/>
                  </a:cubicBezTo>
                  <a:cubicBezTo>
                    <a:pt x="83" y="204"/>
                    <a:pt x="59" y="194"/>
                    <a:pt x="47" y="194"/>
                  </a:cubicBezTo>
                  <a:cubicBezTo>
                    <a:pt x="21" y="194"/>
                    <a:pt x="0" y="218"/>
                    <a:pt x="0" y="248"/>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7" name="Google Shape;10037;p227"/>
            <p:cNvSpPr/>
            <p:nvPr/>
          </p:nvSpPr>
          <p:spPr>
            <a:xfrm>
              <a:off x="1415" y="3190"/>
              <a:ext cx="1004" cy="652"/>
            </a:xfrm>
            <a:custGeom>
              <a:rect b="b" l="l" r="r" t="t"/>
              <a:pathLst>
                <a:path extrusionOk="0" h="504" w="777">
                  <a:moveTo>
                    <a:pt x="6" y="254"/>
                  </a:moveTo>
                  <a:cubicBezTo>
                    <a:pt x="0" y="254"/>
                    <a:pt x="0" y="254"/>
                    <a:pt x="0" y="254"/>
                  </a:cubicBezTo>
                  <a:cubicBezTo>
                    <a:pt x="0" y="270"/>
                    <a:pt x="6" y="285"/>
                    <a:pt x="15" y="296"/>
                  </a:cubicBezTo>
                  <a:cubicBezTo>
                    <a:pt x="25" y="307"/>
                    <a:pt x="38" y="314"/>
                    <a:pt x="53" y="314"/>
                  </a:cubicBezTo>
                  <a:cubicBezTo>
                    <a:pt x="57" y="314"/>
                    <a:pt x="61" y="313"/>
                    <a:pt x="66" y="312"/>
                  </a:cubicBezTo>
                  <a:cubicBezTo>
                    <a:pt x="78" y="308"/>
                    <a:pt x="93" y="302"/>
                    <a:pt x="100" y="298"/>
                  </a:cubicBezTo>
                  <a:cubicBezTo>
                    <a:pt x="100" y="298"/>
                    <a:pt x="100" y="298"/>
                    <a:pt x="100" y="298"/>
                  </a:cubicBezTo>
                  <a:cubicBezTo>
                    <a:pt x="105" y="296"/>
                    <a:pt x="110" y="295"/>
                    <a:pt x="114" y="295"/>
                  </a:cubicBezTo>
                  <a:cubicBezTo>
                    <a:pt x="118" y="295"/>
                    <a:pt x="121" y="296"/>
                    <a:pt x="125" y="298"/>
                  </a:cubicBezTo>
                  <a:cubicBezTo>
                    <a:pt x="125" y="298"/>
                    <a:pt x="125" y="298"/>
                    <a:pt x="125" y="298"/>
                  </a:cubicBezTo>
                  <a:cubicBezTo>
                    <a:pt x="128" y="300"/>
                    <a:pt x="131" y="303"/>
                    <a:pt x="133" y="307"/>
                  </a:cubicBezTo>
                  <a:cubicBezTo>
                    <a:pt x="136" y="311"/>
                    <a:pt x="137" y="315"/>
                    <a:pt x="138" y="321"/>
                  </a:cubicBezTo>
                  <a:cubicBezTo>
                    <a:pt x="138" y="326"/>
                    <a:pt x="138" y="326"/>
                    <a:pt x="138" y="326"/>
                  </a:cubicBezTo>
                  <a:cubicBezTo>
                    <a:pt x="143" y="327"/>
                    <a:pt x="143" y="327"/>
                    <a:pt x="143" y="327"/>
                  </a:cubicBezTo>
                  <a:cubicBezTo>
                    <a:pt x="144" y="321"/>
                    <a:pt x="144" y="321"/>
                    <a:pt x="144" y="321"/>
                  </a:cubicBezTo>
                  <a:cubicBezTo>
                    <a:pt x="138" y="320"/>
                    <a:pt x="138" y="320"/>
                    <a:pt x="138" y="320"/>
                  </a:cubicBezTo>
                  <a:cubicBezTo>
                    <a:pt x="138" y="321"/>
                    <a:pt x="138" y="323"/>
                    <a:pt x="138" y="325"/>
                  </a:cubicBezTo>
                  <a:cubicBezTo>
                    <a:pt x="138" y="502"/>
                    <a:pt x="138" y="502"/>
                    <a:pt x="138" y="502"/>
                  </a:cubicBezTo>
                  <a:cubicBezTo>
                    <a:pt x="161" y="502"/>
                    <a:pt x="161" y="502"/>
                    <a:pt x="161" y="502"/>
                  </a:cubicBezTo>
                  <a:cubicBezTo>
                    <a:pt x="169" y="502"/>
                    <a:pt x="169" y="502"/>
                    <a:pt x="169" y="502"/>
                  </a:cubicBezTo>
                  <a:cubicBezTo>
                    <a:pt x="169" y="502"/>
                    <a:pt x="169" y="502"/>
                    <a:pt x="169" y="502"/>
                  </a:cubicBezTo>
                  <a:cubicBezTo>
                    <a:pt x="288" y="502"/>
                    <a:pt x="288" y="502"/>
                    <a:pt x="288" y="502"/>
                  </a:cubicBezTo>
                  <a:cubicBezTo>
                    <a:pt x="323" y="502"/>
                    <a:pt x="323" y="502"/>
                    <a:pt x="323" y="502"/>
                  </a:cubicBezTo>
                  <a:cubicBezTo>
                    <a:pt x="327" y="502"/>
                    <a:pt x="327" y="502"/>
                    <a:pt x="327" y="502"/>
                  </a:cubicBezTo>
                  <a:cubicBezTo>
                    <a:pt x="329" y="502"/>
                    <a:pt x="329" y="502"/>
                    <a:pt x="329" y="502"/>
                  </a:cubicBezTo>
                  <a:cubicBezTo>
                    <a:pt x="329" y="496"/>
                    <a:pt x="329" y="496"/>
                    <a:pt x="329" y="496"/>
                  </a:cubicBezTo>
                  <a:cubicBezTo>
                    <a:pt x="325" y="492"/>
                    <a:pt x="325" y="492"/>
                    <a:pt x="325" y="492"/>
                  </a:cubicBezTo>
                  <a:cubicBezTo>
                    <a:pt x="324" y="492"/>
                    <a:pt x="324" y="492"/>
                    <a:pt x="324" y="492"/>
                  </a:cubicBezTo>
                  <a:cubicBezTo>
                    <a:pt x="312" y="504"/>
                    <a:pt x="312" y="504"/>
                    <a:pt x="312" y="504"/>
                  </a:cubicBezTo>
                  <a:cubicBezTo>
                    <a:pt x="329" y="502"/>
                    <a:pt x="329" y="502"/>
                    <a:pt x="329" y="502"/>
                  </a:cubicBezTo>
                  <a:cubicBezTo>
                    <a:pt x="330" y="502"/>
                    <a:pt x="332" y="502"/>
                    <a:pt x="334" y="502"/>
                  </a:cubicBezTo>
                  <a:cubicBezTo>
                    <a:pt x="334" y="502"/>
                    <a:pt x="334" y="502"/>
                    <a:pt x="334" y="502"/>
                  </a:cubicBezTo>
                  <a:cubicBezTo>
                    <a:pt x="334" y="502"/>
                    <a:pt x="343" y="502"/>
                    <a:pt x="355" y="502"/>
                  </a:cubicBezTo>
                  <a:cubicBezTo>
                    <a:pt x="392" y="502"/>
                    <a:pt x="466" y="502"/>
                    <a:pt x="467" y="502"/>
                  </a:cubicBezTo>
                  <a:cubicBezTo>
                    <a:pt x="530" y="502"/>
                    <a:pt x="530" y="502"/>
                    <a:pt x="530" y="502"/>
                  </a:cubicBezTo>
                  <a:cubicBezTo>
                    <a:pt x="640" y="502"/>
                    <a:pt x="640" y="502"/>
                    <a:pt x="640" y="502"/>
                  </a:cubicBezTo>
                  <a:cubicBezTo>
                    <a:pt x="640" y="325"/>
                    <a:pt x="640" y="325"/>
                    <a:pt x="640" y="325"/>
                  </a:cubicBezTo>
                  <a:cubicBezTo>
                    <a:pt x="640" y="323"/>
                    <a:pt x="640" y="321"/>
                    <a:pt x="640" y="320"/>
                  </a:cubicBezTo>
                  <a:cubicBezTo>
                    <a:pt x="634" y="321"/>
                    <a:pt x="634" y="321"/>
                    <a:pt x="634" y="321"/>
                  </a:cubicBezTo>
                  <a:cubicBezTo>
                    <a:pt x="634" y="327"/>
                    <a:pt x="634" y="327"/>
                    <a:pt x="634" y="327"/>
                  </a:cubicBezTo>
                  <a:cubicBezTo>
                    <a:pt x="634" y="327"/>
                    <a:pt x="634" y="327"/>
                    <a:pt x="634" y="327"/>
                  </a:cubicBezTo>
                  <a:cubicBezTo>
                    <a:pt x="639" y="327"/>
                    <a:pt x="639" y="327"/>
                    <a:pt x="639" y="327"/>
                  </a:cubicBezTo>
                  <a:cubicBezTo>
                    <a:pt x="640" y="321"/>
                    <a:pt x="640" y="321"/>
                    <a:pt x="640" y="321"/>
                  </a:cubicBezTo>
                  <a:cubicBezTo>
                    <a:pt x="640" y="315"/>
                    <a:pt x="642" y="310"/>
                    <a:pt x="644" y="307"/>
                  </a:cubicBezTo>
                  <a:cubicBezTo>
                    <a:pt x="646" y="303"/>
                    <a:pt x="649" y="300"/>
                    <a:pt x="653" y="298"/>
                  </a:cubicBezTo>
                  <a:cubicBezTo>
                    <a:pt x="653" y="298"/>
                    <a:pt x="653" y="298"/>
                    <a:pt x="653" y="298"/>
                  </a:cubicBezTo>
                  <a:cubicBezTo>
                    <a:pt x="656" y="296"/>
                    <a:pt x="659" y="295"/>
                    <a:pt x="663" y="295"/>
                  </a:cubicBezTo>
                  <a:cubicBezTo>
                    <a:pt x="668" y="295"/>
                    <a:pt x="672" y="296"/>
                    <a:pt x="677" y="298"/>
                  </a:cubicBezTo>
                  <a:cubicBezTo>
                    <a:pt x="682" y="300"/>
                    <a:pt x="690" y="304"/>
                    <a:pt x="699" y="307"/>
                  </a:cubicBezTo>
                  <a:cubicBezTo>
                    <a:pt x="703" y="309"/>
                    <a:pt x="708" y="310"/>
                    <a:pt x="712" y="312"/>
                  </a:cubicBezTo>
                  <a:cubicBezTo>
                    <a:pt x="716" y="313"/>
                    <a:pt x="720" y="314"/>
                    <a:pt x="724" y="314"/>
                  </a:cubicBezTo>
                  <a:cubicBezTo>
                    <a:pt x="739" y="314"/>
                    <a:pt x="752" y="307"/>
                    <a:pt x="762" y="296"/>
                  </a:cubicBezTo>
                  <a:cubicBezTo>
                    <a:pt x="772" y="285"/>
                    <a:pt x="777" y="270"/>
                    <a:pt x="777" y="254"/>
                  </a:cubicBezTo>
                  <a:cubicBezTo>
                    <a:pt x="777" y="237"/>
                    <a:pt x="772" y="222"/>
                    <a:pt x="762" y="211"/>
                  </a:cubicBezTo>
                  <a:cubicBezTo>
                    <a:pt x="752" y="200"/>
                    <a:pt x="739" y="194"/>
                    <a:pt x="724" y="194"/>
                  </a:cubicBezTo>
                  <a:cubicBezTo>
                    <a:pt x="720" y="194"/>
                    <a:pt x="716" y="194"/>
                    <a:pt x="712" y="195"/>
                  </a:cubicBezTo>
                  <a:cubicBezTo>
                    <a:pt x="699" y="199"/>
                    <a:pt x="684" y="206"/>
                    <a:pt x="677" y="209"/>
                  </a:cubicBezTo>
                  <a:cubicBezTo>
                    <a:pt x="677" y="209"/>
                    <a:pt x="677" y="209"/>
                    <a:pt x="677" y="209"/>
                  </a:cubicBezTo>
                  <a:cubicBezTo>
                    <a:pt x="672" y="211"/>
                    <a:pt x="668" y="212"/>
                    <a:pt x="663" y="212"/>
                  </a:cubicBezTo>
                  <a:cubicBezTo>
                    <a:pt x="659" y="212"/>
                    <a:pt x="656" y="211"/>
                    <a:pt x="653" y="209"/>
                  </a:cubicBezTo>
                  <a:cubicBezTo>
                    <a:pt x="649" y="207"/>
                    <a:pt x="646" y="204"/>
                    <a:pt x="644" y="200"/>
                  </a:cubicBezTo>
                  <a:cubicBezTo>
                    <a:pt x="642" y="196"/>
                    <a:pt x="640" y="191"/>
                    <a:pt x="640" y="185"/>
                  </a:cubicBezTo>
                  <a:cubicBezTo>
                    <a:pt x="634" y="185"/>
                    <a:pt x="634" y="185"/>
                    <a:pt x="634" y="185"/>
                  </a:cubicBezTo>
                  <a:cubicBezTo>
                    <a:pt x="640" y="185"/>
                    <a:pt x="640" y="185"/>
                    <a:pt x="640" y="185"/>
                  </a:cubicBezTo>
                  <a:cubicBezTo>
                    <a:pt x="640" y="181"/>
                    <a:pt x="640" y="181"/>
                    <a:pt x="640" y="181"/>
                  </a:cubicBezTo>
                  <a:cubicBezTo>
                    <a:pt x="640" y="1"/>
                    <a:pt x="640" y="1"/>
                    <a:pt x="640" y="1"/>
                  </a:cubicBezTo>
                  <a:cubicBezTo>
                    <a:pt x="611" y="1"/>
                    <a:pt x="611" y="1"/>
                    <a:pt x="611" y="1"/>
                  </a:cubicBezTo>
                  <a:cubicBezTo>
                    <a:pt x="519" y="0"/>
                    <a:pt x="519" y="0"/>
                    <a:pt x="519" y="0"/>
                  </a:cubicBezTo>
                  <a:cubicBezTo>
                    <a:pt x="467" y="0"/>
                    <a:pt x="467" y="0"/>
                    <a:pt x="467" y="0"/>
                  </a:cubicBezTo>
                  <a:cubicBezTo>
                    <a:pt x="464" y="0"/>
                    <a:pt x="464" y="0"/>
                    <a:pt x="464" y="0"/>
                  </a:cubicBezTo>
                  <a:cubicBezTo>
                    <a:pt x="458" y="0"/>
                    <a:pt x="458" y="0"/>
                    <a:pt x="458" y="0"/>
                  </a:cubicBezTo>
                  <a:cubicBezTo>
                    <a:pt x="458" y="6"/>
                    <a:pt x="458" y="6"/>
                    <a:pt x="458" y="6"/>
                  </a:cubicBezTo>
                  <a:cubicBezTo>
                    <a:pt x="464" y="6"/>
                    <a:pt x="464" y="6"/>
                    <a:pt x="464" y="6"/>
                  </a:cubicBezTo>
                  <a:cubicBezTo>
                    <a:pt x="464" y="0"/>
                    <a:pt x="464" y="0"/>
                    <a:pt x="464" y="0"/>
                  </a:cubicBezTo>
                  <a:cubicBezTo>
                    <a:pt x="457" y="1"/>
                    <a:pt x="452" y="3"/>
                    <a:pt x="447" y="6"/>
                  </a:cubicBezTo>
                  <a:cubicBezTo>
                    <a:pt x="445" y="8"/>
                    <a:pt x="443" y="10"/>
                    <a:pt x="442" y="12"/>
                  </a:cubicBezTo>
                  <a:cubicBezTo>
                    <a:pt x="441" y="15"/>
                    <a:pt x="440" y="18"/>
                    <a:pt x="440" y="21"/>
                  </a:cubicBezTo>
                  <a:cubicBezTo>
                    <a:pt x="440" y="25"/>
                    <a:pt x="441" y="29"/>
                    <a:pt x="443" y="33"/>
                  </a:cubicBezTo>
                  <a:cubicBezTo>
                    <a:pt x="443" y="33"/>
                    <a:pt x="443" y="33"/>
                    <a:pt x="443" y="33"/>
                  </a:cubicBezTo>
                  <a:cubicBezTo>
                    <a:pt x="444" y="34"/>
                    <a:pt x="448" y="43"/>
                    <a:pt x="452" y="53"/>
                  </a:cubicBezTo>
                  <a:cubicBezTo>
                    <a:pt x="454" y="57"/>
                    <a:pt x="455" y="63"/>
                    <a:pt x="457" y="68"/>
                  </a:cubicBezTo>
                  <a:cubicBezTo>
                    <a:pt x="458" y="73"/>
                    <a:pt x="459" y="78"/>
                    <a:pt x="459" y="81"/>
                  </a:cubicBezTo>
                  <a:cubicBezTo>
                    <a:pt x="459" y="97"/>
                    <a:pt x="452" y="111"/>
                    <a:pt x="440" y="121"/>
                  </a:cubicBezTo>
                  <a:cubicBezTo>
                    <a:pt x="429" y="132"/>
                    <a:pt x="413" y="138"/>
                    <a:pt x="395" y="138"/>
                  </a:cubicBezTo>
                  <a:cubicBezTo>
                    <a:pt x="377" y="138"/>
                    <a:pt x="361" y="132"/>
                    <a:pt x="350" y="121"/>
                  </a:cubicBezTo>
                  <a:cubicBezTo>
                    <a:pt x="338" y="111"/>
                    <a:pt x="331" y="97"/>
                    <a:pt x="331" y="81"/>
                  </a:cubicBezTo>
                  <a:cubicBezTo>
                    <a:pt x="331" y="78"/>
                    <a:pt x="332" y="73"/>
                    <a:pt x="334" y="68"/>
                  </a:cubicBezTo>
                  <a:cubicBezTo>
                    <a:pt x="338" y="53"/>
                    <a:pt x="346" y="35"/>
                    <a:pt x="347" y="33"/>
                  </a:cubicBezTo>
                  <a:cubicBezTo>
                    <a:pt x="347" y="33"/>
                    <a:pt x="347" y="33"/>
                    <a:pt x="347" y="33"/>
                  </a:cubicBezTo>
                  <a:cubicBezTo>
                    <a:pt x="349" y="29"/>
                    <a:pt x="350" y="25"/>
                    <a:pt x="350" y="21"/>
                  </a:cubicBezTo>
                  <a:cubicBezTo>
                    <a:pt x="350" y="18"/>
                    <a:pt x="350" y="15"/>
                    <a:pt x="348" y="12"/>
                  </a:cubicBezTo>
                  <a:cubicBezTo>
                    <a:pt x="347" y="9"/>
                    <a:pt x="343" y="6"/>
                    <a:pt x="340" y="4"/>
                  </a:cubicBezTo>
                  <a:cubicBezTo>
                    <a:pt x="336" y="2"/>
                    <a:pt x="331" y="1"/>
                    <a:pt x="326" y="0"/>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26" y="0"/>
                    <a:pt x="326" y="0"/>
                  </a:cubicBezTo>
                  <a:cubicBezTo>
                    <a:pt x="326" y="5"/>
                    <a:pt x="326" y="5"/>
                    <a:pt x="326" y="5"/>
                  </a:cubicBezTo>
                  <a:cubicBezTo>
                    <a:pt x="326" y="0"/>
                    <a:pt x="326" y="0"/>
                    <a:pt x="326" y="0"/>
                  </a:cubicBezTo>
                  <a:cubicBezTo>
                    <a:pt x="326" y="0"/>
                    <a:pt x="318" y="0"/>
                    <a:pt x="310" y="0"/>
                  </a:cubicBezTo>
                  <a:cubicBezTo>
                    <a:pt x="303" y="0"/>
                    <a:pt x="295" y="0"/>
                    <a:pt x="295" y="0"/>
                  </a:cubicBezTo>
                  <a:cubicBezTo>
                    <a:pt x="255" y="1"/>
                    <a:pt x="255" y="1"/>
                    <a:pt x="255" y="1"/>
                  </a:cubicBezTo>
                  <a:cubicBezTo>
                    <a:pt x="247" y="1"/>
                    <a:pt x="247" y="1"/>
                    <a:pt x="247" y="1"/>
                  </a:cubicBezTo>
                  <a:cubicBezTo>
                    <a:pt x="247" y="1"/>
                    <a:pt x="247" y="1"/>
                    <a:pt x="247" y="1"/>
                  </a:cubicBezTo>
                  <a:cubicBezTo>
                    <a:pt x="174" y="1"/>
                    <a:pt x="174" y="1"/>
                    <a:pt x="174" y="1"/>
                  </a:cubicBezTo>
                  <a:cubicBezTo>
                    <a:pt x="172" y="1"/>
                    <a:pt x="154" y="1"/>
                    <a:pt x="144" y="1"/>
                  </a:cubicBezTo>
                  <a:cubicBezTo>
                    <a:pt x="138" y="1"/>
                    <a:pt x="138" y="1"/>
                    <a:pt x="138" y="1"/>
                  </a:cubicBezTo>
                  <a:cubicBezTo>
                    <a:pt x="138" y="181"/>
                    <a:pt x="138" y="181"/>
                    <a:pt x="138" y="181"/>
                  </a:cubicBezTo>
                  <a:cubicBezTo>
                    <a:pt x="138" y="185"/>
                    <a:pt x="138" y="185"/>
                    <a:pt x="138" y="185"/>
                  </a:cubicBezTo>
                  <a:cubicBezTo>
                    <a:pt x="144" y="185"/>
                    <a:pt x="144" y="185"/>
                    <a:pt x="144" y="185"/>
                  </a:cubicBezTo>
                  <a:cubicBezTo>
                    <a:pt x="138" y="185"/>
                    <a:pt x="138" y="185"/>
                    <a:pt x="138" y="185"/>
                  </a:cubicBezTo>
                  <a:cubicBezTo>
                    <a:pt x="137" y="191"/>
                    <a:pt x="136" y="196"/>
                    <a:pt x="134" y="200"/>
                  </a:cubicBezTo>
                  <a:cubicBezTo>
                    <a:pt x="131" y="204"/>
                    <a:pt x="128" y="207"/>
                    <a:pt x="125" y="210"/>
                  </a:cubicBezTo>
                  <a:cubicBezTo>
                    <a:pt x="121" y="211"/>
                    <a:pt x="118" y="212"/>
                    <a:pt x="114" y="212"/>
                  </a:cubicBezTo>
                  <a:cubicBezTo>
                    <a:pt x="110" y="212"/>
                    <a:pt x="105" y="211"/>
                    <a:pt x="100" y="209"/>
                  </a:cubicBezTo>
                  <a:cubicBezTo>
                    <a:pt x="96" y="207"/>
                    <a:pt x="87" y="203"/>
                    <a:pt x="79" y="200"/>
                  </a:cubicBezTo>
                  <a:cubicBezTo>
                    <a:pt x="74" y="198"/>
                    <a:pt x="70" y="197"/>
                    <a:pt x="65" y="196"/>
                  </a:cubicBezTo>
                  <a:cubicBezTo>
                    <a:pt x="61" y="194"/>
                    <a:pt x="57" y="194"/>
                    <a:pt x="53" y="194"/>
                  </a:cubicBezTo>
                  <a:cubicBezTo>
                    <a:pt x="38" y="194"/>
                    <a:pt x="25" y="201"/>
                    <a:pt x="15" y="211"/>
                  </a:cubicBezTo>
                  <a:cubicBezTo>
                    <a:pt x="6" y="222"/>
                    <a:pt x="0" y="237"/>
                    <a:pt x="0" y="254"/>
                  </a:cubicBezTo>
                  <a:cubicBezTo>
                    <a:pt x="6" y="254"/>
                    <a:pt x="6" y="254"/>
                    <a:pt x="6" y="254"/>
                  </a:cubicBezTo>
                  <a:cubicBezTo>
                    <a:pt x="12" y="254"/>
                    <a:pt x="12" y="254"/>
                    <a:pt x="12" y="254"/>
                  </a:cubicBezTo>
                  <a:cubicBezTo>
                    <a:pt x="12" y="240"/>
                    <a:pt x="17" y="228"/>
                    <a:pt x="24" y="219"/>
                  </a:cubicBezTo>
                  <a:cubicBezTo>
                    <a:pt x="32" y="211"/>
                    <a:pt x="42" y="206"/>
                    <a:pt x="53" y="206"/>
                  </a:cubicBezTo>
                  <a:cubicBezTo>
                    <a:pt x="55" y="206"/>
                    <a:pt x="59" y="206"/>
                    <a:pt x="62" y="207"/>
                  </a:cubicBezTo>
                  <a:cubicBezTo>
                    <a:pt x="74" y="210"/>
                    <a:pt x="89" y="217"/>
                    <a:pt x="95" y="220"/>
                  </a:cubicBezTo>
                  <a:cubicBezTo>
                    <a:pt x="101" y="223"/>
                    <a:pt x="108" y="224"/>
                    <a:pt x="114" y="224"/>
                  </a:cubicBezTo>
                  <a:cubicBezTo>
                    <a:pt x="120" y="224"/>
                    <a:pt x="126" y="223"/>
                    <a:pt x="131" y="220"/>
                  </a:cubicBezTo>
                  <a:cubicBezTo>
                    <a:pt x="136" y="217"/>
                    <a:pt x="141" y="212"/>
                    <a:pt x="144" y="206"/>
                  </a:cubicBezTo>
                  <a:cubicBezTo>
                    <a:pt x="147" y="200"/>
                    <a:pt x="149" y="193"/>
                    <a:pt x="150" y="186"/>
                  </a:cubicBezTo>
                  <a:cubicBezTo>
                    <a:pt x="150" y="186"/>
                    <a:pt x="150" y="186"/>
                    <a:pt x="150" y="186"/>
                  </a:cubicBezTo>
                  <a:cubicBezTo>
                    <a:pt x="150" y="182"/>
                    <a:pt x="150" y="182"/>
                    <a:pt x="150" y="182"/>
                  </a:cubicBezTo>
                  <a:cubicBezTo>
                    <a:pt x="150" y="181"/>
                    <a:pt x="150" y="181"/>
                    <a:pt x="150" y="181"/>
                  </a:cubicBezTo>
                  <a:cubicBezTo>
                    <a:pt x="150" y="7"/>
                    <a:pt x="150" y="7"/>
                    <a:pt x="150" y="7"/>
                  </a:cubicBezTo>
                  <a:cubicBezTo>
                    <a:pt x="144" y="7"/>
                    <a:pt x="144" y="7"/>
                    <a:pt x="144" y="7"/>
                  </a:cubicBezTo>
                  <a:cubicBezTo>
                    <a:pt x="144" y="13"/>
                    <a:pt x="144" y="13"/>
                    <a:pt x="144" y="13"/>
                  </a:cubicBezTo>
                  <a:cubicBezTo>
                    <a:pt x="154" y="13"/>
                    <a:pt x="172" y="13"/>
                    <a:pt x="174" y="13"/>
                  </a:cubicBezTo>
                  <a:cubicBezTo>
                    <a:pt x="247" y="13"/>
                    <a:pt x="247" y="13"/>
                    <a:pt x="247" y="13"/>
                  </a:cubicBezTo>
                  <a:cubicBezTo>
                    <a:pt x="255" y="13"/>
                    <a:pt x="255" y="13"/>
                    <a:pt x="255" y="13"/>
                  </a:cubicBezTo>
                  <a:cubicBezTo>
                    <a:pt x="255" y="13"/>
                    <a:pt x="255" y="13"/>
                    <a:pt x="255" y="13"/>
                  </a:cubicBezTo>
                  <a:cubicBezTo>
                    <a:pt x="295" y="12"/>
                    <a:pt x="295" y="12"/>
                    <a:pt x="295" y="12"/>
                  </a:cubicBezTo>
                  <a:cubicBezTo>
                    <a:pt x="295" y="12"/>
                    <a:pt x="295" y="12"/>
                    <a:pt x="295" y="12"/>
                  </a:cubicBezTo>
                  <a:cubicBezTo>
                    <a:pt x="295" y="12"/>
                    <a:pt x="303" y="12"/>
                    <a:pt x="311" y="12"/>
                  </a:cubicBezTo>
                  <a:cubicBezTo>
                    <a:pt x="314" y="12"/>
                    <a:pt x="318" y="12"/>
                    <a:pt x="321" y="12"/>
                  </a:cubicBezTo>
                  <a:cubicBezTo>
                    <a:pt x="322" y="12"/>
                    <a:pt x="324" y="12"/>
                    <a:pt x="325" y="12"/>
                  </a:cubicBezTo>
                  <a:cubicBezTo>
                    <a:pt x="325" y="12"/>
                    <a:pt x="325" y="12"/>
                    <a:pt x="326" y="12"/>
                  </a:cubicBezTo>
                  <a:cubicBezTo>
                    <a:pt x="326" y="12"/>
                    <a:pt x="326" y="12"/>
                    <a:pt x="326" y="12"/>
                  </a:cubicBezTo>
                  <a:cubicBezTo>
                    <a:pt x="326" y="12"/>
                    <a:pt x="326" y="12"/>
                    <a:pt x="326" y="12"/>
                  </a:cubicBezTo>
                  <a:cubicBezTo>
                    <a:pt x="326" y="6"/>
                    <a:pt x="326" y="6"/>
                    <a:pt x="326" y="6"/>
                  </a:cubicBezTo>
                  <a:cubicBezTo>
                    <a:pt x="326" y="12"/>
                    <a:pt x="326" y="12"/>
                    <a:pt x="326" y="12"/>
                  </a:cubicBezTo>
                  <a:cubicBezTo>
                    <a:pt x="330" y="13"/>
                    <a:pt x="334" y="14"/>
                    <a:pt x="336" y="16"/>
                  </a:cubicBezTo>
                  <a:cubicBezTo>
                    <a:pt x="337" y="16"/>
                    <a:pt x="337" y="17"/>
                    <a:pt x="338" y="18"/>
                  </a:cubicBezTo>
                  <a:cubicBezTo>
                    <a:pt x="338" y="19"/>
                    <a:pt x="338" y="19"/>
                    <a:pt x="338" y="21"/>
                  </a:cubicBezTo>
                  <a:cubicBezTo>
                    <a:pt x="338" y="22"/>
                    <a:pt x="338" y="25"/>
                    <a:pt x="336" y="27"/>
                  </a:cubicBezTo>
                  <a:cubicBezTo>
                    <a:pt x="336" y="27"/>
                    <a:pt x="336" y="27"/>
                    <a:pt x="336" y="27"/>
                  </a:cubicBezTo>
                  <a:cubicBezTo>
                    <a:pt x="335" y="29"/>
                    <a:pt x="331" y="38"/>
                    <a:pt x="327" y="48"/>
                  </a:cubicBezTo>
                  <a:cubicBezTo>
                    <a:pt x="325" y="53"/>
                    <a:pt x="323" y="59"/>
                    <a:pt x="322" y="65"/>
                  </a:cubicBezTo>
                  <a:cubicBezTo>
                    <a:pt x="321" y="70"/>
                    <a:pt x="319" y="76"/>
                    <a:pt x="319" y="81"/>
                  </a:cubicBezTo>
                  <a:cubicBezTo>
                    <a:pt x="319" y="100"/>
                    <a:pt x="328" y="118"/>
                    <a:pt x="342" y="130"/>
                  </a:cubicBezTo>
                  <a:cubicBezTo>
                    <a:pt x="356" y="142"/>
                    <a:pt x="374" y="150"/>
                    <a:pt x="395" y="150"/>
                  </a:cubicBezTo>
                  <a:cubicBezTo>
                    <a:pt x="416" y="150"/>
                    <a:pt x="435" y="142"/>
                    <a:pt x="448" y="130"/>
                  </a:cubicBezTo>
                  <a:cubicBezTo>
                    <a:pt x="462" y="118"/>
                    <a:pt x="471" y="100"/>
                    <a:pt x="471" y="81"/>
                  </a:cubicBezTo>
                  <a:cubicBezTo>
                    <a:pt x="471" y="76"/>
                    <a:pt x="470" y="70"/>
                    <a:pt x="468" y="65"/>
                  </a:cubicBezTo>
                  <a:cubicBezTo>
                    <a:pt x="464" y="48"/>
                    <a:pt x="455" y="30"/>
                    <a:pt x="454" y="27"/>
                  </a:cubicBezTo>
                  <a:cubicBezTo>
                    <a:pt x="454" y="27"/>
                    <a:pt x="454" y="27"/>
                    <a:pt x="454" y="27"/>
                  </a:cubicBezTo>
                  <a:cubicBezTo>
                    <a:pt x="453" y="25"/>
                    <a:pt x="452" y="22"/>
                    <a:pt x="452" y="21"/>
                  </a:cubicBezTo>
                  <a:cubicBezTo>
                    <a:pt x="452" y="19"/>
                    <a:pt x="452" y="19"/>
                    <a:pt x="453" y="18"/>
                  </a:cubicBezTo>
                  <a:cubicBezTo>
                    <a:pt x="453" y="17"/>
                    <a:pt x="454" y="15"/>
                    <a:pt x="456" y="14"/>
                  </a:cubicBezTo>
                  <a:cubicBezTo>
                    <a:pt x="458" y="13"/>
                    <a:pt x="461" y="13"/>
                    <a:pt x="465" y="12"/>
                  </a:cubicBezTo>
                  <a:cubicBezTo>
                    <a:pt x="470" y="12"/>
                    <a:pt x="470" y="12"/>
                    <a:pt x="470" y="12"/>
                  </a:cubicBezTo>
                  <a:cubicBezTo>
                    <a:pt x="470" y="6"/>
                    <a:pt x="470" y="6"/>
                    <a:pt x="470" y="6"/>
                  </a:cubicBezTo>
                  <a:cubicBezTo>
                    <a:pt x="464" y="6"/>
                    <a:pt x="464" y="6"/>
                    <a:pt x="464" y="6"/>
                  </a:cubicBezTo>
                  <a:cubicBezTo>
                    <a:pt x="464" y="12"/>
                    <a:pt x="464" y="12"/>
                    <a:pt x="464" y="12"/>
                  </a:cubicBezTo>
                  <a:cubicBezTo>
                    <a:pt x="467" y="12"/>
                    <a:pt x="467" y="12"/>
                    <a:pt x="467" y="12"/>
                  </a:cubicBezTo>
                  <a:cubicBezTo>
                    <a:pt x="467" y="12"/>
                    <a:pt x="467" y="12"/>
                    <a:pt x="467" y="12"/>
                  </a:cubicBezTo>
                  <a:cubicBezTo>
                    <a:pt x="519" y="12"/>
                    <a:pt x="519" y="12"/>
                    <a:pt x="519" y="12"/>
                  </a:cubicBezTo>
                  <a:cubicBezTo>
                    <a:pt x="611" y="13"/>
                    <a:pt x="611" y="13"/>
                    <a:pt x="611" y="13"/>
                  </a:cubicBezTo>
                  <a:cubicBezTo>
                    <a:pt x="628" y="13"/>
                    <a:pt x="628" y="13"/>
                    <a:pt x="628" y="13"/>
                  </a:cubicBezTo>
                  <a:cubicBezTo>
                    <a:pt x="628" y="181"/>
                    <a:pt x="628" y="181"/>
                    <a:pt x="628" y="181"/>
                  </a:cubicBezTo>
                  <a:cubicBezTo>
                    <a:pt x="628" y="185"/>
                    <a:pt x="628" y="185"/>
                    <a:pt x="628" y="185"/>
                  </a:cubicBezTo>
                  <a:cubicBezTo>
                    <a:pt x="628" y="186"/>
                    <a:pt x="628" y="186"/>
                    <a:pt x="628" y="186"/>
                  </a:cubicBezTo>
                  <a:cubicBezTo>
                    <a:pt x="628" y="186"/>
                    <a:pt x="628" y="186"/>
                    <a:pt x="628" y="186"/>
                  </a:cubicBezTo>
                  <a:cubicBezTo>
                    <a:pt x="628" y="193"/>
                    <a:pt x="630" y="200"/>
                    <a:pt x="633" y="206"/>
                  </a:cubicBezTo>
                  <a:cubicBezTo>
                    <a:pt x="636" y="212"/>
                    <a:pt x="641" y="217"/>
                    <a:pt x="647" y="220"/>
                  </a:cubicBezTo>
                  <a:cubicBezTo>
                    <a:pt x="652" y="223"/>
                    <a:pt x="658" y="224"/>
                    <a:pt x="663" y="224"/>
                  </a:cubicBezTo>
                  <a:cubicBezTo>
                    <a:pt x="670" y="224"/>
                    <a:pt x="676" y="223"/>
                    <a:pt x="683" y="220"/>
                  </a:cubicBezTo>
                  <a:cubicBezTo>
                    <a:pt x="683" y="220"/>
                    <a:pt x="683" y="220"/>
                    <a:pt x="683" y="220"/>
                  </a:cubicBezTo>
                  <a:cubicBezTo>
                    <a:pt x="687" y="218"/>
                    <a:pt x="695" y="214"/>
                    <a:pt x="703" y="211"/>
                  </a:cubicBezTo>
                  <a:cubicBezTo>
                    <a:pt x="707" y="209"/>
                    <a:pt x="711" y="208"/>
                    <a:pt x="715" y="207"/>
                  </a:cubicBezTo>
                  <a:cubicBezTo>
                    <a:pt x="719" y="206"/>
                    <a:pt x="722" y="206"/>
                    <a:pt x="724" y="206"/>
                  </a:cubicBezTo>
                  <a:cubicBezTo>
                    <a:pt x="735" y="206"/>
                    <a:pt x="745" y="211"/>
                    <a:pt x="753" y="219"/>
                  </a:cubicBezTo>
                  <a:cubicBezTo>
                    <a:pt x="761" y="228"/>
                    <a:pt x="765" y="240"/>
                    <a:pt x="765" y="254"/>
                  </a:cubicBezTo>
                  <a:cubicBezTo>
                    <a:pt x="765" y="267"/>
                    <a:pt x="761" y="279"/>
                    <a:pt x="753" y="288"/>
                  </a:cubicBezTo>
                  <a:cubicBezTo>
                    <a:pt x="745" y="296"/>
                    <a:pt x="735" y="302"/>
                    <a:pt x="724" y="302"/>
                  </a:cubicBezTo>
                  <a:cubicBezTo>
                    <a:pt x="722" y="302"/>
                    <a:pt x="719" y="301"/>
                    <a:pt x="715" y="300"/>
                  </a:cubicBezTo>
                  <a:cubicBezTo>
                    <a:pt x="704" y="297"/>
                    <a:pt x="689" y="290"/>
                    <a:pt x="683" y="287"/>
                  </a:cubicBezTo>
                  <a:cubicBezTo>
                    <a:pt x="676" y="284"/>
                    <a:pt x="670" y="283"/>
                    <a:pt x="663" y="283"/>
                  </a:cubicBezTo>
                  <a:cubicBezTo>
                    <a:pt x="658" y="283"/>
                    <a:pt x="652" y="284"/>
                    <a:pt x="647" y="287"/>
                  </a:cubicBezTo>
                  <a:cubicBezTo>
                    <a:pt x="647" y="287"/>
                    <a:pt x="647" y="287"/>
                    <a:pt x="647" y="287"/>
                  </a:cubicBezTo>
                  <a:cubicBezTo>
                    <a:pt x="641" y="290"/>
                    <a:pt x="637" y="295"/>
                    <a:pt x="633" y="301"/>
                  </a:cubicBezTo>
                  <a:cubicBezTo>
                    <a:pt x="630" y="306"/>
                    <a:pt x="628" y="313"/>
                    <a:pt x="628" y="320"/>
                  </a:cubicBezTo>
                  <a:cubicBezTo>
                    <a:pt x="634" y="321"/>
                    <a:pt x="634" y="321"/>
                    <a:pt x="634" y="321"/>
                  </a:cubicBezTo>
                  <a:cubicBezTo>
                    <a:pt x="634" y="315"/>
                    <a:pt x="634" y="315"/>
                    <a:pt x="634" y="315"/>
                  </a:cubicBezTo>
                  <a:cubicBezTo>
                    <a:pt x="634" y="315"/>
                    <a:pt x="634" y="315"/>
                    <a:pt x="634" y="315"/>
                  </a:cubicBezTo>
                  <a:cubicBezTo>
                    <a:pt x="627" y="315"/>
                    <a:pt x="627" y="315"/>
                    <a:pt x="627" y="315"/>
                  </a:cubicBezTo>
                  <a:cubicBezTo>
                    <a:pt x="628" y="321"/>
                    <a:pt x="628" y="321"/>
                    <a:pt x="628" y="321"/>
                  </a:cubicBezTo>
                  <a:cubicBezTo>
                    <a:pt x="628" y="322"/>
                    <a:pt x="628" y="323"/>
                    <a:pt x="628" y="325"/>
                  </a:cubicBezTo>
                  <a:cubicBezTo>
                    <a:pt x="628" y="490"/>
                    <a:pt x="628" y="490"/>
                    <a:pt x="628" y="490"/>
                  </a:cubicBezTo>
                  <a:cubicBezTo>
                    <a:pt x="530" y="490"/>
                    <a:pt x="530" y="490"/>
                    <a:pt x="530" y="490"/>
                  </a:cubicBezTo>
                  <a:cubicBezTo>
                    <a:pt x="467" y="490"/>
                    <a:pt x="467" y="490"/>
                    <a:pt x="467" y="490"/>
                  </a:cubicBezTo>
                  <a:cubicBezTo>
                    <a:pt x="466" y="490"/>
                    <a:pt x="334" y="490"/>
                    <a:pt x="334" y="490"/>
                  </a:cubicBezTo>
                  <a:cubicBezTo>
                    <a:pt x="334" y="490"/>
                    <a:pt x="334" y="490"/>
                    <a:pt x="334" y="490"/>
                  </a:cubicBezTo>
                  <a:cubicBezTo>
                    <a:pt x="332" y="490"/>
                    <a:pt x="330" y="490"/>
                    <a:pt x="328" y="490"/>
                  </a:cubicBezTo>
                  <a:cubicBezTo>
                    <a:pt x="329" y="496"/>
                    <a:pt x="329" y="496"/>
                    <a:pt x="329" y="496"/>
                  </a:cubicBezTo>
                  <a:cubicBezTo>
                    <a:pt x="333" y="501"/>
                    <a:pt x="333" y="501"/>
                    <a:pt x="333" y="501"/>
                  </a:cubicBezTo>
                  <a:cubicBezTo>
                    <a:pt x="333" y="500"/>
                    <a:pt x="333" y="500"/>
                    <a:pt x="333" y="500"/>
                  </a:cubicBezTo>
                  <a:cubicBezTo>
                    <a:pt x="343" y="491"/>
                    <a:pt x="343" y="491"/>
                    <a:pt x="343" y="491"/>
                  </a:cubicBezTo>
                  <a:cubicBezTo>
                    <a:pt x="327" y="490"/>
                    <a:pt x="327" y="490"/>
                    <a:pt x="327" y="490"/>
                  </a:cubicBezTo>
                  <a:cubicBezTo>
                    <a:pt x="323" y="490"/>
                    <a:pt x="323" y="490"/>
                    <a:pt x="323" y="490"/>
                  </a:cubicBezTo>
                  <a:cubicBezTo>
                    <a:pt x="323" y="490"/>
                    <a:pt x="323" y="490"/>
                    <a:pt x="323" y="490"/>
                  </a:cubicBezTo>
                  <a:cubicBezTo>
                    <a:pt x="288" y="490"/>
                    <a:pt x="288" y="490"/>
                    <a:pt x="288" y="490"/>
                  </a:cubicBezTo>
                  <a:cubicBezTo>
                    <a:pt x="169" y="490"/>
                    <a:pt x="169" y="490"/>
                    <a:pt x="169" y="490"/>
                  </a:cubicBezTo>
                  <a:cubicBezTo>
                    <a:pt x="161" y="490"/>
                    <a:pt x="161" y="490"/>
                    <a:pt x="161" y="490"/>
                  </a:cubicBezTo>
                  <a:cubicBezTo>
                    <a:pt x="161" y="490"/>
                    <a:pt x="161" y="490"/>
                    <a:pt x="161" y="490"/>
                  </a:cubicBezTo>
                  <a:cubicBezTo>
                    <a:pt x="150" y="490"/>
                    <a:pt x="150" y="490"/>
                    <a:pt x="150" y="490"/>
                  </a:cubicBezTo>
                  <a:cubicBezTo>
                    <a:pt x="150" y="325"/>
                    <a:pt x="150" y="325"/>
                    <a:pt x="150" y="325"/>
                  </a:cubicBezTo>
                  <a:cubicBezTo>
                    <a:pt x="150" y="323"/>
                    <a:pt x="150" y="322"/>
                    <a:pt x="150" y="321"/>
                  </a:cubicBezTo>
                  <a:cubicBezTo>
                    <a:pt x="150" y="315"/>
                    <a:pt x="150" y="315"/>
                    <a:pt x="150" y="315"/>
                  </a:cubicBezTo>
                  <a:cubicBezTo>
                    <a:pt x="144" y="315"/>
                    <a:pt x="144" y="315"/>
                    <a:pt x="144" y="315"/>
                  </a:cubicBezTo>
                  <a:cubicBezTo>
                    <a:pt x="144" y="321"/>
                    <a:pt x="144" y="321"/>
                    <a:pt x="144" y="321"/>
                  </a:cubicBezTo>
                  <a:cubicBezTo>
                    <a:pt x="149" y="320"/>
                    <a:pt x="149" y="320"/>
                    <a:pt x="149" y="320"/>
                  </a:cubicBezTo>
                  <a:cubicBezTo>
                    <a:pt x="149" y="313"/>
                    <a:pt x="147" y="306"/>
                    <a:pt x="144" y="301"/>
                  </a:cubicBezTo>
                  <a:cubicBezTo>
                    <a:pt x="141" y="295"/>
                    <a:pt x="136" y="290"/>
                    <a:pt x="131" y="287"/>
                  </a:cubicBezTo>
                  <a:cubicBezTo>
                    <a:pt x="131" y="287"/>
                    <a:pt x="131" y="287"/>
                    <a:pt x="131" y="287"/>
                  </a:cubicBezTo>
                  <a:cubicBezTo>
                    <a:pt x="126" y="284"/>
                    <a:pt x="120" y="283"/>
                    <a:pt x="114" y="283"/>
                  </a:cubicBezTo>
                  <a:cubicBezTo>
                    <a:pt x="108" y="283"/>
                    <a:pt x="101" y="284"/>
                    <a:pt x="95" y="288"/>
                  </a:cubicBezTo>
                  <a:cubicBezTo>
                    <a:pt x="95" y="288"/>
                    <a:pt x="95" y="288"/>
                    <a:pt x="95" y="288"/>
                  </a:cubicBezTo>
                  <a:cubicBezTo>
                    <a:pt x="91" y="289"/>
                    <a:pt x="83" y="293"/>
                    <a:pt x="75" y="296"/>
                  </a:cubicBezTo>
                  <a:cubicBezTo>
                    <a:pt x="70" y="298"/>
                    <a:pt x="66" y="299"/>
                    <a:pt x="62" y="300"/>
                  </a:cubicBezTo>
                  <a:cubicBezTo>
                    <a:pt x="59" y="301"/>
                    <a:pt x="55" y="302"/>
                    <a:pt x="53" y="302"/>
                  </a:cubicBezTo>
                  <a:cubicBezTo>
                    <a:pt x="42" y="302"/>
                    <a:pt x="32" y="296"/>
                    <a:pt x="24" y="288"/>
                  </a:cubicBezTo>
                  <a:cubicBezTo>
                    <a:pt x="17" y="279"/>
                    <a:pt x="12" y="267"/>
                    <a:pt x="12" y="254"/>
                  </a:cubicBezTo>
                  <a:cubicBezTo>
                    <a:pt x="6" y="254"/>
                    <a:pt x="6" y="254"/>
                    <a:pt x="6" y="25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8" name="Google Shape;10038;p227"/>
            <p:cNvSpPr/>
            <p:nvPr/>
          </p:nvSpPr>
          <p:spPr>
            <a:xfrm>
              <a:off x="1429" y="2362"/>
              <a:ext cx="978" cy="999"/>
            </a:xfrm>
            <a:custGeom>
              <a:rect b="b" l="l" r="r" t="t"/>
              <a:pathLst>
                <a:path extrusionOk="0" h="773" w="757">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39" name="Google Shape;10039;p227"/>
            <p:cNvSpPr/>
            <p:nvPr/>
          </p:nvSpPr>
          <p:spPr>
            <a:xfrm>
              <a:off x="1429" y="2362"/>
              <a:ext cx="978" cy="999"/>
            </a:xfrm>
            <a:custGeom>
              <a:rect b="b" l="l" r="r" t="t"/>
              <a:pathLst>
                <a:path extrusionOk="0" h="773" w="757">
                  <a:moveTo>
                    <a:pt x="441" y="53"/>
                  </a:moveTo>
                  <a:cubicBezTo>
                    <a:pt x="441" y="69"/>
                    <a:pt x="426" y="99"/>
                    <a:pt x="426" y="99"/>
                  </a:cubicBezTo>
                  <a:cubicBezTo>
                    <a:pt x="417" y="117"/>
                    <a:pt x="430" y="132"/>
                    <a:pt x="451" y="133"/>
                  </a:cubicBezTo>
                  <a:cubicBezTo>
                    <a:pt x="455" y="133"/>
                    <a:pt x="455" y="133"/>
                    <a:pt x="455" y="133"/>
                  </a:cubicBezTo>
                  <a:cubicBezTo>
                    <a:pt x="623" y="133"/>
                    <a:pt x="623" y="133"/>
                    <a:pt x="623" y="133"/>
                  </a:cubicBezTo>
                  <a:cubicBezTo>
                    <a:pt x="623" y="173"/>
                    <a:pt x="623" y="173"/>
                    <a:pt x="623" y="173"/>
                  </a:cubicBezTo>
                  <a:cubicBezTo>
                    <a:pt x="623" y="173"/>
                    <a:pt x="623" y="173"/>
                    <a:pt x="623" y="173"/>
                  </a:cubicBezTo>
                  <a:cubicBezTo>
                    <a:pt x="623" y="323"/>
                    <a:pt x="623" y="323"/>
                    <a:pt x="623" y="323"/>
                  </a:cubicBezTo>
                  <a:cubicBezTo>
                    <a:pt x="623" y="325"/>
                    <a:pt x="623" y="327"/>
                    <a:pt x="623" y="328"/>
                  </a:cubicBezTo>
                  <a:cubicBezTo>
                    <a:pt x="623" y="327"/>
                    <a:pt x="623" y="327"/>
                    <a:pt x="624" y="326"/>
                  </a:cubicBezTo>
                  <a:cubicBezTo>
                    <a:pt x="625" y="347"/>
                    <a:pt x="640" y="360"/>
                    <a:pt x="657" y="351"/>
                  </a:cubicBezTo>
                  <a:cubicBezTo>
                    <a:pt x="657" y="351"/>
                    <a:pt x="688" y="333"/>
                    <a:pt x="703" y="333"/>
                  </a:cubicBezTo>
                  <a:cubicBezTo>
                    <a:pt x="733" y="333"/>
                    <a:pt x="757" y="359"/>
                    <a:pt x="757" y="393"/>
                  </a:cubicBezTo>
                  <a:cubicBezTo>
                    <a:pt x="757" y="426"/>
                    <a:pt x="733" y="453"/>
                    <a:pt x="703" y="453"/>
                  </a:cubicBezTo>
                  <a:cubicBezTo>
                    <a:pt x="688" y="453"/>
                    <a:pt x="657" y="438"/>
                    <a:pt x="657" y="438"/>
                  </a:cubicBezTo>
                  <a:cubicBezTo>
                    <a:pt x="640" y="429"/>
                    <a:pt x="625" y="439"/>
                    <a:pt x="624" y="459"/>
                  </a:cubicBezTo>
                  <a:cubicBezTo>
                    <a:pt x="623" y="463"/>
                    <a:pt x="623" y="463"/>
                    <a:pt x="623" y="463"/>
                  </a:cubicBezTo>
                  <a:cubicBezTo>
                    <a:pt x="623" y="524"/>
                    <a:pt x="623" y="524"/>
                    <a:pt x="623" y="524"/>
                  </a:cubicBezTo>
                  <a:cubicBezTo>
                    <a:pt x="623" y="632"/>
                    <a:pt x="623" y="632"/>
                    <a:pt x="623" y="632"/>
                  </a:cubicBezTo>
                  <a:cubicBezTo>
                    <a:pt x="455" y="632"/>
                    <a:pt x="455" y="632"/>
                    <a:pt x="455" y="632"/>
                  </a:cubicBezTo>
                  <a:cubicBezTo>
                    <a:pt x="451" y="632"/>
                    <a:pt x="451" y="632"/>
                    <a:pt x="451" y="632"/>
                  </a:cubicBezTo>
                  <a:cubicBezTo>
                    <a:pt x="431" y="633"/>
                    <a:pt x="417" y="648"/>
                    <a:pt x="426" y="666"/>
                  </a:cubicBezTo>
                  <a:cubicBezTo>
                    <a:pt x="426" y="666"/>
                    <a:pt x="445" y="700"/>
                    <a:pt x="445" y="715"/>
                  </a:cubicBezTo>
                  <a:cubicBezTo>
                    <a:pt x="445" y="745"/>
                    <a:pt x="418" y="773"/>
                    <a:pt x="385" y="773"/>
                  </a:cubicBezTo>
                  <a:cubicBezTo>
                    <a:pt x="351" y="773"/>
                    <a:pt x="325" y="745"/>
                    <a:pt x="325" y="715"/>
                  </a:cubicBezTo>
                  <a:cubicBezTo>
                    <a:pt x="325" y="700"/>
                    <a:pt x="343" y="666"/>
                    <a:pt x="343" y="666"/>
                  </a:cubicBezTo>
                  <a:cubicBezTo>
                    <a:pt x="352" y="648"/>
                    <a:pt x="339" y="633"/>
                    <a:pt x="318" y="632"/>
                  </a:cubicBezTo>
                  <a:cubicBezTo>
                    <a:pt x="319" y="632"/>
                    <a:pt x="319" y="632"/>
                    <a:pt x="320" y="632"/>
                  </a:cubicBezTo>
                  <a:cubicBezTo>
                    <a:pt x="319" y="632"/>
                    <a:pt x="318" y="632"/>
                    <a:pt x="315" y="632"/>
                  </a:cubicBezTo>
                  <a:cubicBezTo>
                    <a:pt x="133" y="632"/>
                    <a:pt x="133" y="632"/>
                    <a:pt x="133" y="632"/>
                  </a:cubicBezTo>
                  <a:cubicBezTo>
                    <a:pt x="133" y="632"/>
                    <a:pt x="133" y="613"/>
                    <a:pt x="133" y="602"/>
                  </a:cubicBezTo>
                  <a:cubicBezTo>
                    <a:pt x="133" y="462"/>
                    <a:pt x="133" y="462"/>
                    <a:pt x="133" y="462"/>
                  </a:cubicBezTo>
                  <a:cubicBezTo>
                    <a:pt x="133" y="460"/>
                    <a:pt x="133" y="458"/>
                    <a:pt x="133" y="457"/>
                  </a:cubicBezTo>
                  <a:cubicBezTo>
                    <a:pt x="133" y="458"/>
                    <a:pt x="133" y="458"/>
                    <a:pt x="133" y="459"/>
                  </a:cubicBezTo>
                  <a:cubicBezTo>
                    <a:pt x="132" y="439"/>
                    <a:pt x="117" y="425"/>
                    <a:pt x="99" y="434"/>
                  </a:cubicBezTo>
                  <a:cubicBezTo>
                    <a:pt x="99" y="434"/>
                    <a:pt x="69" y="453"/>
                    <a:pt x="53" y="453"/>
                  </a:cubicBezTo>
                  <a:cubicBezTo>
                    <a:pt x="24" y="453"/>
                    <a:pt x="0" y="426"/>
                    <a:pt x="0" y="393"/>
                  </a:cubicBezTo>
                  <a:cubicBezTo>
                    <a:pt x="0" y="359"/>
                    <a:pt x="24" y="333"/>
                    <a:pt x="53" y="333"/>
                  </a:cubicBezTo>
                  <a:cubicBezTo>
                    <a:pt x="69" y="333"/>
                    <a:pt x="99" y="351"/>
                    <a:pt x="99" y="351"/>
                  </a:cubicBezTo>
                  <a:cubicBezTo>
                    <a:pt x="117" y="360"/>
                    <a:pt x="132" y="347"/>
                    <a:pt x="133" y="326"/>
                  </a:cubicBezTo>
                  <a:cubicBezTo>
                    <a:pt x="133" y="323"/>
                    <a:pt x="133" y="323"/>
                    <a:pt x="133" y="323"/>
                  </a:cubicBezTo>
                  <a:cubicBezTo>
                    <a:pt x="133" y="249"/>
                    <a:pt x="133" y="249"/>
                    <a:pt x="133" y="249"/>
                  </a:cubicBezTo>
                  <a:cubicBezTo>
                    <a:pt x="133" y="249"/>
                    <a:pt x="133" y="249"/>
                    <a:pt x="133" y="249"/>
                  </a:cubicBezTo>
                  <a:cubicBezTo>
                    <a:pt x="133" y="178"/>
                    <a:pt x="133" y="178"/>
                    <a:pt x="133" y="178"/>
                  </a:cubicBezTo>
                  <a:cubicBezTo>
                    <a:pt x="133" y="175"/>
                    <a:pt x="133" y="133"/>
                    <a:pt x="133" y="133"/>
                  </a:cubicBezTo>
                  <a:cubicBezTo>
                    <a:pt x="315" y="133"/>
                    <a:pt x="315" y="133"/>
                    <a:pt x="315" y="133"/>
                  </a:cubicBezTo>
                  <a:cubicBezTo>
                    <a:pt x="317" y="133"/>
                    <a:pt x="319" y="133"/>
                    <a:pt x="320" y="133"/>
                  </a:cubicBezTo>
                  <a:cubicBezTo>
                    <a:pt x="319" y="133"/>
                    <a:pt x="319" y="133"/>
                    <a:pt x="318" y="133"/>
                  </a:cubicBezTo>
                  <a:cubicBezTo>
                    <a:pt x="339" y="132"/>
                    <a:pt x="352" y="117"/>
                    <a:pt x="343" y="99"/>
                  </a:cubicBezTo>
                  <a:cubicBezTo>
                    <a:pt x="343" y="99"/>
                    <a:pt x="328" y="69"/>
                    <a:pt x="328" y="53"/>
                  </a:cubicBezTo>
                  <a:cubicBezTo>
                    <a:pt x="328" y="24"/>
                    <a:pt x="351" y="0"/>
                    <a:pt x="385" y="0"/>
                  </a:cubicBezTo>
                  <a:cubicBezTo>
                    <a:pt x="418" y="0"/>
                    <a:pt x="441" y="24"/>
                    <a:pt x="441" y="53"/>
                  </a:cubicBezTo>
                  <a:close/>
                </a:path>
              </a:pathLst>
            </a:custGeom>
            <a:no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0" name="Google Shape;10040;p227"/>
            <p:cNvSpPr/>
            <p:nvPr/>
          </p:nvSpPr>
          <p:spPr>
            <a:xfrm>
              <a:off x="967" y="2534"/>
              <a:ext cx="612" cy="649"/>
            </a:xfrm>
            <a:custGeom>
              <a:rect b="b" l="l" r="r" t="t"/>
              <a:pathLst>
                <a:path extrusionOk="0" h="502" w="474">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path>
              </a:pathLst>
            </a:custGeom>
            <a:solidFill>
              <a:srgbClr val="E74C3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1" name="Google Shape;10041;p227"/>
            <p:cNvSpPr/>
            <p:nvPr/>
          </p:nvSpPr>
          <p:spPr>
            <a:xfrm>
              <a:off x="967" y="2534"/>
              <a:ext cx="612" cy="649"/>
            </a:xfrm>
            <a:custGeom>
              <a:rect b="b" l="l" r="r" t="t"/>
              <a:pathLst>
                <a:path extrusionOk="0" h="502" w="474">
                  <a:moveTo>
                    <a:pt x="2" y="502"/>
                  </a:moveTo>
                  <a:cubicBezTo>
                    <a:pt x="2" y="502"/>
                    <a:pt x="176" y="502"/>
                    <a:pt x="176" y="502"/>
                  </a:cubicBezTo>
                  <a:cubicBezTo>
                    <a:pt x="176" y="502"/>
                    <a:pt x="176" y="502"/>
                    <a:pt x="176" y="502"/>
                  </a:cubicBezTo>
                  <a:cubicBezTo>
                    <a:pt x="177" y="502"/>
                    <a:pt x="177" y="502"/>
                    <a:pt x="177" y="502"/>
                  </a:cubicBezTo>
                  <a:cubicBezTo>
                    <a:pt x="182" y="501"/>
                    <a:pt x="193" y="499"/>
                    <a:pt x="193" y="488"/>
                  </a:cubicBezTo>
                  <a:cubicBezTo>
                    <a:pt x="193" y="486"/>
                    <a:pt x="192" y="483"/>
                    <a:pt x="191" y="479"/>
                  </a:cubicBezTo>
                  <a:cubicBezTo>
                    <a:pt x="189" y="476"/>
                    <a:pt x="175" y="444"/>
                    <a:pt x="175" y="426"/>
                  </a:cubicBezTo>
                  <a:cubicBezTo>
                    <a:pt x="175" y="390"/>
                    <a:pt x="206" y="364"/>
                    <a:pt x="244" y="364"/>
                  </a:cubicBezTo>
                  <a:cubicBezTo>
                    <a:pt x="282" y="364"/>
                    <a:pt x="312" y="390"/>
                    <a:pt x="312" y="426"/>
                  </a:cubicBezTo>
                  <a:cubicBezTo>
                    <a:pt x="312" y="444"/>
                    <a:pt x="298" y="476"/>
                    <a:pt x="296" y="479"/>
                  </a:cubicBezTo>
                  <a:cubicBezTo>
                    <a:pt x="295" y="483"/>
                    <a:pt x="294" y="486"/>
                    <a:pt x="294" y="488"/>
                  </a:cubicBezTo>
                  <a:cubicBezTo>
                    <a:pt x="294" y="500"/>
                    <a:pt x="307" y="502"/>
                    <a:pt x="311" y="502"/>
                  </a:cubicBezTo>
                  <a:cubicBezTo>
                    <a:pt x="311" y="502"/>
                    <a:pt x="311" y="502"/>
                    <a:pt x="311" y="502"/>
                  </a:cubicBezTo>
                  <a:cubicBezTo>
                    <a:pt x="314" y="502"/>
                    <a:pt x="314" y="502"/>
                    <a:pt x="314" y="502"/>
                  </a:cubicBezTo>
                  <a:cubicBezTo>
                    <a:pt x="474" y="502"/>
                    <a:pt x="474" y="502"/>
                    <a:pt x="474" y="502"/>
                  </a:cubicBezTo>
                  <a:cubicBezTo>
                    <a:pt x="474" y="332"/>
                    <a:pt x="474" y="332"/>
                    <a:pt x="474" y="332"/>
                  </a:cubicBezTo>
                  <a:cubicBezTo>
                    <a:pt x="474" y="328"/>
                    <a:pt x="474" y="328"/>
                    <a:pt x="474" y="328"/>
                  </a:cubicBezTo>
                  <a:cubicBezTo>
                    <a:pt x="474" y="328"/>
                    <a:pt x="474" y="327"/>
                    <a:pt x="474" y="327"/>
                  </a:cubicBezTo>
                  <a:cubicBezTo>
                    <a:pt x="474" y="320"/>
                    <a:pt x="471" y="315"/>
                    <a:pt x="467" y="312"/>
                  </a:cubicBezTo>
                  <a:cubicBezTo>
                    <a:pt x="464" y="310"/>
                    <a:pt x="459" y="310"/>
                    <a:pt x="453" y="313"/>
                  </a:cubicBezTo>
                  <a:cubicBezTo>
                    <a:pt x="450" y="315"/>
                    <a:pt x="420" y="330"/>
                    <a:pt x="403" y="330"/>
                  </a:cubicBezTo>
                  <a:cubicBezTo>
                    <a:pt x="369" y="330"/>
                    <a:pt x="341" y="298"/>
                    <a:pt x="341" y="257"/>
                  </a:cubicBezTo>
                  <a:cubicBezTo>
                    <a:pt x="341" y="217"/>
                    <a:pt x="369" y="184"/>
                    <a:pt x="403" y="184"/>
                  </a:cubicBezTo>
                  <a:cubicBezTo>
                    <a:pt x="420" y="184"/>
                    <a:pt x="450" y="199"/>
                    <a:pt x="453" y="201"/>
                  </a:cubicBezTo>
                  <a:cubicBezTo>
                    <a:pt x="457" y="203"/>
                    <a:pt x="462" y="205"/>
                    <a:pt x="467" y="202"/>
                  </a:cubicBezTo>
                  <a:cubicBezTo>
                    <a:pt x="471" y="200"/>
                    <a:pt x="473" y="195"/>
                    <a:pt x="474" y="189"/>
                  </a:cubicBezTo>
                  <a:cubicBezTo>
                    <a:pt x="474" y="189"/>
                    <a:pt x="474" y="189"/>
                    <a:pt x="474" y="189"/>
                  </a:cubicBezTo>
                  <a:cubicBezTo>
                    <a:pt x="474" y="188"/>
                    <a:pt x="474" y="186"/>
                    <a:pt x="474" y="184"/>
                  </a:cubicBezTo>
                  <a:cubicBezTo>
                    <a:pt x="474" y="34"/>
                    <a:pt x="474" y="34"/>
                    <a:pt x="474" y="34"/>
                  </a:cubicBezTo>
                  <a:cubicBezTo>
                    <a:pt x="474" y="25"/>
                    <a:pt x="474" y="25"/>
                    <a:pt x="474" y="25"/>
                  </a:cubicBezTo>
                  <a:cubicBezTo>
                    <a:pt x="474" y="0"/>
                    <a:pt x="474" y="0"/>
                    <a:pt x="474" y="0"/>
                  </a:cubicBezTo>
                  <a:cubicBezTo>
                    <a:pt x="314" y="0"/>
                    <a:pt x="314" y="0"/>
                    <a:pt x="314" y="0"/>
                  </a:cubicBezTo>
                  <a:cubicBezTo>
                    <a:pt x="310" y="0"/>
                    <a:pt x="310" y="0"/>
                    <a:pt x="310" y="0"/>
                  </a:cubicBezTo>
                  <a:cubicBezTo>
                    <a:pt x="305" y="0"/>
                    <a:pt x="294" y="2"/>
                    <a:pt x="294" y="13"/>
                  </a:cubicBezTo>
                  <a:cubicBezTo>
                    <a:pt x="294" y="16"/>
                    <a:pt x="295" y="19"/>
                    <a:pt x="296" y="22"/>
                  </a:cubicBezTo>
                  <a:cubicBezTo>
                    <a:pt x="298" y="26"/>
                    <a:pt x="312" y="57"/>
                    <a:pt x="312" y="75"/>
                  </a:cubicBezTo>
                  <a:cubicBezTo>
                    <a:pt x="312" y="112"/>
                    <a:pt x="281" y="138"/>
                    <a:pt x="243" y="138"/>
                  </a:cubicBezTo>
                  <a:cubicBezTo>
                    <a:pt x="205" y="138"/>
                    <a:pt x="175" y="112"/>
                    <a:pt x="175" y="75"/>
                  </a:cubicBezTo>
                  <a:cubicBezTo>
                    <a:pt x="175" y="57"/>
                    <a:pt x="189" y="26"/>
                    <a:pt x="190" y="22"/>
                  </a:cubicBezTo>
                  <a:cubicBezTo>
                    <a:pt x="192" y="19"/>
                    <a:pt x="193" y="16"/>
                    <a:pt x="193" y="13"/>
                  </a:cubicBezTo>
                  <a:cubicBezTo>
                    <a:pt x="193" y="3"/>
                    <a:pt x="182" y="0"/>
                    <a:pt x="178" y="0"/>
                  </a:cubicBezTo>
                  <a:cubicBezTo>
                    <a:pt x="176" y="0"/>
                    <a:pt x="175" y="0"/>
                    <a:pt x="174" y="0"/>
                  </a:cubicBezTo>
                  <a:cubicBezTo>
                    <a:pt x="0" y="0"/>
                    <a:pt x="0" y="0"/>
                    <a:pt x="0" y="0"/>
                  </a:cubicBezTo>
                  <a:cubicBezTo>
                    <a:pt x="0" y="11"/>
                    <a:pt x="2" y="502"/>
                    <a:pt x="2" y="502"/>
                  </a:cubicBezTo>
                  <a:close/>
                </a:path>
              </a:pathLst>
            </a:custGeom>
            <a:solidFill>
              <a:schemeClr val="accent4"/>
            </a:solid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2" name="Google Shape;10042;p227"/>
            <p:cNvSpPr/>
            <p:nvPr/>
          </p:nvSpPr>
          <p:spPr>
            <a:xfrm>
              <a:off x="2257" y="2538"/>
              <a:ext cx="607" cy="647"/>
            </a:xfrm>
            <a:custGeom>
              <a:rect b="b" l="l" r="r" t="t"/>
              <a:pathLst>
                <a:path extrusionOk="0" h="501" w="470">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cubicBezTo>
                    <a:pt x="0" y="329"/>
                    <a:pt x="0" y="329"/>
                    <a:pt x="0" y="329"/>
                  </a:cubicBezTo>
                </a:path>
              </a:pathLst>
            </a:custGeom>
            <a:solidFill>
              <a:srgbClr val="1ABC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3" name="Google Shape;10043;p227"/>
            <p:cNvSpPr/>
            <p:nvPr/>
          </p:nvSpPr>
          <p:spPr>
            <a:xfrm>
              <a:off x="2257" y="2538"/>
              <a:ext cx="607" cy="647"/>
            </a:xfrm>
            <a:custGeom>
              <a:rect b="b" l="l" r="r" t="t"/>
              <a:pathLst>
                <a:path extrusionOk="0" h="501" w="470">
                  <a:moveTo>
                    <a:pt x="0" y="329"/>
                  </a:moveTo>
                  <a:cubicBezTo>
                    <a:pt x="0" y="333"/>
                    <a:pt x="0" y="333"/>
                    <a:pt x="0" y="333"/>
                  </a:cubicBezTo>
                  <a:cubicBezTo>
                    <a:pt x="0" y="501"/>
                    <a:pt x="0" y="501"/>
                    <a:pt x="0" y="501"/>
                  </a:cubicBezTo>
                  <a:cubicBezTo>
                    <a:pt x="161" y="501"/>
                    <a:pt x="161" y="501"/>
                    <a:pt x="161" y="501"/>
                  </a:cubicBezTo>
                  <a:cubicBezTo>
                    <a:pt x="164" y="501"/>
                    <a:pt x="164" y="501"/>
                    <a:pt x="164" y="501"/>
                  </a:cubicBezTo>
                  <a:cubicBezTo>
                    <a:pt x="164" y="501"/>
                    <a:pt x="164" y="501"/>
                    <a:pt x="164" y="501"/>
                  </a:cubicBezTo>
                  <a:cubicBezTo>
                    <a:pt x="168" y="501"/>
                    <a:pt x="181" y="499"/>
                    <a:pt x="181" y="488"/>
                  </a:cubicBezTo>
                  <a:cubicBezTo>
                    <a:pt x="181" y="485"/>
                    <a:pt x="180" y="482"/>
                    <a:pt x="178" y="479"/>
                  </a:cubicBezTo>
                  <a:cubicBezTo>
                    <a:pt x="177" y="475"/>
                    <a:pt x="162" y="444"/>
                    <a:pt x="162" y="426"/>
                  </a:cubicBezTo>
                  <a:cubicBezTo>
                    <a:pt x="162" y="390"/>
                    <a:pt x="193" y="361"/>
                    <a:pt x="231" y="361"/>
                  </a:cubicBezTo>
                  <a:cubicBezTo>
                    <a:pt x="269" y="361"/>
                    <a:pt x="300" y="390"/>
                    <a:pt x="300" y="426"/>
                  </a:cubicBezTo>
                  <a:cubicBezTo>
                    <a:pt x="300" y="444"/>
                    <a:pt x="286" y="475"/>
                    <a:pt x="284" y="479"/>
                  </a:cubicBezTo>
                  <a:cubicBezTo>
                    <a:pt x="283" y="482"/>
                    <a:pt x="282" y="485"/>
                    <a:pt x="282" y="488"/>
                  </a:cubicBezTo>
                  <a:cubicBezTo>
                    <a:pt x="282" y="498"/>
                    <a:pt x="293" y="501"/>
                    <a:pt x="297" y="501"/>
                  </a:cubicBezTo>
                  <a:cubicBezTo>
                    <a:pt x="298" y="501"/>
                    <a:pt x="298" y="501"/>
                    <a:pt x="298" y="501"/>
                  </a:cubicBezTo>
                  <a:cubicBezTo>
                    <a:pt x="298" y="501"/>
                    <a:pt x="298" y="501"/>
                    <a:pt x="298" y="501"/>
                  </a:cubicBezTo>
                  <a:cubicBezTo>
                    <a:pt x="298" y="501"/>
                    <a:pt x="301" y="501"/>
                    <a:pt x="301" y="501"/>
                  </a:cubicBezTo>
                  <a:cubicBezTo>
                    <a:pt x="470" y="501"/>
                    <a:pt x="470" y="501"/>
                    <a:pt x="470" y="501"/>
                  </a:cubicBezTo>
                  <a:cubicBezTo>
                    <a:pt x="470" y="479"/>
                    <a:pt x="470" y="479"/>
                    <a:pt x="470" y="479"/>
                  </a:cubicBezTo>
                  <a:cubicBezTo>
                    <a:pt x="470" y="328"/>
                    <a:pt x="470" y="328"/>
                    <a:pt x="470" y="328"/>
                  </a:cubicBezTo>
                  <a:cubicBezTo>
                    <a:pt x="470" y="328"/>
                    <a:pt x="470" y="328"/>
                    <a:pt x="470" y="328"/>
                  </a:cubicBezTo>
                  <a:cubicBezTo>
                    <a:pt x="470" y="328"/>
                    <a:pt x="470" y="328"/>
                    <a:pt x="470" y="328"/>
                  </a:cubicBezTo>
                  <a:cubicBezTo>
                    <a:pt x="470" y="185"/>
                    <a:pt x="470" y="185"/>
                    <a:pt x="470" y="185"/>
                  </a:cubicBezTo>
                  <a:cubicBezTo>
                    <a:pt x="470" y="99"/>
                    <a:pt x="470" y="99"/>
                    <a:pt x="470" y="99"/>
                  </a:cubicBezTo>
                  <a:cubicBezTo>
                    <a:pt x="470" y="99"/>
                    <a:pt x="470" y="99"/>
                    <a:pt x="470" y="99"/>
                  </a:cubicBezTo>
                  <a:cubicBezTo>
                    <a:pt x="470" y="0"/>
                    <a:pt x="470" y="0"/>
                    <a:pt x="470" y="0"/>
                  </a:cubicBezTo>
                  <a:cubicBezTo>
                    <a:pt x="418" y="0"/>
                    <a:pt x="301" y="0"/>
                    <a:pt x="301" y="0"/>
                  </a:cubicBezTo>
                  <a:cubicBezTo>
                    <a:pt x="299" y="0"/>
                    <a:pt x="298" y="0"/>
                    <a:pt x="297" y="0"/>
                  </a:cubicBezTo>
                  <a:cubicBezTo>
                    <a:pt x="293" y="1"/>
                    <a:pt x="282" y="7"/>
                    <a:pt x="282" y="17"/>
                  </a:cubicBezTo>
                  <a:cubicBezTo>
                    <a:pt x="282" y="20"/>
                    <a:pt x="283" y="23"/>
                    <a:pt x="284" y="26"/>
                  </a:cubicBezTo>
                  <a:cubicBezTo>
                    <a:pt x="286" y="30"/>
                    <a:pt x="300" y="61"/>
                    <a:pt x="300" y="79"/>
                  </a:cubicBezTo>
                  <a:cubicBezTo>
                    <a:pt x="300" y="115"/>
                    <a:pt x="269" y="144"/>
                    <a:pt x="231" y="144"/>
                  </a:cubicBezTo>
                  <a:cubicBezTo>
                    <a:pt x="193" y="144"/>
                    <a:pt x="162" y="115"/>
                    <a:pt x="162" y="79"/>
                  </a:cubicBezTo>
                  <a:cubicBezTo>
                    <a:pt x="162" y="61"/>
                    <a:pt x="177" y="30"/>
                    <a:pt x="178" y="26"/>
                  </a:cubicBezTo>
                  <a:cubicBezTo>
                    <a:pt x="180" y="23"/>
                    <a:pt x="181" y="20"/>
                    <a:pt x="181" y="17"/>
                  </a:cubicBezTo>
                  <a:cubicBezTo>
                    <a:pt x="181" y="7"/>
                    <a:pt x="169" y="1"/>
                    <a:pt x="165" y="0"/>
                  </a:cubicBezTo>
                  <a:cubicBezTo>
                    <a:pt x="161" y="0"/>
                    <a:pt x="161" y="0"/>
                    <a:pt x="161" y="0"/>
                  </a:cubicBezTo>
                  <a:cubicBezTo>
                    <a:pt x="1" y="0"/>
                    <a:pt x="1" y="0"/>
                    <a:pt x="1" y="0"/>
                  </a:cubicBezTo>
                  <a:cubicBezTo>
                    <a:pt x="1" y="38"/>
                    <a:pt x="1" y="38"/>
                    <a:pt x="1" y="38"/>
                  </a:cubicBezTo>
                  <a:cubicBezTo>
                    <a:pt x="0" y="38"/>
                    <a:pt x="0" y="38"/>
                    <a:pt x="0" y="38"/>
                  </a:cubicBezTo>
                  <a:cubicBezTo>
                    <a:pt x="0" y="186"/>
                    <a:pt x="0" y="186"/>
                    <a:pt x="0" y="186"/>
                  </a:cubicBezTo>
                  <a:cubicBezTo>
                    <a:pt x="0" y="189"/>
                    <a:pt x="0" y="190"/>
                    <a:pt x="1" y="191"/>
                  </a:cubicBezTo>
                  <a:cubicBezTo>
                    <a:pt x="0" y="191"/>
                    <a:pt x="0" y="191"/>
                    <a:pt x="0" y="191"/>
                  </a:cubicBezTo>
                  <a:cubicBezTo>
                    <a:pt x="1" y="198"/>
                    <a:pt x="4" y="202"/>
                    <a:pt x="8" y="205"/>
                  </a:cubicBezTo>
                  <a:cubicBezTo>
                    <a:pt x="12" y="207"/>
                    <a:pt x="18" y="206"/>
                    <a:pt x="22" y="204"/>
                  </a:cubicBezTo>
                  <a:cubicBezTo>
                    <a:pt x="25" y="202"/>
                    <a:pt x="55" y="187"/>
                    <a:pt x="72" y="187"/>
                  </a:cubicBezTo>
                  <a:cubicBezTo>
                    <a:pt x="106" y="187"/>
                    <a:pt x="134" y="219"/>
                    <a:pt x="134" y="259"/>
                  </a:cubicBezTo>
                  <a:cubicBezTo>
                    <a:pt x="134" y="299"/>
                    <a:pt x="106" y="331"/>
                    <a:pt x="72" y="331"/>
                  </a:cubicBezTo>
                  <a:cubicBezTo>
                    <a:pt x="55" y="331"/>
                    <a:pt x="25" y="316"/>
                    <a:pt x="22" y="315"/>
                  </a:cubicBezTo>
                  <a:cubicBezTo>
                    <a:pt x="16" y="312"/>
                    <a:pt x="11" y="311"/>
                    <a:pt x="8" y="314"/>
                  </a:cubicBezTo>
                  <a:cubicBezTo>
                    <a:pt x="4" y="316"/>
                    <a:pt x="1" y="321"/>
                    <a:pt x="0" y="328"/>
                  </a:cubicBezTo>
                  <a:lnTo>
                    <a:pt x="0" y="329"/>
                  </a:lnTo>
                  <a:close/>
                </a:path>
              </a:pathLst>
            </a:custGeom>
            <a:solidFill>
              <a:schemeClr val="accent1"/>
            </a:solid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4" name="Google Shape;10044;p227"/>
            <p:cNvSpPr/>
            <p:nvPr/>
          </p:nvSpPr>
          <p:spPr>
            <a:xfrm>
              <a:off x="967" y="1901"/>
              <a:ext cx="612" cy="787"/>
            </a:xfrm>
            <a:custGeom>
              <a:rect b="b" l="l" r="r" t="t"/>
              <a:pathLst>
                <a:path extrusionOk="0" h="609" w="474">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5" name="Google Shape;10045;p227"/>
            <p:cNvSpPr/>
            <p:nvPr/>
          </p:nvSpPr>
          <p:spPr>
            <a:xfrm>
              <a:off x="967" y="1901"/>
              <a:ext cx="612" cy="787"/>
            </a:xfrm>
            <a:custGeom>
              <a:rect b="b" l="l" r="r" t="t"/>
              <a:pathLst>
                <a:path extrusionOk="0" h="609" w="474">
                  <a:moveTo>
                    <a:pt x="174" y="475"/>
                  </a:moveTo>
                  <a:cubicBezTo>
                    <a:pt x="178" y="475"/>
                    <a:pt x="182" y="475"/>
                    <a:pt x="186" y="477"/>
                  </a:cubicBezTo>
                  <a:cubicBezTo>
                    <a:pt x="193" y="478"/>
                    <a:pt x="198" y="481"/>
                    <a:pt x="203" y="486"/>
                  </a:cubicBezTo>
                  <a:cubicBezTo>
                    <a:pt x="208" y="491"/>
                    <a:pt x="210" y="498"/>
                    <a:pt x="210" y="505"/>
                  </a:cubicBezTo>
                  <a:cubicBezTo>
                    <a:pt x="210" y="510"/>
                    <a:pt x="209" y="516"/>
                    <a:pt x="206" y="522"/>
                  </a:cubicBezTo>
                  <a:cubicBezTo>
                    <a:pt x="201" y="533"/>
                    <a:pt x="192" y="554"/>
                    <a:pt x="192" y="564"/>
                  </a:cubicBezTo>
                  <a:cubicBezTo>
                    <a:pt x="192" y="589"/>
                    <a:pt x="215" y="609"/>
                    <a:pt x="243" y="609"/>
                  </a:cubicBezTo>
                  <a:cubicBezTo>
                    <a:pt x="272" y="609"/>
                    <a:pt x="295" y="589"/>
                    <a:pt x="295" y="564"/>
                  </a:cubicBezTo>
                  <a:cubicBezTo>
                    <a:pt x="295" y="554"/>
                    <a:pt x="286" y="533"/>
                    <a:pt x="281" y="522"/>
                  </a:cubicBezTo>
                  <a:cubicBezTo>
                    <a:pt x="278" y="516"/>
                    <a:pt x="277" y="510"/>
                    <a:pt x="277" y="505"/>
                  </a:cubicBezTo>
                  <a:cubicBezTo>
                    <a:pt x="277" y="489"/>
                    <a:pt x="290" y="476"/>
                    <a:pt x="309" y="475"/>
                  </a:cubicBezTo>
                  <a:cubicBezTo>
                    <a:pt x="310" y="475"/>
                    <a:pt x="310" y="475"/>
                    <a:pt x="310" y="475"/>
                  </a:cubicBezTo>
                  <a:cubicBezTo>
                    <a:pt x="314" y="475"/>
                    <a:pt x="314" y="475"/>
                    <a:pt x="314" y="475"/>
                  </a:cubicBezTo>
                  <a:cubicBezTo>
                    <a:pt x="474" y="475"/>
                    <a:pt x="474" y="475"/>
                    <a:pt x="474" y="475"/>
                  </a:cubicBezTo>
                  <a:cubicBezTo>
                    <a:pt x="474" y="443"/>
                    <a:pt x="474" y="443"/>
                    <a:pt x="474" y="443"/>
                  </a:cubicBezTo>
                  <a:cubicBezTo>
                    <a:pt x="474" y="301"/>
                    <a:pt x="474" y="301"/>
                    <a:pt x="474" y="301"/>
                  </a:cubicBezTo>
                  <a:cubicBezTo>
                    <a:pt x="474" y="299"/>
                    <a:pt x="474" y="297"/>
                    <a:pt x="474" y="297"/>
                  </a:cubicBezTo>
                  <a:cubicBezTo>
                    <a:pt x="473" y="290"/>
                    <a:pt x="471" y="286"/>
                    <a:pt x="467" y="284"/>
                  </a:cubicBezTo>
                  <a:cubicBezTo>
                    <a:pt x="462" y="281"/>
                    <a:pt x="457" y="283"/>
                    <a:pt x="453" y="285"/>
                  </a:cubicBezTo>
                  <a:cubicBezTo>
                    <a:pt x="450" y="286"/>
                    <a:pt x="420" y="301"/>
                    <a:pt x="403" y="301"/>
                  </a:cubicBezTo>
                  <a:cubicBezTo>
                    <a:pt x="369" y="301"/>
                    <a:pt x="341" y="270"/>
                    <a:pt x="341" y="232"/>
                  </a:cubicBezTo>
                  <a:cubicBezTo>
                    <a:pt x="341" y="194"/>
                    <a:pt x="369" y="163"/>
                    <a:pt x="403" y="163"/>
                  </a:cubicBezTo>
                  <a:cubicBezTo>
                    <a:pt x="420" y="163"/>
                    <a:pt x="450" y="177"/>
                    <a:pt x="453" y="179"/>
                  </a:cubicBezTo>
                  <a:cubicBezTo>
                    <a:pt x="459" y="182"/>
                    <a:pt x="464" y="182"/>
                    <a:pt x="467" y="180"/>
                  </a:cubicBezTo>
                  <a:cubicBezTo>
                    <a:pt x="471" y="178"/>
                    <a:pt x="474" y="173"/>
                    <a:pt x="474" y="166"/>
                  </a:cubicBezTo>
                  <a:cubicBezTo>
                    <a:pt x="474" y="165"/>
                    <a:pt x="474" y="165"/>
                    <a:pt x="474" y="165"/>
                  </a:cubicBezTo>
                  <a:cubicBezTo>
                    <a:pt x="474" y="161"/>
                    <a:pt x="474" y="161"/>
                    <a:pt x="474" y="161"/>
                  </a:cubicBezTo>
                  <a:cubicBezTo>
                    <a:pt x="474" y="1"/>
                    <a:pt x="474" y="1"/>
                    <a:pt x="474" y="1"/>
                  </a:cubicBezTo>
                  <a:cubicBezTo>
                    <a:pt x="314" y="1"/>
                    <a:pt x="314" y="1"/>
                    <a:pt x="314" y="1"/>
                  </a:cubicBezTo>
                  <a:cubicBezTo>
                    <a:pt x="313" y="1"/>
                    <a:pt x="201" y="0"/>
                    <a:pt x="178" y="1"/>
                  </a:cubicBezTo>
                  <a:cubicBezTo>
                    <a:pt x="177" y="1"/>
                    <a:pt x="176" y="1"/>
                    <a:pt x="175" y="1"/>
                  </a:cubicBezTo>
                  <a:cubicBezTo>
                    <a:pt x="15" y="1"/>
                    <a:pt x="15" y="1"/>
                    <a:pt x="15" y="1"/>
                  </a:cubicBezTo>
                  <a:cubicBezTo>
                    <a:pt x="7" y="1"/>
                    <a:pt x="0" y="8"/>
                    <a:pt x="0" y="16"/>
                  </a:cubicBezTo>
                  <a:cubicBezTo>
                    <a:pt x="0" y="166"/>
                    <a:pt x="0" y="166"/>
                    <a:pt x="0" y="166"/>
                  </a:cubicBezTo>
                  <a:cubicBezTo>
                    <a:pt x="0" y="302"/>
                    <a:pt x="0" y="302"/>
                    <a:pt x="0" y="302"/>
                  </a:cubicBezTo>
                  <a:cubicBezTo>
                    <a:pt x="0" y="385"/>
                    <a:pt x="0" y="385"/>
                    <a:pt x="0" y="385"/>
                  </a:cubicBezTo>
                  <a:cubicBezTo>
                    <a:pt x="0" y="447"/>
                    <a:pt x="0" y="447"/>
                    <a:pt x="0" y="447"/>
                  </a:cubicBezTo>
                  <a:cubicBezTo>
                    <a:pt x="0" y="449"/>
                    <a:pt x="0" y="465"/>
                    <a:pt x="0" y="475"/>
                  </a:cubicBezTo>
                  <a:cubicBezTo>
                    <a:pt x="25" y="475"/>
                    <a:pt x="25" y="475"/>
                    <a:pt x="25" y="475"/>
                  </a:cubicBezTo>
                  <a:cubicBezTo>
                    <a:pt x="51" y="475"/>
                    <a:pt x="51" y="475"/>
                    <a:pt x="51" y="475"/>
                  </a:cubicBezTo>
                  <a:cubicBezTo>
                    <a:pt x="82" y="475"/>
                    <a:pt x="82" y="475"/>
                    <a:pt x="82" y="475"/>
                  </a:cubicBezTo>
                  <a:cubicBezTo>
                    <a:pt x="113" y="475"/>
                    <a:pt x="113" y="475"/>
                    <a:pt x="113" y="475"/>
                  </a:cubicBezTo>
                  <a:cubicBezTo>
                    <a:pt x="141" y="475"/>
                    <a:pt x="141" y="475"/>
                    <a:pt x="141" y="475"/>
                  </a:cubicBezTo>
                  <a:cubicBezTo>
                    <a:pt x="162" y="475"/>
                    <a:pt x="162" y="475"/>
                    <a:pt x="162" y="475"/>
                  </a:cubicBezTo>
                  <a:cubicBezTo>
                    <a:pt x="166" y="475"/>
                    <a:pt x="170" y="475"/>
                    <a:pt x="174" y="475"/>
                  </a:cubicBezTo>
                  <a:close/>
                </a:path>
              </a:pathLst>
            </a:custGeom>
            <a:no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6" name="Google Shape;10046;p227"/>
            <p:cNvSpPr/>
            <p:nvPr/>
          </p:nvSpPr>
          <p:spPr>
            <a:xfrm>
              <a:off x="967" y="3028"/>
              <a:ext cx="612" cy="805"/>
            </a:xfrm>
            <a:custGeom>
              <a:rect b="b" l="l" r="r" t="t"/>
              <a:pathLst>
                <a:path extrusionOk="0" h="623" w="474">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7" name="Google Shape;10047;p227"/>
            <p:cNvSpPr/>
            <p:nvPr/>
          </p:nvSpPr>
          <p:spPr>
            <a:xfrm>
              <a:off x="967" y="3028"/>
              <a:ext cx="612" cy="805"/>
            </a:xfrm>
            <a:custGeom>
              <a:rect b="b" l="l" r="r" t="t"/>
              <a:pathLst>
                <a:path extrusionOk="0" h="623" w="474">
                  <a:moveTo>
                    <a:pt x="0" y="166"/>
                  </a:moveTo>
                  <a:cubicBezTo>
                    <a:pt x="0" y="229"/>
                    <a:pt x="0" y="229"/>
                    <a:pt x="0" y="229"/>
                  </a:cubicBezTo>
                  <a:cubicBezTo>
                    <a:pt x="0" y="237"/>
                    <a:pt x="0" y="237"/>
                    <a:pt x="0" y="237"/>
                  </a:cubicBezTo>
                  <a:cubicBezTo>
                    <a:pt x="0" y="311"/>
                    <a:pt x="0" y="311"/>
                    <a:pt x="0" y="311"/>
                  </a:cubicBezTo>
                  <a:cubicBezTo>
                    <a:pt x="0" y="447"/>
                    <a:pt x="0" y="447"/>
                    <a:pt x="0" y="447"/>
                  </a:cubicBezTo>
                  <a:cubicBezTo>
                    <a:pt x="0" y="447"/>
                    <a:pt x="0" y="447"/>
                    <a:pt x="0" y="447"/>
                  </a:cubicBezTo>
                  <a:cubicBezTo>
                    <a:pt x="0" y="602"/>
                    <a:pt x="0" y="602"/>
                    <a:pt x="0" y="602"/>
                  </a:cubicBezTo>
                  <a:cubicBezTo>
                    <a:pt x="0" y="608"/>
                    <a:pt x="0" y="608"/>
                    <a:pt x="0" y="608"/>
                  </a:cubicBezTo>
                  <a:cubicBezTo>
                    <a:pt x="0" y="616"/>
                    <a:pt x="7" y="623"/>
                    <a:pt x="15" y="623"/>
                  </a:cubicBezTo>
                  <a:cubicBezTo>
                    <a:pt x="175" y="623"/>
                    <a:pt x="175" y="623"/>
                    <a:pt x="175" y="623"/>
                  </a:cubicBezTo>
                  <a:cubicBezTo>
                    <a:pt x="176" y="623"/>
                    <a:pt x="313" y="623"/>
                    <a:pt x="314" y="623"/>
                  </a:cubicBezTo>
                  <a:cubicBezTo>
                    <a:pt x="474" y="623"/>
                    <a:pt x="474" y="623"/>
                    <a:pt x="474" y="623"/>
                  </a:cubicBezTo>
                  <a:cubicBezTo>
                    <a:pt x="474" y="451"/>
                    <a:pt x="474" y="451"/>
                    <a:pt x="474" y="451"/>
                  </a:cubicBezTo>
                  <a:cubicBezTo>
                    <a:pt x="474" y="448"/>
                    <a:pt x="474" y="448"/>
                    <a:pt x="474" y="448"/>
                  </a:cubicBezTo>
                  <a:cubicBezTo>
                    <a:pt x="474" y="447"/>
                    <a:pt x="474" y="447"/>
                    <a:pt x="474" y="447"/>
                  </a:cubicBezTo>
                  <a:cubicBezTo>
                    <a:pt x="474" y="440"/>
                    <a:pt x="471" y="435"/>
                    <a:pt x="467" y="433"/>
                  </a:cubicBezTo>
                  <a:cubicBezTo>
                    <a:pt x="464" y="431"/>
                    <a:pt x="459" y="431"/>
                    <a:pt x="453" y="434"/>
                  </a:cubicBezTo>
                  <a:cubicBezTo>
                    <a:pt x="450" y="435"/>
                    <a:pt x="420" y="450"/>
                    <a:pt x="403" y="450"/>
                  </a:cubicBezTo>
                  <a:cubicBezTo>
                    <a:pt x="369" y="450"/>
                    <a:pt x="341" y="419"/>
                    <a:pt x="341" y="381"/>
                  </a:cubicBezTo>
                  <a:cubicBezTo>
                    <a:pt x="341" y="343"/>
                    <a:pt x="369" y="312"/>
                    <a:pt x="403" y="312"/>
                  </a:cubicBezTo>
                  <a:cubicBezTo>
                    <a:pt x="420" y="312"/>
                    <a:pt x="450" y="326"/>
                    <a:pt x="453" y="328"/>
                  </a:cubicBezTo>
                  <a:cubicBezTo>
                    <a:pt x="457" y="330"/>
                    <a:pt x="462" y="332"/>
                    <a:pt x="467" y="329"/>
                  </a:cubicBezTo>
                  <a:cubicBezTo>
                    <a:pt x="471" y="327"/>
                    <a:pt x="473" y="322"/>
                    <a:pt x="474" y="316"/>
                  </a:cubicBezTo>
                  <a:cubicBezTo>
                    <a:pt x="474" y="315"/>
                    <a:pt x="474" y="314"/>
                    <a:pt x="474" y="312"/>
                  </a:cubicBezTo>
                  <a:cubicBezTo>
                    <a:pt x="474" y="170"/>
                    <a:pt x="474" y="170"/>
                    <a:pt x="474" y="170"/>
                  </a:cubicBezTo>
                  <a:cubicBezTo>
                    <a:pt x="474" y="161"/>
                    <a:pt x="474" y="161"/>
                    <a:pt x="474" y="161"/>
                  </a:cubicBezTo>
                  <a:cubicBezTo>
                    <a:pt x="474" y="138"/>
                    <a:pt x="474" y="138"/>
                    <a:pt x="474" y="138"/>
                  </a:cubicBezTo>
                  <a:cubicBezTo>
                    <a:pt x="474" y="138"/>
                    <a:pt x="452" y="138"/>
                    <a:pt x="450" y="138"/>
                  </a:cubicBezTo>
                  <a:cubicBezTo>
                    <a:pt x="397" y="138"/>
                    <a:pt x="397" y="138"/>
                    <a:pt x="397" y="138"/>
                  </a:cubicBezTo>
                  <a:cubicBezTo>
                    <a:pt x="343" y="138"/>
                    <a:pt x="343" y="138"/>
                    <a:pt x="343" y="138"/>
                  </a:cubicBezTo>
                  <a:cubicBezTo>
                    <a:pt x="333" y="138"/>
                    <a:pt x="324" y="138"/>
                    <a:pt x="314" y="138"/>
                  </a:cubicBezTo>
                  <a:cubicBezTo>
                    <a:pt x="296" y="138"/>
                    <a:pt x="277" y="128"/>
                    <a:pt x="277" y="108"/>
                  </a:cubicBezTo>
                  <a:cubicBezTo>
                    <a:pt x="277" y="102"/>
                    <a:pt x="278" y="97"/>
                    <a:pt x="281" y="91"/>
                  </a:cubicBezTo>
                  <a:cubicBezTo>
                    <a:pt x="286" y="80"/>
                    <a:pt x="295" y="59"/>
                    <a:pt x="295" y="49"/>
                  </a:cubicBezTo>
                  <a:cubicBezTo>
                    <a:pt x="295" y="24"/>
                    <a:pt x="272" y="0"/>
                    <a:pt x="243" y="0"/>
                  </a:cubicBezTo>
                  <a:cubicBezTo>
                    <a:pt x="215" y="0"/>
                    <a:pt x="192" y="24"/>
                    <a:pt x="192" y="49"/>
                  </a:cubicBezTo>
                  <a:cubicBezTo>
                    <a:pt x="192" y="59"/>
                    <a:pt x="201" y="80"/>
                    <a:pt x="206" y="91"/>
                  </a:cubicBezTo>
                  <a:cubicBezTo>
                    <a:pt x="209" y="97"/>
                    <a:pt x="210" y="102"/>
                    <a:pt x="210" y="108"/>
                  </a:cubicBezTo>
                  <a:cubicBezTo>
                    <a:pt x="210" y="114"/>
                    <a:pt x="209" y="119"/>
                    <a:pt x="205" y="124"/>
                  </a:cubicBezTo>
                  <a:cubicBezTo>
                    <a:pt x="201" y="129"/>
                    <a:pt x="196" y="133"/>
                    <a:pt x="190" y="135"/>
                  </a:cubicBezTo>
                  <a:cubicBezTo>
                    <a:pt x="188" y="136"/>
                    <a:pt x="184" y="137"/>
                    <a:pt x="181" y="137"/>
                  </a:cubicBezTo>
                  <a:cubicBezTo>
                    <a:pt x="179" y="138"/>
                    <a:pt x="176" y="138"/>
                    <a:pt x="174" y="138"/>
                  </a:cubicBezTo>
                  <a:cubicBezTo>
                    <a:pt x="0" y="138"/>
                    <a:pt x="0" y="138"/>
                    <a:pt x="0" y="138"/>
                  </a:cubicBezTo>
                  <a:cubicBezTo>
                    <a:pt x="0" y="148"/>
                    <a:pt x="0" y="164"/>
                    <a:pt x="0" y="166"/>
                  </a:cubicBezTo>
                  <a:close/>
                </a:path>
              </a:pathLst>
            </a:custGeom>
            <a:noFill/>
            <a:ln cap="flat" cmpd="sng" w="238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8" name="Google Shape;10048;p227"/>
            <p:cNvSpPr/>
            <p:nvPr/>
          </p:nvSpPr>
          <p:spPr>
            <a:xfrm>
              <a:off x="1133" y="2856"/>
              <a:ext cx="109" cy="108"/>
            </a:xfrm>
            <a:custGeom>
              <a:rect b="b" l="l" r="r" t="t"/>
              <a:pathLst>
                <a:path extrusionOk="0" h="84" w="84">
                  <a:moveTo>
                    <a:pt x="42" y="0"/>
                  </a:moveTo>
                  <a:cubicBezTo>
                    <a:pt x="42" y="0"/>
                    <a:pt x="42" y="0"/>
                    <a:pt x="42" y="0"/>
                  </a:cubicBezTo>
                  <a:cubicBezTo>
                    <a:pt x="19" y="0"/>
                    <a:pt x="0" y="19"/>
                    <a:pt x="0" y="42"/>
                  </a:cubicBezTo>
                  <a:cubicBezTo>
                    <a:pt x="0" y="66"/>
                    <a:pt x="19" y="84"/>
                    <a:pt x="42" y="84"/>
                  </a:cubicBezTo>
                  <a:cubicBezTo>
                    <a:pt x="66" y="84"/>
                    <a:pt x="84" y="66"/>
                    <a:pt x="84" y="42"/>
                  </a:cubicBezTo>
                  <a:cubicBezTo>
                    <a:pt x="84" y="42"/>
                    <a:pt x="84" y="42"/>
                    <a:pt x="84" y="42"/>
                  </a:cubicBezTo>
                  <a:cubicBezTo>
                    <a:pt x="84" y="19"/>
                    <a:pt x="66" y="0"/>
                    <a:pt x="42" y="0"/>
                  </a:cubicBezTo>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49" name="Google Shape;10049;p227"/>
            <p:cNvSpPr/>
            <p:nvPr/>
          </p:nvSpPr>
          <p:spPr>
            <a:xfrm>
              <a:off x="1212" y="3595"/>
              <a:ext cx="109" cy="109"/>
            </a:xfrm>
            <a:custGeom>
              <a:rect b="b" l="l" r="r" t="t"/>
              <a:pathLst>
                <a:path extrusionOk="0" h="84" w="84">
                  <a:moveTo>
                    <a:pt x="42" y="0"/>
                  </a:moveTo>
                  <a:cubicBezTo>
                    <a:pt x="19" y="0"/>
                    <a:pt x="0" y="18"/>
                    <a:pt x="0" y="41"/>
                  </a:cubicBezTo>
                  <a:cubicBezTo>
                    <a:pt x="0" y="42"/>
                    <a:pt x="0" y="42"/>
                    <a:pt x="0" y="42"/>
                  </a:cubicBezTo>
                  <a:cubicBezTo>
                    <a:pt x="0" y="65"/>
                    <a:pt x="19" y="83"/>
                    <a:pt x="42" y="84"/>
                  </a:cubicBezTo>
                  <a:cubicBezTo>
                    <a:pt x="43" y="84"/>
                    <a:pt x="43" y="84"/>
                    <a:pt x="43" y="84"/>
                  </a:cubicBezTo>
                  <a:cubicBezTo>
                    <a:pt x="66" y="83"/>
                    <a:pt x="84" y="65"/>
                    <a:pt x="84" y="42"/>
                  </a:cubicBezTo>
                  <a:cubicBezTo>
                    <a:pt x="84" y="19"/>
                    <a:pt x="65" y="0"/>
                    <a:pt x="42" y="0"/>
                  </a:cubicBezTo>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50" name="Google Shape;10050;p227"/>
            <p:cNvSpPr/>
            <p:nvPr/>
          </p:nvSpPr>
          <p:spPr>
            <a:xfrm>
              <a:off x="1789" y="3647"/>
              <a:ext cx="109" cy="108"/>
            </a:xfrm>
            <a:custGeom>
              <a:rect b="b" l="l" r="r" t="t"/>
              <a:pathLst>
                <a:path extrusionOk="0" h="84" w="84">
                  <a:moveTo>
                    <a:pt x="42" y="0"/>
                  </a:moveTo>
                  <a:cubicBezTo>
                    <a:pt x="42" y="0"/>
                    <a:pt x="42" y="0"/>
                    <a:pt x="42" y="0"/>
                  </a:cubicBezTo>
                  <a:cubicBezTo>
                    <a:pt x="19" y="0"/>
                    <a:pt x="0" y="19"/>
                    <a:pt x="0" y="42"/>
                  </a:cubicBezTo>
                  <a:cubicBezTo>
                    <a:pt x="0" y="65"/>
                    <a:pt x="19" y="84"/>
                    <a:pt x="42" y="84"/>
                  </a:cubicBezTo>
                  <a:cubicBezTo>
                    <a:pt x="65" y="84"/>
                    <a:pt x="84" y="66"/>
                    <a:pt x="84" y="43"/>
                  </a:cubicBezTo>
                  <a:cubicBezTo>
                    <a:pt x="84" y="42"/>
                    <a:pt x="84" y="42"/>
                    <a:pt x="84" y="42"/>
                  </a:cubicBezTo>
                  <a:cubicBezTo>
                    <a:pt x="84" y="19"/>
                    <a:pt x="65" y="0"/>
                    <a:pt x="42"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51" name="Google Shape;10051;p227"/>
            <p:cNvSpPr/>
            <p:nvPr/>
          </p:nvSpPr>
          <p:spPr>
            <a:xfrm>
              <a:off x="2561" y="3325"/>
              <a:ext cx="108" cy="108"/>
            </a:xfrm>
            <a:custGeom>
              <a:rect b="b" l="l" r="r" t="t"/>
              <a:pathLst>
                <a:path extrusionOk="0" h="84" w="84">
                  <a:moveTo>
                    <a:pt x="42" y="0"/>
                  </a:moveTo>
                  <a:cubicBezTo>
                    <a:pt x="19" y="0"/>
                    <a:pt x="0" y="19"/>
                    <a:pt x="0" y="42"/>
                  </a:cubicBezTo>
                  <a:cubicBezTo>
                    <a:pt x="0" y="65"/>
                    <a:pt x="18" y="83"/>
                    <a:pt x="41" y="84"/>
                  </a:cubicBezTo>
                  <a:cubicBezTo>
                    <a:pt x="42" y="84"/>
                    <a:pt x="42" y="84"/>
                    <a:pt x="42" y="84"/>
                  </a:cubicBezTo>
                  <a:cubicBezTo>
                    <a:pt x="65" y="83"/>
                    <a:pt x="84" y="65"/>
                    <a:pt x="84" y="42"/>
                  </a:cubicBezTo>
                  <a:cubicBezTo>
                    <a:pt x="84" y="42"/>
                    <a:pt x="84" y="42"/>
                    <a:pt x="84" y="42"/>
                  </a:cubicBezTo>
                  <a:cubicBezTo>
                    <a:pt x="84" y="19"/>
                    <a:pt x="65" y="0"/>
                    <a:pt x="42" y="0"/>
                  </a:cubicBezTo>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52" name="Google Shape;10052;p227"/>
            <p:cNvSpPr/>
            <p:nvPr/>
          </p:nvSpPr>
          <p:spPr>
            <a:xfrm>
              <a:off x="2575" y="2874"/>
              <a:ext cx="108" cy="108"/>
            </a:xfrm>
            <a:custGeom>
              <a:rect b="b" l="l" r="r" t="t"/>
              <a:pathLst>
                <a:path extrusionOk="0" h="84" w="84">
                  <a:moveTo>
                    <a:pt x="42" y="0"/>
                  </a:moveTo>
                  <a:cubicBezTo>
                    <a:pt x="42" y="0"/>
                    <a:pt x="42" y="0"/>
                    <a:pt x="42" y="0"/>
                  </a:cubicBezTo>
                  <a:cubicBezTo>
                    <a:pt x="18" y="0"/>
                    <a:pt x="0" y="19"/>
                    <a:pt x="0" y="42"/>
                  </a:cubicBezTo>
                  <a:cubicBezTo>
                    <a:pt x="0" y="65"/>
                    <a:pt x="18" y="84"/>
                    <a:pt x="42" y="84"/>
                  </a:cubicBezTo>
                  <a:cubicBezTo>
                    <a:pt x="65" y="84"/>
                    <a:pt x="84" y="65"/>
                    <a:pt x="84" y="42"/>
                  </a:cubicBezTo>
                  <a:cubicBezTo>
                    <a:pt x="84" y="42"/>
                    <a:pt x="84" y="42"/>
                    <a:pt x="84" y="42"/>
                  </a:cubicBezTo>
                  <a:cubicBezTo>
                    <a:pt x="84" y="19"/>
                    <a:pt x="65" y="0"/>
                    <a:pt x="42" y="0"/>
                  </a:cubicBezTo>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53" name="Google Shape;10053;p227"/>
            <p:cNvSpPr/>
            <p:nvPr/>
          </p:nvSpPr>
          <p:spPr>
            <a:xfrm>
              <a:off x="2574" y="2255"/>
              <a:ext cx="108" cy="108"/>
            </a:xfrm>
            <a:custGeom>
              <a:rect b="b" l="l" r="r" t="t"/>
              <a:pathLst>
                <a:path extrusionOk="0" h="84" w="84">
                  <a:moveTo>
                    <a:pt x="42" y="0"/>
                  </a:moveTo>
                  <a:cubicBezTo>
                    <a:pt x="41" y="0"/>
                    <a:pt x="41" y="0"/>
                    <a:pt x="41" y="0"/>
                  </a:cubicBezTo>
                  <a:cubicBezTo>
                    <a:pt x="18" y="0"/>
                    <a:pt x="0" y="19"/>
                    <a:pt x="0" y="42"/>
                  </a:cubicBezTo>
                  <a:cubicBezTo>
                    <a:pt x="0" y="65"/>
                    <a:pt x="19" y="84"/>
                    <a:pt x="42" y="84"/>
                  </a:cubicBezTo>
                  <a:cubicBezTo>
                    <a:pt x="65" y="84"/>
                    <a:pt x="84" y="65"/>
                    <a:pt x="84" y="42"/>
                  </a:cubicBezTo>
                  <a:cubicBezTo>
                    <a:pt x="84" y="42"/>
                    <a:pt x="84" y="42"/>
                    <a:pt x="84" y="42"/>
                  </a:cubicBezTo>
                  <a:cubicBezTo>
                    <a:pt x="84" y="19"/>
                    <a:pt x="65" y="0"/>
                    <a:pt x="42"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54" name="Google Shape;10054;p227"/>
            <p:cNvSpPr/>
            <p:nvPr/>
          </p:nvSpPr>
          <p:spPr>
            <a:xfrm>
              <a:off x="653" y="1292"/>
              <a:ext cx="2522" cy="974"/>
            </a:xfrm>
            <a:custGeom>
              <a:rect b="b" l="l" r="r" t="t"/>
              <a:pathLst>
                <a:path extrusionOk="0" h="754" w="1952">
                  <a:moveTo>
                    <a:pt x="1923" y="694"/>
                  </a:moveTo>
                  <a:cubicBezTo>
                    <a:pt x="1905" y="724"/>
                    <a:pt x="1873" y="740"/>
                    <a:pt x="1840" y="740"/>
                  </a:cubicBezTo>
                  <a:cubicBezTo>
                    <a:pt x="1823" y="740"/>
                    <a:pt x="1805" y="736"/>
                    <a:pt x="1789" y="726"/>
                  </a:cubicBezTo>
                  <a:cubicBezTo>
                    <a:pt x="976" y="218"/>
                    <a:pt x="976" y="218"/>
                    <a:pt x="976" y="218"/>
                  </a:cubicBezTo>
                  <a:cubicBezTo>
                    <a:pt x="163" y="726"/>
                    <a:pt x="163" y="726"/>
                    <a:pt x="163" y="726"/>
                  </a:cubicBezTo>
                  <a:cubicBezTo>
                    <a:pt x="117" y="754"/>
                    <a:pt x="57" y="740"/>
                    <a:pt x="28" y="694"/>
                  </a:cubicBezTo>
                  <a:cubicBezTo>
                    <a:pt x="0" y="649"/>
                    <a:pt x="14" y="589"/>
                    <a:pt x="59" y="560"/>
                  </a:cubicBezTo>
                  <a:cubicBezTo>
                    <a:pt x="924" y="20"/>
                    <a:pt x="924" y="20"/>
                    <a:pt x="924" y="20"/>
                  </a:cubicBezTo>
                  <a:cubicBezTo>
                    <a:pt x="956" y="0"/>
                    <a:pt x="996" y="0"/>
                    <a:pt x="1028" y="20"/>
                  </a:cubicBezTo>
                  <a:cubicBezTo>
                    <a:pt x="1892" y="560"/>
                    <a:pt x="1892" y="560"/>
                    <a:pt x="1892" y="560"/>
                  </a:cubicBezTo>
                  <a:cubicBezTo>
                    <a:pt x="1938" y="589"/>
                    <a:pt x="1952" y="649"/>
                    <a:pt x="1923" y="69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055" name="Google Shape;10055;p227"/>
          <p:cNvSpPr/>
          <p:nvPr/>
        </p:nvSpPr>
        <p:spPr>
          <a:xfrm>
            <a:off x="6369051" y="2831703"/>
            <a:ext cx="3813358" cy="528350"/>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a:t>
            </a:r>
            <a:endParaRPr sz="1200">
              <a:solidFill>
                <a:schemeClr val="dk1"/>
              </a:solidFill>
              <a:latin typeface="Lato Light"/>
              <a:ea typeface="Lato Light"/>
              <a:cs typeface="Lato Light"/>
              <a:sym typeface="Lato Light"/>
            </a:endParaRPr>
          </a:p>
        </p:txBody>
      </p:sp>
      <p:sp>
        <p:nvSpPr>
          <p:cNvPr id="10056" name="Google Shape;10056;p227"/>
          <p:cNvSpPr/>
          <p:nvPr/>
        </p:nvSpPr>
        <p:spPr>
          <a:xfrm>
            <a:off x="6369051" y="2271336"/>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b="1" lang="en-US" sz="3200">
                <a:solidFill>
                  <a:schemeClr val="dk1"/>
                </a:solidFill>
                <a:latin typeface="Lato"/>
                <a:ea typeface="Lato"/>
                <a:cs typeface="Lato"/>
                <a:sym typeface="Lato"/>
              </a:rPr>
              <a:t>New Concept</a:t>
            </a:r>
            <a:endParaRPr b="1" sz="3200">
              <a:solidFill>
                <a:schemeClr val="dk1"/>
              </a:solidFill>
              <a:latin typeface="Lato"/>
              <a:ea typeface="Lato"/>
              <a:cs typeface="Lato"/>
              <a:sym typeface="Lato"/>
            </a:endParaRPr>
          </a:p>
        </p:txBody>
      </p:sp>
      <p:sp>
        <p:nvSpPr>
          <p:cNvPr id="10057" name="Google Shape;10057;p227"/>
          <p:cNvSpPr/>
          <p:nvPr/>
        </p:nvSpPr>
        <p:spPr>
          <a:xfrm>
            <a:off x="6452715" y="3545489"/>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10058" name="Google Shape;10058;p227"/>
          <p:cNvSpPr/>
          <p:nvPr/>
        </p:nvSpPr>
        <p:spPr>
          <a:xfrm>
            <a:off x="6456535" y="4425316"/>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10059" name="Google Shape;10059;p227"/>
          <p:cNvSpPr/>
          <p:nvPr/>
        </p:nvSpPr>
        <p:spPr>
          <a:xfrm>
            <a:off x="6456535" y="5316655"/>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10060" name="Google Shape;10060;p227"/>
          <p:cNvSpPr/>
          <p:nvPr/>
        </p:nvSpPr>
        <p:spPr>
          <a:xfrm>
            <a:off x="7259690" y="3542222"/>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10061" name="Google Shape;10061;p227"/>
          <p:cNvSpPr txBox="1"/>
          <p:nvPr/>
        </p:nvSpPr>
        <p:spPr>
          <a:xfrm>
            <a:off x="7273968" y="3811949"/>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10062" name="Google Shape;10062;p227"/>
          <p:cNvSpPr/>
          <p:nvPr/>
        </p:nvSpPr>
        <p:spPr>
          <a:xfrm>
            <a:off x="7262827" y="4419204"/>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10063" name="Google Shape;10063;p227"/>
          <p:cNvSpPr txBox="1"/>
          <p:nvPr/>
        </p:nvSpPr>
        <p:spPr>
          <a:xfrm>
            <a:off x="7277106" y="4688932"/>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10064" name="Google Shape;10064;p227"/>
          <p:cNvSpPr/>
          <p:nvPr/>
        </p:nvSpPr>
        <p:spPr>
          <a:xfrm>
            <a:off x="7270828" y="5289988"/>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10065" name="Google Shape;10065;p227"/>
          <p:cNvSpPr txBox="1"/>
          <p:nvPr/>
        </p:nvSpPr>
        <p:spPr>
          <a:xfrm>
            <a:off x="7285108" y="5559716"/>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grpSp>
        <p:nvGrpSpPr>
          <p:cNvPr id="10066" name="Google Shape;10066;p227"/>
          <p:cNvGrpSpPr/>
          <p:nvPr/>
        </p:nvGrpSpPr>
        <p:grpSpPr>
          <a:xfrm>
            <a:off x="6634779" y="3771608"/>
            <a:ext cx="361951" cy="236537"/>
            <a:chOff x="7442200" y="661989"/>
            <a:chExt cx="361951" cy="236537"/>
          </a:xfrm>
        </p:grpSpPr>
        <p:sp>
          <p:nvSpPr>
            <p:cNvPr id="10067" name="Google Shape;10067;p227"/>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68" name="Google Shape;10068;p227"/>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69" name="Google Shape;10069;p227"/>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0" name="Google Shape;10070;p227"/>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1" name="Google Shape;10071;p227"/>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2" name="Google Shape;10072;p227"/>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073" name="Google Shape;10073;p227"/>
          <p:cNvSpPr/>
          <p:nvPr/>
        </p:nvSpPr>
        <p:spPr>
          <a:xfrm>
            <a:off x="6672085" y="4644777"/>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074" name="Google Shape;10074;p227"/>
          <p:cNvGrpSpPr/>
          <p:nvPr/>
        </p:nvGrpSpPr>
        <p:grpSpPr>
          <a:xfrm>
            <a:off x="6676055" y="5529283"/>
            <a:ext cx="320675" cy="303213"/>
            <a:chOff x="10674350" y="601664"/>
            <a:chExt cx="320675" cy="303213"/>
          </a:xfrm>
        </p:grpSpPr>
        <p:sp>
          <p:nvSpPr>
            <p:cNvPr id="10075" name="Google Shape;10075;p227"/>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6" name="Google Shape;10076;p227"/>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7" name="Google Shape;10077;p227"/>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8" name="Google Shape;10078;p227"/>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79" name="Google Shape;10079;p227"/>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80" name="Google Shape;10080;p227"/>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81" name="Google Shape;10081;p227"/>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82" name="Google Shape;10082;p227"/>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083" name="Google Shape;10083;p227"/>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380" name="Shape 1380"/>
        <p:cNvGrpSpPr/>
        <p:nvPr/>
      </p:nvGrpSpPr>
      <p:grpSpPr>
        <a:xfrm>
          <a:off x="0" y="0"/>
          <a:ext cx="0" cy="0"/>
          <a:chOff x="0" y="0"/>
          <a:chExt cx="0" cy="0"/>
        </a:xfrm>
      </p:grpSpPr>
      <p:pic>
        <p:nvPicPr>
          <p:cNvPr id="1381" name="Google Shape;1381;p93"/>
          <p:cNvPicPr preferRelativeResize="0"/>
          <p:nvPr>
            <p:ph idx="2" type="pic"/>
          </p:nvPr>
        </p:nvPicPr>
        <p:blipFill rotWithShape="1">
          <a:blip r:embed="rId3">
            <a:alphaModFix/>
          </a:blip>
          <a:srcRect b="0" l="0" r="0" t="0"/>
          <a:stretch/>
        </p:blipFill>
        <p:spPr>
          <a:xfrm>
            <a:off x="0" y="1"/>
            <a:ext cx="12192000" cy="6858000"/>
          </a:xfrm>
          <a:prstGeom prst="rect">
            <a:avLst/>
          </a:prstGeom>
          <a:noFill/>
          <a:ln>
            <a:noFill/>
          </a:ln>
        </p:spPr>
      </p:pic>
      <p:sp>
        <p:nvSpPr>
          <p:cNvPr id="1382" name="Google Shape;1382;p93"/>
          <p:cNvSpPr/>
          <p:nvPr/>
        </p:nvSpPr>
        <p:spPr>
          <a:xfrm>
            <a:off x="75" y="-16499"/>
            <a:ext cx="12192000" cy="6891000"/>
          </a:xfrm>
          <a:prstGeom prst="rect">
            <a:avLst/>
          </a:prstGeom>
          <a:solidFill>
            <a:schemeClr val="accent5">
              <a:alpha val="8666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Roboto Thin"/>
              <a:ea typeface="Roboto Thin"/>
              <a:cs typeface="Roboto Thin"/>
              <a:sym typeface="Roboto Thin"/>
            </a:endParaRPr>
          </a:p>
        </p:txBody>
      </p:sp>
      <p:sp>
        <p:nvSpPr>
          <p:cNvPr id="1383" name="Google Shape;1383;p93"/>
          <p:cNvSpPr txBox="1"/>
          <p:nvPr/>
        </p:nvSpPr>
        <p:spPr>
          <a:xfrm>
            <a:off x="862873" y="2582468"/>
            <a:ext cx="10466254" cy="1429607"/>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FEFFFF"/>
              </a:buClr>
              <a:buSzPts val="8000"/>
              <a:buFont typeface="Lato Light"/>
              <a:buNone/>
            </a:pPr>
            <a:r>
              <a:rPr b="0" i="0" lang="en-US" sz="8000">
                <a:solidFill>
                  <a:srgbClr val="FEFFFF"/>
                </a:solidFill>
                <a:latin typeface="Lato Light"/>
                <a:ea typeface="Lato Light"/>
                <a:cs typeface="Lato Light"/>
                <a:sym typeface="Lato Light"/>
              </a:rPr>
              <a:t>Infographic</a:t>
            </a:r>
            <a:endParaRPr b="0" i="0" sz="8000">
              <a:solidFill>
                <a:srgbClr val="FEFFFF"/>
              </a:solidFill>
              <a:latin typeface="Lato Light"/>
              <a:ea typeface="Lato Light"/>
              <a:cs typeface="Lato Light"/>
              <a:sym typeface="Lato Light"/>
            </a:endParaRPr>
          </a:p>
        </p:txBody>
      </p:sp>
      <p:sp>
        <p:nvSpPr>
          <p:cNvPr id="1384" name="Google Shape;1384;p93"/>
          <p:cNvSpPr txBox="1"/>
          <p:nvPr/>
        </p:nvSpPr>
        <p:spPr>
          <a:xfrm>
            <a:off x="1539240" y="4542794"/>
            <a:ext cx="9113520" cy="1118418"/>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lt1"/>
              </a:buClr>
              <a:buSzPts val="1600"/>
              <a:buFont typeface="Arial"/>
              <a:buNone/>
            </a:pPr>
            <a:r>
              <a:rPr b="0" i="0" lang="en-US" sz="1600">
                <a:solidFill>
                  <a:schemeClr val="lt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cxnSp>
        <p:nvCxnSpPr>
          <p:cNvPr id="1385" name="Google Shape;1385;p93"/>
          <p:cNvCxnSpPr/>
          <p:nvPr/>
        </p:nvCxnSpPr>
        <p:spPr>
          <a:xfrm>
            <a:off x="4974298" y="3905942"/>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386" name="Google Shape;1386;p93"/>
          <p:cNvGrpSpPr/>
          <p:nvPr/>
        </p:nvGrpSpPr>
        <p:grpSpPr>
          <a:xfrm flipH="1" rot="10800000">
            <a:off x="0" y="6771938"/>
            <a:ext cx="12192000" cy="108000"/>
            <a:chOff x="76200" y="4476750"/>
            <a:chExt cx="6858000" cy="91440"/>
          </a:xfrm>
        </p:grpSpPr>
        <p:sp>
          <p:nvSpPr>
            <p:cNvPr id="1387" name="Google Shape;1387;p93"/>
            <p:cNvSpPr/>
            <p:nvPr/>
          </p:nvSpPr>
          <p:spPr>
            <a:xfrm>
              <a:off x="76200" y="4476750"/>
              <a:ext cx="1371600" cy="914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388" name="Google Shape;1388;p93"/>
            <p:cNvSpPr/>
            <p:nvPr/>
          </p:nvSpPr>
          <p:spPr>
            <a:xfrm>
              <a:off x="1447800" y="4476750"/>
              <a:ext cx="1371600" cy="9144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389" name="Google Shape;1389;p93"/>
            <p:cNvSpPr/>
            <p:nvPr/>
          </p:nvSpPr>
          <p:spPr>
            <a:xfrm>
              <a:off x="2819400" y="4476750"/>
              <a:ext cx="1371600" cy="9144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390" name="Google Shape;1390;p93"/>
            <p:cNvSpPr/>
            <p:nvPr/>
          </p:nvSpPr>
          <p:spPr>
            <a:xfrm>
              <a:off x="4191000" y="4476750"/>
              <a:ext cx="1371600" cy="9144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391" name="Google Shape;1391;p93"/>
            <p:cNvSpPr/>
            <p:nvPr/>
          </p:nvSpPr>
          <p:spPr>
            <a:xfrm>
              <a:off x="5562600" y="4476750"/>
              <a:ext cx="1371600" cy="914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grpSp>
        <p:nvGrpSpPr>
          <p:cNvPr id="1392" name="Google Shape;1392;p93"/>
          <p:cNvGrpSpPr/>
          <p:nvPr/>
        </p:nvGrpSpPr>
        <p:grpSpPr>
          <a:xfrm>
            <a:off x="5828647" y="1609330"/>
            <a:ext cx="762000" cy="973138"/>
            <a:chOff x="2439988" y="3783013"/>
            <a:chExt cx="762000" cy="973138"/>
          </a:xfrm>
        </p:grpSpPr>
        <p:sp>
          <p:nvSpPr>
            <p:cNvPr id="1393" name="Google Shape;1393;p93"/>
            <p:cNvSpPr/>
            <p:nvPr/>
          </p:nvSpPr>
          <p:spPr>
            <a:xfrm>
              <a:off x="2439988" y="3783013"/>
              <a:ext cx="762000" cy="973138"/>
            </a:xfrm>
            <a:custGeom>
              <a:rect b="b" l="l" r="r" t="t"/>
              <a:pathLst>
                <a:path extrusionOk="0" h="636" w="497">
                  <a:moveTo>
                    <a:pt x="465" y="0"/>
                  </a:moveTo>
                  <a:cubicBezTo>
                    <a:pt x="32" y="0"/>
                    <a:pt x="32" y="0"/>
                    <a:pt x="32" y="0"/>
                  </a:cubicBezTo>
                  <a:cubicBezTo>
                    <a:pt x="14" y="0"/>
                    <a:pt x="0" y="14"/>
                    <a:pt x="0" y="32"/>
                  </a:cubicBezTo>
                  <a:cubicBezTo>
                    <a:pt x="0" y="604"/>
                    <a:pt x="0" y="604"/>
                    <a:pt x="0" y="604"/>
                  </a:cubicBezTo>
                  <a:cubicBezTo>
                    <a:pt x="0" y="621"/>
                    <a:pt x="14" y="636"/>
                    <a:pt x="32" y="636"/>
                  </a:cubicBezTo>
                  <a:cubicBezTo>
                    <a:pt x="465" y="636"/>
                    <a:pt x="465" y="636"/>
                    <a:pt x="465" y="636"/>
                  </a:cubicBezTo>
                  <a:cubicBezTo>
                    <a:pt x="483" y="636"/>
                    <a:pt x="497" y="621"/>
                    <a:pt x="497" y="604"/>
                  </a:cubicBezTo>
                  <a:cubicBezTo>
                    <a:pt x="497" y="32"/>
                    <a:pt x="497" y="32"/>
                    <a:pt x="497" y="32"/>
                  </a:cubicBezTo>
                  <a:cubicBezTo>
                    <a:pt x="497" y="14"/>
                    <a:pt x="483" y="0"/>
                    <a:pt x="465" y="0"/>
                  </a:cubicBezTo>
                  <a:close/>
                  <a:moveTo>
                    <a:pt x="32" y="21"/>
                  </a:moveTo>
                  <a:cubicBezTo>
                    <a:pt x="465" y="21"/>
                    <a:pt x="465" y="21"/>
                    <a:pt x="465" y="21"/>
                  </a:cubicBezTo>
                  <a:cubicBezTo>
                    <a:pt x="471" y="21"/>
                    <a:pt x="476" y="26"/>
                    <a:pt x="476" y="32"/>
                  </a:cubicBezTo>
                  <a:cubicBezTo>
                    <a:pt x="476" y="604"/>
                    <a:pt x="476" y="604"/>
                    <a:pt x="476" y="604"/>
                  </a:cubicBezTo>
                  <a:cubicBezTo>
                    <a:pt x="476" y="610"/>
                    <a:pt x="471" y="614"/>
                    <a:pt x="465" y="614"/>
                  </a:cubicBezTo>
                  <a:cubicBezTo>
                    <a:pt x="32" y="614"/>
                    <a:pt x="32" y="614"/>
                    <a:pt x="32" y="614"/>
                  </a:cubicBezTo>
                  <a:cubicBezTo>
                    <a:pt x="26" y="614"/>
                    <a:pt x="21" y="610"/>
                    <a:pt x="21" y="604"/>
                  </a:cubicBezTo>
                  <a:cubicBezTo>
                    <a:pt x="21" y="32"/>
                    <a:pt x="21" y="32"/>
                    <a:pt x="21" y="32"/>
                  </a:cubicBezTo>
                  <a:cubicBezTo>
                    <a:pt x="21" y="26"/>
                    <a:pt x="26" y="21"/>
                    <a:pt x="32" y="2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94" name="Google Shape;1394;p93"/>
            <p:cNvSpPr/>
            <p:nvPr/>
          </p:nvSpPr>
          <p:spPr>
            <a:xfrm>
              <a:off x="2605088" y="3963988"/>
              <a:ext cx="433388" cy="112713"/>
            </a:xfrm>
            <a:custGeom>
              <a:rect b="b" l="l" r="r" t="t"/>
              <a:pathLst>
                <a:path extrusionOk="0" h="73" w="283">
                  <a:moveTo>
                    <a:pt x="33" y="73"/>
                  </a:moveTo>
                  <a:cubicBezTo>
                    <a:pt x="251" y="73"/>
                    <a:pt x="251" y="73"/>
                    <a:pt x="251" y="73"/>
                  </a:cubicBezTo>
                  <a:cubicBezTo>
                    <a:pt x="268" y="73"/>
                    <a:pt x="283" y="58"/>
                    <a:pt x="283" y="41"/>
                  </a:cubicBezTo>
                  <a:cubicBezTo>
                    <a:pt x="283" y="32"/>
                    <a:pt x="283" y="32"/>
                    <a:pt x="283" y="32"/>
                  </a:cubicBezTo>
                  <a:cubicBezTo>
                    <a:pt x="283" y="14"/>
                    <a:pt x="268" y="0"/>
                    <a:pt x="251" y="0"/>
                  </a:cubicBezTo>
                  <a:cubicBezTo>
                    <a:pt x="33" y="0"/>
                    <a:pt x="33" y="0"/>
                    <a:pt x="33" y="0"/>
                  </a:cubicBezTo>
                  <a:cubicBezTo>
                    <a:pt x="15" y="0"/>
                    <a:pt x="0" y="14"/>
                    <a:pt x="0" y="32"/>
                  </a:cubicBezTo>
                  <a:cubicBezTo>
                    <a:pt x="0" y="41"/>
                    <a:pt x="0" y="41"/>
                    <a:pt x="0" y="41"/>
                  </a:cubicBezTo>
                  <a:cubicBezTo>
                    <a:pt x="0" y="58"/>
                    <a:pt x="15" y="73"/>
                    <a:pt x="33" y="73"/>
                  </a:cubicBezTo>
                  <a:close/>
                  <a:moveTo>
                    <a:pt x="22" y="32"/>
                  </a:moveTo>
                  <a:cubicBezTo>
                    <a:pt x="22" y="26"/>
                    <a:pt x="27" y="21"/>
                    <a:pt x="33" y="21"/>
                  </a:cubicBezTo>
                  <a:cubicBezTo>
                    <a:pt x="251" y="21"/>
                    <a:pt x="251" y="21"/>
                    <a:pt x="251" y="21"/>
                  </a:cubicBezTo>
                  <a:cubicBezTo>
                    <a:pt x="256" y="21"/>
                    <a:pt x="261" y="26"/>
                    <a:pt x="261" y="32"/>
                  </a:cubicBezTo>
                  <a:cubicBezTo>
                    <a:pt x="261" y="41"/>
                    <a:pt x="261" y="41"/>
                    <a:pt x="261" y="41"/>
                  </a:cubicBezTo>
                  <a:cubicBezTo>
                    <a:pt x="261" y="47"/>
                    <a:pt x="256" y="51"/>
                    <a:pt x="251" y="51"/>
                  </a:cubicBezTo>
                  <a:cubicBezTo>
                    <a:pt x="33" y="51"/>
                    <a:pt x="33" y="51"/>
                    <a:pt x="33" y="51"/>
                  </a:cubicBezTo>
                  <a:cubicBezTo>
                    <a:pt x="27" y="51"/>
                    <a:pt x="22" y="47"/>
                    <a:pt x="22" y="41"/>
                  </a:cubicBezTo>
                  <a:lnTo>
                    <a:pt x="2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395" name="Google Shape;1395;p93"/>
            <p:cNvSpPr/>
            <p:nvPr/>
          </p:nvSpPr>
          <p:spPr>
            <a:xfrm>
              <a:off x="2603501" y="4102100"/>
              <a:ext cx="434975" cy="603250"/>
            </a:xfrm>
            <a:custGeom>
              <a:rect b="b" l="l" r="r" t="t"/>
              <a:pathLst>
                <a:path extrusionOk="0" h="394" w="284">
                  <a:moveTo>
                    <a:pt x="123" y="386"/>
                  </a:moveTo>
                  <a:cubicBezTo>
                    <a:pt x="127" y="391"/>
                    <a:pt x="133" y="394"/>
                    <a:pt x="141" y="394"/>
                  </a:cubicBezTo>
                  <a:cubicBezTo>
                    <a:pt x="141" y="394"/>
                    <a:pt x="141" y="394"/>
                    <a:pt x="141" y="394"/>
                  </a:cubicBezTo>
                  <a:cubicBezTo>
                    <a:pt x="149" y="394"/>
                    <a:pt x="156" y="391"/>
                    <a:pt x="159" y="386"/>
                  </a:cubicBezTo>
                  <a:cubicBezTo>
                    <a:pt x="280" y="220"/>
                    <a:pt x="280" y="220"/>
                    <a:pt x="280" y="220"/>
                  </a:cubicBezTo>
                  <a:cubicBezTo>
                    <a:pt x="282" y="217"/>
                    <a:pt x="283" y="213"/>
                    <a:pt x="281" y="210"/>
                  </a:cubicBezTo>
                  <a:cubicBezTo>
                    <a:pt x="279" y="202"/>
                    <a:pt x="270" y="197"/>
                    <a:pt x="260" y="197"/>
                  </a:cubicBezTo>
                  <a:cubicBezTo>
                    <a:pt x="208" y="197"/>
                    <a:pt x="208" y="197"/>
                    <a:pt x="208" y="197"/>
                  </a:cubicBezTo>
                  <a:cubicBezTo>
                    <a:pt x="208" y="134"/>
                    <a:pt x="208" y="134"/>
                    <a:pt x="208" y="134"/>
                  </a:cubicBezTo>
                  <a:cubicBezTo>
                    <a:pt x="252" y="134"/>
                    <a:pt x="252" y="134"/>
                    <a:pt x="252" y="134"/>
                  </a:cubicBezTo>
                  <a:cubicBezTo>
                    <a:pt x="269" y="134"/>
                    <a:pt x="284" y="120"/>
                    <a:pt x="284" y="102"/>
                  </a:cubicBezTo>
                  <a:cubicBezTo>
                    <a:pt x="284" y="93"/>
                    <a:pt x="284" y="93"/>
                    <a:pt x="284" y="93"/>
                  </a:cubicBezTo>
                  <a:cubicBezTo>
                    <a:pt x="284" y="75"/>
                    <a:pt x="269" y="61"/>
                    <a:pt x="252" y="61"/>
                  </a:cubicBezTo>
                  <a:cubicBezTo>
                    <a:pt x="208" y="61"/>
                    <a:pt x="208" y="61"/>
                    <a:pt x="208" y="61"/>
                  </a:cubicBezTo>
                  <a:cubicBezTo>
                    <a:pt x="208" y="18"/>
                    <a:pt x="208" y="18"/>
                    <a:pt x="208" y="18"/>
                  </a:cubicBezTo>
                  <a:cubicBezTo>
                    <a:pt x="208" y="8"/>
                    <a:pt x="200" y="0"/>
                    <a:pt x="190" y="0"/>
                  </a:cubicBezTo>
                  <a:cubicBezTo>
                    <a:pt x="93" y="0"/>
                    <a:pt x="93" y="0"/>
                    <a:pt x="93" y="0"/>
                  </a:cubicBezTo>
                  <a:cubicBezTo>
                    <a:pt x="83" y="0"/>
                    <a:pt x="75" y="8"/>
                    <a:pt x="75" y="18"/>
                  </a:cubicBezTo>
                  <a:cubicBezTo>
                    <a:pt x="75" y="61"/>
                    <a:pt x="75" y="61"/>
                    <a:pt x="75" y="61"/>
                  </a:cubicBezTo>
                  <a:cubicBezTo>
                    <a:pt x="34" y="61"/>
                    <a:pt x="34" y="61"/>
                    <a:pt x="34" y="61"/>
                  </a:cubicBezTo>
                  <a:cubicBezTo>
                    <a:pt x="16" y="61"/>
                    <a:pt x="1" y="75"/>
                    <a:pt x="1" y="93"/>
                  </a:cubicBezTo>
                  <a:cubicBezTo>
                    <a:pt x="1" y="102"/>
                    <a:pt x="1" y="102"/>
                    <a:pt x="1" y="102"/>
                  </a:cubicBezTo>
                  <a:cubicBezTo>
                    <a:pt x="1" y="120"/>
                    <a:pt x="16" y="134"/>
                    <a:pt x="34" y="134"/>
                  </a:cubicBezTo>
                  <a:cubicBezTo>
                    <a:pt x="75" y="134"/>
                    <a:pt x="75" y="134"/>
                    <a:pt x="75" y="134"/>
                  </a:cubicBezTo>
                  <a:cubicBezTo>
                    <a:pt x="75" y="197"/>
                    <a:pt x="75" y="197"/>
                    <a:pt x="75" y="197"/>
                  </a:cubicBezTo>
                  <a:cubicBezTo>
                    <a:pt x="23" y="197"/>
                    <a:pt x="23" y="197"/>
                    <a:pt x="23" y="197"/>
                  </a:cubicBezTo>
                  <a:cubicBezTo>
                    <a:pt x="12" y="197"/>
                    <a:pt x="4" y="202"/>
                    <a:pt x="1" y="210"/>
                  </a:cubicBezTo>
                  <a:cubicBezTo>
                    <a:pt x="0" y="213"/>
                    <a:pt x="0" y="217"/>
                    <a:pt x="2" y="220"/>
                  </a:cubicBezTo>
                  <a:lnTo>
                    <a:pt x="123" y="386"/>
                  </a:lnTo>
                  <a:close/>
                  <a:moveTo>
                    <a:pt x="208" y="83"/>
                  </a:moveTo>
                  <a:cubicBezTo>
                    <a:pt x="252" y="83"/>
                    <a:pt x="252" y="83"/>
                    <a:pt x="252" y="83"/>
                  </a:cubicBezTo>
                  <a:cubicBezTo>
                    <a:pt x="257" y="83"/>
                    <a:pt x="262" y="87"/>
                    <a:pt x="262" y="93"/>
                  </a:cubicBezTo>
                  <a:cubicBezTo>
                    <a:pt x="262" y="102"/>
                    <a:pt x="262" y="102"/>
                    <a:pt x="262" y="102"/>
                  </a:cubicBezTo>
                  <a:cubicBezTo>
                    <a:pt x="262" y="108"/>
                    <a:pt x="257" y="113"/>
                    <a:pt x="252" y="113"/>
                  </a:cubicBezTo>
                  <a:cubicBezTo>
                    <a:pt x="208" y="113"/>
                    <a:pt x="208" y="113"/>
                    <a:pt x="208" y="113"/>
                  </a:cubicBezTo>
                  <a:lnTo>
                    <a:pt x="208" y="83"/>
                  </a:lnTo>
                  <a:close/>
                  <a:moveTo>
                    <a:pt x="34" y="113"/>
                  </a:moveTo>
                  <a:cubicBezTo>
                    <a:pt x="28" y="113"/>
                    <a:pt x="23" y="108"/>
                    <a:pt x="23" y="102"/>
                  </a:cubicBezTo>
                  <a:cubicBezTo>
                    <a:pt x="23" y="93"/>
                    <a:pt x="23" y="93"/>
                    <a:pt x="23" y="93"/>
                  </a:cubicBezTo>
                  <a:cubicBezTo>
                    <a:pt x="23" y="87"/>
                    <a:pt x="28" y="83"/>
                    <a:pt x="34" y="83"/>
                  </a:cubicBezTo>
                  <a:cubicBezTo>
                    <a:pt x="75" y="83"/>
                    <a:pt x="75" y="83"/>
                    <a:pt x="75" y="83"/>
                  </a:cubicBezTo>
                  <a:cubicBezTo>
                    <a:pt x="75" y="113"/>
                    <a:pt x="75" y="113"/>
                    <a:pt x="75" y="113"/>
                  </a:cubicBezTo>
                  <a:lnTo>
                    <a:pt x="34" y="113"/>
                  </a:lnTo>
                  <a:close/>
                  <a:moveTo>
                    <a:pt x="85" y="218"/>
                  </a:moveTo>
                  <a:cubicBezTo>
                    <a:pt x="91" y="218"/>
                    <a:pt x="96" y="213"/>
                    <a:pt x="96" y="208"/>
                  </a:cubicBezTo>
                  <a:cubicBezTo>
                    <a:pt x="96" y="134"/>
                    <a:pt x="96" y="134"/>
                    <a:pt x="96" y="134"/>
                  </a:cubicBezTo>
                  <a:cubicBezTo>
                    <a:pt x="96" y="129"/>
                    <a:pt x="96" y="129"/>
                    <a:pt x="96" y="129"/>
                  </a:cubicBezTo>
                  <a:cubicBezTo>
                    <a:pt x="96" y="118"/>
                    <a:pt x="96" y="118"/>
                    <a:pt x="96" y="118"/>
                  </a:cubicBezTo>
                  <a:cubicBezTo>
                    <a:pt x="96" y="113"/>
                    <a:pt x="96" y="113"/>
                    <a:pt x="96" y="113"/>
                  </a:cubicBezTo>
                  <a:cubicBezTo>
                    <a:pt x="96" y="83"/>
                    <a:pt x="96" y="83"/>
                    <a:pt x="96" y="83"/>
                  </a:cubicBezTo>
                  <a:cubicBezTo>
                    <a:pt x="96" y="77"/>
                    <a:pt x="96" y="77"/>
                    <a:pt x="96" y="77"/>
                  </a:cubicBezTo>
                  <a:cubicBezTo>
                    <a:pt x="96" y="67"/>
                    <a:pt x="96" y="67"/>
                    <a:pt x="96" y="67"/>
                  </a:cubicBezTo>
                  <a:cubicBezTo>
                    <a:pt x="96" y="61"/>
                    <a:pt x="96" y="61"/>
                    <a:pt x="96" y="61"/>
                  </a:cubicBezTo>
                  <a:cubicBezTo>
                    <a:pt x="96" y="21"/>
                    <a:pt x="96" y="21"/>
                    <a:pt x="96" y="21"/>
                  </a:cubicBezTo>
                  <a:cubicBezTo>
                    <a:pt x="186" y="21"/>
                    <a:pt x="186" y="21"/>
                    <a:pt x="186" y="21"/>
                  </a:cubicBezTo>
                  <a:cubicBezTo>
                    <a:pt x="186" y="61"/>
                    <a:pt x="186" y="61"/>
                    <a:pt x="186" y="61"/>
                  </a:cubicBezTo>
                  <a:cubicBezTo>
                    <a:pt x="186" y="67"/>
                    <a:pt x="186" y="67"/>
                    <a:pt x="186" y="67"/>
                  </a:cubicBezTo>
                  <a:cubicBezTo>
                    <a:pt x="186" y="77"/>
                    <a:pt x="186" y="77"/>
                    <a:pt x="186" y="77"/>
                  </a:cubicBezTo>
                  <a:cubicBezTo>
                    <a:pt x="186" y="83"/>
                    <a:pt x="186" y="83"/>
                    <a:pt x="186" y="83"/>
                  </a:cubicBezTo>
                  <a:cubicBezTo>
                    <a:pt x="186" y="113"/>
                    <a:pt x="186" y="113"/>
                    <a:pt x="186" y="113"/>
                  </a:cubicBezTo>
                  <a:cubicBezTo>
                    <a:pt x="186" y="118"/>
                    <a:pt x="186" y="118"/>
                    <a:pt x="186" y="118"/>
                  </a:cubicBezTo>
                  <a:cubicBezTo>
                    <a:pt x="186" y="129"/>
                    <a:pt x="186" y="129"/>
                    <a:pt x="186" y="129"/>
                  </a:cubicBezTo>
                  <a:cubicBezTo>
                    <a:pt x="186" y="134"/>
                    <a:pt x="186" y="134"/>
                    <a:pt x="186" y="134"/>
                  </a:cubicBezTo>
                  <a:cubicBezTo>
                    <a:pt x="186" y="208"/>
                    <a:pt x="186" y="208"/>
                    <a:pt x="186" y="208"/>
                  </a:cubicBezTo>
                  <a:cubicBezTo>
                    <a:pt x="186" y="213"/>
                    <a:pt x="191" y="218"/>
                    <a:pt x="197" y="218"/>
                  </a:cubicBezTo>
                  <a:cubicBezTo>
                    <a:pt x="254" y="218"/>
                    <a:pt x="254" y="218"/>
                    <a:pt x="254" y="218"/>
                  </a:cubicBezTo>
                  <a:cubicBezTo>
                    <a:pt x="143" y="372"/>
                    <a:pt x="143" y="372"/>
                    <a:pt x="143" y="372"/>
                  </a:cubicBezTo>
                  <a:cubicBezTo>
                    <a:pt x="142" y="372"/>
                    <a:pt x="141" y="372"/>
                    <a:pt x="140" y="372"/>
                  </a:cubicBezTo>
                  <a:cubicBezTo>
                    <a:pt x="28" y="218"/>
                    <a:pt x="28" y="218"/>
                    <a:pt x="28" y="218"/>
                  </a:cubicBezTo>
                  <a:lnTo>
                    <a:pt x="85" y="2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0"/>
                                  </p:stCondLst>
                                  <p:childTnLst>
                                    <p:set>
                                      <p:cBhvr>
                                        <p:cTn dur="1" fill="hold">
                                          <p:stCondLst>
                                            <p:cond delay="0"/>
                                          </p:stCondLst>
                                        </p:cTn>
                                        <p:tgtEl>
                                          <p:spTgt spid="1383"/>
                                        </p:tgtEl>
                                        <p:attrNameLst>
                                          <p:attrName>style.visibility</p:attrName>
                                        </p:attrNameLst>
                                      </p:cBhvr>
                                      <p:to>
                                        <p:strVal val="visible"/>
                                      </p:to>
                                    </p:set>
                                    <p:anim calcmode="lin" valueType="num">
                                      <p:cBhvr additive="base">
                                        <p:cTn dur="2000"/>
                                        <p:tgtEl>
                                          <p:spTgt spid="138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1000"/>
                                  </p:stCondLst>
                                  <p:childTnLst>
                                    <p:set>
                                      <p:cBhvr>
                                        <p:cTn dur="1" fill="hold">
                                          <p:stCondLst>
                                            <p:cond delay="0"/>
                                          </p:stCondLst>
                                        </p:cTn>
                                        <p:tgtEl>
                                          <p:spTgt spid="1384"/>
                                        </p:tgtEl>
                                        <p:attrNameLst>
                                          <p:attrName>style.visibility</p:attrName>
                                        </p:attrNameLst>
                                      </p:cBhvr>
                                      <p:to>
                                        <p:strVal val="visible"/>
                                      </p:to>
                                    </p:set>
                                    <p:anim calcmode="lin" valueType="num">
                                      <p:cBhvr additive="base">
                                        <p:cTn dur="2000"/>
                                        <p:tgtEl>
                                          <p:spTgt spid="1384"/>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087" name="Shape 10087"/>
        <p:cNvGrpSpPr/>
        <p:nvPr/>
      </p:nvGrpSpPr>
      <p:grpSpPr>
        <a:xfrm>
          <a:off x="0" y="0"/>
          <a:ext cx="0" cy="0"/>
          <a:chOff x="0" y="0"/>
          <a:chExt cx="0" cy="0"/>
        </a:xfrm>
      </p:grpSpPr>
      <p:sp>
        <p:nvSpPr>
          <p:cNvPr id="10088" name="Google Shape;10088;p22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089" name="Google Shape;10089;p22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090" name="Google Shape;10090;p22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091" name="Google Shape;10091;p228"/>
          <p:cNvGrpSpPr/>
          <p:nvPr/>
        </p:nvGrpSpPr>
        <p:grpSpPr>
          <a:xfrm>
            <a:off x="5418255" y="2057520"/>
            <a:ext cx="869583" cy="1476574"/>
            <a:chOff x="5658178" y="1707898"/>
            <a:chExt cx="869583" cy="1476574"/>
          </a:xfrm>
        </p:grpSpPr>
        <p:sp>
          <p:nvSpPr>
            <p:cNvPr id="10092" name="Google Shape;10092;p228"/>
            <p:cNvSpPr/>
            <p:nvPr/>
          </p:nvSpPr>
          <p:spPr>
            <a:xfrm>
              <a:off x="5681407" y="1732137"/>
              <a:ext cx="823125" cy="1428096"/>
            </a:xfrm>
            <a:custGeom>
              <a:rect b="b" l="l" r="r" t="t"/>
              <a:pathLst>
                <a:path extrusionOk="0" h="849" w="489">
                  <a:moveTo>
                    <a:pt x="489" y="245"/>
                  </a:moveTo>
                  <a:cubicBezTo>
                    <a:pt x="489" y="110"/>
                    <a:pt x="379" y="0"/>
                    <a:pt x="245" y="0"/>
                  </a:cubicBezTo>
                  <a:cubicBezTo>
                    <a:pt x="110" y="0"/>
                    <a:pt x="0" y="110"/>
                    <a:pt x="0" y="245"/>
                  </a:cubicBezTo>
                  <a:cubicBezTo>
                    <a:pt x="0" y="370"/>
                    <a:pt x="94" y="473"/>
                    <a:pt x="215" y="487"/>
                  </a:cubicBezTo>
                  <a:cubicBezTo>
                    <a:pt x="215" y="849"/>
                    <a:pt x="215" y="849"/>
                    <a:pt x="215" y="849"/>
                  </a:cubicBezTo>
                  <a:cubicBezTo>
                    <a:pt x="279" y="849"/>
                    <a:pt x="279" y="849"/>
                    <a:pt x="279" y="849"/>
                  </a:cubicBezTo>
                  <a:cubicBezTo>
                    <a:pt x="279" y="486"/>
                    <a:pt x="279" y="486"/>
                    <a:pt x="279" y="486"/>
                  </a:cubicBezTo>
                  <a:cubicBezTo>
                    <a:pt x="398" y="469"/>
                    <a:pt x="489" y="368"/>
                    <a:pt x="489" y="24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093" name="Google Shape;10093;p228"/>
            <p:cNvSpPr/>
            <p:nvPr/>
          </p:nvSpPr>
          <p:spPr>
            <a:xfrm>
              <a:off x="5658178" y="1707898"/>
              <a:ext cx="869583" cy="1476574"/>
            </a:xfrm>
            <a:custGeom>
              <a:rect b="b" l="l" r="r" t="t"/>
              <a:pathLst>
                <a:path extrusionOk="0" h="877" w="517">
                  <a:moveTo>
                    <a:pt x="259" y="14"/>
                  </a:moveTo>
                  <a:cubicBezTo>
                    <a:pt x="393" y="14"/>
                    <a:pt x="503" y="124"/>
                    <a:pt x="503" y="259"/>
                  </a:cubicBezTo>
                  <a:cubicBezTo>
                    <a:pt x="503" y="382"/>
                    <a:pt x="412" y="483"/>
                    <a:pt x="293" y="500"/>
                  </a:cubicBezTo>
                  <a:cubicBezTo>
                    <a:pt x="293" y="863"/>
                    <a:pt x="293" y="863"/>
                    <a:pt x="293" y="863"/>
                  </a:cubicBezTo>
                  <a:cubicBezTo>
                    <a:pt x="229" y="863"/>
                    <a:pt x="229" y="863"/>
                    <a:pt x="229" y="863"/>
                  </a:cubicBezTo>
                  <a:cubicBezTo>
                    <a:pt x="229" y="501"/>
                    <a:pt x="229" y="501"/>
                    <a:pt x="229" y="501"/>
                  </a:cubicBezTo>
                  <a:cubicBezTo>
                    <a:pt x="108" y="487"/>
                    <a:pt x="14" y="384"/>
                    <a:pt x="14" y="259"/>
                  </a:cubicBezTo>
                  <a:cubicBezTo>
                    <a:pt x="14" y="124"/>
                    <a:pt x="124" y="14"/>
                    <a:pt x="259" y="14"/>
                  </a:cubicBezTo>
                  <a:moveTo>
                    <a:pt x="259" y="0"/>
                  </a:moveTo>
                  <a:cubicBezTo>
                    <a:pt x="116" y="0"/>
                    <a:pt x="0" y="116"/>
                    <a:pt x="0" y="259"/>
                  </a:cubicBezTo>
                  <a:cubicBezTo>
                    <a:pt x="0" y="385"/>
                    <a:pt x="92" y="492"/>
                    <a:pt x="216" y="513"/>
                  </a:cubicBezTo>
                  <a:cubicBezTo>
                    <a:pt x="216" y="863"/>
                    <a:pt x="216" y="863"/>
                    <a:pt x="216" y="863"/>
                  </a:cubicBezTo>
                  <a:cubicBezTo>
                    <a:pt x="216" y="877"/>
                    <a:pt x="216" y="877"/>
                    <a:pt x="216" y="877"/>
                  </a:cubicBezTo>
                  <a:cubicBezTo>
                    <a:pt x="229" y="877"/>
                    <a:pt x="229" y="877"/>
                    <a:pt x="229" y="877"/>
                  </a:cubicBezTo>
                  <a:cubicBezTo>
                    <a:pt x="293" y="877"/>
                    <a:pt x="293" y="877"/>
                    <a:pt x="293" y="877"/>
                  </a:cubicBezTo>
                  <a:cubicBezTo>
                    <a:pt x="307" y="877"/>
                    <a:pt x="307" y="877"/>
                    <a:pt x="307" y="877"/>
                  </a:cubicBezTo>
                  <a:cubicBezTo>
                    <a:pt x="307" y="863"/>
                    <a:pt x="307" y="863"/>
                    <a:pt x="307" y="863"/>
                  </a:cubicBezTo>
                  <a:cubicBezTo>
                    <a:pt x="307" y="512"/>
                    <a:pt x="307" y="512"/>
                    <a:pt x="307" y="512"/>
                  </a:cubicBezTo>
                  <a:cubicBezTo>
                    <a:pt x="364" y="501"/>
                    <a:pt x="415" y="472"/>
                    <a:pt x="453" y="428"/>
                  </a:cubicBezTo>
                  <a:cubicBezTo>
                    <a:pt x="494" y="381"/>
                    <a:pt x="517" y="321"/>
                    <a:pt x="517" y="259"/>
                  </a:cubicBezTo>
                  <a:cubicBezTo>
                    <a:pt x="517" y="116"/>
                    <a:pt x="401" y="0"/>
                    <a:pt x="259" y="0"/>
                  </a:cubicBez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grpSp>
        <p:nvGrpSpPr>
          <p:cNvPr id="10094" name="Google Shape;10094;p228"/>
          <p:cNvGrpSpPr/>
          <p:nvPr/>
        </p:nvGrpSpPr>
        <p:grpSpPr>
          <a:xfrm>
            <a:off x="6333287" y="2559474"/>
            <a:ext cx="1522023" cy="1303870"/>
            <a:chOff x="6573210" y="2209852"/>
            <a:chExt cx="1522023" cy="1303870"/>
          </a:xfrm>
        </p:grpSpPr>
        <p:sp>
          <p:nvSpPr>
            <p:cNvPr id="10095" name="Google Shape;10095;p228"/>
            <p:cNvSpPr/>
            <p:nvPr/>
          </p:nvSpPr>
          <p:spPr>
            <a:xfrm>
              <a:off x="6613608" y="2209852"/>
              <a:ext cx="1481625" cy="1263471"/>
            </a:xfrm>
            <a:custGeom>
              <a:rect b="b" l="l" r="r" t="t"/>
              <a:pathLst>
                <a:path extrusionOk="0" h="751" w="880">
                  <a:moveTo>
                    <a:pt x="777" y="162"/>
                  </a:moveTo>
                  <a:cubicBezTo>
                    <a:pt x="675" y="27"/>
                    <a:pt x="482" y="0"/>
                    <a:pt x="347" y="103"/>
                  </a:cubicBezTo>
                  <a:cubicBezTo>
                    <a:pt x="223" y="197"/>
                    <a:pt x="191" y="367"/>
                    <a:pt x="266" y="498"/>
                  </a:cubicBezTo>
                  <a:cubicBezTo>
                    <a:pt x="0" y="700"/>
                    <a:pt x="0" y="700"/>
                    <a:pt x="0" y="700"/>
                  </a:cubicBezTo>
                  <a:cubicBezTo>
                    <a:pt x="39" y="751"/>
                    <a:pt x="39" y="751"/>
                    <a:pt x="39" y="751"/>
                  </a:cubicBezTo>
                  <a:cubicBezTo>
                    <a:pt x="303" y="550"/>
                    <a:pt x="303" y="550"/>
                    <a:pt x="303" y="550"/>
                  </a:cubicBezTo>
                  <a:cubicBezTo>
                    <a:pt x="408" y="670"/>
                    <a:pt x="590" y="689"/>
                    <a:pt x="718" y="592"/>
                  </a:cubicBezTo>
                  <a:cubicBezTo>
                    <a:pt x="853" y="489"/>
                    <a:pt x="880" y="296"/>
                    <a:pt x="777" y="16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096" name="Google Shape;10096;p228"/>
            <p:cNvSpPr/>
            <p:nvPr/>
          </p:nvSpPr>
          <p:spPr>
            <a:xfrm>
              <a:off x="6573210" y="2248231"/>
              <a:ext cx="1522023" cy="1265491"/>
            </a:xfrm>
            <a:custGeom>
              <a:rect b="b" l="l" r="r" t="t"/>
              <a:pathLst>
                <a:path extrusionOk="0" h="752" w="904">
                  <a:moveTo>
                    <a:pt x="557" y="17"/>
                  </a:moveTo>
                  <a:cubicBezTo>
                    <a:pt x="649" y="17"/>
                    <a:pt x="741" y="59"/>
                    <a:pt x="801" y="139"/>
                  </a:cubicBezTo>
                  <a:cubicBezTo>
                    <a:pt x="904" y="273"/>
                    <a:pt x="877" y="466"/>
                    <a:pt x="742" y="569"/>
                  </a:cubicBezTo>
                  <a:cubicBezTo>
                    <a:pt x="687" y="611"/>
                    <a:pt x="622" y="631"/>
                    <a:pt x="557" y="631"/>
                  </a:cubicBezTo>
                  <a:cubicBezTo>
                    <a:pt x="472" y="631"/>
                    <a:pt x="387" y="595"/>
                    <a:pt x="327" y="527"/>
                  </a:cubicBezTo>
                  <a:cubicBezTo>
                    <a:pt x="63" y="728"/>
                    <a:pt x="63" y="728"/>
                    <a:pt x="63" y="728"/>
                  </a:cubicBezTo>
                  <a:cubicBezTo>
                    <a:pt x="24" y="677"/>
                    <a:pt x="24" y="677"/>
                    <a:pt x="24" y="677"/>
                  </a:cubicBezTo>
                  <a:cubicBezTo>
                    <a:pt x="290" y="475"/>
                    <a:pt x="290" y="475"/>
                    <a:pt x="290" y="475"/>
                  </a:cubicBezTo>
                  <a:cubicBezTo>
                    <a:pt x="215" y="344"/>
                    <a:pt x="247" y="174"/>
                    <a:pt x="371" y="80"/>
                  </a:cubicBezTo>
                  <a:cubicBezTo>
                    <a:pt x="427" y="38"/>
                    <a:pt x="492" y="17"/>
                    <a:pt x="557" y="17"/>
                  </a:cubicBezTo>
                  <a:moveTo>
                    <a:pt x="557" y="0"/>
                  </a:moveTo>
                  <a:cubicBezTo>
                    <a:pt x="485" y="0"/>
                    <a:pt x="418" y="23"/>
                    <a:pt x="361" y="66"/>
                  </a:cubicBezTo>
                  <a:cubicBezTo>
                    <a:pt x="298" y="114"/>
                    <a:pt x="255" y="183"/>
                    <a:pt x="239" y="260"/>
                  </a:cubicBezTo>
                  <a:cubicBezTo>
                    <a:pt x="225" y="332"/>
                    <a:pt x="235" y="406"/>
                    <a:pt x="267" y="470"/>
                  </a:cubicBezTo>
                  <a:cubicBezTo>
                    <a:pt x="14" y="663"/>
                    <a:pt x="14" y="663"/>
                    <a:pt x="14" y="663"/>
                  </a:cubicBezTo>
                  <a:cubicBezTo>
                    <a:pt x="0" y="673"/>
                    <a:pt x="0" y="673"/>
                    <a:pt x="0" y="673"/>
                  </a:cubicBezTo>
                  <a:cubicBezTo>
                    <a:pt x="11" y="687"/>
                    <a:pt x="11" y="687"/>
                    <a:pt x="11" y="687"/>
                  </a:cubicBezTo>
                  <a:cubicBezTo>
                    <a:pt x="49" y="738"/>
                    <a:pt x="49" y="738"/>
                    <a:pt x="49" y="738"/>
                  </a:cubicBezTo>
                  <a:cubicBezTo>
                    <a:pt x="60" y="752"/>
                    <a:pt x="60" y="752"/>
                    <a:pt x="60" y="752"/>
                  </a:cubicBezTo>
                  <a:cubicBezTo>
                    <a:pt x="74" y="741"/>
                    <a:pt x="74" y="741"/>
                    <a:pt x="74" y="741"/>
                  </a:cubicBezTo>
                  <a:cubicBezTo>
                    <a:pt x="325" y="551"/>
                    <a:pt x="325" y="551"/>
                    <a:pt x="325" y="551"/>
                  </a:cubicBezTo>
                  <a:cubicBezTo>
                    <a:pt x="386" y="613"/>
                    <a:pt x="469" y="648"/>
                    <a:pt x="557" y="648"/>
                  </a:cubicBezTo>
                  <a:cubicBezTo>
                    <a:pt x="628" y="648"/>
                    <a:pt x="696" y="626"/>
                    <a:pt x="753" y="582"/>
                  </a:cubicBezTo>
                  <a:cubicBezTo>
                    <a:pt x="822" y="530"/>
                    <a:pt x="866" y="454"/>
                    <a:pt x="878" y="368"/>
                  </a:cubicBezTo>
                  <a:cubicBezTo>
                    <a:pt x="890" y="282"/>
                    <a:pt x="867" y="197"/>
                    <a:pt x="815" y="128"/>
                  </a:cubicBezTo>
                  <a:cubicBezTo>
                    <a:pt x="784" y="87"/>
                    <a:pt x="745" y="55"/>
                    <a:pt x="699" y="32"/>
                  </a:cubicBezTo>
                  <a:cubicBezTo>
                    <a:pt x="655" y="11"/>
                    <a:pt x="606" y="0"/>
                    <a:pt x="557" y="0"/>
                  </a:cubicBez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grpSp>
        <p:nvGrpSpPr>
          <p:cNvPr id="10097" name="Google Shape;10097;p228"/>
          <p:cNvGrpSpPr/>
          <p:nvPr/>
        </p:nvGrpSpPr>
        <p:grpSpPr>
          <a:xfrm>
            <a:off x="3856843" y="4392568"/>
            <a:ext cx="1741186" cy="1512933"/>
            <a:chOff x="4096766" y="4042946"/>
            <a:chExt cx="1741186" cy="1512933"/>
          </a:xfrm>
        </p:grpSpPr>
        <p:sp>
          <p:nvSpPr>
            <p:cNvPr id="10098" name="Google Shape;10098;p228"/>
            <p:cNvSpPr/>
            <p:nvPr/>
          </p:nvSpPr>
          <p:spPr>
            <a:xfrm>
              <a:off x="4122015" y="4076274"/>
              <a:ext cx="1682608" cy="1479605"/>
            </a:xfrm>
            <a:custGeom>
              <a:rect b="b" l="l" r="r" t="t"/>
              <a:pathLst>
                <a:path extrusionOk="0" h="879" w="1000">
                  <a:moveTo>
                    <a:pt x="1000" y="51"/>
                  </a:moveTo>
                  <a:cubicBezTo>
                    <a:pt x="962" y="0"/>
                    <a:pt x="962" y="0"/>
                    <a:pt x="962" y="0"/>
                  </a:cubicBezTo>
                  <a:cubicBezTo>
                    <a:pt x="511" y="342"/>
                    <a:pt x="511" y="342"/>
                    <a:pt x="511" y="342"/>
                  </a:cubicBezTo>
                  <a:cubicBezTo>
                    <a:pt x="411" y="254"/>
                    <a:pt x="260" y="245"/>
                    <a:pt x="150" y="329"/>
                  </a:cubicBezTo>
                  <a:cubicBezTo>
                    <a:pt x="25" y="424"/>
                    <a:pt x="0" y="603"/>
                    <a:pt x="95" y="729"/>
                  </a:cubicBezTo>
                  <a:cubicBezTo>
                    <a:pt x="191" y="854"/>
                    <a:pt x="370" y="879"/>
                    <a:pt x="495" y="783"/>
                  </a:cubicBezTo>
                  <a:cubicBezTo>
                    <a:pt x="619" y="689"/>
                    <a:pt x="645" y="515"/>
                    <a:pt x="554" y="389"/>
                  </a:cubicBezTo>
                  <a:lnTo>
                    <a:pt x="1000" y="5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099" name="Google Shape;10099;p228"/>
            <p:cNvSpPr/>
            <p:nvPr/>
          </p:nvSpPr>
          <p:spPr>
            <a:xfrm>
              <a:off x="4096766" y="4042946"/>
              <a:ext cx="1741186" cy="1472534"/>
            </a:xfrm>
            <a:custGeom>
              <a:rect b="b" l="l" r="r" t="t"/>
              <a:pathLst>
                <a:path extrusionOk="0" h="875" w="1035">
                  <a:moveTo>
                    <a:pt x="977" y="20"/>
                  </a:moveTo>
                  <a:cubicBezTo>
                    <a:pt x="1015" y="71"/>
                    <a:pt x="1015" y="71"/>
                    <a:pt x="1015" y="71"/>
                  </a:cubicBezTo>
                  <a:cubicBezTo>
                    <a:pt x="569" y="409"/>
                    <a:pt x="569" y="409"/>
                    <a:pt x="569" y="409"/>
                  </a:cubicBezTo>
                  <a:cubicBezTo>
                    <a:pt x="660" y="535"/>
                    <a:pt x="634" y="709"/>
                    <a:pt x="510" y="803"/>
                  </a:cubicBezTo>
                  <a:cubicBezTo>
                    <a:pt x="459" y="843"/>
                    <a:pt x="398" y="861"/>
                    <a:pt x="338" y="861"/>
                  </a:cubicBezTo>
                  <a:cubicBezTo>
                    <a:pt x="252" y="861"/>
                    <a:pt x="167" y="823"/>
                    <a:pt x="110" y="749"/>
                  </a:cubicBezTo>
                  <a:cubicBezTo>
                    <a:pt x="15" y="623"/>
                    <a:pt x="40" y="444"/>
                    <a:pt x="165" y="349"/>
                  </a:cubicBezTo>
                  <a:cubicBezTo>
                    <a:pt x="217" y="310"/>
                    <a:pt x="277" y="291"/>
                    <a:pt x="337" y="291"/>
                  </a:cubicBezTo>
                  <a:cubicBezTo>
                    <a:pt x="406" y="291"/>
                    <a:pt x="473" y="315"/>
                    <a:pt x="526" y="362"/>
                  </a:cubicBezTo>
                  <a:cubicBezTo>
                    <a:pt x="977" y="20"/>
                    <a:pt x="977" y="20"/>
                    <a:pt x="977" y="20"/>
                  </a:cubicBezTo>
                  <a:moveTo>
                    <a:pt x="979" y="0"/>
                  </a:moveTo>
                  <a:cubicBezTo>
                    <a:pt x="968" y="9"/>
                    <a:pt x="968" y="9"/>
                    <a:pt x="968" y="9"/>
                  </a:cubicBezTo>
                  <a:cubicBezTo>
                    <a:pt x="527" y="344"/>
                    <a:pt x="527" y="344"/>
                    <a:pt x="527" y="344"/>
                  </a:cubicBezTo>
                  <a:cubicBezTo>
                    <a:pt x="474" y="301"/>
                    <a:pt x="407" y="277"/>
                    <a:pt x="337" y="277"/>
                  </a:cubicBezTo>
                  <a:cubicBezTo>
                    <a:pt x="272" y="277"/>
                    <a:pt x="209" y="298"/>
                    <a:pt x="157" y="338"/>
                  </a:cubicBezTo>
                  <a:cubicBezTo>
                    <a:pt x="25" y="438"/>
                    <a:pt x="0" y="626"/>
                    <a:pt x="99" y="757"/>
                  </a:cubicBezTo>
                  <a:cubicBezTo>
                    <a:pt x="128" y="795"/>
                    <a:pt x="164" y="825"/>
                    <a:pt x="207" y="845"/>
                  </a:cubicBezTo>
                  <a:cubicBezTo>
                    <a:pt x="247" y="865"/>
                    <a:pt x="293" y="875"/>
                    <a:pt x="338" y="875"/>
                  </a:cubicBezTo>
                  <a:cubicBezTo>
                    <a:pt x="404" y="875"/>
                    <a:pt x="466" y="854"/>
                    <a:pt x="519" y="814"/>
                  </a:cubicBezTo>
                  <a:cubicBezTo>
                    <a:pt x="581" y="767"/>
                    <a:pt x="622" y="698"/>
                    <a:pt x="634" y="620"/>
                  </a:cubicBezTo>
                  <a:cubicBezTo>
                    <a:pt x="645" y="547"/>
                    <a:pt x="628" y="474"/>
                    <a:pt x="588" y="412"/>
                  </a:cubicBezTo>
                  <a:cubicBezTo>
                    <a:pt x="1024" y="82"/>
                    <a:pt x="1024" y="82"/>
                    <a:pt x="1024" y="82"/>
                  </a:cubicBezTo>
                  <a:cubicBezTo>
                    <a:pt x="1035" y="73"/>
                    <a:pt x="1035" y="73"/>
                    <a:pt x="1035" y="73"/>
                  </a:cubicBezTo>
                  <a:cubicBezTo>
                    <a:pt x="1026" y="62"/>
                    <a:pt x="1026" y="62"/>
                    <a:pt x="1026" y="62"/>
                  </a:cubicBezTo>
                  <a:cubicBezTo>
                    <a:pt x="988" y="11"/>
                    <a:pt x="988" y="11"/>
                    <a:pt x="988" y="11"/>
                  </a:cubicBezTo>
                  <a:lnTo>
                    <a:pt x="979" y="0"/>
                  </a:ln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grpSp>
        <p:nvGrpSpPr>
          <p:cNvPr id="10100" name="Google Shape;10100;p228"/>
          <p:cNvGrpSpPr/>
          <p:nvPr/>
        </p:nvGrpSpPr>
        <p:grpSpPr>
          <a:xfrm>
            <a:off x="6411054" y="4471345"/>
            <a:ext cx="1437186" cy="1056427"/>
            <a:chOff x="6650977" y="4121723"/>
            <a:chExt cx="1437186" cy="1056427"/>
          </a:xfrm>
        </p:grpSpPr>
        <p:sp>
          <p:nvSpPr>
            <p:cNvPr id="10101" name="Google Shape;10101;p228"/>
            <p:cNvSpPr/>
            <p:nvPr/>
          </p:nvSpPr>
          <p:spPr>
            <a:xfrm>
              <a:off x="6683296" y="4154042"/>
              <a:ext cx="1378608" cy="1024108"/>
            </a:xfrm>
            <a:custGeom>
              <a:rect b="b" l="l" r="r" t="t"/>
              <a:pathLst>
                <a:path extrusionOk="0" h="609" w="819">
                  <a:moveTo>
                    <a:pt x="663" y="119"/>
                  </a:moveTo>
                  <a:cubicBezTo>
                    <a:pt x="555" y="56"/>
                    <a:pt x="418" y="85"/>
                    <a:pt x="345" y="183"/>
                  </a:cubicBezTo>
                  <a:cubicBezTo>
                    <a:pt x="32" y="0"/>
                    <a:pt x="32" y="0"/>
                    <a:pt x="32" y="0"/>
                  </a:cubicBezTo>
                  <a:cubicBezTo>
                    <a:pt x="0" y="56"/>
                    <a:pt x="0" y="56"/>
                    <a:pt x="0" y="56"/>
                  </a:cubicBezTo>
                  <a:cubicBezTo>
                    <a:pt x="314" y="238"/>
                    <a:pt x="314" y="238"/>
                    <a:pt x="314" y="238"/>
                  </a:cubicBezTo>
                  <a:cubicBezTo>
                    <a:pt x="269" y="349"/>
                    <a:pt x="311" y="479"/>
                    <a:pt x="417" y="541"/>
                  </a:cubicBezTo>
                  <a:cubicBezTo>
                    <a:pt x="534" y="609"/>
                    <a:pt x="683" y="569"/>
                    <a:pt x="751" y="453"/>
                  </a:cubicBezTo>
                  <a:cubicBezTo>
                    <a:pt x="819" y="336"/>
                    <a:pt x="779" y="187"/>
                    <a:pt x="663" y="11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102" name="Google Shape;10102;p228"/>
            <p:cNvSpPr/>
            <p:nvPr/>
          </p:nvSpPr>
          <p:spPr>
            <a:xfrm>
              <a:off x="6650977" y="4121723"/>
              <a:ext cx="1437186" cy="1021079"/>
            </a:xfrm>
            <a:custGeom>
              <a:rect b="b" l="l" r="r" t="t"/>
              <a:pathLst>
                <a:path extrusionOk="0" h="607" w="854">
                  <a:moveTo>
                    <a:pt x="51" y="19"/>
                  </a:moveTo>
                  <a:cubicBezTo>
                    <a:pt x="364" y="202"/>
                    <a:pt x="364" y="202"/>
                    <a:pt x="364" y="202"/>
                  </a:cubicBezTo>
                  <a:cubicBezTo>
                    <a:pt x="411" y="139"/>
                    <a:pt x="484" y="104"/>
                    <a:pt x="559" y="104"/>
                  </a:cubicBezTo>
                  <a:cubicBezTo>
                    <a:pt x="601" y="104"/>
                    <a:pt x="643" y="115"/>
                    <a:pt x="682" y="138"/>
                  </a:cubicBezTo>
                  <a:cubicBezTo>
                    <a:pt x="798" y="206"/>
                    <a:pt x="838" y="355"/>
                    <a:pt x="770" y="472"/>
                  </a:cubicBezTo>
                  <a:cubicBezTo>
                    <a:pt x="725" y="550"/>
                    <a:pt x="643" y="593"/>
                    <a:pt x="559" y="593"/>
                  </a:cubicBezTo>
                  <a:cubicBezTo>
                    <a:pt x="517" y="593"/>
                    <a:pt x="475" y="582"/>
                    <a:pt x="436" y="560"/>
                  </a:cubicBezTo>
                  <a:cubicBezTo>
                    <a:pt x="330" y="498"/>
                    <a:pt x="288" y="368"/>
                    <a:pt x="333" y="257"/>
                  </a:cubicBezTo>
                  <a:cubicBezTo>
                    <a:pt x="19" y="75"/>
                    <a:pt x="19" y="75"/>
                    <a:pt x="19" y="75"/>
                  </a:cubicBezTo>
                  <a:cubicBezTo>
                    <a:pt x="51" y="19"/>
                    <a:pt x="51" y="19"/>
                    <a:pt x="51" y="19"/>
                  </a:cubicBezTo>
                  <a:moveTo>
                    <a:pt x="46" y="0"/>
                  </a:moveTo>
                  <a:cubicBezTo>
                    <a:pt x="39" y="12"/>
                    <a:pt x="39" y="12"/>
                    <a:pt x="39" y="12"/>
                  </a:cubicBezTo>
                  <a:cubicBezTo>
                    <a:pt x="7" y="68"/>
                    <a:pt x="7" y="68"/>
                    <a:pt x="7" y="68"/>
                  </a:cubicBezTo>
                  <a:cubicBezTo>
                    <a:pt x="0" y="80"/>
                    <a:pt x="0" y="80"/>
                    <a:pt x="0" y="80"/>
                  </a:cubicBezTo>
                  <a:cubicBezTo>
                    <a:pt x="12" y="87"/>
                    <a:pt x="12" y="87"/>
                    <a:pt x="12" y="87"/>
                  </a:cubicBezTo>
                  <a:cubicBezTo>
                    <a:pt x="315" y="263"/>
                    <a:pt x="315" y="263"/>
                    <a:pt x="315" y="263"/>
                  </a:cubicBezTo>
                  <a:cubicBezTo>
                    <a:pt x="296" y="317"/>
                    <a:pt x="296" y="377"/>
                    <a:pt x="314" y="431"/>
                  </a:cubicBezTo>
                  <a:cubicBezTo>
                    <a:pt x="334" y="490"/>
                    <a:pt x="375" y="540"/>
                    <a:pt x="429" y="572"/>
                  </a:cubicBezTo>
                  <a:cubicBezTo>
                    <a:pt x="469" y="595"/>
                    <a:pt x="513" y="607"/>
                    <a:pt x="559" y="607"/>
                  </a:cubicBezTo>
                  <a:cubicBezTo>
                    <a:pt x="603" y="607"/>
                    <a:pt x="647" y="595"/>
                    <a:pt x="686" y="574"/>
                  </a:cubicBezTo>
                  <a:cubicBezTo>
                    <a:pt x="726" y="551"/>
                    <a:pt x="759" y="518"/>
                    <a:pt x="782" y="479"/>
                  </a:cubicBezTo>
                  <a:cubicBezTo>
                    <a:pt x="854" y="356"/>
                    <a:pt x="812" y="197"/>
                    <a:pt x="689" y="126"/>
                  </a:cubicBezTo>
                  <a:cubicBezTo>
                    <a:pt x="649" y="103"/>
                    <a:pt x="605" y="91"/>
                    <a:pt x="559" y="91"/>
                  </a:cubicBezTo>
                  <a:cubicBezTo>
                    <a:pt x="483" y="91"/>
                    <a:pt x="409" y="125"/>
                    <a:pt x="361" y="184"/>
                  </a:cubicBezTo>
                  <a:cubicBezTo>
                    <a:pt x="58" y="7"/>
                    <a:pt x="58" y="7"/>
                    <a:pt x="58" y="7"/>
                  </a:cubicBezTo>
                  <a:lnTo>
                    <a:pt x="46" y="0"/>
                  </a:ln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grpSp>
        <p:nvGrpSpPr>
          <p:cNvPr id="10103" name="Google Shape;10103;p228"/>
          <p:cNvGrpSpPr/>
          <p:nvPr/>
        </p:nvGrpSpPr>
        <p:grpSpPr>
          <a:xfrm>
            <a:off x="3986119" y="2855395"/>
            <a:ext cx="1487684" cy="1123086"/>
            <a:chOff x="4226042" y="2505773"/>
            <a:chExt cx="1487684" cy="1123086"/>
          </a:xfrm>
        </p:grpSpPr>
        <p:sp>
          <p:nvSpPr>
            <p:cNvPr id="10104" name="Google Shape;10104;p228"/>
            <p:cNvSpPr/>
            <p:nvPr/>
          </p:nvSpPr>
          <p:spPr>
            <a:xfrm>
              <a:off x="4226042" y="2505773"/>
              <a:ext cx="1455365" cy="1090766"/>
            </a:xfrm>
            <a:custGeom>
              <a:rect b="b" l="l" r="r" t="t"/>
              <a:pathLst>
                <a:path extrusionOk="0" h="648" w="865">
                  <a:moveTo>
                    <a:pt x="865" y="593"/>
                  </a:moveTo>
                  <a:cubicBezTo>
                    <a:pt x="570" y="421"/>
                    <a:pt x="570" y="421"/>
                    <a:pt x="570" y="421"/>
                  </a:cubicBezTo>
                  <a:cubicBezTo>
                    <a:pt x="623" y="295"/>
                    <a:pt x="575" y="147"/>
                    <a:pt x="454" y="76"/>
                  </a:cubicBezTo>
                  <a:cubicBezTo>
                    <a:pt x="322" y="0"/>
                    <a:pt x="153" y="44"/>
                    <a:pt x="76" y="176"/>
                  </a:cubicBezTo>
                  <a:cubicBezTo>
                    <a:pt x="0" y="308"/>
                    <a:pt x="44" y="477"/>
                    <a:pt x="176" y="554"/>
                  </a:cubicBezTo>
                  <a:cubicBezTo>
                    <a:pt x="300" y="626"/>
                    <a:pt x="457" y="591"/>
                    <a:pt x="539" y="477"/>
                  </a:cubicBezTo>
                  <a:cubicBezTo>
                    <a:pt x="833" y="648"/>
                    <a:pt x="833" y="648"/>
                    <a:pt x="833" y="648"/>
                  </a:cubicBezTo>
                  <a:lnTo>
                    <a:pt x="865" y="59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105" name="Google Shape;10105;p228"/>
            <p:cNvSpPr/>
            <p:nvPr/>
          </p:nvSpPr>
          <p:spPr>
            <a:xfrm>
              <a:off x="4226042" y="2548192"/>
              <a:ext cx="1487684" cy="1080667"/>
            </a:xfrm>
            <a:custGeom>
              <a:rect b="b" l="l" r="r" t="t"/>
              <a:pathLst>
                <a:path extrusionOk="0" h="642" w="884">
                  <a:moveTo>
                    <a:pt x="316" y="14"/>
                  </a:moveTo>
                  <a:cubicBezTo>
                    <a:pt x="363" y="14"/>
                    <a:pt x="411" y="26"/>
                    <a:pt x="454" y="51"/>
                  </a:cubicBezTo>
                  <a:cubicBezTo>
                    <a:pt x="575" y="122"/>
                    <a:pt x="623" y="270"/>
                    <a:pt x="570" y="396"/>
                  </a:cubicBezTo>
                  <a:cubicBezTo>
                    <a:pt x="865" y="568"/>
                    <a:pt x="865" y="568"/>
                    <a:pt x="865" y="568"/>
                  </a:cubicBezTo>
                  <a:cubicBezTo>
                    <a:pt x="833" y="623"/>
                    <a:pt x="833" y="623"/>
                    <a:pt x="833" y="623"/>
                  </a:cubicBezTo>
                  <a:cubicBezTo>
                    <a:pt x="539" y="452"/>
                    <a:pt x="539" y="452"/>
                    <a:pt x="539" y="452"/>
                  </a:cubicBezTo>
                  <a:cubicBezTo>
                    <a:pt x="486" y="526"/>
                    <a:pt x="402" y="567"/>
                    <a:pt x="315" y="567"/>
                  </a:cubicBezTo>
                  <a:cubicBezTo>
                    <a:pt x="268" y="567"/>
                    <a:pt x="220" y="555"/>
                    <a:pt x="176" y="529"/>
                  </a:cubicBezTo>
                  <a:cubicBezTo>
                    <a:pt x="44" y="452"/>
                    <a:pt x="0" y="283"/>
                    <a:pt x="76" y="151"/>
                  </a:cubicBezTo>
                  <a:cubicBezTo>
                    <a:pt x="128" y="63"/>
                    <a:pt x="220" y="14"/>
                    <a:pt x="316" y="14"/>
                  </a:cubicBezTo>
                  <a:moveTo>
                    <a:pt x="316" y="0"/>
                  </a:moveTo>
                  <a:cubicBezTo>
                    <a:pt x="266" y="0"/>
                    <a:pt x="216" y="13"/>
                    <a:pt x="173" y="37"/>
                  </a:cubicBezTo>
                  <a:cubicBezTo>
                    <a:pt x="128" y="63"/>
                    <a:pt x="91" y="100"/>
                    <a:pt x="65" y="144"/>
                  </a:cubicBezTo>
                  <a:cubicBezTo>
                    <a:pt x="26" y="211"/>
                    <a:pt x="15" y="289"/>
                    <a:pt x="35" y="364"/>
                  </a:cubicBezTo>
                  <a:cubicBezTo>
                    <a:pt x="55" y="439"/>
                    <a:pt x="102" y="502"/>
                    <a:pt x="169" y="541"/>
                  </a:cubicBezTo>
                  <a:cubicBezTo>
                    <a:pt x="214" y="567"/>
                    <a:pt x="264" y="581"/>
                    <a:pt x="315" y="581"/>
                  </a:cubicBezTo>
                  <a:cubicBezTo>
                    <a:pt x="404" y="581"/>
                    <a:pt x="488" y="540"/>
                    <a:pt x="543" y="470"/>
                  </a:cubicBezTo>
                  <a:cubicBezTo>
                    <a:pt x="826" y="635"/>
                    <a:pt x="826" y="635"/>
                    <a:pt x="826" y="635"/>
                  </a:cubicBezTo>
                  <a:cubicBezTo>
                    <a:pt x="838" y="642"/>
                    <a:pt x="838" y="642"/>
                    <a:pt x="838" y="642"/>
                  </a:cubicBezTo>
                  <a:cubicBezTo>
                    <a:pt x="845" y="630"/>
                    <a:pt x="845" y="630"/>
                    <a:pt x="845" y="630"/>
                  </a:cubicBezTo>
                  <a:cubicBezTo>
                    <a:pt x="877" y="575"/>
                    <a:pt x="877" y="575"/>
                    <a:pt x="877" y="575"/>
                  </a:cubicBezTo>
                  <a:cubicBezTo>
                    <a:pt x="884" y="563"/>
                    <a:pt x="884" y="563"/>
                    <a:pt x="884" y="563"/>
                  </a:cubicBezTo>
                  <a:cubicBezTo>
                    <a:pt x="872" y="556"/>
                    <a:pt x="872" y="556"/>
                    <a:pt x="872" y="556"/>
                  </a:cubicBezTo>
                  <a:cubicBezTo>
                    <a:pt x="588" y="390"/>
                    <a:pt x="588" y="390"/>
                    <a:pt x="588" y="390"/>
                  </a:cubicBezTo>
                  <a:cubicBezTo>
                    <a:pt x="610" y="329"/>
                    <a:pt x="611" y="261"/>
                    <a:pt x="591" y="199"/>
                  </a:cubicBezTo>
                  <a:cubicBezTo>
                    <a:pt x="568" y="132"/>
                    <a:pt x="522" y="75"/>
                    <a:pt x="461" y="40"/>
                  </a:cubicBezTo>
                  <a:cubicBezTo>
                    <a:pt x="417" y="14"/>
                    <a:pt x="367" y="0"/>
                    <a:pt x="316" y="0"/>
                  </a:cubicBez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sp>
        <p:nvSpPr>
          <p:cNvPr id="10106" name="Google Shape;10106;p228"/>
          <p:cNvSpPr/>
          <p:nvPr/>
        </p:nvSpPr>
        <p:spPr>
          <a:xfrm>
            <a:off x="5533230" y="5523674"/>
            <a:ext cx="672098" cy="557621"/>
          </a:xfrm>
          <a:custGeom>
            <a:rect b="b" l="l" r="r" t="t"/>
            <a:pathLst>
              <a:path extrusionOk="0" h="301" w="364">
                <a:moveTo>
                  <a:pt x="332" y="98"/>
                </a:moveTo>
                <a:lnTo>
                  <a:pt x="332" y="98"/>
                </a:lnTo>
                <a:lnTo>
                  <a:pt x="323" y="100"/>
                </a:lnTo>
                <a:lnTo>
                  <a:pt x="317" y="105"/>
                </a:lnTo>
                <a:lnTo>
                  <a:pt x="312" y="110"/>
                </a:lnTo>
                <a:lnTo>
                  <a:pt x="310" y="120"/>
                </a:lnTo>
                <a:lnTo>
                  <a:pt x="310" y="120"/>
                </a:lnTo>
                <a:lnTo>
                  <a:pt x="312" y="127"/>
                </a:lnTo>
                <a:lnTo>
                  <a:pt x="317" y="134"/>
                </a:lnTo>
                <a:lnTo>
                  <a:pt x="323" y="138"/>
                </a:lnTo>
                <a:lnTo>
                  <a:pt x="332" y="139"/>
                </a:lnTo>
                <a:lnTo>
                  <a:pt x="332" y="139"/>
                </a:lnTo>
                <a:lnTo>
                  <a:pt x="339" y="138"/>
                </a:lnTo>
                <a:lnTo>
                  <a:pt x="346" y="134"/>
                </a:lnTo>
                <a:lnTo>
                  <a:pt x="350" y="127"/>
                </a:lnTo>
                <a:lnTo>
                  <a:pt x="352" y="120"/>
                </a:lnTo>
                <a:lnTo>
                  <a:pt x="352" y="120"/>
                </a:lnTo>
                <a:lnTo>
                  <a:pt x="350" y="110"/>
                </a:lnTo>
                <a:lnTo>
                  <a:pt x="346" y="105"/>
                </a:lnTo>
                <a:lnTo>
                  <a:pt x="339" y="100"/>
                </a:lnTo>
                <a:lnTo>
                  <a:pt x="332" y="98"/>
                </a:lnTo>
                <a:lnTo>
                  <a:pt x="332" y="98"/>
                </a:lnTo>
                <a:close/>
                <a:moveTo>
                  <a:pt x="35" y="98"/>
                </a:moveTo>
                <a:lnTo>
                  <a:pt x="35" y="98"/>
                </a:lnTo>
                <a:lnTo>
                  <a:pt x="25" y="100"/>
                </a:lnTo>
                <a:lnTo>
                  <a:pt x="20" y="105"/>
                </a:lnTo>
                <a:lnTo>
                  <a:pt x="15" y="110"/>
                </a:lnTo>
                <a:lnTo>
                  <a:pt x="13" y="120"/>
                </a:lnTo>
                <a:lnTo>
                  <a:pt x="13" y="120"/>
                </a:lnTo>
                <a:lnTo>
                  <a:pt x="15" y="127"/>
                </a:lnTo>
                <a:lnTo>
                  <a:pt x="20" y="134"/>
                </a:lnTo>
                <a:lnTo>
                  <a:pt x="25" y="138"/>
                </a:lnTo>
                <a:lnTo>
                  <a:pt x="35" y="139"/>
                </a:lnTo>
                <a:lnTo>
                  <a:pt x="35" y="139"/>
                </a:lnTo>
                <a:lnTo>
                  <a:pt x="42" y="138"/>
                </a:lnTo>
                <a:lnTo>
                  <a:pt x="49" y="134"/>
                </a:lnTo>
                <a:lnTo>
                  <a:pt x="53" y="127"/>
                </a:lnTo>
                <a:lnTo>
                  <a:pt x="54" y="120"/>
                </a:lnTo>
                <a:lnTo>
                  <a:pt x="54" y="120"/>
                </a:lnTo>
                <a:lnTo>
                  <a:pt x="53" y="110"/>
                </a:lnTo>
                <a:lnTo>
                  <a:pt x="49" y="105"/>
                </a:lnTo>
                <a:lnTo>
                  <a:pt x="42" y="100"/>
                </a:lnTo>
                <a:lnTo>
                  <a:pt x="35" y="98"/>
                </a:lnTo>
                <a:lnTo>
                  <a:pt x="35" y="98"/>
                </a:lnTo>
                <a:close/>
                <a:moveTo>
                  <a:pt x="270" y="60"/>
                </a:moveTo>
                <a:lnTo>
                  <a:pt x="270" y="60"/>
                </a:lnTo>
                <a:lnTo>
                  <a:pt x="263" y="62"/>
                </a:lnTo>
                <a:lnTo>
                  <a:pt x="258" y="63"/>
                </a:lnTo>
                <a:lnTo>
                  <a:pt x="252" y="65"/>
                </a:lnTo>
                <a:lnTo>
                  <a:pt x="248" y="69"/>
                </a:lnTo>
                <a:lnTo>
                  <a:pt x="245" y="74"/>
                </a:lnTo>
                <a:lnTo>
                  <a:pt x="241" y="80"/>
                </a:lnTo>
                <a:lnTo>
                  <a:pt x="239" y="85"/>
                </a:lnTo>
                <a:lnTo>
                  <a:pt x="239" y="91"/>
                </a:lnTo>
                <a:lnTo>
                  <a:pt x="239" y="91"/>
                </a:lnTo>
                <a:lnTo>
                  <a:pt x="239" y="98"/>
                </a:lnTo>
                <a:lnTo>
                  <a:pt x="241" y="103"/>
                </a:lnTo>
                <a:lnTo>
                  <a:pt x="245" y="109"/>
                </a:lnTo>
                <a:lnTo>
                  <a:pt x="248" y="112"/>
                </a:lnTo>
                <a:lnTo>
                  <a:pt x="252" y="116"/>
                </a:lnTo>
                <a:lnTo>
                  <a:pt x="258" y="120"/>
                </a:lnTo>
                <a:lnTo>
                  <a:pt x="263" y="121"/>
                </a:lnTo>
                <a:lnTo>
                  <a:pt x="270" y="121"/>
                </a:lnTo>
                <a:lnTo>
                  <a:pt x="270" y="121"/>
                </a:lnTo>
                <a:lnTo>
                  <a:pt x="276" y="121"/>
                </a:lnTo>
                <a:lnTo>
                  <a:pt x="281" y="120"/>
                </a:lnTo>
                <a:lnTo>
                  <a:pt x="287" y="116"/>
                </a:lnTo>
                <a:lnTo>
                  <a:pt x="292" y="112"/>
                </a:lnTo>
                <a:lnTo>
                  <a:pt x="296" y="109"/>
                </a:lnTo>
                <a:lnTo>
                  <a:pt x="297" y="103"/>
                </a:lnTo>
                <a:lnTo>
                  <a:pt x="299" y="98"/>
                </a:lnTo>
                <a:lnTo>
                  <a:pt x="301" y="91"/>
                </a:lnTo>
                <a:lnTo>
                  <a:pt x="301" y="91"/>
                </a:lnTo>
                <a:lnTo>
                  <a:pt x="299" y="85"/>
                </a:lnTo>
                <a:lnTo>
                  <a:pt x="297" y="80"/>
                </a:lnTo>
                <a:lnTo>
                  <a:pt x="296" y="74"/>
                </a:lnTo>
                <a:lnTo>
                  <a:pt x="292" y="69"/>
                </a:lnTo>
                <a:lnTo>
                  <a:pt x="287" y="65"/>
                </a:lnTo>
                <a:lnTo>
                  <a:pt x="281" y="63"/>
                </a:lnTo>
                <a:lnTo>
                  <a:pt x="276" y="62"/>
                </a:lnTo>
                <a:lnTo>
                  <a:pt x="270" y="60"/>
                </a:lnTo>
                <a:lnTo>
                  <a:pt x="270" y="60"/>
                </a:lnTo>
                <a:close/>
                <a:moveTo>
                  <a:pt x="364" y="248"/>
                </a:moveTo>
                <a:lnTo>
                  <a:pt x="330" y="248"/>
                </a:lnTo>
                <a:lnTo>
                  <a:pt x="330" y="183"/>
                </a:lnTo>
                <a:lnTo>
                  <a:pt x="330" y="183"/>
                </a:lnTo>
                <a:lnTo>
                  <a:pt x="330" y="176"/>
                </a:lnTo>
                <a:lnTo>
                  <a:pt x="328" y="167"/>
                </a:lnTo>
                <a:lnTo>
                  <a:pt x="321" y="152"/>
                </a:lnTo>
                <a:lnTo>
                  <a:pt x="321" y="152"/>
                </a:lnTo>
                <a:lnTo>
                  <a:pt x="332" y="150"/>
                </a:lnTo>
                <a:lnTo>
                  <a:pt x="332" y="150"/>
                </a:lnTo>
                <a:lnTo>
                  <a:pt x="337" y="152"/>
                </a:lnTo>
                <a:lnTo>
                  <a:pt x="345" y="154"/>
                </a:lnTo>
                <a:lnTo>
                  <a:pt x="350" y="158"/>
                </a:lnTo>
                <a:lnTo>
                  <a:pt x="355" y="161"/>
                </a:lnTo>
                <a:lnTo>
                  <a:pt x="359" y="167"/>
                </a:lnTo>
                <a:lnTo>
                  <a:pt x="363" y="172"/>
                </a:lnTo>
                <a:lnTo>
                  <a:pt x="364" y="178"/>
                </a:lnTo>
                <a:lnTo>
                  <a:pt x="364" y="185"/>
                </a:lnTo>
                <a:lnTo>
                  <a:pt x="364" y="248"/>
                </a:lnTo>
                <a:close/>
                <a:moveTo>
                  <a:pt x="96" y="60"/>
                </a:moveTo>
                <a:lnTo>
                  <a:pt x="96" y="60"/>
                </a:lnTo>
                <a:lnTo>
                  <a:pt x="89" y="62"/>
                </a:lnTo>
                <a:lnTo>
                  <a:pt x="83" y="63"/>
                </a:lnTo>
                <a:lnTo>
                  <a:pt x="78" y="65"/>
                </a:lnTo>
                <a:lnTo>
                  <a:pt x="74" y="69"/>
                </a:lnTo>
                <a:lnTo>
                  <a:pt x="71" y="74"/>
                </a:lnTo>
                <a:lnTo>
                  <a:pt x="67" y="80"/>
                </a:lnTo>
                <a:lnTo>
                  <a:pt x="65" y="85"/>
                </a:lnTo>
                <a:lnTo>
                  <a:pt x="65" y="91"/>
                </a:lnTo>
                <a:lnTo>
                  <a:pt x="65" y="91"/>
                </a:lnTo>
                <a:lnTo>
                  <a:pt x="65" y="98"/>
                </a:lnTo>
                <a:lnTo>
                  <a:pt x="67" y="103"/>
                </a:lnTo>
                <a:lnTo>
                  <a:pt x="71" y="109"/>
                </a:lnTo>
                <a:lnTo>
                  <a:pt x="74" y="112"/>
                </a:lnTo>
                <a:lnTo>
                  <a:pt x="78" y="116"/>
                </a:lnTo>
                <a:lnTo>
                  <a:pt x="83" y="120"/>
                </a:lnTo>
                <a:lnTo>
                  <a:pt x="89" y="121"/>
                </a:lnTo>
                <a:lnTo>
                  <a:pt x="96" y="121"/>
                </a:lnTo>
                <a:lnTo>
                  <a:pt x="96" y="121"/>
                </a:lnTo>
                <a:lnTo>
                  <a:pt x="102" y="121"/>
                </a:lnTo>
                <a:lnTo>
                  <a:pt x="107" y="120"/>
                </a:lnTo>
                <a:lnTo>
                  <a:pt x="112" y="116"/>
                </a:lnTo>
                <a:lnTo>
                  <a:pt x="118" y="112"/>
                </a:lnTo>
                <a:lnTo>
                  <a:pt x="122" y="109"/>
                </a:lnTo>
                <a:lnTo>
                  <a:pt x="123" y="103"/>
                </a:lnTo>
                <a:lnTo>
                  <a:pt x="125" y="98"/>
                </a:lnTo>
                <a:lnTo>
                  <a:pt x="127" y="91"/>
                </a:lnTo>
                <a:lnTo>
                  <a:pt x="127" y="91"/>
                </a:lnTo>
                <a:lnTo>
                  <a:pt x="125" y="85"/>
                </a:lnTo>
                <a:lnTo>
                  <a:pt x="123" y="80"/>
                </a:lnTo>
                <a:lnTo>
                  <a:pt x="122" y="74"/>
                </a:lnTo>
                <a:lnTo>
                  <a:pt x="118" y="69"/>
                </a:lnTo>
                <a:lnTo>
                  <a:pt x="112" y="65"/>
                </a:lnTo>
                <a:lnTo>
                  <a:pt x="107" y="63"/>
                </a:lnTo>
                <a:lnTo>
                  <a:pt x="102" y="62"/>
                </a:lnTo>
                <a:lnTo>
                  <a:pt x="96" y="60"/>
                </a:lnTo>
                <a:lnTo>
                  <a:pt x="96" y="60"/>
                </a:lnTo>
                <a:close/>
                <a:moveTo>
                  <a:pt x="35" y="150"/>
                </a:moveTo>
                <a:lnTo>
                  <a:pt x="35" y="150"/>
                </a:lnTo>
                <a:lnTo>
                  <a:pt x="44" y="152"/>
                </a:lnTo>
                <a:lnTo>
                  <a:pt x="44" y="152"/>
                </a:lnTo>
                <a:lnTo>
                  <a:pt x="38" y="167"/>
                </a:lnTo>
                <a:lnTo>
                  <a:pt x="36" y="176"/>
                </a:lnTo>
                <a:lnTo>
                  <a:pt x="35" y="183"/>
                </a:lnTo>
                <a:lnTo>
                  <a:pt x="35" y="248"/>
                </a:lnTo>
                <a:lnTo>
                  <a:pt x="0" y="248"/>
                </a:lnTo>
                <a:lnTo>
                  <a:pt x="0" y="185"/>
                </a:lnTo>
                <a:lnTo>
                  <a:pt x="0" y="185"/>
                </a:lnTo>
                <a:lnTo>
                  <a:pt x="0" y="178"/>
                </a:lnTo>
                <a:lnTo>
                  <a:pt x="2" y="172"/>
                </a:lnTo>
                <a:lnTo>
                  <a:pt x="6" y="167"/>
                </a:lnTo>
                <a:lnTo>
                  <a:pt x="9" y="161"/>
                </a:lnTo>
                <a:lnTo>
                  <a:pt x="15" y="158"/>
                </a:lnTo>
                <a:lnTo>
                  <a:pt x="20" y="154"/>
                </a:lnTo>
                <a:lnTo>
                  <a:pt x="27" y="152"/>
                </a:lnTo>
                <a:lnTo>
                  <a:pt x="35" y="150"/>
                </a:lnTo>
                <a:lnTo>
                  <a:pt x="35" y="150"/>
                </a:lnTo>
                <a:close/>
                <a:moveTo>
                  <a:pt x="183" y="0"/>
                </a:moveTo>
                <a:lnTo>
                  <a:pt x="183" y="0"/>
                </a:lnTo>
                <a:lnTo>
                  <a:pt x="174" y="0"/>
                </a:lnTo>
                <a:lnTo>
                  <a:pt x="165" y="4"/>
                </a:lnTo>
                <a:lnTo>
                  <a:pt x="158" y="7"/>
                </a:lnTo>
                <a:lnTo>
                  <a:pt x="151" y="13"/>
                </a:lnTo>
                <a:lnTo>
                  <a:pt x="145" y="20"/>
                </a:lnTo>
                <a:lnTo>
                  <a:pt x="141" y="27"/>
                </a:lnTo>
                <a:lnTo>
                  <a:pt x="138" y="36"/>
                </a:lnTo>
                <a:lnTo>
                  <a:pt x="138" y="45"/>
                </a:lnTo>
                <a:lnTo>
                  <a:pt x="138" y="45"/>
                </a:lnTo>
                <a:lnTo>
                  <a:pt x="138" y="54"/>
                </a:lnTo>
                <a:lnTo>
                  <a:pt x="141" y="62"/>
                </a:lnTo>
                <a:lnTo>
                  <a:pt x="145" y="71"/>
                </a:lnTo>
                <a:lnTo>
                  <a:pt x="151" y="76"/>
                </a:lnTo>
                <a:lnTo>
                  <a:pt x="158" y="81"/>
                </a:lnTo>
                <a:lnTo>
                  <a:pt x="165" y="87"/>
                </a:lnTo>
                <a:lnTo>
                  <a:pt x="174" y="89"/>
                </a:lnTo>
                <a:lnTo>
                  <a:pt x="183" y="91"/>
                </a:lnTo>
                <a:lnTo>
                  <a:pt x="183" y="91"/>
                </a:lnTo>
                <a:lnTo>
                  <a:pt x="192" y="89"/>
                </a:lnTo>
                <a:lnTo>
                  <a:pt x="200" y="87"/>
                </a:lnTo>
                <a:lnTo>
                  <a:pt x="209" y="81"/>
                </a:lnTo>
                <a:lnTo>
                  <a:pt x="214" y="76"/>
                </a:lnTo>
                <a:lnTo>
                  <a:pt x="219" y="71"/>
                </a:lnTo>
                <a:lnTo>
                  <a:pt x="225" y="62"/>
                </a:lnTo>
                <a:lnTo>
                  <a:pt x="227" y="54"/>
                </a:lnTo>
                <a:lnTo>
                  <a:pt x="229" y="45"/>
                </a:lnTo>
                <a:lnTo>
                  <a:pt x="229" y="45"/>
                </a:lnTo>
                <a:lnTo>
                  <a:pt x="227" y="36"/>
                </a:lnTo>
                <a:lnTo>
                  <a:pt x="225" y="27"/>
                </a:lnTo>
                <a:lnTo>
                  <a:pt x="219" y="20"/>
                </a:lnTo>
                <a:lnTo>
                  <a:pt x="214" y="13"/>
                </a:lnTo>
                <a:lnTo>
                  <a:pt x="209" y="7"/>
                </a:lnTo>
                <a:lnTo>
                  <a:pt x="200" y="4"/>
                </a:lnTo>
                <a:lnTo>
                  <a:pt x="192" y="0"/>
                </a:lnTo>
                <a:lnTo>
                  <a:pt x="183" y="0"/>
                </a:lnTo>
                <a:lnTo>
                  <a:pt x="183" y="0"/>
                </a:lnTo>
                <a:close/>
                <a:moveTo>
                  <a:pt x="319" y="272"/>
                </a:moveTo>
                <a:lnTo>
                  <a:pt x="265" y="272"/>
                </a:lnTo>
                <a:lnTo>
                  <a:pt x="265" y="174"/>
                </a:lnTo>
                <a:lnTo>
                  <a:pt x="265" y="174"/>
                </a:lnTo>
                <a:lnTo>
                  <a:pt x="265" y="163"/>
                </a:lnTo>
                <a:lnTo>
                  <a:pt x="263" y="154"/>
                </a:lnTo>
                <a:lnTo>
                  <a:pt x="259" y="145"/>
                </a:lnTo>
                <a:lnTo>
                  <a:pt x="256" y="136"/>
                </a:lnTo>
                <a:lnTo>
                  <a:pt x="256" y="136"/>
                </a:lnTo>
                <a:lnTo>
                  <a:pt x="263" y="134"/>
                </a:lnTo>
                <a:lnTo>
                  <a:pt x="270" y="134"/>
                </a:lnTo>
                <a:lnTo>
                  <a:pt x="270" y="134"/>
                </a:lnTo>
                <a:lnTo>
                  <a:pt x="279" y="136"/>
                </a:lnTo>
                <a:lnTo>
                  <a:pt x="288" y="138"/>
                </a:lnTo>
                <a:lnTo>
                  <a:pt x="297" y="143"/>
                </a:lnTo>
                <a:lnTo>
                  <a:pt x="305" y="149"/>
                </a:lnTo>
                <a:lnTo>
                  <a:pt x="310" y="156"/>
                </a:lnTo>
                <a:lnTo>
                  <a:pt x="316" y="165"/>
                </a:lnTo>
                <a:lnTo>
                  <a:pt x="317" y="174"/>
                </a:lnTo>
                <a:lnTo>
                  <a:pt x="319" y="183"/>
                </a:lnTo>
                <a:lnTo>
                  <a:pt x="319" y="272"/>
                </a:lnTo>
                <a:close/>
                <a:moveTo>
                  <a:pt x="100" y="174"/>
                </a:moveTo>
                <a:lnTo>
                  <a:pt x="100" y="272"/>
                </a:lnTo>
                <a:lnTo>
                  <a:pt x="45" y="272"/>
                </a:lnTo>
                <a:lnTo>
                  <a:pt x="45" y="183"/>
                </a:lnTo>
                <a:lnTo>
                  <a:pt x="45" y="183"/>
                </a:lnTo>
                <a:lnTo>
                  <a:pt x="47" y="174"/>
                </a:lnTo>
                <a:lnTo>
                  <a:pt x="51" y="165"/>
                </a:lnTo>
                <a:lnTo>
                  <a:pt x="54" y="156"/>
                </a:lnTo>
                <a:lnTo>
                  <a:pt x="60" y="149"/>
                </a:lnTo>
                <a:lnTo>
                  <a:pt x="67" y="143"/>
                </a:lnTo>
                <a:lnTo>
                  <a:pt x="76" y="138"/>
                </a:lnTo>
                <a:lnTo>
                  <a:pt x="85" y="136"/>
                </a:lnTo>
                <a:lnTo>
                  <a:pt x="96" y="134"/>
                </a:lnTo>
                <a:lnTo>
                  <a:pt x="96" y="134"/>
                </a:lnTo>
                <a:lnTo>
                  <a:pt x="103" y="134"/>
                </a:lnTo>
                <a:lnTo>
                  <a:pt x="109" y="136"/>
                </a:lnTo>
                <a:lnTo>
                  <a:pt x="109" y="136"/>
                </a:lnTo>
                <a:lnTo>
                  <a:pt x="105" y="145"/>
                </a:lnTo>
                <a:lnTo>
                  <a:pt x="102" y="154"/>
                </a:lnTo>
                <a:lnTo>
                  <a:pt x="100" y="163"/>
                </a:lnTo>
                <a:lnTo>
                  <a:pt x="100" y="174"/>
                </a:lnTo>
                <a:lnTo>
                  <a:pt x="100" y="174"/>
                </a:lnTo>
                <a:close/>
                <a:moveTo>
                  <a:pt x="111" y="301"/>
                </a:moveTo>
                <a:lnTo>
                  <a:pt x="254" y="301"/>
                </a:lnTo>
                <a:lnTo>
                  <a:pt x="254" y="174"/>
                </a:lnTo>
                <a:lnTo>
                  <a:pt x="254" y="174"/>
                </a:lnTo>
                <a:lnTo>
                  <a:pt x="252" y="159"/>
                </a:lnTo>
                <a:lnTo>
                  <a:pt x="248" y="145"/>
                </a:lnTo>
                <a:lnTo>
                  <a:pt x="241" y="134"/>
                </a:lnTo>
                <a:lnTo>
                  <a:pt x="232" y="123"/>
                </a:lnTo>
                <a:lnTo>
                  <a:pt x="223" y="114"/>
                </a:lnTo>
                <a:lnTo>
                  <a:pt x="210" y="109"/>
                </a:lnTo>
                <a:lnTo>
                  <a:pt x="198" y="103"/>
                </a:lnTo>
                <a:lnTo>
                  <a:pt x="183" y="101"/>
                </a:lnTo>
                <a:lnTo>
                  <a:pt x="183" y="101"/>
                </a:lnTo>
                <a:lnTo>
                  <a:pt x="169" y="103"/>
                </a:lnTo>
                <a:lnTo>
                  <a:pt x="154" y="109"/>
                </a:lnTo>
                <a:lnTo>
                  <a:pt x="143" y="114"/>
                </a:lnTo>
                <a:lnTo>
                  <a:pt x="132" y="123"/>
                </a:lnTo>
                <a:lnTo>
                  <a:pt x="123" y="134"/>
                </a:lnTo>
                <a:lnTo>
                  <a:pt x="116" y="145"/>
                </a:lnTo>
                <a:lnTo>
                  <a:pt x="112" y="159"/>
                </a:lnTo>
                <a:lnTo>
                  <a:pt x="111" y="174"/>
                </a:lnTo>
                <a:lnTo>
                  <a:pt x="111" y="301"/>
                </a:lnTo>
                <a:close/>
              </a:path>
            </a:pathLst>
          </a:custGeom>
          <a:solidFill>
            <a:schemeClr val="l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2400">
              <a:solidFill>
                <a:schemeClr val="dk2"/>
              </a:solidFill>
              <a:latin typeface="Lato Light"/>
              <a:ea typeface="Lato Light"/>
              <a:cs typeface="Lato Light"/>
              <a:sym typeface="Lato Light"/>
            </a:endParaRPr>
          </a:p>
        </p:txBody>
      </p:sp>
      <p:grpSp>
        <p:nvGrpSpPr>
          <p:cNvPr id="10107" name="Google Shape;10107;p228"/>
          <p:cNvGrpSpPr/>
          <p:nvPr/>
        </p:nvGrpSpPr>
        <p:grpSpPr>
          <a:xfrm>
            <a:off x="4744605" y="3330081"/>
            <a:ext cx="2447155" cy="1753306"/>
            <a:chOff x="4984528" y="2980459"/>
            <a:chExt cx="2447155" cy="1753306"/>
          </a:xfrm>
        </p:grpSpPr>
        <p:sp>
          <p:nvSpPr>
            <p:cNvPr id="10108" name="Google Shape;10108;p228"/>
            <p:cNvSpPr/>
            <p:nvPr/>
          </p:nvSpPr>
          <p:spPr>
            <a:xfrm>
              <a:off x="4984528" y="2980459"/>
              <a:ext cx="2447155" cy="1753306"/>
            </a:xfrm>
            <a:custGeom>
              <a:rect b="b" l="l" r="r" t="t"/>
              <a:pathLst>
                <a:path extrusionOk="0" h="1042" w="1454">
                  <a:moveTo>
                    <a:pt x="1413" y="410"/>
                  </a:moveTo>
                  <a:cubicBezTo>
                    <a:pt x="1359" y="338"/>
                    <a:pt x="1272" y="327"/>
                    <a:pt x="1224" y="327"/>
                  </a:cubicBezTo>
                  <a:cubicBezTo>
                    <a:pt x="1214" y="327"/>
                    <a:pt x="1204" y="328"/>
                    <a:pt x="1197" y="328"/>
                  </a:cubicBezTo>
                  <a:cubicBezTo>
                    <a:pt x="1201" y="297"/>
                    <a:pt x="1200" y="224"/>
                    <a:pt x="1119" y="150"/>
                  </a:cubicBezTo>
                  <a:cubicBezTo>
                    <a:pt x="1082" y="117"/>
                    <a:pt x="1037" y="101"/>
                    <a:pt x="984" y="101"/>
                  </a:cubicBezTo>
                  <a:cubicBezTo>
                    <a:pt x="935" y="101"/>
                    <a:pt x="893" y="115"/>
                    <a:pt x="875" y="122"/>
                  </a:cubicBezTo>
                  <a:cubicBezTo>
                    <a:pt x="859" y="91"/>
                    <a:pt x="799" y="0"/>
                    <a:pt x="641" y="0"/>
                  </a:cubicBezTo>
                  <a:cubicBezTo>
                    <a:pt x="637" y="0"/>
                    <a:pt x="632" y="0"/>
                    <a:pt x="627" y="0"/>
                  </a:cubicBezTo>
                  <a:cubicBezTo>
                    <a:pt x="437" y="6"/>
                    <a:pt x="395" y="158"/>
                    <a:pt x="386" y="202"/>
                  </a:cubicBezTo>
                  <a:cubicBezTo>
                    <a:pt x="371" y="199"/>
                    <a:pt x="357" y="198"/>
                    <a:pt x="343" y="198"/>
                  </a:cubicBezTo>
                  <a:cubicBezTo>
                    <a:pt x="246" y="198"/>
                    <a:pt x="214" y="273"/>
                    <a:pt x="205" y="300"/>
                  </a:cubicBezTo>
                  <a:cubicBezTo>
                    <a:pt x="200" y="300"/>
                    <a:pt x="194" y="299"/>
                    <a:pt x="188" y="299"/>
                  </a:cubicBezTo>
                  <a:cubicBezTo>
                    <a:pt x="132" y="299"/>
                    <a:pt x="76" y="335"/>
                    <a:pt x="42" y="393"/>
                  </a:cubicBezTo>
                  <a:cubicBezTo>
                    <a:pt x="2" y="461"/>
                    <a:pt x="0" y="542"/>
                    <a:pt x="37" y="610"/>
                  </a:cubicBezTo>
                  <a:cubicBezTo>
                    <a:pt x="88" y="702"/>
                    <a:pt x="175" y="721"/>
                    <a:pt x="240" y="721"/>
                  </a:cubicBezTo>
                  <a:cubicBezTo>
                    <a:pt x="274" y="721"/>
                    <a:pt x="302" y="716"/>
                    <a:pt x="317" y="712"/>
                  </a:cubicBezTo>
                  <a:cubicBezTo>
                    <a:pt x="322" y="744"/>
                    <a:pt x="347" y="823"/>
                    <a:pt x="453" y="841"/>
                  </a:cubicBezTo>
                  <a:cubicBezTo>
                    <a:pt x="465" y="843"/>
                    <a:pt x="477" y="844"/>
                    <a:pt x="489" y="844"/>
                  </a:cubicBezTo>
                  <a:cubicBezTo>
                    <a:pt x="568" y="844"/>
                    <a:pt x="621" y="797"/>
                    <a:pt x="644" y="770"/>
                  </a:cubicBezTo>
                  <a:cubicBezTo>
                    <a:pt x="655" y="799"/>
                    <a:pt x="689" y="847"/>
                    <a:pt x="791" y="873"/>
                  </a:cubicBezTo>
                  <a:cubicBezTo>
                    <a:pt x="778" y="928"/>
                    <a:pt x="746" y="1003"/>
                    <a:pt x="673" y="1042"/>
                  </a:cubicBezTo>
                  <a:cubicBezTo>
                    <a:pt x="673" y="1042"/>
                    <a:pt x="966" y="1042"/>
                    <a:pt x="1099" y="761"/>
                  </a:cubicBezTo>
                  <a:cubicBezTo>
                    <a:pt x="1100" y="760"/>
                    <a:pt x="1101" y="758"/>
                    <a:pt x="1102" y="757"/>
                  </a:cubicBezTo>
                  <a:cubicBezTo>
                    <a:pt x="1123" y="763"/>
                    <a:pt x="1143" y="766"/>
                    <a:pt x="1162" y="766"/>
                  </a:cubicBezTo>
                  <a:cubicBezTo>
                    <a:pt x="1238" y="766"/>
                    <a:pt x="1274" y="717"/>
                    <a:pt x="1285" y="700"/>
                  </a:cubicBezTo>
                  <a:cubicBezTo>
                    <a:pt x="1339" y="699"/>
                    <a:pt x="1390" y="661"/>
                    <a:pt x="1420" y="601"/>
                  </a:cubicBezTo>
                  <a:cubicBezTo>
                    <a:pt x="1454" y="534"/>
                    <a:pt x="1451" y="461"/>
                    <a:pt x="1413" y="410"/>
                  </a:cubicBezTo>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sp>
          <p:nvSpPr>
            <p:cNvPr id="10109" name="Google Shape;10109;p228"/>
            <p:cNvSpPr/>
            <p:nvPr/>
          </p:nvSpPr>
          <p:spPr>
            <a:xfrm>
              <a:off x="5114815" y="3093575"/>
              <a:ext cx="2187593" cy="1500814"/>
            </a:xfrm>
            <a:custGeom>
              <a:rect b="b" l="l" r="r" t="t"/>
              <a:pathLst>
                <a:path extrusionOk="0" h="892" w="1300">
                  <a:moveTo>
                    <a:pt x="1263" y="334"/>
                  </a:moveTo>
                  <a:cubicBezTo>
                    <a:pt x="1215" y="275"/>
                    <a:pt x="1137" y="267"/>
                    <a:pt x="1095" y="267"/>
                  </a:cubicBezTo>
                  <a:cubicBezTo>
                    <a:pt x="1085" y="267"/>
                    <a:pt x="1077" y="267"/>
                    <a:pt x="1070" y="268"/>
                  </a:cubicBezTo>
                  <a:cubicBezTo>
                    <a:pt x="1074" y="242"/>
                    <a:pt x="1073" y="183"/>
                    <a:pt x="1000" y="123"/>
                  </a:cubicBezTo>
                  <a:cubicBezTo>
                    <a:pt x="968" y="96"/>
                    <a:pt x="927" y="82"/>
                    <a:pt x="880" y="82"/>
                  </a:cubicBezTo>
                  <a:cubicBezTo>
                    <a:pt x="836" y="82"/>
                    <a:pt x="799" y="94"/>
                    <a:pt x="782" y="100"/>
                  </a:cubicBezTo>
                  <a:cubicBezTo>
                    <a:pt x="768" y="75"/>
                    <a:pt x="714" y="0"/>
                    <a:pt x="573" y="0"/>
                  </a:cubicBezTo>
                  <a:cubicBezTo>
                    <a:pt x="569" y="0"/>
                    <a:pt x="565" y="0"/>
                    <a:pt x="561" y="1"/>
                  </a:cubicBezTo>
                  <a:cubicBezTo>
                    <a:pt x="391" y="6"/>
                    <a:pt x="353" y="129"/>
                    <a:pt x="346" y="165"/>
                  </a:cubicBezTo>
                  <a:cubicBezTo>
                    <a:pt x="332" y="162"/>
                    <a:pt x="319" y="161"/>
                    <a:pt x="307" y="161"/>
                  </a:cubicBezTo>
                  <a:cubicBezTo>
                    <a:pt x="220" y="161"/>
                    <a:pt x="191" y="222"/>
                    <a:pt x="183" y="245"/>
                  </a:cubicBezTo>
                  <a:cubicBezTo>
                    <a:pt x="178" y="244"/>
                    <a:pt x="173" y="244"/>
                    <a:pt x="168" y="244"/>
                  </a:cubicBezTo>
                  <a:cubicBezTo>
                    <a:pt x="118" y="244"/>
                    <a:pt x="68" y="273"/>
                    <a:pt x="38" y="320"/>
                  </a:cubicBezTo>
                  <a:cubicBezTo>
                    <a:pt x="2" y="376"/>
                    <a:pt x="0" y="442"/>
                    <a:pt x="33" y="496"/>
                  </a:cubicBezTo>
                  <a:cubicBezTo>
                    <a:pt x="78" y="571"/>
                    <a:pt x="157" y="587"/>
                    <a:pt x="214" y="587"/>
                  </a:cubicBezTo>
                  <a:cubicBezTo>
                    <a:pt x="245" y="587"/>
                    <a:pt x="270" y="582"/>
                    <a:pt x="283" y="580"/>
                  </a:cubicBezTo>
                  <a:cubicBezTo>
                    <a:pt x="288" y="605"/>
                    <a:pt x="310" y="669"/>
                    <a:pt x="405" y="685"/>
                  </a:cubicBezTo>
                  <a:cubicBezTo>
                    <a:pt x="416" y="686"/>
                    <a:pt x="426" y="687"/>
                    <a:pt x="437" y="687"/>
                  </a:cubicBezTo>
                  <a:cubicBezTo>
                    <a:pt x="508" y="687"/>
                    <a:pt x="555" y="649"/>
                    <a:pt x="576" y="627"/>
                  </a:cubicBezTo>
                  <a:cubicBezTo>
                    <a:pt x="586" y="650"/>
                    <a:pt x="654" y="737"/>
                    <a:pt x="792" y="752"/>
                  </a:cubicBezTo>
                  <a:cubicBezTo>
                    <a:pt x="780" y="798"/>
                    <a:pt x="763" y="849"/>
                    <a:pt x="702" y="892"/>
                  </a:cubicBezTo>
                  <a:cubicBezTo>
                    <a:pt x="702" y="892"/>
                    <a:pt x="864" y="847"/>
                    <a:pt x="983" y="619"/>
                  </a:cubicBezTo>
                  <a:cubicBezTo>
                    <a:pt x="984" y="618"/>
                    <a:pt x="984" y="617"/>
                    <a:pt x="985" y="616"/>
                  </a:cubicBezTo>
                  <a:cubicBezTo>
                    <a:pt x="1004" y="621"/>
                    <a:pt x="1022" y="623"/>
                    <a:pt x="1039" y="623"/>
                  </a:cubicBezTo>
                  <a:cubicBezTo>
                    <a:pt x="1107" y="623"/>
                    <a:pt x="1139" y="584"/>
                    <a:pt x="1149" y="570"/>
                  </a:cubicBezTo>
                  <a:cubicBezTo>
                    <a:pt x="1197" y="569"/>
                    <a:pt x="1243" y="538"/>
                    <a:pt x="1270" y="489"/>
                  </a:cubicBezTo>
                  <a:cubicBezTo>
                    <a:pt x="1300" y="435"/>
                    <a:pt x="1297" y="375"/>
                    <a:pt x="1263" y="33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2"/>
                </a:solidFill>
                <a:latin typeface="Lato Light"/>
                <a:ea typeface="Lato Light"/>
                <a:cs typeface="Lato Light"/>
                <a:sym typeface="Lato Light"/>
              </a:endParaRPr>
            </a:p>
          </p:txBody>
        </p:sp>
      </p:grpSp>
      <p:sp>
        <p:nvSpPr>
          <p:cNvPr id="10110" name="Google Shape;10110;p228"/>
          <p:cNvSpPr/>
          <p:nvPr/>
        </p:nvSpPr>
        <p:spPr>
          <a:xfrm>
            <a:off x="4235499" y="5104333"/>
            <a:ext cx="405594" cy="456671"/>
          </a:xfrm>
          <a:custGeom>
            <a:rect b="b" l="l" r="r" t="t"/>
            <a:pathLst>
              <a:path extrusionOk="0" h="21600" w="2160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10111" name="Google Shape;10111;p228"/>
          <p:cNvSpPr/>
          <p:nvPr/>
        </p:nvSpPr>
        <p:spPr>
          <a:xfrm>
            <a:off x="4262393" y="3154162"/>
            <a:ext cx="495418" cy="45669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10112" name="Google Shape;10112;p228"/>
          <p:cNvSpPr/>
          <p:nvPr/>
        </p:nvSpPr>
        <p:spPr>
          <a:xfrm>
            <a:off x="7117782" y="4867170"/>
            <a:ext cx="495725" cy="456671"/>
          </a:xfrm>
          <a:custGeom>
            <a:rect b="b" l="l" r="r" t="t"/>
            <a:pathLst>
              <a:path extrusionOk="0" h="21600" w="2160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10113" name="Google Shape;10113;p228"/>
          <p:cNvSpPr/>
          <p:nvPr/>
        </p:nvSpPr>
        <p:spPr>
          <a:xfrm>
            <a:off x="5621416" y="2249249"/>
            <a:ext cx="495725" cy="456671"/>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10114" name="Google Shape;10114;p228"/>
          <p:cNvSpPr/>
          <p:nvPr/>
        </p:nvSpPr>
        <p:spPr>
          <a:xfrm>
            <a:off x="7062485" y="2889794"/>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15" name="Google Shape;10115;p228"/>
          <p:cNvSpPr/>
          <p:nvPr/>
        </p:nvSpPr>
        <p:spPr>
          <a:xfrm>
            <a:off x="2945989" y="3017552"/>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10116" name="Google Shape;10116;p228"/>
          <p:cNvSpPr/>
          <p:nvPr/>
        </p:nvSpPr>
        <p:spPr>
          <a:xfrm>
            <a:off x="2945989" y="3828857"/>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10117" name="Google Shape;10117;p228"/>
          <p:cNvSpPr/>
          <p:nvPr/>
        </p:nvSpPr>
        <p:spPr>
          <a:xfrm>
            <a:off x="2945989" y="4640162"/>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10118" name="Google Shape;10118;p228"/>
          <p:cNvGrpSpPr/>
          <p:nvPr/>
        </p:nvGrpSpPr>
        <p:grpSpPr>
          <a:xfrm>
            <a:off x="141772" y="2939403"/>
            <a:ext cx="2698095" cy="810399"/>
            <a:chOff x="8041341" y="2583618"/>
            <a:chExt cx="2698095" cy="810399"/>
          </a:xfrm>
        </p:grpSpPr>
        <p:sp>
          <p:nvSpPr>
            <p:cNvPr id="10119" name="Google Shape;10119;p228"/>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120" name="Google Shape;10120;p228"/>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121" name="Google Shape;10121;p228"/>
          <p:cNvGrpSpPr/>
          <p:nvPr/>
        </p:nvGrpSpPr>
        <p:grpSpPr>
          <a:xfrm>
            <a:off x="141772" y="3761466"/>
            <a:ext cx="2698095" cy="763946"/>
            <a:chOff x="8041341" y="2583618"/>
            <a:chExt cx="2698095" cy="763946"/>
          </a:xfrm>
        </p:grpSpPr>
        <p:sp>
          <p:nvSpPr>
            <p:cNvPr id="10122" name="Google Shape;10122;p228"/>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123" name="Google Shape;10123;p228"/>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124" name="Google Shape;10124;p228"/>
          <p:cNvGrpSpPr/>
          <p:nvPr/>
        </p:nvGrpSpPr>
        <p:grpSpPr>
          <a:xfrm>
            <a:off x="155220" y="4539973"/>
            <a:ext cx="2698095" cy="838442"/>
            <a:chOff x="8041341" y="2555575"/>
            <a:chExt cx="2698095" cy="838442"/>
          </a:xfrm>
        </p:grpSpPr>
        <p:sp>
          <p:nvSpPr>
            <p:cNvPr id="10125" name="Google Shape;10125;p228"/>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126" name="Google Shape;10126;p228"/>
            <p:cNvSpPr txBox="1"/>
            <p:nvPr/>
          </p:nvSpPr>
          <p:spPr>
            <a:xfrm>
              <a:off x="8472622" y="2555575"/>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10127" name="Google Shape;10127;p228"/>
          <p:cNvSpPr/>
          <p:nvPr/>
        </p:nvSpPr>
        <p:spPr>
          <a:xfrm>
            <a:off x="2963407" y="3118679"/>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sp>
        <p:nvSpPr>
          <p:cNvPr id="10128" name="Google Shape;10128;p228"/>
          <p:cNvSpPr/>
          <p:nvPr/>
        </p:nvSpPr>
        <p:spPr>
          <a:xfrm>
            <a:off x="2954697" y="3954769"/>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10129" name="Google Shape;10129;p228"/>
          <p:cNvSpPr/>
          <p:nvPr/>
        </p:nvSpPr>
        <p:spPr>
          <a:xfrm>
            <a:off x="2970078" y="4762263"/>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10130" name="Google Shape;10130;p228"/>
          <p:cNvSpPr/>
          <p:nvPr/>
        </p:nvSpPr>
        <p:spPr>
          <a:xfrm>
            <a:off x="8366298" y="3397346"/>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10131" name="Google Shape;10131;p228"/>
          <p:cNvSpPr/>
          <p:nvPr/>
        </p:nvSpPr>
        <p:spPr>
          <a:xfrm>
            <a:off x="8366297" y="4208651"/>
            <a:ext cx="555387" cy="550931"/>
          </a:xfrm>
          <a:prstGeom prst="roundRect">
            <a:avLst>
              <a:gd fmla="val 16667"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10132" name="Google Shape;10132;p228"/>
          <p:cNvGrpSpPr/>
          <p:nvPr/>
        </p:nvGrpSpPr>
        <p:grpSpPr>
          <a:xfrm>
            <a:off x="9096498" y="3297157"/>
            <a:ext cx="2711543" cy="810399"/>
            <a:chOff x="8027893" y="2583618"/>
            <a:chExt cx="2711543" cy="810399"/>
          </a:xfrm>
        </p:grpSpPr>
        <p:sp>
          <p:nvSpPr>
            <p:cNvPr id="10133" name="Google Shape;10133;p228"/>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134" name="Google Shape;10134;p228"/>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135" name="Google Shape;10135;p228"/>
          <p:cNvGrpSpPr/>
          <p:nvPr/>
        </p:nvGrpSpPr>
        <p:grpSpPr>
          <a:xfrm>
            <a:off x="9096498" y="4119220"/>
            <a:ext cx="2711543" cy="763946"/>
            <a:chOff x="8027893" y="2583618"/>
            <a:chExt cx="2711543" cy="763946"/>
          </a:xfrm>
        </p:grpSpPr>
        <p:sp>
          <p:nvSpPr>
            <p:cNvPr id="10136" name="Google Shape;10136;p228"/>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137" name="Google Shape;10137;p228"/>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10138" name="Google Shape;10138;p228"/>
          <p:cNvSpPr/>
          <p:nvPr/>
        </p:nvSpPr>
        <p:spPr>
          <a:xfrm>
            <a:off x="8390387" y="3519447"/>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sp>
        <p:nvSpPr>
          <p:cNvPr id="10139" name="Google Shape;10139;p228"/>
          <p:cNvSpPr/>
          <p:nvPr/>
        </p:nvSpPr>
        <p:spPr>
          <a:xfrm>
            <a:off x="8383271" y="4309055"/>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05</a:t>
            </a:r>
            <a:endParaRPr sz="2000">
              <a:solidFill>
                <a:srgbClr val="FFFFFF"/>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10107"/>
                                        </p:tgtEl>
                                        <p:attrNameLst>
                                          <p:attrName>style.visibility</p:attrName>
                                        </p:attrNameLst>
                                      </p:cBhvr>
                                      <p:to>
                                        <p:strVal val="visible"/>
                                      </p:to>
                                    </p:set>
                                    <p:anim calcmode="lin" valueType="num">
                                      <p:cBhvr additive="base">
                                        <p:cTn dur="500"/>
                                        <p:tgtEl>
                                          <p:spTgt spid="10107"/>
                                        </p:tgtEl>
                                        <p:attrNameLst>
                                          <p:attrName>ppt_y</p:attrName>
                                        </p:attrNameLst>
                                      </p:cBhvr>
                                      <p:tavLst>
                                        <p:tav fmla="" tm="0">
                                          <p:val>
                                            <p:strVal val="#ppt_y+1"/>
                                          </p:val>
                                        </p:tav>
                                        <p:tav fmla="" tm="100000">
                                          <p:val>
                                            <p:strVal val="#ppt_y"/>
                                          </p:val>
                                        </p:tav>
                                      </p:tavLst>
                                    </p:anim>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091"/>
                                        </p:tgtEl>
                                        <p:attrNameLst>
                                          <p:attrName>style.visibility</p:attrName>
                                        </p:attrNameLst>
                                      </p:cBhvr>
                                      <p:to>
                                        <p:strVal val="visible"/>
                                      </p:to>
                                    </p:set>
                                    <p:animEffect filter="fade" transition="in">
                                      <p:cBhvr>
                                        <p:cTn dur="500"/>
                                        <p:tgtEl>
                                          <p:spTgt spid="1009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094"/>
                                        </p:tgtEl>
                                        <p:attrNameLst>
                                          <p:attrName>style.visibility</p:attrName>
                                        </p:attrNameLst>
                                      </p:cBhvr>
                                      <p:to>
                                        <p:strVal val="visible"/>
                                      </p:to>
                                    </p:set>
                                    <p:animEffect filter="fade" transition="in">
                                      <p:cBhvr>
                                        <p:cTn dur="500"/>
                                        <p:tgtEl>
                                          <p:spTgt spid="10094"/>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0100"/>
                                        </p:tgtEl>
                                        <p:attrNameLst>
                                          <p:attrName>style.visibility</p:attrName>
                                        </p:attrNameLst>
                                      </p:cBhvr>
                                      <p:to>
                                        <p:strVal val="visible"/>
                                      </p:to>
                                    </p:set>
                                    <p:animEffect filter="fade" transition="in">
                                      <p:cBhvr>
                                        <p:cTn dur="500"/>
                                        <p:tgtEl>
                                          <p:spTgt spid="10100"/>
                                        </p:tgtEl>
                                      </p:cBhvr>
                                    </p:animEffect>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10106"/>
                                        </p:tgtEl>
                                        <p:attrNameLst>
                                          <p:attrName>style.visibility</p:attrName>
                                        </p:attrNameLst>
                                      </p:cBhvr>
                                      <p:to>
                                        <p:strVal val="visible"/>
                                      </p:to>
                                    </p:set>
                                    <p:anim calcmode="lin" valueType="num">
                                      <p:cBhvr additive="base">
                                        <p:cTn dur="500"/>
                                        <p:tgtEl>
                                          <p:spTgt spid="10106"/>
                                        </p:tgtEl>
                                        <p:attrNameLst>
                                          <p:attrName>ppt_w</p:attrName>
                                        </p:attrNameLst>
                                      </p:cBhvr>
                                      <p:tavLst>
                                        <p:tav fmla="" tm="0">
                                          <p:val>
                                            <p:strVal val="0"/>
                                          </p:val>
                                        </p:tav>
                                        <p:tav fmla="" tm="100000">
                                          <p:val>
                                            <p:strVal val="#ppt_w"/>
                                          </p:val>
                                        </p:tav>
                                      </p:tavLst>
                                    </p:anim>
                                    <p:anim calcmode="lin" valueType="num">
                                      <p:cBhvr additive="base">
                                        <p:cTn dur="500"/>
                                        <p:tgtEl>
                                          <p:spTgt spid="10106"/>
                                        </p:tgtEl>
                                        <p:attrNameLst>
                                          <p:attrName>ppt_h</p:attrName>
                                        </p:attrNameLst>
                                      </p:cBhvr>
                                      <p:tavLst>
                                        <p:tav fmla="" tm="0">
                                          <p:val>
                                            <p:strVal val="0"/>
                                          </p:val>
                                        </p:tav>
                                        <p:tav fmla="" tm="100000">
                                          <p:val>
                                            <p:strVal val="#ppt_h"/>
                                          </p:val>
                                        </p:tav>
                                      </p:tavLst>
                                    </p:anim>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0097"/>
                                        </p:tgtEl>
                                        <p:attrNameLst>
                                          <p:attrName>style.visibility</p:attrName>
                                        </p:attrNameLst>
                                      </p:cBhvr>
                                      <p:to>
                                        <p:strVal val="visible"/>
                                      </p:to>
                                    </p:set>
                                    <p:animEffect filter="fade" transition="in">
                                      <p:cBhvr>
                                        <p:cTn dur="500"/>
                                        <p:tgtEl>
                                          <p:spTgt spid="10097"/>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0103"/>
                                        </p:tgtEl>
                                        <p:attrNameLst>
                                          <p:attrName>style.visibility</p:attrName>
                                        </p:attrNameLst>
                                      </p:cBhvr>
                                      <p:to>
                                        <p:strVal val="visible"/>
                                      </p:to>
                                    </p:set>
                                    <p:animEffect filter="fade" transition="in">
                                      <p:cBhvr>
                                        <p:cTn dur="500"/>
                                        <p:tgtEl>
                                          <p:spTgt spid="10103"/>
                                        </p:tgtEl>
                                      </p:cBhvr>
                                    </p:animEffect>
                                  </p:childTnLst>
                                </p:cTn>
                              </p:par>
                            </p:childTnLst>
                          </p:cTn>
                        </p:par>
                        <p:par>
                          <p:cTn fill="hold">
                            <p:stCondLst>
                              <p:cond delay="3500"/>
                            </p:stCondLst>
                            <p:childTnLst>
                              <p:par>
                                <p:cTn fill="hold" nodeType="afterEffect" presetClass="entr" presetID="23" presetSubtype="16">
                                  <p:stCondLst>
                                    <p:cond delay="0"/>
                                  </p:stCondLst>
                                  <p:childTnLst>
                                    <p:set>
                                      <p:cBhvr>
                                        <p:cTn dur="1" fill="hold">
                                          <p:stCondLst>
                                            <p:cond delay="0"/>
                                          </p:stCondLst>
                                        </p:cTn>
                                        <p:tgtEl>
                                          <p:spTgt spid="10114"/>
                                        </p:tgtEl>
                                        <p:attrNameLst>
                                          <p:attrName>style.visibility</p:attrName>
                                        </p:attrNameLst>
                                      </p:cBhvr>
                                      <p:to>
                                        <p:strVal val="visible"/>
                                      </p:to>
                                    </p:set>
                                    <p:anim calcmode="lin" valueType="num">
                                      <p:cBhvr additive="base">
                                        <p:cTn dur="500"/>
                                        <p:tgtEl>
                                          <p:spTgt spid="10114"/>
                                        </p:tgtEl>
                                        <p:attrNameLst>
                                          <p:attrName>ppt_w</p:attrName>
                                        </p:attrNameLst>
                                      </p:cBhvr>
                                      <p:tavLst>
                                        <p:tav fmla="" tm="0">
                                          <p:val>
                                            <p:strVal val="0"/>
                                          </p:val>
                                        </p:tav>
                                        <p:tav fmla="" tm="100000">
                                          <p:val>
                                            <p:strVal val="#ppt_w"/>
                                          </p:val>
                                        </p:tav>
                                      </p:tavLst>
                                    </p:anim>
                                    <p:anim calcmode="lin" valueType="num">
                                      <p:cBhvr additive="base">
                                        <p:cTn dur="500"/>
                                        <p:tgtEl>
                                          <p:spTgt spid="1011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143" name="Shape 10143"/>
        <p:cNvGrpSpPr/>
        <p:nvPr/>
      </p:nvGrpSpPr>
      <p:grpSpPr>
        <a:xfrm>
          <a:off x="0" y="0"/>
          <a:ext cx="0" cy="0"/>
          <a:chOff x="0" y="0"/>
          <a:chExt cx="0" cy="0"/>
        </a:xfrm>
      </p:grpSpPr>
      <p:cxnSp>
        <p:nvCxnSpPr>
          <p:cNvPr id="10144" name="Google Shape;10144;p229"/>
          <p:cNvCxnSpPr/>
          <p:nvPr/>
        </p:nvCxnSpPr>
        <p:spPr>
          <a:xfrm>
            <a:off x="1048084" y="2446656"/>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145" name="Google Shape;10145;p229"/>
          <p:cNvGrpSpPr/>
          <p:nvPr/>
        </p:nvGrpSpPr>
        <p:grpSpPr>
          <a:xfrm flipH="1">
            <a:off x="6308814" y="1531225"/>
            <a:ext cx="5883186" cy="4779514"/>
            <a:chOff x="0" y="1014043"/>
            <a:chExt cx="6883765" cy="6260957"/>
          </a:xfrm>
        </p:grpSpPr>
        <p:sp>
          <p:nvSpPr>
            <p:cNvPr id="10146" name="Google Shape;10146;p229"/>
            <p:cNvSpPr/>
            <p:nvPr/>
          </p:nvSpPr>
          <p:spPr>
            <a:xfrm flipH="1">
              <a:off x="4376878" y="4189120"/>
              <a:ext cx="1873123" cy="1807400"/>
            </a:xfrm>
            <a:custGeom>
              <a:rect b="b" l="l" r="r" t="t"/>
              <a:pathLst>
                <a:path extrusionOk="0" h="1155" w="1197">
                  <a:moveTo>
                    <a:pt x="256" y="0"/>
                  </a:moveTo>
                  <a:lnTo>
                    <a:pt x="0" y="353"/>
                  </a:lnTo>
                  <a:lnTo>
                    <a:pt x="1197" y="1155"/>
                  </a:lnTo>
                  <a:lnTo>
                    <a:pt x="1197" y="633"/>
                  </a:lnTo>
                  <a:lnTo>
                    <a:pt x="256"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47" name="Google Shape;10147;p229"/>
            <p:cNvSpPr/>
            <p:nvPr/>
          </p:nvSpPr>
          <p:spPr>
            <a:xfrm flipH="1">
              <a:off x="4386267" y="3658637"/>
              <a:ext cx="1372372" cy="1326991"/>
            </a:xfrm>
            <a:custGeom>
              <a:rect b="b" l="l" r="r" t="t"/>
              <a:pathLst>
                <a:path extrusionOk="0" h="848" w="877">
                  <a:moveTo>
                    <a:pt x="191" y="0"/>
                  </a:moveTo>
                  <a:lnTo>
                    <a:pt x="0" y="261"/>
                  </a:lnTo>
                  <a:lnTo>
                    <a:pt x="877" y="848"/>
                  </a:lnTo>
                  <a:lnTo>
                    <a:pt x="877" y="458"/>
                  </a:lnTo>
                  <a:lnTo>
                    <a:pt x="191"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48" name="Google Shape;10148;p229"/>
            <p:cNvSpPr/>
            <p:nvPr/>
          </p:nvSpPr>
          <p:spPr>
            <a:xfrm flipH="1">
              <a:off x="4381573" y="3110940"/>
              <a:ext cx="984290" cy="1081310"/>
            </a:xfrm>
            <a:custGeom>
              <a:rect b="b" l="l" r="r" t="t"/>
              <a:pathLst>
                <a:path extrusionOk="0" h="691" w="629">
                  <a:moveTo>
                    <a:pt x="629" y="290"/>
                  </a:moveTo>
                  <a:lnTo>
                    <a:pt x="195" y="0"/>
                  </a:lnTo>
                  <a:lnTo>
                    <a:pt x="0" y="272"/>
                  </a:lnTo>
                  <a:lnTo>
                    <a:pt x="629" y="691"/>
                  </a:lnTo>
                  <a:lnTo>
                    <a:pt x="629" y="295"/>
                  </a:lnTo>
                  <a:lnTo>
                    <a:pt x="629" y="29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49" name="Google Shape;10149;p229"/>
            <p:cNvSpPr/>
            <p:nvPr/>
          </p:nvSpPr>
          <p:spPr>
            <a:xfrm flipH="1">
              <a:off x="4386268" y="4899560"/>
              <a:ext cx="2497497" cy="2375439"/>
            </a:xfrm>
            <a:custGeom>
              <a:rect b="b" l="l" r="r" t="t"/>
              <a:pathLst>
                <a:path extrusionOk="0" h="1518" w="1596">
                  <a:moveTo>
                    <a:pt x="330" y="0"/>
                  </a:moveTo>
                  <a:lnTo>
                    <a:pt x="0" y="451"/>
                  </a:lnTo>
                  <a:lnTo>
                    <a:pt x="1596" y="1518"/>
                  </a:lnTo>
                  <a:lnTo>
                    <a:pt x="1596" y="848"/>
                  </a:lnTo>
                  <a:lnTo>
                    <a:pt x="33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0" name="Google Shape;10150;p229"/>
            <p:cNvSpPr/>
            <p:nvPr/>
          </p:nvSpPr>
          <p:spPr>
            <a:xfrm flipH="1">
              <a:off x="0" y="2664959"/>
              <a:ext cx="4376879" cy="3331561"/>
            </a:xfrm>
            <a:custGeom>
              <a:rect b="b" l="l" r="r" t="t"/>
              <a:pathLst>
                <a:path extrusionOk="0" h="2129" w="2797">
                  <a:moveTo>
                    <a:pt x="0" y="1607"/>
                  </a:moveTo>
                  <a:lnTo>
                    <a:pt x="0" y="2129"/>
                  </a:lnTo>
                  <a:lnTo>
                    <a:pt x="2797" y="543"/>
                  </a:lnTo>
                  <a:lnTo>
                    <a:pt x="2797" y="0"/>
                  </a:lnTo>
                  <a:lnTo>
                    <a:pt x="0" y="1607"/>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1" name="Google Shape;10151;p229"/>
            <p:cNvSpPr/>
            <p:nvPr/>
          </p:nvSpPr>
          <p:spPr>
            <a:xfrm flipH="1">
              <a:off x="0" y="1837154"/>
              <a:ext cx="4386268" cy="3148474"/>
            </a:xfrm>
            <a:custGeom>
              <a:rect b="b" l="l" r="r" t="t"/>
              <a:pathLst>
                <a:path extrusionOk="0" h="2012" w="2803">
                  <a:moveTo>
                    <a:pt x="0" y="1622"/>
                  </a:moveTo>
                  <a:lnTo>
                    <a:pt x="0" y="1622"/>
                  </a:lnTo>
                  <a:lnTo>
                    <a:pt x="0" y="2012"/>
                  </a:lnTo>
                  <a:lnTo>
                    <a:pt x="2803" y="405"/>
                  </a:lnTo>
                  <a:lnTo>
                    <a:pt x="2803" y="0"/>
                  </a:lnTo>
                  <a:lnTo>
                    <a:pt x="0" y="1622"/>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2" name="Google Shape;10152;p229"/>
            <p:cNvSpPr/>
            <p:nvPr/>
          </p:nvSpPr>
          <p:spPr>
            <a:xfrm flipH="1">
              <a:off x="0" y="1014043"/>
              <a:ext cx="4381573" cy="3178206"/>
            </a:xfrm>
            <a:custGeom>
              <a:rect b="b" l="l" r="r" t="t"/>
              <a:pathLst>
                <a:path extrusionOk="0" h="2031" w="2800">
                  <a:moveTo>
                    <a:pt x="0" y="1635"/>
                  </a:moveTo>
                  <a:lnTo>
                    <a:pt x="0" y="2031"/>
                  </a:lnTo>
                  <a:lnTo>
                    <a:pt x="2800" y="409"/>
                  </a:lnTo>
                  <a:lnTo>
                    <a:pt x="2800" y="0"/>
                  </a:lnTo>
                  <a:lnTo>
                    <a:pt x="0" y="1635"/>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3" name="Google Shape;10153;p229"/>
            <p:cNvSpPr/>
            <p:nvPr/>
          </p:nvSpPr>
          <p:spPr>
            <a:xfrm flipH="1">
              <a:off x="0" y="3738444"/>
              <a:ext cx="4386268" cy="3536556"/>
            </a:xfrm>
            <a:custGeom>
              <a:rect b="b" l="l" r="r" t="t"/>
              <a:pathLst>
                <a:path extrusionOk="0" h="2260" w="2803">
                  <a:moveTo>
                    <a:pt x="0" y="1590"/>
                  </a:moveTo>
                  <a:lnTo>
                    <a:pt x="0" y="2260"/>
                  </a:lnTo>
                  <a:lnTo>
                    <a:pt x="2803" y="692"/>
                  </a:lnTo>
                  <a:lnTo>
                    <a:pt x="2803" y="0"/>
                  </a:lnTo>
                  <a:lnTo>
                    <a:pt x="0" y="159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4" name="Google Shape;10154;p229"/>
            <p:cNvSpPr/>
            <p:nvPr/>
          </p:nvSpPr>
          <p:spPr>
            <a:xfrm flipH="1">
              <a:off x="3673676" y="2167058"/>
              <a:ext cx="700649" cy="1200108"/>
            </a:xfrm>
            <a:custGeom>
              <a:rect b="b" l="l" r="r" t="t"/>
              <a:pathLst>
                <a:path extrusionOk="0" h="853" w="498">
                  <a:moveTo>
                    <a:pt x="0" y="853"/>
                  </a:moveTo>
                  <a:lnTo>
                    <a:pt x="0" y="0"/>
                  </a:lnTo>
                  <a:lnTo>
                    <a:pt x="498" y="562"/>
                  </a:lnTo>
                  <a:lnTo>
                    <a:pt x="0" y="853"/>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10155" name="Google Shape;10155;p229"/>
            <p:cNvSpPr/>
            <p:nvPr/>
          </p:nvSpPr>
          <p:spPr>
            <a:xfrm flipH="1">
              <a:off x="4374325" y="2167058"/>
              <a:ext cx="585281" cy="1200108"/>
            </a:xfrm>
            <a:custGeom>
              <a:rect b="b" l="l" r="r" t="t"/>
              <a:pathLst>
                <a:path extrusionOk="0" h="853" w="416">
                  <a:moveTo>
                    <a:pt x="416" y="0"/>
                  </a:moveTo>
                  <a:lnTo>
                    <a:pt x="0" y="574"/>
                  </a:lnTo>
                  <a:lnTo>
                    <a:pt x="416" y="853"/>
                  </a:lnTo>
                  <a:lnTo>
                    <a:pt x="416"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10156" name="Google Shape;10156;p229"/>
          <p:cNvSpPr txBox="1"/>
          <p:nvPr/>
        </p:nvSpPr>
        <p:spPr>
          <a:xfrm rot="-1632287">
            <a:off x="9571558" y="2661544"/>
            <a:ext cx="103688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Level </a:t>
            </a:r>
            <a:r>
              <a:rPr b="1" lang="en-US" sz="2000">
                <a:solidFill>
                  <a:schemeClr val="lt1"/>
                </a:solidFill>
                <a:latin typeface="Lato"/>
                <a:ea typeface="Lato"/>
                <a:cs typeface="Lato"/>
                <a:sym typeface="Lato"/>
              </a:rPr>
              <a:t>01</a:t>
            </a:r>
            <a:endParaRPr b="1" sz="2000">
              <a:solidFill>
                <a:schemeClr val="lt1"/>
              </a:solidFill>
              <a:latin typeface="Lato"/>
              <a:ea typeface="Lato"/>
              <a:cs typeface="Lato"/>
              <a:sym typeface="Lato"/>
            </a:endParaRPr>
          </a:p>
        </p:txBody>
      </p:sp>
      <p:sp>
        <p:nvSpPr>
          <p:cNvPr id="10157" name="Google Shape;10157;p229"/>
          <p:cNvSpPr txBox="1"/>
          <p:nvPr/>
        </p:nvSpPr>
        <p:spPr>
          <a:xfrm rot="1909079">
            <a:off x="7867115" y="3328362"/>
            <a:ext cx="44435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lt1"/>
                </a:solidFill>
                <a:latin typeface="Lato"/>
                <a:ea typeface="Lato"/>
                <a:cs typeface="Lato"/>
                <a:sym typeface="Lato"/>
              </a:rPr>
              <a:t>01</a:t>
            </a:r>
            <a:endParaRPr b="1" sz="2000">
              <a:solidFill>
                <a:schemeClr val="lt1"/>
              </a:solidFill>
              <a:latin typeface="Lato"/>
              <a:ea typeface="Lato"/>
              <a:cs typeface="Lato"/>
              <a:sym typeface="Lato"/>
            </a:endParaRPr>
          </a:p>
        </p:txBody>
      </p:sp>
      <p:sp>
        <p:nvSpPr>
          <p:cNvPr id="10158" name="Google Shape;10158;p229"/>
          <p:cNvSpPr txBox="1"/>
          <p:nvPr/>
        </p:nvSpPr>
        <p:spPr>
          <a:xfrm rot="-1800000">
            <a:off x="9770348" y="3181522"/>
            <a:ext cx="1094595"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Level </a:t>
            </a:r>
            <a:r>
              <a:rPr b="1" lang="en-US" sz="2000">
                <a:solidFill>
                  <a:schemeClr val="lt1"/>
                </a:solidFill>
                <a:latin typeface="Lato"/>
                <a:ea typeface="Lato"/>
                <a:cs typeface="Lato"/>
                <a:sym typeface="Lato"/>
              </a:rPr>
              <a:t> 02</a:t>
            </a:r>
            <a:endParaRPr b="1" sz="2000">
              <a:solidFill>
                <a:schemeClr val="lt1"/>
              </a:solidFill>
              <a:latin typeface="Lato"/>
              <a:ea typeface="Lato"/>
              <a:cs typeface="Lato"/>
              <a:sym typeface="Lato"/>
            </a:endParaRPr>
          </a:p>
        </p:txBody>
      </p:sp>
      <p:sp>
        <p:nvSpPr>
          <p:cNvPr id="10159" name="Google Shape;10159;p229"/>
          <p:cNvSpPr txBox="1"/>
          <p:nvPr/>
        </p:nvSpPr>
        <p:spPr>
          <a:xfrm rot="-1800000">
            <a:off x="10025709" y="3771590"/>
            <a:ext cx="1094595"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Level  </a:t>
            </a:r>
            <a:r>
              <a:rPr b="1" lang="en-US" sz="2000">
                <a:solidFill>
                  <a:schemeClr val="lt1"/>
                </a:solidFill>
                <a:latin typeface="Lato"/>
                <a:ea typeface="Lato"/>
                <a:cs typeface="Lato"/>
                <a:sym typeface="Lato"/>
              </a:rPr>
              <a:t>03</a:t>
            </a:r>
            <a:endParaRPr b="1" sz="2000">
              <a:solidFill>
                <a:schemeClr val="lt1"/>
              </a:solidFill>
              <a:latin typeface="Lato"/>
              <a:ea typeface="Lato"/>
              <a:cs typeface="Lato"/>
              <a:sym typeface="Lato"/>
            </a:endParaRPr>
          </a:p>
        </p:txBody>
      </p:sp>
      <p:sp>
        <p:nvSpPr>
          <p:cNvPr id="10160" name="Google Shape;10160;p229"/>
          <p:cNvSpPr txBox="1"/>
          <p:nvPr/>
        </p:nvSpPr>
        <p:spPr>
          <a:xfrm rot="-1800000">
            <a:off x="10335380" y="4447031"/>
            <a:ext cx="1094595"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Level  </a:t>
            </a:r>
            <a:r>
              <a:rPr b="1" lang="en-US" sz="2000">
                <a:solidFill>
                  <a:schemeClr val="lt1"/>
                </a:solidFill>
                <a:latin typeface="Lato"/>
                <a:ea typeface="Lato"/>
                <a:cs typeface="Lato"/>
                <a:sym typeface="Lato"/>
              </a:rPr>
              <a:t>04</a:t>
            </a:r>
            <a:endParaRPr b="1" sz="2000">
              <a:solidFill>
                <a:schemeClr val="lt1"/>
              </a:solidFill>
              <a:latin typeface="Lato"/>
              <a:ea typeface="Lato"/>
              <a:cs typeface="Lato"/>
              <a:sym typeface="Lato"/>
            </a:endParaRPr>
          </a:p>
        </p:txBody>
      </p:sp>
      <p:sp>
        <p:nvSpPr>
          <p:cNvPr id="10161" name="Google Shape;10161;p229"/>
          <p:cNvSpPr txBox="1"/>
          <p:nvPr/>
        </p:nvSpPr>
        <p:spPr>
          <a:xfrm rot="1909079">
            <a:off x="7670484" y="3788311"/>
            <a:ext cx="44435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lt1"/>
                </a:solidFill>
                <a:latin typeface="Lato"/>
                <a:ea typeface="Lato"/>
                <a:cs typeface="Lato"/>
                <a:sym typeface="Lato"/>
              </a:rPr>
              <a:t>02</a:t>
            </a:r>
            <a:endParaRPr b="1" sz="2000">
              <a:solidFill>
                <a:schemeClr val="lt1"/>
              </a:solidFill>
              <a:latin typeface="Lato"/>
              <a:ea typeface="Lato"/>
              <a:cs typeface="Lato"/>
              <a:sym typeface="Lato"/>
            </a:endParaRPr>
          </a:p>
        </p:txBody>
      </p:sp>
      <p:sp>
        <p:nvSpPr>
          <p:cNvPr id="10162" name="Google Shape;10162;p229"/>
          <p:cNvSpPr txBox="1"/>
          <p:nvPr/>
        </p:nvSpPr>
        <p:spPr>
          <a:xfrm rot="1909079">
            <a:off x="7386744" y="4328261"/>
            <a:ext cx="44435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lt1"/>
                </a:solidFill>
                <a:latin typeface="Lato"/>
                <a:ea typeface="Lato"/>
                <a:cs typeface="Lato"/>
                <a:sym typeface="Lato"/>
              </a:rPr>
              <a:t>03</a:t>
            </a:r>
            <a:endParaRPr b="1" sz="2000">
              <a:solidFill>
                <a:schemeClr val="lt1"/>
              </a:solidFill>
              <a:latin typeface="Lato"/>
              <a:ea typeface="Lato"/>
              <a:cs typeface="Lato"/>
              <a:sym typeface="Lato"/>
            </a:endParaRPr>
          </a:p>
        </p:txBody>
      </p:sp>
      <p:sp>
        <p:nvSpPr>
          <p:cNvPr id="10163" name="Google Shape;10163;p229"/>
          <p:cNvSpPr txBox="1"/>
          <p:nvPr/>
        </p:nvSpPr>
        <p:spPr>
          <a:xfrm rot="1909079">
            <a:off x="7054660" y="4982769"/>
            <a:ext cx="44435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lt1"/>
                </a:solidFill>
                <a:latin typeface="Lato"/>
                <a:ea typeface="Lato"/>
                <a:cs typeface="Lato"/>
                <a:sym typeface="Lato"/>
              </a:rPr>
              <a:t>04</a:t>
            </a:r>
            <a:endParaRPr b="1" sz="2000">
              <a:solidFill>
                <a:schemeClr val="lt1"/>
              </a:solidFill>
              <a:latin typeface="Lato"/>
              <a:ea typeface="Lato"/>
              <a:cs typeface="Lato"/>
              <a:sym typeface="Lato"/>
            </a:endParaRPr>
          </a:p>
        </p:txBody>
      </p:sp>
      <p:sp>
        <p:nvSpPr>
          <p:cNvPr id="10164" name="Google Shape;10164;p229"/>
          <p:cNvSpPr/>
          <p:nvPr/>
        </p:nvSpPr>
        <p:spPr>
          <a:xfrm>
            <a:off x="996175" y="4780459"/>
            <a:ext cx="379271" cy="755805"/>
          </a:xfrm>
          <a:custGeom>
            <a:rect b="b" l="l" r="r" t="t"/>
            <a:pathLst>
              <a:path extrusionOk="0" h="233" w="117">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165" name="Google Shape;10165;p229"/>
          <p:cNvSpPr/>
          <p:nvPr/>
        </p:nvSpPr>
        <p:spPr>
          <a:xfrm>
            <a:off x="996175" y="3844337"/>
            <a:ext cx="376080" cy="755805"/>
          </a:xfrm>
          <a:custGeom>
            <a:rect b="b" l="l" r="r" t="t"/>
            <a:pathLst>
              <a:path extrusionOk="0" h="233" w="116">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166" name="Google Shape;10166;p229"/>
          <p:cNvSpPr txBox="1"/>
          <p:nvPr/>
        </p:nvSpPr>
        <p:spPr>
          <a:xfrm>
            <a:off x="1414691" y="4775974"/>
            <a:ext cx="2519664" cy="804579"/>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None/>
            </a:pPr>
            <a:r>
              <a:rPr lang="en-US" sz="3733">
                <a:solidFill>
                  <a:schemeClr val="dk1"/>
                </a:solidFill>
                <a:latin typeface="Open Sans"/>
                <a:ea typeface="Open Sans"/>
                <a:cs typeface="Open Sans"/>
                <a:sym typeface="Open Sans"/>
              </a:rPr>
              <a:t>65%</a:t>
            </a:r>
            <a:endParaRPr/>
          </a:p>
          <a:p>
            <a:pPr indent="0" lvl="0" marL="0" marR="0" rtl="0" algn="l">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a:t>
            </a:r>
            <a:endParaRPr/>
          </a:p>
        </p:txBody>
      </p:sp>
      <p:sp>
        <p:nvSpPr>
          <p:cNvPr id="10167" name="Google Shape;10167;p229"/>
          <p:cNvSpPr txBox="1"/>
          <p:nvPr/>
        </p:nvSpPr>
        <p:spPr>
          <a:xfrm>
            <a:off x="1418961" y="3831366"/>
            <a:ext cx="2519664" cy="804579"/>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None/>
            </a:pPr>
            <a:r>
              <a:rPr lang="en-US" sz="3733">
                <a:solidFill>
                  <a:schemeClr val="dk1"/>
                </a:solidFill>
                <a:latin typeface="Open Sans"/>
                <a:ea typeface="Open Sans"/>
                <a:cs typeface="Open Sans"/>
                <a:sym typeface="Open Sans"/>
              </a:rPr>
              <a:t>35%</a:t>
            </a:r>
            <a:endParaRPr/>
          </a:p>
          <a:p>
            <a:pPr indent="0" lvl="0" marL="0" marR="0" rtl="0" algn="l">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a:t>
            </a:r>
            <a:endParaRPr/>
          </a:p>
        </p:txBody>
      </p:sp>
      <p:sp>
        <p:nvSpPr>
          <p:cNvPr id="10168" name="Google Shape;10168;p229"/>
          <p:cNvSpPr txBox="1"/>
          <p:nvPr/>
        </p:nvSpPr>
        <p:spPr>
          <a:xfrm>
            <a:off x="916932" y="1379054"/>
            <a:ext cx="5999061" cy="886397"/>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None/>
            </a:pPr>
            <a:r>
              <a:rPr lang="en-US" sz="3200">
                <a:solidFill>
                  <a:schemeClr val="dk1"/>
                </a:solidFill>
                <a:latin typeface="Lato Light"/>
                <a:ea typeface="Lato Light"/>
                <a:cs typeface="Lato Light"/>
                <a:sym typeface="Lato Light"/>
              </a:rPr>
              <a:t>Lorem ipsum dolor sit amet consectetur adipiscing elit </a:t>
            </a:r>
            <a:endParaRPr sz="3200">
              <a:solidFill>
                <a:schemeClr val="dk1"/>
              </a:solidFill>
              <a:latin typeface="Lato Light"/>
              <a:ea typeface="Lato Light"/>
              <a:cs typeface="Lato Light"/>
              <a:sym typeface="Lato Light"/>
            </a:endParaRPr>
          </a:p>
        </p:txBody>
      </p:sp>
      <p:sp>
        <p:nvSpPr>
          <p:cNvPr id="10169" name="Google Shape;10169;p229"/>
          <p:cNvSpPr txBox="1"/>
          <p:nvPr/>
        </p:nvSpPr>
        <p:spPr>
          <a:xfrm>
            <a:off x="873948" y="2686264"/>
            <a:ext cx="5478870" cy="906942"/>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Open Sans Light"/>
                <a:ea typeface="Open Sans Light"/>
                <a:cs typeface="Open Sans Light"/>
                <a:sym typeface="Open Sans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157"/>
                                        </p:tgtEl>
                                        <p:attrNameLst>
                                          <p:attrName>style.visibility</p:attrName>
                                        </p:attrNameLst>
                                      </p:cBhvr>
                                      <p:to>
                                        <p:strVal val="visible"/>
                                      </p:to>
                                    </p:set>
                                    <p:animEffect filter="fade" transition="in">
                                      <p:cBhvr>
                                        <p:cTn dur="500"/>
                                        <p:tgtEl>
                                          <p:spTgt spid="10157"/>
                                        </p:tgtEl>
                                      </p:cBhvr>
                                    </p:animEffect>
                                  </p:childTnLst>
                                </p:cTn>
                              </p:par>
                              <p:par>
                                <p:cTn fill="hold" nodeType="withEffect" presetClass="entr" presetID="10" presetSubtype="0">
                                  <p:stCondLst>
                                    <p:cond delay="0"/>
                                  </p:stCondLst>
                                  <p:childTnLst>
                                    <p:set>
                                      <p:cBhvr>
                                        <p:cTn dur="1" fill="hold">
                                          <p:stCondLst>
                                            <p:cond delay="0"/>
                                          </p:stCondLst>
                                        </p:cTn>
                                        <p:tgtEl>
                                          <p:spTgt spid="10156"/>
                                        </p:tgtEl>
                                        <p:attrNameLst>
                                          <p:attrName>style.visibility</p:attrName>
                                        </p:attrNameLst>
                                      </p:cBhvr>
                                      <p:to>
                                        <p:strVal val="visible"/>
                                      </p:to>
                                    </p:set>
                                    <p:animEffect filter="fade" transition="in">
                                      <p:cBhvr>
                                        <p:cTn dur="500"/>
                                        <p:tgtEl>
                                          <p:spTgt spid="10156"/>
                                        </p:tgtEl>
                                      </p:cBhvr>
                                    </p:animEffect>
                                  </p:childTnLst>
                                </p:cTn>
                              </p:par>
                              <p:par>
                                <p:cTn fill="hold" nodeType="withEffect" presetClass="entr" presetID="10" presetSubtype="0">
                                  <p:stCondLst>
                                    <p:cond delay="0"/>
                                  </p:stCondLst>
                                  <p:childTnLst>
                                    <p:set>
                                      <p:cBhvr>
                                        <p:cTn dur="1" fill="hold">
                                          <p:stCondLst>
                                            <p:cond delay="0"/>
                                          </p:stCondLst>
                                        </p:cTn>
                                        <p:tgtEl>
                                          <p:spTgt spid="10161"/>
                                        </p:tgtEl>
                                        <p:attrNameLst>
                                          <p:attrName>style.visibility</p:attrName>
                                        </p:attrNameLst>
                                      </p:cBhvr>
                                      <p:to>
                                        <p:strVal val="visible"/>
                                      </p:to>
                                    </p:set>
                                    <p:animEffect filter="fade" transition="in">
                                      <p:cBhvr>
                                        <p:cTn dur="500"/>
                                        <p:tgtEl>
                                          <p:spTgt spid="10161"/>
                                        </p:tgtEl>
                                      </p:cBhvr>
                                    </p:animEffect>
                                  </p:childTnLst>
                                </p:cTn>
                              </p:par>
                              <p:par>
                                <p:cTn fill="hold" nodeType="withEffect" presetClass="entr" presetID="10" presetSubtype="0">
                                  <p:stCondLst>
                                    <p:cond delay="0"/>
                                  </p:stCondLst>
                                  <p:childTnLst>
                                    <p:set>
                                      <p:cBhvr>
                                        <p:cTn dur="1" fill="hold">
                                          <p:stCondLst>
                                            <p:cond delay="0"/>
                                          </p:stCondLst>
                                        </p:cTn>
                                        <p:tgtEl>
                                          <p:spTgt spid="10158"/>
                                        </p:tgtEl>
                                        <p:attrNameLst>
                                          <p:attrName>style.visibility</p:attrName>
                                        </p:attrNameLst>
                                      </p:cBhvr>
                                      <p:to>
                                        <p:strVal val="visible"/>
                                      </p:to>
                                    </p:set>
                                    <p:animEffect filter="fade" transition="in">
                                      <p:cBhvr>
                                        <p:cTn dur="500"/>
                                        <p:tgtEl>
                                          <p:spTgt spid="10158"/>
                                        </p:tgtEl>
                                      </p:cBhvr>
                                    </p:animEffect>
                                  </p:childTnLst>
                                </p:cTn>
                              </p:par>
                              <p:par>
                                <p:cTn fill="hold" nodeType="withEffect" presetClass="entr" presetID="10" presetSubtype="0">
                                  <p:stCondLst>
                                    <p:cond delay="0"/>
                                  </p:stCondLst>
                                  <p:childTnLst>
                                    <p:set>
                                      <p:cBhvr>
                                        <p:cTn dur="1" fill="hold">
                                          <p:stCondLst>
                                            <p:cond delay="0"/>
                                          </p:stCondLst>
                                        </p:cTn>
                                        <p:tgtEl>
                                          <p:spTgt spid="10162"/>
                                        </p:tgtEl>
                                        <p:attrNameLst>
                                          <p:attrName>style.visibility</p:attrName>
                                        </p:attrNameLst>
                                      </p:cBhvr>
                                      <p:to>
                                        <p:strVal val="visible"/>
                                      </p:to>
                                    </p:set>
                                    <p:animEffect filter="fade" transition="in">
                                      <p:cBhvr>
                                        <p:cTn dur="500"/>
                                        <p:tgtEl>
                                          <p:spTgt spid="10162"/>
                                        </p:tgtEl>
                                      </p:cBhvr>
                                    </p:animEffect>
                                  </p:childTnLst>
                                </p:cTn>
                              </p:par>
                              <p:par>
                                <p:cTn fill="hold" nodeType="withEffect" presetClass="entr" presetID="10" presetSubtype="0">
                                  <p:stCondLst>
                                    <p:cond delay="0"/>
                                  </p:stCondLst>
                                  <p:childTnLst>
                                    <p:set>
                                      <p:cBhvr>
                                        <p:cTn dur="1" fill="hold">
                                          <p:stCondLst>
                                            <p:cond delay="0"/>
                                          </p:stCondLst>
                                        </p:cTn>
                                        <p:tgtEl>
                                          <p:spTgt spid="10159"/>
                                        </p:tgtEl>
                                        <p:attrNameLst>
                                          <p:attrName>style.visibility</p:attrName>
                                        </p:attrNameLst>
                                      </p:cBhvr>
                                      <p:to>
                                        <p:strVal val="visible"/>
                                      </p:to>
                                    </p:set>
                                    <p:animEffect filter="fade" transition="in">
                                      <p:cBhvr>
                                        <p:cTn dur="500"/>
                                        <p:tgtEl>
                                          <p:spTgt spid="10159"/>
                                        </p:tgtEl>
                                      </p:cBhvr>
                                    </p:animEffect>
                                  </p:childTnLst>
                                </p:cTn>
                              </p:par>
                              <p:par>
                                <p:cTn fill="hold" nodeType="withEffect" presetClass="entr" presetID="10" presetSubtype="0">
                                  <p:stCondLst>
                                    <p:cond delay="0"/>
                                  </p:stCondLst>
                                  <p:childTnLst>
                                    <p:set>
                                      <p:cBhvr>
                                        <p:cTn dur="1" fill="hold">
                                          <p:stCondLst>
                                            <p:cond delay="0"/>
                                          </p:stCondLst>
                                        </p:cTn>
                                        <p:tgtEl>
                                          <p:spTgt spid="10163"/>
                                        </p:tgtEl>
                                        <p:attrNameLst>
                                          <p:attrName>style.visibility</p:attrName>
                                        </p:attrNameLst>
                                      </p:cBhvr>
                                      <p:to>
                                        <p:strVal val="visible"/>
                                      </p:to>
                                    </p:set>
                                    <p:animEffect filter="fade" transition="in">
                                      <p:cBhvr>
                                        <p:cTn dur="500"/>
                                        <p:tgtEl>
                                          <p:spTgt spid="10163"/>
                                        </p:tgtEl>
                                      </p:cBhvr>
                                    </p:animEffect>
                                  </p:childTnLst>
                                </p:cTn>
                              </p:par>
                              <p:par>
                                <p:cTn fill="hold" nodeType="withEffect" presetClass="entr" presetID="10" presetSubtype="0">
                                  <p:stCondLst>
                                    <p:cond delay="0"/>
                                  </p:stCondLst>
                                  <p:childTnLst>
                                    <p:set>
                                      <p:cBhvr>
                                        <p:cTn dur="1" fill="hold">
                                          <p:stCondLst>
                                            <p:cond delay="0"/>
                                          </p:stCondLst>
                                        </p:cTn>
                                        <p:tgtEl>
                                          <p:spTgt spid="10160"/>
                                        </p:tgtEl>
                                        <p:attrNameLst>
                                          <p:attrName>style.visibility</p:attrName>
                                        </p:attrNameLst>
                                      </p:cBhvr>
                                      <p:to>
                                        <p:strVal val="visible"/>
                                      </p:to>
                                    </p:set>
                                    <p:animEffect filter="fade" transition="in">
                                      <p:cBhvr>
                                        <p:cTn dur="500"/>
                                        <p:tgtEl>
                                          <p:spTgt spid="101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173" name="Shape 10173"/>
        <p:cNvGrpSpPr/>
        <p:nvPr/>
      </p:nvGrpSpPr>
      <p:grpSpPr>
        <a:xfrm>
          <a:off x="0" y="0"/>
          <a:ext cx="0" cy="0"/>
          <a:chOff x="0" y="0"/>
          <a:chExt cx="0" cy="0"/>
        </a:xfrm>
      </p:grpSpPr>
      <p:sp>
        <p:nvSpPr>
          <p:cNvPr id="10174" name="Google Shape;10174;p23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175" name="Google Shape;10175;p23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176" name="Google Shape;10176;p23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177" name="Google Shape;10177;p230"/>
          <p:cNvGrpSpPr/>
          <p:nvPr/>
        </p:nvGrpSpPr>
        <p:grpSpPr>
          <a:xfrm>
            <a:off x="0" y="2891117"/>
            <a:ext cx="3895152" cy="3377154"/>
            <a:chOff x="-415" y="1167"/>
            <a:chExt cx="3444" cy="2986"/>
          </a:xfrm>
        </p:grpSpPr>
        <p:sp>
          <p:nvSpPr>
            <p:cNvPr id="10178" name="Google Shape;10178;p230"/>
            <p:cNvSpPr/>
            <p:nvPr/>
          </p:nvSpPr>
          <p:spPr>
            <a:xfrm>
              <a:off x="944" y="1167"/>
              <a:ext cx="1865" cy="2422"/>
            </a:xfrm>
            <a:custGeom>
              <a:rect b="b" l="l" r="r" t="t"/>
              <a:pathLst>
                <a:path extrusionOk="0" h="1023" w="788">
                  <a:moveTo>
                    <a:pt x="257" y="256"/>
                  </a:moveTo>
                  <a:cubicBezTo>
                    <a:pt x="395" y="256"/>
                    <a:pt x="641" y="158"/>
                    <a:pt x="728" y="65"/>
                  </a:cubicBezTo>
                  <a:cubicBezTo>
                    <a:pt x="788" y="0"/>
                    <a:pt x="786" y="1023"/>
                    <a:pt x="726" y="958"/>
                  </a:cubicBezTo>
                  <a:cubicBezTo>
                    <a:pt x="639" y="865"/>
                    <a:pt x="395" y="771"/>
                    <a:pt x="257" y="771"/>
                  </a:cubicBezTo>
                  <a:cubicBezTo>
                    <a:pt x="0" y="514"/>
                    <a:pt x="0" y="514"/>
                    <a:pt x="0" y="514"/>
                  </a:cubicBezTo>
                  <a:cubicBezTo>
                    <a:pt x="5" y="513"/>
                    <a:pt x="5" y="513"/>
                    <a:pt x="5" y="513"/>
                  </a:cubicBezTo>
                  <a:cubicBezTo>
                    <a:pt x="0" y="513"/>
                    <a:pt x="0" y="513"/>
                    <a:pt x="0" y="513"/>
                  </a:cubicBezTo>
                  <a:lnTo>
                    <a:pt x="257" y="256"/>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79" name="Google Shape;10179;p230"/>
            <p:cNvSpPr/>
            <p:nvPr/>
          </p:nvSpPr>
          <p:spPr>
            <a:xfrm>
              <a:off x="944" y="1205"/>
              <a:ext cx="1853" cy="1953"/>
            </a:xfrm>
            <a:custGeom>
              <a:rect b="b" l="l" r="r" t="t"/>
              <a:pathLst>
                <a:path extrusionOk="0" h="825" w="783">
                  <a:moveTo>
                    <a:pt x="257" y="240"/>
                  </a:moveTo>
                  <a:cubicBezTo>
                    <a:pt x="395" y="240"/>
                    <a:pt x="641" y="142"/>
                    <a:pt x="728" y="49"/>
                  </a:cubicBezTo>
                  <a:cubicBezTo>
                    <a:pt x="773" y="0"/>
                    <a:pt x="783" y="569"/>
                    <a:pt x="759" y="825"/>
                  </a:cubicBezTo>
                  <a:cubicBezTo>
                    <a:pt x="748" y="825"/>
                    <a:pt x="737" y="818"/>
                    <a:pt x="726" y="806"/>
                  </a:cubicBezTo>
                  <a:cubicBezTo>
                    <a:pt x="726" y="806"/>
                    <a:pt x="726" y="806"/>
                    <a:pt x="726" y="806"/>
                  </a:cubicBezTo>
                  <a:cubicBezTo>
                    <a:pt x="639" y="713"/>
                    <a:pt x="395" y="619"/>
                    <a:pt x="257" y="619"/>
                  </a:cubicBezTo>
                  <a:cubicBezTo>
                    <a:pt x="255" y="617"/>
                    <a:pt x="255" y="617"/>
                    <a:pt x="255" y="617"/>
                  </a:cubicBezTo>
                  <a:cubicBezTo>
                    <a:pt x="119" y="617"/>
                    <a:pt x="119" y="617"/>
                    <a:pt x="119" y="617"/>
                  </a:cubicBezTo>
                  <a:cubicBezTo>
                    <a:pt x="0" y="498"/>
                    <a:pt x="0" y="498"/>
                    <a:pt x="0" y="498"/>
                  </a:cubicBezTo>
                  <a:cubicBezTo>
                    <a:pt x="5" y="497"/>
                    <a:pt x="5" y="497"/>
                    <a:pt x="5" y="497"/>
                  </a:cubicBezTo>
                  <a:cubicBezTo>
                    <a:pt x="0" y="497"/>
                    <a:pt x="0" y="497"/>
                    <a:pt x="0" y="497"/>
                  </a:cubicBezTo>
                  <a:lnTo>
                    <a:pt x="257" y="24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0" name="Google Shape;10180;p230"/>
            <p:cNvSpPr/>
            <p:nvPr/>
          </p:nvSpPr>
          <p:spPr>
            <a:xfrm>
              <a:off x="2456" y="1283"/>
              <a:ext cx="573" cy="2197"/>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1" name="Google Shape;10181;p230"/>
            <p:cNvSpPr/>
            <p:nvPr/>
          </p:nvSpPr>
          <p:spPr>
            <a:xfrm>
              <a:off x="-84" y="3277"/>
              <a:ext cx="365" cy="689"/>
            </a:xfrm>
            <a:custGeom>
              <a:rect b="b" l="l" r="r" t="t"/>
              <a:pathLst>
                <a:path extrusionOk="0" h="291" w="154">
                  <a:moveTo>
                    <a:pt x="143" y="291"/>
                  </a:moveTo>
                  <a:cubicBezTo>
                    <a:pt x="153" y="145"/>
                    <a:pt x="154" y="56"/>
                    <a:pt x="139" y="0"/>
                  </a:cubicBezTo>
                  <a:cubicBezTo>
                    <a:pt x="0" y="149"/>
                    <a:pt x="0" y="149"/>
                    <a:pt x="0" y="149"/>
                  </a:cubicBezTo>
                  <a:lnTo>
                    <a:pt x="143" y="291"/>
                  </a:lnTo>
                  <a:close/>
                </a:path>
              </a:pathLst>
            </a:custGeom>
            <a:solidFill>
              <a:srgbClr val="B3B3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2" name="Google Shape;10182;p230"/>
            <p:cNvSpPr/>
            <p:nvPr/>
          </p:nvSpPr>
          <p:spPr>
            <a:xfrm>
              <a:off x="-60" y="3334"/>
              <a:ext cx="810" cy="561"/>
            </a:xfrm>
            <a:custGeom>
              <a:rect b="b" l="l" r="r" t="t"/>
              <a:pathLst>
                <a:path extrusionOk="0" h="561" w="810">
                  <a:moveTo>
                    <a:pt x="0" y="9"/>
                  </a:moveTo>
                  <a:lnTo>
                    <a:pt x="805" y="0"/>
                  </a:lnTo>
                  <a:lnTo>
                    <a:pt x="810" y="551"/>
                  </a:lnTo>
                  <a:lnTo>
                    <a:pt x="7" y="561"/>
                  </a:lnTo>
                  <a:lnTo>
                    <a:pt x="0" y="9"/>
                  </a:ln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3" name="Google Shape;10183;p230"/>
            <p:cNvSpPr/>
            <p:nvPr/>
          </p:nvSpPr>
          <p:spPr>
            <a:xfrm>
              <a:off x="-60" y="3819"/>
              <a:ext cx="810" cy="76"/>
            </a:xfrm>
            <a:custGeom>
              <a:rect b="b" l="l" r="r" t="t"/>
              <a:pathLst>
                <a:path extrusionOk="0" h="76" w="810">
                  <a:moveTo>
                    <a:pt x="0" y="2"/>
                  </a:moveTo>
                  <a:lnTo>
                    <a:pt x="805" y="0"/>
                  </a:lnTo>
                  <a:lnTo>
                    <a:pt x="810" y="76"/>
                  </a:lnTo>
                  <a:lnTo>
                    <a:pt x="7" y="76"/>
                  </a:lnTo>
                  <a:lnTo>
                    <a:pt x="0" y="2"/>
                  </a:ln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4" name="Google Shape;10184;p230"/>
            <p:cNvSpPr/>
            <p:nvPr/>
          </p:nvSpPr>
          <p:spPr>
            <a:xfrm>
              <a:off x="342" y="3075"/>
              <a:ext cx="962" cy="943"/>
            </a:xfrm>
            <a:custGeom>
              <a:rect b="b" l="l" r="r" t="t"/>
              <a:pathLst>
                <a:path extrusionOk="0" h="398" w="406">
                  <a:moveTo>
                    <a:pt x="205" y="12"/>
                  </a:moveTo>
                  <a:cubicBezTo>
                    <a:pt x="294" y="0"/>
                    <a:pt x="396" y="87"/>
                    <a:pt x="401" y="190"/>
                  </a:cubicBezTo>
                  <a:cubicBezTo>
                    <a:pt x="406" y="294"/>
                    <a:pt x="333" y="378"/>
                    <a:pt x="225" y="388"/>
                  </a:cubicBezTo>
                  <a:cubicBezTo>
                    <a:pt x="116" y="398"/>
                    <a:pt x="0" y="327"/>
                    <a:pt x="10" y="220"/>
                  </a:cubicBezTo>
                  <a:cubicBezTo>
                    <a:pt x="19" y="113"/>
                    <a:pt x="116" y="25"/>
                    <a:pt x="205" y="12"/>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5" name="Google Shape;10185;p230"/>
            <p:cNvSpPr/>
            <p:nvPr/>
          </p:nvSpPr>
          <p:spPr>
            <a:xfrm>
              <a:off x="390" y="3104"/>
              <a:ext cx="904" cy="890"/>
            </a:xfrm>
            <a:custGeom>
              <a:rect b="b" l="l" r="r" t="t"/>
              <a:pathLst>
                <a:path extrusionOk="0" h="376" w="382">
                  <a:moveTo>
                    <a:pt x="185" y="4"/>
                  </a:moveTo>
                  <a:cubicBezTo>
                    <a:pt x="271" y="0"/>
                    <a:pt x="372" y="77"/>
                    <a:pt x="377" y="178"/>
                  </a:cubicBezTo>
                  <a:cubicBezTo>
                    <a:pt x="382" y="279"/>
                    <a:pt x="305" y="366"/>
                    <a:pt x="205" y="371"/>
                  </a:cubicBezTo>
                  <a:cubicBezTo>
                    <a:pt x="104" y="376"/>
                    <a:pt x="0" y="300"/>
                    <a:pt x="13" y="197"/>
                  </a:cubicBezTo>
                  <a:cubicBezTo>
                    <a:pt x="26" y="95"/>
                    <a:pt x="100" y="9"/>
                    <a:pt x="185" y="4"/>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6" name="Google Shape;10186;p230"/>
            <p:cNvSpPr/>
            <p:nvPr/>
          </p:nvSpPr>
          <p:spPr>
            <a:xfrm>
              <a:off x="908" y="2753"/>
              <a:ext cx="440" cy="1336"/>
            </a:xfrm>
            <a:custGeom>
              <a:rect b="b" l="l" r="r" t="t"/>
              <a:pathLst>
                <a:path extrusionOk="0" h="1336" w="440">
                  <a:moveTo>
                    <a:pt x="0" y="24"/>
                  </a:moveTo>
                  <a:lnTo>
                    <a:pt x="358" y="0"/>
                  </a:lnTo>
                  <a:lnTo>
                    <a:pt x="440" y="1312"/>
                  </a:lnTo>
                  <a:lnTo>
                    <a:pt x="81" y="1336"/>
                  </a:lnTo>
                  <a:lnTo>
                    <a:pt x="0" y="2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7" name="Google Shape;10187;p230"/>
            <p:cNvSpPr/>
            <p:nvPr/>
          </p:nvSpPr>
          <p:spPr>
            <a:xfrm>
              <a:off x="913" y="3982"/>
              <a:ext cx="511" cy="171"/>
            </a:xfrm>
            <a:custGeom>
              <a:rect b="b" l="l" r="r" t="t"/>
              <a:pathLst>
                <a:path extrusionOk="0" h="72" w="216">
                  <a:moveTo>
                    <a:pt x="33" y="71"/>
                  </a:moveTo>
                  <a:cubicBezTo>
                    <a:pt x="187" y="61"/>
                    <a:pt x="187" y="61"/>
                    <a:pt x="187" y="61"/>
                  </a:cubicBezTo>
                  <a:cubicBezTo>
                    <a:pt x="203" y="60"/>
                    <a:pt x="216" y="46"/>
                    <a:pt x="215" y="30"/>
                  </a:cubicBezTo>
                  <a:cubicBezTo>
                    <a:pt x="215" y="30"/>
                    <a:pt x="215" y="30"/>
                    <a:pt x="215" y="30"/>
                  </a:cubicBezTo>
                  <a:cubicBezTo>
                    <a:pt x="214" y="13"/>
                    <a:pt x="199" y="0"/>
                    <a:pt x="183" y="1"/>
                  </a:cubicBezTo>
                  <a:cubicBezTo>
                    <a:pt x="29" y="11"/>
                    <a:pt x="29" y="11"/>
                    <a:pt x="29" y="11"/>
                  </a:cubicBezTo>
                  <a:cubicBezTo>
                    <a:pt x="13" y="12"/>
                    <a:pt x="0" y="26"/>
                    <a:pt x="1" y="43"/>
                  </a:cubicBezTo>
                  <a:cubicBezTo>
                    <a:pt x="1" y="43"/>
                    <a:pt x="1" y="43"/>
                    <a:pt x="1" y="43"/>
                  </a:cubicBezTo>
                  <a:cubicBezTo>
                    <a:pt x="2" y="59"/>
                    <a:pt x="16" y="72"/>
                    <a:pt x="33" y="7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8" name="Google Shape;10188;p230"/>
            <p:cNvSpPr/>
            <p:nvPr/>
          </p:nvSpPr>
          <p:spPr>
            <a:xfrm>
              <a:off x="335" y="1773"/>
              <a:ext cx="1217" cy="1217"/>
            </a:xfrm>
            <a:custGeom>
              <a:rect b="b" l="l" r="r" t="t"/>
              <a:pathLst>
                <a:path extrusionOk="0" h="514" w="514">
                  <a:moveTo>
                    <a:pt x="281" y="513"/>
                  </a:moveTo>
                  <a:cubicBezTo>
                    <a:pt x="273" y="513"/>
                    <a:pt x="265" y="514"/>
                    <a:pt x="257" y="514"/>
                  </a:cubicBezTo>
                  <a:cubicBezTo>
                    <a:pt x="115" y="514"/>
                    <a:pt x="0" y="399"/>
                    <a:pt x="0" y="257"/>
                  </a:cubicBezTo>
                  <a:cubicBezTo>
                    <a:pt x="0" y="115"/>
                    <a:pt x="115" y="0"/>
                    <a:pt x="257" y="0"/>
                  </a:cubicBezTo>
                  <a:cubicBezTo>
                    <a:pt x="514" y="0"/>
                    <a:pt x="514" y="0"/>
                    <a:pt x="514" y="0"/>
                  </a:cubicBezTo>
                  <a:cubicBezTo>
                    <a:pt x="514" y="257"/>
                    <a:pt x="514" y="257"/>
                    <a:pt x="514" y="257"/>
                  </a:cubicBezTo>
                  <a:cubicBezTo>
                    <a:pt x="514" y="513"/>
                    <a:pt x="514" y="513"/>
                    <a:pt x="514" y="513"/>
                  </a:cubicBezTo>
                  <a:lnTo>
                    <a:pt x="281" y="513"/>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89" name="Google Shape;10189;p230"/>
            <p:cNvSpPr/>
            <p:nvPr/>
          </p:nvSpPr>
          <p:spPr>
            <a:xfrm>
              <a:off x="357" y="1773"/>
              <a:ext cx="1195" cy="897"/>
            </a:xfrm>
            <a:custGeom>
              <a:rect b="b" l="l" r="r" t="t"/>
              <a:pathLst>
                <a:path extrusionOk="0" h="379" w="505">
                  <a:moveTo>
                    <a:pt x="0" y="189"/>
                  </a:moveTo>
                  <a:cubicBezTo>
                    <a:pt x="30" y="80"/>
                    <a:pt x="130" y="0"/>
                    <a:pt x="248" y="0"/>
                  </a:cubicBezTo>
                  <a:cubicBezTo>
                    <a:pt x="505" y="0"/>
                    <a:pt x="505" y="0"/>
                    <a:pt x="505" y="0"/>
                  </a:cubicBezTo>
                  <a:cubicBezTo>
                    <a:pt x="505" y="257"/>
                    <a:pt x="505" y="257"/>
                    <a:pt x="505" y="257"/>
                  </a:cubicBezTo>
                  <a:cubicBezTo>
                    <a:pt x="505" y="379"/>
                    <a:pt x="505" y="379"/>
                    <a:pt x="505" y="379"/>
                  </a:cubicBezTo>
                  <a:cubicBezTo>
                    <a:pt x="503" y="377"/>
                    <a:pt x="503" y="377"/>
                    <a:pt x="503" y="377"/>
                  </a:cubicBezTo>
                  <a:cubicBezTo>
                    <a:pt x="272" y="377"/>
                    <a:pt x="272" y="377"/>
                    <a:pt x="272" y="377"/>
                  </a:cubicBezTo>
                  <a:cubicBezTo>
                    <a:pt x="264" y="377"/>
                    <a:pt x="256" y="378"/>
                    <a:pt x="248" y="378"/>
                  </a:cubicBezTo>
                  <a:cubicBezTo>
                    <a:pt x="130" y="378"/>
                    <a:pt x="30" y="298"/>
                    <a:pt x="0" y="189"/>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0" name="Google Shape;10190;p230"/>
            <p:cNvSpPr/>
            <p:nvPr/>
          </p:nvSpPr>
          <p:spPr>
            <a:xfrm>
              <a:off x="1393" y="1773"/>
              <a:ext cx="318" cy="1217"/>
            </a:xfrm>
            <a:prstGeom prst="ellipse">
              <a:avLst/>
            </a:pr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1" name="Google Shape;10191;p230"/>
            <p:cNvSpPr/>
            <p:nvPr/>
          </p:nvSpPr>
          <p:spPr>
            <a:xfrm>
              <a:off x="1393" y="1773"/>
              <a:ext cx="318" cy="909"/>
            </a:xfrm>
            <a:custGeom>
              <a:rect b="b" l="l" r="r" t="t"/>
              <a:pathLst>
                <a:path extrusionOk="0" h="384" w="134">
                  <a:moveTo>
                    <a:pt x="68" y="0"/>
                  </a:moveTo>
                  <a:cubicBezTo>
                    <a:pt x="104" y="1"/>
                    <a:pt x="134" y="115"/>
                    <a:pt x="134" y="257"/>
                  </a:cubicBezTo>
                  <a:cubicBezTo>
                    <a:pt x="134" y="303"/>
                    <a:pt x="131" y="346"/>
                    <a:pt x="126" y="384"/>
                  </a:cubicBezTo>
                  <a:cubicBezTo>
                    <a:pt x="105" y="381"/>
                    <a:pt x="85" y="379"/>
                    <a:pt x="67" y="379"/>
                  </a:cubicBezTo>
                  <a:cubicBezTo>
                    <a:pt x="65" y="377"/>
                    <a:pt x="65" y="377"/>
                    <a:pt x="65" y="377"/>
                  </a:cubicBezTo>
                  <a:cubicBezTo>
                    <a:pt x="8" y="377"/>
                    <a:pt x="8" y="377"/>
                    <a:pt x="8" y="377"/>
                  </a:cubicBezTo>
                  <a:cubicBezTo>
                    <a:pt x="3" y="341"/>
                    <a:pt x="0" y="300"/>
                    <a:pt x="0" y="257"/>
                  </a:cubicBezTo>
                  <a:cubicBezTo>
                    <a:pt x="0" y="160"/>
                    <a:pt x="14" y="77"/>
                    <a:pt x="34" y="33"/>
                  </a:cubicBezTo>
                  <a:cubicBezTo>
                    <a:pt x="67" y="0"/>
                    <a:pt x="67" y="0"/>
                    <a:pt x="67" y="0"/>
                  </a:cubicBezTo>
                  <a:lnTo>
                    <a:pt x="68" y="0"/>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2" name="Google Shape;10192;p230"/>
            <p:cNvSpPr/>
            <p:nvPr/>
          </p:nvSpPr>
          <p:spPr>
            <a:xfrm>
              <a:off x="2523" y="2074"/>
              <a:ext cx="312" cy="613"/>
            </a:xfrm>
            <a:custGeom>
              <a:rect b="b" l="l" r="r" t="t"/>
              <a:pathLst>
                <a:path extrusionOk="0" h="259" w="132">
                  <a:moveTo>
                    <a:pt x="4" y="0"/>
                  </a:moveTo>
                  <a:cubicBezTo>
                    <a:pt x="75" y="1"/>
                    <a:pt x="132" y="59"/>
                    <a:pt x="132" y="130"/>
                  </a:cubicBezTo>
                  <a:cubicBezTo>
                    <a:pt x="132" y="201"/>
                    <a:pt x="75" y="259"/>
                    <a:pt x="4" y="259"/>
                  </a:cubicBezTo>
                  <a:cubicBezTo>
                    <a:pt x="1" y="218"/>
                    <a:pt x="0" y="175"/>
                    <a:pt x="0" y="130"/>
                  </a:cubicBezTo>
                  <a:cubicBezTo>
                    <a:pt x="0" y="85"/>
                    <a:pt x="1" y="41"/>
                    <a:pt x="4" y="0"/>
                  </a:cubicBezTo>
                  <a:close/>
                </a:path>
              </a:pathLst>
            </a:custGeom>
            <a:solidFill>
              <a:srgbClr val="EDF6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3" name="Google Shape;10193;p230"/>
            <p:cNvSpPr/>
            <p:nvPr/>
          </p:nvSpPr>
          <p:spPr>
            <a:xfrm>
              <a:off x="2456" y="1283"/>
              <a:ext cx="573" cy="2197"/>
            </a:xfrm>
            <a:custGeom>
              <a:rect b="b" l="l" r="r" t="t"/>
              <a:pathLst>
                <a:path extrusionOk="0" h="928" w="242">
                  <a:moveTo>
                    <a:pt x="127" y="33"/>
                  </a:moveTo>
                  <a:cubicBezTo>
                    <a:pt x="179" y="33"/>
                    <a:pt x="221" y="226"/>
                    <a:pt x="221" y="464"/>
                  </a:cubicBezTo>
                  <a:cubicBezTo>
                    <a:pt x="221" y="702"/>
                    <a:pt x="179" y="895"/>
                    <a:pt x="127" y="895"/>
                  </a:cubicBezTo>
                  <a:cubicBezTo>
                    <a:pt x="127" y="927"/>
                    <a:pt x="127" y="927"/>
                    <a:pt x="127" y="927"/>
                  </a:cubicBezTo>
                  <a:cubicBezTo>
                    <a:pt x="191" y="916"/>
                    <a:pt x="242" y="713"/>
                    <a:pt x="242" y="464"/>
                  </a:cubicBezTo>
                  <a:cubicBezTo>
                    <a:pt x="242" y="215"/>
                    <a:pt x="191" y="11"/>
                    <a:pt x="127" y="0"/>
                  </a:cubicBezTo>
                  <a:lnTo>
                    <a:pt x="127" y="33"/>
                  </a:lnTo>
                  <a:close/>
                  <a:moveTo>
                    <a:pt x="127" y="895"/>
                  </a:moveTo>
                  <a:cubicBezTo>
                    <a:pt x="75" y="895"/>
                    <a:pt x="32" y="702"/>
                    <a:pt x="32" y="464"/>
                  </a:cubicBezTo>
                  <a:cubicBezTo>
                    <a:pt x="32" y="226"/>
                    <a:pt x="75" y="33"/>
                    <a:pt x="127" y="33"/>
                  </a:cubicBezTo>
                  <a:cubicBezTo>
                    <a:pt x="127" y="0"/>
                    <a:pt x="127" y="0"/>
                    <a:pt x="127" y="0"/>
                  </a:cubicBezTo>
                  <a:cubicBezTo>
                    <a:pt x="125" y="0"/>
                    <a:pt x="123" y="0"/>
                    <a:pt x="121" y="0"/>
                  </a:cubicBezTo>
                  <a:cubicBezTo>
                    <a:pt x="54" y="0"/>
                    <a:pt x="0" y="207"/>
                    <a:pt x="0" y="464"/>
                  </a:cubicBezTo>
                  <a:cubicBezTo>
                    <a:pt x="0" y="720"/>
                    <a:pt x="54" y="928"/>
                    <a:pt x="121" y="928"/>
                  </a:cubicBezTo>
                  <a:cubicBezTo>
                    <a:pt x="123" y="928"/>
                    <a:pt x="125" y="928"/>
                    <a:pt x="127" y="927"/>
                  </a:cubicBezTo>
                  <a:lnTo>
                    <a:pt x="127" y="895"/>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4" name="Google Shape;10194;p230"/>
            <p:cNvSpPr/>
            <p:nvPr/>
          </p:nvSpPr>
          <p:spPr>
            <a:xfrm>
              <a:off x="480" y="3080"/>
              <a:ext cx="826" cy="585"/>
            </a:xfrm>
            <a:custGeom>
              <a:rect b="b" l="l" r="r" t="t"/>
              <a:pathLst>
                <a:path extrusionOk="0" h="247" w="349">
                  <a:moveTo>
                    <a:pt x="309" y="2"/>
                  </a:moveTo>
                  <a:cubicBezTo>
                    <a:pt x="147" y="10"/>
                    <a:pt x="147" y="10"/>
                    <a:pt x="147" y="10"/>
                  </a:cubicBezTo>
                  <a:cubicBezTo>
                    <a:pt x="2" y="84"/>
                    <a:pt x="0" y="164"/>
                    <a:pt x="54" y="247"/>
                  </a:cubicBezTo>
                  <a:cubicBezTo>
                    <a:pt x="120" y="228"/>
                    <a:pt x="163" y="168"/>
                    <a:pt x="171" y="85"/>
                  </a:cubicBezTo>
                  <a:cubicBezTo>
                    <a:pt x="260" y="81"/>
                    <a:pt x="260" y="81"/>
                    <a:pt x="260" y="81"/>
                  </a:cubicBezTo>
                  <a:cubicBezTo>
                    <a:pt x="334" y="77"/>
                    <a:pt x="349" y="0"/>
                    <a:pt x="309" y="2"/>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5" name="Google Shape;10195;p230"/>
            <p:cNvSpPr/>
            <p:nvPr/>
          </p:nvSpPr>
          <p:spPr>
            <a:xfrm>
              <a:off x="948" y="3246"/>
              <a:ext cx="552" cy="201"/>
            </a:xfrm>
            <a:custGeom>
              <a:rect b="b" l="l" r="r" t="t"/>
              <a:pathLst>
                <a:path extrusionOk="0" h="85" w="233">
                  <a:moveTo>
                    <a:pt x="47" y="11"/>
                  </a:moveTo>
                  <a:cubicBezTo>
                    <a:pt x="181" y="3"/>
                    <a:pt x="181" y="3"/>
                    <a:pt x="181" y="3"/>
                  </a:cubicBezTo>
                  <a:cubicBezTo>
                    <a:pt x="228" y="0"/>
                    <a:pt x="233" y="71"/>
                    <a:pt x="186" y="74"/>
                  </a:cubicBezTo>
                  <a:cubicBezTo>
                    <a:pt x="51" y="82"/>
                    <a:pt x="51" y="82"/>
                    <a:pt x="51" y="82"/>
                  </a:cubicBezTo>
                  <a:cubicBezTo>
                    <a:pt x="4" y="85"/>
                    <a:pt x="0" y="14"/>
                    <a:pt x="47" y="11"/>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6" name="Google Shape;10196;p230"/>
            <p:cNvSpPr/>
            <p:nvPr/>
          </p:nvSpPr>
          <p:spPr>
            <a:xfrm>
              <a:off x="963" y="3407"/>
              <a:ext cx="584" cy="196"/>
            </a:xfrm>
            <a:custGeom>
              <a:rect b="b" l="l" r="r" t="t"/>
              <a:pathLst>
                <a:path extrusionOk="0" h="83" w="247">
                  <a:moveTo>
                    <a:pt x="47" y="10"/>
                  </a:moveTo>
                  <a:cubicBezTo>
                    <a:pt x="195" y="2"/>
                    <a:pt x="195" y="2"/>
                    <a:pt x="195" y="2"/>
                  </a:cubicBezTo>
                  <a:cubicBezTo>
                    <a:pt x="243" y="0"/>
                    <a:pt x="247" y="71"/>
                    <a:pt x="200" y="74"/>
                  </a:cubicBezTo>
                  <a:cubicBezTo>
                    <a:pt x="52" y="81"/>
                    <a:pt x="52" y="81"/>
                    <a:pt x="52" y="81"/>
                  </a:cubicBezTo>
                  <a:cubicBezTo>
                    <a:pt x="4" y="83"/>
                    <a:pt x="0" y="12"/>
                    <a:pt x="47" y="10"/>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7" name="Google Shape;10197;p230"/>
            <p:cNvSpPr/>
            <p:nvPr/>
          </p:nvSpPr>
          <p:spPr>
            <a:xfrm>
              <a:off x="977" y="3573"/>
              <a:ext cx="532" cy="191"/>
            </a:xfrm>
            <a:custGeom>
              <a:rect b="b" l="l" r="r" t="t"/>
              <a:pathLst>
                <a:path extrusionOk="0" h="81" w="225">
                  <a:moveTo>
                    <a:pt x="47" y="8"/>
                  </a:moveTo>
                  <a:cubicBezTo>
                    <a:pt x="174" y="2"/>
                    <a:pt x="174" y="2"/>
                    <a:pt x="174" y="2"/>
                  </a:cubicBezTo>
                  <a:cubicBezTo>
                    <a:pt x="221" y="0"/>
                    <a:pt x="225" y="70"/>
                    <a:pt x="179" y="72"/>
                  </a:cubicBezTo>
                  <a:cubicBezTo>
                    <a:pt x="51" y="79"/>
                    <a:pt x="51" y="79"/>
                    <a:pt x="51" y="79"/>
                  </a:cubicBezTo>
                  <a:cubicBezTo>
                    <a:pt x="5" y="81"/>
                    <a:pt x="0" y="11"/>
                    <a:pt x="47" y="8"/>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8" name="Google Shape;10198;p230"/>
            <p:cNvSpPr/>
            <p:nvPr/>
          </p:nvSpPr>
          <p:spPr>
            <a:xfrm>
              <a:off x="1041" y="3731"/>
              <a:ext cx="454" cy="190"/>
            </a:xfrm>
            <a:custGeom>
              <a:rect b="b" l="l" r="r" t="t"/>
              <a:pathLst>
                <a:path extrusionOk="0" h="80" w="192">
                  <a:moveTo>
                    <a:pt x="47" y="7"/>
                  </a:moveTo>
                  <a:cubicBezTo>
                    <a:pt x="142" y="3"/>
                    <a:pt x="142" y="3"/>
                    <a:pt x="142" y="3"/>
                  </a:cubicBezTo>
                  <a:cubicBezTo>
                    <a:pt x="188" y="0"/>
                    <a:pt x="192" y="70"/>
                    <a:pt x="146" y="73"/>
                  </a:cubicBezTo>
                  <a:cubicBezTo>
                    <a:pt x="51" y="77"/>
                    <a:pt x="51" y="77"/>
                    <a:pt x="51" y="77"/>
                  </a:cubicBezTo>
                  <a:cubicBezTo>
                    <a:pt x="5" y="80"/>
                    <a:pt x="0" y="10"/>
                    <a:pt x="47" y="7"/>
                  </a:cubicBezTo>
                  <a:close/>
                </a:path>
              </a:pathLst>
            </a:custGeom>
            <a:solidFill>
              <a:srgbClr val="F0AD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199" name="Google Shape;10199;p230"/>
            <p:cNvSpPr/>
            <p:nvPr/>
          </p:nvSpPr>
          <p:spPr>
            <a:xfrm>
              <a:off x="963" y="3255"/>
              <a:ext cx="520" cy="183"/>
            </a:xfrm>
            <a:custGeom>
              <a:rect b="b" l="l" r="r" t="t"/>
              <a:pathLst>
                <a:path extrusionOk="0" h="77" w="220">
                  <a:moveTo>
                    <a:pt x="43" y="11"/>
                  </a:moveTo>
                  <a:cubicBezTo>
                    <a:pt x="174" y="2"/>
                    <a:pt x="174" y="2"/>
                    <a:pt x="174" y="2"/>
                  </a:cubicBezTo>
                  <a:cubicBezTo>
                    <a:pt x="217" y="0"/>
                    <a:pt x="220" y="61"/>
                    <a:pt x="177" y="63"/>
                  </a:cubicBezTo>
                  <a:cubicBezTo>
                    <a:pt x="47" y="75"/>
                    <a:pt x="47" y="75"/>
                    <a:pt x="47" y="75"/>
                  </a:cubicBezTo>
                  <a:cubicBezTo>
                    <a:pt x="5" y="77"/>
                    <a:pt x="0" y="13"/>
                    <a:pt x="43" y="11"/>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0" name="Google Shape;10200;p230"/>
            <p:cNvSpPr/>
            <p:nvPr/>
          </p:nvSpPr>
          <p:spPr>
            <a:xfrm>
              <a:off x="977" y="3421"/>
              <a:ext cx="558" cy="175"/>
            </a:xfrm>
            <a:custGeom>
              <a:rect b="b" l="l" r="r" t="t"/>
              <a:pathLst>
                <a:path extrusionOk="0" h="74" w="236">
                  <a:moveTo>
                    <a:pt x="43" y="7"/>
                  </a:moveTo>
                  <a:cubicBezTo>
                    <a:pt x="188" y="2"/>
                    <a:pt x="188" y="2"/>
                    <a:pt x="188" y="2"/>
                  </a:cubicBezTo>
                  <a:cubicBezTo>
                    <a:pt x="230" y="0"/>
                    <a:pt x="236" y="59"/>
                    <a:pt x="193" y="62"/>
                  </a:cubicBezTo>
                  <a:cubicBezTo>
                    <a:pt x="47" y="71"/>
                    <a:pt x="47" y="71"/>
                    <a:pt x="47" y="71"/>
                  </a:cubicBezTo>
                  <a:cubicBezTo>
                    <a:pt x="4" y="74"/>
                    <a:pt x="0" y="9"/>
                    <a:pt x="43" y="7"/>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1" name="Google Shape;10201;p230"/>
            <p:cNvSpPr/>
            <p:nvPr/>
          </p:nvSpPr>
          <p:spPr>
            <a:xfrm>
              <a:off x="991" y="3592"/>
              <a:ext cx="500" cy="165"/>
            </a:xfrm>
            <a:custGeom>
              <a:rect b="b" l="l" r="r" t="t"/>
              <a:pathLst>
                <a:path extrusionOk="0" h="70" w="211">
                  <a:moveTo>
                    <a:pt x="43" y="3"/>
                  </a:moveTo>
                  <a:cubicBezTo>
                    <a:pt x="168" y="1"/>
                    <a:pt x="168" y="1"/>
                    <a:pt x="168" y="1"/>
                  </a:cubicBezTo>
                  <a:cubicBezTo>
                    <a:pt x="210" y="0"/>
                    <a:pt x="211" y="58"/>
                    <a:pt x="169" y="60"/>
                  </a:cubicBezTo>
                  <a:cubicBezTo>
                    <a:pt x="47" y="67"/>
                    <a:pt x="47" y="67"/>
                    <a:pt x="47" y="67"/>
                  </a:cubicBezTo>
                  <a:cubicBezTo>
                    <a:pt x="4" y="70"/>
                    <a:pt x="0" y="4"/>
                    <a:pt x="43" y="3"/>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2" name="Google Shape;10202;p230"/>
            <p:cNvSpPr/>
            <p:nvPr/>
          </p:nvSpPr>
          <p:spPr>
            <a:xfrm>
              <a:off x="1057" y="3748"/>
              <a:ext cx="426" cy="166"/>
            </a:xfrm>
            <a:custGeom>
              <a:rect b="b" l="l" r="r" t="t"/>
              <a:pathLst>
                <a:path extrusionOk="0" h="70" w="180">
                  <a:moveTo>
                    <a:pt x="42" y="3"/>
                  </a:moveTo>
                  <a:cubicBezTo>
                    <a:pt x="135" y="1"/>
                    <a:pt x="135" y="1"/>
                    <a:pt x="135" y="1"/>
                  </a:cubicBezTo>
                  <a:cubicBezTo>
                    <a:pt x="177" y="0"/>
                    <a:pt x="180" y="60"/>
                    <a:pt x="138" y="62"/>
                  </a:cubicBezTo>
                  <a:cubicBezTo>
                    <a:pt x="46" y="67"/>
                    <a:pt x="46" y="67"/>
                    <a:pt x="46" y="67"/>
                  </a:cubicBezTo>
                  <a:cubicBezTo>
                    <a:pt x="4" y="70"/>
                    <a:pt x="0" y="4"/>
                    <a:pt x="42" y="3"/>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3" name="Google Shape;10203;p230"/>
            <p:cNvSpPr/>
            <p:nvPr/>
          </p:nvSpPr>
          <p:spPr>
            <a:xfrm>
              <a:off x="700" y="3090"/>
              <a:ext cx="596" cy="184"/>
            </a:xfrm>
            <a:custGeom>
              <a:rect b="b" l="l" r="r" t="t"/>
              <a:pathLst>
                <a:path extrusionOk="0" h="78" w="252">
                  <a:moveTo>
                    <a:pt x="213" y="2"/>
                  </a:moveTo>
                  <a:cubicBezTo>
                    <a:pt x="54" y="10"/>
                    <a:pt x="54" y="10"/>
                    <a:pt x="54" y="10"/>
                  </a:cubicBezTo>
                  <a:cubicBezTo>
                    <a:pt x="0" y="78"/>
                    <a:pt x="0" y="78"/>
                    <a:pt x="0" y="78"/>
                  </a:cubicBezTo>
                  <a:cubicBezTo>
                    <a:pt x="162" y="74"/>
                    <a:pt x="162" y="74"/>
                    <a:pt x="162" y="74"/>
                  </a:cubicBezTo>
                  <a:cubicBezTo>
                    <a:pt x="234" y="72"/>
                    <a:pt x="252" y="0"/>
                    <a:pt x="213" y="2"/>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4" name="Google Shape;10204;p230"/>
            <p:cNvSpPr/>
            <p:nvPr/>
          </p:nvSpPr>
          <p:spPr>
            <a:xfrm>
              <a:off x="421" y="3099"/>
              <a:ext cx="546" cy="623"/>
            </a:xfrm>
            <a:custGeom>
              <a:rect b="b" l="l" r="r" t="t"/>
              <a:pathLst>
                <a:path extrusionOk="0" h="263" w="231">
                  <a:moveTo>
                    <a:pt x="0" y="199"/>
                  </a:moveTo>
                  <a:cubicBezTo>
                    <a:pt x="12" y="110"/>
                    <a:pt x="87" y="22"/>
                    <a:pt x="172" y="6"/>
                  </a:cubicBezTo>
                  <a:cubicBezTo>
                    <a:pt x="206" y="0"/>
                    <a:pt x="231" y="56"/>
                    <a:pt x="194" y="74"/>
                  </a:cubicBezTo>
                  <a:cubicBezTo>
                    <a:pt x="179" y="169"/>
                    <a:pt x="118" y="223"/>
                    <a:pt x="79" y="238"/>
                  </a:cubicBezTo>
                  <a:cubicBezTo>
                    <a:pt x="80" y="255"/>
                    <a:pt x="20" y="263"/>
                    <a:pt x="0" y="199"/>
                  </a:cubicBezTo>
                  <a:close/>
                </a:path>
              </a:pathLst>
            </a:custGeom>
            <a:solidFill>
              <a:srgbClr val="FFD7B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5" name="Google Shape;10205;p230"/>
            <p:cNvSpPr/>
            <p:nvPr/>
          </p:nvSpPr>
          <p:spPr>
            <a:xfrm>
              <a:off x="-242" y="3210"/>
              <a:ext cx="379" cy="824"/>
            </a:xfrm>
            <a:custGeom>
              <a:rect b="b" l="l" r="r" t="t"/>
              <a:pathLst>
                <a:path extrusionOk="0" h="348" w="160">
                  <a:moveTo>
                    <a:pt x="142" y="348"/>
                  </a:moveTo>
                  <a:cubicBezTo>
                    <a:pt x="160" y="178"/>
                    <a:pt x="151" y="55"/>
                    <a:pt x="136" y="0"/>
                  </a:cubicBezTo>
                  <a:cubicBezTo>
                    <a:pt x="0" y="206"/>
                    <a:pt x="0" y="206"/>
                    <a:pt x="0" y="206"/>
                  </a:cubicBezTo>
                  <a:lnTo>
                    <a:pt x="142" y="348"/>
                  </a:lnTo>
                  <a:close/>
                </a:path>
              </a:pathLst>
            </a:custGeom>
            <a:solidFill>
              <a:srgbClr val="193F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6" name="Google Shape;10206;p230"/>
            <p:cNvSpPr/>
            <p:nvPr/>
          </p:nvSpPr>
          <p:spPr>
            <a:xfrm>
              <a:off x="-415" y="3277"/>
              <a:ext cx="670" cy="698"/>
            </a:xfrm>
            <a:custGeom>
              <a:rect b="b" l="l" r="r" t="t"/>
              <a:pathLst>
                <a:path extrusionOk="0" h="295" w="283">
                  <a:moveTo>
                    <a:pt x="0" y="4"/>
                  </a:moveTo>
                  <a:cubicBezTo>
                    <a:pt x="279" y="0"/>
                    <a:pt x="279" y="0"/>
                    <a:pt x="279" y="0"/>
                  </a:cubicBezTo>
                  <a:cubicBezTo>
                    <a:pt x="227" y="121"/>
                    <a:pt x="238" y="214"/>
                    <a:pt x="283" y="291"/>
                  </a:cubicBezTo>
                  <a:cubicBezTo>
                    <a:pt x="0" y="295"/>
                    <a:pt x="0" y="295"/>
                    <a:pt x="0" y="295"/>
                  </a:cubicBezTo>
                  <a:lnTo>
                    <a:pt x="0" y="4"/>
                  </a:lnTo>
                  <a:close/>
                </a:path>
              </a:pathLst>
            </a:custGeom>
            <a:solidFill>
              <a:srgbClr val="EDF6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7" name="Google Shape;10207;p230"/>
            <p:cNvSpPr/>
            <p:nvPr/>
          </p:nvSpPr>
          <p:spPr>
            <a:xfrm>
              <a:off x="-415" y="3210"/>
              <a:ext cx="507" cy="829"/>
            </a:xfrm>
            <a:custGeom>
              <a:rect b="b" l="l" r="r" t="t"/>
              <a:pathLst>
                <a:path extrusionOk="0" h="350" w="214">
                  <a:moveTo>
                    <a:pt x="0" y="3"/>
                  </a:moveTo>
                  <a:cubicBezTo>
                    <a:pt x="210" y="0"/>
                    <a:pt x="210" y="0"/>
                    <a:pt x="210" y="0"/>
                  </a:cubicBezTo>
                  <a:cubicBezTo>
                    <a:pt x="163" y="114"/>
                    <a:pt x="156" y="229"/>
                    <a:pt x="214" y="347"/>
                  </a:cubicBezTo>
                  <a:cubicBezTo>
                    <a:pt x="0" y="350"/>
                    <a:pt x="0" y="350"/>
                    <a:pt x="0" y="350"/>
                  </a:cubicBezTo>
                  <a:lnTo>
                    <a:pt x="0" y="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8" name="Google Shape;10208;p230"/>
            <p:cNvSpPr/>
            <p:nvPr/>
          </p:nvSpPr>
          <p:spPr>
            <a:xfrm>
              <a:off x="-415" y="3897"/>
              <a:ext cx="507" cy="142"/>
            </a:xfrm>
            <a:custGeom>
              <a:rect b="b" l="l" r="r" t="t"/>
              <a:pathLst>
                <a:path extrusionOk="0" h="60" w="214">
                  <a:moveTo>
                    <a:pt x="191" y="0"/>
                  </a:moveTo>
                  <a:cubicBezTo>
                    <a:pt x="197" y="19"/>
                    <a:pt x="205" y="38"/>
                    <a:pt x="214" y="57"/>
                  </a:cubicBezTo>
                  <a:cubicBezTo>
                    <a:pt x="0" y="60"/>
                    <a:pt x="0" y="60"/>
                    <a:pt x="0" y="60"/>
                  </a:cubicBezTo>
                  <a:cubicBezTo>
                    <a:pt x="0" y="0"/>
                    <a:pt x="0" y="0"/>
                    <a:pt x="0" y="0"/>
                  </a:cubicBezTo>
                  <a:lnTo>
                    <a:pt x="191"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09" name="Google Shape;10209;p230"/>
            <p:cNvSpPr/>
            <p:nvPr/>
          </p:nvSpPr>
          <p:spPr>
            <a:xfrm>
              <a:off x="23" y="3852"/>
              <a:ext cx="232" cy="116"/>
            </a:xfrm>
            <a:custGeom>
              <a:rect b="b" l="l" r="r" t="t"/>
              <a:pathLst>
                <a:path extrusionOk="0" h="49" w="98">
                  <a:moveTo>
                    <a:pt x="0" y="0"/>
                  </a:moveTo>
                  <a:cubicBezTo>
                    <a:pt x="75" y="0"/>
                    <a:pt x="75" y="0"/>
                    <a:pt x="75" y="0"/>
                  </a:cubicBezTo>
                  <a:cubicBezTo>
                    <a:pt x="81" y="17"/>
                    <a:pt x="89" y="33"/>
                    <a:pt x="98" y="48"/>
                  </a:cubicBezTo>
                  <a:cubicBezTo>
                    <a:pt x="17" y="49"/>
                    <a:pt x="17" y="49"/>
                    <a:pt x="17" y="49"/>
                  </a:cubicBezTo>
                  <a:cubicBezTo>
                    <a:pt x="10" y="33"/>
                    <a:pt x="5" y="17"/>
                    <a:pt x="0" y="0"/>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10" name="Google Shape;10210;p230"/>
            <p:cNvSpPr/>
            <p:nvPr/>
          </p:nvSpPr>
          <p:spPr>
            <a:xfrm>
              <a:off x="979" y="3291"/>
              <a:ext cx="197" cy="130"/>
            </a:xfrm>
            <a:custGeom>
              <a:rect b="b" l="l" r="r" t="t"/>
              <a:pathLst>
                <a:path extrusionOk="0" h="55" w="83">
                  <a:moveTo>
                    <a:pt x="29" y="3"/>
                  </a:moveTo>
                  <a:cubicBezTo>
                    <a:pt x="78" y="0"/>
                    <a:pt x="83" y="51"/>
                    <a:pt x="33" y="53"/>
                  </a:cubicBezTo>
                  <a:cubicBezTo>
                    <a:pt x="6" y="55"/>
                    <a:pt x="0" y="4"/>
                    <a:pt x="29" y="3"/>
                  </a:cubicBezTo>
                  <a:close/>
                </a:path>
              </a:pathLst>
            </a:custGeom>
            <a:solidFill>
              <a:srgbClr val="FFF0E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11" name="Google Shape;10211;p230"/>
            <p:cNvSpPr/>
            <p:nvPr/>
          </p:nvSpPr>
          <p:spPr>
            <a:xfrm>
              <a:off x="993" y="3452"/>
              <a:ext cx="197" cy="128"/>
            </a:xfrm>
            <a:custGeom>
              <a:rect b="b" l="l" r="r" t="t"/>
              <a:pathLst>
                <a:path extrusionOk="0" h="54" w="83">
                  <a:moveTo>
                    <a:pt x="28" y="3"/>
                  </a:moveTo>
                  <a:cubicBezTo>
                    <a:pt x="78" y="0"/>
                    <a:pt x="83" y="51"/>
                    <a:pt x="32" y="53"/>
                  </a:cubicBezTo>
                  <a:cubicBezTo>
                    <a:pt x="5" y="54"/>
                    <a:pt x="0" y="4"/>
                    <a:pt x="28" y="3"/>
                  </a:cubicBezTo>
                  <a:close/>
                </a:path>
              </a:pathLst>
            </a:custGeom>
            <a:solidFill>
              <a:srgbClr val="FFF0E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12" name="Google Shape;10212;p230"/>
            <p:cNvSpPr/>
            <p:nvPr/>
          </p:nvSpPr>
          <p:spPr>
            <a:xfrm>
              <a:off x="1010" y="3611"/>
              <a:ext cx="196" cy="130"/>
            </a:xfrm>
            <a:custGeom>
              <a:rect b="b" l="l" r="r" t="t"/>
              <a:pathLst>
                <a:path extrusionOk="0" h="55" w="83">
                  <a:moveTo>
                    <a:pt x="28" y="4"/>
                  </a:moveTo>
                  <a:cubicBezTo>
                    <a:pt x="78" y="0"/>
                    <a:pt x="83" y="51"/>
                    <a:pt x="33" y="54"/>
                  </a:cubicBezTo>
                  <a:cubicBezTo>
                    <a:pt x="5" y="55"/>
                    <a:pt x="0" y="5"/>
                    <a:pt x="28" y="4"/>
                  </a:cubicBezTo>
                  <a:close/>
                </a:path>
              </a:pathLst>
            </a:custGeom>
            <a:solidFill>
              <a:srgbClr val="FFF0E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13" name="Google Shape;10213;p230"/>
            <p:cNvSpPr/>
            <p:nvPr/>
          </p:nvSpPr>
          <p:spPr>
            <a:xfrm>
              <a:off x="1072" y="3767"/>
              <a:ext cx="198" cy="130"/>
            </a:xfrm>
            <a:custGeom>
              <a:rect b="b" l="l" r="r" t="t"/>
              <a:pathLst>
                <a:path extrusionOk="0" h="55" w="84">
                  <a:moveTo>
                    <a:pt x="29" y="4"/>
                  </a:moveTo>
                  <a:cubicBezTo>
                    <a:pt x="79" y="0"/>
                    <a:pt x="84" y="51"/>
                    <a:pt x="33" y="54"/>
                  </a:cubicBezTo>
                  <a:cubicBezTo>
                    <a:pt x="6" y="55"/>
                    <a:pt x="0" y="5"/>
                    <a:pt x="29" y="4"/>
                  </a:cubicBezTo>
                  <a:close/>
                </a:path>
              </a:pathLst>
            </a:custGeom>
            <a:solidFill>
              <a:srgbClr val="FFF0E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214" name="Google Shape;10214;p230"/>
          <p:cNvSpPr txBox="1"/>
          <p:nvPr/>
        </p:nvSpPr>
        <p:spPr>
          <a:xfrm>
            <a:off x="5040534" y="3741032"/>
            <a:ext cx="6655428"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a:t>
            </a:r>
            <a:endParaRPr sz="1200">
              <a:solidFill>
                <a:schemeClr val="dk1"/>
              </a:solidFill>
              <a:latin typeface="Lato Light"/>
              <a:ea typeface="Lato Light"/>
              <a:cs typeface="Lato Light"/>
              <a:sym typeface="Lato Light"/>
            </a:endParaRPr>
          </a:p>
        </p:txBody>
      </p:sp>
      <p:sp>
        <p:nvSpPr>
          <p:cNvPr id="10215" name="Google Shape;10215;p230"/>
          <p:cNvSpPr txBox="1"/>
          <p:nvPr/>
        </p:nvSpPr>
        <p:spPr>
          <a:xfrm>
            <a:off x="9372557" y="4973288"/>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10216" name="Google Shape;10216;p230"/>
          <p:cNvSpPr txBox="1"/>
          <p:nvPr/>
        </p:nvSpPr>
        <p:spPr>
          <a:xfrm>
            <a:off x="9382007" y="5053113"/>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10217" name="Google Shape;10217;p230"/>
          <p:cNvGrpSpPr/>
          <p:nvPr/>
        </p:nvGrpSpPr>
        <p:grpSpPr>
          <a:xfrm>
            <a:off x="5342830" y="2608608"/>
            <a:ext cx="979293" cy="1035388"/>
            <a:chOff x="10682288" y="3035301"/>
            <a:chExt cx="319088" cy="288926"/>
          </a:xfrm>
        </p:grpSpPr>
        <p:sp>
          <p:nvSpPr>
            <p:cNvPr id="10218" name="Google Shape;10218;p230"/>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19" name="Google Shape;10219;p230"/>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20" name="Google Shape;10220;p230"/>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221" name="Google Shape;10221;p230"/>
          <p:cNvSpPr txBox="1"/>
          <p:nvPr/>
        </p:nvSpPr>
        <p:spPr>
          <a:xfrm>
            <a:off x="5701059" y="4952949"/>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10222" name="Google Shape;10222;p230"/>
          <p:cNvSpPr txBox="1"/>
          <p:nvPr/>
        </p:nvSpPr>
        <p:spPr>
          <a:xfrm>
            <a:off x="5710509" y="5032774"/>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10223" name="Google Shape;10223;p230"/>
          <p:cNvSpPr txBox="1"/>
          <p:nvPr/>
        </p:nvSpPr>
        <p:spPr>
          <a:xfrm>
            <a:off x="6536928" y="2912148"/>
            <a:ext cx="5159034"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t>
            </a:r>
            <a:endParaRPr sz="1200">
              <a:solidFill>
                <a:schemeClr val="dk1"/>
              </a:solidFill>
              <a:latin typeface="Lato Light"/>
              <a:ea typeface="Lato Light"/>
              <a:cs typeface="Lato Light"/>
              <a:sym typeface="Lato Light"/>
            </a:endParaRPr>
          </a:p>
        </p:txBody>
      </p:sp>
      <p:sp>
        <p:nvSpPr>
          <p:cNvPr id="10224" name="Google Shape;10224;p230"/>
          <p:cNvSpPr/>
          <p:nvPr/>
        </p:nvSpPr>
        <p:spPr>
          <a:xfrm>
            <a:off x="5252119" y="5005406"/>
            <a:ext cx="434975" cy="434975"/>
          </a:xfrm>
          <a:custGeom>
            <a:rect b="b" l="l" r="r" t="t"/>
            <a:pathLst>
              <a:path extrusionOk="0" h="239" w="239">
                <a:moveTo>
                  <a:pt x="117" y="166"/>
                </a:moveTo>
                <a:cubicBezTo>
                  <a:pt x="85" y="198"/>
                  <a:pt x="85" y="198"/>
                  <a:pt x="85" y="198"/>
                </a:cubicBezTo>
                <a:cubicBezTo>
                  <a:pt x="74" y="209"/>
                  <a:pt x="55" y="209"/>
                  <a:pt x="43" y="198"/>
                </a:cubicBezTo>
                <a:cubicBezTo>
                  <a:pt x="41" y="196"/>
                  <a:pt x="41" y="196"/>
                  <a:pt x="41" y="196"/>
                </a:cubicBezTo>
                <a:cubicBezTo>
                  <a:pt x="30" y="185"/>
                  <a:pt x="30" y="166"/>
                  <a:pt x="41" y="154"/>
                </a:cubicBezTo>
                <a:cubicBezTo>
                  <a:pt x="80" y="115"/>
                  <a:pt x="80" y="115"/>
                  <a:pt x="80" y="115"/>
                </a:cubicBezTo>
                <a:cubicBezTo>
                  <a:pt x="86" y="109"/>
                  <a:pt x="93" y="106"/>
                  <a:pt x="101" y="106"/>
                </a:cubicBezTo>
                <a:cubicBezTo>
                  <a:pt x="101" y="106"/>
                  <a:pt x="101" y="106"/>
                  <a:pt x="101" y="106"/>
                </a:cubicBezTo>
                <a:cubicBezTo>
                  <a:pt x="109" y="106"/>
                  <a:pt x="117" y="109"/>
                  <a:pt x="122" y="115"/>
                </a:cubicBezTo>
                <a:cubicBezTo>
                  <a:pt x="125" y="118"/>
                  <a:pt x="128" y="119"/>
                  <a:pt x="132" y="119"/>
                </a:cubicBezTo>
                <a:cubicBezTo>
                  <a:pt x="135" y="119"/>
                  <a:pt x="139" y="118"/>
                  <a:pt x="141" y="115"/>
                </a:cubicBezTo>
                <a:cubicBezTo>
                  <a:pt x="147" y="110"/>
                  <a:pt x="147" y="101"/>
                  <a:pt x="141" y="96"/>
                </a:cubicBezTo>
                <a:cubicBezTo>
                  <a:pt x="131" y="85"/>
                  <a:pt x="116" y="80"/>
                  <a:pt x="101" y="80"/>
                </a:cubicBezTo>
                <a:cubicBezTo>
                  <a:pt x="101" y="80"/>
                  <a:pt x="101" y="80"/>
                  <a:pt x="101" y="80"/>
                </a:cubicBezTo>
                <a:cubicBezTo>
                  <a:pt x="86" y="80"/>
                  <a:pt x="72" y="86"/>
                  <a:pt x="61" y="96"/>
                </a:cubicBezTo>
                <a:cubicBezTo>
                  <a:pt x="22" y="135"/>
                  <a:pt x="22" y="135"/>
                  <a:pt x="22" y="135"/>
                </a:cubicBezTo>
                <a:cubicBezTo>
                  <a:pt x="0" y="157"/>
                  <a:pt x="0" y="193"/>
                  <a:pt x="22" y="215"/>
                </a:cubicBezTo>
                <a:cubicBezTo>
                  <a:pt x="24" y="217"/>
                  <a:pt x="24" y="217"/>
                  <a:pt x="24" y="217"/>
                </a:cubicBezTo>
                <a:cubicBezTo>
                  <a:pt x="46" y="239"/>
                  <a:pt x="82" y="239"/>
                  <a:pt x="104" y="217"/>
                </a:cubicBezTo>
                <a:cubicBezTo>
                  <a:pt x="143" y="178"/>
                  <a:pt x="143" y="178"/>
                  <a:pt x="143" y="178"/>
                </a:cubicBezTo>
                <a:cubicBezTo>
                  <a:pt x="146" y="175"/>
                  <a:pt x="148" y="172"/>
                  <a:pt x="151" y="168"/>
                </a:cubicBezTo>
                <a:cubicBezTo>
                  <a:pt x="147" y="169"/>
                  <a:pt x="143" y="170"/>
                  <a:pt x="139" y="170"/>
                </a:cubicBezTo>
                <a:cubicBezTo>
                  <a:pt x="131" y="170"/>
                  <a:pt x="124" y="168"/>
                  <a:pt x="117" y="166"/>
                </a:cubicBezTo>
                <a:close/>
                <a:moveTo>
                  <a:pt x="217" y="23"/>
                </a:moveTo>
                <a:cubicBezTo>
                  <a:pt x="216" y="22"/>
                  <a:pt x="216" y="22"/>
                  <a:pt x="216" y="22"/>
                </a:cubicBezTo>
                <a:cubicBezTo>
                  <a:pt x="194" y="0"/>
                  <a:pt x="158" y="0"/>
                  <a:pt x="136" y="22"/>
                </a:cubicBezTo>
                <a:cubicBezTo>
                  <a:pt x="97" y="61"/>
                  <a:pt x="97" y="61"/>
                  <a:pt x="97" y="61"/>
                </a:cubicBezTo>
                <a:cubicBezTo>
                  <a:pt x="94" y="64"/>
                  <a:pt x="92" y="67"/>
                  <a:pt x="89" y="70"/>
                </a:cubicBezTo>
                <a:cubicBezTo>
                  <a:pt x="93" y="69"/>
                  <a:pt x="97" y="69"/>
                  <a:pt x="101" y="69"/>
                </a:cubicBezTo>
                <a:cubicBezTo>
                  <a:pt x="101" y="69"/>
                  <a:pt x="101" y="69"/>
                  <a:pt x="101" y="69"/>
                </a:cubicBezTo>
                <a:cubicBezTo>
                  <a:pt x="109" y="69"/>
                  <a:pt x="116" y="70"/>
                  <a:pt x="123" y="73"/>
                </a:cubicBezTo>
                <a:cubicBezTo>
                  <a:pt x="155" y="41"/>
                  <a:pt x="155" y="41"/>
                  <a:pt x="155" y="41"/>
                </a:cubicBezTo>
                <a:cubicBezTo>
                  <a:pt x="166" y="29"/>
                  <a:pt x="185" y="29"/>
                  <a:pt x="197" y="41"/>
                </a:cubicBezTo>
                <a:cubicBezTo>
                  <a:pt x="199" y="42"/>
                  <a:pt x="199" y="42"/>
                  <a:pt x="199" y="42"/>
                </a:cubicBezTo>
                <a:cubicBezTo>
                  <a:pt x="210" y="54"/>
                  <a:pt x="210" y="73"/>
                  <a:pt x="199" y="84"/>
                </a:cubicBezTo>
                <a:cubicBezTo>
                  <a:pt x="160" y="123"/>
                  <a:pt x="160" y="123"/>
                  <a:pt x="160" y="123"/>
                </a:cubicBezTo>
                <a:cubicBezTo>
                  <a:pt x="154" y="129"/>
                  <a:pt x="147" y="132"/>
                  <a:pt x="139" y="132"/>
                </a:cubicBezTo>
                <a:cubicBezTo>
                  <a:pt x="139" y="132"/>
                  <a:pt x="139" y="132"/>
                  <a:pt x="139" y="132"/>
                </a:cubicBezTo>
                <a:cubicBezTo>
                  <a:pt x="131" y="132"/>
                  <a:pt x="123" y="129"/>
                  <a:pt x="118" y="123"/>
                </a:cubicBezTo>
                <a:cubicBezTo>
                  <a:pt x="115" y="121"/>
                  <a:pt x="111" y="119"/>
                  <a:pt x="108" y="119"/>
                </a:cubicBezTo>
                <a:cubicBezTo>
                  <a:pt x="105" y="119"/>
                  <a:pt x="101" y="121"/>
                  <a:pt x="99" y="123"/>
                </a:cubicBezTo>
                <a:cubicBezTo>
                  <a:pt x="93" y="129"/>
                  <a:pt x="93" y="137"/>
                  <a:pt x="99" y="142"/>
                </a:cubicBezTo>
                <a:cubicBezTo>
                  <a:pt x="109" y="153"/>
                  <a:pt x="123" y="159"/>
                  <a:pt x="139" y="159"/>
                </a:cubicBezTo>
                <a:cubicBezTo>
                  <a:pt x="139" y="159"/>
                  <a:pt x="139" y="159"/>
                  <a:pt x="139" y="159"/>
                </a:cubicBezTo>
                <a:cubicBezTo>
                  <a:pt x="154" y="159"/>
                  <a:pt x="168" y="153"/>
                  <a:pt x="179" y="142"/>
                </a:cubicBezTo>
                <a:cubicBezTo>
                  <a:pt x="217" y="103"/>
                  <a:pt x="217" y="103"/>
                  <a:pt x="217" y="103"/>
                </a:cubicBezTo>
                <a:cubicBezTo>
                  <a:pt x="239" y="81"/>
                  <a:pt x="239" y="45"/>
                  <a:pt x="217" y="2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25" name="Google Shape;10225;p230"/>
          <p:cNvSpPr/>
          <p:nvPr/>
        </p:nvSpPr>
        <p:spPr>
          <a:xfrm>
            <a:off x="8930707" y="5091193"/>
            <a:ext cx="371475" cy="379413"/>
          </a:xfrm>
          <a:custGeom>
            <a:rect b="b" l="l" r="r" t="t"/>
            <a:pathLst>
              <a:path extrusionOk="0" h="208" w="204">
                <a:moveTo>
                  <a:pt x="64" y="189"/>
                </a:moveTo>
                <a:cubicBezTo>
                  <a:pt x="60" y="195"/>
                  <a:pt x="62" y="203"/>
                  <a:pt x="69" y="206"/>
                </a:cubicBezTo>
                <a:cubicBezTo>
                  <a:pt x="71" y="208"/>
                  <a:pt x="73" y="208"/>
                  <a:pt x="75" y="208"/>
                </a:cubicBezTo>
                <a:cubicBezTo>
                  <a:pt x="80" y="208"/>
                  <a:pt x="84" y="206"/>
                  <a:pt x="87" y="202"/>
                </a:cubicBezTo>
                <a:cubicBezTo>
                  <a:pt x="91" y="194"/>
                  <a:pt x="87" y="175"/>
                  <a:pt x="87" y="175"/>
                </a:cubicBezTo>
                <a:cubicBezTo>
                  <a:pt x="87" y="175"/>
                  <a:pt x="68" y="181"/>
                  <a:pt x="64" y="189"/>
                </a:cubicBezTo>
                <a:close/>
                <a:moveTo>
                  <a:pt x="54" y="127"/>
                </a:moveTo>
                <a:cubicBezTo>
                  <a:pt x="47" y="139"/>
                  <a:pt x="51" y="154"/>
                  <a:pt x="63" y="160"/>
                </a:cubicBezTo>
                <a:cubicBezTo>
                  <a:pt x="66" y="163"/>
                  <a:pt x="71" y="164"/>
                  <a:pt x="75" y="164"/>
                </a:cubicBezTo>
                <a:cubicBezTo>
                  <a:pt x="83" y="164"/>
                  <a:pt x="92" y="159"/>
                  <a:pt x="96" y="151"/>
                </a:cubicBezTo>
                <a:cubicBezTo>
                  <a:pt x="105" y="136"/>
                  <a:pt x="98" y="100"/>
                  <a:pt x="98" y="100"/>
                </a:cubicBezTo>
                <a:cubicBezTo>
                  <a:pt x="98" y="100"/>
                  <a:pt x="62" y="112"/>
                  <a:pt x="54" y="127"/>
                </a:cubicBezTo>
                <a:close/>
                <a:moveTo>
                  <a:pt x="174" y="54"/>
                </a:moveTo>
                <a:cubicBezTo>
                  <a:pt x="173" y="34"/>
                  <a:pt x="157" y="18"/>
                  <a:pt x="136" y="18"/>
                </a:cubicBezTo>
                <a:cubicBezTo>
                  <a:pt x="134" y="18"/>
                  <a:pt x="133" y="18"/>
                  <a:pt x="131" y="18"/>
                </a:cubicBezTo>
                <a:cubicBezTo>
                  <a:pt x="132" y="21"/>
                  <a:pt x="133" y="24"/>
                  <a:pt x="134" y="27"/>
                </a:cubicBezTo>
                <a:cubicBezTo>
                  <a:pt x="137" y="40"/>
                  <a:pt x="135" y="53"/>
                  <a:pt x="128" y="64"/>
                </a:cubicBezTo>
                <a:cubicBezTo>
                  <a:pt x="127" y="65"/>
                  <a:pt x="125" y="66"/>
                  <a:pt x="123" y="66"/>
                </a:cubicBezTo>
                <a:cubicBezTo>
                  <a:pt x="122" y="66"/>
                  <a:pt x="121" y="66"/>
                  <a:pt x="120" y="66"/>
                </a:cubicBezTo>
                <a:cubicBezTo>
                  <a:pt x="117" y="64"/>
                  <a:pt x="116" y="60"/>
                  <a:pt x="118" y="57"/>
                </a:cubicBezTo>
                <a:cubicBezTo>
                  <a:pt x="123" y="49"/>
                  <a:pt x="125" y="40"/>
                  <a:pt x="122" y="30"/>
                </a:cubicBezTo>
                <a:cubicBezTo>
                  <a:pt x="121" y="24"/>
                  <a:pt x="118" y="19"/>
                  <a:pt x="115" y="15"/>
                </a:cubicBezTo>
                <a:cubicBezTo>
                  <a:pt x="105" y="6"/>
                  <a:pt x="93" y="0"/>
                  <a:pt x="78" y="0"/>
                </a:cubicBezTo>
                <a:cubicBezTo>
                  <a:pt x="50" y="0"/>
                  <a:pt x="27" y="23"/>
                  <a:pt x="27" y="52"/>
                </a:cubicBezTo>
                <a:cubicBezTo>
                  <a:pt x="27" y="52"/>
                  <a:pt x="27" y="53"/>
                  <a:pt x="27" y="54"/>
                </a:cubicBezTo>
                <a:cubicBezTo>
                  <a:pt x="11" y="58"/>
                  <a:pt x="0" y="72"/>
                  <a:pt x="0" y="88"/>
                </a:cubicBezTo>
                <a:cubicBezTo>
                  <a:pt x="0" y="107"/>
                  <a:pt x="16" y="123"/>
                  <a:pt x="35" y="123"/>
                </a:cubicBezTo>
                <a:cubicBezTo>
                  <a:pt x="43" y="123"/>
                  <a:pt x="43" y="123"/>
                  <a:pt x="43" y="123"/>
                </a:cubicBezTo>
                <a:cubicBezTo>
                  <a:pt x="44" y="123"/>
                  <a:pt x="44" y="122"/>
                  <a:pt x="44" y="122"/>
                </a:cubicBezTo>
                <a:cubicBezTo>
                  <a:pt x="55" y="103"/>
                  <a:pt x="91" y="91"/>
                  <a:pt x="95" y="90"/>
                </a:cubicBezTo>
                <a:cubicBezTo>
                  <a:pt x="106" y="86"/>
                  <a:pt x="106" y="86"/>
                  <a:pt x="106" y="86"/>
                </a:cubicBezTo>
                <a:cubicBezTo>
                  <a:pt x="108" y="97"/>
                  <a:pt x="108" y="97"/>
                  <a:pt x="108" y="97"/>
                </a:cubicBezTo>
                <a:cubicBezTo>
                  <a:pt x="109" y="99"/>
                  <a:pt x="111" y="110"/>
                  <a:pt x="111" y="123"/>
                </a:cubicBezTo>
                <a:cubicBezTo>
                  <a:pt x="165" y="123"/>
                  <a:pt x="165" y="123"/>
                  <a:pt x="165" y="123"/>
                </a:cubicBezTo>
                <a:cubicBezTo>
                  <a:pt x="166" y="123"/>
                  <a:pt x="167" y="123"/>
                  <a:pt x="169" y="123"/>
                </a:cubicBezTo>
                <a:cubicBezTo>
                  <a:pt x="188" y="123"/>
                  <a:pt x="204" y="108"/>
                  <a:pt x="204" y="88"/>
                </a:cubicBezTo>
                <a:cubicBezTo>
                  <a:pt x="204" y="71"/>
                  <a:pt x="191" y="56"/>
                  <a:pt x="174" y="54"/>
                </a:cubicBezTo>
                <a:close/>
                <a:moveTo>
                  <a:pt x="111" y="173"/>
                </a:moveTo>
                <a:cubicBezTo>
                  <a:pt x="106" y="180"/>
                  <a:pt x="109" y="190"/>
                  <a:pt x="116" y="195"/>
                </a:cubicBezTo>
                <a:cubicBezTo>
                  <a:pt x="124" y="199"/>
                  <a:pt x="134" y="196"/>
                  <a:pt x="138" y="189"/>
                </a:cubicBezTo>
                <a:cubicBezTo>
                  <a:pt x="144" y="179"/>
                  <a:pt x="139" y="156"/>
                  <a:pt x="139" y="156"/>
                </a:cubicBezTo>
                <a:cubicBezTo>
                  <a:pt x="139" y="156"/>
                  <a:pt x="116" y="163"/>
                  <a:pt x="111" y="17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229" name="Shape 10229"/>
        <p:cNvGrpSpPr/>
        <p:nvPr/>
      </p:nvGrpSpPr>
      <p:grpSpPr>
        <a:xfrm>
          <a:off x="0" y="0"/>
          <a:ext cx="0" cy="0"/>
          <a:chOff x="0" y="0"/>
          <a:chExt cx="0" cy="0"/>
        </a:xfrm>
      </p:grpSpPr>
      <p:sp>
        <p:nvSpPr>
          <p:cNvPr id="10230" name="Google Shape;10230;p23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231" name="Google Shape;10231;p23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232" name="Google Shape;10232;p23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0233" name="Google Shape;10233;p231"/>
          <p:cNvSpPr/>
          <p:nvPr/>
        </p:nvSpPr>
        <p:spPr>
          <a:xfrm rot="3600000">
            <a:off x="1538367" y="3307874"/>
            <a:ext cx="355600" cy="1200150"/>
          </a:xfrm>
          <a:custGeom>
            <a:rect b="b" l="l" r="r" t="t"/>
            <a:pathLst>
              <a:path extrusionOk="0" h="756" w="224">
                <a:moveTo>
                  <a:pt x="0" y="0"/>
                </a:moveTo>
                <a:lnTo>
                  <a:pt x="5" y="372"/>
                </a:lnTo>
                <a:lnTo>
                  <a:pt x="10" y="756"/>
                </a:lnTo>
                <a:lnTo>
                  <a:pt x="224" y="116"/>
                </a:lnTo>
                <a:lnTo>
                  <a:pt x="0" y="0"/>
                </a:lnTo>
                <a:lnTo>
                  <a:pt x="0" y="0"/>
                </a:lnTo>
                <a:close/>
              </a:path>
            </a:pathLst>
          </a:custGeom>
          <a:solidFill>
            <a:srgbClr val="FFEEC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4" name="Google Shape;10234;p231"/>
          <p:cNvSpPr/>
          <p:nvPr/>
        </p:nvSpPr>
        <p:spPr>
          <a:xfrm rot="3600000">
            <a:off x="1212074" y="3909201"/>
            <a:ext cx="1033463" cy="809625"/>
          </a:xfrm>
          <a:custGeom>
            <a:rect b="b" l="l" r="r" t="t"/>
            <a:pathLst>
              <a:path extrusionOk="0" h="510" w="651">
                <a:moveTo>
                  <a:pt x="651" y="140"/>
                </a:moveTo>
                <a:lnTo>
                  <a:pt x="439" y="0"/>
                </a:lnTo>
                <a:lnTo>
                  <a:pt x="0" y="510"/>
                </a:lnTo>
                <a:lnTo>
                  <a:pt x="330" y="320"/>
                </a:lnTo>
                <a:lnTo>
                  <a:pt x="651" y="140"/>
                </a:lnTo>
                <a:lnTo>
                  <a:pt x="651" y="140"/>
                </a:lnTo>
                <a:close/>
              </a:path>
            </a:pathLst>
          </a:custGeom>
          <a:solidFill>
            <a:srgbClr val="FEC98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5" name="Google Shape;10235;p231"/>
          <p:cNvSpPr/>
          <p:nvPr/>
        </p:nvSpPr>
        <p:spPr>
          <a:xfrm rot="3600000">
            <a:off x="1381237" y="3607527"/>
            <a:ext cx="696913" cy="1016000"/>
          </a:xfrm>
          <a:custGeom>
            <a:rect b="b" l="l" r="r" t="t"/>
            <a:pathLst>
              <a:path extrusionOk="0" h="640" w="439">
                <a:moveTo>
                  <a:pt x="327" y="64"/>
                </a:moveTo>
                <a:lnTo>
                  <a:pt x="214" y="0"/>
                </a:lnTo>
                <a:lnTo>
                  <a:pt x="0" y="640"/>
                </a:lnTo>
                <a:lnTo>
                  <a:pt x="2" y="638"/>
                </a:lnTo>
                <a:lnTo>
                  <a:pt x="439" y="131"/>
                </a:lnTo>
                <a:lnTo>
                  <a:pt x="327" y="64"/>
                </a:lnTo>
                <a:lnTo>
                  <a:pt x="327" y="64"/>
                </a:lnTo>
                <a:close/>
              </a:path>
            </a:pathLst>
          </a:custGeom>
          <a:solidFill>
            <a:srgbClr val="FFDE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6" name="Google Shape;10236;p231"/>
          <p:cNvSpPr/>
          <p:nvPr/>
        </p:nvSpPr>
        <p:spPr>
          <a:xfrm rot="3600000">
            <a:off x="1194217" y="3917707"/>
            <a:ext cx="354013" cy="395288"/>
          </a:xfrm>
          <a:custGeom>
            <a:rect b="b" l="l" r="r" t="t"/>
            <a:pathLst>
              <a:path extrusionOk="0" h="105" w="94">
                <a:moveTo>
                  <a:pt x="71" y="25"/>
                </a:moveTo>
                <a:cubicBezTo>
                  <a:pt x="71" y="25"/>
                  <a:pt x="71" y="25"/>
                  <a:pt x="71" y="25"/>
                </a:cubicBezTo>
                <a:cubicBezTo>
                  <a:pt x="71" y="25"/>
                  <a:pt x="71" y="25"/>
                  <a:pt x="71" y="25"/>
                </a:cubicBezTo>
                <a:cubicBezTo>
                  <a:pt x="66" y="21"/>
                  <a:pt x="61" y="17"/>
                  <a:pt x="55" y="14"/>
                </a:cubicBezTo>
                <a:cubicBezTo>
                  <a:pt x="49" y="10"/>
                  <a:pt x="42" y="7"/>
                  <a:pt x="35" y="5"/>
                </a:cubicBezTo>
                <a:cubicBezTo>
                  <a:pt x="24" y="1"/>
                  <a:pt x="12" y="0"/>
                  <a:pt x="0" y="0"/>
                </a:cubicBezTo>
                <a:cubicBezTo>
                  <a:pt x="2" y="105"/>
                  <a:pt x="2" y="105"/>
                  <a:pt x="2" y="105"/>
                </a:cubicBezTo>
                <a:cubicBezTo>
                  <a:pt x="3" y="104"/>
                  <a:pt x="3" y="104"/>
                  <a:pt x="3" y="104"/>
                </a:cubicBezTo>
                <a:cubicBezTo>
                  <a:pt x="94" y="52"/>
                  <a:pt x="94" y="52"/>
                  <a:pt x="94" y="52"/>
                </a:cubicBezTo>
                <a:cubicBezTo>
                  <a:pt x="88" y="42"/>
                  <a:pt x="80" y="33"/>
                  <a:pt x="71" y="25"/>
                </a:cubicBezTo>
                <a:close/>
              </a:path>
            </a:pathLst>
          </a:custGeom>
          <a:solidFill>
            <a:srgbClr val="4241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7" name="Google Shape;10237;p231"/>
          <p:cNvSpPr/>
          <p:nvPr/>
        </p:nvSpPr>
        <p:spPr>
          <a:xfrm rot="3600000">
            <a:off x="1163369" y="3993560"/>
            <a:ext cx="342900" cy="298450"/>
          </a:xfrm>
          <a:custGeom>
            <a:rect b="b" l="l" r="r" t="t"/>
            <a:pathLst>
              <a:path extrusionOk="0" h="79" w="91">
                <a:moveTo>
                  <a:pt x="68" y="0"/>
                </a:moveTo>
                <a:cubicBezTo>
                  <a:pt x="0" y="79"/>
                  <a:pt x="0" y="79"/>
                  <a:pt x="0" y="79"/>
                </a:cubicBezTo>
                <a:cubicBezTo>
                  <a:pt x="91" y="27"/>
                  <a:pt x="91" y="27"/>
                  <a:pt x="91" y="27"/>
                </a:cubicBezTo>
                <a:cubicBezTo>
                  <a:pt x="85" y="17"/>
                  <a:pt x="77" y="8"/>
                  <a:pt x="68" y="0"/>
                </a:cubicBezTo>
                <a:close/>
              </a:path>
            </a:pathLst>
          </a:custGeom>
          <a:solidFill>
            <a:srgbClr val="3434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8" name="Google Shape;10238;p231"/>
          <p:cNvSpPr/>
          <p:nvPr/>
        </p:nvSpPr>
        <p:spPr>
          <a:xfrm rot="3600000">
            <a:off x="1213352" y="3898312"/>
            <a:ext cx="260350" cy="376238"/>
          </a:xfrm>
          <a:custGeom>
            <a:rect b="b" l="l" r="r" t="t"/>
            <a:pathLst>
              <a:path extrusionOk="0" h="100" w="69">
                <a:moveTo>
                  <a:pt x="69" y="20"/>
                </a:moveTo>
                <a:cubicBezTo>
                  <a:pt x="64" y="16"/>
                  <a:pt x="59" y="12"/>
                  <a:pt x="53" y="9"/>
                </a:cubicBezTo>
                <a:cubicBezTo>
                  <a:pt x="47" y="5"/>
                  <a:pt x="40" y="2"/>
                  <a:pt x="33" y="0"/>
                </a:cubicBezTo>
                <a:cubicBezTo>
                  <a:pt x="0" y="100"/>
                  <a:pt x="0" y="100"/>
                  <a:pt x="0" y="100"/>
                </a:cubicBezTo>
                <a:cubicBezTo>
                  <a:pt x="1" y="99"/>
                  <a:pt x="1" y="99"/>
                  <a:pt x="1" y="99"/>
                </a:cubicBezTo>
                <a:lnTo>
                  <a:pt x="69" y="20"/>
                </a:lnTo>
                <a:close/>
              </a:path>
            </a:pathLst>
          </a:custGeom>
          <a:solidFill>
            <a:srgbClr val="4241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39" name="Google Shape;10239;p231"/>
          <p:cNvSpPr/>
          <p:nvPr/>
        </p:nvSpPr>
        <p:spPr>
          <a:xfrm rot="3600000">
            <a:off x="2537431" y="2546670"/>
            <a:ext cx="1511300" cy="2228850"/>
          </a:xfrm>
          <a:custGeom>
            <a:rect b="b" l="l" r="r" t="t"/>
            <a:pathLst>
              <a:path extrusionOk="0" h="593" w="401">
                <a:moveTo>
                  <a:pt x="94" y="586"/>
                </a:moveTo>
                <a:cubicBezTo>
                  <a:pt x="94" y="586"/>
                  <a:pt x="66" y="593"/>
                  <a:pt x="37" y="576"/>
                </a:cubicBezTo>
                <a:cubicBezTo>
                  <a:pt x="8" y="560"/>
                  <a:pt x="0" y="532"/>
                  <a:pt x="0" y="532"/>
                </a:cubicBezTo>
                <a:cubicBezTo>
                  <a:pt x="307" y="0"/>
                  <a:pt x="307" y="0"/>
                  <a:pt x="307" y="0"/>
                </a:cubicBezTo>
                <a:cubicBezTo>
                  <a:pt x="401" y="54"/>
                  <a:pt x="401" y="54"/>
                  <a:pt x="401" y="54"/>
                </a:cubicBezTo>
                <a:lnTo>
                  <a:pt x="94" y="58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40" name="Google Shape;10240;p231"/>
          <p:cNvSpPr/>
          <p:nvPr/>
        </p:nvSpPr>
        <p:spPr>
          <a:xfrm rot="3600000">
            <a:off x="2539148" y="2953663"/>
            <a:ext cx="1511300" cy="2230438"/>
          </a:xfrm>
          <a:custGeom>
            <a:rect b="b" l="l" r="r" t="t"/>
            <a:pathLst>
              <a:path extrusionOk="0" h="593" w="401">
                <a:moveTo>
                  <a:pt x="94" y="586"/>
                </a:moveTo>
                <a:cubicBezTo>
                  <a:pt x="94" y="586"/>
                  <a:pt x="65" y="593"/>
                  <a:pt x="36" y="576"/>
                </a:cubicBezTo>
                <a:cubicBezTo>
                  <a:pt x="7" y="560"/>
                  <a:pt x="0" y="532"/>
                  <a:pt x="0" y="532"/>
                </a:cubicBezTo>
                <a:cubicBezTo>
                  <a:pt x="307" y="0"/>
                  <a:pt x="307" y="0"/>
                  <a:pt x="307" y="0"/>
                </a:cubicBezTo>
                <a:cubicBezTo>
                  <a:pt x="401" y="54"/>
                  <a:pt x="401" y="54"/>
                  <a:pt x="401" y="54"/>
                </a:cubicBezTo>
                <a:lnTo>
                  <a:pt x="94" y="58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41" name="Google Shape;10241;p231"/>
          <p:cNvSpPr/>
          <p:nvPr/>
        </p:nvSpPr>
        <p:spPr>
          <a:xfrm rot="3600000">
            <a:off x="2538591" y="3359097"/>
            <a:ext cx="1511300" cy="2230438"/>
          </a:xfrm>
          <a:custGeom>
            <a:rect b="b" l="l" r="r" t="t"/>
            <a:pathLst>
              <a:path extrusionOk="0" h="593" w="401">
                <a:moveTo>
                  <a:pt x="94" y="586"/>
                </a:moveTo>
                <a:cubicBezTo>
                  <a:pt x="94" y="586"/>
                  <a:pt x="66" y="593"/>
                  <a:pt x="37" y="576"/>
                </a:cubicBezTo>
                <a:cubicBezTo>
                  <a:pt x="8" y="560"/>
                  <a:pt x="0" y="532"/>
                  <a:pt x="0" y="532"/>
                </a:cubicBezTo>
                <a:cubicBezTo>
                  <a:pt x="307" y="0"/>
                  <a:pt x="307" y="0"/>
                  <a:pt x="307" y="0"/>
                </a:cubicBezTo>
                <a:cubicBezTo>
                  <a:pt x="401" y="54"/>
                  <a:pt x="401" y="54"/>
                  <a:pt x="401" y="54"/>
                </a:cubicBezTo>
                <a:lnTo>
                  <a:pt x="94" y="58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42" name="Google Shape;10242;p231"/>
          <p:cNvSpPr/>
          <p:nvPr/>
        </p:nvSpPr>
        <p:spPr>
          <a:xfrm rot="3600000">
            <a:off x="1249779" y="3821470"/>
            <a:ext cx="131763" cy="395288"/>
          </a:xfrm>
          <a:custGeom>
            <a:rect b="b" l="l" r="r" t="t"/>
            <a:pathLst>
              <a:path extrusionOk="0" h="105" w="35">
                <a:moveTo>
                  <a:pt x="0" y="0"/>
                </a:moveTo>
                <a:cubicBezTo>
                  <a:pt x="2" y="105"/>
                  <a:pt x="2" y="105"/>
                  <a:pt x="2" y="105"/>
                </a:cubicBezTo>
                <a:cubicBezTo>
                  <a:pt x="35" y="5"/>
                  <a:pt x="35" y="5"/>
                  <a:pt x="35" y="5"/>
                </a:cubicBezTo>
                <a:cubicBezTo>
                  <a:pt x="24" y="1"/>
                  <a:pt x="12" y="0"/>
                  <a:pt x="0" y="0"/>
                </a:cubicBezTo>
                <a:close/>
              </a:path>
            </a:pathLst>
          </a:custGeom>
          <a:solidFill>
            <a:srgbClr val="595A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43" name="Google Shape;10243;p231"/>
          <p:cNvSpPr/>
          <p:nvPr/>
        </p:nvSpPr>
        <p:spPr>
          <a:xfrm flipH="1" rot="5400000">
            <a:off x="3844635" y="2167246"/>
            <a:ext cx="804235" cy="2183461"/>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4064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244" name="Google Shape;10244;p231"/>
          <p:cNvSpPr/>
          <p:nvPr/>
        </p:nvSpPr>
        <p:spPr>
          <a:xfrm flipH="1" rot="5400000">
            <a:off x="5332329" y="1214601"/>
            <a:ext cx="804235" cy="4882732"/>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4064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245" name="Google Shape;10245;p231"/>
          <p:cNvSpPr/>
          <p:nvPr/>
        </p:nvSpPr>
        <p:spPr>
          <a:xfrm rot="5400000">
            <a:off x="4780998" y="2967425"/>
            <a:ext cx="804235" cy="3780075"/>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4191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246" name="Google Shape;10246;p231"/>
          <p:cNvSpPr/>
          <p:nvPr/>
        </p:nvSpPr>
        <p:spPr>
          <a:xfrm rot="-5400000">
            <a:off x="4810647" y="1915831"/>
            <a:ext cx="1042339" cy="1043140"/>
          </a:xfrm>
          <a:prstGeom prst="ellipse">
            <a:avLst/>
          </a:pr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47" name="Google Shape;10247;p231"/>
          <p:cNvSpPr/>
          <p:nvPr/>
        </p:nvSpPr>
        <p:spPr>
          <a:xfrm>
            <a:off x="5094147" y="2087729"/>
            <a:ext cx="488672" cy="630698"/>
          </a:xfrm>
          <a:custGeom>
            <a:rect b="b" l="l" r="r" t="t"/>
            <a:pathLst>
              <a:path extrusionOk="0" h="214" w="166">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48" name="Google Shape;10248;p231"/>
          <p:cNvSpPr/>
          <p:nvPr/>
        </p:nvSpPr>
        <p:spPr>
          <a:xfrm rot="-5400000">
            <a:off x="7654644" y="2321842"/>
            <a:ext cx="1042339" cy="1043140"/>
          </a:xfrm>
          <a:prstGeom prst="ellipse">
            <a:avLst/>
          </a:pr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49" name="Google Shape;10249;p231"/>
          <p:cNvSpPr/>
          <p:nvPr/>
        </p:nvSpPr>
        <p:spPr>
          <a:xfrm>
            <a:off x="7890111" y="2492330"/>
            <a:ext cx="558072" cy="592414"/>
          </a:xfrm>
          <a:custGeom>
            <a:rect b="b" l="l" r="r" t="t"/>
            <a:pathLst>
              <a:path extrusionOk="0" h="588" w="554">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50" name="Google Shape;10250;p231"/>
          <p:cNvSpPr/>
          <p:nvPr/>
        </p:nvSpPr>
        <p:spPr>
          <a:xfrm rot="-5400000">
            <a:off x="6551983" y="4951388"/>
            <a:ext cx="1042339" cy="1043140"/>
          </a:xfrm>
          <a:prstGeom prst="ellipse">
            <a:avLst/>
          </a:pr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51" name="Google Shape;10251;p231"/>
          <p:cNvSpPr/>
          <p:nvPr/>
        </p:nvSpPr>
        <p:spPr>
          <a:xfrm>
            <a:off x="6740550" y="5294763"/>
            <a:ext cx="665203" cy="421268"/>
          </a:xfrm>
          <a:custGeom>
            <a:rect b="b" l="l" r="r" t="t"/>
            <a:pathLst>
              <a:path extrusionOk="0" h="143" w="226">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52" name="Google Shape;10252;p231"/>
          <p:cNvSpPr txBox="1"/>
          <p:nvPr/>
        </p:nvSpPr>
        <p:spPr>
          <a:xfrm>
            <a:off x="2178874" y="233893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253" name="Google Shape;10253;p231"/>
          <p:cNvSpPr txBox="1"/>
          <p:nvPr/>
        </p:nvSpPr>
        <p:spPr>
          <a:xfrm>
            <a:off x="2417319" y="2076487"/>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nvGrpSpPr>
          <p:cNvPr id="10254" name="Google Shape;10254;p231"/>
          <p:cNvGrpSpPr/>
          <p:nvPr/>
        </p:nvGrpSpPr>
        <p:grpSpPr>
          <a:xfrm>
            <a:off x="8901525" y="2375913"/>
            <a:ext cx="2516113" cy="901010"/>
            <a:chOff x="9560430" y="2144844"/>
            <a:chExt cx="2516113" cy="901010"/>
          </a:xfrm>
        </p:grpSpPr>
        <p:sp>
          <p:nvSpPr>
            <p:cNvPr id="10255" name="Google Shape;10255;p231"/>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256" name="Google Shape;10256;p231"/>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257" name="Google Shape;10257;p231"/>
          <p:cNvSpPr txBox="1"/>
          <p:nvPr/>
        </p:nvSpPr>
        <p:spPr>
          <a:xfrm>
            <a:off x="3905402" y="5449475"/>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258" name="Google Shape;10258;p231"/>
          <p:cNvSpPr txBox="1"/>
          <p:nvPr/>
        </p:nvSpPr>
        <p:spPr>
          <a:xfrm>
            <a:off x="4143847" y="5187023"/>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10259" name="Google Shape;10259;p231"/>
          <p:cNvSpPr/>
          <p:nvPr/>
        </p:nvSpPr>
        <p:spPr>
          <a:xfrm>
            <a:off x="6027549" y="2071403"/>
            <a:ext cx="897682" cy="493084"/>
          </a:xfrm>
          <a:prstGeom prst="rect">
            <a:avLst/>
          </a:prstGeom>
          <a:noFill/>
          <a:ln>
            <a:noFill/>
          </a:ln>
        </p:spPr>
        <p:txBody>
          <a:bodyPr anchorCtr="0" anchor="t" bIns="0" lIns="0" spcFirstLastPara="1" rIns="0" wrap="square" tIns="0">
            <a:noAutofit/>
          </a:bodyPr>
          <a:lstStyle/>
          <a:p>
            <a:pPr indent="0" lvl="0" marL="0" marR="0" rtl="0" algn="l">
              <a:lnSpc>
                <a:spcPct val="89000"/>
              </a:lnSpc>
              <a:spcBef>
                <a:spcPts val="0"/>
              </a:spcBef>
              <a:spcAft>
                <a:spcPts val="0"/>
              </a:spcAft>
              <a:buNone/>
            </a:pPr>
            <a:r>
              <a:rPr lang="en-US" sz="3600">
                <a:solidFill>
                  <a:schemeClr val="dk1"/>
                </a:solidFill>
                <a:latin typeface="Lato Light"/>
                <a:ea typeface="Lato Light"/>
                <a:cs typeface="Lato Light"/>
                <a:sym typeface="Lato Light"/>
              </a:rPr>
              <a:t>25%</a:t>
            </a:r>
            <a:endParaRPr/>
          </a:p>
        </p:txBody>
      </p:sp>
      <p:sp>
        <p:nvSpPr>
          <p:cNvPr id="10260" name="Google Shape;10260;p231"/>
          <p:cNvSpPr/>
          <p:nvPr/>
        </p:nvSpPr>
        <p:spPr>
          <a:xfrm>
            <a:off x="6690498" y="2599670"/>
            <a:ext cx="897682" cy="493084"/>
          </a:xfrm>
          <a:prstGeom prst="rect">
            <a:avLst/>
          </a:prstGeom>
          <a:noFill/>
          <a:ln>
            <a:noFill/>
          </a:ln>
        </p:spPr>
        <p:txBody>
          <a:bodyPr anchorCtr="0" anchor="t" bIns="0" lIns="0" spcFirstLastPara="1" rIns="0" wrap="square" tIns="0">
            <a:noAutofit/>
          </a:bodyPr>
          <a:lstStyle/>
          <a:p>
            <a:pPr indent="0" lvl="0" marL="0" marR="0" rtl="0" algn="l">
              <a:lnSpc>
                <a:spcPct val="89000"/>
              </a:lnSpc>
              <a:spcBef>
                <a:spcPts val="0"/>
              </a:spcBef>
              <a:spcAft>
                <a:spcPts val="0"/>
              </a:spcAft>
              <a:buNone/>
            </a:pPr>
            <a:r>
              <a:rPr lang="en-US" sz="3600">
                <a:solidFill>
                  <a:schemeClr val="dk1"/>
                </a:solidFill>
                <a:latin typeface="Lato Light"/>
                <a:ea typeface="Lato Light"/>
                <a:cs typeface="Lato Light"/>
                <a:sym typeface="Lato Light"/>
              </a:rPr>
              <a:t>35%</a:t>
            </a:r>
            <a:endParaRPr/>
          </a:p>
        </p:txBody>
      </p:sp>
      <p:sp>
        <p:nvSpPr>
          <p:cNvPr id="10261" name="Google Shape;10261;p231"/>
          <p:cNvSpPr/>
          <p:nvPr/>
        </p:nvSpPr>
        <p:spPr>
          <a:xfrm>
            <a:off x="7799702" y="5327053"/>
            <a:ext cx="897682" cy="493084"/>
          </a:xfrm>
          <a:prstGeom prst="rect">
            <a:avLst/>
          </a:prstGeom>
          <a:noFill/>
          <a:ln>
            <a:noFill/>
          </a:ln>
        </p:spPr>
        <p:txBody>
          <a:bodyPr anchorCtr="0" anchor="t" bIns="0" lIns="0" spcFirstLastPara="1" rIns="0" wrap="square" tIns="0">
            <a:noAutofit/>
          </a:bodyPr>
          <a:lstStyle/>
          <a:p>
            <a:pPr indent="0" lvl="0" marL="0" marR="0" rtl="0" algn="l">
              <a:lnSpc>
                <a:spcPct val="89000"/>
              </a:lnSpc>
              <a:spcBef>
                <a:spcPts val="0"/>
              </a:spcBef>
              <a:spcAft>
                <a:spcPts val="0"/>
              </a:spcAft>
              <a:buNone/>
            </a:pPr>
            <a:r>
              <a:rPr lang="en-US" sz="3600">
                <a:solidFill>
                  <a:schemeClr val="dk1"/>
                </a:solidFill>
                <a:latin typeface="Lato Light"/>
                <a:ea typeface="Lato Light"/>
                <a:cs typeface="Lato Light"/>
                <a:sym typeface="Lato Light"/>
              </a:rPr>
              <a:t>80%</a:t>
            </a:r>
            <a:endParaRPr sz="3600">
              <a:solidFill>
                <a:schemeClr val="dk1"/>
              </a:solidFill>
              <a:latin typeface="Lato Light"/>
              <a:ea typeface="Lato Light"/>
              <a:cs typeface="Lato Light"/>
              <a:sym typeface="Lato Light"/>
            </a:endParaRPr>
          </a:p>
        </p:txBody>
      </p:sp>
      <p:sp>
        <p:nvSpPr>
          <p:cNvPr id="10262" name="Google Shape;10262;p231"/>
          <p:cNvSpPr txBox="1"/>
          <p:nvPr/>
        </p:nvSpPr>
        <p:spPr>
          <a:xfrm>
            <a:off x="2517414" y="3468443"/>
            <a:ext cx="1553823"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lt1"/>
                </a:solidFill>
                <a:latin typeface="Lato Light"/>
                <a:ea typeface="Lato Light"/>
                <a:cs typeface="Lato Light"/>
                <a:sym typeface="Lato Light"/>
              </a:rPr>
              <a:t>Power Saving</a:t>
            </a:r>
            <a:endParaRPr sz="1800">
              <a:solidFill>
                <a:schemeClr val="lt1"/>
              </a:solidFill>
              <a:latin typeface="Lato Light"/>
              <a:ea typeface="Lato Light"/>
              <a:cs typeface="Lato Light"/>
              <a:sym typeface="Lato Light"/>
            </a:endParaRPr>
          </a:p>
        </p:txBody>
      </p:sp>
      <p:sp>
        <p:nvSpPr>
          <p:cNvPr id="10263" name="Google Shape;10263;p231"/>
          <p:cNvSpPr txBox="1"/>
          <p:nvPr/>
        </p:nvSpPr>
        <p:spPr>
          <a:xfrm>
            <a:off x="2494709" y="3841829"/>
            <a:ext cx="134517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Technology</a:t>
            </a:r>
            <a:endParaRPr sz="1800">
              <a:solidFill>
                <a:schemeClr val="lt1"/>
              </a:solidFill>
              <a:latin typeface="Lato Light"/>
              <a:ea typeface="Lato Light"/>
              <a:cs typeface="Lato Light"/>
              <a:sym typeface="Lato Light"/>
            </a:endParaRPr>
          </a:p>
        </p:txBody>
      </p:sp>
      <p:sp>
        <p:nvSpPr>
          <p:cNvPr id="10264" name="Google Shape;10264;p231"/>
          <p:cNvSpPr txBox="1"/>
          <p:nvPr/>
        </p:nvSpPr>
        <p:spPr>
          <a:xfrm>
            <a:off x="2490374" y="4232390"/>
            <a:ext cx="1699696"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lt1"/>
                </a:solidFill>
                <a:latin typeface="Lato Light"/>
                <a:ea typeface="Lato Light"/>
                <a:cs typeface="Lato Light"/>
                <a:sym typeface="Lato Light"/>
              </a:rPr>
              <a:t>Creative Vision</a:t>
            </a:r>
            <a:endParaRPr sz="1800">
              <a:solidFill>
                <a:schemeClr val="lt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1200"/>
                                  </p:stCondLst>
                                  <p:childTnLst>
                                    <p:set>
                                      <p:cBhvr>
                                        <p:cTn dur="1" fill="hold">
                                          <p:stCondLst>
                                            <p:cond delay="0"/>
                                          </p:stCondLst>
                                        </p:cTn>
                                        <p:tgtEl>
                                          <p:spTgt spid="10259"/>
                                        </p:tgtEl>
                                        <p:attrNameLst>
                                          <p:attrName>style.visibility</p:attrName>
                                        </p:attrNameLst>
                                      </p:cBhvr>
                                      <p:to>
                                        <p:strVal val="visible"/>
                                      </p:to>
                                    </p:set>
                                    <p:animEffect filter="fade" transition="in">
                                      <p:cBhvr>
                                        <p:cTn dur="300"/>
                                        <p:tgtEl>
                                          <p:spTgt spid="10259"/>
                                        </p:tgtEl>
                                      </p:cBhvr>
                                    </p:animEffect>
                                  </p:childTnLst>
                                </p:cTn>
                              </p:par>
                              <p:par>
                                <p:cTn fill="hold" nodeType="withEffect" presetClass="entr" presetID="10" presetSubtype="0">
                                  <p:stCondLst>
                                    <p:cond delay="1200"/>
                                  </p:stCondLst>
                                  <p:childTnLst>
                                    <p:set>
                                      <p:cBhvr>
                                        <p:cTn dur="1" fill="hold">
                                          <p:stCondLst>
                                            <p:cond delay="0"/>
                                          </p:stCondLst>
                                        </p:cTn>
                                        <p:tgtEl>
                                          <p:spTgt spid="10260"/>
                                        </p:tgtEl>
                                        <p:attrNameLst>
                                          <p:attrName>style.visibility</p:attrName>
                                        </p:attrNameLst>
                                      </p:cBhvr>
                                      <p:to>
                                        <p:strVal val="visible"/>
                                      </p:to>
                                    </p:set>
                                    <p:animEffect filter="fade" transition="in">
                                      <p:cBhvr>
                                        <p:cTn dur="300"/>
                                        <p:tgtEl>
                                          <p:spTgt spid="10260"/>
                                        </p:tgtEl>
                                      </p:cBhvr>
                                    </p:animEffect>
                                  </p:childTnLst>
                                </p:cTn>
                              </p:par>
                              <p:par>
                                <p:cTn fill="hold" nodeType="withEffect" presetClass="entr" presetID="10" presetSubtype="0">
                                  <p:stCondLst>
                                    <p:cond delay="1200"/>
                                  </p:stCondLst>
                                  <p:childTnLst>
                                    <p:set>
                                      <p:cBhvr>
                                        <p:cTn dur="1" fill="hold">
                                          <p:stCondLst>
                                            <p:cond delay="0"/>
                                          </p:stCondLst>
                                        </p:cTn>
                                        <p:tgtEl>
                                          <p:spTgt spid="10261"/>
                                        </p:tgtEl>
                                        <p:attrNameLst>
                                          <p:attrName>style.visibility</p:attrName>
                                        </p:attrNameLst>
                                      </p:cBhvr>
                                      <p:to>
                                        <p:strVal val="visible"/>
                                      </p:to>
                                    </p:set>
                                    <p:animEffect filter="fade" transition="in">
                                      <p:cBhvr>
                                        <p:cTn dur="300"/>
                                        <p:tgtEl>
                                          <p:spTgt spid="10261"/>
                                        </p:tgtEl>
                                      </p:cBhvr>
                                    </p:animEffect>
                                  </p:childTnLst>
                                </p:cTn>
                              </p:par>
                            </p:childTnLst>
                          </p:cTn>
                        </p:par>
                        <p:par>
                          <p:cTn fill="hold">
                            <p:stCondLst>
                              <p:cond delay="300"/>
                            </p:stCondLst>
                            <p:childTnLst>
                              <p:par>
                                <p:cTn fill="hold" nodeType="afterEffect" presetClass="entr" presetID="10" presetSubtype="0">
                                  <p:stCondLst>
                                    <p:cond delay="0"/>
                                  </p:stCondLst>
                                  <p:childTnLst>
                                    <p:set>
                                      <p:cBhvr>
                                        <p:cTn dur="1" fill="hold">
                                          <p:stCondLst>
                                            <p:cond delay="0"/>
                                          </p:stCondLst>
                                        </p:cTn>
                                        <p:tgtEl>
                                          <p:spTgt spid="10262"/>
                                        </p:tgtEl>
                                        <p:attrNameLst>
                                          <p:attrName>style.visibility</p:attrName>
                                        </p:attrNameLst>
                                      </p:cBhvr>
                                      <p:to>
                                        <p:strVal val="visible"/>
                                      </p:to>
                                    </p:set>
                                    <p:animEffect filter="fade" transition="in">
                                      <p:cBhvr>
                                        <p:cTn dur="500"/>
                                        <p:tgtEl>
                                          <p:spTgt spid="10262"/>
                                        </p:tgtEl>
                                      </p:cBhvr>
                                    </p:animEffect>
                                  </p:childTnLst>
                                </p:cTn>
                              </p:par>
                            </p:childTnLst>
                          </p:cTn>
                        </p:par>
                        <p:par>
                          <p:cTn fill="hold">
                            <p:stCondLst>
                              <p:cond delay="800"/>
                            </p:stCondLst>
                            <p:childTnLst>
                              <p:par>
                                <p:cTn fill="hold" nodeType="afterEffect" presetClass="entr" presetID="10" presetSubtype="0">
                                  <p:stCondLst>
                                    <p:cond delay="0"/>
                                  </p:stCondLst>
                                  <p:childTnLst>
                                    <p:set>
                                      <p:cBhvr>
                                        <p:cTn dur="1" fill="hold">
                                          <p:stCondLst>
                                            <p:cond delay="0"/>
                                          </p:stCondLst>
                                        </p:cTn>
                                        <p:tgtEl>
                                          <p:spTgt spid="10263"/>
                                        </p:tgtEl>
                                        <p:attrNameLst>
                                          <p:attrName>style.visibility</p:attrName>
                                        </p:attrNameLst>
                                      </p:cBhvr>
                                      <p:to>
                                        <p:strVal val="visible"/>
                                      </p:to>
                                    </p:set>
                                    <p:animEffect filter="fade" transition="in">
                                      <p:cBhvr>
                                        <p:cTn dur="500"/>
                                        <p:tgtEl>
                                          <p:spTgt spid="10263"/>
                                        </p:tgtEl>
                                      </p:cBhvr>
                                    </p:animEffect>
                                  </p:childTnLst>
                                </p:cTn>
                              </p:par>
                            </p:childTnLst>
                          </p:cTn>
                        </p:par>
                        <p:par>
                          <p:cTn fill="hold">
                            <p:stCondLst>
                              <p:cond delay="1300"/>
                            </p:stCondLst>
                            <p:childTnLst>
                              <p:par>
                                <p:cTn fill="hold" nodeType="afterEffect" presetClass="entr" presetID="10" presetSubtype="0">
                                  <p:stCondLst>
                                    <p:cond delay="0"/>
                                  </p:stCondLst>
                                  <p:childTnLst>
                                    <p:set>
                                      <p:cBhvr>
                                        <p:cTn dur="1" fill="hold">
                                          <p:stCondLst>
                                            <p:cond delay="0"/>
                                          </p:stCondLst>
                                        </p:cTn>
                                        <p:tgtEl>
                                          <p:spTgt spid="10264"/>
                                        </p:tgtEl>
                                        <p:attrNameLst>
                                          <p:attrName>style.visibility</p:attrName>
                                        </p:attrNameLst>
                                      </p:cBhvr>
                                      <p:to>
                                        <p:strVal val="visible"/>
                                      </p:to>
                                    </p:set>
                                    <p:animEffect filter="fade" transition="in">
                                      <p:cBhvr>
                                        <p:cTn dur="500"/>
                                        <p:tgtEl>
                                          <p:spTgt spid="1026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268" name="Shape 10268"/>
        <p:cNvGrpSpPr/>
        <p:nvPr/>
      </p:nvGrpSpPr>
      <p:grpSpPr>
        <a:xfrm>
          <a:off x="0" y="0"/>
          <a:ext cx="0" cy="0"/>
          <a:chOff x="0" y="0"/>
          <a:chExt cx="0" cy="0"/>
        </a:xfrm>
      </p:grpSpPr>
      <p:grpSp>
        <p:nvGrpSpPr>
          <p:cNvPr id="10269" name="Google Shape;10269;p232"/>
          <p:cNvGrpSpPr/>
          <p:nvPr/>
        </p:nvGrpSpPr>
        <p:grpSpPr>
          <a:xfrm>
            <a:off x="5903259" y="201706"/>
            <a:ext cx="7920317" cy="6656294"/>
            <a:chOff x="4137625" y="-956795"/>
            <a:chExt cx="9999623" cy="7814795"/>
          </a:xfrm>
        </p:grpSpPr>
        <p:sp>
          <p:nvSpPr>
            <p:cNvPr id="10270" name="Google Shape;10270;p232"/>
            <p:cNvSpPr/>
            <p:nvPr/>
          </p:nvSpPr>
          <p:spPr>
            <a:xfrm>
              <a:off x="7345092" y="2996392"/>
              <a:ext cx="6792156" cy="2091068"/>
            </a:xfrm>
            <a:custGeom>
              <a:rect b="b" l="l" r="r" t="t"/>
              <a:pathLst>
                <a:path extrusionOk="0" h="405" w="1317">
                  <a:moveTo>
                    <a:pt x="1306" y="121"/>
                  </a:moveTo>
                  <a:cubicBezTo>
                    <a:pt x="1306" y="120"/>
                    <a:pt x="1306" y="120"/>
                    <a:pt x="1306" y="120"/>
                  </a:cubicBezTo>
                  <a:cubicBezTo>
                    <a:pt x="1306" y="119"/>
                    <a:pt x="1306" y="119"/>
                    <a:pt x="1306" y="118"/>
                  </a:cubicBezTo>
                  <a:cubicBezTo>
                    <a:pt x="1306" y="118"/>
                    <a:pt x="1307" y="117"/>
                    <a:pt x="1307" y="117"/>
                  </a:cubicBezTo>
                  <a:cubicBezTo>
                    <a:pt x="1307" y="116"/>
                    <a:pt x="1307" y="116"/>
                    <a:pt x="1307" y="115"/>
                  </a:cubicBezTo>
                  <a:cubicBezTo>
                    <a:pt x="1307" y="115"/>
                    <a:pt x="1307" y="114"/>
                    <a:pt x="1307" y="114"/>
                  </a:cubicBezTo>
                  <a:cubicBezTo>
                    <a:pt x="1307" y="113"/>
                    <a:pt x="1307" y="112"/>
                    <a:pt x="1308" y="112"/>
                  </a:cubicBezTo>
                  <a:cubicBezTo>
                    <a:pt x="1308" y="111"/>
                    <a:pt x="1308" y="111"/>
                    <a:pt x="1308" y="110"/>
                  </a:cubicBezTo>
                  <a:cubicBezTo>
                    <a:pt x="1308" y="110"/>
                    <a:pt x="1308" y="109"/>
                    <a:pt x="1308" y="108"/>
                  </a:cubicBezTo>
                  <a:cubicBezTo>
                    <a:pt x="1309" y="107"/>
                    <a:pt x="1309" y="106"/>
                    <a:pt x="1309" y="105"/>
                  </a:cubicBezTo>
                  <a:cubicBezTo>
                    <a:pt x="1316" y="71"/>
                    <a:pt x="1317" y="54"/>
                    <a:pt x="1299" y="46"/>
                  </a:cubicBezTo>
                  <a:cubicBezTo>
                    <a:pt x="1298" y="45"/>
                    <a:pt x="1297" y="45"/>
                    <a:pt x="1297" y="45"/>
                  </a:cubicBezTo>
                  <a:cubicBezTo>
                    <a:pt x="1296" y="45"/>
                    <a:pt x="1296" y="45"/>
                    <a:pt x="1296" y="44"/>
                  </a:cubicBezTo>
                  <a:cubicBezTo>
                    <a:pt x="1296" y="44"/>
                    <a:pt x="1295" y="44"/>
                    <a:pt x="1295" y="44"/>
                  </a:cubicBezTo>
                  <a:cubicBezTo>
                    <a:pt x="1295" y="44"/>
                    <a:pt x="1294" y="44"/>
                    <a:pt x="1294" y="43"/>
                  </a:cubicBezTo>
                  <a:cubicBezTo>
                    <a:pt x="1294" y="43"/>
                    <a:pt x="1293" y="43"/>
                    <a:pt x="1293" y="43"/>
                  </a:cubicBezTo>
                  <a:cubicBezTo>
                    <a:pt x="1293" y="43"/>
                    <a:pt x="1293" y="42"/>
                    <a:pt x="1293" y="42"/>
                  </a:cubicBezTo>
                  <a:cubicBezTo>
                    <a:pt x="1292" y="42"/>
                    <a:pt x="1292" y="42"/>
                    <a:pt x="1292" y="42"/>
                  </a:cubicBezTo>
                  <a:cubicBezTo>
                    <a:pt x="1292" y="42"/>
                    <a:pt x="1292" y="42"/>
                    <a:pt x="1291" y="41"/>
                  </a:cubicBezTo>
                  <a:cubicBezTo>
                    <a:pt x="1291" y="41"/>
                    <a:pt x="1291" y="41"/>
                    <a:pt x="1291" y="41"/>
                  </a:cubicBezTo>
                  <a:cubicBezTo>
                    <a:pt x="1291" y="41"/>
                    <a:pt x="1291" y="41"/>
                    <a:pt x="1291" y="41"/>
                  </a:cubicBezTo>
                  <a:cubicBezTo>
                    <a:pt x="1290" y="40"/>
                    <a:pt x="1290" y="40"/>
                    <a:pt x="1290" y="40"/>
                  </a:cubicBezTo>
                  <a:cubicBezTo>
                    <a:pt x="1290" y="40"/>
                    <a:pt x="1290" y="40"/>
                    <a:pt x="1290" y="39"/>
                  </a:cubicBezTo>
                  <a:cubicBezTo>
                    <a:pt x="1290" y="39"/>
                    <a:pt x="1290" y="39"/>
                    <a:pt x="1290" y="39"/>
                  </a:cubicBezTo>
                  <a:cubicBezTo>
                    <a:pt x="1290" y="39"/>
                    <a:pt x="1290" y="39"/>
                    <a:pt x="1289" y="39"/>
                  </a:cubicBezTo>
                  <a:cubicBezTo>
                    <a:pt x="1289" y="38"/>
                    <a:pt x="1289" y="38"/>
                    <a:pt x="1289" y="38"/>
                  </a:cubicBezTo>
                  <a:cubicBezTo>
                    <a:pt x="1289" y="38"/>
                    <a:pt x="1289" y="38"/>
                    <a:pt x="1289" y="37"/>
                  </a:cubicBezTo>
                  <a:cubicBezTo>
                    <a:pt x="1289" y="37"/>
                    <a:pt x="1289" y="37"/>
                    <a:pt x="1289" y="37"/>
                  </a:cubicBezTo>
                  <a:cubicBezTo>
                    <a:pt x="1289" y="37"/>
                    <a:pt x="1289" y="37"/>
                    <a:pt x="1289" y="36"/>
                  </a:cubicBezTo>
                  <a:cubicBezTo>
                    <a:pt x="1289" y="36"/>
                    <a:pt x="1289" y="36"/>
                    <a:pt x="1290" y="35"/>
                  </a:cubicBezTo>
                  <a:cubicBezTo>
                    <a:pt x="1290" y="35"/>
                    <a:pt x="1290" y="35"/>
                    <a:pt x="1290" y="35"/>
                  </a:cubicBezTo>
                  <a:cubicBezTo>
                    <a:pt x="1290" y="35"/>
                    <a:pt x="1290" y="35"/>
                    <a:pt x="1290" y="34"/>
                  </a:cubicBezTo>
                  <a:cubicBezTo>
                    <a:pt x="1290" y="34"/>
                    <a:pt x="1290" y="34"/>
                    <a:pt x="1290" y="34"/>
                  </a:cubicBezTo>
                  <a:cubicBezTo>
                    <a:pt x="1290" y="33"/>
                    <a:pt x="1291" y="33"/>
                    <a:pt x="1291" y="32"/>
                  </a:cubicBezTo>
                  <a:cubicBezTo>
                    <a:pt x="1291" y="32"/>
                    <a:pt x="1291" y="32"/>
                    <a:pt x="1291" y="31"/>
                  </a:cubicBezTo>
                  <a:cubicBezTo>
                    <a:pt x="1292" y="31"/>
                    <a:pt x="1292" y="31"/>
                    <a:pt x="1292" y="30"/>
                  </a:cubicBezTo>
                  <a:cubicBezTo>
                    <a:pt x="1292" y="30"/>
                    <a:pt x="1292" y="30"/>
                    <a:pt x="1292" y="30"/>
                  </a:cubicBezTo>
                  <a:cubicBezTo>
                    <a:pt x="1293" y="29"/>
                    <a:pt x="1293" y="28"/>
                    <a:pt x="1294" y="27"/>
                  </a:cubicBezTo>
                  <a:cubicBezTo>
                    <a:pt x="1294" y="27"/>
                    <a:pt x="1294" y="27"/>
                    <a:pt x="1294" y="27"/>
                  </a:cubicBezTo>
                  <a:cubicBezTo>
                    <a:pt x="1294" y="26"/>
                    <a:pt x="1293" y="26"/>
                    <a:pt x="1293" y="25"/>
                  </a:cubicBezTo>
                  <a:cubicBezTo>
                    <a:pt x="1292" y="25"/>
                    <a:pt x="1292" y="24"/>
                    <a:pt x="1291" y="24"/>
                  </a:cubicBezTo>
                  <a:cubicBezTo>
                    <a:pt x="1291" y="23"/>
                    <a:pt x="1290" y="23"/>
                    <a:pt x="1290" y="23"/>
                  </a:cubicBezTo>
                  <a:cubicBezTo>
                    <a:pt x="1290" y="23"/>
                    <a:pt x="1290" y="22"/>
                    <a:pt x="1290" y="22"/>
                  </a:cubicBezTo>
                  <a:cubicBezTo>
                    <a:pt x="1289" y="22"/>
                    <a:pt x="1289" y="21"/>
                    <a:pt x="1288" y="21"/>
                  </a:cubicBezTo>
                  <a:cubicBezTo>
                    <a:pt x="1288" y="21"/>
                    <a:pt x="1288" y="21"/>
                    <a:pt x="1288" y="20"/>
                  </a:cubicBezTo>
                  <a:cubicBezTo>
                    <a:pt x="1287" y="20"/>
                    <a:pt x="1287" y="20"/>
                    <a:pt x="1287" y="19"/>
                  </a:cubicBezTo>
                  <a:cubicBezTo>
                    <a:pt x="1286" y="19"/>
                    <a:pt x="1286" y="19"/>
                    <a:pt x="1286" y="19"/>
                  </a:cubicBezTo>
                  <a:cubicBezTo>
                    <a:pt x="1286" y="18"/>
                    <a:pt x="1285" y="18"/>
                    <a:pt x="1285" y="17"/>
                  </a:cubicBezTo>
                  <a:cubicBezTo>
                    <a:pt x="1284" y="17"/>
                    <a:pt x="1284" y="17"/>
                    <a:pt x="1284" y="17"/>
                  </a:cubicBezTo>
                  <a:cubicBezTo>
                    <a:pt x="1284" y="16"/>
                    <a:pt x="1283" y="16"/>
                    <a:pt x="1282" y="15"/>
                  </a:cubicBezTo>
                  <a:cubicBezTo>
                    <a:pt x="1282" y="15"/>
                    <a:pt x="1282" y="15"/>
                    <a:pt x="1282" y="15"/>
                  </a:cubicBezTo>
                  <a:cubicBezTo>
                    <a:pt x="1282" y="15"/>
                    <a:pt x="1281" y="14"/>
                    <a:pt x="1280" y="13"/>
                  </a:cubicBezTo>
                  <a:cubicBezTo>
                    <a:pt x="1279" y="13"/>
                    <a:pt x="1279" y="12"/>
                    <a:pt x="1278" y="12"/>
                  </a:cubicBezTo>
                  <a:cubicBezTo>
                    <a:pt x="1278" y="12"/>
                    <a:pt x="1277" y="11"/>
                    <a:pt x="1277" y="11"/>
                  </a:cubicBezTo>
                  <a:cubicBezTo>
                    <a:pt x="1276" y="11"/>
                    <a:pt x="1276" y="10"/>
                    <a:pt x="1275" y="10"/>
                  </a:cubicBezTo>
                  <a:cubicBezTo>
                    <a:pt x="1275" y="9"/>
                    <a:pt x="1274" y="9"/>
                    <a:pt x="1274" y="9"/>
                  </a:cubicBezTo>
                  <a:cubicBezTo>
                    <a:pt x="1273" y="8"/>
                    <a:pt x="1273" y="8"/>
                    <a:pt x="1272" y="7"/>
                  </a:cubicBezTo>
                  <a:cubicBezTo>
                    <a:pt x="1271" y="7"/>
                    <a:pt x="1271" y="7"/>
                    <a:pt x="1271" y="7"/>
                  </a:cubicBezTo>
                  <a:cubicBezTo>
                    <a:pt x="1270" y="6"/>
                    <a:pt x="1269" y="6"/>
                    <a:pt x="1268" y="5"/>
                  </a:cubicBezTo>
                  <a:cubicBezTo>
                    <a:pt x="1268" y="5"/>
                    <a:pt x="1268" y="5"/>
                    <a:pt x="1268" y="5"/>
                  </a:cubicBezTo>
                  <a:cubicBezTo>
                    <a:pt x="1264" y="3"/>
                    <a:pt x="1260" y="2"/>
                    <a:pt x="1256" y="0"/>
                  </a:cubicBezTo>
                  <a:cubicBezTo>
                    <a:pt x="1259" y="11"/>
                    <a:pt x="1260" y="21"/>
                    <a:pt x="1248" y="28"/>
                  </a:cubicBezTo>
                  <a:cubicBezTo>
                    <a:pt x="1225" y="44"/>
                    <a:pt x="1192" y="30"/>
                    <a:pt x="1193" y="50"/>
                  </a:cubicBezTo>
                  <a:cubicBezTo>
                    <a:pt x="1194" y="70"/>
                    <a:pt x="1174" y="69"/>
                    <a:pt x="1169" y="92"/>
                  </a:cubicBezTo>
                  <a:cubicBezTo>
                    <a:pt x="1165" y="114"/>
                    <a:pt x="1131" y="88"/>
                    <a:pt x="1122" y="112"/>
                  </a:cubicBezTo>
                  <a:cubicBezTo>
                    <a:pt x="1114" y="137"/>
                    <a:pt x="1101" y="94"/>
                    <a:pt x="1067" y="128"/>
                  </a:cubicBezTo>
                  <a:cubicBezTo>
                    <a:pt x="1052" y="143"/>
                    <a:pt x="1041" y="136"/>
                    <a:pt x="1032" y="128"/>
                  </a:cubicBezTo>
                  <a:cubicBezTo>
                    <a:pt x="1020" y="116"/>
                    <a:pt x="1010" y="101"/>
                    <a:pt x="996" y="122"/>
                  </a:cubicBezTo>
                  <a:cubicBezTo>
                    <a:pt x="973" y="160"/>
                    <a:pt x="966" y="154"/>
                    <a:pt x="946" y="145"/>
                  </a:cubicBezTo>
                  <a:cubicBezTo>
                    <a:pt x="925" y="137"/>
                    <a:pt x="921" y="171"/>
                    <a:pt x="914" y="157"/>
                  </a:cubicBezTo>
                  <a:cubicBezTo>
                    <a:pt x="907" y="144"/>
                    <a:pt x="868" y="120"/>
                    <a:pt x="857" y="143"/>
                  </a:cubicBezTo>
                  <a:cubicBezTo>
                    <a:pt x="846" y="166"/>
                    <a:pt x="834" y="128"/>
                    <a:pt x="811" y="142"/>
                  </a:cubicBezTo>
                  <a:cubicBezTo>
                    <a:pt x="787" y="155"/>
                    <a:pt x="772" y="106"/>
                    <a:pt x="750" y="135"/>
                  </a:cubicBezTo>
                  <a:cubicBezTo>
                    <a:pt x="728" y="165"/>
                    <a:pt x="704" y="142"/>
                    <a:pt x="664" y="139"/>
                  </a:cubicBezTo>
                  <a:cubicBezTo>
                    <a:pt x="632" y="136"/>
                    <a:pt x="619" y="124"/>
                    <a:pt x="600" y="131"/>
                  </a:cubicBezTo>
                  <a:cubicBezTo>
                    <a:pt x="588" y="130"/>
                    <a:pt x="578" y="130"/>
                    <a:pt x="569" y="134"/>
                  </a:cubicBezTo>
                  <a:cubicBezTo>
                    <a:pt x="569" y="134"/>
                    <a:pt x="562" y="122"/>
                    <a:pt x="545" y="137"/>
                  </a:cubicBezTo>
                  <a:cubicBezTo>
                    <a:pt x="527" y="152"/>
                    <a:pt x="531" y="125"/>
                    <a:pt x="521" y="134"/>
                  </a:cubicBezTo>
                  <a:cubicBezTo>
                    <a:pt x="510" y="144"/>
                    <a:pt x="504" y="122"/>
                    <a:pt x="500" y="134"/>
                  </a:cubicBezTo>
                  <a:cubicBezTo>
                    <a:pt x="496" y="146"/>
                    <a:pt x="496" y="146"/>
                    <a:pt x="496" y="146"/>
                  </a:cubicBezTo>
                  <a:cubicBezTo>
                    <a:pt x="496" y="146"/>
                    <a:pt x="482" y="115"/>
                    <a:pt x="476" y="141"/>
                  </a:cubicBezTo>
                  <a:cubicBezTo>
                    <a:pt x="469" y="168"/>
                    <a:pt x="460" y="125"/>
                    <a:pt x="454" y="145"/>
                  </a:cubicBezTo>
                  <a:cubicBezTo>
                    <a:pt x="449" y="165"/>
                    <a:pt x="441" y="125"/>
                    <a:pt x="421" y="141"/>
                  </a:cubicBezTo>
                  <a:cubicBezTo>
                    <a:pt x="401" y="157"/>
                    <a:pt x="378" y="137"/>
                    <a:pt x="364" y="157"/>
                  </a:cubicBezTo>
                  <a:cubicBezTo>
                    <a:pt x="351" y="177"/>
                    <a:pt x="328" y="161"/>
                    <a:pt x="330" y="185"/>
                  </a:cubicBezTo>
                  <a:cubicBezTo>
                    <a:pt x="331" y="209"/>
                    <a:pt x="294" y="176"/>
                    <a:pt x="279" y="203"/>
                  </a:cubicBezTo>
                  <a:cubicBezTo>
                    <a:pt x="265" y="231"/>
                    <a:pt x="265" y="231"/>
                    <a:pt x="265" y="231"/>
                  </a:cubicBezTo>
                  <a:cubicBezTo>
                    <a:pt x="265" y="231"/>
                    <a:pt x="258" y="198"/>
                    <a:pt x="240" y="214"/>
                  </a:cubicBezTo>
                  <a:cubicBezTo>
                    <a:pt x="221" y="230"/>
                    <a:pt x="204" y="205"/>
                    <a:pt x="196" y="219"/>
                  </a:cubicBezTo>
                  <a:cubicBezTo>
                    <a:pt x="188" y="234"/>
                    <a:pt x="187" y="219"/>
                    <a:pt x="175" y="231"/>
                  </a:cubicBezTo>
                  <a:cubicBezTo>
                    <a:pt x="163" y="243"/>
                    <a:pt x="145" y="214"/>
                    <a:pt x="143" y="233"/>
                  </a:cubicBezTo>
                  <a:cubicBezTo>
                    <a:pt x="140" y="251"/>
                    <a:pt x="140" y="251"/>
                    <a:pt x="140" y="251"/>
                  </a:cubicBezTo>
                  <a:cubicBezTo>
                    <a:pt x="140" y="251"/>
                    <a:pt x="118" y="223"/>
                    <a:pt x="118" y="247"/>
                  </a:cubicBezTo>
                  <a:cubicBezTo>
                    <a:pt x="118" y="271"/>
                    <a:pt x="112" y="252"/>
                    <a:pt x="106" y="263"/>
                  </a:cubicBezTo>
                  <a:cubicBezTo>
                    <a:pt x="99" y="274"/>
                    <a:pt x="76" y="255"/>
                    <a:pt x="76" y="275"/>
                  </a:cubicBezTo>
                  <a:cubicBezTo>
                    <a:pt x="76" y="295"/>
                    <a:pt x="47" y="280"/>
                    <a:pt x="41" y="296"/>
                  </a:cubicBezTo>
                  <a:cubicBezTo>
                    <a:pt x="34" y="312"/>
                    <a:pt x="3" y="287"/>
                    <a:pt x="1" y="320"/>
                  </a:cubicBezTo>
                  <a:cubicBezTo>
                    <a:pt x="1" y="321"/>
                    <a:pt x="1" y="323"/>
                    <a:pt x="0" y="324"/>
                  </a:cubicBezTo>
                  <a:cubicBezTo>
                    <a:pt x="0" y="324"/>
                    <a:pt x="0" y="324"/>
                    <a:pt x="0" y="324"/>
                  </a:cubicBezTo>
                  <a:cubicBezTo>
                    <a:pt x="3" y="324"/>
                    <a:pt x="4" y="327"/>
                    <a:pt x="5" y="328"/>
                  </a:cubicBezTo>
                  <a:cubicBezTo>
                    <a:pt x="5" y="328"/>
                    <a:pt x="5" y="328"/>
                    <a:pt x="5" y="328"/>
                  </a:cubicBezTo>
                  <a:cubicBezTo>
                    <a:pt x="5" y="328"/>
                    <a:pt x="5" y="329"/>
                    <a:pt x="5" y="329"/>
                  </a:cubicBezTo>
                  <a:cubicBezTo>
                    <a:pt x="5" y="329"/>
                    <a:pt x="5" y="329"/>
                    <a:pt x="6" y="329"/>
                  </a:cubicBezTo>
                  <a:cubicBezTo>
                    <a:pt x="6" y="329"/>
                    <a:pt x="6" y="329"/>
                    <a:pt x="6" y="329"/>
                  </a:cubicBezTo>
                  <a:cubicBezTo>
                    <a:pt x="6" y="329"/>
                    <a:pt x="6" y="329"/>
                    <a:pt x="6" y="329"/>
                  </a:cubicBezTo>
                  <a:cubicBezTo>
                    <a:pt x="6" y="329"/>
                    <a:pt x="6" y="329"/>
                    <a:pt x="6" y="329"/>
                  </a:cubicBezTo>
                  <a:cubicBezTo>
                    <a:pt x="6" y="329"/>
                    <a:pt x="6" y="329"/>
                    <a:pt x="7" y="329"/>
                  </a:cubicBezTo>
                  <a:cubicBezTo>
                    <a:pt x="7" y="329"/>
                    <a:pt x="7" y="329"/>
                    <a:pt x="7" y="329"/>
                  </a:cubicBezTo>
                  <a:cubicBezTo>
                    <a:pt x="7" y="329"/>
                    <a:pt x="7" y="329"/>
                    <a:pt x="7" y="329"/>
                  </a:cubicBezTo>
                  <a:cubicBezTo>
                    <a:pt x="7" y="329"/>
                    <a:pt x="7" y="329"/>
                    <a:pt x="7" y="329"/>
                  </a:cubicBezTo>
                  <a:cubicBezTo>
                    <a:pt x="7" y="329"/>
                    <a:pt x="7" y="329"/>
                    <a:pt x="8" y="329"/>
                  </a:cubicBezTo>
                  <a:cubicBezTo>
                    <a:pt x="8" y="329"/>
                    <a:pt x="8" y="329"/>
                    <a:pt x="8" y="329"/>
                  </a:cubicBezTo>
                  <a:cubicBezTo>
                    <a:pt x="8" y="329"/>
                    <a:pt x="8" y="329"/>
                    <a:pt x="8" y="328"/>
                  </a:cubicBezTo>
                  <a:cubicBezTo>
                    <a:pt x="8" y="328"/>
                    <a:pt x="8" y="328"/>
                    <a:pt x="8" y="328"/>
                  </a:cubicBezTo>
                  <a:cubicBezTo>
                    <a:pt x="9" y="328"/>
                    <a:pt x="9" y="328"/>
                    <a:pt x="9" y="327"/>
                  </a:cubicBezTo>
                  <a:cubicBezTo>
                    <a:pt x="9" y="327"/>
                    <a:pt x="9" y="327"/>
                    <a:pt x="9" y="327"/>
                  </a:cubicBezTo>
                  <a:cubicBezTo>
                    <a:pt x="9" y="327"/>
                    <a:pt x="10" y="326"/>
                    <a:pt x="10" y="326"/>
                  </a:cubicBezTo>
                  <a:cubicBezTo>
                    <a:pt x="10" y="325"/>
                    <a:pt x="10" y="325"/>
                    <a:pt x="11" y="324"/>
                  </a:cubicBezTo>
                  <a:cubicBezTo>
                    <a:pt x="11" y="324"/>
                    <a:pt x="11" y="324"/>
                    <a:pt x="11" y="324"/>
                  </a:cubicBezTo>
                  <a:cubicBezTo>
                    <a:pt x="11" y="324"/>
                    <a:pt x="12" y="323"/>
                    <a:pt x="12" y="323"/>
                  </a:cubicBezTo>
                  <a:cubicBezTo>
                    <a:pt x="12" y="323"/>
                    <a:pt x="12" y="323"/>
                    <a:pt x="12" y="323"/>
                  </a:cubicBezTo>
                  <a:cubicBezTo>
                    <a:pt x="12" y="323"/>
                    <a:pt x="13" y="323"/>
                    <a:pt x="13" y="322"/>
                  </a:cubicBezTo>
                  <a:cubicBezTo>
                    <a:pt x="13" y="322"/>
                    <a:pt x="13" y="322"/>
                    <a:pt x="13" y="322"/>
                  </a:cubicBezTo>
                  <a:cubicBezTo>
                    <a:pt x="14" y="322"/>
                    <a:pt x="14" y="322"/>
                    <a:pt x="14" y="322"/>
                  </a:cubicBezTo>
                  <a:cubicBezTo>
                    <a:pt x="14" y="322"/>
                    <a:pt x="15" y="322"/>
                    <a:pt x="15" y="322"/>
                  </a:cubicBezTo>
                  <a:cubicBezTo>
                    <a:pt x="15" y="322"/>
                    <a:pt x="15" y="322"/>
                    <a:pt x="16" y="322"/>
                  </a:cubicBezTo>
                  <a:cubicBezTo>
                    <a:pt x="16" y="322"/>
                    <a:pt x="16" y="322"/>
                    <a:pt x="16" y="322"/>
                  </a:cubicBezTo>
                  <a:cubicBezTo>
                    <a:pt x="16" y="322"/>
                    <a:pt x="17" y="322"/>
                    <a:pt x="17" y="322"/>
                  </a:cubicBezTo>
                  <a:cubicBezTo>
                    <a:pt x="17" y="322"/>
                    <a:pt x="17" y="322"/>
                    <a:pt x="17" y="322"/>
                  </a:cubicBezTo>
                  <a:cubicBezTo>
                    <a:pt x="18" y="322"/>
                    <a:pt x="18" y="322"/>
                    <a:pt x="19" y="323"/>
                  </a:cubicBezTo>
                  <a:cubicBezTo>
                    <a:pt x="19" y="323"/>
                    <a:pt x="19" y="323"/>
                    <a:pt x="19" y="323"/>
                  </a:cubicBezTo>
                  <a:cubicBezTo>
                    <a:pt x="19" y="323"/>
                    <a:pt x="20" y="323"/>
                    <a:pt x="20" y="323"/>
                  </a:cubicBezTo>
                  <a:cubicBezTo>
                    <a:pt x="20" y="323"/>
                    <a:pt x="20" y="323"/>
                    <a:pt x="20" y="323"/>
                  </a:cubicBezTo>
                  <a:cubicBezTo>
                    <a:pt x="21" y="324"/>
                    <a:pt x="21" y="324"/>
                    <a:pt x="22" y="324"/>
                  </a:cubicBezTo>
                  <a:cubicBezTo>
                    <a:pt x="22" y="324"/>
                    <a:pt x="22" y="325"/>
                    <a:pt x="22" y="325"/>
                  </a:cubicBezTo>
                  <a:cubicBezTo>
                    <a:pt x="22" y="325"/>
                    <a:pt x="23" y="325"/>
                    <a:pt x="23" y="326"/>
                  </a:cubicBezTo>
                  <a:cubicBezTo>
                    <a:pt x="23" y="326"/>
                    <a:pt x="23" y="326"/>
                    <a:pt x="23" y="326"/>
                  </a:cubicBezTo>
                  <a:cubicBezTo>
                    <a:pt x="24" y="326"/>
                    <a:pt x="24" y="327"/>
                    <a:pt x="24" y="327"/>
                  </a:cubicBezTo>
                  <a:cubicBezTo>
                    <a:pt x="25" y="327"/>
                    <a:pt x="25" y="327"/>
                    <a:pt x="25" y="327"/>
                  </a:cubicBezTo>
                  <a:cubicBezTo>
                    <a:pt x="25" y="328"/>
                    <a:pt x="25" y="328"/>
                    <a:pt x="26" y="329"/>
                  </a:cubicBezTo>
                  <a:cubicBezTo>
                    <a:pt x="26" y="329"/>
                    <a:pt x="26" y="329"/>
                    <a:pt x="26" y="329"/>
                  </a:cubicBezTo>
                  <a:cubicBezTo>
                    <a:pt x="27" y="330"/>
                    <a:pt x="28" y="331"/>
                    <a:pt x="29" y="332"/>
                  </a:cubicBezTo>
                  <a:cubicBezTo>
                    <a:pt x="29" y="332"/>
                    <a:pt x="29" y="332"/>
                    <a:pt x="29" y="333"/>
                  </a:cubicBezTo>
                  <a:cubicBezTo>
                    <a:pt x="29" y="334"/>
                    <a:pt x="30" y="335"/>
                    <a:pt x="31" y="337"/>
                  </a:cubicBezTo>
                  <a:cubicBezTo>
                    <a:pt x="33" y="341"/>
                    <a:pt x="35" y="345"/>
                    <a:pt x="35" y="349"/>
                  </a:cubicBezTo>
                  <a:cubicBezTo>
                    <a:pt x="37" y="364"/>
                    <a:pt x="45" y="362"/>
                    <a:pt x="57" y="343"/>
                  </a:cubicBezTo>
                  <a:cubicBezTo>
                    <a:pt x="70" y="324"/>
                    <a:pt x="77" y="321"/>
                    <a:pt x="93" y="331"/>
                  </a:cubicBezTo>
                  <a:cubicBezTo>
                    <a:pt x="109" y="341"/>
                    <a:pt x="110" y="330"/>
                    <a:pt x="113" y="317"/>
                  </a:cubicBezTo>
                  <a:cubicBezTo>
                    <a:pt x="117" y="305"/>
                    <a:pt x="126" y="331"/>
                    <a:pt x="129" y="323"/>
                  </a:cubicBezTo>
                  <a:cubicBezTo>
                    <a:pt x="131" y="315"/>
                    <a:pt x="153" y="323"/>
                    <a:pt x="153" y="323"/>
                  </a:cubicBezTo>
                  <a:cubicBezTo>
                    <a:pt x="153" y="323"/>
                    <a:pt x="167" y="325"/>
                    <a:pt x="164" y="306"/>
                  </a:cubicBezTo>
                  <a:cubicBezTo>
                    <a:pt x="162" y="286"/>
                    <a:pt x="185" y="306"/>
                    <a:pt x="183" y="294"/>
                  </a:cubicBezTo>
                  <a:cubicBezTo>
                    <a:pt x="181" y="282"/>
                    <a:pt x="193" y="286"/>
                    <a:pt x="193" y="286"/>
                  </a:cubicBezTo>
                  <a:cubicBezTo>
                    <a:pt x="188" y="273"/>
                    <a:pt x="204" y="285"/>
                    <a:pt x="219" y="292"/>
                  </a:cubicBezTo>
                  <a:cubicBezTo>
                    <a:pt x="235" y="299"/>
                    <a:pt x="248" y="303"/>
                    <a:pt x="232" y="276"/>
                  </a:cubicBezTo>
                  <a:cubicBezTo>
                    <a:pt x="215" y="250"/>
                    <a:pt x="240" y="293"/>
                    <a:pt x="269" y="262"/>
                  </a:cubicBezTo>
                  <a:cubicBezTo>
                    <a:pt x="297" y="232"/>
                    <a:pt x="298" y="273"/>
                    <a:pt x="308" y="260"/>
                  </a:cubicBezTo>
                  <a:cubicBezTo>
                    <a:pt x="312" y="255"/>
                    <a:pt x="321" y="256"/>
                    <a:pt x="330" y="258"/>
                  </a:cubicBezTo>
                  <a:cubicBezTo>
                    <a:pt x="331" y="258"/>
                    <a:pt x="333" y="258"/>
                    <a:pt x="334" y="259"/>
                  </a:cubicBezTo>
                  <a:cubicBezTo>
                    <a:pt x="336" y="259"/>
                    <a:pt x="337" y="259"/>
                    <a:pt x="338" y="259"/>
                  </a:cubicBezTo>
                  <a:cubicBezTo>
                    <a:pt x="338" y="259"/>
                    <a:pt x="338" y="259"/>
                    <a:pt x="338" y="259"/>
                  </a:cubicBezTo>
                  <a:cubicBezTo>
                    <a:pt x="339" y="259"/>
                    <a:pt x="339" y="260"/>
                    <a:pt x="339" y="260"/>
                  </a:cubicBezTo>
                  <a:cubicBezTo>
                    <a:pt x="340" y="260"/>
                    <a:pt x="340" y="260"/>
                    <a:pt x="341" y="260"/>
                  </a:cubicBezTo>
                  <a:cubicBezTo>
                    <a:pt x="341" y="260"/>
                    <a:pt x="341" y="260"/>
                    <a:pt x="341" y="260"/>
                  </a:cubicBezTo>
                  <a:cubicBezTo>
                    <a:pt x="341" y="260"/>
                    <a:pt x="341" y="260"/>
                    <a:pt x="341" y="260"/>
                  </a:cubicBezTo>
                  <a:cubicBezTo>
                    <a:pt x="342" y="260"/>
                    <a:pt x="343" y="260"/>
                    <a:pt x="345" y="260"/>
                  </a:cubicBezTo>
                  <a:cubicBezTo>
                    <a:pt x="345" y="260"/>
                    <a:pt x="345" y="260"/>
                    <a:pt x="345" y="260"/>
                  </a:cubicBezTo>
                  <a:cubicBezTo>
                    <a:pt x="345" y="260"/>
                    <a:pt x="345" y="260"/>
                    <a:pt x="346" y="260"/>
                  </a:cubicBezTo>
                  <a:cubicBezTo>
                    <a:pt x="346" y="260"/>
                    <a:pt x="346" y="260"/>
                    <a:pt x="346" y="260"/>
                  </a:cubicBezTo>
                  <a:cubicBezTo>
                    <a:pt x="346" y="260"/>
                    <a:pt x="347" y="260"/>
                    <a:pt x="348" y="260"/>
                  </a:cubicBezTo>
                  <a:cubicBezTo>
                    <a:pt x="348" y="260"/>
                    <a:pt x="348" y="260"/>
                    <a:pt x="348" y="260"/>
                  </a:cubicBezTo>
                  <a:cubicBezTo>
                    <a:pt x="348" y="260"/>
                    <a:pt x="349" y="260"/>
                    <a:pt x="349" y="260"/>
                  </a:cubicBezTo>
                  <a:cubicBezTo>
                    <a:pt x="349" y="260"/>
                    <a:pt x="349" y="260"/>
                    <a:pt x="349" y="260"/>
                  </a:cubicBezTo>
                  <a:cubicBezTo>
                    <a:pt x="349" y="260"/>
                    <a:pt x="349" y="260"/>
                    <a:pt x="349" y="260"/>
                  </a:cubicBezTo>
                  <a:cubicBezTo>
                    <a:pt x="350" y="260"/>
                    <a:pt x="350" y="260"/>
                    <a:pt x="351" y="260"/>
                  </a:cubicBezTo>
                  <a:cubicBezTo>
                    <a:pt x="351" y="260"/>
                    <a:pt x="351" y="260"/>
                    <a:pt x="351" y="260"/>
                  </a:cubicBezTo>
                  <a:cubicBezTo>
                    <a:pt x="351" y="260"/>
                    <a:pt x="351" y="260"/>
                    <a:pt x="351" y="260"/>
                  </a:cubicBezTo>
                  <a:cubicBezTo>
                    <a:pt x="352" y="260"/>
                    <a:pt x="352" y="260"/>
                    <a:pt x="353" y="260"/>
                  </a:cubicBezTo>
                  <a:cubicBezTo>
                    <a:pt x="353" y="260"/>
                    <a:pt x="353" y="260"/>
                    <a:pt x="353" y="260"/>
                  </a:cubicBezTo>
                  <a:cubicBezTo>
                    <a:pt x="353" y="260"/>
                    <a:pt x="353" y="260"/>
                    <a:pt x="353" y="260"/>
                  </a:cubicBezTo>
                  <a:cubicBezTo>
                    <a:pt x="354" y="260"/>
                    <a:pt x="355" y="259"/>
                    <a:pt x="355" y="259"/>
                  </a:cubicBezTo>
                  <a:cubicBezTo>
                    <a:pt x="355" y="259"/>
                    <a:pt x="355" y="259"/>
                    <a:pt x="355" y="259"/>
                  </a:cubicBezTo>
                  <a:cubicBezTo>
                    <a:pt x="355" y="259"/>
                    <a:pt x="355" y="259"/>
                    <a:pt x="356" y="259"/>
                  </a:cubicBezTo>
                  <a:cubicBezTo>
                    <a:pt x="357" y="258"/>
                    <a:pt x="358" y="257"/>
                    <a:pt x="359" y="255"/>
                  </a:cubicBezTo>
                  <a:cubicBezTo>
                    <a:pt x="366" y="239"/>
                    <a:pt x="406" y="271"/>
                    <a:pt x="416" y="252"/>
                  </a:cubicBezTo>
                  <a:cubicBezTo>
                    <a:pt x="425" y="233"/>
                    <a:pt x="446" y="276"/>
                    <a:pt x="461" y="254"/>
                  </a:cubicBezTo>
                  <a:cubicBezTo>
                    <a:pt x="477" y="232"/>
                    <a:pt x="479" y="255"/>
                    <a:pt x="504" y="273"/>
                  </a:cubicBezTo>
                  <a:cubicBezTo>
                    <a:pt x="529" y="292"/>
                    <a:pt x="529" y="286"/>
                    <a:pt x="547" y="262"/>
                  </a:cubicBezTo>
                  <a:cubicBezTo>
                    <a:pt x="566" y="238"/>
                    <a:pt x="557" y="307"/>
                    <a:pt x="569" y="301"/>
                  </a:cubicBezTo>
                  <a:cubicBezTo>
                    <a:pt x="581" y="294"/>
                    <a:pt x="572" y="310"/>
                    <a:pt x="586" y="342"/>
                  </a:cubicBezTo>
                  <a:cubicBezTo>
                    <a:pt x="600" y="375"/>
                    <a:pt x="605" y="367"/>
                    <a:pt x="625" y="362"/>
                  </a:cubicBezTo>
                  <a:cubicBezTo>
                    <a:pt x="644" y="356"/>
                    <a:pt x="647" y="382"/>
                    <a:pt x="680" y="357"/>
                  </a:cubicBezTo>
                  <a:cubicBezTo>
                    <a:pt x="714" y="333"/>
                    <a:pt x="699" y="364"/>
                    <a:pt x="721" y="380"/>
                  </a:cubicBezTo>
                  <a:cubicBezTo>
                    <a:pt x="721" y="380"/>
                    <a:pt x="722" y="381"/>
                    <a:pt x="723" y="382"/>
                  </a:cubicBezTo>
                  <a:cubicBezTo>
                    <a:pt x="723" y="382"/>
                    <a:pt x="724" y="382"/>
                    <a:pt x="724" y="382"/>
                  </a:cubicBezTo>
                  <a:cubicBezTo>
                    <a:pt x="724" y="383"/>
                    <a:pt x="725" y="383"/>
                    <a:pt x="726" y="384"/>
                  </a:cubicBezTo>
                  <a:cubicBezTo>
                    <a:pt x="726" y="384"/>
                    <a:pt x="726" y="384"/>
                    <a:pt x="726" y="384"/>
                  </a:cubicBezTo>
                  <a:cubicBezTo>
                    <a:pt x="727" y="385"/>
                    <a:pt x="728" y="385"/>
                    <a:pt x="728" y="386"/>
                  </a:cubicBezTo>
                  <a:cubicBezTo>
                    <a:pt x="728" y="386"/>
                    <a:pt x="729" y="386"/>
                    <a:pt x="729" y="387"/>
                  </a:cubicBezTo>
                  <a:cubicBezTo>
                    <a:pt x="729" y="387"/>
                    <a:pt x="730" y="387"/>
                    <a:pt x="730" y="388"/>
                  </a:cubicBezTo>
                  <a:cubicBezTo>
                    <a:pt x="731" y="388"/>
                    <a:pt x="731" y="388"/>
                    <a:pt x="731" y="389"/>
                  </a:cubicBezTo>
                  <a:cubicBezTo>
                    <a:pt x="731" y="389"/>
                    <a:pt x="732" y="389"/>
                    <a:pt x="732" y="389"/>
                  </a:cubicBezTo>
                  <a:cubicBezTo>
                    <a:pt x="737" y="394"/>
                    <a:pt x="742" y="399"/>
                    <a:pt x="746" y="402"/>
                  </a:cubicBezTo>
                  <a:cubicBezTo>
                    <a:pt x="746" y="402"/>
                    <a:pt x="746" y="402"/>
                    <a:pt x="746" y="402"/>
                  </a:cubicBezTo>
                  <a:cubicBezTo>
                    <a:pt x="747" y="402"/>
                    <a:pt x="748" y="403"/>
                    <a:pt x="750" y="403"/>
                  </a:cubicBezTo>
                  <a:cubicBezTo>
                    <a:pt x="750" y="403"/>
                    <a:pt x="750" y="403"/>
                    <a:pt x="750" y="403"/>
                  </a:cubicBezTo>
                  <a:cubicBezTo>
                    <a:pt x="755" y="405"/>
                    <a:pt x="761" y="404"/>
                    <a:pt x="770" y="397"/>
                  </a:cubicBezTo>
                  <a:cubicBezTo>
                    <a:pt x="791" y="379"/>
                    <a:pt x="789" y="372"/>
                    <a:pt x="805" y="379"/>
                  </a:cubicBezTo>
                  <a:cubicBezTo>
                    <a:pt x="820" y="385"/>
                    <a:pt x="823" y="378"/>
                    <a:pt x="829" y="356"/>
                  </a:cubicBezTo>
                  <a:cubicBezTo>
                    <a:pt x="836" y="334"/>
                    <a:pt x="846" y="354"/>
                    <a:pt x="857" y="333"/>
                  </a:cubicBezTo>
                  <a:cubicBezTo>
                    <a:pt x="868" y="313"/>
                    <a:pt x="888" y="326"/>
                    <a:pt x="902" y="296"/>
                  </a:cubicBezTo>
                  <a:cubicBezTo>
                    <a:pt x="915" y="266"/>
                    <a:pt x="941" y="299"/>
                    <a:pt x="961" y="308"/>
                  </a:cubicBezTo>
                  <a:cubicBezTo>
                    <a:pt x="981" y="318"/>
                    <a:pt x="996" y="306"/>
                    <a:pt x="1002" y="291"/>
                  </a:cubicBezTo>
                  <a:cubicBezTo>
                    <a:pt x="1009" y="275"/>
                    <a:pt x="1025" y="290"/>
                    <a:pt x="1029" y="279"/>
                  </a:cubicBezTo>
                  <a:cubicBezTo>
                    <a:pt x="1033" y="268"/>
                    <a:pt x="1057" y="279"/>
                    <a:pt x="1064" y="265"/>
                  </a:cubicBezTo>
                  <a:cubicBezTo>
                    <a:pt x="1071" y="251"/>
                    <a:pt x="1069" y="246"/>
                    <a:pt x="1079" y="263"/>
                  </a:cubicBezTo>
                  <a:cubicBezTo>
                    <a:pt x="1089" y="279"/>
                    <a:pt x="1089" y="274"/>
                    <a:pt x="1098" y="257"/>
                  </a:cubicBezTo>
                  <a:cubicBezTo>
                    <a:pt x="1108" y="240"/>
                    <a:pt x="1114" y="275"/>
                    <a:pt x="1129" y="263"/>
                  </a:cubicBezTo>
                  <a:cubicBezTo>
                    <a:pt x="1143" y="252"/>
                    <a:pt x="1154" y="274"/>
                    <a:pt x="1172" y="258"/>
                  </a:cubicBezTo>
                  <a:cubicBezTo>
                    <a:pt x="1191" y="242"/>
                    <a:pt x="1203" y="273"/>
                    <a:pt x="1205" y="255"/>
                  </a:cubicBezTo>
                  <a:cubicBezTo>
                    <a:pt x="1207" y="236"/>
                    <a:pt x="1216" y="227"/>
                    <a:pt x="1236" y="245"/>
                  </a:cubicBezTo>
                  <a:cubicBezTo>
                    <a:pt x="1257" y="264"/>
                    <a:pt x="1259" y="241"/>
                    <a:pt x="1258" y="228"/>
                  </a:cubicBezTo>
                  <a:cubicBezTo>
                    <a:pt x="1257" y="214"/>
                    <a:pt x="1274" y="222"/>
                    <a:pt x="1271" y="207"/>
                  </a:cubicBezTo>
                  <a:cubicBezTo>
                    <a:pt x="1267" y="192"/>
                    <a:pt x="1292" y="211"/>
                    <a:pt x="1295" y="188"/>
                  </a:cubicBezTo>
                  <a:cubicBezTo>
                    <a:pt x="1298" y="170"/>
                    <a:pt x="1300" y="165"/>
                    <a:pt x="1303" y="163"/>
                  </a:cubicBezTo>
                  <a:cubicBezTo>
                    <a:pt x="1304" y="161"/>
                    <a:pt x="1305" y="159"/>
                    <a:pt x="1307" y="158"/>
                  </a:cubicBezTo>
                  <a:cubicBezTo>
                    <a:pt x="1307" y="158"/>
                    <a:pt x="1307" y="158"/>
                    <a:pt x="1307" y="158"/>
                  </a:cubicBezTo>
                  <a:cubicBezTo>
                    <a:pt x="1308" y="154"/>
                    <a:pt x="1309" y="151"/>
                    <a:pt x="1309" y="148"/>
                  </a:cubicBezTo>
                  <a:cubicBezTo>
                    <a:pt x="1309" y="145"/>
                    <a:pt x="1308" y="143"/>
                    <a:pt x="1307" y="141"/>
                  </a:cubicBezTo>
                  <a:cubicBezTo>
                    <a:pt x="1305" y="139"/>
                    <a:pt x="1304" y="134"/>
                    <a:pt x="1305" y="127"/>
                  </a:cubicBezTo>
                  <a:cubicBezTo>
                    <a:pt x="1305" y="125"/>
                    <a:pt x="1305" y="123"/>
                    <a:pt x="1306" y="121"/>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1" name="Google Shape;10271;p232"/>
            <p:cNvSpPr/>
            <p:nvPr/>
          </p:nvSpPr>
          <p:spPr>
            <a:xfrm>
              <a:off x="7835698" y="3661435"/>
              <a:ext cx="3440777" cy="3196565"/>
            </a:xfrm>
            <a:custGeom>
              <a:rect b="b" l="l" r="r" t="t"/>
              <a:pathLst>
                <a:path extrusionOk="0" h="619" w="667">
                  <a:moveTo>
                    <a:pt x="659" y="219"/>
                  </a:moveTo>
                  <a:cubicBezTo>
                    <a:pt x="658" y="219"/>
                    <a:pt x="656" y="218"/>
                    <a:pt x="655" y="217"/>
                  </a:cubicBezTo>
                  <a:cubicBezTo>
                    <a:pt x="654" y="217"/>
                    <a:pt x="654" y="217"/>
                    <a:pt x="653" y="216"/>
                  </a:cubicBezTo>
                  <a:cubicBezTo>
                    <a:pt x="642" y="214"/>
                    <a:pt x="633" y="212"/>
                    <a:pt x="627" y="206"/>
                  </a:cubicBezTo>
                  <a:cubicBezTo>
                    <a:pt x="619" y="198"/>
                    <a:pt x="618" y="200"/>
                    <a:pt x="605" y="193"/>
                  </a:cubicBezTo>
                  <a:cubicBezTo>
                    <a:pt x="594" y="187"/>
                    <a:pt x="577" y="182"/>
                    <a:pt x="563" y="183"/>
                  </a:cubicBezTo>
                  <a:cubicBezTo>
                    <a:pt x="563" y="183"/>
                    <a:pt x="563" y="183"/>
                    <a:pt x="563" y="183"/>
                  </a:cubicBezTo>
                  <a:cubicBezTo>
                    <a:pt x="562" y="183"/>
                    <a:pt x="561" y="184"/>
                    <a:pt x="560" y="184"/>
                  </a:cubicBezTo>
                  <a:cubicBezTo>
                    <a:pt x="560" y="184"/>
                    <a:pt x="559" y="184"/>
                    <a:pt x="558" y="184"/>
                  </a:cubicBezTo>
                  <a:cubicBezTo>
                    <a:pt x="557" y="184"/>
                    <a:pt x="556" y="185"/>
                    <a:pt x="555" y="185"/>
                  </a:cubicBezTo>
                  <a:cubicBezTo>
                    <a:pt x="555" y="185"/>
                    <a:pt x="554" y="186"/>
                    <a:pt x="554" y="186"/>
                  </a:cubicBezTo>
                  <a:cubicBezTo>
                    <a:pt x="554" y="186"/>
                    <a:pt x="554" y="186"/>
                    <a:pt x="554" y="186"/>
                  </a:cubicBezTo>
                  <a:cubicBezTo>
                    <a:pt x="541" y="192"/>
                    <a:pt x="541" y="191"/>
                    <a:pt x="521" y="191"/>
                  </a:cubicBezTo>
                  <a:cubicBezTo>
                    <a:pt x="511" y="191"/>
                    <a:pt x="501" y="190"/>
                    <a:pt x="494" y="187"/>
                  </a:cubicBezTo>
                  <a:cubicBezTo>
                    <a:pt x="487" y="187"/>
                    <a:pt x="480" y="187"/>
                    <a:pt x="473" y="187"/>
                  </a:cubicBezTo>
                  <a:cubicBezTo>
                    <a:pt x="474" y="187"/>
                    <a:pt x="474" y="187"/>
                    <a:pt x="474" y="187"/>
                  </a:cubicBezTo>
                  <a:cubicBezTo>
                    <a:pt x="474" y="187"/>
                    <a:pt x="405" y="198"/>
                    <a:pt x="386" y="226"/>
                  </a:cubicBezTo>
                  <a:cubicBezTo>
                    <a:pt x="366" y="253"/>
                    <a:pt x="344" y="278"/>
                    <a:pt x="324" y="292"/>
                  </a:cubicBezTo>
                  <a:cubicBezTo>
                    <a:pt x="304" y="306"/>
                    <a:pt x="290" y="302"/>
                    <a:pt x="279" y="303"/>
                  </a:cubicBezTo>
                  <a:cubicBezTo>
                    <a:pt x="268" y="304"/>
                    <a:pt x="245" y="314"/>
                    <a:pt x="245" y="314"/>
                  </a:cubicBezTo>
                  <a:cubicBezTo>
                    <a:pt x="245" y="314"/>
                    <a:pt x="250" y="306"/>
                    <a:pt x="270" y="291"/>
                  </a:cubicBezTo>
                  <a:cubicBezTo>
                    <a:pt x="289" y="276"/>
                    <a:pt x="298" y="258"/>
                    <a:pt x="321" y="248"/>
                  </a:cubicBezTo>
                  <a:cubicBezTo>
                    <a:pt x="344" y="237"/>
                    <a:pt x="352" y="223"/>
                    <a:pt x="367" y="211"/>
                  </a:cubicBezTo>
                  <a:cubicBezTo>
                    <a:pt x="383" y="199"/>
                    <a:pt x="414" y="175"/>
                    <a:pt x="431" y="159"/>
                  </a:cubicBezTo>
                  <a:cubicBezTo>
                    <a:pt x="448" y="143"/>
                    <a:pt x="448" y="142"/>
                    <a:pt x="460" y="125"/>
                  </a:cubicBezTo>
                  <a:cubicBezTo>
                    <a:pt x="472" y="108"/>
                    <a:pt x="489" y="78"/>
                    <a:pt x="505" y="60"/>
                  </a:cubicBezTo>
                  <a:cubicBezTo>
                    <a:pt x="522" y="42"/>
                    <a:pt x="524" y="40"/>
                    <a:pt x="536" y="26"/>
                  </a:cubicBezTo>
                  <a:cubicBezTo>
                    <a:pt x="539" y="22"/>
                    <a:pt x="545" y="15"/>
                    <a:pt x="552" y="7"/>
                  </a:cubicBezTo>
                  <a:cubicBezTo>
                    <a:pt x="551" y="7"/>
                    <a:pt x="550" y="6"/>
                    <a:pt x="549" y="6"/>
                  </a:cubicBezTo>
                  <a:cubicBezTo>
                    <a:pt x="546" y="5"/>
                    <a:pt x="544" y="4"/>
                    <a:pt x="542" y="3"/>
                  </a:cubicBezTo>
                  <a:cubicBezTo>
                    <a:pt x="539" y="2"/>
                    <a:pt x="537" y="2"/>
                    <a:pt x="535" y="1"/>
                  </a:cubicBezTo>
                  <a:cubicBezTo>
                    <a:pt x="532" y="1"/>
                    <a:pt x="530" y="1"/>
                    <a:pt x="527" y="0"/>
                  </a:cubicBezTo>
                  <a:cubicBezTo>
                    <a:pt x="527" y="0"/>
                    <a:pt x="527" y="0"/>
                    <a:pt x="527" y="0"/>
                  </a:cubicBezTo>
                  <a:cubicBezTo>
                    <a:pt x="526" y="0"/>
                    <a:pt x="525" y="0"/>
                    <a:pt x="524" y="0"/>
                  </a:cubicBezTo>
                  <a:cubicBezTo>
                    <a:pt x="515" y="11"/>
                    <a:pt x="506" y="18"/>
                    <a:pt x="503" y="23"/>
                  </a:cubicBezTo>
                  <a:cubicBezTo>
                    <a:pt x="499" y="29"/>
                    <a:pt x="496" y="24"/>
                    <a:pt x="496" y="24"/>
                  </a:cubicBezTo>
                  <a:cubicBezTo>
                    <a:pt x="496" y="23"/>
                    <a:pt x="491" y="13"/>
                    <a:pt x="486" y="2"/>
                  </a:cubicBezTo>
                  <a:cubicBezTo>
                    <a:pt x="485" y="2"/>
                    <a:pt x="483" y="2"/>
                    <a:pt x="482" y="2"/>
                  </a:cubicBezTo>
                  <a:cubicBezTo>
                    <a:pt x="482" y="2"/>
                    <a:pt x="482" y="2"/>
                    <a:pt x="482" y="2"/>
                  </a:cubicBezTo>
                  <a:cubicBezTo>
                    <a:pt x="481" y="2"/>
                    <a:pt x="481" y="2"/>
                    <a:pt x="481" y="2"/>
                  </a:cubicBezTo>
                  <a:cubicBezTo>
                    <a:pt x="480" y="2"/>
                    <a:pt x="479" y="2"/>
                    <a:pt x="479" y="2"/>
                  </a:cubicBezTo>
                  <a:cubicBezTo>
                    <a:pt x="478" y="2"/>
                    <a:pt x="477" y="2"/>
                    <a:pt x="476" y="2"/>
                  </a:cubicBezTo>
                  <a:cubicBezTo>
                    <a:pt x="474" y="2"/>
                    <a:pt x="472" y="2"/>
                    <a:pt x="470" y="2"/>
                  </a:cubicBezTo>
                  <a:cubicBezTo>
                    <a:pt x="469" y="1"/>
                    <a:pt x="468" y="1"/>
                    <a:pt x="467" y="1"/>
                  </a:cubicBezTo>
                  <a:cubicBezTo>
                    <a:pt x="466" y="1"/>
                    <a:pt x="465" y="1"/>
                    <a:pt x="464" y="1"/>
                  </a:cubicBezTo>
                  <a:cubicBezTo>
                    <a:pt x="466" y="5"/>
                    <a:pt x="468" y="9"/>
                    <a:pt x="471" y="12"/>
                  </a:cubicBezTo>
                  <a:cubicBezTo>
                    <a:pt x="476" y="19"/>
                    <a:pt x="482" y="30"/>
                    <a:pt x="482" y="30"/>
                  </a:cubicBezTo>
                  <a:cubicBezTo>
                    <a:pt x="482" y="30"/>
                    <a:pt x="475" y="42"/>
                    <a:pt x="467" y="60"/>
                  </a:cubicBezTo>
                  <a:cubicBezTo>
                    <a:pt x="460" y="79"/>
                    <a:pt x="453" y="103"/>
                    <a:pt x="435" y="114"/>
                  </a:cubicBezTo>
                  <a:cubicBezTo>
                    <a:pt x="418" y="125"/>
                    <a:pt x="398" y="129"/>
                    <a:pt x="390" y="140"/>
                  </a:cubicBezTo>
                  <a:cubicBezTo>
                    <a:pt x="382" y="151"/>
                    <a:pt x="377" y="152"/>
                    <a:pt x="373" y="157"/>
                  </a:cubicBezTo>
                  <a:cubicBezTo>
                    <a:pt x="370" y="163"/>
                    <a:pt x="377" y="149"/>
                    <a:pt x="380" y="138"/>
                  </a:cubicBezTo>
                  <a:cubicBezTo>
                    <a:pt x="384" y="127"/>
                    <a:pt x="398" y="104"/>
                    <a:pt x="396" y="104"/>
                  </a:cubicBezTo>
                  <a:cubicBezTo>
                    <a:pt x="390" y="104"/>
                    <a:pt x="387" y="104"/>
                    <a:pt x="375" y="114"/>
                  </a:cubicBezTo>
                  <a:cubicBezTo>
                    <a:pt x="375" y="115"/>
                    <a:pt x="374" y="114"/>
                    <a:pt x="374" y="113"/>
                  </a:cubicBezTo>
                  <a:cubicBezTo>
                    <a:pt x="369" y="107"/>
                    <a:pt x="352" y="41"/>
                    <a:pt x="346" y="13"/>
                  </a:cubicBezTo>
                  <a:cubicBezTo>
                    <a:pt x="345" y="12"/>
                    <a:pt x="343" y="11"/>
                    <a:pt x="342" y="10"/>
                  </a:cubicBezTo>
                  <a:cubicBezTo>
                    <a:pt x="340" y="9"/>
                    <a:pt x="339" y="7"/>
                    <a:pt x="337" y="5"/>
                  </a:cubicBezTo>
                  <a:cubicBezTo>
                    <a:pt x="337" y="5"/>
                    <a:pt x="337" y="5"/>
                    <a:pt x="336" y="5"/>
                  </a:cubicBezTo>
                  <a:cubicBezTo>
                    <a:pt x="335" y="6"/>
                    <a:pt x="334" y="7"/>
                    <a:pt x="332" y="7"/>
                  </a:cubicBezTo>
                  <a:cubicBezTo>
                    <a:pt x="331" y="8"/>
                    <a:pt x="330" y="9"/>
                    <a:pt x="329" y="10"/>
                  </a:cubicBezTo>
                  <a:cubicBezTo>
                    <a:pt x="331" y="40"/>
                    <a:pt x="340" y="101"/>
                    <a:pt x="347" y="115"/>
                  </a:cubicBezTo>
                  <a:cubicBezTo>
                    <a:pt x="355" y="132"/>
                    <a:pt x="358" y="134"/>
                    <a:pt x="358" y="134"/>
                  </a:cubicBezTo>
                  <a:cubicBezTo>
                    <a:pt x="358" y="135"/>
                    <a:pt x="348" y="161"/>
                    <a:pt x="341" y="175"/>
                  </a:cubicBezTo>
                  <a:cubicBezTo>
                    <a:pt x="333" y="188"/>
                    <a:pt x="328" y="195"/>
                    <a:pt x="318" y="201"/>
                  </a:cubicBezTo>
                  <a:cubicBezTo>
                    <a:pt x="308" y="207"/>
                    <a:pt x="283" y="222"/>
                    <a:pt x="273" y="229"/>
                  </a:cubicBezTo>
                  <a:cubicBezTo>
                    <a:pt x="264" y="236"/>
                    <a:pt x="257" y="239"/>
                    <a:pt x="253" y="244"/>
                  </a:cubicBezTo>
                  <a:cubicBezTo>
                    <a:pt x="248" y="248"/>
                    <a:pt x="236" y="256"/>
                    <a:pt x="239" y="244"/>
                  </a:cubicBezTo>
                  <a:cubicBezTo>
                    <a:pt x="243" y="231"/>
                    <a:pt x="242" y="227"/>
                    <a:pt x="246" y="219"/>
                  </a:cubicBezTo>
                  <a:cubicBezTo>
                    <a:pt x="249" y="210"/>
                    <a:pt x="251" y="204"/>
                    <a:pt x="254" y="199"/>
                  </a:cubicBezTo>
                  <a:cubicBezTo>
                    <a:pt x="257" y="195"/>
                    <a:pt x="260" y="188"/>
                    <a:pt x="268" y="167"/>
                  </a:cubicBezTo>
                  <a:cubicBezTo>
                    <a:pt x="276" y="147"/>
                    <a:pt x="277" y="146"/>
                    <a:pt x="281" y="139"/>
                  </a:cubicBezTo>
                  <a:cubicBezTo>
                    <a:pt x="285" y="131"/>
                    <a:pt x="285" y="126"/>
                    <a:pt x="288" y="108"/>
                  </a:cubicBezTo>
                  <a:cubicBezTo>
                    <a:pt x="292" y="91"/>
                    <a:pt x="295" y="88"/>
                    <a:pt x="297" y="80"/>
                  </a:cubicBezTo>
                  <a:cubicBezTo>
                    <a:pt x="299" y="72"/>
                    <a:pt x="304" y="49"/>
                    <a:pt x="308" y="34"/>
                  </a:cubicBezTo>
                  <a:cubicBezTo>
                    <a:pt x="311" y="24"/>
                    <a:pt x="312" y="22"/>
                    <a:pt x="312" y="18"/>
                  </a:cubicBezTo>
                  <a:cubicBezTo>
                    <a:pt x="310" y="19"/>
                    <a:pt x="308" y="19"/>
                    <a:pt x="307" y="19"/>
                  </a:cubicBezTo>
                  <a:cubicBezTo>
                    <a:pt x="304" y="19"/>
                    <a:pt x="301" y="18"/>
                    <a:pt x="299" y="18"/>
                  </a:cubicBezTo>
                  <a:cubicBezTo>
                    <a:pt x="299" y="18"/>
                    <a:pt x="298" y="18"/>
                    <a:pt x="298" y="18"/>
                  </a:cubicBezTo>
                  <a:cubicBezTo>
                    <a:pt x="298" y="18"/>
                    <a:pt x="297" y="18"/>
                    <a:pt x="296" y="18"/>
                  </a:cubicBezTo>
                  <a:cubicBezTo>
                    <a:pt x="295" y="18"/>
                    <a:pt x="295" y="18"/>
                    <a:pt x="294" y="18"/>
                  </a:cubicBezTo>
                  <a:cubicBezTo>
                    <a:pt x="293" y="18"/>
                    <a:pt x="292" y="18"/>
                    <a:pt x="291" y="18"/>
                  </a:cubicBezTo>
                  <a:cubicBezTo>
                    <a:pt x="290" y="18"/>
                    <a:pt x="288" y="18"/>
                    <a:pt x="287" y="18"/>
                  </a:cubicBezTo>
                  <a:cubicBezTo>
                    <a:pt x="285" y="18"/>
                    <a:pt x="284" y="18"/>
                    <a:pt x="282" y="17"/>
                  </a:cubicBezTo>
                  <a:cubicBezTo>
                    <a:pt x="282" y="17"/>
                    <a:pt x="281" y="17"/>
                    <a:pt x="281" y="18"/>
                  </a:cubicBezTo>
                  <a:cubicBezTo>
                    <a:pt x="280" y="18"/>
                    <a:pt x="279" y="18"/>
                    <a:pt x="278" y="18"/>
                  </a:cubicBezTo>
                  <a:cubicBezTo>
                    <a:pt x="278" y="19"/>
                    <a:pt x="277" y="19"/>
                    <a:pt x="276" y="20"/>
                  </a:cubicBezTo>
                  <a:cubicBezTo>
                    <a:pt x="275" y="21"/>
                    <a:pt x="274" y="23"/>
                    <a:pt x="273" y="24"/>
                  </a:cubicBezTo>
                  <a:cubicBezTo>
                    <a:pt x="270" y="45"/>
                    <a:pt x="263" y="67"/>
                    <a:pt x="261" y="77"/>
                  </a:cubicBezTo>
                  <a:cubicBezTo>
                    <a:pt x="258" y="88"/>
                    <a:pt x="249" y="109"/>
                    <a:pt x="245" y="116"/>
                  </a:cubicBezTo>
                  <a:cubicBezTo>
                    <a:pt x="241" y="122"/>
                    <a:pt x="240" y="129"/>
                    <a:pt x="235" y="139"/>
                  </a:cubicBezTo>
                  <a:cubicBezTo>
                    <a:pt x="230" y="148"/>
                    <a:pt x="221" y="178"/>
                    <a:pt x="214" y="191"/>
                  </a:cubicBezTo>
                  <a:cubicBezTo>
                    <a:pt x="207" y="204"/>
                    <a:pt x="196" y="225"/>
                    <a:pt x="198" y="240"/>
                  </a:cubicBezTo>
                  <a:cubicBezTo>
                    <a:pt x="200" y="254"/>
                    <a:pt x="199" y="264"/>
                    <a:pt x="199" y="269"/>
                  </a:cubicBezTo>
                  <a:cubicBezTo>
                    <a:pt x="199" y="305"/>
                    <a:pt x="199" y="305"/>
                    <a:pt x="199" y="305"/>
                  </a:cubicBezTo>
                  <a:cubicBezTo>
                    <a:pt x="199" y="324"/>
                    <a:pt x="198" y="337"/>
                    <a:pt x="197" y="340"/>
                  </a:cubicBezTo>
                  <a:cubicBezTo>
                    <a:pt x="196" y="343"/>
                    <a:pt x="197" y="348"/>
                    <a:pt x="192" y="337"/>
                  </a:cubicBezTo>
                  <a:cubicBezTo>
                    <a:pt x="187" y="327"/>
                    <a:pt x="187" y="321"/>
                    <a:pt x="184" y="313"/>
                  </a:cubicBezTo>
                  <a:cubicBezTo>
                    <a:pt x="180" y="305"/>
                    <a:pt x="167" y="252"/>
                    <a:pt x="167" y="242"/>
                  </a:cubicBezTo>
                  <a:cubicBezTo>
                    <a:pt x="166" y="232"/>
                    <a:pt x="166" y="229"/>
                    <a:pt x="166" y="223"/>
                  </a:cubicBezTo>
                  <a:cubicBezTo>
                    <a:pt x="166" y="217"/>
                    <a:pt x="170" y="185"/>
                    <a:pt x="170" y="171"/>
                  </a:cubicBezTo>
                  <a:cubicBezTo>
                    <a:pt x="170" y="156"/>
                    <a:pt x="171" y="151"/>
                    <a:pt x="170" y="145"/>
                  </a:cubicBezTo>
                  <a:cubicBezTo>
                    <a:pt x="170" y="139"/>
                    <a:pt x="173" y="129"/>
                    <a:pt x="174" y="127"/>
                  </a:cubicBezTo>
                  <a:cubicBezTo>
                    <a:pt x="174" y="125"/>
                    <a:pt x="185" y="100"/>
                    <a:pt x="188" y="96"/>
                  </a:cubicBezTo>
                  <a:cubicBezTo>
                    <a:pt x="191" y="91"/>
                    <a:pt x="192" y="92"/>
                    <a:pt x="198" y="83"/>
                  </a:cubicBezTo>
                  <a:cubicBezTo>
                    <a:pt x="203" y="74"/>
                    <a:pt x="206" y="70"/>
                    <a:pt x="208" y="66"/>
                  </a:cubicBezTo>
                  <a:cubicBezTo>
                    <a:pt x="208" y="65"/>
                    <a:pt x="209" y="64"/>
                    <a:pt x="210" y="63"/>
                  </a:cubicBezTo>
                  <a:cubicBezTo>
                    <a:pt x="209" y="63"/>
                    <a:pt x="208" y="63"/>
                    <a:pt x="207" y="62"/>
                  </a:cubicBezTo>
                  <a:cubicBezTo>
                    <a:pt x="206" y="62"/>
                    <a:pt x="204" y="62"/>
                    <a:pt x="203" y="62"/>
                  </a:cubicBezTo>
                  <a:cubicBezTo>
                    <a:pt x="202" y="62"/>
                    <a:pt x="201" y="62"/>
                    <a:pt x="200" y="62"/>
                  </a:cubicBezTo>
                  <a:cubicBezTo>
                    <a:pt x="200" y="62"/>
                    <a:pt x="199" y="62"/>
                    <a:pt x="199" y="62"/>
                  </a:cubicBezTo>
                  <a:cubicBezTo>
                    <a:pt x="199" y="62"/>
                    <a:pt x="198" y="62"/>
                    <a:pt x="198" y="62"/>
                  </a:cubicBezTo>
                  <a:cubicBezTo>
                    <a:pt x="196" y="63"/>
                    <a:pt x="194" y="64"/>
                    <a:pt x="192" y="64"/>
                  </a:cubicBezTo>
                  <a:cubicBezTo>
                    <a:pt x="192" y="64"/>
                    <a:pt x="191" y="65"/>
                    <a:pt x="191" y="65"/>
                  </a:cubicBezTo>
                  <a:cubicBezTo>
                    <a:pt x="189" y="72"/>
                    <a:pt x="186" y="77"/>
                    <a:pt x="180" y="81"/>
                  </a:cubicBezTo>
                  <a:cubicBezTo>
                    <a:pt x="180" y="85"/>
                    <a:pt x="176" y="78"/>
                    <a:pt x="170" y="78"/>
                  </a:cubicBezTo>
                  <a:cubicBezTo>
                    <a:pt x="165" y="78"/>
                    <a:pt x="163" y="87"/>
                    <a:pt x="162" y="84"/>
                  </a:cubicBezTo>
                  <a:cubicBezTo>
                    <a:pt x="160" y="84"/>
                    <a:pt x="159" y="84"/>
                    <a:pt x="158" y="83"/>
                  </a:cubicBezTo>
                  <a:cubicBezTo>
                    <a:pt x="157" y="85"/>
                    <a:pt x="156" y="85"/>
                    <a:pt x="156" y="85"/>
                  </a:cubicBezTo>
                  <a:cubicBezTo>
                    <a:pt x="156" y="85"/>
                    <a:pt x="150" y="93"/>
                    <a:pt x="143" y="81"/>
                  </a:cubicBezTo>
                  <a:cubicBezTo>
                    <a:pt x="137" y="68"/>
                    <a:pt x="136" y="67"/>
                    <a:pt x="133" y="60"/>
                  </a:cubicBezTo>
                  <a:cubicBezTo>
                    <a:pt x="133" y="59"/>
                    <a:pt x="132" y="58"/>
                    <a:pt x="132" y="57"/>
                  </a:cubicBezTo>
                  <a:cubicBezTo>
                    <a:pt x="121" y="58"/>
                    <a:pt x="111" y="59"/>
                    <a:pt x="101" y="59"/>
                  </a:cubicBezTo>
                  <a:cubicBezTo>
                    <a:pt x="103" y="65"/>
                    <a:pt x="105" y="72"/>
                    <a:pt x="107" y="76"/>
                  </a:cubicBezTo>
                  <a:cubicBezTo>
                    <a:pt x="110" y="81"/>
                    <a:pt x="121" y="106"/>
                    <a:pt x="125" y="112"/>
                  </a:cubicBezTo>
                  <a:cubicBezTo>
                    <a:pt x="128" y="118"/>
                    <a:pt x="131" y="122"/>
                    <a:pt x="131" y="130"/>
                  </a:cubicBezTo>
                  <a:cubicBezTo>
                    <a:pt x="131" y="137"/>
                    <a:pt x="131" y="146"/>
                    <a:pt x="131" y="163"/>
                  </a:cubicBezTo>
                  <a:cubicBezTo>
                    <a:pt x="131" y="180"/>
                    <a:pt x="131" y="191"/>
                    <a:pt x="126" y="195"/>
                  </a:cubicBezTo>
                  <a:cubicBezTo>
                    <a:pt x="121" y="200"/>
                    <a:pt x="119" y="200"/>
                    <a:pt x="114" y="196"/>
                  </a:cubicBezTo>
                  <a:cubicBezTo>
                    <a:pt x="108" y="193"/>
                    <a:pt x="110" y="191"/>
                    <a:pt x="104" y="188"/>
                  </a:cubicBezTo>
                  <a:cubicBezTo>
                    <a:pt x="98" y="185"/>
                    <a:pt x="100" y="192"/>
                    <a:pt x="93" y="182"/>
                  </a:cubicBezTo>
                  <a:cubicBezTo>
                    <a:pt x="85" y="172"/>
                    <a:pt x="84" y="172"/>
                    <a:pt x="79" y="165"/>
                  </a:cubicBezTo>
                  <a:cubicBezTo>
                    <a:pt x="73" y="159"/>
                    <a:pt x="16" y="92"/>
                    <a:pt x="8" y="92"/>
                  </a:cubicBezTo>
                  <a:cubicBezTo>
                    <a:pt x="0" y="92"/>
                    <a:pt x="6" y="107"/>
                    <a:pt x="5" y="118"/>
                  </a:cubicBezTo>
                  <a:cubicBezTo>
                    <a:pt x="5" y="130"/>
                    <a:pt x="25" y="156"/>
                    <a:pt x="30" y="161"/>
                  </a:cubicBezTo>
                  <a:cubicBezTo>
                    <a:pt x="34" y="166"/>
                    <a:pt x="53" y="192"/>
                    <a:pt x="59" y="195"/>
                  </a:cubicBezTo>
                  <a:cubicBezTo>
                    <a:pt x="64" y="199"/>
                    <a:pt x="95" y="224"/>
                    <a:pt x="101" y="232"/>
                  </a:cubicBezTo>
                  <a:cubicBezTo>
                    <a:pt x="106" y="239"/>
                    <a:pt x="113" y="246"/>
                    <a:pt x="116" y="253"/>
                  </a:cubicBezTo>
                  <a:cubicBezTo>
                    <a:pt x="119" y="261"/>
                    <a:pt x="129" y="285"/>
                    <a:pt x="133" y="307"/>
                  </a:cubicBezTo>
                  <a:cubicBezTo>
                    <a:pt x="138" y="329"/>
                    <a:pt x="152" y="419"/>
                    <a:pt x="143" y="478"/>
                  </a:cubicBezTo>
                  <a:cubicBezTo>
                    <a:pt x="134" y="536"/>
                    <a:pt x="151" y="619"/>
                    <a:pt x="151" y="619"/>
                  </a:cubicBezTo>
                  <a:cubicBezTo>
                    <a:pt x="152" y="619"/>
                    <a:pt x="152" y="619"/>
                    <a:pt x="152" y="619"/>
                  </a:cubicBezTo>
                  <a:cubicBezTo>
                    <a:pt x="254" y="619"/>
                    <a:pt x="254" y="619"/>
                    <a:pt x="254" y="619"/>
                  </a:cubicBezTo>
                  <a:cubicBezTo>
                    <a:pt x="254" y="619"/>
                    <a:pt x="254" y="619"/>
                    <a:pt x="254" y="619"/>
                  </a:cubicBezTo>
                  <a:cubicBezTo>
                    <a:pt x="254" y="619"/>
                    <a:pt x="242" y="550"/>
                    <a:pt x="232" y="514"/>
                  </a:cubicBezTo>
                  <a:cubicBezTo>
                    <a:pt x="222" y="477"/>
                    <a:pt x="219" y="447"/>
                    <a:pt x="222" y="426"/>
                  </a:cubicBezTo>
                  <a:cubicBezTo>
                    <a:pt x="225" y="405"/>
                    <a:pt x="246" y="339"/>
                    <a:pt x="273" y="342"/>
                  </a:cubicBezTo>
                  <a:cubicBezTo>
                    <a:pt x="299" y="345"/>
                    <a:pt x="358" y="311"/>
                    <a:pt x="372" y="288"/>
                  </a:cubicBezTo>
                  <a:cubicBezTo>
                    <a:pt x="385" y="265"/>
                    <a:pt x="404" y="235"/>
                    <a:pt x="429" y="224"/>
                  </a:cubicBezTo>
                  <a:cubicBezTo>
                    <a:pt x="454" y="214"/>
                    <a:pt x="461" y="200"/>
                    <a:pt x="485" y="200"/>
                  </a:cubicBezTo>
                  <a:cubicBezTo>
                    <a:pt x="508" y="200"/>
                    <a:pt x="524" y="203"/>
                    <a:pt x="536" y="200"/>
                  </a:cubicBezTo>
                  <a:cubicBezTo>
                    <a:pt x="544" y="198"/>
                    <a:pt x="550" y="193"/>
                    <a:pt x="558" y="190"/>
                  </a:cubicBezTo>
                  <a:cubicBezTo>
                    <a:pt x="558" y="190"/>
                    <a:pt x="558" y="190"/>
                    <a:pt x="558" y="190"/>
                  </a:cubicBezTo>
                  <a:cubicBezTo>
                    <a:pt x="559" y="190"/>
                    <a:pt x="560" y="190"/>
                    <a:pt x="562" y="189"/>
                  </a:cubicBezTo>
                  <a:cubicBezTo>
                    <a:pt x="563" y="189"/>
                    <a:pt x="565" y="189"/>
                    <a:pt x="567" y="189"/>
                  </a:cubicBezTo>
                  <a:cubicBezTo>
                    <a:pt x="567" y="188"/>
                    <a:pt x="567" y="188"/>
                    <a:pt x="567" y="188"/>
                  </a:cubicBezTo>
                  <a:cubicBezTo>
                    <a:pt x="567" y="188"/>
                    <a:pt x="568" y="188"/>
                    <a:pt x="568" y="188"/>
                  </a:cubicBezTo>
                  <a:cubicBezTo>
                    <a:pt x="568" y="188"/>
                    <a:pt x="568" y="188"/>
                    <a:pt x="568" y="188"/>
                  </a:cubicBezTo>
                  <a:cubicBezTo>
                    <a:pt x="569" y="188"/>
                    <a:pt x="569" y="188"/>
                    <a:pt x="569" y="188"/>
                  </a:cubicBezTo>
                  <a:cubicBezTo>
                    <a:pt x="569" y="188"/>
                    <a:pt x="569" y="188"/>
                    <a:pt x="569" y="188"/>
                  </a:cubicBezTo>
                  <a:cubicBezTo>
                    <a:pt x="571" y="189"/>
                    <a:pt x="573" y="189"/>
                    <a:pt x="574" y="189"/>
                  </a:cubicBezTo>
                  <a:cubicBezTo>
                    <a:pt x="589" y="191"/>
                    <a:pt x="602" y="194"/>
                    <a:pt x="612" y="203"/>
                  </a:cubicBezTo>
                  <a:cubicBezTo>
                    <a:pt x="623" y="212"/>
                    <a:pt x="626" y="214"/>
                    <a:pt x="637" y="216"/>
                  </a:cubicBezTo>
                  <a:cubicBezTo>
                    <a:pt x="644" y="217"/>
                    <a:pt x="659" y="225"/>
                    <a:pt x="667" y="229"/>
                  </a:cubicBezTo>
                  <a:cubicBezTo>
                    <a:pt x="665" y="225"/>
                    <a:pt x="663" y="222"/>
                    <a:pt x="659" y="219"/>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2" name="Google Shape;10272;p232"/>
            <p:cNvSpPr/>
            <p:nvPr/>
          </p:nvSpPr>
          <p:spPr>
            <a:xfrm>
              <a:off x="4137625" y="-956795"/>
              <a:ext cx="9969096" cy="5723727"/>
            </a:xfrm>
            <a:custGeom>
              <a:rect b="b" l="l" r="r" t="t"/>
              <a:pathLst>
                <a:path extrusionOk="0" h="1109" w="1933">
                  <a:moveTo>
                    <a:pt x="663" y="1062"/>
                  </a:moveTo>
                  <a:cubicBezTo>
                    <a:pt x="669" y="1046"/>
                    <a:pt x="698" y="1061"/>
                    <a:pt x="698" y="1041"/>
                  </a:cubicBezTo>
                  <a:cubicBezTo>
                    <a:pt x="698" y="1021"/>
                    <a:pt x="721" y="1040"/>
                    <a:pt x="728" y="1029"/>
                  </a:cubicBezTo>
                  <a:cubicBezTo>
                    <a:pt x="734" y="1018"/>
                    <a:pt x="740" y="1037"/>
                    <a:pt x="740" y="1013"/>
                  </a:cubicBezTo>
                  <a:cubicBezTo>
                    <a:pt x="740" y="989"/>
                    <a:pt x="762" y="1017"/>
                    <a:pt x="762" y="1017"/>
                  </a:cubicBezTo>
                  <a:cubicBezTo>
                    <a:pt x="762" y="1017"/>
                    <a:pt x="762" y="1017"/>
                    <a:pt x="765" y="999"/>
                  </a:cubicBezTo>
                  <a:cubicBezTo>
                    <a:pt x="767" y="980"/>
                    <a:pt x="785" y="1009"/>
                    <a:pt x="797" y="997"/>
                  </a:cubicBezTo>
                  <a:cubicBezTo>
                    <a:pt x="809" y="985"/>
                    <a:pt x="810" y="1000"/>
                    <a:pt x="818" y="985"/>
                  </a:cubicBezTo>
                  <a:cubicBezTo>
                    <a:pt x="826" y="971"/>
                    <a:pt x="843" y="996"/>
                    <a:pt x="862" y="980"/>
                  </a:cubicBezTo>
                  <a:cubicBezTo>
                    <a:pt x="880" y="964"/>
                    <a:pt x="887" y="997"/>
                    <a:pt x="887" y="997"/>
                  </a:cubicBezTo>
                  <a:cubicBezTo>
                    <a:pt x="887" y="997"/>
                    <a:pt x="887" y="997"/>
                    <a:pt x="901" y="969"/>
                  </a:cubicBezTo>
                  <a:cubicBezTo>
                    <a:pt x="916" y="942"/>
                    <a:pt x="951" y="1004"/>
                    <a:pt x="950" y="981"/>
                  </a:cubicBezTo>
                  <a:cubicBezTo>
                    <a:pt x="949" y="957"/>
                    <a:pt x="983" y="981"/>
                    <a:pt x="996" y="961"/>
                  </a:cubicBezTo>
                  <a:cubicBezTo>
                    <a:pt x="1010" y="941"/>
                    <a:pt x="1025" y="966"/>
                    <a:pt x="1045" y="950"/>
                  </a:cubicBezTo>
                  <a:cubicBezTo>
                    <a:pt x="1065" y="934"/>
                    <a:pt x="1073" y="981"/>
                    <a:pt x="1079" y="961"/>
                  </a:cubicBezTo>
                  <a:cubicBezTo>
                    <a:pt x="1084" y="941"/>
                    <a:pt x="1098" y="982"/>
                    <a:pt x="1105" y="955"/>
                  </a:cubicBezTo>
                  <a:cubicBezTo>
                    <a:pt x="1112" y="929"/>
                    <a:pt x="1133" y="959"/>
                    <a:pt x="1133" y="959"/>
                  </a:cubicBezTo>
                  <a:cubicBezTo>
                    <a:pt x="1133" y="959"/>
                    <a:pt x="1146" y="978"/>
                    <a:pt x="1150" y="966"/>
                  </a:cubicBezTo>
                  <a:cubicBezTo>
                    <a:pt x="1154" y="954"/>
                    <a:pt x="1166" y="965"/>
                    <a:pt x="1177" y="955"/>
                  </a:cubicBezTo>
                  <a:cubicBezTo>
                    <a:pt x="1187" y="946"/>
                    <a:pt x="1179" y="985"/>
                    <a:pt x="1197" y="970"/>
                  </a:cubicBezTo>
                  <a:cubicBezTo>
                    <a:pt x="1214" y="955"/>
                    <a:pt x="1218" y="950"/>
                    <a:pt x="1218" y="950"/>
                  </a:cubicBezTo>
                  <a:cubicBezTo>
                    <a:pt x="1227" y="946"/>
                    <a:pt x="1233" y="963"/>
                    <a:pt x="1244" y="965"/>
                  </a:cubicBezTo>
                  <a:cubicBezTo>
                    <a:pt x="1263" y="957"/>
                    <a:pt x="1262" y="957"/>
                    <a:pt x="1293" y="959"/>
                  </a:cubicBezTo>
                  <a:cubicBezTo>
                    <a:pt x="1334" y="963"/>
                    <a:pt x="1340" y="998"/>
                    <a:pt x="1362" y="969"/>
                  </a:cubicBezTo>
                  <a:cubicBezTo>
                    <a:pt x="1385" y="939"/>
                    <a:pt x="1403" y="964"/>
                    <a:pt x="1426" y="950"/>
                  </a:cubicBezTo>
                  <a:cubicBezTo>
                    <a:pt x="1449" y="937"/>
                    <a:pt x="1467" y="969"/>
                    <a:pt x="1478" y="946"/>
                  </a:cubicBezTo>
                  <a:cubicBezTo>
                    <a:pt x="1488" y="923"/>
                    <a:pt x="1529" y="910"/>
                    <a:pt x="1536" y="923"/>
                  </a:cubicBezTo>
                  <a:cubicBezTo>
                    <a:pt x="1543" y="937"/>
                    <a:pt x="1547" y="903"/>
                    <a:pt x="1568" y="911"/>
                  </a:cubicBezTo>
                  <a:cubicBezTo>
                    <a:pt x="1588" y="920"/>
                    <a:pt x="1595" y="926"/>
                    <a:pt x="1618" y="888"/>
                  </a:cubicBezTo>
                  <a:cubicBezTo>
                    <a:pt x="1632" y="867"/>
                    <a:pt x="1642" y="882"/>
                    <a:pt x="1654" y="894"/>
                  </a:cubicBezTo>
                  <a:cubicBezTo>
                    <a:pt x="1663" y="902"/>
                    <a:pt x="1674" y="909"/>
                    <a:pt x="1689" y="894"/>
                  </a:cubicBezTo>
                  <a:cubicBezTo>
                    <a:pt x="1723" y="860"/>
                    <a:pt x="1736" y="903"/>
                    <a:pt x="1744" y="878"/>
                  </a:cubicBezTo>
                  <a:cubicBezTo>
                    <a:pt x="1753" y="854"/>
                    <a:pt x="1787" y="880"/>
                    <a:pt x="1791" y="858"/>
                  </a:cubicBezTo>
                  <a:cubicBezTo>
                    <a:pt x="1796" y="835"/>
                    <a:pt x="1816" y="836"/>
                    <a:pt x="1815" y="816"/>
                  </a:cubicBezTo>
                  <a:cubicBezTo>
                    <a:pt x="1814" y="796"/>
                    <a:pt x="1847" y="810"/>
                    <a:pt x="1870" y="794"/>
                  </a:cubicBezTo>
                  <a:cubicBezTo>
                    <a:pt x="1882" y="787"/>
                    <a:pt x="1881" y="777"/>
                    <a:pt x="1878" y="766"/>
                  </a:cubicBezTo>
                  <a:cubicBezTo>
                    <a:pt x="1882" y="768"/>
                    <a:pt x="1886" y="769"/>
                    <a:pt x="1890" y="771"/>
                  </a:cubicBezTo>
                  <a:cubicBezTo>
                    <a:pt x="1890" y="771"/>
                    <a:pt x="1890" y="771"/>
                    <a:pt x="1890" y="771"/>
                  </a:cubicBezTo>
                  <a:cubicBezTo>
                    <a:pt x="1891" y="772"/>
                    <a:pt x="1892" y="772"/>
                    <a:pt x="1893" y="773"/>
                  </a:cubicBezTo>
                  <a:cubicBezTo>
                    <a:pt x="1893" y="773"/>
                    <a:pt x="1893" y="773"/>
                    <a:pt x="1894" y="773"/>
                  </a:cubicBezTo>
                  <a:cubicBezTo>
                    <a:pt x="1895" y="774"/>
                    <a:pt x="1895" y="774"/>
                    <a:pt x="1896" y="775"/>
                  </a:cubicBezTo>
                  <a:cubicBezTo>
                    <a:pt x="1896" y="775"/>
                    <a:pt x="1897" y="775"/>
                    <a:pt x="1897" y="776"/>
                  </a:cubicBezTo>
                  <a:cubicBezTo>
                    <a:pt x="1898" y="776"/>
                    <a:pt x="1898" y="777"/>
                    <a:pt x="1899" y="777"/>
                  </a:cubicBezTo>
                  <a:cubicBezTo>
                    <a:pt x="1899" y="777"/>
                    <a:pt x="1900" y="778"/>
                    <a:pt x="1900" y="778"/>
                  </a:cubicBezTo>
                  <a:cubicBezTo>
                    <a:pt x="1901" y="778"/>
                    <a:pt x="1901" y="779"/>
                    <a:pt x="1902" y="779"/>
                  </a:cubicBezTo>
                  <a:cubicBezTo>
                    <a:pt x="1903" y="780"/>
                    <a:pt x="1904" y="781"/>
                    <a:pt x="1904" y="781"/>
                  </a:cubicBezTo>
                  <a:cubicBezTo>
                    <a:pt x="1904" y="781"/>
                    <a:pt x="1904" y="781"/>
                    <a:pt x="1904" y="781"/>
                  </a:cubicBezTo>
                  <a:cubicBezTo>
                    <a:pt x="1905" y="782"/>
                    <a:pt x="1906" y="782"/>
                    <a:pt x="1906" y="783"/>
                  </a:cubicBezTo>
                  <a:cubicBezTo>
                    <a:pt x="1906" y="783"/>
                    <a:pt x="1906" y="783"/>
                    <a:pt x="1907" y="783"/>
                  </a:cubicBezTo>
                  <a:cubicBezTo>
                    <a:pt x="1907" y="784"/>
                    <a:pt x="1908" y="784"/>
                    <a:pt x="1908" y="785"/>
                  </a:cubicBezTo>
                  <a:cubicBezTo>
                    <a:pt x="1908" y="785"/>
                    <a:pt x="1908" y="785"/>
                    <a:pt x="1909" y="785"/>
                  </a:cubicBezTo>
                  <a:cubicBezTo>
                    <a:pt x="1909" y="786"/>
                    <a:pt x="1909" y="786"/>
                    <a:pt x="1910" y="786"/>
                  </a:cubicBezTo>
                  <a:cubicBezTo>
                    <a:pt x="1910" y="787"/>
                    <a:pt x="1910" y="787"/>
                    <a:pt x="1910" y="787"/>
                  </a:cubicBezTo>
                  <a:cubicBezTo>
                    <a:pt x="1911" y="787"/>
                    <a:pt x="1911" y="788"/>
                    <a:pt x="1912" y="788"/>
                  </a:cubicBezTo>
                  <a:cubicBezTo>
                    <a:pt x="1912" y="788"/>
                    <a:pt x="1912" y="789"/>
                    <a:pt x="1912" y="789"/>
                  </a:cubicBezTo>
                  <a:cubicBezTo>
                    <a:pt x="1912" y="789"/>
                    <a:pt x="1913" y="789"/>
                    <a:pt x="1913" y="790"/>
                  </a:cubicBezTo>
                  <a:cubicBezTo>
                    <a:pt x="1914" y="790"/>
                    <a:pt x="1914" y="791"/>
                    <a:pt x="1915" y="791"/>
                  </a:cubicBezTo>
                  <a:cubicBezTo>
                    <a:pt x="1915" y="792"/>
                    <a:pt x="1916" y="792"/>
                    <a:pt x="1916" y="793"/>
                  </a:cubicBezTo>
                  <a:cubicBezTo>
                    <a:pt x="1918" y="789"/>
                    <a:pt x="1921" y="784"/>
                    <a:pt x="1923" y="778"/>
                  </a:cubicBezTo>
                  <a:cubicBezTo>
                    <a:pt x="1931" y="756"/>
                    <a:pt x="1933" y="735"/>
                    <a:pt x="1905" y="736"/>
                  </a:cubicBezTo>
                  <a:cubicBezTo>
                    <a:pt x="1876" y="738"/>
                    <a:pt x="1885" y="723"/>
                    <a:pt x="1884" y="707"/>
                  </a:cubicBezTo>
                  <a:cubicBezTo>
                    <a:pt x="1883" y="690"/>
                    <a:pt x="1861" y="705"/>
                    <a:pt x="1862" y="694"/>
                  </a:cubicBezTo>
                  <a:cubicBezTo>
                    <a:pt x="1863" y="683"/>
                    <a:pt x="1851" y="649"/>
                    <a:pt x="1828" y="670"/>
                  </a:cubicBezTo>
                  <a:cubicBezTo>
                    <a:pt x="1805" y="691"/>
                    <a:pt x="1797" y="636"/>
                    <a:pt x="1797" y="627"/>
                  </a:cubicBezTo>
                  <a:cubicBezTo>
                    <a:pt x="1796" y="618"/>
                    <a:pt x="1794" y="595"/>
                    <a:pt x="1769" y="612"/>
                  </a:cubicBezTo>
                  <a:cubicBezTo>
                    <a:pt x="1744" y="628"/>
                    <a:pt x="1756" y="625"/>
                    <a:pt x="1755" y="603"/>
                  </a:cubicBezTo>
                  <a:cubicBezTo>
                    <a:pt x="1754" y="582"/>
                    <a:pt x="1733" y="585"/>
                    <a:pt x="1737" y="568"/>
                  </a:cubicBezTo>
                  <a:cubicBezTo>
                    <a:pt x="1740" y="551"/>
                    <a:pt x="1712" y="529"/>
                    <a:pt x="1711" y="508"/>
                  </a:cubicBezTo>
                  <a:cubicBezTo>
                    <a:pt x="1710" y="487"/>
                    <a:pt x="1694" y="475"/>
                    <a:pt x="1675" y="490"/>
                  </a:cubicBezTo>
                  <a:cubicBezTo>
                    <a:pt x="1657" y="505"/>
                    <a:pt x="1663" y="489"/>
                    <a:pt x="1668" y="469"/>
                  </a:cubicBezTo>
                  <a:cubicBezTo>
                    <a:pt x="1673" y="449"/>
                    <a:pt x="1708" y="418"/>
                    <a:pt x="1667" y="434"/>
                  </a:cubicBezTo>
                  <a:cubicBezTo>
                    <a:pt x="1625" y="450"/>
                    <a:pt x="1632" y="410"/>
                    <a:pt x="1645" y="391"/>
                  </a:cubicBezTo>
                  <a:cubicBezTo>
                    <a:pt x="1657" y="372"/>
                    <a:pt x="1628" y="377"/>
                    <a:pt x="1632" y="321"/>
                  </a:cubicBezTo>
                  <a:cubicBezTo>
                    <a:pt x="1637" y="266"/>
                    <a:pt x="1591" y="243"/>
                    <a:pt x="1568" y="265"/>
                  </a:cubicBezTo>
                  <a:cubicBezTo>
                    <a:pt x="1545" y="288"/>
                    <a:pt x="1537" y="262"/>
                    <a:pt x="1538" y="239"/>
                  </a:cubicBezTo>
                  <a:cubicBezTo>
                    <a:pt x="1538" y="216"/>
                    <a:pt x="1522" y="225"/>
                    <a:pt x="1487" y="221"/>
                  </a:cubicBezTo>
                  <a:cubicBezTo>
                    <a:pt x="1452" y="216"/>
                    <a:pt x="1459" y="199"/>
                    <a:pt x="1459" y="172"/>
                  </a:cubicBezTo>
                  <a:cubicBezTo>
                    <a:pt x="1459" y="144"/>
                    <a:pt x="1434" y="153"/>
                    <a:pt x="1415" y="145"/>
                  </a:cubicBezTo>
                  <a:cubicBezTo>
                    <a:pt x="1397" y="137"/>
                    <a:pt x="1380" y="154"/>
                    <a:pt x="1379" y="145"/>
                  </a:cubicBezTo>
                  <a:cubicBezTo>
                    <a:pt x="1379" y="136"/>
                    <a:pt x="1357" y="140"/>
                    <a:pt x="1356" y="134"/>
                  </a:cubicBezTo>
                  <a:cubicBezTo>
                    <a:pt x="1356" y="128"/>
                    <a:pt x="1340" y="133"/>
                    <a:pt x="1337" y="120"/>
                  </a:cubicBezTo>
                  <a:cubicBezTo>
                    <a:pt x="1335" y="106"/>
                    <a:pt x="1307" y="111"/>
                    <a:pt x="1306" y="85"/>
                  </a:cubicBezTo>
                  <a:cubicBezTo>
                    <a:pt x="1304" y="59"/>
                    <a:pt x="1255" y="68"/>
                    <a:pt x="1241" y="94"/>
                  </a:cubicBezTo>
                  <a:cubicBezTo>
                    <a:pt x="1227" y="121"/>
                    <a:pt x="1215" y="109"/>
                    <a:pt x="1205" y="87"/>
                  </a:cubicBezTo>
                  <a:cubicBezTo>
                    <a:pt x="1195" y="65"/>
                    <a:pt x="1180" y="47"/>
                    <a:pt x="1165" y="74"/>
                  </a:cubicBezTo>
                  <a:cubicBezTo>
                    <a:pt x="1150" y="100"/>
                    <a:pt x="1122" y="99"/>
                    <a:pt x="1114" y="81"/>
                  </a:cubicBezTo>
                  <a:cubicBezTo>
                    <a:pt x="1106" y="63"/>
                    <a:pt x="1082" y="95"/>
                    <a:pt x="1081" y="82"/>
                  </a:cubicBezTo>
                  <a:cubicBezTo>
                    <a:pt x="1080" y="70"/>
                    <a:pt x="1067" y="48"/>
                    <a:pt x="1056" y="65"/>
                  </a:cubicBezTo>
                  <a:cubicBezTo>
                    <a:pt x="1045" y="83"/>
                    <a:pt x="1032" y="61"/>
                    <a:pt x="1022" y="43"/>
                  </a:cubicBezTo>
                  <a:cubicBezTo>
                    <a:pt x="1012" y="25"/>
                    <a:pt x="989" y="44"/>
                    <a:pt x="979" y="37"/>
                  </a:cubicBezTo>
                  <a:cubicBezTo>
                    <a:pt x="970" y="30"/>
                    <a:pt x="929" y="0"/>
                    <a:pt x="928" y="34"/>
                  </a:cubicBezTo>
                  <a:cubicBezTo>
                    <a:pt x="927" y="67"/>
                    <a:pt x="904" y="37"/>
                    <a:pt x="891" y="27"/>
                  </a:cubicBezTo>
                  <a:cubicBezTo>
                    <a:pt x="879" y="16"/>
                    <a:pt x="853" y="36"/>
                    <a:pt x="839" y="43"/>
                  </a:cubicBezTo>
                  <a:cubicBezTo>
                    <a:pt x="826" y="50"/>
                    <a:pt x="814" y="50"/>
                    <a:pt x="804" y="32"/>
                  </a:cubicBezTo>
                  <a:cubicBezTo>
                    <a:pt x="794" y="15"/>
                    <a:pt x="762" y="32"/>
                    <a:pt x="763" y="48"/>
                  </a:cubicBezTo>
                  <a:cubicBezTo>
                    <a:pt x="764" y="65"/>
                    <a:pt x="747" y="67"/>
                    <a:pt x="724" y="56"/>
                  </a:cubicBezTo>
                  <a:cubicBezTo>
                    <a:pt x="701" y="45"/>
                    <a:pt x="702" y="88"/>
                    <a:pt x="695" y="78"/>
                  </a:cubicBezTo>
                  <a:cubicBezTo>
                    <a:pt x="689" y="67"/>
                    <a:pt x="679" y="110"/>
                    <a:pt x="668" y="105"/>
                  </a:cubicBezTo>
                  <a:cubicBezTo>
                    <a:pt x="657" y="99"/>
                    <a:pt x="650" y="132"/>
                    <a:pt x="637" y="122"/>
                  </a:cubicBezTo>
                  <a:cubicBezTo>
                    <a:pt x="625" y="112"/>
                    <a:pt x="573" y="108"/>
                    <a:pt x="600" y="137"/>
                  </a:cubicBezTo>
                  <a:cubicBezTo>
                    <a:pt x="627" y="166"/>
                    <a:pt x="608" y="166"/>
                    <a:pt x="597" y="156"/>
                  </a:cubicBezTo>
                  <a:cubicBezTo>
                    <a:pt x="586" y="146"/>
                    <a:pt x="565" y="157"/>
                    <a:pt x="567" y="169"/>
                  </a:cubicBezTo>
                  <a:cubicBezTo>
                    <a:pt x="569" y="182"/>
                    <a:pt x="547" y="195"/>
                    <a:pt x="535" y="186"/>
                  </a:cubicBezTo>
                  <a:cubicBezTo>
                    <a:pt x="522" y="178"/>
                    <a:pt x="504" y="202"/>
                    <a:pt x="505" y="227"/>
                  </a:cubicBezTo>
                  <a:cubicBezTo>
                    <a:pt x="507" y="253"/>
                    <a:pt x="491" y="271"/>
                    <a:pt x="481" y="256"/>
                  </a:cubicBezTo>
                  <a:cubicBezTo>
                    <a:pt x="471" y="241"/>
                    <a:pt x="467" y="278"/>
                    <a:pt x="453" y="270"/>
                  </a:cubicBezTo>
                  <a:cubicBezTo>
                    <a:pt x="439" y="261"/>
                    <a:pt x="439" y="283"/>
                    <a:pt x="444" y="290"/>
                  </a:cubicBezTo>
                  <a:cubicBezTo>
                    <a:pt x="449" y="297"/>
                    <a:pt x="457" y="314"/>
                    <a:pt x="428" y="312"/>
                  </a:cubicBezTo>
                  <a:cubicBezTo>
                    <a:pt x="400" y="311"/>
                    <a:pt x="397" y="373"/>
                    <a:pt x="404" y="393"/>
                  </a:cubicBezTo>
                  <a:cubicBezTo>
                    <a:pt x="411" y="412"/>
                    <a:pt x="390" y="412"/>
                    <a:pt x="392" y="419"/>
                  </a:cubicBezTo>
                  <a:cubicBezTo>
                    <a:pt x="393" y="427"/>
                    <a:pt x="369" y="420"/>
                    <a:pt x="373" y="432"/>
                  </a:cubicBezTo>
                  <a:cubicBezTo>
                    <a:pt x="376" y="444"/>
                    <a:pt x="371" y="454"/>
                    <a:pt x="360" y="441"/>
                  </a:cubicBezTo>
                  <a:cubicBezTo>
                    <a:pt x="348" y="428"/>
                    <a:pt x="333" y="454"/>
                    <a:pt x="347" y="498"/>
                  </a:cubicBezTo>
                  <a:cubicBezTo>
                    <a:pt x="362" y="541"/>
                    <a:pt x="325" y="528"/>
                    <a:pt x="323" y="514"/>
                  </a:cubicBezTo>
                  <a:cubicBezTo>
                    <a:pt x="320" y="501"/>
                    <a:pt x="302" y="494"/>
                    <a:pt x="301" y="514"/>
                  </a:cubicBezTo>
                  <a:cubicBezTo>
                    <a:pt x="301" y="534"/>
                    <a:pt x="297" y="543"/>
                    <a:pt x="285" y="512"/>
                  </a:cubicBezTo>
                  <a:cubicBezTo>
                    <a:pt x="273" y="480"/>
                    <a:pt x="257" y="522"/>
                    <a:pt x="256" y="516"/>
                  </a:cubicBezTo>
                  <a:cubicBezTo>
                    <a:pt x="256" y="510"/>
                    <a:pt x="239" y="526"/>
                    <a:pt x="236" y="520"/>
                  </a:cubicBezTo>
                  <a:cubicBezTo>
                    <a:pt x="232" y="514"/>
                    <a:pt x="218" y="541"/>
                    <a:pt x="214" y="533"/>
                  </a:cubicBezTo>
                  <a:cubicBezTo>
                    <a:pt x="209" y="526"/>
                    <a:pt x="191" y="556"/>
                    <a:pt x="186" y="552"/>
                  </a:cubicBezTo>
                  <a:cubicBezTo>
                    <a:pt x="181" y="547"/>
                    <a:pt x="170" y="563"/>
                    <a:pt x="174" y="578"/>
                  </a:cubicBezTo>
                  <a:cubicBezTo>
                    <a:pt x="177" y="593"/>
                    <a:pt x="152" y="590"/>
                    <a:pt x="140" y="572"/>
                  </a:cubicBezTo>
                  <a:cubicBezTo>
                    <a:pt x="129" y="555"/>
                    <a:pt x="129" y="609"/>
                    <a:pt x="124" y="601"/>
                  </a:cubicBezTo>
                  <a:cubicBezTo>
                    <a:pt x="119" y="592"/>
                    <a:pt x="127" y="638"/>
                    <a:pt x="121" y="631"/>
                  </a:cubicBezTo>
                  <a:cubicBezTo>
                    <a:pt x="114" y="624"/>
                    <a:pt x="109" y="642"/>
                    <a:pt x="120" y="650"/>
                  </a:cubicBezTo>
                  <a:cubicBezTo>
                    <a:pt x="131" y="657"/>
                    <a:pt x="121" y="668"/>
                    <a:pt x="116" y="665"/>
                  </a:cubicBezTo>
                  <a:cubicBezTo>
                    <a:pt x="112" y="662"/>
                    <a:pt x="100" y="664"/>
                    <a:pt x="114" y="676"/>
                  </a:cubicBezTo>
                  <a:cubicBezTo>
                    <a:pt x="128" y="687"/>
                    <a:pt x="119" y="692"/>
                    <a:pt x="113" y="688"/>
                  </a:cubicBezTo>
                  <a:cubicBezTo>
                    <a:pt x="107" y="684"/>
                    <a:pt x="107" y="696"/>
                    <a:pt x="115" y="705"/>
                  </a:cubicBezTo>
                  <a:cubicBezTo>
                    <a:pt x="123" y="713"/>
                    <a:pt x="109" y="728"/>
                    <a:pt x="98" y="719"/>
                  </a:cubicBezTo>
                  <a:cubicBezTo>
                    <a:pt x="87" y="711"/>
                    <a:pt x="79" y="732"/>
                    <a:pt x="85" y="753"/>
                  </a:cubicBezTo>
                  <a:cubicBezTo>
                    <a:pt x="90" y="775"/>
                    <a:pt x="86" y="778"/>
                    <a:pt x="76" y="771"/>
                  </a:cubicBezTo>
                  <a:cubicBezTo>
                    <a:pt x="67" y="764"/>
                    <a:pt x="52" y="773"/>
                    <a:pt x="34" y="773"/>
                  </a:cubicBezTo>
                  <a:cubicBezTo>
                    <a:pt x="16" y="772"/>
                    <a:pt x="39" y="798"/>
                    <a:pt x="20" y="807"/>
                  </a:cubicBezTo>
                  <a:cubicBezTo>
                    <a:pt x="0" y="816"/>
                    <a:pt x="8" y="844"/>
                    <a:pt x="21" y="839"/>
                  </a:cubicBezTo>
                  <a:cubicBezTo>
                    <a:pt x="34" y="834"/>
                    <a:pt x="32" y="872"/>
                    <a:pt x="32" y="872"/>
                  </a:cubicBezTo>
                  <a:cubicBezTo>
                    <a:pt x="21" y="886"/>
                    <a:pt x="53" y="895"/>
                    <a:pt x="53" y="895"/>
                  </a:cubicBezTo>
                  <a:cubicBezTo>
                    <a:pt x="44" y="910"/>
                    <a:pt x="65" y="922"/>
                    <a:pt x="75" y="911"/>
                  </a:cubicBezTo>
                  <a:cubicBezTo>
                    <a:pt x="84" y="900"/>
                    <a:pt x="105" y="914"/>
                    <a:pt x="105" y="920"/>
                  </a:cubicBezTo>
                  <a:cubicBezTo>
                    <a:pt x="105" y="926"/>
                    <a:pt x="125" y="930"/>
                    <a:pt x="126" y="940"/>
                  </a:cubicBezTo>
                  <a:cubicBezTo>
                    <a:pt x="126" y="951"/>
                    <a:pt x="135" y="951"/>
                    <a:pt x="146" y="946"/>
                  </a:cubicBezTo>
                  <a:cubicBezTo>
                    <a:pt x="156" y="940"/>
                    <a:pt x="166" y="954"/>
                    <a:pt x="177" y="947"/>
                  </a:cubicBezTo>
                  <a:cubicBezTo>
                    <a:pt x="189" y="940"/>
                    <a:pt x="201" y="944"/>
                    <a:pt x="202" y="952"/>
                  </a:cubicBezTo>
                  <a:cubicBezTo>
                    <a:pt x="202" y="959"/>
                    <a:pt x="214" y="959"/>
                    <a:pt x="218" y="954"/>
                  </a:cubicBezTo>
                  <a:cubicBezTo>
                    <a:pt x="223" y="949"/>
                    <a:pt x="235" y="952"/>
                    <a:pt x="239" y="945"/>
                  </a:cubicBezTo>
                  <a:cubicBezTo>
                    <a:pt x="243" y="939"/>
                    <a:pt x="263" y="943"/>
                    <a:pt x="260" y="947"/>
                  </a:cubicBezTo>
                  <a:cubicBezTo>
                    <a:pt x="257" y="952"/>
                    <a:pt x="262" y="982"/>
                    <a:pt x="274" y="974"/>
                  </a:cubicBezTo>
                  <a:cubicBezTo>
                    <a:pt x="285" y="966"/>
                    <a:pt x="297" y="993"/>
                    <a:pt x="310" y="980"/>
                  </a:cubicBezTo>
                  <a:cubicBezTo>
                    <a:pt x="323" y="967"/>
                    <a:pt x="316" y="1007"/>
                    <a:pt x="320" y="1001"/>
                  </a:cubicBezTo>
                  <a:cubicBezTo>
                    <a:pt x="324" y="994"/>
                    <a:pt x="324" y="1023"/>
                    <a:pt x="334" y="1018"/>
                  </a:cubicBezTo>
                  <a:cubicBezTo>
                    <a:pt x="345" y="1013"/>
                    <a:pt x="338" y="1036"/>
                    <a:pt x="349" y="1045"/>
                  </a:cubicBezTo>
                  <a:cubicBezTo>
                    <a:pt x="360" y="1054"/>
                    <a:pt x="382" y="1033"/>
                    <a:pt x="387" y="1045"/>
                  </a:cubicBezTo>
                  <a:cubicBezTo>
                    <a:pt x="392" y="1057"/>
                    <a:pt x="405" y="1045"/>
                    <a:pt x="415" y="1028"/>
                  </a:cubicBezTo>
                  <a:cubicBezTo>
                    <a:pt x="424" y="1011"/>
                    <a:pt x="437" y="1021"/>
                    <a:pt x="447" y="1011"/>
                  </a:cubicBezTo>
                  <a:cubicBezTo>
                    <a:pt x="457" y="1001"/>
                    <a:pt x="469" y="1024"/>
                    <a:pt x="485" y="1015"/>
                  </a:cubicBezTo>
                  <a:cubicBezTo>
                    <a:pt x="501" y="1007"/>
                    <a:pt x="514" y="1023"/>
                    <a:pt x="516" y="1034"/>
                  </a:cubicBezTo>
                  <a:cubicBezTo>
                    <a:pt x="518" y="1044"/>
                    <a:pt x="522" y="1064"/>
                    <a:pt x="546" y="1055"/>
                  </a:cubicBezTo>
                  <a:cubicBezTo>
                    <a:pt x="569" y="1046"/>
                    <a:pt x="576" y="1060"/>
                    <a:pt x="566" y="1072"/>
                  </a:cubicBezTo>
                  <a:cubicBezTo>
                    <a:pt x="556" y="1085"/>
                    <a:pt x="597" y="1109"/>
                    <a:pt x="612" y="1094"/>
                  </a:cubicBezTo>
                  <a:cubicBezTo>
                    <a:pt x="617" y="1090"/>
                    <a:pt x="620" y="1089"/>
                    <a:pt x="622" y="1090"/>
                  </a:cubicBezTo>
                  <a:cubicBezTo>
                    <a:pt x="623" y="1089"/>
                    <a:pt x="623" y="1087"/>
                    <a:pt x="623" y="1086"/>
                  </a:cubicBezTo>
                  <a:cubicBezTo>
                    <a:pt x="625" y="1053"/>
                    <a:pt x="656" y="1078"/>
                    <a:pt x="663" y="1062"/>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3" name="Google Shape;10273;p232"/>
            <p:cNvSpPr/>
            <p:nvPr/>
          </p:nvSpPr>
          <p:spPr>
            <a:xfrm>
              <a:off x="11682042" y="2712932"/>
              <a:ext cx="867826" cy="355416"/>
            </a:xfrm>
            <a:custGeom>
              <a:rect b="b" l="l" r="r" t="t"/>
              <a:pathLst>
                <a:path extrusionOk="0" h="69" w="168">
                  <a:moveTo>
                    <a:pt x="165" y="49"/>
                  </a:moveTo>
                  <a:cubicBezTo>
                    <a:pt x="167" y="44"/>
                    <a:pt x="167" y="44"/>
                    <a:pt x="167" y="44"/>
                  </a:cubicBezTo>
                  <a:cubicBezTo>
                    <a:pt x="167" y="44"/>
                    <a:pt x="168" y="38"/>
                    <a:pt x="165" y="39"/>
                  </a:cubicBezTo>
                  <a:cubicBezTo>
                    <a:pt x="161" y="40"/>
                    <a:pt x="161" y="40"/>
                    <a:pt x="161" y="40"/>
                  </a:cubicBezTo>
                  <a:cubicBezTo>
                    <a:pt x="160" y="36"/>
                    <a:pt x="160" y="36"/>
                    <a:pt x="160" y="36"/>
                  </a:cubicBezTo>
                  <a:cubicBezTo>
                    <a:pt x="163" y="33"/>
                    <a:pt x="160" y="27"/>
                    <a:pt x="156" y="30"/>
                  </a:cubicBezTo>
                  <a:cubicBezTo>
                    <a:pt x="153" y="32"/>
                    <a:pt x="153" y="32"/>
                    <a:pt x="153" y="32"/>
                  </a:cubicBezTo>
                  <a:cubicBezTo>
                    <a:pt x="153" y="32"/>
                    <a:pt x="152" y="23"/>
                    <a:pt x="147" y="25"/>
                  </a:cubicBezTo>
                  <a:cubicBezTo>
                    <a:pt x="144" y="27"/>
                    <a:pt x="145" y="20"/>
                    <a:pt x="140" y="22"/>
                  </a:cubicBezTo>
                  <a:cubicBezTo>
                    <a:pt x="138" y="23"/>
                    <a:pt x="137" y="23"/>
                    <a:pt x="137" y="23"/>
                  </a:cubicBezTo>
                  <a:cubicBezTo>
                    <a:pt x="137" y="23"/>
                    <a:pt x="137" y="18"/>
                    <a:pt x="133" y="20"/>
                  </a:cubicBezTo>
                  <a:cubicBezTo>
                    <a:pt x="128" y="22"/>
                    <a:pt x="128" y="15"/>
                    <a:pt x="128" y="15"/>
                  </a:cubicBezTo>
                  <a:cubicBezTo>
                    <a:pt x="128" y="15"/>
                    <a:pt x="130" y="11"/>
                    <a:pt x="121" y="9"/>
                  </a:cubicBezTo>
                  <a:cubicBezTo>
                    <a:pt x="116" y="8"/>
                    <a:pt x="114" y="11"/>
                    <a:pt x="114" y="11"/>
                  </a:cubicBezTo>
                  <a:cubicBezTo>
                    <a:pt x="114" y="11"/>
                    <a:pt x="113" y="3"/>
                    <a:pt x="109" y="7"/>
                  </a:cubicBezTo>
                  <a:cubicBezTo>
                    <a:pt x="107" y="9"/>
                    <a:pt x="106" y="3"/>
                    <a:pt x="102" y="7"/>
                  </a:cubicBezTo>
                  <a:cubicBezTo>
                    <a:pt x="101" y="8"/>
                    <a:pt x="98" y="0"/>
                    <a:pt x="92" y="8"/>
                  </a:cubicBezTo>
                  <a:cubicBezTo>
                    <a:pt x="88" y="12"/>
                    <a:pt x="84" y="2"/>
                    <a:pt x="80" y="11"/>
                  </a:cubicBezTo>
                  <a:cubicBezTo>
                    <a:pt x="78" y="15"/>
                    <a:pt x="75" y="4"/>
                    <a:pt x="71" y="13"/>
                  </a:cubicBezTo>
                  <a:cubicBezTo>
                    <a:pt x="69" y="16"/>
                    <a:pt x="64" y="8"/>
                    <a:pt x="63" y="18"/>
                  </a:cubicBezTo>
                  <a:cubicBezTo>
                    <a:pt x="62" y="24"/>
                    <a:pt x="56" y="15"/>
                    <a:pt x="55" y="22"/>
                  </a:cubicBezTo>
                  <a:cubicBezTo>
                    <a:pt x="55" y="27"/>
                    <a:pt x="53" y="27"/>
                    <a:pt x="47" y="27"/>
                  </a:cubicBezTo>
                  <a:cubicBezTo>
                    <a:pt x="42" y="27"/>
                    <a:pt x="40" y="32"/>
                    <a:pt x="42" y="36"/>
                  </a:cubicBezTo>
                  <a:cubicBezTo>
                    <a:pt x="44" y="40"/>
                    <a:pt x="45" y="41"/>
                    <a:pt x="39" y="40"/>
                  </a:cubicBezTo>
                  <a:cubicBezTo>
                    <a:pt x="33" y="39"/>
                    <a:pt x="31" y="40"/>
                    <a:pt x="31" y="43"/>
                  </a:cubicBezTo>
                  <a:cubicBezTo>
                    <a:pt x="31" y="47"/>
                    <a:pt x="25" y="42"/>
                    <a:pt x="19" y="43"/>
                  </a:cubicBezTo>
                  <a:cubicBezTo>
                    <a:pt x="12" y="45"/>
                    <a:pt x="9" y="47"/>
                    <a:pt x="10" y="51"/>
                  </a:cubicBezTo>
                  <a:cubicBezTo>
                    <a:pt x="11" y="55"/>
                    <a:pt x="7" y="54"/>
                    <a:pt x="3" y="59"/>
                  </a:cubicBezTo>
                  <a:cubicBezTo>
                    <a:pt x="0" y="64"/>
                    <a:pt x="1" y="69"/>
                    <a:pt x="7" y="64"/>
                  </a:cubicBezTo>
                  <a:cubicBezTo>
                    <a:pt x="13" y="60"/>
                    <a:pt x="19" y="57"/>
                    <a:pt x="22" y="59"/>
                  </a:cubicBezTo>
                  <a:cubicBezTo>
                    <a:pt x="25" y="60"/>
                    <a:pt x="23" y="52"/>
                    <a:pt x="28" y="56"/>
                  </a:cubicBezTo>
                  <a:cubicBezTo>
                    <a:pt x="33" y="60"/>
                    <a:pt x="43" y="62"/>
                    <a:pt x="42" y="58"/>
                  </a:cubicBezTo>
                  <a:cubicBezTo>
                    <a:pt x="41" y="54"/>
                    <a:pt x="49" y="60"/>
                    <a:pt x="48" y="56"/>
                  </a:cubicBezTo>
                  <a:cubicBezTo>
                    <a:pt x="47" y="52"/>
                    <a:pt x="47" y="46"/>
                    <a:pt x="50" y="49"/>
                  </a:cubicBezTo>
                  <a:cubicBezTo>
                    <a:pt x="54" y="51"/>
                    <a:pt x="53" y="41"/>
                    <a:pt x="59" y="43"/>
                  </a:cubicBezTo>
                  <a:cubicBezTo>
                    <a:pt x="65" y="46"/>
                    <a:pt x="64" y="40"/>
                    <a:pt x="71" y="40"/>
                  </a:cubicBezTo>
                  <a:cubicBezTo>
                    <a:pt x="76" y="39"/>
                    <a:pt x="77" y="31"/>
                    <a:pt x="81" y="36"/>
                  </a:cubicBezTo>
                  <a:cubicBezTo>
                    <a:pt x="85" y="41"/>
                    <a:pt x="93" y="34"/>
                    <a:pt x="96" y="37"/>
                  </a:cubicBezTo>
                  <a:cubicBezTo>
                    <a:pt x="99" y="41"/>
                    <a:pt x="98" y="35"/>
                    <a:pt x="101" y="39"/>
                  </a:cubicBezTo>
                  <a:cubicBezTo>
                    <a:pt x="105" y="42"/>
                    <a:pt x="113" y="36"/>
                    <a:pt x="113" y="42"/>
                  </a:cubicBezTo>
                  <a:cubicBezTo>
                    <a:pt x="113" y="42"/>
                    <a:pt x="117" y="40"/>
                    <a:pt x="120" y="43"/>
                  </a:cubicBezTo>
                  <a:cubicBezTo>
                    <a:pt x="123" y="46"/>
                    <a:pt x="123" y="48"/>
                    <a:pt x="123" y="48"/>
                  </a:cubicBezTo>
                  <a:cubicBezTo>
                    <a:pt x="123" y="48"/>
                    <a:pt x="129" y="44"/>
                    <a:pt x="130" y="47"/>
                  </a:cubicBezTo>
                  <a:cubicBezTo>
                    <a:pt x="131" y="50"/>
                    <a:pt x="135" y="45"/>
                    <a:pt x="136" y="48"/>
                  </a:cubicBezTo>
                  <a:cubicBezTo>
                    <a:pt x="137" y="50"/>
                    <a:pt x="142" y="45"/>
                    <a:pt x="143" y="48"/>
                  </a:cubicBezTo>
                  <a:cubicBezTo>
                    <a:pt x="145" y="50"/>
                    <a:pt x="145" y="50"/>
                    <a:pt x="145" y="50"/>
                  </a:cubicBezTo>
                  <a:cubicBezTo>
                    <a:pt x="145" y="50"/>
                    <a:pt x="145" y="50"/>
                    <a:pt x="145" y="50"/>
                  </a:cubicBezTo>
                  <a:cubicBezTo>
                    <a:pt x="147" y="50"/>
                    <a:pt x="147" y="50"/>
                    <a:pt x="147" y="50"/>
                  </a:cubicBezTo>
                  <a:cubicBezTo>
                    <a:pt x="147" y="50"/>
                    <a:pt x="151" y="45"/>
                    <a:pt x="153" y="48"/>
                  </a:cubicBezTo>
                  <a:cubicBezTo>
                    <a:pt x="155" y="50"/>
                    <a:pt x="157" y="48"/>
                    <a:pt x="159" y="49"/>
                  </a:cubicBezTo>
                  <a:cubicBezTo>
                    <a:pt x="162" y="51"/>
                    <a:pt x="165" y="49"/>
                    <a:pt x="165" y="49"/>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4" name="Google Shape;10274;p232"/>
            <p:cNvSpPr/>
            <p:nvPr/>
          </p:nvSpPr>
          <p:spPr>
            <a:xfrm>
              <a:off x="8448409" y="3188273"/>
              <a:ext cx="1136023" cy="464440"/>
            </a:xfrm>
            <a:custGeom>
              <a:rect b="b" l="l" r="r" t="t"/>
              <a:pathLst>
                <a:path extrusionOk="0" h="90" w="220">
                  <a:moveTo>
                    <a:pt x="215" y="64"/>
                  </a:moveTo>
                  <a:cubicBezTo>
                    <a:pt x="218" y="58"/>
                    <a:pt x="218" y="58"/>
                    <a:pt x="218" y="58"/>
                  </a:cubicBezTo>
                  <a:cubicBezTo>
                    <a:pt x="218" y="58"/>
                    <a:pt x="220" y="49"/>
                    <a:pt x="215" y="50"/>
                  </a:cubicBezTo>
                  <a:cubicBezTo>
                    <a:pt x="210" y="52"/>
                    <a:pt x="210" y="52"/>
                    <a:pt x="210" y="52"/>
                  </a:cubicBezTo>
                  <a:cubicBezTo>
                    <a:pt x="210" y="47"/>
                    <a:pt x="210" y="47"/>
                    <a:pt x="210" y="47"/>
                  </a:cubicBezTo>
                  <a:cubicBezTo>
                    <a:pt x="213" y="44"/>
                    <a:pt x="210" y="35"/>
                    <a:pt x="203" y="39"/>
                  </a:cubicBezTo>
                  <a:cubicBezTo>
                    <a:pt x="200" y="41"/>
                    <a:pt x="200" y="41"/>
                    <a:pt x="200" y="41"/>
                  </a:cubicBezTo>
                  <a:cubicBezTo>
                    <a:pt x="200" y="41"/>
                    <a:pt x="198" y="30"/>
                    <a:pt x="192" y="33"/>
                  </a:cubicBezTo>
                  <a:cubicBezTo>
                    <a:pt x="188" y="35"/>
                    <a:pt x="189" y="25"/>
                    <a:pt x="183" y="28"/>
                  </a:cubicBezTo>
                  <a:cubicBezTo>
                    <a:pt x="180" y="30"/>
                    <a:pt x="179" y="30"/>
                    <a:pt x="179" y="30"/>
                  </a:cubicBezTo>
                  <a:cubicBezTo>
                    <a:pt x="179" y="30"/>
                    <a:pt x="179" y="24"/>
                    <a:pt x="174" y="26"/>
                  </a:cubicBezTo>
                  <a:cubicBezTo>
                    <a:pt x="167" y="29"/>
                    <a:pt x="167" y="20"/>
                    <a:pt x="167" y="20"/>
                  </a:cubicBezTo>
                  <a:cubicBezTo>
                    <a:pt x="167" y="20"/>
                    <a:pt x="170" y="14"/>
                    <a:pt x="158" y="12"/>
                  </a:cubicBezTo>
                  <a:cubicBezTo>
                    <a:pt x="151" y="11"/>
                    <a:pt x="149" y="14"/>
                    <a:pt x="149" y="14"/>
                  </a:cubicBezTo>
                  <a:cubicBezTo>
                    <a:pt x="149" y="14"/>
                    <a:pt x="147" y="4"/>
                    <a:pt x="143" y="9"/>
                  </a:cubicBezTo>
                  <a:cubicBezTo>
                    <a:pt x="140" y="12"/>
                    <a:pt x="138" y="3"/>
                    <a:pt x="134" y="9"/>
                  </a:cubicBezTo>
                  <a:cubicBezTo>
                    <a:pt x="132" y="10"/>
                    <a:pt x="128" y="0"/>
                    <a:pt x="120" y="10"/>
                  </a:cubicBezTo>
                  <a:cubicBezTo>
                    <a:pt x="115" y="15"/>
                    <a:pt x="110" y="3"/>
                    <a:pt x="104" y="14"/>
                  </a:cubicBezTo>
                  <a:cubicBezTo>
                    <a:pt x="102" y="20"/>
                    <a:pt x="98" y="4"/>
                    <a:pt x="92" y="16"/>
                  </a:cubicBezTo>
                  <a:cubicBezTo>
                    <a:pt x="90" y="21"/>
                    <a:pt x="84" y="10"/>
                    <a:pt x="82" y="24"/>
                  </a:cubicBezTo>
                  <a:cubicBezTo>
                    <a:pt x="80" y="31"/>
                    <a:pt x="73" y="20"/>
                    <a:pt x="72" y="29"/>
                  </a:cubicBezTo>
                  <a:cubicBezTo>
                    <a:pt x="71" y="35"/>
                    <a:pt x="69" y="35"/>
                    <a:pt x="61" y="35"/>
                  </a:cubicBezTo>
                  <a:cubicBezTo>
                    <a:pt x="54" y="35"/>
                    <a:pt x="52" y="41"/>
                    <a:pt x="55" y="46"/>
                  </a:cubicBezTo>
                  <a:cubicBezTo>
                    <a:pt x="57" y="52"/>
                    <a:pt x="58" y="54"/>
                    <a:pt x="50" y="52"/>
                  </a:cubicBezTo>
                  <a:cubicBezTo>
                    <a:pt x="42" y="50"/>
                    <a:pt x="39" y="52"/>
                    <a:pt x="39" y="57"/>
                  </a:cubicBezTo>
                  <a:cubicBezTo>
                    <a:pt x="39" y="61"/>
                    <a:pt x="32" y="54"/>
                    <a:pt x="24" y="57"/>
                  </a:cubicBezTo>
                  <a:cubicBezTo>
                    <a:pt x="15" y="59"/>
                    <a:pt x="12" y="62"/>
                    <a:pt x="12" y="67"/>
                  </a:cubicBezTo>
                  <a:cubicBezTo>
                    <a:pt x="13" y="71"/>
                    <a:pt x="8" y="70"/>
                    <a:pt x="4" y="77"/>
                  </a:cubicBezTo>
                  <a:cubicBezTo>
                    <a:pt x="0" y="84"/>
                    <a:pt x="1" y="90"/>
                    <a:pt x="9" y="84"/>
                  </a:cubicBezTo>
                  <a:cubicBezTo>
                    <a:pt x="16" y="78"/>
                    <a:pt x="24" y="75"/>
                    <a:pt x="28" y="77"/>
                  </a:cubicBezTo>
                  <a:cubicBezTo>
                    <a:pt x="32" y="79"/>
                    <a:pt x="29" y="69"/>
                    <a:pt x="36" y="74"/>
                  </a:cubicBezTo>
                  <a:cubicBezTo>
                    <a:pt x="42" y="79"/>
                    <a:pt x="56" y="82"/>
                    <a:pt x="55" y="76"/>
                  </a:cubicBezTo>
                  <a:cubicBezTo>
                    <a:pt x="54" y="71"/>
                    <a:pt x="63" y="78"/>
                    <a:pt x="62" y="73"/>
                  </a:cubicBezTo>
                  <a:cubicBezTo>
                    <a:pt x="61" y="68"/>
                    <a:pt x="61" y="61"/>
                    <a:pt x="65" y="64"/>
                  </a:cubicBezTo>
                  <a:cubicBezTo>
                    <a:pt x="70" y="67"/>
                    <a:pt x="69" y="54"/>
                    <a:pt x="77" y="57"/>
                  </a:cubicBezTo>
                  <a:cubicBezTo>
                    <a:pt x="85" y="60"/>
                    <a:pt x="83" y="52"/>
                    <a:pt x="92" y="52"/>
                  </a:cubicBezTo>
                  <a:cubicBezTo>
                    <a:pt x="99" y="51"/>
                    <a:pt x="100" y="40"/>
                    <a:pt x="106" y="46"/>
                  </a:cubicBezTo>
                  <a:cubicBezTo>
                    <a:pt x="111" y="53"/>
                    <a:pt x="121" y="44"/>
                    <a:pt x="125" y="48"/>
                  </a:cubicBezTo>
                  <a:cubicBezTo>
                    <a:pt x="129" y="53"/>
                    <a:pt x="127" y="46"/>
                    <a:pt x="132" y="50"/>
                  </a:cubicBezTo>
                  <a:cubicBezTo>
                    <a:pt x="138" y="55"/>
                    <a:pt x="148" y="46"/>
                    <a:pt x="148" y="55"/>
                  </a:cubicBezTo>
                  <a:cubicBezTo>
                    <a:pt x="148" y="55"/>
                    <a:pt x="152" y="52"/>
                    <a:pt x="157" y="56"/>
                  </a:cubicBezTo>
                  <a:cubicBezTo>
                    <a:pt x="160" y="60"/>
                    <a:pt x="161" y="63"/>
                    <a:pt x="161" y="63"/>
                  </a:cubicBezTo>
                  <a:cubicBezTo>
                    <a:pt x="161" y="63"/>
                    <a:pt x="168" y="58"/>
                    <a:pt x="170" y="62"/>
                  </a:cubicBezTo>
                  <a:cubicBezTo>
                    <a:pt x="171" y="66"/>
                    <a:pt x="177" y="59"/>
                    <a:pt x="178" y="63"/>
                  </a:cubicBezTo>
                  <a:cubicBezTo>
                    <a:pt x="179" y="66"/>
                    <a:pt x="185" y="59"/>
                    <a:pt x="187" y="63"/>
                  </a:cubicBezTo>
                  <a:cubicBezTo>
                    <a:pt x="189" y="66"/>
                    <a:pt x="189" y="66"/>
                    <a:pt x="189" y="66"/>
                  </a:cubicBezTo>
                  <a:cubicBezTo>
                    <a:pt x="189" y="66"/>
                    <a:pt x="189" y="66"/>
                    <a:pt x="189" y="66"/>
                  </a:cubicBezTo>
                  <a:cubicBezTo>
                    <a:pt x="192" y="66"/>
                    <a:pt x="192" y="66"/>
                    <a:pt x="192" y="66"/>
                  </a:cubicBezTo>
                  <a:cubicBezTo>
                    <a:pt x="192" y="66"/>
                    <a:pt x="198" y="59"/>
                    <a:pt x="200" y="63"/>
                  </a:cubicBezTo>
                  <a:cubicBezTo>
                    <a:pt x="203" y="66"/>
                    <a:pt x="205" y="63"/>
                    <a:pt x="208" y="65"/>
                  </a:cubicBezTo>
                  <a:cubicBezTo>
                    <a:pt x="211" y="67"/>
                    <a:pt x="215" y="64"/>
                    <a:pt x="215" y="64"/>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5" name="Google Shape;10275;p232"/>
            <p:cNvSpPr/>
            <p:nvPr/>
          </p:nvSpPr>
          <p:spPr>
            <a:xfrm>
              <a:off x="6638621" y="2691127"/>
              <a:ext cx="1140384" cy="464440"/>
            </a:xfrm>
            <a:custGeom>
              <a:rect b="b" l="l" r="r" t="t"/>
              <a:pathLst>
                <a:path extrusionOk="0" h="90" w="221">
                  <a:moveTo>
                    <a:pt x="216" y="64"/>
                  </a:moveTo>
                  <a:cubicBezTo>
                    <a:pt x="219" y="58"/>
                    <a:pt x="219" y="58"/>
                    <a:pt x="219" y="58"/>
                  </a:cubicBezTo>
                  <a:cubicBezTo>
                    <a:pt x="219" y="58"/>
                    <a:pt x="221" y="49"/>
                    <a:pt x="216" y="50"/>
                  </a:cubicBezTo>
                  <a:cubicBezTo>
                    <a:pt x="211" y="51"/>
                    <a:pt x="211" y="51"/>
                    <a:pt x="211" y="51"/>
                  </a:cubicBezTo>
                  <a:cubicBezTo>
                    <a:pt x="211" y="47"/>
                    <a:pt x="211" y="47"/>
                    <a:pt x="211" y="47"/>
                  </a:cubicBezTo>
                  <a:cubicBezTo>
                    <a:pt x="214" y="43"/>
                    <a:pt x="210" y="35"/>
                    <a:pt x="204" y="39"/>
                  </a:cubicBezTo>
                  <a:cubicBezTo>
                    <a:pt x="201" y="41"/>
                    <a:pt x="201" y="41"/>
                    <a:pt x="201" y="41"/>
                  </a:cubicBezTo>
                  <a:cubicBezTo>
                    <a:pt x="201" y="41"/>
                    <a:pt x="199" y="30"/>
                    <a:pt x="193" y="32"/>
                  </a:cubicBezTo>
                  <a:cubicBezTo>
                    <a:pt x="189" y="34"/>
                    <a:pt x="190" y="25"/>
                    <a:pt x="184" y="28"/>
                  </a:cubicBezTo>
                  <a:cubicBezTo>
                    <a:pt x="181" y="30"/>
                    <a:pt x="180" y="29"/>
                    <a:pt x="180" y="29"/>
                  </a:cubicBezTo>
                  <a:cubicBezTo>
                    <a:pt x="180" y="29"/>
                    <a:pt x="180" y="23"/>
                    <a:pt x="174" y="26"/>
                  </a:cubicBezTo>
                  <a:cubicBezTo>
                    <a:pt x="168" y="29"/>
                    <a:pt x="168" y="19"/>
                    <a:pt x="168" y="19"/>
                  </a:cubicBezTo>
                  <a:cubicBezTo>
                    <a:pt x="168" y="19"/>
                    <a:pt x="171" y="13"/>
                    <a:pt x="159" y="12"/>
                  </a:cubicBezTo>
                  <a:cubicBezTo>
                    <a:pt x="152" y="10"/>
                    <a:pt x="150" y="13"/>
                    <a:pt x="150" y="13"/>
                  </a:cubicBezTo>
                  <a:cubicBezTo>
                    <a:pt x="150" y="13"/>
                    <a:pt x="148" y="4"/>
                    <a:pt x="144" y="8"/>
                  </a:cubicBezTo>
                  <a:cubicBezTo>
                    <a:pt x="140" y="12"/>
                    <a:pt x="139" y="3"/>
                    <a:pt x="134" y="8"/>
                  </a:cubicBezTo>
                  <a:cubicBezTo>
                    <a:pt x="133" y="10"/>
                    <a:pt x="129" y="0"/>
                    <a:pt x="121" y="10"/>
                  </a:cubicBezTo>
                  <a:cubicBezTo>
                    <a:pt x="116" y="15"/>
                    <a:pt x="111" y="2"/>
                    <a:pt x="105" y="14"/>
                  </a:cubicBezTo>
                  <a:cubicBezTo>
                    <a:pt x="103" y="19"/>
                    <a:pt x="99" y="4"/>
                    <a:pt x="93" y="16"/>
                  </a:cubicBezTo>
                  <a:cubicBezTo>
                    <a:pt x="90" y="21"/>
                    <a:pt x="84" y="10"/>
                    <a:pt x="82" y="23"/>
                  </a:cubicBezTo>
                  <a:cubicBezTo>
                    <a:pt x="81" y="30"/>
                    <a:pt x="74" y="19"/>
                    <a:pt x="73" y="28"/>
                  </a:cubicBezTo>
                  <a:cubicBezTo>
                    <a:pt x="72" y="35"/>
                    <a:pt x="69" y="34"/>
                    <a:pt x="62" y="34"/>
                  </a:cubicBezTo>
                  <a:cubicBezTo>
                    <a:pt x="55" y="34"/>
                    <a:pt x="53" y="41"/>
                    <a:pt x="56" y="46"/>
                  </a:cubicBezTo>
                  <a:cubicBezTo>
                    <a:pt x="58" y="51"/>
                    <a:pt x="59" y="54"/>
                    <a:pt x="51" y="52"/>
                  </a:cubicBezTo>
                  <a:cubicBezTo>
                    <a:pt x="43" y="50"/>
                    <a:pt x="40" y="52"/>
                    <a:pt x="40" y="57"/>
                  </a:cubicBezTo>
                  <a:cubicBezTo>
                    <a:pt x="40" y="61"/>
                    <a:pt x="33" y="54"/>
                    <a:pt x="24" y="57"/>
                  </a:cubicBezTo>
                  <a:cubicBezTo>
                    <a:pt x="16" y="59"/>
                    <a:pt x="12" y="62"/>
                    <a:pt x="13" y="66"/>
                  </a:cubicBezTo>
                  <a:cubicBezTo>
                    <a:pt x="14" y="71"/>
                    <a:pt x="9" y="70"/>
                    <a:pt x="4" y="77"/>
                  </a:cubicBezTo>
                  <a:cubicBezTo>
                    <a:pt x="0" y="84"/>
                    <a:pt x="1" y="90"/>
                    <a:pt x="9" y="84"/>
                  </a:cubicBezTo>
                  <a:cubicBezTo>
                    <a:pt x="17" y="78"/>
                    <a:pt x="25" y="75"/>
                    <a:pt x="29" y="77"/>
                  </a:cubicBezTo>
                  <a:cubicBezTo>
                    <a:pt x="33" y="79"/>
                    <a:pt x="30" y="68"/>
                    <a:pt x="37" y="73"/>
                  </a:cubicBezTo>
                  <a:cubicBezTo>
                    <a:pt x="43" y="79"/>
                    <a:pt x="57" y="81"/>
                    <a:pt x="56" y="76"/>
                  </a:cubicBezTo>
                  <a:cubicBezTo>
                    <a:pt x="54" y="71"/>
                    <a:pt x="64" y="78"/>
                    <a:pt x="63" y="73"/>
                  </a:cubicBezTo>
                  <a:cubicBezTo>
                    <a:pt x="62" y="68"/>
                    <a:pt x="61" y="60"/>
                    <a:pt x="66" y="64"/>
                  </a:cubicBezTo>
                  <a:cubicBezTo>
                    <a:pt x="71" y="67"/>
                    <a:pt x="70" y="53"/>
                    <a:pt x="78" y="57"/>
                  </a:cubicBezTo>
                  <a:cubicBezTo>
                    <a:pt x="86" y="60"/>
                    <a:pt x="84" y="52"/>
                    <a:pt x="93" y="51"/>
                  </a:cubicBezTo>
                  <a:cubicBezTo>
                    <a:pt x="100" y="51"/>
                    <a:pt x="101" y="40"/>
                    <a:pt x="106" y="46"/>
                  </a:cubicBezTo>
                  <a:cubicBezTo>
                    <a:pt x="112" y="53"/>
                    <a:pt x="121" y="43"/>
                    <a:pt x="125" y="48"/>
                  </a:cubicBezTo>
                  <a:cubicBezTo>
                    <a:pt x="129" y="53"/>
                    <a:pt x="128" y="45"/>
                    <a:pt x="133" y="50"/>
                  </a:cubicBezTo>
                  <a:cubicBezTo>
                    <a:pt x="138" y="55"/>
                    <a:pt x="149" y="46"/>
                    <a:pt x="149" y="55"/>
                  </a:cubicBezTo>
                  <a:cubicBezTo>
                    <a:pt x="149" y="55"/>
                    <a:pt x="153" y="51"/>
                    <a:pt x="158" y="56"/>
                  </a:cubicBezTo>
                  <a:cubicBezTo>
                    <a:pt x="161" y="60"/>
                    <a:pt x="162" y="62"/>
                    <a:pt x="162" y="62"/>
                  </a:cubicBezTo>
                  <a:cubicBezTo>
                    <a:pt x="162" y="62"/>
                    <a:pt x="169" y="58"/>
                    <a:pt x="170" y="62"/>
                  </a:cubicBezTo>
                  <a:cubicBezTo>
                    <a:pt x="172" y="66"/>
                    <a:pt x="177" y="59"/>
                    <a:pt x="179" y="62"/>
                  </a:cubicBezTo>
                  <a:cubicBezTo>
                    <a:pt x="180" y="66"/>
                    <a:pt x="186" y="59"/>
                    <a:pt x="188" y="62"/>
                  </a:cubicBezTo>
                  <a:cubicBezTo>
                    <a:pt x="190" y="66"/>
                    <a:pt x="190" y="66"/>
                    <a:pt x="190" y="66"/>
                  </a:cubicBezTo>
                  <a:cubicBezTo>
                    <a:pt x="190" y="66"/>
                    <a:pt x="190" y="66"/>
                    <a:pt x="190" y="66"/>
                  </a:cubicBezTo>
                  <a:cubicBezTo>
                    <a:pt x="192" y="66"/>
                    <a:pt x="192" y="66"/>
                    <a:pt x="192" y="66"/>
                  </a:cubicBezTo>
                  <a:cubicBezTo>
                    <a:pt x="192" y="66"/>
                    <a:pt x="198" y="59"/>
                    <a:pt x="201" y="62"/>
                  </a:cubicBezTo>
                  <a:cubicBezTo>
                    <a:pt x="204" y="66"/>
                    <a:pt x="206" y="62"/>
                    <a:pt x="209" y="64"/>
                  </a:cubicBezTo>
                  <a:cubicBezTo>
                    <a:pt x="212" y="66"/>
                    <a:pt x="216" y="64"/>
                    <a:pt x="216" y="64"/>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6" name="Google Shape;10276;p232"/>
            <p:cNvSpPr/>
            <p:nvPr/>
          </p:nvSpPr>
          <p:spPr>
            <a:xfrm>
              <a:off x="7907653" y="1376305"/>
              <a:ext cx="1144745" cy="431733"/>
            </a:xfrm>
            <a:custGeom>
              <a:rect b="b" l="l" r="r" t="t"/>
              <a:pathLst>
                <a:path extrusionOk="0" h="84" w="222">
                  <a:moveTo>
                    <a:pt x="216" y="67"/>
                  </a:moveTo>
                  <a:cubicBezTo>
                    <a:pt x="220" y="62"/>
                    <a:pt x="220" y="62"/>
                    <a:pt x="220" y="62"/>
                  </a:cubicBezTo>
                  <a:cubicBezTo>
                    <a:pt x="220" y="62"/>
                    <a:pt x="222" y="52"/>
                    <a:pt x="217" y="54"/>
                  </a:cubicBezTo>
                  <a:cubicBezTo>
                    <a:pt x="212" y="55"/>
                    <a:pt x="212" y="55"/>
                    <a:pt x="212" y="55"/>
                  </a:cubicBezTo>
                  <a:cubicBezTo>
                    <a:pt x="212" y="50"/>
                    <a:pt x="212" y="50"/>
                    <a:pt x="212" y="50"/>
                  </a:cubicBezTo>
                  <a:cubicBezTo>
                    <a:pt x="215" y="47"/>
                    <a:pt x="212" y="38"/>
                    <a:pt x="206" y="42"/>
                  </a:cubicBezTo>
                  <a:cubicBezTo>
                    <a:pt x="202" y="44"/>
                    <a:pt x="202" y="44"/>
                    <a:pt x="202" y="44"/>
                  </a:cubicBezTo>
                  <a:cubicBezTo>
                    <a:pt x="202" y="44"/>
                    <a:pt x="201" y="33"/>
                    <a:pt x="195" y="35"/>
                  </a:cubicBezTo>
                  <a:cubicBezTo>
                    <a:pt x="191" y="37"/>
                    <a:pt x="192" y="27"/>
                    <a:pt x="186" y="30"/>
                  </a:cubicBezTo>
                  <a:cubicBezTo>
                    <a:pt x="183" y="32"/>
                    <a:pt x="182" y="31"/>
                    <a:pt x="182" y="31"/>
                  </a:cubicBezTo>
                  <a:cubicBezTo>
                    <a:pt x="182" y="31"/>
                    <a:pt x="182" y="25"/>
                    <a:pt x="176" y="28"/>
                  </a:cubicBezTo>
                  <a:cubicBezTo>
                    <a:pt x="170" y="30"/>
                    <a:pt x="170" y="21"/>
                    <a:pt x="170" y="21"/>
                  </a:cubicBezTo>
                  <a:cubicBezTo>
                    <a:pt x="170" y="21"/>
                    <a:pt x="174" y="15"/>
                    <a:pt x="161" y="13"/>
                  </a:cubicBezTo>
                  <a:cubicBezTo>
                    <a:pt x="154" y="11"/>
                    <a:pt x="153" y="14"/>
                    <a:pt x="153" y="14"/>
                  </a:cubicBezTo>
                  <a:cubicBezTo>
                    <a:pt x="153" y="14"/>
                    <a:pt x="151" y="4"/>
                    <a:pt x="146" y="9"/>
                  </a:cubicBezTo>
                  <a:cubicBezTo>
                    <a:pt x="143" y="12"/>
                    <a:pt x="142" y="3"/>
                    <a:pt x="137" y="8"/>
                  </a:cubicBezTo>
                  <a:cubicBezTo>
                    <a:pt x="136" y="10"/>
                    <a:pt x="132" y="0"/>
                    <a:pt x="124" y="9"/>
                  </a:cubicBezTo>
                  <a:cubicBezTo>
                    <a:pt x="119" y="14"/>
                    <a:pt x="114" y="1"/>
                    <a:pt x="108" y="13"/>
                  </a:cubicBezTo>
                  <a:cubicBezTo>
                    <a:pt x="105" y="18"/>
                    <a:pt x="102" y="3"/>
                    <a:pt x="95" y="14"/>
                  </a:cubicBezTo>
                  <a:cubicBezTo>
                    <a:pt x="93" y="19"/>
                    <a:pt x="87" y="8"/>
                    <a:pt x="85" y="21"/>
                  </a:cubicBezTo>
                  <a:cubicBezTo>
                    <a:pt x="83" y="28"/>
                    <a:pt x="76" y="17"/>
                    <a:pt x="75" y="26"/>
                  </a:cubicBezTo>
                  <a:cubicBezTo>
                    <a:pt x="74" y="32"/>
                    <a:pt x="71" y="31"/>
                    <a:pt x="64" y="31"/>
                  </a:cubicBezTo>
                  <a:cubicBezTo>
                    <a:pt x="57" y="31"/>
                    <a:pt x="55" y="37"/>
                    <a:pt x="57" y="43"/>
                  </a:cubicBezTo>
                  <a:cubicBezTo>
                    <a:pt x="59" y="48"/>
                    <a:pt x="60" y="50"/>
                    <a:pt x="52" y="48"/>
                  </a:cubicBezTo>
                  <a:cubicBezTo>
                    <a:pt x="44" y="46"/>
                    <a:pt x="41" y="48"/>
                    <a:pt x="41" y="52"/>
                  </a:cubicBezTo>
                  <a:cubicBezTo>
                    <a:pt x="41" y="57"/>
                    <a:pt x="34" y="49"/>
                    <a:pt x="25" y="52"/>
                  </a:cubicBezTo>
                  <a:cubicBezTo>
                    <a:pt x="17" y="54"/>
                    <a:pt x="13" y="56"/>
                    <a:pt x="13" y="61"/>
                  </a:cubicBezTo>
                  <a:cubicBezTo>
                    <a:pt x="14" y="66"/>
                    <a:pt x="9" y="65"/>
                    <a:pt x="4" y="71"/>
                  </a:cubicBezTo>
                  <a:cubicBezTo>
                    <a:pt x="0" y="78"/>
                    <a:pt x="1" y="84"/>
                    <a:pt x="9" y="78"/>
                  </a:cubicBezTo>
                  <a:cubicBezTo>
                    <a:pt x="17" y="73"/>
                    <a:pt x="25" y="70"/>
                    <a:pt x="29" y="72"/>
                  </a:cubicBezTo>
                  <a:cubicBezTo>
                    <a:pt x="33" y="74"/>
                    <a:pt x="30" y="64"/>
                    <a:pt x="37" y="69"/>
                  </a:cubicBezTo>
                  <a:cubicBezTo>
                    <a:pt x="43" y="75"/>
                    <a:pt x="57" y="78"/>
                    <a:pt x="56" y="72"/>
                  </a:cubicBezTo>
                  <a:cubicBezTo>
                    <a:pt x="54" y="67"/>
                    <a:pt x="64" y="74"/>
                    <a:pt x="63" y="70"/>
                  </a:cubicBezTo>
                  <a:cubicBezTo>
                    <a:pt x="62" y="64"/>
                    <a:pt x="62" y="57"/>
                    <a:pt x="67" y="61"/>
                  </a:cubicBezTo>
                  <a:cubicBezTo>
                    <a:pt x="71" y="64"/>
                    <a:pt x="71" y="50"/>
                    <a:pt x="79" y="54"/>
                  </a:cubicBezTo>
                  <a:cubicBezTo>
                    <a:pt x="86" y="58"/>
                    <a:pt x="85" y="50"/>
                    <a:pt x="94" y="49"/>
                  </a:cubicBezTo>
                  <a:cubicBezTo>
                    <a:pt x="101" y="49"/>
                    <a:pt x="103" y="38"/>
                    <a:pt x="108" y="45"/>
                  </a:cubicBezTo>
                  <a:cubicBezTo>
                    <a:pt x="113" y="52"/>
                    <a:pt x="123" y="43"/>
                    <a:pt x="126" y="48"/>
                  </a:cubicBezTo>
                  <a:cubicBezTo>
                    <a:pt x="130" y="52"/>
                    <a:pt x="129" y="45"/>
                    <a:pt x="134" y="50"/>
                  </a:cubicBezTo>
                  <a:cubicBezTo>
                    <a:pt x="139" y="55"/>
                    <a:pt x="150" y="47"/>
                    <a:pt x="150" y="55"/>
                  </a:cubicBezTo>
                  <a:cubicBezTo>
                    <a:pt x="150" y="55"/>
                    <a:pt x="154" y="52"/>
                    <a:pt x="158" y="57"/>
                  </a:cubicBezTo>
                  <a:cubicBezTo>
                    <a:pt x="162" y="61"/>
                    <a:pt x="162" y="64"/>
                    <a:pt x="162" y="64"/>
                  </a:cubicBezTo>
                  <a:cubicBezTo>
                    <a:pt x="162" y="64"/>
                    <a:pt x="170" y="59"/>
                    <a:pt x="171" y="63"/>
                  </a:cubicBezTo>
                  <a:cubicBezTo>
                    <a:pt x="172" y="67"/>
                    <a:pt x="178" y="61"/>
                    <a:pt x="179" y="64"/>
                  </a:cubicBezTo>
                  <a:cubicBezTo>
                    <a:pt x="180" y="68"/>
                    <a:pt x="187" y="61"/>
                    <a:pt x="188" y="65"/>
                  </a:cubicBezTo>
                  <a:cubicBezTo>
                    <a:pt x="190" y="68"/>
                    <a:pt x="190" y="68"/>
                    <a:pt x="190" y="68"/>
                  </a:cubicBezTo>
                  <a:cubicBezTo>
                    <a:pt x="190" y="68"/>
                    <a:pt x="190" y="68"/>
                    <a:pt x="190" y="68"/>
                  </a:cubicBezTo>
                  <a:cubicBezTo>
                    <a:pt x="193" y="68"/>
                    <a:pt x="193" y="68"/>
                    <a:pt x="193" y="68"/>
                  </a:cubicBezTo>
                  <a:cubicBezTo>
                    <a:pt x="193" y="68"/>
                    <a:pt x="199" y="62"/>
                    <a:pt x="201" y="65"/>
                  </a:cubicBezTo>
                  <a:cubicBezTo>
                    <a:pt x="204" y="69"/>
                    <a:pt x="206" y="65"/>
                    <a:pt x="209" y="68"/>
                  </a:cubicBezTo>
                  <a:cubicBezTo>
                    <a:pt x="212" y="70"/>
                    <a:pt x="216" y="67"/>
                    <a:pt x="216" y="67"/>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7" name="Google Shape;10277;p232"/>
            <p:cNvSpPr/>
            <p:nvPr/>
          </p:nvSpPr>
          <p:spPr>
            <a:xfrm>
              <a:off x="5097031" y="2917895"/>
              <a:ext cx="1644072" cy="671584"/>
            </a:xfrm>
            <a:custGeom>
              <a:rect b="b" l="l" r="r" t="t"/>
              <a:pathLst>
                <a:path extrusionOk="0" h="130" w="319">
                  <a:moveTo>
                    <a:pt x="311" y="92"/>
                  </a:moveTo>
                  <a:cubicBezTo>
                    <a:pt x="316" y="84"/>
                    <a:pt x="316" y="84"/>
                    <a:pt x="316" y="84"/>
                  </a:cubicBezTo>
                  <a:cubicBezTo>
                    <a:pt x="316" y="84"/>
                    <a:pt x="319" y="71"/>
                    <a:pt x="311" y="72"/>
                  </a:cubicBezTo>
                  <a:cubicBezTo>
                    <a:pt x="304" y="74"/>
                    <a:pt x="304" y="74"/>
                    <a:pt x="304" y="74"/>
                  </a:cubicBezTo>
                  <a:cubicBezTo>
                    <a:pt x="304" y="68"/>
                    <a:pt x="304" y="68"/>
                    <a:pt x="304" y="68"/>
                  </a:cubicBezTo>
                  <a:cubicBezTo>
                    <a:pt x="308" y="63"/>
                    <a:pt x="303" y="51"/>
                    <a:pt x="294" y="56"/>
                  </a:cubicBezTo>
                  <a:cubicBezTo>
                    <a:pt x="290" y="59"/>
                    <a:pt x="290" y="59"/>
                    <a:pt x="290" y="59"/>
                  </a:cubicBezTo>
                  <a:cubicBezTo>
                    <a:pt x="290" y="59"/>
                    <a:pt x="287" y="43"/>
                    <a:pt x="278" y="47"/>
                  </a:cubicBezTo>
                  <a:cubicBezTo>
                    <a:pt x="272" y="50"/>
                    <a:pt x="273" y="36"/>
                    <a:pt x="265" y="40"/>
                  </a:cubicBezTo>
                  <a:cubicBezTo>
                    <a:pt x="260" y="43"/>
                    <a:pt x="260" y="43"/>
                    <a:pt x="260" y="43"/>
                  </a:cubicBezTo>
                  <a:cubicBezTo>
                    <a:pt x="260" y="43"/>
                    <a:pt x="259" y="34"/>
                    <a:pt x="251" y="38"/>
                  </a:cubicBezTo>
                  <a:cubicBezTo>
                    <a:pt x="242" y="42"/>
                    <a:pt x="242" y="28"/>
                    <a:pt x="242" y="28"/>
                  </a:cubicBezTo>
                  <a:cubicBezTo>
                    <a:pt x="242" y="28"/>
                    <a:pt x="247" y="20"/>
                    <a:pt x="228" y="17"/>
                  </a:cubicBezTo>
                  <a:cubicBezTo>
                    <a:pt x="218" y="15"/>
                    <a:pt x="216" y="20"/>
                    <a:pt x="216" y="20"/>
                  </a:cubicBezTo>
                  <a:cubicBezTo>
                    <a:pt x="216" y="20"/>
                    <a:pt x="213" y="6"/>
                    <a:pt x="207" y="12"/>
                  </a:cubicBezTo>
                  <a:cubicBezTo>
                    <a:pt x="202" y="17"/>
                    <a:pt x="200" y="5"/>
                    <a:pt x="194" y="12"/>
                  </a:cubicBezTo>
                  <a:cubicBezTo>
                    <a:pt x="192" y="14"/>
                    <a:pt x="186" y="0"/>
                    <a:pt x="174" y="14"/>
                  </a:cubicBezTo>
                  <a:cubicBezTo>
                    <a:pt x="167" y="22"/>
                    <a:pt x="159" y="4"/>
                    <a:pt x="151" y="21"/>
                  </a:cubicBezTo>
                  <a:cubicBezTo>
                    <a:pt x="148" y="28"/>
                    <a:pt x="142" y="6"/>
                    <a:pt x="134" y="24"/>
                  </a:cubicBezTo>
                  <a:cubicBezTo>
                    <a:pt x="130" y="30"/>
                    <a:pt x="121" y="15"/>
                    <a:pt x="118" y="34"/>
                  </a:cubicBezTo>
                  <a:cubicBezTo>
                    <a:pt x="117" y="44"/>
                    <a:pt x="106" y="28"/>
                    <a:pt x="104" y="41"/>
                  </a:cubicBezTo>
                  <a:cubicBezTo>
                    <a:pt x="103" y="50"/>
                    <a:pt x="100" y="50"/>
                    <a:pt x="89" y="50"/>
                  </a:cubicBezTo>
                  <a:cubicBezTo>
                    <a:pt x="79" y="50"/>
                    <a:pt x="76" y="59"/>
                    <a:pt x="80" y="67"/>
                  </a:cubicBezTo>
                  <a:cubicBezTo>
                    <a:pt x="84" y="74"/>
                    <a:pt x="85" y="78"/>
                    <a:pt x="73" y="75"/>
                  </a:cubicBezTo>
                  <a:cubicBezTo>
                    <a:pt x="62" y="72"/>
                    <a:pt x="57" y="75"/>
                    <a:pt x="57" y="82"/>
                  </a:cubicBezTo>
                  <a:cubicBezTo>
                    <a:pt x="57" y="88"/>
                    <a:pt x="47" y="78"/>
                    <a:pt x="35" y="82"/>
                  </a:cubicBezTo>
                  <a:cubicBezTo>
                    <a:pt x="23" y="86"/>
                    <a:pt x="18" y="89"/>
                    <a:pt x="19" y="96"/>
                  </a:cubicBezTo>
                  <a:cubicBezTo>
                    <a:pt x="20" y="103"/>
                    <a:pt x="12" y="102"/>
                    <a:pt x="6" y="112"/>
                  </a:cubicBezTo>
                  <a:cubicBezTo>
                    <a:pt x="0" y="121"/>
                    <a:pt x="2" y="130"/>
                    <a:pt x="13" y="121"/>
                  </a:cubicBezTo>
                  <a:cubicBezTo>
                    <a:pt x="24" y="113"/>
                    <a:pt x="36" y="108"/>
                    <a:pt x="41" y="111"/>
                  </a:cubicBezTo>
                  <a:cubicBezTo>
                    <a:pt x="47" y="114"/>
                    <a:pt x="43" y="99"/>
                    <a:pt x="53" y="106"/>
                  </a:cubicBezTo>
                  <a:cubicBezTo>
                    <a:pt x="62" y="114"/>
                    <a:pt x="82" y="118"/>
                    <a:pt x="80" y="110"/>
                  </a:cubicBezTo>
                  <a:cubicBezTo>
                    <a:pt x="78" y="103"/>
                    <a:pt x="92" y="112"/>
                    <a:pt x="90" y="105"/>
                  </a:cubicBezTo>
                  <a:cubicBezTo>
                    <a:pt x="89" y="98"/>
                    <a:pt x="88" y="87"/>
                    <a:pt x="95" y="92"/>
                  </a:cubicBezTo>
                  <a:cubicBezTo>
                    <a:pt x="102" y="97"/>
                    <a:pt x="101" y="77"/>
                    <a:pt x="112" y="82"/>
                  </a:cubicBezTo>
                  <a:cubicBezTo>
                    <a:pt x="123" y="87"/>
                    <a:pt x="121" y="75"/>
                    <a:pt x="134" y="74"/>
                  </a:cubicBezTo>
                  <a:cubicBezTo>
                    <a:pt x="144" y="74"/>
                    <a:pt x="146" y="57"/>
                    <a:pt x="153" y="67"/>
                  </a:cubicBezTo>
                  <a:cubicBezTo>
                    <a:pt x="161" y="76"/>
                    <a:pt x="175" y="63"/>
                    <a:pt x="181" y="70"/>
                  </a:cubicBezTo>
                  <a:cubicBezTo>
                    <a:pt x="186" y="76"/>
                    <a:pt x="184" y="66"/>
                    <a:pt x="192" y="72"/>
                  </a:cubicBezTo>
                  <a:cubicBezTo>
                    <a:pt x="199" y="79"/>
                    <a:pt x="214" y="67"/>
                    <a:pt x="214" y="79"/>
                  </a:cubicBezTo>
                  <a:cubicBezTo>
                    <a:pt x="214" y="79"/>
                    <a:pt x="221" y="75"/>
                    <a:pt x="227" y="81"/>
                  </a:cubicBezTo>
                  <a:cubicBezTo>
                    <a:pt x="232" y="86"/>
                    <a:pt x="233" y="90"/>
                    <a:pt x="233" y="90"/>
                  </a:cubicBezTo>
                  <a:cubicBezTo>
                    <a:pt x="233" y="90"/>
                    <a:pt x="244" y="84"/>
                    <a:pt x="245" y="89"/>
                  </a:cubicBezTo>
                  <a:cubicBezTo>
                    <a:pt x="247" y="95"/>
                    <a:pt x="256" y="86"/>
                    <a:pt x="258" y="90"/>
                  </a:cubicBezTo>
                  <a:cubicBezTo>
                    <a:pt x="259" y="95"/>
                    <a:pt x="268" y="86"/>
                    <a:pt x="271" y="90"/>
                  </a:cubicBezTo>
                  <a:cubicBezTo>
                    <a:pt x="274" y="95"/>
                    <a:pt x="274" y="95"/>
                    <a:pt x="274" y="95"/>
                  </a:cubicBezTo>
                  <a:cubicBezTo>
                    <a:pt x="274" y="95"/>
                    <a:pt x="274" y="95"/>
                    <a:pt x="274" y="95"/>
                  </a:cubicBezTo>
                  <a:cubicBezTo>
                    <a:pt x="277" y="95"/>
                    <a:pt x="277" y="95"/>
                    <a:pt x="277" y="95"/>
                  </a:cubicBezTo>
                  <a:cubicBezTo>
                    <a:pt x="277" y="95"/>
                    <a:pt x="286" y="86"/>
                    <a:pt x="290" y="90"/>
                  </a:cubicBezTo>
                  <a:cubicBezTo>
                    <a:pt x="293" y="95"/>
                    <a:pt x="296" y="90"/>
                    <a:pt x="301" y="93"/>
                  </a:cubicBezTo>
                  <a:cubicBezTo>
                    <a:pt x="306" y="96"/>
                    <a:pt x="311" y="92"/>
                    <a:pt x="311" y="92"/>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278" name="Google Shape;10278;p232"/>
            <p:cNvSpPr/>
            <p:nvPr/>
          </p:nvSpPr>
          <p:spPr>
            <a:xfrm>
              <a:off x="10203685" y="85468"/>
              <a:ext cx="706471" cy="287822"/>
            </a:xfrm>
            <a:custGeom>
              <a:rect b="b" l="l" r="r" t="t"/>
              <a:pathLst>
                <a:path extrusionOk="0" h="56" w="137">
                  <a:moveTo>
                    <a:pt x="134" y="40"/>
                  </a:moveTo>
                  <a:cubicBezTo>
                    <a:pt x="136" y="36"/>
                    <a:pt x="136" y="36"/>
                    <a:pt x="136" y="36"/>
                  </a:cubicBezTo>
                  <a:cubicBezTo>
                    <a:pt x="136" y="36"/>
                    <a:pt x="137" y="30"/>
                    <a:pt x="134" y="31"/>
                  </a:cubicBezTo>
                  <a:cubicBezTo>
                    <a:pt x="131" y="32"/>
                    <a:pt x="131" y="32"/>
                    <a:pt x="131" y="32"/>
                  </a:cubicBezTo>
                  <a:cubicBezTo>
                    <a:pt x="131" y="29"/>
                    <a:pt x="131" y="29"/>
                    <a:pt x="131" y="29"/>
                  </a:cubicBezTo>
                  <a:cubicBezTo>
                    <a:pt x="133" y="27"/>
                    <a:pt x="131" y="22"/>
                    <a:pt x="127" y="24"/>
                  </a:cubicBezTo>
                  <a:cubicBezTo>
                    <a:pt x="125" y="25"/>
                    <a:pt x="125" y="25"/>
                    <a:pt x="125" y="25"/>
                  </a:cubicBezTo>
                  <a:cubicBezTo>
                    <a:pt x="125" y="25"/>
                    <a:pt x="123" y="18"/>
                    <a:pt x="120" y="20"/>
                  </a:cubicBezTo>
                  <a:cubicBezTo>
                    <a:pt x="117" y="21"/>
                    <a:pt x="118" y="16"/>
                    <a:pt x="114" y="17"/>
                  </a:cubicBezTo>
                  <a:cubicBezTo>
                    <a:pt x="112" y="18"/>
                    <a:pt x="112" y="18"/>
                    <a:pt x="112" y="18"/>
                  </a:cubicBezTo>
                  <a:cubicBezTo>
                    <a:pt x="112" y="18"/>
                    <a:pt x="112" y="15"/>
                    <a:pt x="108" y="16"/>
                  </a:cubicBezTo>
                  <a:cubicBezTo>
                    <a:pt x="104" y="18"/>
                    <a:pt x="104" y="12"/>
                    <a:pt x="104" y="12"/>
                  </a:cubicBezTo>
                  <a:cubicBezTo>
                    <a:pt x="104" y="12"/>
                    <a:pt x="106" y="8"/>
                    <a:pt x="98" y="7"/>
                  </a:cubicBezTo>
                  <a:cubicBezTo>
                    <a:pt x="94" y="6"/>
                    <a:pt x="93" y="8"/>
                    <a:pt x="93" y="8"/>
                  </a:cubicBezTo>
                  <a:cubicBezTo>
                    <a:pt x="93" y="8"/>
                    <a:pt x="92" y="2"/>
                    <a:pt x="89" y="5"/>
                  </a:cubicBezTo>
                  <a:cubicBezTo>
                    <a:pt x="87" y="7"/>
                    <a:pt x="86" y="2"/>
                    <a:pt x="83" y="5"/>
                  </a:cubicBezTo>
                  <a:cubicBezTo>
                    <a:pt x="82" y="6"/>
                    <a:pt x="80" y="0"/>
                    <a:pt x="75" y="6"/>
                  </a:cubicBezTo>
                  <a:cubicBezTo>
                    <a:pt x="72" y="9"/>
                    <a:pt x="68" y="1"/>
                    <a:pt x="65" y="9"/>
                  </a:cubicBezTo>
                  <a:cubicBezTo>
                    <a:pt x="63" y="12"/>
                    <a:pt x="61" y="3"/>
                    <a:pt x="57" y="10"/>
                  </a:cubicBezTo>
                  <a:cubicBezTo>
                    <a:pt x="56" y="13"/>
                    <a:pt x="52" y="6"/>
                    <a:pt x="51" y="14"/>
                  </a:cubicBezTo>
                  <a:cubicBezTo>
                    <a:pt x="50" y="19"/>
                    <a:pt x="45" y="12"/>
                    <a:pt x="45" y="18"/>
                  </a:cubicBezTo>
                  <a:cubicBezTo>
                    <a:pt x="44" y="22"/>
                    <a:pt x="43" y="21"/>
                    <a:pt x="38" y="21"/>
                  </a:cubicBezTo>
                  <a:cubicBezTo>
                    <a:pt x="34" y="21"/>
                    <a:pt x="32" y="25"/>
                    <a:pt x="34" y="29"/>
                  </a:cubicBezTo>
                  <a:cubicBezTo>
                    <a:pt x="36" y="32"/>
                    <a:pt x="36" y="34"/>
                    <a:pt x="31" y="32"/>
                  </a:cubicBezTo>
                  <a:cubicBezTo>
                    <a:pt x="26" y="31"/>
                    <a:pt x="24" y="32"/>
                    <a:pt x="24" y="35"/>
                  </a:cubicBezTo>
                  <a:cubicBezTo>
                    <a:pt x="24" y="38"/>
                    <a:pt x="20" y="34"/>
                    <a:pt x="15" y="35"/>
                  </a:cubicBezTo>
                  <a:cubicBezTo>
                    <a:pt x="9" y="37"/>
                    <a:pt x="7" y="38"/>
                    <a:pt x="8" y="41"/>
                  </a:cubicBezTo>
                  <a:cubicBezTo>
                    <a:pt x="8" y="44"/>
                    <a:pt x="5" y="44"/>
                    <a:pt x="2" y="48"/>
                  </a:cubicBezTo>
                  <a:cubicBezTo>
                    <a:pt x="0" y="52"/>
                    <a:pt x="0" y="56"/>
                    <a:pt x="5" y="52"/>
                  </a:cubicBezTo>
                  <a:cubicBezTo>
                    <a:pt x="10" y="49"/>
                    <a:pt x="15" y="47"/>
                    <a:pt x="17" y="48"/>
                  </a:cubicBezTo>
                  <a:cubicBezTo>
                    <a:pt x="20" y="49"/>
                    <a:pt x="18" y="42"/>
                    <a:pt x="22" y="46"/>
                  </a:cubicBezTo>
                  <a:cubicBezTo>
                    <a:pt x="26" y="49"/>
                    <a:pt x="35" y="51"/>
                    <a:pt x="34" y="47"/>
                  </a:cubicBezTo>
                  <a:cubicBezTo>
                    <a:pt x="33" y="44"/>
                    <a:pt x="39" y="48"/>
                    <a:pt x="38" y="45"/>
                  </a:cubicBezTo>
                  <a:cubicBezTo>
                    <a:pt x="38" y="42"/>
                    <a:pt x="38" y="38"/>
                    <a:pt x="41" y="40"/>
                  </a:cubicBezTo>
                  <a:cubicBezTo>
                    <a:pt x="43" y="42"/>
                    <a:pt x="43" y="33"/>
                    <a:pt x="48" y="35"/>
                  </a:cubicBezTo>
                  <a:cubicBezTo>
                    <a:pt x="53" y="37"/>
                    <a:pt x="52" y="32"/>
                    <a:pt x="57" y="32"/>
                  </a:cubicBezTo>
                  <a:cubicBezTo>
                    <a:pt x="62" y="32"/>
                    <a:pt x="62" y="25"/>
                    <a:pt x="66" y="29"/>
                  </a:cubicBezTo>
                  <a:cubicBezTo>
                    <a:pt x="69" y="33"/>
                    <a:pt x="75" y="27"/>
                    <a:pt x="78" y="30"/>
                  </a:cubicBezTo>
                  <a:cubicBezTo>
                    <a:pt x="80" y="33"/>
                    <a:pt x="79" y="28"/>
                    <a:pt x="82" y="31"/>
                  </a:cubicBezTo>
                  <a:cubicBezTo>
                    <a:pt x="86" y="34"/>
                    <a:pt x="92" y="29"/>
                    <a:pt x="92" y="34"/>
                  </a:cubicBezTo>
                  <a:cubicBezTo>
                    <a:pt x="92" y="34"/>
                    <a:pt x="95" y="32"/>
                    <a:pt x="98" y="35"/>
                  </a:cubicBezTo>
                  <a:cubicBezTo>
                    <a:pt x="100" y="37"/>
                    <a:pt x="100" y="39"/>
                    <a:pt x="100" y="39"/>
                  </a:cubicBezTo>
                  <a:cubicBezTo>
                    <a:pt x="100" y="39"/>
                    <a:pt x="105" y="36"/>
                    <a:pt x="106" y="38"/>
                  </a:cubicBezTo>
                  <a:cubicBezTo>
                    <a:pt x="106" y="41"/>
                    <a:pt x="110" y="37"/>
                    <a:pt x="111" y="39"/>
                  </a:cubicBezTo>
                  <a:cubicBezTo>
                    <a:pt x="112" y="41"/>
                    <a:pt x="115" y="37"/>
                    <a:pt x="117" y="39"/>
                  </a:cubicBezTo>
                  <a:cubicBezTo>
                    <a:pt x="118" y="41"/>
                    <a:pt x="118" y="41"/>
                    <a:pt x="118" y="41"/>
                  </a:cubicBezTo>
                  <a:cubicBezTo>
                    <a:pt x="118" y="41"/>
                    <a:pt x="118" y="41"/>
                    <a:pt x="118" y="41"/>
                  </a:cubicBezTo>
                  <a:cubicBezTo>
                    <a:pt x="119" y="41"/>
                    <a:pt x="119" y="41"/>
                    <a:pt x="119" y="41"/>
                  </a:cubicBezTo>
                  <a:cubicBezTo>
                    <a:pt x="119" y="41"/>
                    <a:pt x="123" y="37"/>
                    <a:pt x="125" y="39"/>
                  </a:cubicBezTo>
                  <a:cubicBezTo>
                    <a:pt x="126" y="41"/>
                    <a:pt x="127" y="39"/>
                    <a:pt x="130" y="40"/>
                  </a:cubicBezTo>
                  <a:cubicBezTo>
                    <a:pt x="132" y="41"/>
                    <a:pt x="134" y="40"/>
                    <a:pt x="134" y="4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10279" name="Google Shape;10279;p232"/>
          <p:cNvCxnSpPr/>
          <p:nvPr/>
        </p:nvCxnSpPr>
        <p:spPr>
          <a:xfrm>
            <a:off x="8033066" y="2515292"/>
            <a:ext cx="3065929" cy="0"/>
          </a:xfrm>
          <a:prstGeom prst="straightConnector1">
            <a:avLst/>
          </a:prstGeom>
          <a:noFill/>
          <a:ln cap="flat" cmpd="sng" w="9525">
            <a:solidFill>
              <a:schemeClr val="lt1"/>
            </a:solidFill>
            <a:prstDash val="solid"/>
            <a:miter lim="800000"/>
            <a:headEnd len="sm" w="sm" type="none"/>
            <a:tailEnd len="sm" w="sm" type="none"/>
          </a:ln>
        </p:spPr>
      </p:cxnSp>
      <p:sp>
        <p:nvSpPr>
          <p:cNvPr id="10280" name="Google Shape;10280;p232"/>
          <p:cNvSpPr txBox="1"/>
          <p:nvPr/>
        </p:nvSpPr>
        <p:spPr>
          <a:xfrm>
            <a:off x="7959491" y="2640776"/>
            <a:ext cx="3980786" cy="1401551"/>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Arial"/>
              <a:buNone/>
            </a:pPr>
            <a:r>
              <a:rPr lang="en-US" sz="1600">
                <a:solidFill>
                  <a:schemeClr val="lt1"/>
                </a:solidFill>
                <a:latin typeface="Lato Light"/>
                <a:ea typeface="Lato Light"/>
                <a:cs typeface="Lato Light"/>
                <a:sym typeface="Lato Light"/>
              </a:rPr>
              <a:t>Lorem ipsum dolor sit amet, consectetur adipiscing elit. Sed efficitur pulvinar dolor auctor. Pellentesque vitae nisl varius, eso pretium eros ac, suscipit dui. </a:t>
            </a:r>
            <a:endParaRPr sz="1600">
              <a:solidFill>
                <a:schemeClr val="lt1"/>
              </a:solidFill>
              <a:latin typeface="Lato Light"/>
              <a:ea typeface="Lato Light"/>
              <a:cs typeface="Lato Light"/>
              <a:sym typeface="Lato Light"/>
            </a:endParaRPr>
          </a:p>
        </p:txBody>
      </p:sp>
      <p:sp>
        <p:nvSpPr>
          <p:cNvPr id="10281" name="Google Shape;10281;p232"/>
          <p:cNvSpPr txBox="1"/>
          <p:nvPr/>
        </p:nvSpPr>
        <p:spPr>
          <a:xfrm>
            <a:off x="7916391" y="1308448"/>
            <a:ext cx="2802547" cy="1545495"/>
          </a:xfrm>
          <a:prstGeom prst="rect">
            <a:avLst/>
          </a:prstGeom>
          <a:noFill/>
          <a:ln>
            <a:noFill/>
          </a:ln>
        </p:spPr>
        <p:txBody>
          <a:bodyPr anchorCtr="0" anchor="ctr" bIns="60950" lIns="121900" spcFirstLastPara="1" rIns="121900" wrap="square" tIns="60950">
            <a:noAutofit/>
          </a:bodyPr>
          <a:lstStyle/>
          <a:p>
            <a:pPr indent="0" lvl="0" marL="0" marR="0" rtl="0" algn="l">
              <a:spcBef>
                <a:spcPts val="0"/>
              </a:spcBef>
              <a:spcAft>
                <a:spcPts val="0"/>
              </a:spcAft>
              <a:buNone/>
            </a:pPr>
            <a:r>
              <a:rPr lang="en-US" sz="6000">
                <a:solidFill>
                  <a:schemeClr val="lt1"/>
                </a:solidFill>
                <a:latin typeface="Lato Light"/>
                <a:ea typeface="Lato Light"/>
                <a:cs typeface="Lato Light"/>
                <a:sym typeface="Lato Light"/>
              </a:rPr>
              <a:t>90%</a:t>
            </a:r>
            <a:endParaRPr sz="6000">
              <a:solidFill>
                <a:schemeClr val="lt1"/>
              </a:solidFill>
              <a:latin typeface="Lato Light"/>
              <a:ea typeface="Lato Light"/>
              <a:cs typeface="Lato Light"/>
              <a:sym typeface="Lato Light"/>
            </a:endParaRPr>
          </a:p>
        </p:txBody>
      </p:sp>
      <p:grpSp>
        <p:nvGrpSpPr>
          <p:cNvPr id="10282" name="Google Shape;10282;p232"/>
          <p:cNvGrpSpPr/>
          <p:nvPr/>
        </p:nvGrpSpPr>
        <p:grpSpPr>
          <a:xfrm>
            <a:off x="698867" y="1659748"/>
            <a:ext cx="4680951" cy="3940791"/>
            <a:chOff x="5824072" y="2205335"/>
            <a:chExt cx="4680951" cy="3940791"/>
          </a:xfrm>
        </p:grpSpPr>
        <p:grpSp>
          <p:nvGrpSpPr>
            <p:cNvPr id="10283" name="Google Shape;10283;p232"/>
            <p:cNvGrpSpPr/>
            <p:nvPr/>
          </p:nvGrpSpPr>
          <p:grpSpPr>
            <a:xfrm>
              <a:off x="6676572" y="2205335"/>
              <a:ext cx="3828451" cy="1073611"/>
              <a:chOff x="1559977" y="4277425"/>
              <a:chExt cx="3828451" cy="1073611"/>
            </a:xfrm>
          </p:grpSpPr>
          <p:sp>
            <p:nvSpPr>
              <p:cNvPr id="10284" name="Google Shape;10284;p23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01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10285" name="Google Shape;10285;p23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10286" name="Google Shape;10286;p232"/>
            <p:cNvGrpSpPr/>
            <p:nvPr/>
          </p:nvGrpSpPr>
          <p:grpSpPr>
            <a:xfrm>
              <a:off x="6676572" y="3638925"/>
              <a:ext cx="3828451" cy="1073611"/>
              <a:chOff x="1559977" y="4277425"/>
              <a:chExt cx="3828451" cy="1073611"/>
            </a:xfrm>
          </p:grpSpPr>
          <p:sp>
            <p:nvSpPr>
              <p:cNvPr id="10287" name="Google Shape;10287;p23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02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10288" name="Google Shape;10288;p23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10289" name="Google Shape;10289;p232"/>
            <p:cNvGrpSpPr/>
            <p:nvPr/>
          </p:nvGrpSpPr>
          <p:grpSpPr>
            <a:xfrm>
              <a:off x="6676572" y="5072515"/>
              <a:ext cx="3828451" cy="1073611"/>
              <a:chOff x="1559977" y="4277425"/>
              <a:chExt cx="3828451" cy="1073611"/>
            </a:xfrm>
          </p:grpSpPr>
          <p:sp>
            <p:nvSpPr>
              <p:cNvPr id="10290" name="Google Shape;10290;p23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03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10291" name="Google Shape;10291;p23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10292" name="Google Shape;10292;p232"/>
            <p:cNvSpPr/>
            <p:nvPr/>
          </p:nvSpPr>
          <p:spPr>
            <a:xfrm>
              <a:off x="5824072" y="2205335"/>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10293" name="Google Shape;10293;p232"/>
            <p:cNvSpPr/>
            <p:nvPr/>
          </p:nvSpPr>
          <p:spPr>
            <a:xfrm>
              <a:off x="5824072" y="3643306"/>
              <a:ext cx="642258" cy="642258"/>
            </a:xfrm>
            <a:prstGeom prst="roundRect">
              <a:avLst>
                <a:gd fmla="val 2175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sp>
          <p:nvSpPr>
            <p:cNvPr id="10294" name="Google Shape;10294;p232"/>
            <p:cNvSpPr/>
            <p:nvPr/>
          </p:nvSpPr>
          <p:spPr>
            <a:xfrm>
              <a:off x="5824072" y="5069220"/>
              <a:ext cx="642258" cy="642258"/>
            </a:xfrm>
            <a:prstGeom prst="roundRect">
              <a:avLst>
                <a:gd fmla="val 2175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Lato Light"/>
                <a:ea typeface="Lato Light"/>
                <a:cs typeface="Lato Light"/>
                <a:sym typeface="Lato Light"/>
              </a:endParaRPr>
            </a:p>
          </p:txBody>
        </p:sp>
        <p:pic>
          <p:nvPicPr>
            <p:cNvPr id="10295" name="Google Shape;10295;p232"/>
            <p:cNvPicPr preferRelativeResize="0"/>
            <p:nvPr/>
          </p:nvPicPr>
          <p:blipFill rotWithShape="1">
            <a:blip r:embed="rId3">
              <a:alphaModFix/>
            </a:blip>
            <a:srcRect b="0" l="0" r="0" t="0"/>
            <a:stretch/>
          </p:blipFill>
          <p:spPr>
            <a:xfrm>
              <a:off x="5903210" y="5268638"/>
              <a:ext cx="495000" cy="303750"/>
            </a:xfrm>
            <a:prstGeom prst="rect">
              <a:avLst/>
            </a:prstGeom>
            <a:noFill/>
            <a:ln>
              <a:noFill/>
            </a:ln>
          </p:spPr>
        </p:pic>
        <p:pic>
          <p:nvPicPr>
            <p:cNvPr id="10296" name="Google Shape;10296;p232"/>
            <p:cNvPicPr preferRelativeResize="0"/>
            <p:nvPr/>
          </p:nvPicPr>
          <p:blipFill rotWithShape="1">
            <a:blip r:embed="rId4">
              <a:alphaModFix/>
            </a:blip>
            <a:srcRect b="0" l="0" r="0" t="0"/>
            <a:stretch/>
          </p:blipFill>
          <p:spPr>
            <a:xfrm>
              <a:off x="5950568" y="2321539"/>
              <a:ext cx="427500" cy="438750"/>
            </a:xfrm>
            <a:prstGeom prst="rect">
              <a:avLst/>
            </a:prstGeom>
            <a:noFill/>
            <a:ln>
              <a:noFill/>
            </a:ln>
          </p:spPr>
        </p:pic>
        <p:pic>
          <p:nvPicPr>
            <p:cNvPr id="10297" name="Google Shape;10297;p232"/>
            <p:cNvPicPr preferRelativeResize="0"/>
            <p:nvPr/>
          </p:nvPicPr>
          <p:blipFill rotWithShape="1">
            <a:blip r:embed="rId5">
              <a:alphaModFix/>
            </a:blip>
            <a:srcRect b="0" l="0" r="0" t="0"/>
            <a:stretch/>
          </p:blipFill>
          <p:spPr>
            <a:xfrm>
              <a:off x="5942701" y="3711310"/>
              <a:ext cx="405000" cy="506250"/>
            </a:xfrm>
            <a:prstGeom prst="rect">
              <a:avLst/>
            </a:prstGeom>
            <a:noFill/>
            <a:ln>
              <a:noFill/>
            </a:ln>
          </p:spPr>
        </p:pic>
      </p:gr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301" name="Shape 10301"/>
        <p:cNvGrpSpPr/>
        <p:nvPr/>
      </p:nvGrpSpPr>
      <p:grpSpPr>
        <a:xfrm>
          <a:off x="0" y="0"/>
          <a:ext cx="0" cy="0"/>
          <a:chOff x="0" y="0"/>
          <a:chExt cx="0" cy="0"/>
        </a:xfrm>
      </p:grpSpPr>
      <p:grpSp>
        <p:nvGrpSpPr>
          <p:cNvPr id="10302" name="Google Shape;10302;p233"/>
          <p:cNvGrpSpPr/>
          <p:nvPr/>
        </p:nvGrpSpPr>
        <p:grpSpPr>
          <a:xfrm rot="-5400000">
            <a:off x="2030495" y="2877591"/>
            <a:ext cx="7695378" cy="4395047"/>
            <a:chOff x="-10" y="1499577"/>
            <a:chExt cx="7695378" cy="4395047"/>
          </a:xfrm>
        </p:grpSpPr>
        <p:grpSp>
          <p:nvGrpSpPr>
            <p:cNvPr id="10303" name="Google Shape;10303;p233"/>
            <p:cNvGrpSpPr/>
            <p:nvPr/>
          </p:nvGrpSpPr>
          <p:grpSpPr>
            <a:xfrm rot="5400000">
              <a:off x="2296378" y="169961"/>
              <a:ext cx="2567829" cy="7160605"/>
              <a:chOff x="4129991" y="2142486"/>
              <a:chExt cx="2567829" cy="7160605"/>
            </a:xfrm>
          </p:grpSpPr>
          <p:sp>
            <p:nvSpPr>
              <p:cNvPr id="10304" name="Google Shape;10304;p233"/>
              <p:cNvSpPr/>
              <p:nvPr/>
            </p:nvSpPr>
            <p:spPr>
              <a:xfrm>
                <a:off x="5739058" y="2949589"/>
                <a:ext cx="958761" cy="6353500"/>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3556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305" name="Google Shape;10305;p233"/>
              <p:cNvSpPr/>
              <p:nvPr/>
            </p:nvSpPr>
            <p:spPr>
              <a:xfrm>
                <a:off x="6071609" y="4505430"/>
                <a:ext cx="626211" cy="4797661"/>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355600">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306" name="Google Shape;10306;p233"/>
              <p:cNvSpPr/>
              <p:nvPr/>
            </p:nvSpPr>
            <p:spPr>
              <a:xfrm flipH="1">
                <a:off x="4164777" y="2142486"/>
                <a:ext cx="1236715" cy="7160601"/>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3556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307" name="Google Shape;10307;p233"/>
              <p:cNvSpPr/>
              <p:nvPr/>
            </p:nvSpPr>
            <p:spPr>
              <a:xfrm flipH="1">
                <a:off x="4138789" y="3553603"/>
                <a:ext cx="926585" cy="5749482"/>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3556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0308" name="Google Shape;10308;p233"/>
              <p:cNvSpPr/>
              <p:nvPr/>
            </p:nvSpPr>
            <p:spPr>
              <a:xfrm flipH="1">
                <a:off x="4129991" y="5041682"/>
                <a:ext cx="599535" cy="4261401"/>
              </a:xfrm>
              <a:custGeom>
                <a:rect b="b" l="l" r="r" t="t"/>
                <a:pathLst>
                  <a:path extrusionOk="0" h="4565302" w="1751018">
                    <a:moveTo>
                      <a:pt x="0" y="4565302"/>
                    </a:moveTo>
                    <a:lnTo>
                      <a:pt x="0" y="260698"/>
                    </a:lnTo>
                    <a:cubicBezTo>
                      <a:pt x="0" y="116718"/>
                      <a:pt x="116718" y="0"/>
                      <a:pt x="260698" y="0"/>
                    </a:cubicBezTo>
                    <a:lnTo>
                      <a:pt x="1751018" y="0"/>
                    </a:lnTo>
                  </a:path>
                </a:pathLst>
              </a:custGeom>
              <a:noFill/>
              <a:ln cap="flat" cmpd="sng" w="3556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sp>
          <p:nvSpPr>
            <p:cNvPr id="10309" name="Google Shape;10309;p233"/>
            <p:cNvSpPr/>
            <p:nvPr/>
          </p:nvSpPr>
          <p:spPr>
            <a:xfrm>
              <a:off x="3740627" y="1501179"/>
              <a:ext cx="1041543" cy="1043139"/>
            </a:xfrm>
            <a:prstGeom prst="ellipse">
              <a:avLst/>
            </a:pr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nvGrpSpPr>
            <p:cNvPr id="10310" name="Google Shape;10310;p233"/>
            <p:cNvGrpSpPr/>
            <p:nvPr/>
          </p:nvGrpSpPr>
          <p:grpSpPr>
            <a:xfrm>
              <a:off x="5257367" y="1499577"/>
              <a:ext cx="1042339" cy="1043140"/>
              <a:chOff x="477838" y="2630488"/>
              <a:chExt cx="2062163" cy="2063750"/>
            </a:xfrm>
          </p:grpSpPr>
          <p:sp>
            <p:nvSpPr>
              <p:cNvPr id="10311" name="Google Shape;10311;p233"/>
              <p:cNvSpPr/>
              <p:nvPr/>
            </p:nvSpPr>
            <p:spPr>
              <a:xfrm>
                <a:off x="477838" y="2630488"/>
                <a:ext cx="2062163" cy="2063750"/>
              </a:xfrm>
              <a:prstGeom prst="ellipse">
                <a:avLst/>
              </a:pr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312" name="Google Shape;10312;p233"/>
              <p:cNvSpPr/>
              <p:nvPr/>
            </p:nvSpPr>
            <p:spPr>
              <a:xfrm rot="5400000">
                <a:off x="850900" y="3248025"/>
                <a:ext cx="1316039" cy="833436"/>
              </a:xfrm>
              <a:custGeom>
                <a:rect b="b" l="l" r="r" t="t"/>
                <a:pathLst>
                  <a:path extrusionOk="0" h="143" w="226">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0313" name="Google Shape;10313;p233"/>
            <p:cNvGrpSpPr/>
            <p:nvPr/>
          </p:nvGrpSpPr>
          <p:grpSpPr>
            <a:xfrm>
              <a:off x="6653029" y="1499577"/>
              <a:ext cx="1042339" cy="1043140"/>
              <a:chOff x="3622675" y="2641600"/>
              <a:chExt cx="2062163" cy="2063750"/>
            </a:xfrm>
          </p:grpSpPr>
          <p:sp>
            <p:nvSpPr>
              <p:cNvPr id="10314" name="Google Shape;10314;p233"/>
              <p:cNvSpPr/>
              <p:nvPr/>
            </p:nvSpPr>
            <p:spPr>
              <a:xfrm>
                <a:off x="3622675" y="2641600"/>
                <a:ext cx="2062163" cy="2063750"/>
              </a:xfrm>
              <a:prstGeom prst="ellipse">
                <a:avLst/>
              </a:pr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315" name="Google Shape;10315;p233"/>
              <p:cNvSpPr/>
              <p:nvPr/>
            </p:nvSpPr>
            <p:spPr>
              <a:xfrm rot="5400000">
                <a:off x="4170362" y="3049590"/>
                <a:ext cx="966790" cy="1247773"/>
              </a:xfrm>
              <a:custGeom>
                <a:rect b="b" l="l" r="r" t="t"/>
                <a:pathLst>
                  <a:path extrusionOk="0" h="214" w="166">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0316" name="Google Shape;10316;p233"/>
            <p:cNvGrpSpPr/>
            <p:nvPr/>
          </p:nvGrpSpPr>
          <p:grpSpPr>
            <a:xfrm>
              <a:off x="4266408" y="4851484"/>
              <a:ext cx="1044747" cy="1043140"/>
              <a:chOff x="7077075" y="2630488"/>
              <a:chExt cx="2066925" cy="2063750"/>
            </a:xfrm>
          </p:grpSpPr>
          <p:sp>
            <p:nvSpPr>
              <p:cNvPr id="10317" name="Google Shape;10317;p233"/>
              <p:cNvSpPr/>
              <p:nvPr/>
            </p:nvSpPr>
            <p:spPr>
              <a:xfrm>
                <a:off x="7077075" y="2630488"/>
                <a:ext cx="2066925" cy="2063750"/>
              </a:xfrm>
              <a:prstGeom prst="ellipse">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318" name="Google Shape;10318;p233"/>
              <p:cNvSpPr/>
              <p:nvPr/>
            </p:nvSpPr>
            <p:spPr>
              <a:xfrm rot="5400000">
                <a:off x="7558921" y="3162051"/>
                <a:ext cx="1283231" cy="1124035"/>
              </a:xfrm>
              <a:custGeom>
                <a:rect b="b" l="l" r="r" t="t"/>
                <a:pathLst>
                  <a:path extrusionOk="0" h="241" w="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0319" name="Google Shape;10319;p233"/>
            <p:cNvGrpSpPr/>
            <p:nvPr/>
          </p:nvGrpSpPr>
          <p:grpSpPr>
            <a:xfrm>
              <a:off x="5832324" y="4850169"/>
              <a:ext cx="1042339" cy="1043140"/>
              <a:chOff x="0" y="438150"/>
              <a:chExt cx="2062163" cy="2063750"/>
            </a:xfrm>
          </p:grpSpPr>
          <p:sp>
            <p:nvSpPr>
              <p:cNvPr id="10320" name="Google Shape;10320;p233"/>
              <p:cNvSpPr/>
              <p:nvPr/>
            </p:nvSpPr>
            <p:spPr>
              <a:xfrm>
                <a:off x="0" y="438150"/>
                <a:ext cx="2062163" cy="2063750"/>
              </a:xfrm>
              <a:prstGeom prst="ellipse">
                <a:avLst/>
              </a:pr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321" name="Google Shape;10321;p233"/>
              <p:cNvSpPr/>
              <p:nvPr/>
            </p:nvSpPr>
            <p:spPr>
              <a:xfrm rot="5400000">
                <a:off x="471487" y="839789"/>
                <a:ext cx="1119190" cy="1254123"/>
              </a:xfrm>
              <a:custGeom>
                <a:rect b="b" l="l" r="r" t="t"/>
                <a:pathLst>
                  <a:path extrusionOk="0" h="215" w="192">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10322" name="Google Shape;10322;p233"/>
            <p:cNvSpPr txBox="1"/>
            <p:nvPr/>
          </p:nvSpPr>
          <p:spPr>
            <a:xfrm>
              <a:off x="3063023" y="2873504"/>
              <a:ext cx="10345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a:ea typeface="Lato"/>
                  <a:cs typeface="Lato"/>
                  <a:sym typeface="Lato"/>
                </a:rPr>
                <a:t>Expert</a:t>
              </a:r>
              <a:endParaRPr sz="1600">
                <a:solidFill>
                  <a:schemeClr val="lt1"/>
                </a:solidFill>
                <a:latin typeface="Lato"/>
                <a:ea typeface="Lato"/>
                <a:cs typeface="Lato"/>
                <a:sym typeface="Lato"/>
              </a:endParaRPr>
            </a:p>
          </p:txBody>
        </p:sp>
        <p:sp>
          <p:nvSpPr>
            <p:cNvPr id="10323" name="Google Shape;10323;p233"/>
            <p:cNvSpPr txBox="1"/>
            <p:nvPr/>
          </p:nvSpPr>
          <p:spPr>
            <a:xfrm>
              <a:off x="2874736" y="3210349"/>
              <a:ext cx="260400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a:ea typeface="Lato"/>
                  <a:cs typeface="Lato"/>
                  <a:sym typeface="Lato"/>
                </a:rPr>
                <a:t>Web Development System</a:t>
              </a:r>
              <a:endParaRPr sz="1600">
                <a:solidFill>
                  <a:schemeClr val="lt1"/>
                </a:solidFill>
                <a:latin typeface="Lato"/>
                <a:ea typeface="Lato"/>
                <a:cs typeface="Lato"/>
                <a:sym typeface="Lato"/>
              </a:endParaRPr>
            </a:p>
          </p:txBody>
        </p:sp>
        <p:sp>
          <p:nvSpPr>
            <p:cNvPr id="10324" name="Google Shape;10324;p233"/>
            <p:cNvSpPr txBox="1"/>
            <p:nvPr/>
          </p:nvSpPr>
          <p:spPr>
            <a:xfrm>
              <a:off x="3222315" y="3542659"/>
              <a:ext cx="2564018"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a:ea typeface="Lato"/>
                  <a:cs typeface="Lato"/>
                  <a:sym typeface="Lato"/>
                </a:rPr>
                <a:t>Presentation Complex</a:t>
              </a:r>
              <a:endParaRPr sz="1600">
                <a:solidFill>
                  <a:schemeClr val="lt1"/>
                </a:solidFill>
                <a:latin typeface="Lato"/>
                <a:ea typeface="Lato"/>
                <a:cs typeface="Lato"/>
                <a:sym typeface="Lato"/>
              </a:endParaRPr>
            </a:p>
          </p:txBody>
        </p:sp>
        <p:sp>
          <p:nvSpPr>
            <p:cNvPr id="10325" name="Google Shape;10325;p233"/>
            <p:cNvSpPr txBox="1"/>
            <p:nvPr/>
          </p:nvSpPr>
          <p:spPr>
            <a:xfrm>
              <a:off x="2863204" y="3896550"/>
              <a:ext cx="2394163"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lt1"/>
                  </a:solidFill>
                  <a:latin typeface="Lato"/>
                  <a:ea typeface="Lato"/>
                  <a:cs typeface="Lato"/>
                  <a:sym typeface="Lato"/>
                </a:rPr>
                <a:t>Convert to SmartArt</a:t>
              </a:r>
              <a:endParaRPr sz="1600">
                <a:solidFill>
                  <a:schemeClr val="lt1"/>
                </a:solidFill>
                <a:latin typeface="Lato"/>
                <a:ea typeface="Lato"/>
                <a:cs typeface="Lato"/>
                <a:sym typeface="Lato"/>
              </a:endParaRPr>
            </a:p>
          </p:txBody>
        </p:sp>
        <p:sp>
          <p:nvSpPr>
            <p:cNvPr id="10326" name="Google Shape;10326;p233"/>
            <p:cNvSpPr txBox="1"/>
            <p:nvPr/>
          </p:nvSpPr>
          <p:spPr>
            <a:xfrm>
              <a:off x="2450309" y="4234015"/>
              <a:ext cx="2580636"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Lato"/>
                  <a:ea typeface="Lato"/>
                  <a:cs typeface="Lato"/>
                  <a:sym typeface="Lato"/>
                </a:rPr>
                <a:t>Smart Art</a:t>
              </a:r>
              <a:endParaRPr sz="1600">
                <a:solidFill>
                  <a:schemeClr val="lt1"/>
                </a:solidFill>
                <a:latin typeface="Lato"/>
                <a:ea typeface="Lato"/>
                <a:cs typeface="Lato"/>
                <a:sym typeface="Lato"/>
              </a:endParaRPr>
            </a:p>
          </p:txBody>
        </p:sp>
      </p:grpSp>
      <p:sp>
        <p:nvSpPr>
          <p:cNvPr id="10327" name="Google Shape;10327;p233"/>
          <p:cNvSpPr/>
          <p:nvPr/>
        </p:nvSpPr>
        <p:spPr>
          <a:xfrm>
            <a:off x="3920578" y="4299010"/>
            <a:ext cx="558072" cy="592414"/>
          </a:xfrm>
          <a:custGeom>
            <a:rect b="b" l="l" r="r" t="t"/>
            <a:pathLst>
              <a:path extrusionOk="0" h="588" w="554">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28" name="Google Shape;10328;p233"/>
          <p:cNvSpPr/>
          <p:nvPr/>
        </p:nvSpPr>
        <p:spPr>
          <a:xfrm>
            <a:off x="8436265" y="2252346"/>
            <a:ext cx="2174157" cy="694036"/>
          </a:xfrm>
          <a:prstGeom prst="rect">
            <a:avLst/>
          </a:prstGeom>
          <a:noFill/>
          <a:ln>
            <a:noFill/>
          </a:ln>
        </p:spPr>
        <p:txBody>
          <a:bodyPr anchorCtr="0" anchor="t" bIns="0" lIns="0" spcFirstLastPara="1" rIns="0" wrap="square" tIns="0">
            <a:noAutofit/>
          </a:bodyPr>
          <a:lstStyle/>
          <a:p>
            <a:pPr indent="0" lvl="0" marL="0" marR="0" rtl="0" algn="l">
              <a:lnSpc>
                <a:spcPct val="89000"/>
              </a:lnSpc>
              <a:spcBef>
                <a:spcPts val="0"/>
              </a:spcBef>
              <a:spcAft>
                <a:spcPts val="0"/>
              </a:spcAft>
              <a:buNone/>
            </a:pPr>
            <a:r>
              <a:rPr lang="en-US" sz="2133">
                <a:solidFill>
                  <a:schemeClr val="dk1"/>
                </a:solidFill>
                <a:latin typeface="Lato Light"/>
                <a:ea typeface="Lato Light"/>
                <a:cs typeface="Lato Light"/>
                <a:sym typeface="Lato Light"/>
              </a:rPr>
              <a:t>04:00 / 06:50</a:t>
            </a:r>
            <a:endParaRPr/>
          </a:p>
          <a:p>
            <a:pPr indent="0" lvl="0" marL="0" marR="0" rtl="0" algn="l">
              <a:lnSpc>
                <a:spcPct val="89000"/>
              </a:lnSpc>
              <a:spcBef>
                <a:spcPts val="0"/>
              </a:spcBef>
              <a:spcAft>
                <a:spcPts val="0"/>
              </a:spcAft>
              <a:buNone/>
            </a:pPr>
            <a:r>
              <a:rPr lang="en-US" sz="1467">
                <a:solidFill>
                  <a:schemeClr val="dk1"/>
                </a:solidFill>
                <a:latin typeface="Lato Light"/>
                <a:ea typeface="Lato Light"/>
                <a:cs typeface="Lato Light"/>
                <a:sym typeface="Lato Light"/>
              </a:rPr>
              <a:t>Sed eget nibh cursus, aliquet arcu ut</a:t>
            </a:r>
            <a:endParaRPr sz="1467">
              <a:solidFill>
                <a:schemeClr val="dk1"/>
              </a:solidFill>
              <a:latin typeface="Lato Light"/>
              <a:ea typeface="Lato Light"/>
              <a:cs typeface="Lato Light"/>
              <a:sym typeface="Lato Light"/>
            </a:endParaRPr>
          </a:p>
        </p:txBody>
      </p:sp>
      <p:sp>
        <p:nvSpPr>
          <p:cNvPr id="10329" name="Google Shape;10329;p233"/>
          <p:cNvSpPr/>
          <p:nvPr/>
        </p:nvSpPr>
        <p:spPr>
          <a:xfrm>
            <a:off x="1297678" y="2832236"/>
            <a:ext cx="2174157" cy="694036"/>
          </a:xfrm>
          <a:prstGeom prst="rect">
            <a:avLst/>
          </a:prstGeom>
          <a:noFill/>
          <a:ln>
            <a:noFill/>
          </a:ln>
        </p:spPr>
        <p:txBody>
          <a:bodyPr anchorCtr="0" anchor="t" bIns="0" lIns="0" spcFirstLastPara="1" rIns="0" wrap="square" tIns="0">
            <a:noAutofit/>
          </a:bodyPr>
          <a:lstStyle/>
          <a:p>
            <a:pPr indent="0" lvl="0" marL="0" marR="0" rtl="0" algn="r">
              <a:lnSpc>
                <a:spcPct val="89000"/>
              </a:lnSpc>
              <a:spcBef>
                <a:spcPts val="0"/>
              </a:spcBef>
              <a:spcAft>
                <a:spcPts val="0"/>
              </a:spcAft>
              <a:buNone/>
            </a:pPr>
            <a:r>
              <a:rPr lang="en-US" sz="2133">
                <a:solidFill>
                  <a:schemeClr val="dk1"/>
                </a:solidFill>
                <a:latin typeface="Lato Light"/>
                <a:ea typeface="Lato Light"/>
                <a:cs typeface="Lato Light"/>
                <a:sym typeface="Lato Light"/>
              </a:rPr>
              <a:t>14:75 / 17:50</a:t>
            </a:r>
            <a:endParaRPr/>
          </a:p>
          <a:p>
            <a:pPr indent="0" lvl="0" marL="0" marR="0" rtl="0" algn="r">
              <a:lnSpc>
                <a:spcPct val="89000"/>
              </a:lnSpc>
              <a:spcBef>
                <a:spcPts val="0"/>
              </a:spcBef>
              <a:spcAft>
                <a:spcPts val="0"/>
              </a:spcAft>
              <a:buNone/>
            </a:pPr>
            <a:r>
              <a:rPr lang="en-US" sz="1467">
                <a:solidFill>
                  <a:schemeClr val="dk1"/>
                </a:solidFill>
                <a:latin typeface="Lato Light"/>
                <a:ea typeface="Lato Light"/>
                <a:cs typeface="Lato Light"/>
                <a:sym typeface="Lato Light"/>
              </a:rPr>
              <a:t>Sed eget nibh cursus, aliquet arcu ut</a:t>
            </a:r>
            <a:endParaRPr sz="1467">
              <a:solidFill>
                <a:schemeClr val="dk1"/>
              </a:solidFill>
              <a:latin typeface="Lato Light"/>
              <a:ea typeface="Lato Light"/>
              <a:cs typeface="Lato Light"/>
              <a:sym typeface="Lato Light"/>
            </a:endParaRPr>
          </a:p>
        </p:txBody>
      </p:sp>
      <p:sp>
        <p:nvSpPr>
          <p:cNvPr id="10330" name="Google Shape;10330;p233"/>
          <p:cNvSpPr/>
          <p:nvPr/>
        </p:nvSpPr>
        <p:spPr>
          <a:xfrm>
            <a:off x="1282958" y="1490435"/>
            <a:ext cx="2174157" cy="694036"/>
          </a:xfrm>
          <a:prstGeom prst="rect">
            <a:avLst/>
          </a:prstGeom>
          <a:noFill/>
          <a:ln>
            <a:noFill/>
          </a:ln>
        </p:spPr>
        <p:txBody>
          <a:bodyPr anchorCtr="0" anchor="t" bIns="0" lIns="0" spcFirstLastPara="1" rIns="0" wrap="square" tIns="0">
            <a:noAutofit/>
          </a:bodyPr>
          <a:lstStyle/>
          <a:p>
            <a:pPr indent="0" lvl="0" marL="0" marR="0" rtl="0" algn="r">
              <a:lnSpc>
                <a:spcPct val="89000"/>
              </a:lnSpc>
              <a:spcBef>
                <a:spcPts val="0"/>
              </a:spcBef>
              <a:spcAft>
                <a:spcPts val="0"/>
              </a:spcAft>
              <a:buNone/>
            </a:pPr>
            <a:r>
              <a:rPr lang="en-US" sz="2133">
                <a:solidFill>
                  <a:schemeClr val="dk1"/>
                </a:solidFill>
                <a:latin typeface="Lato Light"/>
                <a:ea typeface="Lato Light"/>
                <a:cs typeface="Lato Light"/>
                <a:sym typeface="Lato Light"/>
              </a:rPr>
              <a:t>18:00 / 19:50</a:t>
            </a:r>
            <a:endParaRPr/>
          </a:p>
          <a:p>
            <a:pPr indent="0" lvl="0" marL="0" marR="0" rtl="0" algn="r">
              <a:lnSpc>
                <a:spcPct val="89000"/>
              </a:lnSpc>
              <a:spcBef>
                <a:spcPts val="0"/>
              </a:spcBef>
              <a:spcAft>
                <a:spcPts val="0"/>
              </a:spcAft>
              <a:buNone/>
            </a:pPr>
            <a:r>
              <a:rPr lang="en-US" sz="1467">
                <a:solidFill>
                  <a:schemeClr val="dk1"/>
                </a:solidFill>
                <a:latin typeface="Lato Light"/>
                <a:ea typeface="Lato Light"/>
                <a:cs typeface="Lato Light"/>
                <a:sym typeface="Lato Light"/>
              </a:rPr>
              <a:t>Sed eget nibh cursus, aliquet arcu ut</a:t>
            </a:r>
            <a:endParaRPr sz="1467">
              <a:solidFill>
                <a:schemeClr val="dk1"/>
              </a:solidFill>
              <a:latin typeface="Lato Light"/>
              <a:ea typeface="Lato Light"/>
              <a:cs typeface="Lato Light"/>
              <a:sym typeface="Lato Light"/>
            </a:endParaRPr>
          </a:p>
        </p:txBody>
      </p:sp>
      <p:sp>
        <p:nvSpPr>
          <p:cNvPr id="10331" name="Google Shape;10331;p233"/>
          <p:cNvSpPr/>
          <p:nvPr/>
        </p:nvSpPr>
        <p:spPr>
          <a:xfrm>
            <a:off x="8436264" y="3724432"/>
            <a:ext cx="2174157" cy="694036"/>
          </a:xfrm>
          <a:prstGeom prst="rect">
            <a:avLst/>
          </a:prstGeom>
          <a:noFill/>
          <a:ln>
            <a:noFill/>
          </a:ln>
        </p:spPr>
        <p:txBody>
          <a:bodyPr anchorCtr="0" anchor="t" bIns="0" lIns="0" spcFirstLastPara="1" rIns="0" wrap="square" tIns="0">
            <a:noAutofit/>
          </a:bodyPr>
          <a:lstStyle/>
          <a:p>
            <a:pPr indent="0" lvl="0" marL="0" marR="0" rtl="0" algn="l">
              <a:lnSpc>
                <a:spcPct val="89000"/>
              </a:lnSpc>
              <a:spcBef>
                <a:spcPts val="0"/>
              </a:spcBef>
              <a:spcAft>
                <a:spcPts val="0"/>
              </a:spcAft>
              <a:buNone/>
            </a:pPr>
            <a:r>
              <a:rPr lang="en-US" sz="2133">
                <a:solidFill>
                  <a:schemeClr val="dk1"/>
                </a:solidFill>
                <a:latin typeface="Lato Light"/>
                <a:ea typeface="Lato Light"/>
                <a:cs typeface="Lato Light"/>
                <a:sym typeface="Lato Light"/>
              </a:rPr>
              <a:t>05:15 / 07:50</a:t>
            </a:r>
            <a:endParaRPr/>
          </a:p>
          <a:p>
            <a:pPr indent="0" lvl="0" marL="0" marR="0" rtl="0" algn="l">
              <a:lnSpc>
                <a:spcPct val="89000"/>
              </a:lnSpc>
              <a:spcBef>
                <a:spcPts val="0"/>
              </a:spcBef>
              <a:spcAft>
                <a:spcPts val="0"/>
              </a:spcAft>
              <a:buNone/>
            </a:pPr>
            <a:r>
              <a:rPr lang="en-US" sz="1467">
                <a:solidFill>
                  <a:schemeClr val="dk1"/>
                </a:solidFill>
                <a:latin typeface="Lato Light"/>
                <a:ea typeface="Lato Light"/>
                <a:cs typeface="Lato Light"/>
                <a:sym typeface="Lato Light"/>
              </a:rPr>
              <a:t>Sed eget nibh cursus, aliquet arcu ut</a:t>
            </a:r>
            <a:endParaRPr sz="1467">
              <a:solidFill>
                <a:schemeClr val="dk1"/>
              </a:solidFill>
              <a:latin typeface="Lato Light"/>
              <a:ea typeface="Lato Light"/>
              <a:cs typeface="Lato Light"/>
              <a:sym typeface="Lato Light"/>
            </a:endParaRPr>
          </a:p>
        </p:txBody>
      </p:sp>
      <p:sp>
        <p:nvSpPr>
          <p:cNvPr id="10332" name="Google Shape;10332;p233"/>
          <p:cNvSpPr/>
          <p:nvPr/>
        </p:nvSpPr>
        <p:spPr>
          <a:xfrm>
            <a:off x="1299766" y="4372598"/>
            <a:ext cx="2174157" cy="694036"/>
          </a:xfrm>
          <a:prstGeom prst="rect">
            <a:avLst/>
          </a:prstGeom>
          <a:noFill/>
          <a:ln>
            <a:noFill/>
          </a:ln>
        </p:spPr>
        <p:txBody>
          <a:bodyPr anchorCtr="0" anchor="t" bIns="0" lIns="0" spcFirstLastPara="1" rIns="0" wrap="square" tIns="0">
            <a:noAutofit/>
          </a:bodyPr>
          <a:lstStyle/>
          <a:p>
            <a:pPr indent="0" lvl="0" marL="0" marR="0" rtl="0" algn="r">
              <a:lnSpc>
                <a:spcPct val="89000"/>
              </a:lnSpc>
              <a:spcBef>
                <a:spcPts val="0"/>
              </a:spcBef>
              <a:spcAft>
                <a:spcPts val="0"/>
              </a:spcAft>
              <a:buNone/>
            </a:pPr>
            <a:r>
              <a:rPr lang="en-US" sz="2133">
                <a:solidFill>
                  <a:schemeClr val="dk1"/>
                </a:solidFill>
                <a:latin typeface="Lato Light"/>
                <a:ea typeface="Lato Light"/>
                <a:cs typeface="Lato Light"/>
                <a:sym typeface="Lato Light"/>
              </a:rPr>
              <a:t>14:75 / 17:50</a:t>
            </a:r>
            <a:endParaRPr/>
          </a:p>
          <a:p>
            <a:pPr indent="0" lvl="0" marL="0" marR="0" rtl="0" algn="r">
              <a:lnSpc>
                <a:spcPct val="89000"/>
              </a:lnSpc>
              <a:spcBef>
                <a:spcPts val="0"/>
              </a:spcBef>
              <a:spcAft>
                <a:spcPts val="0"/>
              </a:spcAft>
              <a:buNone/>
            </a:pPr>
            <a:r>
              <a:rPr lang="en-US" sz="1467">
                <a:solidFill>
                  <a:schemeClr val="dk1"/>
                </a:solidFill>
                <a:latin typeface="Lato Light"/>
                <a:ea typeface="Lato Light"/>
                <a:cs typeface="Lato Light"/>
                <a:sym typeface="Lato Light"/>
              </a:rPr>
              <a:t>Sed eget nibh cursus, aliquet arcu ut</a:t>
            </a:r>
            <a:endParaRPr sz="1467">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200"/>
                                  </p:stCondLst>
                                  <p:childTnLst>
                                    <p:set>
                                      <p:cBhvr>
                                        <p:cTn dur="1" fill="hold">
                                          <p:stCondLst>
                                            <p:cond delay="0"/>
                                          </p:stCondLst>
                                        </p:cTn>
                                        <p:tgtEl>
                                          <p:spTgt spid="10328"/>
                                        </p:tgtEl>
                                        <p:attrNameLst>
                                          <p:attrName>style.visibility</p:attrName>
                                        </p:attrNameLst>
                                      </p:cBhvr>
                                      <p:to>
                                        <p:strVal val="visible"/>
                                      </p:to>
                                    </p:set>
                                    <p:animEffect filter="fade" transition="in">
                                      <p:cBhvr>
                                        <p:cTn dur="300"/>
                                        <p:tgtEl>
                                          <p:spTgt spid="10328"/>
                                        </p:tgtEl>
                                      </p:cBhvr>
                                    </p:animEffect>
                                  </p:childTnLst>
                                </p:cTn>
                              </p:par>
                              <p:par>
                                <p:cTn fill="hold" nodeType="withEffect" presetClass="entr" presetID="10" presetSubtype="0">
                                  <p:stCondLst>
                                    <p:cond delay="1500"/>
                                  </p:stCondLst>
                                  <p:childTnLst>
                                    <p:set>
                                      <p:cBhvr>
                                        <p:cTn dur="1" fill="hold">
                                          <p:stCondLst>
                                            <p:cond delay="0"/>
                                          </p:stCondLst>
                                        </p:cTn>
                                        <p:tgtEl>
                                          <p:spTgt spid="10329"/>
                                        </p:tgtEl>
                                        <p:attrNameLst>
                                          <p:attrName>style.visibility</p:attrName>
                                        </p:attrNameLst>
                                      </p:cBhvr>
                                      <p:to>
                                        <p:strVal val="visible"/>
                                      </p:to>
                                    </p:set>
                                    <p:animEffect filter="fade" transition="in">
                                      <p:cBhvr>
                                        <p:cTn dur="300"/>
                                        <p:tgtEl>
                                          <p:spTgt spid="10329"/>
                                        </p:tgtEl>
                                      </p:cBhvr>
                                    </p:animEffect>
                                  </p:childTnLst>
                                </p:cTn>
                              </p:par>
                              <p:par>
                                <p:cTn fill="hold" nodeType="withEffect" presetClass="entr" presetID="10" presetSubtype="0">
                                  <p:stCondLst>
                                    <p:cond delay="1800"/>
                                  </p:stCondLst>
                                  <p:childTnLst>
                                    <p:set>
                                      <p:cBhvr>
                                        <p:cTn dur="1" fill="hold">
                                          <p:stCondLst>
                                            <p:cond delay="0"/>
                                          </p:stCondLst>
                                        </p:cTn>
                                        <p:tgtEl>
                                          <p:spTgt spid="10330"/>
                                        </p:tgtEl>
                                        <p:attrNameLst>
                                          <p:attrName>style.visibility</p:attrName>
                                        </p:attrNameLst>
                                      </p:cBhvr>
                                      <p:to>
                                        <p:strVal val="visible"/>
                                      </p:to>
                                    </p:set>
                                    <p:animEffect filter="fade" transition="in">
                                      <p:cBhvr>
                                        <p:cTn dur="300"/>
                                        <p:tgtEl>
                                          <p:spTgt spid="10330"/>
                                        </p:tgtEl>
                                      </p:cBhvr>
                                    </p:animEffect>
                                  </p:childTnLst>
                                </p:cTn>
                              </p:par>
                              <p:par>
                                <p:cTn fill="hold" nodeType="withEffect" presetClass="entr" presetID="10" presetSubtype="0">
                                  <p:stCondLst>
                                    <p:cond delay="600"/>
                                  </p:stCondLst>
                                  <p:childTnLst>
                                    <p:set>
                                      <p:cBhvr>
                                        <p:cTn dur="1" fill="hold">
                                          <p:stCondLst>
                                            <p:cond delay="0"/>
                                          </p:stCondLst>
                                        </p:cTn>
                                        <p:tgtEl>
                                          <p:spTgt spid="10331"/>
                                        </p:tgtEl>
                                        <p:attrNameLst>
                                          <p:attrName>style.visibility</p:attrName>
                                        </p:attrNameLst>
                                      </p:cBhvr>
                                      <p:to>
                                        <p:strVal val="visible"/>
                                      </p:to>
                                    </p:set>
                                    <p:animEffect filter="fade" transition="in">
                                      <p:cBhvr>
                                        <p:cTn dur="300"/>
                                        <p:tgtEl>
                                          <p:spTgt spid="10331"/>
                                        </p:tgtEl>
                                      </p:cBhvr>
                                    </p:animEffect>
                                  </p:childTnLst>
                                </p:cTn>
                              </p:par>
                              <p:par>
                                <p:cTn fill="hold" nodeType="withEffect" presetClass="entr" presetID="10" presetSubtype="0">
                                  <p:stCondLst>
                                    <p:cond delay="1500"/>
                                  </p:stCondLst>
                                  <p:childTnLst>
                                    <p:set>
                                      <p:cBhvr>
                                        <p:cTn dur="1" fill="hold">
                                          <p:stCondLst>
                                            <p:cond delay="0"/>
                                          </p:stCondLst>
                                        </p:cTn>
                                        <p:tgtEl>
                                          <p:spTgt spid="10332"/>
                                        </p:tgtEl>
                                        <p:attrNameLst>
                                          <p:attrName>style.visibility</p:attrName>
                                        </p:attrNameLst>
                                      </p:cBhvr>
                                      <p:to>
                                        <p:strVal val="visible"/>
                                      </p:to>
                                    </p:set>
                                    <p:animEffect filter="fade" transition="in">
                                      <p:cBhvr>
                                        <p:cTn dur="300"/>
                                        <p:tgtEl>
                                          <p:spTgt spid="103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336" name="Shape 10336"/>
        <p:cNvGrpSpPr/>
        <p:nvPr/>
      </p:nvGrpSpPr>
      <p:grpSpPr>
        <a:xfrm>
          <a:off x="0" y="0"/>
          <a:ext cx="0" cy="0"/>
          <a:chOff x="0" y="0"/>
          <a:chExt cx="0" cy="0"/>
        </a:xfrm>
      </p:grpSpPr>
      <p:sp>
        <p:nvSpPr>
          <p:cNvPr id="10337" name="Google Shape;10337;p23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338" name="Google Shape;10338;p23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339" name="Google Shape;10339;p23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340" name="Google Shape;10340;p234"/>
          <p:cNvGrpSpPr/>
          <p:nvPr/>
        </p:nvGrpSpPr>
        <p:grpSpPr>
          <a:xfrm>
            <a:off x="4334453" y="2118938"/>
            <a:ext cx="3691777" cy="3661665"/>
            <a:chOff x="1961" y="581"/>
            <a:chExt cx="3678" cy="3648"/>
          </a:xfrm>
        </p:grpSpPr>
        <p:sp>
          <p:nvSpPr>
            <p:cNvPr id="10341" name="Google Shape;10341;p234"/>
            <p:cNvSpPr/>
            <p:nvPr/>
          </p:nvSpPr>
          <p:spPr>
            <a:xfrm>
              <a:off x="2949" y="3390"/>
              <a:ext cx="588" cy="510"/>
            </a:xfrm>
            <a:custGeom>
              <a:rect b="b" l="l" r="r" t="t"/>
              <a:pathLst>
                <a:path extrusionOk="0" h="248" w="286">
                  <a:moveTo>
                    <a:pt x="122" y="248"/>
                  </a:moveTo>
                  <a:cubicBezTo>
                    <a:pt x="122" y="248"/>
                    <a:pt x="192" y="241"/>
                    <a:pt x="239" y="219"/>
                  </a:cubicBezTo>
                  <a:cubicBezTo>
                    <a:pt x="286" y="197"/>
                    <a:pt x="20" y="0"/>
                    <a:pt x="20" y="0"/>
                  </a:cubicBezTo>
                  <a:cubicBezTo>
                    <a:pt x="20" y="0"/>
                    <a:pt x="0" y="210"/>
                    <a:pt x="76" y="241"/>
                  </a:cubicBezTo>
                  <a:lnTo>
                    <a:pt x="122" y="248"/>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2" name="Google Shape;10342;p234"/>
            <p:cNvSpPr/>
            <p:nvPr/>
          </p:nvSpPr>
          <p:spPr>
            <a:xfrm>
              <a:off x="4799" y="2653"/>
              <a:ext cx="509" cy="589"/>
            </a:xfrm>
            <a:custGeom>
              <a:rect b="b" l="l" r="r" t="t"/>
              <a:pathLst>
                <a:path extrusionOk="0" h="287" w="248">
                  <a:moveTo>
                    <a:pt x="248" y="164"/>
                  </a:moveTo>
                  <a:cubicBezTo>
                    <a:pt x="248" y="164"/>
                    <a:pt x="241" y="95"/>
                    <a:pt x="219" y="48"/>
                  </a:cubicBezTo>
                  <a:cubicBezTo>
                    <a:pt x="197" y="0"/>
                    <a:pt x="0" y="266"/>
                    <a:pt x="0" y="266"/>
                  </a:cubicBezTo>
                  <a:cubicBezTo>
                    <a:pt x="0" y="266"/>
                    <a:pt x="210" y="287"/>
                    <a:pt x="241" y="210"/>
                  </a:cubicBezTo>
                  <a:lnTo>
                    <a:pt x="248" y="164"/>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3" name="Google Shape;10343;p234"/>
            <p:cNvSpPr/>
            <p:nvPr/>
          </p:nvSpPr>
          <p:spPr>
            <a:xfrm>
              <a:off x="4063" y="883"/>
              <a:ext cx="588" cy="508"/>
            </a:xfrm>
            <a:custGeom>
              <a:rect b="b" l="l" r="r" t="t"/>
              <a:pathLst>
                <a:path extrusionOk="0" h="247" w="286">
                  <a:moveTo>
                    <a:pt x="163" y="0"/>
                  </a:moveTo>
                  <a:cubicBezTo>
                    <a:pt x="163" y="0"/>
                    <a:pt x="94" y="6"/>
                    <a:pt x="47" y="28"/>
                  </a:cubicBezTo>
                  <a:cubicBezTo>
                    <a:pt x="0" y="50"/>
                    <a:pt x="266" y="247"/>
                    <a:pt x="266" y="247"/>
                  </a:cubicBezTo>
                  <a:cubicBezTo>
                    <a:pt x="266" y="247"/>
                    <a:pt x="286" y="37"/>
                    <a:pt x="209" y="6"/>
                  </a:cubicBezTo>
                  <a:lnTo>
                    <a:pt x="163"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4" name="Google Shape;10344;p234"/>
            <p:cNvSpPr/>
            <p:nvPr/>
          </p:nvSpPr>
          <p:spPr>
            <a:xfrm>
              <a:off x="2292" y="1541"/>
              <a:ext cx="507" cy="588"/>
            </a:xfrm>
            <a:custGeom>
              <a:rect b="b" l="l" r="r" t="t"/>
              <a:pathLst>
                <a:path extrusionOk="0" h="286" w="247">
                  <a:moveTo>
                    <a:pt x="0" y="122"/>
                  </a:moveTo>
                  <a:cubicBezTo>
                    <a:pt x="0" y="122"/>
                    <a:pt x="6" y="192"/>
                    <a:pt x="28" y="239"/>
                  </a:cubicBezTo>
                  <a:cubicBezTo>
                    <a:pt x="50" y="286"/>
                    <a:pt x="247" y="20"/>
                    <a:pt x="247" y="20"/>
                  </a:cubicBezTo>
                  <a:cubicBezTo>
                    <a:pt x="247" y="20"/>
                    <a:pt x="37" y="0"/>
                    <a:pt x="6" y="76"/>
                  </a:cubicBezTo>
                  <a:lnTo>
                    <a:pt x="0" y="122"/>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5" name="Google Shape;10345;p234"/>
            <p:cNvSpPr/>
            <p:nvPr/>
          </p:nvSpPr>
          <p:spPr>
            <a:xfrm>
              <a:off x="1961" y="581"/>
              <a:ext cx="3678" cy="3648"/>
            </a:xfrm>
            <a:custGeom>
              <a:rect b="b" l="l" r="r" t="t"/>
              <a:pathLst>
                <a:path extrusionOk="0" h="1775" w="1790">
                  <a:moveTo>
                    <a:pt x="921" y="0"/>
                  </a:moveTo>
                  <a:cubicBezTo>
                    <a:pt x="1775" y="855"/>
                    <a:pt x="1775" y="855"/>
                    <a:pt x="1775" y="855"/>
                  </a:cubicBezTo>
                  <a:cubicBezTo>
                    <a:pt x="1790" y="869"/>
                    <a:pt x="1790" y="892"/>
                    <a:pt x="1775" y="907"/>
                  </a:cubicBezTo>
                  <a:cubicBezTo>
                    <a:pt x="921" y="1761"/>
                    <a:pt x="921" y="1761"/>
                    <a:pt x="921" y="1761"/>
                  </a:cubicBezTo>
                  <a:cubicBezTo>
                    <a:pt x="906" y="1775"/>
                    <a:pt x="883" y="1775"/>
                    <a:pt x="869" y="1761"/>
                  </a:cubicBezTo>
                  <a:cubicBezTo>
                    <a:pt x="14" y="907"/>
                    <a:pt x="14" y="907"/>
                    <a:pt x="14" y="907"/>
                  </a:cubicBezTo>
                  <a:cubicBezTo>
                    <a:pt x="0" y="892"/>
                    <a:pt x="0" y="869"/>
                    <a:pt x="14" y="855"/>
                  </a:cubicBezTo>
                  <a:cubicBezTo>
                    <a:pt x="869" y="0"/>
                    <a:pt x="869" y="0"/>
                    <a:pt x="869" y="0"/>
                  </a:cubicBezTo>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6" name="Google Shape;10346;p234"/>
            <p:cNvSpPr/>
            <p:nvPr/>
          </p:nvSpPr>
          <p:spPr>
            <a:xfrm>
              <a:off x="2267" y="659"/>
              <a:ext cx="1979" cy="1155"/>
            </a:xfrm>
            <a:custGeom>
              <a:rect b="b" l="l" r="r" t="t"/>
              <a:pathLst>
                <a:path extrusionOk="0" h="562" w="963">
                  <a:moveTo>
                    <a:pt x="691" y="0"/>
                  </a:moveTo>
                  <a:cubicBezTo>
                    <a:pt x="691" y="95"/>
                    <a:pt x="691" y="95"/>
                    <a:pt x="691" y="95"/>
                  </a:cubicBezTo>
                  <a:cubicBezTo>
                    <a:pt x="434" y="95"/>
                    <a:pt x="434" y="95"/>
                    <a:pt x="434" y="95"/>
                  </a:cubicBezTo>
                  <a:cubicBezTo>
                    <a:pt x="434" y="95"/>
                    <a:pt x="412" y="93"/>
                    <a:pt x="390" y="116"/>
                  </a:cubicBezTo>
                  <a:cubicBezTo>
                    <a:pt x="368" y="138"/>
                    <a:pt x="23" y="482"/>
                    <a:pt x="23" y="482"/>
                  </a:cubicBezTo>
                  <a:cubicBezTo>
                    <a:pt x="23" y="482"/>
                    <a:pt x="0" y="504"/>
                    <a:pt x="12" y="551"/>
                  </a:cubicBezTo>
                  <a:cubicBezTo>
                    <a:pt x="12" y="551"/>
                    <a:pt x="8" y="520"/>
                    <a:pt x="28" y="499"/>
                  </a:cubicBezTo>
                  <a:cubicBezTo>
                    <a:pt x="49" y="479"/>
                    <a:pt x="81" y="466"/>
                    <a:pt x="113" y="465"/>
                  </a:cubicBezTo>
                  <a:cubicBezTo>
                    <a:pt x="146" y="465"/>
                    <a:pt x="674" y="465"/>
                    <a:pt x="674" y="465"/>
                  </a:cubicBezTo>
                  <a:cubicBezTo>
                    <a:pt x="674" y="562"/>
                    <a:pt x="674" y="562"/>
                    <a:pt x="674" y="562"/>
                  </a:cubicBezTo>
                  <a:cubicBezTo>
                    <a:pt x="963" y="273"/>
                    <a:pt x="963" y="273"/>
                    <a:pt x="963" y="273"/>
                  </a:cubicBezTo>
                  <a:cubicBezTo>
                    <a:pt x="691" y="0"/>
                    <a:pt x="691" y="0"/>
                    <a:pt x="691"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7" name="Google Shape;10347;p234"/>
            <p:cNvSpPr/>
            <p:nvPr/>
          </p:nvSpPr>
          <p:spPr>
            <a:xfrm>
              <a:off x="2068" y="1946"/>
              <a:ext cx="1155" cy="1979"/>
            </a:xfrm>
            <a:custGeom>
              <a:rect b="b" l="l" r="r" t="t"/>
              <a:pathLst>
                <a:path extrusionOk="0" h="963" w="562">
                  <a:moveTo>
                    <a:pt x="551" y="951"/>
                  </a:moveTo>
                  <a:cubicBezTo>
                    <a:pt x="551" y="951"/>
                    <a:pt x="520" y="955"/>
                    <a:pt x="500" y="934"/>
                  </a:cubicBezTo>
                  <a:cubicBezTo>
                    <a:pt x="479" y="914"/>
                    <a:pt x="466" y="881"/>
                    <a:pt x="466" y="849"/>
                  </a:cubicBezTo>
                  <a:cubicBezTo>
                    <a:pt x="465" y="817"/>
                    <a:pt x="466" y="289"/>
                    <a:pt x="466" y="289"/>
                  </a:cubicBezTo>
                  <a:cubicBezTo>
                    <a:pt x="562" y="289"/>
                    <a:pt x="562" y="289"/>
                    <a:pt x="562" y="289"/>
                  </a:cubicBezTo>
                  <a:cubicBezTo>
                    <a:pt x="273" y="0"/>
                    <a:pt x="273" y="0"/>
                    <a:pt x="273" y="0"/>
                  </a:cubicBezTo>
                  <a:cubicBezTo>
                    <a:pt x="0" y="272"/>
                    <a:pt x="0" y="272"/>
                    <a:pt x="0" y="272"/>
                  </a:cubicBezTo>
                  <a:cubicBezTo>
                    <a:pt x="95" y="272"/>
                    <a:pt x="95" y="272"/>
                    <a:pt x="95" y="272"/>
                  </a:cubicBezTo>
                  <a:cubicBezTo>
                    <a:pt x="95" y="528"/>
                    <a:pt x="95" y="528"/>
                    <a:pt x="95" y="528"/>
                  </a:cubicBezTo>
                  <a:cubicBezTo>
                    <a:pt x="95" y="528"/>
                    <a:pt x="93" y="551"/>
                    <a:pt x="116" y="573"/>
                  </a:cubicBezTo>
                  <a:cubicBezTo>
                    <a:pt x="138" y="595"/>
                    <a:pt x="482" y="939"/>
                    <a:pt x="482" y="939"/>
                  </a:cubicBezTo>
                  <a:cubicBezTo>
                    <a:pt x="482" y="939"/>
                    <a:pt x="504" y="963"/>
                    <a:pt x="551" y="95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8" name="Google Shape;10348;p234"/>
            <p:cNvSpPr/>
            <p:nvPr/>
          </p:nvSpPr>
          <p:spPr>
            <a:xfrm>
              <a:off x="3354" y="2969"/>
              <a:ext cx="1979" cy="1153"/>
            </a:xfrm>
            <a:custGeom>
              <a:rect b="b" l="l" r="r" t="t"/>
              <a:pathLst>
                <a:path extrusionOk="0" h="561" w="963">
                  <a:moveTo>
                    <a:pt x="951" y="10"/>
                  </a:moveTo>
                  <a:cubicBezTo>
                    <a:pt x="951" y="10"/>
                    <a:pt x="955" y="42"/>
                    <a:pt x="934" y="62"/>
                  </a:cubicBezTo>
                  <a:cubicBezTo>
                    <a:pt x="914" y="82"/>
                    <a:pt x="882" y="95"/>
                    <a:pt x="849" y="96"/>
                  </a:cubicBezTo>
                  <a:cubicBezTo>
                    <a:pt x="817" y="97"/>
                    <a:pt x="289" y="96"/>
                    <a:pt x="289" y="96"/>
                  </a:cubicBezTo>
                  <a:cubicBezTo>
                    <a:pt x="289" y="0"/>
                    <a:pt x="289" y="0"/>
                    <a:pt x="289" y="0"/>
                  </a:cubicBezTo>
                  <a:cubicBezTo>
                    <a:pt x="0" y="289"/>
                    <a:pt x="0" y="289"/>
                    <a:pt x="0" y="289"/>
                  </a:cubicBezTo>
                  <a:cubicBezTo>
                    <a:pt x="272" y="561"/>
                    <a:pt x="272" y="561"/>
                    <a:pt x="272" y="561"/>
                  </a:cubicBezTo>
                  <a:cubicBezTo>
                    <a:pt x="272" y="466"/>
                    <a:pt x="272" y="466"/>
                    <a:pt x="272" y="466"/>
                  </a:cubicBezTo>
                  <a:cubicBezTo>
                    <a:pt x="528" y="466"/>
                    <a:pt x="528" y="466"/>
                    <a:pt x="528" y="466"/>
                  </a:cubicBezTo>
                  <a:cubicBezTo>
                    <a:pt x="528" y="466"/>
                    <a:pt x="551" y="468"/>
                    <a:pt x="573" y="446"/>
                  </a:cubicBezTo>
                  <a:cubicBezTo>
                    <a:pt x="595" y="424"/>
                    <a:pt x="939" y="80"/>
                    <a:pt x="939" y="80"/>
                  </a:cubicBezTo>
                  <a:cubicBezTo>
                    <a:pt x="939" y="80"/>
                    <a:pt x="963" y="57"/>
                    <a:pt x="951" y="1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49" name="Google Shape;10349;p234"/>
            <p:cNvSpPr/>
            <p:nvPr/>
          </p:nvSpPr>
          <p:spPr>
            <a:xfrm>
              <a:off x="4408" y="865"/>
              <a:ext cx="1153" cy="1979"/>
            </a:xfrm>
            <a:custGeom>
              <a:rect b="b" l="l" r="r" t="t"/>
              <a:pathLst>
                <a:path extrusionOk="0" h="963" w="561">
                  <a:moveTo>
                    <a:pt x="10" y="12"/>
                  </a:moveTo>
                  <a:cubicBezTo>
                    <a:pt x="10" y="12"/>
                    <a:pt x="42" y="8"/>
                    <a:pt x="62" y="29"/>
                  </a:cubicBezTo>
                  <a:cubicBezTo>
                    <a:pt x="82" y="49"/>
                    <a:pt x="95" y="81"/>
                    <a:pt x="96" y="114"/>
                  </a:cubicBezTo>
                  <a:cubicBezTo>
                    <a:pt x="97" y="146"/>
                    <a:pt x="96" y="674"/>
                    <a:pt x="96" y="674"/>
                  </a:cubicBezTo>
                  <a:cubicBezTo>
                    <a:pt x="0" y="674"/>
                    <a:pt x="0" y="674"/>
                    <a:pt x="0" y="674"/>
                  </a:cubicBezTo>
                  <a:cubicBezTo>
                    <a:pt x="289" y="963"/>
                    <a:pt x="289" y="963"/>
                    <a:pt x="289" y="963"/>
                  </a:cubicBezTo>
                  <a:cubicBezTo>
                    <a:pt x="561" y="691"/>
                    <a:pt x="561" y="691"/>
                    <a:pt x="561" y="691"/>
                  </a:cubicBezTo>
                  <a:cubicBezTo>
                    <a:pt x="466" y="691"/>
                    <a:pt x="466" y="691"/>
                    <a:pt x="466" y="691"/>
                  </a:cubicBezTo>
                  <a:cubicBezTo>
                    <a:pt x="466" y="435"/>
                    <a:pt x="466" y="435"/>
                    <a:pt x="466" y="435"/>
                  </a:cubicBezTo>
                  <a:cubicBezTo>
                    <a:pt x="466" y="435"/>
                    <a:pt x="468" y="412"/>
                    <a:pt x="446" y="390"/>
                  </a:cubicBezTo>
                  <a:cubicBezTo>
                    <a:pt x="424" y="368"/>
                    <a:pt x="80" y="24"/>
                    <a:pt x="80" y="24"/>
                  </a:cubicBezTo>
                  <a:cubicBezTo>
                    <a:pt x="80" y="24"/>
                    <a:pt x="57" y="0"/>
                    <a:pt x="10" y="1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350" name="Google Shape;10350;p234"/>
          <p:cNvSpPr txBox="1"/>
          <p:nvPr/>
        </p:nvSpPr>
        <p:spPr>
          <a:xfrm>
            <a:off x="5898515" y="2558355"/>
            <a:ext cx="540534"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400">
                <a:solidFill>
                  <a:schemeClr val="lt1"/>
                </a:solidFill>
                <a:latin typeface="Lato Light"/>
                <a:ea typeface="Lato Light"/>
                <a:cs typeface="Lato Light"/>
                <a:sym typeface="Lato Light"/>
              </a:rPr>
              <a:t>01</a:t>
            </a:r>
            <a:endParaRPr sz="2400">
              <a:solidFill>
                <a:schemeClr val="lt1"/>
              </a:solidFill>
              <a:latin typeface="Lato Light"/>
              <a:ea typeface="Lato Light"/>
              <a:cs typeface="Lato Light"/>
              <a:sym typeface="Lato Light"/>
            </a:endParaRPr>
          </a:p>
        </p:txBody>
      </p:sp>
      <p:sp>
        <p:nvSpPr>
          <p:cNvPr id="10351" name="Google Shape;10351;p234"/>
          <p:cNvSpPr txBox="1"/>
          <p:nvPr/>
        </p:nvSpPr>
        <p:spPr>
          <a:xfrm>
            <a:off x="7156664" y="3718937"/>
            <a:ext cx="537327"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400">
                <a:solidFill>
                  <a:schemeClr val="lt1"/>
                </a:solidFill>
                <a:latin typeface="Lato Light"/>
                <a:ea typeface="Lato Light"/>
                <a:cs typeface="Lato Light"/>
                <a:sym typeface="Lato Light"/>
              </a:rPr>
              <a:t>02</a:t>
            </a:r>
            <a:endParaRPr sz="2400">
              <a:solidFill>
                <a:schemeClr val="lt1"/>
              </a:solidFill>
              <a:latin typeface="Lato Light"/>
              <a:ea typeface="Lato Light"/>
              <a:cs typeface="Lato Light"/>
              <a:sym typeface="Lato Light"/>
            </a:endParaRPr>
          </a:p>
        </p:txBody>
      </p:sp>
      <p:sp>
        <p:nvSpPr>
          <p:cNvPr id="10352" name="Google Shape;10352;p234"/>
          <p:cNvSpPr txBox="1"/>
          <p:nvPr/>
        </p:nvSpPr>
        <p:spPr>
          <a:xfrm>
            <a:off x="5928839" y="4863709"/>
            <a:ext cx="537327"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400">
                <a:solidFill>
                  <a:schemeClr val="lt1"/>
                </a:solidFill>
                <a:latin typeface="Lato Light"/>
                <a:ea typeface="Lato Light"/>
                <a:cs typeface="Lato Light"/>
                <a:sym typeface="Lato Light"/>
              </a:rPr>
              <a:t>03</a:t>
            </a:r>
            <a:endParaRPr sz="2400">
              <a:solidFill>
                <a:schemeClr val="lt1"/>
              </a:solidFill>
              <a:latin typeface="Lato Light"/>
              <a:ea typeface="Lato Light"/>
              <a:cs typeface="Lato Light"/>
              <a:sym typeface="Lato Light"/>
            </a:endParaRPr>
          </a:p>
        </p:txBody>
      </p:sp>
      <p:sp>
        <p:nvSpPr>
          <p:cNvPr id="10353" name="Google Shape;10353;p234"/>
          <p:cNvSpPr txBox="1"/>
          <p:nvPr/>
        </p:nvSpPr>
        <p:spPr>
          <a:xfrm>
            <a:off x="4754457" y="3746276"/>
            <a:ext cx="537327" cy="46166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400">
                <a:solidFill>
                  <a:schemeClr val="lt1"/>
                </a:solidFill>
                <a:latin typeface="Lato Light"/>
                <a:ea typeface="Lato Light"/>
                <a:cs typeface="Lato Light"/>
                <a:sym typeface="Lato Light"/>
              </a:rPr>
              <a:t>04</a:t>
            </a:r>
            <a:endParaRPr sz="2400">
              <a:solidFill>
                <a:schemeClr val="lt1"/>
              </a:solidFill>
              <a:latin typeface="Lato Light"/>
              <a:ea typeface="Lato Light"/>
              <a:cs typeface="Lato Light"/>
              <a:sym typeface="Lato Light"/>
            </a:endParaRPr>
          </a:p>
        </p:txBody>
      </p:sp>
      <p:sp>
        <p:nvSpPr>
          <p:cNvPr id="10354" name="Google Shape;10354;p234"/>
          <p:cNvSpPr/>
          <p:nvPr/>
        </p:nvSpPr>
        <p:spPr>
          <a:xfrm>
            <a:off x="2219110" y="2005244"/>
            <a:ext cx="1104914" cy="99025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355" name="Google Shape;10355;p234"/>
          <p:cNvSpPr/>
          <p:nvPr/>
        </p:nvSpPr>
        <p:spPr>
          <a:xfrm>
            <a:off x="8769606" y="1916231"/>
            <a:ext cx="1104914" cy="99025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356" name="Google Shape;10356;p234"/>
          <p:cNvSpPr/>
          <p:nvPr/>
        </p:nvSpPr>
        <p:spPr>
          <a:xfrm>
            <a:off x="2219110" y="4309174"/>
            <a:ext cx="1104914" cy="99025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357" name="Google Shape;10357;p234"/>
          <p:cNvSpPr/>
          <p:nvPr/>
        </p:nvSpPr>
        <p:spPr>
          <a:xfrm>
            <a:off x="8769606" y="4220161"/>
            <a:ext cx="1104914" cy="99025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358" name="Google Shape;10358;p234"/>
          <p:cNvSpPr/>
          <p:nvPr/>
        </p:nvSpPr>
        <p:spPr>
          <a:xfrm>
            <a:off x="2558607" y="2279930"/>
            <a:ext cx="446087" cy="446088"/>
          </a:xfrm>
          <a:custGeom>
            <a:rect b="b" l="l" r="r" t="t"/>
            <a:pathLst>
              <a:path extrusionOk="0" h="792" w="791">
                <a:moveTo>
                  <a:pt x="691" y="658"/>
                </a:moveTo>
                <a:cubicBezTo>
                  <a:pt x="724" y="621"/>
                  <a:pt x="751" y="577"/>
                  <a:pt x="768" y="529"/>
                </a:cubicBezTo>
                <a:cubicBezTo>
                  <a:pt x="768" y="528"/>
                  <a:pt x="769" y="528"/>
                  <a:pt x="769" y="527"/>
                </a:cubicBezTo>
                <a:cubicBezTo>
                  <a:pt x="783" y="486"/>
                  <a:pt x="791" y="442"/>
                  <a:pt x="791" y="396"/>
                </a:cubicBezTo>
                <a:cubicBezTo>
                  <a:pt x="791" y="350"/>
                  <a:pt x="783" y="306"/>
                  <a:pt x="769" y="265"/>
                </a:cubicBezTo>
                <a:cubicBezTo>
                  <a:pt x="769" y="264"/>
                  <a:pt x="768" y="264"/>
                  <a:pt x="768" y="263"/>
                </a:cubicBezTo>
                <a:cubicBezTo>
                  <a:pt x="751" y="215"/>
                  <a:pt x="724" y="171"/>
                  <a:pt x="691" y="133"/>
                </a:cubicBezTo>
                <a:cubicBezTo>
                  <a:pt x="691" y="133"/>
                  <a:pt x="690" y="132"/>
                  <a:pt x="689" y="131"/>
                </a:cubicBezTo>
                <a:cubicBezTo>
                  <a:pt x="651" y="89"/>
                  <a:pt x="604" y="55"/>
                  <a:pt x="551" y="32"/>
                </a:cubicBezTo>
                <a:cubicBezTo>
                  <a:pt x="551" y="32"/>
                  <a:pt x="550" y="32"/>
                  <a:pt x="550" y="32"/>
                </a:cubicBezTo>
                <a:cubicBezTo>
                  <a:pt x="504" y="12"/>
                  <a:pt x="456" y="2"/>
                  <a:pt x="406" y="0"/>
                </a:cubicBezTo>
                <a:cubicBezTo>
                  <a:pt x="406" y="0"/>
                  <a:pt x="406" y="0"/>
                  <a:pt x="406" y="0"/>
                </a:cubicBezTo>
                <a:cubicBezTo>
                  <a:pt x="402" y="0"/>
                  <a:pt x="399" y="0"/>
                  <a:pt x="395" y="0"/>
                </a:cubicBezTo>
                <a:cubicBezTo>
                  <a:pt x="177" y="0"/>
                  <a:pt x="0" y="178"/>
                  <a:pt x="0" y="396"/>
                </a:cubicBezTo>
                <a:cubicBezTo>
                  <a:pt x="0" y="400"/>
                  <a:pt x="0" y="404"/>
                  <a:pt x="0" y="408"/>
                </a:cubicBezTo>
                <a:cubicBezTo>
                  <a:pt x="0" y="409"/>
                  <a:pt x="0" y="411"/>
                  <a:pt x="0" y="412"/>
                </a:cubicBezTo>
                <a:cubicBezTo>
                  <a:pt x="0" y="415"/>
                  <a:pt x="0" y="418"/>
                  <a:pt x="0" y="421"/>
                </a:cubicBezTo>
                <a:cubicBezTo>
                  <a:pt x="1" y="422"/>
                  <a:pt x="1" y="423"/>
                  <a:pt x="1" y="424"/>
                </a:cubicBezTo>
                <a:cubicBezTo>
                  <a:pt x="1" y="433"/>
                  <a:pt x="2" y="441"/>
                  <a:pt x="3" y="449"/>
                </a:cubicBezTo>
                <a:cubicBezTo>
                  <a:pt x="3" y="450"/>
                  <a:pt x="3" y="451"/>
                  <a:pt x="4" y="451"/>
                </a:cubicBezTo>
                <a:cubicBezTo>
                  <a:pt x="4" y="455"/>
                  <a:pt x="5" y="459"/>
                  <a:pt x="5" y="462"/>
                </a:cubicBezTo>
                <a:cubicBezTo>
                  <a:pt x="5" y="463"/>
                  <a:pt x="5" y="463"/>
                  <a:pt x="6" y="464"/>
                </a:cubicBezTo>
                <a:cubicBezTo>
                  <a:pt x="6" y="468"/>
                  <a:pt x="7" y="472"/>
                  <a:pt x="8" y="476"/>
                </a:cubicBezTo>
                <a:cubicBezTo>
                  <a:pt x="8" y="477"/>
                  <a:pt x="8" y="477"/>
                  <a:pt x="8" y="477"/>
                </a:cubicBezTo>
                <a:cubicBezTo>
                  <a:pt x="9" y="481"/>
                  <a:pt x="10" y="485"/>
                  <a:pt x="10" y="488"/>
                </a:cubicBezTo>
                <a:cubicBezTo>
                  <a:pt x="11" y="489"/>
                  <a:pt x="11" y="491"/>
                  <a:pt x="11" y="492"/>
                </a:cubicBezTo>
                <a:cubicBezTo>
                  <a:pt x="12" y="494"/>
                  <a:pt x="13" y="497"/>
                  <a:pt x="14" y="500"/>
                </a:cubicBezTo>
                <a:cubicBezTo>
                  <a:pt x="14" y="501"/>
                  <a:pt x="14" y="503"/>
                  <a:pt x="15" y="504"/>
                </a:cubicBezTo>
                <a:cubicBezTo>
                  <a:pt x="16" y="507"/>
                  <a:pt x="17" y="511"/>
                  <a:pt x="18" y="514"/>
                </a:cubicBezTo>
                <a:cubicBezTo>
                  <a:pt x="18" y="516"/>
                  <a:pt x="19" y="518"/>
                  <a:pt x="20" y="521"/>
                </a:cubicBezTo>
                <a:cubicBezTo>
                  <a:pt x="20" y="522"/>
                  <a:pt x="21" y="523"/>
                  <a:pt x="21" y="524"/>
                </a:cubicBezTo>
                <a:cubicBezTo>
                  <a:pt x="30" y="551"/>
                  <a:pt x="42" y="577"/>
                  <a:pt x="57" y="601"/>
                </a:cubicBezTo>
                <a:cubicBezTo>
                  <a:pt x="57" y="602"/>
                  <a:pt x="58" y="602"/>
                  <a:pt x="58" y="602"/>
                </a:cubicBezTo>
                <a:cubicBezTo>
                  <a:pt x="70" y="622"/>
                  <a:pt x="84" y="641"/>
                  <a:pt x="100" y="659"/>
                </a:cubicBezTo>
                <a:cubicBezTo>
                  <a:pt x="100" y="659"/>
                  <a:pt x="101" y="660"/>
                  <a:pt x="102" y="661"/>
                </a:cubicBezTo>
                <a:cubicBezTo>
                  <a:pt x="174" y="741"/>
                  <a:pt x="279" y="792"/>
                  <a:pt x="395" y="792"/>
                </a:cubicBezTo>
                <a:cubicBezTo>
                  <a:pt x="512" y="792"/>
                  <a:pt x="617" y="741"/>
                  <a:pt x="689" y="661"/>
                </a:cubicBezTo>
                <a:cubicBezTo>
                  <a:pt x="690" y="660"/>
                  <a:pt x="691" y="659"/>
                  <a:pt x="691" y="658"/>
                </a:cubicBezTo>
                <a:moveTo>
                  <a:pt x="652" y="610"/>
                </a:moveTo>
                <a:cubicBezTo>
                  <a:pt x="649" y="606"/>
                  <a:pt x="644" y="604"/>
                  <a:pt x="639" y="606"/>
                </a:cubicBezTo>
                <a:cubicBezTo>
                  <a:pt x="635" y="609"/>
                  <a:pt x="634" y="613"/>
                  <a:pt x="632" y="618"/>
                </a:cubicBezTo>
                <a:cubicBezTo>
                  <a:pt x="632" y="620"/>
                  <a:pt x="631" y="623"/>
                  <a:pt x="630" y="626"/>
                </a:cubicBezTo>
                <a:cubicBezTo>
                  <a:pt x="628" y="629"/>
                  <a:pt x="626" y="633"/>
                  <a:pt x="624" y="637"/>
                </a:cubicBezTo>
                <a:cubicBezTo>
                  <a:pt x="622" y="642"/>
                  <a:pt x="620" y="645"/>
                  <a:pt x="620" y="647"/>
                </a:cubicBezTo>
                <a:cubicBezTo>
                  <a:pt x="620" y="648"/>
                  <a:pt x="620" y="648"/>
                  <a:pt x="620" y="648"/>
                </a:cubicBezTo>
                <a:cubicBezTo>
                  <a:pt x="551" y="648"/>
                  <a:pt x="551" y="648"/>
                  <a:pt x="551" y="648"/>
                </a:cubicBezTo>
                <a:cubicBezTo>
                  <a:pt x="551" y="646"/>
                  <a:pt x="552" y="645"/>
                  <a:pt x="553" y="643"/>
                </a:cubicBezTo>
                <a:cubicBezTo>
                  <a:pt x="563" y="639"/>
                  <a:pt x="573" y="632"/>
                  <a:pt x="581" y="622"/>
                </a:cubicBezTo>
                <a:cubicBezTo>
                  <a:pt x="593" y="609"/>
                  <a:pt x="598" y="593"/>
                  <a:pt x="596" y="579"/>
                </a:cubicBezTo>
                <a:cubicBezTo>
                  <a:pt x="594" y="569"/>
                  <a:pt x="590" y="550"/>
                  <a:pt x="585" y="533"/>
                </a:cubicBezTo>
                <a:cubicBezTo>
                  <a:pt x="752" y="533"/>
                  <a:pt x="752" y="533"/>
                  <a:pt x="752" y="533"/>
                </a:cubicBezTo>
                <a:cubicBezTo>
                  <a:pt x="735" y="575"/>
                  <a:pt x="711" y="614"/>
                  <a:pt x="682" y="648"/>
                </a:cubicBezTo>
                <a:cubicBezTo>
                  <a:pt x="640" y="648"/>
                  <a:pt x="640" y="648"/>
                  <a:pt x="640" y="648"/>
                </a:cubicBezTo>
                <a:cubicBezTo>
                  <a:pt x="644" y="644"/>
                  <a:pt x="648" y="639"/>
                  <a:pt x="649" y="637"/>
                </a:cubicBezTo>
                <a:cubicBezTo>
                  <a:pt x="653" y="632"/>
                  <a:pt x="655" y="617"/>
                  <a:pt x="652" y="610"/>
                </a:cubicBezTo>
                <a:moveTo>
                  <a:pt x="69" y="594"/>
                </a:moveTo>
                <a:cubicBezTo>
                  <a:pt x="61" y="570"/>
                  <a:pt x="54" y="550"/>
                  <a:pt x="49" y="533"/>
                </a:cubicBezTo>
                <a:cubicBezTo>
                  <a:pt x="206" y="533"/>
                  <a:pt x="206" y="533"/>
                  <a:pt x="206" y="533"/>
                </a:cubicBezTo>
                <a:cubicBezTo>
                  <a:pt x="214" y="574"/>
                  <a:pt x="225" y="613"/>
                  <a:pt x="240" y="648"/>
                </a:cubicBezTo>
                <a:cubicBezTo>
                  <a:pt x="109" y="648"/>
                  <a:pt x="109" y="648"/>
                  <a:pt x="109" y="648"/>
                </a:cubicBezTo>
                <a:cubicBezTo>
                  <a:pt x="94" y="631"/>
                  <a:pt x="81" y="613"/>
                  <a:pt x="69" y="594"/>
                </a:cubicBezTo>
                <a:moveTo>
                  <a:pt x="220" y="533"/>
                </a:moveTo>
                <a:cubicBezTo>
                  <a:pt x="388" y="533"/>
                  <a:pt x="388" y="533"/>
                  <a:pt x="388" y="533"/>
                </a:cubicBezTo>
                <a:cubicBezTo>
                  <a:pt x="388" y="545"/>
                  <a:pt x="388" y="545"/>
                  <a:pt x="388" y="545"/>
                </a:cubicBezTo>
                <a:cubicBezTo>
                  <a:pt x="378" y="549"/>
                  <a:pt x="369" y="555"/>
                  <a:pt x="371" y="567"/>
                </a:cubicBezTo>
                <a:cubicBezTo>
                  <a:pt x="377" y="608"/>
                  <a:pt x="384" y="621"/>
                  <a:pt x="388" y="626"/>
                </a:cubicBezTo>
                <a:cubicBezTo>
                  <a:pt x="388" y="648"/>
                  <a:pt x="388" y="648"/>
                  <a:pt x="388" y="648"/>
                </a:cubicBezTo>
                <a:cubicBezTo>
                  <a:pt x="255" y="648"/>
                  <a:pt x="255" y="648"/>
                  <a:pt x="255" y="648"/>
                </a:cubicBezTo>
                <a:cubicBezTo>
                  <a:pt x="240" y="614"/>
                  <a:pt x="228" y="575"/>
                  <a:pt x="220" y="533"/>
                </a:cubicBezTo>
                <a:moveTo>
                  <a:pt x="61" y="426"/>
                </a:moveTo>
                <a:cubicBezTo>
                  <a:pt x="64" y="439"/>
                  <a:pt x="68" y="461"/>
                  <a:pt x="66" y="475"/>
                </a:cubicBezTo>
                <a:cubicBezTo>
                  <a:pt x="65" y="481"/>
                  <a:pt x="64" y="483"/>
                  <a:pt x="64" y="483"/>
                </a:cubicBezTo>
                <a:cubicBezTo>
                  <a:pt x="58" y="478"/>
                  <a:pt x="58" y="445"/>
                  <a:pt x="61" y="426"/>
                </a:cubicBezTo>
                <a:moveTo>
                  <a:pt x="51" y="389"/>
                </a:moveTo>
                <a:cubicBezTo>
                  <a:pt x="54" y="382"/>
                  <a:pt x="58" y="374"/>
                  <a:pt x="61" y="366"/>
                </a:cubicBezTo>
                <a:cubicBezTo>
                  <a:pt x="89" y="303"/>
                  <a:pt x="106" y="280"/>
                  <a:pt x="107" y="279"/>
                </a:cubicBezTo>
                <a:cubicBezTo>
                  <a:pt x="107" y="278"/>
                  <a:pt x="108" y="277"/>
                  <a:pt x="108" y="276"/>
                </a:cubicBezTo>
                <a:cubicBezTo>
                  <a:pt x="108" y="275"/>
                  <a:pt x="109" y="260"/>
                  <a:pt x="110" y="246"/>
                </a:cubicBezTo>
                <a:cubicBezTo>
                  <a:pt x="119" y="249"/>
                  <a:pt x="128" y="251"/>
                  <a:pt x="134" y="251"/>
                </a:cubicBezTo>
                <a:cubicBezTo>
                  <a:pt x="140" y="264"/>
                  <a:pt x="142" y="269"/>
                  <a:pt x="144" y="271"/>
                </a:cubicBezTo>
                <a:cubicBezTo>
                  <a:pt x="144" y="273"/>
                  <a:pt x="145" y="277"/>
                  <a:pt x="145" y="281"/>
                </a:cubicBezTo>
                <a:cubicBezTo>
                  <a:pt x="152" y="337"/>
                  <a:pt x="157" y="354"/>
                  <a:pt x="168" y="354"/>
                </a:cubicBezTo>
                <a:cubicBezTo>
                  <a:pt x="170" y="354"/>
                  <a:pt x="172" y="353"/>
                  <a:pt x="173" y="352"/>
                </a:cubicBezTo>
                <a:cubicBezTo>
                  <a:pt x="169" y="362"/>
                  <a:pt x="168" y="376"/>
                  <a:pt x="170" y="385"/>
                </a:cubicBezTo>
                <a:cubicBezTo>
                  <a:pt x="170" y="386"/>
                  <a:pt x="171" y="388"/>
                  <a:pt x="171" y="389"/>
                </a:cubicBezTo>
                <a:lnTo>
                  <a:pt x="51" y="389"/>
                </a:lnTo>
                <a:close/>
                <a:moveTo>
                  <a:pt x="195" y="348"/>
                </a:moveTo>
                <a:cubicBezTo>
                  <a:pt x="193" y="344"/>
                  <a:pt x="190" y="341"/>
                  <a:pt x="186" y="341"/>
                </a:cubicBezTo>
                <a:cubicBezTo>
                  <a:pt x="185" y="341"/>
                  <a:pt x="184" y="341"/>
                  <a:pt x="183" y="341"/>
                </a:cubicBezTo>
                <a:cubicBezTo>
                  <a:pt x="187" y="335"/>
                  <a:pt x="189" y="328"/>
                  <a:pt x="191" y="321"/>
                </a:cubicBezTo>
                <a:cubicBezTo>
                  <a:pt x="192" y="315"/>
                  <a:pt x="194" y="310"/>
                  <a:pt x="196" y="305"/>
                </a:cubicBezTo>
                <a:cubicBezTo>
                  <a:pt x="196" y="304"/>
                  <a:pt x="198" y="302"/>
                  <a:pt x="200" y="299"/>
                </a:cubicBezTo>
                <a:cubicBezTo>
                  <a:pt x="198" y="315"/>
                  <a:pt x="196" y="331"/>
                  <a:pt x="195" y="348"/>
                </a:cubicBezTo>
                <a:moveTo>
                  <a:pt x="183" y="374"/>
                </a:moveTo>
                <a:cubicBezTo>
                  <a:pt x="183" y="369"/>
                  <a:pt x="184" y="363"/>
                  <a:pt x="185" y="360"/>
                </a:cubicBezTo>
                <a:cubicBezTo>
                  <a:pt x="187" y="368"/>
                  <a:pt x="187" y="380"/>
                  <a:pt x="184" y="384"/>
                </a:cubicBezTo>
                <a:cubicBezTo>
                  <a:pt x="184" y="383"/>
                  <a:pt x="183" y="380"/>
                  <a:pt x="183" y="374"/>
                </a:cubicBezTo>
                <a:moveTo>
                  <a:pt x="216" y="287"/>
                </a:moveTo>
                <a:cubicBezTo>
                  <a:pt x="228" y="279"/>
                  <a:pt x="242" y="272"/>
                  <a:pt x="250" y="272"/>
                </a:cubicBezTo>
                <a:cubicBezTo>
                  <a:pt x="251" y="272"/>
                  <a:pt x="252" y="272"/>
                  <a:pt x="252" y="272"/>
                </a:cubicBezTo>
                <a:cubicBezTo>
                  <a:pt x="257" y="273"/>
                  <a:pt x="257" y="293"/>
                  <a:pt x="254" y="311"/>
                </a:cubicBezTo>
                <a:cubicBezTo>
                  <a:pt x="253" y="313"/>
                  <a:pt x="254" y="316"/>
                  <a:pt x="255" y="317"/>
                </a:cubicBezTo>
                <a:cubicBezTo>
                  <a:pt x="256" y="319"/>
                  <a:pt x="258" y="320"/>
                  <a:pt x="260" y="320"/>
                </a:cubicBezTo>
                <a:cubicBezTo>
                  <a:pt x="261" y="320"/>
                  <a:pt x="283" y="321"/>
                  <a:pt x="288" y="338"/>
                </a:cubicBezTo>
                <a:cubicBezTo>
                  <a:pt x="290" y="344"/>
                  <a:pt x="289" y="345"/>
                  <a:pt x="283" y="350"/>
                </a:cubicBezTo>
                <a:cubicBezTo>
                  <a:pt x="276" y="356"/>
                  <a:pt x="265" y="365"/>
                  <a:pt x="263" y="389"/>
                </a:cubicBezTo>
                <a:cubicBezTo>
                  <a:pt x="208" y="389"/>
                  <a:pt x="208" y="389"/>
                  <a:pt x="208" y="389"/>
                </a:cubicBezTo>
                <a:cubicBezTo>
                  <a:pt x="208" y="354"/>
                  <a:pt x="211" y="320"/>
                  <a:pt x="216" y="287"/>
                </a:cubicBezTo>
                <a:moveTo>
                  <a:pt x="264" y="403"/>
                </a:moveTo>
                <a:cubicBezTo>
                  <a:pt x="274" y="439"/>
                  <a:pt x="335" y="462"/>
                  <a:pt x="388" y="476"/>
                </a:cubicBezTo>
                <a:cubicBezTo>
                  <a:pt x="388" y="519"/>
                  <a:pt x="388" y="519"/>
                  <a:pt x="388" y="519"/>
                </a:cubicBezTo>
                <a:cubicBezTo>
                  <a:pt x="218" y="519"/>
                  <a:pt x="218" y="519"/>
                  <a:pt x="218" y="519"/>
                </a:cubicBezTo>
                <a:cubicBezTo>
                  <a:pt x="212" y="482"/>
                  <a:pt x="208" y="443"/>
                  <a:pt x="208" y="403"/>
                </a:cubicBezTo>
                <a:lnTo>
                  <a:pt x="264" y="403"/>
                </a:lnTo>
                <a:close/>
                <a:moveTo>
                  <a:pt x="358" y="299"/>
                </a:moveTo>
                <a:cubicBezTo>
                  <a:pt x="357" y="285"/>
                  <a:pt x="357" y="285"/>
                  <a:pt x="367" y="284"/>
                </a:cubicBezTo>
                <a:cubicBezTo>
                  <a:pt x="373" y="283"/>
                  <a:pt x="381" y="282"/>
                  <a:pt x="388" y="279"/>
                </a:cubicBezTo>
                <a:cubicBezTo>
                  <a:pt x="388" y="370"/>
                  <a:pt x="388" y="370"/>
                  <a:pt x="388" y="370"/>
                </a:cubicBezTo>
                <a:cubicBezTo>
                  <a:pt x="372" y="374"/>
                  <a:pt x="354" y="388"/>
                  <a:pt x="354" y="388"/>
                </a:cubicBezTo>
                <a:cubicBezTo>
                  <a:pt x="351" y="390"/>
                  <a:pt x="350" y="393"/>
                  <a:pt x="351" y="396"/>
                </a:cubicBezTo>
                <a:cubicBezTo>
                  <a:pt x="355" y="406"/>
                  <a:pt x="368" y="439"/>
                  <a:pt x="386" y="440"/>
                </a:cubicBezTo>
                <a:cubicBezTo>
                  <a:pt x="386" y="440"/>
                  <a:pt x="386" y="440"/>
                  <a:pt x="387" y="440"/>
                </a:cubicBezTo>
                <a:cubicBezTo>
                  <a:pt x="387" y="440"/>
                  <a:pt x="387" y="440"/>
                  <a:pt x="387" y="440"/>
                </a:cubicBezTo>
                <a:cubicBezTo>
                  <a:pt x="387" y="440"/>
                  <a:pt x="388" y="440"/>
                  <a:pt x="388" y="440"/>
                </a:cubicBezTo>
                <a:cubicBezTo>
                  <a:pt x="388" y="450"/>
                  <a:pt x="388" y="450"/>
                  <a:pt x="388" y="450"/>
                </a:cubicBezTo>
                <a:cubicBezTo>
                  <a:pt x="387" y="449"/>
                  <a:pt x="385" y="448"/>
                  <a:pt x="383" y="446"/>
                </a:cubicBezTo>
                <a:cubicBezTo>
                  <a:pt x="363" y="432"/>
                  <a:pt x="328" y="407"/>
                  <a:pt x="322" y="391"/>
                </a:cubicBezTo>
                <a:cubicBezTo>
                  <a:pt x="315" y="371"/>
                  <a:pt x="315" y="357"/>
                  <a:pt x="316" y="352"/>
                </a:cubicBezTo>
                <a:cubicBezTo>
                  <a:pt x="317" y="353"/>
                  <a:pt x="319" y="355"/>
                  <a:pt x="323" y="359"/>
                </a:cubicBezTo>
                <a:cubicBezTo>
                  <a:pt x="329" y="366"/>
                  <a:pt x="334" y="369"/>
                  <a:pt x="340" y="369"/>
                </a:cubicBezTo>
                <a:cubicBezTo>
                  <a:pt x="358" y="369"/>
                  <a:pt x="358" y="339"/>
                  <a:pt x="358" y="315"/>
                </a:cubicBezTo>
                <a:cubicBezTo>
                  <a:pt x="359" y="309"/>
                  <a:pt x="358" y="304"/>
                  <a:pt x="358" y="299"/>
                </a:cubicBezTo>
                <a:moveTo>
                  <a:pt x="504" y="86"/>
                </a:moveTo>
                <a:cubicBezTo>
                  <a:pt x="513" y="99"/>
                  <a:pt x="522" y="114"/>
                  <a:pt x="529" y="130"/>
                </a:cubicBezTo>
                <a:cubicBezTo>
                  <a:pt x="517" y="130"/>
                  <a:pt x="517" y="130"/>
                  <a:pt x="517" y="130"/>
                </a:cubicBezTo>
                <a:cubicBezTo>
                  <a:pt x="515" y="126"/>
                  <a:pt x="514" y="122"/>
                  <a:pt x="513" y="120"/>
                </a:cubicBezTo>
                <a:cubicBezTo>
                  <a:pt x="506" y="105"/>
                  <a:pt x="502" y="102"/>
                  <a:pt x="498" y="102"/>
                </a:cubicBezTo>
                <a:cubicBezTo>
                  <a:pt x="494" y="102"/>
                  <a:pt x="491" y="105"/>
                  <a:pt x="491" y="109"/>
                </a:cubicBezTo>
                <a:cubicBezTo>
                  <a:pt x="491" y="110"/>
                  <a:pt x="491" y="112"/>
                  <a:pt x="492" y="113"/>
                </a:cubicBezTo>
                <a:cubicBezTo>
                  <a:pt x="489" y="110"/>
                  <a:pt x="486" y="107"/>
                  <a:pt x="482" y="104"/>
                </a:cubicBezTo>
                <a:cubicBezTo>
                  <a:pt x="476" y="100"/>
                  <a:pt x="475" y="97"/>
                  <a:pt x="475" y="96"/>
                </a:cubicBezTo>
                <a:cubicBezTo>
                  <a:pt x="476" y="93"/>
                  <a:pt x="484" y="88"/>
                  <a:pt x="504" y="86"/>
                </a:cubicBezTo>
                <a:moveTo>
                  <a:pt x="752" y="259"/>
                </a:moveTo>
                <a:cubicBezTo>
                  <a:pt x="584" y="259"/>
                  <a:pt x="584" y="259"/>
                  <a:pt x="584" y="259"/>
                </a:cubicBezTo>
                <a:cubicBezTo>
                  <a:pt x="577" y="218"/>
                  <a:pt x="565" y="178"/>
                  <a:pt x="551" y="144"/>
                </a:cubicBezTo>
                <a:cubicBezTo>
                  <a:pt x="682" y="144"/>
                  <a:pt x="682" y="144"/>
                  <a:pt x="682" y="144"/>
                </a:cubicBezTo>
                <a:cubicBezTo>
                  <a:pt x="711" y="178"/>
                  <a:pt x="735" y="217"/>
                  <a:pt x="752" y="259"/>
                </a:cubicBezTo>
                <a:moveTo>
                  <a:pt x="757" y="519"/>
                </a:moveTo>
                <a:cubicBezTo>
                  <a:pt x="587" y="519"/>
                  <a:pt x="587" y="519"/>
                  <a:pt x="587" y="519"/>
                </a:cubicBezTo>
                <a:cubicBezTo>
                  <a:pt x="588" y="509"/>
                  <a:pt x="590" y="500"/>
                  <a:pt x="591" y="491"/>
                </a:cubicBezTo>
                <a:cubicBezTo>
                  <a:pt x="594" y="492"/>
                  <a:pt x="596" y="493"/>
                  <a:pt x="599" y="493"/>
                </a:cubicBezTo>
                <a:cubicBezTo>
                  <a:pt x="604" y="493"/>
                  <a:pt x="608" y="490"/>
                  <a:pt x="610" y="485"/>
                </a:cubicBezTo>
                <a:cubicBezTo>
                  <a:pt x="613" y="475"/>
                  <a:pt x="604" y="469"/>
                  <a:pt x="599" y="467"/>
                </a:cubicBezTo>
                <a:cubicBezTo>
                  <a:pt x="597" y="465"/>
                  <a:pt x="595" y="464"/>
                  <a:pt x="594" y="463"/>
                </a:cubicBezTo>
                <a:cubicBezTo>
                  <a:pt x="595" y="443"/>
                  <a:pt x="596" y="423"/>
                  <a:pt x="597" y="403"/>
                </a:cubicBezTo>
                <a:cubicBezTo>
                  <a:pt x="777" y="403"/>
                  <a:pt x="777" y="403"/>
                  <a:pt x="777" y="403"/>
                </a:cubicBezTo>
                <a:cubicBezTo>
                  <a:pt x="776" y="443"/>
                  <a:pt x="769" y="482"/>
                  <a:pt x="757" y="519"/>
                </a:cubicBezTo>
                <a:moveTo>
                  <a:pt x="552" y="628"/>
                </a:moveTo>
                <a:cubicBezTo>
                  <a:pt x="552" y="628"/>
                  <a:pt x="552" y="628"/>
                  <a:pt x="551" y="628"/>
                </a:cubicBezTo>
                <a:cubicBezTo>
                  <a:pt x="548" y="626"/>
                  <a:pt x="544" y="628"/>
                  <a:pt x="542" y="632"/>
                </a:cubicBezTo>
                <a:cubicBezTo>
                  <a:pt x="542" y="632"/>
                  <a:pt x="542" y="632"/>
                  <a:pt x="542" y="632"/>
                </a:cubicBezTo>
                <a:cubicBezTo>
                  <a:pt x="538" y="633"/>
                  <a:pt x="534" y="634"/>
                  <a:pt x="530" y="633"/>
                </a:cubicBezTo>
                <a:cubicBezTo>
                  <a:pt x="514" y="633"/>
                  <a:pt x="506" y="623"/>
                  <a:pt x="499" y="615"/>
                </a:cubicBezTo>
                <a:cubicBezTo>
                  <a:pt x="493" y="608"/>
                  <a:pt x="487" y="601"/>
                  <a:pt x="479" y="601"/>
                </a:cubicBezTo>
                <a:cubicBezTo>
                  <a:pt x="477" y="601"/>
                  <a:pt x="476" y="601"/>
                  <a:pt x="475" y="601"/>
                </a:cubicBezTo>
                <a:cubicBezTo>
                  <a:pt x="471" y="602"/>
                  <a:pt x="466" y="604"/>
                  <a:pt x="460" y="606"/>
                </a:cubicBezTo>
                <a:cubicBezTo>
                  <a:pt x="446" y="610"/>
                  <a:pt x="427" y="617"/>
                  <a:pt x="409" y="617"/>
                </a:cubicBezTo>
                <a:cubicBezTo>
                  <a:pt x="405" y="617"/>
                  <a:pt x="401" y="616"/>
                  <a:pt x="398" y="616"/>
                </a:cubicBezTo>
                <a:cubicBezTo>
                  <a:pt x="395" y="612"/>
                  <a:pt x="390" y="596"/>
                  <a:pt x="384" y="565"/>
                </a:cubicBezTo>
                <a:cubicBezTo>
                  <a:pt x="384" y="562"/>
                  <a:pt x="387" y="560"/>
                  <a:pt x="393" y="558"/>
                </a:cubicBezTo>
                <a:cubicBezTo>
                  <a:pt x="394" y="558"/>
                  <a:pt x="394" y="558"/>
                  <a:pt x="395" y="558"/>
                </a:cubicBezTo>
                <a:cubicBezTo>
                  <a:pt x="398" y="558"/>
                  <a:pt x="400" y="557"/>
                  <a:pt x="401" y="555"/>
                </a:cubicBezTo>
                <a:cubicBezTo>
                  <a:pt x="402" y="555"/>
                  <a:pt x="403" y="555"/>
                  <a:pt x="403" y="554"/>
                </a:cubicBezTo>
                <a:cubicBezTo>
                  <a:pt x="415" y="550"/>
                  <a:pt x="429" y="546"/>
                  <a:pt x="438" y="535"/>
                </a:cubicBezTo>
                <a:cubicBezTo>
                  <a:pt x="452" y="518"/>
                  <a:pt x="466" y="500"/>
                  <a:pt x="483" y="496"/>
                </a:cubicBezTo>
                <a:cubicBezTo>
                  <a:pt x="484" y="496"/>
                  <a:pt x="486" y="496"/>
                  <a:pt x="487" y="496"/>
                </a:cubicBezTo>
                <a:cubicBezTo>
                  <a:pt x="496" y="496"/>
                  <a:pt x="500" y="505"/>
                  <a:pt x="500" y="506"/>
                </a:cubicBezTo>
                <a:cubicBezTo>
                  <a:pt x="500" y="507"/>
                  <a:pt x="501" y="508"/>
                  <a:pt x="502" y="509"/>
                </a:cubicBezTo>
                <a:cubicBezTo>
                  <a:pt x="504" y="511"/>
                  <a:pt x="524" y="530"/>
                  <a:pt x="534" y="535"/>
                </a:cubicBezTo>
                <a:cubicBezTo>
                  <a:pt x="535" y="536"/>
                  <a:pt x="537" y="536"/>
                  <a:pt x="538" y="536"/>
                </a:cubicBezTo>
                <a:cubicBezTo>
                  <a:pt x="538" y="536"/>
                  <a:pt x="538" y="536"/>
                  <a:pt x="538" y="536"/>
                </a:cubicBezTo>
                <a:cubicBezTo>
                  <a:pt x="548" y="536"/>
                  <a:pt x="550" y="525"/>
                  <a:pt x="552" y="513"/>
                </a:cubicBezTo>
                <a:cubicBezTo>
                  <a:pt x="552" y="508"/>
                  <a:pt x="554" y="501"/>
                  <a:pt x="555" y="497"/>
                </a:cubicBezTo>
                <a:cubicBezTo>
                  <a:pt x="563" y="507"/>
                  <a:pt x="577" y="552"/>
                  <a:pt x="582" y="582"/>
                </a:cubicBezTo>
                <a:cubicBezTo>
                  <a:pt x="584" y="591"/>
                  <a:pt x="579" y="603"/>
                  <a:pt x="570" y="613"/>
                </a:cubicBezTo>
                <a:cubicBezTo>
                  <a:pt x="565" y="620"/>
                  <a:pt x="559" y="625"/>
                  <a:pt x="552" y="628"/>
                </a:cubicBezTo>
                <a:moveTo>
                  <a:pt x="399" y="382"/>
                </a:moveTo>
                <a:cubicBezTo>
                  <a:pt x="401" y="382"/>
                  <a:pt x="402" y="382"/>
                  <a:pt x="402" y="386"/>
                </a:cubicBezTo>
                <a:cubicBezTo>
                  <a:pt x="402" y="388"/>
                  <a:pt x="402" y="390"/>
                  <a:pt x="402" y="392"/>
                </a:cubicBezTo>
                <a:cubicBezTo>
                  <a:pt x="401" y="393"/>
                  <a:pt x="400" y="394"/>
                  <a:pt x="400" y="396"/>
                </a:cubicBezTo>
                <a:cubicBezTo>
                  <a:pt x="400" y="397"/>
                  <a:pt x="400" y="398"/>
                  <a:pt x="401" y="399"/>
                </a:cubicBezTo>
                <a:cubicBezTo>
                  <a:pt x="399" y="410"/>
                  <a:pt x="396" y="419"/>
                  <a:pt x="392" y="424"/>
                </a:cubicBezTo>
                <a:cubicBezTo>
                  <a:pt x="389" y="426"/>
                  <a:pt x="387" y="426"/>
                  <a:pt x="387" y="426"/>
                </a:cubicBezTo>
                <a:cubicBezTo>
                  <a:pt x="387" y="426"/>
                  <a:pt x="387" y="426"/>
                  <a:pt x="387" y="426"/>
                </a:cubicBezTo>
                <a:cubicBezTo>
                  <a:pt x="386" y="426"/>
                  <a:pt x="386" y="426"/>
                  <a:pt x="386" y="426"/>
                </a:cubicBezTo>
                <a:cubicBezTo>
                  <a:pt x="382" y="426"/>
                  <a:pt x="373" y="412"/>
                  <a:pt x="366" y="396"/>
                </a:cubicBezTo>
                <a:cubicBezTo>
                  <a:pt x="375" y="390"/>
                  <a:pt x="390" y="382"/>
                  <a:pt x="399" y="382"/>
                </a:cubicBezTo>
                <a:moveTo>
                  <a:pt x="402" y="478"/>
                </a:moveTo>
                <a:cubicBezTo>
                  <a:pt x="407" y="478"/>
                  <a:pt x="408" y="474"/>
                  <a:pt x="409" y="473"/>
                </a:cubicBezTo>
                <a:cubicBezTo>
                  <a:pt x="410" y="469"/>
                  <a:pt x="408" y="466"/>
                  <a:pt x="402" y="461"/>
                </a:cubicBezTo>
                <a:cubicBezTo>
                  <a:pt x="402" y="433"/>
                  <a:pt x="402" y="433"/>
                  <a:pt x="402" y="433"/>
                </a:cubicBezTo>
                <a:cubicBezTo>
                  <a:pt x="408" y="426"/>
                  <a:pt x="412" y="416"/>
                  <a:pt x="414" y="403"/>
                </a:cubicBezTo>
                <a:cubicBezTo>
                  <a:pt x="583" y="403"/>
                  <a:pt x="583" y="403"/>
                  <a:pt x="583" y="403"/>
                </a:cubicBezTo>
                <a:cubicBezTo>
                  <a:pt x="582" y="415"/>
                  <a:pt x="582" y="428"/>
                  <a:pt x="581" y="440"/>
                </a:cubicBezTo>
                <a:cubicBezTo>
                  <a:pt x="574" y="433"/>
                  <a:pt x="563" y="429"/>
                  <a:pt x="551" y="425"/>
                </a:cubicBezTo>
                <a:cubicBezTo>
                  <a:pt x="530" y="417"/>
                  <a:pt x="499" y="410"/>
                  <a:pt x="491" y="408"/>
                </a:cubicBezTo>
                <a:cubicBezTo>
                  <a:pt x="490" y="408"/>
                  <a:pt x="489" y="408"/>
                  <a:pt x="489" y="408"/>
                </a:cubicBezTo>
                <a:cubicBezTo>
                  <a:pt x="485" y="408"/>
                  <a:pt x="481" y="410"/>
                  <a:pt x="480" y="414"/>
                </a:cubicBezTo>
                <a:cubicBezTo>
                  <a:pt x="477" y="427"/>
                  <a:pt x="513" y="450"/>
                  <a:pt x="513" y="451"/>
                </a:cubicBezTo>
                <a:cubicBezTo>
                  <a:pt x="519" y="454"/>
                  <a:pt x="519" y="458"/>
                  <a:pt x="519" y="463"/>
                </a:cubicBezTo>
                <a:cubicBezTo>
                  <a:pt x="520" y="468"/>
                  <a:pt x="520" y="478"/>
                  <a:pt x="532" y="479"/>
                </a:cubicBezTo>
                <a:cubicBezTo>
                  <a:pt x="538" y="479"/>
                  <a:pt x="544" y="478"/>
                  <a:pt x="550" y="477"/>
                </a:cubicBezTo>
                <a:cubicBezTo>
                  <a:pt x="556" y="476"/>
                  <a:pt x="562" y="475"/>
                  <a:pt x="566" y="476"/>
                </a:cubicBezTo>
                <a:cubicBezTo>
                  <a:pt x="569" y="477"/>
                  <a:pt x="573" y="480"/>
                  <a:pt x="577" y="483"/>
                </a:cubicBezTo>
                <a:cubicBezTo>
                  <a:pt x="578" y="483"/>
                  <a:pt x="578" y="483"/>
                  <a:pt x="578" y="483"/>
                </a:cubicBezTo>
                <a:cubicBezTo>
                  <a:pt x="577" y="490"/>
                  <a:pt x="576" y="497"/>
                  <a:pt x="575" y="505"/>
                </a:cubicBezTo>
                <a:cubicBezTo>
                  <a:pt x="567" y="486"/>
                  <a:pt x="561" y="482"/>
                  <a:pt x="556" y="482"/>
                </a:cubicBezTo>
                <a:cubicBezTo>
                  <a:pt x="556" y="482"/>
                  <a:pt x="555" y="482"/>
                  <a:pt x="555" y="482"/>
                </a:cubicBezTo>
                <a:cubicBezTo>
                  <a:pt x="543" y="482"/>
                  <a:pt x="540" y="497"/>
                  <a:pt x="538" y="510"/>
                </a:cubicBezTo>
                <a:cubicBezTo>
                  <a:pt x="537" y="513"/>
                  <a:pt x="537" y="517"/>
                  <a:pt x="536" y="520"/>
                </a:cubicBezTo>
                <a:cubicBezTo>
                  <a:pt x="529" y="515"/>
                  <a:pt x="518" y="505"/>
                  <a:pt x="513" y="500"/>
                </a:cubicBezTo>
                <a:cubicBezTo>
                  <a:pt x="510" y="495"/>
                  <a:pt x="503" y="482"/>
                  <a:pt x="487" y="482"/>
                </a:cubicBezTo>
                <a:cubicBezTo>
                  <a:pt x="485" y="482"/>
                  <a:pt x="483" y="482"/>
                  <a:pt x="480" y="483"/>
                </a:cubicBezTo>
                <a:cubicBezTo>
                  <a:pt x="462" y="486"/>
                  <a:pt x="447" y="502"/>
                  <a:pt x="433" y="519"/>
                </a:cubicBezTo>
                <a:cubicBezTo>
                  <a:pt x="433" y="519"/>
                  <a:pt x="433" y="519"/>
                  <a:pt x="432" y="519"/>
                </a:cubicBezTo>
                <a:cubicBezTo>
                  <a:pt x="402" y="519"/>
                  <a:pt x="402" y="519"/>
                  <a:pt x="402" y="519"/>
                </a:cubicBezTo>
                <a:lnTo>
                  <a:pt x="402" y="478"/>
                </a:lnTo>
                <a:close/>
                <a:moveTo>
                  <a:pt x="580" y="467"/>
                </a:moveTo>
                <a:cubicBezTo>
                  <a:pt x="576" y="466"/>
                  <a:pt x="573" y="464"/>
                  <a:pt x="571" y="463"/>
                </a:cubicBezTo>
                <a:cubicBezTo>
                  <a:pt x="568" y="462"/>
                  <a:pt x="565" y="461"/>
                  <a:pt x="561" y="461"/>
                </a:cubicBezTo>
                <a:cubicBezTo>
                  <a:pt x="556" y="461"/>
                  <a:pt x="552" y="462"/>
                  <a:pt x="547" y="463"/>
                </a:cubicBezTo>
                <a:cubicBezTo>
                  <a:pt x="542" y="464"/>
                  <a:pt x="538" y="465"/>
                  <a:pt x="534" y="465"/>
                </a:cubicBezTo>
                <a:cubicBezTo>
                  <a:pt x="534" y="464"/>
                  <a:pt x="533" y="463"/>
                  <a:pt x="533" y="462"/>
                </a:cubicBezTo>
                <a:cubicBezTo>
                  <a:pt x="533" y="456"/>
                  <a:pt x="532" y="446"/>
                  <a:pt x="521" y="439"/>
                </a:cubicBezTo>
                <a:cubicBezTo>
                  <a:pt x="515" y="435"/>
                  <a:pt x="508" y="430"/>
                  <a:pt x="503" y="425"/>
                </a:cubicBezTo>
                <a:cubicBezTo>
                  <a:pt x="515" y="428"/>
                  <a:pt x="533" y="432"/>
                  <a:pt x="546" y="438"/>
                </a:cubicBezTo>
                <a:cubicBezTo>
                  <a:pt x="569" y="446"/>
                  <a:pt x="577" y="452"/>
                  <a:pt x="578" y="460"/>
                </a:cubicBezTo>
                <a:cubicBezTo>
                  <a:pt x="578" y="463"/>
                  <a:pt x="579" y="465"/>
                  <a:pt x="580" y="467"/>
                </a:cubicBezTo>
                <a:moveTo>
                  <a:pt x="420" y="533"/>
                </a:moveTo>
                <a:cubicBezTo>
                  <a:pt x="415" y="536"/>
                  <a:pt x="408" y="538"/>
                  <a:pt x="402" y="540"/>
                </a:cubicBezTo>
                <a:cubicBezTo>
                  <a:pt x="402" y="533"/>
                  <a:pt x="402" y="533"/>
                  <a:pt x="402" y="533"/>
                </a:cubicBezTo>
                <a:lnTo>
                  <a:pt x="420" y="533"/>
                </a:lnTo>
                <a:close/>
                <a:moveTo>
                  <a:pt x="597" y="389"/>
                </a:moveTo>
                <a:cubicBezTo>
                  <a:pt x="596" y="349"/>
                  <a:pt x="593" y="310"/>
                  <a:pt x="587" y="273"/>
                </a:cubicBezTo>
                <a:cubicBezTo>
                  <a:pt x="757" y="273"/>
                  <a:pt x="757" y="273"/>
                  <a:pt x="757" y="273"/>
                </a:cubicBezTo>
                <a:cubicBezTo>
                  <a:pt x="769" y="310"/>
                  <a:pt x="776" y="349"/>
                  <a:pt x="777" y="389"/>
                </a:cubicBezTo>
                <a:lnTo>
                  <a:pt x="597" y="389"/>
                </a:lnTo>
                <a:close/>
                <a:moveTo>
                  <a:pt x="539" y="119"/>
                </a:moveTo>
                <a:cubicBezTo>
                  <a:pt x="534" y="107"/>
                  <a:pt x="527" y="96"/>
                  <a:pt x="520" y="85"/>
                </a:cubicBezTo>
                <a:cubicBezTo>
                  <a:pt x="526" y="85"/>
                  <a:pt x="530" y="87"/>
                  <a:pt x="532" y="90"/>
                </a:cubicBezTo>
                <a:cubicBezTo>
                  <a:pt x="539" y="97"/>
                  <a:pt x="540" y="111"/>
                  <a:pt x="539" y="119"/>
                </a:cubicBezTo>
                <a:moveTo>
                  <a:pt x="506" y="193"/>
                </a:moveTo>
                <a:cubicBezTo>
                  <a:pt x="507" y="193"/>
                  <a:pt x="508" y="193"/>
                  <a:pt x="509" y="192"/>
                </a:cubicBezTo>
                <a:cubicBezTo>
                  <a:pt x="508" y="193"/>
                  <a:pt x="507" y="193"/>
                  <a:pt x="506" y="194"/>
                </a:cubicBezTo>
                <a:lnTo>
                  <a:pt x="506" y="193"/>
                </a:lnTo>
                <a:close/>
                <a:moveTo>
                  <a:pt x="500" y="146"/>
                </a:moveTo>
                <a:cubicBezTo>
                  <a:pt x="502" y="138"/>
                  <a:pt x="502" y="125"/>
                  <a:pt x="493" y="114"/>
                </a:cubicBezTo>
                <a:cubicBezTo>
                  <a:pt x="493" y="115"/>
                  <a:pt x="494" y="115"/>
                  <a:pt x="494" y="115"/>
                </a:cubicBezTo>
                <a:cubicBezTo>
                  <a:pt x="497" y="119"/>
                  <a:pt x="504" y="135"/>
                  <a:pt x="506" y="140"/>
                </a:cubicBezTo>
                <a:cubicBezTo>
                  <a:pt x="505" y="141"/>
                  <a:pt x="505" y="141"/>
                  <a:pt x="505" y="141"/>
                </a:cubicBezTo>
                <a:cubicBezTo>
                  <a:pt x="504" y="142"/>
                  <a:pt x="504" y="144"/>
                  <a:pt x="503" y="145"/>
                </a:cubicBezTo>
                <a:cubicBezTo>
                  <a:pt x="503" y="146"/>
                  <a:pt x="503" y="147"/>
                  <a:pt x="503" y="148"/>
                </a:cubicBezTo>
                <a:cubicBezTo>
                  <a:pt x="501" y="149"/>
                  <a:pt x="498" y="151"/>
                  <a:pt x="497" y="155"/>
                </a:cubicBezTo>
                <a:cubicBezTo>
                  <a:pt x="495" y="160"/>
                  <a:pt x="498" y="167"/>
                  <a:pt x="504" y="174"/>
                </a:cubicBezTo>
                <a:cubicBezTo>
                  <a:pt x="505" y="175"/>
                  <a:pt x="505" y="176"/>
                  <a:pt x="505" y="177"/>
                </a:cubicBezTo>
                <a:cubicBezTo>
                  <a:pt x="505" y="177"/>
                  <a:pt x="504" y="179"/>
                  <a:pt x="500" y="181"/>
                </a:cubicBezTo>
                <a:cubicBezTo>
                  <a:pt x="499" y="181"/>
                  <a:pt x="498" y="182"/>
                  <a:pt x="497" y="182"/>
                </a:cubicBezTo>
                <a:cubicBezTo>
                  <a:pt x="495" y="184"/>
                  <a:pt x="485" y="190"/>
                  <a:pt x="481" y="191"/>
                </a:cubicBezTo>
                <a:cubicBezTo>
                  <a:pt x="479" y="191"/>
                  <a:pt x="477" y="193"/>
                  <a:pt x="475" y="194"/>
                </a:cubicBezTo>
                <a:cubicBezTo>
                  <a:pt x="473" y="185"/>
                  <a:pt x="466" y="176"/>
                  <a:pt x="461" y="171"/>
                </a:cubicBezTo>
                <a:cubicBezTo>
                  <a:pt x="460" y="170"/>
                  <a:pt x="458" y="168"/>
                  <a:pt x="459" y="166"/>
                </a:cubicBezTo>
                <a:cubicBezTo>
                  <a:pt x="460" y="164"/>
                  <a:pt x="463" y="162"/>
                  <a:pt x="468" y="162"/>
                </a:cubicBezTo>
                <a:cubicBezTo>
                  <a:pt x="470" y="162"/>
                  <a:pt x="472" y="162"/>
                  <a:pt x="473" y="162"/>
                </a:cubicBezTo>
                <a:cubicBezTo>
                  <a:pt x="485" y="165"/>
                  <a:pt x="496" y="158"/>
                  <a:pt x="500" y="146"/>
                </a:cubicBezTo>
                <a:moveTo>
                  <a:pt x="464" y="212"/>
                </a:moveTo>
                <a:cubicBezTo>
                  <a:pt x="464" y="212"/>
                  <a:pt x="465" y="212"/>
                  <a:pt x="465" y="212"/>
                </a:cubicBezTo>
                <a:cubicBezTo>
                  <a:pt x="466" y="212"/>
                  <a:pt x="467" y="212"/>
                  <a:pt x="468" y="211"/>
                </a:cubicBezTo>
                <a:cubicBezTo>
                  <a:pt x="468" y="213"/>
                  <a:pt x="468" y="216"/>
                  <a:pt x="469" y="217"/>
                </a:cubicBezTo>
                <a:cubicBezTo>
                  <a:pt x="471" y="223"/>
                  <a:pt x="475" y="224"/>
                  <a:pt x="477" y="225"/>
                </a:cubicBezTo>
                <a:cubicBezTo>
                  <a:pt x="477" y="225"/>
                  <a:pt x="477" y="225"/>
                  <a:pt x="478" y="225"/>
                </a:cubicBezTo>
                <a:cubicBezTo>
                  <a:pt x="484" y="225"/>
                  <a:pt x="488" y="218"/>
                  <a:pt x="492" y="212"/>
                </a:cubicBezTo>
                <a:cubicBezTo>
                  <a:pt x="494" y="209"/>
                  <a:pt x="494" y="209"/>
                  <a:pt x="500" y="208"/>
                </a:cubicBezTo>
                <a:cubicBezTo>
                  <a:pt x="502" y="208"/>
                  <a:pt x="504" y="208"/>
                  <a:pt x="507" y="208"/>
                </a:cubicBezTo>
                <a:cubicBezTo>
                  <a:pt x="523" y="205"/>
                  <a:pt x="529" y="187"/>
                  <a:pt x="527" y="178"/>
                </a:cubicBezTo>
                <a:cubicBezTo>
                  <a:pt x="527" y="174"/>
                  <a:pt x="525" y="170"/>
                  <a:pt x="523" y="166"/>
                </a:cubicBezTo>
                <a:cubicBezTo>
                  <a:pt x="529" y="165"/>
                  <a:pt x="535" y="164"/>
                  <a:pt x="537" y="157"/>
                </a:cubicBezTo>
                <a:cubicBezTo>
                  <a:pt x="537" y="155"/>
                  <a:pt x="537" y="152"/>
                  <a:pt x="535" y="150"/>
                </a:cubicBezTo>
                <a:cubicBezTo>
                  <a:pt x="534" y="148"/>
                  <a:pt x="530" y="145"/>
                  <a:pt x="527" y="144"/>
                </a:cubicBezTo>
                <a:cubicBezTo>
                  <a:pt x="536" y="144"/>
                  <a:pt x="536" y="144"/>
                  <a:pt x="536" y="144"/>
                </a:cubicBezTo>
                <a:cubicBezTo>
                  <a:pt x="550" y="178"/>
                  <a:pt x="562" y="217"/>
                  <a:pt x="570" y="259"/>
                </a:cubicBezTo>
                <a:cubicBezTo>
                  <a:pt x="453" y="259"/>
                  <a:pt x="453" y="259"/>
                  <a:pt x="453" y="259"/>
                </a:cubicBezTo>
                <a:cubicBezTo>
                  <a:pt x="455" y="257"/>
                  <a:pt x="455" y="255"/>
                  <a:pt x="455" y="252"/>
                </a:cubicBezTo>
                <a:cubicBezTo>
                  <a:pt x="456" y="245"/>
                  <a:pt x="452" y="240"/>
                  <a:pt x="445" y="239"/>
                </a:cubicBezTo>
                <a:cubicBezTo>
                  <a:pt x="444" y="239"/>
                  <a:pt x="444" y="239"/>
                  <a:pt x="444" y="239"/>
                </a:cubicBezTo>
                <a:cubicBezTo>
                  <a:pt x="442" y="239"/>
                  <a:pt x="441" y="239"/>
                  <a:pt x="440" y="239"/>
                </a:cubicBezTo>
                <a:cubicBezTo>
                  <a:pt x="448" y="224"/>
                  <a:pt x="438" y="208"/>
                  <a:pt x="430" y="194"/>
                </a:cubicBezTo>
                <a:cubicBezTo>
                  <a:pt x="426" y="189"/>
                  <a:pt x="421" y="181"/>
                  <a:pt x="422" y="179"/>
                </a:cubicBezTo>
                <a:cubicBezTo>
                  <a:pt x="422" y="179"/>
                  <a:pt x="422" y="178"/>
                  <a:pt x="424" y="178"/>
                </a:cubicBezTo>
                <a:cubicBezTo>
                  <a:pt x="425" y="177"/>
                  <a:pt x="427" y="177"/>
                  <a:pt x="428" y="177"/>
                </a:cubicBezTo>
                <a:cubicBezTo>
                  <a:pt x="435" y="177"/>
                  <a:pt x="440" y="185"/>
                  <a:pt x="446" y="196"/>
                </a:cubicBezTo>
                <a:cubicBezTo>
                  <a:pt x="451" y="204"/>
                  <a:pt x="455" y="212"/>
                  <a:pt x="464" y="212"/>
                </a:cubicBezTo>
                <a:moveTo>
                  <a:pt x="429" y="259"/>
                </a:moveTo>
                <a:cubicBezTo>
                  <a:pt x="424" y="259"/>
                  <a:pt x="424" y="259"/>
                  <a:pt x="424" y="259"/>
                </a:cubicBezTo>
                <a:cubicBezTo>
                  <a:pt x="426" y="258"/>
                  <a:pt x="427" y="256"/>
                  <a:pt x="429" y="255"/>
                </a:cubicBezTo>
                <a:cubicBezTo>
                  <a:pt x="429" y="256"/>
                  <a:pt x="429" y="256"/>
                  <a:pt x="429" y="257"/>
                </a:cubicBezTo>
                <a:cubicBezTo>
                  <a:pt x="429" y="258"/>
                  <a:pt x="429" y="259"/>
                  <a:pt x="429" y="259"/>
                </a:cubicBezTo>
                <a:moveTo>
                  <a:pt x="403" y="273"/>
                </a:moveTo>
                <a:cubicBezTo>
                  <a:pt x="573" y="273"/>
                  <a:pt x="573" y="273"/>
                  <a:pt x="573" y="273"/>
                </a:cubicBezTo>
                <a:cubicBezTo>
                  <a:pt x="579" y="310"/>
                  <a:pt x="582" y="349"/>
                  <a:pt x="583" y="389"/>
                </a:cubicBezTo>
                <a:cubicBezTo>
                  <a:pt x="416" y="389"/>
                  <a:pt x="416" y="389"/>
                  <a:pt x="416" y="389"/>
                </a:cubicBezTo>
                <a:cubicBezTo>
                  <a:pt x="416" y="388"/>
                  <a:pt x="416" y="387"/>
                  <a:pt x="416" y="386"/>
                </a:cubicBezTo>
                <a:cubicBezTo>
                  <a:pt x="416" y="376"/>
                  <a:pt x="411" y="370"/>
                  <a:pt x="402" y="368"/>
                </a:cubicBezTo>
                <a:cubicBezTo>
                  <a:pt x="402" y="274"/>
                  <a:pt x="402" y="274"/>
                  <a:pt x="402" y="274"/>
                </a:cubicBezTo>
                <a:cubicBezTo>
                  <a:pt x="402" y="274"/>
                  <a:pt x="402" y="273"/>
                  <a:pt x="403" y="273"/>
                </a:cubicBezTo>
                <a:moveTo>
                  <a:pt x="388" y="662"/>
                </a:moveTo>
                <a:cubicBezTo>
                  <a:pt x="388" y="777"/>
                  <a:pt x="388" y="777"/>
                  <a:pt x="388" y="777"/>
                </a:cubicBezTo>
                <a:cubicBezTo>
                  <a:pt x="339" y="774"/>
                  <a:pt x="294" y="730"/>
                  <a:pt x="261" y="662"/>
                </a:cubicBezTo>
                <a:lnTo>
                  <a:pt x="388" y="662"/>
                </a:lnTo>
                <a:close/>
                <a:moveTo>
                  <a:pt x="402" y="662"/>
                </a:moveTo>
                <a:cubicBezTo>
                  <a:pt x="502" y="662"/>
                  <a:pt x="502" y="662"/>
                  <a:pt x="502" y="662"/>
                </a:cubicBezTo>
                <a:cubicBezTo>
                  <a:pt x="499" y="668"/>
                  <a:pt x="501" y="677"/>
                  <a:pt x="503" y="682"/>
                </a:cubicBezTo>
                <a:cubicBezTo>
                  <a:pt x="506" y="689"/>
                  <a:pt x="508" y="693"/>
                  <a:pt x="512" y="694"/>
                </a:cubicBezTo>
                <a:cubicBezTo>
                  <a:pt x="481" y="745"/>
                  <a:pt x="443" y="774"/>
                  <a:pt x="402" y="777"/>
                </a:cubicBezTo>
                <a:lnTo>
                  <a:pt x="402" y="662"/>
                </a:lnTo>
                <a:close/>
                <a:moveTo>
                  <a:pt x="525" y="672"/>
                </a:moveTo>
                <a:cubicBezTo>
                  <a:pt x="522" y="674"/>
                  <a:pt x="518" y="677"/>
                  <a:pt x="517" y="678"/>
                </a:cubicBezTo>
                <a:cubicBezTo>
                  <a:pt x="516" y="676"/>
                  <a:pt x="515" y="672"/>
                  <a:pt x="514" y="670"/>
                </a:cubicBezTo>
                <a:cubicBezTo>
                  <a:pt x="516" y="670"/>
                  <a:pt x="518" y="670"/>
                  <a:pt x="521" y="670"/>
                </a:cubicBezTo>
                <a:cubicBezTo>
                  <a:pt x="523" y="670"/>
                  <a:pt x="524" y="670"/>
                  <a:pt x="525" y="670"/>
                </a:cubicBezTo>
                <a:cubicBezTo>
                  <a:pt x="525" y="670"/>
                  <a:pt x="525" y="671"/>
                  <a:pt x="525" y="672"/>
                </a:cubicBezTo>
                <a:moveTo>
                  <a:pt x="402" y="648"/>
                </a:moveTo>
                <a:cubicBezTo>
                  <a:pt x="402" y="630"/>
                  <a:pt x="402" y="630"/>
                  <a:pt x="402" y="630"/>
                </a:cubicBezTo>
                <a:cubicBezTo>
                  <a:pt x="404" y="631"/>
                  <a:pt x="406" y="631"/>
                  <a:pt x="409" y="631"/>
                </a:cubicBezTo>
                <a:cubicBezTo>
                  <a:pt x="429" y="631"/>
                  <a:pt x="450" y="624"/>
                  <a:pt x="465" y="619"/>
                </a:cubicBezTo>
                <a:cubicBezTo>
                  <a:pt x="470" y="617"/>
                  <a:pt x="475" y="616"/>
                  <a:pt x="478" y="615"/>
                </a:cubicBezTo>
                <a:cubicBezTo>
                  <a:pt x="478" y="615"/>
                  <a:pt x="478" y="615"/>
                  <a:pt x="479" y="615"/>
                </a:cubicBezTo>
                <a:cubicBezTo>
                  <a:pt x="481" y="615"/>
                  <a:pt x="485" y="619"/>
                  <a:pt x="488" y="624"/>
                </a:cubicBezTo>
                <a:cubicBezTo>
                  <a:pt x="496" y="633"/>
                  <a:pt x="507" y="646"/>
                  <a:pt x="529" y="647"/>
                </a:cubicBezTo>
                <a:cubicBezTo>
                  <a:pt x="530" y="647"/>
                  <a:pt x="531" y="647"/>
                  <a:pt x="532" y="647"/>
                </a:cubicBezTo>
                <a:cubicBezTo>
                  <a:pt x="533" y="647"/>
                  <a:pt x="535" y="647"/>
                  <a:pt x="536" y="647"/>
                </a:cubicBezTo>
                <a:cubicBezTo>
                  <a:pt x="536" y="647"/>
                  <a:pt x="536" y="648"/>
                  <a:pt x="536" y="648"/>
                </a:cubicBezTo>
                <a:lnTo>
                  <a:pt x="402" y="648"/>
                </a:lnTo>
                <a:close/>
                <a:moveTo>
                  <a:pt x="669" y="130"/>
                </a:moveTo>
                <a:cubicBezTo>
                  <a:pt x="553" y="130"/>
                  <a:pt x="553" y="130"/>
                  <a:pt x="553" y="130"/>
                </a:cubicBezTo>
                <a:cubicBezTo>
                  <a:pt x="554" y="128"/>
                  <a:pt x="555" y="126"/>
                  <a:pt x="556" y="124"/>
                </a:cubicBezTo>
                <a:cubicBezTo>
                  <a:pt x="560" y="112"/>
                  <a:pt x="560" y="87"/>
                  <a:pt x="556" y="50"/>
                </a:cubicBezTo>
                <a:cubicBezTo>
                  <a:pt x="598" y="69"/>
                  <a:pt x="636" y="97"/>
                  <a:pt x="669" y="130"/>
                </a:cubicBezTo>
                <a:moveTo>
                  <a:pt x="395" y="14"/>
                </a:moveTo>
                <a:cubicBezTo>
                  <a:pt x="401" y="14"/>
                  <a:pt x="407" y="14"/>
                  <a:pt x="413" y="15"/>
                </a:cubicBezTo>
                <a:cubicBezTo>
                  <a:pt x="414" y="15"/>
                  <a:pt x="414" y="15"/>
                  <a:pt x="415" y="15"/>
                </a:cubicBezTo>
                <a:cubicBezTo>
                  <a:pt x="420" y="15"/>
                  <a:pt x="425" y="15"/>
                  <a:pt x="431" y="16"/>
                </a:cubicBezTo>
                <a:cubicBezTo>
                  <a:pt x="432" y="16"/>
                  <a:pt x="433" y="16"/>
                  <a:pt x="434" y="16"/>
                </a:cubicBezTo>
                <a:cubicBezTo>
                  <a:pt x="439" y="17"/>
                  <a:pt x="443" y="17"/>
                  <a:pt x="448" y="18"/>
                </a:cubicBezTo>
                <a:cubicBezTo>
                  <a:pt x="450" y="18"/>
                  <a:pt x="452" y="18"/>
                  <a:pt x="453" y="19"/>
                </a:cubicBezTo>
                <a:cubicBezTo>
                  <a:pt x="457" y="19"/>
                  <a:pt x="462" y="20"/>
                  <a:pt x="466" y="21"/>
                </a:cubicBezTo>
                <a:cubicBezTo>
                  <a:pt x="468" y="21"/>
                  <a:pt x="470" y="22"/>
                  <a:pt x="472" y="22"/>
                </a:cubicBezTo>
                <a:cubicBezTo>
                  <a:pt x="476" y="23"/>
                  <a:pt x="480" y="24"/>
                  <a:pt x="484" y="25"/>
                </a:cubicBezTo>
                <a:cubicBezTo>
                  <a:pt x="486" y="25"/>
                  <a:pt x="489" y="26"/>
                  <a:pt x="492" y="27"/>
                </a:cubicBezTo>
                <a:cubicBezTo>
                  <a:pt x="495" y="28"/>
                  <a:pt x="498" y="28"/>
                  <a:pt x="501" y="29"/>
                </a:cubicBezTo>
                <a:cubicBezTo>
                  <a:pt x="505" y="30"/>
                  <a:pt x="508" y="31"/>
                  <a:pt x="511" y="32"/>
                </a:cubicBezTo>
                <a:cubicBezTo>
                  <a:pt x="514" y="33"/>
                  <a:pt x="516" y="34"/>
                  <a:pt x="519" y="35"/>
                </a:cubicBezTo>
                <a:cubicBezTo>
                  <a:pt x="523" y="36"/>
                  <a:pt x="527" y="38"/>
                  <a:pt x="531" y="39"/>
                </a:cubicBezTo>
                <a:cubicBezTo>
                  <a:pt x="532" y="40"/>
                  <a:pt x="534" y="40"/>
                  <a:pt x="536" y="41"/>
                </a:cubicBezTo>
                <a:cubicBezTo>
                  <a:pt x="538" y="42"/>
                  <a:pt x="539" y="43"/>
                  <a:pt x="541" y="43"/>
                </a:cubicBezTo>
                <a:cubicBezTo>
                  <a:pt x="543" y="58"/>
                  <a:pt x="544" y="71"/>
                  <a:pt x="545" y="83"/>
                </a:cubicBezTo>
                <a:cubicBezTo>
                  <a:pt x="544" y="82"/>
                  <a:pt x="543" y="81"/>
                  <a:pt x="542" y="80"/>
                </a:cubicBezTo>
                <a:cubicBezTo>
                  <a:pt x="537" y="74"/>
                  <a:pt x="529" y="71"/>
                  <a:pt x="520" y="71"/>
                </a:cubicBezTo>
                <a:cubicBezTo>
                  <a:pt x="519" y="71"/>
                  <a:pt x="519" y="71"/>
                  <a:pt x="519" y="71"/>
                </a:cubicBezTo>
                <a:cubicBezTo>
                  <a:pt x="516" y="71"/>
                  <a:pt x="512" y="71"/>
                  <a:pt x="508" y="72"/>
                </a:cubicBezTo>
                <a:cubicBezTo>
                  <a:pt x="507" y="72"/>
                  <a:pt x="507" y="72"/>
                  <a:pt x="507" y="72"/>
                </a:cubicBezTo>
                <a:cubicBezTo>
                  <a:pt x="490" y="73"/>
                  <a:pt x="466" y="78"/>
                  <a:pt x="462" y="92"/>
                </a:cubicBezTo>
                <a:cubicBezTo>
                  <a:pt x="460" y="97"/>
                  <a:pt x="461" y="106"/>
                  <a:pt x="474" y="116"/>
                </a:cubicBezTo>
                <a:cubicBezTo>
                  <a:pt x="487" y="124"/>
                  <a:pt x="488" y="135"/>
                  <a:pt x="486" y="142"/>
                </a:cubicBezTo>
                <a:cubicBezTo>
                  <a:pt x="486" y="143"/>
                  <a:pt x="484" y="149"/>
                  <a:pt x="478" y="149"/>
                </a:cubicBezTo>
                <a:cubicBezTo>
                  <a:pt x="478" y="149"/>
                  <a:pt x="477" y="149"/>
                  <a:pt x="476" y="149"/>
                </a:cubicBezTo>
                <a:cubicBezTo>
                  <a:pt x="462" y="146"/>
                  <a:pt x="450" y="151"/>
                  <a:pt x="446" y="161"/>
                </a:cubicBezTo>
                <a:cubicBezTo>
                  <a:pt x="445" y="164"/>
                  <a:pt x="444" y="167"/>
                  <a:pt x="445" y="170"/>
                </a:cubicBezTo>
                <a:cubicBezTo>
                  <a:pt x="440" y="166"/>
                  <a:pt x="435" y="163"/>
                  <a:pt x="428" y="163"/>
                </a:cubicBezTo>
                <a:cubicBezTo>
                  <a:pt x="425" y="163"/>
                  <a:pt x="423" y="163"/>
                  <a:pt x="420" y="164"/>
                </a:cubicBezTo>
                <a:cubicBezTo>
                  <a:pt x="414" y="166"/>
                  <a:pt x="410" y="169"/>
                  <a:pt x="409" y="173"/>
                </a:cubicBezTo>
                <a:cubicBezTo>
                  <a:pt x="405" y="182"/>
                  <a:pt x="411" y="191"/>
                  <a:pt x="418" y="202"/>
                </a:cubicBezTo>
                <a:cubicBezTo>
                  <a:pt x="425" y="213"/>
                  <a:pt x="432" y="225"/>
                  <a:pt x="428" y="234"/>
                </a:cubicBezTo>
                <a:cubicBezTo>
                  <a:pt x="421" y="245"/>
                  <a:pt x="410" y="254"/>
                  <a:pt x="398" y="260"/>
                </a:cubicBezTo>
                <a:cubicBezTo>
                  <a:pt x="398" y="260"/>
                  <a:pt x="398" y="260"/>
                  <a:pt x="398" y="260"/>
                </a:cubicBezTo>
                <a:cubicBezTo>
                  <a:pt x="396" y="261"/>
                  <a:pt x="395" y="262"/>
                  <a:pt x="393" y="262"/>
                </a:cubicBezTo>
                <a:cubicBezTo>
                  <a:pt x="393" y="263"/>
                  <a:pt x="392" y="263"/>
                  <a:pt x="392" y="263"/>
                </a:cubicBezTo>
                <a:cubicBezTo>
                  <a:pt x="383" y="267"/>
                  <a:pt x="373" y="269"/>
                  <a:pt x="365" y="270"/>
                </a:cubicBezTo>
                <a:cubicBezTo>
                  <a:pt x="341" y="273"/>
                  <a:pt x="343" y="287"/>
                  <a:pt x="344" y="300"/>
                </a:cubicBezTo>
                <a:cubicBezTo>
                  <a:pt x="344" y="305"/>
                  <a:pt x="345" y="309"/>
                  <a:pt x="344" y="315"/>
                </a:cubicBezTo>
                <a:cubicBezTo>
                  <a:pt x="344" y="338"/>
                  <a:pt x="343" y="352"/>
                  <a:pt x="340" y="355"/>
                </a:cubicBezTo>
                <a:cubicBezTo>
                  <a:pt x="339" y="355"/>
                  <a:pt x="337" y="353"/>
                  <a:pt x="333" y="349"/>
                </a:cubicBezTo>
                <a:cubicBezTo>
                  <a:pt x="326" y="341"/>
                  <a:pt x="320" y="338"/>
                  <a:pt x="314" y="338"/>
                </a:cubicBezTo>
                <a:cubicBezTo>
                  <a:pt x="310" y="338"/>
                  <a:pt x="307" y="339"/>
                  <a:pt x="305" y="343"/>
                </a:cubicBezTo>
                <a:cubicBezTo>
                  <a:pt x="296" y="355"/>
                  <a:pt x="307" y="389"/>
                  <a:pt x="309" y="395"/>
                </a:cubicBezTo>
                <a:cubicBezTo>
                  <a:pt x="316" y="416"/>
                  <a:pt x="350" y="440"/>
                  <a:pt x="375" y="458"/>
                </a:cubicBezTo>
                <a:cubicBezTo>
                  <a:pt x="376" y="458"/>
                  <a:pt x="376" y="458"/>
                  <a:pt x="376" y="458"/>
                </a:cubicBezTo>
                <a:cubicBezTo>
                  <a:pt x="312" y="440"/>
                  <a:pt x="276" y="416"/>
                  <a:pt x="277" y="392"/>
                </a:cubicBezTo>
                <a:cubicBezTo>
                  <a:pt x="278" y="373"/>
                  <a:pt x="285" y="367"/>
                  <a:pt x="292" y="361"/>
                </a:cubicBezTo>
                <a:cubicBezTo>
                  <a:pt x="298" y="356"/>
                  <a:pt x="306" y="349"/>
                  <a:pt x="302" y="334"/>
                </a:cubicBezTo>
                <a:cubicBezTo>
                  <a:pt x="296" y="315"/>
                  <a:pt x="279" y="309"/>
                  <a:pt x="269" y="307"/>
                </a:cubicBezTo>
                <a:cubicBezTo>
                  <a:pt x="275" y="267"/>
                  <a:pt x="261" y="260"/>
                  <a:pt x="256" y="258"/>
                </a:cubicBezTo>
                <a:cubicBezTo>
                  <a:pt x="254" y="258"/>
                  <a:pt x="252" y="258"/>
                  <a:pt x="250" y="258"/>
                </a:cubicBezTo>
                <a:cubicBezTo>
                  <a:pt x="230" y="258"/>
                  <a:pt x="190" y="284"/>
                  <a:pt x="183" y="299"/>
                </a:cubicBezTo>
                <a:cubicBezTo>
                  <a:pt x="180" y="305"/>
                  <a:pt x="179" y="311"/>
                  <a:pt x="177" y="317"/>
                </a:cubicBezTo>
                <a:cubicBezTo>
                  <a:pt x="175" y="325"/>
                  <a:pt x="173" y="333"/>
                  <a:pt x="169" y="338"/>
                </a:cubicBezTo>
                <a:cubicBezTo>
                  <a:pt x="166" y="330"/>
                  <a:pt x="163" y="310"/>
                  <a:pt x="159" y="279"/>
                </a:cubicBezTo>
                <a:cubicBezTo>
                  <a:pt x="157" y="267"/>
                  <a:pt x="157" y="266"/>
                  <a:pt x="156" y="264"/>
                </a:cubicBezTo>
                <a:cubicBezTo>
                  <a:pt x="155" y="262"/>
                  <a:pt x="149" y="251"/>
                  <a:pt x="144" y="242"/>
                </a:cubicBezTo>
                <a:cubicBezTo>
                  <a:pt x="143" y="240"/>
                  <a:pt x="141" y="238"/>
                  <a:pt x="139" y="238"/>
                </a:cubicBezTo>
                <a:cubicBezTo>
                  <a:pt x="133" y="237"/>
                  <a:pt x="115" y="234"/>
                  <a:pt x="107" y="229"/>
                </a:cubicBezTo>
                <a:cubicBezTo>
                  <a:pt x="104" y="228"/>
                  <a:pt x="102" y="227"/>
                  <a:pt x="99" y="229"/>
                </a:cubicBezTo>
                <a:cubicBezTo>
                  <a:pt x="97" y="230"/>
                  <a:pt x="96" y="232"/>
                  <a:pt x="96" y="235"/>
                </a:cubicBezTo>
                <a:cubicBezTo>
                  <a:pt x="96" y="248"/>
                  <a:pt x="95" y="266"/>
                  <a:pt x="94" y="272"/>
                </a:cubicBezTo>
                <a:cubicBezTo>
                  <a:pt x="90" y="279"/>
                  <a:pt x="73" y="304"/>
                  <a:pt x="48" y="360"/>
                </a:cubicBezTo>
                <a:cubicBezTo>
                  <a:pt x="39" y="383"/>
                  <a:pt x="34" y="415"/>
                  <a:pt x="33" y="450"/>
                </a:cubicBezTo>
                <a:cubicBezTo>
                  <a:pt x="34" y="435"/>
                  <a:pt x="39" y="420"/>
                  <a:pt x="46" y="402"/>
                </a:cubicBezTo>
                <a:cubicBezTo>
                  <a:pt x="47" y="403"/>
                  <a:pt x="48" y="403"/>
                  <a:pt x="50" y="403"/>
                </a:cubicBezTo>
                <a:cubicBezTo>
                  <a:pt x="54" y="403"/>
                  <a:pt x="54" y="403"/>
                  <a:pt x="54" y="403"/>
                </a:cubicBezTo>
                <a:cubicBezTo>
                  <a:pt x="51" y="406"/>
                  <a:pt x="48" y="412"/>
                  <a:pt x="46" y="429"/>
                </a:cubicBezTo>
                <a:cubicBezTo>
                  <a:pt x="45" y="443"/>
                  <a:pt x="44" y="458"/>
                  <a:pt x="46" y="469"/>
                </a:cubicBezTo>
                <a:cubicBezTo>
                  <a:pt x="48" y="488"/>
                  <a:pt x="54" y="497"/>
                  <a:pt x="64" y="497"/>
                </a:cubicBezTo>
                <a:cubicBezTo>
                  <a:pt x="64" y="497"/>
                  <a:pt x="64" y="497"/>
                  <a:pt x="65" y="497"/>
                </a:cubicBezTo>
                <a:cubicBezTo>
                  <a:pt x="76" y="496"/>
                  <a:pt x="81" y="483"/>
                  <a:pt x="80" y="459"/>
                </a:cubicBezTo>
                <a:cubicBezTo>
                  <a:pt x="80" y="459"/>
                  <a:pt x="77" y="413"/>
                  <a:pt x="65" y="403"/>
                </a:cubicBezTo>
                <a:cubicBezTo>
                  <a:pt x="194" y="403"/>
                  <a:pt x="194" y="403"/>
                  <a:pt x="194" y="403"/>
                </a:cubicBezTo>
                <a:cubicBezTo>
                  <a:pt x="194" y="443"/>
                  <a:pt x="198" y="482"/>
                  <a:pt x="204" y="519"/>
                </a:cubicBezTo>
                <a:cubicBezTo>
                  <a:pt x="46" y="519"/>
                  <a:pt x="46" y="519"/>
                  <a:pt x="46" y="519"/>
                </a:cubicBezTo>
                <a:cubicBezTo>
                  <a:pt x="45" y="519"/>
                  <a:pt x="45" y="519"/>
                  <a:pt x="44" y="519"/>
                </a:cubicBezTo>
                <a:cubicBezTo>
                  <a:pt x="38" y="498"/>
                  <a:pt x="35" y="482"/>
                  <a:pt x="33" y="468"/>
                </a:cubicBezTo>
                <a:cubicBezTo>
                  <a:pt x="34" y="487"/>
                  <a:pt x="36" y="506"/>
                  <a:pt x="39" y="526"/>
                </a:cubicBezTo>
                <a:cubicBezTo>
                  <a:pt x="39" y="526"/>
                  <a:pt x="39" y="526"/>
                  <a:pt x="39" y="526"/>
                </a:cubicBezTo>
                <a:cubicBezTo>
                  <a:pt x="39" y="526"/>
                  <a:pt x="39" y="527"/>
                  <a:pt x="39" y="527"/>
                </a:cubicBezTo>
                <a:cubicBezTo>
                  <a:pt x="39" y="530"/>
                  <a:pt x="40" y="533"/>
                  <a:pt x="40" y="536"/>
                </a:cubicBezTo>
                <a:cubicBezTo>
                  <a:pt x="40" y="535"/>
                  <a:pt x="39" y="533"/>
                  <a:pt x="39" y="532"/>
                </a:cubicBezTo>
                <a:cubicBezTo>
                  <a:pt x="38" y="529"/>
                  <a:pt x="37" y="526"/>
                  <a:pt x="36" y="523"/>
                </a:cubicBezTo>
                <a:cubicBezTo>
                  <a:pt x="35" y="521"/>
                  <a:pt x="34" y="520"/>
                  <a:pt x="34" y="518"/>
                </a:cubicBezTo>
                <a:cubicBezTo>
                  <a:pt x="32" y="513"/>
                  <a:pt x="31" y="509"/>
                  <a:pt x="30" y="505"/>
                </a:cubicBezTo>
                <a:cubicBezTo>
                  <a:pt x="29" y="504"/>
                  <a:pt x="29" y="503"/>
                  <a:pt x="28" y="501"/>
                </a:cubicBezTo>
                <a:cubicBezTo>
                  <a:pt x="27" y="496"/>
                  <a:pt x="26" y="492"/>
                  <a:pt x="25" y="487"/>
                </a:cubicBezTo>
                <a:cubicBezTo>
                  <a:pt x="24" y="486"/>
                  <a:pt x="24" y="485"/>
                  <a:pt x="24" y="484"/>
                </a:cubicBezTo>
                <a:cubicBezTo>
                  <a:pt x="23" y="479"/>
                  <a:pt x="22" y="474"/>
                  <a:pt x="21" y="469"/>
                </a:cubicBezTo>
                <a:cubicBezTo>
                  <a:pt x="21" y="468"/>
                  <a:pt x="20" y="467"/>
                  <a:pt x="20" y="467"/>
                </a:cubicBezTo>
                <a:cubicBezTo>
                  <a:pt x="19" y="461"/>
                  <a:pt x="18" y="456"/>
                  <a:pt x="18" y="451"/>
                </a:cubicBezTo>
                <a:cubicBezTo>
                  <a:pt x="18" y="450"/>
                  <a:pt x="17" y="450"/>
                  <a:pt x="17" y="449"/>
                </a:cubicBezTo>
                <a:cubicBezTo>
                  <a:pt x="17" y="444"/>
                  <a:pt x="16" y="438"/>
                  <a:pt x="15" y="433"/>
                </a:cubicBezTo>
                <a:cubicBezTo>
                  <a:pt x="15" y="432"/>
                  <a:pt x="15" y="432"/>
                  <a:pt x="15" y="431"/>
                </a:cubicBezTo>
                <a:cubicBezTo>
                  <a:pt x="15" y="426"/>
                  <a:pt x="14" y="420"/>
                  <a:pt x="14" y="414"/>
                </a:cubicBezTo>
                <a:cubicBezTo>
                  <a:pt x="14" y="414"/>
                  <a:pt x="14" y="414"/>
                  <a:pt x="14" y="413"/>
                </a:cubicBezTo>
                <a:cubicBezTo>
                  <a:pt x="14" y="407"/>
                  <a:pt x="14" y="402"/>
                  <a:pt x="14" y="396"/>
                </a:cubicBezTo>
                <a:cubicBezTo>
                  <a:pt x="14" y="186"/>
                  <a:pt x="185" y="14"/>
                  <a:pt x="395" y="14"/>
                </a:cubicBezTo>
                <a:moveTo>
                  <a:pt x="122" y="662"/>
                </a:moveTo>
                <a:cubicBezTo>
                  <a:pt x="246" y="662"/>
                  <a:pt x="246" y="662"/>
                  <a:pt x="246" y="662"/>
                </a:cubicBezTo>
                <a:cubicBezTo>
                  <a:pt x="248" y="666"/>
                  <a:pt x="250" y="670"/>
                  <a:pt x="252" y="674"/>
                </a:cubicBezTo>
                <a:cubicBezTo>
                  <a:pt x="275" y="720"/>
                  <a:pt x="302" y="753"/>
                  <a:pt x="333" y="772"/>
                </a:cubicBezTo>
                <a:cubicBezTo>
                  <a:pt x="251" y="759"/>
                  <a:pt x="178" y="719"/>
                  <a:pt x="122" y="662"/>
                </a:cubicBezTo>
                <a:moveTo>
                  <a:pt x="458" y="772"/>
                </a:moveTo>
                <a:cubicBezTo>
                  <a:pt x="487" y="754"/>
                  <a:pt x="514" y="723"/>
                  <a:pt x="536" y="680"/>
                </a:cubicBezTo>
                <a:cubicBezTo>
                  <a:pt x="541" y="676"/>
                  <a:pt x="544" y="671"/>
                  <a:pt x="543" y="667"/>
                </a:cubicBezTo>
                <a:cubicBezTo>
                  <a:pt x="543" y="666"/>
                  <a:pt x="543" y="666"/>
                  <a:pt x="543" y="666"/>
                </a:cubicBezTo>
                <a:cubicBezTo>
                  <a:pt x="544" y="664"/>
                  <a:pt x="544" y="663"/>
                  <a:pt x="545" y="662"/>
                </a:cubicBezTo>
                <a:cubicBezTo>
                  <a:pt x="605" y="662"/>
                  <a:pt x="605" y="662"/>
                  <a:pt x="605" y="662"/>
                </a:cubicBezTo>
                <a:cubicBezTo>
                  <a:pt x="603" y="663"/>
                  <a:pt x="600" y="665"/>
                  <a:pt x="597" y="667"/>
                </a:cubicBezTo>
                <a:cubicBezTo>
                  <a:pt x="594" y="669"/>
                  <a:pt x="592" y="670"/>
                  <a:pt x="589" y="672"/>
                </a:cubicBezTo>
                <a:cubicBezTo>
                  <a:pt x="585" y="674"/>
                  <a:pt x="585" y="674"/>
                  <a:pt x="585" y="674"/>
                </a:cubicBezTo>
                <a:cubicBezTo>
                  <a:pt x="570" y="684"/>
                  <a:pt x="561" y="689"/>
                  <a:pt x="565" y="697"/>
                </a:cubicBezTo>
                <a:cubicBezTo>
                  <a:pt x="566" y="700"/>
                  <a:pt x="570" y="702"/>
                  <a:pt x="574" y="702"/>
                </a:cubicBezTo>
                <a:cubicBezTo>
                  <a:pt x="585" y="702"/>
                  <a:pt x="613" y="684"/>
                  <a:pt x="619" y="673"/>
                </a:cubicBezTo>
                <a:cubicBezTo>
                  <a:pt x="622" y="668"/>
                  <a:pt x="621" y="664"/>
                  <a:pt x="619" y="662"/>
                </a:cubicBezTo>
                <a:cubicBezTo>
                  <a:pt x="669" y="662"/>
                  <a:pt x="669" y="662"/>
                  <a:pt x="669" y="662"/>
                </a:cubicBezTo>
                <a:cubicBezTo>
                  <a:pt x="613" y="719"/>
                  <a:pt x="540" y="759"/>
                  <a:pt x="458" y="77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59" name="Google Shape;10359;p234"/>
          <p:cNvSpPr/>
          <p:nvPr/>
        </p:nvSpPr>
        <p:spPr>
          <a:xfrm>
            <a:off x="9022782" y="2268224"/>
            <a:ext cx="598561" cy="418972"/>
          </a:xfrm>
          <a:custGeom>
            <a:rect b="b" l="l" r="r" t="t"/>
            <a:pathLst>
              <a:path extrusionOk="0" h="460" w="794">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360" name="Google Shape;10360;p234"/>
          <p:cNvGrpSpPr/>
          <p:nvPr/>
        </p:nvGrpSpPr>
        <p:grpSpPr>
          <a:xfrm>
            <a:off x="2486401" y="4544556"/>
            <a:ext cx="590500" cy="551285"/>
            <a:chOff x="2574925" y="5208588"/>
            <a:chExt cx="322262" cy="339725"/>
          </a:xfrm>
        </p:grpSpPr>
        <p:sp>
          <p:nvSpPr>
            <p:cNvPr id="10361" name="Google Shape;10361;p234"/>
            <p:cNvSpPr/>
            <p:nvPr/>
          </p:nvSpPr>
          <p:spPr>
            <a:xfrm>
              <a:off x="2574925" y="5341938"/>
              <a:ext cx="61912" cy="206375"/>
            </a:xfrm>
            <a:custGeom>
              <a:rect b="b" l="l" r="r" t="t"/>
              <a:pathLst>
                <a:path extrusionOk="0" h="366" w="112">
                  <a:moveTo>
                    <a:pt x="105" y="122"/>
                  </a:moveTo>
                  <a:cubicBezTo>
                    <a:pt x="63" y="122"/>
                    <a:pt x="63" y="122"/>
                    <a:pt x="63" y="122"/>
                  </a:cubicBezTo>
                  <a:cubicBezTo>
                    <a:pt x="63" y="7"/>
                    <a:pt x="63" y="7"/>
                    <a:pt x="63" y="7"/>
                  </a:cubicBezTo>
                  <a:cubicBezTo>
                    <a:pt x="63" y="4"/>
                    <a:pt x="60" y="0"/>
                    <a:pt x="56" y="0"/>
                  </a:cubicBezTo>
                  <a:cubicBezTo>
                    <a:pt x="52" y="0"/>
                    <a:pt x="49" y="4"/>
                    <a:pt x="49" y="7"/>
                  </a:cubicBezTo>
                  <a:cubicBezTo>
                    <a:pt x="49" y="122"/>
                    <a:pt x="49" y="122"/>
                    <a:pt x="49" y="122"/>
                  </a:cubicBezTo>
                  <a:cubicBezTo>
                    <a:pt x="7" y="122"/>
                    <a:pt x="7" y="122"/>
                    <a:pt x="7" y="122"/>
                  </a:cubicBezTo>
                  <a:cubicBezTo>
                    <a:pt x="3" y="122"/>
                    <a:pt x="0" y="125"/>
                    <a:pt x="0" y="129"/>
                  </a:cubicBezTo>
                  <a:cubicBezTo>
                    <a:pt x="0" y="238"/>
                    <a:pt x="0" y="238"/>
                    <a:pt x="0" y="238"/>
                  </a:cubicBezTo>
                  <a:cubicBezTo>
                    <a:pt x="0" y="242"/>
                    <a:pt x="3" y="245"/>
                    <a:pt x="7" y="245"/>
                  </a:cubicBezTo>
                  <a:cubicBezTo>
                    <a:pt x="49" y="245"/>
                    <a:pt x="49" y="245"/>
                    <a:pt x="49" y="245"/>
                  </a:cubicBezTo>
                  <a:cubicBezTo>
                    <a:pt x="49" y="359"/>
                    <a:pt x="49" y="359"/>
                    <a:pt x="49" y="359"/>
                  </a:cubicBezTo>
                  <a:cubicBezTo>
                    <a:pt x="49" y="363"/>
                    <a:pt x="52" y="366"/>
                    <a:pt x="56" y="366"/>
                  </a:cubicBezTo>
                  <a:cubicBezTo>
                    <a:pt x="60" y="366"/>
                    <a:pt x="63" y="363"/>
                    <a:pt x="63" y="359"/>
                  </a:cubicBezTo>
                  <a:cubicBezTo>
                    <a:pt x="63" y="245"/>
                    <a:pt x="63" y="245"/>
                    <a:pt x="63" y="245"/>
                  </a:cubicBezTo>
                  <a:cubicBezTo>
                    <a:pt x="105" y="245"/>
                    <a:pt x="105" y="245"/>
                    <a:pt x="105" y="245"/>
                  </a:cubicBezTo>
                  <a:cubicBezTo>
                    <a:pt x="109" y="245"/>
                    <a:pt x="112" y="242"/>
                    <a:pt x="112" y="238"/>
                  </a:cubicBezTo>
                  <a:cubicBezTo>
                    <a:pt x="112" y="129"/>
                    <a:pt x="112" y="129"/>
                    <a:pt x="112" y="129"/>
                  </a:cubicBezTo>
                  <a:cubicBezTo>
                    <a:pt x="112" y="125"/>
                    <a:pt x="109" y="122"/>
                    <a:pt x="105" y="122"/>
                  </a:cubicBezTo>
                  <a:moveTo>
                    <a:pt x="98" y="231"/>
                  </a:moveTo>
                  <a:cubicBezTo>
                    <a:pt x="14" y="231"/>
                    <a:pt x="14" y="231"/>
                    <a:pt x="14" y="231"/>
                  </a:cubicBezTo>
                  <a:cubicBezTo>
                    <a:pt x="14" y="136"/>
                    <a:pt x="14" y="136"/>
                    <a:pt x="14" y="136"/>
                  </a:cubicBezTo>
                  <a:cubicBezTo>
                    <a:pt x="98" y="136"/>
                    <a:pt x="98" y="136"/>
                    <a:pt x="98" y="136"/>
                  </a:cubicBezTo>
                  <a:lnTo>
                    <a:pt x="98" y="23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62" name="Google Shape;10362;p234"/>
            <p:cNvSpPr/>
            <p:nvPr/>
          </p:nvSpPr>
          <p:spPr>
            <a:xfrm>
              <a:off x="2660650" y="5265738"/>
              <a:ext cx="63500" cy="206375"/>
            </a:xfrm>
            <a:custGeom>
              <a:rect b="b" l="l" r="r" t="t"/>
              <a:pathLst>
                <a:path extrusionOk="0" h="366" w="112">
                  <a:moveTo>
                    <a:pt x="105" y="121"/>
                  </a:moveTo>
                  <a:cubicBezTo>
                    <a:pt x="63" y="121"/>
                    <a:pt x="63" y="121"/>
                    <a:pt x="63" y="121"/>
                  </a:cubicBezTo>
                  <a:cubicBezTo>
                    <a:pt x="63" y="7"/>
                    <a:pt x="63" y="7"/>
                    <a:pt x="63" y="7"/>
                  </a:cubicBezTo>
                  <a:cubicBezTo>
                    <a:pt x="63" y="3"/>
                    <a:pt x="60" y="0"/>
                    <a:pt x="56" y="0"/>
                  </a:cubicBezTo>
                  <a:cubicBezTo>
                    <a:pt x="52" y="0"/>
                    <a:pt x="49" y="3"/>
                    <a:pt x="49" y="7"/>
                  </a:cubicBezTo>
                  <a:cubicBezTo>
                    <a:pt x="49" y="121"/>
                    <a:pt x="49" y="121"/>
                    <a:pt x="49" y="121"/>
                  </a:cubicBezTo>
                  <a:cubicBezTo>
                    <a:pt x="7" y="121"/>
                    <a:pt x="7" y="121"/>
                    <a:pt x="7" y="121"/>
                  </a:cubicBezTo>
                  <a:cubicBezTo>
                    <a:pt x="3" y="121"/>
                    <a:pt x="0" y="124"/>
                    <a:pt x="0" y="128"/>
                  </a:cubicBezTo>
                  <a:cubicBezTo>
                    <a:pt x="0" y="238"/>
                    <a:pt x="0" y="238"/>
                    <a:pt x="0" y="238"/>
                  </a:cubicBezTo>
                  <a:cubicBezTo>
                    <a:pt x="0" y="241"/>
                    <a:pt x="3" y="245"/>
                    <a:pt x="7" y="245"/>
                  </a:cubicBezTo>
                  <a:cubicBezTo>
                    <a:pt x="49" y="245"/>
                    <a:pt x="49" y="245"/>
                    <a:pt x="49" y="245"/>
                  </a:cubicBezTo>
                  <a:cubicBezTo>
                    <a:pt x="49" y="359"/>
                    <a:pt x="49" y="359"/>
                    <a:pt x="49" y="359"/>
                  </a:cubicBezTo>
                  <a:cubicBezTo>
                    <a:pt x="49" y="363"/>
                    <a:pt x="52" y="366"/>
                    <a:pt x="56" y="366"/>
                  </a:cubicBezTo>
                  <a:cubicBezTo>
                    <a:pt x="60" y="366"/>
                    <a:pt x="63" y="363"/>
                    <a:pt x="63" y="359"/>
                  </a:cubicBezTo>
                  <a:cubicBezTo>
                    <a:pt x="63" y="245"/>
                    <a:pt x="63" y="245"/>
                    <a:pt x="63" y="245"/>
                  </a:cubicBezTo>
                  <a:cubicBezTo>
                    <a:pt x="105" y="245"/>
                    <a:pt x="105" y="245"/>
                    <a:pt x="105" y="245"/>
                  </a:cubicBezTo>
                  <a:cubicBezTo>
                    <a:pt x="109" y="245"/>
                    <a:pt x="112" y="241"/>
                    <a:pt x="112" y="238"/>
                  </a:cubicBezTo>
                  <a:cubicBezTo>
                    <a:pt x="112" y="128"/>
                    <a:pt x="112" y="128"/>
                    <a:pt x="112" y="128"/>
                  </a:cubicBezTo>
                  <a:cubicBezTo>
                    <a:pt x="112" y="124"/>
                    <a:pt x="109" y="121"/>
                    <a:pt x="105" y="121"/>
                  </a:cubicBezTo>
                  <a:moveTo>
                    <a:pt x="98" y="231"/>
                  </a:moveTo>
                  <a:cubicBezTo>
                    <a:pt x="14" y="231"/>
                    <a:pt x="14" y="231"/>
                    <a:pt x="14" y="231"/>
                  </a:cubicBezTo>
                  <a:cubicBezTo>
                    <a:pt x="14" y="135"/>
                    <a:pt x="14" y="135"/>
                    <a:pt x="14" y="135"/>
                  </a:cubicBezTo>
                  <a:cubicBezTo>
                    <a:pt x="98" y="135"/>
                    <a:pt x="98" y="135"/>
                    <a:pt x="98" y="135"/>
                  </a:cubicBezTo>
                  <a:lnTo>
                    <a:pt x="98" y="23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63" name="Google Shape;10363;p234"/>
            <p:cNvSpPr/>
            <p:nvPr/>
          </p:nvSpPr>
          <p:spPr>
            <a:xfrm>
              <a:off x="2747963" y="5297488"/>
              <a:ext cx="63500" cy="204788"/>
            </a:xfrm>
            <a:custGeom>
              <a:rect b="b" l="l" r="r" t="t"/>
              <a:pathLst>
                <a:path extrusionOk="0" h="365" w="112">
                  <a:moveTo>
                    <a:pt x="105" y="121"/>
                  </a:moveTo>
                  <a:cubicBezTo>
                    <a:pt x="63" y="121"/>
                    <a:pt x="63" y="121"/>
                    <a:pt x="63" y="121"/>
                  </a:cubicBezTo>
                  <a:cubicBezTo>
                    <a:pt x="63" y="7"/>
                    <a:pt x="63" y="7"/>
                    <a:pt x="63" y="7"/>
                  </a:cubicBezTo>
                  <a:cubicBezTo>
                    <a:pt x="63" y="3"/>
                    <a:pt x="60" y="0"/>
                    <a:pt x="56" y="0"/>
                  </a:cubicBezTo>
                  <a:cubicBezTo>
                    <a:pt x="52" y="0"/>
                    <a:pt x="49" y="3"/>
                    <a:pt x="49" y="7"/>
                  </a:cubicBezTo>
                  <a:cubicBezTo>
                    <a:pt x="49" y="121"/>
                    <a:pt x="49" y="121"/>
                    <a:pt x="49" y="121"/>
                  </a:cubicBezTo>
                  <a:cubicBezTo>
                    <a:pt x="7" y="121"/>
                    <a:pt x="7" y="121"/>
                    <a:pt x="7" y="121"/>
                  </a:cubicBezTo>
                  <a:cubicBezTo>
                    <a:pt x="3" y="121"/>
                    <a:pt x="0" y="124"/>
                    <a:pt x="0" y="128"/>
                  </a:cubicBezTo>
                  <a:cubicBezTo>
                    <a:pt x="0" y="237"/>
                    <a:pt x="0" y="237"/>
                    <a:pt x="0" y="237"/>
                  </a:cubicBezTo>
                  <a:cubicBezTo>
                    <a:pt x="0" y="241"/>
                    <a:pt x="3" y="244"/>
                    <a:pt x="7" y="244"/>
                  </a:cubicBezTo>
                  <a:cubicBezTo>
                    <a:pt x="49" y="244"/>
                    <a:pt x="49" y="244"/>
                    <a:pt x="49" y="244"/>
                  </a:cubicBezTo>
                  <a:cubicBezTo>
                    <a:pt x="49" y="358"/>
                    <a:pt x="49" y="358"/>
                    <a:pt x="49" y="358"/>
                  </a:cubicBezTo>
                  <a:cubicBezTo>
                    <a:pt x="49" y="362"/>
                    <a:pt x="52" y="365"/>
                    <a:pt x="56" y="365"/>
                  </a:cubicBezTo>
                  <a:cubicBezTo>
                    <a:pt x="60" y="365"/>
                    <a:pt x="63" y="362"/>
                    <a:pt x="63" y="358"/>
                  </a:cubicBezTo>
                  <a:cubicBezTo>
                    <a:pt x="63" y="244"/>
                    <a:pt x="63" y="244"/>
                    <a:pt x="63" y="244"/>
                  </a:cubicBezTo>
                  <a:cubicBezTo>
                    <a:pt x="105" y="244"/>
                    <a:pt x="105" y="244"/>
                    <a:pt x="105" y="244"/>
                  </a:cubicBezTo>
                  <a:cubicBezTo>
                    <a:pt x="109" y="244"/>
                    <a:pt x="112" y="241"/>
                    <a:pt x="112" y="237"/>
                  </a:cubicBezTo>
                  <a:cubicBezTo>
                    <a:pt x="112" y="128"/>
                    <a:pt x="112" y="128"/>
                    <a:pt x="112" y="128"/>
                  </a:cubicBezTo>
                  <a:cubicBezTo>
                    <a:pt x="112" y="124"/>
                    <a:pt x="109" y="121"/>
                    <a:pt x="105" y="121"/>
                  </a:cubicBezTo>
                  <a:moveTo>
                    <a:pt x="98" y="230"/>
                  </a:moveTo>
                  <a:cubicBezTo>
                    <a:pt x="14" y="230"/>
                    <a:pt x="14" y="230"/>
                    <a:pt x="14" y="230"/>
                  </a:cubicBezTo>
                  <a:cubicBezTo>
                    <a:pt x="14" y="135"/>
                    <a:pt x="14" y="135"/>
                    <a:pt x="14" y="135"/>
                  </a:cubicBezTo>
                  <a:cubicBezTo>
                    <a:pt x="98" y="135"/>
                    <a:pt x="98" y="135"/>
                    <a:pt x="98" y="135"/>
                  </a:cubicBezTo>
                  <a:lnTo>
                    <a:pt x="98" y="23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64" name="Google Shape;10364;p234"/>
            <p:cNvSpPr/>
            <p:nvPr/>
          </p:nvSpPr>
          <p:spPr>
            <a:xfrm>
              <a:off x="2835275" y="5208588"/>
              <a:ext cx="61912" cy="204788"/>
            </a:xfrm>
            <a:custGeom>
              <a:rect b="b" l="l" r="r" t="t"/>
              <a:pathLst>
                <a:path extrusionOk="0" h="366" w="112">
                  <a:moveTo>
                    <a:pt x="105" y="121"/>
                  </a:moveTo>
                  <a:cubicBezTo>
                    <a:pt x="63" y="121"/>
                    <a:pt x="63" y="121"/>
                    <a:pt x="63" y="121"/>
                  </a:cubicBezTo>
                  <a:cubicBezTo>
                    <a:pt x="63" y="7"/>
                    <a:pt x="63" y="7"/>
                    <a:pt x="63" y="7"/>
                  </a:cubicBezTo>
                  <a:cubicBezTo>
                    <a:pt x="63" y="3"/>
                    <a:pt x="60" y="0"/>
                    <a:pt x="56" y="0"/>
                  </a:cubicBezTo>
                  <a:cubicBezTo>
                    <a:pt x="52" y="0"/>
                    <a:pt x="49" y="3"/>
                    <a:pt x="49" y="7"/>
                  </a:cubicBezTo>
                  <a:cubicBezTo>
                    <a:pt x="49" y="121"/>
                    <a:pt x="49" y="121"/>
                    <a:pt x="49" y="121"/>
                  </a:cubicBezTo>
                  <a:cubicBezTo>
                    <a:pt x="7" y="121"/>
                    <a:pt x="7" y="121"/>
                    <a:pt x="7" y="121"/>
                  </a:cubicBezTo>
                  <a:cubicBezTo>
                    <a:pt x="3" y="121"/>
                    <a:pt x="0" y="125"/>
                    <a:pt x="0" y="128"/>
                  </a:cubicBezTo>
                  <a:cubicBezTo>
                    <a:pt x="0" y="238"/>
                    <a:pt x="0" y="238"/>
                    <a:pt x="0" y="238"/>
                  </a:cubicBezTo>
                  <a:cubicBezTo>
                    <a:pt x="0" y="241"/>
                    <a:pt x="3" y="245"/>
                    <a:pt x="7" y="245"/>
                  </a:cubicBezTo>
                  <a:cubicBezTo>
                    <a:pt x="49" y="245"/>
                    <a:pt x="49" y="245"/>
                    <a:pt x="49" y="245"/>
                  </a:cubicBezTo>
                  <a:cubicBezTo>
                    <a:pt x="49" y="359"/>
                    <a:pt x="49" y="359"/>
                    <a:pt x="49" y="359"/>
                  </a:cubicBezTo>
                  <a:cubicBezTo>
                    <a:pt x="49" y="363"/>
                    <a:pt x="52" y="366"/>
                    <a:pt x="56" y="366"/>
                  </a:cubicBezTo>
                  <a:cubicBezTo>
                    <a:pt x="60" y="366"/>
                    <a:pt x="63" y="363"/>
                    <a:pt x="63" y="359"/>
                  </a:cubicBezTo>
                  <a:cubicBezTo>
                    <a:pt x="63" y="245"/>
                    <a:pt x="63" y="245"/>
                    <a:pt x="63" y="245"/>
                  </a:cubicBezTo>
                  <a:cubicBezTo>
                    <a:pt x="105" y="245"/>
                    <a:pt x="105" y="245"/>
                    <a:pt x="105" y="245"/>
                  </a:cubicBezTo>
                  <a:cubicBezTo>
                    <a:pt x="109" y="245"/>
                    <a:pt x="112" y="241"/>
                    <a:pt x="112" y="238"/>
                  </a:cubicBezTo>
                  <a:cubicBezTo>
                    <a:pt x="112" y="128"/>
                    <a:pt x="112" y="128"/>
                    <a:pt x="112" y="128"/>
                  </a:cubicBezTo>
                  <a:cubicBezTo>
                    <a:pt x="112" y="125"/>
                    <a:pt x="109" y="121"/>
                    <a:pt x="105" y="121"/>
                  </a:cubicBezTo>
                  <a:moveTo>
                    <a:pt x="98" y="231"/>
                  </a:moveTo>
                  <a:cubicBezTo>
                    <a:pt x="14" y="231"/>
                    <a:pt x="14" y="231"/>
                    <a:pt x="14" y="231"/>
                  </a:cubicBezTo>
                  <a:cubicBezTo>
                    <a:pt x="14" y="135"/>
                    <a:pt x="14" y="135"/>
                    <a:pt x="14" y="135"/>
                  </a:cubicBezTo>
                  <a:cubicBezTo>
                    <a:pt x="98" y="135"/>
                    <a:pt x="98" y="135"/>
                    <a:pt x="98" y="135"/>
                  </a:cubicBezTo>
                  <a:lnTo>
                    <a:pt x="98" y="231"/>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365" name="Google Shape;10365;p234"/>
          <p:cNvSpPr/>
          <p:nvPr/>
        </p:nvSpPr>
        <p:spPr>
          <a:xfrm>
            <a:off x="9148893" y="4504629"/>
            <a:ext cx="472450" cy="485005"/>
          </a:xfrm>
          <a:custGeom>
            <a:rect b="b" l="l" r="r" t="t"/>
            <a:pathLst>
              <a:path extrusionOk="0" h="581" w="574">
                <a:moveTo>
                  <a:pt x="522" y="17"/>
                </a:moveTo>
                <a:cubicBezTo>
                  <a:pt x="490" y="6"/>
                  <a:pt x="449" y="0"/>
                  <a:pt x="404" y="0"/>
                </a:cubicBezTo>
                <a:cubicBezTo>
                  <a:pt x="360" y="0"/>
                  <a:pt x="318" y="6"/>
                  <a:pt x="287" y="17"/>
                </a:cubicBezTo>
                <a:cubicBezTo>
                  <a:pt x="252" y="29"/>
                  <a:pt x="234" y="44"/>
                  <a:pt x="234" y="63"/>
                </a:cubicBezTo>
                <a:cubicBezTo>
                  <a:pt x="234" y="210"/>
                  <a:pt x="234" y="210"/>
                  <a:pt x="234" y="210"/>
                </a:cubicBezTo>
                <a:cubicBezTo>
                  <a:pt x="214" y="208"/>
                  <a:pt x="192" y="206"/>
                  <a:pt x="170" y="206"/>
                </a:cubicBezTo>
                <a:cubicBezTo>
                  <a:pt x="126" y="206"/>
                  <a:pt x="84" y="212"/>
                  <a:pt x="52" y="223"/>
                </a:cubicBezTo>
                <a:cubicBezTo>
                  <a:pt x="18" y="234"/>
                  <a:pt x="0" y="250"/>
                  <a:pt x="0" y="268"/>
                </a:cubicBezTo>
                <a:cubicBezTo>
                  <a:pt x="0" y="519"/>
                  <a:pt x="0" y="519"/>
                  <a:pt x="0" y="519"/>
                </a:cubicBezTo>
                <a:cubicBezTo>
                  <a:pt x="0" y="537"/>
                  <a:pt x="18" y="553"/>
                  <a:pt x="52" y="565"/>
                </a:cubicBezTo>
                <a:cubicBezTo>
                  <a:pt x="84" y="575"/>
                  <a:pt x="126" y="581"/>
                  <a:pt x="170" y="581"/>
                </a:cubicBezTo>
                <a:cubicBezTo>
                  <a:pt x="214" y="581"/>
                  <a:pt x="256" y="575"/>
                  <a:pt x="288" y="565"/>
                </a:cubicBezTo>
                <a:cubicBezTo>
                  <a:pt x="322" y="553"/>
                  <a:pt x="340" y="537"/>
                  <a:pt x="340" y="519"/>
                </a:cubicBezTo>
                <a:cubicBezTo>
                  <a:pt x="340" y="467"/>
                  <a:pt x="340" y="467"/>
                  <a:pt x="340" y="467"/>
                </a:cubicBezTo>
                <a:cubicBezTo>
                  <a:pt x="360" y="470"/>
                  <a:pt x="382" y="472"/>
                  <a:pt x="404" y="472"/>
                </a:cubicBezTo>
                <a:cubicBezTo>
                  <a:pt x="449" y="472"/>
                  <a:pt x="490" y="466"/>
                  <a:pt x="522" y="455"/>
                </a:cubicBezTo>
                <a:cubicBezTo>
                  <a:pt x="556" y="444"/>
                  <a:pt x="574" y="428"/>
                  <a:pt x="574" y="410"/>
                </a:cubicBezTo>
                <a:cubicBezTo>
                  <a:pt x="574" y="63"/>
                  <a:pt x="574" y="63"/>
                  <a:pt x="574" y="63"/>
                </a:cubicBezTo>
                <a:cubicBezTo>
                  <a:pt x="574" y="44"/>
                  <a:pt x="556" y="29"/>
                  <a:pt x="522" y="17"/>
                </a:cubicBezTo>
                <a:moveTo>
                  <a:pt x="560" y="329"/>
                </a:moveTo>
                <a:cubicBezTo>
                  <a:pt x="560" y="352"/>
                  <a:pt x="496" y="377"/>
                  <a:pt x="404" y="377"/>
                </a:cubicBezTo>
                <a:cubicBezTo>
                  <a:pt x="382" y="377"/>
                  <a:pt x="360" y="375"/>
                  <a:pt x="340" y="372"/>
                </a:cubicBezTo>
                <a:cubicBezTo>
                  <a:pt x="340" y="301"/>
                  <a:pt x="340" y="301"/>
                  <a:pt x="340" y="301"/>
                </a:cubicBezTo>
                <a:cubicBezTo>
                  <a:pt x="360" y="304"/>
                  <a:pt x="382" y="305"/>
                  <a:pt x="404" y="305"/>
                </a:cubicBezTo>
                <a:cubicBezTo>
                  <a:pt x="449" y="305"/>
                  <a:pt x="490" y="300"/>
                  <a:pt x="522" y="289"/>
                </a:cubicBezTo>
                <a:cubicBezTo>
                  <a:pt x="539" y="283"/>
                  <a:pt x="552" y="276"/>
                  <a:pt x="560" y="269"/>
                </a:cubicBezTo>
                <a:lnTo>
                  <a:pt x="560" y="329"/>
                </a:lnTo>
                <a:close/>
                <a:moveTo>
                  <a:pt x="326" y="294"/>
                </a:moveTo>
                <a:cubicBezTo>
                  <a:pt x="326" y="358"/>
                  <a:pt x="326" y="358"/>
                  <a:pt x="326" y="358"/>
                </a:cubicBezTo>
                <a:cubicBezTo>
                  <a:pt x="326" y="380"/>
                  <a:pt x="262" y="406"/>
                  <a:pt x="170" y="406"/>
                </a:cubicBezTo>
                <a:cubicBezTo>
                  <a:pt x="78" y="406"/>
                  <a:pt x="14" y="380"/>
                  <a:pt x="14" y="358"/>
                </a:cubicBezTo>
                <a:cubicBezTo>
                  <a:pt x="14" y="294"/>
                  <a:pt x="14" y="294"/>
                  <a:pt x="14" y="294"/>
                </a:cubicBezTo>
                <a:cubicBezTo>
                  <a:pt x="23" y="302"/>
                  <a:pt x="36" y="308"/>
                  <a:pt x="52" y="314"/>
                </a:cubicBezTo>
                <a:cubicBezTo>
                  <a:pt x="84" y="325"/>
                  <a:pt x="126" y="331"/>
                  <a:pt x="170" y="331"/>
                </a:cubicBezTo>
                <a:cubicBezTo>
                  <a:pt x="214" y="331"/>
                  <a:pt x="256" y="325"/>
                  <a:pt x="288" y="314"/>
                </a:cubicBezTo>
                <a:cubicBezTo>
                  <a:pt x="304" y="308"/>
                  <a:pt x="317" y="302"/>
                  <a:pt x="326" y="294"/>
                </a:cubicBezTo>
                <a:moveTo>
                  <a:pt x="14" y="383"/>
                </a:moveTo>
                <a:cubicBezTo>
                  <a:pt x="23" y="391"/>
                  <a:pt x="36" y="398"/>
                  <a:pt x="52" y="403"/>
                </a:cubicBezTo>
                <a:cubicBezTo>
                  <a:pt x="84" y="414"/>
                  <a:pt x="126" y="420"/>
                  <a:pt x="170" y="420"/>
                </a:cubicBezTo>
                <a:cubicBezTo>
                  <a:pt x="214" y="420"/>
                  <a:pt x="256" y="414"/>
                  <a:pt x="288" y="403"/>
                </a:cubicBezTo>
                <a:cubicBezTo>
                  <a:pt x="304" y="398"/>
                  <a:pt x="317" y="391"/>
                  <a:pt x="326" y="383"/>
                </a:cubicBezTo>
                <a:cubicBezTo>
                  <a:pt x="326" y="438"/>
                  <a:pt x="326" y="438"/>
                  <a:pt x="326" y="438"/>
                </a:cubicBezTo>
                <a:cubicBezTo>
                  <a:pt x="326" y="461"/>
                  <a:pt x="262" y="486"/>
                  <a:pt x="170" y="486"/>
                </a:cubicBezTo>
                <a:cubicBezTo>
                  <a:pt x="78" y="486"/>
                  <a:pt x="14" y="461"/>
                  <a:pt x="14" y="438"/>
                </a:cubicBezTo>
                <a:lnTo>
                  <a:pt x="14" y="383"/>
                </a:lnTo>
                <a:close/>
                <a:moveTo>
                  <a:pt x="560" y="158"/>
                </a:moveTo>
                <a:cubicBezTo>
                  <a:pt x="560" y="180"/>
                  <a:pt x="496" y="206"/>
                  <a:pt x="404" y="206"/>
                </a:cubicBezTo>
                <a:cubicBezTo>
                  <a:pt x="312" y="206"/>
                  <a:pt x="248" y="180"/>
                  <a:pt x="248" y="158"/>
                </a:cubicBezTo>
                <a:cubicBezTo>
                  <a:pt x="248" y="89"/>
                  <a:pt x="248" y="89"/>
                  <a:pt x="248" y="89"/>
                </a:cubicBezTo>
                <a:cubicBezTo>
                  <a:pt x="257" y="96"/>
                  <a:pt x="270" y="103"/>
                  <a:pt x="287" y="108"/>
                </a:cubicBezTo>
                <a:cubicBezTo>
                  <a:pt x="318" y="119"/>
                  <a:pt x="360" y="125"/>
                  <a:pt x="404" y="125"/>
                </a:cubicBezTo>
                <a:cubicBezTo>
                  <a:pt x="449" y="125"/>
                  <a:pt x="490" y="119"/>
                  <a:pt x="522" y="108"/>
                </a:cubicBezTo>
                <a:cubicBezTo>
                  <a:pt x="539" y="103"/>
                  <a:pt x="552" y="96"/>
                  <a:pt x="560" y="89"/>
                </a:cubicBezTo>
                <a:lnTo>
                  <a:pt x="560" y="158"/>
                </a:lnTo>
                <a:close/>
                <a:moveTo>
                  <a:pt x="404" y="14"/>
                </a:moveTo>
                <a:cubicBezTo>
                  <a:pt x="496" y="14"/>
                  <a:pt x="560" y="40"/>
                  <a:pt x="560" y="63"/>
                </a:cubicBezTo>
                <a:cubicBezTo>
                  <a:pt x="560" y="85"/>
                  <a:pt x="496" y="111"/>
                  <a:pt x="404" y="111"/>
                </a:cubicBezTo>
                <a:cubicBezTo>
                  <a:pt x="312" y="111"/>
                  <a:pt x="248" y="85"/>
                  <a:pt x="248" y="63"/>
                </a:cubicBezTo>
                <a:cubicBezTo>
                  <a:pt x="248" y="40"/>
                  <a:pt x="312" y="14"/>
                  <a:pt x="404" y="14"/>
                </a:cubicBezTo>
                <a:moveTo>
                  <a:pt x="248" y="183"/>
                </a:moveTo>
                <a:cubicBezTo>
                  <a:pt x="257" y="191"/>
                  <a:pt x="270" y="198"/>
                  <a:pt x="287" y="203"/>
                </a:cubicBezTo>
                <a:cubicBezTo>
                  <a:pt x="318" y="214"/>
                  <a:pt x="360" y="220"/>
                  <a:pt x="404" y="220"/>
                </a:cubicBezTo>
                <a:cubicBezTo>
                  <a:pt x="449" y="220"/>
                  <a:pt x="490" y="214"/>
                  <a:pt x="522" y="203"/>
                </a:cubicBezTo>
                <a:cubicBezTo>
                  <a:pt x="539" y="198"/>
                  <a:pt x="552" y="191"/>
                  <a:pt x="560" y="183"/>
                </a:cubicBezTo>
                <a:cubicBezTo>
                  <a:pt x="560" y="243"/>
                  <a:pt x="560" y="243"/>
                  <a:pt x="560" y="243"/>
                </a:cubicBezTo>
                <a:cubicBezTo>
                  <a:pt x="560" y="266"/>
                  <a:pt x="496" y="291"/>
                  <a:pt x="404" y="291"/>
                </a:cubicBezTo>
                <a:cubicBezTo>
                  <a:pt x="382" y="291"/>
                  <a:pt x="360" y="290"/>
                  <a:pt x="340" y="287"/>
                </a:cubicBezTo>
                <a:cubicBezTo>
                  <a:pt x="340" y="268"/>
                  <a:pt x="340" y="268"/>
                  <a:pt x="340" y="268"/>
                </a:cubicBezTo>
                <a:cubicBezTo>
                  <a:pt x="340" y="250"/>
                  <a:pt x="322" y="234"/>
                  <a:pt x="288" y="223"/>
                </a:cubicBezTo>
                <a:cubicBezTo>
                  <a:pt x="276" y="219"/>
                  <a:pt x="262" y="215"/>
                  <a:pt x="248" y="213"/>
                </a:cubicBezTo>
                <a:lnTo>
                  <a:pt x="248" y="183"/>
                </a:lnTo>
                <a:close/>
                <a:moveTo>
                  <a:pt x="170" y="220"/>
                </a:moveTo>
                <a:cubicBezTo>
                  <a:pt x="196" y="220"/>
                  <a:pt x="219" y="222"/>
                  <a:pt x="239" y="225"/>
                </a:cubicBezTo>
                <a:cubicBezTo>
                  <a:pt x="240" y="225"/>
                  <a:pt x="240" y="226"/>
                  <a:pt x="240" y="226"/>
                </a:cubicBezTo>
                <a:cubicBezTo>
                  <a:pt x="293" y="234"/>
                  <a:pt x="326" y="252"/>
                  <a:pt x="326" y="268"/>
                </a:cubicBezTo>
                <a:cubicBezTo>
                  <a:pt x="326" y="291"/>
                  <a:pt x="262" y="317"/>
                  <a:pt x="170" y="317"/>
                </a:cubicBezTo>
                <a:cubicBezTo>
                  <a:pt x="78" y="317"/>
                  <a:pt x="14" y="291"/>
                  <a:pt x="14" y="268"/>
                </a:cubicBezTo>
                <a:cubicBezTo>
                  <a:pt x="14" y="246"/>
                  <a:pt x="78" y="220"/>
                  <a:pt x="170" y="220"/>
                </a:cubicBezTo>
                <a:moveTo>
                  <a:pt x="170" y="567"/>
                </a:moveTo>
                <a:cubicBezTo>
                  <a:pt x="78" y="567"/>
                  <a:pt x="14" y="542"/>
                  <a:pt x="14" y="519"/>
                </a:cubicBezTo>
                <a:cubicBezTo>
                  <a:pt x="14" y="464"/>
                  <a:pt x="14" y="464"/>
                  <a:pt x="14" y="464"/>
                </a:cubicBezTo>
                <a:cubicBezTo>
                  <a:pt x="23" y="472"/>
                  <a:pt x="36" y="478"/>
                  <a:pt x="52" y="484"/>
                </a:cubicBezTo>
                <a:cubicBezTo>
                  <a:pt x="84" y="495"/>
                  <a:pt x="126" y="500"/>
                  <a:pt x="170" y="500"/>
                </a:cubicBezTo>
                <a:cubicBezTo>
                  <a:pt x="214" y="500"/>
                  <a:pt x="256" y="495"/>
                  <a:pt x="288" y="484"/>
                </a:cubicBezTo>
                <a:cubicBezTo>
                  <a:pt x="304" y="478"/>
                  <a:pt x="317" y="472"/>
                  <a:pt x="326" y="464"/>
                </a:cubicBezTo>
                <a:cubicBezTo>
                  <a:pt x="326" y="519"/>
                  <a:pt x="326" y="519"/>
                  <a:pt x="326" y="519"/>
                </a:cubicBezTo>
                <a:cubicBezTo>
                  <a:pt x="326" y="542"/>
                  <a:pt x="262" y="567"/>
                  <a:pt x="170" y="567"/>
                </a:cubicBezTo>
                <a:moveTo>
                  <a:pt x="404" y="458"/>
                </a:moveTo>
                <a:cubicBezTo>
                  <a:pt x="382" y="458"/>
                  <a:pt x="360" y="456"/>
                  <a:pt x="340" y="453"/>
                </a:cubicBezTo>
                <a:cubicBezTo>
                  <a:pt x="340" y="387"/>
                  <a:pt x="340" y="387"/>
                  <a:pt x="340" y="387"/>
                </a:cubicBezTo>
                <a:cubicBezTo>
                  <a:pt x="361" y="389"/>
                  <a:pt x="382" y="391"/>
                  <a:pt x="404" y="391"/>
                </a:cubicBezTo>
                <a:cubicBezTo>
                  <a:pt x="449" y="391"/>
                  <a:pt x="490" y="385"/>
                  <a:pt x="522" y="374"/>
                </a:cubicBezTo>
                <a:cubicBezTo>
                  <a:pt x="539" y="369"/>
                  <a:pt x="552" y="362"/>
                  <a:pt x="560" y="355"/>
                </a:cubicBezTo>
                <a:cubicBezTo>
                  <a:pt x="560" y="410"/>
                  <a:pt x="560" y="410"/>
                  <a:pt x="560" y="410"/>
                </a:cubicBezTo>
                <a:cubicBezTo>
                  <a:pt x="560" y="432"/>
                  <a:pt x="496" y="458"/>
                  <a:pt x="404" y="458"/>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66" name="Google Shape;10366;p234"/>
          <p:cNvSpPr/>
          <p:nvPr/>
        </p:nvSpPr>
        <p:spPr>
          <a:xfrm>
            <a:off x="1723884" y="3290902"/>
            <a:ext cx="2095366" cy="600742"/>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0367" name="Google Shape;10367;p234"/>
          <p:cNvSpPr txBox="1"/>
          <p:nvPr/>
        </p:nvSpPr>
        <p:spPr>
          <a:xfrm>
            <a:off x="2086876" y="3041429"/>
            <a:ext cx="1389550"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Globalization</a:t>
            </a:r>
            <a:endParaRPr sz="1600">
              <a:solidFill>
                <a:schemeClr val="dk1"/>
              </a:solidFill>
              <a:latin typeface="Lato"/>
              <a:ea typeface="Lato"/>
              <a:cs typeface="Lato"/>
              <a:sym typeface="Lato"/>
            </a:endParaRPr>
          </a:p>
        </p:txBody>
      </p:sp>
      <p:sp>
        <p:nvSpPr>
          <p:cNvPr id="10368" name="Google Shape;10368;p234"/>
          <p:cNvSpPr/>
          <p:nvPr/>
        </p:nvSpPr>
        <p:spPr>
          <a:xfrm>
            <a:off x="8203972" y="3200651"/>
            <a:ext cx="2095366" cy="600742"/>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0369" name="Google Shape;10369;p234"/>
          <p:cNvSpPr txBox="1"/>
          <p:nvPr/>
        </p:nvSpPr>
        <p:spPr>
          <a:xfrm>
            <a:off x="8724045" y="2951178"/>
            <a:ext cx="114746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Swipe</a:t>
            </a:r>
            <a:endParaRPr sz="1600">
              <a:solidFill>
                <a:schemeClr val="dk1"/>
              </a:solidFill>
              <a:latin typeface="Lato"/>
              <a:ea typeface="Lato"/>
              <a:cs typeface="Lato"/>
              <a:sym typeface="Lato"/>
            </a:endParaRPr>
          </a:p>
        </p:txBody>
      </p:sp>
      <p:sp>
        <p:nvSpPr>
          <p:cNvPr id="10370" name="Google Shape;10370;p234"/>
          <p:cNvSpPr/>
          <p:nvPr/>
        </p:nvSpPr>
        <p:spPr>
          <a:xfrm>
            <a:off x="1723884" y="5627341"/>
            <a:ext cx="2095366" cy="600742"/>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0371" name="Google Shape;10371;p234"/>
          <p:cNvSpPr txBox="1"/>
          <p:nvPr/>
        </p:nvSpPr>
        <p:spPr>
          <a:xfrm>
            <a:off x="2086876" y="5337527"/>
            <a:ext cx="1389550"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Balance</a:t>
            </a:r>
            <a:endParaRPr sz="1600">
              <a:solidFill>
                <a:schemeClr val="dk1"/>
              </a:solidFill>
              <a:latin typeface="Lato"/>
              <a:ea typeface="Lato"/>
              <a:cs typeface="Lato"/>
              <a:sym typeface="Lato"/>
            </a:endParaRPr>
          </a:p>
        </p:txBody>
      </p:sp>
      <p:sp>
        <p:nvSpPr>
          <p:cNvPr id="10372" name="Google Shape;10372;p234"/>
          <p:cNvSpPr/>
          <p:nvPr/>
        </p:nvSpPr>
        <p:spPr>
          <a:xfrm>
            <a:off x="8203972" y="5537090"/>
            <a:ext cx="2095366" cy="600742"/>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a:t>
            </a:r>
            <a:endParaRPr sz="1200">
              <a:solidFill>
                <a:schemeClr val="dk1"/>
              </a:solidFill>
              <a:latin typeface="Lato Light"/>
              <a:ea typeface="Lato Light"/>
              <a:cs typeface="Lato Light"/>
              <a:sym typeface="Lato Light"/>
            </a:endParaRPr>
          </a:p>
        </p:txBody>
      </p:sp>
      <p:sp>
        <p:nvSpPr>
          <p:cNvPr id="10373" name="Google Shape;10373;p234"/>
          <p:cNvSpPr txBox="1"/>
          <p:nvPr/>
        </p:nvSpPr>
        <p:spPr>
          <a:xfrm>
            <a:off x="8724045" y="5247276"/>
            <a:ext cx="114746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Earning</a:t>
            </a:r>
            <a:endParaRPr sz="1600">
              <a:solidFill>
                <a:schemeClr val="dk1"/>
              </a:solidFill>
              <a:latin typeface="Lato"/>
              <a:ea typeface="Lato"/>
              <a:cs typeface="Lato"/>
              <a:sym typeface="Lato"/>
            </a:endParaRPr>
          </a:p>
        </p:txBody>
      </p:sp>
      <p:grpSp>
        <p:nvGrpSpPr>
          <p:cNvPr id="10374" name="Google Shape;10374;p234"/>
          <p:cNvGrpSpPr/>
          <p:nvPr/>
        </p:nvGrpSpPr>
        <p:grpSpPr>
          <a:xfrm>
            <a:off x="3663521" y="2500369"/>
            <a:ext cx="1802490" cy="275840"/>
            <a:chOff x="1848067" y="2697524"/>
            <a:chExt cx="2311184" cy="316190"/>
          </a:xfrm>
        </p:grpSpPr>
        <p:cxnSp>
          <p:nvCxnSpPr>
            <p:cNvPr id="10375" name="Google Shape;10375;p234"/>
            <p:cNvCxnSpPr/>
            <p:nvPr/>
          </p:nvCxnSpPr>
          <p:spPr>
            <a:xfrm rot="10800000">
              <a:off x="3661285" y="2697524"/>
              <a:ext cx="497966" cy="316190"/>
            </a:xfrm>
            <a:prstGeom prst="straightConnector1">
              <a:avLst/>
            </a:prstGeom>
            <a:noFill/>
            <a:ln cap="flat" cmpd="sng" w="9525">
              <a:solidFill>
                <a:schemeClr val="accent6"/>
              </a:solidFill>
              <a:prstDash val="solid"/>
              <a:miter lim="800000"/>
              <a:headEnd len="sm" w="sm" type="none"/>
              <a:tailEnd len="sm" w="sm" type="none"/>
            </a:ln>
          </p:spPr>
        </p:cxnSp>
        <p:cxnSp>
          <p:nvCxnSpPr>
            <p:cNvPr id="10376" name="Google Shape;10376;p234"/>
            <p:cNvCxnSpPr/>
            <p:nvPr/>
          </p:nvCxnSpPr>
          <p:spPr>
            <a:xfrm rot="10800000">
              <a:off x="1848067" y="2697524"/>
              <a:ext cx="1813219" cy="0"/>
            </a:xfrm>
            <a:prstGeom prst="straightConnector1">
              <a:avLst/>
            </a:prstGeom>
            <a:noFill/>
            <a:ln cap="flat" cmpd="sng" w="9525">
              <a:solidFill>
                <a:schemeClr val="accent6"/>
              </a:solidFill>
              <a:prstDash val="solid"/>
              <a:miter lim="800000"/>
              <a:headEnd len="sm" w="sm" type="none"/>
              <a:tailEnd len="med" w="med" type="oval"/>
            </a:ln>
          </p:spPr>
        </p:cxnSp>
      </p:grpSp>
      <p:grpSp>
        <p:nvGrpSpPr>
          <p:cNvPr id="10377" name="Google Shape;10377;p234"/>
          <p:cNvGrpSpPr/>
          <p:nvPr/>
        </p:nvGrpSpPr>
        <p:grpSpPr>
          <a:xfrm>
            <a:off x="3437864" y="4463269"/>
            <a:ext cx="1375047" cy="343140"/>
            <a:chOff x="2185142" y="4994858"/>
            <a:chExt cx="2113299" cy="316190"/>
          </a:xfrm>
        </p:grpSpPr>
        <p:cxnSp>
          <p:nvCxnSpPr>
            <p:cNvPr id="10378" name="Google Shape;10378;p234"/>
            <p:cNvCxnSpPr/>
            <p:nvPr/>
          </p:nvCxnSpPr>
          <p:spPr>
            <a:xfrm flipH="1">
              <a:off x="3800475" y="4994858"/>
              <a:ext cx="497966" cy="316190"/>
            </a:xfrm>
            <a:prstGeom prst="straightConnector1">
              <a:avLst/>
            </a:prstGeom>
            <a:noFill/>
            <a:ln cap="flat" cmpd="sng" w="9525">
              <a:solidFill>
                <a:schemeClr val="accent6"/>
              </a:solidFill>
              <a:prstDash val="solid"/>
              <a:miter lim="800000"/>
              <a:headEnd len="sm" w="sm" type="none"/>
              <a:tailEnd len="sm" w="sm" type="none"/>
            </a:ln>
          </p:spPr>
        </p:cxnSp>
        <p:cxnSp>
          <p:nvCxnSpPr>
            <p:cNvPr id="10379" name="Google Shape;10379;p234"/>
            <p:cNvCxnSpPr/>
            <p:nvPr/>
          </p:nvCxnSpPr>
          <p:spPr>
            <a:xfrm rot="10800000">
              <a:off x="2185142" y="5311048"/>
              <a:ext cx="1615334" cy="0"/>
            </a:xfrm>
            <a:prstGeom prst="straightConnector1">
              <a:avLst/>
            </a:prstGeom>
            <a:noFill/>
            <a:ln cap="flat" cmpd="sng" w="9525">
              <a:solidFill>
                <a:schemeClr val="accent6"/>
              </a:solidFill>
              <a:prstDash val="solid"/>
              <a:miter lim="800000"/>
              <a:headEnd len="sm" w="sm" type="none"/>
              <a:tailEnd len="med" w="med" type="oval"/>
            </a:ln>
          </p:spPr>
        </p:cxnSp>
      </p:grpSp>
      <p:grpSp>
        <p:nvGrpSpPr>
          <p:cNvPr id="10380" name="Google Shape;10380;p234"/>
          <p:cNvGrpSpPr/>
          <p:nvPr/>
        </p:nvGrpSpPr>
        <p:grpSpPr>
          <a:xfrm>
            <a:off x="7163920" y="2500370"/>
            <a:ext cx="1380196" cy="257074"/>
            <a:chOff x="7528087" y="2680840"/>
            <a:chExt cx="2061939" cy="316190"/>
          </a:xfrm>
        </p:grpSpPr>
        <p:cxnSp>
          <p:nvCxnSpPr>
            <p:cNvPr id="10381" name="Google Shape;10381;p234"/>
            <p:cNvCxnSpPr/>
            <p:nvPr/>
          </p:nvCxnSpPr>
          <p:spPr>
            <a:xfrm flipH="1" rot="10800000">
              <a:off x="7528087" y="2680840"/>
              <a:ext cx="497966" cy="316190"/>
            </a:xfrm>
            <a:prstGeom prst="straightConnector1">
              <a:avLst/>
            </a:prstGeom>
            <a:noFill/>
            <a:ln cap="flat" cmpd="sng" w="9525">
              <a:solidFill>
                <a:srgbClr val="76933D"/>
              </a:solidFill>
              <a:prstDash val="solid"/>
              <a:miter lim="800000"/>
              <a:headEnd len="sm" w="sm" type="none"/>
              <a:tailEnd len="sm" w="sm" type="none"/>
            </a:ln>
          </p:spPr>
        </p:cxnSp>
        <p:cxnSp>
          <p:nvCxnSpPr>
            <p:cNvPr id="10382" name="Google Shape;10382;p234"/>
            <p:cNvCxnSpPr/>
            <p:nvPr/>
          </p:nvCxnSpPr>
          <p:spPr>
            <a:xfrm>
              <a:off x="8026053" y="2680840"/>
              <a:ext cx="1563973" cy="0"/>
            </a:xfrm>
            <a:prstGeom prst="straightConnector1">
              <a:avLst/>
            </a:prstGeom>
            <a:noFill/>
            <a:ln cap="flat" cmpd="sng" w="9525">
              <a:solidFill>
                <a:srgbClr val="76933D"/>
              </a:solidFill>
              <a:prstDash val="solid"/>
              <a:miter lim="800000"/>
              <a:headEnd len="sm" w="sm" type="none"/>
              <a:tailEnd len="med" w="med" type="oval"/>
            </a:ln>
          </p:spPr>
        </p:cxnSp>
      </p:grpSp>
      <p:grpSp>
        <p:nvGrpSpPr>
          <p:cNvPr id="10383" name="Google Shape;10383;p234"/>
          <p:cNvGrpSpPr/>
          <p:nvPr/>
        </p:nvGrpSpPr>
        <p:grpSpPr>
          <a:xfrm>
            <a:off x="7625759" y="4549023"/>
            <a:ext cx="863299" cy="257556"/>
            <a:chOff x="8125333" y="4745260"/>
            <a:chExt cx="2389596" cy="203034"/>
          </a:xfrm>
        </p:grpSpPr>
        <p:cxnSp>
          <p:nvCxnSpPr>
            <p:cNvPr id="10384" name="Google Shape;10384;p234"/>
            <p:cNvCxnSpPr/>
            <p:nvPr/>
          </p:nvCxnSpPr>
          <p:spPr>
            <a:xfrm>
              <a:off x="8125333" y="4745260"/>
              <a:ext cx="522140" cy="203034"/>
            </a:xfrm>
            <a:prstGeom prst="straightConnector1">
              <a:avLst/>
            </a:prstGeom>
            <a:noFill/>
            <a:ln cap="flat" cmpd="sng" w="9525">
              <a:solidFill>
                <a:schemeClr val="accent6"/>
              </a:solidFill>
              <a:prstDash val="solid"/>
              <a:miter lim="800000"/>
              <a:headEnd len="sm" w="sm" type="none"/>
              <a:tailEnd len="sm" w="sm" type="none"/>
            </a:ln>
          </p:spPr>
        </p:cxnSp>
        <p:cxnSp>
          <p:nvCxnSpPr>
            <p:cNvPr id="10385" name="Google Shape;10385;p234"/>
            <p:cNvCxnSpPr/>
            <p:nvPr/>
          </p:nvCxnSpPr>
          <p:spPr>
            <a:xfrm>
              <a:off x="8647472" y="4948294"/>
              <a:ext cx="1867457" cy="0"/>
            </a:xfrm>
            <a:prstGeom prst="straightConnector1">
              <a:avLst/>
            </a:prstGeom>
            <a:noFill/>
            <a:ln cap="flat" cmpd="sng" w="9525">
              <a:solidFill>
                <a:schemeClr val="accent6"/>
              </a:solidFill>
              <a:prstDash val="solid"/>
              <a:miter lim="800000"/>
              <a:headEnd len="sm" w="sm" type="none"/>
              <a:tailEnd len="med" w="med" type="oval"/>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600"/>
                                  </p:stCondLst>
                                  <p:childTnLst>
                                    <p:set>
                                      <p:cBhvr>
                                        <p:cTn dur="1" fill="hold">
                                          <p:stCondLst>
                                            <p:cond delay="0"/>
                                          </p:stCondLst>
                                        </p:cTn>
                                        <p:tgtEl>
                                          <p:spTgt spid="10366"/>
                                        </p:tgtEl>
                                        <p:attrNameLst>
                                          <p:attrName>style.visibility</p:attrName>
                                        </p:attrNameLst>
                                      </p:cBhvr>
                                      <p:to>
                                        <p:strVal val="visible"/>
                                      </p:to>
                                    </p:set>
                                    <p:animEffect filter="fade" transition="in">
                                      <p:cBhvr>
                                        <p:cTn dur="500"/>
                                        <p:tgtEl>
                                          <p:spTgt spid="1036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367"/>
                                        </p:tgtEl>
                                        <p:attrNameLst>
                                          <p:attrName>style.visibility</p:attrName>
                                        </p:attrNameLst>
                                      </p:cBhvr>
                                      <p:to>
                                        <p:strVal val="visible"/>
                                      </p:to>
                                    </p:set>
                                    <p:animEffect filter="fade" transition="in">
                                      <p:cBhvr>
                                        <p:cTn dur="500"/>
                                        <p:tgtEl>
                                          <p:spTgt spid="10367"/>
                                        </p:tgtEl>
                                      </p:cBhvr>
                                    </p:animEffect>
                                  </p:childTnLst>
                                </p:cTn>
                              </p:par>
                              <p:par>
                                <p:cTn fill="hold" nodeType="withEffect" presetClass="entr" presetID="10" presetSubtype="0">
                                  <p:stCondLst>
                                    <p:cond delay="600"/>
                                  </p:stCondLst>
                                  <p:childTnLst>
                                    <p:set>
                                      <p:cBhvr>
                                        <p:cTn dur="1" fill="hold">
                                          <p:stCondLst>
                                            <p:cond delay="0"/>
                                          </p:stCondLst>
                                        </p:cTn>
                                        <p:tgtEl>
                                          <p:spTgt spid="10368"/>
                                        </p:tgtEl>
                                        <p:attrNameLst>
                                          <p:attrName>style.visibility</p:attrName>
                                        </p:attrNameLst>
                                      </p:cBhvr>
                                      <p:to>
                                        <p:strVal val="visible"/>
                                      </p:to>
                                    </p:set>
                                    <p:animEffect filter="fade" transition="in">
                                      <p:cBhvr>
                                        <p:cTn dur="500"/>
                                        <p:tgtEl>
                                          <p:spTgt spid="1036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369"/>
                                        </p:tgtEl>
                                        <p:attrNameLst>
                                          <p:attrName>style.visibility</p:attrName>
                                        </p:attrNameLst>
                                      </p:cBhvr>
                                      <p:to>
                                        <p:strVal val="visible"/>
                                      </p:to>
                                    </p:set>
                                    <p:animEffect filter="fade" transition="in">
                                      <p:cBhvr>
                                        <p:cTn dur="500"/>
                                        <p:tgtEl>
                                          <p:spTgt spid="10369"/>
                                        </p:tgtEl>
                                      </p:cBhvr>
                                    </p:animEffect>
                                  </p:childTnLst>
                                </p:cTn>
                              </p:par>
                              <p:par>
                                <p:cTn fill="hold" nodeType="withEffect" presetClass="entr" presetID="10" presetSubtype="0">
                                  <p:stCondLst>
                                    <p:cond delay="600"/>
                                  </p:stCondLst>
                                  <p:childTnLst>
                                    <p:set>
                                      <p:cBhvr>
                                        <p:cTn dur="1" fill="hold">
                                          <p:stCondLst>
                                            <p:cond delay="0"/>
                                          </p:stCondLst>
                                        </p:cTn>
                                        <p:tgtEl>
                                          <p:spTgt spid="10370"/>
                                        </p:tgtEl>
                                        <p:attrNameLst>
                                          <p:attrName>style.visibility</p:attrName>
                                        </p:attrNameLst>
                                      </p:cBhvr>
                                      <p:to>
                                        <p:strVal val="visible"/>
                                      </p:to>
                                    </p:set>
                                    <p:animEffect filter="fade" transition="in">
                                      <p:cBhvr>
                                        <p:cTn dur="500"/>
                                        <p:tgtEl>
                                          <p:spTgt spid="10370"/>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0371"/>
                                        </p:tgtEl>
                                        <p:attrNameLst>
                                          <p:attrName>style.visibility</p:attrName>
                                        </p:attrNameLst>
                                      </p:cBhvr>
                                      <p:to>
                                        <p:strVal val="visible"/>
                                      </p:to>
                                    </p:set>
                                    <p:animEffect filter="fade" transition="in">
                                      <p:cBhvr>
                                        <p:cTn dur="500"/>
                                        <p:tgtEl>
                                          <p:spTgt spid="10371"/>
                                        </p:tgtEl>
                                      </p:cBhvr>
                                    </p:animEffect>
                                  </p:childTnLst>
                                </p:cTn>
                              </p:par>
                              <p:par>
                                <p:cTn fill="hold" nodeType="withEffect" presetClass="entr" presetID="10" presetSubtype="0">
                                  <p:stCondLst>
                                    <p:cond delay="600"/>
                                  </p:stCondLst>
                                  <p:childTnLst>
                                    <p:set>
                                      <p:cBhvr>
                                        <p:cTn dur="1" fill="hold">
                                          <p:stCondLst>
                                            <p:cond delay="0"/>
                                          </p:stCondLst>
                                        </p:cTn>
                                        <p:tgtEl>
                                          <p:spTgt spid="10372"/>
                                        </p:tgtEl>
                                        <p:attrNameLst>
                                          <p:attrName>style.visibility</p:attrName>
                                        </p:attrNameLst>
                                      </p:cBhvr>
                                      <p:to>
                                        <p:strVal val="visible"/>
                                      </p:to>
                                    </p:set>
                                    <p:animEffect filter="fade" transition="in">
                                      <p:cBhvr>
                                        <p:cTn dur="500"/>
                                        <p:tgtEl>
                                          <p:spTgt spid="1037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0373"/>
                                        </p:tgtEl>
                                        <p:attrNameLst>
                                          <p:attrName>style.visibility</p:attrName>
                                        </p:attrNameLst>
                                      </p:cBhvr>
                                      <p:to>
                                        <p:strVal val="visible"/>
                                      </p:to>
                                    </p:set>
                                    <p:animEffect filter="fade" transition="in">
                                      <p:cBhvr>
                                        <p:cTn dur="500"/>
                                        <p:tgtEl>
                                          <p:spTgt spid="1037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389" name="Shape 10389"/>
        <p:cNvGrpSpPr/>
        <p:nvPr/>
      </p:nvGrpSpPr>
      <p:grpSpPr>
        <a:xfrm>
          <a:off x="0" y="0"/>
          <a:ext cx="0" cy="0"/>
          <a:chOff x="0" y="0"/>
          <a:chExt cx="0" cy="0"/>
        </a:xfrm>
      </p:grpSpPr>
      <p:sp>
        <p:nvSpPr>
          <p:cNvPr id="10390" name="Google Shape;10390;p23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391" name="Google Shape;10391;p235"/>
          <p:cNvSpPr txBox="1"/>
          <p:nvPr>
            <p:ph idx="1" type="body"/>
          </p:nvPr>
        </p:nvSpPr>
        <p:spPr>
          <a:xfrm>
            <a:off x="449937" y="969626"/>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392" name="Google Shape;10392;p23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393" name="Google Shape;10393;p235"/>
          <p:cNvGrpSpPr/>
          <p:nvPr/>
        </p:nvGrpSpPr>
        <p:grpSpPr>
          <a:xfrm>
            <a:off x="4057650" y="2193729"/>
            <a:ext cx="4037479" cy="4045239"/>
            <a:chOff x="1980" y="730"/>
            <a:chExt cx="3642" cy="3649"/>
          </a:xfrm>
        </p:grpSpPr>
        <p:sp>
          <p:nvSpPr>
            <p:cNvPr id="10394" name="Google Shape;10394;p235"/>
            <p:cNvSpPr/>
            <p:nvPr/>
          </p:nvSpPr>
          <p:spPr>
            <a:xfrm>
              <a:off x="4519" y="1672"/>
              <a:ext cx="1103" cy="1729"/>
            </a:xfrm>
            <a:custGeom>
              <a:rect b="b" l="l" r="r" t="t"/>
              <a:pathLst>
                <a:path extrusionOk="0" h="1146" w="731">
                  <a:moveTo>
                    <a:pt x="111" y="870"/>
                  </a:moveTo>
                  <a:cubicBezTo>
                    <a:pt x="176" y="904"/>
                    <a:pt x="507" y="1086"/>
                    <a:pt x="507" y="1086"/>
                  </a:cubicBezTo>
                  <a:cubicBezTo>
                    <a:pt x="507" y="1086"/>
                    <a:pt x="584" y="1146"/>
                    <a:pt x="649" y="917"/>
                  </a:cubicBezTo>
                  <a:cubicBezTo>
                    <a:pt x="714" y="689"/>
                    <a:pt x="731" y="416"/>
                    <a:pt x="617" y="140"/>
                  </a:cubicBezTo>
                  <a:cubicBezTo>
                    <a:pt x="602" y="104"/>
                    <a:pt x="565" y="0"/>
                    <a:pt x="484" y="52"/>
                  </a:cubicBezTo>
                  <a:cubicBezTo>
                    <a:pt x="403" y="103"/>
                    <a:pt x="75" y="302"/>
                    <a:pt x="75" y="302"/>
                  </a:cubicBezTo>
                  <a:cubicBezTo>
                    <a:pt x="75" y="302"/>
                    <a:pt x="11" y="338"/>
                    <a:pt x="23" y="401"/>
                  </a:cubicBezTo>
                  <a:cubicBezTo>
                    <a:pt x="36" y="463"/>
                    <a:pt x="60" y="594"/>
                    <a:pt x="41" y="692"/>
                  </a:cubicBezTo>
                  <a:cubicBezTo>
                    <a:pt x="23" y="782"/>
                    <a:pt x="0" y="813"/>
                    <a:pt x="111" y="87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5" name="Google Shape;10395;p235"/>
            <p:cNvSpPr/>
            <p:nvPr/>
          </p:nvSpPr>
          <p:spPr>
            <a:xfrm>
              <a:off x="3858" y="738"/>
              <a:ext cx="1502" cy="1358"/>
            </a:xfrm>
            <a:custGeom>
              <a:rect b="b" l="l" r="r" t="t"/>
              <a:pathLst>
                <a:path extrusionOk="0" h="900" w="995">
                  <a:moveTo>
                    <a:pt x="517" y="834"/>
                  </a:moveTo>
                  <a:cubicBezTo>
                    <a:pt x="579" y="796"/>
                    <a:pt x="905" y="604"/>
                    <a:pt x="905" y="604"/>
                  </a:cubicBezTo>
                  <a:cubicBezTo>
                    <a:pt x="905" y="604"/>
                    <a:pt x="995" y="568"/>
                    <a:pt x="831" y="395"/>
                  </a:cubicBezTo>
                  <a:cubicBezTo>
                    <a:pt x="669" y="223"/>
                    <a:pt x="442" y="70"/>
                    <a:pt x="147" y="26"/>
                  </a:cubicBezTo>
                  <a:cubicBezTo>
                    <a:pt x="108" y="21"/>
                    <a:pt x="0" y="0"/>
                    <a:pt x="3" y="96"/>
                  </a:cubicBezTo>
                  <a:cubicBezTo>
                    <a:pt x="6" y="192"/>
                    <a:pt x="9" y="576"/>
                    <a:pt x="9" y="576"/>
                  </a:cubicBezTo>
                  <a:cubicBezTo>
                    <a:pt x="9" y="576"/>
                    <a:pt x="8" y="649"/>
                    <a:pt x="68" y="670"/>
                  </a:cubicBezTo>
                  <a:cubicBezTo>
                    <a:pt x="128" y="692"/>
                    <a:pt x="253" y="737"/>
                    <a:pt x="328" y="804"/>
                  </a:cubicBezTo>
                  <a:cubicBezTo>
                    <a:pt x="396" y="865"/>
                    <a:pt x="411" y="900"/>
                    <a:pt x="517" y="83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6" name="Google Shape;10396;p235"/>
            <p:cNvSpPr/>
            <p:nvPr/>
          </p:nvSpPr>
          <p:spPr>
            <a:xfrm>
              <a:off x="3848" y="3013"/>
              <a:ext cx="1489" cy="1366"/>
            </a:xfrm>
            <a:custGeom>
              <a:rect b="b" l="l" r="r" t="t"/>
              <a:pathLst>
                <a:path extrusionOk="0" h="905" w="987">
                  <a:moveTo>
                    <a:pt x="7" y="357"/>
                  </a:moveTo>
                  <a:cubicBezTo>
                    <a:pt x="11" y="430"/>
                    <a:pt x="23" y="808"/>
                    <a:pt x="23" y="808"/>
                  </a:cubicBezTo>
                  <a:cubicBezTo>
                    <a:pt x="23" y="808"/>
                    <a:pt x="11" y="905"/>
                    <a:pt x="242" y="844"/>
                  </a:cubicBezTo>
                  <a:cubicBezTo>
                    <a:pt x="470" y="783"/>
                    <a:pt x="714" y="658"/>
                    <a:pt x="894" y="420"/>
                  </a:cubicBezTo>
                  <a:cubicBezTo>
                    <a:pt x="917" y="389"/>
                    <a:pt x="987" y="304"/>
                    <a:pt x="901" y="261"/>
                  </a:cubicBezTo>
                  <a:cubicBezTo>
                    <a:pt x="815" y="217"/>
                    <a:pt x="477" y="36"/>
                    <a:pt x="477" y="36"/>
                  </a:cubicBezTo>
                  <a:cubicBezTo>
                    <a:pt x="477" y="36"/>
                    <a:pt x="413" y="0"/>
                    <a:pt x="366" y="43"/>
                  </a:cubicBezTo>
                  <a:cubicBezTo>
                    <a:pt x="318" y="85"/>
                    <a:pt x="219" y="173"/>
                    <a:pt x="124" y="206"/>
                  </a:cubicBezTo>
                  <a:cubicBezTo>
                    <a:pt x="38" y="237"/>
                    <a:pt x="0" y="232"/>
                    <a:pt x="7" y="35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7" name="Google Shape;10397;p235"/>
            <p:cNvSpPr/>
            <p:nvPr/>
          </p:nvSpPr>
          <p:spPr>
            <a:xfrm>
              <a:off x="2245" y="2994"/>
              <a:ext cx="1506" cy="1355"/>
            </a:xfrm>
            <a:custGeom>
              <a:rect b="b" l="l" r="r" t="t"/>
              <a:pathLst>
                <a:path extrusionOk="0" h="898" w="998">
                  <a:moveTo>
                    <a:pt x="477" y="67"/>
                  </a:moveTo>
                  <a:cubicBezTo>
                    <a:pt x="415" y="106"/>
                    <a:pt x="90" y="299"/>
                    <a:pt x="90" y="299"/>
                  </a:cubicBezTo>
                  <a:cubicBezTo>
                    <a:pt x="90" y="299"/>
                    <a:pt x="0" y="336"/>
                    <a:pt x="165" y="508"/>
                  </a:cubicBezTo>
                  <a:cubicBezTo>
                    <a:pt x="328" y="679"/>
                    <a:pt x="556" y="831"/>
                    <a:pt x="851" y="873"/>
                  </a:cubicBezTo>
                  <a:cubicBezTo>
                    <a:pt x="890" y="878"/>
                    <a:pt x="998" y="898"/>
                    <a:pt x="995" y="802"/>
                  </a:cubicBezTo>
                  <a:cubicBezTo>
                    <a:pt x="991" y="706"/>
                    <a:pt x="986" y="323"/>
                    <a:pt x="986" y="323"/>
                  </a:cubicBezTo>
                  <a:cubicBezTo>
                    <a:pt x="986" y="323"/>
                    <a:pt x="986" y="250"/>
                    <a:pt x="926" y="229"/>
                  </a:cubicBezTo>
                  <a:cubicBezTo>
                    <a:pt x="866" y="208"/>
                    <a:pt x="741" y="163"/>
                    <a:pt x="666" y="96"/>
                  </a:cubicBezTo>
                  <a:cubicBezTo>
                    <a:pt x="597" y="36"/>
                    <a:pt x="582" y="0"/>
                    <a:pt x="477"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8" name="Google Shape;10398;p235"/>
            <p:cNvSpPr/>
            <p:nvPr/>
          </p:nvSpPr>
          <p:spPr>
            <a:xfrm>
              <a:off x="1980" y="1676"/>
              <a:ext cx="1103" cy="1730"/>
            </a:xfrm>
            <a:custGeom>
              <a:rect b="b" l="l" r="r" t="t"/>
              <a:pathLst>
                <a:path extrusionOk="0" h="1146" w="731">
                  <a:moveTo>
                    <a:pt x="620" y="276"/>
                  </a:moveTo>
                  <a:cubicBezTo>
                    <a:pt x="555" y="242"/>
                    <a:pt x="224" y="59"/>
                    <a:pt x="224" y="59"/>
                  </a:cubicBezTo>
                  <a:cubicBezTo>
                    <a:pt x="224" y="59"/>
                    <a:pt x="147" y="0"/>
                    <a:pt x="81" y="229"/>
                  </a:cubicBezTo>
                  <a:cubicBezTo>
                    <a:pt x="17" y="456"/>
                    <a:pt x="0" y="730"/>
                    <a:pt x="113" y="1006"/>
                  </a:cubicBezTo>
                  <a:cubicBezTo>
                    <a:pt x="128" y="1042"/>
                    <a:pt x="166" y="1146"/>
                    <a:pt x="246" y="1094"/>
                  </a:cubicBezTo>
                  <a:cubicBezTo>
                    <a:pt x="327" y="1042"/>
                    <a:pt x="656" y="844"/>
                    <a:pt x="656" y="844"/>
                  </a:cubicBezTo>
                  <a:cubicBezTo>
                    <a:pt x="656" y="844"/>
                    <a:pt x="719" y="807"/>
                    <a:pt x="707" y="745"/>
                  </a:cubicBezTo>
                  <a:cubicBezTo>
                    <a:pt x="695" y="682"/>
                    <a:pt x="670" y="552"/>
                    <a:pt x="690" y="453"/>
                  </a:cubicBezTo>
                  <a:cubicBezTo>
                    <a:pt x="708" y="363"/>
                    <a:pt x="731" y="333"/>
                    <a:pt x="620" y="27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9" name="Google Shape;10399;p235"/>
            <p:cNvSpPr/>
            <p:nvPr/>
          </p:nvSpPr>
          <p:spPr>
            <a:xfrm>
              <a:off x="3119" y="1868"/>
              <a:ext cx="1353" cy="1354"/>
            </a:xfrm>
            <a:prstGeom prst="ellipse">
              <a:avLst/>
            </a:pr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0" name="Google Shape;10400;p235"/>
            <p:cNvSpPr/>
            <p:nvPr/>
          </p:nvSpPr>
          <p:spPr>
            <a:xfrm>
              <a:off x="2257" y="730"/>
              <a:ext cx="1503" cy="1343"/>
            </a:xfrm>
            <a:custGeom>
              <a:rect b="b" l="l" r="r" t="t"/>
              <a:pathLst>
                <a:path extrusionOk="0" h="890" w="996">
                  <a:moveTo>
                    <a:pt x="982" y="547"/>
                  </a:moveTo>
                  <a:cubicBezTo>
                    <a:pt x="980" y="474"/>
                    <a:pt x="982" y="96"/>
                    <a:pt x="982" y="96"/>
                  </a:cubicBezTo>
                  <a:cubicBezTo>
                    <a:pt x="982" y="96"/>
                    <a:pt x="996" y="0"/>
                    <a:pt x="764" y="53"/>
                  </a:cubicBezTo>
                  <a:cubicBezTo>
                    <a:pt x="534" y="105"/>
                    <a:pt x="286" y="222"/>
                    <a:pt x="98" y="453"/>
                  </a:cubicBezTo>
                  <a:cubicBezTo>
                    <a:pt x="73" y="484"/>
                    <a:pt x="0" y="567"/>
                    <a:pt x="85" y="613"/>
                  </a:cubicBezTo>
                  <a:cubicBezTo>
                    <a:pt x="169" y="659"/>
                    <a:pt x="501" y="852"/>
                    <a:pt x="501" y="852"/>
                  </a:cubicBezTo>
                  <a:cubicBezTo>
                    <a:pt x="501" y="852"/>
                    <a:pt x="563" y="890"/>
                    <a:pt x="612" y="849"/>
                  </a:cubicBezTo>
                  <a:cubicBezTo>
                    <a:pt x="661" y="808"/>
                    <a:pt x="764" y="724"/>
                    <a:pt x="859" y="694"/>
                  </a:cubicBezTo>
                  <a:cubicBezTo>
                    <a:pt x="947" y="667"/>
                    <a:pt x="984" y="672"/>
                    <a:pt x="982" y="54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401" name="Google Shape;10401;p235"/>
          <p:cNvSpPr/>
          <p:nvPr/>
        </p:nvSpPr>
        <p:spPr>
          <a:xfrm>
            <a:off x="5164110" y="2649780"/>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10402" name="Google Shape;10402;p235"/>
          <p:cNvGrpSpPr/>
          <p:nvPr/>
        </p:nvGrpSpPr>
        <p:grpSpPr>
          <a:xfrm>
            <a:off x="6569624" y="2737455"/>
            <a:ext cx="465346" cy="544729"/>
            <a:chOff x="6980238" y="-342900"/>
            <a:chExt cx="1150937" cy="1311275"/>
          </a:xfrm>
        </p:grpSpPr>
        <p:sp>
          <p:nvSpPr>
            <p:cNvPr id="10403" name="Google Shape;10403;p235"/>
            <p:cNvSpPr/>
            <p:nvPr/>
          </p:nvSpPr>
          <p:spPr>
            <a:xfrm>
              <a:off x="6980238" y="-342900"/>
              <a:ext cx="1150937" cy="1311275"/>
            </a:xfrm>
            <a:custGeom>
              <a:rect b="b" l="l" r="r" t="t"/>
              <a:pathLst>
                <a:path extrusionOk="0" h="347" w="304">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4" name="Google Shape;10404;p235"/>
            <p:cNvSpPr/>
            <p:nvPr/>
          </p:nvSpPr>
          <p:spPr>
            <a:xfrm>
              <a:off x="7885113" y="681038"/>
              <a:ext cx="82550" cy="84138"/>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5" name="Google Shape;10405;p235"/>
            <p:cNvSpPr/>
            <p:nvPr/>
          </p:nvSpPr>
          <p:spPr>
            <a:xfrm>
              <a:off x="7885113" y="434975"/>
              <a:ext cx="82550" cy="84138"/>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6" name="Google Shape;10406;p235"/>
            <p:cNvSpPr/>
            <p:nvPr/>
          </p:nvSpPr>
          <p:spPr>
            <a:xfrm>
              <a:off x="7885113" y="190500"/>
              <a:ext cx="82550" cy="82550"/>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07" name="Google Shape;10407;p235"/>
          <p:cNvGrpSpPr/>
          <p:nvPr/>
        </p:nvGrpSpPr>
        <p:grpSpPr>
          <a:xfrm>
            <a:off x="7179390" y="4062136"/>
            <a:ext cx="599791" cy="446348"/>
            <a:chOff x="8236208" y="2550087"/>
            <a:chExt cx="188218" cy="175580"/>
          </a:xfrm>
        </p:grpSpPr>
        <p:sp>
          <p:nvSpPr>
            <p:cNvPr id="10408" name="Google Shape;10408;p235"/>
            <p:cNvSpPr/>
            <p:nvPr/>
          </p:nvSpPr>
          <p:spPr>
            <a:xfrm>
              <a:off x="8236208" y="2550087"/>
              <a:ext cx="188218" cy="175580"/>
            </a:xfrm>
            <a:custGeom>
              <a:rect b="b" l="l" r="r" t="t"/>
              <a:pathLst>
                <a:path extrusionOk="0" h="121" w="125">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9" name="Google Shape;10409;p235"/>
            <p:cNvSpPr/>
            <p:nvPr/>
          </p:nvSpPr>
          <p:spPr>
            <a:xfrm>
              <a:off x="8337556" y="2594679"/>
              <a:ext cx="46331" cy="25083"/>
            </a:xfrm>
            <a:custGeom>
              <a:rect b="b" l="l" r="r" t="t"/>
              <a:pathLst>
                <a:path extrusionOk="0" h="17" w="31">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0" name="Google Shape;10410;p235"/>
            <p:cNvSpPr/>
            <p:nvPr/>
          </p:nvSpPr>
          <p:spPr>
            <a:xfrm>
              <a:off x="8325974" y="2622549"/>
              <a:ext cx="46331" cy="22296"/>
            </a:xfrm>
            <a:custGeom>
              <a:rect b="b" l="l" r="r" t="t"/>
              <a:pathLst>
                <a:path extrusionOk="0" h="17" w="31">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1" name="Google Shape;10411;p235"/>
            <p:cNvSpPr/>
            <p:nvPr/>
          </p:nvSpPr>
          <p:spPr>
            <a:xfrm>
              <a:off x="8314390" y="2650418"/>
              <a:ext cx="46331" cy="25083"/>
            </a:xfrm>
            <a:custGeom>
              <a:rect b="b" l="l" r="r" t="t"/>
              <a:pathLst>
                <a:path extrusionOk="0" h="17" w="31">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2" name="Google Shape;10412;p235"/>
            <p:cNvSpPr/>
            <p:nvPr/>
          </p:nvSpPr>
          <p:spPr>
            <a:xfrm>
              <a:off x="8314390" y="2589106"/>
              <a:ext cx="17374" cy="13935"/>
            </a:xfrm>
            <a:custGeom>
              <a:rect b="b" l="l" r="r" t="t"/>
              <a:pathLst>
                <a:path extrusionOk="0" h="10" w="11">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3" name="Google Shape;10413;p235"/>
            <p:cNvSpPr/>
            <p:nvPr/>
          </p:nvSpPr>
          <p:spPr>
            <a:xfrm>
              <a:off x="8305704" y="2614187"/>
              <a:ext cx="14479" cy="13935"/>
            </a:xfrm>
            <a:custGeom>
              <a:rect b="b" l="l" r="r" t="t"/>
              <a:pathLst>
                <a:path extrusionOk="0" h="10" w="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4" name="Google Shape;10414;p235"/>
            <p:cNvSpPr/>
            <p:nvPr/>
          </p:nvSpPr>
          <p:spPr>
            <a:xfrm>
              <a:off x="8291225" y="2642058"/>
              <a:ext cx="17374" cy="16722"/>
            </a:xfrm>
            <a:custGeom>
              <a:rect b="b" l="l" r="r" t="t"/>
              <a:pathLst>
                <a:path extrusionOk="0" h="10" w="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15" name="Google Shape;10415;p235"/>
          <p:cNvGrpSpPr/>
          <p:nvPr/>
        </p:nvGrpSpPr>
        <p:grpSpPr>
          <a:xfrm>
            <a:off x="6407111" y="5245314"/>
            <a:ext cx="498308" cy="497158"/>
            <a:chOff x="6294438" y="-201613"/>
            <a:chExt cx="687387" cy="685801"/>
          </a:xfrm>
        </p:grpSpPr>
        <p:sp>
          <p:nvSpPr>
            <p:cNvPr id="10416" name="Google Shape;10416;p235"/>
            <p:cNvSpPr/>
            <p:nvPr/>
          </p:nvSpPr>
          <p:spPr>
            <a:xfrm>
              <a:off x="6294438" y="-201613"/>
              <a:ext cx="687387" cy="685801"/>
            </a:xfrm>
            <a:custGeom>
              <a:rect b="b" l="l" r="r" t="t"/>
              <a:pathLst>
                <a:path extrusionOk="0" h="180" w="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7" name="Google Shape;10417;p235"/>
            <p:cNvSpPr/>
            <p:nvPr/>
          </p:nvSpPr>
          <p:spPr>
            <a:xfrm>
              <a:off x="6702425" y="58737"/>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8" name="Google Shape;10418;p235"/>
            <p:cNvSpPr/>
            <p:nvPr/>
          </p:nvSpPr>
          <p:spPr>
            <a:xfrm>
              <a:off x="6702425" y="-6350"/>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9" name="Google Shape;10419;p235"/>
            <p:cNvSpPr/>
            <p:nvPr/>
          </p:nvSpPr>
          <p:spPr>
            <a:xfrm>
              <a:off x="6702425" y="-71438"/>
              <a:ext cx="192087" cy="19050"/>
            </a:xfrm>
            <a:custGeom>
              <a:rect b="b" l="l" r="r" t="t"/>
              <a:pathLst>
                <a:path extrusionOk="0" h="5" w="50">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0" name="Google Shape;10420;p235"/>
            <p:cNvSpPr/>
            <p:nvPr/>
          </p:nvSpPr>
          <p:spPr>
            <a:xfrm>
              <a:off x="6465888"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1" name="Google Shape;10421;p235"/>
            <p:cNvSpPr/>
            <p:nvPr/>
          </p:nvSpPr>
          <p:spPr>
            <a:xfrm>
              <a:off x="6465888"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2" name="Google Shape;10422;p235"/>
            <p:cNvSpPr/>
            <p:nvPr/>
          </p:nvSpPr>
          <p:spPr>
            <a:xfrm>
              <a:off x="6465888"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3" name="Google Shape;10423;p235"/>
            <p:cNvSpPr/>
            <p:nvPr/>
          </p:nvSpPr>
          <p:spPr>
            <a:xfrm>
              <a:off x="6702425"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4" name="Google Shape;10424;p235"/>
            <p:cNvSpPr/>
            <p:nvPr/>
          </p:nvSpPr>
          <p:spPr>
            <a:xfrm>
              <a:off x="6702425"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5" name="Google Shape;10425;p235"/>
            <p:cNvSpPr/>
            <p:nvPr/>
          </p:nvSpPr>
          <p:spPr>
            <a:xfrm>
              <a:off x="6702425"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6" name="Google Shape;10426;p235"/>
            <p:cNvSpPr/>
            <p:nvPr/>
          </p:nvSpPr>
          <p:spPr>
            <a:xfrm>
              <a:off x="6465888" y="119062"/>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7" name="Google Shape;10427;p235"/>
            <p:cNvSpPr/>
            <p:nvPr/>
          </p:nvSpPr>
          <p:spPr>
            <a:xfrm>
              <a:off x="6465888" y="184150"/>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8" name="Google Shape;10428;p235"/>
            <p:cNvSpPr/>
            <p:nvPr/>
          </p:nvSpPr>
          <p:spPr>
            <a:xfrm>
              <a:off x="6465888" y="-112713"/>
              <a:ext cx="195262" cy="190500"/>
            </a:xfrm>
            <a:custGeom>
              <a:rect b="b" l="l" r="r" t="t"/>
              <a:pathLst>
                <a:path extrusionOk="0" h="50" w="51">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29" name="Google Shape;10429;p235"/>
          <p:cNvGrpSpPr/>
          <p:nvPr/>
        </p:nvGrpSpPr>
        <p:grpSpPr>
          <a:xfrm>
            <a:off x="4431220" y="3882288"/>
            <a:ext cx="485087" cy="557001"/>
            <a:chOff x="7130814" y="4999578"/>
            <a:chExt cx="257037" cy="357917"/>
          </a:xfrm>
        </p:grpSpPr>
        <p:sp>
          <p:nvSpPr>
            <p:cNvPr id="10430" name="Google Shape;10430;p235"/>
            <p:cNvSpPr/>
            <p:nvPr/>
          </p:nvSpPr>
          <p:spPr>
            <a:xfrm>
              <a:off x="7130814" y="4999578"/>
              <a:ext cx="257037" cy="357917"/>
            </a:xfrm>
            <a:custGeom>
              <a:rect b="b" l="l" r="r" t="t"/>
              <a:pathLst>
                <a:path extrusionOk="0" h="128" w="92">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31" name="Google Shape;10431;p235"/>
            <p:cNvSpPr/>
            <p:nvPr/>
          </p:nvSpPr>
          <p:spPr>
            <a:xfrm>
              <a:off x="7173653" y="5152971"/>
              <a:ext cx="158921" cy="128518"/>
            </a:xfrm>
            <a:custGeom>
              <a:rect b="b" l="l" r="r" t="t"/>
              <a:pathLst>
                <a:path extrusionOk="0" h="46" w="57">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32" name="Google Shape;10432;p235"/>
          <p:cNvGrpSpPr/>
          <p:nvPr/>
        </p:nvGrpSpPr>
        <p:grpSpPr>
          <a:xfrm>
            <a:off x="5136536" y="5129451"/>
            <a:ext cx="560653" cy="497930"/>
            <a:chOff x="5648015" y="5725086"/>
            <a:chExt cx="367591" cy="345480"/>
          </a:xfrm>
        </p:grpSpPr>
        <p:sp>
          <p:nvSpPr>
            <p:cNvPr id="10433" name="Google Shape;10433;p235"/>
            <p:cNvSpPr/>
            <p:nvPr/>
          </p:nvSpPr>
          <p:spPr>
            <a:xfrm>
              <a:off x="5826282" y="5914409"/>
              <a:ext cx="44221" cy="4422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34" name="Google Shape;10434;p235"/>
            <p:cNvSpPr/>
            <p:nvPr/>
          </p:nvSpPr>
          <p:spPr>
            <a:xfrm>
              <a:off x="5648015" y="5725086"/>
              <a:ext cx="367591" cy="345480"/>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35" name="Google Shape;10435;p235"/>
          <p:cNvGrpSpPr/>
          <p:nvPr/>
        </p:nvGrpSpPr>
        <p:grpSpPr>
          <a:xfrm>
            <a:off x="8838992" y="3820676"/>
            <a:ext cx="2516113" cy="901010"/>
            <a:chOff x="9560430" y="2144844"/>
            <a:chExt cx="2516113" cy="901010"/>
          </a:xfrm>
        </p:grpSpPr>
        <p:sp>
          <p:nvSpPr>
            <p:cNvPr id="10436" name="Google Shape;10436;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37" name="Google Shape;10437;p235"/>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438" name="Google Shape;10438;p235"/>
          <p:cNvGrpSpPr/>
          <p:nvPr/>
        </p:nvGrpSpPr>
        <p:grpSpPr>
          <a:xfrm>
            <a:off x="859027" y="2789875"/>
            <a:ext cx="2489218" cy="901010"/>
            <a:chOff x="9587324" y="2144844"/>
            <a:chExt cx="2489218" cy="901010"/>
          </a:xfrm>
        </p:grpSpPr>
        <p:sp>
          <p:nvSpPr>
            <p:cNvPr id="10439" name="Google Shape;10439;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40" name="Google Shape;10440;p235"/>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441" name="Google Shape;10441;p235"/>
          <p:cNvGrpSpPr/>
          <p:nvPr/>
        </p:nvGrpSpPr>
        <p:grpSpPr>
          <a:xfrm>
            <a:off x="8838992" y="2787514"/>
            <a:ext cx="2516113" cy="901010"/>
            <a:chOff x="9560430" y="2144844"/>
            <a:chExt cx="2516113" cy="901010"/>
          </a:xfrm>
        </p:grpSpPr>
        <p:sp>
          <p:nvSpPr>
            <p:cNvPr id="10442" name="Google Shape;10442;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43" name="Google Shape;10443;p235"/>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444" name="Google Shape;10444;p235"/>
          <p:cNvGrpSpPr/>
          <p:nvPr/>
        </p:nvGrpSpPr>
        <p:grpSpPr>
          <a:xfrm>
            <a:off x="859027" y="3823037"/>
            <a:ext cx="2489218" cy="901010"/>
            <a:chOff x="9587324" y="2144844"/>
            <a:chExt cx="2489218" cy="901010"/>
          </a:xfrm>
        </p:grpSpPr>
        <p:sp>
          <p:nvSpPr>
            <p:cNvPr id="10445" name="Google Shape;10445;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46" name="Google Shape;10446;p235"/>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447" name="Google Shape;10447;p235"/>
          <p:cNvSpPr/>
          <p:nvPr/>
        </p:nvSpPr>
        <p:spPr>
          <a:xfrm flipH="1" rot="10800000">
            <a:off x="3442373" y="2892438"/>
            <a:ext cx="79208" cy="659667"/>
          </a:xfrm>
          <a:prstGeom prst="round2SameRect">
            <a:avLst>
              <a:gd fmla="val 50000" name="adj1"/>
              <a:gd fmla="val 50000" name="adj2"/>
            </a:avLst>
          </a:prstGeom>
          <a:solidFill>
            <a:schemeClr val="accent1"/>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448" name="Google Shape;10448;p235"/>
          <p:cNvSpPr/>
          <p:nvPr/>
        </p:nvSpPr>
        <p:spPr>
          <a:xfrm flipH="1" rot="10800000">
            <a:off x="3454748" y="3862535"/>
            <a:ext cx="79208" cy="659667"/>
          </a:xfrm>
          <a:prstGeom prst="round2SameRect">
            <a:avLst>
              <a:gd fmla="val 50000" name="adj1"/>
              <a:gd fmla="val 50000" name="adj2"/>
            </a:avLst>
          </a:prstGeom>
          <a:solidFill>
            <a:schemeClr val="accent2"/>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449" name="Google Shape;10449;p235"/>
          <p:cNvSpPr/>
          <p:nvPr/>
        </p:nvSpPr>
        <p:spPr>
          <a:xfrm flipH="1" rot="10800000">
            <a:off x="8713256" y="2890077"/>
            <a:ext cx="79208" cy="659667"/>
          </a:xfrm>
          <a:prstGeom prst="round2SameRect">
            <a:avLst>
              <a:gd fmla="val 50000" name="adj1"/>
              <a:gd fmla="val 50000" name="adj2"/>
            </a:avLst>
          </a:prstGeom>
          <a:solidFill>
            <a:schemeClr val="accent4"/>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450" name="Google Shape;10450;p235"/>
          <p:cNvSpPr/>
          <p:nvPr/>
        </p:nvSpPr>
        <p:spPr>
          <a:xfrm flipH="1" rot="10800000">
            <a:off x="8725631" y="3860174"/>
            <a:ext cx="79208" cy="659667"/>
          </a:xfrm>
          <a:prstGeom prst="round2SameRect">
            <a:avLst>
              <a:gd fmla="val 50000" name="adj1"/>
              <a:gd fmla="val 50000" name="adj2"/>
            </a:avLst>
          </a:prstGeom>
          <a:solidFill>
            <a:schemeClr val="accent1"/>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10451" name="Google Shape;10451;p235"/>
          <p:cNvGrpSpPr/>
          <p:nvPr/>
        </p:nvGrpSpPr>
        <p:grpSpPr>
          <a:xfrm>
            <a:off x="859027" y="4841462"/>
            <a:ext cx="2489218" cy="901010"/>
            <a:chOff x="9587324" y="2144844"/>
            <a:chExt cx="2489218" cy="901010"/>
          </a:xfrm>
        </p:grpSpPr>
        <p:sp>
          <p:nvSpPr>
            <p:cNvPr id="10452" name="Google Shape;10452;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53" name="Google Shape;10453;p235"/>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454" name="Google Shape;10454;p235"/>
          <p:cNvSpPr/>
          <p:nvPr/>
        </p:nvSpPr>
        <p:spPr>
          <a:xfrm flipH="1" rot="10800000">
            <a:off x="3454748" y="4880960"/>
            <a:ext cx="79208" cy="659667"/>
          </a:xfrm>
          <a:prstGeom prst="round2SameRect">
            <a:avLst>
              <a:gd fmla="val 50000" name="adj1"/>
              <a:gd fmla="val 50000" name="adj2"/>
            </a:avLst>
          </a:prstGeom>
          <a:solidFill>
            <a:schemeClr val="accent3"/>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10455" name="Google Shape;10455;p235"/>
          <p:cNvGrpSpPr/>
          <p:nvPr/>
        </p:nvGrpSpPr>
        <p:grpSpPr>
          <a:xfrm>
            <a:off x="8838992" y="4843315"/>
            <a:ext cx="2516113" cy="901010"/>
            <a:chOff x="9560430" y="2144844"/>
            <a:chExt cx="2516113" cy="901010"/>
          </a:xfrm>
        </p:grpSpPr>
        <p:sp>
          <p:nvSpPr>
            <p:cNvPr id="10456" name="Google Shape;10456;p235"/>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457" name="Google Shape;10457;p235"/>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458" name="Google Shape;10458;p235"/>
          <p:cNvSpPr/>
          <p:nvPr/>
        </p:nvSpPr>
        <p:spPr>
          <a:xfrm flipH="1" rot="10800000">
            <a:off x="8725631" y="4882813"/>
            <a:ext cx="79208" cy="659667"/>
          </a:xfrm>
          <a:prstGeom prst="round2SameRect">
            <a:avLst>
              <a:gd fmla="val 50000" name="adj1"/>
              <a:gd fmla="val 50000" name="adj2"/>
            </a:avLst>
          </a:prstGeom>
          <a:solidFill>
            <a:schemeClr val="dk2"/>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0415"/>
                                        </p:tgtEl>
                                        <p:attrNameLst>
                                          <p:attrName>style.visibility</p:attrName>
                                        </p:attrNameLst>
                                      </p:cBhvr>
                                      <p:to>
                                        <p:strVal val="visible"/>
                                      </p:to>
                                    </p:set>
                                    <p:anim calcmode="lin" valueType="num">
                                      <p:cBhvr additive="base">
                                        <p:cTn dur="500"/>
                                        <p:tgtEl>
                                          <p:spTgt spid="10415"/>
                                        </p:tgtEl>
                                        <p:attrNameLst>
                                          <p:attrName>ppt_w</p:attrName>
                                        </p:attrNameLst>
                                      </p:cBhvr>
                                      <p:tavLst>
                                        <p:tav fmla="" tm="0">
                                          <p:val>
                                            <p:strVal val="0"/>
                                          </p:val>
                                        </p:tav>
                                        <p:tav fmla="" tm="100000">
                                          <p:val>
                                            <p:strVal val="#ppt_w"/>
                                          </p:val>
                                        </p:tav>
                                      </p:tavLst>
                                    </p:anim>
                                    <p:anim calcmode="lin" valueType="num">
                                      <p:cBhvr additive="base">
                                        <p:cTn dur="500"/>
                                        <p:tgtEl>
                                          <p:spTgt spid="1041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462" name="Shape 10462"/>
        <p:cNvGrpSpPr/>
        <p:nvPr/>
      </p:nvGrpSpPr>
      <p:grpSpPr>
        <a:xfrm>
          <a:off x="0" y="0"/>
          <a:ext cx="0" cy="0"/>
          <a:chOff x="0" y="0"/>
          <a:chExt cx="0" cy="0"/>
        </a:xfrm>
      </p:grpSpPr>
      <p:sp>
        <p:nvSpPr>
          <p:cNvPr id="10463" name="Google Shape;10463;p23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Plan</a:t>
            </a:r>
            <a:endParaRPr b="0" i="0" sz="4800" u="none" cap="none" strike="noStrike">
              <a:solidFill>
                <a:schemeClr val="dk1"/>
              </a:solidFill>
              <a:latin typeface="Lato"/>
              <a:ea typeface="Lato"/>
              <a:cs typeface="Lato"/>
              <a:sym typeface="Lato"/>
            </a:endParaRPr>
          </a:p>
        </p:txBody>
      </p:sp>
      <p:sp>
        <p:nvSpPr>
          <p:cNvPr id="10464" name="Google Shape;10464;p23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465" name="Google Shape;10465;p23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466" name="Google Shape;10466;p236"/>
          <p:cNvGrpSpPr/>
          <p:nvPr/>
        </p:nvGrpSpPr>
        <p:grpSpPr>
          <a:xfrm>
            <a:off x="0" y="4113886"/>
            <a:ext cx="12188825" cy="2744114"/>
            <a:chOff x="0" y="4113886"/>
            <a:chExt cx="12188825" cy="2744114"/>
          </a:xfrm>
        </p:grpSpPr>
        <p:sp>
          <p:nvSpPr>
            <p:cNvPr id="10467" name="Google Shape;10467;p236"/>
            <p:cNvSpPr/>
            <p:nvPr/>
          </p:nvSpPr>
          <p:spPr>
            <a:xfrm>
              <a:off x="10161327" y="5375511"/>
              <a:ext cx="2027498" cy="1482489"/>
            </a:xfrm>
            <a:custGeom>
              <a:rect b="b" l="l" r="r" t="t"/>
              <a:pathLst>
                <a:path extrusionOk="0" h="933" w="1276">
                  <a:moveTo>
                    <a:pt x="1233" y="746"/>
                  </a:moveTo>
                  <a:lnTo>
                    <a:pt x="1230" y="748"/>
                  </a:lnTo>
                  <a:lnTo>
                    <a:pt x="1228" y="748"/>
                  </a:lnTo>
                  <a:lnTo>
                    <a:pt x="1221" y="748"/>
                  </a:lnTo>
                  <a:lnTo>
                    <a:pt x="1216" y="748"/>
                  </a:lnTo>
                  <a:lnTo>
                    <a:pt x="1206" y="748"/>
                  </a:lnTo>
                  <a:lnTo>
                    <a:pt x="1206" y="741"/>
                  </a:lnTo>
                  <a:lnTo>
                    <a:pt x="1211" y="216"/>
                  </a:lnTo>
                  <a:lnTo>
                    <a:pt x="1213" y="216"/>
                  </a:lnTo>
                  <a:lnTo>
                    <a:pt x="1218" y="216"/>
                  </a:lnTo>
                  <a:lnTo>
                    <a:pt x="1221" y="214"/>
                  </a:lnTo>
                  <a:lnTo>
                    <a:pt x="1221" y="214"/>
                  </a:lnTo>
                  <a:lnTo>
                    <a:pt x="1221" y="185"/>
                  </a:lnTo>
                  <a:lnTo>
                    <a:pt x="1218" y="185"/>
                  </a:lnTo>
                  <a:lnTo>
                    <a:pt x="1213" y="182"/>
                  </a:lnTo>
                  <a:lnTo>
                    <a:pt x="1206" y="182"/>
                  </a:lnTo>
                  <a:lnTo>
                    <a:pt x="1197" y="180"/>
                  </a:lnTo>
                  <a:lnTo>
                    <a:pt x="1192" y="180"/>
                  </a:lnTo>
                  <a:lnTo>
                    <a:pt x="1192" y="93"/>
                  </a:lnTo>
                  <a:lnTo>
                    <a:pt x="1182" y="0"/>
                  </a:lnTo>
                  <a:lnTo>
                    <a:pt x="1175" y="90"/>
                  </a:lnTo>
                  <a:lnTo>
                    <a:pt x="1172" y="180"/>
                  </a:lnTo>
                  <a:lnTo>
                    <a:pt x="1165" y="180"/>
                  </a:lnTo>
                  <a:lnTo>
                    <a:pt x="1158" y="180"/>
                  </a:lnTo>
                  <a:lnTo>
                    <a:pt x="1151" y="180"/>
                  </a:lnTo>
                  <a:lnTo>
                    <a:pt x="1143" y="182"/>
                  </a:lnTo>
                  <a:lnTo>
                    <a:pt x="1141" y="182"/>
                  </a:lnTo>
                  <a:lnTo>
                    <a:pt x="1141" y="212"/>
                  </a:lnTo>
                  <a:lnTo>
                    <a:pt x="1141" y="212"/>
                  </a:lnTo>
                  <a:lnTo>
                    <a:pt x="1143" y="214"/>
                  </a:lnTo>
                  <a:lnTo>
                    <a:pt x="1148" y="214"/>
                  </a:lnTo>
                  <a:lnTo>
                    <a:pt x="1151" y="214"/>
                  </a:lnTo>
                  <a:lnTo>
                    <a:pt x="1146" y="714"/>
                  </a:lnTo>
                  <a:lnTo>
                    <a:pt x="1071" y="659"/>
                  </a:lnTo>
                  <a:lnTo>
                    <a:pt x="661" y="651"/>
                  </a:lnTo>
                  <a:lnTo>
                    <a:pt x="659" y="496"/>
                  </a:lnTo>
                  <a:lnTo>
                    <a:pt x="666" y="496"/>
                  </a:lnTo>
                  <a:lnTo>
                    <a:pt x="666" y="491"/>
                  </a:lnTo>
                  <a:lnTo>
                    <a:pt x="611" y="491"/>
                  </a:lnTo>
                  <a:lnTo>
                    <a:pt x="611" y="430"/>
                  </a:lnTo>
                  <a:lnTo>
                    <a:pt x="620" y="428"/>
                  </a:lnTo>
                  <a:lnTo>
                    <a:pt x="620" y="425"/>
                  </a:lnTo>
                  <a:lnTo>
                    <a:pt x="603" y="423"/>
                  </a:lnTo>
                  <a:lnTo>
                    <a:pt x="606" y="420"/>
                  </a:lnTo>
                  <a:lnTo>
                    <a:pt x="608" y="413"/>
                  </a:lnTo>
                  <a:lnTo>
                    <a:pt x="608" y="406"/>
                  </a:lnTo>
                  <a:lnTo>
                    <a:pt x="608" y="399"/>
                  </a:lnTo>
                  <a:lnTo>
                    <a:pt x="606" y="389"/>
                  </a:lnTo>
                  <a:lnTo>
                    <a:pt x="601" y="384"/>
                  </a:lnTo>
                  <a:lnTo>
                    <a:pt x="594" y="379"/>
                  </a:lnTo>
                  <a:lnTo>
                    <a:pt x="586" y="377"/>
                  </a:lnTo>
                  <a:lnTo>
                    <a:pt x="586" y="377"/>
                  </a:lnTo>
                  <a:lnTo>
                    <a:pt x="577" y="374"/>
                  </a:lnTo>
                  <a:lnTo>
                    <a:pt x="569" y="377"/>
                  </a:lnTo>
                  <a:lnTo>
                    <a:pt x="569" y="377"/>
                  </a:lnTo>
                  <a:lnTo>
                    <a:pt x="562" y="379"/>
                  </a:lnTo>
                  <a:lnTo>
                    <a:pt x="557" y="384"/>
                  </a:lnTo>
                  <a:lnTo>
                    <a:pt x="552" y="391"/>
                  </a:lnTo>
                  <a:lnTo>
                    <a:pt x="548" y="399"/>
                  </a:lnTo>
                  <a:lnTo>
                    <a:pt x="548" y="399"/>
                  </a:lnTo>
                  <a:lnTo>
                    <a:pt x="548" y="406"/>
                  </a:lnTo>
                  <a:lnTo>
                    <a:pt x="548" y="413"/>
                  </a:lnTo>
                  <a:lnTo>
                    <a:pt x="552" y="420"/>
                  </a:lnTo>
                  <a:lnTo>
                    <a:pt x="552" y="423"/>
                  </a:lnTo>
                  <a:lnTo>
                    <a:pt x="552" y="423"/>
                  </a:lnTo>
                  <a:lnTo>
                    <a:pt x="538" y="425"/>
                  </a:lnTo>
                  <a:lnTo>
                    <a:pt x="538" y="430"/>
                  </a:lnTo>
                  <a:lnTo>
                    <a:pt x="548" y="430"/>
                  </a:lnTo>
                  <a:lnTo>
                    <a:pt x="550" y="491"/>
                  </a:lnTo>
                  <a:lnTo>
                    <a:pt x="519" y="491"/>
                  </a:lnTo>
                  <a:lnTo>
                    <a:pt x="509" y="491"/>
                  </a:lnTo>
                  <a:lnTo>
                    <a:pt x="412" y="491"/>
                  </a:lnTo>
                  <a:lnTo>
                    <a:pt x="412" y="491"/>
                  </a:lnTo>
                  <a:lnTo>
                    <a:pt x="402" y="491"/>
                  </a:lnTo>
                  <a:lnTo>
                    <a:pt x="359" y="491"/>
                  </a:lnTo>
                  <a:lnTo>
                    <a:pt x="359" y="464"/>
                  </a:lnTo>
                  <a:lnTo>
                    <a:pt x="366" y="464"/>
                  </a:lnTo>
                  <a:lnTo>
                    <a:pt x="366" y="459"/>
                  </a:lnTo>
                  <a:lnTo>
                    <a:pt x="206" y="459"/>
                  </a:lnTo>
                  <a:lnTo>
                    <a:pt x="204" y="447"/>
                  </a:lnTo>
                  <a:lnTo>
                    <a:pt x="201" y="430"/>
                  </a:lnTo>
                  <a:lnTo>
                    <a:pt x="194" y="416"/>
                  </a:lnTo>
                  <a:lnTo>
                    <a:pt x="187" y="403"/>
                  </a:lnTo>
                  <a:lnTo>
                    <a:pt x="177" y="391"/>
                  </a:lnTo>
                  <a:lnTo>
                    <a:pt x="167" y="379"/>
                  </a:lnTo>
                  <a:lnTo>
                    <a:pt x="155" y="369"/>
                  </a:lnTo>
                  <a:lnTo>
                    <a:pt x="141" y="362"/>
                  </a:lnTo>
                  <a:lnTo>
                    <a:pt x="141" y="360"/>
                  </a:lnTo>
                  <a:lnTo>
                    <a:pt x="126" y="355"/>
                  </a:lnTo>
                  <a:lnTo>
                    <a:pt x="114" y="350"/>
                  </a:lnTo>
                  <a:lnTo>
                    <a:pt x="114" y="348"/>
                  </a:lnTo>
                  <a:lnTo>
                    <a:pt x="112" y="348"/>
                  </a:lnTo>
                  <a:lnTo>
                    <a:pt x="112" y="348"/>
                  </a:lnTo>
                  <a:lnTo>
                    <a:pt x="97" y="345"/>
                  </a:lnTo>
                  <a:lnTo>
                    <a:pt x="95" y="345"/>
                  </a:lnTo>
                  <a:lnTo>
                    <a:pt x="92" y="345"/>
                  </a:lnTo>
                  <a:lnTo>
                    <a:pt x="90" y="345"/>
                  </a:lnTo>
                  <a:lnTo>
                    <a:pt x="88" y="345"/>
                  </a:lnTo>
                  <a:lnTo>
                    <a:pt x="90" y="263"/>
                  </a:lnTo>
                  <a:lnTo>
                    <a:pt x="78" y="263"/>
                  </a:lnTo>
                  <a:lnTo>
                    <a:pt x="75" y="345"/>
                  </a:lnTo>
                  <a:lnTo>
                    <a:pt x="73" y="345"/>
                  </a:lnTo>
                  <a:lnTo>
                    <a:pt x="71" y="345"/>
                  </a:lnTo>
                  <a:lnTo>
                    <a:pt x="68" y="345"/>
                  </a:lnTo>
                  <a:lnTo>
                    <a:pt x="54" y="348"/>
                  </a:lnTo>
                  <a:lnTo>
                    <a:pt x="51" y="348"/>
                  </a:lnTo>
                  <a:lnTo>
                    <a:pt x="51" y="348"/>
                  </a:lnTo>
                  <a:lnTo>
                    <a:pt x="51" y="348"/>
                  </a:lnTo>
                  <a:lnTo>
                    <a:pt x="51" y="350"/>
                  </a:lnTo>
                  <a:lnTo>
                    <a:pt x="37" y="355"/>
                  </a:lnTo>
                  <a:lnTo>
                    <a:pt x="22" y="360"/>
                  </a:lnTo>
                  <a:lnTo>
                    <a:pt x="22" y="360"/>
                  </a:lnTo>
                  <a:lnTo>
                    <a:pt x="8" y="369"/>
                  </a:lnTo>
                  <a:lnTo>
                    <a:pt x="0" y="374"/>
                  </a:lnTo>
                  <a:lnTo>
                    <a:pt x="0" y="933"/>
                  </a:lnTo>
                  <a:lnTo>
                    <a:pt x="1276" y="933"/>
                  </a:lnTo>
                  <a:lnTo>
                    <a:pt x="1276" y="739"/>
                  </a:lnTo>
                  <a:lnTo>
                    <a:pt x="1233" y="739"/>
                  </a:lnTo>
                  <a:lnTo>
                    <a:pt x="1233" y="74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68" name="Google Shape;10468;p236"/>
            <p:cNvSpPr/>
            <p:nvPr/>
          </p:nvSpPr>
          <p:spPr>
            <a:xfrm>
              <a:off x="8125883" y="4353817"/>
              <a:ext cx="2035444" cy="2504183"/>
            </a:xfrm>
            <a:custGeom>
              <a:rect b="b" l="l" r="r" t="t"/>
              <a:pathLst>
                <a:path extrusionOk="0" h="1576" w="1281">
                  <a:moveTo>
                    <a:pt x="1281" y="1017"/>
                  </a:moveTo>
                  <a:lnTo>
                    <a:pt x="1277" y="1022"/>
                  </a:lnTo>
                  <a:lnTo>
                    <a:pt x="1264" y="1032"/>
                  </a:lnTo>
                  <a:lnTo>
                    <a:pt x="1255" y="1044"/>
                  </a:lnTo>
                  <a:lnTo>
                    <a:pt x="1247" y="1059"/>
                  </a:lnTo>
                  <a:lnTo>
                    <a:pt x="1240" y="1073"/>
                  </a:lnTo>
                  <a:lnTo>
                    <a:pt x="1235" y="1090"/>
                  </a:lnTo>
                  <a:lnTo>
                    <a:pt x="1235" y="1102"/>
                  </a:lnTo>
                  <a:lnTo>
                    <a:pt x="1063" y="1102"/>
                  </a:lnTo>
                  <a:lnTo>
                    <a:pt x="1063" y="1107"/>
                  </a:lnTo>
                  <a:lnTo>
                    <a:pt x="1071" y="1107"/>
                  </a:lnTo>
                  <a:lnTo>
                    <a:pt x="1071" y="1134"/>
                  </a:lnTo>
                  <a:lnTo>
                    <a:pt x="1051" y="1134"/>
                  </a:lnTo>
                  <a:lnTo>
                    <a:pt x="1051" y="634"/>
                  </a:lnTo>
                  <a:lnTo>
                    <a:pt x="1010" y="634"/>
                  </a:lnTo>
                  <a:lnTo>
                    <a:pt x="1010" y="602"/>
                  </a:lnTo>
                  <a:lnTo>
                    <a:pt x="925" y="602"/>
                  </a:lnTo>
                  <a:lnTo>
                    <a:pt x="925" y="634"/>
                  </a:lnTo>
                  <a:lnTo>
                    <a:pt x="879" y="634"/>
                  </a:lnTo>
                  <a:lnTo>
                    <a:pt x="879" y="801"/>
                  </a:lnTo>
                  <a:lnTo>
                    <a:pt x="848" y="801"/>
                  </a:lnTo>
                  <a:lnTo>
                    <a:pt x="848" y="825"/>
                  </a:lnTo>
                  <a:lnTo>
                    <a:pt x="831" y="825"/>
                  </a:lnTo>
                  <a:lnTo>
                    <a:pt x="831" y="495"/>
                  </a:lnTo>
                  <a:lnTo>
                    <a:pt x="831" y="306"/>
                  </a:lnTo>
                  <a:lnTo>
                    <a:pt x="872" y="306"/>
                  </a:lnTo>
                  <a:lnTo>
                    <a:pt x="872" y="306"/>
                  </a:lnTo>
                  <a:lnTo>
                    <a:pt x="872" y="306"/>
                  </a:lnTo>
                  <a:lnTo>
                    <a:pt x="882" y="306"/>
                  </a:lnTo>
                  <a:lnTo>
                    <a:pt x="882" y="296"/>
                  </a:lnTo>
                  <a:lnTo>
                    <a:pt x="884" y="296"/>
                  </a:lnTo>
                  <a:lnTo>
                    <a:pt x="887" y="289"/>
                  </a:lnTo>
                  <a:lnTo>
                    <a:pt x="887" y="281"/>
                  </a:lnTo>
                  <a:lnTo>
                    <a:pt x="882" y="281"/>
                  </a:lnTo>
                  <a:lnTo>
                    <a:pt x="882" y="264"/>
                  </a:lnTo>
                  <a:lnTo>
                    <a:pt x="884" y="264"/>
                  </a:lnTo>
                  <a:lnTo>
                    <a:pt x="884" y="262"/>
                  </a:lnTo>
                  <a:lnTo>
                    <a:pt x="884" y="247"/>
                  </a:lnTo>
                  <a:lnTo>
                    <a:pt x="884" y="247"/>
                  </a:lnTo>
                  <a:lnTo>
                    <a:pt x="884" y="245"/>
                  </a:lnTo>
                  <a:lnTo>
                    <a:pt x="884" y="143"/>
                  </a:lnTo>
                  <a:lnTo>
                    <a:pt x="882" y="143"/>
                  </a:lnTo>
                  <a:lnTo>
                    <a:pt x="882" y="89"/>
                  </a:lnTo>
                  <a:lnTo>
                    <a:pt x="879" y="89"/>
                  </a:lnTo>
                  <a:lnTo>
                    <a:pt x="879" y="89"/>
                  </a:lnTo>
                  <a:lnTo>
                    <a:pt x="879" y="111"/>
                  </a:lnTo>
                  <a:lnTo>
                    <a:pt x="877" y="111"/>
                  </a:lnTo>
                  <a:lnTo>
                    <a:pt x="877" y="111"/>
                  </a:lnTo>
                  <a:lnTo>
                    <a:pt x="877" y="143"/>
                  </a:lnTo>
                  <a:lnTo>
                    <a:pt x="877" y="143"/>
                  </a:lnTo>
                  <a:lnTo>
                    <a:pt x="877" y="145"/>
                  </a:lnTo>
                  <a:lnTo>
                    <a:pt x="877" y="150"/>
                  </a:lnTo>
                  <a:lnTo>
                    <a:pt x="795" y="150"/>
                  </a:lnTo>
                  <a:lnTo>
                    <a:pt x="795" y="114"/>
                  </a:lnTo>
                  <a:lnTo>
                    <a:pt x="795" y="111"/>
                  </a:lnTo>
                  <a:lnTo>
                    <a:pt x="792" y="111"/>
                  </a:lnTo>
                  <a:lnTo>
                    <a:pt x="792" y="89"/>
                  </a:lnTo>
                  <a:lnTo>
                    <a:pt x="792" y="89"/>
                  </a:lnTo>
                  <a:lnTo>
                    <a:pt x="790" y="89"/>
                  </a:lnTo>
                  <a:lnTo>
                    <a:pt x="790" y="145"/>
                  </a:lnTo>
                  <a:lnTo>
                    <a:pt x="787" y="145"/>
                  </a:lnTo>
                  <a:lnTo>
                    <a:pt x="787" y="150"/>
                  </a:lnTo>
                  <a:lnTo>
                    <a:pt x="710" y="150"/>
                  </a:lnTo>
                  <a:lnTo>
                    <a:pt x="710" y="114"/>
                  </a:lnTo>
                  <a:lnTo>
                    <a:pt x="710" y="114"/>
                  </a:lnTo>
                  <a:lnTo>
                    <a:pt x="705" y="114"/>
                  </a:lnTo>
                  <a:lnTo>
                    <a:pt x="705" y="145"/>
                  </a:lnTo>
                  <a:lnTo>
                    <a:pt x="705" y="145"/>
                  </a:lnTo>
                  <a:lnTo>
                    <a:pt x="705" y="89"/>
                  </a:lnTo>
                  <a:lnTo>
                    <a:pt x="703" y="89"/>
                  </a:lnTo>
                  <a:lnTo>
                    <a:pt x="700" y="89"/>
                  </a:lnTo>
                  <a:lnTo>
                    <a:pt x="700" y="145"/>
                  </a:lnTo>
                  <a:lnTo>
                    <a:pt x="698" y="145"/>
                  </a:lnTo>
                  <a:lnTo>
                    <a:pt x="698" y="150"/>
                  </a:lnTo>
                  <a:lnTo>
                    <a:pt x="623" y="153"/>
                  </a:lnTo>
                  <a:lnTo>
                    <a:pt x="623" y="114"/>
                  </a:lnTo>
                  <a:lnTo>
                    <a:pt x="623" y="114"/>
                  </a:lnTo>
                  <a:lnTo>
                    <a:pt x="618" y="114"/>
                  </a:lnTo>
                  <a:lnTo>
                    <a:pt x="618" y="153"/>
                  </a:lnTo>
                  <a:lnTo>
                    <a:pt x="615" y="153"/>
                  </a:lnTo>
                  <a:lnTo>
                    <a:pt x="615" y="148"/>
                  </a:lnTo>
                  <a:lnTo>
                    <a:pt x="615" y="145"/>
                  </a:lnTo>
                  <a:lnTo>
                    <a:pt x="615" y="145"/>
                  </a:lnTo>
                  <a:lnTo>
                    <a:pt x="615" y="92"/>
                  </a:lnTo>
                  <a:lnTo>
                    <a:pt x="615" y="89"/>
                  </a:lnTo>
                  <a:lnTo>
                    <a:pt x="611" y="89"/>
                  </a:lnTo>
                  <a:lnTo>
                    <a:pt x="611" y="145"/>
                  </a:lnTo>
                  <a:lnTo>
                    <a:pt x="608" y="145"/>
                  </a:lnTo>
                  <a:lnTo>
                    <a:pt x="608" y="153"/>
                  </a:lnTo>
                  <a:lnTo>
                    <a:pt x="536" y="153"/>
                  </a:lnTo>
                  <a:lnTo>
                    <a:pt x="536" y="114"/>
                  </a:lnTo>
                  <a:lnTo>
                    <a:pt x="536" y="114"/>
                  </a:lnTo>
                  <a:lnTo>
                    <a:pt x="533" y="114"/>
                  </a:lnTo>
                  <a:lnTo>
                    <a:pt x="533" y="153"/>
                  </a:lnTo>
                  <a:lnTo>
                    <a:pt x="528" y="153"/>
                  </a:lnTo>
                  <a:lnTo>
                    <a:pt x="528" y="148"/>
                  </a:lnTo>
                  <a:lnTo>
                    <a:pt x="526" y="145"/>
                  </a:lnTo>
                  <a:lnTo>
                    <a:pt x="526" y="145"/>
                  </a:lnTo>
                  <a:lnTo>
                    <a:pt x="526" y="2"/>
                  </a:lnTo>
                  <a:lnTo>
                    <a:pt x="526" y="0"/>
                  </a:lnTo>
                  <a:lnTo>
                    <a:pt x="521" y="0"/>
                  </a:lnTo>
                  <a:lnTo>
                    <a:pt x="521" y="92"/>
                  </a:lnTo>
                  <a:lnTo>
                    <a:pt x="521" y="92"/>
                  </a:lnTo>
                  <a:lnTo>
                    <a:pt x="521" y="145"/>
                  </a:lnTo>
                  <a:lnTo>
                    <a:pt x="521" y="145"/>
                  </a:lnTo>
                  <a:lnTo>
                    <a:pt x="521" y="187"/>
                  </a:lnTo>
                  <a:lnTo>
                    <a:pt x="511" y="189"/>
                  </a:lnTo>
                  <a:lnTo>
                    <a:pt x="511" y="189"/>
                  </a:lnTo>
                  <a:lnTo>
                    <a:pt x="509" y="189"/>
                  </a:lnTo>
                  <a:lnTo>
                    <a:pt x="499" y="189"/>
                  </a:lnTo>
                  <a:lnTo>
                    <a:pt x="490" y="189"/>
                  </a:lnTo>
                  <a:lnTo>
                    <a:pt x="490" y="189"/>
                  </a:lnTo>
                  <a:lnTo>
                    <a:pt x="487" y="189"/>
                  </a:lnTo>
                  <a:lnTo>
                    <a:pt x="477" y="189"/>
                  </a:lnTo>
                  <a:lnTo>
                    <a:pt x="468" y="191"/>
                  </a:lnTo>
                  <a:lnTo>
                    <a:pt x="468" y="191"/>
                  </a:lnTo>
                  <a:lnTo>
                    <a:pt x="465" y="191"/>
                  </a:lnTo>
                  <a:lnTo>
                    <a:pt x="465" y="191"/>
                  </a:lnTo>
                  <a:lnTo>
                    <a:pt x="456" y="191"/>
                  </a:lnTo>
                  <a:lnTo>
                    <a:pt x="448" y="191"/>
                  </a:lnTo>
                  <a:lnTo>
                    <a:pt x="448" y="191"/>
                  </a:lnTo>
                  <a:lnTo>
                    <a:pt x="446" y="191"/>
                  </a:lnTo>
                  <a:lnTo>
                    <a:pt x="439" y="194"/>
                  </a:lnTo>
                  <a:lnTo>
                    <a:pt x="429" y="194"/>
                  </a:lnTo>
                  <a:lnTo>
                    <a:pt x="429" y="194"/>
                  </a:lnTo>
                  <a:lnTo>
                    <a:pt x="429" y="194"/>
                  </a:lnTo>
                  <a:lnTo>
                    <a:pt x="419" y="196"/>
                  </a:lnTo>
                  <a:lnTo>
                    <a:pt x="412" y="196"/>
                  </a:lnTo>
                  <a:lnTo>
                    <a:pt x="412" y="196"/>
                  </a:lnTo>
                  <a:lnTo>
                    <a:pt x="412" y="196"/>
                  </a:lnTo>
                  <a:lnTo>
                    <a:pt x="412" y="196"/>
                  </a:lnTo>
                  <a:lnTo>
                    <a:pt x="412" y="196"/>
                  </a:lnTo>
                  <a:lnTo>
                    <a:pt x="405" y="199"/>
                  </a:lnTo>
                  <a:lnTo>
                    <a:pt x="398" y="199"/>
                  </a:lnTo>
                  <a:lnTo>
                    <a:pt x="395" y="199"/>
                  </a:lnTo>
                  <a:lnTo>
                    <a:pt x="390" y="201"/>
                  </a:lnTo>
                  <a:lnTo>
                    <a:pt x="383" y="201"/>
                  </a:lnTo>
                  <a:lnTo>
                    <a:pt x="383" y="201"/>
                  </a:lnTo>
                  <a:lnTo>
                    <a:pt x="376" y="204"/>
                  </a:lnTo>
                  <a:lnTo>
                    <a:pt x="366" y="206"/>
                  </a:lnTo>
                  <a:lnTo>
                    <a:pt x="356" y="208"/>
                  </a:lnTo>
                  <a:lnTo>
                    <a:pt x="354" y="208"/>
                  </a:lnTo>
                  <a:lnTo>
                    <a:pt x="354" y="208"/>
                  </a:lnTo>
                  <a:lnTo>
                    <a:pt x="354" y="208"/>
                  </a:lnTo>
                  <a:lnTo>
                    <a:pt x="354" y="208"/>
                  </a:lnTo>
                  <a:lnTo>
                    <a:pt x="354" y="208"/>
                  </a:lnTo>
                  <a:lnTo>
                    <a:pt x="349" y="211"/>
                  </a:lnTo>
                  <a:lnTo>
                    <a:pt x="349" y="211"/>
                  </a:lnTo>
                  <a:lnTo>
                    <a:pt x="347" y="213"/>
                  </a:lnTo>
                  <a:lnTo>
                    <a:pt x="347" y="213"/>
                  </a:lnTo>
                  <a:lnTo>
                    <a:pt x="347" y="213"/>
                  </a:lnTo>
                  <a:lnTo>
                    <a:pt x="344" y="213"/>
                  </a:lnTo>
                  <a:lnTo>
                    <a:pt x="342" y="216"/>
                  </a:lnTo>
                  <a:lnTo>
                    <a:pt x="342" y="216"/>
                  </a:lnTo>
                  <a:lnTo>
                    <a:pt x="342" y="216"/>
                  </a:lnTo>
                  <a:lnTo>
                    <a:pt x="339" y="218"/>
                  </a:lnTo>
                  <a:lnTo>
                    <a:pt x="339" y="218"/>
                  </a:lnTo>
                  <a:lnTo>
                    <a:pt x="339" y="218"/>
                  </a:lnTo>
                  <a:lnTo>
                    <a:pt x="342" y="216"/>
                  </a:lnTo>
                  <a:lnTo>
                    <a:pt x="342" y="216"/>
                  </a:lnTo>
                  <a:lnTo>
                    <a:pt x="342" y="216"/>
                  </a:lnTo>
                  <a:lnTo>
                    <a:pt x="339" y="218"/>
                  </a:lnTo>
                  <a:lnTo>
                    <a:pt x="339" y="218"/>
                  </a:lnTo>
                  <a:lnTo>
                    <a:pt x="337" y="221"/>
                  </a:lnTo>
                  <a:lnTo>
                    <a:pt x="337" y="221"/>
                  </a:lnTo>
                  <a:lnTo>
                    <a:pt x="337" y="223"/>
                  </a:lnTo>
                  <a:lnTo>
                    <a:pt x="337" y="223"/>
                  </a:lnTo>
                  <a:lnTo>
                    <a:pt x="337" y="225"/>
                  </a:lnTo>
                  <a:lnTo>
                    <a:pt x="337" y="225"/>
                  </a:lnTo>
                  <a:lnTo>
                    <a:pt x="339" y="228"/>
                  </a:lnTo>
                  <a:lnTo>
                    <a:pt x="337" y="225"/>
                  </a:lnTo>
                  <a:lnTo>
                    <a:pt x="337" y="225"/>
                  </a:lnTo>
                  <a:lnTo>
                    <a:pt x="337" y="223"/>
                  </a:lnTo>
                  <a:lnTo>
                    <a:pt x="337" y="223"/>
                  </a:lnTo>
                  <a:lnTo>
                    <a:pt x="337" y="223"/>
                  </a:lnTo>
                  <a:lnTo>
                    <a:pt x="337" y="223"/>
                  </a:lnTo>
                  <a:lnTo>
                    <a:pt x="337" y="223"/>
                  </a:lnTo>
                  <a:lnTo>
                    <a:pt x="337" y="225"/>
                  </a:lnTo>
                  <a:lnTo>
                    <a:pt x="337" y="225"/>
                  </a:lnTo>
                  <a:lnTo>
                    <a:pt x="337" y="228"/>
                  </a:lnTo>
                  <a:lnTo>
                    <a:pt x="337" y="228"/>
                  </a:lnTo>
                  <a:lnTo>
                    <a:pt x="337" y="228"/>
                  </a:lnTo>
                  <a:lnTo>
                    <a:pt x="337" y="228"/>
                  </a:lnTo>
                  <a:lnTo>
                    <a:pt x="337" y="230"/>
                  </a:lnTo>
                  <a:lnTo>
                    <a:pt x="339" y="230"/>
                  </a:lnTo>
                  <a:lnTo>
                    <a:pt x="339" y="233"/>
                  </a:lnTo>
                  <a:lnTo>
                    <a:pt x="339" y="233"/>
                  </a:lnTo>
                  <a:lnTo>
                    <a:pt x="339" y="233"/>
                  </a:lnTo>
                  <a:lnTo>
                    <a:pt x="339" y="233"/>
                  </a:lnTo>
                  <a:lnTo>
                    <a:pt x="342" y="233"/>
                  </a:lnTo>
                  <a:lnTo>
                    <a:pt x="342" y="235"/>
                  </a:lnTo>
                  <a:lnTo>
                    <a:pt x="342" y="235"/>
                  </a:lnTo>
                  <a:lnTo>
                    <a:pt x="344" y="238"/>
                  </a:lnTo>
                  <a:lnTo>
                    <a:pt x="344" y="238"/>
                  </a:lnTo>
                  <a:lnTo>
                    <a:pt x="344" y="238"/>
                  </a:lnTo>
                  <a:lnTo>
                    <a:pt x="347" y="238"/>
                  </a:lnTo>
                  <a:lnTo>
                    <a:pt x="347" y="238"/>
                  </a:lnTo>
                  <a:lnTo>
                    <a:pt x="349" y="238"/>
                  </a:lnTo>
                  <a:lnTo>
                    <a:pt x="352" y="240"/>
                  </a:lnTo>
                  <a:lnTo>
                    <a:pt x="352" y="240"/>
                  </a:lnTo>
                  <a:lnTo>
                    <a:pt x="352" y="240"/>
                  </a:lnTo>
                  <a:lnTo>
                    <a:pt x="352" y="240"/>
                  </a:lnTo>
                  <a:lnTo>
                    <a:pt x="352" y="240"/>
                  </a:lnTo>
                  <a:lnTo>
                    <a:pt x="356" y="242"/>
                  </a:lnTo>
                  <a:lnTo>
                    <a:pt x="359" y="242"/>
                  </a:lnTo>
                  <a:lnTo>
                    <a:pt x="359" y="242"/>
                  </a:lnTo>
                  <a:lnTo>
                    <a:pt x="359" y="242"/>
                  </a:lnTo>
                  <a:lnTo>
                    <a:pt x="359" y="242"/>
                  </a:lnTo>
                  <a:lnTo>
                    <a:pt x="364" y="245"/>
                  </a:lnTo>
                  <a:lnTo>
                    <a:pt x="368" y="245"/>
                  </a:lnTo>
                  <a:lnTo>
                    <a:pt x="368" y="245"/>
                  </a:lnTo>
                  <a:lnTo>
                    <a:pt x="368" y="245"/>
                  </a:lnTo>
                  <a:lnTo>
                    <a:pt x="368" y="245"/>
                  </a:lnTo>
                  <a:lnTo>
                    <a:pt x="373" y="247"/>
                  </a:lnTo>
                  <a:lnTo>
                    <a:pt x="378" y="247"/>
                  </a:lnTo>
                  <a:lnTo>
                    <a:pt x="378" y="247"/>
                  </a:lnTo>
                  <a:lnTo>
                    <a:pt x="381" y="247"/>
                  </a:lnTo>
                  <a:lnTo>
                    <a:pt x="381" y="247"/>
                  </a:lnTo>
                  <a:lnTo>
                    <a:pt x="385" y="250"/>
                  </a:lnTo>
                  <a:lnTo>
                    <a:pt x="390" y="250"/>
                  </a:lnTo>
                  <a:lnTo>
                    <a:pt x="390" y="250"/>
                  </a:lnTo>
                  <a:lnTo>
                    <a:pt x="393" y="250"/>
                  </a:lnTo>
                  <a:lnTo>
                    <a:pt x="393" y="250"/>
                  </a:lnTo>
                  <a:lnTo>
                    <a:pt x="398" y="252"/>
                  </a:lnTo>
                  <a:lnTo>
                    <a:pt x="400" y="252"/>
                  </a:lnTo>
                  <a:lnTo>
                    <a:pt x="460" y="262"/>
                  </a:lnTo>
                  <a:lnTo>
                    <a:pt x="460" y="301"/>
                  </a:lnTo>
                  <a:lnTo>
                    <a:pt x="436" y="303"/>
                  </a:lnTo>
                  <a:lnTo>
                    <a:pt x="417" y="308"/>
                  </a:lnTo>
                  <a:lnTo>
                    <a:pt x="402" y="310"/>
                  </a:lnTo>
                  <a:lnTo>
                    <a:pt x="398" y="315"/>
                  </a:lnTo>
                  <a:lnTo>
                    <a:pt x="398" y="337"/>
                  </a:lnTo>
                  <a:lnTo>
                    <a:pt x="402" y="342"/>
                  </a:lnTo>
                  <a:lnTo>
                    <a:pt x="402" y="342"/>
                  </a:lnTo>
                  <a:lnTo>
                    <a:pt x="402" y="371"/>
                  </a:lnTo>
                  <a:lnTo>
                    <a:pt x="398" y="374"/>
                  </a:lnTo>
                  <a:lnTo>
                    <a:pt x="398" y="376"/>
                  </a:lnTo>
                  <a:lnTo>
                    <a:pt x="402" y="381"/>
                  </a:lnTo>
                  <a:lnTo>
                    <a:pt x="402" y="381"/>
                  </a:lnTo>
                  <a:lnTo>
                    <a:pt x="402" y="400"/>
                  </a:lnTo>
                  <a:lnTo>
                    <a:pt x="398" y="403"/>
                  </a:lnTo>
                  <a:lnTo>
                    <a:pt x="398" y="412"/>
                  </a:lnTo>
                  <a:lnTo>
                    <a:pt x="402" y="417"/>
                  </a:lnTo>
                  <a:lnTo>
                    <a:pt x="402" y="417"/>
                  </a:lnTo>
                  <a:lnTo>
                    <a:pt x="400" y="1260"/>
                  </a:lnTo>
                  <a:lnTo>
                    <a:pt x="378" y="1260"/>
                  </a:lnTo>
                  <a:lnTo>
                    <a:pt x="376" y="415"/>
                  </a:lnTo>
                  <a:lnTo>
                    <a:pt x="315" y="415"/>
                  </a:lnTo>
                  <a:lnTo>
                    <a:pt x="315" y="383"/>
                  </a:lnTo>
                  <a:lnTo>
                    <a:pt x="90" y="383"/>
                  </a:lnTo>
                  <a:lnTo>
                    <a:pt x="75" y="415"/>
                  </a:lnTo>
                  <a:lnTo>
                    <a:pt x="42" y="415"/>
                  </a:lnTo>
                  <a:lnTo>
                    <a:pt x="17" y="473"/>
                  </a:lnTo>
                  <a:lnTo>
                    <a:pt x="17" y="1224"/>
                  </a:lnTo>
                  <a:lnTo>
                    <a:pt x="10" y="1224"/>
                  </a:lnTo>
                  <a:lnTo>
                    <a:pt x="10" y="1221"/>
                  </a:lnTo>
                  <a:lnTo>
                    <a:pt x="5" y="1219"/>
                  </a:lnTo>
                  <a:lnTo>
                    <a:pt x="0" y="1219"/>
                  </a:lnTo>
                  <a:lnTo>
                    <a:pt x="0" y="1576"/>
                  </a:lnTo>
                  <a:lnTo>
                    <a:pt x="1281" y="1576"/>
                  </a:lnTo>
                  <a:lnTo>
                    <a:pt x="1281" y="1017"/>
                  </a:lnTo>
                  <a:close/>
                  <a:moveTo>
                    <a:pt x="342" y="225"/>
                  </a:moveTo>
                  <a:lnTo>
                    <a:pt x="344" y="225"/>
                  </a:lnTo>
                  <a:lnTo>
                    <a:pt x="344" y="225"/>
                  </a:lnTo>
                  <a:lnTo>
                    <a:pt x="352" y="228"/>
                  </a:lnTo>
                  <a:lnTo>
                    <a:pt x="344" y="225"/>
                  </a:lnTo>
                  <a:lnTo>
                    <a:pt x="344" y="225"/>
                  </a:lnTo>
                  <a:lnTo>
                    <a:pt x="342" y="225"/>
                  </a:lnTo>
                  <a:lnTo>
                    <a:pt x="342" y="223"/>
                  </a:lnTo>
                  <a:lnTo>
                    <a:pt x="342" y="225"/>
                  </a:lnTo>
                  <a:close/>
                  <a:moveTo>
                    <a:pt x="342" y="228"/>
                  </a:moveTo>
                  <a:lnTo>
                    <a:pt x="342" y="228"/>
                  </a:lnTo>
                  <a:lnTo>
                    <a:pt x="339" y="228"/>
                  </a:lnTo>
                  <a:lnTo>
                    <a:pt x="342" y="228"/>
                  </a:lnTo>
                  <a:lnTo>
                    <a:pt x="342" y="228"/>
                  </a:lnTo>
                  <a:lnTo>
                    <a:pt x="361" y="233"/>
                  </a:lnTo>
                  <a:lnTo>
                    <a:pt x="342" y="228"/>
                  </a:lnTo>
                  <a:close/>
                  <a:moveTo>
                    <a:pt x="410" y="199"/>
                  </a:moveTo>
                  <a:lnTo>
                    <a:pt x="410" y="201"/>
                  </a:lnTo>
                  <a:lnTo>
                    <a:pt x="410" y="199"/>
                  </a:lnTo>
                  <a:lnTo>
                    <a:pt x="410" y="199"/>
                  </a:lnTo>
                  <a:lnTo>
                    <a:pt x="410" y="199"/>
                  </a:lnTo>
                  <a:close/>
                  <a:moveTo>
                    <a:pt x="414" y="208"/>
                  </a:moveTo>
                  <a:lnTo>
                    <a:pt x="412" y="206"/>
                  </a:lnTo>
                  <a:lnTo>
                    <a:pt x="412" y="206"/>
                  </a:lnTo>
                  <a:lnTo>
                    <a:pt x="412" y="206"/>
                  </a:lnTo>
                  <a:lnTo>
                    <a:pt x="412" y="206"/>
                  </a:lnTo>
                  <a:lnTo>
                    <a:pt x="412" y="206"/>
                  </a:lnTo>
                  <a:lnTo>
                    <a:pt x="414" y="208"/>
                  </a:lnTo>
                  <a:lnTo>
                    <a:pt x="419" y="211"/>
                  </a:lnTo>
                  <a:lnTo>
                    <a:pt x="414" y="208"/>
                  </a:lnTo>
                  <a:close/>
                  <a:moveTo>
                    <a:pt x="427" y="199"/>
                  </a:moveTo>
                  <a:lnTo>
                    <a:pt x="427" y="196"/>
                  </a:lnTo>
                  <a:lnTo>
                    <a:pt x="429" y="196"/>
                  </a:lnTo>
                  <a:lnTo>
                    <a:pt x="427" y="196"/>
                  </a:lnTo>
                  <a:lnTo>
                    <a:pt x="427" y="199"/>
                  </a:lnTo>
                  <a:close/>
                  <a:moveTo>
                    <a:pt x="429" y="206"/>
                  </a:moveTo>
                  <a:lnTo>
                    <a:pt x="429" y="204"/>
                  </a:lnTo>
                  <a:lnTo>
                    <a:pt x="429" y="204"/>
                  </a:lnTo>
                  <a:lnTo>
                    <a:pt x="429" y="204"/>
                  </a:lnTo>
                  <a:lnTo>
                    <a:pt x="429" y="206"/>
                  </a:lnTo>
                  <a:lnTo>
                    <a:pt x="431" y="206"/>
                  </a:lnTo>
                  <a:lnTo>
                    <a:pt x="429" y="20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69" name="Google Shape;10469;p236"/>
            <p:cNvSpPr/>
            <p:nvPr/>
          </p:nvSpPr>
          <p:spPr>
            <a:xfrm>
              <a:off x="6095207" y="4962385"/>
              <a:ext cx="2030676" cy="1895615"/>
            </a:xfrm>
            <a:custGeom>
              <a:rect b="b" l="l" r="r" t="t"/>
              <a:pathLst>
                <a:path extrusionOk="0" h="1193" w="1278">
                  <a:moveTo>
                    <a:pt x="12" y="306"/>
                  </a:moveTo>
                  <a:lnTo>
                    <a:pt x="0" y="304"/>
                  </a:lnTo>
                  <a:lnTo>
                    <a:pt x="0" y="1193"/>
                  </a:lnTo>
                  <a:lnTo>
                    <a:pt x="1278" y="1193"/>
                  </a:lnTo>
                  <a:lnTo>
                    <a:pt x="1278" y="836"/>
                  </a:lnTo>
                  <a:lnTo>
                    <a:pt x="1274" y="836"/>
                  </a:lnTo>
                  <a:lnTo>
                    <a:pt x="1274" y="819"/>
                  </a:lnTo>
                  <a:lnTo>
                    <a:pt x="1271" y="819"/>
                  </a:lnTo>
                  <a:lnTo>
                    <a:pt x="1271" y="819"/>
                  </a:lnTo>
                  <a:lnTo>
                    <a:pt x="1271" y="819"/>
                  </a:lnTo>
                  <a:lnTo>
                    <a:pt x="1269" y="819"/>
                  </a:lnTo>
                  <a:lnTo>
                    <a:pt x="1269" y="836"/>
                  </a:lnTo>
                  <a:lnTo>
                    <a:pt x="1257" y="836"/>
                  </a:lnTo>
                  <a:lnTo>
                    <a:pt x="1257" y="824"/>
                  </a:lnTo>
                  <a:lnTo>
                    <a:pt x="1252" y="821"/>
                  </a:lnTo>
                  <a:lnTo>
                    <a:pt x="1245" y="821"/>
                  </a:lnTo>
                  <a:lnTo>
                    <a:pt x="1245" y="807"/>
                  </a:lnTo>
                  <a:lnTo>
                    <a:pt x="1242" y="807"/>
                  </a:lnTo>
                  <a:lnTo>
                    <a:pt x="1242" y="807"/>
                  </a:lnTo>
                  <a:lnTo>
                    <a:pt x="1242" y="807"/>
                  </a:lnTo>
                  <a:lnTo>
                    <a:pt x="1240" y="807"/>
                  </a:lnTo>
                  <a:lnTo>
                    <a:pt x="1240" y="821"/>
                  </a:lnTo>
                  <a:lnTo>
                    <a:pt x="1220" y="821"/>
                  </a:lnTo>
                  <a:lnTo>
                    <a:pt x="1223" y="702"/>
                  </a:lnTo>
                  <a:lnTo>
                    <a:pt x="1206" y="700"/>
                  </a:lnTo>
                  <a:lnTo>
                    <a:pt x="1182" y="700"/>
                  </a:lnTo>
                  <a:lnTo>
                    <a:pt x="1174" y="695"/>
                  </a:lnTo>
                  <a:lnTo>
                    <a:pt x="1174" y="695"/>
                  </a:lnTo>
                  <a:lnTo>
                    <a:pt x="1172" y="695"/>
                  </a:lnTo>
                  <a:lnTo>
                    <a:pt x="1167" y="693"/>
                  </a:lnTo>
                  <a:lnTo>
                    <a:pt x="1167" y="688"/>
                  </a:lnTo>
                  <a:lnTo>
                    <a:pt x="1155" y="685"/>
                  </a:lnTo>
                  <a:lnTo>
                    <a:pt x="1150" y="685"/>
                  </a:lnTo>
                  <a:lnTo>
                    <a:pt x="1140" y="668"/>
                  </a:lnTo>
                  <a:lnTo>
                    <a:pt x="1126" y="651"/>
                  </a:lnTo>
                  <a:lnTo>
                    <a:pt x="1111" y="639"/>
                  </a:lnTo>
                  <a:lnTo>
                    <a:pt x="1092" y="629"/>
                  </a:lnTo>
                  <a:lnTo>
                    <a:pt x="1073" y="625"/>
                  </a:lnTo>
                  <a:lnTo>
                    <a:pt x="1073" y="598"/>
                  </a:lnTo>
                  <a:lnTo>
                    <a:pt x="1075" y="598"/>
                  </a:lnTo>
                  <a:lnTo>
                    <a:pt x="1075" y="595"/>
                  </a:lnTo>
                  <a:lnTo>
                    <a:pt x="1075" y="593"/>
                  </a:lnTo>
                  <a:lnTo>
                    <a:pt x="1073" y="593"/>
                  </a:lnTo>
                  <a:lnTo>
                    <a:pt x="1070" y="588"/>
                  </a:lnTo>
                  <a:lnTo>
                    <a:pt x="1068" y="586"/>
                  </a:lnTo>
                  <a:lnTo>
                    <a:pt x="1063" y="583"/>
                  </a:lnTo>
                  <a:lnTo>
                    <a:pt x="1061" y="581"/>
                  </a:lnTo>
                  <a:lnTo>
                    <a:pt x="1056" y="581"/>
                  </a:lnTo>
                  <a:lnTo>
                    <a:pt x="1056" y="566"/>
                  </a:lnTo>
                  <a:lnTo>
                    <a:pt x="1053" y="566"/>
                  </a:lnTo>
                  <a:lnTo>
                    <a:pt x="1053" y="564"/>
                  </a:lnTo>
                  <a:lnTo>
                    <a:pt x="1053" y="566"/>
                  </a:lnTo>
                  <a:lnTo>
                    <a:pt x="1048" y="566"/>
                  </a:lnTo>
                  <a:lnTo>
                    <a:pt x="1048" y="581"/>
                  </a:lnTo>
                  <a:lnTo>
                    <a:pt x="1048" y="581"/>
                  </a:lnTo>
                  <a:lnTo>
                    <a:pt x="1046" y="581"/>
                  </a:lnTo>
                  <a:lnTo>
                    <a:pt x="1041" y="583"/>
                  </a:lnTo>
                  <a:lnTo>
                    <a:pt x="1039" y="586"/>
                  </a:lnTo>
                  <a:lnTo>
                    <a:pt x="1036" y="588"/>
                  </a:lnTo>
                  <a:lnTo>
                    <a:pt x="1034" y="593"/>
                  </a:lnTo>
                  <a:lnTo>
                    <a:pt x="1031" y="593"/>
                  </a:lnTo>
                  <a:lnTo>
                    <a:pt x="1031" y="595"/>
                  </a:lnTo>
                  <a:lnTo>
                    <a:pt x="1031" y="598"/>
                  </a:lnTo>
                  <a:lnTo>
                    <a:pt x="1034" y="598"/>
                  </a:lnTo>
                  <a:lnTo>
                    <a:pt x="1034" y="625"/>
                  </a:lnTo>
                  <a:lnTo>
                    <a:pt x="1014" y="629"/>
                  </a:lnTo>
                  <a:lnTo>
                    <a:pt x="995" y="639"/>
                  </a:lnTo>
                  <a:lnTo>
                    <a:pt x="978" y="651"/>
                  </a:lnTo>
                  <a:lnTo>
                    <a:pt x="964" y="668"/>
                  </a:lnTo>
                  <a:lnTo>
                    <a:pt x="956" y="685"/>
                  </a:lnTo>
                  <a:lnTo>
                    <a:pt x="949" y="685"/>
                  </a:lnTo>
                  <a:lnTo>
                    <a:pt x="937" y="688"/>
                  </a:lnTo>
                  <a:lnTo>
                    <a:pt x="937" y="693"/>
                  </a:lnTo>
                  <a:lnTo>
                    <a:pt x="935" y="695"/>
                  </a:lnTo>
                  <a:lnTo>
                    <a:pt x="925" y="695"/>
                  </a:lnTo>
                  <a:lnTo>
                    <a:pt x="925" y="697"/>
                  </a:lnTo>
                  <a:lnTo>
                    <a:pt x="922" y="700"/>
                  </a:lnTo>
                  <a:lnTo>
                    <a:pt x="896" y="700"/>
                  </a:lnTo>
                  <a:lnTo>
                    <a:pt x="881" y="702"/>
                  </a:lnTo>
                  <a:lnTo>
                    <a:pt x="884" y="824"/>
                  </a:lnTo>
                  <a:lnTo>
                    <a:pt x="867" y="824"/>
                  </a:lnTo>
                  <a:lnTo>
                    <a:pt x="867" y="807"/>
                  </a:lnTo>
                  <a:lnTo>
                    <a:pt x="864" y="807"/>
                  </a:lnTo>
                  <a:lnTo>
                    <a:pt x="864" y="807"/>
                  </a:lnTo>
                  <a:lnTo>
                    <a:pt x="864" y="807"/>
                  </a:lnTo>
                  <a:lnTo>
                    <a:pt x="862" y="807"/>
                  </a:lnTo>
                  <a:lnTo>
                    <a:pt x="862" y="824"/>
                  </a:lnTo>
                  <a:lnTo>
                    <a:pt x="855" y="824"/>
                  </a:lnTo>
                  <a:lnTo>
                    <a:pt x="850" y="826"/>
                  </a:lnTo>
                  <a:lnTo>
                    <a:pt x="850" y="838"/>
                  </a:lnTo>
                  <a:lnTo>
                    <a:pt x="850" y="838"/>
                  </a:lnTo>
                  <a:lnTo>
                    <a:pt x="835" y="838"/>
                  </a:lnTo>
                  <a:lnTo>
                    <a:pt x="833" y="819"/>
                  </a:lnTo>
                  <a:lnTo>
                    <a:pt x="833" y="819"/>
                  </a:lnTo>
                  <a:lnTo>
                    <a:pt x="833" y="819"/>
                  </a:lnTo>
                  <a:lnTo>
                    <a:pt x="830" y="819"/>
                  </a:lnTo>
                  <a:lnTo>
                    <a:pt x="828" y="819"/>
                  </a:lnTo>
                  <a:lnTo>
                    <a:pt x="828" y="838"/>
                  </a:lnTo>
                  <a:lnTo>
                    <a:pt x="818" y="838"/>
                  </a:lnTo>
                  <a:lnTo>
                    <a:pt x="814" y="841"/>
                  </a:lnTo>
                  <a:lnTo>
                    <a:pt x="814" y="841"/>
                  </a:lnTo>
                  <a:lnTo>
                    <a:pt x="809" y="841"/>
                  </a:lnTo>
                  <a:lnTo>
                    <a:pt x="811" y="90"/>
                  </a:lnTo>
                  <a:lnTo>
                    <a:pt x="782" y="32"/>
                  </a:lnTo>
                  <a:lnTo>
                    <a:pt x="751" y="32"/>
                  </a:lnTo>
                  <a:lnTo>
                    <a:pt x="734" y="0"/>
                  </a:lnTo>
                  <a:lnTo>
                    <a:pt x="508" y="0"/>
                  </a:lnTo>
                  <a:lnTo>
                    <a:pt x="508" y="32"/>
                  </a:lnTo>
                  <a:lnTo>
                    <a:pt x="448" y="32"/>
                  </a:lnTo>
                  <a:lnTo>
                    <a:pt x="445" y="855"/>
                  </a:lnTo>
                  <a:lnTo>
                    <a:pt x="438" y="848"/>
                  </a:lnTo>
                  <a:lnTo>
                    <a:pt x="438" y="836"/>
                  </a:lnTo>
                  <a:lnTo>
                    <a:pt x="436" y="746"/>
                  </a:lnTo>
                  <a:lnTo>
                    <a:pt x="436" y="739"/>
                  </a:lnTo>
                  <a:lnTo>
                    <a:pt x="431" y="739"/>
                  </a:lnTo>
                  <a:lnTo>
                    <a:pt x="429" y="739"/>
                  </a:lnTo>
                  <a:lnTo>
                    <a:pt x="429" y="746"/>
                  </a:lnTo>
                  <a:lnTo>
                    <a:pt x="429" y="758"/>
                  </a:lnTo>
                  <a:lnTo>
                    <a:pt x="404" y="758"/>
                  </a:lnTo>
                  <a:lnTo>
                    <a:pt x="404" y="756"/>
                  </a:lnTo>
                  <a:lnTo>
                    <a:pt x="399" y="746"/>
                  </a:lnTo>
                  <a:lnTo>
                    <a:pt x="399" y="693"/>
                  </a:lnTo>
                  <a:lnTo>
                    <a:pt x="392" y="676"/>
                  </a:lnTo>
                  <a:lnTo>
                    <a:pt x="392" y="622"/>
                  </a:lnTo>
                  <a:lnTo>
                    <a:pt x="378" y="561"/>
                  </a:lnTo>
                  <a:lnTo>
                    <a:pt x="380" y="561"/>
                  </a:lnTo>
                  <a:lnTo>
                    <a:pt x="380" y="547"/>
                  </a:lnTo>
                  <a:lnTo>
                    <a:pt x="375" y="547"/>
                  </a:lnTo>
                  <a:lnTo>
                    <a:pt x="375" y="547"/>
                  </a:lnTo>
                  <a:lnTo>
                    <a:pt x="375" y="547"/>
                  </a:lnTo>
                  <a:lnTo>
                    <a:pt x="368" y="547"/>
                  </a:lnTo>
                  <a:lnTo>
                    <a:pt x="368" y="554"/>
                  </a:lnTo>
                  <a:lnTo>
                    <a:pt x="366" y="554"/>
                  </a:lnTo>
                  <a:lnTo>
                    <a:pt x="366" y="569"/>
                  </a:lnTo>
                  <a:lnTo>
                    <a:pt x="368" y="569"/>
                  </a:lnTo>
                  <a:lnTo>
                    <a:pt x="358" y="610"/>
                  </a:lnTo>
                  <a:lnTo>
                    <a:pt x="346" y="481"/>
                  </a:lnTo>
                  <a:lnTo>
                    <a:pt x="351" y="481"/>
                  </a:lnTo>
                  <a:lnTo>
                    <a:pt x="351" y="479"/>
                  </a:lnTo>
                  <a:lnTo>
                    <a:pt x="351" y="479"/>
                  </a:lnTo>
                  <a:lnTo>
                    <a:pt x="351" y="469"/>
                  </a:lnTo>
                  <a:lnTo>
                    <a:pt x="344" y="469"/>
                  </a:lnTo>
                  <a:lnTo>
                    <a:pt x="337" y="372"/>
                  </a:lnTo>
                  <a:lnTo>
                    <a:pt x="341" y="372"/>
                  </a:lnTo>
                  <a:lnTo>
                    <a:pt x="341" y="348"/>
                  </a:lnTo>
                  <a:lnTo>
                    <a:pt x="341" y="309"/>
                  </a:lnTo>
                  <a:lnTo>
                    <a:pt x="320" y="309"/>
                  </a:lnTo>
                  <a:lnTo>
                    <a:pt x="320" y="348"/>
                  </a:lnTo>
                  <a:lnTo>
                    <a:pt x="320" y="372"/>
                  </a:lnTo>
                  <a:lnTo>
                    <a:pt x="324" y="372"/>
                  </a:lnTo>
                  <a:lnTo>
                    <a:pt x="324" y="374"/>
                  </a:lnTo>
                  <a:lnTo>
                    <a:pt x="317" y="469"/>
                  </a:lnTo>
                  <a:lnTo>
                    <a:pt x="312" y="469"/>
                  </a:lnTo>
                  <a:lnTo>
                    <a:pt x="312" y="472"/>
                  </a:lnTo>
                  <a:lnTo>
                    <a:pt x="312" y="479"/>
                  </a:lnTo>
                  <a:lnTo>
                    <a:pt x="312" y="481"/>
                  </a:lnTo>
                  <a:lnTo>
                    <a:pt x="317" y="481"/>
                  </a:lnTo>
                  <a:lnTo>
                    <a:pt x="305" y="610"/>
                  </a:lnTo>
                  <a:lnTo>
                    <a:pt x="295" y="566"/>
                  </a:lnTo>
                  <a:lnTo>
                    <a:pt x="295" y="561"/>
                  </a:lnTo>
                  <a:lnTo>
                    <a:pt x="298" y="561"/>
                  </a:lnTo>
                  <a:lnTo>
                    <a:pt x="298" y="547"/>
                  </a:lnTo>
                  <a:lnTo>
                    <a:pt x="290" y="547"/>
                  </a:lnTo>
                  <a:lnTo>
                    <a:pt x="290" y="547"/>
                  </a:lnTo>
                  <a:lnTo>
                    <a:pt x="290" y="547"/>
                  </a:lnTo>
                  <a:lnTo>
                    <a:pt x="286" y="547"/>
                  </a:lnTo>
                  <a:lnTo>
                    <a:pt x="286" y="554"/>
                  </a:lnTo>
                  <a:lnTo>
                    <a:pt x="286" y="554"/>
                  </a:lnTo>
                  <a:lnTo>
                    <a:pt x="286" y="569"/>
                  </a:lnTo>
                  <a:lnTo>
                    <a:pt x="288" y="569"/>
                  </a:lnTo>
                  <a:lnTo>
                    <a:pt x="276" y="622"/>
                  </a:lnTo>
                  <a:lnTo>
                    <a:pt x="276" y="622"/>
                  </a:lnTo>
                  <a:lnTo>
                    <a:pt x="274" y="627"/>
                  </a:lnTo>
                  <a:lnTo>
                    <a:pt x="274" y="676"/>
                  </a:lnTo>
                  <a:lnTo>
                    <a:pt x="269" y="693"/>
                  </a:lnTo>
                  <a:lnTo>
                    <a:pt x="269" y="693"/>
                  </a:lnTo>
                  <a:lnTo>
                    <a:pt x="269" y="693"/>
                  </a:lnTo>
                  <a:lnTo>
                    <a:pt x="269" y="695"/>
                  </a:lnTo>
                  <a:lnTo>
                    <a:pt x="269" y="695"/>
                  </a:lnTo>
                  <a:lnTo>
                    <a:pt x="269" y="695"/>
                  </a:lnTo>
                  <a:lnTo>
                    <a:pt x="269" y="695"/>
                  </a:lnTo>
                  <a:lnTo>
                    <a:pt x="269" y="746"/>
                  </a:lnTo>
                  <a:lnTo>
                    <a:pt x="261" y="756"/>
                  </a:lnTo>
                  <a:lnTo>
                    <a:pt x="261" y="756"/>
                  </a:lnTo>
                  <a:lnTo>
                    <a:pt x="261" y="758"/>
                  </a:lnTo>
                  <a:lnTo>
                    <a:pt x="261" y="758"/>
                  </a:lnTo>
                  <a:lnTo>
                    <a:pt x="252" y="758"/>
                  </a:lnTo>
                  <a:lnTo>
                    <a:pt x="252" y="748"/>
                  </a:lnTo>
                  <a:lnTo>
                    <a:pt x="244" y="748"/>
                  </a:lnTo>
                  <a:lnTo>
                    <a:pt x="244" y="712"/>
                  </a:lnTo>
                  <a:lnTo>
                    <a:pt x="244" y="710"/>
                  </a:lnTo>
                  <a:lnTo>
                    <a:pt x="240" y="710"/>
                  </a:lnTo>
                  <a:lnTo>
                    <a:pt x="225" y="574"/>
                  </a:lnTo>
                  <a:lnTo>
                    <a:pt x="225" y="574"/>
                  </a:lnTo>
                  <a:lnTo>
                    <a:pt x="232" y="574"/>
                  </a:lnTo>
                  <a:lnTo>
                    <a:pt x="232" y="537"/>
                  </a:lnTo>
                  <a:lnTo>
                    <a:pt x="215" y="537"/>
                  </a:lnTo>
                  <a:lnTo>
                    <a:pt x="215" y="574"/>
                  </a:lnTo>
                  <a:lnTo>
                    <a:pt x="220" y="574"/>
                  </a:lnTo>
                  <a:lnTo>
                    <a:pt x="208" y="710"/>
                  </a:lnTo>
                  <a:lnTo>
                    <a:pt x="208" y="710"/>
                  </a:lnTo>
                  <a:lnTo>
                    <a:pt x="208" y="710"/>
                  </a:lnTo>
                  <a:lnTo>
                    <a:pt x="201" y="710"/>
                  </a:lnTo>
                  <a:lnTo>
                    <a:pt x="201" y="748"/>
                  </a:lnTo>
                  <a:lnTo>
                    <a:pt x="194" y="748"/>
                  </a:lnTo>
                  <a:lnTo>
                    <a:pt x="194" y="758"/>
                  </a:lnTo>
                  <a:lnTo>
                    <a:pt x="179" y="758"/>
                  </a:lnTo>
                  <a:lnTo>
                    <a:pt x="179" y="758"/>
                  </a:lnTo>
                  <a:lnTo>
                    <a:pt x="174" y="746"/>
                  </a:lnTo>
                  <a:lnTo>
                    <a:pt x="174" y="688"/>
                  </a:lnTo>
                  <a:lnTo>
                    <a:pt x="174" y="688"/>
                  </a:lnTo>
                  <a:lnTo>
                    <a:pt x="174" y="688"/>
                  </a:lnTo>
                  <a:lnTo>
                    <a:pt x="172" y="688"/>
                  </a:lnTo>
                  <a:lnTo>
                    <a:pt x="172" y="685"/>
                  </a:lnTo>
                  <a:lnTo>
                    <a:pt x="172" y="685"/>
                  </a:lnTo>
                  <a:lnTo>
                    <a:pt x="172" y="685"/>
                  </a:lnTo>
                  <a:lnTo>
                    <a:pt x="169" y="683"/>
                  </a:lnTo>
                  <a:lnTo>
                    <a:pt x="169" y="617"/>
                  </a:lnTo>
                  <a:lnTo>
                    <a:pt x="169" y="617"/>
                  </a:lnTo>
                  <a:lnTo>
                    <a:pt x="169" y="615"/>
                  </a:lnTo>
                  <a:lnTo>
                    <a:pt x="167" y="615"/>
                  </a:lnTo>
                  <a:lnTo>
                    <a:pt x="167" y="615"/>
                  </a:lnTo>
                  <a:lnTo>
                    <a:pt x="167" y="610"/>
                  </a:lnTo>
                  <a:lnTo>
                    <a:pt x="167" y="610"/>
                  </a:lnTo>
                  <a:lnTo>
                    <a:pt x="167" y="610"/>
                  </a:lnTo>
                  <a:lnTo>
                    <a:pt x="165" y="610"/>
                  </a:lnTo>
                  <a:lnTo>
                    <a:pt x="165" y="610"/>
                  </a:lnTo>
                  <a:lnTo>
                    <a:pt x="155" y="569"/>
                  </a:lnTo>
                  <a:lnTo>
                    <a:pt x="157" y="569"/>
                  </a:lnTo>
                  <a:lnTo>
                    <a:pt x="157" y="557"/>
                  </a:lnTo>
                  <a:lnTo>
                    <a:pt x="155" y="557"/>
                  </a:lnTo>
                  <a:lnTo>
                    <a:pt x="155" y="547"/>
                  </a:lnTo>
                  <a:lnTo>
                    <a:pt x="148" y="547"/>
                  </a:lnTo>
                  <a:lnTo>
                    <a:pt x="148" y="547"/>
                  </a:lnTo>
                  <a:lnTo>
                    <a:pt x="148" y="547"/>
                  </a:lnTo>
                  <a:lnTo>
                    <a:pt x="143" y="547"/>
                  </a:lnTo>
                  <a:lnTo>
                    <a:pt x="143" y="561"/>
                  </a:lnTo>
                  <a:lnTo>
                    <a:pt x="145" y="561"/>
                  </a:lnTo>
                  <a:lnTo>
                    <a:pt x="136" y="603"/>
                  </a:lnTo>
                  <a:lnTo>
                    <a:pt x="123" y="479"/>
                  </a:lnTo>
                  <a:lnTo>
                    <a:pt x="131" y="476"/>
                  </a:lnTo>
                  <a:lnTo>
                    <a:pt x="131" y="476"/>
                  </a:lnTo>
                  <a:lnTo>
                    <a:pt x="131" y="467"/>
                  </a:lnTo>
                  <a:lnTo>
                    <a:pt x="128" y="464"/>
                  </a:lnTo>
                  <a:lnTo>
                    <a:pt x="123" y="464"/>
                  </a:lnTo>
                  <a:lnTo>
                    <a:pt x="116" y="370"/>
                  </a:lnTo>
                  <a:lnTo>
                    <a:pt x="116" y="370"/>
                  </a:lnTo>
                  <a:lnTo>
                    <a:pt x="121" y="370"/>
                  </a:lnTo>
                  <a:lnTo>
                    <a:pt x="121" y="343"/>
                  </a:lnTo>
                  <a:lnTo>
                    <a:pt x="121" y="304"/>
                  </a:lnTo>
                  <a:lnTo>
                    <a:pt x="99" y="304"/>
                  </a:lnTo>
                  <a:lnTo>
                    <a:pt x="99" y="343"/>
                  </a:lnTo>
                  <a:lnTo>
                    <a:pt x="99" y="370"/>
                  </a:lnTo>
                  <a:lnTo>
                    <a:pt x="104" y="370"/>
                  </a:lnTo>
                  <a:lnTo>
                    <a:pt x="97" y="464"/>
                  </a:lnTo>
                  <a:lnTo>
                    <a:pt x="90" y="464"/>
                  </a:lnTo>
                  <a:lnTo>
                    <a:pt x="90" y="474"/>
                  </a:lnTo>
                  <a:lnTo>
                    <a:pt x="90" y="474"/>
                  </a:lnTo>
                  <a:lnTo>
                    <a:pt x="90" y="476"/>
                  </a:lnTo>
                  <a:lnTo>
                    <a:pt x="94" y="476"/>
                  </a:lnTo>
                  <a:lnTo>
                    <a:pt x="82" y="603"/>
                  </a:lnTo>
                  <a:lnTo>
                    <a:pt x="75" y="569"/>
                  </a:lnTo>
                  <a:lnTo>
                    <a:pt x="75" y="569"/>
                  </a:lnTo>
                  <a:lnTo>
                    <a:pt x="75" y="554"/>
                  </a:lnTo>
                  <a:lnTo>
                    <a:pt x="70" y="554"/>
                  </a:lnTo>
                  <a:lnTo>
                    <a:pt x="70" y="549"/>
                  </a:lnTo>
                  <a:lnTo>
                    <a:pt x="65" y="549"/>
                  </a:lnTo>
                  <a:lnTo>
                    <a:pt x="65" y="547"/>
                  </a:lnTo>
                  <a:lnTo>
                    <a:pt x="65" y="549"/>
                  </a:lnTo>
                  <a:lnTo>
                    <a:pt x="60" y="549"/>
                  </a:lnTo>
                  <a:lnTo>
                    <a:pt x="60" y="561"/>
                  </a:lnTo>
                  <a:lnTo>
                    <a:pt x="63" y="561"/>
                  </a:lnTo>
                  <a:lnTo>
                    <a:pt x="51" y="610"/>
                  </a:lnTo>
                  <a:lnTo>
                    <a:pt x="51" y="610"/>
                  </a:lnTo>
                  <a:lnTo>
                    <a:pt x="48" y="610"/>
                  </a:lnTo>
                  <a:lnTo>
                    <a:pt x="46" y="610"/>
                  </a:lnTo>
                  <a:lnTo>
                    <a:pt x="46" y="683"/>
                  </a:lnTo>
                  <a:lnTo>
                    <a:pt x="41" y="685"/>
                  </a:lnTo>
                  <a:lnTo>
                    <a:pt x="41" y="700"/>
                  </a:lnTo>
                  <a:lnTo>
                    <a:pt x="41" y="746"/>
                  </a:lnTo>
                  <a:lnTo>
                    <a:pt x="34" y="756"/>
                  </a:lnTo>
                  <a:lnTo>
                    <a:pt x="34" y="758"/>
                  </a:lnTo>
                  <a:lnTo>
                    <a:pt x="19" y="758"/>
                  </a:lnTo>
                  <a:lnTo>
                    <a:pt x="17" y="746"/>
                  </a:lnTo>
                  <a:lnTo>
                    <a:pt x="17" y="739"/>
                  </a:lnTo>
                  <a:lnTo>
                    <a:pt x="17" y="739"/>
                  </a:lnTo>
                  <a:lnTo>
                    <a:pt x="12" y="739"/>
                  </a:lnTo>
                  <a:lnTo>
                    <a:pt x="12" y="746"/>
                  </a:lnTo>
                  <a:lnTo>
                    <a:pt x="7" y="836"/>
                  </a:lnTo>
                  <a:lnTo>
                    <a:pt x="7" y="848"/>
                  </a:lnTo>
                  <a:lnTo>
                    <a:pt x="5" y="851"/>
                  </a:lnTo>
                  <a:lnTo>
                    <a:pt x="10" y="365"/>
                  </a:lnTo>
                  <a:lnTo>
                    <a:pt x="12" y="30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70" name="Google Shape;10470;p236"/>
            <p:cNvSpPr/>
            <p:nvPr/>
          </p:nvSpPr>
          <p:spPr>
            <a:xfrm>
              <a:off x="4067708" y="4596926"/>
              <a:ext cx="2027498" cy="2261074"/>
            </a:xfrm>
            <a:custGeom>
              <a:rect b="b" l="l" r="r" t="t"/>
              <a:pathLst>
                <a:path extrusionOk="0" h="1423" w="1276">
                  <a:moveTo>
                    <a:pt x="1276" y="534"/>
                  </a:moveTo>
                  <a:lnTo>
                    <a:pt x="1242" y="529"/>
                  </a:lnTo>
                  <a:lnTo>
                    <a:pt x="1223" y="532"/>
                  </a:lnTo>
                  <a:lnTo>
                    <a:pt x="1225" y="527"/>
                  </a:lnTo>
                  <a:lnTo>
                    <a:pt x="1196" y="524"/>
                  </a:lnTo>
                  <a:lnTo>
                    <a:pt x="1196" y="505"/>
                  </a:lnTo>
                  <a:lnTo>
                    <a:pt x="1172" y="502"/>
                  </a:lnTo>
                  <a:lnTo>
                    <a:pt x="1172" y="483"/>
                  </a:lnTo>
                  <a:lnTo>
                    <a:pt x="1148" y="481"/>
                  </a:lnTo>
                  <a:lnTo>
                    <a:pt x="1148" y="461"/>
                  </a:lnTo>
                  <a:lnTo>
                    <a:pt x="1123" y="459"/>
                  </a:lnTo>
                  <a:lnTo>
                    <a:pt x="1126" y="439"/>
                  </a:lnTo>
                  <a:lnTo>
                    <a:pt x="1094" y="434"/>
                  </a:lnTo>
                  <a:lnTo>
                    <a:pt x="1043" y="434"/>
                  </a:lnTo>
                  <a:lnTo>
                    <a:pt x="1007" y="439"/>
                  </a:lnTo>
                  <a:lnTo>
                    <a:pt x="1005" y="447"/>
                  </a:lnTo>
                  <a:lnTo>
                    <a:pt x="1005" y="459"/>
                  </a:lnTo>
                  <a:lnTo>
                    <a:pt x="985" y="461"/>
                  </a:lnTo>
                  <a:lnTo>
                    <a:pt x="983" y="471"/>
                  </a:lnTo>
                  <a:lnTo>
                    <a:pt x="981" y="481"/>
                  </a:lnTo>
                  <a:lnTo>
                    <a:pt x="964" y="483"/>
                  </a:lnTo>
                  <a:lnTo>
                    <a:pt x="959" y="495"/>
                  </a:lnTo>
                  <a:lnTo>
                    <a:pt x="959" y="502"/>
                  </a:lnTo>
                  <a:lnTo>
                    <a:pt x="939" y="505"/>
                  </a:lnTo>
                  <a:lnTo>
                    <a:pt x="937" y="517"/>
                  </a:lnTo>
                  <a:lnTo>
                    <a:pt x="937" y="524"/>
                  </a:lnTo>
                  <a:lnTo>
                    <a:pt x="915" y="527"/>
                  </a:lnTo>
                  <a:lnTo>
                    <a:pt x="913" y="529"/>
                  </a:lnTo>
                  <a:lnTo>
                    <a:pt x="893" y="527"/>
                  </a:lnTo>
                  <a:lnTo>
                    <a:pt x="840" y="534"/>
                  </a:lnTo>
                  <a:lnTo>
                    <a:pt x="840" y="595"/>
                  </a:lnTo>
                  <a:lnTo>
                    <a:pt x="840" y="595"/>
                  </a:lnTo>
                  <a:lnTo>
                    <a:pt x="840" y="876"/>
                  </a:lnTo>
                  <a:lnTo>
                    <a:pt x="765" y="876"/>
                  </a:lnTo>
                  <a:lnTo>
                    <a:pt x="763" y="600"/>
                  </a:lnTo>
                  <a:lnTo>
                    <a:pt x="763" y="544"/>
                  </a:lnTo>
                  <a:lnTo>
                    <a:pt x="707" y="536"/>
                  </a:lnTo>
                  <a:lnTo>
                    <a:pt x="690" y="539"/>
                  </a:lnTo>
                  <a:lnTo>
                    <a:pt x="688" y="536"/>
                  </a:lnTo>
                  <a:lnTo>
                    <a:pt x="668" y="534"/>
                  </a:lnTo>
                  <a:lnTo>
                    <a:pt x="668" y="527"/>
                  </a:lnTo>
                  <a:lnTo>
                    <a:pt x="661" y="515"/>
                  </a:lnTo>
                  <a:lnTo>
                    <a:pt x="646" y="512"/>
                  </a:lnTo>
                  <a:lnTo>
                    <a:pt x="646" y="502"/>
                  </a:lnTo>
                  <a:lnTo>
                    <a:pt x="639" y="493"/>
                  </a:lnTo>
                  <a:lnTo>
                    <a:pt x="625" y="490"/>
                  </a:lnTo>
                  <a:lnTo>
                    <a:pt x="625" y="481"/>
                  </a:lnTo>
                  <a:lnTo>
                    <a:pt x="617" y="471"/>
                  </a:lnTo>
                  <a:lnTo>
                    <a:pt x="603" y="468"/>
                  </a:lnTo>
                  <a:lnTo>
                    <a:pt x="600" y="456"/>
                  </a:lnTo>
                  <a:lnTo>
                    <a:pt x="598" y="449"/>
                  </a:lnTo>
                  <a:lnTo>
                    <a:pt x="559" y="444"/>
                  </a:lnTo>
                  <a:lnTo>
                    <a:pt x="511" y="444"/>
                  </a:lnTo>
                  <a:lnTo>
                    <a:pt x="482" y="449"/>
                  </a:lnTo>
                  <a:lnTo>
                    <a:pt x="482" y="466"/>
                  </a:lnTo>
                  <a:lnTo>
                    <a:pt x="460" y="471"/>
                  </a:lnTo>
                  <a:lnTo>
                    <a:pt x="460" y="488"/>
                  </a:lnTo>
                  <a:lnTo>
                    <a:pt x="436" y="493"/>
                  </a:lnTo>
                  <a:lnTo>
                    <a:pt x="436" y="510"/>
                  </a:lnTo>
                  <a:lnTo>
                    <a:pt x="411" y="512"/>
                  </a:lnTo>
                  <a:lnTo>
                    <a:pt x="411" y="532"/>
                  </a:lnTo>
                  <a:lnTo>
                    <a:pt x="385" y="534"/>
                  </a:lnTo>
                  <a:lnTo>
                    <a:pt x="385" y="536"/>
                  </a:lnTo>
                  <a:lnTo>
                    <a:pt x="382" y="536"/>
                  </a:lnTo>
                  <a:lnTo>
                    <a:pt x="382" y="328"/>
                  </a:lnTo>
                  <a:lnTo>
                    <a:pt x="322" y="328"/>
                  </a:lnTo>
                  <a:lnTo>
                    <a:pt x="322" y="274"/>
                  </a:lnTo>
                  <a:lnTo>
                    <a:pt x="264" y="274"/>
                  </a:lnTo>
                  <a:lnTo>
                    <a:pt x="264" y="233"/>
                  </a:lnTo>
                  <a:lnTo>
                    <a:pt x="201" y="233"/>
                  </a:lnTo>
                  <a:lnTo>
                    <a:pt x="201" y="328"/>
                  </a:lnTo>
                  <a:lnTo>
                    <a:pt x="179" y="328"/>
                  </a:lnTo>
                  <a:lnTo>
                    <a:pt x="179" y="257"/>
                  </a:lnTo>
                  <a:lnTo>
                    <a:pt x="181" y="255"/>
                  </a:lnTo>
                  <a:lnTo>
                    <a:pt x="181" y="252"/>
                  </a:lnTo>
                  <a:lnTo>
                    <a:pt x="179" y="252"/>
                  </a:lnTo>
                  <a:lnTo>
                    <a:pt x="179" y="218"/>
                  </a:lnTo>
                  <a:lnTo>
                    <a:pt x="181" y="213"/>
                  </a:lnTo>
                  <a:lnTo>
                    <a:pt x="181" y="213"/>
                  </a:lnTo>
                  <a:lnTo>
                    <a:pt x="179" y="213"/>
                  </a:lnTo>
                  <a:lnTo>
                    <a:pt x="179" y="177"/>
                  </a:lnTo>
                  <a:lnTo>
                    <a:pt x="181" y="174"/>
                  </a:lnTo>
                  <a:lnTo>
                    <a:pt x="181" y="172"/>
                  </a:lnTo>
                  <a:lnTo>
                    <a:pt x="179" y="172"/>
                  </a:lnTo>
                  <a:lnTo>
                    <a:pt x="179" y="114"/>
                  </a:lnTo>
                  <a:lnTo>
                    <a:pt x="116" y="109"/>
                  </a:lnTo>
                  <a:lnTo>
                    <a:pt x="43" y="104"/>
                  </a:lnTo>
                  <a:lnTo>
                    <a:pt x="29" y="104"/>
                  </a:lnTo>
                  <a:lnTo>
                    <a:pt x="29" y="51"/>
                  </a:lnTo>
                  <a:lnTo>
                    <a:pt x="29" y="31"/>
                  </a:lnTo>
                  <a:lnTo>
                    <a:pt x="29" y="26"/>
                  </a:lnTo>
                  <a:lnTo>
                    <a:pt x="29" y="9"/>
                  </a:lnTo>
                  <a:lnTo>
                    <a:pt x="29" y="4"/>
                  </a:lnTo>
                  <a:lnTo>
                    <a:pt x="29" y="0"/>
                  </a:lnTo>
                  <a:lnTo>
                    <a:pt x="0" y="0"/>
                  </a:lnTo>
                  <a:lnTo>
                    <a:pt x="0" y="1423"/>
                  </a:lnTo>
                  <a:lnTo>
                    <a:pt x="1276" y="1423"/>
                  </a:lnTo>
                  <a:lnTo>
                    <a:pt x="1276" y="5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71" name="Google Shape;10471;p236"/>
            <p:cNvSpPr/>
            <p:nvPr/>
          </p:nvSpPr>
          <p:spPr>
            <a:xfrm>
              <a:off x="2032266" y="4113886"/>
              <a:ext cx="2035444" cy="2744114"/>
            </a:xfrm>
            <a:custGeom>
              <a:rect b="b" l="l" r="r" t="t"/>
              <a:pathLst>
                <a:path extrusionOk="0" h="1727" w="1281">
                  <a:moveTo>
                    <a:pt x="0" y="1727"/>
                  </a:moveTo>
                  <a:lnTo>
                    <a:pt x="1281" y="1727"/>
                  </a:lnTo>
                  <a:lnTo>
                    <a:pt x="1281" y="304"/>
                  </a:lnTo>
                  <a:lnTo>
                    <a:pt x="1194" y="304"/>
                  </a:lnTo>
                  <a:lnTo>
                    <a:pt x="1194" y="291"/>
                  </a:lnTo>
                  <a:lnTo>
                    <a:pt x="1194" y="284"/>
                  </a:lnTo>
                  <a:lnTo>
                    <a:pt x="1194" y="267"/>
                  </a:lnTo>
                  <a:lnTo>
                    <a:pt x="1194" y="265"/>
                  </a:lnTo>
                  <a:lnTo>
                    <a:pt x="1080" y="265"/>
                  </a:lnTo>
                  <a:lnTo>
                    <a:pt x="1080" y="126"/>
                  </a:lnTo>
                  <a:lnTo>
                    <a:pt x="1080" y="80"/>
                  </a:lnTo>
                  <a:lnTo>
                    <a:pt x="1073" y="80"/>
                  </a:lnTo>
                  <a:lnTo>
                    <a:pt x="1073" y="92"/>
                  </a:lnTo>
                  <a:lnTo>
                    <a:pt x="1063" y="92"/>
                  </a:lnTo>
                  <a:lnTo>
                    <a:pt x="1063" y="12"/>
                  </a:lnTo>
                  <a:lnTo>
                    <a:pt x="1063" y="12"/>
                  </a:lnTo>
                  <a:lnTo>
                    <a:pt x="1063" y="0"/>
                  </a:lnTo>
                  <a:lnTo>
                    <a:pt x="1061" y="0"/>
                  </a:lnTo>
                  <a:lnTo>
                    <a:pt x="1061" y="92"/>
                  </a:lnTo>
                  <a:lnTo>
                    <a:pt x="1053" y="92"/>
                  </a:lnTo>
                  <a:lnTo>
                    <a:pt x="1053" y="12"/>
                  </a:lnTo>
                  <a:lnTo>
                    <a:pt x="1053" y="12"/>
                  </a:lnTo>
                  <a:lnTo>
                    <a:pt x="1053" y="0"/>
                  </a:lnTo>
                  <a:lnTo>
                    <a:pt x="1048" y="0"/>
                  </a:lnTo>
                  <a:lnTo>
                    <a:pt x="1048" y="92"/>
                  </a:lnTo>
                  <a:lnTo>
                    <a:pt x="1041" y="92"/>
                  </a:lnTo>
                  <a:lnTo>
                    <a:pt x="1041" y="12"/>
                  </a:lnTo>
                  <a:lnTo>
                    <a:pt x="1041" y="12"/>
                  </a:lnTo>
                  <a:lnTo>
                    <a:pt x="1041" y="0"/>
                  </a:lnTo>
                  <a:lnTo>
                    <a:pt x="1039" y="0"/>
                  </a:lnTo>
                  <a:lnTo>
                    <a:pt x="1039" y="92"/>
                  </a:lnTo>
                  <a:lnTo>
                    <a:pt x="1031" y="92"/>
                  </a:lnTo>
                  <a:lnTo>
                    <a:pt x="1031" y="12"/>
                  </a:lnTo>
                  <a:lnTo>
                    <a:pt x="1031" y="12"/>
                  </a:lnTo>
                  <a:lnTo>
                    <a:pt x="1029" y="0"/>
                  </a:lnTo>
                  <a:lnTo>
                    <a:pt x="1027" y="0"/>
                  </a:lnTo>
                  <a:lnTo>
                    <a:pt x="1027" y="92"/>
                  </a:lnTo>
                  <a:lnTo>
                    <a:pt x="1019" y="92"/>
                  </a:lnTo>
                  <a:lnTo>
                    <a:pt x="1019" y="12"/>
                  </a:lnTo>
                  <a:lnTo>
                    <a:pt x="1019" y="12"/>
                  </a:lnTo>
                  <a:lnTo>
                    <a:pt x="1019" y="0"/>
                  </a:lnTo>
                  <a:lnTo>
                    <a:pt x="1017" y="0"/>
                  </a:lnTo>
                  <a:lnTo>
                    <a:pt x="1017" y="92"/>
                  </a:lnTo>
                  <a:lnTo>
                    <a:pt x="1010" y="92"/>
                  </a:lnTo>
                  <a:lnTo>
                    <a:pt x="1007" y="80"/>
                  </a:lnTo>
                  <a:lnTo>
                    <a:pt x="1000" y="80"/>
                  </a:lnTo>
                  <a:lnTo>
                    <a:pt x="1000" y="253"/>
                  </a:lnTo>
                  <a:lnTo>
                    <a:pt x="1000" y="257"/>
                  </a:lnTo>
                  <a:lnTo>
                    <a:pt x="1000" y="274"/>
                  </a:lnTo>
                  <a:lnTo>
                    <a:pt x="1000" y="282"/>
                  </a:lnTo>
                  <a:lnTo>
                    <a:pt x="1000" y="304"/>
                  </a:lnTo>
                  <a:lnTo>
                    <a:pt x="971" y="304"/>
                  </a:lnTo>
                  <a:lnTo>
                    <a:pt x="971" y="308"/>
                  </a:lnTo>
                  <a:lnTo>
                    <a:pt x="971" y="313"/>
                  </a:lnTo>
                  <a:lnTo>
                    <a:pt x="971" y="333"/>
                  </a:lnTo>
                  <a:lnTo>
                    <a:pt x="971" y="335"/>
                  </a:lnTo>
                  <a:lnTo>
                    <a:pt x="971" y="355"/>
                  </a:lnTo>
                  <a:lnTo>
                    <a:pt x="971" y="403"/>
                  </a:lnTo>
                  <a:lnTo>
                    <a:pt x="968" y="403"/>
                  </a:lnTo>
                  <a:lnTo>
                    <a:pt x="968" y="413"/>
                  </a:lnTo>
                  <a:lnTo>
                    <a:pt x="932" y="413"/>
                  </a:lnTo>
                  <a:lnTo>
                    <a:pt x="932" y="738"/>
                  </a:lnTo>
                  <a:lnTo>
                    <a:pt x="814" y="738"/>
                  </a:lnTo>
                  <a:lnTo>
                    <a:pt x="814" y="515"/>
                  </a:lnTo>
                  <a:lnTo>
                    <a:pt x="746" y="515"/>
                  </a:lnTo>
                  <a:lnTo>
                    <a:pt x="746" y="386"/>
                  </a:lnTo>
                  <a:lnTo>
                    <a:pt x="719" y="386"/>
                  </a:lnTo>
                  <a:lnTo>
                    <a:pt x="719" y="515"/>
                  </a:lnTo>
                  <a:lnTo>
                    <a:pt x="608" y="515"/>
                  </a:lnTo>
                  <a:lnTo>
                    <a:pt x="608" y="386"/>
                  </a:lnTo>
                  <a:lnTo>
                    <a:pt x="557" y="386"/>
                  </a:lnTo>
                  <a:lnTo>
                    <a:pt x="557" y="515"/>
                  </a:lnTo>
                  <a:lnTo>
                    <a:pt x="513" y="515"/>
                  </a:lnTo>
                  <a:lnTo>
                    <a:pt x="513" y="1195"/>
                  </a:lnTo>
                  <a:lnTo>
                    <a:pt x="475" y="1197"/>
                  </a:lnTo>
                  <a:lnTo>
                    <a:pt x="458" y="1200"/>
                  </a:lnTo>
                  <a:lnTo>
                    <a:pt x="433" y="1202"/>
                  </a:lnTo>
                  <a:lnTo>
                    <a:pt x="431" y="1202"/>
                  </a:lnTo>
                  <a:lnTo>
                    <a:pt x="421" y="1188"/>
                  </a:lnTo>
                  <a:lnTo>
                    <a:pt x="412" y="1180"/>
                  </a:lnTo>
                  <a:lnTo>
                    <a:pt x="373" y="1200"/>
                  </a:lnTo>
                  <a:lnTo>
                    <a:pt x="370" y="1207"/>
                  </a:lnTo>
                  <a:lnTo>
                    <a:pt x="370" y="1210"/>
                  </a:lnTo>
                  <a:lnTo>
                    <a:pt x="370" y="1210"/>
                  </a:lnTo>
                  <a:lnTo>
                    <a:pt x="370" y="1207"/>
                  </a:lnTo>
                  <a:lnTo>
                    <a:pt x="370" y="1200"/>
                  </a:lnTo>
                  <a:lnTo>
                    <a:pt x="332" y="1180"/>
                  </a:lnTo>
                  <a:lnTo>
                    <a:pt x="322" y="1188"/>
                  </a:lnTo>
                  <a:lnTo>
                    <a:pt x="312" y="1202"/>
                  </a:lnTo>
                  <a:lnTo>
                    <a:pt x="312" y="1202"/>
                  </a:lnTo>
                  <a:lnTo>
                    <a:pt x="288" y="1200"/>
                  </a:lnTo>
                  <a:lnTo>
                    <a:pt x="269" y="1197"/>
                  </a:lnTo>
                  <a:lnTo>
                    <a:pt x="160" y="1193"/>
                  </a:lnTo>
                  <a:lnTo>
                    <a:pt x="140" y="1193"/>
                  </a:lnTo>
                  <a:lnTo>
                    <a:pt x="22" y="1205"/>
                  </a:lnTo>
                  <a:lnTo>
                    <a:pt x="0" y="1210"/>
                  </a:lnTo>
                  <a:lnTo>
                    <a:pt x="0" y="17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72" name="Google Shape;10472;p236"/>
            <p:cNvSpPr/>
            <p:nvPr/>
          </p:nvSpPr>
          <p:spPr>
            <a:xfrm>
              <a:off x="0" y="4202867"/>
              <a:ext cx="2032266" cy="2655133"/>
            </a:xfrm>
            <a:custGeom>
              <a:rect b="b" l="l" r="r" t="t"/>
              <a:pathLst>
                <a:path extrusionOk="0" h="1671" w="1279">
                  <a:moveTo>
                    <a:pt x="1279" y="1154"/>
                  </a:moveTo>
                  <a:lnTo>
                    <a:pt x="1182" y="1178"/>
                  </a:lnTo>
                  <a:lnTo>
                    <a:pt x="1100" y="1212"/>
                  </a:lnTo>
                  <a:lnTo>
                    <a:pt x="1063" y="1212"/>
                  </a:lnTo>
                  <a:lnTo>
                    <a:pt x="1063" y="988"/>
                  </a:lnTo>
                  <a:lnTo>
                    <a:pt x="933" y="988"/>
                  </a:lnTo>
                  <a:lnTo>
                    <a:pt x="933" y="933"/>
                  </a:lnTo>
                  <a:lnTo>
                    <a:pt x="894" y="933"/>
                  </a:lnTo>
                  <a:lnTo>
                    <a:pt x="894" y="877"/>
                  </a:lnTo>
                  <a:lnTo>
                    <a:pt x="783" y="877"/>
                  </a:lnTo>
                  <a:lnTo>
                    <a:pt x="783" y="933"/>
                  </a:lnTo>
                  <a:lnTo>
                    <a:pt x="712" y="933"/>
                  </a:lnTo>
                  <a:lnTo>
                    <a:pt x="712" y="988"/>
                  </a:lnTo>
                  <a:lnTo>
                    <a:pt x="671" y="988"/>
                  </a:lnTo>
                  <a:lnTo>
                    <a:pt x="671" y="1183"/>
                  </a:lnTo>
                  <a:lnTo>
                    <a:pt x="659" y="1180"/>
                  </a:lnTo>
                  <a:lnTo>
                    <a:pt x="618" y="1188"/>
                  </a:lnTo>
                  <a:lnTo>
                    <a:pt x="577" y="1207"/>
                  </a:lnTo>
                  <a:lnTo>
                    <a:pt x="543" y="1236"/>
                  </a:lnTo>
                  <a:lnTo>
                    <a:pt x="519" y="1275"/>
                  </a:lnTo>
                  <a:lnTo>
                    <a:pt x="506" y="1309"/>
                  </a:lnTo>
                  <a:lnTo>
                    <a:pt x="315" y="1309"/>
                  </a:lnTo>
                  <a:lnTo>
                    <a:pt x="303" y="1314"/>
                  </a:lnTo>
                  <a:lnTo>
                    <a:pt x="303" y="1336"/>
                  </a:lnTo>
                  <a:lnTo>
                    <a:pt x="247" y="1333"/>
                  </a:lnTo>
                  <a:lnTo>
                    <a:pt x="243" y="520"/>
                  </a:lnTo>
                  <a:lnTo>
                    <a:pt x="243" y="520"/>
                  </a:lnTo>
                  <a:lnTo>
                    <a:pt x="240" y="520"/>
                  </a:lnTo>
                  <a:lnTo>
                    <a:pt x="235" y="517"/>
                  </a:lnTo>
                  <a:lnTo>
                    <a:pt x="230" y="517"/>
                  </a:lnTo>
                  <a:lnTo>
                    <a:pt x="230" y="517"/>
                  </a:lnTo>
                  <a:lnTo>
                    <a:pt x="230" y="510"/>
                  </a:lnTo>
                  <a:lnTo>
                    <a:pt x="228" y="507"/>
                  </a:lnTo>
                  <a:lnTo>
                    <a:pt x="221" y="507"/>
                  </a:lnTo>
                  <a:lnTo>
                    <a:pt x="209" y="507"/>
                  </a:lnTo>
                  <a:lnTo>
                    <a:pt x="194" y="505"/>
                  </a:lnTo>
                  <a:lnTo>
                    <a:pt x="184" y="505"/>
                  </a:lnTo>
                  <a:lnTo>
                    <a:pt x="184" y="500"/>
                  </a:lnTo>
                  <a:lnTo>
                    <a:pt x="192" y="500"/>
                  </a:lnTo>
                  <a:lnTo>
                    <a:pt x="211" y="500"/>
                  </a:lnTo>
                  <a:lnTo>
                    <a:pt x="228" y="498"/>
                  </a:lnTo>
                  <a:lnTo>
                    <a:pt x="240" y="498"/>
                  </a:lnTo>
                  <a:lnTo>
                    <a:pt x="247" y="495"/>
                  </a:lnTo>
                  <a:lnTo>
                    <a:pt x="247" y="493"/>
                  </a:lnTo>
                  <a:lnTo>
                    <a:pt x="247" y="490"/>
                  </a:lnTo>
                  <a:lnTo>
                    <a:pt x="240" y="488"/>
                  </a:lnTo>
                  <a:lnTo>
                    <a:pt x="228" y="486"/>
                  </a:lnTo>
                  <a:lnTo>
                    <a:pt x="211" y="486"/>
                  </a:lnTo>
                  <a:lnTo>
                    <a:pt x="189" y="486"/>
                  </a:lnTo>
                  <a:lnTo>
                    <a:pt x="184" y="486"/>
                  </a:lnTo>
                  <a:lnTo>
                    <a:pt x="184" y="483"/>
                  </a:lnTo>
                  <a:lnTo>
                    <a:pt x="187" y="483"/>
                  </a:lnTo>
                  <a:lnTo>
                    <a:pt x="192" y="481"/>
                  </a:lnTo>
                  <a:lnTo>
                    <a:pt x="194" y="481"/>
                  </a:lnTo>
                  <a:lnTo>
                    <a:pt x="194" y="478"/>
                  </a:lnTo>
                  <a:lnTo>
                    <a:pt x="194" y="469"/>
                  </a:lnTo>
                  <a:lnTo>
                    <a:pt x="192" y="459"/>
                  </a:lnTo>
                  <a:lnTo>
                    <a:pt x="192" y="449"/>
                  </a:lnTo>
                  <a:lnTo>
                    <a:pt x="192" y="439"/>
                  </a:lnTo>
                  <a:lnTo>
                    <a:pt x="192" y="432"/>
                  </a:lnTo>
                  <a:lnTo>
                    <a:pt x="192" y="430"/>
                  </a:lnTo>
                  <a:lnTo>
                    <a:pt x="192" y="430"/>
                  </a:lnTo>
                  <a:lnTo>
                    <a:pt x="189" y="427"/>
                  </a:lnTo>
                  <a:lnTo>
                    <a:pt x="184" y="427"/>
                  </a:lnTo>
                  <a:lnTo>
                    <a:pt x="182" y="427"/>
                  </a:lnTo>
                  <a:lnTo>
                    <a:pt x="182" y="427"/>
                  </a:lnTo>
                  <a:lnTo>
                    <a:pt x="184" y="427"/>
                  </a:lnTo>
                  <a:lnTo>
                    <a:pt x="189" y="427"/>
                  </a:lnTo>
                  <a:lnTo>
                    <a:pt x="189" y="427"/>
                  </a:lnTo>
                  <a:lnTo>
                    <a:pt x="199" y="427"/>
                  </a:lnTo>
                  <a:lnTo>
                    <a:pt x="204" y="425"/>
                  </a:lnTo>
                  <a:lnTo>
                    <a:pt x="204" y="425"/>
                  </a:lnTo>
                  <a:lnTo>
                    <a:pt x="204" y="425"/>
                  </a:lnTo>
                  <a:lnTo>
                    <a:pt x="209" y="425"/>
                  </a:lnTo>
                  <a:lnTo>
                    <a:pt x="214" y="425"/>
                  </a:lnTo>
                  <a:lnTo>
                    <a:pt x="214" y="425"/>
                  </a:lnTo>
                  <a:lnTo>
                    <a:pt x="214" y="425"/>
                  </a:lnTo>
                  <a:lnTo>
                    <a:pt x="218" y="425"/>
                  </a:lnTo>
                  <a:lnTo>
                    <a:pt x="221" y="422"/>
                  </a:lnTo>
                  <a:lnTo>
                    <a:pt x="221" y="422"/>
                  </a:lnTo>
                  <a:lnTo>
                    <a:pt x="221" y="422"/>
                  </a:lnTo>
                  <a:lnTo>
                    <a:pt x="221" y="422"/>
                  </a:lnTo>
                  <a:lnTo>
                    <a:pt x="230" y="418"/>
                  </a:lnTo>
                  <a:lnTo>
                    <a:pt x="233" y="418"/>
                  </a:lnTo>
                  <a:lnTo>
                    <a:pt x="233" y="418"/>
                  </a:lnTo>
                  <a:lnTo>
                    <a:pt x="235" y="415"/>
                  </a:lnTo>
                  <a:lnTo>
                    <a:pt x="235" y="413"/>
                  </a:lnTo>
                  <a:lnTo>
                    <a:pt x="235" y="413"/>
                  </a:lnTo>
                  <a:lnTo>
                    <a:pt x="235" y="410"/>
                  </a:lnTo>
                  <a:lnTo>
                    <a:pt x="235" y="410"/>
                  </a:lnTo>
                  <a:lnTo>
                    <a:pt x="221" y="403"/>
                  </a:lnTo>
                  <a:lnTo>
                    <a:pt x="218" y="403"/>
                  </a:lnTo>
                  <a:lnTo>
                    <a:pt x="209" y="401"/>
                  </a:lnTo>
                  <a:lnTo>
                    <a:pt x="197" y="401"/>
                  </a:lnTo>
                  <a:lnTo>
                    <a:pt x="194" y="401"/>
                  </a:lnTo>
                  <a:lnTo>
                    <a:pt x="189" y="398"/>
                  </a:lnTo>
                  <a:lnTo>
                    <a:pt x="187" y="396"/>
                  </a:lnTo>
                  <a:lnTo>
                    <a:pt x="182" y="393"/>
                  </a:lnTo>
                  <a:lnTo>
                    <a:pt x="180" y="391"/>
                  </a:lnTo>
                  <a:lnTo>
                    <a:pt x="177" y="386"/>
                  </a:lnTo>
                  <a:lnTo>
                    <a:pt x="175" y="381"/>
                  </a:lnTo>
                  <a:lnTo>
                    <a:pt x="172" y="379"/>
                  </a:lnTo>
                  <a:lnTo>
                    <a:pt x="170" y="374"/>
                  </a:lnTo>
                  <a:lnTo>
                    <a:pt x="170" y="374"/>
                  </a:lnTo>
                  <a:lnTo>
                    <a:pt x="168" y="374"/>
                  </a:lnTo>
                  <a:lnTo>
                    <a:pt x="168" y="374"/>
                  </a:lnTo>
                  <a:lnTo>
                    <a:pt x="168" y="245"/>
                  </a:lnTo>
                  <a:lnTo>
                    <a:pt x="168" y="245"/>
                  </a:lnTo>
                  <a:lnTo>
                    <a:pt x="165" y="243"/>
                  </a:lnTo>
                  <a:lnTo>
                    <a:pt x="165" y="243"/>
                  </a:lnTo>
                  <a:lnTo>
                    <a:pt x="163" y="243"/>
                  </a:lnTo>
                  <a:lnTo>
                    <a:pt x="163" y="146"/>
                  </a:lnTo>
                  <a:lnTo>
                    <a:pt x="163" y="146"/>
                  </a:lnTo>
                  <a:lnTo>
                    <a:pt x="163" y="146"/>
                  </a:lnTo>
                  <a:lnTo>
                    <a:pt x="160" y="146"/>
                  </a:lnTo>
                  <a:lnTo>
                    <a:pt x="160" y="146"/>
                  </a:lnTo>
                  <a:lnTo>
                    <a:pt x="160" y="65"/>
                  </a:lnTo>
                  <a:lnTo>
                    <a:pt x="160" y="63"/>
                  </a:lnTo>
                  <a:lnTo>
                    <a:pt x="158" y="63"/>
                  </a:lnTo>
                  <a:lnTo>
                    <a:pt x="158" y="63"/>
                  </a:lnTo>
                  <a:lnTo>
                    <a:pt x="158" y="63"/>
                  </a:lnTo>
                  <a:lnTo>
                    <a:pt x="158" y="0"/>
                  </a:lnTo>
                  <a:lnTo>
                    <a:pt x="158" y="0"/>
                  </a:lnTo>
                  <a:lnTo>
                    <a:pt x="155" y="0"/>
                  </a:lnTo>
                  <a:lnTo>
                    <a:pt x="155" y="0"/>
                  </a:lnTo>
                  <a:lnTo>
                    <a:pt x="155" y="0"/>
                  </a:lnTo>
                  <a:lnTo>
                    <a:pt x="155" y="0"/>
                  </a:lnTo>
                  <a:lnTo>
                    <a:pt x="155" y="0"/>
                  </a:lnTo>
                  <a:lnTo>
                    <a:pt x="155" y="0"/>
                  </a:lnTo>
                  <a:lnTo>
                    <a:pt x="153" y="0"/>
                  </a:lnTo>
                  <a:lnTo>
                    <a:pt x="153" y="0"/>
                  </a:lnTo>
                  <a:lnTo>
                    <a:pt x="153" y="0"/>
                  </a:lnTo>
                  <a:lnTo>
                    <a:pt x="153" y="2"/>
                  </a:lnTo>
                  <a:lnTo>
                    <a:pt x="153" y="2"/>
                  </a:lnTo>
                  <a:lnTo>
                    <a:pt x="153" y="63"/>
                  </a:lnTo>
                  <a:lnTo>
                    <a:pt x="153" y="63"/>
                  </a:lnTo>
                  <a:lnTo>
                    <a:pt x="153" y="63"/>
                  </a:lnTo>
                  <a:lnTo>
                    <a:pt x="151" y="65"/>
                  </a:lnTo>
                  <a:lnTo>
                    <a:pt x="151" y="65"/>
                  </a:lnTo>
                  <a:lnTo>
                    <a:pt x="151" y="65"/>
                  </a:lnTo>
                  <a:lnTo>
                    <a:pt x="151" y="146"/>
                  </a:lnTo>
                  <a:lnTo>
                    <a:pt x="151" y="146"/>
                  </a:lnTo>
                  <a:lnTo>
                    <a:pt x="151" y="146"/>
                  </a:lnTo>
                  <a:lnTo>
                    <a:pt x="148" y="146"/>
                  </a:lnTo>
                  <a:lnTo>
                    <a:pt x="148" y="146"/>
                  </a:lnTo>
                  <a:lnTo>
                    <a:pt x="148" y="243"/>
                  </a:lnTo>
                  <a:lnTo>
                    <a:pt x="148" y="243"/>
                  </a:lnTo>
                  <a:lnTo>
                    <a:pt x="146" y="245"/>
                  </a:lnTo>
                  <a:lnTo>
                    <a:pt x="146" y="245"/>
                  </a:lnTo>
                  <a:lnTo>
                    <a:pt x="146" y="374"/>
                  </a:lnTo>
                  <a:lnTo>
                    <a:pt x="146" y="374"/>
                  </a:lnTo>
                  <a:lnTo>
                    <a:pt x="143" y="374"/>
                  </a:lnTo>
                  <a:lnTo>
                    <a:pt x="143" y="374"/>
                  </a:lnTo>
                  <a:lnTo>
                    <a:pt x="141" y="379"/>
                  </a:lnTo>
                  <a:lnTo>
                    <a:pt x="141" y="384"/>
                  </a:lnTo>
                  <a:lnTo>
                    <a:pt x="138" y="386"/>
                  </a:lnTo>
                  <a:lnTo>
                    <a:pt x="136" y="391"/>
                  </a:lnTo>
                  <a:lnTo>
                    <a:pt x="131" y="393"/>
                  </a:lnTo>
                  <a:lnTo>
                    <a:pt x="129" y="396"/>
                  </a:lnTo>
                  <a:lnTo>
                    <a:pt x="124" y="398"/>
                  </a:lnTo>
                  <a:lnTo>
                    <a:pt x="121" y="401"/>
                  </a:lnTo>
                  <a:lnTo>
                    <a:pt x="117" y="401"/>
                  </a:lnTo>
                  <a:lnTo>
                    <a:pt x="105" y="403"/>
                  </a:lnTo>
                  <a:lnTo>
                    <a:pt x="97" y="403"/>
                  </a:lnTo>
                  <a:lnTo>
                    <a:pt x="92" y="405"/>
                  </a:lnTo>
                  <a:lnTo>
                    <a:pt x="80" y="413"/>
                  </a:lnTo>
                  <a:lnTo>
                    <a:pt x="80" y="413"/>
                  </a:lnTo>
                  <a:lnTo>
                    <a:pt x="80" y="418"/>
                  </a:lnTo>
                  <a:lnTo>
                    <a:pt x="80" y="418"/>
                  </a:lnTo>
                  <a:lnTo>
                    <a:pt x="80" y="420"/>
                  </a:lnTo>
                  <a:lnTo>
                    <a:pt x="85" y="420"/>
                  </a:lnTo>
                  <a:lnTo>
                    <a:pt x="95" y="425"/>
                  </a:lnTo>
                  <a:lnTo>
                    <a:pt x="95" y="425"/>
                  </a:lnTo>
                  <a:lnTo>
                    <a:pt x="95" y="425"/>
                  </a:lnTo>
                  <a:lnTo>
                    <a:pt x="100" y="425"/>
                  </a:lnTo>
                  <a:lnTo>
                    <a:pt x="100" y="425"/>
                  </a:lnTo>
                  <a:lnTo>
                    <a:pt x="102" y="425"/>
                  </a:lnTo>
                  <a:lnTo>
                    <a:pt x="102" y="425"/>
                  </a:lnTo>
                  <a:lnTo>
                    <a:pt x="107" y="427"/>
                  </a:lnTo>
                  <a:lnTo>
                    <a:pt x="112" y="427"/>
                  </a:lnTo>
                  <a:lnTo>
                    <a:pt x="112" y="427"/>
                  </a:lnTo>
                  <a:lnTo>
                    <a:pt x="119" y="427"/>
                  </a:lnTo>
                  <a:lnTo>
                    <a:pt x="124" y="427"/>
                  </a:lnTo>
                  <a:lnTo>
                    <a:pt x="124" y="427"/>
                  </a:lnTo>
                  <a:lnTo>
                    <a:pt x="124" y="427"/>
                  </a:lnTo>
                  <a:lnTo>
                    <a:pt x="129" y="427"/>
                  </a:lnTo>
                  <a:lnTo>
                    <a:pt x="129" y="427"/>
                  </a:lnTo>
                  <a:lnTo>
                    <a:pt x="126" y="430"/>
                  </a:lnTo>
                  <a:lnTo>
                    <a:pt x="121" y="430"/>
                  </a:lnTo>
                  <a:lnTo>
                    <a:pt x="119" y="430"/>
                  </a:lnTo>
                  <a:lnTo>
                    <a:pt x="119" y="432"/>
                  </a:lnTo>
                  <a:lnTo>
                    <a:pt x="119" y="439"/>
                  </a:lnTo>
                  <a:lnTo>
                    <a:pt x="119" y="449"/>
                  </a:lnTo>
                  <a:lnTo>
                    <a:pt x="119" y="459"/>
                  </a:lnTo>
                  <a:lnTo>
                    <a:pt x="119" y="469"/>
                  </a:lnTo>
                  <a:lnTo>
                    <a:pt x="119" y="478"/>
                  </a:lnTo>
                  <a:lnTo>
                    <a:pt x="119" y="481"/>
                  </a:lnTo>
                  <a:lnTo>
                    <a:pt x="121" y="481"/>
                  </a:lnTo>
                  <a:lnTo>
                    <a:pt x="124" y="483"/>
                  </a:lnTo>
                  <a:lnTo>
                    <a:pt x="129" y="483"/>
                  </a:lnTo>
                  <a:lnTo>
                    <a:pt x="131" y="483"/>
                  </a:lnTo>
                  <a:lnTo>
                    <a:pt x="131" y="486"/>
                  </a:lnTo>
                  <a:lnTo>
                    <a:pt x="119" y="486"/>
                  </a:lnTo>
                  <a:lnTo>
                    <a:pt x="100" y="486"/>
                  </a:lnTo>
                  <a:lnTo>
                    <a:pt x="83" y="488"/>
                  </a:lnTo>
                  <a:lnTo>
                    <a:pt x="73" y="490"/>
                  </a:lnTo>
                  <a:lnTo>
                    <a:pt x="66" y="490"/>
                  </a:lnTo>
                  <a:lnTo>
                    <a:pt x="66" y="495"/>
                  </a:lnTo>
                  <a:lnTo>
                    <a:pt x="68" y="498"/>
                  </a:lnTo>
                  <a:lnTo>
                    <a:pt x="75" y="498"/>
                  </a:lnTo>
                  <a:lnTo>
                    <a:pt x="88" y="500"/>
                  </a:lnTo>
                  <a:lnTo>
                    <a:pt x="105" y="500"/>
                  </a:lnTo>
                  <a:lnTo>
                    <a:pt x="124" y="500"/>
                  </a:lnTo>
                  <a:lnTo>
                    <a:pt x="131" y="500"/>
                  </a:lnTo>
                  <a:lnTo>
                    <a:pt x="131" y="505"/>
                  </a:lnTo>
                  <a:lnTo>
                    <a:pt x="121" y="507"/>
                  </a:lnTo>
                  <a:lnTo>
                    <a:pt x="107" y="507"/>
                  </a:lnTo>
                  <a:lnTo>
                    <a:pt x="95" y="507"/>
                  </a:lnTo>
                  <a:lnTo>
                    <a:pt x="88" y="510"/>
                  </a:lnTo>
                  <a:lnTo>
                    <a:pt x="88" y="510"/>
                  </a:lnTo>
                  <a:lnTo>
                    <a:pt x="88" y="520"/>
                  </a:lnTo>
                  <a:lnTo>
                    <a:pt x="85" y="520"/>
                  </a:lnTo>
                  <a:lnTo>
                    <a:pt x="80" y="520"/>
                  </a:lnTo>
                  <a:lnTo>
                    <a:pt x="75" y="520"/>
                  </a:lnTo>
                  <a:lnTo>
                    <a:pt x="73" y="520"/>
                  </a:lnTo>
                  <a:lnTo>
                    <a:pt x="73" y="520"/>
                  </a:lnTo>
                  <a:lnTo>
                    <a:pt x="78" y="1331"/>
                  </a:lnTo>
                  <a:lnTo>
                    <a:pt x="27" y="1333"/>
                  </a:lnTo>
                  <a:lnTo>
                    <a:pt x="27" y="1350"/>
                  </a:lnTo>
                  <a:lnTo>
                    <a:pt x="0" y="1353"/>
                  </a:lnTo>
                  <a:lnTo>
                    <a:pt x="0" y="1671"/>
                  </a:lnTo>
                  <a:lnTo>
                    <a:pt x="1279" y="1671"/>
                  </a:lnTo>
                  <a:lnTo>
                    <a:pt x="1279" y="1154"/>
                  </a:lnTo>
                  <a:close/>
                  <a:moveTo>
                    <a:pt x="126" y="498"/>
                  </a:moveTo>
                  <a:lnTo>
                    <a:pt x="124" y="498"/>
                  </a:lnTo>
                  <a:lnTo>
                    <a:pt x="121" y="498"/>
                  </a:lnTo>
                  <a:lnTo>
                    <a:pt x="119" y="498"/>
                  </a:lnTo>
                  <a:lnTo>
                    <a:pt x="117" y="498"/>
                  </a:lnTo>
                  <a:lnTo>
                    <a:pt x="119" y="498"/>
                  </a:lnTo>
                  <a:lnTo>
                    <a:pt x="121" y="498"/>
                  </a:lnTo>
                  <a:lnTo>
                    <a:pt x="124" y="498"/>
                  </a:lnTo>
                  <a:lnTo>
                    <a:pt x="126" y="498"/>
                  </a:lnTo>
                  <a:lnTo>
                    <a:pt x="131" y="498"/>
                  </a:lnTo>
                  <a:lnTo>
                    <a:pt x="126" y="498"/>
                  </a:lnTo>
                  <a:close/>
                  <a:moveTo>
                    <a:pt x="117" y="568"/>
                  </a:moveTo>
                  <a:lnTo>
                    <a:pt x="121" y="568"/>
                  </a:lnTo>
                  <a:lnTo>
                    <a:pt x="131" y="568"/>
                  </a:lnTo>
                  <a:lnTo>
                    <a:pt x="138" y="568"/>
                  </a:lnTo>
                  <a:lnTo>
                    <a:pt x="138" y="656"/>
                  </a:lnTo>
                  <a:lnTo>
                    <a:pt x="134" y="656"/>
                  </a:lnTo>
                  <a:lnTo>
                    <a:pt x="124" y="656"/>
                  </a:lnTo>
                  <a:lnTo>
                    <a:pt x="119" y="656"/>
                  </a:lnTo>
                  <a:lnTo>
                    <a:pt x="117" y="568"/>
                  </a:lnTo>
                  <a:close/>
                  <a:moveTo>
                    <a:pt x="119" y="673"/>
                  </a:moveTo>
                  <a:lnTo>
                    <a:pt x="126" y="673"/>
                  </a:lnTo>
                  <a:lnTo>
                    <a:pt x="136" y="673"/>
                  </a:lnTo>
                  <a:lnTo>
                    <a:pt x="138" y="673"/>
                  </a:lnTo>
                  <a:lnTo>
                    <a:pt x="138" y="799"/>
                  </a:lnTo>
                  <a:lnTo>
                    <a:pt x="136" y="799"/>
                  </a:lnTo>
                  <a:lnTo>
                    <a:pt x="126" y="799"/>
                  </a:lnTo>
                  <a:lnTo>
                    <a:pt x="119" y="799"/>
                  </a:lnTo>
                  <a:lnTo>
                    <a:pt x="119" y="673"/>
                  </a:lnTo>
                  <a:close/>
                  <a:moveTo>
                    <a:pt x="119" y="814"/>
                  </a:moveTo>
                  <a:lnTo>
                    <a:pt x="124" y="814"/>
                  </a:lnTo>
                  <a:lnTo>
                    <a:pt x="136" y="814"/>
                  </a:lnTo>
                  <a:lnTo>
                    <a:pt x="141" y="814"/>
                  </a:lnTo>
                  <a:lnTo>
                    <a:pt x="141" y="937"/>
                  </a:lnTo>
                  <a:lnTo>
                    <a:pt x="136" y="937"/>
                  </a:lnTo>
                  <a:lnTo>
                    <a:pt x="129" y="937"/>
                  </a:lnTo>
                  <a:lnTo>
                    <a:pt x="119" y="937"/>
                  </a:lnTo>
                  <a:lnTo>
                    <a:pt x="119" y="814"/>
                  </a:lnTo>
                  <a:close/>
                  <a:moveTo>
                    <a:pt x="119" y="957"/>
                  </a:moveTo>
                  <a:lnTo>
                    <a:pt x="126" y="957"/>
                  </a:lnTo>
                  <a:lnTo>
                    <a:pt x="136" y="957"/>
                  </a:lnTo>
                  <a:lnTo>
                    <a:pt x="141" y="957"/>
                  </a:lnTo>
                  <a:lnTo>
                    <a:pt x="141" y="1071"/>
                  </a:lnTo>
                  <a:lnTo>
                    <a:pt x="138" y="1071"/>
                  </a:lnTo>
                  <a:lnTo>
                    <a:pt x="129" y="1071"/>
                  </a:lnTo>
                  <a:lnTo>
                    <a:pt x="121" y="1073"/>
                  </a:lnTo>
                  <a:lnTo>
                    <a:pt x="119" y="957"/>
                  </a:lnTo>
                  <a:close/>
                  <a:moveTo>
                    <a:pt x="129" y="1185"/>
                  </a:moveTo>
                  <a:lnTo>
                    <a:pt x="121" y="1188"/>
                  </a:lnTo>
                  <a:lnTo>
                    <a:pt x="121" y="1095"/>
                  </a:lnTo>
                  <a:lnTo>
                    <a:pt x="126" y="1095"/>
                  </a:lnTo>
                  <a:lnTo>
                    <a:pt x="136" y="1095"/>
                  </a:lnTo>
                  <a:lnTo>
                    <a:pt x="141" y="1095"/>
                  </a:lnTo>
                  <a:lnTo>
                    <a:pt x="141" y="1185"/>
                  </a:lnTo>
                  <a:lnTo>
                    <a:pt x="129" y="1185"/>
                  </a:lnTo>
                  <a:close/>
                  <a:moveTo>
                    <a:pt x="182" y="568"/>
                  </a:moveTo>
                  <a:lnTo>
                    <a:pt x="189" y="568"/>
                  </a:lnTo>
                  <a:lnTo>
                    <a:pt x="197" y="568"/>
                  </a:lnTo>
                  <a:lnTo>
                    <a:pt x="197" y="656"/>
                  </a:lnTo>
                  <a:lnTo>
                    <a:pt x="194" y="656"/>
                  </a:lnTo>
                  <a:lnTo>
                    <a:pt x="182" y="656"/>
                  </a:lnTo>
                  <a:lnTo>
                    <a:pt x="182" y="568"/>
                  </a:lnTo>
                  <a:close/>
                  <a:moveTo>
                    <a:pt x="182" y="673"/>
                  </a:moveTo>
                  <a:lnTo>
                    <a:pt x="189" y="673"/>
                  </a:lnTo>
                  <a:lnTo>
                    <a:pt x="197" y="673"/>
                  </a:lnTo>
                  <a:lnTo>
                    <a:pt x="199" y="799"/>
                  </a:lnTo>
                  <a:lnTo>
                    <a:pt x="189" y="799"/>
                  </a:lnTo>
                  <a:lnTo>
                    <a:pt x="182" y="799"/>
                  </a:lnTo>
                  <a:lnTo>
                    <a:pt x="182" y="673"/>
                  </a:lnTo>
                  <a:close/>
                  <a:moveTo>
                    <a:pt x="182" y="814"/>
                  </a:moveTo>
                  <a:lnTo>
                    <a:pt x="194" y="814"/>
                  </a:lnTo>
                  <a:lnTo>
                    <a:pt x="199" y="814"/>
                  </a:lnTo>
                  <a:lnTo>
                    <a:pt x="199" y="937"/>
                  </a:lnTo>
                  <a:lnTo>
                    <a:pt x="192" y="937"/>
                  </a:lnTo>
                  <a:lnTo>
                    <a:pt x="184" y="937"/>
                  </a:lnTo>
                  <a:lnTo>
                    <a:pt x="182" y="814"/>
                  </a:lnTo>
                  <a:close/>
                  <a:moveTo>
                    <a:pt x="184" y="957"/>
                  </a:moveTo>
                  <a:lnTo>
                    <a:pt x="194" y="957"/>
                  </a:lnTo>
                  <a:lnTo>
                    <a:pt x="199" y="957"/>
                  </a:lnTo>
                  <a:lnTo>
                    <a:pt x="199" y="1071"/>
                  </a:lnTo>
                  <a:lnTo>
                    <a:pt x="192" y="1071"/>
                  </a:lnTo>
                  <a:lnTo>
                    <a:pt x="184" y="1071"/>
                  </a:lnTo>
                  <a:lnTo>
                    <a:pt x="184" y="957"/>
                  </a:lnTo>
                  <a:close/>
                  <a:moveTo>
                    <a:pt x="199" y="1188"/>
                  </a:moveTo>
                  <a:lnTo>
                    <a:pt x="184" y="1185"/>
                  </a:lnTo>
                  <a:lnTo>
                    <a:pt x="184" y="1098"/>
                  </a:lnTo>
                  <a:lnTo>
                    <a:pt x="197" y="1098"/>
                  </a:lnTo>
                  <a:lnTo>
                    <a:pt x="199" y="1098"/>
                  </a:lnTo>
                  <a:lnTo>
                    <a:pt x="201" y="1188"/>
                  </a:lnTo>
                  <a:lnTo>
                    <a:pt x="199" y="118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473" name="Google Shape;10473;p236"/>
          <p:cNvGrpSpPr/>
          <p:nvPr/>
        </p:nvGrpSpPr>
        <p:grpSpPr>
          <a:xfrm>
            <a:off x="972670" y="2644476"/>
            <a:ext cx="9735671" cy="1922537"/>
            <a:chOff x="4698198" y="3968261"/>
            <a:chExt cx="6556991" cy="1125485"/>
          </a:xfrm>
        </p:grpSpPr>
        <p:grpSp>
          <p:nvGrpSpPr>
            <p:cNvPr id="10474" name="Google Shape;10474;p236"/>
            <p:cNvGrpSpPr/>
            <p:nvPr/>
          </p:nvGrpSpPr>
          <p:grpSpPr>
            <a:xfrm>
              <a:off x="4698198" y="4223561"/>
              <a:ext cx="6556991" cy="659476"/>
              <a:chOff x="1383675" y="2246340"/>
              <a:chExt cx="9236390" cy="1291990"/>
            </a:xfrm>
          </p:grpSpPr>
          <p:grpSp>
            <p:nvGrpSpPr>
              <p:cNvPr id="10475" name="Google Shape;10475;p236"/>
              <p:cNvGrpSpPr/>
              <p:nvPr/>
            </p:nvGrpSpPr>
            <p:grpSpPr>
              <a:xfrm>
                <a:off x="1383675" y="2246340"/>
                <a:ext cx="1847278" cy="1291990"/>
                <a:chOff x="1477805" y="2206494"/>
                <a:chExt cx="1847278" cy="1291990"/>
              </a:xfrm>
            </p:grpSpPr>
            <p:sp>
              <p:nvSpPr>
                <p:cNvPr id="10476" name="Google Shape;10476;p236"/>
                <p:cNvSpPr/>
                <p:nvPr/>
              </p:nvSpPr>
              <p:spPr>
                <a:xfrm>
                  <a:off x="1477805" y="2206494"/>
                  <a:ext cx="1847278" cy="129199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77" name="Google Shape;10477;p236"/>
                <p:cNvSpPr/>
                <p:nvPr/>
              </p:nvSpPr>
              <p:spPr>
                <a:xfrm>
                  <a:off x="1477805" y="3390512"/>
                  <a:ext cx="1847278" cy="107971"/>
                </a:xfrm>
                <a:prstGeom prst="rect">
                  <a:avLst/>
                </a:prstGeom>
                <a:solidFill>
                  <a:srgbClr val="C6760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10478" name="Google Shape;10478;p236"/>
              <p:cNvGrpSpPr/>
              <p:nvPr/>
            </p:nvGrpSpPr>
            <p:grpSpPr>
              <a:xfrm>
                <a:off x="3230953" y="2246340"/>
                <a:ext cx="1847278" cy="1291990"/>
                <a:chOff x="3325083" y="2206494"/>
                <a:chExt cx="1847278" cy="1291990"/>
              </a:xfrm>
            </p:grpSpPr>
            <p:sp>
              <p:nvSpPr>
                <p:cNvPr id="10479" name="Google Shape;10479;p236"/>
                <p:cNvSpPr/>
                <p:nvPr/>
              </p:nvSpPr>
              <p:spPr>
                <a:xfrm>
                  <a:off x="3325083" y="2206494"/>
                  <a:ext cx="1847278" cy="129199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80" name="Google Shape;10480;p236"/>
                <p:cNvSpPr/>
                <p:nvPr/>
              </p:nvSpPr>
              <p:spPr>
                <a:xfrm>
                  <a:off x="3325083" y="3390512"/>
                  <a:ext cx="1847278" cy="107971"/>
                </a:xfrm>
                <a:prstGeom prst="rect">
                  <a:avLst/>
                </a:prstGeom>
                <a:solidFill>
                  <a:srgbClr val="76933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10481" name="Google Shape;10481;p236"/>
              <p:cNvGrpSpPr/>
              <p:nvPr/>
            </p:nvGrpSpPr>
            <p:grpSpPr>
              <a:xfrm>
                <a:off x="5078231" y="2246340"/>
                <a:ext cx="1847278" cy="1291990"/>
                <a:chOff x="5172361" y="2206494"/>
                <a:chExt cx="1847278" cy="1291990"/>
              </a:xfrm>
            </p:grpSpPr>
            <p:sp>
              <p:nvSpPr>
                <p:cNvPr id="10482" name="Google Shape;10482;p236"/>
                <p:cNvSpPr/>
                <p:nvPr/>
              </p:nvSpPr>
              <p:spPr>
                <a:xfrm>
                  <a:off x="5172361" y="2206494"/>
                  <a:ext cx="1847278" cy="129199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83" name="Google Shape;10483;p236"/>
                <p:cNvSpPr/>
                <p:nvPr/>
              </p:nvSpPr>
              <p:spPr>
                <a:xfrm>
                  <a:off x="5172361" y="3390512"/>
                  <a:ext cx="1847278" cy="107971"/>
                </a:xfrm>
                <a:prstGeom prst="rect">
                  <a:avLst/>
                </a:prstGeom>
                <a:solidFill>
                  <a:srgbClr val="16786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10484" name="Google Shape;10484;p236"/>
              <p:cNvGrpSpPr/>
              <p:nvPr/>
            </p:nvGrpSpPr>
            <p:grpSpPr>
              <a:xfrm>
                <a:off x="6925509" y="2246340"/>
                <a:ext cx="1847278" cy="1291990"/>
                <a:chOff x="7019639" y="2206494"/>
                <a:chExt cx="1847278" cy="1291990"/>
              </a:xfrm>
            </p:grpSpPr>
            <p:sp>
              <p:nvSpPr>
                <p:cNvPr id="10485" name="Google Shape;10485;p236"/>
                <p:cNvSpPr/>
                <p:nvPr/>
              </p:nvSpPr>
              <p:spPr>
                <a:xfrm>
                  <a:off x="7019639" y="2206494"/>
                  <a:ext cx="1847278" cy="129199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86" name="Google Shape;10486;p236"/>
                <p:cNvSpPr/>
                <p:nvPr/>
              </p:nvSpPr>
              <p:spPr>
                <a:xfrm>
                  <a:off x="7019639" y="3390512"/>
                  <a:ext cx="1847278" cy="107971"/>
                </a:xfrm>
                <a:prstGeom prst="rect">
                  <a:avLst/>
                </a:prstGeom>
                <a:solidFill>
                  <a:srgbClr val="8D2A2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10487" name="Google Shape;10487;p236"/>
              <p:cNvGrpSpPr/>
              <p:nvPr/>
            </p:nvGrpSpPr>
            <p:grpSpPr>
              <a:xfrm>
                <a:off x="8772787" y="2246340"/>
                <a:ext cx="1847278" cy="1291990"/>
                <a:chOff x="8866917" y="2206494"/>
                <a:chExt cx="1847278" cy="1291990"/>
              </a:xfrm>
            </p:grpSpPr>
            <p:sp>
              <p:nvSpPr>
                <p:cNvPr id="10488" name="Google Shape;10488;p236"/>
                <p:cNvSpPr/>
                <p:nvPr/>
              </p:nvSpPr>
              <p:spPr>
                <a:xfrm>
                  <a:off x="8866917" y="2206494"/>
                  <a:ext cx="1847278" cy="1291990"/>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89" name="Google Shape;10489;p236"/>
                <p:cNvSpPr/>
                <p:nvPr/>
              </p:nvSpPr>
              <p:spPr>
                <a:xfrm>
                  <a:off x="8866917" y="3390512"/>
                  <a:ext cx="1847278" cy="107971"/>
                </a:xfrm>
                <a:prstGeom prst="rect">
                  <a:avLst/>
                </a:prstGeom>
                <a:solidFill>
                  <a:srgbClr val="333F4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grpSp>
          <p:nvGrpSpPr>
            <p:cNvPr id="10490" name="Google Shape;10490;p236"/>
            <p:cNvGrpSpPr/>
            <p:nvPr/>
          </p:nvGrpSpPr>
          <p:grpSpPr>
            <a:xfrm>
              <a:off x="5175258" y="4827924"/>
              <a:ext cx="5662559" cy="265822"/>
              <a:chOff x="5175258" y="3900076"/>
              <a:chExt cx="5662559" cy="265822"/>
            </a:xfrm>
          </p:grpSpPr>
          <p:sp>
            <p:nvSpPr>
              <p:cNvPr id="10491" name="Google Shape;10491;p236"/>
              <p:cNvSpPr/>
              <p:nvPr/>
            </p:nvSpPr>
            <p:spPr>
              <a:xfrm flipH="1" rot="10800000">
                <a:off x="5175258" y="3900076"/>
                <a:ext cx="476655" cy="252919"/>
              </a:xfrm>
              <a:prstGeom prst="triangle">
                <a:avLst>
                  <a:gd fmla="val 50000" name="adj"/>
                </a:avLst>
              </a:prstGeom>
              <a:solidFill>
                <a:schemeClr val="lt1"/>
              </a:solidFill>
              <a:ln cap="flat" cmpd="sng" w="635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2" name="Google Shape;10492;p236"/>
              <p:cNvSpPr/>
              <p:nvPr/>
            </p:nvSpPr>
            <p:spPr>
              <a:xfrm flipH="1" rot="10800000">
                <a:off x="6456580" y="3912979"/>
                <a:ext cx="476655" cy="252919"/>
              </a:xfrm>
              <a:prstGeom prst="triangle">
                <a:avLst>
                  <a:gd fmla="val 50000" name="adj"/>
                </a:avLst>
              </a:prstGeom>
              <a:solidFill>
                <a:schemeClr val="lt1"/>
              </a:solidFill>
              <a:ln cap="flat" cmpd="sng" w="635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3" name="Google Shape;10493;p236"/>
              <p:cNvSpPr/>
              <p:nvPr/>
            </p:nvSpPr>
            <p:spPr>
              <a:xfrm flipH="1" rot="10800000">
                <a:off x="7752498" y="3911888"/>
                <a:ext cx="476655" cy="252919"/>
              </a:xfrm>
              <a:prstGeom prst="triangle">
                <a:avLst>
                  <a:gd fmla="val 50000" name="adj"/>
                </a:avLst>
              </a:prstGeom>
              <a:solidFill>
                <a:schemeClr val="lt1"/>
              </a:solidFill>
              <a:ln cap="flat" cmpd="sng" w="635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4" name="Google Shape;10494;p236"/>
              <p:cNvSpPr/>
              <p:nvPr/>
            </p:nvSpPr>
            <p:spPr>
              <a:xfrm flipH="1" rot="10800000">
                <a:off x="9159119" y="3900076"/>
                <a:ext cx="476655" cy="252919"/>
              </a:xfrm>
              <a:prstGeom prst="triangle">
                <a:avLst>
                  <a:gd fmla="val 50000" name="adj"/>
                </a:avLst>
              </a:prstGeom>
              <a:solidFill>
                <a:schemeClr val="lt1"/>
              </a:solidFill>
              <a:ln cap="flat" cmpd="sng" w="635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5" name="Google Shape;10495;p236"/>
              <p:cNvSpPr/>
              <p:nvPr/>
            </p:nvSpPr>
            <p:spPr>
              <a:xfrm flipH="1" rot="10800000">
                <a:off x="10361162" y="3912317"/>
                <a:ext cx="476655" cy="252919"/>
              </a:xfrm>
              <a:prstGeom prst="triangle">
                <a:avLst>
                  <a:gd fmla="val 50000" name="adj"/>
                </a:avLst>
              </a:prstGeom>
              <a:solidFill>
                <a:schemeClr val="lt1"/>
              </a:solidFill>
              <a:ln cap="flat" cmpd="sng" w="63500">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10496" name="Google Shape;10496;p236"/>
            <p:cNvGrpSpPr/>
            <p:nvPr/>
          </p:nvGrpSpPr>
          <p:grpSpPr>
            <a:xfrm flipH="1" rot="10800000">
              <a:off x="5175258" y="3968261"/>
              <a:ext cx="5662559" cy="281566"/>
              <a:chOff x="5175258" y="3900076"/>
              <a:chExt cx="5662559" cy="281566"/>
            </a:xfrm>
          </p:grpSpPr>
          <p:sp>
            <p:nvSpPr>
              <p:cNvPr id="10497" name="Google Shape;10497;p236"/>
              <p:cNvSpPr/>
              <p:nvPr/>
            </p:nvSpPr>
            <p:spPr>
              <a:xfrm flipH="1" rot="10800000">
                <a:off x="5175258" y="3900076"/>
                <a:ext cx="476655" cy="252919"/>
              </a:xfrm>
              <a:prstGeom prst="triangle">
                <a:avLst>
                  <a:gd fmla="val 50000" name="adj"/>
                </a:avLst>
              </a:prstGeom>
              <a:solidFill>
                <a:schemeClr val="lt1"/>
              </a:solidFill>
              <a:ln cap="flat" cmpd="sng" w="635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8" name="Google Shape;10498;p236"/>
              <p:cNvSpPr/>
              <p:nvPr/>
            </p:nvSpPr>
            <p:spPr>
              <a:xfrm flipH="1" rot="10800000">
                <a:off x="6456580" y="3928723"/>
                <a:ext cx="476655" cy="252919"/>
              </a:xfrm>
              <a:prstGeom prst="triangle">
                <a:avLst>
                  <a:gd fmla="val 50000" name="adj"/>
                </a:avLst>
              </a:prstGeom>
              <a:solidFill>
                <a:schemeClr val="lt1"/>
              </a:solidFill>
              <a:ln cap="flat" cmpd="sng" w="635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499" name="Google Shape;10499;p236"/>
              <p:cNvSpPr/>
              <p:nvPr/>
            </p:nvSpPr>
            <p:spPr>
              <a:xfrm flipH="1" rot="10800000">
                <a:off x="7752498" y="3927632"/>
                <a:ext cx="476655" cy="252919"/>
              </a:xfrm>
              <a:prstGeom prst="triangle">
                <a:avLst>
                  <a:gd fmla="val 50000" name="adj"/>
                </a:avLst>
              </a:prstGeom>
              <a:solidFill>
                <a:schemeClr val="lt1"/>
              </a:solidFill>
              <a:ln cap="flat" cmpd="sng" w="635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500" name="Google Shape;10500;p236"/>
              <p:cNvSpPr/>
              <p:nvPr/>
            </p:nvSpPr>
            <p:spPr>
              <a:xfrm flipH="1" rot="10800000">
                <a:off x="9159119" y="3900076"/>
                <a:ext cx="476655" cy="252919"/>
              </a:xfrm>
              <a:prstGeom prst="triangle">
                <a:avLst>
                  <a:gd fmla="val 50000" name="adj"/>
                </a:avLst>
              </a:prstGeom>
              <a:solidFill>
                <a:schemeClr val="lt1"/>
              </a:solidFill>
              <a:ln cap="flat" cmpd="sng" w="635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10501" name="Google Shape;10501;p236"/>
              <p:cNvSpPr/>
              <p:nvPr/>
            </p:nvSpPr>
            <p:spPr>
              <a:xfrm flipH="1" rot="10800000">
                <a:off x="10361162" y="3928061"/>
                <a:ext cx="476655" cy="252919"/>
              </a:xfrm>
              <a:prstGeom prst="triangle">
                <a:avLst>
                  <a:gd fmla="val 50000" name="adj"/>
                </a:avLst>
              </a:prstGeom>
              <a:solidFill>
                <a:schemeClr val="lt1"/>
              </a:solidFill>
              <a:ln cap="flat" cmpd="sng" w="63500">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10502" name="Google Shape;10502;p236"/>
            <p:cNvSpPr/>
            <p:nvPr/>
          </p:nvSpPr>
          <p:spPr>
            <a:xfrm flipH="1">
              <a:off x="5215107" y="4355332"/>
              <a:ext cx="377118" cy="367087"/>
            </a:xfrm>
            <a:custGeom>
              <a:rect b="b" l="l" r="r" t="t"/>
              <a:pathLst>
                <a:path extrusionOk="0" h="624" w="633">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r">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10503" name="Google Shape;10503;p236"/>
            <p:cNvSpPr/>
            <p:nvPr/>
          </p:nvSpPr>
          <p:spPr>
            <a:xfrm flipH="1">
              <a:off x="6542674" y="4345609"/>
              <a:ext cx="357399" cy="367308"/>
            </a:xfrm>
            <a:custGeom>
              <a:rect b="b" l="l" r="r" t="t"/>
              <a:pathLst>
                <a:path extrusionOk="0" h="627" w="594">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r">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10504" name="Google Shape;10504;p236"/>
            <p:cNvSpPr/>
            <p:nvPr/>
          </p:nvSpPr>
          <p:spPr>
            <a:xfrm flipH="1">
              <a:off x="7854072" y="4298845"/>
              <a:ext cx="322135" cy="433034"/>
            </a:xfrm>
            <a:custGeom>
              <a:rect b="b" l="l" r="r" t="t"/>
              <a:pathLst>
                <a:path extrusionOk="0" h="576" w="384">
                  <a:moveTo>
                    <a:pt x="377" y="309"/>
                  </a:moveTo>
                  <a:cubicBezTo>
                    <a:pt x="309" y="309"/>
                    <a:pt x="309" y="309"/>
                    <a:pt x="309" y="309"/>
                  </a:cubicBezTo>
                  <a:cubicBezTo>
                    <a:pt x="240" y="127"/>
                    <a:pt x="240" y="127"/>
                    <a:pt x="240" y="127"/>
                  </a:cubicBezTo>
                  <a:cubicBezTo>
                    <a:pt x="242" y="122"/>
                    <a:pt x="243" y="116"/>
                    <a:pt x="243" y="111"/>
                  </a:cubicBezTo>
                  <a:cubicBezTo>
                    <a:pt x="243" y="85"/>
                    <a:pt x="224" y="64"/>
                    <a:pt x="200" y="61"/>
                  </a:cubicBezTo>
                  <a:cubicBezTo>
                    <a:pt x="200" y="7"/>
                    <a:pt x="200" y="7"/>
                    <a:pt x="200" y="7"/>
                  </a:cubicBezTo>
                  <a:cubicBezTo>
                    <a:pt x="200" y="3"/>
                    <a:pt x="196" y="0"/>
                    <a:pt x="193" y="0"/>
                  </a:cubicBezTo>
                  <a:cubicBezTo>
                    <a:pt x="189" y="0"/>
                    <a:pt x="186" y="3"/>
                    <a:pt x="186" y="7"/>
                  </a:cubicBezTo>
                  <a:cubicBezTo>
                    <a:pt x="186" y="61"/>
                    <a:pt x="186" y="61"/>
                    <a:pt x="186" y="61"/>
                  </a:cubicBezTo>
                  <a:cubicBezTo>
                    <a:pt x="161" y="64"/>
                    <a:pt x="142" y="85"/>
                    <a:pt x="142" y="111"/>
                  </a:cubicBezTo>
                  <a:cubicBezTo>
                    <a:pt x="142" y="116"/>
                    <a:pt x="143" y="121"/>
                    <a:pt x="145" y="126"/>
                  </a:cubicBezTo>
                  <a:cubicBezTo>
                    <a:pt x="75" y="309"/>
                    <a:pt x="75" y="309"/>
                    <a:pt x="75" y="309"/>
                  </a:cubicBezTo>
                  <a:cubicBezTo>
                    <a:pt x="7" y="309"/>
                    <a:pt x="7" y="309"/>
                    <a:pt x="7" y="309"/>
                  </a:cubicBezTo>
                  <a:cubicBezTo>
                    <a:pt x="3" y="309"/>
                    <a:pt x="0" y="312"/>
                    <a:pt x="0" y="316"/>
                  </a:cubicBezTo>
                  <a:cubicBezTo>
                    <a:pt x="0" y="320"/>
                    <a:pt x="3" y="323"/>
                    <a:pt x="7" y="323"/>
                  </a:cubicBezTo>
                  <a:cubicBezTo>
                    <a:pt x="70" y="323"/>
                    <a:pt x="70" y="323"/>
                    <a:pt x="70" y="323"/>
                  </a:cubicBezTo>
                  <a:cubicBezTo>
                    <a:pt x="14" y="469"/>
                    <a:pt x="14" y="469"/>
                    <a:pt x="14" y="469"/>
                  </a:cubicBezTo>
                  <a:cubicBezTo>
                    <a:pt x="14" y="471"/>
                    <a:pt x="14" y="473"/>
                    <a:pt x="15" y="474"/>
                  </a:cubicBezTo>
                  <a:cubicBezTo>
                    <a:pt x="36" y="523"/>
                    <a:pt x="36" y="523"/>
                    <a:pt x="36" y="523"/>
                  </a:cubicBezTo>
                  <a:cubicBezTo>
                    <a:pt x="36" y="569"/>
                    <a:pt x="36" y="569"/>
                    <a:pt x="36" y="569"/>
                  </a:cubicBezTo>
                  <a:cubicBezTo>
                    <a:pt x="36" y="573"/>
                    <a:pt x="39" y="576"/>
                    <a:pt x="43" y="576"/>
                  </a:cubicBezTo>
                  <a:cubicBezTo>
                    <a:pt x="47" y="576"/>
                    <a:pt x="50" y="573"/>
                    <a:pt x="50" y="569"/>
                  </a:cubicBezTo>
                  <a:cubicBezTo>
                    <a:pt x="50" y="523"/>
                    <a:pt x="50" y="523"/>
                    <a:pt x="50" y="523"/>
                  </a:cubicBezTo>
                  <a:cubicBezTo>
                    <a:pt x="126" y="323"/>
                    <a:pt x="126" y="323"/>
                    <a:pt x="126" y="323"/>
                  </a:cubicBezTo>
                  <a:cubicBezTo>
                    <a:pt x="186" y="323"/>
                    <a:pt x="186" y="323"/>
                    <a:pt x="186" y="323"/>
                  </a:cubicBezTo>
                  <a:cubicBezTo>
                    <a:pt x="186" y="358"/>
                    <a:pt x="186" y="358"/>
                    <a:pt x="186" y="358"/>
                  </a:cubicBezTo>
                  <a:cubicBezTo>
                    <a:pt x="186" y="362"/>
                    <a:pt x="189" y="365"/>
                    <a:pt x="193" y="365"/>
                  </a:cubicBezTo>
                  <a:cubicBezTo>
                    <a:pt x="196" y="365"/>
                    <a:pt x="200" y="362"/>
                    <a:pt x="200" y="358"/>
                  </a:cubicBezTo>
                  <a:cubicBezTo>
                    <a:pt x="200" y="323"/>
                    <a:pt x="200" y="323"/>
                    <a:pt x="200" y="323"/>
                  </a:cubicBezTo>
                  <a:cubicBezTo>
                    <a:pt x="258" y="323"/>
                    <a:pt x="258" y="323"/>
                    <a:pt x="258" y="323"/>
                  </a:cubicBezTo>
                  <a:cubicBezTo>
                    <a:pt x="334" y="523"/>
                    <a:pt x="334" y="523"/>
                    <a:pt x="334" y="523"/>
                  </a:cubicBezTo>
                  <a:cubicBezTo>
                    <a:pt x="334" y="569"/>
                    <a:pt x="334" y="569"/>
                    <a:pt x="334" y="569"/>
                  </a:cubicBezTo>
                  <a:cubicBezTo>
                    <a:pt x="334" y="573"/>
                    <a:pt x="337" y="576"/>
                    <a:pt x="341" y="576"/>
                  </a:cubicBezTo>
                  <a:cubicBezTo>
                    <a:pt x="345" y="576"/>
                    <a:pt x="348" y="573"/>
                    <a:pt x="348" y="569"/>
                  </a:cubicBezTo>
                  <a:cubicBezTo>
                    <a:pt x="348" y="523"/>
                    <a:pt x="348" y="523"/>
                    <a:pt x="348" y="523"/>
                  </a:cubicBezTo>
                  <a:cubicBezTo>
                    <a:pt x="370" y="474"/>
                    <a:pt x="370" y="474"/>
                    <a:pt x="370" y="474"/>
                  </a:cubicBezTo>
                  <a:cubicBezTo>
                    <a:pt x="371" y="473"/>
                    <a:pt x="371" y="471"/>
                    <a:pt x="370" y="469"/>
                  </a:cubicBezTo>
                  <a:cubicBezTo>
                    <a:pt x="314" y="323"/>
                    <a:pt x="314" y="323"/>
                    <a:pt x="314" y="323"/>
                  </a:cubicBezTo>
                  <a:cubicBezTo>
                    <a:pt x="377" y="323"/>
                    <a:pt x="377" y="323"/>
                    <a:pt x="377" y="323"/>
                  </a:cubicBezTo>
                  <a:cubicBezTo>
                    <a:pt x="381" y="323"/>
                    <a:pt x="384" y="320"/>
                    <a:pt x="384" y="316"/>
                  </a:cubicBezTo>
                  <a:cubicBezTo>
                    <a:pt x="384" y="312"/>
                    <a:pt x="381" y="309"/>
                    <a:pt x="377" y="309"/>
                  </a:cubicBezTo>
                  <a:close/>
                  <a:moveTo>
                    <a:pt x="193" y="74"/>
                  </a:moveTo>
                  <a:cubicBezTo>
                    <a:pt x="212" y="74"/>
                    <a:pt x="229" y="91"/>
                    <a:pt x="229" y="111"/>
                  </a:cubicBezTo>
                  <a:cubicBezTo>
                    <a:pt x="229" y="128"/>
                    <a:pt x="216" y="143"/>
                    <a:pt x="200" y="146"/>
                  </a:cubicBezTo>
                  <a:cubicBezTo>
                    <a:pt x="200" y="146"/>
                    <a:pt x="200" y="146"/>
                    <a:pt x="200" y="146"/>
                  </a:cubicBezTo>
                  <a:cubicBezTo>
                    <a:pt x="197" y="146"/>
                    <a:pt x="195" y="147"/>
                    <a:pt x="193" y="147"/>
                  </a:cubicBezTo>
                  <a:cubicBezTo>
                    <a:pt x="173" y="147"/>
                    <a:pt x="156" y="130"/>
                    <a:pt x="156" y="111"/>
                  </a:cubicBezTo>
                  <a:cubicBezTo>
                    <a:pt x="156" y="91"/>
                    <a:pt x="173" y="74"/>
                    <a:pt x="193" y="74"/>
                  </a:cubicBezTo>
                  <a:close/>
                  <a:moveTo>
                    <a:pt x="154" y="142"/>
                  </a:moveTo>
                  <a:cubicBezTo>
                    <a:pt x="159" y="149"/>
                    <a:pt x="166" y="154"/>
                    <a:pt x="174" y="157"/>
                  </a:cubicBezTo>
                  <a:cubicBezTo>
                    <a:pt x="43" y="503"/>
                    <a:pt x="43" y="503"/>
                    <a:pt x="43" y="503"/>
                  </a:cubicBezTo>
                  <a:cubicBezTo>
                    <a:pt x="28" y="471"/>
                    <a:pt x="28" y="471"/>
                    <a:pt x="28" y="471"/>
                  </a:cubicBezTo>
                  <a:lnTo>
                    <a:pt x="154" y="142"/>
                  </a:lnTo>
                  <a:close/>
                  <a:moveTo>
                    <a:pt x="200" y="309"/>
                  </a:moveTo>
                  <a:cubicBezTo>
                    <a:pt x="200" y="274"/>
                    <a:pt x="200" y="274"/>
                    <a:pt x="200" y="274"/>
                  </a:cubicBezTo>
                  <a:cubicBezTo>
                    <a:pt x="200" y="270"/>
                    <a:pt x="196" y="267"/>
                    <a:pt x="193" y="267"/>
                  </a:cubicBezTo>
                  <a:cubicBezTo>
                    <a:pt x="189" y="267"/>
                    <a:pt x="186" y="270"/>
                    <a:pt x="186" y="274"/>
                  </a:cubicBezTo>
                  <a:cubicBezTo>
                    <a:pt x="186" y="309"/>
                    <a:pt x="186" y="309"/>
                    <a:pt x="186" y="309"/>
                  </a:cubicBezTo>
                  <a:cubicBezTo>
                    <a:pt x="132" y="309"/>
                    <a:pt x="132" y="309"/>
                    <a:pt x="132" y="309"/>
                  </a:cubicBezTo>
                  <a:cubicBezTo>
                    <a:pt x="188" y="160"/>
                    <a:pt x="188" y="160"/>
                    <a:pt x="188" y="160"/>
                  </a:cubicBezTo>
                  <a:cubicBezTo>
                    <a:pt x="190" y="161"/>
                    <a:pt x="191" y="161"/>
                    <a:pt x="193" y="161"/>
                  </a:cubicBezTo>
                  <a:cubicBezTo>
                    <a:pt x="194" y="161"/>
                    <a:pt x="195" y="161"/>
                    <a:pt x="196" y="160"/>
                  </a:cubicBezTo>
                  <a:cubicBezTo>
                    <a:pt x="253" y="309"/>
                    <a:pt x="253" y="309"/>
                    <a:pt x="253" y="309"/>
                  </a:cubicBezTo>
                  <a:lnTo>
                    <a:pt x="200" y="309"/>
                  </a:lnTo>
                  <a:close/>
                  <a:moveTo>
                    <a:pt x="342" y="503"/>
                  </a:moveTo>
                  <a:cubicBezTo>
                    <a:pt x="210" y="157"/>
                    <a:pt x="210" y="157"/>
                    <a:pt x="210" y="157"/>
                  </a:cubicBezTo>
                  <a:cubicBezTo>
                    <a:pt x="218" y="154"/>
                    <a:pt x="225" y="149"/>
                    <a:pt x="231" y="143"/>
                  </a:cubicBezTo>
                  <a:cubicBezTo>
                    <a:pt x="298" y="319"/>
                    <a:pt x="298" y="319"/>
                    <a:pt x="298" y="319"/>
                  </a:cubicBezTo>
                  <a:cubicBezTo>
                    <a:pt x="298" y="319"/>
                    <a:pt x="298" y="319"/>
                    <a:pt x="298" y="319"/>
                  </a:cubicBezTo>
                  <a:cubicBezTo>
                    <a:pt x="356" y="471"/>
                    <a:pt x="356" y="471"/>
                    <a:pt x="356" y="471"/>
                  </a:cubicBezTo>
                  <a:lnTo>
                    <a:pt x="342" y="503"/>
                  </a:lnTo>
                  <a:close/>
                </a:path>
              </a:pathLst>
            </a:custGeom>
            <a:solidFill>
              <a:srgbClr val="FFFFFF"/>
            </a:solidFill>
            <a:ln>
              <a:noFill/>
            </a:ln>
          </p:spPr>
          <p:txBody>
            <a:bodyPr anchorCtr="0" anchor="t" bIns="45700" lIns="91425" spcFirstLastPara="1" rIns="91425" wrap="square" tIns="45700">
              <a:noAutofit/>
            </a:bodyPr>
            <a:lstStyle/>
            <a:p>
              <a:pPr indent="0" lvl="0" marL="0" marR="0" rtl="0" algn="r">
                <a:spcBef>
                  <a:spcPts val="0"/>
                </a:spcBef>
                <a:spcAft>
                  <a:spcPts val="0"/>
                </a:spcAft>
                <a:buNone/>
              </a:pPr>
              <a:r>
                <a:t/>
              </a:r>
              <a:endParaRPr sz="1800">
                <a:solidFill>
                  <a:srgbClr val="7F7F7F"/>
                </a:solidFill>
                <a:latin typeface="Lato Light"/>
                <a:ea typeface="Lato Light"/>
                <a:cs typeface="Lato Light"/>
                <a:sym typeface="Lato Light"/>
              </a:endParaRPr>
            </a:p>
          </p:txBody>
        </p:sp>
        <p:sp>
          <p:nvSpPr>
            <p:cNvPr id="10505" name="Google Shape;10505;p236"/>
            <p:cNvSpPr/>
            <p:nvPr/>
          </p:nvSpPr>
          <p:spPr>
            <a:xfrm flipH="1">
              <a:off x="9242515" y="4343251"/>
              <a:ext cx="309861" cy="364984"/>
            </a:xfrm>
            <a:custGeom>
              <a:rect b="b" l="l" r="r" t="t"/>
              <a:pathLst>
                <a:path extrusionOk="0" h="676" w="546">
                  <a:moveTo>
                    <a:pt x="408" y="207"/>
                  </a:moveTo>
                  <a:cubicBezTo>
                    <a:pt x="404" y="203"/>
                    <a:pt x="404" y="203"/>
                    <a:pt x="404" y="203"/>
                  </a:cubicBezTo>
                  <a:cubicBezTo>
                    <a:pt x="398" y="198"/>
                    <a:pt x="392" y="191"/>
                    <a:pt x="386" y="185"/>
                  </a:cubicBezTo>
                  <a:cubicBezTo>
                    <a:pt x="334" y="134"/>
                    <a:pt x="275" y="76"/>
                    <a:pt x="302" y="11"/>
                  </a:cubicBezTo>
                  <a:cubicBezTo>
                    <a:pt x="303" y="7"/>
                    <a:pt x="302" y="4"/>
                    <a:pt x="299" y="2"/>
                  </a:cubicBezTo>
                  <a:cubicBezTo>
                    <a:pt x="296" y="0"/>
                    <a:pt x="293" y="0"/>
                    <a:pt x="290" y="3"/>
                  </a:cubicBezTo>
                  <a:cubicBezTo>
                    <a:pt x="237" y="50"/>
                    <a:pt x="206" y="89"/>
                    <a:pt x="206" y="146"/>
                  </a:cubicBezTo>
                  <a:cubicBezTo>
                    <a:pt x="206" y="176"/>
                    <a:pt x="213" y="201"/>
                    <a:pt x="218" y="221"/>
                  </a:cubicBezTo>
                  <a:cubicBezTo>
                    <a:pt x="222" y="235"/>
                    <a:pt x="225" y="247"/>
                    <a:pt x="225" y="257"/>
                  </a:cubicBezTo>
                  <a:cubicBezTo>
                    <a:pt x="225" y="277"/>
                    <a:pt x="208" y="294"/>
                    <a:pt x="189" y="294"/>
                  </a:cubicBezTo>
                  <a:cubicBezTo>
                    <a:pt x="179" y="294"/>
                    <a:pt x="168" y="289"/>
                    <a:pt x="161" y="281"/>
                  </a:cubicBezTo>
                  <a:cubicBezTo>
                    <a:pt x="156" y="274"/>
                    <a:pt x="154" y="266"/>
                    <a:pt x="157" y="257"/>
                  </a:cubicBezTo>
                  <a:cubicBezTo>
                    <a:pt x="157" y="255"/>
                    <a:pt x="156" y="252"/>
                    <a:pt x="154" y="250"/>
                  </a:cubicBezTo>
                  <a:cubicBezTo>
                    <a:pt x="152" y="248"/>
                    <a:pt x="148" y="248"/>
                    <a:pt x="146" y="250"/>
                  </a:cubicBezTo>
                  <a:cubicBezTo>
                    <a:pt x="141" y="253"/>
                    <a:pt x="136" y="256"/>
                    <a:pt x="132" y="259"/>
                  </a:cubicBezTo>
                  <a:cubicBezTo>
                    <a:pt x="73" y="297"/>
                    <a:pt x="0" y="344"/>
                    <a:pt x="0" y="457"/>
                  </a:cubicBezTo>
                  <a:cubicBezTo>
                    <a:pt x="0" y="599"/>
                    <a:pt x="157" y="658"/>
                    <a:pt x="225" y="676"/>
                  </a:cubicBezTo>
                  <a:cubicBezTo>
                    <a:pt x="226" y="676"/>
                    <a:pt x="226" y="676"/>
                    <a:pt x="227" y="676"/>
                  </a:cubicBezTo>
                  <a:cubicBezTo>
                    <a:pt x="227" y="676"/>
                    <a:pt x="227" y="676"/>
                    <a:pt x="227" y="676"/>
                  </a:cubicBezTo>
                  <a:cubicBezTo>
                    <a:pt x="231" y="676"/>
                    <a:pt x="234" y="673"/>
                    <a:pt x="234" y="669"/>
                  </a:cubicBezTo>
                  <a:cubicBezTo>
                    <a:pt x="234" y="667"/>
                    <a:pt x="232" y="664"/>
                    <a:pt x="230" y="663"/>
                  </a:cubicBezTo>
                  <a:cubicBezTo>
                    <a:pt x="225" y="661"/>
                    <a:pt x="225" y="661"/>
                    <a:pt x="225" y="661"/>
                  </a:cubicBezTo>
                  <a:cubicBezTo>
                    <a:pt x="170" y="631"/>
                    <a:pt x="141" y="616"/>
                    <a:pt x="130" y="575"/>
                  </a:cubicBezTo>
                  <a:cubicBezTo>
                    <a:pt x="135" y="576"/>
                    <a:pt x="140" y="577"/>
                    <a:pt x="145" y="577"/>
                  </a:cubicBezTo>
                  <a:cubicBezTo>
                    <a:pt x="154" y="577"/>
                    <a:pt x="167" y="574"/>
                    <a:pt x="178" y="560"/>
                  </a:cubicBezTo>
                  <a:cubicBezTo>
                    <a:pt x="195" y="539"/>
                    <a:pt x="188" y="522"/>
                    <a:pt x="181" y="504"/>
                  </a:cubicBezTo>
                  <a:cubicBezTo>
                    <a:pt x="176" y="491"/>
                    <a:pt x="171" y="476"/>
                    <a:pt x="171" y="455"/>
                  </a:cubicBezTo>
                  <a:cubicBezTo>
                    <a:pt x="171" y="427"/>
                    <a:pt x="194" y="408"/>
                    <a:pt x="223" y="385"/>
                  </a:cubicBezTo>
                  <a:cubicBezTo>
                    <a:pt x="238" y="373"/>
                    <a:pt x="253" y="361"/>
                    <a:pt x="267" y="346"/>
                  </a:cubicBezTo>
                  <a:cubicBezTo>
                    <a:pt x="299" y="313"/>
                    <a:pt x="310" y="290"/>
                    <a:pt x="315" y="272"/>
                  </a:cubicBezTo>
                  <a:cubicBezTo>
                    <a:pt x="324" y="285"/>
                    <a:pt x="339" y="311"/>
                    <a:pt x="339" y="340"/>
                  </a:cubicBezTo>
                  <a:cubicBezTo>
                    <a:pt x="339" y="367"/>
                    <a:pt x="324" y="387"/>
                    <a:pt x="309" y="407"/>
                  </a:cubicBezTo>
                  <a:cubicBezTo>
                    <a:pt x="295" y="426"/>
                    <a:pt x="282" y="444"/>
                    <a:pt x="282" y="467"/>
                  </a:cubicBezTo>
                  <a:cubicBezTo>
                    <a:pt x="282" y="501"/>
                    <a:pt x="301" y="520"/>
                    <a:pt x="336" y="520"/>
                  </a:cubicBezTo>
                  <a:cubicBezTo>
                    <a:pt x="348" y="520"/>
                    <a:pt x="360" y="515"/>
                    <a:pt x="369" y="505"/>
                  </a:cubicBezTo>
                  <a:cubicBezTo>
                    <a:pt x="378" y="496"/>
                    <a:pt x="383" y="484"/>
                    <a:pt x="385" y="471"/>
                  </a:cubicBezTo>
                  <a:cubicBezTo>
                    <a:pt x="398" y="486"/>
                    <a:pt x="418" y="520"/>
                    <a:pt x="418" y="552"/>
                  </a:cubicBezTo>
                  <a:cubicBezTo>
                    <a:pt x="418" y="609"/>
                    <a:pt x="386" y="634"/>
                    <a:pt x="346" y="662"/>
                  </a:cubicBezTo>
                  <a:cubicBezTo>
                    <a:pt x="343" y="664"/>
                    <a:pt x="342" y="668"/>
                    <a:pt x="343" y="671"/>
                  </a:cubicBezTo>
                  <a:cubicBezTo>
                    <a:pt x="345" y="674"/>
                    <a:pt x="349" y="675"/>
                    <a:pt x="352" y="674"/>
                  </a:cubicBezTo>
                  <a:cubicBezTo>
                    <a:pt x="486" y="621"/>
                    <a:pt x="546" y="555"/>
                    <a:pt x="546" y="459"/>
                  </a:cubicBezTo>
                  <a:cubicBezTo>
                    <a:pt x="546" y="348"/>
                    <a:pt x="476" y="276"/>
                    <a:pt x="408" y="207"/>
                  </a:cubicBezTo>
                  <a:close/>
                  <a:moveTo>
                    <a:pt x="397" y="639"/>
                  </a:moveTo>
                  <a:cubicBezTo>
                    <a:pt x="417" y="618"/>
                    <a:pt x="432" y="591"/>
                    <a:pt x="432" y="552"/>
                  </a:cubicBezTo>
                  <a:cubicBezTo>
                    <a:pt x="432" y="508"/>
                    <a:pt x="398" y="457"/>
                    <a:pt x="382" y="450"/>
                  </a:cubicBezTo>
                  <a:cubicBezTo>
                    <a:pt x="381" y="449"/>
                    <a:pt x="380" y="449"/>
                    <a:pt x="379" y="449"/>
                  </a:cubicBezTo>
                  <a:cubicBezTo>
                    <a:pt x="378" y="449"/>
                    <a:pt x="376" y="450"/>
                    <a:pt x="375" y="450"/>
                  </a:cubicBezTo>
                  <a:cubicBezTo>
                    <a:pt x="373" y="452"/>
                    <a:pt x="372" y="454"/>
                    <a:pt x="372" y="457"/>
                  </a:cubicBezTo>
                  <a:cubicBezTo>
                    <a:pt x="373" y="471"/>
                    <a:pt x="368" y="486"/>
                    <a:pt x="359" y="495"/>
                  </a:cubicBezTo>
                  <a:cubicBezTo>
                    <a:pt x="354" y="500"/>
                    <a:pt x="346" y="506"/>
                    <a:pt x="336" y="506"/>
                  </a:cubicBezTo>
                  <a:cubicBezTo>
                    <a:pt x="309" y="506"/>
                    <a:pt x="296" y="494"/>
                    <a:pt x="296" y="467"/>
                  </a:cubicBezTo>
                  <a:cubicBezTo>
                    <a:pt x="296" y="449"/>
                    <a:pt x="308" y="433"/>
                    <a:pt x="320" y="415"/>
                  </a:cubicBezTo>
                  <a:cubicBezTo>
                    <a:pt x="336" y="395"/>
                    <a:pt x="353" y="371"/>
                    <a:pt x="353" y="340"/>
                  </a:cubicBezTo>
                  <a:cubicBezTo>
                    <a:pt x="353" y="296"/>
                    <a:pt x="324" y="257"/>
                    <a:pt x="315" y="251"/>
                  </a:cubicBezTo>
                  <a:cubicBezTo>
                    <a:pt x="313" y="250"/>
                    <a:pt x="310" y="249"/>
                    <a:pt x="308" y="250"/>
                  </a:cubicBezTo>
                  <a:cubicBezTo>
                    <a:pt x="306" y="251"/>
                    <a:pt x="304" y="253"/>
                    <a:pt x="304" y="256"/>
                  </a:cubicBezTo>
                  <a:cubicBezTo>
                    <a:pt x="301" y="274"/>
                    <a:pt x="294" y="297"/>
                    <a:pt x="256" y="337"/>
                  </a:cubicBezTo>
                  <a:cubicBezTo>
                    <a:pt x="243" y="351"/>
                    <a:pt x="229" y="362"/>
                    <a:pt x="215" y="374"/>
                  </a:cubicBezTo>
                  <a:cubicBezTo>
                    <a:pt x="185" y="398"/>
                    <a:pt x="157" y="420"/>
                    <a:pt x="157" y="455"/>
                  </a:cubicBezTo>
                  <a:cubicBezTo>
                    <a:pt x="157" y="479"/>
                    <a:pt x="163" y="496"/>
                    <a:pt x="168" y="509"/>
                  </a:cubicBezTo>
                  <a:cubicBezTo>
                    <a:pt x="175" y="527"/>
                    <a:pt x="179" y="537"/>
                    <a:pt x="167" y="552"/>
                  </a:cubicBezTo>
                  <a:cubicBezTo>
                    <a:pt x="161" y="560"/>
                    <a:pt x="154" y="563"/>
                    <a:pt x="145" y="563"/>
                  </a:cubicBezTo>
                  <a:cubicBezTo>
                    <a:pt x="136" y="563"/>
                    <a:pt x="128" y="558"/>
                    <a:pt x="125" y="556"/>
                  </a:cubicBezTo>
                  <a:cubicBezTo>
                    <a:pt x="123" y="554"/>
                    <a:pt x="120" y="553"/>
                    <a:pt x="117" y="555"/>
                  </a:cubicBezTo>
                  <a:cubicBezTo>
                    <a:pt x="114" y="556"/>
                    <a:pt x="113" y="559"/>
                    <a:pt x="113" y="562"/>
                  </a:cubicBezTo>
                  <a:cubicBezTo>
                    <a:pt x="119" y="598"/>
                    <a:pt x="134" y="619"/>
                    <a:pt x="158" y="637"/>
                  </a:cubicBezTo>
                  <a:cubicBezTo>
                    <a:pt x="90" y="607"/>
                    <a:pt x="14" y="552"/>
                    <a:pt x="14" y="457"/>
                  </a:cubicBezTo>
                  <a:cubicBezTo>
                    <a:pt x="14" y="352"/>
                    <a:pt x="83" y="307"/>
                    <a:pt x="139" y="271"/>
                  </a:cubicBezTo>
                  <a:cubicBezTo>
                    <a:pt x="140" y="270"/>
                    <a:pt x="141" y="270"/>
                    <a:pt x="142" y="269"/>
                  </a:cubicBezTo>
                  <a:cubicBezTo>
                    <a:pt x="143" y="276"/>
                    <a:pt x="146" y="283"/>
                    <a:pt x="150" y="289"/>
                  </a:cubicBezTo>
                  <a:cubicBezTo>
                    <a:pt x="159" y="301"/>
                    <a:pt x="175" y="308"/>
                    <a:pt x="189" y="308"/>
                  </a:cubicBezTo>
                  <a:cubicBezTo>
                    <a:pt x="216" y="308"/>
                    <a:pt x="239" y="284"/>
                    <a:pt x="239" y="257"/>
                  </a:cubicBezTo>
                  <a:cubicBezTo>
                    <a:pt x="239" y="245"/>
                    <a:pt x="236" y="232"/>
                    <a:pt x="232" y="218"/>
                  </a:cubicBezTo>
                  <a:cubicBezTo>
                    <a:pt x="226" y="197"/>
                    <a:pt x="220" y="175"/>
                    <a:pt x="220" y="146"/>
                  </a:cubicBezTo>
                  <a:cubicBezTo>
                    <a:pt x="220" y="105"/>
                    <a:pt x="237" y="73"/>
                    <a:pt x="282" y="30"/>
                  </a:cubicBezTo>
                  <a:cubicBezTo>
                    <a:pt x="273" y="93"/>
                    <a:pt x="329" y="149"/>
                    <a:pt x="376" y="195"/>
                  </a:cubicBezTo>
                  <a:cubicBezTo>
                    <a:pt x="382" y="201"/>
                    <a:pt x="388" y="207"/>
                    <a:pt x="394" y="213"/>
                  </a:cubicBezTo>
                  <a:cubicBezTo>
                    <a:pt x="398" y="217"/>
                    <a:pt x="398" y="217"/>
                    <a:pt x="398" y="217"/>
                  </a:cubicBezTo>
                  <a:cubicBezTo>
                    <a:pt x="467" y="287"/>
                    <a:pt x="532" y="353"/>
                    <a:pt x="532" y="459"/>
                  </a:cubicBezTo>
                  <a:cubicBezTo>
                    <a:pt x="532" y="537"/>
                    <a:pt x="491" y="592"/>
                    <a:pt x="397" y="63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r">
                <a:spcBef>
                  <a:spcPts val="0"/>
                </a:spcBef>
                <a:spcAft>
                  <a:spcPts val="0"/>
                </a:spcAft>
                <a:buNone/>
              </a:pPr>
              <a:r>
                <a:t/>
              </a:r>
              <a:endParaRPr sz="1800">
                <a:solidFill>
                  <a:srgbClr val="7F7F7F"/>
                </a:solidFill>
                <a:latin typeface="Lato Light"/>
                <a:ea typeface="Lato Light"/>
                <a:cs typeface="Lato Light"/>
                <a:sym typeface="Lato Light"/>
              </a:endParaRPr>
            </a:p>
          </p:txBody>
        </p:sp>
        <p:grpSp>
          <p:nvGrpSpPr>
            <p:cNvPr id="10506" name="Google Shape;10506;p236"/>
            <p:cNvGrpSpPr/>
            <p:nvPr/>
          </p:nvGrpSpPr>
          <p:grpSpPr>
            <a:xfrm>
              <a:off x="10399927" y="4356078"/>
              <a:ext cx="384102" cy="362909"/>
              <a:chOff x="2382380" y="4021877"/>
              <a:chExt cx="470059" cy="550069"/>
            </a:xfrm>
          </p:grpSpPr>
          <p:sp>
            <p:nvSpPr>
              <p:cNvPr id="10507" name="Google Shape;10507;p236"/>
              <p:cNvSpPr/>
              <p:nvPr/>
            </p:nvSpPr>
            <p:spPr>
              <a:xfrm>
                <a:off x="2382380" y="4021877"/>
                <a:ext cx="470059" cy="550069"/>
              </a:xfrm>
              <a:custGeom>
                <a:rect b="b" l="l" r="r" t="t"/>
                <a:pathLst>
                  <a:path extrusionOk="0" h="732" w="626">
                    <a:moveTo>
                      <a:pt x="295" y="732"/>
                    </a:moveTo>
                    <a:cubicBezTo>
                      <a:pt x="231" y="732"/>
                      <a:pt x="168" y="716"/>
                      <a:pt x="112" y="686"/>
                    </a:cubicBezTo>
                    <a:cubicBezTo>
                      <a:pt x="109" y="685"/>
                      <a:pt x="107" y="681"/>
                      <a:pt x="109" y="677"/>
                    </a:cubicBezTo>
                    <a:cubicBezTo>
                      <a:pt x="124" y="640"/>
                      <a:pt x="145" y="561"/>
                      <a:pt x="120" y="462"/>
                    </a:cubicBezTo>
                    <a:cubicBezTo>
                      <a:pt x="118" y="454"/>
                      <a:pt x="106" y="443"/>
                      <a:pt x="92" y="430"/>
                    </a:cubicBezTo>
                    <a:cubicBezTo>
                      <a:pt x="55" y="396"/>
                      <a:pt x="0" y="345"/>
                      <a:pt x="0" y="249"/>
                    </a:cubicBezTo>
                    <a:cubicBezTo>
                      <a:pt x="0" y="84"/>
                      <a:pt x="97" y="0"/>
                      <a:pt x="289" y="0"/>
                    </a:cubicBezTo>
                    <a:cubicBezTo>
                      <a:pt x="381" y="0"/>
                      <a:pt x="453" y="28"/>
                      <a:pt x="504" y="82"/>
                    </a:cubicBezTo>
                    <a:cubicBezTo>
                      <a:pt x="544" y="124"/>
                      <a:pt x="556" y="168"/>
                      <a:pt x="558" y="176"/>
                    </a:cubicBezTo>
                    <a:cubicBezTo>
                      <a:pt x="562" y="192"/>
                      <a:pt x="566" y="218"/>
                      <a:pt x="566" y="236"/>
                    </a:cubicBezTo>
                    <a:cubicBezTo>
                      <a:pt x="566" y="248"/>
                      <a:pt x="561" y="263"/>
                      <a:pt x="558" y="273"/>
                    </a:cubicBezTo>
                    <a:cubicBezTo>
                      <a:pt x="557" y="276"/>
                      <a:pt x="556" y="280"/>
                      <a:pt x="556" y="281"/>
                    </a:cubicBezTo>
                    <a:cubicBezTo>
                      <a:pt x="558" y="294"/>
                      <a:pt x="591" y="348"/>
                      <a:pt x="607" y="374"/>
                    </a:cubicBezTo>
                    <a:cubicBezTo>
                      <a:pt x="624" y="402"/>
                      <a:pt x="625" y="404"/>
                      <a:pt x="625" y="406"/>
                    </a:cubicBezTo>
                    <a:cubicBezTo>
                      <a:pt x="626" y="413"/>
                      <a:pt x="619" y="426"/>
                      <a:pt x="611" y="431"/>
                    </a:cubicBezTo>
                    <a:cubicBezTo>
                      <a:pt x="606" y="434"/>
                      <a:pt x="591" y="437"/>
                      <a:pt x="582" y="439"/>
                    </a:cubicBezTo>
                    <a:cubicBezTo>
                      <a:pt x="582" y="445"/>
                      <a:pt x="581" y="452"/>
                      <a:pt x="581" y="454"/>
                    </a:cubicBezTo>
                    <a:cubicBezTo>
                      <a:pt x="582" y="455"/>
                      <a:pt x="582" y="455"/>
                      <a:pt x="582" y="456"/>
                    </a:cubicBezTo>
                    <a:cubicBezTo>
                      <a:pt x="586" y="463"/>
                      <a:pt x="589" y="470"/>
                      <a:pt x="588" y="476"/>
                    </a:cubicBezTo>
                    <a:cubicBezTo>
                      <a:pt x="587" y="482"/>
                      <a:pt x="581" y="488"/>
                      <a:pt x="576" y="492"/>
                    </a:cubicBezTo>
                    <a:cubicBezTo>
                      <a:pt x="577" y="497"/>
                      <a:pt x="579" y="502"/>
                      <a:pt x="579" y="506"/>
                    </a:cubicBezTo>
                    <a:cubicBezTo>
                      <a:pt x="578" y="509"/>
                      <a:pt x="576" y="513"/>
                      <a:pt x="573" y="519"/>
                    </a:cubicBezTo>
                    <a:cubicBezTo>
                      <a:pt x="570" y="525"/>
                      <a:pt x="566" y="532"/>
                      <a:pt x="565" y="537"/>
                    </a:cubicBezTo>
                    <a:cubicBezTo>
                      <a:pt x="565" y="537"/>
                      <a:pt x="565" y="541"/>
                      <a:pt x="565" y="543"/>
                    </a:cubicBezTo>
                    <a:cubicBezTo>
                      <a:pt x="566" y="552"/>
                      <a:pt x="568" y="566"/>
                      <a:pt x="565" y="583"/>
                    </a:cubicBezTo>
                    <a:cubicBezTo>
                      <a:pt x="558" y="616"/>
                      <a:pt x="529" y="616"/>
                      <a:pt x="519" y="616"/>
                    </a:cubicBezTo>
                    <a:cubicBezTo>
                      <a:pt x="517" y="616"/>
                      <a:pt x="516" y="616"/>
                      <a:pt x="515" y="616"/>
                    </a:cubicBezTo>
                    <a:cubicBezTo>
                      <a:pt x="500" y="616"/>
                      <a:pt x="418" y="598"/>
                      <a:pt x="391" y="591"/>
                    </a:cubicBezTo>
                    <a:cubicBezTo>
                      <a:pt x="389" y="606"/>
                      <a:pt x="386" y="653"/>
                      <a:pt x="387" y="715"/>
                    </a:cubicBezTo>
                    <a:cubicBezTo>
                      <a:pt x="387" y="718"/>
                      <a:pt x="385" y="721"/>
                      <a:pt x="382" y="722"/>
                    </a:cubicBezTo>
                    <a:cubicBezTo>
                      <a:pt x="353" y="729"/>
                      <a:pt x="324" y="732"/>
                      <a:pt x="295" y="732"/>
                    </a:cubicBezTo>
                    <a:moveTo>
                      <a:pt x="124" y="677"/>
                    </a:moveTo>
                    <a:cubicBezTo>
                      <a:pt x="200" y="716"/>
                      <a:pt x="288" y="728"/>
                      <a:pt x="373" y="710"/>
                    </a:cubicBezTo>
                    <a:cubicBezTo>
                      <a:pt x="373" y="669"/>
                      <a:pt x="373" y="587"/>
                      <a:pt x="382" y="578"/>
                    </a:cubicBezTo>
                    <a:cubicBezTo>
                      <a:pt x="384" y="576"/>
                      <a:pt x="387" y="575"/>
                      <a:pt x="389" y="576"/>
                    </a:cubicBezTo>
                    <a:cubicBezTo>
                      <a:pt x="405" y="581"/>
                      <a:pt x="501" y="602"/>
                      <a:pt x="515" y="602"/>
                    </a:cubicBezTo>
                    <a:cubicBezTo>
                      <a:pt x="516" y="602"/>
                      <a:pt x="517" y="602"/>
                      <a:pt x="519" y="602"/>
                    </a:cubicBezTo>
                    <a:cubicBezTo>
                      <a:pt x="535" y="602"/>
                      <a:pt x="547" y="598"/>
                      <a:pt x="551" y="580"/>
                    </a:cubicBezTo>
                    <a:cubicBezTo>
                      <a:pt x="554" y="566"/>
                      <a:pt x="553" y="553"/>
                      <a:pt x="551" y="545"/>
                    </a:cubicBezTo>
                    <a:cubicBezTo>
                      <a:pt x="551" y="539"/>
                      <a:pt x="550" y="536"/>
                      <a:pt x="551" y="533"/>
                    </a:cubicBezTo>
                    <a:cubicBezTo>
                      <a:pt x="553" y="526"/>
                      <a:pt x="557" y="519"/>
                      <a:pt x="560" y="513"/>
                    </a:cubicBezTo>
                    <a:cubicBezTo>
                      <a:pt x="562" y="510"/>
                      <a:pt x="564" y="506"/>
                      <a:pt x="565" y="504"/>
                    </a:cubicBezTo>
                    <a:cubicBezTo>
                      <a:pt x="565" y="503"/>
                      <a:pt x="563" y="498"/>
                      <a:pt x="561" y="493"/>
                    </a:cubicBezTo>
                    <a:cubicBezTo>
                      <a:pt x="560" y="490"/>
                      <a:pt x="560" y="487"/>
                      <a:pt x="563" y="485"/>
                    </a:cubicBezTo>
                    <a:cubicBezTo>
                      <a:pt x="568" y="481"/>
                      <a:pt x="573" y="475"/>
                      <a:pt x="574" y="473"/>
                    </a:cubicBezTo>
                    <a:cubicBezTo>
                      <a:pt x="574" y="472"/>
                      <a:pt x="573" y="468"/>
                      <a:pt x="570" y="462"/>
                    </a:cubicBezTo>
                    <a:cubicBezTo>
                      <a:pt x="569" y="460"/>
                      <a:pt x="568" y="459"/>
                      <a:pt x="568" y="458"/>
                    </a:cubicBezTo>
                    <a:cubicBezTo>
                      <a:pt x="568" y="457"/>
                      <a:pt x="567" y="454"/>
                      <a:pt x="569" y="432"/>
                    </a:cubicBezTo>
                    <a:cubicBezTo>
                      <a:pt x="569" y="429"/>
                      <a:pt x="571" y="427"/>
                      <a:pt x="575" y="426"/>
                    </a:cubicBezTo>
                    <a:cubicBezTo>
                      <a:pt x="587" y="424"/>
                      <a:pt x="601" y="421"/>
                      <a:pt x="604" y="419"/>
                    </a:cubicBezTo>
                    <a:cubicBezTo>
                      <a:pt x="607" y="417"/>
                      <a:pt x="610" y="411"/>
                      <a:pt x="611" y="408"/>
                    </a:cubicBezTo>
                    <a:cubicBezTo>
                      <a:pt x="609" y="404"/>
                      <a:pt x="602" y="392"/>
                      <a:pt x="595" y="381"/>
                    </a:cubicBezTo>
                    <a:cubicBezTo>
                      <a:pt x="567" y="335"/>
                      <a:pt x="544" y="295"/>
                      <a:pt x="542" y="282"/>
                    </a:cubicBezTo>
                    <a:cubicBezTo>
                      <a:pt x="542" y="280"/>
                      <a:pt x="542" y="277"/>
                      <a:pt x="545" y="269"/>
                    </a:cubicBezTo>
                    <a:cubicBezTo>
                      <a:pt x="548" y="260"/>
                      <a:pt x="552" y="246"/>
                      <a:pt x="552" y="236"/>
                    </a:cubicBezTo>
                    <a:cubicBezTo>
                      <a:pt x="552" y="220"/>
                      <a:pt x="548" y="195"/>
                      <a:pt x="545" y="179"/>
                    </a:cubicBezTo>
                    <a:cubicBezTo>
                      <a:pt x="544" y="175"/>
                      <a:pt x="532" y="132"/>
                      <a:pt x="494" y="92"/>
                    </a:cubicBezTo>
                    <a:cubicBezTo>
                      <a:pt x="446" y="40"/>
                      <a:pt x="377" y="14"/>
                      <a:pt x="289" y="14"/>
                    </a:cubicBezTo>
                    <a:cubicBezTo>
                      <a:pt x="190" y="14"/>
                      <a:pt x="116" y="38"/>
                      <a:pt x="71" y="84"/>
                    </a:cubicBezTo>
                    <a:cubicBezTo>
                      <a:pt x="33" y="123"/>
                      <a:pt x="14" y="178"/>
                      <a:pt x="14" y="249"/>
                    </a:cubicBezTo>
                    <a:cubicBezTo>
                      <a:pt x="14" y="339"/>
                      <a:pt x="67" y="388"/>
                      <a:pt x="102" y="420"/>
                    </a:cubicBezTo>
                    <a:cubicBezTo>
                      <a:pt x="118" y="435"/>
                      <a:pt x="130" y="447"/>
                      <a:pt x="133" y="458"/>
                    </a:cubicBezTo>
                    <a:cubicBezTo>
                      <a:pt x="158" y="556"/>
                      <a:pt x="139" y="635"/>
                      <a:pt x="124" y="67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08" name="Google Shape;10508;p236"/>
              <p:cNvSpPr/>
              <p:nvPr/>
            </p:nvSpPr>
            <p:spPr>
              <a:xfrm>
                <a:off x="2440165" y="4070772"/>
                <a:ext cx="302260" cy="250032"/>
              </a:xfrm>
              <a:custGeom>
                <a:rect b="b" l="l" r="r" t="t"/>
                <a:pathLst>
                  <a:path extrusionOk="0" h="332" w="402">
                    <a:moveTo>
                      <a:pt x="119" y="332"/>
                    </a:moveTo>
                    <a:cubicBezTo>
                      <a:pt x="102" y="332"/>
                      <a:pt x="82" y="322"/>
                      <a:pt x="66" y="306"/>
                    </a:cubicBezTo>
                    <a:cubicBezTo>
                      <a:pt x="56" y="297"/>
                      <a:pt x="45" y="275"/>
                      <a:pt x="42" y="260"/>
                    </a:cubicBezTo>
                    <a:cubicBezTo>
                      <a:pt x="28" y="256"/>
                      <a:pt x="0" y="240"/>
                      <a:pt x="0" y="178"/>
                    </a:cubicBezTo>
                    <a:cubicBezTo>
                      <a:pt x="0" y="65"/>
                      <a:pt x="76" y="0"/>
                      <a:pt x="209" y="0"/>
                    </a:cubicBezTo>
                    <a:cubicBezTo>
                      <a:pt x="258" y="0"/>
                      <a:pt x="306" y="16"/>
                      <a:pt x="345" y="46"/>
                    </a:cubicBezTo>
                    <a:cubicBezTo>
                      <a:pt x="380" y="74"/>
                      <a:pt x="402" y="109"/>
                      <a:pt x="402" y="140"/>
                    </a:cubicBezTo>
                    <a:cubicBezTo>
                      <a:pt x="402" y="196"/>
                      <a:pt x="350" y="203"/>
                      <a:pt x="310" y="203"/>
                    </a:cubicBezTo>
                    <a:cubicBezTo>
                      <a:pt x="302" y="203"/>
                      <a:pt x="292" y="202"/>
                      <a:pt x="281" y="202"/>
                    </a:cubicBezTo>
                    <a:cubicBezTo>
                      <a:pt x="275" y="219"/>
                      <a:pt x="257" y="236"/>
                      <a:pt x="233" y="236"/>
                    </a:cubicBezTo>
                    <a:cubicBezTo>
                      <a:pt x="229" y="236"/>
                      <a:pt x="225" y="236"/>
                      <a:pt x="220" y="235"/>
                    </a:cubicBezTo>
                    <a:cubicBezTo>
                      <a:pt x="220" y="243"/>
                      <a:pt x="217" y="251"/>
                      <a:pt x="212" y="260"/>
                    </a:cubicBezTo>
                    <a:cubicBezTo>
                      <a:pt x="203" y="275"/>
                      <a:pt x="185" y="291"/>
                      <a:pt x="161" y="294"/>
                    </a:cubicBezTo>
                    <a:cubicBezTo>
                      <a:pt x="155" y="318"/>
                      <a:pt x="140" y="332"/>
                      <a:pt x="119" y="332"/>
                    </a:cubicBezTo>
                    <a:moveTo>
                      <a:pt x="209" y="14"/>
                    </a:moveTo>
                    <a:cubicBezTo>
                      <a:pt x="40" y="14"/>
                      <a:pt x="14" y="117"/>
                      <a:pt x="14" y="178"/>
                    </a:cubicBezTo>
                    <a:cubicBezTo>
                      <a:pt x="14" y="238"/>
                      <a:pt x="41" y="246"/>
                      <a:pt x="50" y="247"/>
                    </a:cubicBezTo>
                    <a:cubicBezTo>
                      <a:pt x="53" y="248"/>
                      <a:pt x="56" y="251"/>
                      <a:pt x="56" y="254"/>
                    </a:cubicBezTo>
                    <a:cubicBezTo>
                      <a:pt x="56" y="264"/>
                      <a:pt x="67" y="287"/>
                      <a:pt x="76" y="296"/>
                    </a:cubicBezTo>
                    <a:cubicBezTo>
                      <a:pt x="90" y="310"/>
                      <a:pt x="106" y="318"/>
                      <a:pt x="119" y="318"/>
                    </a:cubicBezTo>
                    <a:cubicBezTo>
                      <a:pt x="139" y="318"/>
                      <a:pt x="146" y="301"/>
                      <a:pt x="149" y="286"/>
                    </a:cubicBezTo>
                    <a:cubicBezTo>
                      <a:pt x="149" y="283"/>
                      <a:pt x="152" y="280"/>
                      <a:pt x="156" y="280"/>
                    </a:cubicBezTo>
                    <a:cubicBezTo>
                      <a:pt x="175" y="280"/>
                      <a:pt x="192" y="266"/>
                      <a:pt x="200" y="253"/>
                    </a:cubicBezTo>
                    <a:cubicBezTo>
                      <a:pt x="206" y="243"/>
                      <a:pt x="208" y="233"/>
                      <a:pt x="205" y="227"/>
                    </a:cubicBezTo>
                    <a:cubicBezTo>
                      <a:pt x="204" y="225"/>
                      <a:pt x="204" y="221"/>
                      <a:pt x="206" y="219"/>
                    </a:cubicBezTo>
                    <a:cubicBezTo>
                      <a:pt x="208" y="217"/>
                      <a:pt x="211" y="217"/>
                      <a:pt x="214" y="218"/>
                    </a:cubicBezTo>
                    <a:cubicBezTo>
                      <a:pt x="221" y="221"/>
                      <a:pt x="227" y="222"/>
                      <a:pt x="233" y="222"/>
                    </a:cubicBezTo>
                    <a:cubicBezTo>
                      <a:pt x="254" y="222"/>
                      <a:pt x="267" y="206"/>
                      <a:pt x="268" y="193"/>
                    </a:cubicBezTo>
                    <a:cubicBezTo>
                      <a:pt x="269" y="190"/>
                      <a:pt x="272" y="187"/>
                      <a:pt x="276" y="187"/>
                    </a:cubicBezTo>
                    <a:cubicBezTo>
                      <a:pt x="290" y="188"/>
                      <a:pt x="301" y="189"/>
                      <a:pt x="310" y="189"/>
                    </a:cubicBezTo>
                    <a:cubicBezTo>
                      <a:pt x="365" y="189"/>
                      <a:pt x="388" y="174"/>
                      <a:pt x="388" y="140"/>
                    </a:cubicBezTo>
                    <a:cubicBezTo>
                      <a:pt x="388" y="114"/>
                      <a:pt x="368" y="82"/>
                      <a:pt x="336" y="57"/>
                    </a:cubicBezTo>
                    <a:cubicBezTo>
                      <a:pt x="300" y="29"/>
                      <a:pt x="255" y="14"/>
                      <a:pt x="209" y="1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10509" name="Google Shape;10509;p236"/>
          <p:cNvSpPr txBox="1"/>
          <p:nvPr/>
        </p:nvSpPr>
        <p:spPr>
          <a:xfrm>
            <a:off x="2947752" y="2155466"/>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Plan Two</a:t>
            </a:r>
            <a:endParaRPr sz="2000">
              <a:solidFill>
                <a:schemeClr val="dk1"/>
              </a:solidFill>
              <a:latin typeface="Lato"/>
              <a:ea typeface="Lato"/>
              <a:cs typeface="Lato"/>
              <a:sym typeface="Lato"/>
            </a:endParaRPr>
          </a:p>
        </p:txBody>
      </p:sp>
      <p:sp>
        <p:nvSpPr>
          <p:cNvPr id="10510" name="Google Shape;10510;p236"/>
          <p:cNvSpPr txBox="1"/>
          <p:nvPr/>
        </p:nvSpPr>
        <p:spPr>
          <a:xfrm>
            <a:off x="1074514" y="2155466"/>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Plan One</a:t>
            </a:r>
            <a:endParaRPr sz="2000">
              <a:solidFill>
                <a:schemeClr val="dk1"/>
              </a:solidFill>
              <a:latin typeface="Lato"/>
              <a:ea typeface="Lato"/>
              <a:cs typeface="Lato"/>
              <a:sym typeface="Lato"/>
            </a:endParaRPr>
          </a:p>
        </p:txBody>
      </p:sp>
      <p:sp>
        <p:nvSpPr>
          <p:cNvPr id="10511" name="Google Shape;10511;p236"/>
          <p:cNvSpPr txBox="1"/>
          <p:nvPr/>
        </p:nvSpPr>
        <p:spPr>
          <a:xfrm>
            <a:off x="4894886" y="2155466"/>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Plan Three</a:t>
            </a:r>
            <a:endParaRPr sz="2000">
              <a:solidFill>
                <a:schemeClr val="dk1"/>
              </a:solidFill>
              <a:latin typeface="Lato"/>
              <a:ea typeface="Lato"/>
              <a:cs typeface="Lato"/>
              <a:sym typeface="Lato"/>
            </a:endParaRPr>
          </a:p>
        </p:txBody>
      </p:sp>
      <p:sp>
        <p:nvSpPr>
          <p:cNvPr id="10512" name="Google Shape;10512;p236"/>
          <p:cNvSpPr txBox="1"/>
          <p:nvPr/>
        </p:nvSpPr>
        <p:spPr>
          <a:xfrm>
            <a:off x="7004386" y="2155466"/>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Plan Four</a:t>
            </a:r>
            <a:endParaRPr sz="2000">
              <a:solidFill>
                <a:schemeClr val="dk1"/>
              </a:solidFill>
              <a:latin typeface="Lato"/>
              <a:ea typeface="Lato"/>
              <a:cs typeface="Lato"/>
              <a:sym typeface="Lato"/>
            </a:endParaRPr>
          </a:p>
        </p:txBody>
      </p:sp>
      <p:sp>
        <p:nvSpPr>
          <p:cNvPr id="10513" name="Google Shape;10513;p236"/>
          <p:cNvSpPr txBox="1"/>
          <p:nvPr/>
        </p:nvSpPr>
        <p:spPr>
          <a:xfrm>
            <a:off x="8778001" y="2152455"/>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Plan Five</a:t>
            </a:r>
            <a:endParaRPr sz="2000">
              <a:solidFill>
                <a:schemeClr val="dk1"/>
              </a:solidFill>
              <a:latin typeface="Lato"/>
              <a:ea typeface="Lato"/>
              <a:cs typeface="Lato"/>
              <a:sym typeface="Lato"/>
            </a:endParaRPr>
          </a:p>
        </p:txBody>
      </p:sp>
      <p:sp>
        <p:nvSpPr>
          <p:cNvPr id="10514" name="Google Shape;10514;p236"/>
          <p:cNvSpPr/>
          <p:nvPr/>
        </p:nvSpPr>
        <p:spPr>
          <a:xfrm>
            <a:off x="1140968" y="4907000"/>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515" name="Google Shape;10515;p236"/>
          <p:cNvSpPr/>
          <p:nvPr/>
        </p:nvSpPr>
        <p:spPr>
          <a:xfrm>
            <a:off x="3058174" y="4906999"/>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516" name="Google Shape;10516;p236"/>
          <p:cNvSpPr/>
          <p:nvPr/>
        </p:nvSpPr>
        <p:spPr>
          <a:xfrm>
            <a:off x="4961340" y="4906998"/>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517" name="Google Shape;10517;p236"/>
          <p:cNvSpPr/>
          <p:nvPr/>
        </p:nvSpPr>
        <p:spPr>
          <a:xfrm>
            <a:off x="7070840" y="4906998"/>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518" name="Google Shape;10518;p236"/>
          <p:cNvSpPr/>
          <p:nvPr/>
        </p:nvSpPr>
        <p:spPr>
          <a:xfrm>
            <a:off x="8950011" y="4906998"/>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509"/>
                                        </p:tgtEl>
                                        <p:attrNameLst>
                                          <p:attrName>style.visibility</p:attrName>
                                        </p:attrNameLst>
                                      </p:cBhvr>
                                      <p:to>
                                        <p:strVal val="visible"/>
                                      </p:to>
                                    </p:set>
                                    <p:animEffect filter="fade" transition="in">
                                      <p:cBhvr>
                                        <p:cTn dur="500"/>
                                        <p:tgtEl>
                                          <p:spTgt spid="10509"/>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510"/>
                                        </p:tgtEl>
                                        <p:attrNameLst>
                                          <p:attrName>style.visibility</p:attrName>
                                        </p:attrNameLst>
                                      </p:cBhvr>
                                      <p:to>
                                        <p:strVal val="visible"/>
                                      </p:to>
                                    </p:set>
                                    <p:animEffect filter="fade" transition="in">
                                      <p:cBhvr>
                                        <p:cTn dur="500"/>
                                        <p:tgtEl>
                                          <p:spTgt spid="1051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511"/>
                                        </p:tgtEl>
                                        <p:attrNameLst>
                                          <p:attrName>style.visibility</p:attrName>
                                        </p:attrNameLst>
                                      </p:cBhvr>
                                      <p:to>
                                        <p:strVal val="visible"/>
                                      </p:to>
                                    </p:set>
                                    <p:animEffect filter="fade" transition="in">
                                      <p:cBhvr>
                                        <p:cTn dur="500"/>
                                        <p:tgtEl>
                                          <p:spTgt spid="10511"/>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0512"/>
                                        </p:tgtEl>
                                        <p:attrNameLst>
                                          <p:attrName>style.visibility</p:attrName>
                                        </p:attrNameLst>
                                      </p:cBhvr>
                                      <p:to>
                                        <p:strVal val="visible"/>
                                      </p:to>
                                    </p:set>
                                    <p:animEffect filter="fade" transition="in">
                                      <p:cBhvr>
                                        <p:cTn dur="500"/>
                                        <p:tgtEl>
                                          <p:spTgt spid="1051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0513"/>
                                        </p:tgtEl>
                                        <p:attrNameLst>
                                          <p:attrName>style.visibility</p:attrName>
                                        </p:attrNameLst>
                                      </p:cBhvr>
                                      <p:to>
                                        <p:strVal val="visible"/>
                                      </p:to>
                                    </p:set>
                                    <p:animEffect filter="fade" transition="in">
                                      <p:cBhvr>
                                        <p:cTn dur="500"/>
                                        <p:tgtEl>
                                          <p:spTgt spid="10513"/>
                                        </p:tgtEl>
                                      </p:cBhvr>
                                    </p:animEffect>
                                  </p:childTnLst>
                                </p:cTn>
                              </p:par>
                              <p:par>
                                <p:cTn fill="hold" nodeType="withEffect" presetClass="entr" presetID="10" presetSubtype="0">
                                  <p:stCondLst>
                                    <p:cond delay="200"/>
                                  </p:stCondLst>
                                  <p:childTnLst>
                                    <p:set>
                                      <p:cBhvr>
                                        <p:cTn dur="1" fill="hold">
                                          <p:stCondLst>
                                            <p:cond delay="0"/>
                                          </p:stCondLst>
                                        </p:cTn>
                                        <p:tgtEl>
                                          <p:spTgt spid="10514"/>
                                        </p:tgtEl>
                                        <p:attrNameLst>
                                          <p:attrName>style.visibility</p:attrName>
                                        </p:attrNameLst>
                                      </p:cBhvr>
                                      <p:to>
                                        <p:strVal val="visible"/>
                                      </p:to>
                                    </p:set>
                                    <p:animEffect filter="fade" transition="in">
                                      <p:cBhvr>
                                        <p:cTn dur="300"/>
                                        <p:tgtEl>
                                          <p:spTgt spid="10514"/>
                                        </p:tgtEl>
                                      </p:cBhvr>
                                    </p:animEffect>
                                  </p:childTnLst>
                                </p:cTn>
                              </p:par>
                              <p:par>
                                <p:cTn fill="hold" nodeType="withEffect" presetClass="entr" presetID="10" presetSubtype="0">
                                  <p:stCondLst>
                                    <p:cond delay="200"/>
                                  </p:stCondLst>
                                  <p:childTnLst>
                                    <p:set>
                                      <p:cBhvr>
                                        <p:cTn dur="1" fill="hold">
                                          <p:stCondLst>
                                            <p:cond delay="0"/>
                                          </p:stCondLst>
                                        </p:cTn>
                                        <p:tgtEl>
                                          <p:spTgt spid="10515"/>
                                        </p:tgtEl>
                                        <p:attrNameLst>
                                          <p:attrName>style.visibility</p:attrName>
                                        </p:attrNameLst>
                                      </p:cBhvr>
                                      <p:to>
                                        <p:strVal val="visible"/>
                                      </p:to>
                                    </p:set>
                                    <p:animEffect filter="fade" transition="in">
                                      <p:cBhvr>
                                        <p:cTn dur="300"/>
                                        <p:tgtEl>
                                          <p:spTgt spid="10515"/>
                                        </p:tgtEl>
                                      </p:cBhvr>
                                    </p:animEffect>
                                  </p:childTnLst>
                                </p:cTn>
                              </p:par>
                              <p:par>
                                <p:cTn fill="hold" nodeType="withEffect" presetClass="entr" presetID="10" presetSubtype="0">
                                  <p:stCondLst>
                                    <p:cond delay="200"/>
                                  </p:stCondLst>
                                  <p:childTnLst>
                                    <p:set>
                                      <p:cBhvr>
                                        <p:cTn dur="1" fill="hold">
                                          <p:stCondLst>
                                            <p:cond delay="0"/>
                                          </p:stCondLst>
                                        </p:cTn>
                                        <p:tgtEl>
                                          <p:spTgt spid="10516"/>
                                        </p:tgtEl>
                                        <p:attrNameLst>
                                          <p:attrName>style.visibility</p:attrName>
                                        </p:attrNameLst>
                                      </p:cBhvr>
                                      <p:to>
                                        <p:strVal val="visible"/>
                                      </p:to>
                                    </p:set>
                                    <p:animEffect filter="fade" transition="in">
                                      <p:cBhvr>
                                        <p:cTn dur="300"/>
                                        <p:tgtEl>
                                          <p:spTgt spid="10516"/>
                                        </p:tgtEl>
                                      </p:cBhvr>
                                    </p:animEffect>
                                  </p:childTnLst>
                                </p:cTn>
                              </p:par>
                              <p:par>
                                <p:cTn fill="hold" nodeType="withEffect" presetClass="entr" presetID="10" presetSubtype="0">
                                  <p:stCondLst>
                                    <p:cond delay="200"/>
                                  </p:stCondLst>
                                  <p:childTnLst>
                                    <p:set>
                                      <p:cBhvr>
                                        <p:cTn dur="1" fill="hold">
                                          <p:stCondLst>
                                            <p:cond delay="0"/>
                                          </p:stCondLst>
                                        </p:cTn>
                                        <p:tgtEl>
                                          <p:spTgt spid="10517"/>
                                        </p:tgtEl>
                                        <p:attrNameLst>
                                          <p:attrName>style.visibility</p:attrName>
                                        </p:attrNameLst>
                                      </p:cBhvr>
                                      <p:to>
                                        <p:strVal val="visible"/>
                                      </p:to>
                                    </p:set>
                                    <p:animEffect filter="fade" transition="in">
                                      <p:cBhvr>
                                        <p:cTn dur="300"/>
                                        <p:tgtEl>
                                          <p:spTgt spid="10517"/>
                                        </p:tgtEl>
                                      </p:cBhvr>
                                    </p:animEffect>
                                  </p:childTnLst>
                                </p:cTn>
                              </p:par>
                              <p:par>
                                <p:cTn fill="hold" nodeType="withEffect" presetClass="entr" presetID="10" presetSubtype="0">
                                  <p:stCondLst>
                                    <p:cond delay="200"/>
                                  </p:stCondLst>
                                  <p:childTnLst>
                                    <p:set>
                                      <p:cBhvr>
                                        <p:cTn dur="1" fill="hold">
                                          <p:stCondLst>
                                            <p:cond delay="0"/>
                                          </p:stCondLst>
                                        </p:cTn>
                                        <p:tgtEl>
                                          <p:spTgt spid="10518"/>
                                        </p:tgtEl>
                                        <p:attrNameLst>
                                          <p:attrName>style.visibility</p:attrName>
                                        </p:attrNameLst>
                                      </p:cBhvr>
                                      <p:to>
                                        <p:strVal val="visible"/>
                                      </p:to>
                                    </p:set>
                                    <p:animEffect filter="fade" transition="in">
                                      <p:cBhvr>
                                        <p:cTn dur="300"/>
                                        <p:tgtEl>
                                          <p:spTgt spid="105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522" name="Shape 10522"/>
        <p:cNvGrpSpPr/>
        <p:nvPr/>
      </p:nvGrpSpPr>
      <p:grpSpPr>
        <a:xfrm>
          <a:off x="0" y="0"/>
          <a:ext cx="0" cy="0"/>
          <a:chOff x="0" y="0"/>
          <a:chExt cx="0" cy="0"/>
        </a:xfrm>
      </p:grpSpPr>
      <p:sp>
        <p:nvSpPr>
          <p:cNvPr id="10523" name="Google Shape;10523;p23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524" name="Google Shape;10524;p23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525" name="Google Shape;10525;p23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0526" name="Google Shape;10526;p237"/>
          <p:cNvSpPr/>
          <p:nvPr/>
        </p:nvSpPr>
        <p:spPr>
          <a:xfrm>
            <a:off x="1988220" y="2785701"/>
            <a:ext cx="1479872" cy="1332148"/>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527" name="Google Shape;10527;p237"/>
          <p:cNvSpPr/>
          <p:nvPr/>
        </p:nvSpPr>
        <p:spPr>
          <a:xfrm>
            <a:off x="4157679" y="2785701"/>
            <a:ext cx="1479872" cy="1332148"/>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528" name="Google Shape;10528;p237"/>
          <p:cNvSpPr/>
          <p:nvPr/>
        </p:nvSpPr>
        <p:spPr>
          <a:xfrm>
            <a:off x="6327138" y="2785701"/>
            <a:ext cx="1479872" cy="1332148"/>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529" name="Google Shape;10529;p237"/>
          <p:cNvSpPr/>
          <p:nvPr/>
        </p:nvSpPr>
        <p:spPr>
          <a:xfrm>
            <a:off x="8496597" y="2785701"/>
            <a:ext cx="1479872" cy="1332148"/>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600">
              <a:solidFill>
                <a:schemeClr val="lt1"/>
              </a:solidFill>
              <a:latin typeface="Lato Light"/>
              <a:ea typeface="Lato Light"/>
              <a:cs typeface="Lato Light"/>
              <a:sym typeface="Lato Light"/>
            </a:endParaRPr>
          </a:p>
        </p:txBody>
      </p:sp>
      <p:sp>
        <p:nvSpPr>
          <p:cNvPr id="10530" name="Google Shape;10530;p237"/>
          <p:cNvSpPr/>
          <p:nvPr/>
        </p:nvSpPr>
        <p:spPr>
          <a:xfrm>
            <a:off x="2493059" y="2486457"/>
            <a:ext cx="600075" cy="598488"/>
          </a:xfrm>
          <a:prstGeom prst="ellipse">
            <a:avLst/>
          </a:prstGeom>
          <a:solidFill>
            <a:schemeClr val="lt1"/>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2"/>
              </a:solidFill>
              <a:latin typeface="Lato Light"/>
              <a:ea typeface="Lato Light"/>
              <a:cs typeface="Lato Light"/>
              <a:sym typeface="Lato Light"/>
            </a:endParaRPr>
          </a:p>
        </p:txBody>
      </p:sp>
      <p:sp>
        <p:nvSpPr>
          <p:cNvPr id="10531" name="Google Shape;10531;p237"/>
          <p:cNvSpPr txBox="1"/>
          <p:nvPr/>
        </p:nvSpPr>
        <p:spPr>
          <a:xfrm>
            <a:off x="2609554" y="2601035"/>
            <a:ext cx="31611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accent2"/>
                </a:solidFill>
                <a:latin typeface="Lato Light"/>
                <a:ea typeface="Lato Light"/>
                <a:cs typeface="Lato Light"/>
                <a:sym typeface="Lato Light"/>
              </a:rPr>
              <a:t>1</a:t>
            </a:r>
            <a:endParaRPr b="1" sz="1800">
              <a:solidFill>
                <a:schemeClr val="accent2"/>
              </a:solidFill>
              <a:latin typeface="Lato Light"/>
              <a:ea typeface="Lato Light"/>
              <a:cs typeface="Lato Light"/>
              <a:sym typeface="Lato Light"/>
            </a:endParaRPr>
          </a:p>
        </p:txBody>
      </p:sp>
      <p:sp>
        <p:nvSpPr>
          <p:cNvPr id="10532" name="Google Shape;10532;p237"/>
          <p:cNvSpPr/>
          <p:nvPr/>
        </p:nvSpPr>
        <p:spPr>
          <a:xfrm>
            <a:off x="4590800" y="2486457"/>
            <a:ext cx="600075" cy="598488"/>
          </a:xfrm>
          <a:prstGeom prst="ellipse">
            <a:avLst/>
          </a:prstGeom>
          <a:solidFill>
            <a:schemeClr val="lt1"/>
          </a:solidFill>
          <a:ln cap="flat" cmpd="sng" w="9525">
            <a:solidFill>
              <a:schemeClr val="accent3"/>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2"/>
              </a:solidFill>
              <a:latin typeface="Lato Light"/>
              <a:ea typeface="Lato Light"/>
              <a:cs typeface="Lato Light"/>
              <a:sym typeface="Lato Light"/>
            </a:endParaRPr>
          </a:p>
        </p:txBody>
      </p:sp>
      <p:sp>
        <p:nvSpPr>
          <p:cNvPr id="10533" name="Google Shape;10533;p237"/>
          <p:cNvSpPr txBox="1"/>
          <p:nvPr/>
        </p:nvSpPr>
        <p:spPr>
          <a:xfrm>
            <a:off x="4707295" y="2601035"/>
            <a:ext cx="31611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accent3"/>
                </a:solidFill>
                <a:latin typeface="Lato Light"/>
                <a:ea typeface="Lato Light"/>
                <a:cs typeface="Lato Light"/>
                <a:sym typeface="Lato Light"/>
              </a:rPr>
              <a:t>2</a:t>
            </a:r>
            <a:endParaRPr b="1" sz="1800">
              <a:solidFill>
                <a:schemeClr val="accent3"/>
              </a:solidFill>
              <a:latin typeface="Lato Light"/>
              <a:ea typeface="Lato Light"/>
              <a:cs typeface="Lato Light"/>
              <a:sym typeface="Lato Light"/>
            </a:endParaRPr>
          </a:p>
        </p:txBody>
      </p:sp>
      <p:sp>
        <p:nvSpPr>
          <p:cNvPr id="10534" name="Google Shape;10534;p237"/>
          <p:cNvSpPr/>
          <p:nvPr/>
        </p:nvSpPr>
        <p:spPr>
          <a:xfrm>
            <a:off x="6761819" y="2486457"/>
            <a:ext cx="600075" cy="598488"/>
          </a:xfrm>
          <a:prstGeom prst="ellipse">
            <a:avLst/>
          </a:prstGeom>
          <a:solidFill>
            <a:schemeClr val="lt1"/>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2"/>
              </a:solidFill>
              <a:latin typeface="Lato Light"/>
              <a:ea typeface="Lato Light"/>
              <a:cs typeface="Lato Light"/>
              <a:sym typeface="Lato Light"/>
            </a:endParaRPr>
          </a:p>
        </p:txBody>
      </p:sp>
      <p:sp>
        <p:nvSpPr>
          <p:cNvPr id="10535" name="Google Shape;10535;p237"/>
          <p:cNvSpPr txBox="1"/>
          <p:nvPr/>
        </p:nvSpPr>
        <p:spPr>
          <a:xfrm>
            <a:off x="6878314" y="2601035"/>
            <a:ext cx="31611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accent4"/>
                </a:solidFill>
                <a:latin typeface="Lato Light"/>
                <a:ea typeface="Lato Light"/>
                <a:cs typeface="Lato Light"/>
                <a:sym typeface="Lato Light"/>
              </a:rPr>
              <a:t>3</a:t>
            </a:r>
            <a:endParaRPr b="1" sz="1800">
              <a:solidFill>
                <a:schemeClr val="accent4"/>
              </a:solidFill>
              <a:latin typeface="Lato Light"/>
              <a:ea typeface="Lato Light"/>
              <a:cs typeface="Lato Light"/>
              <a:sym typeface="Lato Light"/>
            </a:endParaRPr>
          </a:p>
        </p:txBody>
      </p:sp>
      <p:sp>
        <p:nvSpPr>
          <p:cNvPr id="10536" name="Google Shape;10536;p237"/>
          <p:cNvSpPr/>
          <p:nvPr/>
        </p:nvSpPr>
        <p:spPr>
          <a:xfrm>
            <a:off x="8931278" y="2486457"/>
            <a:ext cx="600075" cy="598488"/>
          </a:xfrm>
          <a:prstGeom prst="ellipse">
            <a:avLst/>
          </a:prstGeom>
          <a:solidFill>
            <a:schemeClr val="lt1"/>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accent2"/>
              </a:solidFill>
              <a:latin typeface="Lato Light"/>
              <a:ea typeface="Lato Light"/>
              <a:cs typeface="Lato Light"/>
              <a:sym typeface="Lato Light"/>
            </a:endParaRPr>
          </a:p>
        </p:txBody>
      </p:sp>
      <p:sp>
        <p:nvSpPr>
          <p:cNvPr id="10537" name="Google Shape;10537;p237"/>
          <p:cNvSpPr txBox="1"/>
          <p:nvPr/>
        </p:nvSpPr>
        <p:spPr>
          <a:xfrm>
            <a:off x="9047773" y="2601035"/>
            <a:ext cx="31611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accent5"/>
                </a:solidFill>
                <a:latin typeface="Lato Light"/>
                <a:ea typeface="Lato Light"/>
                <a:cs typeface="Lato Light"/>
                <a:sym typeface="Lato Light"/>
              </a:rPr>
              <a:t>4</a:t>
            </a:r>
            <a:endParaRPr b="1" sz="1800">
              <a:solidFill>
                <a:schemeClr val="accent5"/>
              </a:solidFill>
              <a:latin typeface="Lato Light"/>
              <a:ea typeface="Lato Light"/>
              <a:cs typeface="Lato Light"/>
              <a:sym typeface="Lato Light"/>
            </a:endParaRPr>
          </a:p>
        </p:txBody>
      </p:sp>
      <p:sp>
        <p:nvSpPr>
          <p:cNvPr id="10538" name="Google Shape;10538;p237"/>
          <p:cNvSpPr/>
          <p:nvPr/>
        </p:nvSpPr>
        <p:spPr>
          <a:xfrm>
            <a:off x="2205625" y="3269611"/>
            <a:ext cx="1074208" cy="680157"/>
          </a:xfrm>
          <a:custGeom>
            <a:rect b="b" l="l" r="r" t="t"/>
            <a:pathLst>
              <a:path extrusionOk="0" h="460" w="794">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539" name="Google Shape;10539;p237"/>
          <p:cNvGrpSpPr/>
          <p:nvPr/>
        </p:nvGrpSpPr>
        <p:grpSpPr>
          <a:xfrm>
            <a:off x="4511572" y="3206507"/>
            <a:ext cx="772086" cy="789780"/>
            <a:chOff x="3878263" y="706438"/>
            <a:chExt cx="312737" cy="317500"/>
          </a:xfrm>
        </p:grpSpPr>
        <p:sp>
          <p:nvSpPr>
            <p:cNvPr id="10540" name="Google Shape;10540;p237"/>
            <p:cNvSpPr/>
            <p:nvPr/>
          </p:nvSpPr>
          <p:spPr>
            <a:xfrm>
              <a:off x="4044950" y="750888"/>
              <a:ext cx="79375" cy="101600"/>
            </a:xfrm>
            <a:custGeom>
              <a:rect b="b" l="l" r="r" t="t"/>
              <a:pathLst>
                <a:path extrusionOk="0" h="178" w="142">
                  <a:moveTo>
                    <a:pt x="138" y="139"/>
                  </a:moveTo>
                  <a:cubicBezTo>
                    <a:pt x="135" y="137"/>
                    <a:pt x="131" y="138"/>
                    <a:pt x="129" y="141"/>
                  </a:cubicBezTo>
                  <a:cubicBezTo>
                    <a:pt x="118" y="157"/>
                    <a:pt x="106" y="164"/>
                    <a:pt x="90" y="164"/>
                  </a:cubicBezTo>
                  <a:cubicBezTo>
                    <a:pt x="64" y="164"/>
                    <a:pt x="46" y="146"/>
                    <a:pt x="40" y="115"/>
                  </a:cubicBezTo>
                  <a:cubicBezTo>
                    <a:pt x="91" y="115"/>
                    <a:pt x="91" y="115"/>
                    <a:pt x="91" y="115"/>
                  </a:cubicBezTo>
                  <a:cubicBezTo>
                    <a:pt x="94" y="115"/>
                    <a:pt x="98" y="112"/>
                    <a:pt x="98" y="108"/>
                  </a:cubicBezTo>
                  <a:cubicBezTo>
                    <a:pt x="98" y="104"/>
                    <a:pt x="94" y="101"/>
                    <a:pt x="91" y="101"/>
                  </a:cubicBezTo>
                  <a:cubicBezTo>
                    <a:pt x="38" y="101"/>
                    <a:pt x="38" y="101"/>
                    <a:pt x="38" y="101"/>
                  </a:cubicBezTo>
                  <a:cubicBezTo>
                    <a:pt x="37" y="97"/>
                    <a:pt x="37" y="93"/>
                    <a:pt x="37" y="89"/>
                  </a:cubicBezTo>
                  <a:cubicBezTo>
                    <a:pt x="37" y="85"/>
                    <a:pt x="37" y="82"/>
                    <a:pt x="37" y="78"/>
                  </a:cubicBezTo>
                  <a:cubicBezTo>
                    <a:pt x="91" y="78"/>
                    <a:pt x="91" y="78"/>
                    <a:pt x="91" y="78"/>
                  </a:cubicBezTo>
                  <a:cubicBezTo>
                    <a:pt x="94" y="78"/>
                    <a:pt x="98" y="75"/>
                    <a:pt x="98" y="71"/>
                  </a:cubicBezTo>
                  <a:cubicBezTo>
                    <a:pt x="98" y="67"/>
                    <a:pt x="94" y="64"/>
                    <a:pt x="91" y="64"/>
                  </a:cubicBezTo>
                  <a:cubicBezTo>
                    <a:pt x="39" y="64"/>
                    <a:pt x="39" y="64"/>
                    <a:pt x="39" y="64"/>
                  </a:cubicBezTo>
                  <a:cubicBezTo>
                    <a:pt x="42" y="52"/>
                    <a:pt x="46" y="42"/>
                    <a:pt x="52" y="34"/>
                  </a:cubicBezTo>
                  <a:cubicBezTo>
                    <a:pt x="61" y="21"/>
                    <a:pt x="75" y="14"/>
                    <a:pt x="90" y="14"/>
                  </a:cubicBezTo>
                  <a:cubicBezTo>
                    <a:pt x="106" y="14"/>
                    <a:pt x="118" y="21"/>
                    <a:pt x="129" y="37"/>
                  </a:cubicBezTo>
                  <a:cubicBezTo>
                    <a:pt x="131" y="40"/>
                    <a:pt x="135" y="41"/>
                    <a:pt x="138" y="39"/>
                  </a:cubicBezTo>
                  <a:cubicBezTo>
                    <a:pt x="142" y="36"/>
                    <a:pt x="142" y="32"/>
                    <a:pt x="140" y="29"/>
                  </a:cubicBezTo>
                  <a:cubicBezTo>
                    <a:pt x="127" y="9"/>
                    <a:pt x="110" y="0"/>
                    <a:pt x="90" y="0"/>
                  </a:cubicBezTo>
                  <a:cubicBezTo>
                    <a:pt x="70" y="0"/>
                    <a:pt x="53" y="9"/>
                    <a:pt x="41" y="25"/>
                  </a:cubicBezTo>
                  <a:cubicBezTo>
                    <a:pt x="33" y="36"/>
                    <a:pt x="28" y="49"/>
                    <a:pt x="25" y="64"/>
                  </a:cubicBezTo>
                  <a:cubicBezTo>
                    <a:pt x="7" y="64"/>
                    <a:pt x="7" y="64"/>
                    <a:pt x="7" y="64"/>
                  </a:cubicBezTo>
                  <a:cubicBezTo>
                    <a:pt x="4" y="64"/>
                    <a:pt x="0" y="67"/>
                    <a:pt x="0" y="71"/>
                  </a:cubicBezTo>
                  <a:cubicBezTo>
                    <a:pt x="0" y="75"/>
                    <a:pt x="4" y="78"/>
                    <a:pt x="7" y="78"/>
                  </a:cubicBezTo>
                  <a:cubicBezTo>
                    <a:pt x="23" y="78"/>
                    <a:pt x="23" y="78"/>
                    <a:pt x="23" y="78"/>
                  </a:cubicBezTo>
                  <a:cubicBezTo>
                    <a:pt x="23" y="82"/>
                    <a:pt x="23" y="85"/>
                    <a:pt x="23" y="89"/>
                  </a:cubicBezTo>
                  <a:cubicBezTo>
                    <a:pt x="23" y="93"/>
                    <a:pt x="23" y="97"/>
                    <a:pt x="24" y="101"/>
                  </a:cubicBezTo>
                  <a:cubicBezTo>
                    <a:pt x="7" y="101"/>
                    <a:pt x="7" y="101"/>
                    <a:pt x="7" y="101"/>
                  </a:cubicBezTo>
                  <a:cubicBezTo>
                    <a:pt x="4" y="101"/>
                    <a:pt x="0" y="104"/>
                    <a:pt x="0" y="108"/>
                  </a:cubicBezTo>
                  <a:cubicBezTo>
                    <a:pt x="0" y="112"/>
                    <a:pt x="4" y="115"/>
                    <a:pt x="7" y="115"/>
                  </a:cubicBezTo>
                  <a:cubicBezTo>
                    <a:pt x="25" y="115"/>
                    <a:pt x="25" y="115"/>
                    <a:pt x="25" y="115"/>
                  </a:cubicBezTo>
                  <a:cubicBezTo>
                    <a:pt x="33" y="154"/>
                    <a:pt x="56" y="178"/>
                    <a:pt x="90" y="178"/>
                  </a:cubicBezTo>
                  <a:cubicBezTo>
                    <a:pt x="110" y="178"/>
                    <a:pt x="127" y="168"/>
                    <a:pt x="140" y="149"/>
                  </a:cubicBezTo>
                  <a:cubicBezTo>
                    <a:pt x="142" y="146"/>
                    <a:pt x="142" y="141"/>
                    <a:pt x="138" y="139"/>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1" name="Google Shape;10541;p237"/>
            <p:cNvSpPr/>
            <p:nvPr/>
          </p:nvSpPr>
          <p:spPr>
            <a:xfrm>
              <a:off x="3948113" y="854075"/>
              <a:ext cx="65087" cy="115888"/>
            </a:xfrm>
            <a:custGeom>
              <a:rect b="b" l="l" r="r" t="t"/>
              <a:pathLst>
                <a:path extrusionOk="0" h="205" w="117">
                  <a:moveTo>
                    <a:pt x="112" y="42"/>
                  </a:moveTo>
                  <a:cubicBezTo>
                    <a:pt x="99" y="33"/>
                    <a:pt x="83" y="27"/>
                    <a:pt x="70" y="25"/>
                  </a:cubicBezTo>
                  <a:cubicBezTo>
                    <a:pt x="70" y="7"/>
                    <a:pt x="70" y="7"/>
                    <a:pt x="70" y="7"/>
                  </a:cubicBezTo>
                  <a:cubicBezTo>
                    <a:pt x="70" y="4"/>
                    <a:pt x="67" y="0"/>
                    <a:pt x="63" y="0"/>
                  </a:cubicBezTo>
                  <a:cubicBezTo>
                    <a:pt x="59" y="0"/>
                    <a:pt x="56" y="4"/>
                    <a:pt x="56" y="7"/>
                  </a:cubicBezTo>
                  <a:cubicBezTo>
                    <a:pt x="56" y="25"/>
                    <a:pt x="56" y="25"/>
                    <a:pt x="56" y="25"/>
                  </a:cubicBezTo>
                  <a:cubicBezTo>
                    <a:pt x="34" y="27"/>
                    <a:pt x="11" y="38"/>
                    <a:pt x="11" y="64"/>
                  </a:cubicBezTo>
                  <a:cubicBezTo>
                    <a:pt x="11" y="92"/>
                    <a:pt x="40" y="99"/>
                    <a:pt x="56" y="103"/>
                  </a:cubicBezTo>
                  <a:cubicBezTo>
                    <a:pt x="56" y="158"/>
                    <a:pt x="56" y="158"/>
                    <a:pt x="56" y="158"/>
                  </a:cubicBezTo>
                  <a:cubicBezTo>
                    <a:pt x="42" y="155"/>
                    <a:pt x="24" y="148"/>
                    <a:pt x="12" y="138"/>
                  </a:cubicBezTo>
                  <a:cubicBezTo>
                    <a:pt x="9" y="136"/>
                    <a:pt x="5" y="136"/>
                    <a:pt x="2" y="139"/>
                  </a:cubicBezTo>
                  <a:cubicBezTo>
                    <a:pt x="0" y="142"/>
                    <a:pt x="0" y="147"/>
                    <a:pt x="3" y="149"/>
                  </a:cubicBezTo>
                  <a:cubicBezTo>
                    <a:pt x="17" y="160"/>
                    <a:pt x="39" y="170"/>
                    <a:pt x="56" y="172"/>
                  </a:cubicBezTo>
                  <a:cubicBezTo>
                    <a:pt x="56" y="198"/>
                    <a:pt x="56" y="198"/>
                    <a:pt x="56" y="198"/>
                  </a:cubicBezTo>
                  <a:cubicBezTo>
                    <a:pt x="56" y="202"/>
                    <a:pt x="59" y="205"/>
                    <a:pt x="63" y="205"/>
                  </a:cubicBezTo>
                  <a:cubicBezTo>
                    <a:pt x="67" y="205"/>
                    <a:pt x="70" y="202"/>
                    <a:pt x="70" y="198"/>
                  </a:cubicBezTo>
                  <a:cubicBezTo>
                    <a:pt x="70" y="173"/>
                    <a:pt x="70" y="173"/>
                    <a:pt x="70" y="173"/>
                  </a:cubicBezTo>
                  <a:cubicBezTo>
                    <a:pt x="92" y="171"/>
                    <a:pt x="114" y="161"/>
                    <a:pt x="114" y="135"/>
                  </a:cubicBezTo>
                  <a:cubicBezTo>
                    <a:pt x="114" y="102"/>
                    <a:pt x="85" y="95"/>
                    <a:pt x="71" y="92"/>
                  </a:cubicBezTo>
                  <a:cubicBezTo>
                    <a:pt x="70" y="92"/>
                    <a:pt x="70" y="92"/>
                    <a:pt x="70" y="92"/>
                  </a:cubicBezTo>
                  <a:cubicBezTo>
                    <a:pt x="70" y="39"/>
                    <a:pt x="70" y="39"/>
                    <a:pt x="70" y="39"/>
                  </a:cubicBezTo>
                  <a:cubicBezTo>
                    <a:pt x="81" y="41"/>
                    <a:pt x="93" y="46"/>
                    <a:pt x="105" y="54"/>
                  </a:cubicBezTo>
                  <a:cubicBezTo>
                    <a:pt x="108" y="56"/>
                    <a:pt x="112" y="55"/>
                    <a:pt x="114" y="52"/>
                  </a:cubicBezTo>
                  <a:cubicBezTo>
                    <a:pt x="117" y="48"/>
                    <a:pt x="116" y="44"/>
                    <a:pt x="112" y="42"/>
                  </a:cubicBezTo>
                  <a:moveTo>
                    <a:pt x="25" y="64"/>
                  </a:moveTo>
                  <a:cubicBezTo>
                    <a:pt x="25" y="45"/>
                    <a:pt x="44" y="40"/>
                    <a:pt x="56" y="39"/>
                  </a:cubicBezTo>
                  <a:cubicBezTo>
                    <a:pt x="56" y="89"/>
                    <a:pt x="56" y="89"/>
                    <a:pt x="56" y="89"/>
                  </a:cubicBezTo>
                  <a:cubicBezTo>
                    <a:pt x="40" y="85"/>
                    <a:pt x="25" y="79"/>
                    <a:pt x="25" y="64"/>
                  </a:cubicBezTo>
                  <a:moveTo>
                    <a:pt x="100" y="135"/>
                  </a:moveTo>
                  <a:cubicBezTo>
                    <a:pt x="100" y="153"/>
                    <a:pt x="82" y="158"/>
                    <a:pt x="70" y="158"/>
                  </a:cubicBezTo>
                  <a:cubicBezTo>
                    <a:pt x="70" y="106"/>
                    <a:pt x="70" y="106"/>
                    <a:pt x="70" y="106"/>
                  </a:cubicBezTo>
                  <a:cubicBezTo>
                    <a:pt x="86" y="110"/>
                    <a:pt x="100" y="116"/>
                    <a:pt x="100" y="135"/>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2" name="Google Shape;10542;p237"/>
            <p:cNvSpPr/>
            <p:nvPr/>
          </p:nvSpPr>
          <p:spPr>
            <a:xfrm>
              <a:off x="3878263" y="706438"/>
              <a:ext cx="312737" cy="317500"/>
            </a:xfrm>
            <a:custGeom>
              <a:rect b="b" l="l" r="r" t="t"/>
              <a:pathLst>
                <a:path extrusionOk="0" h="564" w="557">
                  <a:moveTo>
                    <a:pt x="556" y="170"/>
                  </a:moveTo>
                  <a:cubicBezTo>
                    <a:pt x="556" y="77"/>
                    <a:pt x="480" y="1"/>
                    <a:pt x="387" y="1"/>
                  </a:cubicBezTo>
                  <a:cubicBezTo>
                    <a:pt x="293" y="1"/>
                    <a:pt x="217" y="77"/>
                    <a:pt x="217" y="170"/>
                  </a:cubicBezTo>
                  <a:cubicBezTo>
                    <a:pt x="217" y="181"/>
                    <a:pt x="218" y="192"/>
                    <a:pt x="220" y="202"/>
                  </a:cubicBezTo>
                  <a:cubicBezTo>
                    <a:pt x="210" y="201"/>
                    <a:pt x="200" y="200"/>
                    <a:pt x="190" y="200"/>
                  </a:cubicBezTo>
                  <a:cubicBezTo>
                    <a:pt x="131" y="200"/>
                    <a:pt x="79" y="230"/>
                    <a:pt x="49" y="276"/>
                  </a:cubicBezTo>
                  <a:cubicBezTo>
                    <a:pt x="21" y="238"/>
                    <a:pt x="16" y="189"/>
                    <a:pt x="35" y="145"/>
                  </a:cubicBezTo>
                  <a:cubicBezTo>
                    <a:pt x="49" y="113"/>
                    <a:pt x="75" y="88"/>
                    <a:pt x="108" y="74"/>
                  </a:cubicBezTo>
                  <a:cubicBezTo>
                    <a:pt x="135" y="63"/>
                    <a:pt x="166" y="62"/>
                    <a:pt x="194" y="70"/>
                  </a:cubicBezTo>
                  <a:cubicBezTo>
                    <a:pt x="137" y="97"/>
                    <a:pt x="137" y="97"/>
                    <a:pt x="137" y="97"/>
                  </a:cubicBezTo>
                  <a:cubicBezTo>
                    <a:pt x="134" y="98"/>
                    <a:pt x="132" y="102"/>
                    <a:pt x="134" y="106"/>
                  </a:cubicBezTo>
                  <a:cubicBezTo>
                    <a:pt x="135" y="108"/>
                    <a:pt x="138" y="110"/>
                    <a:pt x="140" y="110"/>
                  </a:cubicBezTo>
                  <a:cubicBezTo>
                    <a:pt x="141" y="110"/>
                    <a:pt x="142" y="110"/>
                    <a:pt x="143" y="109"/>
                  </a:cubicBezTo>
                  <a:cubicBezTo>
                    <a:pt x="215" y="76"/>
                    <a:pt x="215" y="76"/>
                    <a:pt x="215" y="76"/>
                  </a:cubicBezTo>
                  <a:cubicBezTo>
                    <a:pt x="215" y="76"/>
                    <a:pt x="215" y="76"/>
                    <a:pt x="216" y="76"/>
                  </a:cubicBezTo>
                  <a:cubicBezTo>
                    <a:pt x="216" y="75"/>
                    <a:pt x="216" y="75"/>
                    <a:pt x="216" y="75"/>
                  </a:cubicBezTo>
                  <a:cubicBezTo>
                    <a:pt x="216" y="75"/>
                    <a:pt x="217" y="75"/>
                    <a:pt x="217" y="75"/>
                  </a:cubicBezTo>
                  <a:cubicBezTo>
                    <a:pt x="217" y="75"/>
                    <a:pt x="217" y="74"/>
                    <a:pt x="217" y="74"/>
                  </a:cubicBezTo>
                  <a:cubicBezTo>
                    <a:pt x="218" y="74"/>
                    <a:pt x="218" y="74"/>
                    <a:pt x="218" y="74"/>
                  </a:cubicBezTo>
                  <a:cubicBezTo>
                    <a:pt x="218" y="73"/>
                    <a:pt x="218" y="73"/>
                    <a:pt x="218" y="73"/>
                  </a:cubicBezTo>
                  <a:cubicBezTo>
                    <a:pt x="218" y="73"/>
                    <a:pt x="218" y="73"/>
                    <a:pt x="219" y="72"/>
                  </a:cubicBezTo>
                  <a:cubicBezTo>
                    <a:pt x="219" y="72"/>
                    <a:pt x="219" y="72"/>
                    <a:pt x="219" y="72"/>
                  </a:cubicBezTo>
                  <a:cubicBezTo>
                    <a:pt x="219" y="72"/>
                    <a:pt x="219" y="72"/>
                    <a:pt x="219" y="71"/>
                  </a:cubicBezTo>
                  <a:cubicBezTo>
                    <a:pt x="219" y="71"/>
                    <a:pt x="219" y="71"/>
                    <a:pt x="219" y="71"/>
                  </a:cubicBezTo>
                  <a:cubicBezTo>
                    <a:pt x="219" y="71"/>
                    <a:pt x="219" y="71"/>
                    <a:pt x="219" y="71"/>
                  </a:cubicBezTo>
                  <a:cubicBezTo>
                    <a:pt x="219" y="70"/>
                    <a:pt x="219" y="69"/>
                    <a:pt x="219" y="68"/>
                  </a:cubicBezTo>
                  <a:cubicBezTo>
                    <a:pt x="219" y="68"/>
                    <a:pt x="219" y="68"/>
                    <a:pt x="219" y="68"/>
                  </a:cubicBezTo>
                  <a:cubicBezTo>
                    <a:pt x="219" y="67"/>
                    <a:pt x="219" y="67"/>
                    <a:pt x="219" y="67"/>
                  </a:cubicBezTo>
                  <a:cubicBezTo>
                    <a:pt x="219" y="66"/>
                    <a:pt x="218" y="66"/>
                    <a:pt x="218" y="66"/>
                  </a:cubicBezTo>
                  <a:cubicBezTo>
                    <a:pt x="218" y="66"/>
                    <a:pt x="218" y="66"/>
                    <a:pt x="218" y="65"/>
                  </a:cubicBezTo>
                  <a:cubicBezTo>
                    <a:pt x="218" y="65"/>
                    <a:pt x="218" y="65"/>
                    <a:pt x="218" y="65"/>
                  </a:cubicBezTo>
                  <a:cubicBezTo>
                    <a:pt x="169" y="3"/>
                    <a:pt x="169" y="3"/>
                    <a:pt x="169" y="3"/>
                  </a:cubicBezTo>
                  <a:cubicBezTo>
                    <a:pt x="167" y="0"/>
                    <a:pt x="162" y="0"/>
                    <a:pt x="159" y="2"/>
                  </a:cubicBezTo>
                  <a:cubicBezTo>
                    <a:pt x="156" y="4"/>
                    <a:pt x="156" y="9"/>
                    <a:pt x="158" y="12"/>
                  </a:cubicBezTo>
                  <a:cubicBezTo>
                    <a:pt x="192" y="55"/>
                    <a:pt x="192" y="55"/>
                    <a:pt x="192" y="55"/>
                  </a:cubicBezTo>
                  <a:cubicBezTo>
                    <a:pt x="163" y="48"/>
                    <a:pt x="131" y="50"/>
                    <a:pt x="102" y="61"/>
                  </a:cubicBezTo>
                  <a:cubicBezTo>
                    <a:pt x="66" y="76"/>
                    <a:pt x="37" y="104"/>
                    <a:pt x="22" y="140"/>
                  </a:cubicBezTo>
                  <a:cubicBezTo>
                    <a:pt x="0" y="190"/>
                    <a:pt x="8" y="246"/>
                    <a:pt x="41" y="289"/>
                  </a:cubicBezTo>
                  <a:cubicBezTo>
                    <a:pt x="28" y="313"/>
                    <a:pt x="21" y="340"/>
                    <a:pt x="21" y="369"/>
                  </a:cubicBezTo>
                  <a:cubicBezTo>
                    <a:pt x="21" y="462"/>
                    <a:pt x="97" y="539"/>
                    <a:pt x="190" y="539"/>
                  </a:cubicBezTo>
                  <a:cubicBezTo>
                    <a:pt x="283" y="539"/>
                    <a:pt x="359" y="462"/>
                    <a:pt x="359" y="369"/>
                  </a:cubicBezTo>
                  <a:cubicBezTo>
                    <a:pt x="359" y="358"/>
                    <a:pt x="358" y="347"/>
                    <a:pt x="356" y="337"/>
                  </a:cubicBezTo>
                  <a:cubicBezTo>
                    <a:pt x="366" y="338"/>
                    <a:pt x="376" y="339"/>
                    <a:pt x="387" y="339"/>
                  </a:cubicBezTo>
                  <a:cubicBezTo>
                    <a:pt x="434" y="339"/>
                    <a:pt x="477" y="320"/>
                    <a:pt x="508" y="288"/>
                  </a:cubicBezTo>
                  <a:cubicBezTo>
                    <a:pt x="536" y="326"/>
                    <a:pt x="541" y="376"/>
                    <a:pt x="523" y="419"/>
                  </a:cubicBezTo>
                  <a:cubicBezTo>
                    <a:pt x="509" y="452"/>
                    <a:pt x="483" y="477"/>
                    <a:pt x="450" y="490"/>
                  </a:cubicBezTo>
                  <a:cubicBezTo>
                    <a:pt x="422" y="501"/>
                    <a:pt x="392" y="503"/>
                    <a:pt x="363" y="495"/>
                  </a:cubicBezTo>
                  <a:cubicBezTo>
                    <a:pt x="420" y="468"/>
                    <a:pt x="420" y="468"/>
                    <a:pt x="420" y="468"/>
                  </a:cubicBezTo>
                  <a:cubicBezTo>
                    <a:pt x="423" y="467"/>
                    <a:pt x="425" y="463"/>
                    <a:pt x="423" y="459"/>
                  </a:cubicBezTo>
                  <a:cubicBezTo>
                    <a:pt x="422" y="456"/>
                    <a:pt x="418" y="454"/>
                    <a:pt x="414" y="456"/>
                  </a:cubicBezTo>
                  <a:cubicBezTo>
                    <a:pt x="342" y="489"/>
                    <a:pt x="342" y="489"/>
                    <a:pt x="342" y="489"/>
                  </a:cubicBezTo>
                  <a:cubicBezTo>
                    <a:pt x="342" y="489"/>
                    <a:pt x="342" y="489"/>
                    <a:pt x="342" y="489"/>
                  </a:cubicBezTo>
                  <a:cubicBezTo>
                    <a:pt x="341" y="489"/>
                    <a:pt x="341" y="490"/>
                    <a:pt x="341" y="490"/>
                  </a:cubicBezTo>
                  <a:cubicBezTo>
                    <a:pt x="341" y="490"/>
                    <a:pt x="341" y="490"/>
                    <a:pt x="341" y="490"/>
                  </a:cubicBezTo>
                  <a:cubicBezTo>
                    <a:pt x="340" y="490"/>
                    <a:pt x="340" y="491"/>
                    <a:pt x="340" y="491"/>
                  </a:cubicBezTo>
                  <a:cubicBezTo>
                    <a:pt x="340" y="491"/>
                    <a:pt x="340" y="491"/>
                    <a:pt x="339" y="491"/>
                  </a:cubicBezTo>
                  <a:cubicBezTo>
                    <a:pt x="339" y="491"/>
                    <a:pt x="339" y="492"/>
                    <a:pt x="339" y="492"/>
                  </a:cubicBezTo>
                  <a:cubicBezTo>
                    <a:pt x="339" y="492"/>
                    <a:pt x="339" y="492"/>
                    <a:pt x="339" y="492"/>
                  </a:cubicBezTo>
                  <a:cubicBezTo>
                    <a:pt x="339" y="493"/>
                    <a:pt x="339" y="493"/>
                    <a:pt x="339" y="493"/>
                  </a:cubicBezTo>
                  <a:cubicBezTo>
                    <a:pt x="338" y="493"/>
                    <a:pt x="338" y="493"/>
                    <a:pt x="338" y="493"/>
                  </a:cubicBezTo>
                  <a:cubicBezTo>
                    <a:pt x="338" y="494"/>
                    <a:pt x="338" y="494"/>
                    <a:pt x="338" y="494"/>
                  </a:cubicBezTo>
                  <a:cubicBezTo>
                    <a:pt x="338" y="494"/>
                    <a:pt x="338" y="494"/>
                    <a:pt x="338" y="494"/>
                  </a:cubicBezTo>
                  <a:cubicBezTo>
                    <a:pt x="338" y="495"/>
                    <a:pt x="338" y="496"/>
                    <a:pt x="338" y="497"/>
                  </a:cubicBezTo>
                  <a:cubicBezTo>
                    <a:pt x="338" y="497"/>
                    <a:pt x="338" y="497"/>
                    <a:pt x="338" y="497"/>
                  </a:cubicBezTo>
                  <a:cubicBezTo>
                    <a:pt x="338" y="498"/>
                    <a:pt x="338" y="498"/>
                    <a:pt x="339" y="498"/>
                  </a:cubicBezTo>
                  <a:cubicBezTo>
                    <a:pt x="339" y="498"/>
                    <a:pt x="339" y="499"/>
                    <a:pt x="339" y="499"/>
                  </a:cubicBezTo>
                  <a:cubicBezTo>
                    <a:pt x="339" y="499"/>
                    <a:pt x="339" y="499"/>
                    <a:pt x="339" y="500"/>
                  </a:cubicBezTo>
                  <a:cubicBezTo>
                    <a:pt x="339" y="500"/>
                    <a:pt x="339" y="500"/>
                    <a:pt x="340" y="500"/>
                  </a:cubicBezTo>
                  <a:cubicBezTo>
                    <a:pt x="388" y="562"/>
                    <a:pt x="388" y="562"/>
                    <a:pt x="388" y="562"/>
                  </a:cubicBezTo>
                  <a:cubicBezTo>
                    <a:pt x="390" y="563"/>
                    <a:pt x="392" y="564"/>
                    <a:pt x="394" y="564"/>
                  </a:cubicBezTo>
                  <a:cubicBezTo>
                    <a:pt x="395" y="564"/>
                    <a:pt x="397" y="564"/>
                    <a:pt x="398" y="563"/>
                  </a:cubicBezTo>
                  <a:cubicBezTo>
                    <a:pt x="401" y="560"/>
                    <a:pt x="402" y="556"/>
                    <a:pt x="399" y="553"/>
                  </a:cubicBezTo>
                  <a:cubicBezTo>
                    <a:pt x="365" y="510"/>
                    <a:pt x="365" y="510"/>
                    <a:pt x="365" y="510"/>
                  </a:cubicBezTo>
                  <a:cubicBezTo>
                    <a:pt x="377" y="512"/>
                    <a:pt x="389" y="514"/>
                    <a:pt x="400" y="514"/>
                  </a:cubicBezTo>
                  <a:cubicBezTo>
                    <a:pt x="419" y="514"/>
                    <a:pt x="437" y="510"/>
                    <a:pt x="455" y="503"/>
                  </a:cubicBezTo>
                  <a:cubicBezTo>
                    <a:pt x="491" y="489"/>
                    <a:pt x="520" y="461"/>
                    <a:pt x="535" y="425"/>
                  </a:cubicBezTo>
                  <a:cubicBezTo>
                    <a:pt x="557" y="376"/>
                    <a:pt x="550" y="320"/>
                    <a:pt x="517" y="278"/>
                  </a:cubicBezTo>
                  <a:cubicBezTo>
                    <a:pt x="542" y="248"/>
                    <a:pt x="556" y="211"/>
                    <a:pt x="556" y="170"/>
                  </a:cubicBezTo>
                  <a:moveTo>
                    <a:pt x="345" y="369"/>
                  </a:moveTo>
                  <a:cubicBezTo>
                    <a:pt x="345" y="455"/>
                    <a:pt x="276" y="525"/>
                    <a:pt x="190" y="525"/>
                  </a:cubicBezTo>
                  <a:cubicBezTo>
                    <a:pt x="104" y="525"/>
                    <a:pt x="35" y="455"/>
                    <a:pt x="35" y="369"/>
                  </a:cubicBezTo>
                  <a:cubicBezTo>
                    <a:pt x="35" y="283"/>
                    <a:pt x="104" y="214"/>
                    <a:pt x="190" y="214"/>
                  </a:cubicBezTo>
                  <a:cubicBezTo>
                    <a:pt x="201" y="214"/>
                    <a:pt x="213" y="215"/>
                    <a:pt x="224" y="217"/>
                  </a:cubicBezTo>
                  <a:cubicBezTo>
                    <a:pt x="240" y="273"/>
                    <a:pt x="285" y="317"/>
                    <a:pt x="341" y="333"/>
                  </a:cubicBezTo>
                  <a:cubicBezTo>
                    <a:pt x="344" y="345"/>
                    <a:pt x="345" y="357"/>
                    <a:pt x="345" y="369"/>
                  </a:cubicBezTo>
                  <a:moveTo>
                    <a:pt x="387" y="325"/>
                  </a:moveTo>
                  <a:cubicBezTo>
                    <a:pt x="301" y="325"/>
                    <a:pt x="231" y="256"/>
                    <a:pt x="231" y="170"/>
                  </a:cubicBezTo>
                  <a:cubicBezTo>
                    <a:pt x="231" y="84"/>
                    <a:pt x="301" y="15"/>
                    <a:pt x="387" y="15"/>
                  </a:cubicBezTo>
                  <a:cubicBezTo>
                    <a:pt x="472" y="15"/>
                    <a:pt x="542" y="84"/>
                    <a:pt x="542" y="170"/>
                  </a:cubicBezTo>
                  <a:cubicBezTo>
                    <a:pt x="542" y="208"/>
                    <a:pt x="528" y="244"/>
                    <a:pt x="505" y="271"/>
                  </a:cubicBezTo>
                  <a:cubicBezTo>
                    <a:pt x="504" y="271"/>
                    <a:pt x="504" y="271"/>
                    <a:pt x="503" y="272"/>
                  </a:cubicBezTo>
                  <a:cubicBezTo>
                    <a:pt x="502" y="272"/>
                    <a:pt x="502" y="274"/>
                    <a:pt x="501" y="275"/>
                  </a:cubicBezTo>
                  <a:cubicBezTo>
                    <a:pt x="473" y="306"/>
                    <a:pt x="432" y="325"/>
                    <a:pt x="387" y="325"/>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543" name="Google Shape;10543;p237"/>
          <p:cNvGrpSpPr/>
          <p:nvPr/>
        </p:nvGrpSpPr>
        <p:grpSpPr>
          <a:xfrm>
            <a:off x="6650878" y="3164936"/>
            <a:ext cx="821955" cy="729531"/>
            <a:chOff x="8328025" y="1355725"/>
            <a:chExt cx="404812" cy="379413"/>
          </a:xfrm>
        </p:grpSpPr>
        <p:sp>
          <p:nvSpPr>
            <p:cNvPr id="10544" name="Google Shape;10544;p237"/>
            <p:cNvSpPr/>
            <p:nvPr/>
          </p:nvSpPr>
          <p:spPr>
            <a:xfrm>
              <a:off x="8504238" y="1355725"/>
              <a:ext cx="71437" cy="71438"/>
            </a:xfrm>
            <a:custGeom>
              <a:rect b="b" l="l" r="r" t="t"/>
              <a:pathLst>
                <a:path extrusionOk="0" h="127" w="127">
                  <a:moveTo>
                    <a:pt x="63" y="127"/>
                  </a:moveTo>
                  <a:cubicBezTo>
                    <a:pt x="98" y="127"/>
                    <a:pt x="127" y="98"/>
                    <a:pt x="127" y="63"/>
                  </a:cubicBezTo>
                  <a:cubicBezTo>
                    <a:pt x="127" y="28"/>
                    <a:pt x="98" y="0"/>
                    <a:pt x="63" y="0"/>
                  </a:cubicBezTo>
                  <a:cubicBezTo>
                    <a:pt x="28" y="0"/>
                    <a:pt x="0" y="28"/>
                    <a:pt x="0" y="63"/>
                  </a:cubicBezTo>
                  <a:cubicBezTo>
                    <a:pt x="0" y="98"/>
                    <a:pt x="28" y="127"/>
                    <a:pt x="63" y="127"/>
                  </a:cubicBezTo>
                  <a:moveTo>
                    <a:pt x="63" y="14"/>
                  </a:moveTo>
                  <a:cubicBezTo>
                    <a:pt x="91" y="14"/>
                    <a:pt x="113" y="36"/>
                    <a:pt x="113" y="63"/>
                  </a:cubicBezTo>
                  <a:cubicBezTo>
                    <a:pt x="113" y="90"/>
                    <a:pt x="91" y="113"/>
                    <a:pt x="63" y="113"/>
                  </a:cubicBezTo>
                  <a:cubicBezTo>
                    <a:pt x="36" y="113"/>
                    <a:pt x="14" y="90"/>
                    <a:pt x="14" y="63"/>
                  </a:cubicBezTo>
                  <a:cubicBezTo>
                    <a:pt x="14" y="36"/>
                    <a:pt x="36" y="14"/>
                    <a:pt x="63" y="1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5" name="Google Shape;10545;p237"/>
            <p:cNvSpPr/>
            <p:nvPr/>
          </p:nvSpPr>
          <p:spPr>
            <a:xfrm>
              <a:off x="8328025" y="1435100"/>
              <a:ext cx="404812" cy="300038"/>
            </a:xfrm>
            <a:custGeom>
              <a:rect b="b" l="l" r="r" t="t"/>
              <a:pathLst>
                <a:path extrusionOk="0" h="533" w="719">
                  <a:moveTo>
                    <a:pt x="648" y="152"/>
                  </a:moveTo>
                  <a:cubicBezTo>
                    <a:pt x="614" y="152"/>
                    <a:pt x="614" y="152"/>
                    <a:pt x="614" y="152"/>
                  </a:cubicBezTo>
                  <a:cubicBezTo>
                    <a:pt x="601" y="129"/>
                    <a:pt x="583" y="108"/>
                    <a:pt x="561" y="89"/>
                  </a:cubicBezTo>
                  <a:cubicBezTo>
                    <a:pt x="562" y="53"/>
                    <a:pt x="558" y="7"/>
                    <a:pt x="519" y="2"/>
                  </a:cubicBezTo>
                  <a:cubicBezTo>
                    <a:pt x="499" y="0"/>
                    <a:pt x="478" y="11"/>
                    <a:pt x="458" y="36"/>
                  </a:cubicBezTo>
                  <a:cubicBezTo>
                    <a:pt x="431" y="28"/>
                    <a:pt x="404" y="25"/>
                    <a:pt x="375" y="25"/>
                  </a:cubicBezTo>
                  <a:cubicBezTo>
                    <a:pt x="290" y="25"/>
                    <a:pt x="214" y="54"/>
                    <a:pt x="167" y="105"/>
                  </a:cubicBezTo>
                  <a:cubicBezTo>
                    <a:pt x="133" y="142"/>
                    <a:pt x="114" y="189"/>
                    <a:pt x="111" y="244"/>
                  </a:cubicBezTo>
                  <a:cubicBezTo>
                    <a:pt x="96" y="244"/>
                    <a:pt x="96" y="244"/>
                    <a:pt x="96" y="244"/>
                  </a:cubicBezTo>
                  <a:cubicBezTo>
                    <a:pt x="51" y="244"/>
                    <a:pt x="14" y="207"/>
                    <a:pt x="14" y="162"/>
                  </a:cubicBezTo>
                  <a:cubicBezTo>
                    <a:pt x="14" y="117"/>
                    <a:pt x="51" y="80"/>
                    <a:pt x="96" y="80"/>
                  </a:cubicBezTo>
                  <a:cubicBezTo>
                    <a:pt x="100" y="80"/>
                    <a:pt x="103" y="77"/>
                    <a:pt x="103" y="73"/>
                  </a:cubicBezTo>
                  <a:cubicBezTo>
                    <a:pt x="103" y="69"/>
                    <a:pt x="100" y="66"/>
                    <a:pt x="96" y="66"/>
                  </a:cubicBezTo>
                  <a:cubicBezTo>
                    <a:pt x="43" y="66"/>
                    <a:pt x="0" y="109"/>
                    <a:pt x="0" y="162"/>
                  </a:cubicBezTo>
                  <a:cubicBezTo>
                    <a:pt x="0" y="215"/>
                    <a:pt x="43" y="258"/>
                    <a:pt x="96" y="258"/>
                  </a:cubicBezTo>
                  <a:cubicBezTo>
                    <a:pt x="110" y="258"/>
                    <a:pt x="110" y="258"/>
                    <a:pt x="110" y="258"/>
                  </a:cubicBezTo>
                  <a:cubicBezTo>
                    <a:pt x="110" y="268"/>
                    <a:pt x="111" y="278"/>
                    <a:pt x="111" y="288"/>
                  </a:cubicBezTo>
                  <a:cubicBezTo>
                    <a:pt x="115" y="329"/>
                    <a:pt x="137" y="370"/>
                    <a:pt x="176" y="408"/>
                  </a:cubicBezTo>
                  <a:cubicBezTo>
                    <a:pt x="172" y="420"/>
                    <a:pt x="172" y="420"/>
                    <a:pt x="172" y="420"/>
                  </a:cubicBezTo>
                  <a:cubicBezTo>
                    <a:pt x="157" y="464"/>
                    <a:pt x="181" y="513"/>
                    <a:pt x="225" y="528"/>
                  </a:cubicBezTo>
                  <a:cubicBezTo>
                    <a:pt x="234" y="531"/>
                    <a:pt x="243" y="533"/>
                    <a:pt x="252" y="533"/>
                  </a:cubicBezTo>
                  <a:cubicBezTo>
                    <a:pt x="286" y="533"/>
                    <a:pt x="317" y="512"/>
                    <a:pt x="330" y="482"/>
                  </a:cubicBezTo>
                  <a:cubicBezTo>
                    <a:pt x="361" y="486"/>
                    <a:pt x="391" y="486"/>
                    <a:pt x="421" y="481"/>
                  </a:cubicBezTo>
                  <a:cubicBezTo>
                    <a:pt x="435" y="512"/>
                    <a:pt x="465" y="533"/>
                    <a:pt x="499" y="533"/>
                  </a:cubicBezTo>
                  <a:cubicBezTo>
                    <a:pt x="499" y="533"/>
                    <a:pt x="499" y="533"/>
                    <a:pt x="499" y="533"/>
                  </a:cubicBezTo>
                  <a:cubicBezTo>
                    <a:pt x="509" y="533"/>
                    <a:pt x="518" y="531"/>
                    <a:pt x="527" y="528"/>
                  </a:cubicBezTo>
                  <a:cubicBezTo>
                    <a:pt x="571" y="513"/>
                    <a:pt x="595" y="464"/>
                    <a:pt x="580" y="420"/>
                  </a:cubicBezTo>
                  <a:cubicBezTo>
                    <a:pt x="575" y="407"/>
                    <a:pt x="575" y="407"/>
                    <a:pt x="575" y="407"/>
                  </a:cubicBezTo>
                  <a:cubicBezTo>
                    <a:pt x="590" y="392"/>
                    <a:pt x="603" y="376"/>
                    <a:pt x="614" y="358"/>
                  </a:cubicBezTo>
                  <a:cubicBezTo>
                    <a:pt x="648" y="358"/>
                    <a:pt x="648" y="358"/>
                    <a:pt x="648" y="358"/>
                  </a:cubicBezTo>
                  <a:cubicBezTo>
                    <a:pt x="688" y="358"/>
                    <a:pt x="719" y="314"/>
                    <a:pt x="719" y="255"/>
                  </a:cubicBezTo>
                  <a:cubicBezTo>
                    <a:pt x="719" y="197"/>
                    <a:pt x="688" y="152"/>
                    <a:pt x="648" y="152"/>
                  </a:cubicBezTo>
                  <a:moveTo>
                    <a:pt x="648" y="344"/>
                  </a:moveTo>
                  <a:cubicBezTo>
                    <a:pt x="610" y="344"/>
                    <a:pt x="610" y="344"/>
                    <a:pt x="610" y="344"/>
                  </a:cubicBezTo>
                  <a:cubicBezTo>
                    <a:pt x="607" y="344"/>
                    <a:pt x="605" y="345"/>
                    <a:pt x="603" y="348"/>
                  </a:cubicBezTo>
                  <a:cubicBezTo>
                    <a:pt x="593" y="367"/>
                    <a:pt x="579" y="384"/>
                    <a:pt x="562" y="400"/>
                  </a:cubicBezTo>
                  <a:cubicBezTo>
                    <a:pt x="560" y="402"/>
                    <a:pt x="559" y="405"/>
                    <a:pt x="560" y="407"/>
                  </a:cubicBezTo>
                  <a:cubicBezTo>
                    <a:pt x="566" y="425"/>
                    <a:pt x="566" y="425"/>
                    <a:pt x="566" y="425"/>
                  </a:cubicBezTo>
                  <a:cubicBezTo>
                    <a:pt x="579" y="462"/>
                    <a:pt x="559" y="502"/>
                    <a:pt x="522" y="515"/>
                  </a:cubicBezTo>
                  <a:cubicBezTo>
                    <a:pt x="515" y="517"/>
                    <a:pt x="507" y="519"/>
                    <a:pt x="499" y="519"/>
                  </a:cubicBezTo>
                  <a:cubicBezTo>
                    <a:pt x="499" y="526"/>
                    <a:pt x="499" y="526"/>
                    <a:pt x="499" y="526"/>
                  </a:cubicBezTo>
                  <a:cubicBezTo>
                    <a:pt x="499" y="519"/>
                    <a:pt x="499" y="519"/>
                    <a:pt x="499" y="519"/>
                  </a:cubicBezTo>
                  <a:cubicBezTo>
                    <a:pt x="469" y="519"/>
                    <a:pt x="442" y="500"/>
                    <a:pt x="432" y="471"/>
                  </a:cubicBezTo>
                  <a:cubicBezTo>
                    <a:pt x="431" y="468"/>
                    <a:pt x="429" y="467"/>
                    <a:pt x="426" y="467"/>
                  </a:cubicBezTo>
                  <a:cubicBezTo>
                    <a:pt x="425" y="467"/>
                    <a:pt x="425" y="467"/>
                    <a:pt x="425" y="467"/>
                  </a:cubicBezTo>
                  <a:cubicBezTo>
                    <a:pt x="393" y="472"/>
                    <a:pt x="360" y="472"/>
                    <a:pt x="327" y="467"/>
                  </a:cubicBezTo>
                  <a:cubicBezTo>
                    <a:pt x="324" y="466"/>
                    <a:pt x="320" y="468"/>
                    <a:pt x="319" y="471"/>
                  </a:cubicBezTo>
                  <a:cubicBezTo>
                    <a:pt x="309" y="500"/>
                    <a:pt x="282" y="519"/>
                    <a:pt x="252" y="519"/>
                  </a:cubicBezTo>
                  <a:cubicBezTo>
                    <a:pt x="245" y="519"/>
                    <a:pt x="237" y="517"/>
                    <a:pt x="230" y="515"/>
                  </a:cubicBezTo>
                  <a:cubicBezTo>
                    <a:pt x="193" y="502"/>
                    <a:pt x="173" y="462"/>
                    <a:pt x="185" y="425"/>
                  </a:cubicBezTo>
                  <a:cubicBezTo>
                    <a:pt x="191" y="408"/>
                    <a:pt x="191" y="408"/>
                    <a:pt x="191" y="408"/>
                  </a:cubicBezTo>
                  <a:cubicBezTo>
                    <a:pt x="192" y="406"/>
                    <a:pt x="191" y="403"/>
                    <a:pt x="189" y="401"/>
                  </a:cubicBezTo>
                  <a:cubicBezTo>
                    <a:pt x="162" y="376"/>
                    <a:pt x="130" y="336"/>
                    <a:pt x="125" y="287"/>
                  </a:cubicBezTo>
                  <a:cubicBezTo>
                    <a:pt x="119" y="216"/>
                    <a:pt x="137" y="159"/>
                    <a:pt x="177" y="115"/>
                  </a:cubicBezTo>
                  <a:cubicBezTo>
                    <a:pt x="221" y="66"/>
                    <a:pt x="294" y="39"/>
                    <a:pt x="375" y="39"/>
                  </a:cubicBezTo>
                  <a:cubicBezTo>
                    <a:pt x="404" y="39"/>
                    <a:pt x="432" y="43"/>
                    <a:pt x="459" y="51"/>
                  </a:cubicBezTo>
                  <a:cubicBezTo>
                    <a:pt x="462" y="52"/>
                    <a:pt x="465" y="51"/>
                    <a:pt x="467" y="48"/>
                  </a:cubicBezTo>
                  <a:cubicBezTo>
                    <a:pt x="477" y="34"/>
                    <a:pt x="494" y="16"/>
                    <a:pt x="514" y="16"/>
                  </a:cubicBezTo>
                  <a:cubicBezTo>
                    <a:pt x="515" y="16"/>
                    <a:pt x="516" y="16"/>
                    <a:pt x="518" y="16"/>
                  </a:cubicBezTo>
                  <a:cubicBezTo>
                    <a:pt x="539" y="19"/>
                    <a:pt x="548" y="43"/>
                    <a:pt x="547" y="92"/>
                  </a:cubicBezTo>
                  <a:cubicBezTo>
                    <a:pt x="547" y="95"/>
                    <a:pt x="548" y="97"/>
                    <a:pt x="549" y="98"/>
                  </a:cubicBezTo>
                  <a:cubicBezTo>
                    <a:pt x="572" y="117"/>
                    <a:pt x="591" y="139"/>
                    <a:pt x="604" y="163"/>
                  </a:cubicBezTo>
                  <a:cubicBezTo>
                    <a:pt x="605" y="165"/>
                    <a:pt x="608" y="166"/>
                    <a:pt x="610" y="166"/>
                  </a:cubicBezTo>
                  <a:cubicBezTo>
                    <a:pt x="648" y="166"/>
                    <a:pt x="648" y="166"/>
                    <a:pt x="648" y="166"/>
                  </a:cubicBezTo>
                  <a:cubicBezTo>
                    <a:pt x="680" y="166"/>
                    <a:pt x="705" y="205"/>
                    <a:pt x="705" y="255"/>
                  </a:cubicBezTo>
                  <a:cubicBezTo>
                    <a:pt x="705" y="306"/>
                    <a:pt x="680" y="344"/>
                    <a:pt x="648" y="34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6" name="Google Shape;10546;p237"/>
            <p:cNvSpPr/>
            <p:nvPr/>
          </p:nvSpPr>
          <p:spPr>
            <a:xfrm>
              <a:off x="8477250" y="1484313"/>
              <a:ext cx="123825" cy="23813"/>
            </a:xfrm>
            <a:custGeom>
              <a:rect b="b" l="l" r="r" t="t"/>
              <a:pathLst>
                <a:path extrusionOk="0" h="44" w="220">
                  <a:moveTo>
                    <a:pt x="216" y="30"/>
                  </a:moveTo>
                  <a:cubicBezTo>
                    <a:pt x="185" y="10"/>
                    <a:pt x="149" y="0"/>
                    <a:pt x="110" y="0"/>
                  </a:cubicBezTo>
                  <a:cubicBezTo>
                    <a:pt x="72" y="0"/>
                    <a:pt x="36" y="10"/>
                    <a:pt x="5" y="30"/>
                  </a:cubicBezTo>
                  <a:cubicBezTo>
                    <a:pt x="1" y="32"/>
                    <a:pt x="0" y="36"/>
                    <a:pt x="2" y="39"/>
                  </a:cubicBezTo>
                  <a:cubicBezTo>
                    <a:pt x="4" y="43"/>
                    <a:pt x="9" y="44"/>
                    <a:pt x="12" y="42"/>
                  </a:cubicBezTo>
                  <a:cubicBezTo>
                    <a:pt x="41" y="24"/>
                    <a:pt x="75" y="14"/>
                    <a:pt x="110" y="14"/>
                  </a:cubicBezTo>
                  <a:cubicBezTo>
                    <a:pt x="146" y="14"/>
                    <a:pt x="180" y="24"/>
                    <a:pt x="209" y="42"/>
                  </a:cubicBezTo>
                  <a:cubicBezTo>
                    <a:pt x="210" y="42"/>
                    <a:pt x="211" y="43"/>
                    <a:pt x="212" y="43"/>
                  </a:cubicBezTo>
                  <a:cubicBezTo>
                    <a:pt x="215" y="43"/>
                    <a:pt x="217" y="42"/>
                    <a:pt x="218" y="39"/>
                  </a:cubicBezTo>
                  <a:cubicBezTo>
                    <a:pt x="220" y="36"/>
                    <a:pt x="219" y="32"/>
                    <a:pt x="216" y="3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547" name="Google Shape;10547;p237"/>
          <p:cNvSpPr/>
          <p:nvPr/>
        </p:nvSpPr>
        <p:spPr>
          <a:xfrm>
            <a:off x="8786721" y="3199523"/>
            <a:ext cx="889187" cy="645072"/>
          </a:xfrm>
          <a:custGeom>
            <a:rect b="b" l="l" r="r" t="t"/>
            <a:pathLst>
              <a:path extrusionOk="0" h="407" w="788">
                <a:moveTo>
                  <a:pt x="753" y="5"/>
                </a:moveTo>
                <a:cubicBezTo>
                  <a:pt x="746" y="2"/>
                  <a:pt x="738" y="0"/>
                  <a:pt x="731" y="0"/>
                </a:cubicBezTo>
                <a:cubicBezTo>
                  <a:pt x="711" y="0"/>
                  <a:pt x="694" y="11"/>
                  <a:pt x="685" y="29"/>
                </a:cubicBezTo>
                <a:cubicBezTo>
                  <a:pt x="679" y="41"/>
                  <a:pt x="679" y="54"/>
                  <a:pt x="683" y="67"/>
                </a:cubicBezTo>
                <a:cubicBezTo>
                  <a:pt x="687" y="78"/>
                  <a:pt x="694" y="86"/>
                  <a:pt x="703" y="93"/>
                </a:cubicBezTo>
                <a:cubicBezTo>
                  <a:pt x="642" y="227"/>
                  <a:pt x="642" y="227"/>
                  <a:pt x="642" y="227"/>
                </a:cubicBezTo>
                <a:cubicBezTo>
                  <a:pt x="638" y="226"/>
                  <a:pt x="633" y="225"/>
                  <a:pt x="628" y="225"/>
                </a:cubicBezTo>
                <a:cubicBezTo>
                  <a:pt x="612" y="225"/>
                  <a:pt x="597" y="233"/>
                  <a:pt x="588" y="245"/>
                </a:cubicBezTo>
                <a:cubicBezTo>
                  <a:pt x="489" y="192"/>
                  <a:pt x="489" y="192"/>
                  <a:pt x="489" y="192"/>
                </a:cubicBezTo>
                <a:cubicBezTo>
                  <a:pt x="493" y="181"/>
                  <a:pt x="493" y="169"/>
                  <a:pt x="489" y="157"/>
                </a:cubicBezTo>
                <a:cubicBezTo>
                  <a:pt x="484" y="142"/>
                  <a:pt x="472" y="130"/>
                  <a:pt x="456" y="125"/>
                </a:cubicBezTo>
                <a:cubicBezTo>
                  <a:pt x="451" y="124"/>
                  <a:pt x="447" y="123"/>
                  <a:pt x="442" y="123"/>
                </a:cubicBezTo>
                <a:cubicBezTo>
                  <a:pt x="425" y="123"/>
                  <a:pt x="410" y="131"/>
                  <a:pt x="401" y="144"/>
                </a:cubicBezTo>
                <a:cubicBezTo>
                  <a:pt x="391" y="158"/>
                  <a:pt x="389" y="175"/>
                  <a:pt x="394" y="190"/>
                </a:cubicBezTo>
                <a:cubicBezTo>
                  <a:pt x="396" y="198"/>
                  <a:pt x="401" y="204"/>
                  <a:pt x="406" y="209"/>
                </a:cubicBezTo>
                <a:cubicBezTo>
                  <a:pt x="326" y="311"/>
                  <a:pt x="326" y="311"/>
                  <a:pt x="326" y="311"/>
                </a:cubicBezTo>
                <a:cubicBezTo>
                  <a:pt x="322" y="309"/>
                  <a:pt x="318" y="308"/>
                  <a:pt x="314" y="306"/>
                </a:cubicBezTo>
                <a:cubicBezTo>
                  <a:pt x="310" y="305"/>
                  <a:pt x="305" y="304"/>
                  <a:pt x="300" y="304"/>
                </a:cubicBezTo>
                <a:cubicBezTo>
                  <a:pt x="284" y="304"/>
                  <a:pt x="268" y="312"/>
                  <a:pt x="259" y="325"/>
                </a:cubicBezTo>
                <a:cubicBezTo>
                  <a:pt x="257" y="328"/>
                  <a:pt x="255" y="331"/>
                  <a:pt x="254" y="334"/>
                </a:cubicBezTo>
                <a:cubicBezTo>
                  <a:pt x="150" y="305"/>
                  <a:pt x="150" y="305"/>
                  <a:pt x="150" y="305"/>
                </a:cubicBezTo>
                <a:cubicBezTo>
                  <a:pt x="151" y="297"/>
                  <a:pt x="150" y="289"/>
                  <a:pt x="148" y="281"/>
                </a:cubicBezTo>
                <a:cubicBezTo>
                  <a:pt x="143" y="268"/>
                  <a:pt x="134" y="258"/>
                  <a:pt x="122" y="252"/>
                </a:cubicBezTo>
                <a:cubicBezTo>
                  <a:pt x="115" y="249"/>
                  <a:pt x="108" y="247"/>
                  <a:pt x="100" y="247"/>
                </a:cubicBezTo>
                <a:cubicBezTo>
                  <a:pt x="80" y="247"/>
                  <a:pt x="63" y="258"/>
                  <a:pt x="54" y="275"/>
                </a:cubicBezTo>
                <a:cubicBezTo>
                  <a:pt x="48" y="288"/>
                  <a:pt x="48" y="301"/>
                  <a:pt x="52" y="314"/>
                </a:cubicBezTo>
                <a:cubicBezTo>
                  <a:pt x="54" y="320"/>
                  <a:pt x="57" y="325"/>
                  <a:pt x="61" y="330"/>
                </a:cubicBezTo>
                <a:cubicBezTo>
                  <a:pt x="3" y="396"/>
                  <a:pt x="3" y="396"/>
                  <a:pt x="3" y="396"/>
                </a:cubicBezTo>
                <a:cubicBezTo>
                  <a:pt x="0" y="398"/>
                  <a:pt x="0" y="403"/>
                  <a:pt x="3" y="405"/>
                </a:cubicBezTo>
                <a:cubicBezTo>
                  <a:pt x="5" y="407"/>
                  <a:pt x="6" y="407"/>
                  <a:pt x="8" y="407"/>
                </a:cubicBezTo>
                <a:cubicBezTo>
                  <a:pt x="10" y="407"/>
                  <a:pt x="12" y="406"/>
                  <a:pt x="13" y="405"/>
                </a:cubicBezTo>
                <a:cubicBezTo>
                  <a:pt x="72" y="339"/>
                  <a:pt x="72" y="339"/>
                  <a:pt x="72" y="339"/>
                </a:cubicBezTo>
                <a:cubicBezTo>
                  <a:pt x="74" y="341"/>
                  <a:pt x="76" y="342"/>
                  <a:pt x="78" y="343"/>
                </a:cubicBezTo>
                <a:cubicBezTo>
                  <a:pt x="85" y="346"/>
                  <a:pt x="92" y="348"/>
                  <a:pt x="100" y="348"/>
                </a:cubicBezTo>
                <a:cubicBezTo>
                  <a:pt x="119" y="348"/>
                  <a:pt x="137" y="337"/>
                  <a:pt x="145" y="320"/>
                </a:cubicBezTo>
                <a:cubicBezTo>
                  <a:pt x="145" y="319"/>
                  <a:pt x="146" y="319"/>
                  <a:pt x="146" y="318"/>
                </a:cubicBezTo>
                <a:cubicBezTo>
                  <a:pt x="250" y="348"/>
                  <a:pt x="250" y="348"/>
                  <a:pt x="250" y="348"/>
                </a:cubicBezTo>
                <a:cubicBezTo>
                  <a:pt x="249" y="356"/>
                  <a:pt x="250" y="364"/>
                  <a:pt x="252" y="371"/>
                </a:cubicBezTo>
                <a:cubicBezTo>
                  <a:pt x="258" y="387"/>
                  <a:pt x="270" y="399"/>
                  <a:pt x="286" y="403"/>
                </a:cubicBezTo>
                <a:cubicBezTo>
                  <a:pt x="291" y="405"/>
                  <a:pt x="295" y="405"/>
                  <a:pt x="300" y="405"/>
                </a:cubicBezTo>
                <a:cubicBezTo>
                  <a:pt x="316" y="405"/>
                  <a:pt x="332" y="397"/>
                  <a:pt x="341" y="384"/>
                </a:cubicBezTo>
                <a:cubicBezTo>
                  <a:pt x="351" y="371"/>
                  <a:pt x="353" y="354"/>
                  <a:pt x="348" y="338"/>
                </a:cubicBezTo>
                <a:cubicBezTo>
                  <a:pt x="345" y="331"/>
                  <a:pt x="342" y="325"/>
                  <a:pt x="337" y="320"/>
                </a:cubicBezTo>
                <a:cubicBezTo>
                  <a:pt x="417" y="218"/>
                  <a:pt x="417" y="218"/>
                  <a:pt x="417" y="218"/>
                </a:cubicBezTo>
                <a:cubicBezTo>
                  <a:pt x="420" y="220"/>
                  <a:pt x="424" y="221"/>
                  <a:pt x="428" y="222"/>
                </a:cubicBezTo>
                <a:cubicBezTo>
                  <a:pt x="432" y="224"/>
                  <a:pt x="437" y="224"/>
                  <a:pt x="442" y="224"/>
                </a:cubicBezTo>
                <a:cubicBezTo>
                  <a:pt x="458" y="224"/>
                  <a:pt x="473" y="217"/>
                  <a:pt x="482" y="204"/>
                </a:cubicBezTo>
                <a:cubicBezTo>
                  <a:pt x="581" y="258"/>
                  <a:pt x="581" y="258"/>
                  <a:pt x="581" y="258"/>
                </a:cubicBezTo>
                <a:cubicBezTo>
                  <a:pt x="572" y="282"/>
                  <a:pt x="582" y="309"/>
                  <a:pt x="606" y="321"/>
                </a:cubicBezTo>
                <a:cubicBezTo>
                  <a:pt x="613" y="324"/>
                  <a:pt x="620" y="326"/>
                  <a:pt x="628" y="326"/>
                </a:cubicBezTo>
                <a:cubicBezTo>
                  <a:pt x="647" y="326"/>
                  <a:pt x="665" y="315"/>
                  <a:pt x="673" y="298"/>
                </a:cubicBezTo>
                <a:cubicBezTo>
                  <a:pt x="685" y="274"/>
                  <a:pt x="677" y="247"/>
                  <a:pt x="655" y="233"/>
                </a:cubicBezTo>
                <a:cubicBezTo>
                  <a:pt x="715" y="99"/>
                  <a:pt x="715" y="99"/>
                  <a:pt x="715" y="99"/>
                </a:cubicBezTo>
                <a:cubicBezTo>
                  <a:pt x="720" y="100"/>
                  <a:pt x="725" y="101"/>
                  <a:pt x="731" y="101"/>
                </a:cubicBezTo>
                <a:cubicBezTo>
                  <a:pt x="750" y="101"/>
                  <a:pt x="768" y="90"/>
                  <a:pt x="776" y="73"/>
                </a:cubicBezTo>
                <a:cubicBezTo>
                  <a:pt x="788" y="48"/>
                  <a:pt x="778" y="17"/>
                  <a:pt x="753" y="5"/>
                </a:cubicBezTo>
                <a:moveTo>
                  <a:pt x="100" y="334"/>
                </a:moveTo>
                <a:cubicBezTo>
                  <a:pt x="94" y="334"/>
                  <a:pt x="89" y="333"/>
                  <a:pt x="84" y="330"/>
                </a:cubicBezTo>
                <a:cubicBezTo>
                  <a:pt x="81" y="329"/>
                  <a:pt x="78" y="327"/>
                  <a:pt x="75" y="325"/>
                </a:cubicBezTo>
                <a:cubicBezTo>
                  <a:pt x="75" y="325"/>
                  <a:pt x="75" y="325"/>
                  <a:pt x="75" y="325"/>
                </a:cubicBezTo>
                <a:cubicBezTo>
                  <a:pt x="75" y="325"/>
                  <a:pt x="75" y="325"/>
                  <a:pt x="75" y="325"/>
                </a:cubicBezTo>
                <a:cubicBezTo>
                  <a:pt x="71" y="321"/>
                  <a:pt x="67" y="315"/>
                  <a:pt x="65" y="309"/>
                </a:cubicBezTo>
                <a:cubicBezTo>
                  <a:pt x="62" y="300"/>
                  <a:pt x="63" y="290"/>
                  <a:pt x="67" y="282"/>
                </a:cubicBezTo>
                <a:cubicBezTo>
                  <a:pt x="73" y="269"/>
                  <a:pt x="86" y="261"/>
                  <a:pt x="100" y="261"/>
                </a:cubicBezTo>
                <a:cubicBezTo>
                  <a:pt x="105" y="261"/>
                  <a:pt x="111" y="262"/>
                  <a:pt x="116" y="265"/>
                </a:cubicBezTo>
                <a:cubicBezTo>
                  <a:pt x="125" y="269"/>
                  <a:pt x="131" y="276"/>
                  <a:pt x="134" y="286"/>
                </a:cubicBezTo>
                <a:cubicBezTo>
                  <a:pt x="137" y="295"/>
                  <a:pt x="137" y="305"/>
                  <a:pt x="133" y="314"/>
                </a:cubicBezTo>
                <a:cubicBezTo>
                  <a:pt x="126" y="326"/>
                  <a:pt x="114" y="334"/>
                  <a:pt x="100" y="334"/>
                </a:cubicBezTo>
                <a:moveTo>
                  <a:pt x="330" y="376"/>
                </a:moveTo>
                <a:cubicBezTo>
                  <a:pt x="323" y="386"/>
                  <a:pt x="312" y="391"/>
                  <a:pt x="300" y="391"/>
                </a:cubicBezTo>
                <a:cubicBezTo>
                  <a:pt x="297" y="391"/>
                  <a:pt x="293" y="391"/>
                  <a:pt x="290" y="390"/>
                </a:cubicBezTo>
                <a:cubicBezTo>
                  <a:pt x="278" y="386"/>
                  <a:pt x="270" y="378"/>
                  <a:pt x="266" y="367"/>
                </a:cubicBezTo>
                <a:cubicBezTo>
                  <a:pt x="262" y="355"/>
                  <a:pt x="264" y="343"/>
                  <a:pt x="271" y="333"/>
                </a:cubicBezTo>
                <a:cubicBezTo>
                  <a:pt x="277" y="324"/>
                  <a:pt x="288" y="318"/>
                  <a:pt x="300" y="318"/>
                </a:cubicBezTo>
                <a:cubicBezTo>
                  <a:pt x="304" y="318"/>
                  <a:pt x="307" y="319"/>
                  <a:pt x="310" y="320"/>
                </a:cubicBezTo>
                <a:cubicBezTo>
                  <a:pt x="322" y="323"/>
                  <a:pt x="331" y="332"/>
                  <a:pt x="335" y="343"/>
                </a:cubicBezTo>
                <a:cubicBezTo>
                  <a:pt x="339" y="354"/>
                  <a:pt x="337" y="366"/>
                  <a:pt x="330" y="376"/>
                </a:cubicBezTo>
                <a:moveTo>
                  <a:pt x="442" y="210"/>
                </a:moveTo>
                <a:cubicBezTo>
                  <a:pt x="438" y="210"/>
                  <a:pt x="435" y="210"/>
                  <a:pt x="432" y="209"/>
                </a:cubicBezTo>
                <a:cubicBezTo>
                  <a:pt x="420" y="205"/>
                  <a:pt x="411" y="197"/>
                  <a:pt x="407" y="186"/>
                </a:cubicBezTo>
                <a:cubicBezTo>
                  <a:pt x="403" y="174"/>
                  <a:pt x="405" y="162"/>
                  <a:pt x="412" y="152"/>
                </a:cubicBezTo>
                <a:cubicBezTo>
                  <a:pt x="419" y="143"/>
                  <a:pt x="430" y="137"/>
                  <a:pt x="442" y="137"/>
                </a:cubicBezTo>
                <a:cubicBezTo>
                  <a:pt x="445" y="137"/>
                  <a:pt x="449" y="138"/>
                  <a:pt x="452" y="139"/>
                </a:cubicBezTo>
                <a:cubicBezTo>
                  <a:pt x="463" y="142"/>
                  <a:pt x="472" y="151"/>
                  <a:pt x="476" y="162"/>
                </a:cubicBezTo>
                <a:cubicBezTo>
                  <a:pt x="480" y="173"/>
                  <a:pt x="478" y="185"/>
                  <a:pt x="471" y="195"/>
                </a:cubicBezTo>
                <a:cubicBezTo>
                  <a:pt x="465" y="205"/>
                  <a:pt x="454" y="210"/>
                  <a:pt x="442" y="210"/>
                </a:cubicBezTo>
                <a:moveTo>
                  <a:pt x="661" y="292"/>
                </a:moveTo>
                <a:cubicBezTo>
                  <a:pt x="655" y="304"/>
                  <a:pt x="642" y="312"/>
                  <a:pt x="628" y="312"/>
                </a:cubicBezTo>
                <a:cubicBezTo>
                  <a:pt x="622" y="312"/>
                  <a:pt x="617" y="311"/>
                  <a:pt x="612" y="308"/>
                </a:cubicBezTo>
                <a:cubicBezTo>
                  <a:pt x="594" y="299"/>
                  <a:pt x="586" y="278"/>
                  <a:pt x="595" y="260"/>
                </a:cubicBezTo>
                <a:cubicBezTo>
                  <a:pt x="601" y="247"/>
                  <a:pt x="614" y="239"/>
                  <a:pt x="628" y="239"/>
                </a:cubicBezTo>
                <a:cubicBezTo>
                  <a:pt x="634" y="239"/>
                  <a:pt x="639" y="240"/>
                  <a:pt x="644" y="243"/>
                </a:cubicBezTo>
                <a:cubicBezTo>
                  <a:pt x="662" y="252"/>
                  <a:pt x="670" y="273"/>
                  <a:pt x="661" y="292"/>
                </a:cubicBezTo>
                <a:moveTo>
                  <a:pt x="764" y="67"/>
                </a:moveTo>
                <a:cubicBezTo>
                  <a:pt x="757" y="79"/>
                  <a:pt x="745" y="87"/>
                  <a:pt x="731" y="87"/>
                </a:cubicBezTo>
                <a:cubicBezTo>
                  <a:pt x="725" y="87"/>
                  <a:pt x="720" y="86"/>
                  <a:pt x="715" y="83"/>
                </a:cubicBezTo>
                <a:cubicBezTo>
                  <a:pt x="706" y="79"/>
                  <a:pt x="699" y="72"/>
                  <a:pt x="696" y="63"/>
                </a:cubicBezTo>
                <a:cubicBezTo>
                  <a:pt x="693" y="53"/>
                  <a:pt x="694" y="43"/>
                  <a:pt x="698" y="35"/>
                </a:cubicBezTo>
                <a:cubicBezTo>
                  <a:pt x="704" y="22"/>
                  <a:pt x="717" y="14"/>
                  <a:pt x="731" y="14"/>
                </a:cubicBezTo>
                <a:cubicBezTo>
                  <a:pt x="736" y="14"/>
                  <a:pt x="742" y="15"/>
                  <a:pt x="747" y="18"/>
                </a:cubicBezTo>
                <a:cubicBezTo>
                  <a:pt x="765" y="27"/>
                  <a:pt x="772" y="49"/>
                  <a:pt x="764" y="67"/>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8" name="Google Shape;10548;p237"/>
          <p:cNvSpPr/>
          <p:nvPr/>
        </p:nvSpPr>
        <p:spPr>
          <a:xfrm>
            <a:off x="1515135" y="4907987"/>
            <a:ext cx="2599369" cy="710579"/>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 consectetur adipiscing elit</a:t>
            </a:r>
            <a:endParaRPr sz="1467">
              <a:solidFill>
                <a:schemeClr val="dk1"/>
              </a:solidFill>
              <a:latin typeface="Lato Light"/>
              <a:ea typeface="Lato Light"/>
              <a:cs typeface="Lato Light"/>
              <a:sym typeface="Lato Light"/>
            </a:endParaRPr>
          </a:p>
        </p:txBody>
      </p:sp>
      <p:sp>
        <p:nvSpPr>
          <p:cNvPr id="10549" name="Google Shape;10549;p237"/>
          <p:cNvSpPr txBox="1"/>
          <p:nvPr/>
        </p:nvSpPr>
        <p:spPr>
          <a:xfrm>
            <a:off x="2196590" y="4538655"/>
            <a:ext cx="127150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Document</a:t>
            </a:r>
            <a:endParaRPr b="1" sz="1800">
              <a:solidFill>
                <a:schemeClr val="dk1"/>
              </a:solidFill>
              <a:latin typeface="Lato"/>
              <a:ea typeface="Lato"/>
              <a:cs typeface="Lato"/>
              <a:sym typeface="Lato"/>
            </a:endParaRPr>
          </a:p>
        </p:txBody>
      </p:sp>
      <p:sp>
        <p:nvSpPr>
          <p:cNvPr id="10550" name="Google Shape;10550;p237"/>
          <p:cNvSpPr/>
          <p:nvPr/>
        </p:nvSpPr>
        <p:spPr>
          <a:xfrm>
            <a:off x="3644252" y="4907987"/>
            <a:ext cx="2599369" cy="710579"/>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 consectetur adipiscing elit</a:t>
            </a:r>
            <a:endParaRPr sz="1467">
              <a:solidFill>
                <a:schemeClr val="dk1"/>
              </a:solidFill>
              <a:latin typeface="Lato Light"/>
              <a:ea typeface="Lato Light"/>
              <a:cs typeface="Lato Light"/>
              <a:sym typeface="Lato Light"/>
            </a:endParaRPr>
          </a:p>
        </p:txBody>
      </p:sp>
      <p:sp>
        <p:nvSpPr>
          <p:cNvPr id="10551" name="Google Shape;10551;p237"/>
          <p:cNvSpPr txBox="1"/>
          <p:nvPr/>
        </p:nvSpPr>
        <p:spPr>
          <a:xfrm>
            <a:off x="4473086" y="4538655"/>
            <a:ext cx="976742"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Storage</a:t>
            </a:r>
            <a:endParaRPr b="1" sz="1800">
              <a:solidFill>
                <a:schemeClr val="dk1"/>
              </a:solidFill>
              <a:latin typeface="Lato"/>
              <a:ea typeface="Lato"/>
              <a:cs typeface="Lato"/>
              <a:sym typeface="Lato"/>
            </a:endParaRPr>
          </a:p>
        </p:txBody>
      </p:sp>
      <p:sp>
        <p:nvSpPr>
          <p:cNvPr id="10552" name="Google Shape;10552;p237"/>
          <p:cNvSpPr/>
          <p:nvPr/>
        </p:nvSpPr>
        <p:spPr>
          <a:xfrm>
            <a:off x="5793489" y="4907987"/>
            <a:ext cx="2599369" cy="710579"/>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 consectetur adipiscing elit</a:t>
            </a:r>
            <a:endParaRPr sz="1467">
              <a:solidFill>
                <a:schemeClr val="dk1"/>
              </a:solidFill>
              <a:latin typeface="Lato Light"/>
              <a:ea typeface="Lato Light"/>
              <a:cs typeface="Lato Light"/>
              <a:sym typeface="Lato Light"/>
            </a:endParaRPr>
          </a:p>
        </p:txBody>
      </p:sp>
      <p:sp>
        <p:nvSpPr>
          <p:cNvPr id="10553" name="Google Shape;10553;p237"/>
          <p:cNvSpPr txBox="1"/>
          <p:nvPr/>
        </p:nvSpPr>
        <p:spPr>
          <a:xfrm>
            <a:off x="6550286" y="4538655"/>
            <a:ext cx="1120820"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Multitask</a:t>
            </a:r>
            <a:endParaRPr b="1" sz="1800">
              <a:solidFill>
                <a:schemeClr val="dk1"/>
              </a:solidFill>
              <a:latin typeface="Lato"/>
              <a:ea typeface="Lato"/>
              <a:cs typeface="Lato"/>
              <a:sym typeface="Lato"/>
            </a:endParaRPr>
          </a:p>
        </p:txBody>
      </p:sp>
      <p:sp>
        <p:nvSpPr>
          <p:cNvPr id="10554" name="Google Shape;10554;p237"/>
          <p:cNvSpPr/>
          <p:nvPr/>
        </p:nvSpPr>
        <p:spPr>
          <a:xfrm>
            <a:off x="8081249" y="4907987"/>
            <a:ext cx="2599369" cy="710579"/>
          </a:xfrm>
          <a:prstGeom prst="rect">
            <a:avLst/>
          </a:prstGeom>
          <a:noFill/>
          <a:ln>
            <a:noFill/>
          </a:ln>
        </p:spPr>
        <p:txBody>
          <a:bodyPr anchorCtr="0" anchor="t" bIns="60950" lIns="243825" spcFirstLastPara="1" rIns="243825" wrap="square" tIns="45700">
            <a:noAutofit/>
          </a:bodyPr>
          <a:lstStyle/>
          <a:p>
            <a:pPr indent="0" lvl="0" marL="0" marR="0" rtl="0" algn="ctr">
              <a:lnSpc>
                <a:spcPct val="89000"/>
              </a:lnSpc>
              <a:spcBef>
                <a:spcPts val="0"/>
              </a:spcBef>
              <a:spcAft>
                <a:spcPts val="0"/>
              </a:spcAft>
              <a:buNone/>
            </a:pPr>
            <a:r>
              <a:rPr lang="en-US" sz="1467">
                <a:solidFill>
                  <a:schemeClr val="dk1"/>
                </a:solidFill>
                <a:latin typeface="Lato Light"/>
                <a:ea typeface="Lato Light"/>
                <a:cs typeface="Lato Light"/>
                <a:sym typeface="Lato Light"/>
              </a:rPr>
              <a:t>Lorem ipsum dolor sit amet, consectetur adipiscing elit</a:t>
            </a:r>
            <a:endParaRPr sz="1467">
              <a:solidFill>
                <a:schemeClr val="dk1"/>
              </a:solidFill>
              <a:latin typeface="Lato Light"/>
              <a:ea typeface="Lato Light"/>
              <a:cs typeface="Lato Light"/>
              <a:sym typeface="Lato Light"/>
            </a:endParaRPr>
          </a:p>
        </p:txBody>
      </p:sp>
      <p:sp>
        <p:nvSpPr>
          <p:cNvPr id="10555" name="Google Shape;10555;p237"/>
          <p:cNvSpPr txBox="1"/>
          <p:nvPr/>
        </p:nvSpPr>
        <p:spPr>
          <a:xfrm>
            <a:off x="8725064" y="4538655"/>
            <a:ext cx="1346779"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Technology</a:t>
            </a:r>
            <a:endParaRPr b="1" sz="1800">
              <a:solidFill>
                <a:schemeClr val="dk1"/>
              </a:solidFill>
              <a:latin typeface="Lato"/>
              <a:ea typeface="Lato"/>
              <a:cs typeface="Lato"/>
              <a:sym typeface="La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531"/>
                                        </p:tgtEl>
                                        <p:attrNameLst>
                                          <p:attrName>style.visibility</p:attrName>
                                        </p:attrNameLst>
                                      </p:cBhvr>
                                      <p:to>
                                        <p:strVal val="visible"/>
                                      </p:to>
                                    </p:set>
                                    <p:animEffect filter="fade" transition="in">
                                      <p:cBhvr>
                                        <p:cTn dur="500"/>
                                        <p:tgtEl>
                                          <p:spTgt spid="1053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533"/>
                                        </p:tgtEl>
                                        <p:attrNameLst>
                                          <p:attrName>style.visibility</p:attrName>
                                        </p:attrNameLst>
                                      </p:cBhvr>
                                      <p:to>
                                        <p:strVal val="visible"/>
                                      </p:to>
                                    </p:set>
                                    <p:animEffect filter="fade" transition="in">
                                      <p:cBhvr>
                                        <p:cTn dur="500"/>
                                        <p:tgtEl>
                                          <p:spTgt spid="1053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535"/>
                                        </p:tgtEl>
                                        <p:attrNameLst>
                                          <p:attrName>style.visibility</p:attrName>
                                        </p:attrNameLst>
                                      </p:cBhvr>
                                      <p:to>
                                        <p:strVal val="visible"/>
                                      </p:to>
                                    </p:set>
                                    <p:animEffect filter="fade" transition="in">
                                      <p:cBhvr>
                                        <p:cTn dur="500"/>
                                        <p:tgtEl>
                                          <p:spTgt spid="10535"/>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0537"/>
                                        </p:tgtEl>
                                        <p:attrNameLst>
                                          <p:attrName>style.visibility</p:attrName>
                                        </p:attrNameLst>
                                      </p:cBhvr>
                                      <p:to>
                                        <p:strVal val="visible"/>
                                      </p:to>
                                    </p:set>
                                    <p:animEffect filter="fade" transition="in">
                                      <p:cBhvr>
                                        <p:cTn dur="500"/>
                                        <p:tgtEl>
                                          <p:spTgt spid="10537"/>
                                        </p:tgtEl>
                                      </p:cBhvr>
                                    </p:animEffect>
                                  </p:childTnLst>
                                </p:cTn>
                              </p:par>
                              <p:par>
                                <p:cTn fill="hold" nodeType="withEffect" presetClass="entr" presetID="10" presetSubtype="0">
                                  <p:stCondLst>
                                    <p:cond delay="600"/>
                                  </p:stCondLst>
                                  <p:childTnLst>
                                    <p:set>
                                      <p:cBhvr>
                                        <p:cTn dur="1" fill="hold">
                                          <p:stCondLst>
                                            <p:cond delay="0"/>
                                          </p:stCondLst>
                                        </p:cTn>
                                        <p:tgtEl>
                                          <p:spTgt spid="10548"/>
                                        </p:tgtEl>
                                        <p:attrNameLst>
                                          <p:attrName>style.visibility</p:attrName>
                                        </p:attrNameLst>
                                      </p:cBhvr>
                                      <p:to>
                                        <p:strVal val="visible"/>
                                      </p:to>
                                    </p:set>
                                    <p:animEffect filter="fade" transition="in">
                                      <p:cBhvr>
                                        <p:cTn dur="500"/>
                                        <p:tgtEl>
                                          <p:spTgt spid="10548"/>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0549"/>
                                        </p:tgtEl>
                                        <p:attrNameLst>
                                          <p:attrName>style.visibility</p:attrName>
                                        </p:attrNameLst>
                                      </p:cBhvr>
                                      <p:to>
                                        <p:strVal val="visible"/>
                                      </p:to>
                                    </p:set>
                                    <p:animEffect filter="fade" transition="in">
                                      <p:cBhvr>
                                        <p:cTn dur="500"/>
                                        <p:tgtEl>
                                          <p:spTgt spid="10549"/>
                                        </p:tgtEl>
                                      </p:cBhvr>
                                    </p:animEffect>
                                  </p:childTnLst>
                                </p:cTn>
                              </p:par>
                              <p:par>
                                <p:cTn fill="hold" nodeType="withEffect" presetClass="entr" presetID="10" presetSubtype="0">
                                  <p:stCondLst>
                                    <p:cond delay="600"/>
                                  </p:stCondLst>
                                  <p:childTnLst>
                                    <p:set>
                                      <p:cBhvr>
                                        <p:cTn dur="1" fill="hold">
                                          <p:stCondLst>
                                            <p:cond delay="0"/>
                                          </p:stCondLst>
                                        </p:cTn>
                                        <p:tgtEl>
                                          <p:spTgt spid="10550"/>
                                        </p:tgtEl>
                                        <p:attrNameLst>
                                          <p:attrName>style.visibility</p:attrName>
                                        </p:attrNameLst>
                                      </p:cBhvr>
                                      <p:to>
                                        <p:strVal val="visible"/>
                                      </p:to>
                                    </p:set>
                                    <p:animEffect filter="fade" transition="in">
                                      <p:cBhvr>
                                        <p:cTn dur="500"/>
                                        <p:tgtEl>
                                          <p:spTgt spid="10550"/>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10551"/>
                                        </p:tgtEl>
                                        <p:attrNameLst>
                                          <p:attrName>style.visibility</p:attrName>
                                        </p:attrNameLst>
                                      </p:cBhvr>
                                      <p:to>
                                        <p:strVal val="visible"/>
                                      </p:to>
                                    </p:set>
                                    <p:animEffect filter="fade" transition="in">
                                      <p:cBhvr>
                                        <p:cTn dur="500"/>
                                        <p:tgtEl>
                                          <p:spTgt spid="10551"/>
                                        </p:tgtEl>
                                      </p:cBhvr>
                                    </p:animEffect>
                                  </p:childTnLst>
                                </p:cTn>
                              </p:par>
                              <p:par>
                                <p:cTn fill="hold" nodeType="withEffect" presetClass="entr" presetID="10" presetSubtype="0">
                                  <p:stCondLst>
                                    <p:cond delay="600"/>
                                  </p:stCondLst>
                                  <p:childTnLst>
                                    <p:set>
                                      <p:cBhvr>
                                        <p:cTn dur="1" fill="hold">
                                          <p:stCondLst>
                                            <p:cond delay="0"/>
                                          </p:stCondLst>
                                        </p:cTn>
                                        <p:tgtEl>
                                          <p:spTgt spid="10552"/>
                                        </p:tgtEl>
                                        <p:attrNameLst>
                                          <p:attrName>style.visibility</p:attrName>
                                        </p:attrNameLst>
                                      </p:cBhvr>
                                      <p:to>
                                        <p:strVal val="visible"/>
                                      </p:to>
                                    </p:set>
                                    <p:animEffect filter="fade" transition="in">
                                      <p:cBhvr>
                                        <p:cTn dur="500"/>
                                        <p:tgtEl>
                                          <p:spTgt spid="10552"/>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0553"/>
                                        </p:tgtEl>
                                        <p:attrNameLst>
                                          <p:attrName>style.visibility</p:attrName>
                                        </p:attrNameLst>
                                      </p:cBhvr>
                                      <p:to>
                                        <p:strVal val="visible"/>
                                      </p:to>
                                    </p:set>
                                    <p:animEffect filter="fade" transition="in">
                                      <p:cBhvr>
                                        <p:cTn dur="500"/>
                                        <p:tgtEl>
                                          <p:spTgt spid="10553"/>
                                        </p:tgtEl>
                                      </p:cBhvr>
                                    </p:animEffect>
                                  </p:childTnLst>
                                </p:cTn>
                              </p:par>
                              <p:par>
                                <p:cTn fill="hold" nodeType="withEffect" presetClass="entr" presetID="10" presetSubtype="0">
                                  <p:stCondLst>
                                    <p:cond delay="600"/>
                                  </p:stCondLst>
                                  <p:childTnLst>
                                    <p:set>
                                      <p:cBhvr>
                                        <p:cTn dur="1" fill="hold">
                                          <p:stCondLst>
                                            <p:cond delay="0"/>
                                          </p:stCondLst>
                                        </p:cTn>
                                        <p:tgtEl>
                                          <p:spTgt spid="10554"/>
                                        </p:tgtEl>
                                        <p:attrNameLst>
                                          <p:attrName>style.visibility</p:attrName>
                                        </p:attrNameLst>
                                      </p:cBhvr>
                                      <p:to>
                                        <p:strVal val="visible"/>
                                      </p:to>
                                    </p:set>
                                    <p:animEffect filter="fade" transition="in">
                                      <p:cBhvr>
                                        <p:cTn dur="500"/>
                                        <p:tgtEl>
                                          <p:spTgt spid="10554"/>
                                        </p:tgtEl>
                                      </p:cBhvr>
                                    </p:animEffect>
                                  </p:childTnLst>
                                </p:cTn>
                              </p:par>
                            </p:childTnLst>
                          </p:cTn>
                        </p:par>
                        <p:par>
                          <p:cTn fill="hold">
                            <p:stCondLst>
                              <p:cond delay="3500"/>
                            </p:stCondLst>
                            <p:childTnLst>
                              <p:par>
                                <p:cTn fill="hold" nodeType="afterEffect" presetClass="entr" presetID="10" presetSubtype="0">
                                  <p:stCondLst>
                                    <p:cond delay="0"/>
                                  </p:stCondLst>
                                  <p:childTnLst>
                                    <p:set>
                                      <p:cBhvr>
                                        <p:cTn dur="1" fill="hold">
                                          <p:stCondLst>
                                            <p:cond delay="0"/>
                                          </p:stCondLst>
                                        </p:cTn>
                                        <p:tgtEl>
                                          <p:spTgt spid="10555"/>
                                        </p:tgtEl>
                                        <p:attrNameLst>
                                          <p:attrName>style.visibility</p:attrName>
                                        </p:attrNameLst>
                                      </p:cBhvr>
                                      <p:to>
                                        <p:strVal val="visible"/>
                                      </p:to>
                                    </p:set>
                                    <p:animEffect filter="fade" transition="in">
                                      <p:cBhvr>
                                        <p:cTn dur="500"/>
                                        <p:tgtEl>
                                          <p:spTgt spid="105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399" name="Shape 1399"/>
        <p:cNvGrpSpPr/>
        <p:nvPr/>
      </p:nvGrpSpPr>
      <p:grpSpPr>
        <a:xfrm>
          <a:off x="0" y="0"/>
          <a:ext cx="0" cy="0"/>
          <a:chOff x="0" y="0"/>
          <a:chExt cx="0" cy="0"/>
        </a:xfrm>
      </p:grpSpPr>
      <p:sp>
        <p:nvSpPr>
          <p:cNvPr id="1400" name="Google Shape;1400;p9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401" name="Google Shape;1401;p9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402" name="Google Shape;1402;p9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403" name="Google Shape;1403;p94"/>
          <p:cNvGrpSpPr/>
          <p:nvPr/>
        </p:nvGrpSpPr>
        <p:grpSpPr>
          <a:xfrm>
            <a:off x="2351438" y="2488686"/>
            <a:ext cx="1849931" cy="3199419"/>
            <a:chOff x="3581400" y="1798638"/>
            <a:chExt cx="1516063" cy="2359024"/>
          </a:xfrm>
        </p:grpSpPr>
        <p:sp>
          <p:nvSpPr>
            <p:cNvPr id="1404" name="Google Shape;1404;p94"/>
            <p:cNvSpPr/>
            <p:nvPr/>
          </p:nvSpPr>
          <p:spPr>
            <a:xfrm>
              <a:off x="3581400" y="1798638"/>
              <a:ext cx="1516063" cy="1179512"/>
            </a:xfrm>
            <a:custGeom>
              <a:rect b="b" l="l" r="r" t="t"/>
              <a:pathLst>
                <a:path extrusionOk="0" h="743" w="955">
                  <a:moveTo>
                    <a:pt x="0" y="215"/>
                  </a:moveTo>
                  <a:lnTo>
                    <a:pt x="215" y="0"/>
                  </a:lnTo>
                  <a:lnTo>
                    <a:pt x="955" y="743"/>
                  </a:lnTo>
                  <a:lnTo>
                    <a:pt x="526" y="743"/>
                  </a:lnTo>
                  <a:lnTo>
                    <a:pt x="0" y="21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05" name="Google Shape;1405;p94"/>
            <p:cNvSpPr/>
            <p:nvPr/>
          </p:nvSpPr>
          <p:spPr>
            <a:xfrm flipH="1" rot="10800000">
              <a:off x="3581400" y="2978150"/>
              <a:ext cx="1516063" cy="1179512"/>
            </a:xfrm>
            <a:custGeom>
              <a:rect b="b" l="l" r="r" t="t"/>
              <a:pathLst>
                <a:path extrusionOk="0" h="743" w="955">
                  <a:moveTo>
                    <a:pt x="0" y="215"/>
                  </a:moveTo>
                  <a:lnTo>
                    <a:pt x="215" y="0"/>
                  </a:lnTo>
                  <a:lnTo>
                    <a:pt x="955" y="743"/>
                  </a:lnTo>
                  <a:lnTo>
                    <a:pt x="526" y="743"/>
                  </a:lnTo>
                  <a:lnTo>
                    <a:pt x="0" y="215"/>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406" name="Google Shape;1406;p94"/>
          <p:cNvSpPr/>
          <p:nvPr/>
        </p:nvSpPr>
        <p:spPr>
          <a:xfrm>
            <a:off x="376321" y="2488686"/>
            <a:ext cx="2869814" cy="3199419"/>
          </a:xfrm>
          <a:prstGeom prst="diamond">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1407" name="Google Shape;1407;p94"/>
          <p:cNvGrpSpPr/>
          <p:nvPr/>
        </p:nvGrpSpPr>
        <p:grpSpPr>
          <a:xfrm>
            <a:off x="3306673" y="2488686"/>
            <a:ext cx="1849931" cy="3199419"/>
            <a:chOff x="3581400" y="1798638"/>
            <a:chExt cx="1516063" cy="2359024"/>
          </a:xfrm>
        </p:grpSpPr>
        <p:sp>
          <p:nvSpPr>
            <p:cNvPr id="1408" name="Google Shape;1408;p94"/>
            <p:cNvSpPr/>
            <p:nvPr/>
          </p:nvSpPr>
          <p:spPr>
            <a:xfrm>
              <a:off x="3581400" y="1798638"/>
              <a:ext cx="1516063" cy="1179512"/>
            </a:xfrm>
            <a:custGeom>
              <a:rect b="b" l="l" r="r" t="t"/>
              <a:pathLst>
                <a:path extrusionOk="0" h="743" w="955">
                  <a:moveTo>
                    <a:pt x="0" y="215"/>
                  </a:moveTo>
                  <a:lnTo>
                    <a:pt x="215" y="0"/>
                  </a:lnTo>
                  <a:lnTo>
                    <a:pt x="955" y="743"/>
                  </a:lnTo>
                  <a:lnTo>
                    <a:pt x="526" y="743"/>
                  </a:lnTo>
                  <a:lnTo>
                    <a:pt x="0" y="21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09" name="Google Shape;1409;p94"/>
            <p:cNvSpPr/>
            <p:nvPr/>
          </p:nvSpPr>
          <p:spPr>
            <a:xfrm flipH="1" rot="10800000">
              <a:off x="3581400" y="2978150"/>
              <a:ext cx="1516063" cy="1179512"/>
            </a:xfrm>
            <a:custGeom>
              <a:rect b="b" l="l" r="r" t="t"/>
              <a:pathLst>
                <a:path extrusionOk="0" h="743" w="955">
                  <a:moveTo>
                    <a:pt x="0" y="215"/>
                  </a:moveTo>
                  <a:lnTo>
                    <a:pt x="215" y="0"/>
                  </a:lnTo>
                  <a:lnTo>
                    <a:pt x="955" y="743"/>
                  </a:lnTo>
                  <a:lnTo>
                    <a:pt x="526" y="743"/>
                  </a:lnTo>
                  <a:lnTo>
                    <a:pt x="0" y="215"/>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410" name="Google Shape;1410;p94"/>
          <p:cNvGrpSpPr/>
          <p:nvPr/>
        </p:nvGrpSpPr>
        <p:grpSpPr>
          <a:xfrm>
            <a:off x="4261907" y="2488686"/>
            <a:ext cx="1849931" cy="3199419"/>
            <a:chOff x="3581400" y="1798638"/>
            <a:chExt cx="1516063" cy="2359024"/>
          </a:xfrm>
        </p:grpSpPr>
        <p:sp>
          <p:nvSpPr>
            <p:cNvPr id="1411" name="Google Shape;1411;p94"/>
            <p:cNvSpPr/>
            <p:nvPr/>
          </p:nvSpPr>
          <p:spPr>
            <a:xfrm>
              <a:off x="3581400" y="1798638"/>
              <a:ext cx="1516063" cy="1179512"/>
            </a:xfrm>
            <a:custGeom>
              <a:rect b="b" l="l" r="r" t="t"/>
              <a:pathLst>
                <a:path extrusionOk="0" h="743" w="955">
                  <a:moveTo>
                    <a:pt x="0" y="215"/>
                  </a:moveTo>
                  <a:lnTo>
                    <a:pt x="215" y="0"/>
                  </a:lnTo>
                  <a:lnTo>
                    <a:pt x="955" y="743"/>
                  </a:lnTo>
                  <a:lnTo>
                    <a:pt x="526" y="743"/>
                  </a:lnTo>
                  <a:lnTo>
                    <a:pt x="0" y="21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12" name="Google Shape;1412;p94"/>
            <p:cNvSpPr/>
            <p:nvPr/>
          </p:nvSpPr>
          <p:spPr>
            <a:xfrm flipH="1" rot="10800000">
              <a:off x="3581400" y="2978150"/>
              <a:ext cx="1516063" cy="1179512"/>
            </a:xfrm>
            <a:custGeom>
              <a:rect b="b" l="l" r="r" t="t"/>
              <a:pathLst>
                <a:path extrusionOk="0" h="743" w="955">
                  <a:moveTo>
                    <a:pt x="0" y="215"/>
                  </a:moveTo>
                  <a:lnTo>
                    <a:pt x="215" y="0"/>
                  </a:lnTo>
                  <a:lnTo>
                    <a:pt x="955" y="743"/>
                  </a:lnTo>
                  <a:lnTo>
                    <a:pt x="526" y="743"/>
                  </a:lnTo>
                  <a:lnTo>
                    <a:pt x="0" y="215"/>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413" name="Google Shape;1413;p94"/>
          <p:cNvGrpSpPr/>
          <p:nvPr/>
        </p:nvGrpSpPr>
        <p:grpSpPr>
          <a:xfrm>
            <a:off x="5217143" y="2488686"/>
            <a:ext cx="1849931" cy="3199419"/>
            <a:chOff x="3581400" y="1798638"/>
            <a:chExt cx="1516063" cy="2359024"/>
          </a:xfrm>
        </p:grpSpPr>
        <p:sp>
          <p:nvSpPr>
            <p:cNvPr id="1414" name="Google Shape;1414;p94"/>
            <p:cNvSpPr/>
            <p:nvPr/>
          </p:nvSpPr>
          <p:spPr>
            <a:xfrm>
              <a:off x="3581400" y="1798638"/>
              <a:ext cx="1516063" cy="1179512"/>
            </a:xfrm>
            <a:custGeom>
              <a:rect b="b" l="l" r="r" t="t"/>
              <a:pathLst>
                <a:path extrusionOk="0" h="743" w="955">
                  <a:moveTo>
                    <a:pt x="0" y="215"/>
                  </a:moveTo>
                  <a:lnTo>
                    <a:pt x="215" y="0"/>
                  </a:lnTo>
                  <a:lnTo>
                    <a:pt x="955" y="743"/>
                  </a:lnTo>
                  <a:lnTo>
                    <a:pt x="526" y="743"/>
                  </a:lnTo>
                  <a:lnTo>
                    <a:pt x="0" y="21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15" name="Google Shape;1415;p94"/>
            <p:cNvSpPr/>
            <p:nvPr/>
          </p:nvSpPr>
          <p:spPr>
            <a:xfrm flipH="1" rot="10800000">
              <a:off x="3581400" y="2978150"/>
              <a:ext cx="1516063" cy="1179512"/>
            </a:xfrm>
            <a:custGeom>
              <a:rect b="b" l="l" r="r" t="t"/>
              <a:pathLst>
                <a:path extrusionOk="0" h="743" w="955">
                  <a:moveTo>
                    <a:pt x="0" y="215"/>
                  </a:moveTo>
                  <a:lnTo>
                    <a:pt x="215" y="0"/>
                  </a:lnTo>
                  <a:lnTo>
                    <a:pt x="955" y="743"/>
                  </a:lnTo>
                  <a:lnTo>
                    <a:pt x="526" y="743"/>
                  </a:lnTo>
                  <a:lnTo>
                    <a:pt x="0" y="215"/>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pic>
        <p:nvPicPr>
          <p:cNvPr id="1416" name="Google Shape;1416;p94"/>
          <p:cNvPicPr preferRelativeResize="0"/>
          <p:nvPr/>
        </p:nvPicPr>
        <p:blipFill rotWithShape="1">
          <a:blip r:embed="rId3">
            <a:alphaModFix/>
          </a:blip>
          <a:srcRect b="0" l="0" r="0" t="0"/>
          <a:stretch/>
        </p:blipFill>
        <p:spPr>
          <a:xfrm>
            <a:off x="1494338" y="3288541"/>
            <a:ext cx="652500" cy="585000"/>
          </a:xfrm>
          <a:prstGeom prst="rect">
            <a:avLst/>
          </a:prstGeom>
          <a:noFill/>
          <a:ln>
            <a:noFill/>
          </a:ln>
        </p:spPr>
      </p:pic>
      <p:sp>
        <p:nvSpPr>
          <p:cNvPr id="1417" name="Google Shape;1417;p94"/>
          <p:cNvSpPr/>
          <p:nvPr/>
        </p:nvSpPr>
        <p:spPr>
          <a:xfrm>
            <a:off x="1170850" y="3971273"/>
            <a:ext cx="1192058" cy="9233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200">
                <a:solidFill>
                  <a:schemeClr val="lt1"/>
                </a:solidFill>
                <a:latin typeface="Lato Light"/>
                <a:ea typeface="Lato Light"/>
                <a:cs typeface="Lato Light"/>
                <a:sym typeface="Lato Light"/>
              </a:rPr>
              <a:t>Aenean in enim at nisl sollicitudin mollis pretium</a:t>
            </a:r>
            <a:endParaRPr sz="1200">
              <a:solidFill>
                <a:schemeClr val="lt1"/>
              </a:solidFill>
              <a:latin typeface="Lato Light"/>
              <a:ea typeface="Lato Light"/>
              <a:cs typeface="Lato Light"/>
              <a:sym typeface="Lato Light"/>
            </a:endParaRPr>
          </a:p>
        </p:txBody>
      </p:sp>
      <p:sp>
        <p:nvSpPr>
          <p:cNvPr id="1418" name="Google Shape;1418;p94"/>
          <p:cNvSpPr/>
          <p:nvPr/>
        </p:nvSpPr>
        <p:spPr>
          <a:xfrm>
            <a:off x="3543496" y="3769625"/>
            <a:ext cx="279328" cy="228541"/>
          </a:xfrm>
          <a:custGeom>
            <a:rect b="b" l="l" r="r" t="t"/>
            <a:pathLst>
              <a:path extrusionOk="0" h="21600" w="2160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19" name="Google Shape;1419;p94"/>
          <p:cNvSpPr/>
          <p:nvPr/>
        </p:nvSpPr>
        <p:spPr>
          <a:xfrm>
            <a:off x="4418300" y="3718838"/>
            <a:ext cx="279328" cy="279328"/>
          </a:xfrm>
          <a:custGeom>
            <a:rect b="b" l="l" r="r" t="t"/>
            <a:pathLst>
              <a:path extrusionOk="0" h="21600" w="2160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20" name="Google Shape;1420;p94"/>
          <p:cNvSpPr/>
          <p:nvPr/>
        </p:nvSpPr>
        <p:spPr>
          <a:xfrm>
            <a:off x="5312997" y="3718838"/>
            <a:ext cx="279328" cy="279328"/>
          </a:xfrm>
          <a:custGeom>
            <a:rect b="b" l="l" r="r" t="t"/>
            <a:pathLst>
              <a:path extrusionOk="0" h="21600" w="2160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21" name="Google Shape;1421;p94"/>
          <p:cNvSpPr/>
          <p:nvPr/>
        </p:nvSpPr>
        <p:spPr>
          <a:xfrm>
            <a:off x="6310128" y="3718838"/>
            <a:ext cx="279328" cy="279328"/>
          </a:xfrm>
          <a:custGeom>
            <a:rect b="b" l="l" r="r" t="t"/>
            <a:pathLst>
              <a:path extrusionOk="0" h="21600" w="2160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22" name="Google Shape;1422;p94"/>
          <p:cNvSpPr/>
          <p:nvPr/>
        </p:nvSpPr>
        <p:spPr>
          <a:xfrm>
            <a:off x="3318143" y="4242116"/>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sp>
        <p:nvSpPr>
          <p:cNvPr id="1423" name="Google Shape;1423;p94"/>
          <p:cNvSpPr/>
          <p:nvPr/>
        </p:nvSpPr>
        <p:spPr>
          <a:xfrm>
            <a:off x="4170661" y="4242115"/>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1424" name="Google Shape;1424;p94"/>
          <p:cNvSpPr/>
          <p:nvPr/>
        </p:nvSpPr>
        <p:spPr>
          <a:xfrm>
            <a:off x="5176801" y="4242115"/>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1425" name="Google Shape;1425;p94"/>
          <p:cNvSpPr/>
          <p:nvPr/>
        </p:nvSpPr>
        <p:spPr>
          <a:xfrm>
            <a:off x="6113222" y="4242115"/>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sp>
        <p:nvSpPr>
          <p:cNvPr id="1426" name="Google Shape;1426;p94"/>
          <p:cNvSpPr/>
          <p:nvPr/>
        </p:nvSpPr>
        <p:spPr>
          <a:xfrm>
            <a:off x="7656155" y="2562766"/>
            <a:ext cx="3813358" cy="1400383"/>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endParaRPr sz="1200">
              <a:solidFill>
                <a:schemeClr val="dk1"/>
              </a:solidFill>
              <a:latin typeface="Lato Light"/>
              <a:ea typeface="Lato Light"/>
              <a:cs typeface="Lato Light"/>
              <a:sym typeface="Lato Light"/>
            </a:endParaRPr>
          </a:p>
        </p:txBody>
      </p:sp>
      <p:sp>
        <p:nvSpPr>
          <p:cNvPr id="1427" name="Google Shape;1427;p94"/>
          <p:cNvSpPr/>
          <p:nvPr/>
        </p:nvSpPr>
        <p:spPr>
          <a:xfrm>
            <a:off x="8872125" y="4265289"/>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28" name="Google Shape;1428;p94"/>
          <p:cNvSpPr/>
          <p:nvPr/>
        </p:nvSpPr>
        <p:spPr>
          <a:xfrm>
            <a:off x="9945336" y="4259349"/>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429" name="Google Shape;1429;p94"/>
          <p:cNvGrpSpPr/>
          <p:nvPr/>
        </p:nvGrpSpPr>
        <p:grpSpPr>
          <a:xfrm>
            <a:off x="7749148" y="4280372"/>
            <a:ext cx="488950" cy="481013"/>
            <a:chOff x="7141104" y="1923522"/>
            <a:chExt cx="488950" cy="481013"/>
          </a:xfrm>
        </p:grpSpPr>
        <p:sp>
          <p:nvSpPr>
            <p:cNvPr id="1430" name="Google Shape;1430;p94"/>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31" name="Google Shape;1431;p94"/>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32" name="Google Shape;1432;p94"/>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433" name="Google Shape;1433;p94"/>
          <p:cNvGrpSpPr/>
          <p:nvPr/>
        </p:nvGrpSpPr>
        <p:grpSpPr>
          <a:xfrm>
            <a:off x="10892530" y="4278219"/>
            <a:ext cx="488950" cy="482600"/>
            <a:chOff x="5157788" y="2905126"/>
            <a:chExt cx="488950" cy="482600"/>
          </a:xfrm>
        </p:grpSpPr>
        <p:sp>
          <p:nvSpPr>
            <p:cNvPr id="1434" name="Google Shape;1434;p94"/>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35" name="Google Shape;1435;p94"/>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36" name="Google Shape;1436;p94"/>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37" name="Google Shape;1437;p94"/>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438" name="Google Shape;1438;p94"/>
          <p:cNvSpPr txBox="1"/>
          <p:nvPr/>
        </p:nvSpPr>
        <p:spPr>
          <a:xfrm>
            <a:off x="8946632" y="5056474"/>
            <a:ext cx="2524293" cy="600164"/>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rgbClr val="A5A5A5"/>
                </a:solidFill>
                <a:latin typeface="Lato Light"/>
                <a:ea typeface="Lato Light"/>
                <a:cs typeface="Lato Light"/>
                <a:sym typeface="Lato Light"/>
              </a:rPr>
              <a:t>Of shopping carts are abandoned right before the transaction its completed. </a:t>
            </a:r>
            <a:endParaRPr sz="1100">
              <a:solidFill>
                <a:srgbClr val="A5A5A5"/>
              </a:solidFill>
              <a:latin typeface="Lato Light"/>
              <a:ea typeface="Lato Light"/>
              <a:cs typeface="Lato Light"/>
              <a:sym typeface="Lato Light"/>
            </a:endParaRPr>
          </a:p>
        </p:txBody>
      </p:sp>
      <p:sp>
        <p:nvSpPr>
          <p:cNvPr id="1439" name="Google Shape;1439;p94"/>
          <p:cNvSpPr txBox="1"/>
          <p:nvPr/>
        </p:nvSpPr>
        <p:spPr>
          <a:xfrm>
            <a:off x="7546606" y="5050264"/>
            <a:ext cx="1172116" cy="7078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000">
                <a:solidFill>
                  <a:schemeClr val="accent1"/>
                </a:solidFill>
                <a:latin typeface="Lato"/>
                <a:ea typeface="Lato"/>
                <a:cs typeface="Lato"/>
                <a:sym typeface="Lato"/>
              </a:rPr>
              <a:t>68%</a:t>
            </a:r>
            <a:endParaRPr b="1" sz="4000">
              <a:solidFill>
                <a:schemeClr val="accent1"/>
              </a:solidFill>
              <a:latin typeface="Lato"/>
              <a:ea typeface="Lato"/>
              <a:cs typeface="Lato"/>
              <a:sym typeface="Lato"/>
            </a:endParaRPr>
          </a:p>
        </p:txBody>
      </p:sp>
      <p:sp>
        <p:nvSpPr>
          <p:cNvPr id="1440" name="Google Shape;1440;p94"/>
          <p:cNvSpPr/>
          <p:nvPr/>
        </p:nvSpPr>
        <p:spPr>
          <a:xfrm>
            <a:off x="7656155" y="2002399"/>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433"/>
                                        </p:tgtEl>
                                        <p:attrNameLst>
                                          <p:attrName>style.visibility</p:attrName>
                                        </p:attrNameLst>
                                      </p:cBhvr>
                                      <p:to>
                                        <p:strVal val="visible"/>
                                      </p:to>
                                    </p:set>
                                    <p:anim calcmode="lin" valueType="num">
                                      <p:cBhvr additive="base">
                                        <p:cTn dur="500"/>
                                        <p:tgtEl>
                                          <p:spTgt spid="1433"/>
                                        </p:tgtEl>
                                        <p:attrNameLst>
                                          <p:attrName>ppt_w</p:attrName>
                                        </p:attrNameLst>
                                      </p:cBhvr>
                                      <p:tavLst>
                                        <p:tav fmla="" tm="0">
                                          <p:val>
                                            <p:strVal val="0"/>
                                          </p:val>
                                        </p:tav>
                                        <p:tav fmla="" tm="100000">
                                          <p:val>
                                            <p:strVal val="#ppt_w"/>
                                          </p:val>
                                        </p:tav>
                                      </p:tavLst>
                                    </p:anim>
                                    <p:anim calcmode="lin" valueType="num">
                                      <p:cBhvr additive="base">
                                        <p:cTn dur="500"/>
                                        <p:tgtEl>
                                          <p:spTgt spid="1433"/>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439"/>
                                        </p:tgtEl>
                                        <p:attrNameLst>
                                          <p:attrName>style.visibility</p:attrName>
                                        </p:attrNameLst>
                                      </p:cBhvr>
                                      <p:to>
                                        <p:strVal val="visible"/>
                                      </p:to>
                                    </p:set>
                                    <p:animEffect filter="fade" transition="in">
                                      <p:cBhvr>
                                        <p:cTn dur="500"/>
                                        <p:tgtEl>
                                          <p:spTgt spid="1439"/>
                                        </p:tgtEl>
                                      </p:cBhvr>
                                    </p:animEffect>
                                  </p:childTnLst>
                                </p:cTn>
                              </p:par>
                              <p:par>
                                <p:cTn fill="hold" nodeType="withEffect" presetClass="entr" presetID="10" presetSubtype="0">
                                  <p:stCondLst>
                                    <p:cond delay="0"/>
                                  </p:stCondLst>
                                  <p:childTnLst>
                                    <p:set>
                                      <p:cBhvr>
                                        <p:cTn dur="1" fill="hold">
                                          <p:stCondLst>
                                            <p:cond delay="0"/>
                                          </p:stCondLst>
                                        </p:cTn>
                                        <p:tgtEl>
                                          <p:spTgt spid="1438"/>
                                        </p:tgtEl>
                                        <p:attrNameLst>
                                          <p:attrName>style.visibility</p:attrName>
                                        </p:attrNameLst>
                                      </p:cBhvr>
                                      <p:to>
                                        <p:strVal val="visible"/>
                                      </p:to>
                                    </p:set>
                                    <p:animEffect filter="fade" transition="in">
                                      <p:cBhvr>
                                        <p:cTn dur="500"/>
                                        <p:tgtEl>
                                          <p:spTgt spid="143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559" name="Shape 10559"/>
        <p:cNvGrpSpPr/>
        <p:nvPr/>
      </p:nvGrpSpPr>
      <p:grpSpPr>
        <a:xfrm>
          <a:off x="0" y="0"/>
          <a:ext cx="0" cy="0"/>
          <a:chOff x="0" y="0"/>
          <a:chExt cx="0" cy="0"/>
        </a:xfrm>
      </p:grpSpPr>
      <p:sp>
        <p:nvSpPr>
          <p:cNvPr id="10560" name="Google Shape;10560;p23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561" name="Google Shape;10561;p23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562" name="Google Shape;10562;p23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563" name="Google Shape;10563;p238"/>
          <p:cNvGrpSpPr/>
          <p:nvPr/>
        </p:nvGrpSpPr>
        <p:grpSpPr>
          <a:xfrm>
            <a:off x="882866" y="1916231"/>
            <a:ext cx="2787712" cy="2161545"/>
            <a:chOff x="1008061" y="1876258"/>
            <a:chExt cx="3503351" cy="2161545"/>
          </a:xfrm>
        </p:grpSpPr>
        <p:sp>
          <p:nvSpPr>
            <p:cNvPr id="10564" name="Google Shape;10564;p238"/>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565" name="Google Shape;10565;p238"/>
            <p:cNvSpPr/>
            <p:nvPr/>
          </p:nvSpPr>
          <p:spPr>
            <a:xfrm>
              <a:off x="1008062" y="1876258"/>
              <a:ext cx="3503350" cy="709851"/>
            </a:xfrm>
            <a:prstGeom prst="round2SameRect">
              <a:avLst>
                <a:gd fmla="val 16667" name="adj1"/>
                <a:gd fmla="val 0" name="adj2"/>
              </a:avLst>
            </a:prstGeom>
            <a:solidFill>
              <a:schemeClr val="accent1"/>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01</a:t>
              </a:r>
              <a:endParaRPr sz="2800">
                <a:solidFill>
                  <a:srgbClr val="FFFFFF"/>
                </a:solidFill>
                <a:latin typeface="Lato Light"/>
                <a:ea typeface="Lato Light"/>
                <a:cs typeface="Lato Light"/>
                <a:sym typeface="Lato Light"/>
              </a:endParaRPr>
            </a:p>
          </p:txBody>
        </p:sp>
      </p:grpSp>
      <p:grpSp>
        <p:nvGrpSpPr>
          <p:cNvPr id="10566" name="Google Shape;10566;p238"/>
          <p:cNvGrpSpPr/>
          <p:nvPr/>
        </p:nvGrpSpPr>
        <p:grpSpPr>
          <a:xfrm>
            <a:off x="8422654" y="1916231"/>
            <a:ext cx="2787712" cy="2161545"/>
            <a:chOff x="1008061" y="1876258"/>
            <a:chExt cx="3503351" cy="2161545"/>
          </a:xfrm>
        </p:grpSpPr>
        <p:sp>
          <p:nvSpPr>
            <p:cNvPr id="10567" name="Google Shape;10567;p238"/>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568" name="Google Shape;10568;p238"/>
            <p:cNvSpPr/>
            <p:nvPr/>
          </p:nvSpPr>
          <p:spPr>
            <a:xfrm>
              <a:off x="1008062" y="1876258"/>
              <a:ext cx="3503350" cy="709851"/>
            </a:xfrm>
            <a:prstGeom prst="round2SameRect">
              <a:avLst>
                <a:gd fmla="val 16667" name="adj1"/>
                <a:gd fmla="val 0" name="adj2"/>
              </a:avLst>
            </a:prstGeom>
            <a:solidFill>
              <a:schemeClr val="accent2"/>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03</a:t>
              </a:r>
              <a:endParaRPr sz="2800">
                <a:solidFill>
                  <a:srgbClr val="FFFFFF"/>
                </a:solidFill>
                <a:latin typeface="Lato Light"/>
                <a:ea typeface="Lato Light"/>
                <a:cs typeface="Lato Light"/>
                <a:sym typeface="Lato Light"/>
              </a:endParaRPr>
            </a:p>
          </p:txBody>
        </p:sp>
      </p:grpSp>
      <p:grpSp>
        <p:nvGrpSpPr>
          <p:cNvPr id="10569" name="Google Shape;10569;p238"/>
          <p:cNvGrpSpPr/>
          <p:nvPr/>
        </p:nvGrpSpPr>
        <p:grpSpPr>
          <a:xfrm>
            <a:off x="882866" y="4273948"/>
            <a:ext cx="2787712" cy="2161545"/>
            <a:chOff x="1008061" y="1876258"/>
            <a:chExt cx="3503351" cy="2161545"/>
          </a:xfrm>
        </p:grpSpPr>
        <p:sp>
          <p:nvSpPr>
            <p:cNvPr id="10570" name="Google Shape;10570;p238"/>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571" name="Google Shape;10571;p238"/>
            <p:cNvSpPr/>
            <p:nvPr/>
          </p:nvSpPr>
          <p:spPr>
            <a:xfrm>
              <a:off x="1008062" y="1876258"/>
              <a:ext cx="3503350" cy="709851"/>
            </a:xfrm>
            <a:prstGeom prst="round2SameRect">
              <a:avLst>
                <a:gd fmla="val 16667" name="adj1"/>
                <a:gd fmla="val 0" name="adj2"/>
              </a:avLst>
            </a:prstGeom>
            <a:solidFill>
              <a:schemeClr val="accent3"/>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02</a:t>
              </a:r>
              <a:endParaRPr sz="2800">
                <a:solidFill>
                  <a:srgbClr val="FFFFFF"/>
                </a:solidFill>
                <a:latin typeface="Lato Light"/>
                <a:ea typeface="Lato Light"/>
                <a:cs typeface="Lato Light"/>
                <a:sym typeface="Lato Light"/>
              </a:endParaRPr>
            </a:p>
          </p:txBody>
        </p:sp>
      </p:grpSp>
      <p:grpSp>
        <p:nvGrpSpPr>
          <p:cNvPr id="10572" name="Google Shape;10572;p238"/>
          <p:cNvGrpSpPr/>
          <p:nvPr/>
        </p:nvGrpSpPr>
        <p:grpSpPr>
          <a:xfrm>
            <a:off x="8422654" y="4273948"/>
            <a:ext cx="2787712" cy="2161545"/>
            <a:chOff x="1008061" y="1876258"/>
            <a:chExt cx="3503351" cy="2161545"/>
          </a:xfrm>
        </p:grpSpPr>
        <p:sp>
          <p:nvSpPr>
            <p:cNvPr id="10573" name="Google Shape;10573;p238"/>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574" name="Google Shape;10574;p238"/>
            <p:cNvSpPr/>
            <p:nvPr/>
          </p:nvSpPr>
          <p:spPr>
            <a:xfrm>
              <a:off x="1008062" y="1876258"/>
              <a:ext cx="3503350" cy="709851"/>
            </a:xfrm>
            <a:prstGeom prst="round2SameRect">
              <a:avLst>
                <a:gd fmla="val 16667" name="adj1"/>
                <a:gd fmla="val 0" name="adj2"/>
              </a:avLst>
            </a:prstGeom>
            <a:solidFill>
              <a:schemeClr val="accent4"/>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04</a:t>
              </a:r>
              <a:endParaRPr sz="2800">
                <a:solidFill>
                  <a:srgbClr val="FFFFFF"/>
                </a:solidFill>
                <a:latin typeface="Lato Light"/>
                <a:ea typeface="Lato Light"/>
                <a:cs typeface="Lato Light"/>
                <a:sym typeface="Lato Light"/>
              </a:endParaRPr>
            </a:p>
          </p:txBody>
        </p:sp>
      </p:grpSp>
      <p:grpSp>
        <p:nvGrpSpPr>
          <p:cNvPr id="10575" name="Google Shape;10575;p238"/>
          <p:cNvGrpSpPr/>
          <p:nvPr/>
        </p:nvGrpSpPr>
        <p:grpSpPr>
          <a:xfrm>
            <a:off x="4752144" y="2203304"/>
            <a:ext cx="2697526" cy="3748944"/>
            <a:chOff x="9754976" y="3973363"/>
            <a:chExt cx="4893101" cy="7680293"/>
          </a:xfrm>
        </p:grpSpPr>
        <p:grpSp>
          <p:nvGrpSpPr>
            <p:cNvPr id="10576" name="Google Shape;10576;p238"/>
            <p:cNvGrpSpPr/>
            <p:nvPr/>
          </p:nvGrpSpPr>
          <p:grpSpPr>
            <a:xfrm>
              <a:off x="9754976" y="3973363"/>
              <a:ext cx="4893101" cy="7680293"/>
              <a:chOff x="4934796" y="1751013"/>
              <a:chExt cx="2935287" cy="4606075"/>
            </a:xfrm>
          </p:grpSpPr>
          <p:sp>
            <p:nvSpPr>
              <p:cNvPr id="10577" name="Google Shape;10577;p238"/>
              <p:cNvSpPr/>
              <p:nvPr/>
            </p:nvSpPr>
            <p:spPr>
              <a:xfrm>
                <a:off x="4934796" y="1751013"/>
                <a:ext cx="2935287" cy="3470275"/>
              </a:xfrm>
              <a:custGeom>
                <a:rect b="b" l="l" r="r" t="t"/>
                <a:pathLst>
                  <a:path extrusionOk="0" h="1252" w="1058">
                    <a:moveTo>
                      <a:pt x="774" y="1252"/>
                    </a:moveTo>
                    <a:cubicBezTo>
                      <a:pt x="283" y="1252"/>
                      <a:pt x="283" y="1252"/>
                      <a:pt x="283" y="1252"/>
                    </a:cubicBezTo>
                    <a:cubicBezTo>
                      <a:pt x="264" y="1252"/>
                      <a:pt x="249" y="1237"/>
                      <a:pt x="248" y="1218"/>
                    </a:cubicBezTo>
                    <a:cubicBezTo>
                      <a:pt x="247" y="1217"/>
                      <a:pt x="239" y="1097"/>
                      <a:pt x="142" y="887"/>
                    </a:cubicBezTo>
                    <a:cubicBezTo>
                      <a:pt x="135" y="873"/>
                      <a:pt x="123" y="853"/>
                      <a:pt x="110" y="831"/>
                    </a:cubicBezTo>
                    <a:cubicBezTo>
                      <a:pt x="66" y="755"/>
                      <a:pt x="0" y="640"/>
                      <a:pt x="0" y="529"/>
                    </a:cubicBezTo>
                    <a:cubicBezTo>
                      <a:pt x="0" y="238"/>
                      <a:pt x="237" y="0"/>
                      <a:pt x="529" y="0"/>
                    </a:cubicBezTo>
                    <a:cubicBezTo>
                      <a:pt x="820" y="0"/>
                      <a:pt x="1058" y="238"/>
                      <a:pt x="1058" y="529"/>
                    </a:cubicBezTo>
                    <a:cubicBezTo>
                      <a:pt x="1058" y="640"/>
                      <a:pt x="991" y="755"/>
                      <a:pt x="947" y="831"/>
                    </a:cubicBezTo>
                    <a:cubicBezTo>
                      <a:pt x="934" y="853"/>
                      <a:pt x="923" y="873"/>
                      <a:pt x="916" y="887"/>
                    </a:cubicBezTo>
                    <a:cubicBezTo>
                      <a:pt x="818" y="1097"/>
                      <a:pt x="810" y="1217"/>
                      <a:pt x="810" y="1218"/>
                    </a:cubicBezTo>
                    <a:cubicBezTo>
                      <a:pt x="809" y="1237"/>
                      <a:pt x="793" y="1252"/>
                      <a:pt x="774" y="1252"/>
                    </a:cubicBezTo>
                    <a:close/>
                    <a:moveTo>
                      <a:pt x="315" y="1180"/>
                    </a:moveTo>
                    <a:cubicBezTo>
                      <a:pt x="742" y="1180"/>
                      <a:pt x="742" y="1180"/>
                      <a:pt x="742" y="1180"/>
                    </a:cubicBezTo>
                    <a:cubicBezTo>
                      <a:pt x="751" y="1127"/>
                      <a:pt x="776" y="1017"/>
                      <a:pt x="851" y="857"/>
                    </a:cubicBezTo>
                    <a:cubicBezTo>
                      <a:pt x="859" y="840"/>
                      <a:pt x="871" y="819"/>
                      <a:pt x="885" y="794"/>
                    </a:cubicBezTo>
                    <a:cubicBezTo>
                      <a:pt x="928" y="721"/>
                      <a:pt x="986" y="621"/>
                      <a:pt x="986" y="529"/>
                    </a:cubicBezTo>
                    <a:cubicBezTo>
                      <a:pt x="986" y="277"/>
                      <a:pt x="781" y="72"/>
                      <a:pt x="529" y="72"/>
                    </a:cubicBezTo>
                    <a:cubicBezTo>
                      <a:pt x="277" y="72"/>
                      <a:pt x="72" y="277"/>
                      <a:pt x="72" y="529"/>
                    </a:cubicBezTo>
                    <a:cubicBezTo>
                      <a:pt x="72" y="621"/>
                      <a:pt x="130" y="721"/>
                      <a:pt x="172" y="794"/>
                    </a:cubicBezTo>
                    <a:cubicBezTo>
                      <a:pt x="187" y="819"/>
                      <a:pt x="199" y="840"/>
                      <a:pt x="207" y="857"/>
                    </a:cubicBezTo>
                    <a:cubicBezTo>
                      <a:pt x="281" y="1017"/>
                      <a:pt x="307" y="1127"/>
                      <a:pt x="315" y="118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49">
                  <a:solidFill>
                    <a:srgbClr val="7F7F7F"/>
                  </a:solidFill>
                  <a:latin typeface="Lato Light"/>
                  <a:ea typeface="Lato Light"/>
                  <a:cs typeface="Lato Light"/>
                  <a:sym typeface="Lato Light"/>
                </a:endParaRPr>
              </a:p>
            </p:txBody>
          </p:sp>
          <p:sp>
            <p:nvSpPr>
              <p:cNvPr id="10578" name="Google Shape;10578;p238"/>
              <p:cNvSpPr/>
              <p:nvPr/>
            </p:nvSpPr>
            <p:spPr>
              <a:xfrm>
                <a:off x="5672983" y="5153763"/>
                <a:ext cx="1500187" cy="1203325"/>
              </a:xfrm>
              <a:custGeom>
                <a:rect b="b" l="l" r="r" t="t"/>
                <a:pathLst>
                  <a:path extrusionOk="0" h="434" w="541">
                    <a:moveTo>
                      <a:pt x="495" y="223"/>
                    </a:moveTo>
                    <a:cubicBezTo>
                      <a:pt x="521" y="218"/>
                      <a:pt x="540" y="195"/>
                      <a:pt x="540" y="168"/>
                    </a:cubicBezTo>
                    <a:cubicBezTo>
                      <a:pt x="540" y="140"/>
                      <a:pt x="520" y="117"/>
                      <a:pt x="494" y="112"/>
                    </a:cubicBezTo>
                    <a:cubicBezTo>
                      <a:pt x="520" y="107"/>
                      <a:pt x="540" y="84"/>
                      <a:pt x="540" y="57"/>
                    </a:cubicBezTo>
                    <a:cubicBezTo>
                      <a:pt x="540" y="26"/>
                      <a:pt x="514" y="0"/>
                      <a:pt x="483" y="0"/>
                    </a:cubicBezTo>
                    <a:cubicBezTo>
                      <a:pt x="56" y="0"/>
                      <a:pt x="56" y="0"/>
                      <a:pt x="56" y="0"/>
                    </a:cubicBezTo>
                    <a:cubicBezTo>
                      <a:pt x="25" y="0"/>
                      <a:pt x="0" y="25"/>
                      <a:pt x="0" y="56"/>
                    </a:cubicBezTo>
                    <a:cubicBezTo>
                      <a:pt x="0" y="84"/>
                      <a:pt x="20" y="107"/>
                      <a:pt x="46" y="112"/>
                    </a:cubicBezTo>
                    <a:cubicBezTo>
                      <a:pt x="20" y="117"/>
                      <a:pt x="0" y="140"/>
                      <a:pt x="0" y="167"/>
                    </a:cubicBezTo>
                    <a:cubicBezTo>
                      <a:pt x="0" y="195"/>
                      <a:pt x="20" y="218"/>
                      <a:pt x="46" y="223"/>
                    </a:cubicBezTo>
                    <a:cubicBezTo>
                      <a:pt x="20" y="228"/>
                      <a:pt x="1" y="250"/>
                      <a:pt x="1" y="278"/>
                    </a:cubicBezTo>
                    <a:cubicBezTo>
                      <a:pt x="1" y="309"/>
                      <a:pt x="26" y="334"/>
                      <a:pt x="57" y="334"/>
                    </a:cubicBezTo>
                    <a:cubicBezTo>
                      <a:pt x="157" y="334"/>
                      <a:pt x="157" y="334"/>
                      <a:pt x="157" y="334"/>
                    </a:cubicBezTo>
                    <a:cubicBezTo>
                      <a:pt x="158" y="340"/>
                      <a:pt x="159" y="345"/>
                      <a:pt x="161" y="351"/>
                    </a:cubicBezTo>
                    <a:cubicBezTo>
                      <a:pt x="175" y="399"/>
                      <a:pt x="219" y="434"/>
                      <a:pt x="272" y="433"/>
                    </a:cubicBezTo>
                    <a:cubicBezTo>
                      <a:pt x="331" y="433"/>
                      <a:pt x="380" y="392"/>
                      <a:pt x="383" y="335"/>
                    </a:cubicBezTo>
                    <a:cubicBezTo>
                      <a:pt x="484" y="335"/>
                      <a:pt x="484" y="335"/>
                      <a:pt x="484" y="335"/>
                    </a:cubicBezTo>
                    <a:cubicBezTo>
                      <a:pt x="515" y="335"/>
                      <a:pt x="541" y="309"/>
                      <a:pt x="541" y="278"/>
                    </a:cubicBezTo>
                    <a:cubicBezTo>
                      <a:pt x="541" y="251"/>
                      <a:pt x="521" y="228"/>
                      <a:pt x="495" y="223"/>
                    </a:cubicBezTo>
                    <a:close/>
                    <a:moveTo>
                      <a:pt x="423" y="241"/>
                    </a:moveTo>
                    <a:cubicBezTo>
                      <a:pt x="118" y="241"/>
                      <a:pt x="118" y="241"/>
                      <a:pt x="118" y="241"/>
                    </a:cubicBezTo>
                    <a:cubicBezTo>
                      <a:pt x="110" y="241"/>
                      <a:pt x="104" y="234"/>
                      <a:pt x="104" y="227"/>
                    </a:cubicBezTo>
                    <a:cubicBezTo>
                      <a:pt x="104" y="219"/>
                      <a:pt x="110" y="213"/>
                      <a:pt x="118" y="213"/>
                    </a:cubicBezTo>
                    <a:cubicBezTo>
                      <a:pt x="423" y="213"/>
                      <a:pt x="423" y="213"/>
                      <a:pt x="423" y="213"/>
                    </a:cubicBezTo>
                    <a:cubicBezTo>
                      <a:pt x="431" y="213"/>
                      <a:pt x="437" y="219"/>
                      <a:pt x="437" y="227"/>
                    </a:cubicBezTo>
                    <a:cubicBezTo>
                      <a:pt x="437" y="234"/>
                      <a:pt x="431" y="241"/>
                      <a:pt x="423" y="241"/>
                    </a:cubicBezTo>
                    <a:close/>
                    <a:moveTo>
                      <a:pt x="423" y="116"/>
                    </a:moveTo>
                    <a:cubicBezTo>
                      <a:pt x="118" y="116"/>
                      <a:pt x="118" y="116"/>
                      <a:pt x="118" y="116"/>
                    </a:cubicBezTo>
                    <a:cubicBezTo>
                      <a:pt x="110" y="116"/>
                      <a:pt x="104" y="110"/>
                      <a:pt x="104" y="102"/>
                    </a:cubicBezTo>
                    <a:cubicBezTo>
                      <a:pt x="104" y="95"/>
                      <a:pt x="110" y="88"/>
                      <a:pt x="118" y="88"/>
                    </a:cubicBezTo>
                    <a:cubicBezTo>
                      <a:pt x="423" y="88"/>
                      <a:pt x="423" y="88"/>
                      <a:pt x="423" y="88"/>
                    </a:cubicBezTo>
                    <a:cubicBezTo>
                      <a:pt x="431" y="88"/>
                      <a:pt x="437" y="95"/>
                      <a:pt x="437" y="102"/>
                    </a:cubicBezTo>
                    <a:cubicBezTo>
                      <a:pt x="437" y="110"/>
                      <a:pt x="431" y="116"/>
                      <a:pt x="423" y="116"/>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49">
                  <a:solidFill>
                    <a:srgbClr val="7F7F7F"/>
                  </a:solidFill>
                  <a:latin typeface="Lato Light"/>
                  <a:ea typeface="Lato Light"/>
                  <a:cs typeface="Lato Light"/>
                  <a:sym typeface="Lato Light"/>
                </a:endParaRPr>
              </a:p>
            </p:txBody>
          </p:sp>
        </p:grpSp>
        <p:grpSp>
          <p:nvGrpSpPr>
            <p:cNvPr id="10579" name="Google Shape;10579;p238"/>
            <p:cNvGrpSpPr/>
            <p:nvPr/>
          </p:nvGrpSpPr>
          <p:grpSpPr>
            <a:xfrm>
              <a:off x="10152890" y="4479947"/>
              <a:ext cx="4045299" cy="3621675"/>
              <a:chOff x="8169276" y="952501"/>
              <a:chExt cx="3781424" cy="3384550"/>
            </a:xfrm>
          </p:grpSpPr>
          <p:sp>
            <p:nvSpPr>
              <p:cNvPr id="10580" name="Google Shape;10580;p238"/>
              <p:cNvSpPr/>
              <p:nvPr/>
            </p:nvSpPr>
            <p:spPr>
              <a:xfrm>
                <a:off x="9297988" y="1533526"/>
                <a:ext cx="1392237" cy="1004888"/>
              </a:xfrm>
              <a:custGeom>
                <a:rect b="b" l="l" r="r" t="t"/>
                <a:pathLst>
                  <a:path extrusionOk="0" h="267" w="370">
                    <a:moveTo>
                      <a:pt x="142" y="228"/>
                    </a:moveTo>
                    <a:cubicBezTo>
                      <a:pt x="189" y="219"/>
                      <a:pt x="225" y="237"/>
                      <a:pt x="241" y="248"/>
                    </a:cubicBezTo>
                    <a:cubicBezTo>
                      <a:pt x="253" y="241"/>
                      <a:pt x="275" y="230"/>
                      <a:pt x="303" y="226"/>
                    </a:cubicBezTo>
                    <a:cubicBezTo>
                      <a:pt x="304" y="191"/>
                      <a:pt x="319" y="134"/>
                      <a:pt x="368" y="107"/>
                    </a:cubicBezTo>
                    <a:cubicBezTo>
                      <a:pt x="370" y="82"/>
                      <a:pt x="350" y="22"/>
                      <a:pt x="278" y="11"/>
                    </a:cubicBezTo>
                    <a:cubicBezTo>
                      <a:pt x="211" y="0"/>
                      <a:pt x="181" y="56"/>
                      <a:pt x="179" y="58"/>
                    </a:cubicBezTo>
                    <a:cubicBezTo>
                      <a:pt x="177" y="62"/>
                      <a:pt x="173" y="65"/>
                      <a:pt x="168" y="65"/>
                    </a:cubicBezTo>
                    <a:cubicBezTo>
                      <a:pt x="163" y="66"/>
                      <a:pt x="158" y="64"/>
                      <a:pt x="155" y="60"/>
                    </a:cubicBezTo>
                    <a:cubicBezTo>
                      <a:pt x="155" y="59"/>
                      <a:pt x="133" y="32"/>
                      <a:pt x="67" y="47"/>
                    </a:cubicBezTo>
                    <a:cubicBezTo>
                      <a:pt x="14" y="60"/>
                      <a:pt x="2" y="101"/>
                      <a:pt x="0" y="116"/>
                    </a:cubicBezTo>
                    <a:cubicBezTo>
                      <a:pt x="3" y="117"/>
                      <a:pt x="6" y="119"/>
                      <a:pt x="9" y="121"/>
                    </a:cubicBezTo>
                    <a:cubicBezTo>
                      <a:pt x="63" y="161"/>
                      <a:pt x="80" y="224"/>
                      <a:pt x="84" y="267"/>
                    </a:cubicBezTo>
                    <a:cubicBezTo>
                      <a:pt x="96" y="250"/>
                      <a:pt x="114" y="234"/>
                      <a:pt x="142" y="22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49">
                  <a:solidFill>
                    <a:schemeClr val="dk1"/>
                  </a:solidFill>
                  <a:latin typeface="Lato Light"/>
                  <a:ea typeface="Lato Light"/>
                  <a:cs typeface="Lato Light"/>
                  <a:sym typeface="Lato Light"/>
                </a:endParaRPr>
              </a:p>
            </p:txBody>
          </p:sp>
          <p:sp>
            <p:nvSpPr>
              <p:cNvPr id="10581" name="Google Shape;10581;p238"/>
              <p:cNvSpPr/>
              <p:nvPr/>
            </p:nvSpPr>
            <p:spPr>
              <a:xfrm>
                <a:off x="8169276" y="952501"/>
                <a:ext cx="3781424" cy="3384550"/>
              </a:xfrm>
              <a:custGeom>
                <a:rect b="b" l="l" r="r" t="t"/>
                <a:pathLst>
                  <a:path extrusionOk="0" h="899" w="1005">
                    <a:moveTo>
                      <a:pt x="1001" y="474"/>
                    </a:moveTo>
                    <a:cubicBezTo>
                      <a:pt x="997" y="357"/>
                      <a:pt x="932" y="313"/>
                      <a:pt x="932" y="313"/>
                    </a:cubicBezTo>
                    <a:cubicBezTo>
                      <a:pt x="932" y="313"/>
                      <a:pt x="924" y="257"/>
                      <a:pt x="873" y="197"/>
                    </a:cubicBezTo>
                    <a:cubicBezTo>
                      <a:pt x="794" y="111"/>
                      <a:pt x="693" y="126"/>
                      <a:pt x="693" y="126"/>
                    </a:cubicBezTo>
                    <a:cubicBezTo>
                      <a:pt x="563" y="0"/>
                      <a:pt x="430" y="97"/>
                      <a:pt x="430" y="97"/>
                    </a:cubicBezTo>
                    <a:cubicBezTo>
                      <a:pt x="245" y="36"/>
                      <a:pt x="192" y="181"/>
                      <a:pt x="192" y="181"/>
                    </a:cubicBezTo>
                    <a:cubicBezTo>
                      <a:pt x="86" y="193"/>
                      <a:pt x="0" y="317"/>
                      <a:pt x="77" y="450"/>
                    </a:cubicBezTo>
                    <a:cubicBezTo>
                      <a:pt x="136" y="552"/>
                      <a:pt x="224" y="554"/>
                      <a:pt x="261" y="549"/>
                    </a:cubicBezTo>
                    <a:cubicBezTo>
                      <a:pt x="274" y="517"/>
                      <a:pt x="300" y="481"/>
                      <a:pt x="357" y="465"/>
                    </a:cubicBezTo>
                    <a:cubicBezTo>
                      <a:pt x="358" y="459"/>
                      <a:pt x="365" y="350"/>
                      <a:pt x="292" y="298"/>
                    </a:cubicBezTo>
                    <a:cubicBezTo>
                      <a:pt x="249" y="267"/>
                      <a:pt x="201" y="275"/>
                      <a:pt x="174" y="295"/>
                    </a:cubicBezTo>
                    <a:cubicBezTo>
                      <a:pt x="149" y="315"/>
                      <a:pt x="142" y="345"/>
                      <a:pt x="155" y="377"/>
                    </a:cubicBezTo>
                    <a:cubicBezTo>
                      <a:pt x="161" y="394"/>
                      <a:pt x="171" y="405"/>
                      <a:pt x="185" y="411"/>
                    </a:cubicBezTo>
                    <a:cubicBezTo>
                      <a:pt x="212" y="422"/>
                      <a:pt x="243" y="409"/>
                      <a:pt x="244" y="409"/>
                    </a:cubicBezTo>
                    <a:cubicBezTo>
                      <a:pt x="251" y="406"/>
                      <a:pt x="259" y="410"/>
                      <a:pt x="262" y="417"/>
                    </a:cubicBezTo>
                    <a:cubicBezTo>
                      <a:pt x="265" y="424"/>
                      <a:pt x="262" y="432"/>
                      <a:pt x="255" y="435"/>
                    </a:cubicBezTo>
                    <a:cubicBezTo>
                      <a:pt x="253" y="436"/>
                      <a:pt x="212" y="453"/>
                      <a:pt x="174" y="437"/>
                    </a:cubicBezTo>
                    <a:cubicBezTo>
                      <a:pt x="154" y="429"/>
                      <a:pt x="138" y="412"/>
                      <a:pt x="128" y="388"/>
                    </a:cubicBezTo>
                    <a:cubicBezTo>
                      <a:pt x="111" y="343"/>
                      <a:pt x="122" y="300"/>
                      <a:pt x="157" y="273"/>
                    </a:cubicBezTo>
                    <a:cubicBezTo>
                      <a:pt x="189" y="248"/>
                      <a:pt x="234" y="243"/>
                      <a:pt x="274" y="257"/>
                    </a:cubicBezTo>
                    <a:cubicBezTo>
                      <a:pt x="281" y="227"/>
                      <a:pt x="304" y="187"/>
                      <a:pt x="361" y="174"/>
                    </a:cubicBezTo>
                    <a:cubicBezTo>
                      <a:pt x="415" y="161"/>
                      <a:pt x="447" y="173"/>
                      <a:pt x="464" y="184"/>
                    </a:cubicBezTo>
                    <a:cubicBezTo>
                      <a:pt x="484" y="158"/>
                      <a:pt x="524" y="127"/>
                      <a:pt x="582" y="137"/>
                    </a:cubicBezTo>
                    <a:cubicBezTo>
                      <a:pt x="631" y="145"/>
                      <a:pt x="658" y="170"/>
                      <a:pt x="673" y="190"/>
                    </a:cubicBezTo>
                    <a:cubicBezTo>
                      <a:pt x="686" y="208"/>
                      <a:pt x="694" y="230"/>
                      <a:pt x="696" y="250"/>
                    </a:cubicBezTo>
                    <a:cubicBezTo>
                      <a:pt x="751" y="237"/>
                      <a:pt x="814" y="253"/>
                      <a:pt x="851" y="291"/>
                    </a:cubicBezTo>
                    <a:cubicBezTo>
                      <a:pt x="881" y="322"/>
                      <a:pt x="892" y="365"/>
                      <a:pt x="881" y="411"/>
                    </a:cubicBezTo>
                    <a:cubicBezTo>
                      <a:pt x="895" y="424"/>
                      <a:pt x="922" y="459"/>
                      <a:pt x="914" y="518"/>
                    </a:cubicBezTo>
                    <a:cubicBezTo>
                      <a:pt x="910" y="549"/>
                      <a:pt x="893" y="573"/>
                      <a:pt x="866" y="586"/>
                    </a:cubicBezTo>
                    <a:cubicBezTo>
                      <a:pt x="831" y="602"/>
                      <a:pt x="785" y="596"/>
                      <a:pt x="747" y="572"/>
                    </a:cubicBezTo>
                    <a:cubicBezTo>
                      <a:pt x="693" y="538"/>
                      <a:pt x="609" y="536"/>
                      <a:pt x="571" y="568"/>
                    </a:cubicBezTo>
                    <a:cubicBezTo>
                      <a:pt x="541" y="593"/>
                      <a:pt x="507" y="618"/>
                      <a:pt x="474" y="615"/>
                    </a:cubicBezTo>
                    <a:cubicBezTo>
                      <a:pt x="472" y="615"/>
                      <a:pt x="469" y="615"/>
                      <a:pt x="466" y="614"/>
                    </a:cubicBezTo>
                    <a:cubicBezTo>
                      <a:pt x="447" y="610"/>
                      <a:pt x="432" y="596"/>
                      <a:pt x="421" y="572"/>
                    </a:cubicBezTo>
                    <a:cubicBezTo>
                      <a:pt x="417" y="565"/>
                      <a:pt x="420" y="557"/>
                      <a:pt x="427" y="554"/>
                    </a:cubicBezTo>
                    <a:cubicBezTo>
                      <a:pt x="434" y="550"/>
                      <a:pt x="443" y="553"/>
                      <a:pt x="446" y="560"/>
                    </a:cubicBezTo>
                    <a:cubicBezTo>
                      <a:pt x="453" y="576"/>
                      <a:pt x="462" y="584"/>
                      <a:pt x="473" y="586"/>
                    </a:cubicBezTo>
                    <a:cubicBezTo>
                      <a:pt x="496" y="592"/>
                      <a:pt x="530" y="566"/>
                      <a:pt x="553" y="547"/>
                    </a:cubicBezTo>
                    <a:cubicBezTo>
                      <a:pt x="601" y="506"/>
                      <a:pt x="697" y="507"/>
                      <a:pt x="762" y="548"/>
                    </a:cubicBezTo>
                    <a:cubicBezTo>
                      <a:pt x="792" y="567"/>
                      <a:pt x="828" y="572"/>
                      <a:pt x="854" y="560"/>
                    </a:cubicBezTo>
                    <a:cubicBezTo>
                      <a:pt x="872" y="552"/>
                      <a:pt x="883" y="536"/>
                      <a:pt x="886" y="514"/>
                    </a:cubicBezTo>
                    <a:cubicBezTo>
                      <a:pt x="895" y="455"/>
                      <a:pt x="858" y="427"/>
                      <a:pt x="857" y="427"/>
                    </a:cubicBezTo>
                    <a:cubicBezTo>
                      <a:pt x="852" y="424"/>
                      <a:pt x="850" y="418"/>
                      <a:pt x="852" y="412"/>
                    </a:cubicBezTo>
                    <a:cubicBezTo>
                      <a:pt x="863" y="372"/>
                      <a:pt x="856" y="337"/>
                      <a:pt x="831" y="311"/>
                    </a:cubicBezTo>
                    <a:cubicBezTo>
                      <a:pt x="800" y="280"/>
                      <a:pt x="747" y="266"/>
                      <a:pt x="702" y="278"/>
                    </a:cubicBezTo>
                    <a:cubicBezTo>
                      <a:pt x="642" y="293"/>
                      <a:pt x="633" y="357"/>
                      <a:pt x="632" y="378"/>
                    </a:cubicBezTo>
                    <a:cubicBezTo>
                      <a:pt x="667" y="380"/>
                      <a:pt x="707" y="396"/>
                      <a:pt x="744" y="441"/>
                    </a:cubicBezTo>
                    <a:cubicBezTo>
                      <a:pt x="749" y="447"/>
                      <a:pt x="748" y="456"/>
                      <a:pt x="742" y="461"/>
                    </a:cubicBezTo>
                    <a:cubicBezTo>
                      <a:pt x="736" y="466"/>
                      <a:pt x="727" y="465"/>
                      <a:pt x="722" y="459"/>
                    </a:cubicBezTo>
                    <a:cubicBezTo>
                      <a:pt x="643" y="362"/>
                      <a:pt x="552" y="428"/>
                      <a:pt x="549" y="430"/>
                    </a:cubicBezTo>
                    <a:cubicBezTo>
                      <a:pt x="543" y="434"/>
                      <a:pt x="536" y="434"/>
                      <a:pt x="531" y="430"/>
                    </a:cubicBezTo>
                    <a:cubicBezTo>
                      <a:pt x="529" y="429"/>
                      <a:pt x="496" y="400"/>
                      <a:pt x="447" y="410"/>
                    </a:cubicBezTo>
                    <a:cubicBezTo>
                      <a:pt x="401" y="419"/>
                      <a:pt x="393" y="476"/>
                      <a:pt x="393" y="476"/>
                    </a:cubicBezTo>
                    <a:cubicBezTo>
                      <a:pt x="392" y="482"/>
                      <a:pt x="387" y="487"/>
                      <a:pt x="381" y="488"/>
                    </a:cubicBezTo>
                    <a:cubicBezTo>
                      <a:pt x="339" y="496"/>
                      <a:pt x="315" y="514"/>
                      <a:pt x="300" y="535"/>
                    </a:cubicBezTo>
                    <a:cubicBezTo>
                      <a:pt x="300" y="535"/>
                      <a:pt x="300" y="535"/>
                      <a:pt x="300" y="535"/>
                    </a:cubicBezTo>
                    <a:cubicBezTo>
                      <a:pt x="300" y="535"/>
                      <a:pt x="300" y="535"/>
                      <a:pt x="300" y="535"/>
                    </a:cubicBezTo>
                    <a:cubicBezTo>
                      <a:pt x="299" y="536"/>
                      <a:pt x="299" y="537"/>
                      <a:pt x="298" y="538"/>
                    </a:cubicBezTo>
                    <a:cubicBezTo>
                      <a:pt x="278" y="568"/>
                      <a:pt x="273" y="596"/>
                      <a:pt x="275" y="618"/>
                    </a:cubicBezTo>
                    <a:cubicBezTo>
                      <a:pt x="275" y="618"/>
                      <a:pt x="274" y="618"/>
                      <a:pt x="274" y="618"/>
                    </a:cubicBezTo>
                    <a:cubicBezTo>
                      <a:pt x="275" y="625"/>
                      <a:pt x="276" y="631"/>
                      <a:pt x="278" y="637"/>
                    </a:cubicBezTo>
                    <a:cubicBezTo>
                      <a:pt x="281" y="654"/>
                      <a:pt x="288" y="664"/>
                      <a:pt x="288" y="665"/>
                    </a:cubicBezTo>
                    <a:cubicBezTo>
                      <a:pt x="302" y="693"/>
                      <a:pt x="326" y="711"/>
                      <a:pt x="352" y="724"/>
                    </a:cubicBezTo>
                    <a:cubicBezTo>
                      <a:pt x="352" y="724"/>
                      <a:pt x="352" y="724"/>
                      <a:pt x="352" y="724"/>
                    </a:cubicBezTo>
                    <a:cubicBezTo>
                      <a:pt x="352" y="724"/>
                      <a:pt x="418" y="758"/>
                      <a:pt x="552" y="768"/>
                    </a:cubicBezTo>
                    <a:cubicBezTo>
                      <a:pt x="558" y="768"/>
                      <a:pt x="565" y="769"/>
                      <a:pt x="571" y="769"/>
                    </a:cubicBezTo>
                    <a:cubicBezTo>
                      <a:pt x="571" y="769"/>
                      <a:pt x="570" y="769"/>
                      <a:pt x="570" y="769"/>
                    </a:cubicBezTo>
                    <a:cubicBezTo>
                      <a:pt x="570" y="769"/>
                      <a:pt x="570" y="769"/>
                      <a:pt x="570" y="769"/>
                    </a:cubicBezTo>
                    <a:cubicBezTo>
                      <a:pt x="606" y="770"/>
                      <a:pt x="643" y="762"/>
                      <a:pt x="668" y="733"/>
                    </a:cubicBezTo>
                    <a:cubicBezTo>
                      <a:pt x="682" y="710"/>
                      <a:pt x="687" y="689"/>
                      <a:pt x="681" y="675"/>
                    </a:cubicBezTo>
                    <a:cubicBezTo>
                      <a:pt x="675" y="658"/>
                      <a:pt x="659" y="652"/>
                      <a:pt x="659" y="652"/>
                    </a:cubicBezTo>
                    <a:cubicBezTo>
                      <a:pt x="651" y="649"/>
                      <a:pt x="648" y="641"/>
                      <a:pt x="650" y="634"/>
                    </a:cubicBezTo>
                    <a:cubicBezTo>
                      <a:pt x="653" y="627"/>
                      <a:pt x="661" y="623"/>
                      <a:pt x="668" y="625"/>
                    </a:cubicBezTo>
                    <a:cubicBezTo>
                      <a:pt x="669" y="626"/>
                      <a:pt x="698" y="636"/>
                      <a:pt x="708" y="665"/>
                    </a:cubicBezTo>
                    <a:cubicBezTo>
                      <a:pt x="717" y="689"/>
                      <a:pt x="711" y="717"/>
                      <a:pt x="692" y="749"/>
                    </a:cubicBezTo>
                    <a:cubicBezTo>
                      <a:pt x="691" y="749"/>
                      <a:pt x="691" y="750"/>
                      <a:pt x="691" y="750"/>
                    </a:cubicBezTo>
                    <a:cubicBezTo>
                      <a:pt x="655" y="793"/>
                      <a:pt x="601" y="800"/>
                      <a:pt x="556" y="797"/>
                    </a:cubicBezTo>
                    <a:cubicBezTo>
                      <a:pt x="530" y="795"/>
                      <a:pt x="507" y="789"/>
                      <a:pt x="491" y="785"/>
                    </a:cubicBezTo>
                    <a:cubicBezTo>
                      <a:pt x="524" y="857"/>
                      <a:pt x="598" y="891"/>
                      <a:pt x="677" y="895"/>
                    </a:cubicBezTo>
                    <a:cubicBezTo>
                      <a:pt x="769" y="899"/>
                      <a:pt x="787" y="830"/>
                      <a:pt x="787" y="830"/>
                    </a:cubicBezTo>
                    <a:cubicBezTo>
                      <a:pt x="911" y="781"/>
                      <a:pt x="884" y="656"/>
                      <a:pt x="884" y="656"/>
                    </a:cubicBezTo>
                    <a:cubicBezTo>
                      <a:pt x="936" y="648"/>
                      <a:pt x="1005" y="590"/>
                      <a:pt x="1001" y="47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49">
                  <a:solidFill>
                    <a:schemeClr val="dk1"/>
                  </a:solidFill>
                  <a:latin typeface="Lato Light"/>
                  <a:ea typeface="Lato Light"/>
                  <a:cs typeface="Lato Light"/>
                  <a:sym typeface="Lato Light"/>
                </a:endParaRPr>
              </a:p>
            </p:txBody>
          </p:sp>
        </p:grpSp>
        <p:grpSp>
          <p:nvGrpSpPr>
            <p:cNvPr id="10582" name="Google Shape;10582;p238"/>
            <p:cNvGrpSpPr/>
            <p:nvPr/>
          </p:nvGrpSpPr>
          <p:grpSpPr>
            <a:xfrm>
              <a:off x="10462763" y="6176967"/>
              <a:ext cx="2635058" cy="3129731"/>
              <a:chOff x="7826363" y="2844010"/>
              <a:chExt cx="1580725" cy="1876982"/>
            </a:xfrm>
          </p:grpSpPr>
          <p:sp>
            <p:nvSpPr>
              <p:cNvPr id="10583" name="Google Shape;10583;p238"/>
              <p:cNvSpPr/>
              <p:nvPr/>
            </p:nvSpPr>
            <p:spPr>
              <a:xfrm>
                <a:off x="8110354" y="2984172"/>
                <a:ext cx="101591" cy="790450"/>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sp>
            <p:nvSpPr>
              <p:cNvPr id="10584" name="Google Shape;10584;p238"/>
              <p:cNvSpPr/>
              <p:nvPr/>
            </p:nvSpPr>
            <p:spPr>
              <a:xfrm>
                <a:off x="8375528" y="3216877"/>
                <a:ext cx="101591" cy="1504115"/>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sp>
            <p:nvSpPr>
              <p:cNvPr id="10585" name="Google Shape;10585;p238"/>
              <p:cNvSpPr/>
              <p:nvPr/>
            </p:nvSpPr>
            <p:spPr>
              <a:xfrm>
                <a:off x="8672942" y="3502859"/>
                <a:ext cx="101591" cy="1218133"/>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sp>
            <p:nvSpPr>
              <p:cNvPr id="10586" name="Google Shape;10586;p238"/>
              <p:cNvSpPr/>
              <p:nvPr/>
            </p:nvSpPr>
            <p:spPr>
              <a:xfrm>
                <a:off x="9007728" y="3844758"/>
                <a:ext cx="101591" cy="876234"/>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sp>
            <p:nvSpPr>
              <p:cNvPr id="10587" name="Google Shape;10587;p238"/>
              <p:cNvSpPr/>
              <p:nvPr/>
            </p:nvSpPr>
            <p:spPr>
              <a:xfrm>
                <a:off x="9305497" y="3844758"/>
                <a:ext cx="101591" cy="876234"/>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sp>
            <p:nvSpPr>
              <p:cNvPr id="10588" name="Google Shape;10588;p238"/>
              <p:cNvSpPr/>
              <p:nvPr/>
            </p:nvSpPr>
            <p:spPr>
              <a:xfrm>
                <a:off x="7826363" y="2844010"/>
                <a:ext cx="101591" cy="658850"/>
              </a:xfrm>
              <a:prstGeom prst="roundRect">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49">
                  <a:solidFill>
                    <a:schemeClr val="lt1"/>
                  </a:solidFill>
                  <a:latin typeface="Lato Light"/>
                  <a:ea typeface="Lato Light"/>
                  <a:cs typeface="Lato Light"/>
                  <a:sym typeface="Lato Light"/>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2750"/>
                                  </p:stCondLst>
                                  <p:childTnLst>
                                    <p:set>
                                      <p:cBhvr>
                                        <p:cTn dur="1" fill="hold">
                                          <p:stCondLst>
                                            <p:cond delay="0"/>
                                          </p:stCondLst>
                                        </p:cTn>
                                        <p:tgtEl>
                                          <p:spTgt spid="10563"/>
                                        </p:tgtEl>
                                        <p:attrNameLst>
                                          <p:attrName>style.visibility</p:attrName>
                                        </p:attrNameLst>
                                      </p:cBhvr>
                                      <p:to>
                                        <p:strVal val="visible"/>
                                      </p:to>
                                    </p:set>
                                    <p:anim calcmode="lin" valueType="num">
                                      <p:cBhvr additive="base">
                                        <p:cTn dur="1250"/>
                                        <p:tgtEl>
                                          <p:spTgt spid="1056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1750"/>
                                  </p:stCondLst>
                                  <p:childTnLst>
                                    <p:set>
                                      <p:cBhvr>
                                        <p:cTn dur="1" fill="hold">
                                          <p:stCondLst>
                                            <p:cond delay="0"/>
                                          </p:stCondLst>
                                        </p:cTn>
                                        <p:tgtEl>
                                          <p:spTgt spid="10566"/>
                                        </p:tgtEl>
                                        <p:attrNameLst>
                                          <p:attrName>style.visibility</p:attrName>
                                        </p:attrNameLst>
                                      </p:cBhvr>
                                      <p:to>
                                        <p:strVal val="visible"/>
                                      </p:to>
                                    </p:set>
                                    <p:anim calcmode="lin" valueType="num">
                                      <p:cBhvr additive="base">
                                        <p:cTn dur="1250"/>
                                        <p:tgtEl>
                                          <p:spTgt spid="1056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2750"/>
                                  </p:stCondLst>
                                  <p:childTnLst>
                                    <p:set>
                                      <p:cBhvr>
                                        <p:cTn dur="1" fill="hold">
                                          <p:stCondLst>
                                            <p:cond delay="0"/>
                                          </p:stCondLst>
                                        </p:cTn>
                                        <p:tgtEl>
                                          <p:spTgt spid="10569"/>
                                        </p:tgtEl>
                                        <p:attrNameLst>
                                          <p:attrName>style.visibility</p:attrName>
                                        </p:attrNameLst>
                                      </p:cBhvr>
                                      <p:to>
                                        <p:strVal val="visible"/>
                                      </p:to>
                                    </p:set>
                                    <p:anim calcmode="lin" valueType="num">
                                      <p:cBhvr additive="base">
                                        <p:cTn dur="1250"/>
                                        <p:tgtEl>
                                          <p:spTgt spid="1056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1750"/>
                                  </p:stCondLst>
                                  <p:childTnLst>
                                    <p:set>
                                      <p:cBhvr>
                                        <p:cTn dur="1" fill="hold">
                                          <p:stCondLst>
                                            <p:cond delay="0"/>
                                          </p:stCondLst>
                                        </p:cTn>
                                        <p:tgtEl>
                                          <p:spTgt spid="10572"/>
                                        </p:tgtEl>
                                        <p:attrNameLst>
                                          <p:attrName>style.visibility</p:attrName>
                                        </p:attrNameLst>
                                      </p:cBhvr>
                                      <p:to>
                                        <p:strVal val="visible"/>
                                      </p:to>
                                    </p:set>
                                    <p:anim calcmode="lin" valueType="num">
                                      <p:cBhvr additive="base">
                                        <p:cTn dur="1250"/>
                                        <p:tgtEl>
                                          <p:spTgt spid="1057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592" name="Shape 10592"/>
        <p:cNvGrpSpPr/>
        <p:nvPr/>
      </p:nvGrpSpPr>
      <p:grpSpPr>
        <a:xfrm>
          <a:off x="0" y="0"/>
          <a:ext cx="0" cy="0"/>
          <a:chOff x="0" y="0"/>
          <a:chExt cx="0" cy="0"/>
        </a:xfrm>
      </p:grpSpPr>
      <p:sp>
        <p:nvSpPr>
          <p:cNvPr id="10593" name="Google Shape;10593;p23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594" name="Google Shape;10594;p23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595" name="Google Shape;10595;p23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aphicFrame>
        <p:nvGraphicFramePr>
          <p:cNvPr id="10596" name="Google Shape;10596;p239"/>
          <p:cNvGraphicFramePr/>
          <p:nvPr/>
        </p:nvGraphicFramePr>
        <p:xfrm>
          <a:off x="1111767" y="1976717"/>
          <a:ext cx="3000000" cy="3000000"/>
        </p:xfrm>
        <a:graphic>
          <a:graphicData uri="http://schemas.openxmlformats.org/drawingml/2006/table">
            <a:tbl>
              <a:tblPr bandRow="1" firstRow="1">
                <a:noFill/>
                <a:tableStyleId>{467A2EB4-C44F-4295-8F1E-58E7F768B02E}</a:tableStyleId>
              </a:tblPr>
              <a:tblGrid>
                <a:gridCol w="935000"/>
                <a:gridCol w="2939475"/>
                <a:gridCol w="2939475"/>
                <a:gridCol w="2939475"/>
              </a:tblGrid>
              <a:tr h="643575">
                <a:tc>
                  <a:txBody>
                    <a:bodyPr>
                      <a:noAutofit/>
                    </a:bodyPr>
                    <a:lstStyle/>
                    <a:p>
                      <a:pPr indent="0" lvl="0" marL="0" marR="0" rtl="0" algn="l">
                        <a:spcBef>
                          <a:spcPts val="0"/>
                        </a:spcBef>
                        <a:spcAft>
                          <a:spcPts val="0"/>
                        </a:spcAft>
                        <a:buNone/>
                      </a:pPr>
                      <a:r>
                        <a:t/>
                      </a:r>
                      <a:endParaRPr sz="2400"/>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tcPr>
                </a:tc>
                <a:tc>
                  <a:txBody>
                    <a:bodyPr>
                      <a:noAutofit/>
                    </a:bodyPr>
                    <a:lstStyle/>
                    <a:p>
                      <a:pPr indent="0" lvl="0" marL="0" marR="0" rtl="0" algn="ctr">
                        <a:lnSpc>
                          <a:spcPct val="100000"/>
                        </a:lnSpc>
                        <a:spcBef>
                          <a:spcPts val="0"/>
                        </a:spcBef>
                        <a:spcAft>
                          <a:spcPts val="0"/>
                        </a:spcAft>
                        <a:buClr>
                          <a:srgbClr val="FFFFFF"/>
                        </a:buClr>
                        <a:buSzPts val="2000"/>
                        <a:buFont typeface="Lato Light"/>
                        <a:buNone/>
                      </a:pPr>
                      <a:r>
                        <a:rPr b="0" i="0" lang="en-US" sz="2000" u="none" cap="none" strike="noStrike">
                          <a:solidFill>
                            <a:srgbClr val="FFFFFF"/>
                          </a:solidFill>
                          <a:latin typeface="Lato Light"/>
                          <a:ea typeface="Lato Light"/>
                          <a:cs typeface="Lato Light"/>
                          <a:sym typeface="Lato Light"/>
                        </a:rPr>
                        <a:t>Bandwidth</a:t>
                      </a:r>
                      <a:endParaRPr b="0" i="0" sz="2000" u="none" cap="none" strike="noStrike">
                        <a:solidFill>
                          <a:srgbClr val="FFFFFF"/>
                        </a:solidFill>
                        <a:latin typeface="Lato Light"/>
                        <a:ea typeface="Lato Light"/>
                        <a:cs typeface="Lato Light"/>
                        <a:sym typeface="Lato Light"/>
                      </a:endParaRPr>
                    </a:p>
                    <a:p>
                      <a:pPr indent="0" lvl="0" marL="0" marR="0" rtl="0" algn="ctr">
                        <a:lnSpc>
                          <a:spcPct val="100000"/>
                        </a:lnSpc>
                        <a:spcBef>
                          <a:spcPts val="0"/>
                        </a:spcBef>
                        <a:spcAft>
                          <a:spcPts val="0"/>
                        </a:spcAft>
                        <a:buClr>
                          <a:srgbClr val="FFFFFF"/>
                        </a:buClr>
                        <a:buSzPts val="1600"/>
                        <a:buFont typeface="Lato Light"/>
                        <a:buNone/>
                      </a:pPr>
                      <a:r>
                        <a:rPr b="0" i="0" lang="en-US" sz="1600" u="none" cap="none" strike="noStrike">
                          <a:solidFill>
                            <a:srgbClr val="FFFFFF"/>
                          </a:solidFill>
                          <a:latin typeface="Lato Light"/>
                          <a:ea typeface="Lato Light"/>
                          <a:cs typeface="Lato Light"/>
                          <a:sym typeface="Lato Light"/>
                        </a:rPr>
                        <a:t>To achieving objective</a:t>
                      </a:r>
                      <a:endParaRPr/>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chemeClr val="accent6"/>
                    </a:solidFill>
                  </a:tcPr>
                </a:tc>
                <a:tc>
                  <a:txBody>
                    <a:bodyPr>
                      <a:noAutofit/>
                    </a:bodyPr>
                    <a:lstStyle/>
                    <a:p>
                      <a:pPr indent="0" lvl="0" marL="0" marR="0" rtl="0" algn="ctr">
                        <a:lnSpc>
                          <a:spcPct val="100000"/>
                        </a:lnSpc>
                        <a:spcBef>
                          <a:spcPts val="0"/>
                        </a:spcBef>
                        <a:spcAft>
                          <a:spcPts val="0"/>
                        </a:spcAft>
                        <a:buClr>
                          <a:srgbClr val="FFFFFF"/>
                        </a:buClr>
                        <a:buSzPts val="2000"/>
                        <a:buFont typeface="Lato Light"/>
                        <a:buNone/>
                      </a:pPr>
                      <a:r>
                        <a:rPr b="0" i="0" lang="en-US" sz="2000" u="none" cap="none" strike="noStrike">
                          <a:solidFill>
                            <a:srgbClr val="FFFFFF"/>
                          </a:solidFill>
                          <a:latin typeface="Lato Light"/>
                          <a:ea typeface="Lato Light"/>
                          <a:cs typeface="Lato Light"/>
                          <a:sym typeface="Lato Light"/>
                        </a:rPr>
                        <a:t>Processor</a:t>
                      </a:r>
                      <a:endParaRPr b="0" i="0" sz="2000" u="none" cap="none" strike="noStrike">
                        <a:solidFill>
                          <a:srgbClr val="FFFFFF"/>
                        </a:solidFill>
                        <a:latin typeface="Lato Light"/>
                        <a:ea typeface="Lato Light"/>
                        <a:cs typeface="Lato Light"/>
                        <a:sym typeface="Lato Light"/>
                      </a:endParaRPr>
                    </a:p>
                    <a:p>
                      <a:pPr indent="0" lvl="0" marL="0" marR="0" rtl="0" algn="ctr">
                        <a:lnSpc>
                          <a:spcPct val="100000"/>
                        </a:lnSpc>
                        <a:spcBef>
                          <a:spcPts val="0"/>
                        </a:spcBef>
                        <a:spcAft>
                          <a:spcPts val="0"/>
                        </a:spcAft>
                        <a:buClr>
                          <a:srgbClr val="FFFFFF"/>
                        </a:buClr>
                        <a:buSzPts val="1600"/>
                        <a:buFont typeface="Lato Light"/>
                        <a:buNone/>
                      </a:pPr>
                      <a:r>
                        <a:rPr b="0" i="0" lang="en-US" sz="1600" u="none" cap="none" strike="noStrike">
                          <a:solidFill>
                            <a:srgbClr val="FFFFFF"/>
                          </a:solidFill>
                          <a:latin typeface="Lato Light"/>
                          <a:ea typeface="Lato Light"/>
                          <a:cs typeface="Lato Light"/>
                          <a:sym typeface="Lato Light"/>
                        </a:rPr>
                        <a:t>To achieving objective</a:t>
                      </a:r>
                      <a:endParaRPr/>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chemeClr val="accent6"/>
                    </a:solidFill>
                  </a:tcPr>
                </a:tc>
                <a:tc>
                  <a:txBody>
                    <a:bodyPr>
                      <a:noAutofit/>
                    </a:bodyPr>
                    <a:lstStyle/>
                    <a:p>
                      <a:pPr indent="0" lvl="0" marL="0" marR="0" rtl="0" algn="ctr">
                        <a:lnSpc>
                          <a:spcPct val="100000"/>
                        </a:lnSpc>
                        <a:spcBef>
                          <a:spcPts val="0"/>
                        </a:spcBef>
                        <a:spcAft>
                          <a:spcPts val="0"/>
                        </a:spcAft>
                        <a:buClr>
                          <a:srgbClr val="FFFFFF"/>
                        </a:buClr>
                        <a:buSzPts val="2000"/>
                        <a:buFont typeface="Lato Light"/>
                        <a:buNone/>
                      </a:pPr>
                      <a:r>
                        <a:rPr b="0" i="0" lang="en-US" sz="2000" u="none" cap="none" strike="noStrike">
                          <a:solidFill>
                            <a:srgbClr val="FFFFFF"/>
                          </a:solidFill>
                          <a:latin typeface="Lato Light"/>
                          <a:ea typeface="Lato Light"/>
                          <a:cs typeface="Lato Light"/>
                          <a:sym typeface="Lato Light"/>
                        </a:rPr>
                        <a:t>Memory</a:t>
                      </a:r>
                      <a:endParaRPr b="0" i="0" sz="2000" u="none" cap="none" strike="noStrike">
                        <a:solidFill>
                          <a:srgbClr val="FFFFFF"/>
                        </a:solidFill>
                        <a:latin typeface="Lato Light"/>
                        <a:ea typeface="Lato Light"/>
                        <a:cs typeface="Lato Light"/>
                        <a:sym typeface="Lato Light"/>
                      </a:endParaRPr>
                    </a:p>
                    <a:p>
                      <a:pPr indent="0" lvl="0" marL="0" marR="0" rtl="0" algn="ctr">
                        <a:lnSpc>
                          <a:spcPct val="100000"/>
                        </a:lnSpc>
                        <a:spcBef>
                          <a:spcPts val="0"/>
                        </a:spcBef>
                        <a:spcAft>
                          <a:spcPts val="0"/>
                        </a:spcAft>
                        <a:buClr>
                          <a:srgbClr val="FFFFFF"/>
                        </a:buClr>
                        <a:buSzPts val="1600"/>
                        <a:buFont typeface="Lato Light"/>
                        <a:buNone/>
                      </a:pPr>
                      <a:r>
                        <a:rPr b="0" i="0" lang="en-US" sz="1600" u="none" cap="none" strike="noStrike">
                          <a:solidFill>
                            <a:srgbClr val="FFFFFF"/>
                          </a:solidFill>
                          <a:latin typeface="Lato Light"/>
                          <a:ea typeface="Lato Light"/>
                          <a:cs typeface="Lato Light"/>
                          <a:sym typeface="Lato Light"/>
                        </a:rPr>
                        <a:t>To achieving objective</a:t>
                      </a:r>
                      <a:endParaRPr b="0" i="0" sz="1600" u="none" cap="none" strike="noStrike">
                        <a:solidFill>
                          <a:srgbClr val="FFFFFF"/>
                        </a:solidFill>
                        <a:latin typeface="Lato Light"/>
                        <a:ea typeface="Lato Light"/>
                        <a:cs typeface="Lato Light"/>
                        <a:sym typeface="Lato Light"/>
                      </a:endParaRPr>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chemeClr val="accent6"/>
                    </a:solidFill>
                  </a:tcPr>
                </a:tc>
              </a:tr>
              <a:tr h="1825025">
                <a:tc>
                  <a:txBody>
                    <a:bodyPr>
                      <a:noAutofit/>
                    </a:bodyPr>
                    <a:lstStyle/>
                    <a:p>
                      <a:pPr indent="0" lvl="0" marL="0" marR="0" rtl="0" algn="ctr">
                        <a:spcBef>
                          <a:spcPts val="0"/>
                        </a:spcBef>
                        <a:spcAft>
                          <a:spcPts val="0"/>
                        </a:spcAft>
                        <a:buNone/>
                      </a:pPr>
                      <a:r>
                        <a:rPr b="0" i="0" lang="en-US" sz="2000" u="none" strike="noStrike">
                          <a:solidFill>
                            <a:srgbClr val="FFFFFF"/>
                          </a:solidFill>
                          <a:latin typeface="Lato Light"/>
                          <a:ea typeface="Lato Light"/>
                          <a:cs typeface="Lato Light"/>
                          <a:sym typeface="Lato Light"/>
                        </a:rPr>
                        <a:t>Download</a:t>
                      </a:r>
                      <a:endParaRPr b="0" i="0" sz="2000" u="none" strike="noStrike">
                        <a:solidFill>
                          <a:srgbClr val="FFFFFF"/>
                        </a:solidFill>
                        <a:latin typeface="Lato Light"/>
                        <a:ea typeface="Lato Light"/>
                        <a:cs typeface="Lato Light"/>
                        <a:sym typeface="Lato Light"/>
                      </a:endParaRPr>
                    </a:p>
                    <a:p>
                      <a:pPr indent="0" lvl="0" marL="0" marR="0" rtl="0" algn="ctr">
                        <a:spcBef>
                          <a:spcPts val="0"/>
                        </a:spcBef>
                        <a:spcAft>
                          <a:spcPts val="0"/>
                        </a:spcAft>
                        <a:buNone/>
                      </a:pPr>
                      <a:r>
                        <a:rPr b="0" i="0" lang="en-US" sz="1600" u="none" strike="noStrike">
                          <a:solidFill>
                            <a:srgbClr val="FFFFFF"/>
                          </a:solidFill>
                          <a:latin typeface="Lato Light"/>
                          <a:ea typeface="Lato Light"/>
                          <a:cs typeface="Lato Light"/>
                          <a:sym typeface="Lato Light"/>
                        </a:rPr>
                        <a:t>Origin or source</a:t>
                      </a:r>
                      <a:endParaRPr/>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chemeClr val="accent2"/>
                    </a:solidFill>
                  </a:tcPr>
                </a:tc>
                <a:tc>
                  <a:txBody>
                    <a:bodyPr>
                      <a:noAutofit/>
                    </a:bodyPr>
                    <a:lstStyle/>
                    <a:p>
                      <a:pPr indent="0" lvl="0" marL="0" marR="0" rtl="0" algn="ctr">
                        <a:spcBef>
                          <a:spcPts val="0"/>
                        </a:spcBef>
                        <a:spcAft>
                          <a:spcPts val="0"/>
                        </a:spcAft>
                        <a:buNone/>
                      </a:pPr>
                      <a:r>
                        <a:rPr lang="en-US" sz="1600"/>
                        <a:t>Lorem ipsum dolor sit amet, consectetur adipiscing elit. Donec erat mi, tincidunt sed rutrum nec. </a:t>
                      </a:r>
                      <a:endParaRPr sz="1600"/>
                    </a:p>
                  </a:txBody>
                  <a:tcPr marT="60950" marB="6095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c>
                  <a:txBody>
                    <a:bodyPr>
                      <a:noAutofit/>
                    </a:bodyPr>
                    <a:lstStyle/>
                    <a:p>
                      <a:pPr indent="0" lvl="0" marL="0" marR="0" rtl="0" algn="ctr">
                        <a:spcBef>
                          <a:spcPts val="0"/>
                        </a:spcBef>
                        <a:spcAft>
                          <a:spcPts val="0"/>
                        </a:spcAft>
                        <a:buNone/>
                      </a:pPr>
                      <a:r>
                        <a:rPr lang="en-US" sz="1600"/>
                        <a:t>Praesent cursus maxim massa, nec doso et uda condimentum nisl dapibus in. Aenean vit tincidunt nulla aolon</a:t>
                      </a:r>
                      <a:endParaRPr sz="1600"/>
                    </a:p>
                  </a:txBody>
                  <a:tcPr marT="60950" marB="6095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c>
                  <a:txBody>
                    <a:bodyPr>
                      <a:noAutofit/>
                    </a:bodyPr>
                    <a:lstStyle/>
                    <a:p>
                      <a:pPr indent="0" lvl="0" marL="0" marR="0" rtl="0" algn="ctr">
                        <a:lnSpc>
                          <a:spcPct val="100000"/>
                        </a:lnSpc>
                        <a:spcBef>
                          <a:spcPts val="0"/>
                        </a:spcBef>
                        <a:spcAft>
                          <a:spcPts val="0"/>
                        </a:spcAft>
                        <a:buClr>
                          <a:schemeClr val="dk1"/>
                        </a:buClr>
                        <a:buSzPts val="1600"/>
                        <a:buFont typeface="Lato Light"/>
                        <a:buNone/>
                      </a:pPr>
                      <a:r>
                        <a:rPr lang="en-US" sz="1600"/>
                        <a:t>Lorem ipsum dolor sit amet, consectetur adipiscing elit. Donec erat mi, tincidunt sed rutrum nec. </a:t>
                      </a:r>
                      <a:endParaRPr/>
                    </a:p>
                  </a:txBody>
                  <a:tcPr marT="60950" marB="6095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r>
              <a:tr h="1825025">
                <a:tc>
                  <a:txBody>
                    <a:bodyPr>
                      <a:noAutofit/>
                    </a:bodyPr>
                    <a:lstStyle/>
                    <a:p>
                      <a:pPr indent="0" lvl="0" marL="0" marR="0" rtl="0" algn="ctr">
                        <a:spcBef>
                          <a:spcPts val="0"/>
                        </a:spcBef>
                        <a:spcAft>
                          <a:spcPts val="0"/>
                        </a:spcAft>
                        <a:buNone/>
                      </a:pPr>
                      <a:r>
                        <a:rPr b="0" i="0" lang="en-US" sz="2000" u="none" strike="noStrike">
                          <a:solidFill>
                            <a:srgbClr val="FFFFFF"/>
                          </a:solidFill>
                          <a:latin typeface="Lato Light"/>
                          <a:ea typeface="Lato Light"/>
                          <a:cs typeface="Lato Light"/>
                          <a:sym typeface="Lato Light"/>
                        </a:rPr>
                        <a:t>Upload</a:t>
                      </a:r>
                      <a:endParaRPr b="0" i="0" sz="2000" u="none" strike="noStrike">
                        <a:solidFill>
                          <a:srgbClr val="FFFFFF"/>
                        </a:solidFill>
                        <a:latin typeface="Lato Light"/>
                        <a:ea typeface="Lato Light"/>
                        <a:cs typeface="Lato Light"/>
                        <a:sym typeface="Lato Light"/>
                      </a:endParaRPr>
                    </a:p>
                    <a:p>
                      <a:pPr indent="0" lvl="0" marL="0" marR="0" rtl="0" algn="ctr">
                        <a:spcBef>
                          <a:spcPts val="0"/>
                        </a:spcBef>
                        <a:spcAft>
                          <a:spcPts val="0"/>
                        </a:spcAft>
                        <a:buNone/>
                      </a:pPr>
                      <a:r>
                        <a:rPr b="0" i="0" lang="en-US" sz="1600" u="none" strike="noStrike">
                          <a:solidFill>
                            <a:srgbClr val="FFFFFF"/>
                          </a:solidFill>
                          <a:latin typeface="Lato Light"/>
                          <a:ea typeface="Lato Light"/>
                          <a:cs typeface="Lato Light"/>
                          <a:sym typeface="Lato Light"/>
                        </a:rPr>
                        <a:t>Origin or source</a:t>
                      </a:r>
                      <a:endParaRPr/>
                    </a:p>
                  </a:txBody>
                  <a:tcPr marT="60950" marB="60950" marR="121925" marL="121925">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chemeClr val="accent2"/>
                    </a:solidFill>
                  </a:tcPr>
                </a:tc>
                <a:tc>
                  <a:txBody>
                    <a:bodyPr>
                      <a:noAutofit/>
                    </a:bodyPr>
                    <a:lstStyle/>
                    <a:p>
                      <a:pPr indent="0" lvl="0" marL="0" marR="0" rtl="0" algn="ctr">
                        <a:spcBef>
                          <a:spcPts val="0"/>
                        </a:spcBef>
                        <a:spcAft>
                          <a:spcPts val="0"/>
                        </a:spcAft>
                        <a:buNone/>
                      </a:pPr>
                      <a:r>
                        <a:rPr lang="en-US" sz="1600"/>
                        <a:t>Aenean ut nulla at aug efficitur imperdiet in nunc. Duis blandit nec ante quis convallis dannot pretium mi</a:t>
                      </a:r>
                      <a:endParaRPr sz="1600"/>
                    </a:p>
                  </a:txBody>
                  <a:tcPr marT="36000" marB="3600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c>
                  <a:txBody>
                    <a:bodyPr>
                      <a:noAutofit/>
                    </a:bodyPr>
                    <a:lstStyle/>
                    <a:p>
                      <a:pPr indent="0" lvl="0" marL="0" marR="0" rtl="0" algn="ctr">
                        <a:spcBef>
                          <a:spcPts val="0"/>
                        </a:spcBef>
                        <a:spcAft>
                          <a:spcPts val="0"/>
                        </a:spcAft>
                        <a:buNone/>
                      </a:pPr>
                      <a:r>
                        <a:rPr lang="en-US" sz="1600"/>
                        <a:t>Mauris bibendum fringilla erat ac dictum. Phasellus venenatis gravida urna, nec fringilla risus lacinia ege</a:t>
                      </a:r>
                      <a:endParaRPr sz="1600"/>
                    </a:p>
                  </a:txBody>
                  <a:tcPr marT="36000" marB="3600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c>
                  <a:txBody>
                    <a:bodyPr>
                      <a:noAutofit/>
                    </a:bodyPr>
                    <a:lstStyle/>
                    <a:p>
                      <a:pPr indent="0" lvl="0" marL="0" marR="0" rtl="0" algn="ctr">
                        <a:lnSpc>
                          <a:spcPct val="100000"/>
                        </a:lnSpc>
                        <a:spcBef>
                          <a:spcPts val="0"/>
                        </a:spcBef>
                        <a:spcAft>
                          <a:spcPts val="0"/>
                        </a:spcAft>
                        <a:buClr>
                          <a:schemeClr val="dk1"/>
                        </a:buClr>
                        <a:buSzPts val="1600"/>
                        <a:buFont typeface="Lato Light"/>
                        <a:buNone/>
                      </a:pPr>
                      <a:r>
                        <a:rPr lang="en-US" sz="1600"/>
                        <a:t>Aenean ut nulla at aug efficitur imperdiet in nunc. Duis blandit nec ante quis convallis dannot pretium mi</a:t>
                      </a:r>
                      <a:endParaRPr/>
                    </a:p>
                  </a:txBody>
                  <a:tcPr marT="36000" marB="36000" marR="121925" marL="121925" anchor="ctr">
                    <a:lnL cap="flat" cmpd="sng" w="19050">
                      <a:solidFill>
                        <a:srgbClr val="FFFFFF"/>
                      </a:solidFill>
                      <a:prstDash val="solid"/>
                      <a:round/>
                      <a:headEnd len="sm" w="sm" type="none"/>
                      <a:tailEnd len="sm" w="sm" type="none"/>
                    </a:lnL>
                    <a:lnR cap="flat" cmpd="sng" w="19050">
                      <a:solidFill>
                        <a:srgbClr val="FFFFFF"/>
                      </a:solidFill>
                      <a:prstDash val="solid"/>
                      <a:round/>
                      <a:headEnd len="sm" w="sm" type="none"/>
                      <a:tailEnd len="sm" w="sm" type="none"/>
                    </a:lnR>
                    <a:lnT cap="flat" cmpd="sng" w="19050">
                      <a:solidFill>
                        <a:srgbClr val="FFFFFF"/>
                      </a:solidFill>
                      <a:prstDash val="solid"/>
                      <a:round/>
                      <a:headEnd len="sm" w="sm" type="none"/>
                      <a:tailEnd len="sm" w="sm" type="none"/>
                    </a:lnT>
                    <a:lnB cap="flat" cmpd="sng" w="19050">
                      <a:solidFill>
                        <a:srgbClr val="FFFFFF"/>
                      </a:solidFill>
                      <a:prstDash val="solid"/>
                      <a:round/>
                      <a:headEnd len="sm" w="sm" type="none"/>
                      <a:tailEnd len="sm" w="sm" type="none"/>
                    </a:lnB>
                    <a:solidFill>
                      <a:srgbClr val="BFBFBF">
                        <a:alpha val="20000"/>
                      </a:srgbClr>
                    </a:solidFill>
                  </a:tcPr>
                </a:tc>
              </a:tr>
            </a:tbl>
          </a:graphicData>
        </a:graphic>
      </p:graphicFrame>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600" name="Shape 10600"/>
        <p:cNvGrpSpPr/>
        <p:nvPr/>
      </p:nvGrpSpPr>
      <p:grpSpPr>
        <a:xfrm>
          <a:off x="0" y="0"/>
          <a:ext cx="0" cy="0"/>
          <a:chOff x="0" y="0"/>
          <a:chExt cx="0" cy="0"/>
        </a:xfrm>
      </p:grpSpPr>
      <p:sp>
        <p:nvSpPr>
          <p:cNvPr id="10601" name="Google Shape;10601;p24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602" name="Google Shape;10602;p24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603" name="Google Shape;10603;p24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604" name="Google Shape;10604;p240"/>
          <p:cNvGrpSpPr/>
          <p:nvPr/>
        </p:nvGrpSpPr>
        <p:grpSpPr>
          <a:xfrm>
            <a:off x="1112165" y="1916231"/>
            <a:ext cx="1510907" cy="1055688"/>
            <a:chOff x="2144713" y="2039938"/>
            <a:chExt cx="1511300" cy="1055688"/>
          </a:xfrm>
        </p:grpSpPr>
        <p:sp>
          <p:nvSpPr>
            <p:cNvPr id="10605" name="Google Shape;10605;p240"/>
            <p:cNvSpPr/>
            <p:nvPr/>
          </p:nvSpPr>
          <p:spPr>
            <a:xfrm>
              <a:off x="2603500" y="2039938"/>
              <a:ext cx="274638" cy="166688"/>
            </a:xfrm>
            <a:custGeom>
              <a:rect b="b" l="l" r="r" t="t"/>
              <a:pathLst>
                <a:path extrusionOk="0" h="94" w="155">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06" name="Google Shape;10606;p240"/>
            <p:cNvSpPr/>
            <p:nvPr/>
          </p:nvSpPr>
          <p:spPr>
            <a:xfrm>
              <a:off x="3141663" y="2095501"/>
              <a:ext cx="279400" cy="233363"/>
            </a:xfrm>
            <a:custGeom>
              <a:rect b="b" l="l" r="r" t="t"/>
              <a:pathLst>
                <a:path extrusionOk="0" h="132" w="157">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07" name="Google Shape;10607;p240"/>
            <p:cNvSpPr/>
            <p:nvPr/>
          </p:nvSpPr>
          <p:spPr>
            <a:xfrm>
              <a:off x="2922588" y="2039938"/>
              <a:ext cx="219075" cy="149225"/>
            </a:xfrm>
            <a:custGeom>
              <a:rect b="b" l="l" r="r" t="t"/>
              <a:pathLst>
                <a:path extrusionOk="0" h="84" w="123">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08" name="Google Shape;10608;p240"/>
            <p:cNvSpPr/>
            <p:nvPr/>
          </p:nvSpPr>
          <p:spPr>
            <a:xfrm>
              <a:off x="3368675" y="2278063"/>
              <a:ext cx="209550" cy="230188"/>
            </a:xfrm>
            <a:custGeom>
              <a:rect b="b" l="l" r="r" t="t"/>
              <a:pathLst>
                <a:path extrusionOk="0" h="130" w="118">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09" name="Google Shape;10609;p240"/>
            <p:cNvSpPr/>
            <p:nvPr/>
          </p:nvSpPr>
          <p:spPr>
            <a:xfrm>
              <a:off x="2198688" y="2278063"/>
              <a:ext cx="233363" cy="279400"/>
            </a:xfrm>
            <a:custGeom>
              <a:rect b="b" l="l" r="r" t="t"/>
              <a:pathLst>
                <a:path extrusionOk="0" h="157" w="132">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0" name="Google Shape;10610;p240"/>
            <p:cNvSpPr/>
            <p:nvPr/>
          </p:nvSpPr>
          <p:spPr>
            <a:xfrm>
              <a:off x="2381250" y="2119313"/>
              <a:ext cx="230188" cy="209550"/>
            </a:xfrm>
            <a:custGeom>
              <a:rect b="b" l="l" r="r" t="t"/>
              <a:pathLst>
                <a:path extrusionOk="0" h="118" w="13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1" name="Google Shape;10611;p240"/>
            <p:cNvSpPr/>
            <p:nvPr/>
          </p:nvSpPr>
          <p:spPr>
            <a:xfrm>
              <a:off x="2144713" y="2557463"/>
              <a:ext cx="147638" cy="217488"/>
            </a:xfrm>
            <a:custGeom>
              <a:rect b="b" l="l" r="r" t="t"/>
              <a:pathLst>
                <a:path extrusionOk="0" h="123" w="83">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2" name="Google Shape;10612;p240"/>
            <p:cNvSpPr/>
            <p:nvPr/>
          </p:nvSpPr>
          <p:spPr>
            <a:xfrm>
              <a:off x="2144713" y="2819401"/>
              <a:ext cx="166688" cy="276225"/>
            </a:xfrm>
            <a:custGeom>
              <a:rect b="b" l="l" r="r" t="t"/>
              <a:pathLst>
                <a:path extrusionOk="0" h="155" w="94">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3" name="Google Shape;10613;p240"/>
            <p:cNvSpPr/>
            <p:nvPr/>
          </p:nvSpPr>
          <p:spPr>
            <a:xfrm>
              <a:off x="3490913" y="2498726"/>
              <a:ext cx="165100" cy="276225"/>
            </a:xfrm>
            <a:custGeom>
              <a:rect b="b" l="l" r="r" t="t"/>
              <a:pathLst>
                <a:path extrusionOk="0" h="156" w="93">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4" name="Google Shape;10614;p240"/>
            <p:cNvSpPr/>
            <p:nvPr/>
          </p:nvSpPr>
          <p:spPr>
            <a:xfrm>
              <a:off x="3508375" y="2819401"/>
              <a:ext cx="147638" cy="217488"/>
            </a:xfrm>
            <a:custGeom>
              <a:rect b="b" l="l" r="r" t="t"/>
              <a:pathLst>
                <a:path extrusionOk="0" h="122" w="83">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10615" name="Google Shape;10615;p240"/>
          <p:cNvGrpSpPr/>
          <p:nvPr/>
        </p:nvGrpSpPr>
        <p:grpSpPr>
          <a:xfrm rot="-1489316">
            <a:off x="1566781" y="2279882"/>
            <a:ext cx="646113" cy="661816"/>
            <a:chOff x="2724150" y="2305051"/>
            <a:chExt cx="646113" cy="661988"/>
          </a:xfrm>
        </p:grpSpPr>
        <p:sp>
          <p:nvSpPr>
            <p:cNvPr id="10616" name="Google Shape;10616;p240"/>
            <p:cNvSpPr/>
            <p:nvPr/>
          </p:nvSpPr>
          <p:spPr>
            <a:xfrm>
              <a:off x="2724150" y="2644776"/>
              <a:ext cx="325438" cy="322263"/>
            </a:xfrm>
            <a:custGeom>
              <a:rect b="b" l="l" r="r" t="t"/>
              <a:pathLst>
                <a:path extrusionOk="0" h="182" w="183">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17" name="Google Shape;10617;p240"/>
            <p:cNvSpPr/>
            <p:nvPr/>
          </p:nvSpPr>
          <p:spPr>
            <a:xfrm>
              <a:off x="2765425" y="2305051"/>
              <a:ext cx="604838" cy="620713"/>
            </a:xfrm>
            <a:custGeom>
              <a:rect b="b" l="l" r="r" t="t"/>
              <a:pathLst>
                <a:path extrusionOk="0" h="350" w="341">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10618" name="Google Shape;10618;p240"/>
          <p:cNvGrpSpPr/>
          <p:nvPr/>
        </p:nvGrpSpPr>
        <p:grpSpPr>
          <a:xfrm>
            <a:off x="1112165" y="3510486"/>
            <a:ext cx="1510907" cy="1055688"/>
            <a:chOff x="2144713" y="2039938"/>
            <a:chExt cx="1511300" cy="1055688"/>
          </a:xfrm>
        </p:grpSpPr>
        <p:sp>
          <p:nvSpPr>
            <p:cNvPr id="10619" name="Google Shape;10619;p240"/>
            <p:cNvSpPr/>
            <p:nvPr/>
          </p:nvSpPr>
          <p:spPr>
            <a:xfrm>
              <a:off x="2603500" y="2039938"/>
              <a:ext cx="274638" cy="166688"/>
            </a:xfrm>
            <a:custGeom>
              <a:rect b="b" l="l" r="r" t="t"/>
              <a:pathLst>
                <a:path extrusionOk="0" h="94" w="155">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0" name="Google Shape;10620;p240"/>
            <p:cNvSpPr/>
            <p:nvPr/>
          </p:nvSpPr>
          <p:spPr>
            <a:xfrm>
              <a:off x="3141663" y="2095501"/>
              <a:ext cx="279400" cy="233363"/>
            </a:xfrm>
            <a:custGeom>
              <a:rect b="b" l="l" r="r" t="t"/>
              <a:pathLst>
                <a:path extrusionOk="0" h="132" w="157">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1" name="Google Shape;10621;p240"/>
            <p:cNvSpPr/>
            <p:nvPr/>
          </p:nvSpPr>
          <p:spPr>
            <a:xfrm>
              <a:off x="2922588" y="2039938"/>
              <a:ext cx="219075" cy="149225"/>
            </a:xfrm>
            <a:custGeom>
              <a:rect b="b" l="l" r="r" t="t"/>
              <a:pathLst>
                <a:path extrusionOk="0" h="84" w="123">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2" name="Google Shape;10622;p240"/>
            <p:cNvSpPr/>
            <p:nvPr/>
          </p:nvSpPr>
          <p:spPr>
            <a:xfrm>
              <a:off x="3368675" y="2278063"/>
              <a:ext cx="209550" cy="230188"/>
            </a:xfrm>
            <a:custGeom>
              <a:rect b="b" l="l" r="r" t="t"/>
              <a:pathLst>
                <a:path extrusionOk="0" h="130" w="118">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3" name="Google Shape;10623;p240"/>
            <p:cNvSpPr/>
            <p:nvPr/>
          </p:nvSpPr>
          <p:spPr>
            <a:xfrm>
              <a:off x="2198688" y="2278063"/>
              <a:ext cx="233363" cy="279400"/>
            </a:xfrm>
            <a:custGeom>
              <a:rect b="b" l="l" r="r" t="t"/>
              <a:pathLst>
                <a:path extrusionOk="0" h="157" w="132">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4" name="Google Shape;10624;p240"/>
            <p:cNvSpPr/>
            <p:nvPr/>
          </p:nvSpPr>
          <p:spPr>
            <a:xfrm>
              <a:off x="2381250" y="2119313"/>
              <a:ext cx="230188" cy="209550"/>
            </a:xfrm>
            <a:custGeom>
              <a:rect b="b" l="l" r="r" t="t"/>
              <a:pathLst>
                <a:path extrusionOk="0" h="118" w="13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5" name="Google Shape;10625;p240"/>
            <p:cNvSpPr/>
            <p:nvPr/>
          </p:nvSpPr>
          <p:spPr>
            <a:xfrm>
              <a:off x="2144713" y="2557463"/>
              <a:ext cx="147638" cy="217488"/>
            </a:xfrm>
            <a:custGeom>
              <a:rect b="b" l="l" r="r" t="t"/>
              <a:pathLst>
                <a:path extrusionOk="0" h="123" w="83">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6" name="Google Shape;10626;p240"/>
            <p:cNvSpPr/>
            <p:nvPr/>
          </p:nvSpPr>
          <p:spPr>
            <a:xfrm>
              <a:off x="2144713" y="2819401"/>
              <a:ext cx="166688" cy="276225"/>
            </a:xfrm>
            <a:custGeom>
              <a:rect b="b" l="l" r="r" t="t"/>
              <a:pathLst>
                <a:path extrusionOk="0" h="155" w="94">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7" name="Google Shape;10627;p240"/>
            <p:cNvSpPr/>
            <p:nvPr/>
          </p:nvSpPr>
          <p:spPr>
            <a:xfrm>
              <a:off x="3490913" y="2498726"/>
              <a:ext cx="165100" cy="276225"/>
            </a:xfrm>
            <a:custGeom>
              <a:rect b="b" l="l" r="r" t="t"/>
              <a:pathLst>
                <a:path extrusionOk="0" h="156" w="93">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28" name="Google Shape;10628;p240"/>
            <p:cNvSpPr/>
            <p:nvPr/>
          </p:nvSpPr>
          <p:spPr>
            <a:xfrm>
              <a:off x="3508375" y="2819401"/>
              <a:ext cx="147638" cy="217488"/>
            </a:xfrm>
            <a:custGeom>
              <a:rect b="b" l="l" r="r" t="t"/>
              <a:pathLst>
                <a:path extrusionOk="0" h="122" w="83">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10629" name="Google Shape;10629;p240"/>
          <p:cNvGrpSpPr/>
          <p:nvPr/>
        </p:nvGrpSpPr>
        <p:grpSpPr>
          <a:xfrm rot="463676">
            <a:off x="1694912" y="4032978"/>
            <a:ext cx="646113" cy="661816"/>
            <a:chOff x="2724150" y="2305051"/>
            <a:chExt cx="646113" cy="661988"/>
          </a:xfrm>
        </p:grpSpPr>
        <p:sp>
          <p:nvSpPr>
            <p:cNvPr id="10630" name="Google Shape;10630;p240"/>
            <p:cNvSpPr/>
            <p:nvPr/>
          </p:nvSpPr>
          <p:spPr>
            <a:xfrm>
              <a:off x="2724150" y="2644776"/>
              <a:ext cx="325438" cy="322263"/>
            </a:xfrm>
            <a:custGeom>
              <a:rect b="b" l="l" r="r" t="t"/>
              <a:pathLst>
                <a:path extrusionOk="0" h="182" w="183">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1" name="Google Shape;10631;p240"/>
            <p:cNvSpPr/>
            <p:nvPr/>
          </p:nvSpPr>
          <p:spPr>
            <a:xfrm>
              <a:off x="2765425" y="2305051"/>
              <a:ext cx="604838" cy="620713"/>
            </a:xfrm>
            <a:custGeom>
              <a:rect b="b" l="l" r="r" t="t"/>
              <a:pathLst>
                <a:path extrusionOk="0" h="350" w="341">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10632" name="Google Shape;10632;p240"/>
          <p:cNvGrpSpPr/>
          <p:nvPr/>
        </p:nvGrpSpPr>
        <p:grpSpPr>
          <a:xfrm>
            <a:off x="1086339" y="5061311"/>
            <a:ext cx="1510907" cy="1055688"/>
            <a:chOff x="2144713" y="2039938"/>
            <a:chExt cx="1511300" cy="1055688"/>
          </a:xfrm>
        </p:grpSpPr>
        <p:sp>
          <p:nvSpPr>
            <p:cNvPr id="10633" name="Google Shape;10633;p240"/>
            <p:cNvSpPr/>
            <p:nvPr/>
          </p:nvSpPr>
          <p:spPr>
            <a:xfrm>
              <a:off x="2603500" y="2039938"/>
              <a:ext cx="274638" cy="166688"/>
            </a:xfrm>
            <a:custGeom>
              <a:rect b="b" l="l" r="r" t="t"/>
              <a:pathLst>
                <a:path extrusionOk="0" h="94" w="155">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4" name="Google Shape;10634;p240"/>
            <p:cNvSpPr/>
            <p:nvPr/>
          </p:nvSpPr>
          <p:spPr>
            <a:xfrm>
              <a:off x="3141663" y="2095501"/>
              <a:ext cx="279400" cy="233363"/>
            </a:xfrm>
            <a:custGeom>
              <a:rect b="b" l="l" r="r" t="t"/>
              <a:pathLst>
                <a:path extrusionOk="0" h="132" w="157">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5" name="Google Shape;10635;p240"/>
            <p:cNvSpPr/>
            <p:nvPr/>
          </p:nvSpPr>
          <p:spPr>
            <a:xfrm>
              <a:off x="2922588" y="2039938"/>
              <a:ext cx="219075" cy="149225"/>
            </a:xfrm>
            <a:custGeom>
              <a:rect b="b" l="l" r="r" t="t"/>
              <a:pathLst>
                <a:path extrusionOk="0" h="84" w="123">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6" name="Google Shape;10636;p240"/>
            <p:cNvSpPr/>
            <p:nvPr/>
          </p:nvSpPr>
          <p:spPr>
            <a:xfrm>
              <a:off x="3368675" y="2278063"/>
              <a:ext cx="209550" cy="230188"/>
            </a:xfrm>
            <a:custGeom>
              <a:rect b="b" l="l" r="r" t="t"/>
              <a:pathLst>
                <a:path extrusionOk="0" h="130" w="118">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7" name="Google Shape;10637;p240"/>
            <p:cNvSpPr/>
            <p:nvPr/>
          </p:nvSpPr>
          <p:spPr>
            <a:xfrm>
              <a:off x="2198688" y="2278063"/>
              <a:ext cx="233363" cy="279400"/>
            </a:xfrm>
            <a:custGeom>
              <a:rect b="b" l="l" r="r" t="t"/>
              <a:pathLst>
                <a:path extrusionOk="0" h="157" w="132">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8" name="Google Shape;10638;p240"/>
            <p:cNvSpPr/>
            <p:nvPr/>
          </p:nvSpPr>
          <p:spPr>
            <a:xfrm>
              <a:off x="2381250" y="2119313"/>
              <a:ext cx="230188" cy="209550"/>
            </a:xfrm>
            <a:custGeom>
              <a:rect b="b" l="l" r="r" t="t"/>
              <a:pathLst>
                <a:path extrusionOk="0" h="118" w="13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39" name="Google Shape;10639;p240"/>
            <p:cNvSpPr/>
            <p:nvPr/>
          </p:nvSpPr>
          <p:spPr>
            <a:xfrm>
              <a:off x="2144713" y="2557463"/>
              <a:ext cx="147638" cy="217488"/>
            </a:xfrm>
            <a:custGeom>
              <a:rect b="b" l="l" r="r" t="t"/>
              <a:pathLst>
                <a:path extrusionOk="0" h="123" w="83">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40" name="Google Shape;10640;p240"/>
            <p:cNvSpPr/>
            <p:nvPr/>
          </p:nvSpPr>
          <p:spPr>
            <a:xfrm>
              <a:off x="2144713" y="2819401"/>
              <a:ext cx="166688" cy="276225"/>
            </a:xfrm>
            <a:custGeom>
              <a:rect b="b" l="l" r="r" t="t"/>
              <a:pathLst>
                <a:path extrusionOk="0" h="155" w="94">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41" name="Google Shape;10641;p240"/>
            <p:cNvSpPr/>
            <p:nvPr/>
          </p:nvSpPr>
          <p:spPr>
            <a:xfrm>
              <a:off x="3490913" y="2498726"/>
              <a:ext cx="165100" cy="276225"/>
            </a:xfrm>
            <a:custGeom>
              <a:rect b="b" l="l" r="r" t="t"/>
              <a:pathLst>
                <a:path extrusionOk="0" h="156" w="93">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42" name="Google Shape;10642;p240"/>
            <p:cNvSpPr/>
            <p:nvPr/>
          </p:nvSpPr>
          <p:spPr>
            <a:xfrm>
              <a:off x="3508375" y="2819401"/>
              <a:ext cx="147638" cy="217488"/>
            </a:xfrm>
            <a:custGeom>
              <a:rect b="b" l="l" r="r" t="t"/>
              <a:pathLst>
                <a:path extrusionOk="0" h="122" w="83">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nvGrpSpPr>
          <p:cNvPr id="10643" name="Google Shape;10643;p240"/>
          <p:cNvGrpSpPr/>
          <p:nvPr/>
        </p:nvGrpSpPr>
        <p:grpSpPr>
          <a:xfrm rot="-4132320">
            <a:off x="1475656" y="5406678"/>
            <a:ext cx="646113" cy="661816"/>
            <a:chOff x="2724150" y="2305051"/>
            <a:chExt cx="646113" cy="661988"/>
          </a:xfrm>
        </p:grpSpPr>
        <p:sp>
          <p:nvSpPr>
            <p:cNvPr id="10644" name="Google Shape;10644;p240"/>
            <p:cNvSpPr/>
            <p:nvPr/>
          </p:nvSpPr>
          <p:spPr>
            <a:xfrm>
              <a:off x="2724150" y="2644776"/>
              <a:ext cx="325438" cy="322263"/>
            </a:xfrm>
            <a:custGeom>
              <a:rect b="b" l="l" r="r" t="t"/>
              <a:pathLst>
                <a:path extrusionOk="0" h="182" w="183">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645" name="Google Shape;10645;p240"/>
            <p:cNvSpPr/>
            <p:nvPr/>
          </p:nvSpPr>
          <p:spPr>
            <a:xfrm>
              <a:off x="2765425" y="2305051"/>
              <a:ext cx="604838" cy="620713"/>
            </a:xfrm>
            <a:custGeom>
              <a:rect b="b" l="l" r="r" t="t"/>
              <a:pathLst>
                <a:path extrusionOk="0" h="350" w="341">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sp>
        <p:nvSpPr>
          <p:cNvPr id="10646" name="Google Shape;10646;p240"/>
          <p:cNvSpPr txBox="1"/>
          <p:nvPr/>
        </p:nvSpPr>
        <p:spPr>
          <a:xfrm>
            <a:off x="3063023" y="1971794"/>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10647" name="Google Shape;10647;p240"/>
          <p:cNvSpPr txBox="1"/>
          <p:nvPr/>
        </p:nvSpPr>
        <p:spPr>
          <a:xfrm>
            <a:off x="3063023" y="3682964"/>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10648" name="Google Shape;10648;p240"/>
          <p:cNvSpPr txBox="1"/>
          <p:nvPr/>
        </p:nvSpPr>
        <p:spPr>
          <a:xfrm>
            <a:off x="3063023" y="5209960"/>
            <a:ext cx="4265842" cy="80021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Lorem ipsum</a:t>
            </a:r>
            <a:endParaRPr sz="18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is ria qui del ium aut ex et estrum nonsequis</a:t>
            </a:r>
            <a:endParaRPr sz="1400">
              <a:solidFill>
                <a:schemeClr val="dk1"/>
              </a:solidFill>
              <a:latin typeface="Lato Light"/>
              <a:ea typeface="Lato Light"/>
              <a:cs typeface="Lato Light"/>
              <a:sym typeface="Lato Light"/>
            </a:endParaRPr>
          </a:p>
        </p:txBody>
      </p:sp>
      <p:sp>
        <p:nvSpPr>
          <p:cNvPr id="10649" name="Google Shape;10649;p240"/>
          <p:cNvSpPr/>
          <p:nvPr/>
        </p:nvSpPr>
        <p:spPr>
          <a:xfrm>
            <a:off x="9168359" y="1529577"/>
            <a:ext cx="2440575" cy="4226491"/>
          </a:xfrm>
          <a:custGeom>
            <a:rect b="b" l="l" r="r" t="t"/>
            <a:pathLst>
              <a:path extrusionOk="0" h="21600" w="21540">
                <a:moveTo>
                  <a:pt x="21540" y="21600"/>
                </a:moveTo>
                <a:lnTo>
                  <a:pt x="0" y="16696"/>
                </a:lnTo>
                <a:lnTo>
                  <a:pt x="109" y="0"/>
                </a:lnTo>
                <a:cubicBezTo>
                  <a:pt x="12006" y="2708"/>
                  <a:pt x="21600" y="12379"/>
                  <a:pt x="21540" y="21600"/>
                </a:cubicBezTo>
              </a:path>
            </a:pathLst>
          </a:custGeom>
          <a:solidFill>
            <a:schemeClr val="accent1"/>
          </a:solidFill>
          <a:ln>
            <a:noFill/>
          </a:ln>
          <a:effectLst>
            <a:outerShdw rotWithShape="0" algn="ctr" dir="5400000" dist="38100">
              <a:srgbClr val="000000">
                <a:alpha val="9803"/>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10650" name="Google Shape;10650;p240"/>
          <p:cNvSpPr/>
          <p:nvPr/>
        </p:nvSpPr>
        <p:spPr>
          <a:xfrm>
            <a:off x="8749376" y="2367543"/>
            <a:ext cx="2032067" cy="3519456"/>
          </a:xfrm>
          <a:custGeom>
            <a:rect b="b" l="l" r="r" t="t"/>
            <a:pathLst>
              <a:path extrusionOk="0" h="21600" w="21540">
                <a:moveTo>
                  <a:pt x="21540" y="21600"/>
                </a:moveTo>
                <a:lnTo>
                  <a:pt x="0" y="16696"/>
                </a:lnTo>
                <a:lnTo>
                  <a:pt x="109" y="0"/>
                </a:lnTo>
                <a:cubicBezTo>
                  <a:pt x="12004" y="2708"/>
                  <a:pt x="21600" y="12379"/>
                  <a:pt x="21540" y="21600"/>
                </a:cubicBezTo>
              </a:path>
            </a:pathLst>
          </a:custGeom>
          <a:solidFill>
            <a:schemeClr val="accent2"/>
          </a:solidFill>
          <a:ln>
            <a:noFill/>
          </a:ln>
          <a:effectLst>
            <a:outerShdw rotWithShape="0" algn="ctr" dir="5400000" dist="38100">
              <a:srgbClr val="000000">
                <a:alpha val="9803"/>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10651" name="Google Shape;10651;p240"/>
          <p:cNvSpPr/>
          <p:nvPr/>
        </p:nvSpPr>
        <p:spPr>
          <a:xfrm>
            <a:off x="8372291" y="3247406"/>
            <a:ext cx="1628798" cy="2817659"/>
          </a:xfrm>
          <a:custGeom>
            <a:rect b="b" l="l" r="r" t="t"/>
            <a:pathLst>
              <a:path extrusionOk="0" h="21600" w="21540">
                <a:moveTo>
                  <a:pt x="21540" y="21600"/>
                </a:moveTo>
                <a:lnTo>
                  <a:pt x="0" y="16696"/>
                </a:lnTo>
                <a:lnTo>
                  <a:pt x="109" y="0"/>
                </a:lnTo>
                <a:cubicBezTo>
                  <a:pt x="12007" y="2709"/>
                  <a:pt x="21600" y="12378"/>
                  <a:pt x="21540" y="21600"/>
                </a:cubicBezTo>
              </a:path>
            </a:pathLst>
          </a:custGeom>
          <a:solidFill>
            <a:schemeClr val="accent3"/>
          </a:solidFill>
          <a:ln>
            <a:noFill/>
          </a:ln>
          <a:effectLst>
            <a:outerShdw rotWithShape="0" algn="ctr" dir="5400000" dist="38100">
              <a:srgbClr val="000000">
                <a:alpha val="9803"/>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10652" name="Google Shape;10652;p240"/>
          <p:cNvSpPr/>
          <p:nvPr/>
        </p:nvSpPr>
        <p:spPr>
          <a:xfrm>
            <a:off x="7953309" y="4085372"/>
            <a:ext cx="1220289" cy="2110628"/>
          </a:xfrm>
          <a:custGeom>
            <a:rect b="b" l="l" r="r" t="t"/>
            <a:pathLst>
              <a:path extrusionOk="0" h="21600" w="21540">
                <a:moveTo>
                  <a:pt x="21540" y="21600"/>
                </a:moveTo>
                <a:lnTo>
                  <a:pt x="0" y="16695"/>
                </a:lnTo>
                <a:lnTo>
                  <a:pt x="109" y="0"/>
                </a:lnTo>
                <a:cubicBezTo>
                  <a:pt x="12005" y="2709"/>
                  <a:pt x="21600" y="12380"/>
                  <a:pt x="21540" y="21600"/>
                </a:cubicBezTo>
              </a:path>
            </a:pathLst>
          </a:custGeom>
          <a:solidFill>
            <a:schemeClr val="accent4"/>
          </a:solidFill>
          <a:ln>
            <a:noFill/>
          </a:ln>
          <a:effectLst>
            <a:outerShdw rotWithShape="0" algn="ctr" dir="5400000" dist="38100">
              <a:srgbClr val="000000">
                <a:alpha val="9803"/>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10653" name="Google Shape;10653;p240"/>
          <p:cNvSpPr/>
          <p:nvPr/>
        </p:nvSpPr>
        <p:spPr>
          <a:xfrm>
            <a:off x="8160586" y="4957740"/>
            <a:ext cx="544380" cy="655564"/>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4000">
                <a:solidFill>
                  <a:srgbClr val="FFFFFF"/>
                </a:solidFill>
                <a:latin typeface="Lato Light"/>
                <a:ea typeface="Lato Light"/>
                <a:cs typeface="Lato Light"/>
                <a:sym typeface="Lato Light"/>
              </a:rPr>
              <a:t>1</a:t>
            </a:r>
            <a:endParaRPr sz="4000">
              <a:solidFill>
                <a:srgbClr val="FFFFFF"/>
              </a:solidFill>
              <a:latin typeface="Lato Light"/>
              <a:ea typeface="Lato Light"/>
              <a:cs typeface="Lato Light"/>
              <a:sym typeface="Lato Light"/>
            </a:endParaRPr>
          </a:p>
        </p:txBody>
      </p:sp>
      <p:sp>
        <p:nvSpPr>
          <p:cNvPr id="10654" name="Google Shape;10654;p240"/>
          <p:cNvSpPr/>
          <p:nvPr/>
        </p:nvSpPr>
        <p:spPr>
          <a:xfrm>
            <a:off x="8896169" y="4254683"/>
            <a:ext cx="544380" cy="655564"/>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4000">
                <a:solidFill>
                  <a:srgbClr val="FFFFFF"/>
                </a:solidFill>
                <a:latin typeface="Lato Light"/>
                <a:ea typeface="Lato Light"/>
                <a:cs typeface="Lato Light"/>
                <a:sym typeface="Lato Light"/>
              </a:rPr>
              <a:t>2</a:t>
            </a:r>
            <a:endParaRPr sz="4000">
              <a:solidFill>
                <a:srgbClr val="FFFFFF"/>
              </a:solidFill>
              <a:latin typeface="Lato Light"/>
              <a:ea typeface="Lato Light"/>
              <a:cs typeface="Lato Light"/>
              <a:sym typeface="Lato Light"/>
            </a:endParaRPr>
          </a:p>
        </p:txBody>
      </p:sp>
      <p:sp>
        <p:nvSpPr>
          <p:cNvPr id="10655" name="Google Shape;10655;p240"/>
          <p:cNvSpPr/>
          <p:nvPr/>
        </p:nvSpPr>
        <p:spPr>
          <a:xfrm>
            <a:off x="9554910" y="3623724"/>
            <a:ext cx="544380" cy="655564"/>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4000">
                <a:solidFill>
                  <a:srgbClr val="FFFFFF"/>
                </a:solidFill>
                <a:latin typeface="Lato Light"/>
                <a:ea typeface="Lato Light"/>
                <a:cs typeface="Lato Light"/>
                <a:sym typeface="Lato Light"/>
              </a:rPr>
              <a:t>3</a:t>
            </a:r>
            <a:endParaRPr sz="4000">
              <a:solidFill>
                <a:srgbClr val="FFFFFF"/>
              </a:solidFill>
              <a:latin typeface="Lato Light"/>
              <a:ea typeface="Lato Light"/>
              <a:cs typeface="Lato Light"/>
              <a:sym typeface="Lato Light"/>
            </a:endParaRPr>
          </a:p>
        </p:txBody>
      </p:sp>
      <p:sp>
        <p:nvSpPr>
          <p:cNvPr id="10656" name="Google Shape;10656;p240"/>
          <p:cNvSpPr/>
          <p:nvPr/>
        </p:nvSpPr>
        <p:spPr>
          <a:xfrm>
            <a:off x="10213651" y="2978502"/>
            <a:ext cx="544380" cy="655564"/>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4000">
                <a:solidFill>
                  <a:srgbClr val="FFFFFF"/>
                </a:solidFill>
                <a:latin typeface="Lato Light"/>
                <a:ea typeface="Lato Light"/>
                <a:cs typeface="Lato Light"/>
                <a:sym typeface="Lato Light"/>
              </a:rPr>
              <a:t>4</a:t>
            </a:r>
            <a:endParaRPr sz="4000">
              <a:solidFill>
                <a:srgbClr val="FFFFFF"/>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800"/>
                                  </p:stCondLst>
                                  <p:childTnLst>
                                    <p:set>
                                      <p:cBhvr>
                                        <p:cTn dur="1" fill="hold">
                                          <p:stCondLst>
                                            <p:cond delay="0"/>
                                          </p:stCondLst>
                                        </p:cTn>
                                        <p:tgtEl>
                                          <p:spTgt spid="10646"/>
                                        </p:tgtEl>
                                        <p:attrNameLst>
                                          <p:attrName>style.visibility</p:attrName>
                                        </p:attrNameLst>
                                      </p:cBhvr>
                                      <p:to>
                                        <p:strVal val="visible"/>
                                      </p:to>
                                    </p:set>
                                    <p:animEffect filter="fade" transition="in">
                                      <p:cBhvr>
                                        <p:cTn dur="200"/>
                                        <p:tgtEl>
                                          <p:spTgt spid="10646"/>
                                        </p:tgtEl>
                                      </p:cBhvr>
                                    </p:animEffect>
                                  </p:childTnLst>
                                </p:cTn>
                              </p:par>
                              <p:par>
                                <p:cTn fill="hold" nodeType="withEffect" presetClass="entr" presetID="10" presetSubtype="0">
                                  <p:stCondLst>
                                    <p:cond delay="800"/>
                                  </p:stCondLst>
                                  <p:childTnLst>
                                    <p:set>
                                      <p:cBhvr>
                                        <p:cTn dur="1" fill="hold">
                                          <p:stCondLst>
                                            <p:cond delay="0"/>
                                          </p:stCondLst>
                                        </p:cTn>
                                        <p:tgtEl>
                                          <p:spTgt spid="10647"/>
                                        </p:tgtEl>
                                        <p:attrNameLst>
                                          <p:attrName>style.visibility</p:attrName>
                                        </p:attrNameLst>
                                      </p:cBhvr>
                                      <p:to>
                                        <p:strVal val="visible"/>
                                      </p:to>
                                    </p:set>
                                    <p:animEffect filter="fade" transition="in">
                                      <p:cBhvr>
                                        <p:cTn dur="200"/>
                                        <p:tgtEl>
                                          <p:spTgt spid="10647"/>
                                        </p:tgtEl>
                                      </p:cBhvr>
                                    </p:animEffect>
                                  </p:childTnLst>
                                </p:cTn>
                              </p:par>
                              <p:par>
                                <p:cTn fill="hold" nodeType="withEffect" presetClass="entr" presetID="10" presetSubtype="0">
                                  <p:stCondLst>
                                    <p:cond delay="800"/>
                                  </p:stCondLst>
                                  <p:childTnLst>
                                    <p:set>
                                      <p:cBhvr>
                                        <p:cTn dur="1" fill="hold">
                                          <p:stCondLst>
                                            <p:cond delay="0"/>
                                          </p:stCondLst>
                                        </p:cTn>
                                        <p:tgtEl>
                                          <p:spTgt spid="10648"/>
                                        </p:tgtEl>
                                        <p:attrNameLst>
                                          <p:attrName>style.visibility</p:attrName>
                                        </p:attrNameLst>
                                      </p:cBhvr>
                                      <p:to>
                                        <p:strVal val="visible"/>
                                      </p:to>
                                    </p:set>
                                    <p:animEffect filter="fade" transition="in">
                                      <p:cBhvr>
                                        <p:cTn dur="200"/>
                                        <p:tgtEl>
                                          <p:spTgt spid="10648"/>
                                        </p:tgtEl>
                                      </p:cBhvr>
                                    </p:animEffect>
                                  </p:childTnLst>
                                </p:cTn>
                              </p:par>
                              <p:par>
                                <p:cTn fill="hold" nodeType="withEffect" presetClass="entr" presetID="2" presetSubtype="8">
                                  <p:stCondLst>
                                    <p:cond delay="0"/>
                                  </p:stCondLst>
                                  <p:childTnLst>
                                    <p:set>
                                      <p:cBhvr>
                                        <p:cTn dur="1" fill="hold">
                                          <p:stCondLst>
                                            <p:cond delay="0"/>
                                          </p:stCondLst>
                                        </p:cTn>
                                        <p:tgtEl>
                                          <p:spTgt spid="10652"/>
                                        </p:tgtEl>
                                        <p:attrNameLst>
                                          <p:attrName>style.visibility</p:attrName>
                                        </p:attrNameLst>
                                      </p:cBhvr>
                                      <p:to>
                                        <p:strVal val="visible"/>
                                      </p:to>
                                    </p:set>
                                    <p:anim calcmode="lin" valueType="num">
                                      <p:cBhvr additive="base">
                                        <p:cTn dur="1250"/>
                                        <p:tgtEl>
                                          <p:spTgt spid="1065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50"/>
                                  </p:stCondLst>
                                  <p:childTnLst>
                                    <p:set>
                                      <p:cBhvr>
                                        <p:cTn dur="1" fill="hold">
                                          <p:stCondLst>
                                            <p:cond delay="0"/>
                                          </p:stCondLst>
                                        </p:cTn>
                                        <p:tgtEl>
                                          <p:spTgt spid="10651"/>
                                        </p:tgtEl>
                                        <p:attrNameLst>
                                          <p:attrName>style.visibility</p:attrName>
                                        </p:attrNameLst>
                                      </p:cBhvr>
                                      <p:to>
                                        <p:strVal val="visible"/>
                                      </p:to>
                                    </p:set>
                                    <p:anim calcmode="lin" valueType="num">
                                      <p:cBhvr additive="base">
                                        <p:cTn dur="1250"/>
                                        <p:tgtEl>
                                          <p:spTgt spid="1065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500"/>
                                  </p:stCondLst>
                                  <p:childTnLst>
                                    <p:set>
                                      <p:cBhvr>
                                        <p:cTn dur="1" fill="hold">
                                          <p:stCondLst>
                                            <p:cond delay="0"/>
                                          </p:stCondLst>
                                        </p:cTn>
                                        <p:tgtEl>
                                          <p:spTgt spid="10650"/>
                                        </p:tgtEl>
                                        <p:attrNameLst>
                                          <p:attrName>style.visibility</p:attrName>
                                        </p:attrNameLst>
                                      </p:cBhvr>
                                      <p:to>
                                        <p:strVal val="visible"/>
                                      </p:to>
                                    </p:set>
                                    <p:anim calcmode="lin" valueType="num">
                                      <p:cBhvr additive="base">
                                        <p:cTn dur="1250"/>
                                        <p:tgtEl>
                                          <p:spTgt spid="1065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750"/>
                                  </p:stCondLst>
                                  <p:childTnLst>
                                    <p:set>
                                      <p:cBhvr>
                                        <p:cTn dur="1" fill="hold">
                                          <p:stCondLst>
                                            <p:cond delay="0"/>
                                          </p:stCondLst>
                                        </p:cTn>
                                        <p:tgtEl>
                                          <p:spTgt spid="10649"/>
                                        </p:tgtEl>
                                        <p:attrNameLst>
                                          <p:attrName>style.visibility</p:attrName>
                                        </p:attrNameLst>
                                      </p:cBhvr>
                                      <p:to>
                                        <p:strVal val="visible"/>
                                      </p:to>
                                    </p:set>
                                    <p:anim calcmode="lin" valueType="num">
                                      <p:cBhvr additive="base">
                                        <p:cTn dur="1250"/>
                                        <p:tgtEl>
                                          <p:spTgt spid="10649"/>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2000"/>
                                  </p:stCondLst>
                                  <p:childTnLst>
                                    <p:set>
                                      <p:cBhvr>
                                        <p:cTn dur="1" fill="hold">
                                          <p:stCondLst>
                                            <p:cond delay="0"/>
                                          </p:stCondLst>
                                        </p:cTn>
                                        <p:tgtEl>
                                          <p:spTgt spid="10653"/>
                                        </p:tgtEl>
                                        <p:attrNameLst>
                                          <p:attrName>style.visibility</p:attrName>
                                        </p:attrNameLst>
                                      </p:cBhvr>
                                      <p:to>
                                        <p:strVal val="visible"/>
                                      </p:to>
                                    </p:set>
                                    <p:animEffect filter="fade" transition="in">
                                      <p:cBhvr>
                                        <p:cTn dur="300"/>
                                        <p:tgtEl>
                                          <p:spTgt spid="10653"/>
                                        </p:tgtEl>
                                      </p:cBhvr>
                                    </p:animEffect>
                                  </p:childTnLst>
                                </p:cTn>
                              </p:par>
                              <p:par>
                                <p:cTn fill="hold" nodeType="withEffect" presetClass="entr" presetID="10" presetSubtype="0">
                                  <p:stCondLst>
                                    <p:cond delay="2000"/>
                                  </p:stCondLst>
                                  <p:childTnLst>
                                    <p:set>
                                      <p:cBhvr>
                                        <p:cTn dur="1" fill="hold">
                                          <p:stCondLst>
                                            <p:cond delay="0"/>
                                          </p:stCondLst>
                                        </p:cTn>
                                        <p:tgtEl>
                                          <p:spTgt spid="10654"/>
                                        </p:tgtEl>
                                        <p:attrNameLst>
                                          <p:attrName>style.visibility</p:attrName>
                                        </p:attrNameLst>
                                      </p:cBhvr>
                                      <p:to>
                                        <p:strVal val="visible"/>
                                      </p:to>
                                    </p:set>
                                    <p:animEffect filter="fade" transition="in">
                                      <p:cBhvr>
                                        <p:cTn dur="300"/>
                                        <p:tgtEl>
                                          <p:spTgt spid="10654"/>
                                        </p:tgtEl>
                                      </p:cBhvr>
                                    </p:animEffect>
                                  </p:childTnLst>
                                </p:cTn>
                              </p:par>
                              <p:par>
                                <p:cTn fill="hold" nodeType="withEffect" presetClass="entr" presetID="10" presetSubtype="0">
                                  <p:stCondLst>
                                    <p:cond delay="2000"/>
                                  </p:stCondLst>
                                  <p:childTnLst>
                                    <p:set>
                                      <p:cBhvr>
                                        <p:cTn dur="1" fill="hold">
                                          <p:stCondLst>
                                            <p:cond delay="0"/>
                                          </p:stCondLst>
                                        </p:cTn>
                                        <p:tgtEl>
                                          <p:spTgt spid="10655"/>
                                        </p:tgtEl>
                                        <p:attrNameLst>
                                          <p:attrName>style.visibility</p:attrName>
                                        </p:attrNameLst>
                                      </p:cBhvr>
                                      <p:to>
                                        <p:strVal val="visible"/>
                                      </p:to>
                                    </p:set>
                                    <p:animEffect filter="fade" transition="in">
                                      <p:cBhvr>
                                        <p:cTn dur="300"/>
                                        <p:tgtEl>
                                          <p:spTgt spid="10655"/>
                                        </p:tgtEl>
                                      </p:cBhvr>
                                    </p:animEffect>
                                  </p:childTnLst>
                                </p:cTn>
                              </p:par>
                              <p:par>
                                <p:cTn fill="hold" nodeType="withEffect" presetClass="entr" presetID="10" presetSubtype="0">
                                  <p:stCondLst>
                                    <p:cond delay="2000"/>
                                  </p:stCondLst>
                                  <p:childTnLst>
                                    <p:set>
                                      <p:cBhvr>
                                        <p:cTn dur="1" fill="hold">
                                          <p:stCondLst>
                                            <p:cond delay="0"/>
                                          </p:stCondLst>
                                        </p:cTn>
                                        <p:tgtEl>
                                          <p:spTgt spid="10656"/>
                                        </p:tgtEl>
                                        <p:attrNameLst>
                                          <p:attrName>style.visibility</p:attrName>
                                        </p:attrNameLst>
                                      </p:cBhvr>
                                      <p:to>
                                        <p:strVal val="visible"/>
                                      </p:to>
                                    </p:set>
                                    <p:animEffect filter="fade" transition="in">
                                      <p:cBhvr>
                                        <p:cTn dur="300"/>
                                        <p:tgtEl>
                                          <p:spTgt spid="1065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660" name="Shape 10660"/>
        <p:cNvGrpSpPr/>
        <p:nvPr/>
      </p:nvGrpSpPr>
      <p:grpSpPr>
        <a:xfrm>
          <a:off x="0" y="0"/>
          <a:ext cx="0" cy="0"/>
          <a:chOff x="0" y="0"/>
          <a:chExt cx="0" cy="0"/>
        </a:xfrm>
      </p:grpSpPr>
      <p:sp>
        <p:nvSpPr>
          <p:cNvPr id="10661" name="Google Shape;10661;p24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662" name="Google Shape;10662;p24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663" name="Google Shape;10663;p24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664" name="Google Shape;10664;p241"/>
          <p:cNvGrpSpPr/>
          <p:nvPr/>
        </p:nvGrpSpPr>
        <p:grpSpPr>
          <a:xfrm>
            <a:off x="2244803" y="2397139"/>
            <a:ext cx="1292220" cy="1814240"/>
            <a:chOff x="6678612" y="1308100"/>
            <a:chExt cx="549275" cy="779463"/>
          </a:xfrm>
        </p:grpSpPr>
        <p:sp>
          <p:nvSpPr>
            <p:cNvPr id="10665" name="Google Shape;10665;p241"/>
            <p:cNvSpPr/>
            <p:nvPr/>
          </p:nvSpPr>
          <p:spPr>
            <a:xfrm>
              <a:off x="6678612" y="1308100"/>
              <a:ext cx="549275" cy="779463"/>
            </a:xfrm>
            <a:custGeom>
              <a:rect b="b" l="l" r="r" t="t"/>
              <a:pathLst>
                <a:path extrusionOk="0" h="403" w="284">
                  <a:moveTo>
                    <a:pt x="243" y="155"/>
                  </a:moveTo>
                  <a:cubicBezTo>
                    <a:pt x="251" y="150"/>
                    <a:pt x="268" y="138"/>
                    <a:pt x="268" y="108"/>
                  </a:cubicBezTo>
                  <a:cubicBezTo>
                    <a:pt x="268" y="47"/>
                    <a:pt x="268" y="47"/>
                    <a:pt x="268" y="47"/>
                  </a:cubicBezTo>
                  <a:cubicBezTo>
                    <a:pt x="277" y="47"/>
                    <a:pt x="277" y="47"/>
                    <a:pt x="277" y="47"/>
                  </a:cubicBezTo>
                  <a:cubicBezTo>
                    <a:pt x="281" y="47"/>
                    <a:pt x="284" y="44"/>
                    <a:pt x="284" y="40"/>
                  </a:cubicBezTo>
                  <a:cubicBezTo>
                    <a:pt x="284" y="7"/>
                    <a:pt x="284" y="7"/>
                    <a:pt x="284" y="7"/>
                  </a:cubicBezTo>
                  <a:cubicBezTo>
                    <a:pt x="284" y="3"/>
                    <a:pt x="281" y="0"/>
                    <a:pt x="277" y="0"/>
                  </a:cubicBezTo>
                  <a:cubicBezTo>
                    <a:pt x="7" y="0"/>
                    <a:pt x="7" y="0"/>
                    <a:pt x="7" y="0"/>
                  </a:cubicBezTo>
                  <a:cubicBezTo>
                    <a:pt x="3" y="0"/>
                    <a:pt x="0" y="3"/>
                    <a:pt x="0" y="7"/>
                  </a:cubicBezTo>
                  <a:cubicBezTo>
                    <a:pt x="0" y="40"/>
                    <a:pt x="0" y="40"/>
                    <a:pt x="0" y="40"/>
                  </a:cubicBezTo>
                  <a:cubicBezTo>
                    <a:pt x="0" y="44"/>
                    <a:pt x="3" y="47"/>
                    <a:pt x="7" y="47"/>
                  </a:cubicBezTo>
                  <a:cubicBezTo>
                    <a:pt x="15" y="47"/>
                    <a:pt x="15" y="47"/>
                    <a:pt x="15" y="47"/>
                  </a:cubicBezTo>
                  <a:cubicBezTo>
                    <a:pt x="15" y="109"/>
                    <a:pt x="15" y="109"/>
                    <a:pt x="15" y="109"/>
                  </a:cubicBezTo>
                  <a:cubicBezTo>
                    <a:pt x="15" y="139"/>
                    <a:pt x="24" y="146"/>
                    <a:pt x="40" y="155"/>
                  </a:cubicBezTo>
                  <a:cubicBezTo>
                    <a:pt x="109" y="197"/>
                    <a:pt x="109" y="197"/>
                    <a:pt x="109" y="197"/>
                  </a:cubicBezTo>
                  <a:cubicBezTo>
                    <a:pt x="109" y="215"/>
                    <a:pt x="109" y="215"/>
                    <a:pt x="109" y="215"/>
                  </a:cubicBezTo>
                  <a:cubicBezTo>
                    <a:pt x="92" y="225"/>
                    <a:pt x="46" y="253"/>
                    <a:pt x="40" y="257"/>
                  </a:cubicBezTo>
                  <a:cubicBezTo>
                    <a:pt x="33" y="262"/>
                    <a:pt x="15" y="274"/>
                    <a:pt x="15" y="304"/>
                  </a:cubicBezTo>
                  <a:cubicBezTo>
                    <a:pt x="15" y="357"/>
                    <a:pt x="15" y="357"/>
                    <a:pt x="15" y="357"/>
                  </a:cubicBezTo>
                  <a:cubicBezTo>
                    <a:pt x="7" y="357"/>
                    <a:pt x="7" y="357"/>
                    <a:pt x="7" y="357"/>
                  </a:cubicBezTo>
                  <a:cubicBezTo>
                    <a:pt x="3" y="357"/>
                    <a:pt x="0" y="360"/>
                    <a:pt x="0" y="364"/>
                  </a:cubicBezTo>
                  <a:cubicBezTo>
                    <a:pt x="0" y="397"/>
                    <a:pt x="0" y="397"/>
                    <a:pt x="0" y="397"/>
                  </a:cubicBezTo>
                  <a:cubicBezTo>
                    <a:pt x="0" y="400"/>
                    <a:pt x="3" y="403"/>
                    <a:pt x="7" y="403"/>
                  </a:cubicBezTo>
                  <a:cubicBezTo>
                    <a:pt x="277" y="403"/>
                    <a:pt x="277" y="403"/>
                    <a:pt x="277" y="403"/>
                  </a:cubicBezTo>
                  <a:cubicBezTo>
                    <a:pt x="281" y="403"/>
                    <a:pt x="284" y="400"/>
                    <a:pt x="284" y="397"/>
                  </a:cubicBezTo>
                  <a:cubicBezTo>
                    <a:pt x="284" y="364"/>
                    <a:pt x="284" y="364"/>
                    <a:pt x="284" y="364"/>
                  </a:cubicBezTo>
                  <a:cubicBezTo>
                    <a:pt x="284" y="360"/>
                    <a:pt x="281" y="357"/>
                    <a:pt x="277" y="357"/>
                  </a:cubicBezTo>
                  <a:cubicBezTo>
                    <a:pt x="268" y="357"/>
                    <a:pt x="268" y="357"/>
                    <a:pt x="268" y="357"/>
                  </a:cubicBezTo>
                  <a:cubicBezTo>
                    <a:pt x="268" y="303"/>
                    <a:pt x="268" y="303"/>
                    <a:pt x="268" y="303"/>
                  </a:cubicBezTo>
                  <a:cubicBezTo>
                    <a:pt x="268" y="274"/>
                    <a:pt x="259" y="267"/>
                    <a:pt x="244" y="257"/>
                  </a:cubicBezTo>
                  <a:cubicBezTo>
                    <a:pt x="175" y="215"/>
                    <a:pt x="175" y="215"/>
                    <a:pt x="175" y="215"/>
                  </a:cubicBezTo>
                  <a:cubicBezTo>
                    <a:pt x="175" y="197"/>
                    <a:pt x="175" y="197"/>
                    <a:pt x="175" y="197"/>
                  </a:cubicBezTo>
                  <a:cubicBezTo>
                    <a:pt x="192" y="187"/>
                    <a:pt x="237" y="159"/>
                    <a:pt x="243" y="155"/>
                  </a:cubicBezTo>
                  <a:close/>
                  <a:moveTo>
                    <a:pt x="156" y="233"/>
                  </a:moveTo>
                  <a:cubicBezTo>
                    <a:pt x="230" y="278"/>
                    <a:pt x="230" y="278"/>
                    <a:pt x="230" y="278"/>
                  </a:cubicBezTo>
                  <a:cubicBezTo>
                    <a:pt x="236" y="282"/>
                    <a:pt x="239" y="284"/>
                    <a:pt x="241" y="286"/>
                  </a:cubicBezTo>
                  <a:cubicBezTo>
                    <a:pt x="242" y="289"/>
                    <a:pt x="243" y="294"/>
                    <a:pt x="243" y="303"/>
                  </a:cubicBezTo>
                  <a:cubicBezTo>
                    <a:pt x="243" y="357"/>
                    <a:pt x="243" y="357"/>
                    <a:pt x="243" y="357"/>
                  </a:cubicBezTo>
                  <a:cubicBezTo>
                    <a:pt x="40" y="357"/>
                    <a:pt x="40" y="357"/>
                    <a:pt x="40" y="357"/>
                  </a:cubicBezTo>
                  <a:cubicBezTo>
                    <a:pt x="40" y="304"/>
                    <a:pt x="40" y="304"/>
                    <a:pt x="40" y="304"/>
                  </a:cubicBezTo>
                  <a:cubicBezTo>
                    <a:pt x="40" y="287"/>
                    <a:pt x="49" y="282"/>
                    <a:pt x="55" y="277"/>
                  </a:cubicBezTo>
                  <a:cubicBezTo>
                    <a:pt x="59" y="274"/>
                    <a:pt x="101" y="249"/>
                    <a:pt x="128" y="233"/>
                  </a:cubicBezTo>
                  <a:cubicBezTo>
                    <a:pt x="132" y="231"/>
                    <a:pt x="134" y="226"/>
                    <a:pt x="134" y="222"/>
                  </a:cubicBezTo>
                  <a:cubicBezTo>
                    <a:pt x="134" y="190"/>
                    <a:pt x="134" y="190"/>
                    <a:pt x="134" y="190"/>
                  </a:cubicBezTo>
                  <a:cubicBezTo>
                    <a:pt x="134" y="186"/>
                    <a:pt x="132" y="182"/>
                    <a:pt x="128" y="179"/>
                  </a:cubicBezTo>
                  <a:cubicBezTo>
                    <a:pt x="53" y="134"/>
                    <a:pt x="53" y="134"/>
                    <a:pt x="53" y="134"/>
                  </a:cubicBezTo>
                  <a:cubicBezTo>
                    <a:pt x="53" y="134"/>
                    <a:pt x="53" y="134"/>
                    <a:pt x="53" y="134"/>
                  </a:cubicBezTo>
                  <a:cubicBezTo>
                    <a:pt x="47" y="130"/>
                    <a:pt x="44" y="128"/>
                    <a:pt x="43" y="126"/>
                  </a:cubicBezTo>
                  <a:cubicBezTo>
                    <a:pt x="41" y="123"/>
                    <a:pt x="40" y="118"/>
                    <a:pt x="40" y="109"/>
                  </a:cubicBezTo>
                  <a:cubicBezTo>
                    <a:pt x="40" y="47"/>
                    <a:pt x="40" y="47"/>
                    <a:pt x="40" y="47"/>
                  </a:cubicBezTo>
                  <a:cubicBezTo>
                    <a:pt x="243" y="47"/>
                    <a:pt x="243" y="47"/>
                    <a:pt x="243" y="47"/>
                  </a:cubicBezTo>
                  <a:cubicBezTo>
                    <a:pt x="243" y="108"/>
                    <a:pt x="243" y="108"/>
                    <a:pt x="243" y="108"/>
                  </a:cubicBezTo>
                  <a:cubicBezTo>
                    <a:pt x="243" y="125"/>
                    <a:pt x="235" y="131"/>
                    <a:pt x="229" y="135"/>
                  </a:cubicBezTo>
                  <a:cubicBezTo>
                    <a:pt x="224" y="138"/>
                    <a:pt x="183" y="163"/>
                    <a:pt x="156" y="179"/>
                  </a:cubicBezTo>
                  <a:cubicBezTo>
                    <a:pt x="152" y="182"/>
                    <a:pt x="150" y="186"/>
                    <a:pt x="150" y="190"/>
                  </a:cubicBezTo>
                  <a:cubicBezTo>
                    <a:pt x="150" y="222"/>
                    <a:pt x="150" y="222"/>
                    <a:pt x="150" y="222"/>
                  </a:cubicBezTo>
                  <a:cubicBezTo>
                    <a:pt x="150" y="226"/>
                    <a:pt x="152" y="231"/>
                    <a:pt x="156" y="233"/>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66" name="Google Shape;10666;p241"/>
            <p:cNvSpPr/>
            <p:nvPr/>
          </p:nvSpPr>
          <p:spPr>
            <a:xfrm>
              <a:off x="6807200" y="1554163"/>
              <a:ext cx="309563" cy="93663"/>
            </a:xfrm>
            <a:custGeom>
              <a:rect b="b" l="l" r="r" t="t"/>
              <a:pathLst>
                <a:path extrusionOk="0" h="49" w="160">
                  <a:moveTo>
                    <a:pt x="155" y="5"/>
                  </a:moveTo>
                  <a:cubicBezTo>
                    <a:pt x="155" y="5"/>
                    <a:pt x="160" y="1"/>
                    <a:pt x="153" y="2"/>
                  </a:cubicBezTo>
                  <a:cubicBezTo>
                    <a:pt x="137" y="5"/>
                    <a:pt x="110" y="21"/>
                    <a:pt x="76" y="23"/>
                  </a:cubicBezTo>
                  <a:cubicBezTo>
                    <a:pt x="41" y="26"/>
                    <a:pt x="25" y="0"/>
                    <a:pt x="4" y="5"/>
                  </a:cubicBezTo>
                  <a:cubicBezTo>
                    <a:pt x="0" y="6"/>
                    <a:pt x="0" y="8"/>
                    <a:pt x="5" y="11"/>
                  </a:cubicBezTo>
                  <a:cubicBezTo>
                    <a:pt x="10" y="15"/>
                    <a:pt x="59" y="42"/>
                    <a:pt x="66" y="46"/>
                  </a:cubicBezTo>
                  <a:cubicBezTo>
                    <a:pt x="73" y="49"/>
                    <a:pt x="77" y="49"/>
                    <a:pt x="84" y="46"/>
                  </a:cubicBezTo>
                  <a:cubicBezTo>
                    <a:pt x="94" y="41"/>
                    <a:pt x="155" y="5"/>
                    <a:pt x="155" y="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67" name="Google Shape;10667;p241"/>
            <p:cNvSpPr/>
            <p:nvPr/>
          </p:nvSpPr>
          <p:spPr>
            <a:xfrm>
              <a:off x="6800850" y="1903413"/>
              <a:ext cx="307975" cy="77788"/>
            </a:xfrm>
            <a:custGeom>
              <a:rect b="b" l="l" r="r" t="t"/>
              <a:pathLst>
                <a:path extrusionOk="0" h="40" w="160">
                  <a:moveTo>
                    <a:pt x="9" y="31"/>
                  </a:moveTo>
                  <a:cubicBezTo>
                    <a:pt x="3" y="36"/>
                    <a:pt x="0" y="40"/>
                    <a:pt x="13" y="40"/>
                  </a:cubicBezTo>
                  <a:cubicBezTo>
                    <a:pt x="24" y="40"/>
                    <a:pt x="132" y="40"/>
                    <a:pt x="146" y="40"/>
                  </a:cubicBezTo>
                  <a:cubicBezTo>
                    <a:pt x="160" y="40"/>
                    <a:pt x="154" y="36"/>
                    <a:pt x="148" y="29"/>
                  </a:cubicBezTo>
                  <a:cubicBezTo>
                    <a:pt x="136" y="18"/>
                    <a:pt x="112" y="0"/>
                    <a:pt x="80" y="0"/>
                  </a:cubicBezTo>
                  <a:cubicBezTo>
                    <a:pt x="47" y="0"/>
                    <a:pt x="22" y="19"/>
                    <a:pt x="9" y="3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68" name="Google Shape;10668;p241"/>
            <p:cNvSpPr/>
            <p:nvPr/>
          </p:nvSpPr>
          <p:spPr>
            <a:xfrm>
              <a:off x="6945312" y="1670050"/>
              <a:ext cx="12700" cy="17463"/>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69" name="Google Shape;10669;p241"/>
            <p:cNvSpPr/>
            <p:nvPr/>
          </p:nvSpPr>
          <p:spPr>
            <a:xfrm>
              <a:off x="6945312" y="1701800"/>
              <a:ext cx="12700" cy="17463"/>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0" name="Google Shape;10670;p241"/>
            <p:cNvSpPr/>
            <p:nvPr/>
          </p:nvSpPr>
          <p:spPr>
            <a:xfrm>
              <a:off x="6945312" y="1736725"/>
              <a:ext cx="12700" cy="15875"/>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1" name="Google Shape;10671;p241"/>
            <p:cNvSpPr/>
            <p:nvPr/>
          </p:nvSpPr>
          <p:spPr>
            <a:xfrm>
              <a:off x="6945312" y="1770063"/>
              <a:ext cx="12700" cy="17463"/>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2" name="Google Shape;10672;p241"/>
            <p:cNvSpPr/>
            <p:nvPr/>
          </p:nvSpPr>
          <p:spPr>
            <a:xfrm>
              <a:off x="6945312" y="1803400"/>
              <a:ext cx="12700" cy="17463"/>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3" name="Google Shape;10673;p241"/>
            <p:cNvSpPr/>
            <p:nvPr/>
          </p:nvSpPr>
          <p:spPr>
            <a:xfrm>
              <a:off x="6945312" y="1838325"/>
              <a:ext cx="12700" cy="14288"/>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4" name="Google Shape;10674;p241"/>
            <p:cNvSpPr/>
            <p:nvPr/>
          </p:nvSpPr>
          <p:spPr>
            <a:xfrm>
              <a:off x="6945312" y="1870075"/>
              <a:ext cx="12700" cy="15875"/>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675" name="Google Shape;10675;p241"/>
          <p:cNvSpPr/>
          <p:nvPr/>
        </p:nvSpPr>
        <p:spPr>
          <a:xfrm>
            <a:off x="8353059" y="2397139"/>
            <a:ext cx="1288486" cy="1814240"/>
          </a:xfrm>
          <a:custGeom>
            <a:rect b="b" l="l" r="r" t="t"/>
            <a:pathLst>
              <a:path extrusionOk="0" h="403" w="283">
                <a:moveTo>
                  <a:pt x="243" y="155"/>
                </a:moveTo>
                <a:cubicBezTo>
                  <a:pt x="250" y="150"/>
                  <a:pt x="268" y="138"/>
                  <a:pt x="268" y="108"/>
                </a:cubicBezTo>
                <a:cubicBezTo>
                  <a:pt x="268" y="47"/>
                  <a:pt x="268" y="47"/>
                  <a:pt x="268" y="47"/>
                </a:cubicBezTo>
                <a:cubicBezTo>
                  <a:pt x="276" y="47"/>
                  <a:pt x="276" y="47"/>
                  <a:pt x="276" y="47"/>
                </a:cubicBezTo>
                <a:cubicBezTo>
                  <a:pt x="280" y="47"/>
                  <a:pt x="283" y="44"/>
                  <a:pt x="283" y="40"/>
                </a:cubicBezTo>
                <a:cubicBezTo>
                  <a:pt x="283" y="7"/>
                  <a:pt x="283" y="7"/>
                  <a:pt x="283" y="7"/>
                </a:cubicBezTo>
                <a:cubicBezTo>
                  <a:pt x="283" y="3"/>
                  <a:pt x="280" y="0"/>
                  <a:pt x="276" y="0"/>
                </a:cubicBezTo>
                <a:cubicBezTo>
                  <a:pt x="7" y="0"/>
                  <a:pt x="7" y="0"/>
                  <a:pt x="7" y="0"/>
                </a:cubicBezTo>
                <a:cubicBezTo>
                  <a:pt x="3" y="0"/>
                  <a:pt x="0" y="3"/>
                  <a:pt x="0" y="7"/>
                </a:cubicBezTo>
                <a:cubicBezTo>
                  <a:pt x="0" y="40"/>
                  <a:pt x="0" y="40"/>
                  <a:pt x="0" y="40"/>
                </a:cubicBezTo>
                <a:cubicBezTo>
                  <a:pt x="0" y="44"/>
                  <a:pt x="3" y="47"/>
                  <a:pt x="7" y="47"/>
                </a:cubicBezTo>
                <a:cubicBezTo>
                  <a:pt x="15" y="47"/>
                  <a:pt x="15" y="47"/>
                  <a:pt x="15" y="47"/>
                </a:cubicBezTo>
                <a:cubicBezTo>
                  <a:pt x="15" y="109"/>
                  <a:pt x="15" y="109"/>
                  <a:pt x="15" y="109"/>
                </a:cubicBezTo>
                <a:cubicBezTo>
                  <a:pt x="15" y="139"/>
                  <a:pt x="24" y="146"/>
                  <a:pt x="40" y="155"/>
                </a:cubicBezTo>
                <a:cubicBezTo>
                  <a:pt x="109" y="197"/>
                  <a:pt x="109" y="197"/>
                  <a:pt x="109" y="197"/>
                </a:cubicBezTo>
                <a:cubicBezTo>
                  <a:pt x="109" y="215"/>
                  <a:pt x="109" y="215"/>
                  <a:pt x="109" y="215"/>
                </a:cubicBezTo>
                <a:cubicBezTo>
                  <a:pt x="91" y="225"/>
                  <a:pt x="46" y="253"/>
                  <a:pt x="40" y="257"/>
                </a:cubicBezTo>
                <a:cubicBezTo>
                  <a:pt x="33" y="262"/>
                  <a:pt x="15" y="274"/>
                  <a:pt x="15" y="304"/>
                </a:cubicBezTo>
                <a:cubicBezTo>
                  <a:pt x="15" y="357"/>
                  <a:pt x="15" y="357"/>
                  <a:pt x="15" y="357"/>
                </a:cubicBezTo>
                <a:cubicBezTo>
                  <a:pt x="7" y="357"/>
                  <a:pt x="7" y="357"/>
                  <a:pt x="7" y="357"/>
                </a:cubicBezTo>
                <a:cubicBezTo>
                  <a:pt x="3" y="357"/>
                  <a:pt x="0" y="360"/>
                  <a:pt x="0" y="364"/>
                </a:cubicBezTo>
                <a:cubicBezTo>
                  <a:pt x="0" y="397"/>
                  <a:pt x="0" y="397"/>
                  <a:pt x="0" y="397"/>
                </a:cubicBezTo>
                <a:cubicBezTo>
                  <a:pt x="0" y="400"/>
                  <a:pt x="3" y="403"/>
                  <a:pt x="7" y="403"/>
                </a:cubicBezTo>
                <a:cubicBezTo>
                  <a:pt x="276" y="403"/>
                  <a:pt x="276" y="403"/>
                  <a:pt x="276" y="403"/>
                </a:cubicBezTo>
                <a:cubicBezTo>
                  <a:pt x="280" y="403"/>
                  <a:pt x="283" y="400"/>
                  <a:pt x="283" y="397"/>
                </a:cubicBezTo>
                <a:cubicBezTo>
                  <a:pt x="283" y="364"/>
                  <a:pt x="283" y="364"/>
                  <a:pt x="283" y="364"/>
                </a:cubicBezTo>
                <a:cubicBezTo>
                  <a:pt x="283" y="360"/>
                  <a:pt x="280" y="357"/>
                  <a:pt x="276" y="357"/>
                </a:cubicBezTo>
                <a:cubicBezTo>
                  <a:pt x="268" y="357"/>
                  <a:pt x="268" y="357"/>
                  <a:pt x="268" y="357"/>
                </a:cubicBezTo>
                <a:cubicBezTo>
                  <a:pt x="268" y="303"/>
                  <a:pt x="268" y="303"/>
                  <a:pt x="268" y="303"/>
                </a:cubicBezTo>
                <a:cubicBezTo>
                  <a:pt x="268" y="274"/>
                  <a:pt x="259" y="267"/>
                  <a:pt x="243" y="257"/>
                </a:cubicBezTo>
                <a:cubicBezTo>
                  <a:pt x="174" y="215"/>
                  <a:pt x="174" y="215"/>
                  <a:pt x="174" y="215"/>
                </a:cubicBezTo>
                <a:cubicBezTo>
                  <a:pt x="174" y="197"/>
                  <a:pt x="174" y="197"/>
                  <a:pt x="174" y="197"/>
                </a:cubicBezTo>
                <a:cubicBezTo>
                  <a:pt x="192" y="187"/>
                  <a:pt x="237" y="159"/>
                  <a:pt x="243" y="155"/>
                </a:cubicBezTo>
                <a:close/>
                <a:moveTo>
                  <a:pt x="155" y="233"/>
                </a:moveTo>
                <a:cubicBezTo>
                  <a:pt x="230" y="278"/>
                  <a:pt x="230" y="278"/>
                  <a:pt x="230" y="278"/>
                </a:cubicBezTo>
                <a:cubicBezTo>
                  <a:pt x="236" y="282"/>
                  <a:pt x="239" y="284"/>
                  <a:pt x="240" y="286"/>
                </a:cubicBezTo>
                <a:cubicBezTo>
                  <a:pt x="242" y="289"/>
                  <a:pt x="243" y="294"/>
                  <a:pt x="243" y="303"/>
                </a:cubicBezTo>
                <a:cubicBezTo>
                  <a:pt x="243" y="357"/>
                  <a:pt x="243" y="357"/>
                  <a:pt x="243" y="357"/>
                </a:cubicBezTo>
                <a:cubicBezTo>
                  <a:pt x="40" y="357"/>
                  <a:pt x="40" y="357"/>
                  <a:pt x="40" y="357"/>
                </a:cubicBezTo>
                <a:cubicBezTo>
                  <a:pt x="40" y="304"/>
                  <a:pt x="40" y="304"/>
                  <a:pt x="40" y="304"/>
                </a:cubicBezTo>
                <a:cubicBezTo>
                  <a:pt x="40" y="287"/>
                  <a:pt x="48" y="282"/>
                  <a:pt x="54" y="277"/>
                </a:cubicBezTo>
                <a:cubicBezTo>
                  <a:pt x="59" y="274"/>
                  <a:pt x="101" y="249"/>
                  <a:pt x="128" y="233"/>
                </a:cubicBezTo>
                <a:cubicBezTo>
                  <a:pt x="131" y="231"/>
                  <a:pt x="134" y="226"/>
                  <a:pt x="134" y="222"/>
                </a:cubicBezTo>
                <a:cubicBezTo>
                  <a:pt x="134" y="190"/>
                  <a:pt x="134" y="190"/>
                  <a:pt x="134" y="190"/>
                </a:cubicBezTo>
                <a:cubicBezTo>
                  <a:pt x="134" y="186"/>
                  <a:pt x="131" y="182"/>
                  <a:pt x="128" y="179"/>
                </a:cubicBezTo>
                <a:cubicBezTo>
                  <a:pt x="53" y="134"/>
                  <a:pt x="53" y="134"/>
                  <a:pt x="53" y="134"/>
                </a:cubicBezTo>
                <a:cubicBezTo>
                  <a:pt x="47" y="130"/>
                  <a:pt x="44" y="128"/>
                  <a:pt x="43" y="126"/>
                </a:cubicBezTo>
                <a:cubicBezTo>
                  <a:pt x="41" y="123"/>
                  <a:pt x="40" y="118"/>
                  <a:pt x="40" y="109"/>
                </a:cubicBezTo>
                <a:cubicBezTo>
                  <a:pt x="40" y="47"/>
                  <a:pt x="40" y="47"/>
                  <a:pt x="40" y="47"/>
                </a:cubicBezTo>
                <a:cubicBezTo>
                  <a:pt x="243" y="47"/>
                  <a:pt x="243" y="47"/>
                  <a:pt x="243" y="47"/>
                </a:cubicBezTo>
                <a:cubicBezTo>
                  <a:pt x="243" y="108"/>
                  <a:pt x="243" y="108"/>
                  <a:pt x="243" y="108"/>
                </a:cubicBezTo>
                <a:cubicBezTo>
                  <a:pt x="243" y="125"/>
                  <a:pt x="235" y="131"/>
                  <a:pt x="229" y="135"/>
                </a:cubicBezTo>
                <a:cubicBezTo>
                  <a:pt x="224" y="138"/>
                  <a:pt x="182" y="163"/>
                  <a:pt x="155" y="179"/>
                </a:cubicBezTo>
                <a:cubicBezTo>
                  <a:pt x="152" y="182"/>
                  <a:pt x="149" y="186"/>
                  <a:pt x="149" y="190"/>
                </a:cubicBezTo>
                <a:cubicBezTo>
                  <a:pt x="149" y="222"/>
                  <a:pt x="149" y="222"/>
                  <a:pt x="149" y="222"/>
                </a:cubicBezTo>
                <a:cubicBezTo>
                  <a:pt x="149" y="226"/>
                  <a:pt x="152" y="231"/>
                  <a:pt x="155" y="233"/>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676" name="Google Shape;10676;p241"/>
          <p:cNvGrpSpPr/>
          <p:nvPr/>
        </p:nvGrpSpPr>
        <p:grpSpPr>
          <a:xfrm>
            <a:off x="5394608" y="2397139"/>
            <a:ext cx="1292220" cy="1814240"/>
            <a:chOff x="7424737" y="1308100"/>
            <a:chExt cx="549275" cy="779463"/>
          </a:xfrm>
        </p:grpSpPr>
        <p:sp>
          <p:nvSpPr>
            <p:cNvPr id="10677" name="Google Shape;10677;p241"/>
            <p:cNvSpPr/>
            <p:nvPr/>
          </p:nvSpPr>
          <p:spPr>
            <a:xfrm>
              <a:off x="7424737" y="1308100"/>
              <a:ext cx="549275" cy="779463"/>
            </a:xfrm>
            <a:custGeom>
              <a:rect b="b" l="l" r="r" t="t"/>
              <a:pathLst>
                <a:path extrusionOk="0" h="403" w="284">
                  <a:moveTo>
                    <a:pt x="243" y="155"/>
                  </a:moveTo>
                  <a:cubicBezTo>
                    <a:pt x="251" y="150"/>
                    <a:pt x="268" y="138"/>
                    <a:pt x="268" y="108"/>
                  </a:cubicBezTo>
                  <a:cubicBezTo>
                    <a:pt x="268" y="47"/>
                    <a:pt x="268" y="47"/>
                    <a:pt x="268" y="47"/>
                  </a:cubicBezTo>
                  <a:cubicBezTo>
                    <a:pt x="277" y="47"/>
                    <a:pt x="277" y="47"/>
                    <a:pt x="277" y="47"/>
                  </a:cubicBezTo>
                  <a:cubicBezTo>
                    <a:pt x="281" y="47"/>
                    <a:pt x="284" y="44"/>
                    <a:pt x="284" y="40"/>
                  </a:cubicBezTo>
                  <a:cubicBezTo>
                    <a:pt x="284" y="7"/>
                    <a:pt x="284" y="7"/>
                    <a:pt x="284" y="7"/>
                  </a:cubicBezTo>
                  <a:cubicBezTo>
                    <a:pt x="284" y="3"/>
                    <a:pt x="281" y="0"/>
                    <a:pt x="277" y="0"/>
                  </a:cubicBezTo>
                  <a:cubicBezTo>
                    <a:pt x="7" y="0"/>
                    <a:pt x="7" y="0"/>
                    <a:pt x="7" y="0"/>
                  </a:cubicBezTo>
                  <a:cubicBezTo>
                    <a:pt x="3" y="0"/>
                    <a:pt x="0" y="3"/>
                    <a:pt x="0" y="7"/>
                  </a:cubicBezTo>
                  <a:cubicBezTo>
                    <a:pt x="0" y="40"/>
                    <a:pt x="0" y="40"/>
                    <a:pt x="0" y="40"/>
                  </a:cubicBezTo>
                  <a:cubicBezTo>
                    <a:pt x="0" y="44"/>
                    <a:pt x="3" y="47"/>
                    <a:pt x="7" y="47"/>
                  </a:cubicBezTo>
                  <a:cubicBezTo>
                    <a:pt x="16" y="47"/>
                    <a:pt x="16" y="47"/>
                    <a:pt x="16" y="47"/>
                  </a:cubicBezTo>
                  <a:cubicBezTo>
                    <a:pt x="16" y="109"/>
                    <a:pt x="16" y="109"/>
                    <a:pt x="16" y="109"/>
                  </a:cubicBezTo>
                  <a:cubicBezTo>
                    <a:pt x="16" y="139"/>
                    <a:pt x="24" y="146"/>
                    <a:pt x="40" y="155"/>
                  </a:cubicBezTo>
                  <a:cubicBezTo>
                    <a:pt x="109" y="197"/>
                    <a:pt x="109" y="197"/>
                    <a:pt x="109" y="197"/>
                  </a:cubicBezTo>
                  <a:cubicBezTo>
                    <a:pt x="109" y="215"/>
                    <a:pt x="109" y="215"/>
                    <a:pt x="109" y="215"/>
                  </a:cubicBezTo>
                  <a:cubicBezTo>
                    <a:pt x="92" y="225"/>
                    <a:pt x="47" y="253"/>
                    <a:pt x="41" y="257"/>
                  </a:cubicBezTo>
                  <a:cubicBezTo>
                    <a:pt x="33" y="262"/>
                    <a:pt x="16" y="274"/>
                    <a:pt x="16" y="304"/>
                  </a:cubicBezTo>
                  <a:cubicBezTo>
                    <a:pt x="16" y="357"/>
                    <a:pt x="16" y="357"/>
                    <a:pt x="16" y="357"/>
                  </a:cubicBezTo>
                  <a:cubicBezTo>
                    <a:pt x="7" y="357"/>
                    <a:pt x="7" y="357"/>
                    <a:pt x="7" y="357"/>
                  </a:cubicBezTo>
                  <a:cubicBezTo>
                    <a:pt x="3" y="357"/>
                    <a:pt x="0" y="360"/>
                    <a:pt x="0" y="364"/>
                  </a:cubicBezTo>
                  <a:cubicBezTo>
                    <a:pt x="0" y="397"/>
                    <a:pt x="0" y="397"/>
                    <a:pt x="0" y="397"/>
                  </a:cubicBezTo>
                  <a:cubicBezTo>
                    <a:pt x="0" y="400"/>
                    <a:pt x="3" y="403"/>
                    <a:pt x="7" y="403"/>
                  </a:cubicBezTo>
                  <a:cubicBezTo>
                    <a:pt x="277" y="403"/>
                    <a:pt x="277" y="403"/>
                    <a:pt x="277" y="403"/>
                  </a:cubicBezTo>
                  <a:cubicBezTo>
                    <a:pt x="281" y="403"/>
                    <a:pt x="284" y="400"/>
                    <a:pt x="284" y="397"/>
                  </a:cubicBezTo>
                  <a:cubicBezTo>
                    <a:pt x="284" y="364"/>
                    <a:pt x="284" y="364"/>
                    <a:pt x="284" y="364"/>
                  </a:cubicBezTo>
                  <a:cubicBezTo>
                    <a:pt x="284" y="360"/>
                    <a:pt x="281" y="357"/>
                    <a:pt x="277" y="357"/>
                  </a:cubicBezTo>
                  <a:cubicBezTo>
                    <a:pt x="268" y="357"/>
                    <a:pt x="268" y="357"/>
                    <a:pt x="268" y="357"/>
                  </a:cubicBezTo>
                  <a:cubicBezTo>
                    <a:pt x="268" y="303"/>
                    <a:pt x="268" y="303"/>
                    <a:pt x="268" y="303"/>
                  </a:cubicBezTo>
                  <a:cubicBezTo>
                    <a:pt x="268" y="274"/>
                    <a:pt x="260" y="267"/>
                    <a:pt x="244" y="257"/>
                  </a:cubicBezTo>
                  <a:cubicBezTo>
                    <a:pt x="175" y="215"/>
                    <a:pt x="175" y="215"/>
                    <a:pt x="175" y="215"/>
                  </a:cubicBezTo>
                  <a:cubicBezTo>
                    <a:pt x="175" y="197"/>
                    <a:pt x="175" y="197"/>
                    <a:pt x="175" y="197"/>
                  </a:cubicBezTo>
                  <a:cubicBezTo>
                    <a:pt x="192" y="187"/>
                    <a:pt x="237" y="159"/>
                    <a:pt x="243" y="155"/>
                  </a:cubicBezTo>
                  <a:close/>
                  <a:moveTo>
                    <a:pt x="156" y="233"/>
                  </a:moveTo>
                  <a:cubicBezTo>
                    <a:pt x="231" y="278"/>
                    <a:pt x="231" y="278"/>
                    <a:pt x="231" y="278"/>
                  </a:cubicBezTo>
                  <a:cubicBezTo>
                    <a:pt x="236" y="282"/>
                    <a:pt x="239" y="284"/>
                    <a:pt x="241" y="286"/>
                  </a:cubicBezTo>
                  <a:cubicBezTo>
                    <a:pt x="243" y="289"/>
                    <a:pt x="243" y="294"/>
                    <a:pt x="243" y="303"/>
                  </a:cubicBezTo>
                  <a:cubicBezTo>
                    <a:pt x="243" y="357"/>
                    <a:pt x="243" y="357"/>
                    <a:pt x="243" y="357"/>
                  </a:cubicBezTo>
                  <a:cubicBezTo>
                    <a:pt x="41" y="357"/>
                    <a:pt x="41" y="357"/>
                    <a:pt x="41" y="357"/>
                  </a:cubicBezTo>
                  <a:cubicBezTo>
                    <a:pt x="41" y="304"/>
                    <a:pt x="41" y="304"/>
                    <a:pt x="41" y="304"/>
                  </a:cubicBezTo>
                  <a:cubicBezTo>
                    <a:pt x="41" y="287"/>
                    <a:pt x="49" y="282"/>
                    <a:pt x="55" y="277"/>
                  </a:cubicBezTo>
                  <a:cubicBezTo>
                    <a:pt x="60" y="274"/>
                    <a:pt x="101" y="249"/>
                    <a:pt x="128" y="233"/>
                  </a:cubicBezTo>
                  <a:cubicBezTo>
                    <a:pt x="132" y="231"/>
                    <a:pt x="134" y="226"/>
                    <a:pt x="134" y="222"/>
                  </a:cubicBezTo>
                  <a:cubicBezTo>
                    <a:pt x="134" y="190"/>
                    <a:pt x="134" y="190"/>
                    <a:pt x="134" y="190"/>
                  </a:cubicBezTo>
                  <a:cubicBezTo>
                    <a:pt x="134" y="186"/>
                    <a:pt x="132" y="182"/>
                    <a:pt x="128" y="179"/>
                  </a:cubicBezTo>
                  <a:cubicBezTo>
                    <a:pt x="53" y="134"/>
                    <a:pt x="53" y="134"/>
                    <a:pt x="53" y="134"/>
                  </a:cubicBezTo>
                  <a:cubicBezTo>
                    <a:pt x="48" y="130"/>
                    <a:pt x="45" y="128"/>
                    <a:pt x="43" y="126"/>
                  </a:cubicBezTo>
                  <a:cubicBezTo>
                    <a:pt x="41" y="123"/>
                    <a:pt x="41" y="118"/>
                    <a:pt x="41" y="109"/>
                  </a:cubicBezTo>
                  <a:cubicBezTo>
                    <a:pt x="41" y="47"/>
                    <a:pt x="41" y="47"/>
                    <a:pt x="41" y="47"/>
                  </a:cubicBezTo>
                  <a:cubicBezTo>
                    <a:pt x="243" y="47"/>
                    <a:pt x="243" y="47"/>
                    <a:pt x="243" y="47"/>
                  </a:cubicBezTo>
                  <a:cubicBezTo>
                    <a:pt x="243" y="108"/>
                    <a:pt x="243" y="108"/>
                    <a:pt x="243" y="108"/>
                  </a:cubicBezTo>
                  <a:cubicBezTo>
                    <a:pt x="243" y="125"/>
                    <a:pt x="235" y="131"/>
                    <a:pt x="229" y="135"/>
                  </a:cubicBezTo>
                  <a:cubicBezTo>
                    <a:pt x="224" y="138"/>
                    <a:pt x="183" y="163"/>
                    <a:pt x="156" y="179"/>
                  </a:cubicBezTo>
                  <a:cubicBezTo>
                    <a:pt x="152" y="182"/>
                    <a:pt x="150" y="186"/>
                    <a:pt x="150" y="190"/>
                  </a:cubicBezTo>
                  <a:cubicBezTo>
                    <a:pt x="150" y="222"/>
                    <a:pt x="150" y="222"/>
                    <a:pt x="150" y="222"/>
                  </a:cubicBezTo>
                  <a:cubicBezTo>
                    <a:pt x="150" y="226"/>
                    <a:pt x="152" y="231"/>
                    <a:pt x="156" y="233"/>
                  </a:cubicBez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8" name="Google Shape;10678;p241"/>
            <p:cNvSpPr/>
            <p:nvPr/>
          </p:nvSpPr>
          <p:spPr>
            <a:xfrm>
              <a:off x="7521575" y="1800225"/>
              <a:ext cx="355600" cy="180975"/>
            </a:xfrm>
            <a:custGeom>
              <a:rect b="b" l="l" r="r" t="t"/>
              <a:pathLst>
                <a:path extrusionOk="0" h="93" w="184">
                  <a:moveTo>
                    <a:pt x="3" y="52"/>
                  </a:moveTo>
                  <a:cubicBezTo>
                    <a:pt x="1" y="53"/>
                    <a:pt x="0" y="54"/>
                    <a:pt x="0" y="57"/>
                  </a:cubicBezTo>
                  <a:cubicBezTo>
                    <a:pt x="0" y="60"/>
                    <a:pt x="0" y="89"/>
                    <a:pt x="0" y="89"/>
                  </a:cubicBezTo>
                  <a:cubicBezTo>
                    <a:pt x="0" y="89"/>
                    <a:pt x="0" y="92"/>
                    <a:pt x="3" y="92"/>
                  </a:cubicBezTo>
                  <a:cubicBezTo>
                    <a:pt x="5" y="92"/>
                    <a:pt x="48" y="93"/>
                    <a:pt x="92" y="93"/>
                  </a:cubicBezTo>
                  <a:cubicBezTo>
                    <a:pt x="136" y="93"/>
                    <a:pt x="179" y="92"/>
                    <a:pt x="180" y="92"/>
                  </a:cubicBezTo>
                  <a:cubicBezTo>
                    <a:pt x="184" y="92"/>
                    <a:pt x="183" y="89"/>
                    <a:pt x="183" y="89"/>
                  </a:cubicBezTo>
                  <a:cubicBezTo>
                    <a:pt x="183" y="89"/>
                    <a:pt x="183" y="60"/>
                    <a:pt x="183" y="57"/>
                  </a:cubicBezTo>
                  <a:cubicBezTo>
                    <a:pt x="183" y="54"/>
                    <a:pt x="183" y="53"/>
                    <a:pt x="181" y="52"/>
                  </a:cubicBezTo>
                  <a:cubicBezTo>
                    <a:pt x="169" y="43"/>
                    <a:pt x="115" y="0"/>
                    <a:pt x="92" y="0"/>
                  </a:cubicBezTo>
                  <a:cubicBezTo>
                    <a:pt x="68" y="0"/>
                    <a:pt x="15" y="43"/>
                    <a:pt x="3" y="5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679" name="Google Shape;10679;p241"/>
          <p:cNvSpPr/>
          <p:nvPr/>
        </p:nvSpPr>
        <p:spPr>
          <a:xfrm>
            <a:off x="5681501" y="2955267"/>
            <a:ext cx="728275" cy="218005"/>
          </a:xfrm>
          <a:custGeom>
            <a:rect b="b" l="l" r="r" t="t"/>
            <a:pathLst>
              <a:path extrusionOk="0" h="49" w="160">
                <a:moveTo>
                  <a:pt x="155" y="5"/>
                </a:moveTo>
                <a:cubicBezTo>
                  <a:pt x="155" y="5"/>
                  <a:pt x="160" y="1"/>
                  <a:pt x="153" y="2"/>
                </a:cubicBezTo>
                <a:cubicBezTo>
                  <a:pt x="137" y="5"/>
                  <a:pt x="110" y="21"/>
                  <a:pt x="76" y="23"/>
                </a:cubicBezTo>
                <a:cubicBezTo>
                  <a:pt x="41" y="26"/>
                  <a:pt x="25" y="0"/>
                  <a:pt x="4" y="5"/>
                </a:cubicBezTo>
                <a:cubicBezTo>
                  <a:pt x="0" y="6"/>
                  <a:pt x="0" y="8"/>
                  <a:pt x="5" y="11"/>
                </a:cubicBezTo>
                <a:cubicBezTo>
                  <a:pt x="10" y="15"/>
                  <a:pt x="59" y="42"/>
                  <a:pt x="66" y="46"/>
                </a:cubicBezTo>
                <a:cubicBezTo>
                  <a:pt x="73" y="49"/>
                  <a:pt x="77" y="49"/>
                  <a:pt x="84" y="46"/>
                </a:cubicBezTo>
                <a:cubicBezTo>
                  <a:pt x="94" y="41"/>
                  <a:pt x="155" y="5"/>
                  <a:pt x="155"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80" name="Google Shape;10680;p241"/>
          <p:cNvSpPr/>
          <p:nvPr/>
        </p:nvSpPr>
        <p:spPr>
          <a:xfrm>
            <a:off x="8579011" y="3549975"/>
            <a:ext cx="836582" cy="421229"/>
          </a:xfrm>
          <a:custGeom>
            <a:rect b="b" l="l" r="r" t="t"/>
            <a:pathLst>
              <a:path extrusionOk="0" h="93" w="184">
                <a:moveTo>
                  <a:pt x="3" y="52"/>
                </a:moveTo>
                <a:cubicBezTo>
                  <a:pt x="1" y="53"/>
                  <a:pt x="0" y="54"/>
                  <a:pt x="0" y="57"/>
                </a:cubicBezTo>
                <a:cubicBezTo>
                  <a:pt x="0" y="60"/>
                  <a:pt x="0" y="89"/>
                  <a:pt x="0" y="89"/>
                </a:cubicBezTo>
                <a:cubicBezTo>
                  <a:pt x="0" y="89"/>
                  <a:pt x="0" y="92"/>
                  <a:pt x="3" y="92"/>
                </a:cubicBezTo>
                <a:cubicBezTo>
                  <a:pt x="5" y="92"/>
                  <a:pt x="48" y="93"/>
                  <a:pt x="92" y="93"/>
                </a:cubicBezTo>
                <a:cubicBezTo>
                  <a:pt x="136" y="93"/>
                  <a:pt x="179" y="92"/>
                  <a:pt x="180" y="92"/>
                </a:cubicBezTo>
                <a:cubicBezTo>
                  <a:pt x="184" y="92"/>
                  <a:pt x="183" y="89"/>
                  <a:pt x="183" y="89"/>
                </a:cubicBezTo>
                <a:cubicBezTo>
                  <a:pt x="183" y="89"/>
                  <a:pt x="183" y="60"/>
                  <a:pt x="183" y="57"/>
                </a:cubicBezTo>
                <a:cubicBezTo>
                  <a:pt x="183" y="54"/>
                  <a:pt x="183" y="53"/>
                  <a:pt x="181" y="52"/>
                </a:cubicBezTo>
                <a:cubicBezTo>
                  <a:pt x="169" y="43"/>
                  <a:pt x="115" y="0"/>
                  <a:pt x="92" y="0"/>
                </a:cubicBezTo>
                <a:cubicBezTo>
                  <a:pt x="68" y="0"/>
                  <a:pt x="15" y="43"/>
                  <a:pt x="3" y="5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0681" name="Google Shape;10681;p241"/>
          <p:cNvCxnSpPr/>
          <p:nvPr/>
        </p:nvCxnSpPr>
        <p:spPr>
          <a:xfrm>
            <a:off x="2310068" y="4463281"/>
            <a:ext cx="1159274" cy="0"/>
          </a:xfrm>
          <a:prstGeom prst="straightConnector1">
            <a:avLst/>
          </a:prstGeom>
          <a:noFill/>
          <a:ln cap="flat" cmpd="sng" w="57150">
            <a:solidFill>
              <a:schemeClr val="accent1"/>
            </a:solidFill>
            <a:prstDash val="solid"/>
            <a:miter lim="800000"/>
            <a:headEnd len="sm" w="sm" type="none"/>
            <a:tailEnd len="sm" w="sm" type="none"/>
          </a:ln>
        </p:spPr>
      </p:cxnSp>
      <p:cxnSp>
        <p:nvCxnSpPr>
          <p:cNvPr id="10682" name="Google Shape;10682;p241"/>
          <p:cNvCxnSpPr/>
          <p:nvPr/>
        </p:nvCxnSpPr>
        <p:spPr>
          <a:xfrm>
            <a:off x="5461082" y="4466621"/>
            <a:ext cx="1159274" cy="0"/>
          </a:xfrm>
          <a:prstGeom prst="straightConnector1">
            <a:avLst/>
          </a:prstGeom>
          <a:noFill/>
          <a:ln cap="flat" cmpd="sng" w="57150">
            <a:solidFill>
              <a:schemeClr val="accent1"/>
            </a:solidFill>
            <a:prstDash val="solid"/>
            <a:miter lim="800000"/>
            <a:headEnd len="sm" w="sm" type="none"/>
            <a:tailEnd len="sm" w="sm" type="none"/>
          </a:ln>
        </p:spPr>
      </p:cxnSp>
      <p:cxnSp>
        <p:nvCxnSpPr>
          <p:cNvPr id="10683" name="Google Shape;10683;p241"/>
          <p:cNvCxnSpPr/>
          <p:nvPr/>
        </p:nvCxnSpPr>
        <p:spPr>
          <a:xfrm>
            <a:off x="8417665" y="4483408"/>
            <a:ext cx="1159274" cy="0"/>
          </a:xfrm>
          <a:prstGeom prst="straightConnector1">
            <a:avLst/>
          </a:prstGeom>
          <a:noFill/>
          <a:ln cap="flat" cmpd="sng" w="57150">
            <a:solidFill>
              <a:schemeClr val="accent1"/>
            </a:solidFill>
            <a:prstDash val="solid"/>
            <a:miter lim="800000"/>
            <a:headEnd len="sm" w="sm" type="none"/>
            <a:tailEnd len="sm" w="sm" type="none"/>
          </a:ln>
        </p:spPr>
      </p:cxnSp>
      <p:sp>
        <p:nvSpPr>
          <p:cNvPr id="10684" name="Google Shape;10684;p241"/>
          <p:cNvSpPr txBox="1"/>
          <p:nvPr/>
        </p:nvSpPr>
        <p:spPr>
          <a:xfrm>
            <a:off x="2356890" y="4536635"/>
            <a:ext cx="1023036"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3200">
                <a:solidFill>
                  <a:srgbClr val="98A8BC"/>
                </a:solidFill>
                <a:latin typeface="Lato Light"/>
                <a:ea typeface="Lato Light"/>
                <a:cs typeface="Lato Light"/>
                <a:sym typeface="Lato Light"/>
              </a:rPr>
              <a:t>56%</a:t>
            </a:r>
            <a:endParaRPr b="1" sz="3200">
              <a:solidFill>
                <a:srgbClr val="98A8BC"/>
              </a:solidFill>
              <a:latin typeface="Lato Light"/>
              <a:ea typeface="Lato Light"/>
              <a:cs typeface="Lato Light"/>
              <a:sym typeface="Lato Light"/>
            </a:endParaRPr>
          </a:p>
        </p:txBody>
      </p:sp>
      <p:sp>
        <p:nvSpPr>
          <p:cNvPr id="10685" name="Google Shape;10685;p241"/>
          <p:cNvSpPr txBox="1"/>
          <p:nvPr/>
        </p:nvSpPr>
        <p:spPr>
          <a:xfrm>
            <a:off x="5556364" y="4536634"/>
            <a:ext cx="1023037"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3200">
                <a:solidFill>
                  <a:srgbClr val="98A8BC"/>
                </a:solidFill>
                <a:latin typeface="Lato Light"/>
                <a:ea typeface="Lato Light"/>
                <a:cs typeface="Lato Light"/>
                <a:sym typeface="Lato Light"/>
              </a:rPr>
              <a:t>69%</a:t>
            </a:r>
            <a:endParaRPr b="1" sz="3200">
              <a:solidFill>
                <a:srgbClr val="98A8BC"/>
              </a:solidFill>
              <a:latin typeface="Lato Light"/>
              <a:ea typeface="Lato Light"/>
              <a:cs typeface="Lato Light"/>
              <a:sym typeface="Lato Light"/>
            </a:endParaRPr>
          </a:p>
        </p:txBody>
      </p:sp>
      <p:sp>
        <p:nvSpPr>
          <p:cNvPr id="10686" name="Google Shape;10686;p241"/>
          <p:cNvSpPr txBox="1"/>
          <p:nvPr/>
        </p:nvSpPr>
        <p:spPr>
          <a:xfrm>
            <a:off x="8485783" y="4539142"/>
            <a:ext cx="1023037" cy="58477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3200">
                <a:solidFill>
                  <a:srgbClr val="98A8BC"/>
                </a:solidFill>
                <a:latin typeface="Lato Light"/>
                <a:ea typeface="Lato Light"/>
                <a:cs typeface="Lato Light"/>
                <a:sym typeface="Lato Light"/>
              </a:rPr>
              <a:t>89%</a:t>
            </a:r>
            <a:endParaRPr b="1" sz="3200">
              <a:solidFill>
                <a:srgbClr val="98A8BC"/>
              </a:solidFill>
              <a:latin typeface="Lato Light"/>
              <a:ea typeface="Lato Light"/>
              <a:cs typeface="Lato Light"/>
              <a:sym typeface="Lato Light"/>
            </a:endParaRPr>
          </a:p>
        </p:txBody>
      </p:sp>
      <p:sp>
        <p:nvSpPr>
          <p:cNvPr id="10687" name="Google Shape;10687;p241"/>
          <p:cNvSpPr txBox="1"/>
          <p:nvPr/>
        </p:nvSpPr>
        <p:spPr>
          <a:xfrm>
            <a:off x="1339029" y="5370641"/>
            <a:ext cx="2953397" cy="510140"/>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10688" name="Google Shape;10688;p241"/>
          <p:cNvSpPr txBox="1"/>
          <p:nvPr/>
        </p:nvSpPr>
        <p:spPr>
          <a:xfrm>
            <a:off x="1257151" y="5005100"/>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accent1"/>
                </a:solidFill>
                <a:latin typeface="Lato"/>
                <a:ea typeface="Lato"/>
                <a:cs typeface="Lato"/>
                <a:sym typeface="Lato"/>
              </a:rPr>
              <a:t>Delivery </a:t>
            </a:r>
            <a:endParaRPr b="1" sz="1800">
              <a:solidFill>
                <a:schemeClr val="accent1"/>
              </a:solidFill>
              <a:latin typeface="Lato"/>
              <a:ea typeface="Lato"/>
              <a:cs typeface="Lato"/>
              <a:sym typeface="Lato"/>
            </a:endParaRPr>
          </a:p>
        </p:txBody>
      </p:sp>
      <p:sp>
        <p:nvSpPr>
          <p:cNvPr id="10689" name="Google Shape;10689;p241"/>
          <p:cNvSpPr txBox="1"/>
          <p:nvPr/>
        </p:nvSpPr>
        <p:spPr>
          <a:xfrm>
            <a:off x="4579195" y="5347382"/>
            <a:ext cx="2953397" cy="535531"/>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10690" name="Google Shape;10690;p241"/>
          <p:cNvSpPr txBox="1"/>
          <p:nvPr/>
        </p:nvSpPr>
        <p:spPr>
          <a:xfrm>
            <a:off x="4497317" y="4981841"/>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accent1"/>
                </a:solidFill>
                <a:latin typeface="Lato"/>
                <a:ea typeface="Lato"/>
                <a:cs typeface="Lato"/>
                <a:sym typeface="Lato"/>
              </a:rPr>
              <a:t>Timming</a:t>
            </a:r>
            <a:endParaRPr b="1" sz="1800">
              <a:solidFill>
                <a:schemeClr val="accent1"/>
              </a:solidFill>
              <a:latin typeface="Lato"/>
              <a:ea typeface="Lato"/>
              <a:cs typeface="Lato"/>
              <a:sym typeface="Lato"/>
            </a:endParaRPr>
          </a:p>
        </p:txBody>
      </p:sp>
      <p:sp>
        <p:nvSpPr>
          <p:cNvPr id="10691" name="Google Shape;10691;p241"/>
          <p:cNvSpPr txBox="1"/>
          <p:nvPr/>
        </p:nvSpPr>
        <p:spPr>
          <a:xfrm>
            <a:off x="7614470" y="5347382"/>
            <a:ext cx="2953397" cy="535531"/>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10692" name="Google Shape;10692;p241"/>
          <p:cNvSpPr txBox="1"/>
          <p:nvPr/>
        </p:nvSpPr>
        <p:spPr>
          <a:xfrm>
            <a:off x="7532592" y="4981841"/>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accent1"/>
                </a:solidFill>
                <a:latin typeface="Lato"/>
                <a:ea typeface="Lato"/>
                <a:cs typeface="Lato"/>
                <a:sym typeface="Lato"/>
              </a:rPr>
              <a:t>Document</a:t>
            </a:r>
            <a:endParaRPr b="1" sz="1800">
              <a:solidFill>
                <a:schemeClr val="accent1"/>
              </a:solidFill>
              <a:latin typeface="Lato"/>
              <a:ea typeface="Lato"/>
              <a:cs typeface="Lato"/>
              <a:sym typeface="Lato"/>
            </a:endParaRPr>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696" name="Shape 10696"/>
        <p:cNvGrpSpPr/>
        <p:nvPr/>
      </p:nvGrpSpPr>
      <p:grpSpPr>
        <a:xfrm>
          <a:off x="0" y="0"/>
          <a:ext cx="0" cy="0"/>
          <a:chOff x="0" y="0"/>
          <a:chExt cx="0" cy="0"/>
        </a:xfrm>
      </p:grpSpPr>
      <p:sp>
        <p:nvSpPr>
          <p:cNvPr id="10697" name="Google Shape;10697;p24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698" name="Google Shape;10698;p24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699" name="Google Shape;10699;p24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0700" name="Google Shape;10700;p242"/>
          <p:cNvSpPr/>
          <p:nvPr/>
        </p:nvSpPr>
        <p:spPr>
          <a:xfrm>
            <a:off x="1961744" y="5487069"/>
            <a:ext cx="230034" cy="888009"/>
          </a:xfrm>
          <a:custGeom>
            <a:rect b="b" l="l" r="r" t="t"/>
            <a:pathLst>
              <a:path extrusionOk="0" h="292" w="76">
                <a:moveTo>
                  <a:pt x="76" y="292"/>
                </a:moveTo>
                <a:cubicBezTo>
                  <a:pt x="53" y="292"/>
                  <a:pt x="53" y="292"/>
                  <a:pt x="53" y="292"/>
                </a:cubicBezTo>
                <a:cubicBezTo>
                  <a:pt x="53" y="118"/>
                  <a:pt x="1" y="11"/>
                  <a:pt x="0" y="10"/>
                </a:cubicBezTo>
                <a:cubicBezTo>
                  <a:pt x="21" y="0"/>
                  <a:pt x="21" y="0"/>
                  <a:pt x="21" y="0"/>
                </a:cubicBezTo>
                <a:cubicBezTo>
                  <a:pt x="24" y="4"/>
                  <a:pt x="76" y="112"/>
                  <a:pt x="76" y="292"/>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1" name="Google Shape;10701;p242"/>
          <p:cNvSpPr/>
          <p:nvPr/>
        </p:nvSpPr>
        <p:spPr>
          <a:xfrm>
            <a:off x="2414102" y="5460082"/>
            <a:ext cx="231319" cy="888009"/>
          </a:xfrm>
          <a:custGeom>
            <a:rect b="b" l="l" r="r" t="t"/>
            <a:pathLst>
              <a:path extrusionOk="0" h="292" w="76">
                <a:moveTo>
                  <a:pt x="24" y="292"/>
                </a:moveTo>
                <a:cubicBezTo>
                  <a:pt x="0" y="292"/>
                  <a:pt x="0" y="292"/>
                  <a:pt x="0" y="292"/>
                </a:cubicBezTo>
                <a:cubicBezTo>
                  <a:pt x="0" y="113"/>
                  <a:pt x="53" y="5"/>
                  <a:pt x="55" y="0"/>
                </a:cubicBezTo>
                <a:cubicBezTo>
                  <a:pt x="76" y="11"/>
                  <a:pt x="76" y="11"/>
                  <a:pt x="76" y="11"/>
                </a:cubicBezTo>
                <a:cubicBezTo>
                  <a:pt x="66" y="6"/>
                  <a:pt x="66" y="6"/>
                  <a:pt x="66" y="6"/>
                </a:cubicBezTo>
                <a:cubicBezTo>
                  <a:pt x="76" y="11"/>
                  <a:pt x="76" y="11"/>
                  <a:pt x="76" y="11"/>
                </a:cubicBezTo>
                <a:cubicBezTo>
                  <a:pt x="76" y="12"/>
                  <a:pt x="24" y="119"/>
                  <a:pt x="24" y="292"/>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2" name="Google Shape;10702;p242"/>
          <p:cNvSpPr/>
          <p:nvPr/>
        </p:nvSpPr>
        <p:spPr>
          <a:xfrm>
            <a:off x="2347276" y="2711238"/>
            <a:ext cx="1252979" cy="1252979"/>
          </a:xfrm>
          <a:custGeom>
            <a:rect b="b" l="l" r="r" t="t"/>
            <a:pathLst>
              <a:path extrusionOk="0" h="412" w="412">
                <a:moveTo>
                  <a:pt x="52" y="112"/>
                </a:moveTo>
                <a:cubicBezTo>
                  <a:pt x="0" y="198"/>
                  <a:pt x="27" y="309"/>
                  <a:pt x="112" y="361"/>
                </a:cubicBezTo>
                <a:cubicBezTo>
                  <a:pt x="197" y="412"/>
                  <a:pt x="308" y="385"/>
                  <a:pt x="360" y="300"/>
                </a:cubicBezTo>
                <a:cubicBezTo>
                  <a:pt x="412" y="215"/>
                  <a:pt x="385" y="104"/>
                  <a:pt x="300" y="52"/>
                </a:cubicBezTo>
                <a:cubicBezTo>
                  <a:pt x="214" y="0"/>
                  <a:pt x="103" y="27"/>
                  <a:pt x="52" y="1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3" name="Google Shape;10703;p242"/>
          <p:cNvSpPr/>
          <p:nvPr/>
        </p:nvSpPr>
        <p:spPr>
          <a:xfrm>
            <a:off x="2040136" y="2404098"/>
            <a:ext cx="1869831" cy="1863405"/>
          </a:xfrm>
          <a:custGeom>
            <a:rect b="b" l="l" r="r" t="t"/>
            <a:pathLst>
              <a:path extrusionOk="0" h="613" w="615">
                <a:moveTo>
                  <a:pt x="136" y="126"/>
                </a:moveTo>
                <a:cubicBezTo>
                  <a:pt x="126" y="135"/>
                  <a:pt x="117" y="145"/>
                  <a:pt x="109" y="156"/>
                </a:cubicBezTo>
                <a:cubicBezTo>
                  <a:pt x="108" y="155"/>
                  <a:pt x="108" y="155"/>
                  <a:pt x="108" y="155"/>
                </a:cubicBezTo>
                <a:cubicBezTo>
                  <a:pt x="50" y="137"/>
                  <a:pt x="50" y="137"/>
                  <a:pt x="50" y="137"/>
                </a:cubicBezTo>
                <a:cubicBezTo>
                  <a:pt x="21" y="192"/>
                  <a:pt x="21" y="192"/>
                  <a:pt x="21" y="192"/>
                </a:cubicBezTo>
                <a:cubicBezTo>
                  <a:pt x="70" y="231"/>
                  <a:pt x="70" y="231"/>
                  <a:pt x="70" y="231"/>
                </a:cubicBezTo>
                <a:cubicBezTo>
                  <a:pt x="66" y="244"/>
                  <a:pt x="63" y="257"/>
                  <a:pt x="61" y="270"/>
                </a:cubicBezTo>
                <a:cubicBezTo>
                  <a:pt x="59" y="270"/>
                  <a:pt x="59" y="270"/>
                  <a:pt x="59" y="270"/>
                </a:cubicBezTo>
                <a:cubicBezTo>
                  <a:pt x="0" y="281"/>
                  <a:pt x="0" y="281"/>
                  <a:pt x="0" y="281"/>
                </a:cubicBezTo>
                <a:cubicBezTo>
                  <a:pt x="1" y="344"/>
                  <a:pt x="1" y="344"/>
                  <a:pt x="1" y="344"/>
                </a:cubicBezTo>
                <a:cubicBezTo>
                  <a:pt x="62" y="354"/>
                  <a:pt x="62" y="354"/>
                  <a:pt x="62" y="354"/>
                </a:cubicBezTo>
                <a:cubicBezTo>
                  <a:pt x="65" y="367"/>
                  <a:pt x="69" y="380"/>
                  <a:pt x="73" y="393"/>
                </a:cubicBezTo>
                <a:cubicBezTo>
                  <a:pt x="72" y="394"/>
                  <a:pt x="72" y="394"/>
                  <a:pt x="72" y="394"/>
                </a:cubicBezTo>
                <a:cubicBezTo>
                  <a:pt x="26" y="432"/>
                  <a:pt x="26" y="432"/>
                  <a:pt x="26" y="432"/>
                </a:cubicBezTo>
                <a:cubicBezTo>
                  <a:pt x="57" y="486"/>
                  <a:pt x="57" y="486"/>
                  <a:pt x="57" y="486"/>
                </a:cubicBezTo>
                <a:cubicBezTo>
                  <a:pt x="116" y="466"/>
                  <a:pt x="116" y="466"/>
                  <a:pt x="116" y="466"/>
                </a:cubicBezTo>
                <a:cubicBezTo>
                  <a:pt x="124" y="477"/>
                  <a:pt x="128" y="483"/>
                  <a:pt x="144" y="495"/>
                </a:cubicBezTo>
                <a:cubicBezTo>
                  <a:pt x="144" y="496"/>
                  <a:pt x="144" y="496"/>
                  <a:pt x="144" y="496"/>
                </a:cubicBezTo>
                <a:cubicBezTo>
                  <a:pt x="122" y="551"/>
                  <a:pt x="122" y="551"/>
                  <a:pt x="122" y="551"/>
                </a:cubicBezTo>
                <a:cubicBezTo>
                  <a:pt x="175" y="583"/>
                  <a:pt x="175" y="583"/>
                  <a:pt x="175" y="583"/>
                </a:cubicBezTo>
                <a:cubicBezTo>
                  <a:pt x="216" y="538"/>
                  <a:pt x="216" y="538"/>
                  <a:pt x="216" y="538"/>
                </a:cubicBezTo>
                <a:cubicBezTo>
                  <a:pt x="233" y="545"/>
                  <a:pt x="249" y="550"/>
                  <a:pt x="267" y="553"/>
                </a:cubicBezTo>
                <a:cubicBezTo>
                  <a:pt x="266" y="554"/>
                  <a:pt x="266" y="554"/>
                  <a:pt x="266" y="554"/>
                </a:cubicBezTo>
                <a:cubicBezTo>
                  <a:pt x="277" y="613"/>
                  <a:pt x="277" y="613"/>
                  <a:pt x="277" y="613"/>
                </a:cubicBezTo>
                <a:cubicBezTo>
                  <a:pt x="339" y="613"/>
                  <a:pt x="339" y="613"/>
                  <a:pt x="339" y="613"/>
                </a:cubicBezTo>
                <a:cubicBezTo>
                  <a:pt x="351" y="552"/>
                  <a:pt x="351" y="552"/>
                  <a:pt x="351" y="552"/>
                </a:cubicBezTo>
                <a:cubicBezTo>
                  <a:pt x="371" y="549"/>
                  <a:pt x="390" y="543"/>
                  <a:pt x="409" y="534"/>
                </a:cubicBezTo>
                <a:cubicBezTo>
                  <a:pt x="409" y="536"/>
                  <a:pt x="409" y="536"/>
                  <a:pt x="409" y="536"/>
                </a:cubicBezTo>
                <a:cubicBezTo>
                  <a:pt x="451" y="579"/>
                  <a:pt x="451" y="579"/>
                  <a:pt x="451" y="579"/>
                </a:cubicBezTo>
                <a:cubicBezTo>
                  <a:pt x="503" y="545"/>
                  <a:pt x="503" y="545"/>
                  <a:pt x="503" y="545"/>
                </a:cubicBezTo>
                <a:cubicBezTo>
                  <a:pt x="479" y="487"/>
                  <a:pt x="479" y="487"/>
                  <a:pt x="479" y="487"/>
                </a:cubicBezTo>
                <a:cubicBezTo>
                  <a:pt x="479" y="487"/>
                  <a:pt x="479" y="487"/>
                  <a:pt x="479" y="487"/>
                </a:cubicBezTo>
                <a:cubicBezTo>
                  <a:pt x="488" y="478"/>
                  <a:pt x="497" y="468"/>
                  <a:pt x="506" y="458"/>
                </a:cubicBezTo>
                <a:cubicBezTo>
                  <a:pt x="507" y="458"/>
                  <a:pt x="507" y="458"/>
                  <a:pt x="507" y="458"/>
                </a:cubicBezTo>
                <a:cubicBezTo>
                  <a:pt x="565" y="477"/>
                  <a:pt x="565" y="477"/>
                  <a:pt x="565" y="477"/>
                </a:cubicBezTo>
                <a:cubicBezTo>
                  <a:pt x="593" y="421"/>
                  <a:pt x="593" y="421"/>
                  <a:pt x="593" y="421"/>
                </a:cubicBezTo>
                <a:cubicBezTo>
                  <a:pt x="545" y="382"/>
                  <a:pt x="545" y="382"/>
                  <a:pt x="545" y="382"/>
                </a:cubicBezTo>
                <a:cubicBezTo>
                  <a:pt x="544" y="382"/>
                  <a:pt x="544" y="382"/>
                  <a:pt x="544" y="382"/>
                </a:cubicBezTo>
                <a:cubicBezTo>
                  <a:pt x="548" y="370"/>
                  <a:pt x="551" y="357"/>
                  <a:pt x="553" y="344"/>
                </a:cubicBezTo>
                <a:cubicBezTo>
                  <a:pt x="555" y="344"/>
                  <a:pt x="555" y="344"/>
                  <a:pt x="555" y="344"/>
                </a:cubicBezTo>
                <a:cubicBezTo>
                  <a:pt x="615" y="332"/>
                  <a:pt x="615" y="332"/>
                  <a:pt x="615" y="332"/>
                </a:cubicBezTo>
                <a:cubicBezTo>
                  <a:pt x="613" y="270"/>
                  <a:pt x="613" y="270"/>
                  <a:pt x="613" y="270"/>
                </a:cubicBezTo>
                <a:cubicBezTo>
                  <a:pt x="552" y="259"/>
                  <a:pt x="552" y="259"/>
                  <a:pt x="552" y="259"/>
                </a:cubicBezTo>
                <a:cubicBezTo>
                  <a:pt x="551" y="259"/>
                  <a:pt x="551" y="259"/>
                  <a:pt x="551" y="259"/>
                </a:cubicBezTo>
                <a:cubicBezTo>
                  <a:pt x="548" y="246"/>
                  <a:pt x="545" y="233"/>
                  <a:pt x="540" y="221"/>
                </a:cubicBezTo>
                <a:cubicBezTo>
                  <a:pt x="542" y="220"/>
                  <a:pt x="542" y="220"/>
                  <a:pt x="542" y="220"/>
                </a:cubicBezTo>
                <a:cubicBezTo>
                  <a:pt x="589" y="181"/>
                  <a:pt x="589" y="181"/>
                  <a:pt x="589" y="181"/>
                </a:cubicBezTo>
                <a:cubicBezTo>
                  <a:pt x="558" y="127"/>
                  <a:pt x="558" y="127"/>
                  <a:pt x="558" y="127"/>
                </a:cubicBezTo>
                <a:cubicBezTo>
                  <a:pt x="499" y="147"/>
                  <a:pt x="499" y="147"/>
                  <a:pt x="499" y="147"/>
                </a:cubicBezTo>
                <a:cubicBezTo>
                  <a:pt x="494" y="145"/>
                  <a:pt x="494" y="145"/>
                  <a:pt x="494" y="145"/>
                </a:cubicBezTo>
                <a:cubicBezTo>
                  <a:pt x="486" y="135"/>
                  <a:pt x="479" y="127"/>
                  <a:pt x="463" y="115"/>
                </a:cubicBezTo>
                <a:cubicBezTo>
                  <a:pt x="464" y="113"/>
                  <a:pt x="464" y="113"/>
                  <a:pt x="464" y="113"/>
                </a:cubicBezTo>
                <a:cubicBezTo>
                  <a:pt x="490" y="68"/>
                  <a:pt x="490" y="68"/>
                  <a:pt x="490" y="68"/>
                </a:cubicBezTo>
                <a:cubicBezTo>
                  <a:pt x="437" y="35"/>
                  <a:pt x="437" y="35"/>
                  <a:pt x="437" y="35"/>
                </a:cubicBezTo>
                <a:cubicBezTo>
                  <a:pt x="396" y="78"/>
                  <a:pt x="396" y="78"/>
                  <a:pt x="396" y="78"/>
                </a:cubicBezTo>
                <a:cubicBezTo>
                  <a:pt x="397" y="77"/>
                  <a:pt x="397" y="77"/>
                  <a:pt x="397" y="77"/>
                </a:cubicBezTo>
                <a:cubicBezTo>
                  <a:pt x="381" y="71"/>
                  <a:pt x="365" y="65"/>
                  <a:pt x="348" y="62"/>
                </a:cubicBezTo>
                <a:cubicBezTo>
                  <a:pt x="348" y="60"/>
                  <a:pt x="348" y="60"/>
                  <a:pt x="348" y="60"/>
                </a:cubicBezTo>
                <a:cubicBezTo>
                  <a:pt x="337" y="0"/>
                  <a:pt x="337" y="0"/>
                  <a:pt x="337" y="0"/>
                </a:cubicBezTo>
                <a:cubicBezTo>
                  <a:pt x="275" y="0"/>
                  <a:pt x="275" y="0"/>
                  <a:pt x="275" y="0"/>
                </a:cubicBezTo>
                <a:cubicBezTo>
                  <a:pt x="264" y="62"/>
                  <a:pt x="264" y="62"/>
                  <a:pt x="264" y="62"/>
                </a:cubicBezTo>
                <a:cubicBezTo>
                  <a:pt x="264" y="62"/>
                  <a:pt x="264" y="62"/>
                  <a:pt x="264" y="62"/>
                </a:cubicBezTo>
                <a:cubicBezTo>
                  <a:pt x="244" y="66"/>
                  <a:pt x="225" y="71"/>
                  <a:pt x="206" y="79"/>
                </a:cubicBezTo>
                <a:cubicBezTo>
                  <a:pt x="205" y="78"/>
                  <a:pt x="205" y="78"/>
                  <a:pt x="205" y="78"/>
                </a:cubicBezTo>
                <a:cubicBezTo>
                  <a:pt x="163" y="34"/>
                  <a:pt x="163" y="34"/>
                  <a:pt x="163" y="34"/>
                </a:cubicBezTo>
                <a:cubicBezTo>
                  <a:pt x="112" y="69"/>
                  <a:pt x="112" y="69"/>
                  <a:pt x="112" y="69"/>
                </a:cubicBezTo>
                <a:cubicBezTo>
                  <a:pt x="136" y="126"/>
                  <a:pt x="136" y="126"/>
                  <a:pt x="136" y="126"/>
                </a:cubicBezTo>
                <a:close/>
                <a:moveTo>
                  <a:pt x="414" y="131"/>
                </a:moveTo>
                <a:cubicBezTo>
                  <a:pt x="512" y="190"/>
                  <a:pt x="543" y="317"/>
                  <a:pt x="483" y="414"/>
                </a:cubicBezTo>
                <a:cubicBezTo>
                  <a:pt x="424" y="512"/>
                  <a:pt x="297" y="543"/>
                  <a:pt x="200" y="484"/>
                </a:cubicBezTo>
                <a:cubicBezTo>
                  <a:pt x="102" y="425"/>
                  <a:pt x="71" y="298"/>
                  <a:pt x="130" y="200"/>
                </a:cubicBezTo>
                <a:cubicBezTo>
                  <a:pt x="189" y="102"/>
                  <a:pt x="317" y="71"/>
                  <a:pt x="414" y="13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4" name="Google Shape;10704;p242"/>
          <p:cNvSpPr/>
          <p:nvPr/>
        </p:nvSpPr>
        <p:spPr>
          <a:xfrm>
            <a:off x="1757412" y="4387018"/>
            <a:ext cx="1119328" cy="1115473"/>
          </a:xfrm>
          <a:custGeom>
            <a:rect b="b" l="l" r="r" t="t"/>
            <a:pathLst>
              <a:path extrusionOk="0" h="367" w="368">
                <a:moveTo>
                  <a:pt x="46" y="100"/>
                </a:moveTo>
                <a:cubicBezTo>
                  <a:pt x="0" y="176"/>
                  <a:pt x="25" y="275"/>
                  <a:pt x="101" y="321"/>
                </a:cubicBezTo>
                <a:cubicBezTo>
                  <a:pt x="176" y="367"/>
                  <a:pt x="275" y="343"/>
                  <a:pt x="322" y="267"/>
                </a:cubicBezTo>
                <a:cubicBezTo>
                  <a:pt x="368" y="191"/>
                  <a:pt x="343" y="92"/>
                  <a:pt x="267" y="46"/>
                </a:cubicBezTo>
                <a:cubicBezTo>
                  <a:pt x="192" y="0"/>
                  <a:pt x="93" y="24"/>
                  <a:pt x="46" y="10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5" name="Google Shape;10705;p242"/>
          <p:cNvSpPr/>
          <p:nvPr/>
        </p:nvSpPr>
        <p:spPr>
          <a:xfrm>
            <a:off x="1486254" y="4113290"/>
            <a:ext cx="1664213" cy="1662928"/>
          </a:xfrm>
          <a:custGeom>
            <a:rect b="b" l="l" r="r" t="t"/>
            <a:pathLst>
              <a:path extrusionOk="0" h="547" w="547">
                <a:moveTo>
                  <a:pt x="121" y="113"/>
                </a:moveTo>
                <a:cubicBezTo>
                  <a:pt x="112" y="121"/>
                  <a:pt x="104" y="129"/>
                  <a:pt x="97" y="139"/>
                </a:cubicBezTo>
                <a:cubicBezTo>
                  <a:pt x="95" y="138"/>
                  <a:pt x="95" y="138"/>
                  <a:pt x="95" y="138"/>
                </a:cubicBezTo>
                <a:cubicBezTo>
                  <a:pt x="44" y="122"/>
                  <a:pt x="44" y="122"/>
                  <a:pt x="44" y="122"/>
                </a:cubicBezTo>
                <a:cubicBezTo>
                  <a:pt x="19" y="171"/>
                  <a:pt x="19" y="171"/>
                  <a:pt x="19" y="171"/>
                </a:cubicBezTo>
                <a:cubicBezTo>
                  <a:pt x="62" y="206"/>
                  <a:pt x="62" y="206"/>
                  <a:pt x="62" y="206"/>
                </a:cubicBezTo>
                <a:cubicBezTo>
                  <a:pt x="58" y="217"/>
                  <a:pt x="55" y="229"/>
                  <a:pt x="53" y="240"/>
                </a:cubicBezTo>
                <a:cubicBezTo>
                  <a:pt x="52" y="240"/>
                  <a:pt x="52" y="240"/>
                  <a:pt x="52" y="240"/>
                </a:cubicBezTo>
                <a:cubicBezTo>
                  <a:pt x="0" y="251"/>
                  <a:pt x="0" y="251"/>
                  <a:pt x="0" y="251"/>
                </a:cubicBezTo>
                <a:cubicBezTo>
                  <a:pt x="1" y="306"/>
                  <a:pt x="1" y="306"/>
                  <a:pt x="1" y="306"/>
                </a:cubicBezTo>
                <a:cubicBezTo>
                  <a:pt x="55" y="316"/>
                  <a:pt x="55" y="316"/>
                  <a:pt x="55" y="316"/>
                </a:cubicBezTo>
                <a:cubicBezTo>
                  <a:pt x="57" y="328"/>
                  <a:pt x="61" y="339"/>
                  <a:pt x="65" y="350"/>
                </a:cubicBezTo>
                <a:cubicBezTo>
                  <a:pt x="64" y="351"/>
                  <a:pt x="64" y="351"/>
                  <a:pt x="64" y="351"/>
                </a:cubicBezTo>
                <a:cubicBezTo>
                  <a:pt x="23" y="385"/>
                  <a:pt x="23" y="385"/>
                  <a:pt x="23" y="385"/>
                </a:cubicBezTo>
                <a:cubicBezTo>
                  <a:pt x="50" y="433"/>
                  <a:pt x="50" y="433"/>
                  <a:pt x="50" y="433"/>
                </a:cubicBezTo>
                <a:cubicBezTo>
                  <a:pt x="103" y="416"/>
                  <a:pt x="103" y="416"/>
                  <a:pt x="103" y="416"/>
                </a:cubicBezTo>
                <a:cubicBezTo>
                  <a:pt x="110" y="425"/>
                  <a:pt x="114" y="431"/>
                  <a:pt x="128" y="442"/>
                </a:cubicBezTo>
                <a:cubicBezTo>
                  <a:pt x="128" y="442"/>
                  <a:pt x="128" y="442"/>
                  <a:pt x="128" y="442"/>
                </a:cubicBezTo>
                <a:cubicBezTo>
                  <a:pt x="108" y="491"/>
                  <a:pt x="108" y="491"/>
                  <a:pt x="108" y="491"/>
                </a:cubicBezTo>
                <a:cubicBezTo>
                  <a:pt x="155" y="520"/>
                  <a:pt x="155" y="520"/>
                  <a:pt x="155" y="520"/>
                </a:cubicBezTo>
                <a:cubicBezTo>
                  <a:pt x="192" y="480"/>
                  <a:pt x="192" y="480"/>
                  <a:pt x="192" y="480"/>
                </a:cubicBezTo>
                <a:cubicBezTo>
                  <a:pt x="207" y="485"/>
                  <a:pt x="222" y="490"/>
                  <a:pt x="237" y="492"/>
                </a:cubicBezTo>
                <a:cubicBezTo>
                  <a:pt x="237" y="494"/>
                  <a:pt x="237" y="494"/>
                  <a:pt x="237" y="494"/>
                </a:cubicBezTo>
                <a:cubicBezTo>
                  <a:pt x="247" y="547"/>
                  <a:pt x="247" y="547"/>
                  <a:pt x="247" y="547"/>
                </a:cubicBezTo>
                <a:cubicBezTo>
                  <a:pt x="302" y="546"/>
                  <a:pt x="302" y="546"/>
                  <a:pt x="302" y="546"/>
                </a:cubicBezTo>
                <a:cubicBezTo>
                  <a:pt x="312" y="492"/>
                  <a:pt x="312" y="492"/>
                  <a:pt x="312" y="492"/>
                </a:cubicBezTo>
                <a:cubicBezTo>
                  <a:pt x="330" y="489"/>
                  <a:pt x="347" y="484"/>
                  <a:pt x="364" y="476"/>
                </a:cubicBezTo>
                <a:cubicBezTo>
                  <a:pt x="364" y="477"/>
                  <a:pt x="364" y="477"/>
                  <a:pt x="364" y="477"/>
                </a:cubicBezTo>
                <a:cubicBezTo>
                  <a:pt x="402" y="516"/>
                  <a:pt x="402" y="516"/>
                  <a:pt x="402" y="516"/>
                </a:cubicBezTo>
                <a:cubicBezTo>
                  <a:pt x="448" y="486"/>
                  <a:pt x="448" y="486"/>
                  <a:pt x="448" y="486"/>
                </a:cubicBezTo>
                <a:cubicBezTo>
                  <a:pt x="426" y="434"/>
                  <a:pt x="426" y="434"/>
                  <a:pt x="426" y="434"/>
                </a:cubicBezTo>
                <a:cubicBezTo>
                  <a:pt x="426" y="434"/>
                  <a:pt x="426" y="434"/>
                  <a:pt x="426" y="434"/>
                </a:cubicBezTo>
                <a:cubicBezTo>
                  <a:pt x="435" y="426"/>
                  <a:pt x="443" y="417"/>
                  <a:pt x="450" y="408"/>
                </a:cubicBezTo>
                <a:cubicBezTo>
                  <a:pt x="451" y="408"/>
                  <a:pt x="451" y="408"/>
                  <a:pt x="451" y="408"/>
                </a:cubicBezTo>
                <a:cubicBezTo>
                  <a:pt x="503" y="425"/>
                  <a:pt x="503" y="425"/>
                  <a:pt x="503" y="425"/>
                </a:cubicBezTo>
                <a:cubicBezTo>
                  <a:pt x="528" y="376"/>
                  <a:pt x="528" y="376"/>
                  <a:pt x="528" y="376"/>
                </a:cubicBezTo>
                <a:cubicBezTo>
                  <a:pt x="485" y="341"/>
                  <a:pt x="485" y="341"/>
                  <a:pt x="485" y="341"/>
                </a:cubicBezTo>
                <a:cubicBezTo>
                  <a:pt x="484" y="341"/>
                  <a:pt x="484" y="341"/>
                  <a:pt x="484" y="341"/>
                </a:cubicBezTo>
                <a:cubicBezTo>
                  <a:pt x="488" y="329"/>
                  <a:pt x="491" y="318"/>
                  <a:pt x="493" y="306"/>
                </a:cubicBezTo>
                <a:cubicBezTo>
                  <a:pt x="494" y="306"/>
                  <a:pt x="494" y="306"/>
                  <a:pt x="494" y="306"/>
                </a:cubicBezTo>
                <a:cubicBezTo>
                  <a:pt x="547" y="296"/>
                  <a:pt x="547" y="296"/>
                  <a:pt x="547" y="296"/>
                </a:cubicBezTo>
                <a:cubicBezTo>
                  <a:pt x="546" y="240"/>
                  <a:pt x="546" y="240"/>
                  <a:pt x="546" y="240"/>
                </a:cubicBezTo>
                <a:cubicBezTo>
                  <a:pt x="491" y="231"/>
                  <a:pt x="491" y="231"/>
                  <a:pt x="491" y="231"/>
                </a:cubicBezTo>
                <a:cubicBezTo>
                  <a:pt x="491" y="231"/>
                  <a:pt x="491" y="231"/>
                  <a:pt x="491" y="231"/>
                </a:cubicBezTo>
                <a:cubicBezTo>
                  <a:pt x="488" y="219"/>
                  <a:pt x="485" y="208"/>
                  <a:pt x="481" y="197"/>
                </a:cubicBezTo>
                <a:cubicBezTo>
                  <a:pt x="483" y="196"/>
                  <a:pt x="483" y="196"/>
                  <a:pt x="483" y="196"/>
                </a:cubicBezTo>
                <a:cubicBezTo>
                  <a:pt x="524" y="161"/>
                  <a:pt x="524" y="161"/>
                  <a:pt x="524" y="161"/>
                </a:cubicBezTo>
                <a:cubicBezTo>
                  <a:pt x="497" y="113"/>
                  <a:pt x="497" y="113"/>
                  <a:pt x="497" y="113"/>
                </a:cubicBezTo>
                <a:cubicBezTo>
                  <a:pt x="444" y="131"/>
                  <a:pt x="444" y="131"/>
                  <a:pt x="444" y="131"/>
                </a:cubicBezTo>
                <a:cubicBezTo>
                  <a:pt x="440" y="130"/>
                  <a:pt x="440" y="130"/>
                  <a:pt x="440" y="130"/>
                </a:cubicBezTo>
                <a:cubicBezTo>
                  <a:pt x="433" y="121"/>
                  <a:pt x="426" y="113"/>
                  <a:pt x="412" y="102"/>
                </a:cubicBezTo>
                <a:cubicBezTo>
                  <a:pt x="413" y="101"/>
                  <a:pt x="413" y="101"/>
                  <a:pt x="413" y="101"/>
                </a:cubicBezTo>
                <a:cubicBezTo>
                  <a:pt x="436" y="60"/>
                  <a:pt x="436" y="60"/>
                  <a:pt x="436" y="60"/>
                </a:cubicBezTo>
                <a:cubicBezTo>
                  <a:pt x="389" y="32"/>
                  <a:pt x="389" y="32"/>
                  <a:pt x="389" y="32"/>
                </a:cubicBezTo>
                <a:cubicBezTo>
                  <a:pt x="353" y="70"/>
                  <a:pt x="353" y="70"/>
                  <a:pt x="353" y="70"/>
                </a:cubicBezTo>
                <a:cubicBezTo>
                  <a:pt x="353" y="69"/>
                  <a:pt x="353" y="69"/>
                  <a:pt x="353" y="69"/>
                </a:cubicBezTo>
                <a:cubicBezTo>
                  <a:pt x="339" y="63"/>
                  <a:pt x="324" y="58"/>
                  <a:pt x="309" y="56"/>
                </a:cubicBezTo>
                <a:cubicBezTo>
                  <a:pt x="310" y="53"/>
                  <a:pt x="310" y="53"/>
                  <a:pt x="310" y="53"/>
                </a:cubicBezTo>
                <a:cubicBezTo>
                  <a:pt x="300" y="0"/>
                  <a:pt x="300" y="0"/>
                  <a:pt x="300" y="0"/>
                </a:cubicBezTo>
                <a:cubicBezTo>
                  <a:pt x="245" y="0"/>
                  <a:pt x="245" y="0"/>
                  <a:pt x="245" y="0"/>
                </a:cubicBezTo>
                <a:cubicBezTo>
                  <a:pt x="234" y="55"/>
                  <a:pt x="234" y="55"/>
                  <a:pt x="234" y="55"/>
                </a:cubicBezTo>
                <a:cubicBezTo>
                  <a:pt x="235" y="55"/>
                  <a:pt x="235" y="55"/>
                  <a:pt x="235" y="55"/>
                </a:cubicBezTo>
                <a:cubicBezTo>
                  <a:pt x="217" y="58"/>
                  <a:pt x="200" y="64"/>
                  <a:pt x="183" y="71"/>
                </a:cubicBezTo>
                <a:cubicBezTo>
                  <a:pt x="182" y="69"/>
                  <a:pt x="182" y="69"/>
                  <a:pt x="182" y="69"/>
                </a:cubicBezTo>
                <a:cubicBezTo>
                  <a:pt x="145" y="30"/>
                  <a:pt x="145" y="30"/>
                  <a:pt x="145" y="30"/>
                </a:cubicBezTo>
                <a:cubicBezTo>
                  <a:pt x="99" y="61"/>
                  <a:pt x="99" y="61"/>
                  <a:pt x="99" y="61"/>
                </a:cubicBezTo>
                <a:cubicBezTo>
                  <a:pt x="121" y="112"/>
                  <a:pt x="121" y="112"/>
                  <a:pt x="121" y="112"/>
                </a:cubicBezTo>
                <a:lnTo>
                  <a:pt x="121" y="113"/>
                </a:lnTo>
                <a:close/>
                <a:moveTo>
                  <a:pt x="369" y="116"/>
                </a:moveTo>
                <a:cubicBezTo>
                  <a:pt x="455" y="169"/>
                  <a:pt x="483" y="282"/>
                  <a:pt x="430" y="369"/>
                </a:cubicBezTo>
                <a:cubicBezTo>
                  <a:pt x="378" y="456"/>
                  <a:pt x="264" y="484"/>
                  <a:pt x="177" y="431"/>
                </a:cubicBezTo>
                <a:cubicBezTo>
                  <a:pt x="91" y="378"/>
                  <a:pt x="63" y="265"/>
                  <a:pt x="116" y="178"/>
                </a:cubicBezTo>
                <a:cubicBezTo>
                  <a:pt x="168" y="91"/>
                  <a:pt x="282" y="64"/>
                  <a:pt x="369" y="1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6" name="Google Shape;10706;p242"/>
          <p:cNvSpPr/>
          <p:nvPr/>
        </p:nvSpPr>
        <p:spPr>
          <a:xfrm>
            <a:off x="3375361" y="4267503"/>
            <a:ext cx="661830" cy="666970"/>
          </a:xfrm>
          <a:custGeom>
            <a:rect b="b" l="l" r="r" t="t"/>
            <a:pathLst>
              <a:path extrusionOk="0" h="219" w="218">
                <a:moveTo>
                  <a:pt x="28" y="60"/>
                </a:moveTo>
                <a:cubicBezTo>
                  <a:pt x="0" y="105"/>
                  <a:pt x="15" y="164"/>
                  <a:pt x="60" y="191"/>
                </a:cubicBezTo>
                <a:cubicBezTo>
                  <a:pt x="105" y="219"/>
                  <a:pt x="164" y="204"/>
                  <a:pt x="191" y="159"/>
                </a:cubicBezTo>
                <a:cubicBezTo>
                  <a:pt x="218" y="114"/>
                  <a:pt x="204" y="55"/>
                  <a:pt x="159" y="28"/>
                </a:cubicBezTo>
                <a:cubicBezTo>
                  <a:pt x="114" y="0"/>
                  <a:pt x="55" y="15"/>
                  <a:pt x="28" y="6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7" name="Google Shape;10707;p242"/>
          <p:cNvSpPr/>
          <p:nvPr/>
        </p:nvSpPr>
        <p:spPr>
          <a:xfrm>
            <a:off x="3213438" y="4106865"/>
            <a:ext cx="988247" cy="988247"/>
          </a:xfrm>
          <a:custGeom>
            <a:rect b="b" l="l" r="r" t="t"/>
            <a:pathLst>
              <a:path extrusionOk="0" h="325" w="325">
                <a:moveTo>
                  <a:pt x="72" y="67"/>
                </a:moveTo>
                <a:cubicBezTo>
                  <a:pt x="67" y="71"/>
                  <a:pt x="62" y="77"/>
                  <a:pt x="57" y="82"/>
                </a:cubicBezTo>
                <a:cubicBezTo>
                  <a:pt x="57" y="82"/>
                  <a:pt x="57" y="82"/>
                  <a:pt x="57" y="82"/>
                </a:cubicBezTo>
                <a:cubicBezTo>
                  <a:pt x="26" y="72"/>
                  <a:pt x="26" y="72"/>
                  <a:pt x="26" y="72"/>
                </a:cubicBezTo>
                <a:cubicBezTo>
                  <a:pt x="11" y="101"/>
                  <a:pt x="11" y="101"/>
                  <a:pt x="11" y="101"/>
                </a:cubicBezTo>
                <a:cubicBezTo>
                  <a:pt x="37" y="122"/>
                  <a:pt x="37" y="122"/>
                  <a:pt x="37" y="122"/>
                </a:cubicBezTo>
                <a:cubicBezTo>
                  <a:pt x="35" y="129"/>
                  <a:pt x="33" y="136"/>
                  <a:pt x="32" y="143"/>
                </a:cubicBezTo>
                <a:cubicBezTo>
                  <a:pt x="31" y="143"/>
                  <a:pt x="31" y="143"/>
                  <a:pt x="31" y="143"/>
                </a:cubicBezTo>
                <a:cubicBezTo>
                  <a:pt x="0" y="149"/>
                  <a:pt x="0" y="149"/>
                  <a:pt x="0" y="149"/>
                </a:cubicBezTo>
                <a:cubicBezTo>
                  <a:pt x="0" y="182"/>
                  <a:pt x="0" y="182"/>
                  <a:pt x="0" y="182"/>
                </a:cubicBezTo>
                <a:cubicBezTo>
                  <a:pt x="33" y="187"/>
                  <a:pt x="33" y="187"/>
                  <a:pt x="33" y="187"/>
                </a:cubicBezTo>
                <a:cubicBezTo>
                  <a:pt x="34" y="194"/>
                  <a:pt x="36" y="201"/>
                  <a:pt x="38" y="208"/>
                </a:cubicBezTo>
                <a:cubicBezTo>
                  <a:pt x="38" y="208"/>
                  <a:pt x="38" y="208"/>
                  <a:pt x="38" y="208"/>
                </a:cubicBezTo>
                <a:cubicBezTo>
                  <a:pt x="13" y="229"/>
                  <a:pt x="13" y="229"/>
                  <a:pt x="13" y="229"/>
                </a:cubicBezTo>
                <a:cubicBezTo>
                  <a:pt x="30" y="257"/>
                  <a:pt x="30" y="257"/>
                  <a:pt x="30" y="257"/>
                </a:cubicBezTo>
                <a:cubicBezTo>
                  <a:pt x="61" y="247"/>
                  <a:pt x="61" y="247"/>
                  <a:pt x="61" y="247"/>
                </a:cubicBezTo>
                <a:cubicBezTo>
                  <a:pt x="66" y="252"/>
                  <a:pt x="68" y="256"/>
                  <a:pt x="76" y="262"/>
                </a:cubicBezTo>
                <a:cubicBezTo>
                  <a:pt x="76" y="263"/>
                  <a:pt x="76" y="263"/>
                  <a:pt x="76" y="263"/>
                </a:cubicBezTo>
                <a:cubicBezTo>
                  <a:pt x="64" y="292"/>
                  <a:pt x="64" y="292"/>
                  <a:pt x="64" y="292"/>
                </a:cubicBezTo>
                <a:cubicBezTo>
                  <a:pt x="92" y="309"/>
                  <a:pt x="92" y="309"/>
                  <a:pt x="92" y="309"/>
                </a:cubicBezTo>
                <a:cubicBezTo>
                  <a:pt x="114" y="285"/>
                  <a:pt x="114" y="285"/>
                  <a:pt x="114" y="285"/>
                </a:cubicBezTo>
                <a:cubicBezTo>
                  <a:pt x="123" y="288"/>
                  <a:pt x="132" y="291"/>
                  <a:pt x="141" y="292"/>
                </a:cubicBezTo>
                <a:cubicBezTo>
                  <a:pt x="141" y="293"/>
                  <a:pt x="141" y="293"/>
                  <a:pt x="141" y="293"/>
                </a:cubicBezTo>
                <a:cubicBezTo>
                  <a:pt x="147" y="325"/>
                  <a:pt x="147" y="325"/>
                  <a:pt x="147" y="325"/>
                </a:cubicBezTo>
                <a:cubicBezTo>
                  <a:pt x="179" y="324"/>
                  <a:pt x="179" y="324"/>
                  <a:pt x="179" y="324"/>
                </a:cubicBezTo>
                <a:cubicBezTo>
                  <a:pt x="186" y="292"/>
                  <a:pt x="186" y="292"/>
                  <a:pt x="186" y="292"/>
                </a:cubicBezTo>
                <a:cubicBezTo>
                  <a:pt x="196" y="290"/>
                  <a:pt x="206" y="287"/>
                  <a:pt x="216" y="283"/>
                </a:cubicBezTo>
                <a:cubicBezTo>
                  <a:pt x="217" y="283"/>
                  <a:pt x="217" y="283"/>
                  <a:pt x="217" y="283"/>
                </a:cubicBezTo>
                <a:cubicBezTo>
                  <a:pt x="239" y="307"/>
                  <a:pt x="239" y="307"/>
                  <a:pt x="239" y="307"/>
                </a:cubicBezTo>
                <a:cubicBezTo>
                  <a:pt x="266" y="288"/>
                  <a:pt x="266" y="288"/>
                  <a:pt x="266" y="288"/>
                </a:cubicBezTo>
                <a:cubicBezTo>
                  <a:pt x="253" y="258"/>
                  <a:pt x="253" y="258"/>
                  <a:pt x="253" y="258"/>
                </a:cubicBezTo>
                <a:cubicBezTo>
                  <a:pt x="253" y="258"/>
                  <a:pt x="253" y="258"/>
                  <a:pt x="253" y="258"/>
                </a:cubicBezTo>
                <a:cubicBezTo>
                  <a:pt x="258" y="253"/>
                  <a:pt x="263" y="248"/>
                  <a:pt x="268" y="242"/>
                </a:cubicBezTo>
                <a:cubicBezTo>
                  <a:pt x="268" y="242"/>
                  <a:pt x="268" y="242"/>
                  <a:pt x="268" y="242"/>
                </a:cubicBezTo>
                <a:cubicBezTo>
                  <a:pt x="299" y="252"/>
                  <a:pt x="299" y="252"/>
                  <a:pt x="299" y="252"/>
                </a:cubicBezTo>
                <a:cubicBezTo>
                  <a:pt x="314" y="223"/>
                  <a:pt x="314" y="223"/>
                  <a:pt x="314" y="223"/>
                </a:cubicBezTo>
                <a:cubicBezTo>
                  <a:pt x="288" y="202"/>
                  <a:pt x="288" y="202"/>
                  <a:pt x="288" y="202"/>
                </a:cubicBezTo>
                <a:cubicBezTo>
                  <a:pt x="288" y="202"/>
                  <a:pt x="288" y="202"/>
                  <a:pt x="288" y="202"/>
                </a:cubicBezTo>
                <a:cubicBezTo>
                  <a:pt x="290" y="195"/>
                  <a:pt x="292" y="189"/>
                  <a:pt x="293" y="182"/>
                </a:cubicBezTo>
                <a:cubicBezTo>
                  <a:pt x="294" y="182"/>
                  <a:pt x="294" y="182"/>
                  <a:pt x="294" y="182"/>
                </a:cubicBezTo>
                <a:cubicBezTo>
                  <a:pt x="325" y="175"/>
                  <a:pt x="325" y="175"/>
                  <a:pt x="325" y="175"/>
                </a:cubicBezTo>
                <a:cubicBezTo>
                  <a:pt x="325" y="143"/>
                  <a:pt x="325" y="143"/>
                  <a:pt x="325" y="143"/>
                </a:cubicBezTo>
                <a:cubicBezTo>
                  <a:pt x="292" y="137"/>
                  <a:pt x="292" y="137"/>
                  <a:pt x="292" y="137"/>
                </a:cubicBezTo>
                <a:cubicBezTo>
                  <a:pt x="292" y="137"/>
                  <a:pt x="292" y="137"/>
                  <a:pt x="292" y="137"/>
                </a:cubicBezTo>
                <a:cubicBezTo>
                  <a:pt x="290" y="130"/>
                  <a:pt x="288" y="123"/>
                  <a:pt x="286" y="117"/>
                </a:cubicBezTo>
                <a:cubicBezTo>
                  <a:pt x="287" y="116"/>
                  <a:pt x="287" y="116"/>
                  <a:pt x="287" y="116"/>
                </a:cubicBezTo>
                <a:cubicBezTo>
                  <a:pt x="312" y="96"/>
                  <a:pt x="312" y="96"/>
                  <a:pt x="312" y="96"/>
                </a:cubicBezTo>
                <a:cubicBezTo>
                  <a:pt x="295" y="67"/>
                  <a:pt x="295" y="67"/>
                  <a:pt x="295" y="67"/>
                </a:cubicBezTo>
                <a:cubicBezTo>
                  <a:pt x="264" y="78"/>
                  <a:pt x="264" y="78"/>
                  <a:pt x="264" y="78"/>
                </a:cubicBezTo>
                <a:cubicBezTo>
                  <a:pt x="262" y="77"/>
                  <a:pt x="262" y="77"/>
                  <a:pt x="262" y="77"/>
                </a:cubicBezTo>
                <a:cubicBezTo>
                  <a:pt x="257" y="71"/>
                  <a:pt x="253" y="67"/>
                  <a:pt x="245" y="61"/>
                </a:cubicBezTo>
                <a:cubicBezTo>
                  <a:pt x="246" y="59"/>
                  <a:pt x="246" y="59"/>
                  <a:pt x="246" y="59"/>
                </a:cubicBezTo>
                <a:cubicBezTo>
                  <a:pt x="259" y="36"/>
                  <a:pt x="259" y="36"/>
                  <a:pt x="259" y="36"/>
                </a:cubicBezTo>
                <a:cubicBezTo>
                  <a:pt x="231" y="18"/>
                  <a:pt x="231" y="18"/>
                  <a:pt x="231" y="18"/>
                </a:cubicBezTo>
                <a:cubicBezTo>
                  <a:pt x="210" y="41"/>
                  <a:pt x="210" y="41"/>
                  <a:pt x="210" y="41"/>
                </a:cubicBezTo>
                <a:cubicBezTo>
                  <a:pt x="210" y="41"/>
                  <a:pt x="210" y="41"/>
                  <a:pt x="210" y="41"/>
                </a:cubicBezTo>
                <a:cubicBezTo>
                  <a:pt x="201" y="37"/>
                  <a:pt x="193" y="34"/>
                  <a:pt x="184" y="33"/>
                </a:cubicBezTo>
                <a:cubicBezTo>
                  <a:pt x="184" y="31"/>
                  <a:pt x="184" y="31"/>
                  <a:pt x="184" y="31"/>
                </a:cubicBezTo>
                <a:cubicBezTo>
                  <a:pt x="178" y="0"/>
                  <a:pt x="178" y="0"/>
                  <a:pt x="178" y="0"/>
                </a:cubicBezTo>
                <a:cubicBezTo>
                  <a:pt x="146" y="0"/>
                  <a:pt x="146" y="0"/>
                  <a:pt x="146" y="0"/>
                </a:cubicBezTo>
                <a:cubicBezTo>
                  <a:pt x="139" y="32"/>
                  <a:pt x="139" y="32"/>
                  <a:pt x="139" y="32"/>
                </a:cubicBezTo>
                <a:cubicBezTo>
                  <a:pt x="139" y="33"/>
                  <a:pt x="139" y="33"/>
                  <a:pt x="139" y="33"/>
                </a:cubicBezTo>
                <a:cubicBezTo>
                  <a:pt x="129" y="34"/>
                  <a:pt x="119" y="37"/>
                  <a:pt x="109" y="42"/>
                </a:cubicBezTo>
                <a:cubicBezTo>
                  <a:pt x="108" y="41"/>
                  <a:pt x="108" y="41"/>
                  <a:pt x="108" y="41"/>
                </a:cubicBezTo>
                <a:cubicBezTo>
                  <a:pt x="86" y="18"/>
                  <a:pt x="86" y="18"/>
                  <a:pt x="86" y="18"/>
                </a:cubicBezTo>
                <a:cubicBezTo>
                  <a:pt x="59" y="36"/>
                  <a:pt x="59" y="36"/>
                  <a:pt x="59" y="36"/>
                </a:cubicBezTo>
                <a:cubicBezTo>
                  <a:pt x="72" y="66"/>
                  <a:pt x="72" y="66"/>
                  <a:pt x="72" y="66"/>
                </a:cubicBezTo>
                <a:lnTo>
                  <a:pt x="72" y="67"/>
                </a:lnTo>
                <a:close/>
                <a:moveTo>
                  <a:pt x="219" y="69"/>
                </a:moveTo>
                <a:cubicBezTo>
                  <a:pt x="271" y="100"/>
                  <a:pt x="287" y="167"/>
                  <a:pt x="256" y="219"/>
                </a:cubicBezTo>
                <a:cubicBezTo>
                  <a:pt x="224" y="271"/>
                  <a:pt x="157" y="287"/>
                  <a:pt x="106" y="256"/>
                </a:cubicBezTo>
                <a:cubicBezTo>
                  <a:pt x="54" y="225"/>
                  <a:pt x="37" y="157"/>
                  <a:pt x="69" y="106"/>
                </a:cubicBezTo>
                <a:cubicBezTo>
                  <a:pt x="100" y="54"/>
                  <a:pt x="167" y="38"/>
                  <a:pt x="219" y="6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8" name="Google Shape;10708;p242"/>
          <p:cNvSpPr/>
          <p:nvPr/>
        </p:nvSpPr>
        <p:spPr>
          <a:xfrm>
            <a:off x="824424" y="3991205"/>
            <a:ext cx="379106" cy="334127"/>
          </a:xfrm>
          <a:custGeom>
            <a:rect b="b" l="l" r="r" t="t"/>
            <a:pathLst>
              <a:path extrusionOk="0" h="110" w="125">
                <a:moveTo>
                  <a:pt x="113" y="62"/>
                </a:moveTo>
                <a:cubicBezTo>
                  <a:pt x="124" y="70"/>
                  <a:pt x="125" y="86"/>
                  <a:pt x="117" y="97"/>
                </a:cubicBezTo>
                <a:cubicBezTo>
                  <a:pt x="109" y="108"/>
                  <a:pt x="93" y="110"/>
                  <a:pt x="82" y="102"/>
                </a:cubicBezTo>
                <a:cubicBezTo>
                  <a:pt x="13" y="49"/>
                  <a:pt x="13" y="49"/>
                  <a:pt x="13" y="49"/>
                </a:cubicBezTo>
                <a:cubicBezTo>
                  <a:pt x="2" y="41"/>
                  <a:pt x="0" y="25"/>
                  <a:pt x="9" y="14"/>
                </a:cubicBezTo>
                <a:cubicBezTo>
                  <a:pt x="17" y="3"/>
                  <a:pt x="33" y="0"/>
                  <a:pt x="44" y="9"/>
                </a:cubicBezTo>
                <a:lnTo>
                  <a:pt x="113" y="6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9" name="Google Shape;10709;p242"/>
          <p:cNvSpPr/>
          <p:nvPr/>
        </p:nvSpPr>
        <p:spPr>
          <a:xfrm>
            <a:off x="571258" y="4727571"/>
            <a:ext cx="426656" cy="218468"/>
          </a:xfrm>
          <a:custGeom>
            <a:rect b="b" l="l" r="r" t="t"/>
            <a:pathLst>
              <a:path extrusionOk="0" h="72" w="140">
                <a:moveTo>
                  <a:pt x="117" y="20"/>
                </a:moveTo>
                <a:cubicBezTo>
                  <a:pt x="131" y="22"/>
                  <a:pt x="140" y="36"/>
                  <a:pt x="137" y="49"/>
                </a:cubicBezTo>
                <a:cubicBezTo>
                  <a:pt x="134" y="63"/>
                  <a:pt x="121" y="72"/>
                  <a:pt x="108" y="69"/>
                </a:cubicBezTo>
                <a:cubicBezTo>
                  <a:pt x="22" y="52"/>
                  <a:pt x="22" y="52"/>
                  <a:pt x="22" y="52"/>
                </a:cubicBezTo>
                <a:cubicBezTo>
                  <a:pt x="9" y="50"/>
                  <a:pt x="0" y="37"/>
                  <a:pt x="3" y="23"/>
                </a:cubicBezTo>
                <a:cubicBezTo>
                  <a:pt x="6" y="9"/>
                  <a:pt x="19" y="0"/>
                  <a:pt x="32" y="3"/>
                </a:cubicBezTo>
                <a:lnTo>
                  <a:pt x="117" y="2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10" name="Google Shape;10710;p242"/>
          <p:cNvSpPr/>
          <p:nvPr/>
        </p:nvSpPr>
        <p:spPr>
          <a:xfrm>
            <a:off x="757599" y="5433095"/>
            <a:ext cx="422800" cy="240315"/>
          </a:xfrm>
          <a:custGeom>
            <a:rect b="b" l="l" r="r" t="t"/>
            <a:pathLst>
              <a:path extrusionOk="0" h="79" w="139">
                <a:moveTo>
                  <a:pt x="105" y="4"/>
                </a:moveTo>
                <a:cubicBezTo>
                  <a:pt x="118" y="0"/>
                  <a:pt x="132" y="8"/>
                  <a:pt x="136" y="22"/>
                </a:cubicBezTo>
                <a:cubicBezTo>
                  <a:pt x="139" y="35"/>
                  <a:pt x="131" y="49"/>
                  <a:pt x="118" y="52"/>
                </a:cubicBezTo>
                <a:cubicBezTo>
                  <a:pt x="34" y="75"/>
                  <a:pt x="34" y="75"/>
                  <a:pt x="34" y="75"/>
                </a:cubicBezTo>
                <a:cubicBezTo>
                  <a:pt x="21" y="79"/>
                  <a:pt x="7" y="71"/>
                  <a:pt x="4" y="57"/>
                </a:cubicBezTo>
                <a:cubicBezTo>
                  <a:pt x="0" y="44"/>
                  <a:pt x="8" y="30"/>
                  <a:pt x="21" y="26"/>
                </a:cubicBezTo>
                <a:lnTo>
                  <a:pt x="105" y="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11" name="Google Shape;10711;p242"/>
          <p:cNvSpPr/>
          <p:nvPr/>
        </p:nvSpPr>
        <p:spPr>
          <a:xfrm>
            <a:off x="3544995" y="5433095"/>
            <a:ext cx="425371" cy="240315"/>
          </a:xfrm>
          <a:custGeom>
            <a:rect b="b" l="l" r="r" t="t"/>
            <a:pathLst>
              <a:path extrusionOk="0" h="79" w="140">
                <a:moveTo>
                  <a:pt x="35" y="4"/>
                </a:moveTo>
                <a:cubicBezTo>
                  <a:pt x="21" y="0"/>
                  <a:pt x="8" y="8"/>
                  <a:pt x="4" y="22"/>
                </a:cubicBezTo>
                <a:cubicBezTo>
                  <a:pt x="0" y="35"/>
                  <a:pt x="8" y="49"/>
                  <a:pt x="21" y="52"/>
                </a:cubicBezTo>
                <a:cubicBezTo>
                  <a:pt x="105" y="75"/>
                  <a:pt x="105" y="75"/>
                  <a:pt x="105" y="75"/>
                </a:cubicBezTo>
                <a:cubicBezTo>
                  <a:pt x="119" y="79"/>
                  <a:pt x="132" y="71"/>
                  <a:pt x="136" y="57"/>
                </a:cubicBezTo>
                <a:cubicBezTo>
                  <a:pt x="140" y="44"/>
                  <a:pt x="132" y="30"/>
                  <a:pt x="119" y="26"/>
                </a:cubicBezTo>
                <a:lnTo>
                  <a:pt x="35" y="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12" name="Google Shape;10712;p242"/>
          <p:cNvSpPr/>
          <p:nvPr/>
        </p:nvSpPr>
        <p:spPr>
          <a:xfrm>
            <a:off x="1140561" y="3748320"/>
            <a:ext cx="2335039" cy="2748843"/>
          </a:xfrm>
          <a:custGeom>
            <a:rect b="b" l="l" r="r" t="t"/>
            <a:pathLst>
              <a:path extrusionOk="0" h="904" w="768">
                <a:moveTo>
                  <a:pt x="702" y="412"/>
                </a:moveTo>
                <a:cubicBezTo>
                  <a:pt x="694" y="485"/>
                  <a:pt x="661" y="552"/>
                  <a:pt x="611" y="601"/>
                </a:cubicBezTo>
                <a:cubicBezTo>
                  <a:pt x="611" y="602"/>
                  <a:pt x="611" y="602"/>
                  <a:pt x="611" y="602"/>
                </a:cubicBezTo>
                <a:cubicBezTo>
                  <a:pt x="610" y="603"/>
                  <a:pt x="609" y="603"/>
                  <a:pt x="609" y="604"/>
                </a:cubicBezTo>
                <a:cubicBezTo>
                  <a:pt x="609" y="604"/>
                  <a:pt x="608" y="605"/>
                  <a:pt x="606" y="606"/>
                </a:cubicBezTo>
                <a:cubicBezTo>
                  <a:pt x="606" y="607"/>
                  <a:pt x="606" y="607"/>
                  <a:pt x="606" y="607"/>
                </a:cubicBezTo>
                <a:cubicBezTo>
                  <a:pt x="595" y="619"/>
                  <a:pt x="556" y="665"/>
                  <a:pt x="536" y="735"/>
                </a:cubicBezTo>
                <a:cubicBezTo>
                  <a:pt x="528" y="762"/>
                  <a:pt x="523" y="793"/>
                  <a:pt x="523" y="827"/>
                </a:cubicBezTo>
                <a:cubicBezTo>
                  <a:pt x="523" y="829"/>
                  <a:pt x="523" y="831"/>
                  <a:pt x="523" y="833"/>
                </a:cubicBezTo>
                <a:cubicBezTo>
                  <a:pt x="523" y="833"/>
                  <a:pt x="522" y="835"/>
                  <a:pt x="521" y="837"/>
                </a:cubicBezTo>
                <a:cubicBezTo>
                  <a:pt x="519" y="839"/>
                  <a:pt x="514" y="842"/>
                  <a:pt x="504" y="844"/>
                </a:cubicBezTo>
                <a:cubicBezTo>
                  <a:pt x="274" y="844"/>
                  <a:pt x="274" y="844"/>
                  <a:pt x="274" y="844"/>
                </a:cubicBezTo>
                <a:cubicBezTo>
                  <a:pt x="265" y="842"/>
                  <a:pt x="260" y="840"/>
                  <a:pt x="257" y="837"/>
                </a:cubicBezTo>
                <a:cubicBezTo>
                  <a:pt x="256" y="836"/>
                  <a:pt x="255" y="833"/>
                  <a:pt x="255" y="832"/>
                </a:cubicBezTo>
                <a:cubicBezTo>
                  <a:pt x="256" y="830"/>
                  <a:pt x="256" y="830"/>
                  <a:pt x="256" y="827"/>
                </a:cubicBezTo>
                <a:cubicBezTo>
                  <a:pt x="256" y="794"/>
                  <a:pt x="251" y="764"/>
                  <a:pt x="243" y="737"/>
                </a:cubicBezTo>
                <a:cubicBezTo>
                  <a:pt x="227" y="683"/>
                  <a:pt x="201" y="643"/>
                  <a:pt x="185" y="622"/>
                </a:cubicBezTo>
                <a:cubicBezTo>
                  <a:pt x="180" y="616"/>
                  <a:pt x="175" y="610"/>
                  <a:pt x="170" y="604"/>
                </a:cubicBezTo>
                <a:cubicBezTo>
                  <a:pt x="159" y="593"/>
                  <a:pt x="146" y="583"/>
                  <a:pt x="136" y="571"/>
                </a:cubicBezTo>
                <a:cubicBezTo>
                  <a:pt x="125" y="558"/>
                  <a:pt x="116" y="544"/>
                  <a:pt x="109" y="530"/>
                </a:cubicBezTo>
                <a:cubicBezTo>
                  <a:pt x="94" y="501"/>
                  <a:pt x="81" y="469"/>
                  <a:pt x="75" y="436"/>
                </a:cubicBezTo>
                <a:cubicBezTo>
                  <a:pt x="72" y="417"/>
                  <a:pt x="70" y="397"/>
                  <a:pt x="70" y="378"/>
                </a:cubicBezTo>
                <a:cubicBezTo>
                  <a:pt x="70" y="219"/>
                  <a:pt x="189" y="87"/>
                  <a:pt x="342" y="65"/>
                </a:cubicBezTo>
                <a:cubicBezTo>
                  <a:pt x="305" y="0"/>
                  <a:pt x="305" y="0"/>
                  <a:pt x="305" y="0"/>
                </a:cubicBezTo>
                <a:cubicBezTo>
                  <a:pt x="131" y="38"/>
                  <a:pt x="0" y="193"/>
                  <a:pt x="0" y="378"/>
                </a:cubicBezTo>
                <a:cubicBezTo>
                  <a:pt x="0" y="494"/>
                  <a:pt x="51" y="598"/>
                  <a:pt x="132" y="669"/>
                </a:cubicBezTo>
                <a:cubicBezTo>
                  <a:pt x="151" y="694"/>
                  <a:pt x="185" y="750"/>
                  <a:pt x="186" y="825"/>
                </a:cubicBezTo>
                <a:cubicBezTo>
                  <a:pt x="184" y="841"/>
                  <a:pt x="188" y="864"/>
                  <a:pt x="204" y="883"/>
                </a:cubicBezTo>
                <a:cubicBezTo>
                  <a:pt x="210" y="890"/>
                  <a:pt x="218" y="897"/>
                  <a:pt x="226" y="902"/>
                </a:cubicBezTo>
                <a:cubicBezTo>
                  <a:pt x="380" y="903"/>
                  <a:pt x="380" y="903"/>
                  <a:pt x="380" y="903"/>
                </a:cubicBezTo>
                <a:cubicBezTo>
                  <a:pt x="547" y="904"/>
                  <a:pt x="547" y="904"/>
                  <a:pt x="547" y="904"/>
                </a:cubicBezTo>
                <a:cubicBezTo>
                  <a:pt x="558" y="899"/>
                  <a:pt x="567" y="892"/>
                  <a:pt x="575" y="883"/>
                </a:cubicBezTo>
                <a:cubicBezTo>
                  <a:pt x="590" y="864"/>
                  <a:pt x="594" y="841"/>
                  <a:pt x="593" y="825"/>
                </a:cubicBezTo>
                <a:cubicBezTo>
                  <a:pt x="594" y="723"/>
                  <a:pt x="657" y="655"/>
                  <a:pt x="658" y="654"/>
                </a:cubicBezTo>
                <a:cubicBezTo>
                  <a:pt x="660" y="653"/>
                  <a:pt x="661" y="652"/>
                  <a:pt x="662" y="650"/>
                </a:cubicBezTo>
                <a:cubicBezTo>
                  <a:pt x="717" y="595"/>
                  <a:pt x="755" y="522"/>
                  <a:pt x="768" y="442"/>
                </a:cubicBezTo>
                <a:cubicBezTo>
                  <a:pt x="750" y="433"/>
                  <a:pt x="720" y="420"/>
                  <a:pt x="702" y="412"/>
                </a:cubicBezTo>
                <a:close/>
              </a:path>
            </a:pathLst>
          </a:custGeom>
          <a:solidFill>
            <a:srgbClr val="798D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713" name="Google Shape;10713;p242"/>
          <p:cNvGrpSpPr/>
          <p:nvPr/>
        </p:nvGrpSpPr>
        <p:grpSpPr>
          <a:xfrm>
            <a:off x="5264831" y="1916231"/>
            <a:ext cx="2787712" cy="2161545"/>
            <a:chOff x="1008061" y="1876258"/>
            <a:chExt cx="3503351" cy="2161545"/>
          </a:xfrm>
        </p:grpSpPr>
        <p:sp>
          <p:nvSpPr>
            <p:cNvPr id="10714" name="Google Shape;10714;p242"/>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715" name="Google Shape;10715;p242"/>
            <p:cNvSpPr/>
            <p:nvPr/>
          </p:nvSpPr>
          <p:spPr>
            <a:xfrm>
              <a:off x="1008062" y="1876258"/>
              <a:ext cx="3503350" cy="709851"/>
            </a:xfrm>
            <a:prstGeom prst="round2SameRect">
              <a:avLst>
                <a:gd fmla="val 16667" name="adj1"/>
                <a:gd fmla="val 0" name="adj2"/>
              </a:avLst>
            </a:prstGeom>
            <a:solidFill>
              <a:schemeClr val="accent1"/>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01</a:t>
              </a:r>
              <a:endParaRPr sz="2800">
                <a:solidFill>
                  <a:srgbClr val="FFFFFF"/>
                </a:solidFill>
                <a:latin typeface="Lato Light"/>
                <a:ea typeface="Lato Light"/>
                <a:cs typeface="Lato Light"/>
                <a:sym typeface="Lato Light"/>
              </a:endParaRPr>
            </a:p>
          </p:txBody>
        </p:sp>
      </p:grpSp>
      <p:grpSp>
        <p:nvGrpSpPr>
          <p:cNvPr id="10716" name="Google Shape;10716;p242"/>
          <p:cNvGrpSpPr/>
          <p:nvPr/>
        </p:nvGrpSpPr>
        <p:grpSpPr>
          <a:xfrm>
            <a:off x="8422654" y="1916231"/>
            <a:ext cx="2787712" cy="2161545"/>
            <a:chOff x="1008061" y="1876258"/>
            <a:chExt cx="3503351" cy="2161545"/>
          </a:xfrm>
        </p:grpSpPr>
        <p:sp>
          <p:nvSpPr>
            <p:cNvPr id="10717" name="Google Shape;10717;p242"/>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718" name="Google Shape;10718;p242"/>
            <p:cNvSpPr/>
            <p:nvPr/>
          </p:nvSpPr>
          <p:spPr>
            <a:xfrm>
              <a:off x="1008062" y="1876258"/>
              <a:ext cx="3503350" cy="709851"/>
            </a:xfrm>
            <a:prstGeom prst="round2SameRect">
              <a:avLst>
                <a:gd fmla="val 16667" name="adj1"/>
                <a:gd fmla="val 0" name="adj2"/>
              </a:avLst>
            </a:prstGeom>
            <a:solidFill>
              <a:schemeClr val="accent2"/>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03</a:t>
              </a:r>
              <a:endParaRPr sz="2800">
                <a:solidFill>
                  <a:srgbClr val="FFFFFF"/>
                </a:solidFill>
                <a:latin typeface="Lato Light"/>
                <a:ea typeface="Lato Light"/>
                <a:cs typeface="Lato Light"/>
                <a:sym typeface="Lato Light"/>
              </a:endParaRPr>
            </a:p>
          </p:txBody>
        </p:sp>
      </p:grpSp>
      <p:grpSp>
        <p:nvGrpSpPr>
          <p:cNvPr id="10719" name="Google Shape;10719;p242"/>
          <p:cNvGrpSpPr/>
          <p:nvPr/>
        </p:nvGrpSpPr>
        <p:grpSpPr>
          <a:xfrm>
            <a:off x="5264831" y="4273948"/>
            <a:ext cx="2787712" cy="2161545"/>
            <a:chOff x="1008061" y="1876258"/>
            <a:chExt cx="3503351" cy="2161545"/>
          </a:xfrm>
        </p:grpSpPr>
        <p:sp>
          <p:nvSpPr>
            <p:cNvPr id="10720" name="Google Shape;10720;p242"/>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721" name="Google Shape;10721;p242"/>
            <p:cNvSpPr/>
            <p:nvPr/>
          </p:nvSpPr>
          <p:spPr>
            <a:xfrm>
              <a:off x="1008062" y="1876258"/>
              <a:ext cx="3503350" cy="709851"/>
            </a:xfrm>
            <a:prstGeom prst="round2SameRect">
              <a:avLst>
                <a:gd fmla="val 16667" name="adj1"/>
                <a:gd fmla="val 0" name="adj2"/>
              </a:avLst>
            </a:prstGeom>
            <a:solidFill>
              <a:schemeClr val="accent3"/>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02</a:t>
              </a:r>
              <a:endParaRPr sz="2800">
                <a:solidFill>
                  <a:srgbClr val="FFFFFF"/>
                </a:solidFill>
                <a:latin typeface="Lato Light"/>
                <a:ea typeface="Lato Light"/>
                <a:cs typeface="Lato Light"/>
                <a:sym typeface="Lato Light"/>
              </a:endParaRPr>
            </a:p>
          </p:txBody>
        </p:sp>
      </p:grpSp>
      <p:grpSp>
        <p:nvGrpSpPr>
          <p:cNvPr id="10722" name="Google Shape;10722;p242"/>
          <p:cNvGrpSpPr/>
          <p:nvPr/>
        </p:nvGrpSpPr>
        <p:grpSpPr>
          <a:xfrm>
            <a:off x="8422654" y="4273948"/>
            <a:ext cx="2787712" cy="2161545"/>
            <a:chOff x="1008061" y="1876258"/>
            <a:chExt cx="3503351" cy="2161545"/>
          </a:xfrm>
        </p:grpSpPr>
        <p:sp>
          <p:nvSpPr>
            <p:cNvPr id="10723" name="Google Shape;10723;p242"/>
            <p:cNvSpPr/>
            <p:nvPr/>
          </p:nvSpPr>
          <p:spPr>
            <a:xfrm>
              <a:off x="1008061" y="2308587"/>
              <a:ext cx="3503351" cy="1729216"/>
            </a:xfrm>
            <a:prstGeom prst="roundRect">
              <a:avLst>
                <a:gd fmla="val 6226" name="adj"/>
              </a:avLst>
            </a:prstGeom>
            <a:solidFill>
              <a:srgbClr val="D8D8D8">
                <a:alpha val="20000"/>
              </a:srgbClr>
            </a:solidFill>
            <a:ln>
              <a:noFill/>
            </a:ln>
          </p:spPr>
          <p:txBody>
            <a:bodyPr anchorCtr="0" anchor="t" bIns="274300" lIns="182875" spcFirstLastPara="1" rIns="91425" wrap="square" tIns="365750">
              <a:noAutofit/>
            </a:bodyPr>
            <a:lstStyle/>
            <a:p>
              <a:pPr indent="0" lvl="0" marL="0" marR="0" rtl="0" algn="l">
                <a:lnSpc>
                  <a:spcPct val="120000"/>
                </a:lnSpc>
                <a:spcBef>
                  <a:spcPts val="0"/>
                </a:spcBef>
                <a:spcAft>
                  <a:spcPts val="0"/>
                </a:spcAft>
                <a:buNone/>
              </a:pPr>
              <a:r>
                <a:rPr lang="en-US" sz="1400">
                  <a:solidFill>
                    <a:schemeClr val="dk1"/>
                  </a:solidFill>
                  <a:latin typeface="Lato Light"/>
                  <a:ea typeface="Lato Light"/>
                  <a:cs typeface="Lato Light"/>
                  <a:sym typeface="Lato Light"/>
                </a:rPr>
                <a:t>To edit the hyperlink, right-click and select “edit hyperlink”, then you can chose any other location. </a:t>
              </a:r>
              <a:endParaRPr sz="1400">
                <a:solidFill>
                  <a:schemeClr val="dk1"/>
                </a:solidFill>
                <a:latin typeface="Lato Light"/>
                <a:ea typeface="Lato Light"/>
                <a:cs typeface="Lato Light"/>
                <a:sym typeface="Lato Light"/>
              </a:endParaRPr>
            </a:p>
          </p:txBody>
        </p:sp>
        <p:sp>
          <p:nvSpPr>
            <p:cNvPr id="10724" name="Google Shape;10724;p242"/>
            <p:cNvSpPr/>
            <p:nvPr/>
          </p:nvSpPr>
          <p:spPr>
            <a:xfrm>
              <a:off x="1008062" y="1876258"/>
              <a:ext cx="3503350" cy="709851"/>
            </a:xfrm>
            <a:prstGeom prst="round2SameRect">
              <a:avLst>
                <a:gd fmla="val 16667" name="adj1"/>
                <a:gd fmla="val 0" name="adj2"/>
              </a:avLst>
            </a:prstGeom>
            <a:solidFill>
              <a:schemeClr val="accent4"/>
            </a:solidFill>
            <a:ln>
              <a:noFill/>
            </a:ln>
          </p:spPr>
          <p:txBody>
            <a:bodyPr anchorCtr="0" anchor="t" bIns="121900" lIns="243825" spcFirstLastPara="1" rIns="243825" wrap="square" tIns="121900">
              <a:noAutofit/>
            </a:bodyPr>
            <a:lstStyle/>
            <a:p>
              <a:pPr indent="0" lvl="0" marL="0" marR="0" rtl="0" algn="l">
                <a:spcBef>
                  <a:spcPts val="0"/>
                </a:spcBef>
                <a:spcAft>
                  <a:spcPts val="0"/>
                </a:spcAft>
                <a:buNone/>
              </a:pPr>
              <a:r>
                <a:rPr lang="en-US" sz="2800">
                  <a:solidFill>
                    <a:srgbClr val="FFFFFF"/>
                  </a:solidFill>
                  <a:latin typeface="Lato Light"/>
                  <a:ea typeface="Lato Light"/>
                  <a:cs typeface="Lato Light"/>
                  <a:sym typeface="Lato Light"/>
                </a:rPr>
                <a:t>Option 04</a:t>
              </a:r>
              <a:endParaRPr sz="2800">
                <a:solidFill>
                  <a:srgbClr val="FFFFFF"/>
                </a:solidFill>
                <a:latin typeface="Lato Light"/>
                <a:ea typeface="Lato Light"/>
                <a:cs typeface="Lato Light"/>
                <a:sym typeface="Lato Light"/>
              </a:endParaRPr>
            </a:p>
          </p:txBody>
        </p:sp>
      </p:grpSp>
      <p:sp>
        <p:nvSpPr>
          <p:cNvPr id="10725" name="Google Shape;10725;p242"/>
          <p:cNvSpPr/>
          <p:nvPr/>
        </p:nvSpPr>
        <p:spPr>
          <a:xfrm>
            <a:off x="2556811" y="3063379"/>
            <a:ext cx="818550" cy="520562"/>
          </a:xfrm>
          <a:custGeom>
            <a:rect b="b" l="l" r="r" t="t"/>
            <a:pathLst>
              <a:path extrusionOk="0" h="460" w="794">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726" name="Google Shape;10726;p242"/>
          <p:cNvGrpSpPr/>
          <p:nvPr/>
        </p:nvGrpSpPr>
        <p:grpSpPr>
          <a:xfrm>
            <a:off x="3556247" y="4453523"/>
            <a:ext cx="285048" cy="294929"/>
            <a:chOff x="3878263" y="706438"/>
            <a:chExt cx="312737" cy="317500"/>
          </a:xfrm>
        </p:grpSpPr>
        <p:sp>
          <p:nvSpPr>
            <p:cNvPr id="10727" name="Google Shape;10727;p242"/>
            <p:cNvSpPr/>
            <p:nvPr/>
          </p:nvSpPr>
          <p:spPr>
            <a:xfrm>
              <a:off x="4044950" y="750888"/>
              <a:ext cx="79375" cy="101600"/>
            </a:xfrm>
            <a:custGeom>
              <a:rect b="b" l="l" r="r" t="t"/>
              <a:pathLst>
                <a:path extrusionOk="0" h="178" w="142">
                  <a:moveTo>
                    <a:pt x="138" y="139"/>
                  </a:moveTo>
                  <a:cubicBezTo>
                    <a:pt x="135" y="137"/>
                    <a:pt x="131" y="138"/>
                    <a:pt x="129" y="141"/>
                  </a:cubicBezTo>
                  <a:cubicBezTo>
                    <a:pt x="118" y="157"/>
                    <a:pt x="106" y="164"/>
                    <a:pt x="90" y="164"/>
                  </a:cubicBezTo>
                  <a:cubicBezTo>
                    <a:pt x="64" y="164"/>
                    <a:pt x="46" y="146"/>
                    <a:pt x="40" y="115"/>
                  </a:cubicBezTo>
                  <a:cubicBezTo>
                    <a:pt x="91" y="115"/>
                    <a:pt x="91" y="115"/>
                    <a:pt x="91" y="115"/>
                  </a:cubicBezTo>
                  <a:cubicBezTo>
                    <a:pt x="94" y="115"/>
                    <a:pt x="98" y="112"/>
                    <a:pt x="98" y="108"/>
                  </a:cubicBezTo>
                  <a:cubicBezTo>
                    <a:pt x="98" y="104"/>
                    <a:pt x="94" y="101"/>
                    <a:pt x="91" y="101"/>
                  </a:cubicBezTo>
                  <a:cubicBezTo>
                    <a:pt x="38" y="101"/>
                    <a:pt x="38" y="101"/>
                    <a:pt x="38" y="101"/>
                  </a:cubicBezTo>
                  <a:cubicBezTo>
                    <a:pt x="37" y="97"/>
                    <a:pt x="37" y="93"/>
                    <a:pt x="37" y="89"/>
                  </a:cubicBezTo>
                  <a:cubicBezTo>
                    <a:pt x="37" y="85"/>
                    <a:pt x="37" y="82"/>
                    <a:pt x="37" y="78"/>
                  </a:cubicBezTo>
                  <a:cubicBezTo>
                    <a:pt x="91" y="78"/>
                    <a:pt x="91" y="78"/>
                    <a:pt x="91" y="78"/>
                  </a:cubicBezTo>
                  <a:cubicBezTo>
                    <a:pt x="94" y="78"/>
                    <a:pt x="98" y="75"/>
                    <a:pt x="98" y="71"/>
                  </a:cubicBezTo>
                  <a:cubicBezTo>
                    <a:pt x="98" y="67"/>
                    <a:pt x="94" y="64"/>
                    <a:pt x="91" y="64"/>
                  </a:cubicBezTo>
                  <a:cubicBezTo>
                    <a:pt x="39" y="64"/>
                    <a:pt x="39" y="64"/>
                    <a:pt x="39" y="64"/>
                  </a:cubicBezTo>
                  <a:cubicBezTo>
                    <a:pt x="42" y="52"/>
                    <a:pt x="46" y="42"/>
                    <a:pt x="52" y="34"/>
                  </a:cubicBezTo>
                  <a:cubicBezTo>
                    <a:pt x="61" y="21"/>
                    <a:pt x="75" y="14"/>
                    <a:pt x="90" y="14"/>
                  </a:cubicBezTo>
                  <a:cubicBezTo>
                    <a:pt x="106" y="14"/>
                    <a:pt x="118" y="21"/>
                    <a:pt x="129" y="37"/>
                  </a:cubicBezTo>
                  <a:cubicBezTo>
                    <a:pt x="131" y="40"/>
                    <a:pt x="135" y="41"/>
                    <a:pt x="138" y="39"/>
                  </a:cubicBezTo>
                  <a:cubicBezTo>
                    <a:pt x="142" y="36"/>
                    <a:pt x="142" y="32"/>
                    <a:pt x="140" y="29"/>
                  </a:cubicBezTo>
                  <a:cubicBezTo>
                    <a:pt x="127" y="9"/>
                    <a:pt x="110" y="0"/>
                    <a:pt x="90" y="0"/>
                  </a:cubicBezTo>
                  <a:cubicBezTo>
                    <a:pt x="70" y="0"/>
                    <a:pt x="53" y="9"/>
                    <a:pt x="41" y="25"/>
                  </a:cubicBezTo>
                  <a:cubicBezTo>
                    <a:pt x="33" y="36"/>
                    <a:pt x="28" y="49"/>
                    <a:pt x="25" y="64"/>
                  </a:cubicBezTo>
                  <a:cubicBezTo>
                    <a:pt x="7" y="64"/>
                    <a:pt x="7" y="64"/>
                    <a:pt x="7" y="64"/>
                  </a:cubicBezTo>
                  <a:cubicBezTo>
                    <a:pt x="4" y="64"/>
                    <a:pt x="0" y="67"/>
                    <a:pt x="0" y="71"/>
                  </a:cubicBezTo>
                  <a:cubicBezTo>
                    <a:pt x="0" y="75"/>
                    <a:pt x="4" y="78"/>
                    <a:pt x="7" y="78"/>
                  </a:cubicBezTo>
                  <a:cubicBezTo>
                    <a:pt x="23" y="78"/>
                    <a:pt x="23" y="78"/>
                    <a:pt x="23" y="78"/>
                  </a:cubicBezTo>
                  <a:cubicBezTo>
                    <a:pt x="23" y="82"/>
                    <a:pt x="23" y="85"/>
                    <a:pt x="23" y="89"/>
                  </a:cubicBezTo>
                  <a:cubicBezTo>
                    <a:pt x="23" y="93"/>
                    <a:pt x="23" y="97"/>
                    <a:pt x="24" y="101"/>
                  </a:cubicBezTo>
                  <a:cubicBezTo>
                    <a:pt x="7" y="101"/>
                    <a:pt x="7" y="101"/>
                    <a:pt x="7" y="101"/>
                  </a:cubicBezTo>
                  <a:cubicBezTo>
                    <a:pt x="4" y="101"/>
                    <a:pt x="0" y="104"/>
                    <a:pt x="0" y="108"/>
                  </a:cubicBezTo>
                  <a:cubicBezTo>
                    <a:pt x="0" y="112"/>
                    <a:pt x="4" y="115"/>
                    <a:pt x="7" y="115"/>
                  </a:cubicBezTo>
                  <a:cubicBezTo>
                    <a:pt x="25" y="115"/>
                    <a:pt x="25" y="115"/>
                    <a:pt x="25" y="115"/>
                  </a:cubicBezTo>
                  <a:cubicBezTo>
                    <a:pt x="33" y="154"/>
                    <a:pt x="56" y="178"/>
                    <a:pt x="90" y="178"/>
                  </a:cubicBezTo>
                  <a:cubicBezTo>
                    <a:pt x="110" y="178"/>
                    <a:pt x="127" y="168"/>
                    <a:pt x="140" y="149"/>
                  </a:cubicBezTo>
                  <a:cubicBezTo>
                    <a:pt x="142" y="146"/>
                    <a:pt x="142" y="141"/>
                    <a:pt x="138" y="139"/>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28" name="Google Shape;10728;p242"/>
            <p:cNvSpPr/>
            <p:nvPr/>
          </p:nvSpPr>
          <p:spPr>
            <a:xfrm>
              <a:off x="3948113" y="854075"/>
              <a:ext cx="65087" cy="115888"/>
            </a:xfrm>
            <a:custGeom>
              <a:rect b="b" l="l" r="r" t="t"/>
              <a:pathLst>
                <a:path extrusionOk="0" h="205" w="117">
                  <a:moveTo>
                    <a:pt x="112" y="42"/>
                  </a:moveTo>
                  <a:cubicBezTo>
                    <a:pt x="99" y="33"/>
                    <a:pt x="83" y="27"/>
                    <a:pt x="70" y="25"/>
                  </a:cubicBezTo>
                  <a:cubicBezTo>
                    <a:pt x="70" y="7"/>
                    <a:pt x="70" y="7"/>
                    <a:pt x="70" y="7"/>
                  </a:cubicBezTo>
                  <a:cubicBezTo>
                    <a:pt x="70" y="4"/>
                    <a:pt x="67" y="0"/>
                    <a:pt x="63" y="0"/>
                  </a:cubicBezTo>
                  <a:cubicBezTo>
                    <a:pt x="59" y="0"/>
                    <a:pt x="56" y="4"/>
                    <a:pt x="56" y="7"/>
                  </a:cubicBezTo>
                  <a:cubicBezTo>
                    <a:pt x="56" y="25"/>
                    <a:pt x="56" y="25"/>
                    <a:pt x="56" y="25"/>
                  </a:cubicBezTo>
                  <a:cubicBezTo>
                    <a:pt x="34" y="27"/>
                    <a:pt x="11" y="38"/>
                    <a:pt x="11" y="64"/>
                  </a:cubicBezTo>
                  <a:cubicBezTo>
                    <a:pt x="11" y="92"/>
                    <a:pt x="40" y="99"/>
                    <a:pt x="56" y="103"/>
                  </a:cubicBezTo>
                  <a:cubicBezTo>
                    <a:pt x="56" y="158"/>
                    <a:pt x="56" y="158"/>
                    <a:pt x="56" y="158"/>
                  </a:cubicBezTo>
                  <a:cubicBezTo>
                    <a:pt x="42" y="155"/>
                    <a:pt x="24" y="148"/>
                    <a:pt x="12" y="138"/>
                  </a:cubicBezTo>
                  <a:cubicBezTo>
                    <a:pt x="9" y="136"/>
                    <a:pt x="5" y="136"/>
                    <a:pt x="2" y="139"/>
                  </a:cubicBezTo>
                  <a:cubicBezTo>
                    <a:pt x="0" y="142"/>
                    <a:pt x="0" y="147"/>
                    <a:pt x="3" y="149"/>
                  </a:cubicBezTo>
                  <a:cubicBezTo>
                    <a:pt x="17" y="160"/>
                    <a:pt x="39" y="170"/>
                    <a:pt x="56" y="172"/>
                  </a:cubicBezTo>
                  <a:cubicBezTo>
                    <a:pt x="56" y="198"/>
                    <a:pt x="56" y="198"/>
                    <a:pt x="56" y="198"/>
                  </a:cubicBezTo>
                  <a:cubicBezTo>
                    <a:pt x="56" y="202"/>
                    <a:pt x="59" y="205"/>
                    <a:pt x="63" y="205"/>
                  </a:cubicBezTo>
                  <a:cubicBezTo>
                    <a:pt x="67" y="205"/>
                    <a:pt x="70" y="202"/>
                    <a:pt x="70" y="198"/>
                  </a:cubicBezTo>
                  <a:cubicBezTo>
                    <a:pt x="70" y="173"/>
                    <a:pt x="70" y="173"/>
                    <a:pt x="70" y="173"/>
                  </a:cubicBezTo>
                  <a:cubicBezTo>
                    <a:pt x="92" y="171"/>
                    <a:pt x="114" y="161"/>
                    <a:pt x="114" y="135"/>
                  </a:cubicBezTo>
                  <a:cubicBezTo>
                    <a:pt x="114" y="102"/>
                    <a:pt x="85" y="95"/>
                    <a:pt x="71" y="92"/>
                  </a:cubicBezTo>
                  <a:cubicBezTo>
                    <a:pt x="70" y="92"/>
                    <a:pt x="70" y="92"/>
                    <a:pt x="70" y="92"/>
                  </a:cubicBezTo>
                  <a:cubicBezTo>
                    <a:pt x="70" y="39"/>
                    <a:pt x="70" y="39"/>
                    <a:pt x="70" y="39"/>
                  </a:cubicBezTo>
                  <a:cubicBezTo>
                    <a:pt x="81" y="41"/>
                    <a:pt x="93" y="46"/>
                    <a:pt x="105" y="54"/>
                  </a:cubicBezTo>
                  <a:cubicBezTo>
                    <a:pt x="108" y="56"/>
                    <a:pt x="112" y="55"/>
                    <a:pt x="114" y="52"/>
                  </a:cubicBezTo>
                  <a:cubicBezTo>
                    <a:pt x="117" y="48"/>
                    <a:pt x="116" y="44"/>
                    <a:pt x="112" y="42"/>
                  </a:cubicBezTo>
                  <a:moveTo>
                    <a:pt x="25" y="64"/>
                  </a:moveTo>
                  <a:cubicBezTo>
                    <a:pt x="25" y="45"/>
                    <a:pt x="44" y="40"/>
                    <a:pt x="56" y="39"/>
                  </a:cubicBezTo>
                  <a:cubicBezTo>
                    <a:pt x="56" y="89"/>
                    <a:pt x="56" y="89"/>
                    <a:pt x="56" y="89"/>
                  </a:cubicBezTo>
                  <a:cubicBezTo>
                    <a:pt x="40" y="85"/>
                    <a:pt x="25" y="79"/>
                    <a:pt x="25" y="64"/>
                  </a:cubicBezTo>
                  <a:moveTo>
                    <a:pt x="100" y="135"/>
                  </a:moveTo>
                  <a:cubicBezTo>
                    <a:pt x="100" y="153"/>
                    <a:pt x="82" y="158"/>
                    <a:pt x="70" y="158"/>
                  </a:cubicBezTo>
                  <a:cubicBezTo>
                    <a:pt x="70" y="106"/>
                    <a:pt x="70" y="106"/>
                    <a:pt x="70" y="106"/>
                  </a:cubicBezTo>
                  <a:cubicBezTo>
                    <a:pt x="86" y="110"/>
                    <a:pt x="100" y="116"/>
                    <a:pt x="100" y="135"/>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29" name="Google Shape;10729;p242"/>
            <p:cNvSpPr/>
            <p:nvPr/>
          </p:nvSpPr>
          <p:spPr>
            <a:xfrm>
              <a:off x="3878263" y="706438"/>
              <a:ext cx="312737" cy="317500"/>
            </a:xfrm>
            <a:custGeom>
              <a:rect b="b" l="l" r="r" t="t"/>
              <a:pathLst>
                <a:path extrusionOk="0" h="564" w="557">
                  <a:moveTo>
                    <a:pt x="556" y="170"/>
                  </a:moveTo>
                  <a:cubicBezTo>
                    <a:pt x="556" y="77"/>
                    <a:pt x="480" y="1"/>
                    <a:pt x="387" y="1"/>
                  </a:cubicBezTo>
                  <a:cubicBezTo>
                    <a:pt x="293" y="1"/>
                    <a:pt x="217" y="77"/>
                    <a:pt x="217" y="170"/>
                  </a:cubicBezTo>
                  <a:cubicBezTo>
                    <a:pt x="217" y="181"/>
                    <a:pt x="218" y="192"/>
                    <a:pt x="220" y="202"/>
                  </a:cubicBezTo>
                  <a:cubicBezTo>
                    <a:pt x="210" y="201"/>
                    <a:pt x="200" y="200"/>
                    <a:pt x="190" y="200"/>
                  </a:cubicBezTo>
                  <a:cubicBezTo>
                    <a:pt x="131" y="200"/>
                    <a:pt x="79" y="230"/>
                    <a:pt x="49" y="276"/>
                  </a:cubicBezTo>
                  <a:cubicBezTo>
                    <a:pt x="21" y="238"/>
                    <a:pt x="16" y="189"/>
                    <a:pt x="35" y="145"/>
                  </a:cubicBezTo>
                  <a:cubicBezTo>
                    <a:pt x="49" y="113"/>
                    <a:pt x="75" y="88"/>
                    <a:pt x="108" y="74"/>
                  </a:cubicBezTo>
                  <a:cubicBezTo>
                    <a:pt x="135" y="63"/>
                    <a:pt x="166" y="62"/>
                    <a:pt x="194" y="70"/>
                  </a:cubicBezTo>
                  <a:cubicBezTo>
                    <a:pt x="137" y="97"/>
                    <a:pt x="137" y="97"/>
                    <a:pt x="137" y="97"/>
                  </a:cubicBezTo>
                  <a:cubicBezTo>
                    <a:pt x="134" y="98"/>
                    <a:pt x="132" y="102"/>
                    <a:pt x="134" y="106"/>
                  </a:cubicBezTo>
                  <a:cubicBezTo>
                    <a:pt x="135" y="108"/>
                    <a:pt x="138" y="110"/>
                    <a:pt x="140" y="110"/>
                  </a:cubicBezTo>
                  <a:cubicBezTo>
                    <a:pt x="141" y="110"/>
                    <a:pt x="142" y="110"/>
                    <a:pt x="143" y="109"/>
                  </a:cubicBezTo>
                  <a:cubicBezTo>
                    <a:pt x="215" y="76"/>
                    <a:pt x="215" y="76"/>
                    <a:pt x="215" y="76"/>
                  </a:cubicBezTo>
                  <a:cubicBezTo>
                    <a:pt x="215" y="76"/>
                    <a:pt x="215" y="76"/>
                    <a:pt x="216" y="76"/>
                  </a:cubicBezTo>
                  <a:cubicBezTo>
                    <a:pt x="216" y="75"/>
                    <a:pt x="216" y="75"/>
                    <a:pt x="216" y="75"/>
                  </a:cubicBezTo>
                  <a:cubicBezTo>
                    <a:pt x="216" y="75"/>
                    <a:pt x="217" y="75"/>
                    <a:pt x="217" y="75"/>
                  </a:cubicBezTo>
                  <a:cubicBezTo>
                    <a:pt x="217" y="75"/>
                    <a:pt x="217" y="74"/>
                    <a:pt x="217" y="74"/>
                  </a:cubicBezTo>
                  <a:cubicBezTo>
                    <a:pt x="218" y="74"/>
                    <a:pt x="218" y="74"/>
                    <a:pt x="218" y="74"/>
                  </a:cubicBezTo>
                  <a:cubicBezTo>
                    <a:pt x="218" y="73"/>
                    <a:pt x="218" y="73"/>
                    <a:pt x="218" y="73"/>
                  </a:cubicBezTo>
                  <a:cubicBezTo>
                    <a:pt x="218" y="73"/>
                    <a:pt x="218" y="73"/>
                    <a:pt x="219" y="72"/>
                  </a:cubicBezTo>
                  <a:cubicBezTo>
                    <a:pt x="219" y="72"/>
                    <a:pt x="219" y="72"/>
                    <a:pt x="219" y="72"/>
                  </a:cubicBezTo>
                  <a:cubicBezTo>
                    <a:pt x="219" y="72"/>
                    <a:pt x="219" y="72"/>
                    <a:pt x="219" y="71"/>
                  </a:cubicBezTo>
                  <a:cubicBezTo>
                    <a:pt x="219" y="71"/>
                    <a:pt x="219" y="71"/>
                    <a:pt x="219" y="71"/>
                  </a:cubicBezTo>
                  <a:cubicBezTo>
                    <a:pt x="219" y="71"/>
                    <a:pt x="219" y="71"/>
                    <a:pt x="219" y="71"/>
                  </a:cubicBezTo>
                  <a:cubicBezTo>
                    <a:pt x="219" y="70"/>
                    <a:pt x="219" y="69"/>
                    <a:pt x="219" y="68"/>
                  </a:cubicBezTo>
                  <a:cubicBezTo>
                    <a:pt x="219" y="68"/>
                    <a:pt x="219" y="68"/>
                    <a:pt x="219" y="68"/>
                  </a:cubicBezTo>
                  <a:cubicBezTo>
                    <a:pt x="219" y="67"/>
                    <a:pt x="219" y="67"/>
                    <a:pt x="219" y="67"/>
                  </a:cubicBezTo>
                  <a:cubicBezTo>
                    <a:pt x="219" y="66"/>
                    <a:pt x="218" y="66"/>
                    <a:pt x="218" y="66"/>
                  </a:cubicBezTo>
                  <a:cubicBezTo>
                    <a:pt x="218" y="66"/>
                    <a:pt x="218" y="66"/>
                    <a:pt x="218" y="65"/>
                  </a:cubicBezTo>
                  <a:cubicBezTo>
                    <a:pt x="218" y="65"/>
                    <a:pt x="218" y="65"/>
                    <a:pt x="218" y="65"/>
                  </a:cubicBezTo>
                  <a:cubicBezTo>
                    <a:pt x="169" y="3"/>
                    <a:pt x="169" y="3"/>
                    <a:pt x="169" y="3"/>
                  </a:cubicBezTo>
                  <a:cubicBezTo>
                    <a:pt x="167" y="0"/>
                    <a:pt x="162" y="0"/>
                    <a:pt x="159" y="2"/>
                  </a:cubicBezTo>
                  <a:cubicBezTo>
                    <a:pt x="156" y="4"/>
                    <a:pt x="156" y="9"/>
                    <a:pt x="158" y="12"/>
                  </a:cubicBezTo>
                  <a:cubicBezTo>
                    <a:pt x="192" y="55"/>
                    <a:pt x="192" y="55"/>
                    <a:pt x="192" y="55"/>
                  </a:cubicBezTo>
                  <a:cubicBezTo>
                    <a:pt x="163" y="48"/>
                    <a:pt x="131" y="50"/>
                    <a:pt x="102" y="61"/>
                  </a:cubicBezTo>
                  <a:cubicBezTo>
                    <a:pt x="66" y="76"/>
                    <a:pt x="37" y="104"/>
                    <a:pt x="22" y="140"/>
                  </a:cubicBezTo>
                  <a:cubicBezTo>
                    <a:pt x="0" y="190"/>
                    <a:pt x="8" y="246"/>
                    <a:pt x="41" y="289"/>
                  </a:cubicBezTo>
                  <a:cubicBezTo>
                    <a:pt x="28" y="313"/>
                    <a:pt x="21" y="340"/>
                    <a:pt x="21" y="369"/>
                  </a:cubicBezTo>
                  <a:cubicBezTo>
                    <a:pt x="21" y="462"/>
                    <a:pt x="97" y="539"/>
                    <a:pt x="190" y="539"/>
                  </a:cubicBezTo>
                  <a:cubicBezTo>
                    <a:pt x="283" y="539"/>
                    <a:pt x="359" y="462"/>
                    <a:pt x="359" y="369"/>
                  </a:cubicBezTo>
                  <a:cubicBezTo>
                    <a:pt x="359" y="358"/>
                    <a:pt x="358" y="347"/>
                    <a:pt x="356" y="337"/>
                  </a:cubicBezTo>
                  <a:cubicBezTo>
                    <a:pt x="366" y="338"/>
                    <a:pt x="376" y="339"/>
                    <a:pt x="387" y="339"/>
                  </a:cubicBezTo>
                  <a:cubicBezTo>
                    <a:pt x="434" y="339"/>
                    <a:pt x="477" y="320"/>
                    <a:pt x="508" y="288"/>
                  </a:cubicBezTo>
                  <a:cubicBezTo>
                    <a:pt x="536" y="326"/>
                    <a:pt x="541" y="376"/>
                    <a:pt x="523" y="419"/>
                  </a:cubicBezTo>
                  <a:cubicBezTo>
                    <a:pt x="509" y="452"/>
                    <a:pt x="483" y="477"/>
                    <a:pt x="450" y="490"/>
                  </a:cubicBezTo>
                  <a:cubicBezTo>
                    <a:pt x="422" y="501"/>
                    <a:pt x="392" y="503"/>
                    <a:pt x="363" y="495"/>
                  </a:cubicBezTo>
                  <a:cubicBezTo>
                    <a:pt x="420" y="468"/>
                    <a:pt x="420" y="468"/>
                    <a:pt x="420" y="468"/>
                  </a:cubicBezTo>
                  <a:cubicBezTo>
                    <a:pt x="423" y="467"/>
                    <a:pt x="425" y="463"/>
                    <a:pt x="423" y="459"/>
                  </a:cubicBezTo>
                  <a:cubicBezTo>
                    <a:pt x="422" y="456"/>
                    <a:pt x="418" y="454"/>
                    <a:pt x="414" y="456"/>
                  </a:cubicBezTo>
                  <a:cubicBezTo>
                    <a:pt x="342" y="489"/>
                    <a:pt x="342" y="489"/>
                    <a:pt x="342" y="489"/>
                  </a:cubicBezTo>
                  <a:cubicBezTo>
                    <a:pt x="342" y="489"/>
                    <a:pt x="342" y="489"/>
                    <a:pt x="342" y="489"/>
                  </a:cubicBezTo>
                  <a:cubicBezTo>
                    <a:pt x="341" y="489"/>
                    <a:pt x="341" y="490"/>
                    <a:pt x="341" y="490"/>
                  </a:cubicBezTo>
                  <a:cubicBezTo>
                    <a:pt x="341" y="490"/>
                    <a:pt x="341" y="490"/>
                    <a:pt x="341" y="490"/>
                  </a:cubicBezTo>
                  <a:cubicBezTo>
                    <a:pt x="340" y="490"/>
                    <a:pt x="340" y="491"/>
                    <a:pt x="340" y="491"/>
                  </a:cubicBezTo>
                  <a:cubicBezTo>
                    <a:pt x="340" y="491"/>
                    <a:pt x="340" y="491"/>
                    <a:pt x="339" y="491"/>
                  </a:cubicBezTo>
                  <a:cubicBezTo>
                    <a:pt x="339" y="491"/>
                    <a:pt x="339" y="492"/>
                    <a:pt x="339" y="492"/>
                  </a:cubicBezTo>
                  <a:cubicBezTo>
                    <a:pt x="339" y="492"/>
                    <a:pt x="339" y="492"/>
                    <a:pt x="339" y="492"/>
                  </a:cubicBezTo>
                  <a:cubicBezTo>
                    <a:pt x="339" y="493"/>
                    <a:pt x="339" y="493"/>
                    <a:pt x="339" y="493"/>
                  </a:cubicBezTo>
                  <a:cubicBezTo>
                    <a:pt x="338" y="493"/>
                    <a:pt x="338" y="493"/>
                    <a:pt x="338" y="493"/>
                  </a:cubicBezTo>
                  <a:cubicBezTo>
                    <a:pt x="338" y="494"/>
                    <a:pt x="338" y="494"/>
                    <a:pt x="338" y="494"/>
                  </a:cubicBezTo>
                  <a:cubicBezTo>
                    <a:pt x="338" y="494"/>
                    <a:pt x="338" y="494"/>
                    <a:pt x="338" y="494"/>
                  </a:cubicBezTo>
                  <a:cubicBezTo>
                    <a:pt x="338" y="495"/>
                    <a:pt x="338" y="496"/>
                    <a:pt x="338" y="497"/>
                  </a:cubicBezTo>
                  <a:cubicBezTo>
                    <a:pt x="338" y="497"/>
                    <a:pt x="338" y="497"/>
                    <a:pt x="338" y="497"/>
                  </a:cubicBezTo>
                  <a:cubicBezTo>
                    <a:pt x="338" y="498"/>
                    <a:pt x="338" y="498"/>
                    <a:pt x="339" y="498"/>
                  </a:cubicBezTo>
                  <a:cubicBezTo>
                    <a:pt x="339" y="498"/>
                    <a:pt x="339" y="499"/>
                    <a:pt x="339" y="499"/>
                  </a:cubicBezTo>
                  <a:cubicBezTo>
                    <a:pt x="339" y="499"/>
                    <a:pt x="339" y="499"/>
                    <a:pt x="339" y="500"/>
                  </a:cubicBezTo>
                  <a:cubicBezTo>
                    <a:pt x="339" y="500"/>
                    <a:pt x="339" y="500"/>
                    <a:pt x="340" y="500"/>
                  </a:cubicBezTo>
                  <a:cubicBezTo>
                    <a:pt x="388" y="562"/>
                    <a:pt x="388" y="562"/>
                    <a:pt x="388" y="562"/>
                  </a:cubicBezTo>
                  <a:cubicBezTo>
                    <a:pt x="390" y="563"/>
                    <a:pt x="392" y="564"/>
                    <a:pt x="394" y="564"/>
                  </a:cubicBezTo>
                  <a:cubicBezTo>
                    <a:pt x="395" y="564"/>
                    <a:pt x="397" y="564"/>
                    <a:pt x="398" y="563"/>
                  </a:cubicBezTo>
                  <a:cubicBezTo>
                    <a:pt x="401" y="560"/>
                    <a:pt x="402" y="556"/>
                    <a:pt x="399" y="553"/>
                  </a:cubicBezTo>
                  <a:cubicBezTo>
                    <a:pt x="365" y="510"/>
                    <a:pt x="365" y="510"/>
                    <a:pt x="365" y="510"/>
                  </a:cubicBezTo>
                  <a:cubicBezTo>
                    <a:pt x="377" y="512"/>
                    <a:pt x="389" y="514"/>
                    <a:pt x="400" y="514"/>
                  </a:cubicBezTo>
                  <a:cubicBezTo>
                    <a:pt x="419" y="514"/>
                    <a:pt x="437" y="510"/>
                    <a:pt x="455" y="503"/>
                  </a:cubicBezTo>
                  <a:cubicBezTo>
                    <a:pt x="491" y="489"/>
                    <a:pt x="520" y="461"/>
                    <a:pt x="535" y="425"/>
                  </a:cubicBezTo>
                  <a:cubicBezTo>
                    <a:pt x="557" y="376"/>
                    <a:pt x="550" y="320"/>
                    <a:pt x="517" y="278"/>
                  </a:cubicBezTo>
                  <a:cubicBezTo>
                    <a:pt x="542" y="248"/>
                    <a:pt x="556" y="211"/>
                    <a:pt x="556" y="170"/>
                  </a:cubicBezTo>
                  <a:moveTo>
                    <a:pt x="345" y="369"/>
                  </a:moveTo>
                  <a:cubicBezTo>
                    <a:pt x="345" y="455"/>
                    <a:pt x="276" y="525"/>
                    <a:pt x="190" y="525"/>
                  </a:cubicBezTo>
                  <a:cubicBezTo>
                    <a:pt x="104" y="525"/>
                    <a:pt x="35" y="455"/>
                    <a:pt x="35" y="369"/>
                  </a:cubicBezTo>
                  <a:cubicBezTo>
                    <a:pt x="35" y="283"/>
                    <a:pt x="104" y="214"/>
                    <a:pt x="190" y="214"/>
                  </a:cubicBezTo>
                  <a:cubicBezTo>
                    <a:pt x="201" y="214"/>
                    <a:pt x="213" y="215"/>
                    <a:pt x="224" y="217"/>
                  </a:cubicBezTo>
                  <a:cubicBezTo>
                    <a:pt x="240" y="273"/>
                    <a:pt x="285" y="317"/>
                    <a:pt x="341" y="333"/>
                  </a:cubicBezTo>
                  <a:cubicBezTo>
                    <a:pt x="344" y="345"/>
                    <a:pt x="345" y="357"/>
                    <a:pt x="345" y="369"/>
                  </a:cubicBezTo>
                  <a:moveTo>
                    <a:pt x="387" y="325"/>
                  </a:moveTo>
                  <a:cubicBezTo>
                    <a:pt x="301" y="325"/>
                    <a:pt x="231" y="256"/>
                    <a:pt x="231" y="170"/>
                  </a:cubicBezTo>
                  <a:cubicBezTo>
                    <a:pt x="231" y="84"/>
                    <a:pt x="301" y="15"/>
                    <a:pt x="387" y="15"/>
                  </a:cubicBezTo>
                  <a:cubicBezTo>
                    <a:pt x="472" y="15"/>
                    <a:pt x="542" y="84"/>
                    <a:pt x="542" y="170"/>
                  </a:cubicBezTo>
                  <a:cubicBezTo>
                    <a:pt x="542" y="208"/>
                    <a:pt x="528" y="244"/>
                    <a:pt x="505" y="271"/>
                  </a:cubicBezTo>
                  <a:cubicBezTo>
                    <a:pt x="504" y="271"/>
                    <a:pt x="504" y="271"/>
                    <a:pt x="503" y="272"/>
                  </a:cubicBezTo>
                  <a:cubicBezTo>
                    <a:pt x="502" y="272"/>
                    <a:pt x="502" y="274"/>
                    <a:pt x="501" y="275"/>
                  </a:cubicBezTo>
                  <a:cubicBezTo>
                    <a:pt x="473" y="306"/>
                    <a:pt x="432" y="325"/>
                    <a:pt x="387" y="325"/>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730" name="Google Shape;10730;p242"/>
          <p:cNvGrpSpPr/>
          <p:nvPr/>
        </p:nvGrpSpPr>
        <p:grpSpPr>
          <a:xfrm>
            <a:off x="1957088" y="4589550"/>
            <a:ext cx="704344" cy="647567"/>
            <a:chOff x="8328025" y="1355725"/>
            <a:chExt cx="404812" cy="379413"/>
          </a:xfrm>
        </p:grpSpPr>
        <p:sp>
          <p:nvSpPr>
            <p:cNvPr id="10731" name="Google Shape;10731;p242"/>
            <p:cNvSpPr/>
            <p:nvPr/>
          </p:nvSpPr>
          <p:spPr>
            <a:xfrm>
              <a:off x="8504238" y="1355725"/>
              <a:ext cx="71437" cy="71438"/>
            </a:xfrm>
            <a:custGeom>
              <a:rect b="b" l="l" r="r" t="t"/>
              <a:pathLst>
                <a:path extrusionOk="0" h="127" w="127">
                  <a:moveTo>
                    <a:pt x="63" y="127"/>
                  </a:moveTo>
                  <a:cubicBezTo>
                    <a:pt x="98" y="127"/>
                    <a:pt x="127" y="98"/>
                    <a:pt x="127" y="63"/>
                  </a:cubicBezTo>
                  <a:cubicBezTo>
                    <a:pt x="127" y="28"/>
                    <a:pt x="98" y="0"/>
                    <a:pt x="63" y="0"/>
                  </a:cubicBezTo>
                  <a:cubicBezTo>
                    <a:pt x="28" y="0"/>
                    <a:pt x="0" y="28"/>
                    <a:pt x="0" y="63"/>
                  </a:cubicBezTo>
                  <a:cubicBezTo>
                    <a:pt x="0" y="98"/>
                    <a:pt x="28" y="127"/>
                    <a:pt x="63" y="127"/>
                  </a:cubicBezTo>
                  <a:moveTo>
                    <a:pt x="63" y="14"/>
                  </a:moveTo>
                  <a:cubicBezTo>
                    <a:pt x="91" y="14"/>
                    <a:pt x="113" y="36"/>
                    <a:pt x="113" y="63"/>
                  </a:cubicBezTo>
                  <a:cubicBezTo>
                    <a:pt x="113" y="90"/>
                    <a:pt x="91" y="113"/>
                    <a:pt x="63" y="113"/>
                  </a:cubicBezTo>
                  <a:cubicBezTo>
                    <a:pt x="36" y="113"/>
                    <a:pt x="14" y="90"/>
                    <a:pt x="14" y="63"/>
                  </a:cubicBezTo>
                  <a:cubicBezTo>
                    <a:pt x="14" y="36"/>
                    <a:pt x="36" y="14"/>
                    <a:pt x="63" y="1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32" name="Google Shape;10732;p242"/>
            <p:cNvSpPr/>
            <p:nvPr/>
          </p:nvSpPr>
          <p:spPr>
            <a:xfrm>
              <a:off x="8328025" y="1435100"/>
              <a:ext cx="404812" cy="300038"/>
            </a:xfrm>
            <a:custGeom>
              <a:rect b="b" l="l" r="r" t="t"/>
              <a:pathLst>
                <a:path extrusionOk="0" h="533" w="719">
                  <a:moveTo>
                    <a:pt x="648" y="152"/>
                  </a:moveTo>
                  <a:cubicBezTo>
                    <a:pt x="614" y="152"/>
                    <a:pt x="614" y="152"/>
                    <a:pt x="614" y="152"/>
                  </a:cubicBezTo>
                  <a:cubicBezTo>
                    <a:pt x="601" y="129"/>
                    <a:pt x="583" y="108"/>
                    <a:pt x="561" y="89"/>
                  </a:cubicBezTo>
                  <a:cubicBezTo>
                    <a:pt x="562" y="53"/>
                    <a:pt x="558" y="7"/>
                    <a:pt x="519" y="2"/>
                  </a:cubicBezTo>
                  <a:cubicBezTo>
                    <a:pt x="499" y="0"/>
                    <a:pt x="478" y="11"/>
                    <a:pt x="458" y="36"/>
                  </a:cubicBezTo>
                  <a:cubicBezTo>
                    <a:pt x="431" y="28"/>
                    <a:pt x="404" y="25"/>
                    <a:pt x="375" y="25"/>
                  </a:cubicBezTo>
                  <a:cubicBezTo>
                    <a:pt x="290" y="25"/>
                    <a:pt x="214" y="54"/>
                    <a:pt x="167" y="105"/>
                  </a:cubicBezTo>
                  <a:cubicBezTo>
                    <a:pt x="133" y="142"/>
                    <a:pt x="114" y="189"/>
                    <a:pt x="111" y="244"/>
                  </a:cubicBezTo>
                  <a:cubicBezTo>
                    <a:pt x="96" y="244"/>
                    <a:pt x="96" y="244"/>
                    <a:pt x="96" y="244"/>
                  </a:cubicBezTo>
                  <a:cubicBezTo>
                    <a:pt x="51" y="244"/>
                    <a:pt x="14" y="207"/>
                    <a:pt x="14" y="162"/>
                  </a:cubicBezTo>
                  <a:cubicBezTo>
                    <a:pt x="14" y="117"/>
                    <a:pt x="51" y="80"/>
                    <a:pt x="96" y="80"/>
                  </a:cubicBezTo>
                  <a:cubicBezTo>
                    <a:pt x="100" y="80"/>
                    <a:pt x="103" y="77"/>
                    <a:pt x="103" y="73"/>
                  </a:cubicBezTo>
                  <a:cubicBezTo>
                    <a:pt x="103" y="69"/>
                    <a:pt x="100" y="66"/>
                    <a:pt x="96" y="66"/>
                  </a:cubicBezTo>
                  <a:cubicBezTo>
                    <a:pt x="43" y="66"/>
                    <a:pt x="0" y="109"/>
                    <a:pt x="0" y="162"/>
                  </a:cubicBezTo>
                  <a:cubicBezTo>
                    <a:pt x="0" y="215"/>
                    <a:pt x="43" y="258"/>
                    <a:pt x="96" y="258"/>
                  </a:cubicBezTo>
                  <a:cubicBezTo>
                    <a:pt x="110" y="258"/>
                    <a:pt x="110" y="258"/>
                    <a:pt x="110" y="258"/>
                  </a:cubicBezTo>
                  <a:cubicBezTo>
                    <a:pt x="110" y="268"/>
                    <a:pt x="111" y="278"/>
                    <a:pt x="111" y="288"/>
                  </a:cubicBezTo>
                  <a:cubicBezTo>
                    <a:pt x="115" y="329"/>
                    <a:pt x="137" y="370"/>
                    <a:pt x="176" y="408"/>
                  </a:cubicBezTo>
                  <a:cubicBezTo>
                    <a:pt x="172" y="420"/>
                    <a:pt x="172" y="420"/>
                    <a:pt x="172" y="420"/>
                  </a:cubicBezTo>
                  <a:cubicBezTo>
                    <a:pt x="157" y="464"/>
                    <a:pt x="181" y="513"/>
                    <a:pt x="225" y="528"/>
                  </a:cubicBezTo>
                  <a:cubicBezTo>
                    <a:pt x="234" y="531"/>
                    <a:pt x="243" y="533"/>
                    <a:pt x="252" y="533"/>
                  </a:cubicBezTo>
                  <a:cubicBezTo>
                    <a:pt x="286" y="533"/>
                    <a:pt x="317" y="512"/>
                    <a:pt x="330" y="482"/>
                  </a:cubicBezTo>
                  <a:cubicBezTo>
                    <a:pt x="361" y="486"/>
                    <a:pt x="391" y="486"/>
                    <a:pt x="421" y="481"/>
                  </a:cubicBezTo>
                  <a:cubicBezTo>
                    <a:pt x="435" y="512"/>
                    <a:pt x="465" y="533"/>
                    <a:pt x="499" y="533"/>
                  </a:cubicBezTo>
                  <a:cubicBezTo>
                    <a:pt x="499" y="533"/>
                    <a:pt x="499" y="533"/>
                    <a:pt x="499" y="533"/>
                  </a:cubicBezTo>
                  <a:cubicBezTo>
                    <a:pt x="509" y="533"/>
                    <a:pt x="518" y="531"/>
                    <a:pt x="527" y="528"/>
                  </a:cubicBezTo>
                  <a:cubicBezTo>
                    <a:pt x="571" y="513"/>
                    <a:pt x="595" y="464"/>
                    <a:pt x="580" y="420"/>
                  </a:cubicBezTo>
                  <a:cubicBezTo>
                    <a:pt x="575" y="407"/>
                    <a:pt x="575" y="407"/>
                    <a:pt x="575" y="407"/>
                  </a:cubicBezTo>
                  <a:cubicBezTo>
                    <a:pt x="590" y="392"/>
                    <a:pt x="603" y="376"/>
                    <a:pt x="614" y="358"/>
                  </a:cubicBezTo>
                  <a:cubicBezTo>
                    <a:pt x="648" y="358"/>
                    <a:pt x="648" y="358"/>
                    <a:pt x="648" y="358"/>
                  </a:cubicBezTo>
                  <a:cubicBezTo>
                    <a:pt x="688" y="358"/>
                    <a:pt x="719" y="314"/>
                    <a:pt x="719" y="255"/>
                  </a:cubicBezTo>
                  <a:cubicBezTo>
                    <a:pt x="719" y="197"/>
                    <a:pt x="688" y="152"/>
                    <a:pt x="648" y="152"/>
                  </a:cubicBezTo>
                  <a:moveTo>
                    <a:pt x="648" y="344"/>
                  </a:moveTo>
                  <a:cubicBezTo>
                    <a:pt x="610" y="344"/>
                    <a:pt x="610" y="344"/>
                    <a:pt x="610" y="344"/>
                  </a:cubicBezTo>
                  <a:cubicBezTo>
                    <a:pt x="607" y="344"/>
                    <a:pt x="605" y="345"/>
                    <a:pt x="603" y="348"/>
                  </a:cubicBezTo>
                  <a:cubicBezTo>
                    <a:pt x="593" y="367"/>
                    <a:pt x="579" y="384"/>
                    <a:pt x="562" y="400"/>
                  </a:cubicBezTo>
                  <a:cubicBezTo>
                    <a:pt x="560" y="402"/>
                    <a:pt x="559" y="405"/>
                    <a:pt x="560" y="407"/>
                  </a:cubicBezTo>
                  <a:cubicBezTo>
                    <a:pt x="566" y="425"/>
                    <a:pt x="566" y="425"/>
                    <a:pt x="566" y="425"/>
                  </a:cubicBezTo>
                  <a:cubicBezTo>
                    <a:pt x="579" y="462"/>
                    <a:pt x="559" y="502"/>
                    <a:pt x="522" y="515"/>
                  </a:cubicBezTo>
                  <a:cubicBezTo>
                    <a:pt x="515" y="517"/>
                    <a:pt x="507" y="519"/>
                    <a:pt x="499" y="519"/>
                  </a:cubicBezTo>
                  <a:cubicBezTo>
                    <a:pt x="499" y="526"/>
                    <a:pt x="499" y="526"/>
                    <a:pt x="499" y="526"/>
                  </a:cubicBezTo>
                  <a:cubicBezTo>
                    <a:pt x="499" y="519"/>
                    <a:pt x="499" y="519"/>
                    <a:pt x="499" y="519"/>
                  </a:cubicBezTo>
                  <a:cubicBezTo>
                    <a:pt x="469" y="519"/>
                    <a:pt x="442" y="500"/>
                    <a:pt x="432" y="471"/>
                  </a:cubicBezTo>
                  <a:cubicBezTo>
                    <a:pt x="431" y="468"/>
                    <a:pt x="429" y="467"/>
                    <a:pt x="426" y="467"/>
                  </a:cubicBezTo>
                  <a:cubicBezTo>
                    <a:pt x="425" y="467"/>
                    <a:pt x="425" y="467"/>
                    <a:pt x="425" y="467"/>
                  </a:cubicBezTo>
                  <a:cubicBezTo>
                    <a:pt x="393" y="472"/>
                    <a:pt x="360" y="472"/>
                    <a:pt x="327" y="467"/>
                  </a:cubicBezTo>
                  <a:cubicBezTo>
                    <a:pt x="324" y="466"/>
                    <a:pt x="320" y="468"/>
                    <a:pt x="319" y="471"/>
                  </a:cubicBezTo>
                  <a:cubicBezTo>
                    <a:pt x="309" y="500"/>
                    <a:pt x="282" y="519"/>
                    <a:pt x="252" y="519"/>
                  </a:cubicBezTo>
                  <a:cubicBezTo>
                    <a:pt x="245" y="519"/>
                    <a:pt x="237" y="517"/>
                    <a:pt x="230" y="515"/>
                  </a:cubicBezTo>
                  <a:cubicBezTo>
                    <a:pt x="193" y="502"/>
                    <a:pt x="173" y="462"/>
                    <a:pt x="185" y="425"/>
                  </a:cubicBezTo>
                  <a:cubicBezTo>
                    <a:pt x="191" y="408"/>
                    <a:pt x="191" y="408"/>
                    <a:pt x="191" y="408"/>
                  </a:cubicBezTo>
                  <a:cubicBezTo>
                    <a:pt x="192" y="406"/>
                    <a:pt x="191" y="403"/>
                    <a:pt x="189" y="401"/>
                  </a:cubicBezTo>
                  <a:cubicBezTo>
                    <a:pt x="162" y="376"/>
                    <a:pt x="130" y="336"/>
                    <a:pt x="125" y="287"/>
                  </a:cubicBezTo>
                  <a:cubicBezTo>
                    <a:pt x="119" y="216"/>
                    <a:pt x="137" y="159"/>
                    <a:pt x="177" y="115"/>
                  </a:cubicBezTo>
                  <a:cubicBezTo>
                    <a:pt x="221" y="66"/>
                    <a:pt x="294" y="39"/>
                    <a:pt x="375" y="39"/>
                  </a:cubicBezTo>
                  <a:cubicBezTo>
                    <a:pt x="404" y="39"/>
                    <a:pt x="432" y="43"/>
                    <a:pt x="459" y="51"/>
                  </a:cubicBezTo>
                  <a:cubicBezTo>
                    <a:pt x="462" y="52"/>
                    <a:pt x="465" y="51"/>
                    <a:pt x="467" y="48"/>
                  </a:cubicBezTo>
                  <a:cubicBezTo>
                    <a:pt x="477" y="34"/>
                    <a:pt x="494" y="16"/>
                    <a:pt x="514" y="16"/>
                  </a:cubicBezTo>
                  <a:cubicBezTo>
                    <a:pt x="515" y="16"/>
                    <a:pt x="516" y="16"/>
                    <a:pt x="518" y="16"/>
                  </a:cubicBezTo>
                  <a:cubicBezTo>
                    <a:pt x="539" y="19"/>
                    <a:pt x="548" y="43"/>
                    <a:pt x="547" y="92"/>
                  </a:cubicBezTo>
                  <a:cubicBezTo>
                    <a:pt x="547" y="95"/>
                    <a:pt x="548" y="97"/>
                    <a:pt x="549" y="98"/>
                  </a:cubicBezTo>
                  <a:cubicBezTo>
                    <a:pt x="572" y="117"/>
                    <a:pt x="591" y="139"/>
                    <a:pt x="604" y="163"/>
                  </a:cubicBezTo>
                  <a:cubicBezTo>
                    <a:pt x="605" y="165"/>
                    <a:pt x="608" y="166"/>
                    <a:pt x="610" y="166"/>
                  </a:cubicBezTo>
                  <a:cubicBezTo>
                    <a:pt x="648" y="166"/>
                    <a:pt x="648" y="166"/>
                    <a:pt x="648" y="166"/>
                  </a:cubicBezTo>
                  <a:cubicBezTo>
                    <a:pt x="680" y="166"/>
                    <a:pt x="705" y="205"/>
                    <a:pt x="705" y="255"/>
                  </a:cubicBezTo>
                  <a:cubicBezTo>
                    <a:pt x="705" y="306"/>
                    <a:pt x="680" y="344"/>
                    <a:pt x="648" y="344"/>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33" name="Google Shape;10733;p242"/>
            <p:cNvSpPr/>
            <p:nvPr/>
          </p:nvSpPr>
          <p:spPr>
            <a:xfrm>
              <a:off x="8477250" y="1484313"/>
              <a:ext cx="123825" cy="23813"/>
            </a:xfrm>
            <a:custGeom>
              <a:rect b="b" l="l" r="r" t="t"/>
              <a:pathLst>
                <a:path extrusionOk="0" h="44" w="220">
                  <a:moveTo>
                    <a:pt x="216" y="30"/>
                  </a:moveTo>
                  <a:cubicBezTo>
                    <a:pt x="185" y="10"/>
                    <a:pt x="149" y="0"/>
                    <a:pt x="110" y="0"/>
                  </a:cubicBezTo>
                  <a:cubicBezTo>
                    <a:pt x="72" y="0"/>
                    <a:pt x="36" y="10"/>
                    <a:pt x="5" y="30"/>
                  </a:cubicBezTo>
                  <a:cubicBezTo>
                    <a:pt x="1" y="32"/>
                    <a:pt x="0" y="36"/>
                    <a:pt x="2" y="39"/>
                  </a:cubicBezTo>
                  <a:cubicBezTo>
                    <a:pt x="4" y="43"/>
                    <a:pt x="9" y="44"/>
                    <a:pt x="12" y="42"/>
                  </a:cubicBezTo>
                  <a:cubicBezTo>
                    <a:pt x="41" y="24"/>
                    <a:pt x="75" y="14"/>
                    <a:pt x="110" y="14"/>
                  </a:cubicBezTo>
                  <a:cubicBezTo>
                    <a:pt x="146" y="14"/>
                    <a:pt x="180" y="24"/>
                    <a:pt x="209" y="42"/>
                  </a:cubicBezTo>
                  <a:cubicBezTo>
                    <a:pt x="210" y="42"/>
                    <a:pt x="211" y="43"/>
                    <a:pt x="212" y="43"/>
                  </a:cubicBezTo>
                  <a:cubicBezTo>
                    <a:pt x="215" y="43"/>
                    <a:pt x="217" y="42"/>
                    <a:pt x="218" y="39"/>
                  </a:cubicBezTo>
                  <a:cubicBezTo>
                    <a:pt x="220" y="36"/>
                    <a:pt x="219" y="32"/>
                    <a:pt x="216" y="3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2750"/>
                                  </p:stCondLst>
                                  <p:childTnLst>
                                    <p:set>
                                      <p:cBhvr>
                                        <p:cTn dur="1" fill="hold">
                                          <p:stCondLst>
                                            <p:cond delay="0"/>
                                          </p:stCondLst>
                                        </p:cTn>
                                        <p:tgtEl>
                                          <p:spTgt spid="10713"/>
                                        </p:tgtEl>
                                        <p:attrNameLst>
                                          <p:attrName>style.visibility</p:attrName>
                                        </p:attrNameLst>
                                      </p:cBhvr>
                                      <p:to>
                                        <p:strVal val="visible"/>
                                      </p:to>
                                    </p:set>
                                    <p:anim calcmode="lin" valueType="num">
                                      <p:cBhvr additive="base">
                                        <p:cTn dur="1250"/>
                                        <p:tgtEl>
                                          <p:spTgt spid="1071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1750"/>
                                  </p:stCondLst>
                                  <p:childTnLst>
                                    <p:set>
                                      <p:cBhvr>
                                        <p:cTn dur="1" fill="hold">
                                          <p:stCondLst>
                                            <p:cond delay="0"/>
                                          </p:stCondLst>
                                        </p:cTn>
                                        <p:tgtEl>
                                          <p:spTgt spid="10716"/>
                                        </p:tgtEl>
                                        <p:attrNameLst>
                                          <p:attrName>style.visibility</p:attrName>
                                        </p:attrNameLst>
                                      </p:cBhvr>
                                      <p:to>
                                        <p:strVal val="visible"/>
                                      </p:to>
                                    </p:set>
                                    <p:anim calcmode="lin" valueType="num">
                                      <p:cBhvr additive="base">
                                        <p:cTn dur="1250"/>
                                        <p:tgtEl>
                                          <p:spTgt spid="1071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2750"/>
                                  </p:stCondLst>
                                  <p:childTnLst>
                                    <p:set>
                                      <p:cBhvr>
                                        <p:cTn dur="1" fill="hold">
                                          <p:stCondLst>
                                            <p:cond delay="0"/>
                                          </p:stCondLst>
                                        </p:cTn>
                                        <p:tgtEl>
                                          <p:spTgt spid="10719"/>
                                        </p:tgtEl>
                                        <p:attrNameLst>
                                          <p:attrName>style.visibility</p:attrName>
                                        </p:attrNameLst>
                                      </p:cBhvr>
                                      <p:to>
                                        <p:strVal val="visible"/>
                                      </p:to>
                                    </p:set>
                                    <p:anim calcmode="lin" valueType="num">
                                      <p:cBhvr additive="base">
                                        <p:cTn dur="1250"/>
                                        <p:tgtEl>
                                          <p:spTgt spid="1071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1750"/>
                                  </p:stCondLst>
                                  <p:childTnLst>
                                    <p:set>
                                      <p:cBhvr>
                                        <p:cTn dur="1" fill="hold">
                                          <p:stCondLst>
                                            <p:cond delay="0"/>
                                          </p:stCondLst>
                                        </p:cTn>
                                        <p:tgtEl>
                                          <p:spTgt spid="10722"/>
                                        </p:tgtEl>
                                        <p:attrNameLst>
                                          <p:attrName>style.visibility</p:attrName>
                                        </p:attrNameLst>
                                      </p:cBhvr>
                                      <p:to>
                                        <p:strVal val="visible"/>
                                      </p:to>
                                    </p:set>
                                    <p:anim calcmode="lin" valueType="num">
                                      <p:cBhvr additive="base">
                                        <p:cTn dur="1250"/>
                                        <p:tgtEl>
                                          <p:spTgt spid="1072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737" name="Shape 10737"/>
        <p:cNvGrpSpPr/>
        <p:nvPr/>
      </p:nvGrpSpPr>
      <p:grpSpPr>
        <a:xfrm>
          <a:off x="0" y="0"/>
          <a:ext cx="0" cy="0"/>
          <a:chOff x="0" y="0"/>
          <a:chExt cx="0" cy="0"/>
        </a:xfrm>
      </p:grpSpPr>
      <p:sp>
        <p:nvSpPr>
          <p:cNvPr id="10738" name="Google Shape;10738;p243"/>
          <p:cNvSpPr/>
          <p:nvPr/>
        </p:nvSpPr>
        <p:spPr>
          <a:xfrm>
            <a:off x="6045773" y="3846696"/>
            <a:ext cx="2118627" cy="2256856"/>
          </a:xfrm>
          <a:custGeom>
            <a:rect b="b" l="l" r="r" t="t"/>
            <a:pathLst>
              <a:path extrusionOk="0" h="358" w="336">
                <a:moveTo>
                  <a:pt x="255" y="310"/>
                </a:moveTo>
                <a:cubicBezTo>
                  <a:pt x="321" y="262"/>
                  <a:pt x="336" y="169"/>
                  <a:pt x="288" y="103"/>
                </a:cubicBezTo>
                <a:cubicBezTo>
                  <a:pt x="240" y="37"/>
                  <a:pt x="30" y="0"/>
                  <a:pt x="30" y="0"/>
                </a:cubicBezTo>
                <a:cubicBezTo>
                  <a:pt x="30" y="0"/>
                  <a:pt x="0" y="211"/>
                  <a:pt x="48" y="277"/>
                </a:cubicBezTo>
                <a:cubicBezTo>
                  <a:pt x="96" y="344"/>
                  <a:pt x="189" y="358"/>
                  <a:pt x="255" y="310"/>
                </a:cubicBezTo>
                <a:close/>
                <a:moveTo>
                  <a:pt x="98" y="94"/>
                </a:moveTo>
                <a:cubicBezTo>
                  <a:pt x="154" y="54"/>
                  <a:pt x="232" y="66"/>
                  <a:pt x="273" y="122"/>
                </a:cubicBezTo>
                <a:cubicBezTo>
                  <a:pt x="314" y="178"/>
                  <a:pt x="301" y="256"/>
                  <a:pt x="245" y="297"/>
                </a:cubicBezTo>
                <a:cubicBezTo>
                  <a:pt x="189" y="337"/>
                  <a:pt x="111" y="325"/>
                  <a:pt x="71" y="269"/>
                </a:cubicBezTo>
                <a:cubicBezTo>
                  <a:pt x="30" y="213"/>
                  <a:pt x="42" y="135"/>
                  <a:pt x="98" y="9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739" name="Google Shape;10739;p243"/>
          <p:cNvGrpSpPr/>
          <p:nvPr/>
        </p:nvGrpSpPr>
        <p:grpSpPr>
          <a:xfrm>
            <a:off x="6946518" y="4826323"/>
            <a:ext cx="498308" cy="497158"/>
            <a:chOff x="6294438" y="-201613"/>
            <a:chExt cx="687387" cy="685801"/>
          </a:xfrm>
        </p:grpSpPr>
        <p:sp>
          <p:nvSpPr>
            <p:cNvPr id="10740" name="Google Shape;10740;p243"/>
            <p:cNvSpPr/>
            <p:nvPr/>
          </p:nvSpPr>
          <p:spPr>
            <a:xfrm>
              <a:off x="6294438" y="-201613"/>
              <a:ext cx="687387" cy="685801"/>
            </a:xfrm>
            <a:custGeom>
              <a:rect b="b" l="l" r="r" t="t"/>
              <a:pathLst>
                <a:path extrusionOk="0" h="180" w="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1" name="Google Shape;10741;p243"/>
            <p:cNvSpPr/>
            <p:nvPr/>
          </p:nvSpPr>
          <p:spPr>
            <a:xfrm>
              <a:off x="6702425" y="58737"/>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2" name="Google Shape;10742;p243"/>
            <p:cNvSpPr/>
            <p:nvPr/>
          </p:nvSpPr>
          <p:spPr>
            <a:xfrm>
              <a:off x="6702425" y="-6350"/>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3" name="Google Shape;10743;p243"/>
            <p:cNvSpPr/>
            <p:nvPr/>
          </p:nvSpPr>
          <p:spPr>
            <a:xfrm>
              <a:off x="6702425" y="-71438"/>
              <a:ext cx="192087" cy="19050"/>
            </a:xfrm>
            <a:custGeom>
              <a:rect b="b" l="l" r="r" t="t"/>
              <a:pathLst>
                <a:path extrusionOk="0" h="5" w="50">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4" name="Google Shape;10744;p243"/>
            <p:cNvSpPr/>
            <p:nvPr/>
          </p:nvSpPr>
          <p:spPr>
            <a:xfrm>
              <a:off x="6465888"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5" name="Google Shape;10745;p243"/>
            <p:cNvSpPr/>
            <p:nvPr/>
          </p:nvSpPr>
          <p:spPr>
            <a:xfrm>
              <a:off x="6465888"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6" name="Google Shape;10746;p243"/>
            <p:cNvSpPr/>
            <p:nvPr/>
          </p:nvSpPr>
          <p:spPr>
            <a:xfrm>
              <a:off x="6465888"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7" name="Google Shape;10747;p243"/>
            <p:cNvSpPr/>
            <p:nvPr/>
          </p:nvSpPr>
          <p:spPr>
            <a:xfrm>
              <a:off x="6702425"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8" name="Google Shape;10748;p243"/>
            <p:cNvSpPr/>
            <p:nvPr/>
          </p:nvSpPr>
          <p:spPr>
            <a:xfrm>
              <a:off x="6702425"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9" name="Google Shape;10749;p243"/>
            <p:cNvSpPr/>
            <p:nvPr/>
          </p:nvSpPr>
          <p:spPr>
            <a:xfrm>
              <a:off x="6702425"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50" name="Google Shape;10750;p243"/>
            <p:cNvSpPr/>
            <p:nvPr/>
          </p:nvSpPr>
          <p:spPr>
            <a:xfrm>
              <a:off x="6465888" y="119062"/>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51" name="Google Shape;10751;p243"/>
            <p:cNvSpPr/>
            <p:nvPr/>
          </p:nvSpPr>
          <p:spPr>
            <a:xfrm>
              <a:off x="6465888" y="184150"/>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52" name="Google Shape;10752;p243"/>
            <p:cNvSpPr/>
            <p:nvPr/>
          </p:nvSpPr>
          <p:spPr>
            <a:xfrm>
              <a:off x="6465888" y="-112713"/>
              <a:ext cx="195262" cy="190500"/>
            </a:xfrm>
            <a:custGeom>
              <a:rect b="b" l="l" r="r" t="t"/>
              <a:pathLst>
                <a:path extrusionOk="0" h="50" w="51">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753" name="Google Shape;10753;p243"/>
          <p:cNvGrpSpPr/>
          <p:nvPr/>
        </p:nvGrpSpPr>
        <p:grpSpPr>
          <a:xfrm>
            <a:off x="5213740" y="1106038"/>
            <a:ext cx="1871410" cy="2419009"/>
            <a:chOff x="5254082" y="1428767"/>
            <a:chExt cx="1871410" cy="2419009"/>
          </a:xfrm>
        </p:grpSpPr>
        <p:sp>
          <p:nvSpPr>
            <p:cNvPr id="10754" name="Google Shape;10754;p243"/>
            <p:cNvSpPr/>
            <p:nvPr/>
          </p:nvSpPr>
          <p:spPr>
            <a:xfrm>
              <a:off x="5254082" y="1428767"/>
              <a:ext cx="1871410" cy="2419009"/>
            </a:xfrm>
            <a:custGeom>
              <a:rect b="b" l="l" r="r" t="t"/>
              <a:pathLst>
                <a:path extrusionOk="0" h="384" w="297">
                  <a:moveTo>
                    <a:pt x="149" y="0"/>
                  </a:moveTo>
                  <a:cubicBezTo>
                    <a:pt x="67" y="0"/>
                    <a:pt x="0" y="67"/>
                    <a:pt x="0" y="149"/>
                  </a:cubicBezTo>
                  <a:cubicBezTo>
                    <a:pt x="0" y="231"/>
                    <a:pt x="149" y="384"/>
                    <a:pt x="149" y="384"/>
                  </a:cubicBezTo>
                  <a:cubicBezTo>
                    <a:pt x="149" y="384"/>
                    <a:pt x="297" y="231"/>
                    <a:pt x="297" y="149"/>
                  </a:cubicBezTo>
                  <a:cubicBezTo>
                    <a:pt x="297" y="67"/>
                    <a:pt x="231" y="0"/>
                    <a:pt x="149" y="0"/>
                  </a:cubicBezTo>
                  <a:close/>
                  <a:moveTo>
                    <a:pt x="149" y="267"/>
                  </a:moveTo>
                  <a:cubicBezTo>
                    <a:pt x="80" y="267"/>
                    <a:pt x="24" y="211"/>
                    <a:pt x="24" y="142"/>
                  </a:cubicBezTo>
                  <a:cubicBezTo>
                    <a:pt x="24" y="73"/>
                    <a:pt x="80" y="17"/>
                    <a:pt x="149" y="17"/>
                  </a:cubicBezTo>
                  <a:cubicBezTo>
                    <a:pt x="218" y="17"/>
                    <a:pt x="274" y="73"/>
                    <a:pt x="274" y="142"/>
                  </a:cubicBezTo>
                  <a:cubicBezTo>
                    <a:pt x="274" y="211"/>
                    <a:pt x="218" y="267"/>
                    <a:pt x="149" y="2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55" name="Google Shape;10755;p243"/>
            <p:cNvSpPr/>
            <p:nvPr/>
          </p:nvSpPr>
          <p:spPr>
            <a:xfrm>
              <a:off x="5933058" y="2038837"/>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756" name="Google Shape;10756;p243"/>
          <p:cNvGrpSpPr/>
          <p:nvPr/>
        </p:nvGrpSpPr>
        <p:grpSpPr>
          <a:xfrm>
            <a:off x="6303624" y="2150731"/>
            <a:ext cx="2464200" cy="2092044"/>
            <a:chOff x="6343966" y="2473460"/>
            <a:chExt cx="2464200" cy="2092044"/>
          </a:xfrm>
        </p:grpSpPr>
        <p:sp>
          <p:nvSpPr>
            <p:cNvPr id="10757" name="Google Shape;10757;p243"/>
            <p:cNvSpPr/>
            <p:nvPr/>
          </p:nvSpPr>
          <p:spPr>
            <a:xfrm>
              <a:off x="6343966" y="2473460"/>
              <a:ext cx="2464200" cy="2092044"/>
            </a:xfrm>
            <a:custGeom>
              <a:rect b="b" l="l" r="r" t="t"/>
              <a:pathLst>
                <a:path extrusionOk="0" h="332" w="391">
                  <a:moveTo>
                    <a:pt x="365" y="120"/>
                  </a:moveTo>
                  <a:cubicBezTo>
                    <a:pt x="340" y="42"/>
                    <a:pt x="256" y="0"/>
                    <a:pt x="178" y="25"/>
                  </a:cubicBezTo>
                  <a:cubicBezTo>
                    <a:pt x="101" y="50"/>
                    <a:pt x="0" y="239"/>
                    <a:pt x="0" y="239"/>
                  </a:cubicBezTo>
                  <a:cubicBezTo>
                    <a:pt x="0" y="239"/>
                    <a:pt x="192" y="332"/>
                    <a:pt x="270" y="307"/>
                  </a:cubicBezTo>
                  <a:cubicBezTo>
                    <a:pt x="348" y="282"/>
                    <a:pt x="391" y="198"/>
                    <a:pt x="365" y="120"/>
                  </a:cubicBezTo>
                  <a:close/>
                  <a:moveTo>
                    <a:pt x="112" y="203"/>
                  </a:moveTo>
                  <a:cubicBezTo>
                    <a:pt x="90" y="137"/>
                    <a:pt x="126" y="66"/>
                    <a:pt x="192" y="45"/>
                  </a:cubicBezTo>
                  <a:cubicBezTo>
                    <a:pt x="258" y="24"/>
                    <a:pt x="328" y="60"/>
                    <a:pt x="350" y="125"/>
                  </a:cubicBezTo>
                  <a:cubicBezTo>
                    <a:pt x="371" y="191"/>
                    <a:pt x="335" y="262"/>
                    <a:pt x="269" y="283"/>
                  </a:cubicBezTo>
                  <a:cubicBezTo>
                    <a:pt x="203" y="304"/>
                    <a:pt x="133" y="268"/>
                    <a:pt x="112" y="20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758" name="Google Shape;10758;p243"/>
            <p:cNvGrpSpPr/>
            <p:nvPr/>
          </p:nvGrpSpPr>
          <p:grpSpPr>
            <a:xfrm>
              <a:off x="7554875" y="3261489"/>
              <a:ext cx="465346" cy="544729"/>
              <a:chOff x="6980238" y="-342900"/>
              <a:chExt cx="1150937" cy="1311275"/>
            </a:xfrm>
          </p:grpSpPr>
          <p:sp>
            <p:nvSpPr>
              <p:cNvPr id="10759" name="Google Shape;10759;p243"/>
              <p:cNvSpPr/>
              <p:nvPr/>
            </p:nvSpPr>
            <p:spPr>
              <a:xfrm>
                <a:off x="6980238" y="-342900"/>
                <a:ext cx="1150937" cy="1311275"/>
              </a:xfrm>
              <a:custGeom>
                <a:rect b="b" l="l" r="r" t="t"/>
                <a:pathLst>
                  <a:path extrusionOk="0" h="347" w="304">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60" name="Google Shape;10760;p243"/>
              <p:cNvSpPr/>
              <p:nvPr/>
            </p:nvSpPr>
            <p:spPr>
              <a:xfrm>
                <a:off x="7885113" y="681038"/>
                <a:ext cx="82550" cy="84138"/>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61" name="Google Shape;10761;p243"/>
              <p:cNvSpPr/>
              <p:nvPr/>
            </p:nvSpPr>
            <p:spPr>
              <a:xfrm>
                <a:off x="7885113" y="434975"/>
                <a:ext cx="82550" cy="84138"/>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62" name="Google Shape;10762;p243"/>
              <p:cNvSpPr/>
              <p:nvPr/>
            </p:nvSpPr>
            <p:spPr>
              <a:xfrm>
                <a:off x="7885113" y="190500"/>
                <a:ext cx="82550" cy="8255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0763" name="Google Shape;10763;p243"/>
          <p:cNvGrpSpPr/>
          <p:nvPr/>
        </p:nvGrpSpPr>
        <p:grpSpPr>
          <a:xfrm>
            <a:off x="3517775" y="2126807"/>
            <a:ext cx="2458884" cy="2097361"/>
            <a:chOff x="3558117" y="2449536"/>
            <a:chExt cx="2458884" cy="2097361"/>
          </a:xfrm>
        </p:grpSpPr>
        <p:sp>
          <p:nvSpPr>
            <p:cNvPr id="10764" name="Google Shape;10764;p243"/>
            <p:cNvSpPr/>
            <p:nvPr/>
          </p:nvSpPr>
          <p:spPr>
            <a:xfrm>
              <a:off x="3558117" y="2449536"/>
              <a:ext cx="2458884" cy="2097361"/>
            </a:xfrm>
            <a:custGeom>
              <a:rect b="b" l="l" r="r" t="t"/>
              <a:pathLst>
                <a:path extrusionOk="0" h="333" w="390">
                  <a:moveTo>
                    <a:pt x="25" y="121"/>
                  </a:moveTo>
                  <a:cubicBezTo>
                    <a:pt x="0" y="199"/>
                    <a:pt x="43" y="282"/>
                    <a:pt x="121" y="308"/>
                  </a:cubicBezTo>
                  <a:cubicBezTo>
                    <a:pt x="199" y="333"/>
                    <a:pt x="390" y="239"/>
                    <a:pt x="390" y="239"/>
                  </a:cubicBezTo>
                  <a:cubicBezTo>
                    <a:pt x="390" y="239"/>
                    <a:pt x="290" y="51"/>
                    <a:pt x="212" y="25"/>
                  </a:cubicBezTo>
                  <a:cubicBezTo>
                    <a:pt x="134" y="0"/>
                    <a:pt x="51" y="43"/>
                    <a:pt x="25" y="121"/>
                  </a:cubicBezTo>
                  <a:close/>
                  <a:moveTo>
                    <a:pt x="279" y="203"/>
                  </a:moveTo>
                  <a:cubicBezTo>
                    <a:pt x="258" y="269"/>
                    <a:pt x="187" y="305"/>
                    <a:pt x="122" y="283"/>
                  </a:cubicBezTo>
                  <a:cubicBezTo>
                    <a:pt x="56" y="262"/>
                    <a:pt x="20" y="192"/>
                    <a:pt x="41" y="126"/>
                  </a:cubicBezTo>
                  <a:cubicBezTo>
                    <a:pt x="63" y="60"/>
                    <a:pt x="133" y="24"/>
                    <a:pt x="199" y="46"/>
                  </a:cubicBezTo>
                  <a:cubicBezTo>
                    <a:pt x="265" y="67"/>
                    <a:pt x="301" y="137"/>
                    <a:pt x="279" y="203"/>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65" name="Google Shape;10765;p243"/>
            <p:cNvSpPr/>
            <p:nvPr/>
          </p:nvSpPr>
          <p:spPr>
            <a:xfrm>
              <a:off x="4362030" y="3259752"/>
              <a:ext cx="521738" cy="488862"/>
            </a:xfrm>
            <a:custGeom>
              <a:rect b="b" l="l" r="r" t="t"/>
              <a:pathLst>
                <a:path extrusionOk="0" h="101" w="102">
                  <a:moveTo>
                    <a:pt x="40" y="84"/>
                  </a:moveTo>
                  <a:cubicBezTo>
                    <a:pt x="52" y="84"/>
                    <a:pt x="63" y="73"/>
                    <a:pt x="63" y="61"/>
                  </a:cubicBezTo>
                  <a:cubicBezTo>
                    <a:pt x="63" y="48"/>
                    <a:pt x="52" y="38"/>
                    <a:pt x="40" y="38"/>
                  </a:cubicBezTo>
                  <a:cubicBezTo>
                    <a:pt x="27" y="38"/>
                    <a:pt x="17" y="48"/>
                    <a:pt x="17" y="61"/>
                  </a:cubicBezTo>
                  <a:cubicBezTo>
                    <a:pt x="17" y="73"/>
                    <a:pt x="27" y="84"/>
                    <a:pt x="40" y="84"/>
                  </a:cubicBezTo>
                  <a:close/>
                  <a:moveTo>
                    <a:pt x="34" y="51"/>
                  </a:moveTo>
                  <a:cubicBezTo>
                    <a:pt x="34" y="50"/>
                    <a:pt x="35" y="50"/>
                    <a:pt x="35" y="50"/>
                  </a:cubicBezTo>
                  <a:cubicBezTo>
                    <a:pt x="35" y="49"/>
                    <a:pt x="36" y="50"/>
                    <a:pt x="36" y="50"/>
                  </a:cubicBezTo>
                  <a:cubicBezTo>
                    <a:pt x="51" y="60"/>
                    <a:pt x="51" y="60"/>
                    <a:pt x="51" y="60"/>
                  </a:cubicBezTo>
                  <a:cubicBezTo>
                    <a:pt x="51" y="60"/>
                    <a:pt x="51" y="60"/>
                    <a:pt x="51" y="61"/>
                  </a:cubicBezTo>
                  <a:cubicBezTo>
                    <a:pt x="51" y="61"/>
                    <a:pt x="51" y="62"/>
                    <a:pt x="51" y="62"/>
                  </a:cubicBezTo>
                  <a:cubicBezTo>
                    <a:pt x="36" y="72"/>
                    <a:pt x="36" y="72"/>
                    <a:pt x="36" y="72"/>
                  </a:cubicBezTo>
                  <a:cubicBezTo>
                    <a:pt x="36" y="72"/>
                    <a:pt x="36" y="72"/>
                    <a:pt x="35" y="72"/>
                  </a:cubicBezTo>
                  <a:cubicBezTo>
                    <a:pt x="35" y="72"/>
                    <a:pt x="35" y="72"/>
                    <a:pt x="35" y="72"/>
                  </a:cubicBezTo>
                  <a:cubicBezTo>
                    <a:pt x="35" y="72"/>
                    <a:pt x="34" y="71"/>
                    <a:pt x="34" y="71"/>
                  </a:cubicBezTo>
                  <a:lnTo>
                    <a:pt x="34" y="51"/>
                  </a:lnTo>
                  <a:close/>
                  <a:moveTo>
                    <a:pt x="99" y="0"/>
                  </a:moveTo>
                  <a:cubicBezTo>
                    <a:pt x="25" y="0"/>
                    <a:pt x="25" y="0"/>
                    <a:pt x="25" y="0"/>
                  </a:cubicBezTo>
                  <a:cubicBezTo>
                    <a:pt x="24" y="0"/>
                    <a:pt x="23" y="1"/>
                    <a:pt x="23" y="2"/>
                  </a:cubicBezTo>
                  <a:cubicBezTo>
                    <a:pt x="23" y="11"/>
                    <a:pt x="23" y="11"/>
                    <a:pt x="23" y="11"/>
                  </a:cubicBezTo>
                  <a:cubicBezTo>
                    <a:pt x="14" y="11"/>
                    <a:pt x="14" y="11"/>
                    <a:pt x="14" y="11"/>
                  </a:cubicBezTo>
                  <a:cubicBezTo>
                    <a:pt x="13" y="11"/>
                    <a:pt x="12" y="12"/>
                    <a:pt x="12" y="13"/>
                  </a:cubicBezTo>
                  <a:cubicBezTo>
                    <a:pt x="12" y="23"/>
                    <a:pt x="12" y="23"/>
                    <a:pt x="12" y="23"/>
                  </a:cubicBezTo>
                  <a:cubicBezTo>
                    <a:pt x="3" y="23"/>
                    <a:pt x="3" y="23"/>
                    <a:pt x="3" y="23"/>
                  </a:cubicBezTo>
                  <a:cubicBezTo>
                    <a:pt x="1" y="23"/>
                    <a:pt x="0" y="24"/>
                    <a:pt x="0" y="25"/>
                  </a:cubicBezTo>
                  <a:cubicBezTo>
                    <a:pt x="0" y="99"/>
                    <a:pt x="0" y="99"/>
                    <a:pt x="0" y="99"/>
                  </a:cubicBezTo>
                  <a:cubicBezTo>
                    <a:pt x="0" y="100"/>
                    <a:pt x="1" y="101"/>
                    <a:pt x="3" y="101"/>
                  </a:cubicBezTo>
                  <a:cubicBezTo>
                    <a:pt x="76" y="101"/>
                    <a:pt x="76" y="101"/>
                    <a:pt x="76" y="101"/>
                  </a:cubicBezTo>
                  <a:cubicBezTo>
                    <a:pt x="78" y="101"/>
                    <a:pt x="79" y="100"/>
                    <a:pt x="79" y="99"/>
                  </a:cubicBezTo>
                  <a:cubicBezTo>
                    <a:pt x="79" y="90"/>
                    <a:pt x="79" y="90"/>
                    <a:pt x="79" y="90"/>
                  </a:cubicBezTo>
                  <a:cubicBezTo>
                    <a:pt x="88" y="90"/>
                    <a:pt x="88" y="90"/>
                    <a:pt x="88" y="90"/>
                  </a:cubicBezTo>
                  <a:cubicBezTo>
                    <a:pt x="89" y="90"/>
                    <a:pt x="91" y="88"/>
                    <a:pt x="91" y="87"/>
                  </a:cubicBezTo>
                  <a:cubicBezTo>
                    <a:pt x="91" y="79"/>
                    <a:pt x="91" y="79"/>
                    <a:pt x="91" y="79"/>
                  </a:cubicBezTo>
                  <a:cubicBezTo>
                    <a:pt x="99" y="79"/>
                    <a:pt x="99" y="79"/>
                    <a:pt x="99" y="79"/>
                  </a:cubicBezTo>
                  <a:cubicBezTo>
                    <a:pt x="100" y="79"/>
                    <a:pt x="102" y="78"/>
                    <a:pt x="102" y="76"/>
                  </a:cubicBezTo>
                  <a:cubicBezTo>
                    <a:pt x="102" y="2"/>
                    <a:pt x="102" y="2"/>
                    <a:pt x="102" y="2"/>
                  </a:cubicBezTo>
                  <a:cubicBezTo>
                    <a:pt x="102" y="1"/>
                    <a:pt x="100" y="0"/>
                    <a:pt x="99" y="0"/>
                  </a:cubicBezTo>
                  <a:close/>
                  <a:moveTo>
                    <a:pt x="74" y="96"/>
                  </a:moveTo>
                  <a:cubicBezTo>
                    <a:pt x="6" y="96"/>
                    <a:pt x="6" y="96"/>
                    <a:pt x="6" y="96"/>
                  </a:cubicBezTo>
                  <a:cubicBezTo>
                    <a:pt x="6" y="28"/>
                    <a:pt x="6" y="28"/>
                    <a:pt x="6" y="28"/>
                  </a:cubicBezTo>
                  <a:cubicBezTo>
                    <a:pt x="74" y="28"/>
                    <a:pt x="74" y="28"/>
                    <a:pt x="74" y="28"/>
                  </a:cubicBezTo>
                  <a:lnTo>
                    <a:pt x="74" y="96"/>
                  </a:lnTo>
                  <a:close/>
                  <a:moveTo>
                    <a:pt x="85" y="84"/>
                  </a:moveTo>
                  <a:cubicBezTo>
                    <a:pt x="79" y="84"/>
                    <a:pt x="79" y="84"/>
                    <a:pt x="79" y="84"/>
                  </a:cubicBezTo>
                  <a:cubicBezTo>
                    <a:pt x="79" y="25"/>
                    <a:pt x="79" y="25"/>
                    <a:pt x="79" y="25"/>
                  </a:cubicBezTo>
                  <a:cubicBezTo>
                    <a:pt x="79" y="24"/>
                    <a:pt x="78" y="23"/>
                    <a:pt x="76" y="23"/>
                  </a:cubicBezTo>
                  <a:cubicBezTo>
                    <a:pt x="17" y="23"/>
                    <a:pt x="17" y="23"/>
                    <a:pt x="17" y="23"/>
                  </a:cubicBezTo>
                  <a:cubicBezTo>
                    <a:pt x="17" y="16"/>
                    <a:pt x="17" y="16"/>
                    <a:pt x="17" y="16"/>
                  </a:cubicBezTo>
                  <a:cubicBezTo>
                    <a:pt x="85" y="16"/>
                    <a:pt x="85" y="16"/>
                    <a:pt x="85" y="16"/>
                  </a:cubicBezTo>
                  <a:lnTo>
                    <a:pt x="85" y="84"/>
                  </a:lnTo>
                  <a:close/>
                  <a:moveTo>
                    <a:pt x="96" y="73"/>
                  </a:moveTo>
                  <a:cubicBezTo>
                    <a:pt x="91" y="73"/>
                    <a:pt x="91" y="73"/>
                    <a:pt x="91" y="73"/>
                  </a:cubicBezTo>
                  <a:cubicBezTo>
                    <a:pt x="91" y="13"/>
                    <a:pt x="91" y="13"/>
                    <a:pt x="91" y="13"/>
                  </a:cubicBezTo>
                  <a:cubicBezTo>
                    <a:pt x="91" y="12"/>
                    <a:pt x="89" y="11"/>
                    <a:pt x="88" y="11"/>
                  </a:cubicBezTo>
                  <a:cubicBezTo>
                    <a:pt x="28" y="11"/>
                    <a:pt x="28" y="11"/>
                    <a:pt x="28" y="11"/>
                  </a:cubicBezTo>
                  <a:cubicBezTo>
                    <a:pt x="28" y="5"/>
                    <a:pt x="28" y="5"/>
                    <a:pt x="28" y="5"/>
                  </a:cubicBezTo>
                  <a:cubicBezTo>
                    <a:pt x="96" y="5"/>
                    <a:pt x="96" y="5"/>
                    <a:pt x="96" y="5"/>
                  </a:cubicBezTo>
                  <a:lnTo>
                    <a:pt x="96" y="73"/>
                  </a:lnTo>
                  <a:close/>
                  <a:moveTo>
                    <a:pt x="96" y="73"/>
                  </a:moveTo>
                  <a:cubicBezTo>
                    <a:pt x="96" y="73"/>
                    <a:pt x="96" y="73"/>
                    <a:pt x="96" y="73"/>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766" name="Google Shape;10766;p243"/>
          <p:cNvGrpSpPr/>
          <p:nvPr/>
        </p:nvGrpSpPr>
        <p:grpSpPr>
          <a:xfrm>
            <a:off x="4097274" y="3833405"/>
            <a:ext cx="2118627" cy="2256856"/>
            <a:chOff x="4137616" y="4156134"/>
            <a:chExt cx="2118627" cy="2256856"/>
          </a:xfrm>
        </p:grpSpPr>
        <p:sp>
          <p:nvSpPr>
            <p:cNvPr id="10767" name="Google Shape;10767;p243"/>
            <p:cNvSpPr/>
            <p:nvPr/>
          </p:nvSpPr>
          <p:spPr>
            <a:xfrm>
              <a:off x="4137616" y="4156134"/>
              <a:ext cx="2118627" cy="2256856"/>
            </a:xfrm>
            <a:custGeom>
              <a:rect b="b" l="l" r="r" t="t"/>
              <a:pathLst>
                <a:path extrusionOk="0" h="358" w="336">
                  <a:moveTo>
                    <a:pt x="81" y="310"/>
                  </a:moveTo>
                  <a:cubicBezTo>
                    <a:pt x="147" y="358"/>
                    <a:pt x="240" y="343"/>
                    <a:pt x="288" y="277"/>
                  </a:cubicBezTo>
                  <a:cubicBezTo>
                    <a:pt x="336" y="211"/>
                    <a:pt x="306" y="0"/>
                    <a:pt x="306" y="0"/>
                  </a:cubicBezTo>
                  <a:cubicBezTo>
                    <a:pt x="306" y="0"/>
                    <a:pt x="96" y="36"/>
                    <a:pt x="48" y="103"/>
                  </a:cubicBezTo>
                  <a:cubicBezTo>
                    <a:pt x="0" y="169"/>
                    <a:pt x="15" y="262"/>
                    <a:pt x="81" y="310"/>
                  </a:cubicBezTo>
                  <a:close/>
                  <a:moveTo>
                    <a:pt x="238" y="94"/>
                  </a:moveTo>
                  <a:cubicBezTo>
                    <a:pt x="294" y="135"/>
                    <a:pt x="306" y="213"/>
                    <a:pt x="265" y="269"/>
                  </a:cubicBezTo>
                  <a:cubicBezTo>
                    <a:pt x="225" y="325"/>
                    <a:pt x="147" y="337"/>
                    <a:pt x="91" y="296"/>
                  </a:cubicBezTo>
                  <a:cubicBezTo>
                    <a:pt x="35" y="256"/>
                    <a:pt x="22" y="178"/>
                    <a:pt x="63" y="122"/>
                  </a:cubicBezTo>
                  <a:cubicBezTo>
                    <a:pt x="104" y="66"/>
                    <a:pt x="182" y="53"/>
                    <a:pt x="238" y="9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768" name="Google Shape;10768;p243"/>
            <p:cNvGrpSpPr/>
            <p:nvPr/>
          </p:nvGrpSpPr>
          <p:grpSpPr>
            <a:xfrm>
              <a:off x="4896636" y="5121333"/>
              <a:ext cx="599790" cy="446349"/>
              <a:chOff x="8236208" y="2550087"/>
              <a:chExt cx="188218" cy="175580"/>
            </a:xfrm>
          </p:grpSpPr>
          <p:sp>
            <p:nvSpPr>
              <p:cNvPr id="10769" name="Google Shape;10769;p243"/>
              <p:cNvSpPr/>
              <p:nvPr/>
            </p:nvSpPr>
            <p:spPr>
              <a:xfrm>
                <a:off x="8236208" y="2550087"/>
                <a:ext cx="188218" cy="175580"/>
              </a:xfrm>
              <a:custGeom>
                <a:rect b="b" l="l" r="r" t="t"/>
                <a:pathLst>
                  <a:path extrusionOk="0" h="121" w="125">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0" name="Google Shape;10770;p243"/>
              <p:cNvSpPr/>
              <p:nvPr/>
            </p:nvSpPr>
            <p:spPr>
              <a:xfrm>
                <a:off x="8337556" y="2594679"/>
                <a:ext cx="46331" cy="25083"/>
              </a:xfrm>
              <a:custGeom>
                <a:rect b="b" l="l" r="r" t="t"/>
                <a:pathLst>
                  <a:path extrusionOk="0" h="17" w="31">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1" name="Google Shape;10771;p243"/>
              <p:cNvSpPr/>
              <p:nvPr/>
            </p:nvSpPr>
            <p:spPr>
              <a:xfrm>
                <a:off x="8325974" y="2622549"/>
                <a:ext cx="46331" cy="22296"/>
              </a:xfrm>
              <a:custGeom>
                <a:rect b="b" l="l" r="r" t="t"/>
                <a:pathLst>
                  <a:path extrusionOk="0" h="17" w="31">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2" name="Google Shape;10772;p243"/>
              <p:cNvSpPr/>
              <p:nvPr/>
            </p:nvSpPr>
            <p:spPr>
              <a:xfrm>
                <a:off x="8314390" y="2650418"/>
                <a:ext cx="46331" cy="25083"/>
              </a:xfrm>
              <a:custGeom>
                <a:rect b="b" l="l" r="r" t="t"/>
                <a:pathLst>
                  <a:path extrusionOk="0" h="17" w="31">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3" name="Google Shape;10773;p243"/>
              <p:cNvSpPr/>
              <p:nvPr/>
            </p:nvSpPr>
            <p:spPr>
              <a:xfrm>
                <a:off x="8314390" y="2589106"/>
                <a:ext cx="17374" cy="13935"/>
              </a:xfrm>
              <a:custGeom>
                <a:rect b="b" l="l" r="r" t="t"/>
                <a:pathLst>
                  <a:path extrusionOk="0" h="10" w="11">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4" name="Google Shape;10774;p243"/>
              <p:cNvSpPr/>
              <p:nvPr/>
            </p:nvSpPr>
            <p:spPr>
              <a:xfrm>
                <a:off x="8305704" y="2614187"/>
                <a:ext cx="14479" cy="13935"/>
              </a:xfrm>
              <a:custGeom>
                <a:rect b="b" l="l" r="r" t="t"/>
                <a:pathLst>
                  <a:path extrusionOk="0" h="10" w="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75" name="Google Shape;10775;p243"/>
              <p:cNvSpPr/>
              <p:nvPr/>
            </p:nvSpPr>
            <p:spPr>
              <a:xfrm>
                <a:off x="8291225" y="2642058"/>
                <a:ext cx="17374" cy="16722"/>
              </a:xfrm>
              <a:custGeom>
                <a:rect b="b" l="l" r="r" t="t"/>
                <a:pathLst>
                  <a:path extrusionOk="0" h="10" w="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0776" name="Google Shape;10776;p243"/>
          <p:cNvGrpSpPr/>
          <p:nvPr/>
        </p:nvGrpSpPr>
        <p:grpSpPr>
          <a:xfrm>
            <a:off x="7188073" y="840143"/>
            <a:ext cx="3710208" cy="1401742"/>
            <a:chOff x="991338" y="1998493"/>
            <a:chExt cx="2531027" cy="1401742"/>
          </a:xfrm>
        </p:grpSpPr>
        <p:sp>
          <p:nvSpPr>
            <p:cNvPr id="10777" name="Google Shape;10777;p243"/>
            <p:cNvSpPr txBox="1"/>
            <p:nvPr/>
          </p:nvSpPr>
          <p:spPr>
            <a:xfrm>
              <a:off x="991338" y="1998493"/>
              <a:ext cx="2531027" cy="615519"/>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2800">
                  <a:solidFill>
                    <a:schemeClr val="dk1"/>
                  </a:solidFill>
                  <a:latin typeface="Lato Light"/>
                  <a:ea typeface="Lato Light"/>
                  <a:cs typeface="Lato Light"/>
                  <a:sym typeface="Lato Light"/>
                </a:rPr>
                <a:t>01. Sample Text</a:t>
              </a:r>
              <a:endParaRPr sz="2800">
                <a:solidFill>
                  <a:schemeClr val="dk1"/>
                </a:solidFill>
                <a:latin typeface="Lato Light"/>
                <a:ea typeface="Lato Light"/>
                <a:cs typeface="Lato Light"/>
                <a:sym typeface="Lato Light"/>
              </a:endParaRPr>
            </a:p>
          </p:txBody>
        </p:sp>
        <p:sp>
          <p:nvSpPr>
            <p:cNvPr id="10778" name="Google Shape;10778;p243"/>
            <p:cNvSpPr txBox="1"/>
            <p:nvPr/>
          </p:nvSpPr>
          <p:spPr>
            <a:xfrm>
              <a:off x="991338" y="2569273"/>
              <a:ext cx="2104851" cy="830962"/>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In in tortor in urna pulvinar</a:t>
              </a:r>
              <a:endParaRPr sz="1400">
                <a:solidFill>
                  <a:schemeClr val="dk1"/>
                </a:solidFill>
                <a:latin typeface="Lato Light"/>
                <a:ea typeface="Lato Light"/>
                <a:cs typeface="Lato Light"/>
                <a:sym typeface="Lato Light"/>
              </a:endParaRPr>
            </a:p>
          </p:txBody>
        </p:sp>
      </p:grpSp>
      <p:grpSp>
        <p:nvGrpSpPr>
          <p:cNvPr id="10779" name="Google Shape;10779;p243"/>
          <p:cNvGrpSpPr/>
          <p:nvPr/>
        </p:nvGrpSpPr>
        <p:grpSpPr>
          <a:xfrm>
            <a:off x="8670016" y="2567195"/>
            <a:ext cx="3710208" cy="1401742"/>
            <a:chOff x="991338" y="1998493"/>
            <a:chExt cx="2531027" cy="1401742"/>
          </a:xfrm>
        </p:grpSpPr>
        <p:sp>
          <p:nvSpPr>
            <p:cNvPr id="10780" name="Google Shape;10780;p243"/>
            <p:cNvSpPr txBox="1"/>
            <p:nvPr/>
          </p:nvSpPr>
          <p:spPr>
            <a:xfrm>
              <a:off x="991338" y="1998493"/>
              <a:ext cx="2531027" cy="615519"/>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2800">
                  <a:solidFill>
                    <a:schemeClr val="dk1"/>
                  </a:solidFill>
                  <a:latin typeface="Lato Light"/>
                  <a:ea typeface="Lato Light"/>
                  <a:cs typeface="Lato Light"/>
                  <a:sym typeface="Lato Light"/>
                </a:rPr>
                <a:t>02. Sample Text</a:t>
              </a:r>
              <a:endParaRPr sz="2800">
                <a:solidFill>
                  <a:schemeClr val="dk1"/>
                </a:solidFill>
                <a:latin typeface="Lato Light"/>
                <a:ea typeface="Lato Light"/>
                <a:cs typeface="Lato Light"/>
                <a:sym typeface="Lato Light"/>
              </a:endParaRPr>
            </a:p>
          </p:txBody>
        </p:sp>
        <p:sp>
          <p:nvSpPr>
            <p:cNvPr id="10781" name="Google Shape;10781;p243"/>
            <p:cNvSpPr txBox="1"/>
            <p:nvPr/>
          </p:nvSpPr>
          <p:spPr>
            <a:xfrm>
              <a:off x="991338" y="2569273"/>
              <a:ext cx="1983710" cy="830962"/>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In in tortor in urna pulvinar</a:t>
              </a:r>
              <a:endParaRPr sz="1400">
                <a:solidFill>
                  <a:schemeClr val="dk1"/>
                </a:solidFill>
                <a:latin typeface="Lato Light"/>
                <a:ea typeface="Lato Light"/>
                <a:cs typeface="Lato Light"/>
                <a:sym typeface="Lato Light"/>
              </a:endParaRPr>
            </a:p>
          </p:txBody>
        </p:sp>
      </p:grpSp>
      <p:grpSp>
        <p:nvGrpSpPr>
          <p:cNvPr id="10782" name="Google Shape;10782;p243"/>
          <p:cNvGrpSpPr/>
          <p:nvPr/>
        </p:nvGrpSpPr>
        <p:grpSpPr>
          <a:xfrm>
            <a:off x="8164400" y="4653437"/>
            <a:ext cx="3710208" cy="1401742"/>
            <a:chOff x="991338" y="1998493"/>
            <a:chExt cx="2531027" cy="1401742"/>
          </a:xfrm>
        </p:grpSpPr>
        <p:sp>
          <p:nvSpPr>
            <p:cNvPr id="10783" name="Google Shape;10783;p243"/>
            <p:cNvSpPr txBox="1"/>
            <p:nvPr/>
          </p:nvSpPr>
          <p:spPr>
            <a:xfrm>
              <a:off x="991338" y="1998493"/>
              <a:ext cx="2531027" cy="615519"/>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2800">
                  <a:solidFill>
                    <a:schemeClr val="dk1"/>
                  </a:solidFill>
                  <a:latin typeface="Lato Light"/>
                  <a:ea typeface="Lato Light"/>
                  <a:cs typeface="Lato Light"/>
                  <a:sym typeface="Lato Light"/>
                </a:rPr>
                <a:t>03. Sample Text</a:t>
              </a:r>
              <a:endParaRPr sz="2800">
                <a:solidFill>
                  <a:schemeClr val="dk1"/>
                </a:solidFill>
                <a:latin typeface="Lato Light"/>
                <a:ea typeface="Lato Light"/>
                <a:cs typeface="Lato Light"/>
                <a:sym typeface="Lato Light"/>
              </a:endParaRPr>
            </a:p>
          </p:txBody>
        </p:sp>
        <p:sp>
          <p:nvSpPr>
            <p:cNvPr id="10784" name="Google Shape;10784;p243"/>
            <p:cNvSpPr txBox="1"/>
            <p:nvPr/>
          </p:nvSpPr>
          <p:spPr>
            <a:xfrm>
              <a:off x="991338" y="2569273"/>
              <a:ext cx="1983710" cy="830962"/>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In in tortor in urna pulvinar</a:t>
              </a:r>
              <a:endParaRPr sz="1400">
                <a:solidFill>
                  <a:schemeClr val="dk1"/>
                </a:solidFill>
                <a:latin typeface="Lato Light"/>
                <a:ea typeface="Lato Light"/>
                <a:cs typeface="Lato Light"/>
                <a:sym typeface="Lato Light"/>
              </a:endParaRPr>
            </a:p>
          </p:txBody>
        </p:sp>
      </p:grpSp>
      <p:grpSp>
        <p:nvGrpSpPr>
          <p:cNvPr id="10785" name="Google Shape;10785;p243"/>
          <p:cNvGrpSpPr/>
          <p:nvPr/>
        </p:nvGrpSpPr>
        <p:grpSpPr>
          <a:xfrm>
            <a:off x="-292646" y="2455660"/>
            <a:ext cx="3710208" cy="1333313"/>
            <a:chOff x="462607" y="2066922"/>
            <a:chExt cx="2531027" cy="1333313"/>
          </a:xfrm>
        </p:grpSpPr>
        <p:sp>
          <p:nvSpPr>
            <p:cNvPr id="10786" name="Google Shape;10786;p243"/>
            <p:cNvSpPr txBox="1"/>
            <p:nvPr/>
          </p:nvSpPr>
          <p:spPr>
            <a:xfrm>
              <a:off x="462607" y="2066922"/>
              <a:ext cx="2531027" cy="615519"/>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lang="en-US" sz="2800">
                  <a:solidFill>
                    <a:schemeClr val="dk1"/>
                  </a:solidFill>
                  <a:latin typeface="Lato Light"/>
                  <a:ea typeface="Lato Light"/>
                  <a:cs typeface="Lato Light"/>
                  <a:sym typeface="Lato Light"/>
                </a:rPr>
                <a:t>04. Sample Text</a:t>
              </a:r>
              <a:endParaRPr sz="2800">
                <a:solidFill>
                  <a:schemeClr val="dk1"/>
                </a:solidFill>
                <a:latin typeface="Lato Light"/>
                <a:ea typeface="Lato Light"/>
                <a:cs typeface="Lato Light"/>
                <a:sym typeface="Lato Light"/>
              </a:endParaRPr>
            </a:p>
          </p:txBody>
        </p:sp>
        <p:sp>
          <p:nvSpPr>
            <p:cNvPr id="10787" name="Google Shape;10787;p243"/>
            <p:cNvSpPr txBox="1"/>
            <p:nvPr/>
          </p:nvSpPr>
          <p:spPr>
            <a:xfrm>
              <a:off x="991338" y="2569273"/>
              <a:ext cx="1983710" cy="830962"/>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In in tortor in urna pulvinar</a:t>
              </a:r>
              <a:endParaRPr sz="1400">
                <a:solidFill>
                  <a:schemeClr val="dk1"/>
                </a:solidFill>
                <a:latin typeface="Lato Light"/>
                <a:ea typeface="Lato Light"/>
                <a:cs typeface="Lato Light"/>
                <a:sym typeface="Lato Light"/>
              </a:endParaRPr>
            </a:p>
          </p:txBody>
        </p:sp>
      </p:grpSp>
      <p:grpSp>
        <p:nvGrpSpPr>
          <p:cNvPr id="10788" name="Google Shape;10788;p243"/>
          <p:cNvGrpSpPr/>
          <p:nvPr/>
        </p:nvGrpSpPr>
        <p:grpSpPr>
          <a:xfrm>
            <a:off x="331697" y="4653437"/>
            <a:ext cx="3710208" cy="1333313"/>
            <a:chOff x="462607" y="2066922"/>
            <a:chExt cx="2531027" cy="1333313"/>
          </a:xfrm>
        </p:grpSpPr>
        <p:sp>
          <p:nvSpPr>
            <p:cNvPr id="10789" name="Google Shape;10789;p243"/>
            <p:cNvSpPr txBox="1"/>
            <p:nvPr/>
          </p:nvSpPr>
          <p:spPr>
            <a:xfrm>
              <a:off x="462607" y="2066922"/>
              <a:ext cx="2531027" cy="615519"/>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lang="en-US" sz="2800">
                  <a:solidFill>
                    <a:schemeClr val="dk1"/>
                  </a:solidFill>
                  <a:latin typeface="Lato Light"/>
                  <a:ea typeface="Lato Light"/>
                  <a:cs typeface="Lato Light"/>
                  <a:sym typeface="Lato Light"/>
                </a:rPr>
                <a:t>05 Sample Text</a:t>
              </a:r>
              <a:endParaRPr sz="2800">
                <a:solidFill>
                  <a:schemeClr val="dk1"/>
                </a:solidFill>
                <a:latin typeface="Lato Light"/>
                <a:ea typeface="Lato Light"/>
                <a:cs typeface="Lato Light"/>
                <a:sym typeface="Lato Light"/>
              </a:endParaRPr>
            </a:p>
          </p:txBody>
        </p:sp>
        <p:sp>
          <p:nvSpPr>
            <p:cNvPr id="10790" name="Google Shape;10790;p243"/>
            <p:cNvSpPr txBox="1"/>
            <p:nvPr/>
          </p:nvSpPr>
          <p:spPr>
            <a:xfrm>
              <a:off x="991338" y="2569273"/>
              <a:ext cx="1983710" cy="830962"/>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In in tortor in urna pulvinar</a:t>
              </a:r>
              <a:endParaRPr sz="14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0739"/>
                                        </p:tgtEl>
                                        <p:attrNameLst>
                                          <p:attrName>style.visibility</p:attrName>
                                        </p:attrNameLst>
                                      </p:cBhvr>
                                      <p:to>
                                        <p:strVal val="visible"/>
                                      </p:to>
                                    </p:set>
                                    <p:anim calcmode="lin" valueType="num">
                                      <p:cBhvr additive="base">
                                        <p:cTn dur="500"/>
                                        <p:tgtEl>
                                          <p:spTgt spid="10739"/>
                                        </p:tgtEl>
                                        <p:attrNameLst>
                                          <p:attrName>ppt_w</p:attrName>
                                        </p:attrNameLst>
                                      </p:cBhvr>
                                      <p:tavLst>
                                        <p:tav fmla="" tm="0">
                                          <p:val>
                                            <p:strVal val="0"/>
                                          </p:val>
                                        </p:tav>
                                        <p:tav fmla="" tm="100000">
                                          <p:val>
                                            <p:strVal val="#ppt_w"/>
                                          </p:val>
                                        </p:tav>
                                      </p:tavLst>
                                    </p:anim>
                                    <p:anim calcmode="lin" valueType="num">
                                      <p:cBhvr additive="base">
                                        <p:cTn dur="500"/>
                                        <p:tgtEl>
                                          <p:spTgt spid="1073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794" name="Shape 10794"/>
        <p:cNvGrpSpPr/>
        <p:nvPr/>
      </p:nvGrpSpPr>
      <p:grpSpPr>
        <a:xfrm>
          <a:off x="0" y="0"/>
          <a:ext cx="0" cy="0"/>
          <a:chOff x="0" y="0"/>
          <a:chExt cx="0" cy="0"/>
        </a:xfrm>
      </p:grpSpPr>
      <p:sp>
        <p:nvSpPr>
          <p:cNvPr id="10795" name="Google Shape;10795;p24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796" name="Google Shape;10796;p24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797" name="Google Shape;10797;p24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798" name="Google Shape;10798;p244"/>
          <p:cNvGrpSpPr/>
          <p:nvPr/>
        </p:nvGrpSpPr>
        <p:grpSpPr>
          <a:xfrm rot="5400000">
            <a:off x="3981989" y="708985"/>
            <a:ext cx="3668712" cy="6547737"/>
            <a:chOff x="2689" y="825"/>
            <a:chExt cx="2311" cy="3300"/>
          </a:xfrm>
        </p:grpSpPr>
        <p:sp>
          <p:nvSpPr>
            <p:cNvPr id="10799" name="Google Shape;10799;p244"/>
            <p:cNvSpPr/>
            <p:nvPr/>
          </p:nvSpPr>
          <p:spPr>
            <a:xfrm>
              <a:off x="4311" y="1179"/>
              <a:ext cx="462" cy="2068"/>
            </a:xfrm>
            <a:custGeom>
              <a:rect b="b" l="l" r="r" t="t"/>
              <a:pathLst>
                <a:path extrusionOk="0" h="2068" w="462">
                  <a:moveTo>
                    <a:pt x="0" y="0"/>
                  </a:moveTo>
                  <a:lnTo>
                    <a:pt x="0" y="2068"/>
                  </a:lnTo>
                  <a:lnTo>
                    <a:pt x="462" y="1702"/>
                  </a:lnTo>
                  <a:lnTo>
                    <a:pt x="462" y="0"/>
                  </a:lnTo>
                  <a:lnTo>
                    <a:pt x="0"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0" name="Google Shape;10800;p244"/>
            <p:cNvSpPr/>
            <p:nvPr/>
          </p:nvSpPr>
          <p:spPr>
            <a:xfrm>
              <a:off x="4311" y="1179"/>
              <a:ext cx="462" cy="2068"/>
            </a:xfrm>
            <a:custGeom>
              <a:rect b="b" l="l" r="r" t="t"/>
              <a:pathLst>
                <a:path extrusionOk="0" h="2068" w="462">
                  <a:moveTo>
                    <a:pt x="0" y="0"/>
                  </a:moveTo>
                  <a:lnTo>
                    <a:pt x="0" y="2068"/>
                  </a:lnTo>
                  <a:lnTo>
                    <a:pt x="462" y="1702"/>
                  </a:lnTo>
                  <a:lnTo>
                    <a:pt x="462"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1" name="Google Shape;10801;p244"/>
            <p:cNvSpPr/>
            <p:nvPr/>
          </p:nvSpPr>
          <p:spPr>
            <a:xfrm>
              <a:off x="4084" y="825"/>
              <a:ext cx="916" cy="395"/>
            </a:xfrm>
            <a:custGeom>
              <a:rect b="b" l="l" r="r" t="t"/>
              <a:pathLst>
                <a:path extrusionOk="0" h="395" w="916">
                  <a:moveTo>
                    <a:pt x="458" y="0"/>
                  </a:moveTo>
                  <a:lnTo>
                    <a:pt x="916" y="395"/>
                  </a:lnTo>
                  <a:lnTo>
                    <a:pt x="458" y="395"/>
                  </a:lnTo>
                  <a:lnTo>
                    <a:pt x="0" y="395"/>
                  </a:lnTo>
                  <a:lnTo>
                    <a:pt x="458"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2" name="Google Shape;10802;p244"/>
            <p:cNvSpPr/>
            <p:nvPr/>
          </p:nvSpPr>
          <p:spPr>
            <a:xfrm>
              <a:off x="4084" y="825"/>
              <a:ext cx="916" cy="395"/>
            </a:xfrm>
            <a:custGeom>
              <a:rect b="b" l="l" r="r" t="t"/>
              <a:pathLst>
                <a:path extrusionOk="0" h="395" w="916">
                  <a:moveTo>
                    <a:pt x="458" y="0"/>
                  </a:moveTo>
                  <a:lnTo>
                    <a:pt x="916" y="395"/>
                  </a:lnTo>
                  <a:lnTo>
                    <a:pt x="458" y="395"/>
                  </a:lnTo>
                  <a:lnTo>
                    <a:pt x="0" y="395"/>
                  </a:lnTo>
                  <a:lnTo>
                    <a:pt x="45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3" name="Google Shape;10803;p244"/>
            <p:cNvSpPr/>
            <p:nvPr/>
          </p:nvSpPr>
          <p:spPr>
            <a:xfrm>
              <a:off x="4084" y="825"/>
              <a:ext cx="458" cy="395"/>
            </a:xfrm>
            <a:custGeom>
              <a:rect b="b" l="l" r="r" t="t"/>
              <a:pathLst>
                <a:path extrusionOk="0" h="395" w="458">
                  <a:moveTo>
                    <a:pt x="458" y="0"/>
                  </a:moveTo>
                  <a:lnTo>
                    <a:pt x="0" y="395"/>
                  </a:lnTo>
                  <a:lnTo>
                    <a:pt x="227" y="395"/>
                  </a:lnTo>
                  <a:lnTo>
                    <a:pt x="0" y="395"/>
                  </a:lnTo>
                  <a:lnTo>
                    <a:pt x="210" y="214"/>
                  </a:lnTo>
                  <a:lnTo>
                    <a:pt x="458"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4" name="Google Shape;10804;p244"/>
            <p:cNvSpPr/>
            <p:nvPr/>
          </p:nvSpPr>
          <p:spPr>
            <a:xfrm>
              <a:off x="4084" y="825"/>
              <a:ext cx="458" cy="395"/>
            </a:xfrm>
            <a:custGeom>
              <a:rect b="b" l="l" r="r" t="t"/>
              <a:pathLst>
                <a:path extrusionOk="0" h="395" w="458">
                  <a:moveTo>
                    <a:pt x="458" y="0"/>
                  </a:moveTo>
                  <a:lnTo>
                    <a:pt x="0" y="395"/>
                  </a:lnTo>
                  <a:lnTo>
                    <a:pt x="227" y="395"/>
                  </a:lnTo>
                  <a:lnTo>
                    <a:pt x="0" y="395"/>
                  </a:lnTo>
                  <a:lnTo>
                    <a:pt x="210" y="214"/>
                  </a:lnTo>
                  <a:lnTo>
                    <a:pt x="45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5" name="Google Shape;10805;p244"/>
            <p:cNvSpPr/>
            <p:nvPr/>
          </p:nvSpPr>
          <p:spPr>
            <a:xfrm>
              <a:off x="4542" y="825"/>
              <a:ext cx="458" cy="395"/>
            </a:xfrm>
            <a:custGeom>
              <a:rect b="b" l="l" r="r" t="t"/>
              <a:pathLst>
                <a:path extrusionOk="0" h="395" w="458">
                  <a:moveTo>
                    <a:pt x="0" y="0"/>
                  </a:moveTo>
                  <a:lnTo>
                    <a:pt x="0" y="0"/>
                  </a:lnTo>
                  <a:lnTo>
                    <a:pt x="458" y="395"/>
                  </a:lnTo>
                  <a:lnTo>
                    <a:pt x="458" y="395"/>
                  </a:lnTo>
                  <a:lnTo>
                    <a:pt x="0" y="0"/>
                  </a:lnTo>
                  <a:close/>
                </a:path>
              </a:pathLst>
            </a:custGeom>
            <a:solidFill>
              <a:srgbClr val="AEADC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6" name="Google Shape;10806;p244"/>
            <p:cNvSpPr/>
            <p:nvPr/>
          </p:nvSpPr>
          <p:spPr>
            <a:xfrm>
              <a:off x="4542" y="825"/>
              <a:ext cx="458" cy="395"/>
            </a:xfrm>
            <a:custGeom>
              <a:rect b="b" l="l" r="r" t="t"/>
              <a:pathLst>
                <a:path extrusionOk="0" h="395" w="458">
                  <a:moveTo>
                    <a:pt x="0" y="0"/>
                  </a:moveTo>
                  <a:lnTo>
                    <a:pt x="0" y="0"/>
                  </a:lnTo>
                  <a:lnTo>
                    <a:pt x="458" y="395"/>
                  </a:lnTo>
                  <a:lnTo>
                    <a:pt x="458" y="39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7" name="Google Shape;10807;p244"/>
            <p:cNvSpPr/>
            <p:nvPr/>
          </p:nvSpPr>
          <p:spPr>
            <a:xfrm>
              <a:off x="4311" y="1220"/>
              <a:ext cx="462" cy="2027"/>
            </a:xfrm>
            <a:custGeom>
              <a:rect b="b" l="l" r="r" t="t"/>
              <a:pathLst>
                <a:path extrusionOk="0" h="2027" w="462">
                  <a:moveTo>
                    <a:pt x="462" y="0"/>
                  </a:moveTo>
                  <a:lnTo>
                    <a:pt x="231" y="0"/>
                  </a:lnTo>
                  <a:lnTo>
                    <a:pt x="0" y="0"/>
                  </a:lnTo>
                  <a:lnTo>
                    <a:pt x="0" y="2027"/>
                  </a:lnTo>
                  <a:lnTo>
                    <a:pt x="462" y="1661"/>
                  </a:lnTo>
                  <a:lnTo>
                    <a:pt x="462"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8" name="Google Shape;10808;p244"/>
            <p:cNvSpPr/>
            <p:nvPr/>
          </p:nvSpPr>
          <p:spPr>
            <a:xfrm>
              <a:off x="4311" y="1220"/>
              <a:ext cx="462" cy="2027"/>
            </a:xfrm>
            <a:custGeom>
              <a:rect b="b" l="l" r="r" t="t"/>
              <a:pathLst>
                <a:path extrusionOk="0" h="2027" w="462">
                  <a:moveTo>
                    <a:pt x="462" y="0"/>
                  </a:moveTo>
                  <a:lnTo>
                    <a:pt x="231" y="0"/>
                  </a:lnTo>
                  <a:lnTo>
                    <a:pt x="0" y="0"/>
                  </a:lnTo>
                  <a:lnTo>
                    <a:pt x="0" y="2027"/>
                  </a:lnTo>
                  <a:lnTo>
                    <a:pt x="462" y="1661"/>
                  </a:lnTo>
                  <a:lnTo>
                    <a:pt x="46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09" name="Google Shape;10809;p244"/>
            <p:cNvSpPr/>
            <p:nvPr/>
          </p:nvSpPr>
          <p:spPr>
            <a:xfrm>
              <a:off x="4084" y="825"/>
              <a:ext cx="916" cy="395"/>
            </a:xfrm>
            <a:custGeom>
              <a:rect b="b" l="l" r="r" t="t"/>
              <a:pathLst>
                <a:path extrusionOk="0" h="395" w="916">
                  <a:moveTo>
                    <a:pt x="458" y="0"/>
                  </a:moveTo>
                  <a:lnTo>
                    <a:pt x="458" y="0"/>
                  </a:lnTo>
                  <a:lnTo>
                    <a:pt x="210" y="214"/>
                  </a:lnTo>
                  <a:lnTo>
                    <a:pt x="0" y="395"/>
                  </a:lnTo>
                  <a:lnTo>
                    <a:pt x="227" y="395"/>
                  </a:lnTo>
                  <a:lnTo>
                    <a:pt x="458" y="395"/>
                  </a:lnTo>
                  <a:lnTo>
                    <a:pt x="689" y="395"/>
                  </a:lnTo>
                  <a:lnTo>
                    <a:pt x="916" y="395"/>
                  </a:lnTo>
                  <a:lnTo>
                    <a:pt x="458"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0" name="Google Shape;10810;p244"/>
            <p:cNvSpPr/>
            <p:nvPr/>
          </p:nvSpPr>
          <p:spPr>
            <a:xfrm>
              <a:off x="4084" y="825"/>
              <a:ext cx="916" cy="395"/>
            </a:xfrm>
            <a:custGeom>
              <a:rect b="b" l="l" r="r" t="t"/>
              <a:pathLst>
                <a:path extrusionOk="0" h="395" w="916">
                  <a:moveTo>
                    <a:pt x="458" y="0"/>
                  </a:moveTo>
                  <a:lnTo>
                    <a:pt x="458" y="0"/>
                  </a:lnTo>
                  <a:lnTo>
                    <a:pt x="210" y="214"/>
                  </a:lnTo>
                  <a:lnTo>
                    <a:pt x="0" y="395"/>
                  </a:lnTo>
                  <a:lnTo>
                    <a:pt x="227" y="395"/>
                  </a:lnTo>
                  <a:lnTo>
                    <a:pt x="458" y="395"/>
                  </a:lnTo>
                  <a:lnTo>
                    <a:pt x="689" y="395"/>
                  </a:lnTo>
                  <a:lnTo>
                    <a:pt x="916" y="395"/>
                  </a:lnTo>
                  <a:lnTo>
                    <a:pt x="45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1" name="Google Shape;10811;p244"/>
            <p:cNvSpPr/>
            <p:nvPr/>
          </p:nvSpPr>
          <p:spPr>
            <a:xfrm>
              <a:off x="3844" y="1950"/>
              <a:ext cx="467" cy="1532"/>
            </a:xfrm>
            <a:custGeom>
              <a:rect b="b" l="l" r="r" t="t"/>
              <a:pathLst>
                <a:path extrusionOk="0" h="1532" w="467">
                  <a:moveTo>
                    <a:pt x="0" y="1532"/>
                  </a:moveTo>
                  <a:lnTo>
                    <a:pt x="0" y="0"/>
                  </a:lnTo>
                  <a:lnTo>
                    <a:pt x="467" y="366"/>
                  </a:lnTo>
                  <a:lnTo>
                    <a:pt x="467" y="1532"/>
                  </a:lnTo>
                  <a:lnTo>
                    <a:pt x="0" y="1532"/>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2" name="Google Shape;10812;p244"/>
            <p:cNvSpPr/>
            <p:nvPr/>
          </p:nvSpPr>
          <p:spPr>
            <a:xfrm>
              <a:off x="3844" y="1950"/>
              <a:ext cx="467" cy="1532"/>
            </a:xfrm>
            <a:custGeom>
              <a:rect b="b" l="l" r="r" t="t"/>
              <a:pathLst>
                <a:path extrusionOk="0" h="1532" w="467">
                  <a:moveTo>
                    <a:pt x="0" y="1532"/>
                  </a:moveTo>
                  <a:lnTo>
                    <a:pt x="0" y="0"/>
                  </a:lnTo>
                  <a:lnTo>
                    <a:pt x="467" y="366"/>
                  </a:lnTo>
                  <a:lnTo>
                    <a:pt x="467" y="1532"/>
                  </a:lnTo>
                  <a:lnTo>
                    <a:pt x="0" y="153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3" name="Google Shape;10813;p244"/>
            <p:cNvSpPr/>
            <p:nvPr/>
          </p:nvSpPr>
          <p:spPr>
            <a:xfrm>
              <a:off x="3617" y="3441"/>
              <a:ext cx="917" cy="396"/>
            </a:xfrm>
            <a:custGeom>
              <a:rect b="b" l="l" r="r" t="t"/>
              <a:pathLst>
                <a:path extrusionOk="0" h="396" w="917">
                  <a:moveTo>
                    <a:pt x="458" y="396"/>
                  </a:moveTo>
                  <a:lnTo>
                    <a:pt x="917" y="0"/>
                  </a:lnTo>
                  <a:lnTo>
                    <a:pt x="458" y="0"/>
                  </a:lnTo>
                  <a:lnTo>
                    <a:pt x="0" y="0"/>
                  </a:lnTo>
                  <a:lnTo>
                    <a:pt x="458" y="3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4" name="Google Shape;10814;p244"/>
            <p:cNvSpPr/>
            <p:nvPr/>
          </p:nvSpPr>
          <p:spPr>
            <a:xfrm>
              <a:off x="3617" y="3441"/>
              <a:ext cx="917" cy="396"/>
            </a:xfrm>
            <a:custGeom>
              <a:rect b="b" l="l" r="r" t="t"/>
              <a:pathLst>
                <a:path extrusionOk="0" h="396" w="917">
                  <a:moveTo>
                    <a:pt x="458" y="396"/>
                  </a:moveTo>
                  <a:lnTo>
                    <a:pt x="917" y="0"/>
                  </a:lnTo>
                  <a:lnTo>
                    <a:pt x="458" y="0"/>
                  </a:lnTo>
                  <a:lnTo>
                    <a:pt x="0" y="0"/>
                  </a:lnTo>
                  <a:lnTo>
                    <a:pt x="458" y="39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5" name="Google Shape;10815;p244"/>
            <p:cNvSpPr/>
            <p:nvPr/>
          </p:nvSpPr>
          <p:spPr>
            <a:xfrm>
              <a:off x="3617" y="3441"/>
              <a:ext cx="917" cy="396"/>
            </a:xfrm>
            <a:custGeom>
              <a:rect b="b" l="l" r="r" t="t"/>
              <a:pathLst>
                <a:path extrusionOk="0" h="396" w="917">
                  <a:moveTo>
                    <a:pt x="917" y="0"/>
                  </a:moveTo>
                  <a:lnTo>
                    <a:pt x="917" y="0"/>
                  </a:lnTo>
                  <a:lnTo>
                    <a:pt x="458" y="396"/>
                  </a:lnTo>
                  <a:lnTo>
                    <a:pt x="0" y="0"/>
                  </a:lnTo>
                  <a:lnTo>
                    <a:pt x="0" y="0"/>
                  </a:lnTo>
                  <a:lnTo>
                    <a:pt x="458" y="396"/>
                  </a:lnTo>
                  <a:lnTo>
                    <a:pt x="917"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6" name="Google Shape;10816;p244"/>
            <p:cNvSpPr/>
            <p:nvPr/>
          </p:nvSpPr>
          <p:spPr>
            <a:xfrm>
              <a:off x="3617" y="3441"/>
              <a:ext cx="917" cy="396"/>
            </a:xfrm>
            <a:custGeom>
              <a:rect b="b" l="l" r="r" t="t"/>
              <a:pathLst>
                <a:path extrusionOk="0" h="396" w="917">
                  <a:moveTo>
                    <a:pt x="917" y="0"/>
                  </a:moveTo>
                  <a:lnTo>
                    <a:pt x="917" y="0"/>
                  </a:lnTo>
                  <a:lnTo>
                    <a:pt x="458" y="396"/>
                  </a:lnTo>
                  <a:lnTo>
                    <a:pt x="0" y="0"/>
                  </a:lnTo>
                  <a:lnTo>
                    <a:pt x="0" y="0"/>
                  </a:lnTo>
                  <a:lnTo>
                    <a:pt x="458" y="396"/>
                  </a:lnTo>
                  <a:lnTo>
                    <a:pt x="91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7" name="Google Shape;10817;p244"/>
            <p:cNvSpPr/>
            <p:nvPr/>
          </p:nvSpPr>
          <p:spPr>
            <a:xfrm>
              <a:off x="3617" y="1950"/>
              <a:ext cx="917" cy="1491"/>
            </a:xfrm>
            <a:custGeom>
              <a:rect b="b" l="l" r="r" t="t"/>
              <a:pathLst>
                <a:path extrusionOk="0" h="1491" w="917">
                  <a:moveTo>
                    <a:pt x="227" y="1491"/>
                  </a:moveTo>
                  <a:lnTo>
                    <a:pt x="0" y="1491"/>
                  </a:lnTo>
                  <a:lnTo>
                    <a:pt x="227" y="1491"/>
                  </a:lnTo>
                  <a:lnTo>
                    <a:pt x="227" y="1491"/>
                  </a:lnTo>
                  <a:close/>
                  <a:moveTo>
                    <a:pt x="227" y="0"/>
                  </a:moveTo>
                  <a:lnTo>
                    <a:pt x="227" y="0"/>
                  </a:lnTo>
                  <a:lnTo>
                    <a:pt x="694" y="366"/>
                  </a:lnTo>
                  <a:lnTo>
                    <a:pt x="694" y="1491"/>
                  </a:lnTo>
                  <a:lnTo>
                    <a:pt x="917" y="1491"/>
                  </a:lnTo>
                  <a:lnTo>
                    <a:pt x="917" y="1491"/>
                  </a:lnTo>
                  <a:lnTo>
                    <a:pt x="694" y="1491"/>
                  </a:lnTo>
                  <a:lnTo>
                    <a:pt x="694" y="366"/>
                  </a:lnTo>
                  <a:lnTo>
                    <a:pt x="227"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8" name="Google Shape;10818;p244"/>
            <p:cNvSpPr/>
            <p:nvPr/>
          </p:nvSpPr>
          <p:spPr>
            <a:xfrm>
              <a:off x="3617" y="1950"/>
              <a:ext cx="917" cy="1491"/>
            </a:xfrm>
            <a:custGeom>
              <a:rect b="b" l="l" r="r" t="t"/>
              <a:pathLst>
                <a:path extrusionOk="0" h="1491" w="917">
                  <a:moveTo>
                    <a:pt x="227" y="1491"/>
                  </a:moveTo>
                  <a:lnTo>
                    <a:pt x="0" y="1491"/>
                  </a:lnTo>
                  <a:lnTo>
                    <a:pt x="227" y="1491"/>
                  </a:lnTo>
                  <a:lnTo>
                    <a:pt x="227" y="1491"/>
                  </a:lnTo>
                  <a:moveTo>
                    <a:pt x="227" y="0"/>
                  </a:moveTo>
                  <a:lnTo>
                    <a:pt x="227" y="0"/>
                  </a:lnTo>
                  <a:lnTo>
                    <a:pt x="694" y="366"/>
                  </a:lnTo>
                  <a:lnTo>
                    <a:pt x="694" y="1491"/>
                  </a:lnTo>
                  <a:lnTo>
                    <a:pt x="917" y="1491"/>
                  </a:lnTo>
                  <a:lnTo>
                    <a:pt x="917" y="1491"/>
                  </a:lnTo>
                  <a:lnTo>
                    <a:pt x="694" y="1491"/>
                  </a:lnTo>
                  <a:lnTo>
                    <a:pt x="694" y="366"/>
                  </a:lnTo>
                  <a:lnTo>
                    <a:pt x="22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19" name="Google Shape;10819;p244"/>
            <p:cNvSpPr/>
            <p:nvPr/>
          </p:nvSpPr>
          <p:spPr>
            <a:xfrm>
              <a:off x="3844" y="1950"/>
              <a:ext cx="467" cy="1491"/>
            </a:xfrm>
            <a:custGeom>
              <a:rect b="b" l="l" r="r" t="t"/>
              <a:pathLst>
                <a:path extrusionOk="0" h="1491" w="467">
                  <a:moveTo>
                    <a:pt x="0" y="0"/>
                  </a:moveTo>
                  <a:lnTo>
                    <a:pt x="0" y="1491"/>
                  </a:lnTo>
                  <a:lnTo>
                    <a:pt x="0" y="1491"/>
                  </a:lnTo>
                  <a:lnTo>
                    <a:pt x="231" y="1491"/>
                  </a:lnTo>
                  <a:lnTo>
                    <a:pt x="467" y="1491"/>
                  </a:lnTo>
                  <a:lnTo>
                    <a:pt x="467" y="366"/>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0" name="Google Shape;10820;p244"/>
            <p:cNvSpPr/>
            <p:nvPr/>
          </p:nvSpPr>
          <p:spPr>
            <a:xfrm>
              <a:off x="3844" y="1950"/>
              <a:ext cx="467" cy="1491"/>
            </a:xfrm>
            <a:custGeom>
              <a:rect b="b" l="l" r="r" t="t"/>
              <a:pathLst>
                <a:path extrusionOk="0" h="1491" w="467">
                  <a:moveTo>
                    <a:pt x="0" y="0"/>
                  </a:moveTo>
                  <a:lnTo>
                    <a:pt x="0" y="1491"/>
                  </a:lnTo>
                  <a:lnTo>
                    <a:pt x="0" y="1491"/>
                  </a:lnTo>
                  <a:lnTo>
                    <a:pt x="231" y="1491"/>
                  </a:lnTo>
                  <a:lnTo>
                    <a:pt x="467" y="1491"/>
                  </a:lnTo>
                  <a:lnTo>
                    <a:pt x="467" y="36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1" name="Google Shape;10821;p244"/>
            <p:cNvSpPr/>
            <p:nvPr/>
          </p:nvSpPr>
          <p:spPr>
            <a:xfrm>
              <a:off x="3617" y="3441"/>
              <a:ext cx="917" cy="396"/>
            </a:xfrm>
            <a:custGeom>
              <a:rect b="b" l="l" r="r" t="t"/>
              <a:pathLst>
                <a:path extrusionOk="0" h="396" w="917">
                  <a:moveTo>
                    <a:pt x="917" y="0"/>
                  </a:moveTo>
                  <a:lnTo>
                    <a:pt x="694" y="0"/>
                  </a:lnTo>
                  <a:lnTo>
                    <a:pt x="458" y="0"/>
                  </a:lnTo>
                  <a:lnTo>
                    <a:pt x="227" y="0"/>
                  </a:lnTo>
                  <a:lnTo>
                    <a:pt x="0" y="0"/>
                  </a:lnTo>
                  <a:lnTo>
                    <a:pt x="458" y="396"/>
                  </a:lnTo>
                  <a:lnTo>
                    <a:pt x="91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2" name="Google Shape;10822;p244"/>
            <p:cNvSpPr/>
            <p:nvPr/>
          </p:nvSpPr>
          <p:spPr>
            <a:xfrm>
              <a:off x="3378" y="1426"/>
              <a:ext cx="466" cy="1591"/>
            </a:xfrm>
            <a:custGeom>
              <a:rect b="b" l="l" r="r" t="t"/>
              <a:pathLst>
                <a:path extrusionOk="0" h="1591" w="466">
                  <a:moveTo>
                    <a:pt x="466" y="0"/>
                  </a:moveTo>
                  <a:lnTo>
                    <a:pt x="466" y="1591"/>
                  </a:lnTo>
                  <a:lnTo>
                    <a:pt x="0" y="1224"/>
                  </a:lnTo>
                  <a:lnTo>
                    <a:pt x="0" y="0"/>
                  </a:lnTo>
                  <a:lnTo>
                    <a:pt x="466"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3" name="Google Shape;10823;p244"/>
            <p:cNvSpPr/>
            <p:nvPr/>
          </p:nvSpPr>
          <p:spPr>
            <a:xfrm>
              <a:off x="3378" y="1426"/>
              <a:ext cx="466" cy="1591"/>
            </a:xfrm>
            <a:custGeom>
              <a:rect b="b" l="l" r="r" t="t"/>
              <a:pathLst>
                <a:path extrusionOk="0" h="1591" w="466">
                  <a:moveTo>
                    <a:pt x="466" y="0"/>
                  </a:moveTo>
                  <a:lnTo>
                    <a:pt x="466" y="1591"/>
                  </a:lnTo>
                  <a:lnTo>
                    <a:pt x="0" y="1224"/>
                  </a:lnTo>
                  <a:lnTo>
                    <a:pt x="0" y="0"/>
                  </a:lnTo>
                  <a:lnTo>
                    <a:pt x="4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4" name="Google Shape;10824;p244"/>
            <p:cNvSpPr/>
            <p:nvPr/>
          </p:nvSpPr>
          <p:spPr>
            <a:xfrm>
              <a:off x="3151" y="1072"/>
              <a:ext cx="920" cy="396"/>
            </a:xfrm>
            <a:custGeom>
              <a:rect b="b" l="l" r="r" t="t"/>
              <a:pathLst>
                <a:path extrusionOk="0" h="396" w="920">
                  <a:moveTo>
                    <a:pt x="462" y="0"/>
                  </a:moveTo>
                  <a:lnTo>
                    <a:pt x="0" y="396"/>
                  </a:lnTo>
                  <a:lnTo>
                    <a:pt x="462" y="396"/>
                  </a:lnTo>
                  <a:lnTo>
                    <a:pt x="920" y="396"/>
                  </a:lnTo>
                  <a:lnTo>
                    <a:pt x="462"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5" name="Google Shape;10825;p244"/>
            <p:cNvSpPr/>
            <p:nvPr/>
          </p:nvSpPr>
          <p:spPr>
            <a:xfrm>
              <a:off x="3151" y="1072"/>
              <a:ext cx="920" cy="396"/>
            </a:xfrm>
            <a:custGeom>
              <a:rect b="b" l="l" r="r" t="t"/>
              <a:pathLst>
                <a:path extrusionOk="0" h="396" w="920">
                  <a:moveTo>
                    <a:pt x="462" y="0"/>
                  </a:moveTo>
                  <a:lnTo>
                    <a:pt x="0" y="396"/>
                  </a:lnTo>
                  <a:lnTo>
                    <a:pt x="462" y="396"/>
                  </a:lnTo>
                  <a:lnTo>
                    <a:pt x="920" y="396"/>
                  </a:lnTo>
                  <a:lnTo>
                    <a:pt x="46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6" name="Google Shape;10826;p244"/>
            <p:cNvSpPr/>
            <p:nvPr/>
          </p:nvSpPr>
          <p:spPr>
            <a:xfrm>
              <a:off x="3378" y="1468"/>
              <a:ext cx="466" cy="1549"/>
            </a:xfrm>
            <a:custGeom>
              <a:rect b="b" l="l" r="r" t="t"/>
              <a:pathLst>
                <a:path extrusionOk="0" h="1549" w="466">
                  <a:moveTo>
                    <a:pt x="466" y="0"/>
                  </a:moveTo>
                  <a:lnTo>
                    <a:pt x="235" y="0"/>
                  </a:lnTo>
                  <a:lnTo>
                    <a:pt x="0" y="0"/>
                  </a:lnTo>
                  <a:lnTo>
                    <a:pt x="0" y="539"/>
                  </a:lnTo>
                  <a:lnTo>
                    <a:pt x="0" y="539"/>
                  </a:lnTo>
                  <a:lnTo>
                    <a:pt x="0" y="1182"/>
                  </a:lnTo>
                  <a:lnTo>
                    <a:pt x="466" y="1549"/>
                  </a:lnTo>
                  <a:lnTo>
                    <a:pt x="466"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7" name="Google Shape;10827;p244"/>
            <p:cNvSpPr/>
            <p:nvPr/>
          </p:nvSpPr>
          <p:spPr>
            <a:xfrm>
              <a:off x="3378" y="1468"/>
              <a:ext cx="466" cy="1549"/>
            </a:xfrm>
            <a:custGeom>
              <a:rect b="b" l="l" r="r" t="t"/>
              <a:pathLst>
                <a:path extrusionOk="0" h="1549" w="466">
                  <a:moveTo>
                    <a:pt x="466" y="0"/>
                  </a:moveTo>
                  <a:lnTo>
                    <a:pt x="235" y="0"/>
                  </a:lnTo>
                  <a:lnTo>
                    <a:pt x="0" y="0"/>
                  </a:lnTo>
                  <a:lnTo>
                    <a:pt x="0" y="539"/>
                  </a:lnTo>
                  <a:lnTo>
                    <a:pt x="0" y="539"/>
                  </a:lnTo>
                  <a:lnTo>
                    <a:pt x="0" y="1182"/>
                  </a:lnTo>
                  <a:lnTo>
                    <a:pt x="466" y="1549"/>
                  </a:lnTo>
                  <a:lnTo>
                    <a:pt x="4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8" name="Google Shape;10828;p244"/>
            <p:cNvSpPr/>
            <p:nvPr/>
          </p:nvSpPr>
          <p:spPr>
            <a:xfrm>
              <a:off x="3151" y="1072"/>
              <a:ext cx="920" cy="396"/>
            </a:xfrm>
            <a:custGeom>
              <a:rect b="b" l="l" r="r" t="t"/>
              <a:pathLst>
                <a:path extrusionOk="0" h="396" w="920">
                  <a:moveTo>
                    <a:pt x="462" y="0"/>
                  </a:moveTo>
                  <a:lnTo>
                    <a:pt x="0" y="396"/>
                  </a:lnTo>
                  <a:lnTo>
                    <a:pt x="227" y="396"/>
                  </a:lnTo>
                  <a:lnTo>
                    <a:pt x="462" y="396"/>
                  </a:lnTo>
                  <a:lnTo>
                    <a:pt x="693" y="396"/>
                  </a:lnTo>
                  <a:lnTo>
                    <a:pt x="920" y="396"/>
                  </a:lnTo>
                  <a:lnTo>
                    <a:pt x="46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29" name="Google Shape;10829;p244"/>
            <p:cNvSpPr/>
            <p:nvPr/>
          </p:nvSpPr>
          <p:spPr>
            <a:xfrm>
              <a:off x="2916" y="2007"/>
              <a:ext cx="462" cy="1768"/>
            </a:xfrm>
            <a:custGeom>
              <a:rect b="b" l="l" r="r" t="t"/>
              <a:pathLst>
                <a:path extrusionOk="0" h="1768" w="462">
                  <a:moveTo>
                    <a:pt x="462" y="1768"/>
                  </a:moveTo>
                  <a:lnTo>
                    <a:pt x="462" y="0"/>
                  </a:lnTo>
                  <a:lnTo>
                    <a:pt x="0" y="367"/>
                  </a:lnTo>
                  <a:lnTo>
                    <a:pt x="0" y="1768"/>
                  </a:lnTo>
                  <a:lnTo>
                    <a:pt x="462" y="1768"/>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0" name="Google Shape;10830;p244"/>
            <p:cNvSpPr/>
            <p:nvPr/>
          </p:nvSpPr>
          <p:spPr>
            <a:xfrm>
              <a:off x="2916" y="2007"/>
              <a:ext cx="462" cy="1768"/>
            </a:xfrm>
            <a:custGeom>
              <a:rect b="b" l="l" r="r" t="t"/>
              <a:pathLst>
                <a:path extrusionOk="0" h="1768" w="462">
                  <a:moveTo>
                    <a:pt x="462" y="1768"/>
                  </a:moveTo>
                  <a:lnTo>
                    <a:pt x="462" y="0"/>
                  </a:lnTo>
                  <a:lnTo>
                    <a:pt x="0" y="367"/>
                  </a:lnTo>
                  <a:lnTo>
                    <a:pt x="0" y="1768"/>
                  </a:lnTo>
                  <a:lnTo>
                    <a:pt x="462" y="176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1" name="Google Shape;10831;p244"/>
            <p:cNvSpPr/>
            <p:nvPr/>
          </p:nvSpPr>
          <p:spPr>
            <a:xfrm>
              <a:off x="2689" y="3729"/>
              <a:ext cx="916" cy="396"/>
            </a:xfrm>
            <a:custGeom>
              <a:rect b="b" l="l" r="r" t="t"/>
              <a:pathLst>
                <a:path extrusionOk="0" h="396" w="916">
                  <a:moveTo>
                    <a:pt x="458" y="396"/>
                  </a:moveTo>
                  <a:lnTo>
                    <a:pt x="0" y="0"/>
                  </a:lnTo>
                  <a:lnTo>
                    <a:pt x="458" y="0"/>
                  </a:lnTo>
                  <a:lnTo>
                    <a:pt x="916" y="0"/>
                  </a:lnTo>
                  <a:lnTo>
                    <a:pt x="458" y="396"/>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2" name="Google Shape;10832;p244"/>
            <p:cNvSpPr/>
            <p:nvPr/>
          </p:nvSpPr>
          <p:spPr>
            <a:xfrm>
              <a:off x="2689" y="3729"/>
              <a:ext cx="916" cy="396"/>
            </a:xfrm>
            <a:custGeom>
              <a:rect b="b" l="l" r="r" t="t"/>
              <a:pathLst>
                <a:path extrusionOk="0" h="396" w="916">
                  <a:moveTo>
                    <a:pt x="458" y="396"/>
                  </a:moveTo>
                  <a:lnTo>
                    <a:pt x="0" y="0"/>
                  </a:lnTo>
                  <a:lnTo>
                    <a:pt x="458" y="0"/>
                  </a:lnTo>
                  <a:lnTo>
                    <a:pt x="916" y="0"/>
                  </a:lnTo>
                  <a:lnTo>
                    <a:pt x="458" y="39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3" name="Google Shape;10833;p244"/>
            <p:cNvSpPr/>
            <p:nvPr/>
          </p:nvSpPr>
          <p:spPr>
            <a:xfrm>
              <a:off x="3147" y="3729"/>
              <a:ext cx="458" cy="396"/>
            </a:xfrm>
            <a:custGeom>
              <a:rect b="b" l="l" r="r" t="t"/>
              <a:pathLst>
                <a:path extrusionOk="0" h="396" w="458">
                  <a:moveTo>
                    <a:pt x="458" y="0"/>
                  </a:moveTo>
                  <a:lnTo>
                    <a:pt x="0" y="396"/>
                  </a:lnTo>
                  <a:lnTo>
                    <a:pt x="396" y="58"/>
                  </a:lnTo>
                  <a:lnTo>
                    <a:pt x="458" y="0"/>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4" name="Google Shape;10834;p244"/>
            <p:cNvSpPr/>
            <p:nvPr/>
          </p:nvSpPr>
          <p:spPr>
            <a:xfrm>
              <a:off x="3147" y="3729"/>
              <a:ext cx="458" cy="396"/>
            </a:xfrm>
            <a:custGeom>
              <a:rect b="b" l="l" r="r" t="t"/>
              <a:pathLst>
                <a:path extrusionOk="0" h="396" w="458">
                  <a:moveTo>
                    <a:pt x="458" y="0"/>
                  </a:moveTo>
                  <a:lnTo>
                    <a:pt x="0" y="396"/>
                  </a:lnTo>
                  <a:lnTo>
                    <a:pt x="396" y="58"/>
                  </a:lnTo>
                  <a:lnTo>
                    <a:pt x="45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5" name="Google Shape;10835;p244"/>
            <p:cNvSpPr/>
            <p:nvPr/>
          </p:nvSpPr>
          <p:spPr>
            <a:xfrm>
              <a:off x="2916" y="2007"/>
              <a:ext cx="462" cy="1722"/>
            </a:xfrm>
            <a:custGeom>
              <a:rect b="b" l="l" r="r" t="t"/>
              <a:pathLst>
                <a:path extrusionOk="0" h="1722" w="462">
                  <a:moveTo>
                    <a:pt x="462" y="0"/>
                  </a:moveTo>
                  <a:lnTo>
                    <a:pt x="0" y="367"/>
                  </a:lnTo>
                  <a:lnTo>
                    <a:pt x="0" y="1722"/>
                  </a:lnTo>
                  <a:lnTo>
                    <a:pt x="231" y="1722"/>
                  </a:lnTo>
                  <a:lnTo>
                    <a:pt x="462" y="1722"/>
                  </a:lnTo>
                  <a:lnTo>
                    <a:pt x="462"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6" name="Google Shape;10836;p244"/>
            <p:cNvSpPr/>
            <p:nvPr/>
          </p:nvSpPr>
          <p:spPr>
            <a:xfrm>
              <a:off x="2916" y="2007"/>
              <a:ext cx="462" cy="1722"/>
            </a:xfrm>
            <a:custGeom>
              <a:rect b="b" l="l" r="r" t="t"/>
              <a:pathLst>
                <a:path extrusionOk="0" h="1722" w="462">
                  <a:moveTo>
                    <a:pt x="462" y="0"/>
                  </a:moveTo>
                  <a:lnTo>
                    <a:pt x="0" y="367"/>
                  </a:lnTo>
                  <a:lnTo>
                    <a:pt x="0" y="1722"/>
                  </a:lnTo>
                  <a:lnTo>
                    <a:pt x="231" y="1722"/>
                  </a:lnTo>
                  <a:lnTo>
                    <a:pt x="462" y="1722"/>
                  </a:lnTo>
                  <a:lnTo>
                    <a:pt x="46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7" name="Google Shape;10837;p244"/>
            <p:cNvSpPr/>
            <p:nvPr/>
          </p:nvSpPr>
          <p:spPr>
            <a:xfrm>
              <a:off x="2689" y="3729"/>
              <a:ext cx="916" cy="396"/>
            </a:xfrm>
            <a:custGeom>
              <a:rect b="b" l="l" r="r" t="t"/>
              <a:pathLst>
                <a:path extrusionOk="0" h="396" w="916">
                  <a:moveTo>
                    <a:pt x="916" y="0"/>
                  </a:moveTo>
                  <a:lnTo>
                    <a:pt x="689" y="0"/>
                  </a:lnTo>
                  <a:lnTo>
                    <a:pt x="458" y="0"/>
                  </a:lnTo>
                  <a:lnTo>
                    <a:pt x="227" y="0"/>
                  </a:lnTo>
                  <a:lnTo>
                    <a:pt x="0" y="0"/>
                  </a:lnTo>
                  <a:lnTo>
                    <a:pt x="458" y="396"/>
                  </a:lnTo>
                  <a:lnTo>
                    <a:pt x="91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8" name="Google Shape;10838;p244"/>
            <p:cNvSpPr/>
            <p:nvPr/>
          </p:nvSpPr>
          <p:spPr>
            <a:xfrm>
              <a:off x="2689" y="3729"/>
              <a:ext cx="916" cy="396"/>
            </a:xfrm>
            <a:custGeom>
              <a:rect b="b" l="l" r="r" t="t"/>
              <a:pathLst>
                <a:path extrusionOk="0" h="396" w="916">
                  <a:moveTo>
                    <a:pt x="916" y="0"/>
                  </a:moveTo>
                  <a:lnTo>
                    <a:pt x="689" y="0"/>
                  </a:lnTo>
                  <a:lnTo>
                    <a:pt x="458" y="0"/>
                  </a:lnTo>
                  <a:lnTo>
                    <a:pt x="227" y="0"/>
                  </a:lnTo>
                  <a:lnTo>
                    <a:pt x="0" y="0"/>
                  </a:lnTo>
                  <a:lnTo>
                    <a:pt x="458" y="396"/>
                  </a:lnTo>
                  <a:lnTo>
                    <a:pt x="9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839" name="Google Shape;10839;p244"/>
          <p:cNvSpPr txBox="1"/>
          <p:nvPr/>
        </p:nvSpPr>
        <p:spPr>
          <a:xfrm>
            <a:off x="3506779" y="2620341"/>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lt1"/>
                </a:solidFill>
                <a:latin typeface="Lato"/>
                <a:ea typeface="Lato"/>
                <a:cs typeface="Lato"/>
                <a:sym typeface="Lato"/>
              </a:rPr>
              <a:t>Plan One</a:t>
            </a:r>
            <a:endParaRPr sz="2000">
              <a:solidFill>
                <a:schemeClr val="lt1"/>
              </a:solidFill>
              <a:latin typeface="Lato"/>
              <a:ea typeface="Lato"/>
              <a:cs typeface="Lato"/>
              <a:sym typeface="Lato"/>
            </a:endParaRPr>
          </a:p>
        </p:txBody>
      </p:sp>
      <p:sp>
        <p:nvSpPr>
          <p:cNvPr id="10840" name="Google Shape;10840;p244"/>
          <p:cNvSpPr/>
          <p:nvPr/>
        </p:nvSpPr>
        <p:spPr>
          <a:xfrm>
            <a:off x="9384015" y="4789856"/>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841" name="Google Shape;10841;p244"/>
          <p:cNvSpPr txBox="1"/>
          <p:nvPr/>
        </p:nvSpPr>
        <p:spPr>
          <a:xfrm>
            <a:off x="5860280" y="3401768"/>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lt1"/>
                </a:solidFill>
                <a:latin typeface="Lato"/>
                <a:ea typeface="Lato"/>
                <a:cs typeface="Lato"/>
                <a:sym typeface="Lato"/>
              </a:rPr>
              <a:t>Plan Two</a:t>
            </a:r>
            <a:endParaRPr sz="2000">
              <a:solidFill>
                <a:schemeClr val="lt1"/>
              </a:solidFill>
              <a:latin typeface="Lato"/>
              <a:ea typeface="Lato"/>
              <a:cs typeface="Lato"/>
              <a:sym typeface="Lato"/>
            </a:endParaRPr>
          </a:p>
        </p:txBody>
      </p:sp>
      <p:sp>
        <p:nvSpPr>
          <p:cNvPr id="10842" name="Google Shape;10842;p244"/>
          <p:cNvSpPr txBox="1"/>
          <p:nvPr/>
        </p:nvSpPr>
        <p:spPr>
          <a:xfrm>
            <a:off x="3910391" y="4123257"/>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lt1"/>
                </a:solidFill>
                <a:latin typeface="Lato"/>
                <a:ea typeface="Lato"/>
                <a:cs typeface="Lato"/>
                <a:sym typeface="Lato"/>
              </a:rPr>
              <a:t>Plan Three</a:t>
            </a:r>
            <a:endParaRPr sz="2000">
              <a:solidFill>
                <a:schemeClr val="lt1"/>
              </a:solidFill>
              <a:latin typeface="Lato"/>
              <a:ea typeface="Lato"/>
              <a:cs typeface="Lato"/>
              <a:sym typeface="Lato"/>
            </a:endParaRPr>
          </a:p>
        </p:txBody>
      </p:sp>
      <p:sp>
        <p:nvSpPr>
          <p:cNvPr id="10843" name="Google Shape;10843;p244"/>
          <p:cNvSpPr txBox="1"/>
          <p:nvPr/>
        </p:nvSpPr>
        <p:spPr>
          <a:xfrm>
            <a:off x="5670100" y="4867390"/>
            <a:ext cx="1891238"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lt1"/>
                </a:solidFill>
                <a:latin typeface="Lato"/>
                <a:ea typeface="Lato"/>
                <a:cs typeface="Lato"/>
                <a:sym typeface="Lato"/>
              </a:rPr>
              <a:t>Plan Four</a:t>
            </a:r>
            <a:endParaRPr sz="2000">
              <a:solidFill>
                <a:schemeClr val="lt1"/>
              </a:solidFill>
              <a:latin typeface="Lato"/>
              <a:ea typeface="Lato"/>
              <a:cs typeface="Lato"/>
              <a:sym typeface="Lato"/>
            </a:endParaRPr>
          </a:p>
        </p:txBody>
      </p:sp>
      <p:sp>
        <p:nvSpPr>
          <p:cNvPr id="10844" name="Google Shape;10844;p244"/>
          <p:cNvSpPr/>
          <p:nvPr/>
        </p:nvSpPr>
        <p:spPr>
          <a:xfrm>
            <a:off x="8885117" y="3226721"/>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845" name="Google Shape;10845;p244"/>
          <p:cNvSpPr/>
          <p:nvPr/>
        </p:nvSpPr>
        <p:spPr>
          <a:xfrm>
            <a:off x="567999" y="2596754"/>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
        <p:nvSpPr>
          <p:cNvPr id="10846" name="Google Shape;10846;p244"/>
          <p:cNvSpPr/>
          <p:nvPr/>
        </p:nvSpPr>
        <p:spPr>
          <a:xfrm>
            <a:off x="1149359" y="3969359"/>
            <a:ext cx="1758330" cy="5751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04:00 / 06:50</a:t>
            </a:r>
            <a:endParaRPr/>
          </a:p>
          <a:p>
            <a:pPr indent="0" lvl="0" marL="0" marR="0" rtl="0" algn="ctr">
              <a:lnSpc>
                <a:spcPct val="89000"/>
              </a:lnSpc>
              <a:spcBef>
                <a:spcPts val="0"/>
              </a:spcBef>
              <a:spcAft>
                <a:spcPts val="0"/>
              </a:spcAft>
              <a:buNone/>
            </a:pPr>
            <a:r>
              <a:rPr lang="en-US" sz="1400">
                <a:solidFill>
                  <a:schemeClr val="dk1"/>
                </a:solidFill>
                <a:latin typeface="Lato Light"/>
                <a:ea typeface="Lato Light"/>
                <a:cs typeface="Lato Light"/>
                <a:sym typeface="Lato Light"/>
              </a:rPr>
              <a:t>Sed eget nibh cursus, aliquet arcu ut</a:t>
            </a:r>
            <a:endParaRPr sz="14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839"/>
                                        </p:tgtEl>
                                        <p:attrNameLst>
                                          <p:attrName>style.visibility</p:attrName>
                                        </p:attrNameLst>
                                      </p:cBhvr>
                                      <p:to>
                                        <p:strVal val="visible"/>
                                      </p:to>
                                    </p:set>
                                    <p:animEffect filter="fade" transition="in">
                                      <p:cBhvr>
                                        <p:cTn dur="500"/>
                                        <p:tgtEl>
                                          <p:spTgt spid="10839"/>
                                        </p:tgtEl>
                                      </p:cBhvr>
                                    </p:animEffect>
                                  </p:childTnLst>
                                </p:cTn>
                              </p:par>
                              <p:par>
                                <p:cTn fill="hold" nodeType="withEffect" presetClass="entr" presetID="10" presetSubtype="0">
                                  <p:stCondLst>
                                    <p:cond delay="200"/>
                                  </p:stCondLst>
                                  <p:childTnLst>
                                    <p:set>
                                      <p:cBhvr>
                                        <p:cTn dur="1" fill="hold">
                                          <p:stCondLst>
                                            <p:cond delay="0"/>
                                          </p:stCondLst>
                                        </p:cTn>
                                        <p:tgtEl>
                                          <p:spTgt spid="10840"/>
                                        </p:tgtEl>
                                        <p:attrNameLst>
                                          <p:attrName>style.visibility</p:attrName>
                                        </p:attrNameLst>
                                      </p:cBhvr>
                                      <p:to>
                                        <p:strVal val="visible"/>
                                      </p:to>
                                    </p:set>
                                    <p:animEffect filter="fade" transition="in">
                                      <p:cBhvr>
                                        <p:cTn dur="300"/>
                                        <p:tgtEl>
                                          <p:spTgt spid="1084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0841"/>
                                        </p:tgtEl>
                                        <p:attrNameLst>
                                          <p:attrName>style.visibility</p:attrName>
                                        </p:attrNameLst>
                                      </p:cBhvr>
                                      <p:to>
                                        <p:strVal val="visible"/>
                                      </p:to>
                                    </p:set>
                                    <p:animEffect filter="fade" transition="in">
                                      <p:cBhvr>
                                        <p:cTn dur="500"/>
                                        <p:tgtEl>
                                          <p:spTgt spid="1084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842"/>
                                        </p:tgtEl>
                                        <p:attrNameLst>
                                          <p:attrName>style.visibility</p:attrName>
                                        </p:attrNameLst>
                                      </p:cBhvr>
                                      <p:to>
                                        <p:strVal val="visible"/>
                                      </p:to>
                                    </p:set>
                                    <p:animEffect filter="fade" transition="in">
                                      <p:cBhvr>
                                        <p:cTn dur="500"/>
                                        <p:tgtEl>
                                          <p:spTgt spid="10842"/>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0843"/>
                                        </p:tgtEl>
                                        <p:attrNameLst>
                                          <p:attrName>style.visibility</p:attrName>
                                        </p:attrNameLst>
                                      </p:cBhvr>
                                      <p:to>
                                        <p:strVal val="visible"/>
                                      </p:to>
                                    </p:set>
                                    <p:animEffect filter="fade" transition="in">
                                      <p:cBhvr>
                                        <p:cTn dur="500"/>
                                        <p:tgtEl>
                                          <p:spTgt spid="10843"/>
                                        </p:tgtEl>
                                      </p:cBhvr>
                                    </p:animEffect>
                                  </p:childTnLst>
                                </p:cTn>
                              </p:par>
                              <p:par>
                                <p:cTn fill="hold" nodeType="withEffect" presetClass="entr" presetID="10" presetSubtype="0">
                                  <p:stCondLst>
                                    <p:cond delay="200"/>
                                  </p:stCondLst>
                                  <p:childTnLst>
                                    <p:set>
                                      <p:cBhvr>
                                        <p:cTn dur="1" fill="hold">
                                          <p:stCondLst>
                                            <p:cond delay="0"/>
                                          </p:stCondLst>
                                        </p:cTn>
                                        <p:tgtEl>
                                          <p:spTgt spid="10844"/>
                                        </p:tgtEl>
                                        <p:attrNameLst>
                                          <p:attrName>style.visibility</p:attrName>
                                        </p:attrNameLst>
                                      </p:cBhvr>
                                      <p:to>
                                        <p:strVal val="visible"/>
                                      </p:to>
                                    </p:set>
                                    <p:animEffect filter="fade" transition="in">
                                      <p:cBhvr>
                                        <p:cTn dur="300"/>
                                        <p:tgtEl>
                                          <p:spTgt spid="10844"/>
                                        </p:tgtEl>
                                      </p:cBhvr>
                                    </p:animEffect>
                                  </p:childTnLst>
                                </p:cTn>
                              </p:par>
                              <p:par>
                                <p:cTn fill="hold" nodeType="withEffect" presetClass="entr" presetID="10" presetSubtype="0">
                                  <p:stCondLst>
                                    <p:cond delay="200"/>
                                  </p:stCondLst>
                                  <p:childTnLst>
                                    <p:set>
                                      <p:cBhvr>
                                        <p:cTn dur="1" fill="hold">
                                          <p:stCondLst>
                                            <p:cond delay="0"/>
                                          </p:stCondLst>
                                        </p:cTn>
                                        <p:tgtEl>
                                          <p:spTgt spid="10845"/>
                                        </p:tgtEl>
                                        <p:attrNameLst>
                                          <p:attrName>style.visibility</p:attrName>
                                        </p:attrNameLst>
                                      </p:cBhvr>
                                      <p:to>
                                        <p:strVal val="visible"/>
                                      </p:to>
                                    </p:set>
                                    <p:animEffect filter="fade" transition="in">
                                      <p:cBhvr>
                                        <p:cTn dur="300"/>
                                        <p:tgtEl>
                                          <p:spTgt spid="10845"/>
                                        </p:tgtEl>
                                      </p:cBhvr>
                                    </p:animEffect>
                                  </p:childTnLst>
                                </p:cTn>
                              </p:par>
                              <p:par>
                                <p:cTn fill="hold" nodeType="withEffect" presetClass="entr" presetID="10" presetSubtype="0">
                                  <p:stCondLst>
                                    <p:cond delay="200"/>
                                  </p:stCondLst>
                                  <p:childTnLst>
                                    <p:set>
                                      <p:cBhvr>
                                        <p:cTn dur="1" fill="hold">
                                          <p:stCondLst>
                                            <p:cond delay="0"/>
                                          </p:stCondLst>
                                        </p:cTn>
                                        <p:tgtEl>
                                          <p:spTgt spid="10846"/>
                                        </p:tgtEl>
                                        <p:attrNameLst>
                                          <p:attrName>style.visibility</p:attrName>
                                        </p:attrNameLst>
                                      </p:cBhvr>
                                      <p:to>
                                        <p:strVal val="visible"/>
                                      </p:to>
                                    </p:set>
                                    <p:animEffect filter="fade" transition="in">
                                      <p:cBhvr>
                                        <p:cTn dur="300"/>
                                        <p:tgtEl>
                                          <p:spTgt spid="108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850" name="Shape 10850"/>
        <p:cNvGrpSpPr/>
        <p:nvPr/>
      </p:nvGrpSpPr>
      <p:grpSpPr>
        <a:xfrm>
          <a:off x="0" y="0"/>
          <a:ext cx="0" cy="0"/>
          <a:chOff x="0" y="0"/>
          <a:chExt cx="0" cy="0"/>
        </a:xfrm>
      </p:grpSpPr>
      <p:sp>
        <p:nvSpPr>
          <p:cNvPr id="10851" name="Google Shape;10851;p24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852" name="Google Shape;10852;p24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853" name="Google Shape;10853;p24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854" name="Google Shape;10854;p245"/>
          <p:cNvGrpSpPr/>
          <p:nvPr/>
        </p:nvGrpSpPr>
        <p:grpSpPr>
          <a:xfrm>
            <a:off x="4231227" y="2392253"/>
            <a:ext cx="3471791" cy="3167332"/>
            <a:chOff x="4586194" y="3295959"/>
            <a:chExt cx="2311400" cy="2223726"/>
          </a:xfrm>
        </p:grpSpPr>
        <p:grpSp>
          <p:nvGrpSpPr>
            <p:cNvPr id="10855" name="Google Shape;10855;p245"/>
            <p:cNvGrpSpPr/>
            <p:nvPr/>
          </p:nvGrpSpPr>
          <p:grpSpPr>
            <a:xfrm>
              <a:off x="5272981" y="4952763"/>
              <a:ext cx="937826" cy="566922"/>
              <a:chOff x="1107335" y="2405966"/>
              <a:chExt cx="2174684" cy="1125200"/>
            </a:xfrm>
          </p:grpSpPr>
          <p:sp>
            <p:nvSpPr>
              <p:cNvPr id="10856" name="Google Shape;10856;p245"/>
              <p:cNvSpPr/>
              <p:nvPr/>
            </p:nvSpPr>
            <p:spPr>
              <a:xfrm>
                <a:off x="1116588" y="2651207"/>
                <a:ext cx="2156013" cy="879959"/>
              </a:xfrm>
              <a:custGeom>
                <a:rect b="b" l="l" r="r" t="t"/>
                <a:pathLst>
                  <a:path extrusionOk="0" h="879959" w="2826081">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gradFill>
                <a:gsLst>
                  <a:gs pos="0">
                    <a:schemeClr val="accent1"/>
                  </a:gs>
                  <a:gs pos="50000">
                    <a:srgbClr val="167863"/>
                  </a:gs>
                  <a:gs pos="100000">
                    <a:schemeClr val="accent1"/>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57" name="Google Shape;10857;p245"/>
              <p:cNvSpPr/>
              <p:nvPr/>
            </p:nvSpPr>
            <p:spPr>
              <a:xfrm>
                <a:off x="1107335" y="2405966"/>
                <a:ext cx="2174684" cy="434976"/>
              </a:xfrm>
              <a:custGeom>
                <a:rect b="b" l="l" r="r" t="t"/>
                <a:pathLst>
                  <a:path extrusionOk="0" h="434976" w="2850555">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858" name="Google Shape;10858;p245"/>
            <p:cNvGrpSpPr/>
            <p:nvPr/>
          </p:nvGrpSpPr>
          <p:grpSpPr>
            <a:xfrm>
              <a:off x="5110037" y="4474909"/>
              <a:ext cx="1263713" cy="631148"/>
              <a:chOff x="1107335" y="2405966"/>
              <a:chExt cx="2174684" cy="1125200"/>
            </a:xfrm>
          </p:grpSpPr>
          <p:sp>
            <p:nvSpPr>
              <p:cNvPr id="10859" name="Google Shape;10859;p245"/>
              <p:cNvSpPr/>
              <p:nvPr/>
            </p:nvSpPr>
            <p:spPr>
              <a:xfrm>
                <a:off x="1116588" y="2651207"/>
                <a:ext cx="2156013" cy="879959"/>
              </a:xfrm>
              <a:custGeom>
                <a:rect b="b" l="l" r="r" t="t"/>
                <a:pathLst>
                  <a:path extrusionOk="0" h="879959" w="2826081">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gradFill>
                <a:gsLst>
                  <a:gs pos="0">
                    <a:schemeClr val="accent2"/>
                  </a:gs>
                  <a:gs pos="50000">
                    <a:srgbClr val="76933D"/>
                  </a:gs>
                  <a:gs pos="100000">
                    <a:schemeClr val="accent2"/>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60" name="Google Shape;10860;p245"/>
              <p:cNvSpPr/>
              <p:nvPr/>
            </p:nvSpPr>
            <p:spPr>
              <a:xfrm>
                <a:off x="1107335" y="2405966"/>
                <a:ext cx="2174684" cy="434976"/>
              </a:xfrm>
              <a:custGeom>
                <a:rect b="b" l="l" r="r" t="t"/>
                <a:pathLst>
                  <a:path extrusionOk="0" h="434976" w="2850555">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861" name="Google Shape;10861;p245"/>
            <p:cNvGrpSpPr/>
            <p:nvPr/>
          </p:nvGrpSpPr>
          <p:grpSpPr>
            <a:xfrm>
              <a:off x="4877741" y="3914782"/>
              <a:ext cx="1728306" cy="698180"/>
              <a:chOff x="1107335" y="2405966"/>
              <a:chExt cx="2174684" cy="1125200"/>
            </a:xfrm>
          </p:grpSpPr>
          <p:sp>
            <p:nvSpPr>
              <p:cNvPr id="10862" name="Google Shape;10862;p245"/>
              <p:cNvSpPr/>
              <p:nvPr/>
            </p:nvSpPr>
            <p:spPr>
              <a:xfrm>
                <a:off x="1116588" y="2651207"/>
                <a:ext cx="2156013" cy="879959"/>
              </a:xfrm>
              <a:custGeom>
                <a:rect b="b" l="l" r="r" t="t"/>
                <a:pathLst>
                  <a:path extrusionOk="0" h="879959" w="2826081">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gradFill>
                <a:gsLst>
                  <a:gs pos="0">
                    <a:schemeClr val="accent3"/>
                  </a:gs>
                  <a:gs pos="50000">
                    <a:srgbClr val="C6760B"/>
                  </a:gs>
                  <a:gs pos="100000">
                    <a:schemeClr val="accent3"/>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63" name="Google Shape;10863;p245"/>
              <p:cNvSpPr/>
              <p:nvPr/>
            </p:nvSpPr>
            <p:spPr>
              <a:xfrm>
                <a:off x="1107335" y="2405966"/>
                <a:ext cx="2174684" cy="434976"/>
              </a:xfrm>
              <a:custGeom>
                <a:rect b="b" l="l" r="r" t="t"/>
                <a:pathLst>
                  <a:path extrusionOk="0" h="434976" w="2850555">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864" name="Google Shape;10864;p245"/>
            <p:cNvGrpSpPr/>
            <p:nvPr/>
          </p:nvGrpSpPr>
          <p:grpSpPr>
            <a:xfrm>
              <a:off x="4586194" y="3295959"/>
              <a:ext cx="2311400" cy="756876"/>
              <a:chOff x="1107335" y="2405966"/>
              <a:chExt cx="2174684" cy="1125200"/>
            </a:xfrm>
          </p:grpSpPr>
          <p:sp>
            <p:nvSpPr>
              <p:cNvPr id="10865" name="Google Shape;10865;p245"/>
              <p:cNvSpPr/>
              <p:nvPr/>
            </p:nvSpPr>
            <p:spPr>
              <a:xfrm>
                <a:off x="1116588" y="2651207"/>
                <a:ext cx="2156013" cy="879959"/>
              </a:xfrm>
              <a:custGeom>
                <a:rect b="b" l="l" r="r" t="t"/>
                <a:pathLst>
                  <a:path extrusionOk="0" h="879959" w="2826081">
                    <a:moveTo>
                      <a:pt x="0" y="0"/>
                    </a:moveTo>
                    <a:lnTo>
                      <a:pt x="16538" y="16531"/>
                    </a:lnTo>
                    <a:cubicBezTo>
                      <a:pt x="149467" y="115637"/>
                      <a:pt x="724242" y="190188"/>
                      <a:pt x="1413150" y="190188"/>
                    </a:cubicBezTo>
                    <a:cubicBezTo>
                      <a:pt x="2102058" y="190188"/>
                      <a:pt x="2676833" y="115637"/>
                      <a:pt x="2809762" y="16531"/>
                    </a:cubicBezTo>
                    <a:lnTo>
                      <a:pt x="2826081" y="219"/>
                    </a:lnTo>
                    <a:lnTo>
                      <a:pt x="2518050" y="709300"/>
                    </a:lnTo>
                    <a:lnTo>
                      <a:pt x="2514422" y="709300"/>
                    </a:lnTo>
                    <a:lnTo>
                      <a:pt x="2497825" y="736090"/>
                    </a:lnTo>
                    <a:cubicBezTo>
                      <a:pt x="2394575" y="818196"/>
                      <a:pt x="1948132" y="879959"/>
                      <a:pt x="1413040" y="879959"/>
                    </a:cubicBezTo>
                    <a:cubicBezTo>
                      <a:pt x="877948" y="879959"/>
                      <a:pt x="431505" y="818196"/>
                      <a:pt x="328255" y="736090"/>
                    </a:cubicBezTo>
                    <a:lnTo>
                      <a:pt x="311659" y="709300"/>
                    </a:lnTo>
                    <a:lnTo>
                      <a:pt x="305075" y="709300"/>
                    </a:lnTo>
                    <a:close/>
                  </a:path>
                </a:pathLst>
              </a:custGeom>
              <a:gradFill>
                <a:gsLst>
                  <a:gs pos="0">
                    <a:schemeClr val="accent4"/>
                  </a:gs>
                  <a:gs pos="50000">
                    <a:srgbClr val="8D2A23"/>
                  </a:gs>
                  <a:gs pos="100000">
                    <a:schemeClr val="accent4"/>
                  </a:gs>
                </a:gsLst>
                <a:lin ang="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66" name="Google Shape;10866;p245"/>
              <p:cNvSpPr/>
              <p:nvPr/>
            </p:nvSpPr>
            <p:spPr>
              <a:xfrm>
                <a:off x="1107335" y="2405966"/>
                <a:ext cx="2174684" cy="434976"/>
              </a:xfrm>
              <a:custGeom>
                <a:rect b="b" l="l" r="r" t="t"/>
                <a:pathLst>
                  <a:path extrusionOk="0" h="434976" w="2850555">
                    <a:moveTo>
                      <a:pt x="1425278" y="0"/>
                    </a:moveTo>
                    <a:cubicBezTo>
                      <a:pt x="2163393" y="0"/>
                      <a:pt x="2770489" y="85582"/>
                      <a:pt x="2843493" y="195251"/>
                    </a:cubicBezTo>
                    <a:lnTo>
                      <a:pt x="2850328" y="215900"/>
                    </a:lnTo>
                    <a:lnTo>
                      <a:pt x="2850555" y="216587"/>
                    </a:lnTo>
                    <a:lnTo>
                      <a:pt x="2838209" y="245007"/>
                    </a:lnTo>
                    <a:lnTo>
                      <a:pt x="2821890" y="261319"/>
                    </a:lnTo>
                    <a:cubicBezTo>
                      <a:pt x="2688961" y="360425"/>
                      <a:pt x="2114186" y="434976"/>
                      <a:pt x="1425278" y="434976"/>
                    </a:cubicBezTo>
                    <a:cubicBezTo>
                      <a:pt x="736370" y="434976"/>
                      <a:pt x="161595" y="360425"/>
                      <a:pt x="28666" y="261319"/>
                    </a:cubicBezTo>
                    <a:lnTo>
                      <a:pt x="12128" y="244788"/>
                    </a:lnTo>
                    <a:lnTo>
                      <a:pt x="0" y="216591"/>
                    </a:lnTo>
                    <a:lnTo>
                      <a:pt x="229" y="215900"/>
                    </a:lnTo>
                    <a:lnTo>
                      <a:pt x="7063" y="195251"/>
                    </a:lnTo>
                    <a:cubicBezTo>
                      <a:pt x="80067" y="85582"/>
                      <a:pt x="687163" y="0"/>
                      <a:pt x="1425278" y="0"/>
                    </a:cubicBez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0867" name="Google Shape;10867;p245"/>
          <p:cNvGrpSpPr/>
          <p:nvPr/>
        </p:nvGrpSpPr>
        <p:grpSpPr>
          <a:xfrm>
            <a:off x="8025853" y="2451232"/>
            <a:ext cx="3441744" cy="3214622"/>
            <a:chOff x="7880036" y="2194405"/>
            <a:chExt cx="3441744" cy="3214622"/>
          </a:xfrm>
        </p:grpSpPr>
        <p:grpSp>
          <p:nvGrpSpPr>
            <p:cNvPr id="10868" name="Google Shape;10868;p245"/>
            <p:cNvGrpSpPr/>
            <p:nvPr/>
          </p:nvGrpSpPr>
          <p:grpSpPr>
            <a:xfrm>
              <a:off x="7880036" y="2194405"/>
              <a:ext cx="3441744" cy="3214622"/>
              <a:chOff x="8275019" y="2344330"/>
              <a:chExt cx="3441744" cy="3214622"/>
            </a:xfrm>
          </p:grpSpPr>
          <p:sp>
            <p:nvSpPr>
              <p:cNvPr id="10869" name="Google Shape;10869;p245"/>
              <p:cNvSpPr/>
              <p:nvPr/>
            </p:nvSpPr>
            <p:spPr>
              <a:xfrm>
                <a:off x="8275020" y="2450522"/>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870" name="Google Shape;10870;p245"/>
              <p:cNvSpPr/>
              <p:nvPr/>
            </p:nvSpPr>
            <p:spPr>
              <a:xfrm>
                <a:off x="8275020" y="3261827"/>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871" name="Google Shape;10871;p245"/>
              <p:cNvSpPr/>
              <p:nvPr/>
            </p:nvSpPr>
            <p:spPr>
              <a:xfrm>
                <a:off x="8275020" y="4073132"/>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872" name="Google Shape;10872;p245"/>
              <p:cNvSpPr/>
              <p:nvPr/>
            </p:nvSpPr>
            <p:spPr>
              <a:xfrm>
                <a:off x="8275019" y="4884437"/>
                <a:ext cx="555387" cy="550931"/>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10873" name="Google Shape;10873;p245"/>
              <p:cNvGrpSpPr/>
              <p:nvPr/>
            </p:nvGrpSpPr>
            <p:grpSpPr>
              <a:xfrm>
                <a:off x="8991772" y="2344330"/>
                <a:ext cx="2711543" cy="810399"/>
                <a:chOff x="8027893" y="2583618"/>
                <a:chExt cx="2711543" cy="810399"/>
              </a:xfrm>
            </p:grpSpPr>
            <p:sp>
              <p:nvSpPr>
                <p:cNvPr id="10874" name="Google Shape;10874;p24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875" name="Google Shape;10875;p24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876" name="Google Shape;10876;p245"/>
              <p:cNvGrpSpPr/>
              <p:nvPr/>
            </p:nvGrpSpPr>
            <p:grpSpPr>
              <a:xfrm>
                <a:off x="8991772" y="3166393"/>
                <a:ext cx="2711543" cy="763946"/>
                <a:chOff x="8027893" y="2583618"/>
                <a:chExt cx="2711543" cy="763946"/>
              </a:xfrm>
            </p:grpSpPr>
            <p:sp>
              <p:nvSpPr>
                <p:cNvPr id="10877" name="Google Shape;10877;p24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878" name="Google Shape;10878;p24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879" name="Google Shape;10879;p245"/>
              <p:cNvGrpSpPr/>
              <p:nvPr/>
            </p:nvGrpSpPr>
            <p:grpSpPr>
              <a:xfrm>
                <a:off x="9005220" y="3972943"/>
                <a:ext cx="2711543" cy="810399"/>
                <a:chOff x="8027893" y="2583618"/>
                <a:chExt cx="2711543" cy="810399"/>
              </a:xfrm>
            </p:grpSpPr>
            <p:sp>
              <p:nvSpPr>
                <p:cNvPr id="10880" name="Google Shape;10880;p24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881" name="Google Shape;10881;p24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882" name="Google Shape;10882;p245"/>
              <p:cNvGrpSpPr/>
              <p:nvPr/>
            </p:nvGrpSpPr>
            <p:grpSpPr>
              <a:xfrm>
                <a:off x="9005220" y="4795006"/>
                <a:ext cx="2711543" cy="763946"/>
                <a:chOff x="8027893" y="2583618"/>
                <a:chExt cx="2711543" cy="763946"/>
              </a:xfrm>
            </p:grpSpPr>
            <p:sp>
              <p:nvSpPr>
                <p:cNvPr id="10883" name="Google Shape;10883;p24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884" name="Google Shape;10884;p24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grpSp>
          <p:nvGrpSpPr>
            <p:cNvPr id="10885" name="Google Shape;10885;p245"/>
            <p:cNvGrpSpPr/>
            <p:nvPr/>
          </p:nvGrpSpPr>
          <p:grpSpPr>
            <a:xfrm>
              <a:off x="7994752" y="4063050"/>
              <a:ext cx="356535" cy="310931"/>
              <a:chOff x="3856039" y="5547506"/>
              <a:chExt cx="356535" cy="310931"/>
            </a:xfrm>
          </p:grpSpPr>
          <p:sp>
            <p:nvSpPr>
              <p:cNvPr id="10886" name="Google Shape;10886;p245"/>
              <p:cNvSpPr/>
              <p:nvPr/>
            </p:nvSpPr>
            <p:spPr>
              <a:xfrm>
                <a:off x="3856039" y="5547506"/>
                <a:ext cx="356535" cy="255655"/>
              </a:xfrm>
              <a:custGeom>
                <a:rect b="b" l="l" r="r" t="t"/>
                <a:pathLst>
                  <a:path extrusionOk="0" h="92" w="128">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87" name="Google Shape;10887;p245"/>
              <p:cNvSpPr/>
              <p:nvPr/>
            </p:nvSpPr>
            <p:spPr>
              <a:xfrm>
                <a:off x="4179408" y="5658059"/>
                <a:ext cx="22111" cy="122991"/>
              </a:xfrm>
              <a:custGeom>
                <a:rect b="b" l="l" r="r" t="t"/>
                <a:pathLst>
                  <a:path extrusionOk="0" h="44" w="8">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88" name="Google Shape;10888;p245"/>
              <p:cNvSpPr/>
              <p:nvPr/>
            </p:nvSpPr>
            <p:spPr>
              <a:xfrm>
                <a:off x="4168353" y="5792105"/>
                <a:ext cx="44221" cy="6633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889" name="Google Shape;10889;p245"/>
            <p:cNvSpPr/>
            <p:nvPr/>
          </p:nvSpPr>
          <p:spPr>
            <a:xfrm>
              <a:off x="7979435" y="3226454"/>
              <a:ext cx="356535" cy="356535"/>
            </a:xfrm>
            <a:custGeom>
              <a:rect b="b" l="l" r="r" t="t"/>
              <a:pathLst>
                <a:path extrusionOk="0" h="128" w="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890" name="Google Shape;10890;p245"/>
            <p:cNvGrpSpPr/>
            <p:nvPr/>
          </p:nvGrpSpPr>
          <p:grpSpPr>
            <a:xfrm>
              <a:off x="7972641" y="4823809"/>
              <a:ext cx="356535" cy="356535"/>
              <a:chOff x="4570491" y="4810943"/>
              <a:chExt cx="356535" cy="356535"/>
            </a:xfrm>
          </p:grpSpPr>
          <p:sp>
            <p:nvSpPr>
              <p:cNvPr id="10891" name="Google Shape;10891;p245"/>
              <p:cNvSpPr/>
              <p:nvPr/>
            </p:nvSpPr>
            <p:spPr>
              <a:xfrm>
                <a:off x="4570491" y="4810943"/>
                <a:ext cx="111935" cy="356535"/>
              </a:xfrm>
              <a:custGeom>
                <a:rect b="b" l="l" r="r" t="t"/>
                <a:pathLst>
                  <a:path extrusionOk="0" h="128" w="40">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92" name="Google Shape;10892;p245"/>
              <p:cNvSpPr/>
              <p:nvPr/>
            </p:nvSpPr>
            <p:spPr>
              <a:xfrm>
                <a:off x="4815091" y="4810943"/>
                <a:ext cx="111935" cy="356535"/>
              </a:xfrm>
              <a:custGeom>
                <a:rect b="b" l="l" r="r" t="t"/>
                <a:pathLst>
                  <a:path extrusionOk="0" h="128" w="40">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93" name="Google Shape;10893;p245"/>
              <p:cNvSpPr/>
              <p:nvPr/>
            </p:nvSpPr>
            <p:spPr>
              <a:xfrm>
                <a:off x="4693482" y="4810943"/>
                <a:ext cx="110554" cy="356535"/>
              </a:xfrm>
              <a:custGeom>
                <a:rect b="b" l="l" r="r" t="t"/>
                <a:pathLst>
                  <a:path extrusionOk="0" h="128" w="40">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894" name="Google Shape;10894;p245"/>
            <p:cNvSpPr/>
            <p:nvPr/>
          </p:nvSpPr>
          <p:spPr>
            <a:xfrm>
              <a:off x="8001572" y="2402262"/>
              <a:ext cx="312314" cy="356535"/>
            </a:xfrm>
            <a:custGeom>
              <a:rect b="b" l="l" r="r" t="t"/>
              <a:pathLst>
                <a:path extrusionOk="0" h="128" w="112">
                  <a:moveTo>
                    <a:pt x="104" y="20"/>
                  </a:moveTo>
                  <a:cubicBezTo>
                    <a:pt x="100" y="5"/>
                    <a:pt x="100" y="5"/>
                    <a:pt x="100" y="5"/>
                  </a:cubicBezTo>
                  <a:cubicBezTo>
                    <a:pt x="99" y="2"/>
                    <a:pt x="95" y="0"/>
                    <a:pt x="92" y="0"/>
                  </a:cubicBezTo>
                  <a:cubicBezTo>
                    <a:pt x="20" y="0"/>
                    <a:pt x="20" y="0"/>
                    <a:pt x="20" y="0"/>
                  </a:cubicBezTo>
                  <a:cubicBezTo>
                    <a:pt x="17" y="0"/>
                    <a:pt x="13" y="2"/>
                    <a:pt x="12" y="5"/>
                  </a:cubicBezTo>
                  <a:cubicBezTo>
                    <a:pt x="8" y="20"/>
                    <a:pt x="8" y="20"/>
                    <a:pt x="8" y="20"/>
                  </a:cubicBezTo>
                  <a:cubicBezTo>
                    <a:pt x="3" y="20"/>
                    <a:pt x="0" y="24"/>
                    <a:pt x="0" y="28"/>
                  </a:cubicBezTo>
                  <a:cubicBezTo>
                    <a:pt x="0" y="40"/>
                    <a:pt x="0" y="40"/>
                    <a:pt x="0" y="40"/>
                  </a:cubicBezTo>
                  <a:cubicBezTo>
                    <a:pt x="0" y="44"/>
                    <a:pt x="4" y="48"/>
                    <a:pt x="8" y="48"/>
                  </a:cubicBezTo>
                  <a:cubicBezTo>
                    <a:pt x="12" y="48"/>
                    <a:pt x="12" y="48"/>
                    <a:pt x="12" y="48"/>
                  </a:cubicBezTo>
                  <a:cubicBezTo>
                    <a:pt x="12" y="48"/>
                    <a:pt x="12" y="49"/>
                    <a:pt x="12" y="49"/>
                  </a:cubicBezTo>
                  <a:cubicBezTo>
                    <a:pt x="20" y="121"/>
                    <a:pt x="20" y="121"/>
                    <a:pt x="20" y="121"/>
                  </a:cubicBezTo>
                  <a:cubicBezTo>
                    <a:pt x="20" y="125"/>
                    <a:pt x="24" y="128"/>
                    <a:pt x="28" y="128"/>
                  </a:cubicBezTo>
                  <a:cubicBezTo>
                    <a:pt x="84" y="128"/>
                    <a:pt x="84" y="128"/>
                    <a:pt x="84" y="128"/>
                  </a:cubicBezTo>
                  <a:cubicBezTo>
                    <a:pt x="88" y="128"/>
                    <a:pt x="92" y="125"/>
                    <a:pt x="92" y="121"/>
                  </a:cubicBezTo>
                  <a:cubicBezTo>
                    <a:pt x="100" y="49"/>
                    <a:pt x="100" y="49"/>
                    <a:pt x="100" y="49"/>
                  </a:cubicBezTo>
                  <a:cubicBezTo>
                    <a:pt x="100" y="49"/>
                    <a:pt x="100" y="48"/>
                    <a:pt x="100" y="48"/>
                  </a:cubicBezTo>
                  <a:cubicBezTo>
                    <a:pt x="104" y="48"/>
                    <a:pt x="104" y="48"/>
                    <a:pt x="104" y="48"/>
                  </a:cubicBezTo>
                  <a:cubicBezTo>
                    <a:pt x="108" y="48"/>
                    <a:pt x="112" y="44"/>
                    <a:pt x="112" y="40"/>
                  </a:cubicBezTo>
                  <a:cubicBezTo>
                    <a:pt x="112" y="28"/>
                    <a:pt x="112" y="28"/>
                    <a:pt x="112" y="28"/>
                  </a:cubicBezTo>
                  <a:cubicBezTo>
                    <a:pt x="112" y="24"/>
                    <a:pt x="109" y="20"/>
                    <a:pt x="104" y="20"/>
                  </a:cubicBezTo>
                  <a:close/>
                  <a:moveTo>
                    <a:pt x="20" y="8"/>
                  </a:moveTo>
                  <a:cubicBezTo>
                    <a:pt x="92" y="8"/>
                    <a:pt x="92" y="8"/>
                    <a:pt x="92" y="8"/>
                  </a:cubicBezTo>
                  <a:cubicBezTo>
                    <a:pt x="96" y="20"/>
                    <a:pt x="96" y="20"/>
                    <a:pt x="96" y="20"/>
                  </a:cubicBezTo>
                  <a:cubicBezTo>
                    <a:pt x="16" y="20"/>
                    <a:pt x="16" y="20"/>
                    <a:pt x="16" y="20"/>
                  </a:cubicBezTo>
                  <a:lnTo>
                    <a:pt x="20" y="8"/>
                  </a:lnTo>
                  <a:close/>
                  <a:moveTo>
                    <a:pt x="28" y="120"/>
                  </a:moveTo>
                  <a:cubicBezTo>
                    <a:pt x="27" y="108"/>
                    <a:pt x="27" y="108"/>
                    <a:pt x="27" y="108"/>
                  </a:cubicBezTo>
                  <a:cubicBezTo>
                    <a:pt x="85" y="108"/>
                    <a:pt x="85" y="108"/>
                    <a:pt x="85" y="108"/>
                  </a:cubicBezTo>
                  <a:cubicBezTo>
                    <a:pt x="84" y="120"/>
                    <a:pt x="84" y="120"/>
                    <a:pt x="84" y="120"/>
                  </a:cubicBezTo>
                  <a:lnTo>
                    <a:pt x="28" y="120"/>
                  </a:lnTo>
                  <a:close/>
                  <a:moveTo>
                    <a:pt x="86" y="104"/>
                  </a:moveTo>
                  <a:cubicBezTo>
                    <a:pt x="26" y="104"/>
                    <a:pt x="26" y="104"/>
                    <a:pt x="26" y="104"/>
                  </a:cubicBezTo>
                  <a:cubicBezTo>
                    <a:pt x="22" y="64"/>
                    <a:pt x="22" y="64"/>
                    <a:pt x="22" y="64"/>
                  </a:cubicBezTo>
                  <a:cubicBezTo>
                    <a:pt x="90" y="64"/>
                    <a:pt x="90" y="64"/>
                    <a:pt x="90" y="64"/>
                  </a:cubicBezTo>
                  <a:lnTo>
                    <a:pt x="86" y="104"/>
                  </a:lnTo>
                  <a:close/>
                  <a:moveTo>
                    <a:pt x="91" y="60"/>
                  </a:moveTo>
                  <a:cubicBezTo>
                    <a:pt x="21" y="60"/>
                    <a:pt x="21" y="60"/>
                    <a:pt x="21" y="60"/>
                  </a:cubicBezTo>
                  <a:cubicBezTo>
                    <a:pt x="20" y="48"/>
                    <a:pt x="20" y="48"/>
                    <a:pt x="20" y="48"/>
                  </a:cubicBezTo>
                  <a:cubicBezTo>
                    <a:pt x="92" y="48"/>
                    <a:pt x="92" y="48"/>
                    <a:pt x="92" y="48"/>
                  </a:cubicBezTo>
                  <a:lnTo>
                    <a:pt x="91" y="60"/>
                  </a:lnTo>
                  <a:close/>
                  <a:moveTo>
                    <a:pt x="104" y="40"/>
                  </a:moveTo>
                  <a:cubicBezTo>
                    <a:pt x="8" y="40"/>
                    <a:pt x="8" y="40"/>
                    <a:pt x="8" y="40"/>
                  </a:cubicBezTo>
                  <a:cubicBezTo>
                    <a:pt x="8" y="28"/>
                    <a:pt x="8" y="28"/>
                    <a:pt x="8" y="28"/>
                  </a:cubicBezTo>
                  <a:cubicBezTo>
                    <a:pt x="104" y="28"/>
                    <a:pt x="104" y="28"/>
                    <a:pt x="104" y="28"/>
                  </a:cubicBezTo>
                  <a:lnTo>
                    <a:pt x="104"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895" name="Google Shape;10895;p245"/>
          <p:cNvGrpSpPr/>
          <p:nvPr/>
        </p:nvGrpSpPr>
        <p:grpSpPr>
          <a:xfrm>
            <a:off x="652723" y="2451232"/>
            <a:ext cx="3359604" cy="3214622"/>
            <a:chOff x="752676" y="2300597"/>
            <a:chExt cx="3359604" cy="3214622"/>
          </a:xfrm>
        </p:grpSpPr>
        <p:grpSp>
          <p:nvGrpSpPr>
            <p:cNvPr id="10896" name="Google Shape;10896;p245"/>
            <p:cNvGrpSpPr/>
            <p:nvPr/>
          </p:nvGrpSpPr>
          <p:grpSpPr>
            <a:xfrm>
              <a:off x="752676" y="2300597"/>
              <a:ext cx="3359604" cy="3214622"/>
              <a:chOff x="1026318" y="2531729"/>
              <a:chExt cx="3359604" cy="3214622"/>
            </a:xfrm>
          </p:grpSpPr>
          <p:sp>
            <p:nvSpPr>
              <p:cNvPr id="10897" name="Google Shape;10897;p245"/>
              <p:cNvSpPr/>
              <p:nvPr/>
            </p:nvSpPr>
            <p:spPr>
              <a:xfrm>
                <a:off x="3830535" y="2609878"/>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898" name="Google Shape;10898;p245"/>
              <p:cNvSpPr/>
              <p:nvPr/>
            </p:nvSpPr>
            <p:spPr>
              <a:xfrm>
                <a:off x="3830535" y="3421183"/>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899" name="Google Shape;10899;p245"/>
              <p:cNvSpPr/>
              <p:nvPr/>
            </p:nvSpPr>
            <p:spPr>
              <a:xfrm>
                <a:off x="3830535" y="4232488"/>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10900" name="Google Shape;10900;p245"/>
              <p:cNvSpPr/>
              <p:nvPr/>
            </p:nvSpPr>
            <p:spPr>
              <a:xfrm>
                <a:off x="3830534" y="5043793"/>
                <a:ext cx="555387" cy="550931"/>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10901" name="Google Shape;10901;p245"/>
              <p:cNvGrpSpPr/>
              <p:nvPr/>
            </p:nvGrpSpPr>
            <p:grpSpPr>
              <a:xfrm>
                <a:off x="1026318" y="2531729"/>
                <a:ext cx="2698095" cy="810399"/>
                <a:chOff x="8041341" y="2583618"/>
                <a:chExt cx="2698095" cy="810399"/>
              </a:xfrm>
            </p:grpSpPr>
            <p:sp>
              <p:nvSpPr>
                <p:cNvPr id="10902" name="Google Shape;10902;p24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03" name="Google Shape;10903;p245"/>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904" name="Google Shape;10904;p245"/>
              <p:cNvGrpSpPr/>
              <p:nvPr/>
            </p:nvGrpSpPr>
            <p:grpSpPr>
              <a:xfrm>
                <a:off x="1026318" y="3353792"/>
                <a:ext cx="2698095" cy="763946"/>
                <a:chOff x="8041341" y="2583618"/>
                <a:chExt cx="2698095" cy="763946"/>
              </a:xfrm>
            </p:grpSpPr>
            <p:sp>
              <p:nvSpPr>
                <p:cNvPr id="10905" name="Google Shape;10905;p24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06" name="Google Shape;10906;p245"/>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907" name="Google Shape;10907;p245"/>
              <p:cNvGrpSpPr/>
              <p:nvPr/>
            </p:nvGrpSpPr>
            <p:grpSpPr>
              <a:xfrm>
                <a:off x="1039766" y="4132299"/>
                <a:ext cx="2698095" cy="838442"/>
                <a:chOff x="8041341" y="2555575"/>
                <a:chExt cx="2698095" cy="838442"/>
              </a:xfrm>
            </p:grpSpPr>
            <p:sp>
              <p:nvSpPr>
                <p:cNvPr id="10908" name="Google Shape;10908;p24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09" name="Google Shape;10909;p245"/>
                <p:cNvSpPr txBox="1"/>
                <p:nvPr/>
              </p:nvSpPr>
              <p:spPr>
                <a:xfrm>
                  <a:off x="8472622" y="2555575"/>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10910" name="Google Shape;10910;p245"/>
              <p:cNvGrpSpPr/>
              <p:nvPr/>
            </p:nvGrpSpPr>
            <p:grpSpPr>
              <a:xfrm>
                <a:off x="1039766" y="5019108"/>
                <a:ext cx="2698095" cy="727243"/>
                <a:chOff x="8041341" y="2620321"/>
                <a:chExt cx="2698095" cy="727243"/>
              </a:xfrm>
            </p:grpSpPr>
            <p:sp>
              <p:nvSpPr>
                <p:cNvPr id="10911" name="Google Shape;10911;p24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12" name="Google Shape;10912;p245"/>
                <p:cNvSpPr txBox="1"/>
                <p:nvPr/>
              </p:nvSpPr>
              <p:spPr>
                <a:xfrm>
                  <a:off x="8486069" y="262032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sp>
          <p:nvSpPr>
            <p:cNvPr id="10913" name="Google Shape;10913;p245"/>
            <p:cNvSpPr/>
            <p:nvPr/>
          </p:nvSpPr>
          <p:spPr>
            <a:xfrm>
              <a:off x="3639032" y="4085437"/>
              <a:ext cx="356535" cy="356535"/>
            </a:xfrm>
            <a:custGeom>
              <a:rect b="b" l="l" r="r" t="t"/>
              <a:pathLst>
                <a:path extrusionOk="0" h="128" w="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0914" name="Google Shape;10914;p245"/>
            <p:cNvGrpSpPr/>
            <p:nvPr/>
          </p:nvGrpSpPr>
          <p:grpSpPr>
            <a:xfrm>
              <a:off x="3687822" y="4891523"/>
              <a:ext cx="356535" cy="356535"/>
              <a:chOff x="5284944" y="4097872"/>
              <a:chExt cx="356535" cy="356535"/>
            </a:xfrm>
          </p:grpSpPr>
          <p:sp>
            <p:nvSpPr>
              <p:cNvPr id="10915" name="Google Shape;10915;p245"/>
              <p:cNvSpPr/>
              <p:nvPr/>
            </p:nvSpPr>
            <p:spPr>
              <a:xfrm>
                <a:off x="5284944" y="4097872"/>
                <a:ext cx="356535" cy="356535"/>
              </a:xfrm>
              <a:custGeom>
                <a:rect b="b" l="l" r="r" t="t"/>
                <a:pathLst>
                  <a:path extrusionOk="0" h="128" w="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16" name="Google Shape;10916;p245"/>
              <p:cNvSpPr/>
              <p:nvPr/>
            </p:nvSpPr>
            <p:spPr>
              <a:xfrm>
                <a:off x="5318110" y="4386693"/>
                <a:ext cx="33166" cy="34548"/>
              </a:xfrm>
              <a:custGeom>
                <a:rect b="b" l="l" r="r" t="t"/>
                <a:pathLst>
                  <a:path extrusionOk="0"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917" name="Google Shape;10917;p245"/>
            <p:cNvGrpSpPr/>
            <p:nvPr/>
          </p:nvGrpSpPr>
          <p:grpSpPr>
            <a:xfrm>
              <a:off x="3657761" y="3309360"/>
              <a:ext cx="357917" cy="312314"/>
              <a:chOff x="5998014" y="3405531"/>
              <a:chExt cx="357917" cy="312314"/>
            </a:xfrm>
          </p:grpSpPr>
          <p:sp>
            <p:nvSpPr>
              <p:cNvPr id="10918" name="Google Shape;10918;p245"/>
              <p:cNvSpPr/>
              <p:nvPr/>
            </p:nvSpPr>
            <p:spPr>
              <a:xfrm>
                <a:off x="5998014" y="3405531"/>
                <a:ext cx="357917" cy="312314"/>
              </a:xfrm>
              <a:custGeom>
                <a:rect b="b" l="l" r="r" t="t"/>
                <a:pathLst>
                  <a:path extrusionOk="0" h="112" w="128">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19" name="Google Shape;10919;p245"/>
              <p:cNvSpPr/>
              <p:nvPr/>
            </p:nvSpPr>
            <p:spPr>
              <a:xfrm>
                <a:off x="6040853" y="3451134"/>
                <a:ext cx="272238" cy="200378"/>
              </a:xfrm>
              <a:custGeom>
                <a:rect b="b" l="l" r="r" t="t"/>
                <a:pathLst>
                  <a:path extrusionOk="0" h="72" w="98">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0920" name="Google Shape;10920;p245"/>
            <p:cNvGrpSpPr/>
            <p:nvPr/>
          </p:nvGrpSpPr>
          <p:grpSpPr>
            <a:xfrm>
              <a:off x="3678871" y="2479089"/>
              <a:ext cx="356535" cy="357917"/>
              <a:chOff x="5284944" y="1955897"/>
              <a:chExt cx="356535" cy="357917"/>
            </a:xfrm>
          </p:grpSpPr>
          <p:sp>
            <p:nvSpPr>
              <p:cNvPr id="10921" name="Google Shape;10921;p245"/>
              <p:cNvSpPr/>
              <p:nvPr/>
            </p:nvSpPr>
            <p:spPr>
              <a:xfrm>
                <a:off x="5284944" y="1955897"/>
                <a:ext cx="356535" cy="357917"/>
              </a:xfrm>
              <a:custGeom>
                <a:rect b="b" l="l" r="r" t="t"/>
                <a:pathLst>
                  <a:path extrusionOk="0" h="128" w="128">
                    <a:moveTo>
                      <a:pt x="88" y="0"/>
                    </a:moveTo>
                    <a:cubicBezTo>
                      <a:pt x="66" y="0"/>
                      <a:pt x="48" y="18"/>
                      <a:pt x="48" y="40"/>
                    </a:cubicBezTo>
                    <a:cubicBezTo>
                      <a:pt x="48" y="45"/>
                      <a:pt x="49" y="50"/>
                      <a:pt x="51" y="55"/>
                    </a:cubicBezTo>
                    <a:cubicBezTo>
                      <a:pt x="2" y="103"/>
                      <a:pt x="2" y="103"/>
                      <a:pt x="2" y="103"/>
                    </a:cubicBezTo>
                    <a:cubicBezTo>
                      <a:pt x="1" y="105"/>
                      <a:pt x="0" y="106"/>
                      <a:pt x="0" y="108"/>
                    </a:cubicBezTo>
                    <a:cubicBezTo>
                      <a:pt x="0" y="120"/>
                      <a:pt x="0" y="120"/>
                      <a:pt x="0" y="120"/>
                    </a:cubicBezTo>
                    <a:cubicBezTo>
                      <a:pt x="0" y="124"/>
                      <a:pt x="4" y="128"/>
                      <a:pt x="8" y="128"/>
                    </a:cubicBezTo>
                    <a:cubicBezTo>
                      <a:pt x="20" y="128"/>
                      <a:pt x="20" y="128"/>
                      <a:pt x="20" y="128"/>
                    </a:cubicBezTo>
                    <a:cubicBezTo>
                      <a:pt x="22" y="128"/>
                      <a:pt x="23" y="127"/>
                      <a:pt x="25" y="126"/>
                    </a:cubicBezTo>
                    <a:cubicBezTo>
                      <a:pt x="31" y="120"/>
                      <a:pt x="31" y="120"/>
                      <a:pt x="31" y="120"/>
                    </a:cubicBezTo>
                    <a:cubicBezTo>
                      <a:pt x="40" y="120"/>
                      <a:pt x="40" y="120"/>
                      <a:pt x="40" y="120"/>
                    </a:cubicBezTo>
                    <a:cubicBezTo>
                      <a:pt x="44" y="120"/>
                      <a:pt x="48" y="116"/>
                      <a:pt x="48" y="112"/>
                    </a:cubicBezTo>
                    <a:cubicBezTo>
                      <a:pt x="48" y="104"/>
                      <a:pt x="48" y="104"/>
                      <a:pt x="48" y="104"/>
                    </a:cubicBezTo>
                    <a:cubicBezTo>
                      <a:pt x="56" y="104"/>
                      <a:pt x="56" y="104"/>
                      <a:pt x="56" y="104"/>
                    </a:cubicBezTo>
                    <a:cubicBezTo>
                      <a:pt x="60" y="104"/>
                      <a:pt x="64" y="100"/>
                      <a:pt x="64" y="96"/>
                    </a:cubicBezTo>
                    <a:cubicBezTo>
                      <a:pt x="64" y="87"/>
                      <a:pt x="64" y="87"/>
                      <a:pt x="64" y="87"/>
                    </a:cubicBezTo>
                    <a:cubicBezTo>
                      <a:pt x="73" y="77"/>
                      <a:pt x="73" y="77"/>
                      <a:pt x="73" y="77"/>
                    </a:cubicBezTo>
                    <a:cubicBezTo>
                      <a:pt x="78" y="79"/>
                      <a:pt x="83" y="80"/>
                      <a:pt x="88" y="80"/>
                    </a:cubicBezTo>
                    <a:cubicBezTo>
                      <a:pt x="110" y="80"/>
                      <a:pt x="128" y="62"/>
                      <a:pt x="128" y="40"/>
                    </a:cubicBezTo>
                    <a:cubicBezTo>
                      <a:pt x="128" y="18"/>
                      <a:pt x="110" y="0"/>
                      <a:pt x="88" y="0"/>
                    </a:cubicBezTo>
                    <a:close/>
                    <a:moveTo>
                      <a:pt x="88" y="72"/>
                    </a:moveTo>
                    <a:cubicBezTo>
                      <a:pt x="82" y="72"/>
                      <a:pt x="77" y="70"/>
                      <a:pt x="72" y="67"/>
                    </a:cubicBezTo>
                    <a:cubicBezTo>
                      <a:pt x="70" y="69"/>
                      <a:pt x="70" y="69"/>
                      <a:pt x="70" y="69"/>
                    </a:cubicBezTo>
                    <a:cubicBezTo>
                      <a:pt x="66" y="73"/>
                      <a:pt x="66" y="73"/>
                      <a:pt x="66" y="73"/>
                    </a:cubicBezTo>
                    <a:cubicBezTo>
                      <a:pt x="58" y="81"/>
                      <a:pt x="58" y="81"/>
                      <a:pt x="58" y="81"/>
                    </a:cubicBezTo>
                    <a:cubicBezTo>
                      <a:pt x="57" y="82"/>
                      <a:pt x="56" y="85"/>
                      <a:pt x="56" y="87"/>
                    </a:cubicBezTo>
                    <a:cubicBezTo>
                      <a:pt x="56" y="96"/>
                      <a:pt x="56" y="96"/>
                      <a:pt x="56" y="96"/>
                    </a:cubicBezTo>
                    <a:cubicBezTo>
                      <a:pt x="48" y="96"/>
                      <a:pt x="48" y="96"/>
                      <a:pt x="48" y="96"/>
                    </a:cubicBezTo>
                    <a:cubicBezTo>
                      <a:pt x="44" y="96"/>
                      <a:pt x="40" y="100"/>
                      <a:pt x="40" y="104"/>
                    </a:cubicBezTo>
                    <a:cubicBezTo>
                      <a:pt x="40" y="112"/>
                      <a:pt x="40" y="112"/>
                      <a:pt x="40" y="112"/>
                    </a:cubicBezTo>
                    <a:cubicBezTo>
                      <a:pt x="31" y="112"/>
                      <a:pt x="31" y="112"/>
                      <a:pt x="31" y="112"/>
                    </a:cubicBezTo>
                    <a:cubicBezTo>
                      <a:pt x="29" y="112"/>
                      <a:pt x="26" y="113"/>
                      <a:pt x="25" y="114"/>
                    </a:cubicBezTo>
                    <a:cubicBezTo>
                      <a:pt x="19" y="120"/>
                      <a:pt x="19" y="120"/>
                      <a:pt x="19" y="120"/>
                    </a:cubicBezTo>
                    <a:cubicBezTo>
                      <a:pt x="8" y="120"/>
                      <a:pt x="8" y="120"/>
                      <a:pt x="8" y="120"/>
                    </a:cubicBezTo>
                    <a:cubicBezTo>
                      <a:pt x="8" y="109"/>
                      <a:pt x="8" y="109"/>
                      <a:pt x="8" y="109"/>
                    </a:cubicBezTo>
                    <a:cubicBezTo>
                      <a:pt x="55" y="62"/>
                      <a:pt x="55" y="62"/>
                      <a:pt x="55" y="62"/>
                    </a:cubicBezTo>
                    <a:cubicBezTo>
                      <a:pt x="55" y="62"/>
                      <a:pt x="55" y="62"/>
                      <a:pt x="55" y="62"/>
                    </a:cubicBezTo>
                    <a:cubicBezTo>
                      <a:pt x="61" y="56"/>
                      <a:pt x="61" y="56"/>
                      <a:pt x="61" y="56"/>
                    </a:cubicBezTo>
                    <a:cubicBezTo>
                      <a:pt x="58" y="51"/>
                      <a:pt x="56" y="46"/>
                      <a:pt x="56" y="40"/>
                    </a:cubicBezTo>
                    <a:cubicBezTo>
                      <a:pt x="56" y="22"/>
                      <a:pt x="70" y="8"/>
                      <a:pt x="88" y="8"/>
                    </a:cubicBezTo>
                    <a:cubicBezTo>
                      <a:pt x="106" y="8"/>
                      <a:pt x="120" y="22"/>
                      <a:pt x="120" y="40"/>
                    </a:cubicBezTo>
                    <a:cubicBezTo>
                      <a:pt x="120" y="58"/>
                      <a:pt x="106" y="72"/>
                      <a:pt x="88" y="7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22" name="Google Shape;10922;p245"/>
              <p:cNvSpPr/>
              <p:nvPr/>
            </p:nvSpPr>
            <p:spPr>
              <a:xfrm>
                <a:off x="5507433" y="2001501"/>
                <a:ext cx="89825" cy="88443"/>
              </a:xfrm>
              <a:custGeom>
                <a:rect b="b" l="l" r="r" t="t"/>
                <a:pathLst>
                  <a:path extrusionOk="0" h="32" w="32">
                    <a:moveTo>
                      <a:pt x="31" y="17"/>
                    </a:moveTo>
                    <a:cubicBezTo>
                      <a:pt x="27" y="11"/>
                      <a:pt x="21" y="5"/>
                      <a:pt x="15" y="1"/>
                    </a:cubicBezTo>
                    <a:cubicBezTo>
                      <a:pt x="14" y="0"/>
                      <a:pt x="13" y="0"/>
                      <a:pt x="12" y="0"/>
                    </a:cubicBezTo>
                    <a:cubicBezTo>
                      <a:pt x="6" y="2"/>
                      <a:pt x="2" y="6"/>
                      <a:pt x="0" y="12"/>
                    </a:cubicBezTo>
                    <a:cubicBezTo>
                      <a:pt x="0" y="12"/>
                      <a:pt x="0" y="12"/>
                      <a:pt x="0" y="13"/>
                    </a:cubicBezTo>
                    <a:cubicBezTo>
                      <a:pt x="0" y="14"/>
                      <a:pt x="0" y="14"/>
                      <a:pt x="1" y="15"/>
                    </a:cubicBezTo>
                    <a:cubicBezTo>
                      <a:pt x="5" y="21"/>
                      <a:pt x="11" y="27"/>
                      <a:pt x="17" y="31"/>
                    </a:cubicBezTo>
                    <a:cubicBezTo>
                      <a:pt x="18" y="32"/>
                      <a:pt x="19" y="32"/>
                      <a:pt x="20" y="32"/>
                    </a:cubicBezTo>
                    <a:cubicBezTo>
                      <a:pt x="26" y="30"/>
                      <a:pt x="30" y="26"/>
                      <a:pt x="32" y="20"/>
                    </a:cubicBezTo>
                    <a:cubicBezTo>
                      <a:pt x="32" y="20"/>
                      <a:pt x="32" y="20"/>
                      <a:pt x="32" y="19"/>
                    </a:cubicBezTo>
                    <a:cubicBezTo>
                      <a:pt x="32" y="18"/>
                      <a:pt x="32" y="18"/>
                      <a:pt x="31" y="17"/>
                    </a:cubicBezTo>
                    <a:close/>
                    <a:moveTo>
                      <a:pt x="19" y="28"/>
                    </a:moveTo>
                    <a:cubicBezTo>
                      <a:pt x="13" y="24"/>
                      <a:pt x="8" y="19"/>
                      <a:pt x="4" y="13"/>
                    </a:cubicBezTo>
                    <a:cubicBezTo>
                      <a:pt x="6" y="8"/>
                      <a:pt x="8" y="6"/>
                      <a:pt x="13" y="4"/>
                    </a:cubicBezTo>
                    <a:cubicBezTo>
                      <a:pt x="19" y="8"/>
                      <a:pt x="24" y="13"/>
                      <a:pt x="28" y="19"/>
                    </a:cubicBezTo>
                    <a:cubicBezTo>
                      <a:pt x="26" y="24"/>
                      <a:pt x="24" y="26"/>
                      <a:pt x="19" y="2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926" name="Shape 10926"/>
        <p:cNvGrpSpPr/>
        <p:nvPr/>
      </p:nvGrpSpPr>
      <p:grpSpPr>
        <a:xfrm>
          <a:off x="0" y="0"/>
          <a:ext cx="0" cy="0"/>
          <a:chOff x="0" y="0"/>
          <a:chExt cx="0" cy="0"/>
        </a:xfrm>
      </p:grpSpPr>
      <p:sp>
        <p:nvSpPr>
          <p:cNvPr id="10927" name="Google Shape;10927;p24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10928" name="Google Shape;10928;p24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929" name="Google Shape;10929;p24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930" name="Google Shape;10930;p246"/>
          <p:cNvGrpSpPr/>
          <p:nvPr/>
        </p:nvGrpSpPr>
        <p:grpSpPr>
          <a:xfrm>
            <a:off x="4363801" y="2094678"/>
            <a:ext cx="3505090" cy="684240"/>
            <a:chOff x="3556001" y="1728788"/>
            <a:chExt cx="2505075" cy="468312"/>
          </a:xfrm>
        </p:grpSpPr>
        <p:sp>
          <p:nvSpPr>
            <p:cNvPr id="10931" name="Google Shape;10931;p246"/>
            <p:cNvSpPr/>
            <p:nvPr/>
          </p:nvSpPr>
          <p:spPr>
            <a:xfrm>
              <a:off x="3762376" y="2043113"/>
              <a:ext cx="2090738" cy="153987"/>
            </a:xfrm>
            <a:prstGeom prst="rect">
              <a:avLst/>
            </a:prstGeom>
            <a:solidFill>
              <a:srgbClr val="76933D"/>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2" name="Google Shape;10932;p246"/>
            <p:cNvSpPr/>
            <p:nvPr/>
          </p:nvSpPr>
          <p:spPr>
            <a:xfrm>
              <a:off x="3556001" y="1728788"/>
              <a:ext cx="206375" cy="468312"/>
            </a:xfrm>
            <a:custGeom>
              <a:rect b="b" l="l" r="r" t="t"/>
              <a:pathLst>
                <a:path extrusionOk="0" h="295" w="130">
                  <a:moveTo>
                    <a:pt x="0" y="0"/>
                  </a:moveTo>
                  <a:lnTo>
                    <a:pt x="0" y="96"/>
                  </a:lnTo>
                  <a:lnTo>
                    <a:pt x="130" y="295"/>
                  </a:lnTo>
                  <a:lnTo>
                    <a:pt x="130" y="198"/>
                  </a:lnTo>
                  <a:lnTo>
                    <a:pt x="0" y="0"/>
                  </a:lnTo>
                  <a:close/>
                </a:path>
              </a:pathLst>
            </a:custGeom>
            <a:solidFill>
              <a:srgbClr val="4F6229"/>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3" name="Google Shape;10933;p246"/>
            <p:cNvSpPr/>
            <p:nvPr/>
          </p:nvSpPr>
          <p:spPr>
            <a:xfrm>
              <a:off x="5853113" y="1728788"/>
              <a:ext cx="207963" cy="468312"/>
            </a:xfrm>
            <a:custGeom>
              <a:rect b="b" l="l" r="r" t="t"/>
              <a:pathLst>
                <a:path extrusionOk="0" h="295" w="131">
                  <a:moveTo>
                    <a:pt x="131" y="0"/>
                  </a:moveTo>
                  <a:lnTo>
                    <a:pt x="131" y="96"/>
                  </a:lnTo>
                  <a:lnTo>
                    <a:pt x="0" y="295"/>
                  </a:lnTo>
                  <a:lnTo>
                    <a:pt x="0" y="198"/>
                  </a:lnTo>
                  <a:lnTo>
                    <a:pt x="131" y="0"/>
                  </a:lnTo>
                  <a:close/>
                </a:path>
              </a:pathLst>
            </a:custGeom>
            <a:solidFill>
              <a:srgbClr val="4F6229"/>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4" name="Google Shape;10934;p246"/>
            <p:cNvSpPr/>
            <p:nvPr/>
          </p:nvSpPr>
          <p:spPr>
            <a:xfrm>
              <a:off x="3556001" y="1728788"/>
              <a:ext cx="2505075" cy="314325"/>
            </a:xfrm>
            <a:custGeom>
              <a:rect b="b" l="l" r="r" t="t"/>
              <a:pathLst>
                <a:path extrusionOk="0" h="198" w="1578">
                  <a:moveTo>
                    <a:pt x="1578" y="0"/>
                  </a:moveTo>
                  <a:lnTo>
                    <a:pt x="0" y="0"/>
                  </a:lnTo>
                  <a:lnTo>
                    <a:pt x="130" y="198"/>
                  </a:lnTo>
                  <a:lnTo>
                    <a:pt x="1447" y="198"/>
                  </a:lnTo>
                  <a:lnTo>
                    <a:pt x="1578" y="0"/>
                  </a:lnTo>
                  <a:close/>
                </a:path>
              </a:pathLst>
            </a:cu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350">
                <a:solidFill>
                  <a:srgbClr val="FFFFFF"/>
                </a:solidFill>
                <a:latin typeface="Lato"/>
                <a:ea typeface="Lato"/>
                <a:cs typeface="Lato"/>
                <a:sym typeface="Lato"/>
              </a:endParaRPr>
            </a:p>
          </p:txBody>
        </p:sp>
      </p:grpSp>
      <p:grpSp>
        <p:nvGrpSpPr>
          <p:cNvPr id="10935" name="Google Shape;10935;p246"/>
          <p:cNvGrpSpPr/>
          <p:nvPr/>
        </p:nvGrpSpPr>
        <p:grpSpPr>
          <a:xfrm>
            <a:off x="4652560" y="2794176"/>
            <a:ext cx="2925352" cy="681922"/>
            <a:chOff x="3762376" y="2197100"/>
            <a:chExt cx="2090738" cy="466725"/>
          </a:xfrm>
        </p:grpSpPr>
        <p:sp>
          <p:nvSpPr>
            <p:cNvPr id="10936" name="Google Shape;10936;p246"/>
            <p:cNvSpPr/>
            <p:nvPr/>
          </p:nvSpPr>
          <p:spPr>
            <a:xfrm>
              <a:off x="3970338" y="2511425"/>
              <a:ext cx="1674813" cy="152400"/>
            </a:xfrm>
            <a:prstGeom prst="rect">
              <a:avLst/>
            </a:prstGeom>
            <a:solidFill>
              <a:srgbClr val="C6760B"/>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7" name="Google Shape;10937;p246"/>
            <p:cNvSpPr/>
            <p:nvPr/>
          </p:nvSpPr>
          <p:spPr>
            <a:xfrm>
              <a:off x="3762376" y="2197100"/>
              <a:ext cx="207963" cy="466725"/>
            </a:xfrm>
            <a:custGeom>
              <a:rect b="b" l="l" r="r" t="t"/>
              <a:pathLst>
                <a:path extrusionOk="0" h="294" w="131">
                  <a:moveTo>
                    <a:pt x="0" y="0"/>
                  </a:moveTo>
                  <a:lnTo>
                    <a:pt x="131" y="198"/>
                  </a:lnTo>
                  <a:lnTo>
                    <a:pt x="131" y="294"/>
                  </a:lnTo>
                  <a:lnTo>
                    <a:pt x="0" y="96"/>
                  </a:lnTo>
                  <a:lnTo>
                    <a:pt x="0" y="0"/>
                  </a:lnTo>
                  <a:close/>
                </a:path>
              </a:pathLst>
            </a:custGeom>
            <a:solidFill>
              <a:srgbClr val="844F07"/>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8" name="Google Shape;10938;p246"/>
            <p:cNvSpPr/>
            <p:nvPr/>
          </p:nvSpPr>
          <p:spPr>
            <a:xfrm>
              <a:off x="5645151" y="2197100"/>
              <a:ext cx="207963" cy="466725"/>
            </a:xfrm>
            <a:custGeom>
              <a:rect b="b" l="l" r="r" t="t"/>
              <a:pathLst>
                <a:path extrusionOk="0" h="294" w="131">
                  <a:moveTo>
                    <a:pt x="131" y="0"/>
                  </a:moveTo>
                  <a:lnTo>
                    <a:pt x="0" y="198"/>
                  </a:lnTo>
                  <a:lnTo>
                    <a:pt x="0" y="294"/>
                  </a:lnTo>
                  <a:lnTo>
                    <a:pt x="131" y="96"/>
                  </a:lnTo>
                  <a:lnTo>
                    <a:pt x="131" y="0"/>
                  </a:lnTo>
                  <a:close/>
                </a:path>
              </a:pathLst>
            </a:custGeom>
            <a:solidFill>
              <a:srgbClr val="844F07"/>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39" name="Google Shape;10939;p246"/>
            <p:cNvSpPr/>
            <p:nvPr/>
          </p:nvSpPr>
          <p:spPr>
            <a:xfrm>
              <a:off x="3762376" y="2197100"/>
              <a:ext cx="2090738" cy="314325"/>
            </a:xfrm>
            <a:custGeom>
              <a:rect b="b" l="l" r="r" t="t"/>
              <a:pathLst>
                <a:path extrusionOk="0" h="198" w="1317">
                  <a:moveTo>
                    <a:pt x="0" y="0"/>
                  </a:moveTo>
                  <a:lnTo>
                    <a:pt x="131" y="198"/>
                  </a:lnTo>
                  <a:lnTo>
                    <a:pt x="1186" y="198"/>
                  </a:lnTo>
                  <a:lnTo>
                    <a:pt x="1317" y="0"/>
                  </a:lnTo>
                  <a:lnTo>
                    <a:pt x="0" y="0"/>
                  </a:lnTo>
                  <a:close/>
                </a:path>
              </a:pathLst>
            </a:cu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350">
                <a:solidFill>
                  <a:srgbClr val="FFFFFF"/>
                </a:solidFill>
                <a:latin typeface="Lato"/>
                <a:ea typeface="Lato"/>
                <a:cs typeface="Lato"/>
                <a:sym typeface="Lato"/>
              </a:endParaRPr>
            </a:p>
          </p:txBody>
        </p:sp>
      </p:grpSp>
      <p:grpSp>
        <p:nvGrpSpPr>
          <p:cNvPr id="10940" name="Google Shape;10940;p246"/>
          <p:cNvGrpSpPr/>
          <p:nvPr/>
        </p:nvGrpSpPr>
        <p:grpSpPr>
          <a:xfrm>
            <a:off x="4943539" y="3491355"/>
            <a:ext cx="2343391" cy="684242"/>
            <a:chOff x="3970338" y="2663825"/>
            <a:chExt cx="1674813" cy="468313"/>
          </a:xfrm>
        </p:grpSpPr>
        <p:sp>
          <p:nvSpPr>
            <p:cNvPr id="10941" name="Google Shape;10941;p246"/>
            <p:cNvSpPr/>
            <p:nvPr/>
          </p:nvSpPr>
          <p:spPr>
            <a:xfrm>
              <a:off x="4176713" y="2979738"/>
              <a:ext cx="1260475" cy="152400"/>
            </a:xfrm>
            <a:prstGeom prst="rect">
              <a:avLst/>
            </a:prstGeom>
            <a:solidFill>
              <a:srgbClr val="8D2A2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2" name="Google Shape;10942;p246"/>
            <p:cNvSpPr/>
            <p:nvPr/>
          </p:nvSpPr>
          <p:spPr>
            <a:xfrm>
              <a:off x="3970338" y="2663825"/>
              <a:ext cx="206375" cy="468312"/>
            </a:xfrm>
            <a:custGeom>
              <a:rect b="b" l="l" r="r" t="t"/>
              <a:pathLst>
                <a:path extrusionOk="0" h="295" w="130">
                  <a:moveTo>
                    <a:pt x="0" y="0"/>
                  </a:moveTo>
                  <a:lnTo>
                    <a:pt x="0" y="97"/>
                  </a:lnTo>
                  <a:lnTo>
                    <a:pt x="130" y="295"/>
                  </a:lnTo>
                  <a:lnTo>
                    <a:pt x="130" y="199"/>
                  </a:lnTo>
                  <a:lnTo>
                    <a:pt x="0" y="0"/>
                  </a:lnTo>
                  <a:close/>
                </a:path>
              </a:pathLst>
            </a:custGeom>
            <a:solidFill>
              <a:srgbClr val="5E1C17"/>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3" name="Google Shape;10943;p246"/>
            <p:cNvSpPr/>
            <p:nvPr/>
          </p:nvSpPr>
          <p:spPr>
            <a:xfrm>
              <a:off x="5437188" y="2663825"/>
              <a:ext cx="207963" cy="468312"/>
            </a:xfrm>
            <a:custGeom>
              <a:rect b="b" l="l" r="r" t="t"/>
              <a:pathLst>
                <a:path extrusionOk="0" h="295" w="131">
                  <a:moveTo>
                    <a:pt x="131" y="0"/>
                  </a:moveTo>
                  <a:lnTo>
                    <a:pt x="131" y="97"/>
                  </a:lnTo>
                  <a:lnTo>
                    <a:pt x="0" y="295"/>
                  </a:lnTo>
                  <a:lnTo>
                    <a:pt x="0" y="199"/>
                  </a:lnTo>
                  <a:lnTo>
                    <a:pt x="131" y="0"/>
                  </a:lnTo>
                  <a:close/>
                </a:path>
              </a:pathLst>
            </a:custGeom>
            <a:solidFill>
              <a:srgbClr val="5E1C17"/>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4" name="Google Shape;10944;p246"/>
            <p:cNvSpPr/>
            <p:nvPr/>
          </p:nvSpPr>
          <p:spPr>
            <a:xfrm>
              <a:off x="3970338" y="2663825"/>
              <a:ext cx="1674813" cy="315912"/>
            </a:xfrm>
            <a:custGeom>
              <a:rect b="b" l="l" r="r" t="t"/>
              <a:pathLst>
                <a:path extrusionOk="0" h="199" w="1055">
                  <a:moveTo>
                    <a:pt x="130" y="199"/>
                  </a:moveTo>
                  <a:lnTo>
                    <a:pt x="924" y="199"/>
                  </a:lnTo>
                  <a:lnTo>
                    <a:pt x="1055" y="0"/>
                  </a:lnTo>
                  <a:lnTo>
                    <a:pt x="0" y="0"/>
                  </a:lnTo>
                  <a:lnTo>
                    <a:pt x="130" y="199"/>
                  </a:lnTo>
                  <a:close/>
                </a:path>
              </a:pathLst>
            </a:cu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350">
                <a:solidFill>
                  <a:srgbClr val="FFFFFF"/>
                </a:solidFill>
                <a:latin typeface="Lato"/>
                <a:ea typeface="Lato"/>
                <a:cs typeface="Lato"/>
                <a:sym typeface="Lato"/>
              </a:endParaRPr>
            </a:p>
          </p:txBody>
        </p:sp>
      </p:grpSp>
      <p:grpSp>
        <p:nvGrpSpPr>
          <p:cNvPr id="10945" name="Google Shape;10945;p246"/>
          <p:cNvGrpSpPr/>
          <p:nvPr/>
        </p:nvGrpSpPr>
        <p:grpSpPr>
          <a:xfrm>
            <a:off x="5232299" y="4190852"/>
            <a:ext cx="1763653" cy="684240"/>
            <a:chOff x="4176713" y="3132138"/>
            <a:chExt cx="1260476" cy="468312"/>
          </a:xfrm>
        </p:grpSpPr>
        <p:sp>
          <p:nvSpPr>
            <p:cNvPr id="10946" name="Google Shape;10946;p246"/>
            <p:cNvSpPr/>
            <p:nvPr/>
          </p:nvSpPr>
          <p:spPr>
            <a:xfrm>
              <a:off x="4384676" y="3446463"/>
              <a:ext cx="844550" cy="153987"/>
            </a:xfrm>
            <a:prstGeom prst="rect">
              <a:avLst/>
            </a:prstGeom>
            <a:solidFill>
              <a:srgbClr val="16786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7" name="Google Shape;10947;p246"/>
            <p:cNvSpPr/>
            <p:nvPr/>
          </p:nvSpPr>
          <p:spPr>
            <a:xfrm>
              <a:off x="4176713" y="3132138"/>
              <a:ext cx="207963" cy="468312"/>
            </a:xfrm>
            <a:custGeom>
              <a:rect b="b" l="l" r="r" t="t"/>
              <a:pathLst>
                <a:path extrusionOk="0" h="295" w="131">
                  <a:moveTo>
                    <a:pt x="0" y="0"/>
                  </a:moveTo>
                  <a:lnTo>
                    <a:pt x="0" y="96"/>
                  </a:lnTo>
                  <a:lnTo>
                    <a:pt x="131" y="295"/>
                  </a:lnTo>
                  <a:lnTo>
                    <a:pt x="131" y="198"/>
                  </a:lnTo>
                  <a:lnTo>
                    <a:pt x="0" y="0"/>
                  </a:lnTo>
                  <a:close/>
                </a:path>
              </a:pathLst>
            </a:custGeom>
            <a:solidFill>
              <a:srgbClr val="0E504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8" name="Google Shape;10948;p246"/>
            <p:cNvSpPr/>
            <p:nvPr/>
          </p:nvSpPr>
          <p:spPr>
            <a:xfrm>
              <a:off x="5229226" y="3132138"/>
              <a:ext cx="207963" cy="468312"/>
            </a:xfrm>
            <a:custGeom>
              <a:rect b="b" l="l" r="r" t="t"/>
              <a:pathLst>
                <a:path extrusionOk="0" h="295" w="131">
                  <a:moveTo>
                    <a:pt x="131" y="0"/>
                  </a:moveTo>
                  <a:lnTo>
                    <a:pt x="131" y="96"/>
                  </a:lnTo>
                  <a:lnTo>
                    <a:pt x="0" y="295"/>
                  </a:lnTo>
                  <a:lnTo>
                    <a:pt x="0" y="198"/>
                  </a:lnTo>
                  <a:lnTo>
                    <a:pt x="131" y="0"/>
                  </a:lnTo>
                  <a:close/>
                </a:path>
              </a:pathLst>
            </a:custGeom>
            <a:solidFill>
              <a:srgbClr val="0E504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49" name="Google Shape;10949;p246"/>
            <p:cNvSpPr/>
            <p:nvPr/>
          </p:nvSpPr>
          <p:spPr>
            <a:xfrm>
              <a:off x="4176713" y="3132138"/>
              <a:ext cx="1260475" cy="314325"/>
            </a:xfrm>
            <a:custGeom>
              <a:rect b="b" l="l" r="r" t="t"/>
              <a:pathLst>
                <a:path extrusionOk="0" h="198" w="794">
                  <a:moveTo>
                    <a:pt x="131" y="198"/>
                  </a:moveTo>
                  <a:lnTo>
                    <a:pt x="663" y="198"/>
                  </a:lnTo>
                  <a:lnTo>
                    <a:pt x="794" y="0"/>
                  </a:lnTo>
                  <a:lnTo>
                    <a:pt x="0" y="0"/>
                  </a:lnTo>
                  <a:lnTo>
                    <a:pt x="131" y="198"/>
                  </a:lnTo>
                  <a:close/>
                </a:path>
              </a:pathLst>
            </a:cu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350">
                <a:solidFill>
                  <a:srgbClr val="FFFFFF"/>
                </a:solidFill>
                <a:latin typeface="Lato"/>
                <a:ea typeface="Lato"/>
                <a:cs typeface="Lato"/>
                <a:sym typeface="Lato"/>
              </a:endParaRPr>
            </a:p>
          </p:txBody>
        </p:sp>
      </p:grpSp>
      <p:grpSp>
        <p:nvGrpSpPr>
          <p:cNvPr id="10950" name="Google Shape;10950;p246"/>
          <p:cNvGrpSpPr/>
          <p:nvPr/>
        </p:nvGrpSpPr>
        <p:grpSpPr>
          <a:xfrm>
            <a:off x="5523279" y="4891040"/>
            <a:ext cx="1181691" cy="1159731"/>
            <a:chOff x="4384676" y="3600450"/>
            <a:chExt cx="844550" cy="793750"/>
          </a:xfrm>
        </p:grpSpPr>
        <p:sp>
          <p:nvSpPr>
            <p:cNvPr id="10951" name="Google Shape;10951;p246"/>
            <p:cNvSpPr/>
            <p:nvPr/>
          </p:nvSpPr>
          <p:spPr>
            <a:xfrm>
              <a:off x="4384676" y="3600450"/>
              <a:ext cx="422275" cy="793750"/>
            </a:xfrm>
            <a:custGeom>
              <a:rect b="b" l="l" r="r" t="t"/>
              <a:pathLst>
                <a:path extrusionOk="0" h="500" w="266">
                  <a:moveTo>
                    <a:pt x="0" y="0"/>
                  </a:moveTo>
                  <a:lnTo>
                    <a:pt x="0" y="96"/>
                  </a:lnTo>
                  <a:lnTo>
                    <a:pt x="266" y="500"/>
                  </a:lnTo>
                  <a:lnTo>
                    <a:pt x="266" y="404"/>
                  </a:lnTo>
                  <a:lnTo>
                    <a:pt x="0" y="0"/>
                  </a:lnTo>
                  <a:close/>
                </a:path>
              </a:pathLst>
            </a:custGeom>
            <a:solidFill>
              <a:srgbClr val="222A34"/>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52" name="Google Shape;10952;p246"/>
            <p:cNvSpPr/>
            <p:nvPr/>
          </p:nvSpPr>
          <p:spPr>
            <a:xfrm>
              <a:off x="4806951" y="3600450"/>
              <a:ext cx="422275" cy="793750"/>
            </a:xfrm>
            <a:custGeom>
              <a:rect b="b" l="l" r="r" t="t"/>
              <a:pathLst>
                <a:path extrusionOk="0" h="500" w="266">
                  <a:moveTo>
                    <a:pt x="266" y="0"/>
                  </a:moveTo>
                  <a:lnTo>
                    <a:pt x="266" y="96"/>
                  </a:lnTo>
                  <a:lnTo>
                    <a:pt x="0" y="500"/>
                  </a:lnTo>
                  <a:lnTo>
                    <a:pt x="0" y="404"/>
                  </a:lnTo>
                  <a:lnTo>
                    <a:pt x="266" y="0"/>
                  </a:lnTo>
                  <a:close/>
                </a:path>
              </a:pathLst>
            </a:custGeom>
            <a:solidFill>
              <a:srgbClr val="222A34"/>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b="1" sz="1350">
                <a:solidFill>
                  <a:srgbClr val="FFFFFF"/>
                </a:solidFill>
                <a:latin typeface="Lato"/>
                <a:ea typeface="Lato"/>
                <a:cs typeface="Lato"/>
                <a:sym typeface="Lato"/>
              </a:endParaRPr>
            </a:p>
          </p:txBody>
        </p:sp>
        <p:sp>
          <p:nvSpPr>
            <p:cNvPr id="10953" name="Google Shape;10953;p246"/>
            <p:cNvSpPr/>
            <p:nvPr/>
          </p:nvSpPr>
          <p:spPr>
            <a:xfrm>
              <a:off x="4384676" y="3600450"/>
              <a:ext cx="844550" cy="641350"/>
            </a:xfrm>
            <a:custGeom>
              <a:rect b="b" l="l" r="r" t="t"/>
              <a:pathLst>
                <a:path extrusionOk="0" h="404" w="532">
                  <a:moveTo>
                    <a:pt x="266" y="404"/>
                  </a:moveTo>
                  <a:lnTo>
                    <a:pt x="532" y="0"/>
                  </a:lnTo>
                  <a:lnTo>
                    <a:pt x="0" y="0"/>
                  </a:lnTo>
                  <a:lnTo>
                    <a:pt x="266" y="404"/>
                  </a:lnTo>
                  <a:close/>
                </a:path>
              </a:pathLst>
            </a:custGeom>
            <a:solidFill>
              <a:schemeClr val="accent6"/>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350">
                <a:solidFill>
                  <a:srgbClr val="FFFFFF"/>
                </a:solidFill>
                <a:latin typeface="Lato"/>
                <a:ea typeface="Lato"/>
                <a:cs typeface="Lato"/>
                <a:sym typeface="Lato"/>
              </a:endParaRPr>
            </a:p>
          </p:txBody>
        </p:sp>
      </p:grpSp>
      <p:sp>
        <p:nvSpPr>
          <p:cNvPr id="10954" name="Google Shape;10954;p246"/>
          <p:cNvSpPr/>
          <p:nvPr/>
        </p:nvSpPr>
        <p:spPr>
          <a:xfrm>
            <a:off x="5142174" y="2170416"/>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Light"/>
                <a:ea typeface="Lato Light"/>
                <a:cs typeface="Lato Light"/>
                <a:sym typeface="Lato Light"/>
              </a:rPr>
              <a:t>TITLE HERE</a:t>
            </a:r>
            <a:endParaRPr b="1" sz="1400">
              <a:solidFill>
                <a:schemeClr val="lt1"/>
              </a:solidFill>
              <a:latin typeface="Lato Light"/>
              <a:ea typeface="Lato Light"/>
              <a:cs typeface="Lato Light"/>
              <a:sym typeface="Lato Light"/>
            </a:endParaRPr>
          </a:p>
        </p:txBody>
      </p:sp>
      <p:sp>
        <p:nvSpPr>
          <p:cNvPr id="10955" name="Google Shape;10955;p246"/>
          <p:cNvSpPr/>
          <p:nvPr/>
        </p:nvSpPr>
        <p:spPr>
          <a:xfrm>
            <a:off x="5232298" y="2876872"/>
            <a:ext cx="190308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Light"/>
                <a:ea typeface="Lato Light"/>
                <a:cs typeface="Lato Light"/>
                <a:sym typeface="Lato Light"/>
              </a:rPr>
              <a:t>TITLE HERE</a:t>
            </a:r>
            <a:endParaRPr b="1" sz="1400">
              <a:solidFill>
                <a:schemeClr val="lt1"/>
              </a:solidFill>
              <a:latin typeface="Lato Light"/>
              <a:ea typeface="Lato Light"/>
              <a:cs typeface="Lato Light"/>
              <a:sym typeface="Lato Light"/>
            </a:endParaRPr>
          </a:p>
        </p:txBody>
      </p:sp>
      <p:sp>
        <p:nvSpPr>
          <p:cNvPr id="10956" name="Google Shape;10956;p246"/>
          <p:cNvSpPr/>
          <p:nvPr/>
        </p:nvSpPr>
        <p:spPr>
          <a:xfrm>
            <a:off x="5482843" y="3554842"/>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Light"/>
                <a:ea typeface="Lato Light"/>
                <a:cs typeface="Lato Light"/>
                <a:sym typeface="Lato Light"/>
              </a:rPr>
              <a:t>TITLE HERE</a:t>
            </a:r>
            <a:endParaRPr b="1" sz="1400">
              <a:solidFill>
                <a:schemeClr val="lt1"/>
              </a:solidFill>
              <a:latin typeface="Lato Light"/>
              <a:ea typeface="Lato Light"/>
              <a:cs typeface="Lato Light"/>
              <a:sym typeface="Lato Light"/>
            </a:endParaRPr>
          </a:p>
        </p:txBody>
      </p:sp>
      <p:sp>
        <p:nvSpPr>
          <p:cNvPr id="10957" name="Google Shape;10957;p246"/>
          <p:cNvSpPr/>
          <p:nvPr/>
        </p:nvSpPr>
        <p:spPr>
          <a:xfrm>
            <a:off x="5518100" y="4299774"/>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Light"/>
                <a:ea typeface="Lato Light"/>
                <a:cs typeface="Lato Light"/>
                <a:sym typeface="Lato Light"/>
              </a:rPr>
              <a:t>TITLE HERE</a:t>
            </a:r>
            <a:endParaRPr b="1" sz="1400">
              <a:solidFill>
                <a:schemeClr val="lt1"/>
              </a:solidFill>
              <a:latin typeface="Lato Light"/>
              <a:ea typeface="Lato Light"/>
              <a:cs typeface="Lato Light"/>
              <a:sym typeface="Lato Light"/>
            </a:endParaRPr>
          </a:p>
        </p:txBody>
      </p:sp>
      <p:sp>
        <p:nvSpPr>
          <p:cNvPr id="10958" name="Google Shape;10958;p246"/>
          <p:cNvSpPr/>
          <p:nvPr/>
        </p:nvSpPr>
        <p:spPr>
          <a:xfrm>
            <a:off x="5827414" y="5080674"/>
            <a:ext cx="641522"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Light"/>
                <a:ea typeface="Lato Light"/>
                <a:cs typeface="Lato Light"/>
                <a:sym typeface="Lato Light"/>
              </a:rPr>
              <a:t>TITLE</a:t>
            </a:r>
            <a:endParaRPr b="1" sz="1400">
              <a:solidFill>
                <a:schemeClr val="lt1"/>
              </a:solidFill>
              <a:latin typeface="Lato Light"/>
              <a:ea typeface="Lato Light"/>
              <a:cs typeface="Lato Light"/>
              <a:sym typeface="Lato Light"/>
            </a:endParaRPr>
          </a:p>
        </p:txBody>
      </p:sp>
      <p:grpSp>
        <p:nvGrpSpPr>
          <p:cNvPr id="10959" name="Google Shape;10959;p246"/>
          <p:cNvGrpSpPr/>
          <p:nvPr/>
        </p:nvGrpSpPr>
        <p:grpSpPr>
          <a:xfrm>
            <a:off x="8825545" y="3623507"/>
            <a:ext cx="2516113" cy="901010"/>
            <a:chOff x="9560430" y="2144844"/>
            <a:chExt cx="2516113" cy="901010"/>
          </a:xfrm>
        </p:grpSpPr>
        <p:sp>
          <p:nvSpPr>
            <p:cNvPr id="10960" name="Google Shape;10960;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61" name="Google Shape;10961;p246"/>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962" name="Google Shape;10962;p246"/>
          <p:cNvGrpSpPr/>
          <p:nvPr/>
        </p:nvGrpSpPr>
        <p:grpSpPr>
          <a:xfrm>
            <a:off x="845579" y="2592706"/>
            <a:ext cx="2489218" cy="901010"/>
            <a:chOff x="9587324" y="2144844"/>
            <a:chExt cx="2489218" cy="901010"/>
          </a:xfrm>
        </p:grpSpPr>
        <p:sp>
          <p:nvSpPr>
            <p:cNvPr id="10963" name="Google Shape;10963;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64" name="Google Shape;10964;p246"/>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965" name="Google Shape;10965;p246"/>
          <p:cNvGrpSpPr/>
          <p:nvPr/>
        </p:nvGrpSpPr>
        <p:grpSpPr>
          <a:xfrm>
            <a:off x="8825545" y="2590345"/>
            <a:ext cx="2516113" cy="901010"/>
            <a:chOff x="9560430" y="2144844"/>
            <a:chExt cx="2516113" cy="901010"/>
          </a:xfrm>
        </p:grpSpPr>
        <p:sp>
          <p:nvSpPr>
            <p:cNvPr id="10966" name="Google Shape;10966;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67" name="Google Shape;10967;p246"/>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grpSp>
        <p:nvGrpSpPr>
          <p:cNvPr id="10968" name="Google Shape;10968;p246"/>
          <p:cNvGrpSpPr/>
          <p:nvPr/>
        </p:nvGrpSpPr>
        <p:grpSpPr>
          <a:xfrm>
            <a:off x="845579" y="3625868"/>
            <a:ext cx="2489218" cy="901010"/>
            <a:chOff x="9587324" y="2144844"/>
            <a:chExt cx="2489218" cy="901010"/>
          </a:xfrm>
        </p:grpSpPr>
        <p:sp>
          <p:nvSpPr>
            <p:cNvPr id="10969" name="Google Shape;10969;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70" name="Google Shape;10970;p246"/>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971" name="Google Shape;10971;p246"/>
          <p:cNvSpPr/>
          <p:nvPr/>
        </p:nvSpPr>
        <p:spPr>
          <a:xfrm flipH="1" rot="10800000">
            <a:off x="3428926" y="2695269"/>
            <a:ext cx="79208" cy="659667"/>
          </a:xfrm>
          <a:prstGeom prst="round2SameRect">
            <a:avLst>
              <a:gd fmla="val 50000" name="adj1"/>
              <a:gd fmla="val 50000" name="adj2"/>
            </a:avLst>
          </a:prstGeom>
          <a:solidFill>
            <a:schemeClr val="accent1"/>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972" name="Google Shape;10972;p246"/>
          <p:cNvSpPr/>
          <p:nvPr/>
        </p:nvSpPr>
        <p:spPr>
          <a:xfrm flipH="1" rot="10800000">
            <a:off x="3441301" y="3665366"/>
            <a:ext cx="79208" cy="659667"/>
          </a:xfrm>
          <a:prstGeom prst="round2SameRect">
            <a:avLst>
              <a:gd fmla="val 50000" name="adj1"/>
              <a:gd fmla="val 50000" name="adj2"/>
            </a:avLst>
          </a:prstGeom>
          <a:solidFill>
            <a:schemeClr val="accent2"/>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973" name="Google Shape;10973;p246"/>
          <p:cNvSpPr/>
          <p:nvPr/>
        </p:nvSpPr>
        <p:spPr>
          <a:xfrm flipH="1" rot="10800000">
            <a:off x="8699809" y="2692908"/>
            <a:ext cx="79208" cy="659667"/>
          </a:xfrm>
          <a:prstGeom prst="round2SameRect">
            <a:avLst>
              <a:gd fmla="val 50000" name="adj1"/>
              <a:gd fmla="val 50000" name="adj2"/>
            </a:avLst>
          </a:prstGeom>
          <a:solidFill>
            <a:schemeClr val="accent4"/>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974" name="Google Shape;10974;p246"/>
          <p:cNvSpPr/>
          <p:nvPr/>
        </p:nvSpPr>
        <p:spPr>
          <a:xfrm flipH="1" rot="10800000">
            <a:off x="8712184" y="3663005"/>
            <a:ext cx="79208" cy="659667"/>
          </a:xfrm>
          <a:prstGeom prst="round2SameRect">
            <a:avLst>
              <a:gd fmla="val 50000" name="adj1"/>
              <a:gd fmla="val 50000" name="adj2"/>
            </a:avLst>
          </a:prstGeom>
          <a:solidFill>
            <a:schemeClr val="accent1"/>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10975" name="Google Shape;10975;p246"/>
          <p:cNvGrpSpPr/>
          <p:nvPr/>
        </p:nvGrpSpPr>
        <p:grpSpPr>
          <a:xfrm>
            <a:off x="845579" y="4644293"/>
            <a:ext cx="2489218" cy="901010"/>
            <a:chOff x="9587324" y="2144844"/>
            <a:chExt cx="2489218" cy="901010"/>
          </a:xfrm>
        </p:grpSpPr>
        <p:sp>
          <p:nvSpPr>
            <p:cNvPr id="10976" name="Google Shape;10976;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77" name="Google Shape;10977;p246"/>
            <p:cNvSpPr txBox="1"/>
            <p:nvPr/>
          </p:nvSpPr>
          <p:spPr>
            <a:xfrm>
              <a:off x="9857777"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978" name="Google Shape;10978;p246"/>
          <p:cNvSpPr/>
          <p:nvPr/>
        </p:nvSpPr>
        <p:spPr>
          <a:xfrm flipH="1" rot="10800000">
            <a:off x="3441301" y="4683791"/>
            <a:ext cx="79208" cy="659667"/>
          </a:xfrm>
          <a:prstGeom prst="round2SameRect">
            <a:avLst>
              <a:gd fmla="val 50000" name="adj1"/>
              <a:gd fmla="val 50000" name="adj2"/>
            </a:avLst>
          </a:prstGeom>
          <a:solidFill>
            <a:schemeClr val="accent3"/>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10979" name="Google Shape;10979;p246"/>
          <p:cNvGrpSpPr/>
          <p:nvPr/>
        </p:nvGrpSpPr>
        <p:grpSpPr>
          <a:xfrm>
            <a:off x="8825545" y="4646146"/>
            <a:ext cx="2516113" cy="901010"/>
            <a:chOff x="9560430" y="2144844"/>
            <a:chExt cx="2516113" cy="901010"/>
          </a:xfrm>
        </p:grpSpPr>
        <p:sp>
          <p:nvSpPr>
            <p:cNvPr id="10980" name="Google Shape;10980;p246"/>
            <p:cNvSpPr txBox="1"/>
            <p:nvPr/>
          </p:nvSpPr>
          <p:spPr>
            <a:xfrm>
              <a:off x="9587324" y="2409149"/>
              <a:ext cx="2489218" cy="636705"/>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0981" name="Google Shape;10981;p246"/>
            <p:cNvSpPr txBox="1"/>
            <p:nvPr/>
          </p:nvSpPr>
          <p:spPr>
            <a:xfrm>
              <a:off x="9560430" y="2144844"/>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grpSp>
      <p:sp>
        <p:nvSpPr>
          <p:cNvPr id="10982" name="Google Shape;10982;p246"/>
          <p:cNvSpPr/>
          <p:nvPr/>
        </p:nvSpPr>
        <p:spPr>
          <a:xfrm flipH="1" rot="10800000">
            <a:off x="8712184" y="4685644"/>
            <a:ext cx="79208" cy="659667"/>
          </a:xfrm>
          <a:prstGeom prst="round2SameRect">
            <a:avLst>
              <a:gd fmla="val 50000" name="adj1"/>
              <a:gd fmla="val 50000" name="adj2"/>
            </a:avLst>
          </a:prstGeom>
          <a:solidFill>
            <a:schemeClr val="dk2"/>
          </a:solidFill>
          <a:ln>
            <a:noFill/>
          </a:ln>
        </p:spPr>
        <p:txBody>
          <a:bodyPr anchorCtr="0" anchor="ctr" bIns="54850" lIns="109700" spcFirstLastPara="1" rIns="109700" wrap="square" tIns="5485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986" name="Shape 10986"/>
        <p:cNvGrpSpPr/>
        <p:nvPr/>
      </p:nvGrpSpPr>
      <p:grpSpPr>
        <a:xfrm>
          <a:off x="0" y="0"/>
          <a:ext cx="0" cy="0"/>
          <a:chOff x="0" y="0"/>
          <a:chExt cx="0" cy="0"/>
        </a:xfrm>
      </p:grpSpPr>
      <p:sp>
        <p:nvSpPr>
          <p:cNvPr id="10987" name="Google Shape;10987;p24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Helix</a:t>
            </a:r>
            <a:endParaRPr b="0" i="0" sz="4800" u="none" cap="none" strike="noStrike">
              <a:solidFill>
                <a:schemeClr val="dk1"/>
              </a:solidFill>
              <a:latin typeface="Lato"/>
              <a:ea typeface="Lato"/>
              <a:cs typeface="Lato"/>
              <a:sym typeface="Lato"/>
            </a:endParaRPr>
          </a:p>
        </p:txBody>
      </p:sp>
      <p:sp>
        <p:nvSpPr>
          <p:cNvPr id="10988" name="Google Shape;10988;p24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989" name="Google Shape;10989;p24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0990" name="Google Shape;10990;p247"/>
          <p:cNvSpPr/>
          <p:nvPr/>
        </p:nvSpPr>
        <p:spPr>
          <a:xfrm>
            <a:off x="4411186" y="3474920"/>
            <a:ext cx="238125" cy="239713"/>
          </a:xfrm>
          <a:custGeom>
            <a:rect b="b" l="l" r="r" t="t"/>
            <a:pathLst>
              <a:path extrusionOk="0" h="33" w="33">
                <a:moveTo>
                  <a:pt x="5" y="27"/>
                </a:moveTo>
                <a:cubicBezTo>
                  <a:pt x="0" y="21"/>
                  <a:pt x="0" y="11"/>
                  <a:pt x="5" y="6"/>
                </a:cubicBezTo>
                <a:cubicBezTo>
                  <a:pt x="11" y="0"/>
                  <a:pt x="20" y="0"/>
                  <a:pt x="26" y="6"/>
                </a:cubicBezTo>
                <a:cubicBezTo>
                  <a:pt x="32" y="11"/>
                  <a:pt x="33" y="21"/>
                  <a:pt x="27" y="27"/>
                </a:cubicBezTo>
                <a:cubicBezTo>
                  <a:pt x="21" y="33"/>
                  <a:pt x="11" y="33"/>
                  <a:pt x="5" y="2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1" name="Google Shape;10991;p247"/>
          <p:cNvSpPr/>
          <p:nvPr/>
        </p:nvSpPr>
        <p:spPr>
          <a:xfrm>
            <a:off x="4166711" y="3686058"/>
            <a:ext cx="244475" cy="247650"/>
          </a:xfrm>
          <a:custGeom>
            <a:rect b="b" l="l" r="r" t="t"/>
            <a:pathLst>
              <a:path extrusionOk="0" h="34" w="34">
                <a:moveTo>
                  <a:pt x="5" y="26"/>
                </a:moveTo>
                <a:cubicBezTo>
                  <a:pt x="0" y="19"/>
                  <a:pt x="1" y="10"/>
                  <a:pt x="7" y="5"/>
                </a:cubicBezTo>
                <a:cubicBezTo>
                  <a:pt x="14" y="0"/>
                  <a:pt x="23" y="1"/>
                  <a:pt x="28" y="8"/>
                </a:cubicBezTo>
                <a:cubicBezTo>
                  <a:pt x="34" y="14"/>
                  <a:pt x="33" y="24"/>
                  <a:pt x="26" y="29"/>
                </a:cubicBezTo>
                <a:cubicBezTo>
                  <a:pt x="19" y="34"/>
                  <a:pt x="9" y="32"/>
                  <a:pt x="5" y="2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2" name="Google Shape;10992;p247"/>
          <p:cNvSpPr/>
          <p:nvPr/>
        </p:nvSpPr>
        <p:spPr>
          <a:xfrm>
            <a:off x="3898423" y="3868620"/>
            <a:ext cx="246063" cy="247650"/>
          </a:xfrm>
          <a:custGeom>
            <a:rect b="b" l="l" r="r" t="t"/>
            <a:pathLst>
              <a:path extrusionOk="0" h="34" w="34">
                <a:moveTo>
                  <a:pt x="3" y="23"/>
                </a:moveTo>
                <a:cubicBezTo>
                  <a:pt x="0" y="16"/>
                  <a:pt x="3" y="7"/>
                  <a:pt x="9" y="3"/>
                </a:cubicBezTo>
                <a:cubicBezTo>
                  <a:pt x="16" y="0"/>
                  <a:pt x="25" y="2"/>
                  <a:pt x="29" y="9"/>
                </a:cubicBezTo>
                <a:cubicBezTo>
                  <a:pt x="34" y="16"/>
                  <a:pt x="31" y="25"/>
                  <a:pt x="24" y="30"/>
                </a:cubicBezTo>
                <a:cubicBezTo>
                  <a:pt x="16" y="34"/>
                  <a:pt x="7" y="31"/>
                  <a:pt x="3" y="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3" name="Google Shape;10993;p247"/>
          <p:cNvSpPr/>
          <p:nvPr/>
        </p:nvSpPr>
        <p:spPr>
          <a:xfrm>
            <a:off x="3611086" y="3998795"/>
            <a:ext cx="223838" cy="241300"/>
          </a:xfrm>
          <a:custGeom>
            <a:rect b="b" l="l" r="r" t="t"/>
            <a:pathLst>
              <a:path extrusionOk="0" h="33" w="31">
                <a:moveTo>
                  <a:pt x="1" y="19"/>
                </a:moveTo>
                <a:cubicBezTo>
                  <a:pt x="0" y="11"/>
                  <a:pt x="4" y="4"/>
                  <a:pt x="11" y="1"/>
                </a:cubicBezTo>
                <a:cubicBezTo>
                  <a:pt x="15" y="0"/>
                  <a:pt x="19" y="1"/>
                  <a:pt x="22" y="3"/>
                </a:cubicBezTo>
                <a:cubicBezTo>
                  <a:pt x="25" y="4"/>
                  <a:pt x="28" y="7"/>
                  <a:pt x="30" y="11"/>
                </a:cubicBezTo>
                <a:cubicBezTo>
                  <a:pt x="31" y="15"/>
                  <a:pt x="31" y="19"/>
                  <a:pt x="29" y="23"/>
                </a:cubicBezTo>
                <a:cubicBezTo>
                  <a:pt x="27" y="26"/>
                  <a:pt x="24" y="29"/>
                  <a:pt x="20" y="30"/>
                </a:cubicBezTo>
                <a:cubicBezTo>
                  <a:pt x="11" y="33"/>
                  <a:pt x="3" y="27"/>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4" name="Google Shape;10994;p247"/>
          <p:cNvSpPr/>
          <p:nvPr/>
        </p:nvSpPr>
        <p:spPr>
          <a:xfrm>
            <a:off x="3293586" y="4049595"/>
            <a:ext cx="230188" cy="219075"/>
          </a:xfrm>
          <a:custGeom>
            <a:rect b="b" l="l" r="r" t="t"/>
            <a:pathLst>
              <a:path extrusionOk="0" h="30" w="32">
                <a:moveTo>
                  <a:pt x="1" y="14"/>
                </a:moveTo>
                <a:cubicBezTo>
                  <a:pt x="2" y="6"/>
                  <a:pt x="9" y="0"/>
                  <a:pt x="16" y="0"/>
                </a:cubicBezTo>
                <a:cubicBezTo>
                  <a:pt x="23" y="0"/>
                  <a:pt x="30" y="6"/>
                  <a:pt x="31" y="14"/>
                </a:cubicBezTo>
                <a:cubicBezTo>
                  <a:pt x="32" y="23"/>
                  <a:pt x="25" y="30"/>
                  <a:pt x="16" y="30"/>
                </a:cubicBezTo>
                <a:cubicBezTo>
                  <a:pt x="7" y="30"/>
                  <a:pt x="0" y="23"/>
                  <a:pt x="1" y="1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5" name="Google Shape;10995;p247"/>
          <p:cNvSpPr/>
          <p:nvPr/>
        </p:nvSpPr>
        <p:spPr>
          <a:xfrm>
            <a:off x="2976086" y="3998795"/>
            <a:ext cx="230188" cy="241300"/>
          </a:xfrm>
          <a:custGeom>
            <a:rect b="b" l="l" r="r" t="t"/>
            <a:pathLst>
              <a:path extrusionOk="0" h="33" w="32">
                <a:moveTo>
                  <a:pt x="2" y="11"/>
                </a:moveTo>
                <a:cubicBezTo>
                  <a:pt x="3" y="7"/>
                  <a:pt x="6" y="4"/>
                  <a:pt x="9" y="3"/>
                </a:cubicBezTo>
                <a:cubicBezTo>
                  <a:pt x="13" y="1"/>
                  <a:pt x="17" y="0"/>
                  <a:pt x="20" y="1"/>
                </a:cubicBezTo>
                <a:cubicBezTo>
                  <a:pt x="27" y="4"/>
                  <a:pt x="32" y="11"/>
                  <a:pt x="30" y="19"/>
                </a:cubicBezTo>
                <a:cubicBezTo>
                  <a:pt x="29" y="27"/>
                  <a:pt x="20" y="33"/>
                  <a:pt x="12" y="30"/>
                </a:cubicBezTo>
                <a:cubicBezTo>
                  <a:pt x="7" y="29"/>
                  <a:pt x="4" y="26"/>
                  <a:pt x="2" y="23"/>
                </a:cubicBezTo>
                <a:cubicBezTo>
                  <a:pt x="1" y="19"/>
                  <a:pt x="0" y="15"/>
                  <a:pt x="2" y="1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6" name="Google Shape;10996;p247"/>
          <p:cNvSpPr/>
          <p:nvPr/>
        </p:nvSpPr>
        <p:spPr>
          <a:xfrm>
            <a:off x="2672873" y="3868620"/>
            <a:ext cx="244475" cy="247650"/>
          </a:xfrm>
          <a:custGeom>
            <a:rect b="b" l="l" r="r" t="t"/>
            <a:pathLst>
              <a:path extrusionOk="0" h="34" w="34">
                <a:moveTo>
                  <a:pt x="4" y="9"/>
                </a:moveTo>
                <a:cubicBezTo>
                  <a:pt x="9" y="2"/>
                  <a:pt x="17" y="0"/>
                  <a:pt x="24" y="3"/>
                </a:cubicBezTo>
                <a:cubicBezTo>
                  <a:pt x="31" y="7"/>
                  <a:pt x="34" y="16"/>
                  <a:pt x="30" y="23"/>
                </a:cubicBezTo>
                <a:cubicBezTo>
                  <a:pt x="27" y="31"/>
                  <a:pt x="18" y="34"/>
                  <a:pt x="10" y="30"/>
                </a:cubicBezTo>
                <a:cubicBezTo>
                  <a:pt x="2" y="25"/>
                  <a:pt x="0" y="16"/>
                  <a:pt x="4" y="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7" name="Google Shape;10997;p247"/>
          <p:cNvSpPr/>
          <p:nvPr/>
        </p:nvSpPr>
        <p:spPr>
          <a:xfrm>
            <a:off x="2406173" y="3686058"/>
            <a:ext cx="238125" cy="247650"/>
          </a:xfrm>
          <a:custGeom>
            <a:rect b="b" l="l" r="r" t="t"/>
            <a:pathLst>
              <a:path extrusionOk="0" h="34" w="33">
                <a:moveTo>
                  <a:pt x="5" y="8"/>
                </a:moveTo>
                <a:cubicBezTo>
                  <a:pt x="11" y="1"/>
                  <a:pt x="20" y="0"/>
                  <a:pt x="26" y="5"/>
                </a:cubicBezTo>
                <a:cubicBezTo>
                  <a:pt x="32" y="10"/>
                  <a:pt x="33" y="19"/>
                  <a:pt x="29" y="26"/>
                </a:cubicBezTo>
                <a:cubicBezTo>
                  <a:pt x="24" y="32"/>
                  <a:pt x="14" y="34"/>
                  <a:pt x="8" y="29"/>
                </a:cubicBezTo>
                <a:cubicBezTo>
                  <a:pt x="1" y="24"/>
                  <a:pt x="0" y="14"/>
                  <a:pt x="5"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8" name="Google Shape;10998;p247"/>
          <p:cNvSpPr/>
          <p:nvPr/>
        </p:nvSpPr>
        <p:spPr>
          <a:xfrm>
            <a:off x="2168048" y="3474920"/>
            <a:ext cx="238125" cy="239713"/>
          </a:xfrm>
          <a:custGeom>
            <a:rect b="b" l="l" r="r" t="t"/>
            <a:pathLst>
              <a:path extrusionOk="0" h="33" w="33">
                <a:moveTo>
                  <a:pt x="6" y="6"/>
                </a:moveTo>
                <a:cubicBezTo>
                  <a:pt x="12" y="0"/>
                  <a:pt x="21" y="0"/>
                  <a:pt x="27" y="6"/>
                </a:cubicBezTo>
                <a:cubicBezTo>
                  <a:pt x="32" y="11"/>
                  <a:pt x="33" y="21"/>
                  <a:pt x="27" y="27"/>
                </a:cubicBezTo>
                <a:cubicBezTo>
                  <a:pt x="22" y="33"/>
                  <a:pt x="12" y="33"/>
                  <a:pt x="6" y="27"/>
                </a:cubicBezTo>
                <a:cubicBezTo>
                  <a:pt x="0" y="21"/>
                  <a:pt x="0" y="11"/>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9" name="Google Shape;10999;p247"/>
          <p:cNvSpPr/>
          <p:nvPr/>
        </p:nvSpPr>
        <p:spPr>
          <a:xfrm>
            <a:off x="2168048" y="3030420"/>
            <a:ext cx="238125" cy="239713"/>
          </a:xfrm>
          <a:custGeom>
            <a:rect b="b" l="l" r="r" t="t"/>
            <a:pathLst>
              <a:path extrusionOk="0" h="33" w="33">
                <a:moveTo>
                  <a:pt x="27" y="6"/>
                </a:moveTo>
                <a:cubicBezTo>
                  <a:pt x="33" y="13"/>
                  <a:pt x="32" y="22"/>
                  <a:pt x="27" y="27"/>
                </a:cubicBezTo>
                <a:cubicBezTo>
                  <a:pt x="21" y="33"/>
                  <a:pt x="12" y="33"/>
                  <a:pt x="6" y="27"/>
                </a:cubicBezTo>
                <a:cubicBezTo>
                  <a:pt x="0" y="22"/>
                  <a:pt x="0" y="12"/>
                  <a:pt x="6" y="6"/>
                </a:cubicBezTo>
                <a:cubicBezTo>
                  <a:pt x="12" y="0"/>
                  <a:pt x="22" y="0"/>
                  <a:pt x="27"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0" name="Google Shape;11000;p247"/>
          <p:cNvSpPr/>
          <p:nvPr/>
        </p:nvSpPr>
        <p:spPr>
          <a:xfrm>
            <a:off x="2406173" y="2811345"/>
            <a:ext cx="238125" cy="247650"/>
          </a:xfrm>
          <a:custGeom>
            <a:rect b="b" l="l" r="r" t="t"/>
            <a:pathLst>
              <a:path extrusionOk="0" h="34" w="33">
                <a:moveTo>
                  <a:pt x="29" y="8"/>
                </a:moveTo>
                <a:cubicBezTo>
                  <a:pt x="33" y="15"/>
                  <a:pt x="32" y="24"/>
                  <a:pt x="26" y="29"/>
                </a:cubicBezTo>
                <a:cubicBezTo>
                  <a:pt x="20" y="34"/>
                  <a:pt x="11" y="33"/>
                  <a:pt x="5" y="27"/>
                </a:cubicBezTo>
                <a:cubicBezTo>
                  <a:pt x="0" y="20"/>
                  <a:pt x="1" y="11"/>
                  <a:pt x="8" y="5"/>
                </a:cubicBezTo>
                <a:cubicBezTo>
                  <a:pt x="14" y="0"/>
                  <a:pt x="24" y="2"/>
                  <a:pt x="29" y="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1" name="Google Shape;11001;p247"/>
          <p:cNvSpPr/>
          <p:nvPr/>
        </p:nvSpPr>
        <p:spPr>
          <a:xfrm>
            <a:off x="2672873" y="2628783"/>
            <a:ext cx="244475" cy="247650"/>
          </a:xfrm>
          <a:custGeom>
            <a:rect b="b" l="l" r="r" t="t"/>
            <a:pathLst>
              <a:path extrusionOk="0" h="34" w="34">
                <a:moveTo>
                  <a:pt x="30" y="11"/>
                </a:moveTo>
                <a:cubicBezTo>
                  <a:pt x="34" y="18"/>
                  <a:pt x="31" y="27"/>
                  <a:pt x="24" y="31"/>
                </a:cubicBezTo>
                <a:cubicBezTo>
                  <a:pt x="17" y="34"/>
                  <a:pt x="9" y="32"/>
                  <a:pt x="4" y="25"/>
                </a:cubicBezTo>
                <a:cubicBezTo>
                  <a:pt x="0" y="18"/>
                  <a:pt x="2" y="9"/>
                  <a:pt x="10" y="5"/>
                </a:cubicBezTo>
                <a:cubicBezTo>
                  <a:pt x="18" y="0"/>
                  <a:pt x="27" y="3"/>
                  <a:pt x="30" y="1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2" name="Google Shape;11002;p247"/>
          <p:cNvSpPr/>
          <p:nvPr/>
        </p:nvSpPr>
        <p:spPr>
          <a:xfrm>
            <a:off x="2976086" y="2504958"/>
            <a:ext cx="230188" cy="241300"/>
          </a:xfrm>
          <a:custGeom>
            <a:rect b="b" l="l" r="r" t="t"/>
            <a:pathLst>
              <a:path extrusionOk="0" h="33" w="32">
                <a:moveTo>
                  <a:pt x="30" y="14"/>
                </a:moveTo>
                <a:cubicBezTo>
                  <a:pt x="32" y="22"/>
                  <a:pt x="27" y="29"/>
                  <a:pt x="20" y="32"/>
                </a:cubicBezTo>
                <a:cubicBezTo>
                  <a:pt x="17" y="33"/>
                  <a:pt x="13" y="32"/>
                  <a:pt x="9" y="31"/>
                </a:cubicBezTo>
                <a:cubicBezTo>
                  <a:pt x="6" y="29"/>
                  <a:pt x="3" y="26"/>
                  <a:pt x="2" y="22"/>
                </a:cubicBezTo>
                <a:cubicBezTo>
                  <a:pt x="0" y="18"/>
                  <a:pt x="1" y="14"/>
                  <a:pt x="2" y="11"/>
                </a:cubicBezTo>
                <a:cubicBezTo>
                  <a:pt x="4" y="7"/>
                  <a:pt x="7" y="4"/>
                  <a:pt x="12" y="3"/>
                </a:cubicBezTo>
                <a:cubicBezTo>
                  <a:pt x="20" y="0"/>
                  <a:pt x="29" y="6"/>
                  <a:pt x="30" y="1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3" name="Google Shape;11003;p247"/>
          <p:cNvSpPr/>
          <p:nvPr/>
        </p:nvSpPr>
        <p:spPr>
          <a:xfrm>
            <a:off x="3293586" y="2476383"/>
            <a:ext cx="230188" cy="219075"/>
          </a:xfrm>
          <a:custGeom>
            <a:rect b="b" l="l" r="r" t="t"/>
            <a:pathLst>
              <a:path extrusionOk="0" h="30" w="32">
                <a:moveTo>
                  <a:pt x="31" y="16"/>
                </a:moveTo>
                <a:cubicBezTo>
                  <a:pt x="30" y="24"/>
                  <a:pt x="23" y="30"/>
                  <a:pt x="16" y="30"/>
                </a:cubicBezTo>
                <a:cubicBezTo>
                  <a:pt x="9" y="30"/>
                  <a:pt x="2" y="24"/>
                  <a:pt x="1" y="16"/>
                </a:cubicBezTo>
                <a:cubicBezTo>
                  <a:pt x="0" y="7"/>
                  <a:pt x="7" y="0"/>
                  <a:pt x="16" y="0"/>
                </a:cubicBezTo>
                <a:cubicBezTo>
                  <a:pt x="25" y="0"/>
                  <a:pt x="32" y="7"/>
                  <a:pt x="31" y="1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4" name="Google Shape;11004;p247"/>
          <p:cNvSpPr/>
          <p:nvPr/>
        </p:nvSpPr>
        <p:spPr>
          <a:xfrm>
            <a:off x="3611086" y="2504958"/>
            <a:ext cx="223838" cy="241300"/>
          </a:xfrm>
          <a:custGeom>
            <a:rect b="b" l="l" r="r" t="t"/>
            <a:pathLst>
              <a:path extrusionOk="0" h="33" w="31">
                <a:moveTo>
                  <a:pt x="30" y="22"/>
                </a:moveTo>
                <a:cubicBezTo>
                  <a:pt x="28" y="26"/>
                  <a:pt x="25" y="29"/>
                  <a:pt x="22" y="31"/>
                </a:cubicBezTo>
                <a:cubicBezTo>
                  <a:pt x="19" y="32"/>
                  <a:pt x="15" y="33"/>
                  <a:pt x="11" y="32"/>
                </a:cubicBezTo>
                <a:cubicBezTo>
                  <a:pt x="4" y="29"/>
                  <a:pt x="0" y="22"/>
                  <a:pt x="1" y="14"/>
                </a:cubicBezTo>
                <a:cubicBezTo>
                  <a:pt x="3" y="6"/>
                  <a:pt x="11" y="0"/>
                  <a:pt x="20" y="3"/>
                </a:cubicBezTo>
                <a:cubicBezTo>
                  <a:pt x="24" y="4"/>
                  <a:pt x="27" y="7"/>
                  <a:pt x="29" y="11"/>
                </a:cubicBezTo>
                <a:cubicBezTo>
                  <a:pt x="31" y="14"/>
                  <a:pt x="31" y="18"/>
                  <a:pt x="30"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5" name="Google Shape;11005;p247"/>
          <p:cNvSpPr/>
          <p:nvPr/>
        </p:nvSpPr>
        <p:spPr>
          <a:xfrm>
            <a:off x="3898423" y="2628783"/>
            <a:ext cx="246063" cy="247650"/>
          </a:xfrm>
          <a:custGeom>
            <a:rect b="b" l="l" r="r" t="t"/>
            <a:pathLst>
              <a:path extrusionOk="0" h="34" w="34">
                <a:moveTo>
                  <a:pt x="29" y="25"/>
                </a:moveTo>
                <a:cubicBezTo>
                  <a:pt x="25" y="32"/>
                  <a:pt x="16" y="34"/>
                  <a:pt x="9" y="31"/>
                </a:cubicBezTo>
                <a:cubicBezTo>
                  <a:pt x="3" y="27"/>
                  <a:pt x="0" y="18"/>
                  <a:pt x="3" y="11"/>
                </a:cubicBezTo>
                <a:cubicBezTo>
                  <a:pt x="7" y="3"/>
                  <a:pt x="16" y="0"/>
                  <a:pt x="24" y="5"/>
                </a:cubicBezTo>
                <a:cubicBezTo>
                  <a:pt x="31" y="9"/>
                  <a:pt x="34" y="18"/>
                  <a:pt x="29"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6" name="Google Shape;11006;p247"/>
          <p:cNvSpPr/>
          <p:nvPr/>
        </p:nvSpPr>
        <p:spPr>
          <a:xfrm>
            <a:off x="4166711" y="2811345"/>
            <a:ext cx="244475" cy="247650"/>
          </a:xfrm>
          <a:custGeom>
            <a:rect b="b" l="l" r="r" t="t"/>
            <a:pathLst>
              <a:path extrusionOk="0" h="34" w="34">
                <a:moveTo>
                  <a:pt x="28" y="27"/>
                </a:moveTo>
                <a:cubicBezTo>
                  <a:pt x="23" y="33"/>
                  <a:pt x="14" y="34"/>
                  <a:pt x="7" y="29"/>
                </a:cubicBezTo>
                <a:cubicBezTo>
                  <a:pt x="1" y="24"/>
                  <a:pt x="0" y="15"/>
                  <a:pt x="5" y="8"/>
                </a:cubicBezTo>
                <a:cubicBezTo>
                  <a:pt x="9" y="2"/>
                  <a:pt x="19" y="0"/>
                  <a:pt x="26" y="5"/>
                </a:cubicBezTo>
                <a:cubicBezTo>
                  <a:pt x="33" y="11"/>
                  <a:pt x="34" y="20"/>
                  <a:pt x="28" y="2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7" name="Google Shape;11007;p247"/>
          <p:cNvSpPr/>
          <p:nvPr/>
        </p:nvSpPr>
        <p:spPr>
          <a:xfrm>
            <a:off x="4411186" y="3030420"/>
            <a:ext cx="238125" cy="239713"/>
          </a:xfrm>
          <a:custGeom>
            <a:rect b="b" l="l" r="r" t="t"/>
            <a:pathLst>
              <a:path extrusionOk="0" h="33" w="33">
                <a:moveTo>
                  <a:pt x="26" y="27"/>
                </a:moveTo>
                <a:cubicBezTo>
                  <a:pt x="20" y="33"/>
                  <a:pt x="11" y="33"/>
                  <a:pt x="5" y="27"/>
                </a:cubicBezTo>
                <a:cubicBezTo>
                  <a:pt x="0" y="22"/>
                  <a:pt x="0" y="13"/>
                  <a:pt x="5" y="6"/>
                </a:cubicBezTo>
                <a:cubicBezTo>
                  <a:pt x="11" y="0"/>
                  <a:pt x="21" y="0"/>
                  <a:pt x="27" y="6"/>
                </a:cubicBezTo>
                <a:cubicBezTo>
                  <a:pt x="33" y="12"/>
                  <a:pt x="32" y="22"/>
                  <a:pt x="26" y="2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08" name="Google Shape;11008;p247"/>
          <p:cNvSpPr/>
          <p:nvPr/>
        </p:nvSpPr>
        <p:spPr>
          <a:xfrm>
            <a:off x="1964848" y="3247908"/>
            <a:ext cx="238125" cy="241300"/>
          </a:xfrm>
          <a:custGeom>
            <a:rect b="b" l="l" r="r" t="t"/>
            <a:pathLst>
              <a:path extrusionOk="0" h="33" w="33">
                <a:moveTo>
                  <a:pt x="27" y="28"/>
                </a:moveTo>
                <a:cubicBezTo>
                  <a:pt x="21" y="33"/>
                  <a:pt x="12" y="33"/>
                  <a:pt x="6" y="28"/>
                </a:cubicBezTo>
                <a:cubicBezTo>
                  <a:pt x="1" y="22"/>
                  <a:pt x="0" y="13"/>
                  <a:pt x="6" y="7"/>
                </a:cubicBezTo>
                <a:cubicBezTo>
                  <a:pt x="12" y="1"/>
                  <a:pt x="21" y="0"/>
                  <a:pt x="27" y="7"/>
                </a:cubicBezTo>
                <a:cubicBezTo>
                  <a:pt x="33" y="13"/>
                  <a:pt x="33" y="22"/>
                  <a:pt x="27" y="2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1009" name="Google Shape;11009;p247"/>
          <p:cNvCxnSpPr/>
          <p:nvPr/>
        </p:nvCxnSpPr>
        <p:spPr>
          <a:xfrm rot="10800000">
            <a:off x="2282348" y="3365383"/>
            <a:ext cx="0" cy="276225"/>
          </a:xfrm>
          <a:prstGeom prst="straightConnector1">
            <a:avLst/>
          </a:prstGeom>
          <a:noFill/>
          <a:ln cap="flat" cmpd="sng" w="58725">
            <a:solidFill>
              <a:schemeClr val="accent4"/>
            </a:solidFill>
            <a:prstDash val="solid"/>
            <a:miter lim="800000"/>
            <a:headEnd len="med" w="med" type="none"/>
            <a:tailEnd len="med" w="med" type="none"/>
          </a:ln>
        </p:spPr>
      </p:cxnSp>
      <p:cxnSp>
        <p:nvCxnSpPr>
          <p:cNvPr id="11010" name="Google Shape;11010;p247"/>
          <p:cNvCxnSpPr/>
          <p:nvPr/>
        </p:nvCxnSpPr>
        <p:spPr>
          <a:xfrm rot="10800000">
            <a:off x="2282348" y="3081220"/>
            <a:ext cx="0" cy="284163"/>
          </a:xfrm>
          <a:prstGeom prst="straightConnector1">
            <a:avLst/>
          </a:prstGeom>
          <a:noFill/>
          <a:ln cap="flat" cmpd="sng" w="58725">
            <a:solidFill>
              <a:schemeClr val="accent3"/>
            </a:solidFill>
            <a:prstDash val="solid"/>
            <a:miter lim="800000"/>
            <a:headEnd len="med" w="med" type="none"/>
            <a:tailEnd len="med" w="med" type="none"/>
          </a:ln>
        </p:spPr>
      </p:cxnSp>
      <p:cxnSp>
        <p:nvCxnSpPr>
          <p:cNvPr id="11011" name="Google Shape;11011;p247"/>
          <p:cNvCxnSpPr/>
          <p:nvPr/>
        </p:nvCxnSpPr>
        <p:spPr>
          <a:xfrm rot="10800000">
            <a:off x="2528411" y="3365383"/>
            <a:ext cx="0" cy="393700"/>
          </a:xfrm>
          <a:prstGeom prst="straightConnector1">
            <a:avLst/>
          </a:prstGeom>
          <a:noFill/>
          <a:ln cap="flat" cmpd="sng" w="58725">
            <a:solidFill>
              <a:schemeClr val="accent4"/>
            </a:solidFill>
            <a:prstDash val="solid"/>
            <a:miter lim="800000"/>
            <a:headEnd len="med" w="med" type="none"/>
            <a:tailEnd len="med" w="med" type="none"/>
          </a:ln>
        </p:spPr>
      </p:cxnSp>
      <p:cxnSp>
        <p:nvCxnSpPr>
          <p:cNvPr id="11012" name="Google Shape;11012;p247"/>
          <p:cNvCxnSpPr/>
          <p:nvPr/>
        </p:nvCxnSpPr>
        <p:spPr>
          <a:xfrm rot="10800000">
            <a:off x="2528411" y="2898658"/>
            <a:ext cx="0" cy="466725"/>
          </a:xfrm>
          <a:prstGeom prst="straightConnector1">
            <a:avLst/>
          </a:prstGeom>
          <a:noFill/>
          <a:ln cap="flat" cmpd="sng" w="58725">
            <a:solidFill>
              <a:schemeClr val="accent3"/>
            </a:solidFill>
            <a:prstDash val="solid"/>
            <a:miter lim="800000"/>
            <a:headEnd len="med" w="med" type="none"/>
            <a:tailEnd len="med" w="med" type="none"/>
          </a:ln>
        </p:spPr>
      </p:cxnSp>
      <p:cxnSp>
        <p:nvCxnSpPr>
          <p:cNvPr id="11013" name="Google Shape;11013;p247"/>
          <p:cNvCxnSpPr/>
          <p:nvPr/>
        </p:nvCxnSpPr>
        <p:spPr>
          <a:xfrm rot="10800000">
            <a:off x="2795111" y="3365383"/>
            <a:ext cx="0" cy="554038"/>
          </a:xfrm>
          <a:prstGeom prst="straightConnector1">
            <a:avLst/>
          </a:prstGeom>
          <a:noFill/>
          <a:ln cap="flat" cmpd="sng" w="58725">
            <a:solidFill>
              <a:schemeClr val="accent4"/>
            </a:solidFill>
            <a:prstDash val="solid"/>
            <a:miter lim="800000"/>
            <a:headEnd len="med" w="med" type="none"/>
            <a:tailEnd len="med" w="med" type="none"/>
          </a:ln>
        </p:spPr>
      </p:cxnSp>
      <p:cxnSp>
        <p:nvCxnSpPr>
          <p:cNvPr id="11014" name="Google Shape;11014;p247"/>
          <p:cNvCxnSpPr/>
          <p:nvPr/>
        </p:nvCxnSpPr>
        <p:spPr>
          <a:xfrm rot="10800000">
            <a:off x="2795111" y="2738320"/>
            <a:ext cx="0" cy="627063"/>
          </a:xfrm>
          <a:prstGeom prst="straightConnector1">
            <a:avLst/>
          </a:prstGeom>
          <a:noFill/>
          <a:ln cap="flat" cmpd="sng" w="58725">
            <a:solidFill>
              <a:schemeClr val="accent3"/>
            </a:solidFill>
            <a:prstDash val="solid"/>
            <a:miter lim="800000"/>
            <a:headEnd len="med" w="med" type="none"/>
            <a:tailEnd len="med" w="med" type="none"/>
          </a:ln>
        </p:spPr>
      </p:cxnSp>
      <p:cxnSp>
        <p:nvCxnSpPr>
          <p:cNvPr id="11015" name="Google Shape;11015;p247"/>
          <p:cNvCxnSpPr/>
          <p:nvPr/>
        </p:nvCxnSpPr>
        <p:spPr>
          <a:xfrm rot="10800000">
            <a:off x="3090386" y="3365383"/>
            <a:ext cx="0" cy="663575"/>
          </a:xfrm>
          <a:prstGeom prst="straightConnector1">
            <a:avLst/>
          </a:prstGeom>
          <a:noFill/>
          <a:ln cap="flat" cmpd="sng" w="58725">
            <a:solidFill>
              <a:schemeClr val="accent4"/>
            </a:solidFill>
            <a:prstDash val="solid"/>
            <a:miter lim="800000"/>
            <a:headEnd len="med" w="med" type="none"/>
            <a:tailEnd len="med" w="med" type="none"/>
          </a:ln>
        </p:spPr>
      </p:cxnSp>
      <p:cxnSp>
        <p:nvCxnSpPr>
          <p:cNvPr id="11016" name="Google Shape;11016;p247"/>
          <p:cNvCxnSpPr/>
          <p:nvPr/>
        </p:nvCxnSpPr>
        <p:spPr>
          <a:xfrm rot="10800000">
            <a:off x="3090386" y="2628783"/>
            <a:ext cx="0" cy="736600"/>
          </a:xfrm>
          <a:prstGeom prst="straightConnector1">
            <a:avLst/>
          </a:prstGeom>
          <a:noFill/>
          <a:ln cap="flat" cmpd="sng" w="58725">
            <a:solidFill>
              <a:schemeClr val="accent3"/>
            </a:solidFill>
            <a:prstDash val="solid"/>
            <a:miter lim="800000"/>
            <a:headEnd len="med" w="med" type="none"/>
            <a:tailEnd len="med" w="med" type="none"/>
          </a:ln>
        </p:spPr>
      </p:cxnSp>
      <p:cxnSp>
        <p:nvCxnSpPr>
          <p:cNvPr id="11017" name="Google Shape;11017;p247"/>
          <p:cNvCxnSpPr/>
          <p:nvPr/>
        </p:nvCxnSpPr>
        <p:spPr>
          <a:xfrm rot="10800000">
            <a:off x="3407886" y="3365383"/>
            <a:ext cx="0" cy="728663"/>
          </a:xfrm>
          <a:prstGeom prst="straightConnector1">
            <a:avLst/>
          </a:prstGeom>
          <a:noFill/>
          <a:ln cap="flat" cmpd="sng" w="58725">
            <a:solidFill>
              <a:schemeClr val="accent4"/>
            </a:solidFill>
            <a:prstDash val="solid"/>
            <a:miter lim="800000"/>
            <a:headEnd len="med" w="med" type="none"/>
            <a:tailEnd len="med" w="med" type="none"/>
          </a:ln>
        </p:spPr>
      </p:cxnSp>
      <p:cxnSp>
        <p:nvCxnSpPr>
          <p:cNvPr id="11018" name="Google Shape;11018;p247"/>
          <p:cNvCxnSpPr/>
          <p:nvPr/>
        </p:nvCxnSpPr>
        <p:spPr>
          <a:xfrm rot="10800000">
            <a:off x="3407886" y="2563695"/>
            <a:ext cx="0" cy="801688"/>
          </a:xfrm>
          <a:prstGeom prst="straightConnector1">
            <a:avLst/>
          </a:prstGeom>
          <a:noFill/>
          <a:ln cap="flat" cmpd="sng" w="58725">
            <a:solidFill>
              <a:schemeClr val="accent3"/>
            </a:solidFill>
            <a:prstDash val="solid"/>
            <a:miter lim="800000"/>
            <a:headEnd len="med" w="med" type="none"/>
            <a:tailEnd len="med" w="med" type="none"/>
          </a:ln>
        </p:spPr>
      </p:cxnSp>
      <p:cxnSp>
        <p:nvCxnSpPr>
          <p:cNvPr id="11019" name="Google Shape;11019;p247"/>
          <p:cNvCxnSpPr/>
          <p:nvPr/>
        </p:nvCxnSpPr>
        <p:spPr>
          <a:xfrm rot="10800000">
            <a:off x="3725386" y="3365383"/>
            <a:ext cx="0" cy="714375"/>
          </a:xfrm>
          <a:prstGeom prst="straightConnector1">
            <a:avLst/>
          </a:prstGeom>
          <a:noFill/>
          <a:ln cap="flat" cmpd="sng" w="58725">
            <a:solidFill>
              <a:schemeClr val="accent4"/>
            </a:solidFill>
            <a:prstDash val="solid"/>
            <a:miter lim="800000"/>
            <a:headEnd len="med" w="med" type="none"/>
            <a:tailEnd len="med" w="med" type="none"/>
          </a:ln>
        </p:spPr>
      </p:cxnSp>
      <p:cxnSp>
        <p:nvCxnSpPr>
          <p:cNvPr id="11020" name="Google Shape;11020;p247"/>
          <p:cNvCxnSpPr/>
          <p:nvPr/>
        </p:nvCxnSpPr>
        <p:spPr>
          <a:xfrm rot="10800000">
            <a:off x="3725386" y="2585920"/>
            <a:ext cx="0" cy="779463"/>
          </a:xfrm>
          <a:prstGeom prst="straightConnector1">
            <a:avLst/>
          </a:prstGeom>
          <a:noFill/>
          <a:ln cap="flat" cmpd="sng" w="58725">
            <a:solidFill>
              <a:schemeClr val="accent3"/>
            </a:solidFill>
            <a:prstDash val="solid"/>
            <a:miter lim="800000"/>
            <a:headEnd len="med" w="med" type="none"/>
            <a:tailEnd len="med" w="med" type="none"/>
          </a:ln>
        </p:spPr>
      </p:cxnSp>
      <p:cxnSp>
        <p:nvCxnSpPr>
          <p:cNvPr id="11021" name="Google Shape;11021;p247"/>
          <p:cNvCxnSpPr/>
          <p:nvPr/>
        </p:nvCxnSpPr>
        <p:spPr>
          <a:xfrm rot="10800000">
            <a:off x="4022248" y="3365383"/>
            <a:ext cx="0" cy="604838"/>
          </a:xfrm>
          <a:prstGeom prst="straightConnector1">
            <a:avLst/>
          </a:prstGeom>
          <a:noFill/>
          <a:ln cap="flat" cmpd="sng" w="58725">
            <a:solidFill>
              <a:schemeClr val="accent4"/>
            </a:solidFill>
            <a:prstDash val="solid"/>
            <a:miter lim="800000"/>
            <a:headEnd len="med" w="med" type="none"/>
            <a:tailEnd len="med" w="med" type="none"/>
          </a:ln>
        </p:spPr>
      </p:cxnSp>
      <p:cxnSp>
        <p:nvCxnSpPr>
          <p:cNvPr id="11022" name="Google Shape;11022;p247"/>
          <p:cNvCxnSpPr/>
          <p:nvPr/>
        </p:nvCxnSpPr>
        <p:spPr>
          <a:xfrm rot="10800000">
            <a:off x="4022248" y="2789120"/>
            <a:ext cx="0" cy="576263"/>
          </a:xfrm>
          <a:prstGeom prst="straightConnector1">
            <a:avLst/>
          </a:prstGeom>
          <a:noFill/>
          <a:ln cap="flat" cmpd="sng" w="58725">
            <a:solidFill>
              <a:schemeClr val="accent3"/>
            </a:solidFill>
            <a:prstDash val="solid"/>
            <a:miter lim="800000"/>
            <a:headEnd len="med" w="med" type="none"/>
            <a:tailEnd len="med" w="med" type="none"/>
          </a:ln>
        </p:spPr>
      </p:cxnSp>
      <p:cxnSp>
        <p:nvCxnSpPr>
          <p:cNvPr id="11023" name="Google Shape;11023;p247"/>
          <p:cNvCxnSpPr/>
          <p:nvPr/>
        </p:nvCxnSpPr>
        <p:spPr>
          <a:xfrm rot="10800000">
            <a:off x="4288948" y="3357445"/>
            <a:ext cx="0" cy="525463"/>
          </a:xfrm>
          <a:prstGeom prst="straightConnector1">
            <a:avLst/>
          </a:prstGeom>
          <a:noFill/>
          <a:ln cap="flat" cmpd="sng" w="58725">
            <a:solidFill>
              <a:schemeClr val="accent4"/>
            </a:solidFill>
            <a:prstDash val="solid"/>
            <a:miter lim="800000"/>
            <a:headEnd len="med" w="med" type="none"/>
            <a:tailEnd len="med" w="med" type="none"/>
          </a:ln>
        </p:spPr>
      </p:cxnSp>
      <p:cxnSp>
        <p:nvCxnSpPr>
          <p:cNvPr id="11024" name="Google Shape;11024;p247"/>
          <p:cNvCxnSpPr/>
          <p:nvPr/>
        </p:nvCxnSpPr>
        <p:spPr>
          <a:xfrm rot="10800000">
            <a:off x="4288948" y="2870083"/>
            <a:ext cx="0" cy="487363"/>
          </a:xfrm>
          <a:prstGeom prst="straightConnector1">
            <a:avLst/>
          </a:prstGeom>
          <a:noFill/>
          <a:ln cap="flat" cmpd="sng" w="58725">
            <a:solidFill>
              <a:schemeClr val="accent3"/>
            </a:solidFill>
            <a:prstDash val="solid"/>
            <a:miter lim="800000"/>
            <a:headEnd len="med" w="med" type="none"/>
            <a:tailEnd len="med" w="med" type="none"/>
          </a:ln>
        </p:spPr>
      </p:cxnSp>
      <p:cxnSp>
        <p:nvCxnSpPr>
          <p:cNvPr id="11025" name="Google Shape;11025;p247"/>
          <p:cNvCxnSpPr/>
          <p:nvPr/>
        </p:nvCxnSpPr>
        <p:spPr>
          <a:xfrm rot="10800000">
            <a:off x="4527073" y="3365383"/>
            <a:ext cx="0" cy="306388"/>
          </a:xfrm>
          <a:prstGeom prst="straightConnector1">
            <a:avLst/>
          </a:prstGeom>
          <a:noFill/>
          <a:ln cap="flat" cmpd="sng" w="58725">
            <a:solidFill>
              <a:schemeClr val="accent4"/>
            </a:solidFill>
            <a:prstDash val="solid"/>
            <a:miter lim="800000"/>
            <a:headEnd len="med" w="med" type="none"/>
            <a:tailEnd len="med" w="med" type="none"/>
          </a:ln>
        </p:spPr>
      </p:cxnSp>
      <p:cxnSp>
        <p:nvCxnSpPr>
          <p:cNvPr id="11026" name="Google Shape;11026;p247"/>
          <p:cNvCxnSpPr/>
          <p:nvPr/>
        </p:nvCxnSpPr>
        <p:spPr>
          <a:xfrm rot="10800000">
            <a:off x="4527073" y="3109795"/>
            <a:ext cx="0" cy="255588"/>
          </a:xfrm>
          <a:prstGeom prst="straightConnector1">
            <a:avLst/>
          </a:prstGeom>
          <a:noFill/>
          <a:ln cap="flat" cmpd="sng" w="58725">
            <a:solidFill>
              <a:schemeClr val="accent3"/>
            </a:solidFill>
            <a:prstDash val="solid"/>
            <a:miter lim="800000"/>
            <a:headEnd len="med" w="med" type="none"/>
            <a:tailEnd len="med" w="med" type="none"/>
          </a:ln>
        </p:spPr>
      </p:cxnSp>
      <p:sp>
        <p:nvSpPr>
          <p:cNvPr id="11027" name="Google Shape;11027;p247"/>
          <p:cNvSpPr/>
          <p:nvPr/>
        </p:nvSpPr>
        <p:spPr>
          <a:xfrm>
            <a:off x="7067073" y="3016133"/>
            <a:ext cx="238125" cy="239713"/>
          </a:xfrm>
          <a:custGeom>
            <a:rect b="b" l="l" r="r" t="t"/>
            <a:pathLst>
              <a:path extrusionOk="0" h="33" w="33">
                <a:moveTo>
                  <a:pt x="5" y="7"/>
                </a:moveTo>
                <a:cubicBezTo>
                  <a:pt x="0" y="13"/>
                  <a:pt x="0" y="22"/>
                  <a:pt x="6" y="27"/>
                </a:cubicBezTo>
                <a:cubicBezTo>
                  <a:pt x="11" y="33"/>
                  <a:pt x="20" y="33"/>
                  <a:pt x="27" y="28"/>
                </a:cubicBezTo>
                <a:cubicBezTo>
                  <a:pt x="33" y="22"/>
                  <a:pt x="33" y="12"/>
                  <a:pt x="27" y="6"/>
                </a:cubicBezTo>
                <a:cubicBezTo>
                  <a:pt x="21" y="0"/>
                  <a:pt x="11" y="1"/>
                  <a:pt x="5" y="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28" name="Google Shape;11028;p247"/>
          <p:cNvSpPr/>
          <p:nvPr/>
        </p:nvSpPr>
        <p:spPr>
          <a:xfrm>
            <a:off x="6821011" y="2797058"/>
            <a:ext cx="246063" cy="247650"/>
          </a:xfrm>
          <a:custGeom>
            <a:rect b="b" l="l" r="r" t="t"/>
            <a:pathLst>
              <a:path extrusionOk="0" h="34" w="34">
                <a:moveTo>
                  <a:pt x="5" y="9"/>
                </a:moveTo>
                <a:cubicBezTo>
                  <a:pt x="0" y="16"/>
                  <a:pt x="2" y="24"/>
                  <a:pt x="8" y="29"/>
                </a:cubicBezTo>
                <a:cubicBezTo>
                  <a:pt x="14" y="34"/>
                  <a:pt x="23" y="33"/>
                  <a:pt x="28" y="27"/>
                </a:cubicBezTo>
                <a:cubicBezTo>
                  <a:pt x="34" y="20"/>
                  <a:pt x="33" y="11"/>
                  <a:pt x="26" y="6"/>
                </a:cubicBezTo>
                <a:cubicBezTo>
                  <a:pt x="19" y="0"/>
                  <a:pt x="9" y="2"/>
                  <a:pt x="5" y="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29" name="Google Shape;11029;p247"/>
          <p:cNvSpPr/>
          <p:nvPr/>
        </p:nvSpPr>
        <p:spPr>
          <a:xfrm>
            <a:off x="6554311" y="2622433"/>
            <a:ext cx="246063" cy="247650"/>
          </a:xfrm>
          <a:custGeom>
            <a:rect b="b" l="l" r="r" t="t"/>
            <a:pathLst>
              <a:path extrusionOk="0" h="34" w="34">
                <a:moveTo>
                  <a:pt x="3" y="10"/>
                </a:moveTo>
                <a:cubicBezTo>
                  <a:pt x="0" y="18"/>
                  <a:pt x="3" y="27"/>
                  <a:pt x="9" y="30"/>
                </a:cubicBezTo>
                <a:cubicBezTo>
                  <a:pt x="16" y="34"/>
                  <a:pt x="25" y="32"/>
                  <a:pt x="29" y="24"/>
                </a:cubicBezTo>
                <a:cubicBezTo>
                  <a:pt x="34" y="18"/>
                  <a:pt x="32" y="8"/>
                  <a:pt x="24" y="4"/>
                </a:cubicBezTo>
                <a:cubicBezTo>
                  <a:pt x="16" y="0"/>
                  <a:pt x="7" y="3"/>
                  <a:pt x="3" y="1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0" name="Google Shape;11030;p247"/>
          <p:cNvSpPr/>
          <p:nvPr/>
        </p:nvSpPr>
        <p:spPr>
          <a:xfrm>
            <a:off x="6265386" y="2490670"/>
            <a:ext cx="223838" cy="239713"/>
          </a:xfrm>
          <a:custGeom>
            <a:rect b="b" l="l" r="r" t="t"/>
            <a:pathLst>
              <a:path extrusionOk="0" h="33" w="31">
                <a:moveTo>
                  <a:pt x="1" y="14"/>
                </a:moveTo>
                <a:cubicBezTo>
                  <a:pt x="0" y="23"/>
                  <a:pt x="4" y="30"/>
                  <a:pt x="11" y="32"/>
                </a:cubicBezTo>
                <a:cubicBezTo>
                  <a:pt x="15" y="33"/>
                  <a:pt x="19" y="33"/>
                  <a:pt x="22" y="31"/>
                </a:cubicBezTo>
                <a:cubicBezTo>
                  <a:pt x="25" y="29"/>
                  <a:pt x="28" y="26"/>
                  <a:pt x="30" y="22"/>
                </a:cubicBezTo>
                <a:cubicBezTo>
                  <a:pt x="31" y="19"/>
                  <a:pt x="31" y="14"/>
                  <a:pt x="29" y="11"/>
                </a:cubicBezTo>
                <a:cubicBezTo>
                  <a:pt x="28" y="7"/>
                  <a:pt x="24" y="5"/>
                  <a:pt x="20" y="3"/>
                </a:cubicBezTo>
                <a:cubicBezTo>
                  <a:pt x="11" y="0"/>
                  <a:pt x="3" y="6"/>
                  <a:pt x="1" y="1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1" name="Google Shape;11031;p247"/>
          <p:cNvSpPr/>
          <p:nvPr/>
        </p:nvSpPr>
        <p:spPr>
          <a:xfrm>
            <a:off x="5947886" y="2462095"/>
            <a:ext cx="231775" cy="225425"/>
          </a:xfrm>
          <a:custGeom>
            <a:rect b="b" l="l" r="r" t="t"/>
            <a:pathLst>
              <a:path extrusionOk="0" h="31" w="32">
                <a:moveTo>
                  <a:pt x="1" y="16"/>
                </a:moveTo>
                <a:cubicBezTo>
                  <a:pt x="2" y="24"/>
                  <a:pt x="9" y="31"/>
                  <a:pt x="16" y="30"/>
                </a:cubicBezTo>
                <a:cubicBezTo>
                  <a:pt x="23" y="31"/>
                  <a:pt x="30" y="24"/>
                  <a:pt x="31" y="16"/>
                </a:cubicBezTo>
                <a:cubicBezTo>
                  <a:pt x="32" y="8"/>
                  <a:pt x="25" y="1"/>
                  <a:pt x="16" y="0"/>
                </a:cubicBezTo>
                <a:cubicBezTo>
                  <a:pt x="7" y="1"/>
                  <a:pt x="0" y="8"/>
                  <a:pt x="1" y="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2" name="Google Shape;11032;p247"/>
          <p:cNvSpPr/>
          <p:nvPr/>
        </p:nvSpPr>
        <p:spPr>
          <a:xfrm>
            <a:off x="5630386" y="2490670"/>
            <a:ext cx="231775" cy="239713"/>
          </a:xfrm>
          <a:custGeom>
            <a:rect b="b" l="l" r="r" t="t"/>
            <a:pathLst>
              <a:path extrusionOk="0" h="33" w="32">
                <a:moveTo>
                  <a:pt x="2" y="22"/>
                </a:moveTo>
                <a:cubicBezTo>
                  <a:pt x="3" y="26"/>
                  <a:pt x="6" y="29"/>
                  <a:pt x="10" y="31"/>
                </a:cubicBezTo>
                <a:cubicBezTo>
                  <a:pt x="13" y="33"/>
                  <a:pt x="17" y="33"/>
                  <a:pt x="20" y="32"/>
                </a:cubicBezTo>
                <a:cubicBezTo>
                  <a:pt x="27" y="30"/>
                  <a:pt x="32" y="23"/>
                  <a:pt x="30" y="14"/>
                </a:cubicBezTo>
                <a:cubicBezTo>
                  <a:pt x="29" y="6"/>
                  <a:pt x="20" y="0"/>
                  <a:pt x="12" y="3"/>
                </a:cubicBezTo>
                <a:cubicBezTo>
                  <a:pt x="8" y="5"/>
                  <a:pt x="4" y="7"/>
                  <a:pt x="2" y="11"/>
                </a:cubicBezTo>
                <a:cubicBezTo>
                  <a:pt x="1" y="14"/>
                  <a:pt x="0" y="19"/>
                  <a:pt x="2"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3" name="Google Shape;11033;p247"/>
          <p:cNvSpPr/>
          <p:nvPr/>
        </p:nvSpPr>
        <p:spPr>
          <a:xfrm>
            <a:off x="5327173" y="2622433"/>
            <a:ext cx="246063" cy="247650"/>
          </a:xfrm>
          <a:custGeom>
            <a:rect b="b" l="l" r="r" t="t"/>
            <a:pathLst>
              <a:path extrusionOk="0" h="34" w="34">
                <a:moveTo>
                  <a:pt x="4" y="24"/>
                </a:moveTo>
                <a:cubicBezTo>
                  <a:pt x="9" y="32"/>
                  <a:pt x="18" y="34"/>
                  <a:pt x="24" y="30"/>
                </a:cubicBezTo>
                <a:cubicBezTo>
                  <a:pt x="31" y="27"/>
                  <a:pt x="34" y="18"/>
                  <a:pt x="30" y="10"/>
                </a:cubicBezTo>
                <a:cubicBezTo>
                  <a:pt x="27" y="3"/>
                  <a:pt x="18" y="0"/>
                  <a:pt x="10" y="4"/>
                </a:cubicBezTo>
                <a:cubicBezTo>
                  <a:pt x="2" y="8"/>
                  <a:pt x="0" y="18"/>
                  <a:pt x="4" y="2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4" name="Google Shape;11034;p247"/>
          <p:cNvSpPr/>
          <p:nvPr/>
        </p:nvSpPr>
        <p:spPr>
          <a:xfrm>
            <a:off x="5060473" y="2797058"/>
            <a:ext cx="246063" cy="247650"/>
          </a:xfrm>
          <a:custGeom>
            <a:rect b="b" l="l" r="r" t="t"/>
            <a:pathLst>
              <a:path extrusionOk="0" h="34" w="34">
                <a:moveTo>
                  <a:pt x="5" y="27"/>
                </a:moveTo>
                <a:cubicBezTo>
                  <a:pt x="11" y="33"/>
                  <a:pt x="20" y="34"/>
                  <a:pt x="26" y="29"/>
                </a:cubicBezTo>
                <a:cubicBezTo>
                  <a:pt x="32" y="24"/>
                  <a:pt x="34" y="16"/>
                  <a:pt x="29" y="9"/>
                </a:cubicBezTo>
                <a:cubicBezTo>
                  <a:pt x="24" y="2"/>
                  <a:pt x="14" y="0"/>
                  <a:pt x="8" y="6"/>
                </a:cubicBezTo>
                <a:cubicBezTo>
                  <a:pt x="1" y="11"/>
                  <a:pt x="0" y="20"/>
                  <a:pt x="5" y="2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5" name="Google Shape;11035;p247"/>
          <p:cNvSpPr/>
          <p:nvPr/>
        </p:nvSpPr>
        <p:spPr>
          <a:xfrm>
            <a:off x="4822348" y="3016133"/>
            <a:ext cx="238125" cy="239713"/>
          </a:xfrm>
          <a:custGeom>
            <a:rect b="b" l="l" r="r" t="t"/>
            <a:pathLst>
              <a:path extrusionOk="0" h="33" w="33">
                <a:moveTo>
                  <a:pt x="6" y="28"/>
                </a:moveTo>
                <a:cubicBezTo>
                  <a:pt x="12" y="33"/>
                  <a:pt x="22" y="33"/>
                  <a:pt x="27" y="27"/>
                </a:cubicBezTo>
                <a:cubicBezTo>
                  <a:pt x="33" y="22"/>
                  <a:pt x="33" y="13"/>
                  <a:pt x="27" y="7"/>
                </a:cubicBezTo>
                <a:cubicBezTo>
                  <a:pt x="22" y="1"/>
                  <a:pt x="12" y="0"/>
                  <a:pt x="6" y="6"/>
                </a:cubicBezTo>
                <a:cubicBezTo>
                  <a:pt x="0" y="12"/>
                  <a:pt x="0" y="22"/>
                  <a:pt x="6" y="2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6" name="Google Shape;11036;p247"/>
          <p:cNvSpPr/>
          <p:nvPr/>
        </p:nvSpPr>
        <p:spPr>
          <a:xfrm>
            <a:off x="4822348" y="3466983"/>
            <a:ext cx="238125" cy="241300"/>
          </a:xfrm>
          <a:custGeom>
            <a:rect b="b" l="l" r="r" t="t"/>
            <a:pathLst>
              <a:path extrusionOk="0" h="33" w="33">
                <a:moveTo>
                  <a:pt x="27" y="26"/>
                </a:moveTo>
                <a:cubicBezTo>
                  <a:pt x="33" y="20"/>
                  <a:pt x="33" y="11"/>
                  <a:pt x="27" y="5"/>
                </a:cubicBezTo>
                <a:cubicBezTo>
                  <a:pt x="22" y="0"/>
                  <a:pt x="12" y="0"/>
                  <a:pt x="6" y="5"/>
                </a:cubicBezTo>
                <a:cubicBezTo>
                  <a:pt x="0" y="11"/>
                  <a:pt x="0" y="20"/>
                  <a:pt x="6" y="26"/>
                </a:cubicBezTo>
                <a:cubicBezTo>
                  <a:pt x="12" y="33"/>
                  <a:pt x="22" y="32"/>
                  <a:pt x="27" y="26"/>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7" name="Google Shape;11037;p247"/>
          <p:cNvSpPr/>
          <p:nvPr/>
        </p:nvSpPr>
        <p:spPr>
          <a:xfrm>
            <a:off x="5060473" y="3678120"/>
            <a:ext cx="246063" cy="241300"/>
          </a:xfrm>
          <a:custGeom>
            <a:rect b="b" l="l" r="r" t="t"/>
            <a:pathLst>
              <a:path extrusionOk="0" h="33" w="34">
                <a:moveTo>
                  <a:pt x="29" y="25"/>
                </a:moveTo>
                <a:cubicBezTo>
                  <a:pt x="34" y="18"/>
                  <a:pt x="32" y="9"/>
                  <a:pt x="26" y="4"/>
                </a:cubicBezTo>
                <a:cubicBezTo>
                  <a:pt x="20" y="0"/>
                  <a:pt x="11" y="1"/>
                  <a:pt x="5" y="7"/>
                </a:cubicBezTo>
                <a:cubicBezTo>
                  <a:pt x="0" y="13"/>
                  <a:pt x="1" y="23"/>
                  <a:pt x="8" y="28"/>
                </a:cubicBezTo>
                <a:cubicBezTo>
                  <a:pt x="14" y="33"/>
                  <a:pt x="24" y="32"/>
                  <a:pt x="29" y="2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8" name="Google Shape;11038;p247"/>
          <p:cNvSpPr/>
          <p:nvPr/>
        </p:nvSpPr>
        <p:spPr>
          <a:xfrm>
            <a:off x="5327173" y="3854333"/>
            <a:ext cx="246063" cy="247650"/>
          </a:xfrm>
          <a:custGeom>
            <a:rect b="b" l="l" r="r" t="t"/>
            <a:pathLst>
              <a:path extrusionOk="0" h="34" w="34">
                <a:moveTo>
                  <a:pt x="30" y="24"/>
                </a:moveTo>
                <a:cubicBezTo>
                  <a:pt x="34" y="16"/>
                  <a:pt x="31" y="7"/>
                  <a:pt x="24" y="4"/>
                </a:cubicBezTo>
                <a:cubicBezTo>
                  <a:pt x="18" y="0"/>
                  <a:pt x="9" y="2"/>
                  <a:pt x="4" y="9"/>
                </a:cubicBezTo>
                <a:cubicBezTo>
                  <a:pt x="0" y="16"/>
                  <a:pt x="2" y="26"/>
                  <a:pt x="10" y="30"/>
                </a:cubicBezTo>
                <a:cubicBezTo>
                  <a:pt x="18" y="34"/>
                  <a:pt x="27" y="31"/>
                  <a:pt x="30" y="2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39" name="Google Shape;11039;p247"/>
          <p:cNvSpPr/>
          <p:nvPr/>
        </p:nvSpPr>
        <p:spPr>
          <a:xfrm>
            <a:off x="5630386" y="3984508"/>
            <a:ext cx="231775" cy="241300"/>
          </a:xfrm>
          <a:custGeom>
            <a:rect b="b" l="l" r="r" t="t"/>
            <a:pathLst>
              <a:path extrusionOk="0" h="33" w="32">
                <a:moveTo>
                  <a:pt x="30" y="19"/>
                </a:moveTo>
                <a:cubicBezTo>
                  <a:pt x="32" y="11"/>
                  <a:pt x="27" y="4"/>
                  <a:pt x="20" y="1"/>
                </a:cubicBezTo>
                <a:cubicBezTo>
                  <a:pt x="17" y="0"/>
                  <a:pt x="13" y="1"/>
                  <a:pt x="10" y="3"/>
                </a:cubicBezTo>
                <a:cubicBezTo>
                  <a:pt x="6" y="5"/>
                  <a:pt x="3" y="7"/>
                  <a:pt x="2" y="11"/>
                </a:cubicBezTo>
                <a:cubicBezTo>
                  <a:pt x="0" y="15"/>
                  <a:pt x="1" y="19"/>
                  <a:pt x="2" y="23"/>
                </a:cubicBezTo>
                <a:cubicBezTo>
                  <a:pt x="4" y="26"/>
                  <a:pt x="8" y="29"/>
                  <a:pt x="12" y="30"/>
                </a:cubicBezTo>
                <a:cubicBezTo>
                  <a:pt x="20" y="33"/>
                  <a:pt x="29" y="27"/>
                  <a:pt x="30" y="19"/>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0" name="Google Shape;11040;p247"/>
          <p:cNvSpPr/>
          <p:nvPr/>
        </p:nvSpPr>
        <p:spPr>
          <a:xfrm>
            <a:off x="5947886" y="4035308"/>
            <a:ext cx="231775" cy="227013"/>
          </a:xfrm>
          <a:custGeom>
            <a:rect b="b" l="l" r="r" t="t"/>
            <a:pathLst>
              <a:path extrusionOk="0" h="31" w="32">
                <a:moveTo>
                  <a:pt x="31" y="15"/>
                </a:moveTo>
                <a:cubicBezTo>
                  <a:pt x="30" y="6"/>
                  <a:pt x="23" y="0"/>
                  <a:pt x="16" y="1"/>
                </a:cubicBezTo>
                <a:cubicBezTo>
                  <a:pt x="9" y="0"/>
                  <a:pt x="2" y="6"/>
                  <a:pt x="1" y="15"/>
                </a:cubicBezTo>
                <a:cubicBezTo>
                  <a:pt x="0" y="23"/>
                  <a:pt x="7" y="30"/>
                  <a:pt x="16" y="31"/>
                </a:cubicBezTo>
                <a:cubicBezTo>
                  <a:pt x="25" y="30"/>
                  <a:pt x="32" y="23"/>
                  <a:pt x="31" y="1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1" name="Google Shape;11041;p247"/>
          <p:cNvSpPr/>
          <p:nvPr/>
        </p:nvSpPr>
        <p:spPr>
          <a:xfrm>
            <a:off x="6265386" y="3984508"/>
            <a:ext cx="223838" cy="241300"/>
          </a:xfrm>
          <a:custGeom>
            <a:rect b="b" l="l" r="r" t="t"/>
            <a:pathLst>
              <a:path extrusionOk="0" h="33" w="31">
                <a:moveTo>
                  <a:pt x="30" y="11"/>
                </a:moveTo>
                <a:cubicBezTo>
                  <a:pt x="28" y="7"/>
                  <a:pt x="25" y="5"/>
                  <a:pt x="22" y="3"/>
                </a:cubicBezTo>
                <a:cubicBezTo>
                  <a:pt x="19" y="1"/>
                  <a:pt x="15" y="0"/>
                  <a:pt x="11" y="1"/>
                </a:cubicBezTo>
                <a:cubicBezTo>
                  <a:pt x="4" y="4"/>
                  <a:pt x="0" y="11"/>
                  <a:pt x="1" y="19"/>
                </a:cubicBezTo>
                <a:cubicBezTo>
                  <a:pt x="3" y="27"/>
                  <a:pt x="11" y="33"/>
                  <a:pt x="20" y="30"/>
                </a:cubicBezTo>
                <a:cubicBezTo>
                  <a:pt x="24" y="29"/>
                  <a:pt x="28" y="26"/>
                  <a:pt x="29" y="23"/>
                </a:cubicBezTo>
                <a:cubicBezTo>
                  <a:pt x="31" y="19"/>
                  <a:pt x="31" y="15"/>
                  <a:pt x="30" y="1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2" name="Google Shape;11042;p247"/>
          <p:cNvSpPr/>
          <p:nvPr/>
        </p:nvSpPr>
        <p:spPr>
          <a:xfrm>
            <a:off x="6554311" y="3854333"/>
            <a:ext cx="246063" cy="247650"/>
          </a:xfrm>
          <a:custGeom>
            <a:rect b="b" l="l" r="r" t="t"/>
            <a:pathLst>
              <a:path extrusionOk="0" h="34" w="34">
                <a:moveTo>
                  <a:pt x="29" y="9"/>
                </a:moveTo>
                <a:cubicBezTo>
                  <a:pt x="25" y="2"/>
                  <a:pt x="16" y="0"/>
                  <a:pt x="9" y="4"/>
                </a:cubicBezTo>
                <a:cubicBezTo>
                  <a:pt x="3" y="7"/>
                  <a:pt x="0" y="16"/>
                  <a:pt x="3" y="24"/>
                </a:cubicBezTo>
                <a:cubicBezTo>
                  <a:pt x="7" y="31"/>
                  <a:pt x="16" y="34"/>
                  <a:pt x="24" y="30"/>
                </a:cubicBezTo>
                <a:cubicBezTo>
                  <a:pt x="32" y="26"/>
                  <a:pt x="34" y="16"/>
                  <a:pt x="29" y="9"/>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3" name="Google Shape;11043;p247"/>
          <p:cNvSpPr/>
          <p:nvPr/>
        </p:nvSpPr>
        <p:spPr>
          <a:xfrm>
            <a:off x="6821011" y="3678120"/>
            <a:ext cx="246063" cy="241300"/>
          </a:xfrm>
          <a:custGeom>
            <a:rect b="b" l="l" r="r" t="t"/>
            <a:pathLst>
              <a:path extrusionOk="0" h="33" w="34">
                <a:moveTo>
                  <a:pt x="28" y="7"/>
                </a:moveTo>
                <a:cubicBezTo>
                  <a:pt x="23" y="1"/>
                  <a:pt x="14" y="0"/>
                  <a:pt x="8" y="4"/>
                </a:cubicBezTo>
                <a:cubicBezTo>
                  <a:pt x="2" y="9"/>
                  <a:pt x="0" y="18"/>
                  <a:pt x="5" y="25"/>
                </a:cubicBezTo>
                <a:cubicBezTo>
                  <a:pt x="9" y="32"/>
                  <a:pt x="19" y="33"/>
                  <a:pt x="26" y="28"/>
                </a:cubicBezTo>
                <a:cubicBezTo>
                  <a:pt x="33" y="23"/>
                  <a:pt x="34" y="13"/>
                  <a:pt x="28" y="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4" name="Google Shape;11044;p247"/>
          <p:cNvSpPr/>
          <p:nvPr/>
        </p:nvSpPr>
        <p:spPr>
          <a:xfrm>
            <a:off x="7067073" y="3466983"/>
            <a:ext cx="238125" cy="241300"/>
          </a:xfrm>
          <a:custGeom>
            <a:rect b="b" l="l" r="r" t="t"/>
            <a:pathLst>
              <a:path extrusionOk="0" h="33" w="33">
                <a:moveTo>
                  <a:pt x="27" y="5"/>
                </a:moveTo>
                <a:cubicBezTo>
                  <a:pt x="20" y="0"/>
                  <a:pt x="11" y="0"/>
                  <a:pt x="6" y="5"/>
                </a:cubicBezTo>
                <a:cubicBezTo>
                  <a:pt x="0" y="11"/>
                  <a:pt x="0" y="20"/>
                  <a:pt x="5" y="26"/>
                </a:cubicBezTo>
                <a:cubicBezTo>
                  <a:pt x="11" y="32"/>
                  <a:pt x="21" y="33"/>
                  <a:pt x="27" y="26"/>
                </a:cubicBezTo>
                <a:cubicBezTo>
                  <a:pt x="33" y="20"/>
                  <a:pt x="33" y="11"/>
                  <a:pt x="27" y="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5" name="Google Shape;11045;p247"/>
          <p:cNvSpPr/>
          <p:nvPr/>
        </p:nvSpPr>
        <p:spPr>
          <a:xfrm>
            <a:off x="4628673" y="3241558"/>
            <a:ext cx="238125" cy="239713"/>
          </a:xfrm>
          <a:custGeom>
            <a:rect b="b" l="l" r="r" t="t"/>
            <a:pathLst>
              <a:path extrusionOk="0" h="33" w="33">
                <a:moveTo>
                  <a:pt x="26" y="6"/>
                </a:moveTo>
                <a:cubicBezTo>
                  <a:pt x="20" y="0"/>
                  <a:pt x="11" y="0"/>
                  <a:pt x="5" y="6"/>
                </a:cubicBezTo>
                <a:cubicBezTo>
                  <a:pt x="0" y="11"/>
                  <a:pt x="0" y="20"/>
                  <a:pt x="5" y="26"/>
                </a:cubicBezTo>
                <a:cubicBezTo>
                  <a:pt x="11" y="33"/>
                  <a:pt x="20" y="33"/>
                  <a:pt x="27" y="27"/>
                </a:cubicBezTo>
                <a:cubicBezTo>
                  <a:pt x="33" y="21"/>
                  <a:pt x="32" y="11"/>
                  <a:pt x="2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1046" name="Google Shape;11046;p247"/>
          <p:cNvCxnSpPr/>
          <p:nvPr/>
        </p:nvCxnSpPr>
        <p:spPr>
          <a:xfrm>
            <a:off x="4938236" y="3095508"/>
            <a:ext cx="0" cy="269875"/>
          </a:xfrm>
          <a:prstGeom prst="straightConnector1">
            <a:avLst/>
          </a:prstGeom>
          <a:noFill/>
          <a:ln cap="flat" cmpd="sng" w="58725">
            <a:solidFill>
              <a:schemeClr val="accent1"/>
            </a:solidFill>
            <a:prstDash val="solid"/>
            <a:miter lim="800000"/>
            <a:headEnd len="med" w="med" type="none"/>
            <a:tailEnd len="med" w="med" type="none"/>
          </a:ln>
        </p:spPr>
      </p:cxnSp>
      <p:cxnSp>
        <p:nvCxnSpPr>
          <p:cNvPr id="11047" name="Google Shape;11047;p247"/>
          <p:cNvCxnSpPr/>
          <p:nvPr/>
        </p:nvCxnSpPr>
        <p:spPr>
          <a:xfrm>
            <a:off x="4938236" y="3365383"/>
            <a:ext cx="0" cy="292100"/>
          </a:xfrm>
          <a:prstGeom prst="straightConnector1">
            <a:avLst/>
          </a:prstGeom>
          <a:noFill/>
          <a:ln cap="flat" cmpd="sng" w="58725">
            <a:solidFill>
              <a:schemeClr val="accent5"/>
            </a:solidFill>
            <a:prstDash val="solid"/>
            <a:miter lim="800000"/>
            <a:headEnd len="med" w="med" type="none"/>
            <a:tailEnd len="med" w="med" type="none"/>
          </a:ln>
        </p:spPr>
      </p:cxnSp>
      <p:cxnSp>
        <p:nvCxnSpPr>
          <p:cNvPr id="11048" name="Google Shape;11048;p247"/>
          <p:cNvCxnSpPr/>
          <p:nvPr/>
        </p:nvCxnSpPr>
        <p:spPr>
          <a:xfrm>
            <a:off x="5184298" y="2971683"/>
            <a:ext cx="0" cy="393700"/>
          </a:xfrm>
          <a:prstGeom prst="straightConnector1">
            <a:avLst/>
          </a:prstGeom>
          <a:noFill/>
          <a:ln cap="flat" cmpd="sng" w="58725">
            <a:solidFill>
              <a:schemeClr val="accent1"/>
            </a:solidFill>
            <a:prstDash val="solid"/>
            <a:miter lim="800000"/>
            <a:headEnd len="med" w="med" type="none"/>
            <a:tailEnd len="med" w="med" type="none"/>
          </a:ln>
        </p:spPr>
      </p:cxnSp>
      <p:cxnSp>
        <p:nvCxnSpPr>
          <p:cNvPr id="11049" name="Google Shape;11049;p247"/>
          <p:cNvCxnSpPr/>
          <p:nvPr/>
        </p:nvCxnSpPr>
        <p:spPr>
          <a:xfrm>
            <a:off x="5184298" y="3365383"/>
            <a:ext cx="0" cy="466725"/>
          </a:xfrm>
          <a:prstGeom prst="straightConnector1">
            <a:avLst/>
          </a:prstGeom>
          <a:noFill/>
          <a:ln cap="flat" cmpd="sng" w="58725">
            <a:solidFill>
              <a:schemeClr val="accent5"/>
            </a:solidFill>
            <a:prstDash val="solid"/>
            <a:miter lim="800000"/>
            <a:headEnd len="med" w="med" type="none"/>
            <a:tailEnd len="med" w="med" type="none"/>
          </a:ln>
        </p:spPr>
      </p:cxnSp>
      <p:cxnSp>
        <p:nvCxnSpPr>
          <p:cNvPr id="11050" name="Google Shape;11050;p247"/>
          <p:cNvCxnSpPr/>
          <p:nvPr/>
        </p:nvCxnSpPr>
        <p:spPr>
          <a:xfrm>
            <a:off x="5450998" y="2811345"/>
            <a:ext cx="0" cy="554038"/>
          </a:xfrm>
          <a:prstGeom prst="straightConnector1">
            <a:avLst/>
          </a:prstGeom>
          <a:noFill/>
          <a:ln cap="flat" cmpd="sng" w="58725">
            <a:solidFill>
              <a:schemeClr val="accent1"/>
            </a:solidFill>
            <a:prstDash val="solid"/>
            <a:miter lim="800000"/>
            <a:headEnd len="med" w="med" type="none"/>
            <a:tailEnd len="med" w="med" type="none"/>
          </a:ln>
        </p:spPr>
      </p:cxnSp>
      <p:cxnSp>
        <p:nvCxnSpPr>
          <p:cNvPr id="11051" name="Google Shape;11051;p247"/>
          <p:cNvCxnSpPr/>
          <p:nvPr/>
        </p:nvCxnSpPr>
        <p:spPr>
          <a:xfrm>
            <a:off x="5450998" y="3365383"/>
            <a:ext cx="0" cy="627063"/>
          </a:xfrm>
          <a:prstGeom prst="straightConnector1">
            <a:avLst/>
          </a:prstGeom>
          <a:noFill/>
          <a:ln cap="flat" cmpd="sng" w="58725">
            <a:solidFill>
              <a:schemeClr val="accent5"/>
            </a:solidFill>
            <a:prstDash val="solid"/>
            <a:miter lim="800000"/>
            <a:headEnd len="med" w="med" type="none"/>
            <a:tailEnd len="med" w="med" type="none"/>
          </a:ln>
        </p:spPr>
      </p:cxnSp>
      <p:cxnSp>
        <p:nvCxnSpPr>
          <p:cNvPr id="11052" name="Google Shape;11052;p247"/>
          <p:cNvCxnSpPr/>
          <p:nvPr/>
        </p:nvCxnSpPr>
        <p:spPr>
          <a:xfrm>
            <a:off x="5746273" y="2701808"/>
            <a:ext cx="0" cy="663575"/>
          </a:xfrm>
          <a:prstGeom prst="straightConnector1">
            <a:avLst/>
          </a:prstGeom>
          <a:noFill/>
          <a:ln cap="flat" cmpd="sng" w="58725">
            <a:solidFill>
              <a:schemeClr val="accent1"/>
            </a:solidFill>
            <a:prstDash val="solid"/>
            <a:miter lim="800000"/>
            <a:headEnd len="med" w="med" type="none"/>
            <a:tailEnd len="med" w="med" type="none"/>
          </a:ln>
        </p:spPr>
      </p:cxnSp>
      <p:cxnSp>
        <p:nvCxnSpPr>
          <p:cNvPr id="11053" name="Google Shape;11053;p247"/>
          <p:cNvCxnSpPr/>
          <p:nvPr/>
        </p:nvCxnSpPr>
        <p:spPr>
          <a:xfrm>
            <a:off x="5746273" y="3365383"/>
            <a:ext cx="0" cy="736600"/>
          </a:xfrm>
          <a:prstGeom prst="straightConnector1">
            <a:avLst/>
          </a:prstGeom>
          <a:noFill/>
          <a:ln cap="flat" cmpd="sng" w="58725">
            <a:solidFill>
              <a:schemeClr val="accent5"/>
            </a:solidFill>
            <a:prstDash val="solid"/>
            <a:miter lim="800000"/>
            <a:headEnd len="med" w="med" type="none"/>
            <a:tailEnd len="med" w="med" type="none"/>
          </a:ln>
        </p:spPr>
      </p:cxnSp>
      <p:cxnSp>
        <p:nvCxnSpPr>
          <p:cNvPr id="11054" name="Google Shape;11054;p247"/>
          <p:cNvCxnSpPr/>
          <p:nvPr/>
        </p:nvCxnSpPr>
        <p:spPr>
          <a:xfrm>
            <a:off x="6063773" y="2636720"/>
            <a:ext cx="0" cy="728663"/>
          </a:xfrm>
          <a:prstGeom prst="straightConnector1">
            <a:avLst/>
          </a:prstGeom>
          <a:noFill/>
          <a:ln cap="flat" cmpd="sng" w="58725">
            <a:solidFill>
              <a:schemeClr val="accent1"/>
            </a:solidFill>
            <a:prstDash val="solid"/>
            <a:miter lim="800000"/>
            <a:headEnd len="med" w="med" type="none"/>
            <a:tailEnd len="med" w="med" type="none"/>
          </a:ln>
        </p:spPr>
      </p:cxnSp>
      <p:cxnSp>
        <p:nvCxnSpPr>
          <p:cNvPr id="11055" name="Google Shape;11055;p247"/>
          <p:cNvCxnSpPr/>
          <p:nvPr/>
        </p:nvCxnSpPr>
        <p:spPr>
          <a:xfrm>
            <a:off x="6063773" y="3365383"/>
            <a:ext cx="0" cy="801688"/>
          </a:xfrm>
          <a:prstGeom prst="straightConnector1">
            <a:avLst/>
          </a:prstGeom>
          <a:noFill/>
          <a:ln cap="flat" cmpd="sng" w="58725">
            <a:solidFill>
              <a:schemeClr val="accent5"/>
            </a:solidFill>
            <a:prstDash val="solid"/>
            <a:miter lim="800000"/>
            <a:headEnd len="med" w="med" type="none"/>
            <a:tailEnd len="med" w="med" type="none"/>
          </a:ln>
        </p:spPr>
      </p:cxnSp>
      <p:cxnSp>
        <p:nvCxnSpPr>
          <p:cNvPr id="11056" name="Google Shape;11056;p247"/>
          <p:cNvCxnSpPr/>
          <p:nvPr/>
        </p:nvCxnSpPr>
        <p:spPr>
          <a:xfrm>
            <a:off x="6381273" y="2658945"/>
            <a:ext cx="0" cy="706438"/>
          </a:xfrm>
          <a:prstGeom prst="straightConnector1">
            <a:avLst/>
          </a:prstGeom>
          <a:noFill/>
          <a:ln cap="flat" cmpd="sng" w="58725">
            <a:solidFill>
              <a:schemeClr val="accent1"/>
            </a:solidFill>
            <a:prstDash val="solid"/>
            <a:miter lim="800000"/>
            <a:headEnd len="med" w="med" type="none"/>
            <a:tailEnd len="med" w="med" type="none"/>
          </a:ln>
        </p:spPr>
      </p:cxnSp>
      <p:cxnSp>
        <p:nvCxnSpPr>
          <p:cNvPr id="11057" name="Google Shape;11057;p247"/>
          <p:cNvCxnSpPr/>
          <p:nvPr/>
        </p:nvCxnSpPr>
        <p:spPr>
          <a:xfrm>
            <a:off x="6381273" y="3365383"/>
            <a:ext cx="0" cy="787400"/>
          </a:xfrm>
          <a:prstGeom prst="straightConnector1">
            <a:avLst/>
          </a:prstGeom>
          <a:noFill/>
          <a:ln cap="flat" cmpd="sng" w="58725">
            <a:solidFill>
              <a:schemeClr val="accent5"/>
            </a:solidFill>
            <a:prstDash val="solid"/>
            <a:miter lim="800000"/>
            <a:headEnd len="med" w="med" type="none"/>
            <a:tailEnd len="med" w="med" type="none"/>
          </a:ln>
        </p:spPr>
      </p:cxnSp>
      <p:cxnSp>
        <p:nvCxnSpPr>
          <p:cNvPr id="11058" name="Google Shape;11058;p247"/>
          <p:cNvCxnSpPr/>
          <p:nvPr/>
        </p:nvCxnSpPr>
        <p:spPr>
          <a:xfrm>
            <a:off x="6676548" y="2760545"/>
            <a:ext cx="0" cy="604838"/>
          </a:xfrm>
          <a:prstGeom prst="straightConnector1">
            <a:avLst/>
          </a:prstGeom>
          <a:noFill/>
          <a:ln cap="flat" cmpd="sng" w="58725">
            <a:solidFill>
              <a:schemeClr val="accent1"/>
            </a:solidFill>
            <a:prstDash val="solid"/>
            <a:miter lim="800000"/>
            <a:headEnd len="med" w="med" type="none"/>
            <a:tailEnd len="med" w="med" type="none"/>
          </a:ln>
        </p:spPr>
      </p:cxnSp>
      <p:cxnSp>
        <p:nvCxnSpPr>
          <p:cNvPr id="11059" name="Google Shape;11059;p247"/>
          <p:cNvCxnSpPr/>
          <p:nvPr/>
        </p:nvCxnSpPr>
        <p:spPr>
          <a:xfrm>
            <a:off x="6676548" y="3365383"/>
            <a:ext cx="0" cy="576263"/>
          </a:xfrm>
          <a:prstGeom prst="straightConnector1">
            <a:avLst/>
          </a:prstGeom>
          <a:noFill/>
          <a:ln cap="flat" cmpd="sng" w="58725">
            <a:solidFill>
              <a:schemeClr val="accent5"/>
            </a:solidFill>
            <a:prstDash val="solid"/>
            <a:miter lim="800000"/>
            <a:headEnd len="med" w="med" type="none"/>
            <a:tailEnd len="med" w="med" type="none"/>
          </a:ln>
        </p:spPr>
      </p:cxnSp>
      <p:cxnSp>
        <p:nvCxnSpPr>
          <p:cNvPr id="11060" name="Google Shape;11060;p247"/>
          <p:cNvCxnSpPr/>
          <p:nvPr/>
        </p:nvCxnSpPr>
        <p:spPr>
          <a:xfrm>
            <a:off x="6944836" y="2855795"/>
            <a:ext cx="0" cy="515938"/>
          </a:xfrm>
          <a:prstGeom prst="straightConnector1">
            <a:avLst/>
          </a:prstGeom>
          <a:noFill/>
          <a:ln cap="flat" cmpd="sng" w="58725">
            <a:solidFill>
              <a:schemeClr val="accent1"/>
            </a:solidFill>
            <a:prstDash val="solid"/>
            <a:miter lim="800000"/>
            <a:headEnd len="med" w="med" type="none"/>
            <a:tailEnd len="med" w="med" type="none"/>
          </a:ln>
        </p:spPr>
      </p:cxnSp>
      <p:cxnSp>
        <p:nvCxnSpPr>
          <p:cNvPr id="11061" name="Google Shape;11061;p247"/>
          <p:cNvCxnSpPr/>
          <p:nvPr/>
        </p:nvCxnSpPr>
        <p:spPr>
          <a:xfrm>
            <a:off x="6944836" y="3371733"/>
            <a:ext cx="0" cy="496888"/>
          </a:xfrm>
          <a:prstGeom prst="straightConnector1">
            <a:avLst/>
          </a:prstGeom>
          <a:noFill/>
          <a:ln cap="flat" cmpd="sng" w="58725">
            <a:solidFill>
              <a:schemeClr val="accent5"/>
            </a:solidFill>
            <a:prstDash val="solid"/>
            <a:miter lim="800000"/>
            <a:headEnd len="med" w="med" type="none"/>
            <a:tailEnd len="med" w="med" type="none"/>
          </a:ln>
        </p:spPr>
      </p:cxnSp>
      <p:cxnSp>
        <p:nvCxnSpPr>
          <p:cNvPr id="11062" name="Google Shape;11062;p247"/>
          <p:cNvCxnSpPr/>
          <p:nvPr/>
        </p:nvCxnSpPr>
        <p:spPr>
          <a:xfrm>
            <a:off x="7182961" y="3066933"/>
            <a:ext cx="0" cy="298450"/>
          </a:xfrm>
          <a:prstGeom prst="straightConnector1">
            <a:avLst/>
          </a:prstGeom>
          <a:noFill/>
          <a:ln cap="flat" cmpd="sng" w="58725">
            <a:solidFill>
              <a:schemeClr val="accent1"/>
            </a:solidFill>
            <a:prstDash val="solid"/>
            <a:miter lim="800000"/>
            <a:headEnd len="med" w="med" type="none"/>
            <a:tailEnd len="med" w="med" type="none"/>
          </a:ln>
        </p:spPr>
      </p:cxnSp>
      <p:cxnSp>
        <p:nvCxnSpPr>
          <p:cNvPr id="11063" name="Google Shape;11063;p247"/>
          <p:cNvCxnSpPr/>
          <p:nvPr/>
        </p:nvCxnSpPr>
        <p:spPr>
          <a:xfrm>
            <a:off x="7182961" y="3365383"/>
            <a:ext cx="0" cy="255588"/>
          </a:xfrm>
          <a:prstGeom prst="straightConnector1">
            <a:avLst/>
          </a:prstGeom>
          <a:noFill/>
          <a:ln cap="flat" cmpd="sng" w="58725">
            <a:solidFill>
              <a:schemeClr val="accent5"/>
            </a:solidFill>
            <a:prstDash val="solid"/>
            <a:miter lim="800000"/>
            <a:headEnd len="med" w="med" type="none"/>
            <a:tailEnd len="med" w="med" type="none"/>
          </a:ln>
        </p:spPr>
      </p:cxnSp>
      <p:sp>
        <p:nvSpPr>
          <p:cNvPr id="11064" name="Google Shape;11064;p247"/>
          <p:cNvSpPr/>
          <p:nvPr/>
        </p:nvSpPr>
        <p:spPr>
          <a:xfrm>
            <a:off x="7268686" y="3247908"/>
            <a:ext cx="238125" cy="241300"/>
          </a:xfrm>
          <a:custGeom>
            <a:rect b="b" l="l" r="r" t="t"/>
            <a:pathLst>
              <a:path extrusionOk="0" h="33" w="33">
                <a:moveTo>
                  <a:pt x="26" y="6"/>
                </a:moveTo>
                <a:cubicBezTo>
                  <a:pt x="20" y="0"/>
                  <a:pt x="11" y="0"/>
                  <a:pt x="5" y="6"/>
                </a:cubicBezTo>
                <a:cubicBezTo>
                  <a:pt x="0" y="11"/>
                  <a:pt x="0" y="20"/>
                  <a:pt x="5" y="26"/>
                </a:cubicBezTo>
                <a:cubicBezTo>
                  <a:pt x="11" y="33"/>
                  <a:pt x="21" y="33"/>
                  <a:pt x="27" y="27"/>
                </a:cubicBezTo>
                <a:cubicBezTo>
                  <a:pt x="33" y="21"/>
                  <a:pt x="32" y="11"/>
                  <a:pt x="26" y="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5" name="Google Shape;11065;p247"/>
          <p:cNvSpPr/>
          <p:nvPr/>
        </p:nvSpPr>
        <p:spPr>
          <a:xfrm>
            <a:off x="9722961" y="3452695"/>
            <a:ext cx="238125" cy="241300"/>
          </a:xfrm>
          <a:custGeom>
            <a:rect b="b" l="l" r="r" t="t"/>
            <a:pathLst>
              <a:path extrusionOk="0" h="33" w="33">
                <a:moveTo>
                  <a:pt x="6" y="26"/>
                </a:moveTo>
                <a:cubicBezTo>
                  <a:pt x="0" y="20"/>
                  <a:pt x="0" y="11"/>
                  <a:pt x="6" y="5"/>
                </a:cubicBezTo>
                <a:cubicBezTo>
                  <a:pt x="11" y="0"/>
                  <a:pt x="21" y="0"/>
                  <a:pt x="27" y="5"/>
                </a:cubicBezTo>
                <a:cubicBezTo>
                  <a:pt x="33" y="11"/>
                  <a:pt x="33" y="21"/>
                  <a:pt x="27" y="27"/>
                </a:cubicBezTo>
                <a:cubicBezTo>
                  <a:pt x="21" y="33"/>
                  <a:pt x="11" y="32"/>
                  <a:pt x="6" y="2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6" name="Google Shape;11066;p247"/>
          <p:cNvSpPr/>
          <p:nvPr/>
        </p:nvSpPr>
        <p:spPr>
          <a:xfrm>
            <a:off x="9476898" y="3663833"/>
            <a:ext cx="246063" cy="247650"/>
          </a:xfrm>
          <a:custGeom>
            <a:rect b="b" l="l" r="r" t="t"/>
            <a:pathLst>
              <a:path extrusionOk="0" h="34" w="34">
                <a:moveTo>
                  <a:pt x="5" y="25"/>
                </a:moveTo>
                <a:cubicBezTo>
                  <a:pt x="0" y="18"/>
                  <a:pt x="2" y="9"/>
                  <a:pt x="8" y="5"/>
                </a:cubicBezTo>
                <a:cubicBezTo>
                  <a:pt x="14" y="0"/>
                  <a:pt x="23" y="1"/>
                  <a:pt x="28" y="7"/>
                </a:cubicBezTo>
                <a:cubicBezTo>
                  <a:pt x="34" y="13"/>
                  <a:pt x="33" y="23"/>
                  <a:pt x="26" y="28"/>
                </a:cubicBezTo>
                <a:cubicBezTo>
                  <a:pt x="19" y="34"/>
                  <a:pt x="10" y="32"/>
                  <a:pt x="5" y="2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7" name="Google Shape;11067;p247"/>
          <p:cNvSpPr/>
          <p:nvPr/>
        </p:nvSpPr>
        <p:spPr>
          <a:xfrm>
            <a:off x="9210198" y="3838458"/>
            <a:ext cx="244475" cy="247650"/>
          </a:xfrm>
          <a:custGeom>
            <a:rect b="b" l="l" r="r" t="t"/>
            <a:pathLst>
              <a:path extrusionOk="0" h="34" w="34">
                <a:moveTo>
                  <a:pt x="4" y="24"/>
                </a:moveTo>
                <a:cubicBezTo>
                  <a:pt x="0" y="16"/>
                  <a:pt x="3" y="7"/>
                  <a:pt x="10" y="4"/>
                </a:cubicBezTo>
                <a:cubicBezTo>
                  <a:pt x="16" y="0"/>
                  <a:pt x="25" y="2"/>
                  <a:pt x="30" y="9"/>
                </a:cubicBezTo>
                <a:cubicBezTo>
                  <a:pt x="34" y="16"/>
                  <a:pt x="32" y="26"/>
                  <a:pt x="24" y="30"/>
                </a:cubicBezTo>
                <a:cubicBezTo>
                  <a:pt x="16" y="34"/>
                  <a:pt x="7" y="31"/>
                  <a:pt x="4" y="2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8" name="Google Shape;11068;p247"/>
          <p:cNvSpPr/>
          <p:nvPr/>
        </p:nvSpPr>
        <p:spPr>
          <a:xfrm>
            <a:off x="8921273" y="3978158"/>
            <a:ext cx="223838" cy="231775"/>
          </a:xfrm>
          <a:custGeom>
            <a:rect b="b" l="l" r="r" t="t"/>
            <a:pathLst>
              <a:path extrusionOk="0" h="32" w="31">
                <a:moveTo>
                  <a:pt x="1" y="19"/>
                </a:moveTo>
                <a:cubicBezTo>
                  <a:pt x="0" y="10"/>
                  <a:pt x="5" y="3"/>
                  <a:pt x="12" y="1"/>
                </a:cubicBezTo>
                <a:cubicBezTo>
                  <a:pt x="15" y="0"/>
                  <a:pt x="19" y="0"/>
                  <a:pt x="22" y="2"/>
                </a:cubicBezTo>
                <a:cubicBezTo>
                  <a:pt x="26" y="4"/>
                  <a:pt x="28" y="7"/>
                  <a:pt x="30" y="10"/>
                </a:cubicBezTo>
                <a:cubicBezTo>
                  <a:pt x="31" y="14"/>
                  <a:pt x="31" y="19"/>
                  <a:pt x="29" y="22"/>
                </a:cubicBezTo>
                <a:cubicBezTo>
                  <a:pt x="28" y="25"/>
                  <a:pt x="24" y="28"/>
                  <a:pt x="20" y="30"/>
                </a:cubicBezTo>
                <a:cubicBezTo>
                  <a:pt x="12" y="32"/>
                  <a:pt x="3" y="27"/>
                  <a:pt x="1" y="1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9" name="Google Shape;11069;p247"/>
          <p:cNvSpPr/>
          <p:nvPr/>
        </p:nvSpPr>
        <p:spPr>
          <a:xfrm>
            <a:off x="8603773" y="4021020"/>
            <a:ext cx="230188" cy="225425"/>
          </a:xfrm>
          <a:custGeom>
            <a:rect b="b" l="l" r="r" t="t"/>
            <a:pathLst>
              <a:path extrusionOk="0" h="31" w="32">
                <a:moveTo>
                  <a:pt x="1" y="15"/>
                </a:moveTo>
                <a:cubicBezTo>
                  <a:pt x="2" y="7"/>
                  <a:pt x="9" y="0"/>
                  <a:pt x="16" y="1"/>
                </a:cubicBezTo>
                <a:cubicBezTo>
                  <a:pt x="23" y="0"/>
                  <a:pt x="30" y="7"/>
                  <a:pt x="31" y="15"/>
                </a:cubicBezTo>
                <a:cubicBezTo>
                  <a:pt x="32" y="23"/>
                  <a:pt x="25" y="30"/>
                  <a:pt x="16" y="31"/>
                </a:cubicBezTo>
                <a:cubicBezTo>
                  <a:pt x="7" y="30"/>
                  <a:pt x="0" y="23"/>
                  <a:pt x="1" y="1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0" name="Google Shape;11070;p247"/>
          <p:cNvSpPr/>
          <p:nvPr/>
        </p:nvSpPr>
        <p:spPr>
          <a:xfrm>
            <a:off x="8294211" y="3978158"/>
            <a:ext cx="222250" cy="231775"/>
          </a:xfrm>
          <a:custGeom>
            <a:rect b="b" l="l" r="r" t="t"/>
            <a:pathLst>
              <a:path extrusionOk="0" h="32" w="31">
                <a:moveTo>
                  <a:pt x="1" y="10"/>
                </a:moveTo>
                <a:cubicBezTo>
                  <a:pt x="3" y="7"/>
                  <a:pt x="5" y="4"/>
                  <a:pt x="9" y="2"/>
                </a:cubicBezTo>
                <a:cubicBezTo>
                  <a:pt x="12" y="0"/>
                  <a:pt x="16" y="0"/>
                  <a:pt x="19" y="1"/>
                </a:cubicBezTo>
                <a:cubicBezTo>
                  <a:pt x="26" y="3"/>
                  <a:pt x="31" y="10"/>
                  <a:pt x="30" y="19"/>
                </a:cubicBezTo>
                <a:cubicBezTo>
                  <a:pt x="28" y="27"/>
                  <a:pt x="19" y="32"/>
                  <a:pt x="11" y="30"/>
                </a:cubicBezTo>
                <a:cubicBezTo>
                  <a:pt x="7" y="28"/>
                  <a:pt x="3" y="25"/>
                  <a:pt x="2" y="22"/>
                </a:cubicBezTo>
                <a:cubicBezTo>
                  <a:pt x="0" y="19"/>
                  <a:pt x="0" y="14"/>
                  <a:pt x="1" y="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1" name="Google Shape;11071;p247"/>
          <p:cNvSpPr/>
          <p:nvPr/>
        </p:nvSpPr>
        <p:spPr>
          <a:xfrm>
            <a:off x="7983061" y="3838458"/>
            <a:ext cx="246063" cy="247650"/>
          </a:xfrm>
          <a:custGeom>
            <a:rect b="b" l="l" r="r" t="t"/>
            <a:pathLst>
              <a:path extrusionOk="0" h="34" w="34">
                <a:moveTo>
                  <a:pt x="4" y="9"/>
                </a:moveTo>
                <a:cubicBezTo>
                  <a:pt x="9" y="2"/>
                  <a:pt x="18" y="0"/>
                  <a:pt x="24" y="4"/>
                </a:cubicBezTo>
                <a:cubicBezTo>
                  <a:pt x="31" y="7"/>
                  <a:pt x="34" y="16"/>
                  <a:pt x="30" y="24"/>
                </a:cubicBezTo>
                <a:cubicBezTo>
                  <a:pt x="27" y="31"/>
                  <a:pt x="18" y="34"/>
                  <a:pt x="10" y="30"/>
                </a:cubicBezTo>
                <a:cubicBezTo>
                  <a:pt x="2" y="26"/>
                  <a:pt x="0" y="16"/>
                  <a:pt x="4" y="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2" name="Google Shape;11072;p247"/>
          <p:cNvSpPr/>
          <p:nvPr/>
        </p:nvSpPr>
        <p:spPr>
          <a:xfrm>
            <a:off x="7716361" y="3663833"/>
            <a:ext cx="244475" cy="247650"/>
          </a:xfrm>
          <a:custGeom>
            <a:rect b="b" l="l" r="r" t="t"/>
            <a:pathLst>
              <a:path extrusionOk="0" h="34" w="34">
                <a:moveTo>
                  <a:pt x="6" y="7"/>
                </a:moveTo>
                <a:cubicBezTo>
                  <a:pt x="11" y="1"/>
                  <a:pt x="20" y="0"/>
                  <a:pt x="26" y="5"/>
                </a:cubicBezTo>
                <a:cubicBezTo>
                  <a:pt x="32" y="9"/>
                  <a:pt x="34" y="18"/>
                  <a:pt x="29" y="25"/>
                </a:cubicBezTo>
                <a:cubicBezTo>
                  <a:pt x="24" y="32"/>
                  <a:pt x="15" y="34"/>
                  <a:pt x="8" y="28"/>
                </a:cubicBezTo>
                <a:cubicBezTo>
                  <a:pt x="1" y="23"/>
                  <a:pt x="0" y="13"/>
                  <a:pt x="6" y="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3" name="Google Shape;11073;p247"/>
          <p:cNvSpPr/>
          <p:nvPr/>
        </p:nvSpPr>
        <p:spPr>
          <a:xfrm>
            <a:off x="7478236" y="3452695"/>
            <a:ext cx="238125" cy="241300"/>
          </a:xfrm>
          <a:custGeom>
            <a:rect b="b" l="l" r="r" t="t"/>
            <a:pathLst>
              <a:path extrusionOk="0" h="33" w="33">
                <a:moveTo>
                  <a:pt x="6" y="5"/>
                </a:moveTo>
                <a:cubicBezTo>
                  <a:pt x="12" y="0"/>
                  <a:pt x="22" y="0"/>
                  <a:pt x="27" y="5"/>
                </a:cubicBezTo>
                <a:cubicBezTo>
                  <a:pt x="33" y="11"/>
                  <a:pt x="33" y="20"/>
                  <a:pt x="27" y="26"/>
                </a:cubicBezTo>
                <a:cubicBezTo>
                  <a:pt x="22" y="32"/>
                  <a:pt x="12" y="33"/>
                  <a:pt x="6" y="27"/>
                </a:cubicBezTo>
                <a:cubicBezTo>
                  <a:pt x="0" y="21"/>
                  <a:pt x="0" y="11"/>
                  <a:pt x="6"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4" name="Google Shape;11074;p247"/>
          <p:cNvSpPr/>
          <p:nvPr/>
        </p:nvSpPr>
        <p:spPr>
          <a:xfrm>
            <a:off x="7478236" y="3000258"/>
            <a:ext cx="238125" cy="241300"/>
          </a:xfrm>
          <a:custGeom>
            <a:rect b="b" l="l" r="r" t="t"/>
            <a:pathLst>
              <a:path extrusionOk="0" h="33" w="33">
                <a:moveTo>
                  <a:pt x="27" y="7"/>
                </a:moveTo>
                <a:cubicBezTo>
                  <a:pt x="33" y="13"/>
                  <a:pt x="33" y="22"/>
                  <a:pt x="27" y="28"/>
                </a:cubicBezTo>
                <a:cubicBezTo>
                  <a:pt x="22" y="33"/>
                  <a:pt x="12" y="33"/>
                  <a:pt x="6" y="28"/>
                </a:cubicBezTo>
                <a:cubicBezTo>
                  <a:pt x="0" y="22"/>
                  <a:pt x="0" y="12"/>
                  <a:pt x="6" y="6"/>
                </a:cubicBezTo>
                <a:cubicBezTo>
                  <a:pt x="12" y="0"/>
                  <a:pt x="22" y="1"/>
                  <a:pt x="27"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5" name="Google Shape;11075;p247"/>
          <p:cNvSpPr/>
          <p:nvPr/>
        </p:nvSpPr>
        <p:spPr>
          <a:xfrm>
            <a:off x="7716361" y="2782770"/>
            <a:ext cx="244475" cy="247650"/>
          </a:xfrm>
          <a:custGeom>
            <a:rect b="b" l="l" r="r" t="t"/>
            <a:pathLst>
              <a:path extrusionOk="0" h="34" w="34">
                <a:moveTo>
                  <a:pt x="29" y="9"/>
                </a:moveTo>
                <a:cubicBezTo>
                  <a:pt x="34" y="16"/>
                  <a:pt x="32" y="25"/>
                  <a:pt x="26" y="30"/>
                </a:cubicBezTo>
                <a:cubicBezTo>
                  <a:pt x="20" y="34"/>
                  <a:pt x="11" y="33"/>
                  <a:pt x="6" y="27"/>
                </a:cubicBezTo>
                <a:cubicBezTo>
                  <a:pt x="0" y="21"/>
                  <a:pt x="1" y="11"/>
                  <a:pt x="8" y="6"/>
                </a:cubicBezTo>
                <a:cubicBezTo>
                  <a:pt x="15" y="0"/>
                  <a:pt x="24" y="2"/>
                  <a:pt x="29" y="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6" name="Google Shape;11076;p247"/>
          <p:cNvSpPr/>
          <p:nvPr/>
        </p:nvSpPr>
        <p:spPr>
          <a:xfrm>
            <a:off x="7983061" y="2606558"/>
            <a:ext cx="246063" cy="249238"/>
          </a:xfrm>
          <a:custGeom>
            <a:rect b="b" l="l" r="r" t="t"/>
            <a:pathLst>
              <a:path extrusionOk="0" h="34" w="34">
                <a:moveTo>
                  <a:pt x="30" y="10"/>
                </a:moveTo>
                <a:cubicBezTo>
                  <a:pt x="34" y="18"/>
                  <a:pt x="31" y="27"/>
                  <a:pt x="24" y="30"/>
                </a:cubicBezTo>
                <a:cubicBezTo>
                  <a:pt x="18" y="34"/>
                  <a:pt x="9" y="32"/>
                  <a:pt x="4" y="25"/>
                </a:cubicBezTo>
                <a:cubicBezTo>
                  <a:pt x="0" y="18"/>
                  <a:pt x="2" y="8"/>
                  <a:pt x="10" y="4"/>
                </a:cubicBezTo>
                <a:cubicBezTo>
                  <a:pt x="18" y="0"/>
                  <a:pt x="27" y="3"/>
                  <a:pt x="30" y="1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7" name="Google Shape;11077;p247"/>
          <p:cNvSpPr/>
          <p:nvPr/>
        </p:nvSpPr>
        <p:spPr>
          <a:xfrm>
            <a:off x="8294211" y="2482733"/>
            <a:ext cx="222250" cy="241300"/>
          </a:xfrm>
          <a:custGeom>
            <a:rect b="b" l="l" r="r" t="t"/>
            <a:pathLst>
              <a:path extrusionOk="0" h="33" w="31">
                <a:moveTo>
                  <a:pt x="30" y="14"/>
                </a:moveTo>
                <a:cubicBezTo>
                  <a:pt x="31" y="22"/>
                  <a:pt x="26" y="29"/>
                  <a:pt x="19" y="31"/>
                </a:cubicBezTo>
                <a:cubicBezTo>
                  <a:pt x="16" y="33"/>
                  <a:pt x="12" y="32"/>
                  <a:pt x="9" y="30"/>
                </a:cubicBezTo>
                <a:cubicBezTo>
                  <a:pt x="5" y="28"/>
                  <a:pt x="3" y="26"/>
                  <a:pt x="1" y="22"/>
                </a:cubicBezTo>
                <a:cubicBezTo>
                  <a:pt x="0" y="18"/>
                  <a:pt x="0" y="14"/>
                  <a:pt x="2" y="10"/>
                </a:cubicBezTo>
                <a:cubicBezTo>
                  <a:pt x="3" y="7"/>
                  <a:pt x="7" y="4"/>
                  <a:pt x="11" y="3"/>
                </a:cubicBezTo>
                <a:cubicBezTo>
                  <a:pt x="19" y="0"/>
                  <a:pt x="28" y="5"/>
                  <a:pt x="30" y="1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8" name="Google Shape;11078;p247"/>
          <p:cNvSpPr/>
          <p:nvPr/>
        </p:nvSpPr>
        <p:spPr>
          <a:xfrm>
            <a:off x="8603773" y="2446220"/>
            <a:ext cx="230188" cy="227013"/>
          </a:xfrm>
          <a:custGeom>
            <a:rect b="b" l="l" r="r" t="t"/>
            <a:pathLst>
              <a:path extrusionOk="0" h="31" w="32">
                <a:moveTo>
                  <a:pt x="31" y="16"/>
                </a:moveTo>
                <a:cubicBezTo>
                  <a:pt x="30" y="24"/>
                  <a:pt x="23" y="31"/>
                  <a:pt x="16" y="30"/>
                </a:cubicBezTo>
                <a:cubicBezTo>
                  <a:pt x="9" y="31"/>
                  <a:pt x="2" y="24"/>
                  <a:pt x="1" y="16"/>
                </a:cubicBezTo>
                <a:cubicBezTo>
                  <a:pt x="0" y="8"/>
                  <a:pt x="7" y="1"/>
                  <a:pt x="16" y="0"/>
                </a:cubicBezTo>
                <a:cubicBezTo>
                  <a:pt x="25" y="1"/>
                  <a:pt x="32" y="8"/>
                  <a:pt x="31"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79" name="Google Shape;11079;p247"/>
          <p:cNvSpPr/>
          <p:nvPr/>
        </p:nvSpPr>
        <p:spPr>
          <a:xfrm>
            <a:off x="8921273" y="2482733"/>
            <a:ext cx="223838" cy="241300"/>
          </a:xfrm>
          <a:custGeom>
            <a:rect b="b" l="l" r="r" t="t"/>
            <a:pathLst>
              <a:path extrusionOk="0" h="33" w="31">
                <a:moveTo>
                  <a:pt x="30" y="22"/>
                </a:moveTo>
                <a:cubicBezTo>
                  <a:pt x="28" y="26"/>
                  <a:pt x="26" y="28"/>
                  <a:pt x="22" y="30"/>
                </a:cubicBezTo>
                <a:cubicBezTo>
                  <a:pt x="19" y="32"/>
                  <a:pt x="15" y="33"/>
                  <a:pt x="12" y="31"/>
                </a:cubicBezTo>
                <a:cubicBezTo>
                  <a:pt x="5" y="29"/>
                  <a:pt x="0" y="22"/>
                  <a:pt x="1" y="14"/>
                </a:cubicBezTo>
                <a:cubicBezTo>
                  <a:pt x="3" y="5"/>
                  <a:pt x="12" y="0"/>
                  <a:pt x="20" y="3"/>
                </a:cubicBezTo>
                <a:cubicBezTo>
                  <a:pt x="24" y="4"/>
                  <a:pt x="28" y="7"/>
                  <a:pt x="29" y="10"/>
                </a:cubicBezTo>
                <a:cubicBezTo>
                  <a:pt x="31" y="14"/>
                  <a:pt x="31" y="18"/>
                  <a:pt x="30"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80" name="Google Shape;11080;p247"/>
          <p:cNvSpPr/>
          <p:nvPr/>
        </p:nvSpPr>
        <p:spPr>
          <a:xfrm>
            <a:off x="9210198" y="2606558"/>
            <a:ext cx="244475" cy="249238"/>
          </a:xfrm>
          <a:custGeom>
            <a:rect b="b" l="l" r="r" t="t"/>
            <a:pathLst>
              <a:path extrusionOk="0" h="34" w="34">
                <a:moveTo>
                  <a:pt x="30" y="25"/>
                </a:moveTo>
                <a:cubicBezTo>
                  <a:pt x="25" y="32"/>
                  <a:pt x="16" y="34"/>
                  <a:pt x="10" y="30"/>
                </a:cubicBezTo>
                <a:cubicBezTo>
                  <a:pt x="3" y="27"/>
                  <a:pt x="0" y="18"/>
                  <a:pt x="4" y="10"/>
                </a:cubicBezTo>
                <a:cubicBezTo>
                  <a:pt x="7" y="3"/>
                  <a:pt x="16" y="0"/>
                  <a:pt x="24" y="4"/>
                </a:cubicBezTo>
                <a:cubicBezTo>
                  <a:pt x="32" y="8"/>
                  <a:pt x="34" y="18"/>
                  <a:pt x="30"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81" name="Google Shape;11081;p247"/>
          <p:cNvSpPr/>
          <p:nvPr/>
        </p:nvSpPr>
        <p:spPr>
          <a:xfrm>
            <a:off x="9476898" y="2782770"/>
            <a:ext cx="246063" cy="247650"/>
          </a:xfrm>
          <a:custGeom>
            <a:rect b="b" l="l" r="r" t="t"/>
            <a:pathLst>
              <a:path extrusionOk="0" h="34" w="34">
                <a:moveTo>
                  <a:pt x="28" y="27"/>
                </a:moveTo>
                <a:cubicBezTo>
                  <a:pt x="23" y="33"/>
                  <a:pt x="14" y="34"/>
                  <a:pt x="8" y="30"/>
                </a:cubicBezTo>
                <a:cubicBezTo>
                  <a:pt x="2" y="25"/>
                  <a:pt x="0" y="16"/>
                  <a:pt x="5" y="9"/>
                </a:cubicBezTo>
                <a:cubicBezTo>
                  <a:pt x="10" y="2"/>
                  <a:pt x="19" y="0"/>
                  <a:pt x="26" y="6"/>
                </a:cubicBezTo>
                <a:cubicBezTo>
                  <a:pt x="33" y="11"/>
                  <a:pt x="34" y="21"/>
                  <a:pt x="28" y="2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82" name="Google Shape;11082;p247"/>
          <p:cNvSpPr/>
          <p:nvPr/>
        </p:nvSpPr>
        <p:spPr>
          <a:xfrm>
            <a:off x="9722961" y="3000258"/>
            <a:ext cx="238125" cy="241300"/>
          </a:xfrm>
          <a:custGeom>
            <a:rect b="b" l="l" r="r" t="t"/>
            <a:pathLst>
              <a:path extrusionOk="0" h="33" w="33">
                <a:moveTo>
                  <a:pt x="27" y="28"/>
                </a:moveTo>
                <a:cubicBezTo>
                  <a:pt x="21" y="33"/>
                  <a:pt x="11" y="33"/>
                  <a:pt x="6" y="28"/>
                </a:cubicBezTo>
                <a:cubicBezTo>
                  <a:pt x="0" y="22"/>
                  <a:pt x="0" y="13"/>
                  <a:pt x="6" y="7"/>
                </a:cubicBezTo>
                <a:cubicBezTo>
                  <a:pt x="11" y="1"/>
                  <a:pt x="21" y="0"/>
                  <a:pt x="27" y="6"/>
                </a:cubicBezTo>
                <a:cubicBezTo>
                  <a:pt x="33" y="12"/>
                  <a:pt x="33" y="22"/>
                  <a:pt x="27" y="2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1083" name="Google Shape;11083;p247"/>
          <p:cNvCxnSpPr/>
          <p:nvPr/>
        </p:nvCxnSpPr>
        <p:spPr>
          <a:xfrm rot="10800000">
            <a:off x="7600473" y="3343158"/>
            <a:ext cx="0" cy="269875"/>
          </a:xfrm>
          <a:prstGeom prst="straightConnector1">
            <a:avLst/>
          </a:prstGeom>
          <a:noFill/>
          <a:ln cap="flat" cmpd="sng" w="58725">
            <a:solidFill>
              <a:schemeClr val="accent2"/>
            </a:solidFill>
            <a:prstDash val="solid"/>
            <a:miter lim="800000"/>
            <a:headEnd len="med" w="med" type="none"/>
            <a:tailEnd len="med" w="med" type="none"/>
          </a:ln>
        </p:spPr>
      </p:cxnSp>
      <p:cxnSp>
        <p:nvCxnSpPr>
          <p:cNvPr id="11084" name="Google Shape;11084;p247"/>
          <p:cNvCxnSpPr/>
          <p:nvPr/>
        </p:nvCxnSpPr>
        <p:spPr>
          <a:xfrm rot="10800000">
            <a:off x="7600473" y="3051058"/>
            <a:ext cx="0" cy="292100"/>
          </a:xfrm>
          <a:prstGeom prst="straightConnector1">
            <a:avLst/>
          </a:prstGeom>
          <a:noFill/>
          <a:ln cap="flat" cmpd="sng" w="58725">
            <a:solidFill>
              <a:schemeClr val="accent4"/>
            </a:solidFill>
            <a:prstDash val="solid"/>
            <a:miter lim="800000"/>
            <a:headEnd len="med" w="med" type="none"/>
            <a:tailEnd len="med" w="med" type="none"/>
          </a:ln>
        </p:spPr>
      </p:cxnSp>
      <p:cxnSp>
        <p:nvCxnSpPr>
          <p:cNvPr id="11085" name="Google Shape;11085;p247"/>
          <p:cNvCxnSpPr/>
          <p:nvPr/>
        </p:nvCxnSpPr>
        <p:spPr>
          <a:xfrm rot="10800000">
            <a:off x="7838598" y="3343158"/>
            <a:ext cx="0" cy="393700"/>
          </a:xfrm>
          <a:prstGeom prst="straightConnector1">
            <a:avLst/>
          </a:prstGeom>
          <a:noFill/>
          <a:ln cap="flat" cmpd="sng" w="58725">
            <a:solidFill>
              <a:schemeClr val="accent2"/>
            </a:solidFill>
            <a:prstDash val="solid"/>
            <a:miter lim="800000"/>
            <a:headEnd len="med" w="med" type="none"/>
            <a:tailEnd len="med" w="med" type="none"/>
          </a:ln>
        </p:spPr>
      </p:cxnSp>
      <p:cxnSp>
        <p:nvCxnSpPr>
          <p:cNvPr id="11086" name="Google Shape;11086;p247"/>
          <p:cNvCxnSpPr/>
          <p:nvPr/>
        </p:nvCxnSpPr>
        <p:spPr>
          <a:xfrm rot="10800000">
            <a:off x="7838598" y="2876433"/>
            <a:ext cx="0" cy="466725"/>
          </a:xfrm>
          <a:prstGeom prst="straightConnector1">
            <a:avLst/>
          </a:prstGeom>
          <a:noFill/>
          <a:ln cap="flat" cmpd="sng" w="58725">
            <a:solidFill>
              <a:schemeClr val="accent4"/>
            </a:solidFill>
            <a:prstDash val="solid"/>
            <a:miter lim="800000"/>
            <a:headEnd len="med" w="med" type="none"/>
            <a:tailEnd len="med" w="med" type="none"/>
          </a:ln>
        </p:spPr>
      </p:cxnSp>
      <p:cxnSp>
        <p:nvCxnSpPr>
          <p:cNvPr id="11087" name="Google Shape;11087;p247"/>
          <p:cNvCxnSpPr/>
          <p:nvPr/>
        </p:nvCxnSpPr>
        <p:spPr>
          <a:xfrm rot="10800000">
            <a:off x="8105298" y="3343158"/>
            <a:ext cx="0" cy="554038"/>
          </a:xfrm>
          <a:prstGeom prst="straightConnector1">
            <a:avLst/>
          </a:prstGeom>
          <a:noFill/>
          <a:ln cap="flat" cmpd="sng" w="58725">
            <a:solidFill>
              <a:schemeClr val="accent2"/>
            </a:solidFill>
            <a:prstDash val="solid"/>
            <a:miter lim="800000"/>
            <a:headEnd len="med" w="med" type="none"/>
            <a:tailEnd len="med" w="med" type="none"/>
          </a:ln>
        </p:spPr>
      </p:cxnSp>
      <p:cxnSp>
        <p:nvCxnSpPr>
          <p:cNvPr id="11088" name="Google Shape;11088;p247"/>
          <p:cNvCxnSpPr/>
          <p:nvPr/>
        </p:nvCxnSpPr>
        <p:spPr>
          <a:xfrm rot="10800000">
            <a:off x="8105298" y="2716095"/>
            <a:ext cx="0" cy="627063"/>
          </a:xfrm>
          <a:prstGeom prst="straightConnector1">
            <a:avLst/>
          </a:prstGeom>
          <a:noFill/>
          <a:ln cap="flat" cmpd="sng" w="58725">
            <a:solidFill>
              <a:schemeClr val="accent4"/>
            </a:solidFill>
            <a:prstDash val="solid"/>
            <a:miter lim="800000"/>
            <a:headEnd len="med" w="med" type="none"/>
            <a:tailEnd len="med" w="med" type="none"/>
          </a:ln>
        </p:spPr>
      </p:cxnSp>
      <p:cxnSp>
        <p:nvCxnSpPr>
          <p:cNvPr id="11089" name="Google Shape;11089;p247"/>
          <p:cNvCxnSpPr/>
          <p:nvPr/>
        </p:nvCxnSpPr>
        <p:spPr>
          <a:xfrm rot="10800000">
            <a:off x="8402161" y="3343158"/>
            <a:ext cx="0" cy="663575"/>
          </a:xfrm>
          <a:prstGeom prst="straightConnector1">
            <a:avLst/>
          </a:prstGeom>
          <a:noFill/>
          <a:ln cap="flat" cmpd="sng" w="58725">
            <a:solidFill>
              <a:schemeClr val="accent2"/>
            </a:solidFill>
            <a:prstDash val="solid"/>
            <a:miter lim="800000"/>
            <a:headEnd len="med" w="med" type="none"/>
            <a:tailEnd len="med" w="med" type="none"/>
          </a:ln>
        </p:spPr>
      </p:cxnSp>
      <p:cxnSp>
        <p:nvCxnSpPr>
          <p:cNvPr id="11090" name="Google Shape;11090;p247"/>
          <p:cNvCxnSpPr/>
          <p:nvPr/>
        </p:nvCxnSpPr>
        <p:spPr>
          <a:xfrm rot="10800000">
            <a:off x="8402161" y="2606558"/>
            <a:ext cx="0" cy="736600"/>
          </a:xfrm>
          <a:prstGeom prst="straightConnector1">
            <a:avLst/>
          </a:prstGeom>
          <a:noFill/>
          <a:ln cap="flat" cmpd="sng" w="58725">
            <a:solidFill>
              <a:schemeClr val="accent4"/>
            </a:solidFill>
            <a:prstDash val="solid"/>
            <a:miter lim="800000"/>
            <a:headEnd len="med" w="med" type="none"/>
            <a:tailEnd len="med" w="med" type="none"/>
          </a:ln>
        </p:spPr>
      </p:cxnSp>
      <p:cxnSp>
        <p:nvCxnSpPr>
          <p:cNvPr id="11091" name="Google Shape;11091;p247"/>
          <p:cNvCxnSpPr/>
          <p:nvPr/>
        </p:nvCxnSpPr>
        <p:spPr>
          <a:xfrm rot="10800000">
            <a:off x="8719661" y="3343158"/>
            <a:ext cx="0" cy="728663"/>
          </a:xfrm>
          <a:prstGeom prst="straightConnector1">
            <a:avLst/>
          </a:prstGeom>
          <a:noFill/>
          <a:ln cap="flat" cmpd="sng" w="58725">
            <a:solidFill>
              <a:schemeClr val="accent2"/>
            </a:solidFill>
            <a:prstDash val="solid"/>
            <a:miter lim="800000"/>
            <a:headEnd len="med" w="med" type="none"/>
            <a:tailEnd len="med" w="med" type="none"/>
          </a:ln>
        </p:spPr>
      </p:cxnSp>
      <p:cxnSp>
        <p:nvCxnSpPr>
          <p:cNvPr id="11092" name="Google Shape;11092;p247"/>
          <p:cNvCxnSpPr/>
          <p:nvPr/>
        </p:nvCxnSpPr>
        <p:spPr>
          <a:xfrm rot="10800000">
            <a:off x="8719661" y="2541470"/>
            <a:ext cx="0" cy="801688"/>
          </a:xfrm>
          <a:prstGeom prst="straightConnector1">
            <a:avLst/>
          </a:prstGeom>
          <a:noFill/>
          <a:ln cap="flat" cmpd="sng" w="58725">
            <a:solidFill>
              <a:schemeClr val="accent4"/>
            </a:solidFill>
            <a:prstDash val="solid"/>
            <a:miter lim="800000"/>
            <a:headEnd len="med" w="med" type="none"/>
            <a:tailEnd len="med" w="med" type="none"/>
          </a:ln>
        </p:spPr>
      </p:cxnSp>
      <p:cxnSp>
        <p:nvCxnSpPr>
          <p:cNvPr id="11093" name="Google Shape;11093;p247"/>
          <p:cNvCxnSpPr/>
          <p:nvPr/>
        </p:nvCxnSpPr>
        <p:spPr>
          <a:xfrm rot="10800000">
            <a:off x="9037161" y="3343158"/>
            <a:ext cx="0" cy="706438"/>
          </a:xfrm>
          <a:prstGeom prst="straightConnector1">
            <a:avLst/>
          </a:prstGeom>
          <a:noFill/>
          <a:ln cap="flat" cmpd="sng" w="58725">
            <a:solidFill>
              <a:schemeClr val="accent2"/>
            </a:solidFill>
            <a:prstDash val="solid"/>
            <a:miter lim="800000"/>
            <a:headEnd len="med" w="med" type="none"/>
            <a:tailEnd len="med" w="med" type="none"/>
          </a:ln>
        </p:spPr>
      </p:cxnSp>
      <p:cxnSp>
        <p:nvCxnSpPr>
          <p:cNvPr id="11094" name="Google Shape;11094;p247"/>
          <p:cNvCxnSpPr/>
          <p:nvPr/>
        </p:nvCxnSpPr>
        <p:spPr>
          <a:xfrm rot="10800000">
            <a:off x="9037161" y="2555758"/>
            <a:ext cx="0" cy="787400"/>
          </a:xfrm>
          <a:prstGeom prst="straightConnector1">
            <a:avLst/>
          </a:prstGeom>
          <a:noFill/>
          <a:ln cap="flat" cmpd="sng" w="58725">
            <a:solidFill>
              <a:schemeClr val="accent4"/>
            </a:solidFill>
            <a:prstDash val="solid"/>
            <a:miter lim="800000"/>
            <a:headEnd len="med" w="med" type="none"/>
            <a:tailEnd len="med" w="med" type="none"/>
          </a:ln>
        </p:spPr>
      </p:cxnSp>
      <p:cxnSp>
        <p:nvCxnSpPr>
          <p:cNvPr id="11095" name="Google Shape;11095;p247"/>
          <p:cNvCxnSpPr/>
          <p:nvPr/>
        </p:nvCxnSpPr>
        <p:spPr>
          <a:xfrm rot="10800000">
            <a:off x="9332436" y="3343158"/>
            <a:ext cx="0" cy="604838"/>
          </a:xfrm>
          <a:prstGeom prst="straightConnector1">
            <a:avLst/>
          </a:prstGeom>
          <a:noFill/>
          <a:ln cap="flat" cmpd="sng" w="58725">
            <a:solidFill>
              <a:schemeClr val="accent2"/>
            </a:solidFill>
            <a:prstDash val="solid"/>
            <a:miter lim="800000"/>
            <a:headEnd len="med" w="med" type="none"/>
            <a:tailEnd len="med" w="med" type="none"/>
          </a:ln>
        </p:spPr>
      </p:cxnSp>
      <p:cxnSp>
        <p:nvCxnSpPr>
          <p:cNvPr id="11096" name="Google Shape;11096;p247"/>
          <p:cNvCxnSpPr/>
          <p:nvPr/>
        </p:nvCxnSpPr>
        <p:spPr>
          <a:xfrm rot="10800000">
            <a:off x="9332436" y="2760545"/>
            <a:ext cx="0" cy="582613"/>
          </a:xfrm>
          <a:prstGeom prst="straightConnector1">
            <a:avLst/>
          </a:prstGeom>
          <a:noFill/>
          <a:ln cap="flat" cmpd="sng" w="58725">
            <a:solidFill>
              <a:schemeClr val="accent4"/>
            </a:solidFill>
            <a:prstDash val="solid"/>
            <a:miter lim="800000"/>
            <a:headEnd len="med" w="med" type="none"/>
            <a:tailEnd len="med" w="med" type="none"/>
          </a:ln>
        </p:spPr>
      </p:cxnSp>
      <p:cxnSp>
        <p:nvCxnSpPr>
          <p:cNvPr id="11097" name="Google Shape;11097;p247"/>
          <p:cNvCxnSpPr/>
          <p:nvPr/>
        </p:nvCxnSpPr>
        <p:spPr>
          <a:xfrm rot="10800000">
            <a:off x="9599136" y="3336808"/>
            <a:ext cx="0" cy="517525"/>
          </a:xfrm>
          <a:prstGeom prst="straightConnector1">
            <a:avLst/>
          </a:prstGeom>
          <a:noFill/>
          <a:ln cap="flat" cmpd="sng" w="58725">
            <a:solidFill>
              <a:schemeClr val="accent2"/>
            </a:solidFill>
            <a:prstDash val="solid"/>
            <a:miter lim="800000"/>
            <a:headEnd len="med" w="med" type="none"/>
            <a:tailEnd len="med" w="med" type="none"/>
          </a:ln>
        </p:spPr>
      </p:cxnSp>
      <p:cxnSp>
        <p:nvCxnSpPr>
          <p:cNvPr id="11098" name="Google Shape;11098;p247"/>
          <p:cNvCxnSpPr/>
          <p:nvPr/>
        </p:nvCxnSpPr>
        <p:spPr>
          <a:xfrm rot="10800000">
            <a:off x="9599136" y="2839920"/>
            <a:ext cx="0" cy="496888"/>
          </a:xfrm>
          <a:prstGeom prst="straightConnector1">
            <a:avLst/>
          </a:prstGeom>
          <a:noFill/>
          <a:ln cap="flat" cmpd="sng" w="58725">
            <a:solidFill>
              <a:schemeClr val="accent4"/>
            </a:solidFill>
            <a:prstDash val="solid"/>
            <a:miter lim="800000"/>
            <a:headEnd len="med" w="med" type="none"/>
            <a:tailEnd len="med" w="med" type="none"/>
          </a:ln>
        </p:spPr>
      </p:cxnSp>
      <p:cxnSp>
        <p:nvCxnSpPr>
          <p:cNvPr id="11099" name="Google Shape;11099;p247"/>
          <p:cNvCxnSpPr/>
          <p:nvPr/>
        </p:nvCxnSpPr>
        <p:spPr>
          <a:xfrm rot="10800000">
            <a:off x="9837261" y="3343158"/>
            <a:ext cx="0" cy="298450"/>
          </a:xfrm>
          <a:prstGeom prst="straightConnector1">
            <a:avLst/>
          </a:prstGeom>
          <a:noFill/>
          <a:ln cap="flat" cmpd="sng" w="58725">
            <a:solidFill>
              <a:schemeClr val="accent2"/>
            </a:solidFill>
            <a:prstDash val="solid"/>
            <a:miter lim="800000"/>
            <a:headEnd len="med" w="med" type="none"/>
            <a:tailEnd len="med" w="med" type="none"/>
          </a:ln>
        </p:spPr>
      </p:cxnSp>
      <p:cxnSp>
        <p:nvCxnSpPr>
          <p:cNvPr id="11100" name="Google Shape;11100;p247"/>
          <p:cNvCxnSpPr/>
          <p:nvPr/>
        </p:nvCxnSpPr>
        <p:spPr>
          <a:xfrm rot="10800000">
            <a:off x="9837261" y="3087570"/>
            <a:ext cx="0" cy="255588"/>
          </a:xfrm>
          <a:prstGeom prst="straightConnector1">
            <a:avLst/>
          </a:prstGeom>
          <a:noFill/>
          <a:ln cap="flat" cmpd="sng" w="58725">
            <a:solidFill>
              <a:schemeClr val="accent4"/>
            </a:solidFill>
            <a:prstDash val="solid"/>
            <a:miter lim="800000"/>
            <a:headEnd len="med" w="med" type="none"/>
            <a:tailEnd len="med" w="med" type="none"/>
          </a:ln>
        </p:spPr>
      </p:cxnSp>
      <p:sp>
        <p:nvSpPr>
          <p:cNvPr id="11101" name="Google Shape;11101;p247"/>
          <p:cNvSpPr/>
          <p:nvPr/>
        </p:nvSpPr>
        <p:spPr>
          <a:xfrm>
            <a:off x="9938861" y="3211395"/>
            <a:ext cx="238125" cy="241300"/>
          </a:xfrm>
          <a:custGeom>
            <a:rect b="b" l="l" r="r" t="t"/>
            <a:pathLst>
              <a:path extrusionOk="0" h="33" w="33">
                <a:moveTo>
                  <a:pt x="27" y="28"/>
                </a:moveTo>
                <a:cubicBezTo>
                  <a:pt x="20" y="33"/>
                  <a:pt x="11" y="33"/>
                  <a:pt x="6" y="28"/>
                </a:cubicBezTo>
                <a:cubicBezTo>
                  <a:pt x="0" y="22"/>
                  <a:pt x="0" y="13"/>
                  <a:pt x="5" y="7"/>
                </a:cubicBezTo>
                <a:cubicBezTo>
                  <a:pt x="11" y="1"/>
                  <a:pt x="21" y="0"/>
                  <a:pt x="27" y="6"/>
                </a:cubicBezTo>
                <a:cubicBezTo>
                  <a:pt x="33" y="12"/>
                  <a:pt x="33" y="22"/>
                  <a:pt x="27" y="2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102" name="Google Shape;11102;p247"/>
          <p:cNvSpPr txBox="1"/>
          <p:nvPr/>
        </p:nvSpPr>
        <p:spPr>
          <a:xfrm>
            <a:off x="2084356" y="4779825"/>
            <a:ext cx="2349569" cy="831209"/>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chemeClr val="dk2"/>
              </a:buClr>
              <a:buSzPts val="1400"/>
              <a:buFont typeface="Arial"/>
              <a:buNone/>
            </a:pPr>
            <a:r>
              <a:rPr lang="en-US" sz="1400">
                <a:solidFill>
                  <a:schemeClr val="dk2"/>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1103" name="Google Shape;11103;p247"/>
          <p:cNvSpPr txBox="1"/>
          <p:nvPr/>
        </p:nvSpPr>
        <p:spPr>
          <a:xfrm>
            <a:off x="2502509" y="4447399"/>
            <a:ext cx="1536190"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800">
                <a:solidFill>
                  <a:schemeClr val="dk2"/>
                </a:solidFill>
                <a:latin typeface="Lato Light"/>
                <a:ea typeface="Lato Light"/>
                <a:cs typeface="Lato Light"/>
                <a:sym typeface="Lato Light"/>
              </a:rPr>
              <a:t>Power saving</a:t>
            </a:r>
            <a:endParaRPr sz="1800">
              <a:solidFill>
                <a:schemeClr val="dk2"/>
              </a:solidFill>
              <a:latin typeface="Lato Light"/>
              <a:ea typeface="Lato Light"/>
              <a:cs typeface="Lato Light"/>
              <a:sym typeface="Lato Light"/>
            </a:endParaRPr>
          </a:p>
        </p:txBody>
      </p:sp>
      <p:sp>
        <p:nvSpPr>
          <p:cNvPr id="11104" name="Google Shape;11104;p247"/>
          <p:cNvSpPr txBox="1"/>
          <p:nvPr/>
        </p:nvSpPr>
        <p:spPr>
          <a:xfrm>
            <a:off x="4766145" y="4785621"/>
            <a:ext cx="2349569" cy="831209"/>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chemeClr val="dk2"/>
              </a:buClr>
              <a:buSzPts val="1400"/>
              <a:buFont typeface="Arial"/>
              <a:buNone/>
            </a:pPr>
            <a:r>
              <a:rPr lang="en-US" sz="1400">
                <a:solidFill>
                  <a:schemeClr val="dk2"/>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1105" name="Google Shape;11105;p247"/>
          <p:cNvSpPr txBox="1"/>
          <p:nvPr/>
        </p:nvSpPr>
        <p:spPr>
          <a:xfrm>
            <a:off x="5184298" y="4453195"/>
            <a:ext cx="1536190"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800">
                <a:solidFill>
                  <a:schemeClr val="dk2"/>
                </a:solidFill>
                <a:latin typeface="Lato Light"/>
                <a:ea typeface="Lato Light"/>
                <a:cs typeface="Lato Light"/>
                <a:sym typeface="Lato Light"/>
              </a:rPr>
              <a:t>Power saving</a:t>
            </a:r>
            <a:endParaRPr sz="1800">
              <a:solidFill>
                <a:schemeClr val="dk2"/>
              </a:solidFill>
              <a:latin typeface="Lato Light"/>
              <a:ea typeface="Lato Light"/>
              <a:cs typeface="Lato Light"/>
              <a:sym typeface="Lato Light"/>
            </a:endParaRPr>
          </a:p>
        </p:txBody>
      </p:sp>
      <p:sp>
        <p:nvSpPr>
          <p:cNvPr id="11106" name="Google Shape;11106;p247"/>
          <p:cNvSpPr txBox="1"/>
          <p:nvPr/>
        </p:nvSpPr>
        <p:spPr>
          <a:xfrm>
            <a:off x="7500330" y="4778469"/>
            <a:ext cx="2349569" cy="831209"/>
          </a:xfrm>
          <a:prstGeom prst="rect">
            <a:avLst/>
          </a:prstGeom>
          <a:noFill/>
          <a:ln>
            <a:noFill/>
          </a:ln>
        </p:spPr>
        <p:txBody>
          <a:bodyPr anchorCtr="0" anchor="t" bIns="45700" lIns="91425" spcFirstLastPara="1" rIns="91425" wrap="square" tIns="45700">
            <a:noAutofit/>
          </a:bodyPr>
          <a:lstStyle/>
          <a:p>
            <a:pPr indent="0" lvl="0" marL="0" marR="0" rtl="0" algn="ctr">
              <a:lnSpc>
                <a:spcPct val="110000"/>
              </a:lnSpc>
              <a:spcBef>
                <a:spcPts val="0"/>
              </a:spcBef>
              <a:spcAft>
                <a:spcPts val="0"/>
              </a:spcAft>
              <a:buClr>
                <a:schemeClr val="dk2"/>
              </a:buClr>
              <a:buSzPts val="1400"/>
              <a:buFont typeface="Arial"/>
              <a:buNone/>
            </a:pPr>
            <a:r>
              <a:rPr lang="en-US" sz="1400">
                <a:solidFill>
                  <a:schemeClr val="dk2"/>
                </a:solidFill>
                <a:latin typeface="Open Sans Light"/>
                <a:ea typeface="Open Sans Light"/>
                <a:cs typeface="Open Sans Light"/>
                <a:sym typeface="Open Sans Light"/>
              </a:rPr>
              <a:t>Lorem ipsum dolor sit dudu amet, consectetur adipiscing elit. </a:t>
            </a:r>
            <a:endParaRPr sz="1400">
              <a:solidFill>
                <a:schemeClr val="dk1"/>
              </a:solidFill>
              <a:latin typeface="Lato Light"/>
              <a:ea typeface="Lato Light"/>
              <a:cs typeface="Lato Light"/>
              <a:sym typeface="Lato Light"/>
            </a:endParaRPr>
          </a:p>
        </p:txBody>
      </p:sp>
      <p:sp>
        <p:nvSpPr>
          <p:cNvPr id="11107" name="Google Shape;11107;p247"/>
          <p:cNvSpPr txBox="1"/>
          <p:nvPr/>
        </p:nvSpPr>
        <p:spPr>
          <a:xfrm>
            <a:off x="7918483" y="4446043"/>
            <a:ext cx="1536190" cy="369332"/>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800">
                <a:solidFill>
                  <a:schemeClr val="dk2"/>
                </a:solidFill>
                <a:latin typeface="Lato Light"/>
                <a:ea typeface="Lato Light"/>
                <a:cs typeface="Lato Light"/>
                <a:sym typeface="Lato Light"/>
              </a:rPr>
              <a:t>Power saving</a:t>
            </a:r>
            <a:endParaRPr sz="1800">
              <a:solidFill>
                <a:schemeClr val="dk2"/>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103"/>
                                        </p:tgtEl>
                                        <p:attrNameLst>
                                          <p:attrName>style.visibility</p:attrName>
                                        </p:attrNameLst>
                                      </p:cBhvr>
                                      <p:to>
                                        <p:strVal val="visible"/>
                                      </p:to>
                                    </p:set>
                                    <p:animEffect filter="fade" transition="in">
                                      <p:cBhvr>
                                        <p:cTn dur="500"/>
                                        <p:tgtEl>
                                          <p:spTgt spid="11103"/>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11105"/>
                                        </p:tgtEl>
                                        <p:attrNameLst>
                                          <p:attrName>style.visibility</p:attrName>
                                        </p:attrNameLst>
                                      </p:cBhvr>
                                      <p:to>
                                        <p:strVal val="visible"/>
                                      </p:to>
                                    </p:set>
                                    <p:animEffect filter="fade" transition="in">
                                      <p:cBhvr>
                                        <p:cTn dur="500"/>
                                        <p:tgtEl>
                                          <p:spTgt spid="1110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107"/>
                                        </p:tgtEl>
                                        <p:attrNameLst>
                                          <p:attrName>style.visibility</p:attrName>
                                        </p:attrNameLst>
                                      </p:cBhvr>
                                      <p:to>
                                        <p:strVal val="visible"/>
                                      </p:to>
                                    </p:set>
                                    <p:animEffect filter="fade" transition="in">
                                      <p:cBhvr>
                                        <p:cTn dur="500"/>
                                        <p:tgtEl>
                                          <p:spTgt spid="1110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444" name="Shape 1444"/>
        <p:cNvGrpSpPr/>
        <p:nvPr/>
      </p:nvGrpSpPr>
      <p:grpSpPr>
        <a:xfrm>
          <a:off x="0" y="0"/>
          <a:ext cx="0" cy="0"/>
          <a:chOff x="0" y="0"/>
          <a:chExt cx="0" cy="0"/>
        </a:xfrm>
      </p:grpSpPr>
      <p:sp>
        <p:nvSpPr>
          <p:cNvPr id="1445" name="Google Shape;1445;p9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446" name="Google Shape;1446;p9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447" name="Google Shape;1447;p9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448" name="Google Shape;1448;p95"/>
          <p:cNvGrpSpPr/>
          <p:nvPr/>
        </p:nvGrpSpPr>
        <p:grpSpPr>
          <a:xfrm>
            <a:off x="4017783" y="1916231"/>
            <a:ext cx="3859044" cy="4137446"/>
            <a:chOff x="9552938" y="3145923"/>
            <a:chExt cx="5271774" cy="6090708"/>
          </a:xfrm>
        </p:grpSpPr>
        <p:sp>
          <p:nvSpPr>
            <p:cNvPr id="1449" name="Google Shape;1449;p95"/>
            <p:cNvSpPr/>
            <p:nvPr/>
          </p:nvSpPr>
          <p:spPr>
            <a:xfrm>
              <a:off x="9552938" y="4665426"/>
              <a:ext cx="2635887" cy="3047470"/>
            </a:xfrm>
            <a:custGeom>
              <a:rect b="b" l="l" r="r" t="t"/>
              <a:pathLst>
                <a:path extrusionOk="0" h="3177" w="2750">
                  <a:moveTo>
                    <a:pt x="0" y="0"/>
                  </a:moveTo>
                  <a:lnTo>
                    <a:pt x="0" y="0"/>
                  </a:lnTo>
                  <a:cubicBezTo>
                    <a:pt x="0" y="0"/>
                    <a:pt x="320" y="683"/>
                    <a:pt x="320" y="1569"/>
                  </a:cubicBezTo>
                  <a:cubicBezTo>
                    <a:pt x="320" y="2456"/>
                    <a:pt x="0" y="3176"/>
                    <a:pt x="0" y="3176"/>
                  </a:cubicBezTo>
                  <a:cubicBezTo>
                    <a:pt x="2749" y="1589"/>
                    <a:pt x="2749" y="1589"/>
                    <a:pt x="2749" y="1589"/>
                  </a:cubicBezTo>
                  <a:cubicBezTo>
                    <a:pt x="0" y="0"/>
                    <a:pt x="0" y="0"/>
                    <a:pt x="0" y="0"/>
                  </a:cubicBezTo>
                </a:path>
              </a:pathLst>
            </a:custGeom>
            <a:solidFill>
              <a:schemeClr val="accent6"/>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0" name="Google Shape;1450;p95"/>
            <p:cNvSpPr/>
            <p:nvPr/>
          </p:nvSpPr>
          <p:spPr>
            <a:xfrm>
              <a:off x="12188825" y="4665426"/>
              <a:ext cx="2635887" cy="3047470"/>
            </a:xfrm>
            <a:custGeom>
              <a:rect b="b" l="l" r="r" t="t"/>
              <a:pathLst>
                <a:path extrusionOk="0" h="3177" w="2751">
                  <a:moveTo>
                    <a:pt x="2750" y="3176"/>
                  </a:moveTo>
                  <a:lnTo>
                    <a:pt x="2750" y="3176"/>
                  </a:lnTo>
                  <a:cubicBezTo>
                    <a:pt x="2750" y="3176"/>
                    <a:pt x="2429" y="2493"/>
                    <a:pt x="2429" y="1607"/>
                  </a:cubicBezTo>
                  <a:cubicBezTo>
                    <a:pt x="2429" y="720"/>
                    <a:pt x="2750" y="0"/>
                    <a:pt x="2750" y="0"/>
                  </a:cubicBezTo>
                  <a:cubicBezTo>
                    <a:pt x="0" y="1587"/>
                    <a:pt x="0" y="1587"/>
                    <a:pt x="0" y="1587"/>
                  </a:cubicBezTo>
                  <a:cubicBezTo>
                    <a:pt x="2750" y="3176"/>
                    <a:pt x="2750" y="3176"/>
                    <a:pt x="2750" y="3176"/>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1" name="Google Shape;1451;p95"/>
            <p:cNvSpPr/>
            <p:nvPr/>
          </p:nvSpPr>
          <p:spPr>
            <a:xfrm>
              <a:off x="9552938" y="6193393"/>
              <a:ext cx="2635887" cy="3043238"/>
            </a:xfrm>
            <a:custGeom>
              <a:rect b="b" l="l" r="r" t="t"/>
              <a:pathLst>
                <a:path extrusionOk="0" h="3175" w="2750">
                  <a:moveTo>
                    <a:pt x="0" y="1587"/>
                  </a:moveTo>
                  <a:lnTo>
                    <a:pt x="0" y="1587"/>
                  </a:lnTo>
                  <a:cubicBezTo>
                    <a:pt x="0" y="1587"/>
                    <a:pt x="751" y="1651"/>
                    <a:pt x="1518" y="2093"/>
                  </a:cubicBezTo>
                  <a:cubicBezTo>
                    <a:pt x="2287" y="2537"/>
                    <a:pt x="2749" y="3174"/>
                    <a:pt x="2749" y="3174"/>
                  </a:cubicBezTo>
                  <a:cubicBezTo>
                    <a:pt x="2749" y="0"/>
                    <a:pt x="2749" y="0"/>
                    <a:pt x="2749" y="0"/>
                  </a:cubicBezTo>
                  <a:cubicBezTo>
                    <a:pt x="0" y="1587"/>
                    <a:pt x="0" y="1587"/>
                    <a:pt x="0" y="1587"/>
                  </a:cubicBezTo>
                </a:path>
              </a:pathLst>
            </a:custGeom>
            <a:solidFill>
              <a:srgbClr val="ACB8CA"/>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2" name="Google Shape;1452;p95"/>
            <p:cNvSpPr/>
            <p:nvPr/>
          </p:nvSpPr>
          <p:spPr>
            <a:xfrm>
              <a:off x="12188825" y="3145923"/>
              <a:ext cx="2635887" cy="3043238"/>
            </a:xfrm>
            <a:custGeom>
              <a:rect b="b" l="l" r="r" t="t"/>
              <a:pathLst>
                <a:path extrusionOk="0" h="3175" w="2751">
                  <a:moveTo>
                    <a:pt x="2750" y="1587"/>
                  </a:moveTo>
                  <a:lnTo>
                    <a:pt x="2750" y="1587"/>
                  </a:lnTo>
                  <a:cubicBezTo>
                    <a:pt x="2750" y="1587"/>
                    <a:pt x="2001" y="1523"/>
                    <a:pt x="1231" y="1081"/>
                  </a:cubicBezTo>
                  <a:cubicBezTo>
                    <a:pt x="464" y="637"/>
                    <a:pt x="0" y="0"/>
                    <a:pt x="0" y="0"/>
                  </a:cubicBezTo>
                  <a:cubicBezTo>
                    <a:pt x="0" y="3174"/>
                    <a:pt x="0" y="3174"/>
                    <a:pt x="0" y="3174"/>
                  </a:cubicBezTo>
                  <a:cubicBezTo>
                    <a:pt x="2750" y="1587"/>
                    <a:pt x="2750" y="1587"/>
                    <a:pt x="2750" y="1587"/>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3" name="Google Shape;1453;p95"/>
            <p:cNvSpPr/>
            <p:nvPr/>
          </p:nvSpPr>
          <p:spPr>
            <a:xfrm>
              <a:off x="12188825" y="6189161"/>
              <a:ext cx="2635887" cy="3043238"/>
            </a:xfrm>
            <a:custGeom>
              <a:rect b="b" l="l" r="r" t="t"/>
              <a:pathLst>
                <a:path extrusionOk="0" h="3177" w="2751">
                  <a:moveTo>
                    <a:pt x="0" y="3176"/>
                  </a:moveTo>
                  <a:lnTo>
                    <a:pt x="0" y="3176"/>
                  </a:lnTo>
                  <a:cubicBezTo>
                    <a:pt x="0" y="3176"/>
                    <a:pt x="431" y="2557"/>
                    <a:pt x="1199" y="2115"/>
                  </a:cubicBezTo>
                  <a:cubicBezTo>
                    <a:pt x="1968" y="1671"/>
                    <a:pt x="2750" y="1589"/>
                    <a:pt x="2750" y="1589"/>
                  </a:cubicBezTo>
                  <a:cubicBezTo>
                    <a:pt x="0" y="0"/>
                    <a:pt x="0" y="0"/>
                    <a:pt x="0" y="0"/>
                  </a:cubicBezTo>
                  <a:cubicBezTo>
                    <a:pt x="0" y="3176"/>
                    <a:pt x="0" y="3176"/>
                    <a:pt x="0" y="3176"/>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4" name="Google Shape;1454;p95"/>
            <p:cNvSpPr/>
            <p:nvPr/>
          </p:nvSpPr>
          <p:spPr>
            <a:xfrm>
              <a:off x="9552938" y="3145923"/>
              <a:ext cx="2635887" cy="3043238"/>
            </a:xfrm>
            <a:custGeom>
              <a:rect b="b" l="l" r="r" t="t"/>
              <a:pathLst>
                <a:path extrusionOk="0" h="3177" w="2750">
                  <a:moveTo>
                    <a:pt x="2749" y="0"/>
                  </a:moveTo>
                  <a:lnTo>
                    <a:pt x="2749" y="0"/>
                  </a:lnTo>
                  <a:cubicBezTo>
                    <a:pt x="2749" y="0"/>
                    <a:pt x="2318" y="619"/>
                    <a:pt x="1551" y="1061"/>
                  </a:cubicBezTo>
                  <a:cubicBezTo>
                    <a:pt x="782" y="1505"/>
                    <a:pt x="0" y="1587"/>
                    <a:pt x="0" y="1587"/>
                  </a:cubicBezTo>
                  <a:cubicBezTo>
                    <a:pt x="2749" y="3176"/>
                    <a:pt x="2749" y="3176"/>
                    <a:pt x="2749" y="3176"/>
                  </a:cubicBezTo>
                  <a:cubicBezTo>
                    <a:pt x="2749" y="0"/>
                    <a:pt x="2749" y="0"/>
                    <a:pt x="2749"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455" name="Google Shape;1455;p95"/>
          <p:cNvGrpSpPr/>
          <p:nvPr/>
        </p:nvGrpSpPr>
        <p:grpSpPr>
          <a:xfrm>
            <a:off x="4525305" y="2460365"/>
            <a:ext cx="2844000" cy="3049178"/>
            <a:chOff x="9552938" y="3145923"/>
            <a:chExt cx="5271774" cy="6090708"/>
          </a:xfrm>
        </p:grpSpPr>
        <p:sp>
          <p:nvSpPr>
            <p:cNvPr id="1456" name="Google Shape;1456;p95"/>
            <p:cNvSpPr/>
            <p:nvPr/>
          </p:nvSpPr>
          <p:spPr>
            <a:xfrm>
              <a:off x="9552938" y="4665426"/>
              <a:ext cx="2635887" cy="3047470"/>
            </a:xfrm>
            <a:custGeom>
              <a:rect b="b" l="l" r="r" t="t"/>
              <a:pathLst>
                <a:path extrusionOk="0" h="3177" w="2750">
                  <a:moveTo>
                    <a:pt x="0" y="0"/>
                  </a:moveTo>
                  <a:lnTo>
                    <a:pt x="0" y="0"/>
                  </a:lnTo>
                  <a:cubicBezTo>
                    <a:pt x="0" y="0"/>
                    <a:pt x="320" y="683"/>
                    <a:pt x="320" y="1569"/>
                  </a:cubicBezTo>
                  <a:cubicBezTo>
                    <a:pt x="320" y="2456"/>
                    <a:pt x="0" y="3176"/>
                    <a:pt x="0" y="3176"/>
                  </a:cubicBezTo>
                  <a:cubicBezTo>
                    <a:pt x="2749" y="1589"/>
                    <a:pt x="2749" y="1589"/>
                    <a:pt x="2749" y="1589"/>
                  </a:cubicBezTo>
                  <a:cubicBezTo>
                    <a:pt x="0" y="0"/>
                    <a:pt x="0" y="0"/>
                    <a:pt x="0" y="0"/>
                  </a:cubicBezTo>
                </a:path>
              </a:pathLst>
            </a:custGeom>
            <a:solidFill>
              <a:srgbClr val="333F4E"/>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7" name="Google Shape;1457;p95"/>
            <p:cNvSpPr/>
            <p:nvPr/>
          </p:nvSpPr>
          <p:spPr>
            <a:xfrm>
              <a:off x="12188825" y="4665426"/>
              <a:ext cx="2635887" cy="3047470"/>
            </a:xfrm>
            <a:custGeom>
              <a:rect b="b" l="l" r="r" t="t"/>
              <a:pathLst>
                <a:path extrusionOk="0" h="3177" w="2751">
                  <a:moveTo>
                    <a:pt x="2750" y="3176"/>
                  </a:moveTo>
                  <a:lnTo>
                    <a:pt x="2750" y="3176"/>
                  </a:lnTo>
                  <a:cubicBezTo>
                    <a:pt x="2750" y="3176"/>
                    <a:pt x="2429" y="2493"/>
                    <a:pt x="2429" y="1607"/>
                  </a:cubicBezTo>
                  <a:cubicBezTo>
                    <a:pt x="2429" y="720"/>
                    <a:pt x="2750" y="0"/>
                    <a:pt x="2750" y="0"/>
                  </a:cubicBezTo>
                  <a:cubicBezTo>
                    <a:pt x="0" y="1587"/>
                    <a:pt x="0" y="1587"/>
                    <a:pt x="0" y="1587"/>
                  </a:cubicBezTo>
                  <a:cubicBezTo>
                    <a:pt x="2750" y="3176"/>
                    <a:pt x="2750" y="3176"/>
                    <a:pt x="2750" y="3176"/>
                  </a:cubicBezTo>
                </a:path>
              </a:pathLst>
            </a:custGeom>
            <a:solidFill>
              <a:srgbClr val="C6760B"/>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8" name="Google Shape;1458;p95"/>
            <p:cNvSpPr/>
            <p:nvPr/>
          </p:nvSpPr>
          <p:spPr>
            <a:xfrm>
              <a:off x="9552938" y="6193393"/>
              <a:ext cx="2635887" cy="3043238"/>
            </a:xfrm>
            <a:custGeom>
              <a:rect b="b" l="l" r="r" t="t"/>
              <a:pathLst>
                <a:path extrusionOk="0" h="3175" w="2750">
                  <a:moveTo>
                    <a:pt x="0" y="1587"/>
                  </a:moveTo>
                  <a:lnTo>
                    <a:pt x="0" y="1587"/>
                  </a:lnTo>
                  <a:cubicBezTo>
                    <a:pt x="0" y="1587"/>
                    <a:pt x="751" y="1651"/>
                    <a:pt x="1518" y="2093"/>
                  </a:cubicBezTo>
                  <a:cubicBezTo>
                    <a:pt x="2287" y="2537"/>
                    <a:pt x="2749" y="3174"/>
                    <a:pt x="2749" y="3174"/>
                  </a:cubicBezTo>
                  <a:cubicBezTo>
                    <a:pt x="2749" y="0"/>
                    <a:pt x="2749" y="0"/>
                    <a:pt x="2749" y="0"/>
                  </a:cubicBezTo>
                  <a:cubicBezTo>
                    <a:pt x="0" y="1587"/>
                    <a:pt x="0" y="1587"/>
                    <a:pt x="0" y="1587"/>
                  </a:cubicBezTo>
                </a:path>
              </a:pathLst>
            </a:custGeom>
            <a:solidFill>
              <a:srgbClr val="8296B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59" name="Google Shape;1459;p95"/>
            <p:cNvSpPr/>
            <p:nvPr/>
          </p:nvSpPr>
          <p:spPr>
            <a:xfrm>
              <a:off x="12188825" y="3145923"/>
              <a:ext cx="2635887" cy="3043238"/>
            </a:xfrm>
            <a:custGeom>
              <a:rect b="b" l="l" r="r" t="t"/>
              <a:pathLst>
                <a:path extrusionOk="0" h="3175" w="2751">
                  <a:moveTo>
                    <a:pt x="2750" y="1587"/>
                  </a:moveTo>
                  <a:lnTo>
                    <a:pt x="2750" y="1587"/>
                  </a:lnTo>
                  <a:cubicBezTo>
                    <a:pt x="2750" y="1587"/>
                    <a:pt x="2001" y="1523"/>
                    <a:pt x="1231" y="1081"/>
                  </a:cubicBezTo>
                  <a:cubicBezTo>
                    <a:pt x="464" y="637"/>
                    <a:pt x="0" y="0"/>
                    <a:pt x="0" y="0"/>
                  </a:cubicBezTo>
                  <a:cubicBezTo>
                    <a:pt x="0" y="3174"/>
                    <a:pt x="0" y="3174"/>
                    <a:pt x="0" y="3174"/>
                  </a:cubicBezTo>
                  <a:cubicBezTo>
                    <a:pt x="2750" y="1587"/>
                    <a:pt x="2750" y="1587"/>
                    <a:pt x="2750" y="1587"/>
                  </a:cubicBezTo>
                </a:path>
              </a:pathLst>
            </a:custGeom>
            <a:solidFill>
              <a:srgbClr val="76933D"/>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60" name="Google Shape;1460;p95"/>
            <p:cNvSpPr/>
            <p:nvPr/>
          </p:nvSpPr>
          <p:spPr>
            <a:xfrm>
              <a:off x="12188825" y="6189161"/>
              <a:ext cx="2635887" cy="3043238"/>
            </a:xfrm>
            <a:custGeom>
              <a:rect b="b" l="l" r="r" t="t"/>
              <a:pathLst>
                <a:path extrusionOk="0" h="3177" w="2751">
                  <a:moveTo>
                    <a:pt x="0" y="3176"/>
                  </a:moveTo>
                  <a:lnTo>
                    <a:pt x="0" y="3176"/>
                  </a:lnTo>
                  <a:cubicBezTo>
                    <a:pt x="0" y="3176"/>
                    <a:pt x="431" y="2557"/>
                    <a:pt x="1199" y="2115"/>
                  </a:cubicBezTo>
                  <a:cubicBezTo>
                    <a:pt x="1968" y="1671"/>
                    <a:pt x="2750" y="1589"/>
                    <a:pt x="2750" y="1589"/>
                  </a:cubicBezTo>
                  <a:cubicBezTo>
                    <a:pt x="0" y="0"/>
                    <a:pt x="0" y="0"/>
                    <a:pt x="0" y="0"/>
                  </a:cubicBezTo>
                  <a:cubicBezTo>
                    <a:pt x="0" y="3176"/>
                    <a:pt x="0" y="3176"/>
                    <a:pt x="0" y="3176"/>
                  </a:cubicBezTo>
                </a:path>
              </a:pathLst>
            </a:custGeom>
            <a:solidFill>
              <a:srgbClr val="8D2A2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461" name="Google Shape;1461;p95"/>
            <p:cNvSpPr/>
            <p:nvPr/>
          </p:nvSpPr>
          <p:spPr>
            <a:xfrm>
              <a:off x="9552938" y="3145923"/>
              <a:ext cx="2635887" cy="3043238"/>
            </a:xfrm>
            <a:custGeom>
              <a:rect b="b" l="l" r="r" t="t"/>
              <a:pathLst>
                <a:path extrusionOk="0" h="3177" w="2750">
                  <a:moveTo>
                    <a:pt x="2749" y="0"/>
                  </a:moveTo>
                  <a:lnTo>
                    <a:pt x="2749" y="0"/>
                  </a:lnTo>
                  <a:cubicBezTo>
                    <a:pt x="2749" y="0"/>
                    <a:pt x="2318" y="619"/>
                    <a:pt x="1551" y="1061"/>
                  </a:cubicBezTo>
                  <a:cubicBezTo>
                    <a:pt x="782" y="1505"/>
                    <a:pt x="0" y="1587"/>
                    <a:pt x="0" y="1587"/>
                  </a:cubicBezTo>
                  <a:cubicBezTo>
                    <a:pt x="2749" y="3176"/>
                    <a:pt x="2749" y="3176"/>
                    <a:pt x="2749" y="3176"/>
                  </a:cubicBezTo>
                  <a:cubicBezTo>
                    <a:pt x="2749" y="0"/>
                    <a:pt x="2749" y="0"/>
                    <a:pt x="2749" y="0"/>
                  </a:cubicBezTo>
                </a:path>
              </a:pathLst>
            </a:custGeom>
            <a:solidFill>
              <a:srgbClr val="16786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462" name="Google Shape;1462;p95"/>
          <p:cNvSpPr/>
          <p:nvPr/>
        </p:nvSpPr>
        <p:spPr>
          <a:xfrm>
            <a:off x="5439783" y="3117979"/>
            <a:ext cx="371021" cy="377087"/>
          </a:xfrm>
          <a:custGeom>
            <a:rect b="b" l="l" r="r" t="t"/>
            <a:pathLst>
              <a:path extrusionOk="0" h="21600" w="2160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63" name="Google Shape;1463;p95"/>
          <p:cNvSpPr/>
          <p:nvPr/>
        </p:nvSpPr>
        <p:spPr>
          <a:xfrm>
            <a:off x="6632738" y="3846728"/>
            <a:ext cx="279328" cy="279326"/>
          </a:xfrm>
          <a:custGeom>
            <a:rect b="b" l="l" r="r" t="t"/>
            <a:pathLst>
              <a:path extrusionOk="0" h="21583" w="2160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64" name="Google Shape;1464;p95"/>
          <p:cNvSpPr/>
          <p:nvPr/>
        </p:nvSpPr>
        <p:spPr>
          <a:xfrm>
            <a:off x="4982544" y="3830262"/>
            <a:ext cx="279328" cy="272981"/>
          </a:xfrm>
          <a:custGeom>
            <a:rect b="b" l="l" r="r" t="t"/>
            <a:pathLst>
              <a:path extrusionOk="0" h="21319" w="2160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65" name="Google Shape;1465;p95"/>
          <p:cNvSpPr/>
          <p:nvPr/>
        </p:nvSpPr>
        <p:spPr>
          <a:xfrm>
            <a:off x="6187239" y="3220693"/>
            <a:ext cx="253935" cy="279328"/>
          </a:xfrm>
          <a:custGeom>
            <a:rect b="b" l="l" r="r" t="t"/>
            <a:pathLst>
              <a:path extrusionOk="0" h="21600" w="2160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66" name="Google Shape;1466;p95"/>
          <p:cNvSpPr/>
          <p:nvPr/>
        </p:nvSpPr>
        <p:spPr>
          <a:xfrm>
            <a:off x="5355584" y="4463666"/>
            <a:ext cx="279328" cy="279328"/>
          </a:xfrm>
          <a:custGeom>
            <a:rect b="b" l="l" r="r" t="t"/>
            <a:pathLst>
              <a:path extrusionOk="0" h="21600" w="2160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1467" name="Google Shape;1467;p95"/>
          <p:cNvSpPr/>
          <p:nvPr/>
        </p:nvSpPr>
        <p:spPr>
          <a:xfrm>
            <a:off x="6239313" y="4527651"/>
            <a:ext cx="279328" cy="279328"/>
          </a:xfrm>
          <a:custGeom>
            <a:rect b="b" l="l" r="r" t="t"/>
            <a:pathLst>
              <a:path extrusionOk="0" h="21600" w="2160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grpSp>
        <p:nvGrpSpPr>
          <p:cNvPr id="1468" name="Google Shape;1468;p95"/>
          <p:cNvGrpSpPr/>
          <p:nvPr/>
        </p:nvGrpSpPr>
        <p:grpSpPr>
          <a:xfrm>
            <a:off x="6757678" y="2389335"/>
            <a:ext cx="1389985" cy="378924"/>
            <a:chOff x="7528087" y="2680840"/>
            <a:chExt cx="2803259" cy="316190"/>
          </a:xfrm>
        </p:grpSpPr>
        <p:cxnSp>
          <p:nvCxnSpPr>
            <p:cNvPr id="1469" name="Google Shape;1469;p95"/>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470" name="Google Shape;1470;p95"/>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471" name="Google Shape;1471;p95"/>
          <p:cNvGrpSpPr/>
          <p:nvPr/>
        </p:nvGrpSpPr>
        <p:grpSpPr>
          <a:xfrm>
            <a:off x="3537437" y="2229575"/>
            <a:ext cx="1460089" cy="563857"/>
            <a:chOff x="1582038" y="2697524"/>
            <a:chExt cx="2577213" cy="316190"/>
          </a:xfrm>
        </p:grpSpPr>
        <p:cxnSp>
          <p:nvCxnSpPr>
            <p:cNvPr id="1472" name="Google Shape;1472;p95"/>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473" name="Google Shape;1473;p95"/>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474" name="Google Shape;1474;p95"/>
          <p:cNvGrpSpPr/>
          <p:nvPr/>
        </p:nvGrpSpPr>
        <p:grpSpPr>
          <a:xfrm flipH="1" rot="10800000">
            <a:off x="6632738" y="5286750"/>
            <a:ext cx="1389985" cy="378924"/>
            <a:chOff x="7528087" y="2680840"/>
            <a:chExt cx="2803259" cy="316190"/>
          </a:xfrm>
        </p:grpSpPr>
        <p:cxnSp>
          <p:nvCxnSpPr>
            <p:cNvPr id="1475" name="Google Shape;1475;p95"/>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476" name="Google Shape;1476;p95"/>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477" name="Google Shape;1477;p95"/>
          <p:cNvGrpSpPr/>
          <p:nvPr/>
        </p:nvGrpSpPr>
        <p:grpSpPr>
          <a:xfrm flipH="1" rot="10800000">
            <a:off x="3412497" y="5126990"/>
            <a:ext cx="1460089" cy="563857"/>
            <a:chOff x="1582038" y="2697524"/>
            <a:chExt cx="2577213" cy="316190"/>
          </a:xfrm>
        </p:grpSpPr>
        <p:cxnSp>
          <p:nvCxnSpPr>
            <p:cNvPr id="1478" name="Google Shape;1478;p95"/>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479" name="Google Shape;1479;p95"/>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cxnSp>
        <p:nvCxnSpPr>
          <p:cNvPr id="1480" name="Google Shape;1480;p95"/>
          <p:cNvCxnSpPr/>
          <p:nvPr/>
        </p:nvCxnSpPr>
        <p:spPr>
          <a:xfrm>
            <a:off x="7451187" y="3983517"/>
            <a:ext cx="1143071" cy="0"/>
          </a:xfrm>
          <a:prstGeom prst="straightConnector1">
            <a:avLst/>
          </a:prstGeom>
          <a:noFill/>
          <a:ln cap="flat" cmpd="sng" w="9525">
            <a:solidFill>
              <a:srgbClr val="D8D8D8"/>
            </a:solidFill>
            <a:prstDash val="solid"/>
            <a:miter lim="800000"/>
            <a:headEnd len="sm" w="sm" type="none"/>
            <a:tailEnd len="med" w="med" type="oval"/>
          </a:ln>
        </p:spPr>
      </p:cxnSp>
      <p:cxnSp>
        <p:nvCxnSpPr>
          <p:cNvPr id="1481" name="Google Shape;1481;p95"/>
          <p:cNvCxnSpPr/>
          <p:nvPr/>
        </p:nvCxnSpPr>
        <p:spPr>
          <a:xfrm rot="10800000">
            <a:off x="3347332" y="3875468"/>
            <a:ext cx="1177973" cy="0"/>
          </a:xfrm>
          <a:prstGeom prst="straightConnector1">
            <a:avLst/>
          </a:prstGeom>
          <a:noFill/>
          <a:ln cap="flat" cmpd="sng" w="9525">
            <a:solidFill>
              <a:srgbClr val="D8D8D8"/>
            </a:solidFill>
            <a:prstDash val="solid"/>
            <a:miter lim="800000"/>
            <a:headEnd len="sm" w="sm" type="none"/>
            <a:tailEnd len="med" w="med" type="oval"/>
          </a:ln>
        </p:spPr>
      </p:cxnSp>
      <p:grpSp>
        <p:nvGrpSpPr>
          <p:cNvPr id="1482" name="Google Shape;1482;p95"/>
          <p:cNvGrpSpPr/>
          <p:nvPr/>
        </p:nvGrpSpPr>
        <p:grpSpPr>
          <a:xfrm>
            <a:off x="1226965" y="1817863"/>
            <a:ext cx="2079818" cy="975569"/>
            <a:chOff x="1250714" y="3185240"/>
            <a:chExt cx="2079818" cy="975569"/>
          </a:xfrm>
        </p:grpSpPr>
        <p:sp>
          <p:nvSpPr>
            <p:cNvPr id="1483" name="Google Shape;1483;p95"/>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84" name="Google Shape;1484;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485" name="Google Shape;1485;p95"/>
          <p:cNvGrpSpPr/>
          <p:nvPr/>
        </p:nvGrpSpPr>
        <p:grpSpPr>
          <a:xfrm>
            <a:off x="8394577" y="1956894"/>
            <a:ext cx="2129979" cy="968178"/>
            <a:chOff x="1200553" y="3192631"/>
            <a:chExt cx="2129979" cy="968178"/>
          </a:xfrm>
        </p:grpSpPr>
        <p:sp>
          <p:nvSpPr>
            <p:cNvPr id="1486" name="Google Shape;1486;p95"/>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87" name="Google Shape;1487;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488" name="Google Shape;1488;p95"/>
          <p:cNvGrpSpPr/>
          <p:nvPr/>
        </p:nvGrpSpPr>
        <p:grpSpPr>
          <a:xfrm>
            <a:off x="1159776" y="3470641"/>
            <a:ext cx="2079818" cy="975569"/>
            <a:chOff x="1250714" y="3185240"/>
            <a:chExt cx="2079818" cy="975569"/>
          </a:xfrm>
        </p:grpSpPr>
        <p:sp>
          <p:nvSpPr>
            <p:cNvPr id="1489" name="Google Shape;1489;p95"/>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90" name="Google Shape;1490;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491" name="Google Shape;1491;p95"/>
          <p:cNvGrpSpPr/>
          <p:nvPr/>
        </p:nvGrpSpPr>
        <p:grpSpPr>
          <a:xfrm>
            <a:off x="8741359" y="3506041"/>
            <a:ext cx="2129979" cy="968178"/>
            <a:chOff x="1200553" y="3192631"/>
            <a:chExt cx="2129979" cy="968178"/>
          </a:xfrm>
        </p:grpSpPr>
        <p:sp>
          <p:nvSpPr>
            <p:cNvPr id="1492" name="Google Shape;1492;p95"/>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93" name="Google Shape;1493;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494" name="Google Shape;1494;p95"/>
          <p:cNvGrpSpPr/>
          <p:nvPr/>
        </p:nvGrpSpPr>
        <p:grpSpPr>
          <a:xfrm>
            <a:off x="1221374" y="5205419"/>
            <a:ext cx="2079818" cy="975569"/>
            <a:chOff x="1250714" y="3185240"/>
            <a:chExt cx="2079818" cy="975569"/>
          </a:xfrm>
        </p:grpSpPr>
        <p:sp>
          <p:nvSpPr>
            <p:cNvPr id="1495" name="Google Shape;1495;p95"/>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96" name="Google Shape;1496;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497" name="Google Shape;1497;p95"/>
          <p:cNvGrpSpPr/>
          <p:nvPr/>
        </p:nvGrpSpPr>
        <p:grpSpPr>
          <a:xfrm>
            <a:off x="8147663" y="5286750"/>
            <a:ext cx="2129979" cy="968178"/>
            <a:chOff x="1200553" y="3192631"/>
            <a:chExt cx="2129979" cy="968178"/>
          </a:xfrm>
        </p:grpSpPr>
        <p:sp>
          <p:nvSpPr>
            <p:cNvPr id="1498" name="Google Shape;1498;p95"/>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499" name="Google Shape;1499;p9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1111" name="Shape 11111"/>
        <p:cNvGrpSpPr/>
        <p:nvPr/>
      </p:nvGrpSpPr>
      <p:grpSpPr>
        <a:xfrm>
          <a:off x="0" y="0"/>
          <a:ext cx="0" cy="0"/>
          <a:chOff x="0" y="0"/>
          <a:chExt cx="0" cy="0"/>
        </a:xfrm>
      </p:grpSpPr>
      <p:pic>
        <p:nvPicPr>
          <p:cNvPr id="11112" name="Google Shape;11112;p248"/>
          <p:cNvPicPr preferRelativeResize="0"/>
          <p:nvPr>
            <p:ph idx="2" type="pic"/>
          </p:nvPr>
        </p:nvPicPr>
        <p:blipFill rotWithShape="1">
          <a:blip r:embed="rId3">
            <a:alphaModFix/>
          </a:blip>
          <a:srcRect b="0" l="0" r="0" t="0"/>
          <a:stretch/>
        </p:blipFill>
        <p:spPr>
          <a:xfrm>
            <a:off x="0" y="1"/>
            <a:ext cx="12192000" cy="6858000"/>
          </a:xfrm>
          <a:prstGeom prst="rect">
            <a:avLst/>
          </a:prstGeom>
          <a:noFill/>
          <a:ln>
            <a:noFill/>
          </a:ln>
        </p:spPr>
      </p:pic>
      <p:sp>
        <p:nvSpPr>
          <p:cNvPr id="11113" name="Google Shape;11113;p248"/>
          <p:cNvSpPr/>
          <p:nvPr/>
        </p:nvSpPr>
        <p:spPr>
          <a:xfrm>
            <a:off x="150" y="-16499"/>
            <a:ext cx="12192000" cy="6891000"/>
          </a:xfrm>
          <a:prstGeom prst="rect">
            <a:avLst/>
          </a:prstGeom>
          <a:solidFill>
            <a:schemeClr val="accent5">
              <a:alpha val="8666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Roboto Thin"/>
              <a:ea typeface="Roboto Thin"/>
              <a:cs typeface="Roboto Thin"/>
              <a:sym typeface="Roboto Thin"/>
            </a:endParaRPr>
          </a:p>
        </p:txBody>
      </p:sp>
      <p:sp>
        <p:nvSpPr>
          <p:cNvPr id="11114" name="Google Shape;11114;p248"/>
          <p:cNvSpPr/>
          <p:nvPr/>
        </p:nvSpPr>
        <p:spPr>
          <a:xfrm>
            <a:off x="4193400" y="1812290"/>
            <a:ext cx="3805200" cy="3635740"/>
          </a:xfrm>
          <a:prstGeom prst="rect">
            <a:avLst/>
          </a:prstGeom>
          <a:solidFill>
            <a:schemeClr val="accent1">
              <a:alpha val="6784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accent5"/>
              </a:solidFill>
              <a:latin typeface="Lato Light"/>
              <a:ea typeface="Lato Light"/>
              <a:cs typeface="Lato Light"/>
              <a:sym typeface="Lato Light"/>
            </a:endParaRPr>
          </a:p>
        </p:txBody>
      </p:sp>
      <p:sp>
        <p:nvSpPr>
          <p:cNvPr id="11115" name="Google Shape;11115;p248"/>
          <p:cNvSpPr/>
          <p:nvPr/>
        </p:nvSpPr>
        <p:spPr>
          <a:xfrm>
            <a:off x="4102313" y="2907483"/>
            <a:ext cx="3968965" cy="1569660"/>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None/>
            </a:pPr>
            <a:r>
              <a:rPr lang="en-US" sz="6000">
                <a:solidFill>
                  <a:schemeClr val="lt1"/>
                </a:solidFill>
                <a:latin typeface="Lato Black"/>
                <a:ea typeface="Lato Black"/>
                <a:cs typeface="Lato Black"/>
                <a:sym typeface="Lato Black"/>
              </a:rPr>
              <a:t>THANKS YOU</a:t>
            </a:r>
            <a:endParaRPr sz="6000">
              <a:solidFill>
                <a:schemeClr val="lt1"/>
              </a:solidFill>
              <a:latin typeface="Lato Black"/>
              <a:ea typeface="Lato Black"/>
              <a:cs typeface="Lato Black"/>
              <a:sym typeface="Lato Black"/>
            </a:endParaRPr>
          </a:p>
        </p:txBody>
      </p:sp>
      <p:grpSp>
        <p:nvGrpSpPr>
          <p:cNvPr id="11116" name="Google Shape;11116;p248"/>
          <p:cNvGrpSpPr/>
          <p:nvPr/>
        </p:nvGrpSpPr>
        <p:grpSpPr>
          <a:xfrm flipH="1" rot="10800000">
            <a:off x="4193400" y="5334955"/>
            <a:ext cx="3805200" cy="126522"/>
            <a:chOff x="76200" y="4476750"/>
            <a:chExt cx="6858000" cy="91440"/>
          </a:xfrm>
        </p:grpSpPr>
        <p:sp>
          <p:nvSpPr>
            <p:cNvPr id="11117" name="Google Shape;11117;p248"/>
            <p:cNvSpPr/>
            <p:nvPr/>
          </p:nvSpPr>
          <p:spPr>
            <a:xfrm>
              <a:off x="76200" y="4476750"/>
              <a:ext cx="1371600" cy="914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1118" name="Google Shape;11118;p248"/>
            <p:cNvSpPr/>
            <p:nvPr/>
          </p:nvSpPr>
          <p:spPr>
            <a:xfrm>
              <a:off x="1447800" y="4476750"/>
              <a:ext cx="1371600" cy="9144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1119" name="Google Shape;11119;p248"/>
            <p:cNvSpPr/>
            <p:nvPr/>
          </p:nvSpPr>
          <p:spPr>
            <a:xfrm>
              <a:off x="2819400" y="4476750"/>
              <a:ext cx="1371600" cy="9144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1120" name="Google Shape;11120;p248"/>
            <p:cNvSpPr/>
            <p:nvPr/>
          </p:nvSpPr>
          <p:spPr>
            <a:xfrm>
              <a:off x="4191000" y="4476750"/>
              <a:ext cx="1371600" cy="91440"/>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sp>
          <p:nvSpPr>
            <p:cNvPr id="11121" name="Google Shape;11121;p248"/>
            <p:cNvSpPr/>
            <p:nvPr/>
          </p:nvSpPr>
          <p:spPr>
            <a:xfrm>
              <a:off x="5562600" y="4476750"/>
              <a:ext cx="1371600" cy="91440"/>
            </a:xfrm>
            <a:prstGeom prst="rect">
              <a:avLst/>
            </a:prstGeom>
            <a:solidFill>
              <a:srgbClr val="333F4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lt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1114"/>
                                        </p:tgtEl>
                                        <p:attrNameLst>
                                          <p:attrName>style.visibility</p:attrName>
                                        </p:attrNameLst>
                                      </p:cBhvr>
                                      <p:to>
                                        <p:strVal val="visible"/>
                                      </p:to>
                                    </p:set>
                                    <p:animEffect filter="fade" transition="in">
                                      <p:cBhvr>
                                        <p:cTn dur="500"/>
                                        <p:tgtEl>
                                          <p:spTgt spid="111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503" name="Shape 1503"/>
        <p:cNvGrpSpPr/>
        <p:nvPr/>
      </p:nvGrpSpPr>
      <p:grpSpPr>
        <a:xfrm>
          <a:off x="0" y="0"/>
          <a:ext cx="0" cy="0"/>
          <a:chOff x="0" y="0"/>
          <a:chExt cx="0" cy="0"/>
        </a:xfrm>
      </p:grpSpPr>
      <p:sp>
        <p:nvSpPr>
          <p:cNvPr id="1504" name="Google Shape;1504;p9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505" name="Google Shape;1505;p9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506" name="Google Shape;1506;p9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507" name="Google Shape;1507;p96"/>
          <p:cNvGrpSpPr/>
          <p:nvPr/>
        </p:nvGrpSpPr>
        <p:grpSpPr>
          <a:xfrm>
            <a:off x="3389104" y="2645770"/>
            <a:ext cx="6467589" cy="3714688"/>
            <a:chOff x="2474705" y="1986864"/>
            <a:chExt cx="4272414" cy="2138148"/>
          </a:xfrm>
        </p:grpSpPr>
        <p:grpSp>
          <p:nvGrpSpPr>
            <p:cNvPr id="1508" name="Google Shape;1508;p96"/>
            <p:cNvGrpSpPr/>
            <p:nvPr/>
          </p:nvGrpSpPr>
          <p:grpSpPr>
            <a:xfrm>
              <a:off x="4387649" y="1986864"/>
              <a:ext cx="1132493" cy="917645"/>
              <a:chOff x="4919663" y="1693863"/>
              <a:chExt cx="1389062" cy="1125540"/>
            </a:xfrm>
          </p:grpSpPr>
          <p:sp>
            <p:nvSpPr>
              <p:cNvPr id="1509" name="Google Shape;1509;p96"/>
              <p:cNvSpPr/>
              <p:nvPr/>
            </p:nvSpPr>
            <p:spPr>
              <a:xfrm>
                <a:off x="4919663" y="2076451"/>
                <a:ext cx="996950" cy="742950"/>
              </a:xfrm>
              <a:custGeom>
                <a:rect b="b" l="l" r="r" t="t"/>
                <a:pathLst>
                  <a:path extrusionOk="0" h="315" w="423">
                    <a:moveTo>
                      <a:pt x="0" y="229"/>
                    </a:moveTo>
                    <a:cubicBezTo>
                      <a:pt x="0" y="13"/>
                      <a:pt x="0" y="13"/>
                      <a:pt x="0" y="13"/>
                    </a:cubicBezTo>
                    <a:cubicBezTo>
                      <a:pt x="0" y="13"/>
                      <a:pt x="244" y="0"/>
                      <a:pt x="423" y="100"/>
                    </a:cubicBezTo>
                    <a:cubicBezTo>
                      <a:pt x="423" y="315"/>
                      <a:pt x="423" y="315"/>
                      <a:pt x="423" y="315"/>
                    </a:cubicBezTo>
                    <a:cubicBezTo>
                      <a:pt x="423" y="315"/>
                      <a:pt x="255" y="219"/>
                      <a:pt x="0" y="229"/>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0" name="Google Shape;1510;p96"/>
              <p:cNvSpPr/>
              <p:nvPr/>
            </p:nvSpPr>
            <p:spPr>
              <a:xfrm>
                <a:off x="4919663" y="1693863"/>
                <a:ext cx="1384300" cy="617538"/>
              </a:xfrm>
              <a:custGeom>
                <a:rect b="b" l="l" r="r" t="t"/>
                <a:pathLst>
                  <a:path extrusionOk="0" h="262" w="587">
                    <a:moveTo>
                      <a:pt x="0" y="175"/>
                    </a:moveTo>
                    <a:cubicBezTo>
                      <a:pt x="0" y="0"/>
                      <a:pt x="0" y="0"/>
                      <a:pt x="0" y="0"/>
                    </a:cubicBezTo>
                    <a:cubicBezTo>
                      <a:pt x="0" y="0"/>
                      <a:pt x="367" y="7"/>
                      <a:pt x="587" y="104"/>
                    </a:cubicBezTo>
                    <a:cubicBezTo>
                      <a:pt x="423" y="262"/>
                      <a:pt x="423" y="262"/>
                      <a:pt x="423" y="262"/>
                    </a:cubicBezTo>
                    <a:cubicBezTo>
                      <a:pt x="423" y="262"/>
                      <a:pt x="269" y="168"/>
                      <a:pt x="0" y="175"/>
                    </a:cubicBezTo>
                    <a:close/>
                  </a:path>
                </a:pathLst>
              </a:custGeom>
              <a:solidFill>
                <a:schemeClr val="accent4"/>
              </a:soli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1" name="Google Shape;1511;p96"/>
              <p:cNvSpPr/>
              <p:nvPr/>
            </p:nvSpPr>
            <p:spPr>
              <a:xfrm flipH="1" rot="-5400000">
                <a:off x="5672930" y="2183608"/>
                <a:ext cx="879479" cy="392111"/>
              </a:xfrm>
              <a:custGeom>
                <a:rect b="b" l="l" r="r" t="t"/>
                <a:pathLst>
                  <a:path extrusionOk="0" h="392111" w="879479">
                    <a:moveTo>
                      <a:pt x="0" y="392111"/>
                    </a:moveTo>
                    <a:lnTo>
                      <a:pt x="375528" y="0"/>
                    </a:lnTo>
                    <a:lnTo>
                      <a:pt x="879479" y="0"/>
                    </a:lnTo>
                    <a:lnTo>
                      <a:pt x="564276" y="382586"/>
                    </a:lnTo>
                    <a:lnTo>
                      <a:pt x="0" y="392111"/>
                    </a:ln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512" name="Google Shape;1512;p96"/>
            <p:cNvGrpSpPr/>
            <p:nvPr/>
          </p:nvGrpSpPr>
          <p:grpSpPr>
            <a:xfrm>
              <a:off x="4716396" y="2133118"/>
              <a:ext cx="2030723" cy="1991894"/>
              <a:chOff x="5322888" y="1873251"/>
              <a:chExt cx="2490788" cy="2443162"/>
            </a:xfrm>
          </p:grpSpPr>
          <p:sp>
            <p:nvSpPr>
              <p:cNvPr id="1513" name="Google Shape;1513;p96"/>
              <p:cNvSpPr/>
              <p:nvPr/>
            </p:nvSpPr>
            <p:spPr>
              <a:xfrm>
                <a:off x="5322888" y="1873251"/>
                <a:ext cx="2490788" cy="1639888"/>
              </a:xfrm>
              <a:custGeom>
                <a:rect b="b" l="l" r="r" t="t"/>
                <a:pathLst>
                  <a:path extrusionOk="0" h="695" w="1057">
                    <a:moveTo>
                      <a:pt x="250" y="101"/>
                    </a:moveTo>
                    <a:cubicBezTo>
                      <a:pt x="473" y="0"/>
                      <a:pt x="473" y="0"/>
                      <a:pt x="473" y="0"/>
                    </a:cubicBezTo>
                    <a:cubicBezTo>
                      <a:pt x="473" y="0"/>
                      <a:pt x="1057" y="250"/>
                      <a:pt x="529" y="613"/>
                    </a:cubicBezTo>
                    <a:cubicBezTo>
                      <a:pt x="598" y="652"/>
                      <a:pt x="598" y="652"/>
                      <a:pt x="598" y="652"/>
                    </a:cubicBezTo>
                    <a:cubicBezTo>
                      <a:pt x="0" y="695"/>
                      <a:pt x="0" y="695"/>
                      <a:pt x="0" y="695"/>
                    </a:cubicBezTo>
                    <a:cubicBezTo>
                      <a:pt x="196" y="444"/>
                      <a:pt x="196" y="444"/>
                      <a:pt x="196" y="444"/>
                    </a:cubicBezTo>
                    <a:cubicBezTo>
                      <a:pt x="270" y="483"/>
                      <a:pt x="270" y="483"/>
                      <a:pt x="270" y="483"/>
                    </a:cubicBezTo>
                    <a:cubicBezTo>
                      <a:pt x="270" y="483"/>
                      <a:pt x="594" y="291"/>
                      <a:pt x="250" y="101"/>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4" name="Google Shape;1514;p96"/>
              <p:cNvSpPr/>
              <p:nvPr/>
            </p:nvSpPr>
            <p:spPr>
              <a:xfrm>
                <a:off x="5911851" y="2111376"/>
                <a:ext cx="719138" cy="812800"/>
              </a:xfrm>
              <a:custGeom>
                <a:rect b="b" l="l" r="r" t="t"/>
                <a:pathLst>
                  <a:path extrusionOk="0" h="344" w="305">
                    <a:moveTo>
                      <a:pt x="71" y="344"/>
                    </a:moveTo>
                    <a:cubicBezTo>
                      <a:pt x="71" y="344"/>
                      <a:pt x="60" y="327"/>
                      <a:pt x="2" y="300"/>
                    </a:cubicBezTo>
                    <a:cubicBezTo>
                      <a:pt x="0" y="0"/>
                      <a:pt x="0" y="0"/>
                      <a:pt x="0" y="0"/>
                    </a:cubicBezTo>
                    <a:cubicBezTo>
                      <a:pt x="0" y="0"/>
                      <a:pt x="305" y="139"/>
                      <a:pt x="71" y="344"/>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5" name="Google Shape;1515;p96"/>
              <p:cNvSpPr/>
              <p:nvPr/>
            </p:nvSpPr>
            <p:spPr>
              <a:xfrm>
                <a:off x="6567488" y="2662238"/>
                <a:ext cx="527050" cy="1322388"/>
              </a:xfrm>
              <a:custGeom>
                <a:rect b="b" l="l" r="r" t="t"/>
                <a:pathLst>
                  <a:path extrusionOk="0" h="561" w="224">
                    <a:moveTo>
                      <a:pt x="69" y="317"/>
                    </a:moveTo>
                    <a:cubicBezTo>
                      <a:pt x="0" y="279"/>
                      <a:pt x="0" y="279"/>
                      <a:pt x="0" y="279"/>
                    </a:cubicBezTo>
                    <a:cubicBezTo>
                      <a:pt x="0" y="279"/>
                      <a:pt x="202" y="151"/>
                      <a:pt x="220" y="0"/>
                    </a:cubicBezTo>
                    <a:cubicBezTo>
                      <a:pt x="220" y="0"/>
                      <a:pt x="224" y="182"/>
                      <a:pt x="214" y="285"/>
                    </a:cubicBezTo>
                    <a:cubicBezTo>
                      <a:pt x="200" y="427"/>
                      <a:pt x="118" y="532"/>
                      <a:pt x="66" y="561"/>
                    </a:cubicBezTo>
                    <a:lnTo>
                      <a:pt x="69" y="317"/>
                    </a:ln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6" name="Google Shape;1516;p96"/>
              <p:cNvSpPr/>
              <p:nvPr/>
            </p:nvSpPr>
            <p:spPr>
              <a:xfrm>
                <a:off x="5322888" y="3411538"/>
                <a:ext cx="1409700" cy="904875"/>
              </a:xfrm>
              <a:custGeom>
                <a:rect b="b" l="l" r="r" t="t"/>
                <a:pathLst>
                  <a:path extrusionOk="0" h="570" w="888">
                    <a:moveTo>
                      <a:pt x="0" y="64"/>
                    </a:moveTo>
                    <a:lnTo>
                      <a:pt x="888" y="0"/>
                    </a:lnTo>
                    <a:lnTo>
                      <a:pt x="888" y="503"/>
                    </a:lnTo>
                    <a:lnTo>
                      <a:pt x="16" y="570"/>
                    </a:lnTo>
                    <a:lnTo>
                      <a:pt x="0" y="64"/>
                    </a:ln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517" name="Google Shape;1517;p96"/>
            <p:cNvGrpSpPr/>
            <p:nvPr/>
          </p:nvGrpSpPr>
          <p:grpSpPr>
            <a:xfrm>
              <a:off x="3097884" y="2082641"/>
              <a:ext cx="1291060" cy="824456"/>
              <a:chOff x="3058972" y="2082641"/>
              <a:chExt cx="1291060" cy="824456"/>
            </a:xfrm>
          </p:grpSpPr>
          <p:sp>
            <p:nvSpPr>
              <p:cNvPr id="1518" name="Google Shape;1518;p96"/>
              <p:cNvSpPr/>
              <p:nvPr/>
            </p:nvSpPr>
            <p:spPr>
              <a:xfrm>
                <a:off x="3528164" y="2421742"/>
                <a:ext cx="820573" cy="485355"/>
              </a:xfrm>
              <a:custGeom>
                <a:rect b="b" l="l" r="r" t="t"/>
                <a:pathLst>
                  <a:path extrusionOk="0" h="252" w="427">
                    <a:moveTo>
                      <a:pt x="2" y="252"/>
                    </a:moveTo>
                    <a:cubicBezTo>
                      <a:pt x="0" y="91"/>
                      <a:pt x="0" y="91"/>
                      <a:pt x="0" y="91"/>
                    </a:cubicBezTo>
                    <a:cubicBezTo>
                      <a:pt x="0" y="91"/>
                      <a:pt x="156" y="0"/>
                      <a:pt x="427" y="6"/>
                    </a:cubicBezTo>
                    <a:cubicBezTo>
                      <a:pt x="427" y="165"/>
                      <a:pt x="427" y="165"/>
                      <a:pt x="427" y="165"/>
                    </a:cubicBezTo>
                    <a:cubicBezTo>
                      <a:pt x="427" y="165"/>
                      <a:pt x="189" y="154"/>
                      <a:pt x="2" y="252"/>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19" name="Google Shape;1519;p96"/>
              <p:cNvSpPr/>
              <p:nvPr/>
            </p:nvSpPr>
            <p:spPr>
              <a:xfrm>
                <a:off x="3068696" y="2082641"/>
                <a:ext cx="1281336" cy="513829"/>
              </a:xfrm>
              <a:custGeom>
                <a:rect b="b" l="l" r="r" t="t"/>
                <a:pathLst>
                  <a:path extrusionOk="0" h="267" w="667">
                    <a:moveTo>
                      <a:pt x="667" y="182"/>
                    </a:moveTo>
                    <a:cubicBezTo>
                      <a:pt x="666" y="5"/>
                      <a:pt x="666" y="5"/>
                      <a:pt x="666" y="5"/>
                    </a:cubicBezTo>
                    <a:cubicBezTo>
                      <a:pt x="666" y="5"/>
                      <a:pt x="265" y="0"/>
                      <a:pt x="0" y="149"/>
                    </a:cubicBezTo>
                    <a:cubicBezTo>
                      <a:pt x="241" y="267"/>
                      <a:pt x="241" y="267"/>
                      <a:pt x="241" y="267"/>
                    </a:cubicBezTo>
                    <a:cubicBezTo>
                      <a:pt x="241" y="267"/>
                      <a:pt x="394" y="176"/>
                      <a:pt x="667" y="182"/>
                    </a:cubicBezTo>
                    <a:close/>
                  </a:path>
                </a:pathLst>
              </a:custGeom>
              <a:solidFill>
                <a:schemeClr val="accent3"/>
              </a:soli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20" name="Google Shape;1520;p96"/>
              <p:cNvSpPr/>
              <p:nvPr/>
            </p:nvSpPr>
            <p:spPr>
              <a:xfrm>
                <a:off x="3058972" y="2368029"/>
                <a:ext cx="475038" cy="538404"/>
              </a:xfrm>
              <a:custGeom>
                <a:rect b="b" l="l" r="r" t="t"/>
                <a:pathLst>
                  <a:path extrusionOk="0" h="15817" w="10167">
                    <a:moveTo>
                      <a:pt x="153" y="0"/>
                    </a:moveTo>
                    <a:lnTo>
                      <a:pt x="10042" y="6654"/>
                    </a:lnTo>
                    <a:cubicBezTo>
                      <a:pt x="10084" y="9651"/>
                      <a:pt x="10125" y="12820"/>
                      <a:pt x="10167" y="15817"/>
                    </a:cubicBezTo>
                    <a:lnTo>
                      <a:pt x="0" y="9049"/>
                    </a:lnTo>
                    <a:cubicBezTo>
                      <a:pt x="9" y="8048"/>
                      <a:pt x="144" y="1001"/>
                      <a:pt x="153" y="0"/>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521" name="Google Shape;1521;p96"/>
            <p:cNvGrpSpPr/>
            <p:nvPr/>
          </p:nvGrpSpPr>
          <p:grpSpPr>
            <a:xfrm>
              <a:off x="2566599" y="2472219"/>
              <a:ext cx="1004360" cy="768801"/>
              <a:chOff x="2686051" y="2289176"/>
              <a:chExt cx="1231900" cy="942975"/>
            </a:xfrm>
          </p:grpSpPr>
          <p:sp>
            <p:nvSpPr>
              <p:cNvPr id="1522" name="Google Shape;1522;p96"/>
              <p:cNvSpPr/>
              <p:nvPr/>
            </p:nvSpPr>
            <p:spPr>
              <a:xfrm>
                <a:off x="2686051" y="3079751"/>
                <a:ext cx="804863" cy="152400"/>
              </a:xfrm>
              <a:prstGeom prst="rect">
                <a:avLst/>
              </a:pr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23" name="Google Shape;1523;p96"/>
              <p:cNvSpPr/>
              <p:nvPr/>
            </p:nvSpPr>
            <p:spPr>
              <a:xfrm>
                <a:off x="3490913" y="2581276"/>
                <a:ext cx="427038" cy="650875"/>
              </a:xfrm>
              <a:custGeom>
                <a:rect b="b" l="l" r="r" t="t"/>
                <a:pathLst>
                  <a:path extrusionOk="0" h="276" w="181">
                    <a:moveTo>
                      <a:pt x="0" y="211"/>
                    </a:moveTo>
                    <a:cubicBezTo>
                      <a:pt x="0" y="211"/>
                      <a:pt x="7" y="70"/>
                      <a:pt x="181" y="0"/>
                    </a:cubicBezTo>
                    <a:cubicBezTo>
                      <a:pt x="181" y="102"/>
                      <a:pt x="181" y="102"/>
                      <a:pt x="181" y="102"/>
                    </a:cubicBezTo>
                    <a:cubicBezTo>
                      <a:pt x="181" y="102"/>
                      <a:pt x="79" y="138"/>
                      <a:pt x="0" y="276"/>
                    </a:cubicBezTo>
                    <a:lnTo>
                      <a:pt x="0" y="211"/>
                    </a:ln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24" name="Google Shape;1524;p96"/>
              <p:cNvSpPr/>
              <p:nvPr/>
            </p:nvSpPr>
            <p:spPr>
              <a:xfrm>
                <a:off x="2686051" y="2289176"/>
                <a:ext cx="1231900" cy="790575"/>
              </a:xfrm>
              <a:custGeom>
                <a:rect b="b" l="l" r="r" t="t"/>
                <a:pathLst>
                  <a:path extrusionOk="0" h="335" w="522">
                    <a:moveTo>
                      <a:pt x="522" y="124"/>
                    </a:moveTo>
                    <a:cubicBezTo>
                      <a:pt x="279" y="0"/>
                      <a:pt x="279" y="0"/>
                      <a:pt x="279" y="0"/>
                    </a:cubicBezTo>
                    <a:cubicBezTo>
                      <a:pt x="279" y="0"/>
                      <a:pt x="12" y="115"/>
                      <a:pt x="0" y="335"/>
                    </a:cubicBezTo>
                    <a:cubicBezTo>
                      <a:pt x="341" y="335"/>
                      <a:pt x="341" y="335"/>
                      <a:pt x="341" y="335"/>
                    </a:cubicBezTo>
                    <a:cubicBezTo>
                      <a:pt x="341" y="335"/>
                      <a:pt x="352" y="193"/>
                      <a:pt x="522" y="124"/>
                    </a:cubicBezTo>
                    <a:close/>
                  </a:path>
                </a:pathLst>
              </a:custGeom>
              <a:solidFill>
                <a:schemeClr val="accent2"/>
              </a:soli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525" name="Google Shape;1525;p96"/>
            <p:cNvGrpSpPr/>
            <p:nvPr/>
          </p:nvGrpSpPr>
          <p:grpSpPr>
            <a:xfrm>
              <a:off x="2474705" y="3241020"/>
              <a:ext cx="1092372" cy="754565"/>
              <a:chOff x="2573338" y="3232151"/>
              <a:chExt cx="1339851" cy="925513"/>
            </a:xfrm>
          </p:grpSpPr>
          <p:sp>
            <p:nvSpPr>
              <p:cNvPr id="1526" name="Google Shape;1526;p96"/>
              <p:cNvSpPr/>
              <p:nvPr/>
            </p:nvSpPr>
            <p:spPr>
              <a:xfrm>
                <a:off x="3340101" y="3740151"/>
                <a:ext cx="573088" cy="417513"/>
              </a:xfrm>
              <a:custGeom>
                <a:rect b="b" l="l" r="r" t="t"/>
                <a:pathLst>
                  <a:path extrusionOk="0" h="263" w="361">
                    <a:moveTo>
                      <a:pt x="0" y="183"/>
                    </a:moveTo>
                    <a:lnTo>
                      <a:pt x="0" y="263"/>
                    </a:lnTo>
                    <a:lnTo>
                      <a:pt x="361" y="82"/>
                    </a:lnTo>
                    <a:lnTo>
                      <a:pt x="356" y="0"/>
                    </a:lnTo>
                    <a:lnTo>
                      <a:pt x="0" y="183"/>
                    </a:ln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27" name="Google Shape;1527;p96"/>
              <p:cNvSpPr/>
              <p:nvPr/>
            </p:nvSpPr>
            <p:spPr>
              <a:xfrm>
                <a:off x="2686051" y="3232151"/>
                <a:ext cx="1219200" cy="798513"/>
              </a:xfrm>
              <a:custGeom>
                <a:rect b="b" l="l" r="r" t="t"/>
                <a:pathLst>
                  <a:path extrusionOk="0" h="338" w="517">
                    <a:moveTo>
                      <a:pt x="517" y="215"/>
                    </a:moveTo>
                    <a:cubicBezTo>
                      <a:pt x="517" y="215"/>
                      <a:pt x="342" y="141"/>
                      <a:pt x="341" y="0"/>
                    </a:cubicBezTo>
                    <a:cubicBezTo>
                      <a:pt x="0" y="0"/>
                      <a:pt x="0" y="0"/>
                      <a:pt x="0" y="0"/>
                    </a:cubicBezTo>
                    <a:cubicBezTo>
                      <a:pt x="0" y="0"/>
                      <a:pt x="28" y="173"/>
                      <a:pt x="277" y="338"/>
                    </a:cubicBezTo>
                    <a:lnTo>
                      <a:pt x="517" y="215"/>
                    </a:lnTo>
                    <a:close/>
                  </a:path>
                </a:pathLst>
              </a:custGeom>
              <a:solidFill>
                <a:schemeClr val="accent1"/>
              </a:soli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528" name="Google Shape;1528;p96"/>
              <p:cNvSpPr/>
              <p:nvPr/>
            </p:nvSpPr>
            <p:spPr>
              <a:xfrm>
                <a:off x="2573338" y="3232151"/>
                <a:ext cx="766763" cy="925513"/>
              </a:xfrm>
              <a:custGeom>
                <a:rect b="b" l="l" r="r" t="t"/>
                <a:pathLst>
                  <a:path extrusionOk="0" h="392" w="325">
                    <a:moveTo>
                      <a:pt x="325" y="392"/>
                    </a:moveTo>
                    <a:cubicBezTo>
                      <a:pt x="325" y="338"/>
                      <a:pt x="325" y="338"/>
                      <a:pt x="325" y="338"/>
                    </a:cubicBezTo>
                    <a:cubicBezTo>
                      <a:pt x="325" y="338"/>
                      <a:pt x="103" y="205"/>
                      <a:pt x="48" y="0"/>
                    </a:cubicBezTo>
                    <a:cubicBezTo>
                      <a:pt x="48" y="0"/>
                      <a:pt x="0" y="215"/>
                      <a:pt x="325" y="392"/>
                    </a:cubicBezTo>
                    <a:close/>
                  </a:path>
                </a:pathLst>
              </a:custGeom>
              <a:gradFill>
                <a:gsLst>
                  <a:gs pos="0">
                    <a:srgbClr val="5E697A"/>
                  </a:gs>
                  <a:gs pos="50000">
                    <a:srgbClr val="42536A"/>
                  </a:gs>
                  <a:gs pos="100000">
                    <a:srgbClr val="38495E"/>
                  </a:gs>
                </a:gsLst>
                <a:lin ang="5400000" scaled="0"/>
              </a:gradFill>
              <a:ln>
                <a:noFill/>
              </a:ln>
              <a:effectLst>
                <a:outerShdw blurRad="57150" rotWithShape="0" algn="ctr" dir="5400000" dist="19050">
                  <a:srgbClr val="000000">
                    <a:alpha val="62745"/>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529" name="Google Shape;1529;p96"/>
          <p:cNvGrpSpPr/>
          <p:nvPr/>
        </p:nvGrpSpPr>
        <p:grpSpPr>
          <a:xfrm>
            <a:off x="2604682" y="3388369"/>
            <a:ext cx="1460089" cy="563857"/>
            <a:chOff x="1582038" y="2697524"/>
            <a:chExt cx="2577213" cy="316190"/>
          </a:xfrm>
        </p:grpSpPr>
        <p:cxnSp>
          <p:nvCxnSpPr>
            <p:cNvPr id="1530" name="Google Shape;1530;p96"/>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531" name="Google Shape;1531;p96"/>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532" name="Google Shape;1532;p96"/>
          <p:cNvGrpSpPr/>
          <p:nvPr/>
        </p:nvGrpSpPr>
        <p:grpSpPr>
          <a:xfrm>
            <a:off x="8503383" y="3196428"/>
            <a:ext cx="1389985" cy="378924"/>
            <a:chOff x="7528087" y="2680840"/>
            <a:chExt cx="2803259" cy="316190"/>
          </a:xfrm>
        </p:grpSpPr>
        <p:cxnSp>
          <p:nvCxnSpPr>
            <p:cNvPr id="1533" name="Google Shape;1533;p96"/>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534" name="Google Shape;1534;p96"/>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535" name="Google Shape;1535;p96"/>
          <p:cNvGrpSpPr/>
          <p:nvPr/>
        </p:nvGrpSpPr>
        <p:grpSpPr>
          <a:xfrm>
            <a:off x="2643386" y="4860018"/>
            <a:ext cx="1460089" cy="563857"/>
            <a:chOff x="1582038" y="2697524"/>
            <a:chExt cx="2577213" cy="316190"/>
          </a:xfrm>
        </p:grpSpPr>
        <p:cxnSp>
          <p:nvCxnSpPr>
            <p:cNvPr id="1536" name="Google Shape;1536;p96"/>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537" name="Google Shape;1537;p96"/>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538" name="Google Shape;1538;p96"/>
          <p:cNvGrpSpPr/>
          <p:nvPr/>
        </p:nvGrpSpPr>
        <p:grpSpPr>
          <a:xfrm>
            <a:off x="7007044" y="2516440"/>
            <a:ext cx="1389985" cy="378924"/>
            <a:chOff x="7528087" y="2680840"/>
            <a:chExt cx="2803259" cy="316190"/>
          </a:xfrm>
        </p:grpSpPr>
        <p:cxnSp>
          <p:nvCxnSpPr>
            <p:cNvPr id="1539" name="Google Shape;1539;p96"/>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540" name="Google Shape;1540;p96"/>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1541" name="Google Shape;1541;p96"/>
          <p:cNvGrpSpPr/>
          <p:nvPr/>
        </p:nvGrpSpPr>
        <p:grpSpPr>
          <a:xfrm>
            <a:off x="4085376" y="2397631"/>
            <a:ext cx="1460089" cy="563857"/>
            <a:chOff x="1582038" y="2697524"/>
            <a:chExt cx="2577213" cy="316190"/>
          </a:xfrm>
        </p:grpSpPr>
        <p:cxnSp>
          <p:nvCxnSpPr>
            <p:cNvPr id="1542" name="Google Shape;1542;p96"/>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1543" name="Google Shape;1543;p96"/>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sp>
        <p:nvSpPr>
          <p:cNvPr id="1544" name="Google Shape;1544;p96"/>
          <p:cNvSpPr txBox="1"/>
          <p:nvPr/>
        </p:nvSpPr>
        <p:spPr>
          <a:xfrm>
            <a:off x="842506" y="3109872"/>
            <a:ext cx="1681795" cy="75824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sp>
        <p:nvSpPr>
          <p:cNvPr id="1545" name="Google Shape;1545;p96"/>
          <p:cNvSpPr txBox="1"/>
          <p:nvPr/>
        </p:nvSpPr>
        <p:spPr>
          <a:xfrm>
            <a:off x="10103607" y="2961488"/>
            <a:ext cx="1880903" cy="77686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sp>
        <p:nvSpPr>
          <p:cNvPr id="1546" name="Google Shape;1546;p96"/>
          <p:cNvSpPr txBox="1"/>
          <p:nvPr/>
        </p:nvSpPr>
        <p:spPr>
          <a:xfrm>
            <a:off x="8643897" y="2132863"/>
            <a:ext cx="1880903" cy="77686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sp>
        <p:nvSpPr>
          <p:cNvPr id="1547" name="Google Shape;1547;p96"/>
          <p:cNvSpPr txBox="1"/>
          <p:nvPr/>
        </p:nvSpPr>
        <p:spPr>
          <a:xfrm>
            <a:off x="2291349" y="2023338"/>
            <a:ext cx="1681795" cy="75824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sp>
        <p:nvSpPr>
          <p:cNvPr id="1548" name="Google Shape;1548;p96"/>
          <p:cNvSpPr txBox="1"/>
          <p:nvPr/>
        </p:nvSpPr>
        <p:spPr>
          <a:xfrm>
            <a:off x="901387" y="4480894"/>
            <a:ext cx="1681795" cy="758248"/>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sp>
        <p:nvSpPr>
          <p:cNvPr id="1549" name="Google Shape;1549;p96"/>
          <p:cNvSpPr/>
          <p:nvPr/>
        </p:nvSpPr>
        <p:spPr>
          <a:xfrm>
            <a:off x="7368543" y="5461781"/>
            <a:ext cx="495725" cy="456671"/>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553" name="Shape 1553"/>
        <p:cNvGrpSpPr/>
        <p:nvPr/>
      </p:nvGrpSpPr>
      <p:grpSpPr>
        <a:xfrm>
          <a:off x="0" y="0"/>
          <a:ext cx="0" cy="0"/>
          <a:chOff x="0" y="0"/>
          <a:chExt cx="0" cy="0"/>
        </a:xfrm>
      </p:grpSpPr>
      <p:sp>
        <p:nvSpPr>
          <p:cNvPr id="1554" name="Google Shape;1554;p9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555" name="Google Shape;1555;p9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556" name="Google Shape;1556;p9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557" name="Google Shape;1557;p97"/>
          <p:cNvSpPr/>
          <p:nvPr/>
        </p:nvSpPr>
        <p:spPr>
          <a:xfrm>
            <a:off x="6261259" y="3714376"/>
            <a:ext cx="2410723" cy="2922432"/>
          </a:xfrm>
          <a:prstGeom prst="rightArrow">
            <a:avLst>
              <a:gd fmla="val 71160" name="adj1"/>
              <a:gd fmla="val 35249" name="adj2"/>
            </a:avLst>
          </a:prstGeom>
          <a:solidFill>
            <a:schemeClr val="accent6"/>
          </a:solidFill>
          <a:ln cap="flat" cmpd="sng" w="9525">
            <a:solidFill>
              <a:schemeClr val="lt1"/>
            </a:solidFill>
            <a:prstDash val="solid"/>
            <a:miter lim="800000"/>
            <a:headEnd len="sm" w="sm" type="none"/>
            <a:tailEnd len="sm" w="sm" type="none"/>
          </a:ln>
        </p:spPr>
        <p:txBody>
          <a:bodyPr anchorCtr="0" anchor="b" bIns="304800" lIns="121900" spcFirstLastPara="1" rIns="121900" wrap="square" tIns="304800">
            <a:noAutofit/>
          </a:bodyPr>
          <a:lstStyle/>
          <a:p>
            <a:pPr indent="0" lvl="0" marL="0" marR="0" rtl="0" algn="ctr">
              <a:spcBef>
                <a:spcPts val="0"/>
              </a:spcBef>
              <a:spcAft>
                <a:spcPts val="0"/>
              </a:spcAft>
              <a:buNone/>
            </a:pPr>
            <a:r>
              <a:t/>
            </a:r>
            <a:endParaRPr sz="2133">
              <a:solidFill>
                <a:srgbClr val="FFFFFF"/>
              </a:solidFill>
              <a:latin typeface="Lato Light"/>
              <a:ea typeface="Lato Light"/>
              <a:cs typeface="Lato Light"/>
              <a:sym typeface="Lato Light"/>
            </a:endParaRPr>
          </a:p>
        </p:txBody>
      </p:sp>
      <p:sp>
        <p:nvSpPr>
          <p:cNvPr id="1558" name="Google Shape;1558;p97"/>
          <p:cNvSpPr/>
          <p:nvPr/>
        </p:nvSpPr>
        <p:spPr>
          <a:xfrm>
            <a:off x="4162323" y="4136844"/>
            <a:ext cx="2410723" cy="2077499"/>
          </a:xfrm>
          <a:prstGeom prst="rightArrowCallout">
            <a:avLst>
              <a:gd fmla="val 50000" name="adj1"/>
              <a:gd fmla="val 14426" name="adj2"/>
              <a:gd fmla="val 15009" name="adj3"/>
              <a:gd fmla="val 87066" name="adj4"/>
            </a:avLst>
          </a:prstGeom>
          <a:solidFill>
            <a:schemeClr val="accent5"/>
          </a:solidFill>
          <a:ln cap="flat" cmpd="sng" w="9525">
            <a:solidFill>
              <a:schemeClr val="lt1"/>
            </a:solidFill>
            <a:prstDash val="solid"/>
            <a:miter lim="800000"/>
            <a:headEnd len="sm" w="sm" type="none"/>
            <a:tailEnd len="sm" w="sm" type="none"/>
          </a:ln>
        </p:spPr>
        <p:txBody>
          <a:bodyPr anchorCtr="0" anchor="b" bIns="304800" lIns="121900" spcFirstLastPara="1" rIns="121900" wrap="square" tIns="304800">
            <a:noAutofit/>
          </a:bodyPr>
          <a:lstStyle/>
          <a:p>
            <a:pPr indent="0" lvl="0" marL="0" marR="0" rtl="0" algn="ctr">
              <a:spcBef>
                <a:spcPts val="0"/>
              </a:spcBef>
              <a:spcAft>
                <a:spcPts val="0"/>
              </a:spcAft>
              <a:buNone/>
            </a:pPr>
            <a:r>
              <a:t/>
            </a:r>
            <a:endParaRPr sz="2133">
              <a:solidFill>
                <a:srgbClr val="FFFFFF"/>
              </a:solidFill>
              <a:latin typeface="Lato Light"/>
              <a:ea typeface="Lato Light"/>
              <a:cs typeface="Lato Light"/>
              <a:sym typeface="Lato Light"/>
            </a:endParaRPr>
          </a:p>
        </p:txBody>
      </p:sp>
      <p:sp>
        <p:nvSpPr>
          <p:cNvPr id="1559" name="Google Shape;1559;p97"/>
          <p:cNvSpPr/>
          <p:nvPr/>
        </p:nvSpPr>
        <p:spPr>
          <a:xfrm>
            <a:off x="2093711" y="4136844"/>
            <a:ext cx="2410723" cy="2077499"/>
          </a:xfrm>
          <a:prstGeom prst="rightArrowCallout">
            <a:avLst>
              <a:gd fmla="val 50000" name="adj1"/>
              <a:gd fmla="val 14426" name="adj2"/>
              <a:gd fmla="val 15009" name="adj3"/>
              <a:gd fmla="val 87066" name="adj4"/>
            </a:avLst>
          </a:prstGeom>
          <a:solidFill>
            <a:schemeClr val="accent4"/>
          </a:solidFill>
          <a:ln cap="flat" cmpd="sng" w="9525">
            <a:solidFill>
              <a:schemeClr val="lt1"/>
            </a:solidFill>
            <a:prstDash val="solid"/>
            <a:miter lim="800000"/>
            <a:headEnd len="sm" w="sm" type="none"/>
            <a:tailEnd len="sm" w="sm" type="none"/>
          </a:ln>
        </p:spPr>
        <p:txBody>
          <a:bodyPr anchorCtr="0" anchor="b" bIns="304800" lIns="121900" spcFirstLastPara="1" rIns="121900" wrap="square" tIns="304800">
            <a:noAutofit/>
          </a:bodyPr>
          <a:lstStyle/>
          <a:p>
            <a:pPr indent="0" lvl="0" marL="0" marR="0" rtl="0" algn="ctr">
              <a:spcBef>
                <a:spcPts val="0"/>
              </a:spcBef>
              <a:spcAft>
                <a:spcPts val="0"/>
              </a:spcAft>
              <a:buNone/>
            </a:pPr>
            <a:r>
              <a:t/>
            </a:r>
            <a:endParaRPr sz="2133">
              <a:solidFill>
                <a:srgbClr val="FFFFFF"/>
              </a:solidFill>
              <a:latin typeface="Lato Light"/>
              <a:ea typeface="Lato Light"/>
              <a:cs typeface="Lato Light"/>
              <a:sym typeface="Lato Light"/>
            </a:endParaRPr>
          </a:p>
        </p:txBody>
      </p:sp>
      <p:sp>
        <p:nvSpPr>
          <p:cNvPr id="1560" name="Google Shape;1560;p97"/>
          <p:cNvSpPr/>
          <p:nvPr/>
        </p:nvSpPr>
        <p:spPr>
          <a:xfrm>
            <a:off x="2087298" y="2061144"/>
            <a:ext cx="2107271" cy="2417013"/>
          </a:xfrm>
          <a:prstGeom prst="downArrowCallout">
            <a:avLst>
              <a:gd fmla="val 50000" name="adj1"/>
              <a:gd fmla="val 14600" name="adj2"/>
              <a:gd fmla="val 16145" name="adj3"/>
              <a:gd fmla="val 89520" name="adj4"/>
            </a:avLst>
          </a:prstGeom>
          <a:solidFill>
            <a:schemeClr val="accent3"/>
          </a:solidFill>
          <a:ln cap="flat" cmpd="sng" w="9525">
            <a:solidFill>
              <a:schemeClr val="lt1"/>
            </a:solidFill>
            <a:prstDash val="solid"/>
            <a:miter lim="800000"/>
            <a:headEnd len="sm" w="sm" type="none"/>
            <a:tailEnd len="sm" w="sm" type="none"/>
          </a:ln>
        </p:spPr>
        <p:txBody>
          <a:bodyPr anchorCtr="0" anchor="b" bIns="304800" lIns="121900" spcFirstLastPara="1" rIns="121900" wrap="square" tIns="304800">
            <a:noAutofit/>
          </a:bodyPr>
          <a:lstStyle/>
          <a:p>
            <a:pPr indent="0" lvl="0" marL="0" marR="0" rtl="0" algn="ctr">
              <a:spcBef>
                <a:spcPts val="0"/>
              </a:spcBef>
              <a:spcAft>
                <a:spcPts val="0"/>
              </a:spcAft>
              <a:buNone/>
            </a:pPr>
            <a:r>
              <a:t/>
            </a:r>
            <a:endParaRPr sz="2133">
              <a:solidFill>
                <a:srgbClr val="FFFFFF"/>
              </a:solidFill>
              <a:latin typeface="Lato Light"/>
              <a:ea typeface="Lato Light"/>
              <a:cs typeface="Lato Light"/>
              <a:sym typeface="Lato Light"/>
            </a:endParaRPr>
          </a:p>
        </p:txBody>
      </p:sp>
      <p:sp>
        <p:nvSpPr>
          <p:cNvPr id="1561" name="Google Shape;1561;p97"/>
          <p:cNvSpPr/>
          <p:nvPr/>
        </p:nvSpPr>
        <p:spPr>
          <a:xfrm>
            <a:off x="0" y="2061145"/>
            <a:ext cx="2410723" cy="2077499"/>
          </a:xfrm>
          <a:prstGeom prst="rightArrowCallout">
            <a:avLst>
              <a:gd fmla="val 50000" name="adj1"/>
              <a:gd fmla="val 14426" name="adj2"/>
              <a:gd fmla="val 15009" name="adj3"/>
              <a:gd fmla="val 87066" name="adj4"/>
            </a:avLst>
          </a:prstGeom>
          <a:solidFill>
            <a:schemeClr val="accent2"/>
          </a:solidFill>
          <a:ln cap="flat" cmpd="sng" w="9525">
            <a:solidFill>
              <a:schemeClr val="lt1"/>
            </a:solidFill>
            <a:prstDash val="solid"/>
            <a:miter lim="800000"/>
            <a:headEnd len="sm" w="sm" type="none"/>
            <a:tailEnd len="sm" w="sm" type="none"/>
          </a:ln>
        </p:spPr>
        <p:txBody>
          <a:bodyPr anchorCtr="0" anchor="b" bIns="304800" lIns="121900" spcFirstLastPara="1" rIns="121900" wrap="square" tIns="304800">
            <a:noAutofit/>
          </a:bodyPr>
          <a:lstStyle/>
          <a:p>
            <a:pPr indent="0" lvl="0" marL="0" marR="0" rtl="0" algn="ctr">
              <a:spcBef>
                <a:spcPts val="0"/>
              </a:spcBef>
              <a:spcAft>
                <a:spcPts val="0"/>
              </a:spcAft>
              <a:buNone/>
            </a:pPr>
            <a:r>
              <a:t/>
            </a:r>
            <a:endParaRPr sz="2133">
              <a:solidFill>
                <a:srgbClr val="FFFFFF"/>
              </a:solidFill>
              <a:latin typeface="Lato Light"/>
              <a:ea typeface="Lato Light"/>
              <a:cs typeface="Lato Light"/>
              <a:sym typeface="Lato Light"/>
            </a:endParaRPr>
          </a:p>
        </p:txBody>
      </p:sp>
      <p:sp>
        <p:nvSpPr>
          <p:cNvPr id="1562" name="Google Shape;1562;p97"/>
          <p:cNvSpPr/>
          <p:nvPr/>
        </p:nvSpPr>
        <p:spPr>
          <a:xfrm rot="5400000">
            <a:off x="1997691" y="2943485"/>
            <a:ext cx="484749" cy="312819"/>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33">
              <a:solidFill>
                <a:schemeClr val="lt1"/>
              </a:solidFill>
              <a:latin typeface="Lato Light"/>
              <a:ea typeface="Lato Light"/>
              <a:cs typeface="Lato Light"/>
              <a:sym typeface="Lato Light"/>
            </a:endParaRPr>
          </a:p>
        </p:txBody>
      </p:sp>
      <p:grpSp>
        <p:nvGrpSpPr>
          <p:cNvPr id="1563" name="Google Shape;1563;p97"/>
          <p:cNvGrpSpPr/>
          <p:nvPr/>
        </p:nvGrpSpPr>
        <p:grpSpPr>
          <a:xfrm>
            <a:off x="3140933" y="2393697"/>
            <a:ext cx="402167" cy="436033"/>
            <a:chOff x="2853" y="1431"/>
            <a:chExt cx="190" cy="206"/>
          </a:xfrm>
        </p:grpSpPr>
        <p:sp>
          <p:nvSpPr>
            <p:cNvPr id="1564" name="Google Shape;1564;p97"/>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65" name="Google Shape;1565;p97"/>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66" name="Google Shape;1566;p97"/>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67" name="Google Shape;1567;p97"/>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68" name="Google Shape;1568;p97"/>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69" name="Google Shape;1569;p97"/>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570" name="Google Shape;1570;p97"/>
          <p:cNvGrpSpPr/>
          <p:nvPr/>
        </p:nvGrpSpPr>
        <p:grpSpPr>
          <a:xfrm>
            <a:off x="645656" y="2406395"/>
            <a:ext cx="484716" cy="495305"/>
            <a:chOff x="3263" y="1117"/>
            <a:chExt cx="229" cy="234"/>
          </a:xfrm>
        </p:grpSpPr>
        <p:sp>
          <p:nvSpPr>
            <p:cNvPr id="1571" name="Google Shape;1571;p97"/>
            <p:cNvSpPr/>
            <p:nvPr/>
          </p:nvSpPr>
          <p:spPr>
            <a:xfrm>
              <a:off x="3263" y="1202"/>
              <a:ext cx="133" cy="46"/>
            </a:xfrm>
            <a:custGeom>
              <a:rect b="b" l="l" r="r" t="t"/>
              <a:pathLst>
                <a:path extrusionOk="0" h="368" w="108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2" name="Google Shape;1572;p97"/>
            <p:cNvSpPr/>
            <p:nvPr/>
          </p:nvSpPr>
          <p:spPr>
            <a:xfrm>
              <a:off x="3263" y="1225"/>
              <a:ext cx="133" cy="126"/>
            </a:xfrm>
            <a:custGeom>
              <a:rect b="b" l="l" r="r" t="t"/>
              <a:pathLst>
                <a:path extrusionOk="0" h="1020" w="1088">
                  <a:moveTo>
                    <a:pt x="1088" y="0"/>
                  </a:moveTo>
                  <a:lnTo>
                    <a:pt x="1088" y="0"/>
                  </a:lnTo>
                  <a:lnTo>
                    <a:pt x="1088" y="836"/>
                  </a:lnTo>
                  <a:cubicBezTo>
                    <a:pt x="1088" y="938"/>
                    <a:pt x="844" y="1020"/>
                    <a:pt x="544" y="1020"/>
                  </a:cubicBezTo>
                  <a:cubicBezTo>
                    <a:pt x="243" y="1020"/>
                    <a:pt x="0" y="938"/>
                    <a:pt x="0" y="836"/>
                  </a:cubicBezTo>
                  <a:lnTo>
                    <a:pt x="0" y="0"/>
                  </a:ln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3" name="Google Shape;1573;p97"/>
            <p:cNvSpPr/>
            <p:nvPr/>
          </p:nvSpPr>
          <p:spPr>
            <a:xfrm>
              <a:off x="3263" y="1295"/>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4" name="Google Shape;1574;p97"/>
            <p:cNvSpPr/>
            <p:nvPr/>
          </p:nvSpPr>
          <p:spPr>
            <a:xfrm>
              <a:off x="3263" y="1261"/>
              <a:ext cx="133" cy="23"/>
            </a:xfrm>
            <a:custGeom>
              <a:rect b="b" l="l" r="r" t="t"/>
              <a:pathLst>
                <a:path extrusionOk="0" h="184" w="1088">
                  <a:moveTo>
                    <a:pt x="1088" y="0"/>
                  </a:moveTo>
                  <a:lnTo>
                    <a:pt x="1088" y="0"/>
                  </a:lnTo>
                  <a:cubicBezTo>
                    <a:pt x="1088" y="102"/>
                    <a:pt x="844" y="184"/>
                    <a:pt x="544" y="184"/>
                  </a:cubicBezTo>
                  <a:cubicBezTo>
                    <a:pt x="243"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5" name="Google Shape;1575;p97"/>
            <p:cNvSpPr/>
            <p:nvPr/>
          </p:nvSpPr>
          <p:spPr>
            <a:xfrm>
              <a:off x="3359" y="1117"/>
              <a:ext cx="133" cy="46"/>
            </a:xfrm>
            <a:custGeom>
              <a:rect b="b" l="l" r="r" t="t"/>
              <a:pathLst>
                <a:path extrusionOk="0" h="368" w="108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6" name="Google Shape;1576;p97"/>
            <p:cNvSpPr/>
            <p:nvPr/>
          </p:nvSpPr>
          <p:spPr>
            <a:xfrm>
              <a:off x="3359" y="1140"/>
              <a:ext cx="0" cy="64"/>
            </a:xfrm>
            <a:custGeom>
              <a:rect b="b" l="l" r="r" t="t"/>
              <a:pathLst>
                <a:path extrusionOk="0" h="519" w="120000">
                  <a:moveTo>
                    <a:pt x="0" y="519"/>
                  </a:moveTo>
                  <a:lnTo>
                    <a:pt x="0" y="519"/>
                  </a:lnTo>
                  <a:lnTo>
                    <a:pt x="0" y="0"/>
                  </a:lnTo>
                </a:path>
              </a:pathLst>
            </a:custGeom>
            <a:noFill/>
            <a:ln cap="rnd" cmpd="sng" w="12700">
              <a:solidFill>
                <a:srgbClr val="FEFEFE"/>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7" name="Google Shape;1577;p97"/>
            <p:cNvSpPr/>
            <p:nvPr/>
          </p:nvSpPr>
          <p:spPr>
            <a:xfrm>
              <a:off x="3396" y="1140"/>
              <a:ext cx="96" cy="166"/>
            </a:xfrm>
            <a:custGeom>
              <a:rect b="b" l="l" r="r" t="t"/>
              <a:pathLst>
                <a:path extrusionOk="0" h="1340" w="780">
                  <a:moveTo>
                    <a:pt x="780" y="0"/>
                  </a:moveTo>
                  <a:lnTo>
                    <a:pt x="780" y="0"/>
                  </a:lnTo>
                  <a:lnTo>
                    <a:pt x="780" y="1156"/>
                  </a:lnTo>
                  <a:cubicBezTo>
                    <a:pt x="780" y="1258"/>
                    <a:pt x="537" y="1340"/>
                    <a:pt x="236" y="1340"/>
                  </a:cubicBezTo>
                  <a:cubicBezTo>
                    <a:pt x="152" y="1340"/>
                    <a:pt x="71" y="1334"/>
                    <a:pt x="0" y="1322"/>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8" name="Google Shape;1578;p97"/>
            <p:cNvSpPr/>
            <p:nvPr/>
          </p:nvSpPr>
          <p:spPr>
            <a:xfrm>
              <a:off x="3396" y="1250"/>
              <a:ext cx="96" cy="22"/>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79" name="Google Shape;1579;p97"/>
            <p:cNvSpPr/>
            <p:nvPr/>
          </p:nvSpPr>
          <p:spPr>
            <a:xfrm>
              <a:off x="3396" y="1214"/>
              <a:ext cx="96" cy="23"/>
            </a:xfrm>
            <a:custGeom>
              <a:rect b="b" l="l" r="r" t="t"/>
              <a:pathLst>
                <a:path extrusionOk="0" h="184" w="780">
                  <a:moveTo>
                    <a:pt x="780" y="0"/>
                  </a:moveTo>
                  <a:lnTo>
                    <a:pt x="780" y="0"/>
                  </a:lnTo>
                  <a:cubicBezTo>
                    <a:pt x="780" y="102"/>
                    <a:pt x="537" y="184"/>
                    <a:pt x="236" y="184"/>
                  </a:cubicBezTo>
                  <a:cubicBezTo>
                    <a:pt x="152" y="184"/>
                    <a:pt x="71" y="178"/>
                    <a:pt x="0" y="166"/>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580" name="Google Shape;1580;p97"/>
            <p:cNvSpPr/>
            <p:nvPr/>
          </p:nvSpPr>
          <p:spPr>
            <a:xfrm>
              <a:off x="3359" y="1179"/>
              <a:ext cx="133" cy="23"/>
            </a:xfrm>
            <a:custGeom>
              <a:rect b="b" l="l" r="r" t="t"/>
              <a:pathLst>
                <a:path extrusionOk="0" h="184" w="1088">
                  <a:moveTo>
                    <a:pt x="1088" y="0"/>
                  </a:moveTo>
                  <a:lnTo>
                    <a:pt x="1088" y="0"/>
                  </a:lnTo>
                  <a:cubicBezTo>
                    <a:pt x="1088" y="102"/>
                    <a:pt x="845" y="184"/>
                    <a:pt x="544" y="184"/>
                  </a:cubicBezTo>
                  <a:cubicBezTo>
                    <a:pt x="244" y="184"/>
                    <a:pt x="0" y="102"/>
                    <a:pt x="0" y="0"/>
                  </a:cubicBezTo>
                </a:path>
              </a:pathLst>
            </a:custGeom>
            <a:noFill/>
            <a:ln cap="rnd" cmpd="sng" w="12700">
              <a:solidFill>
                <a:srgbClr val="FEFEFE"/>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pic>
        <p:nvPicPr>
          <p:cNvPr id="1581" name="Google Shape;1581;p97"/>
          <p:cNvPicPr preferRelativeResize="0"/>
          <p:nvPr/>
        </p:nvPicPr>
        <p:blipFill rotWithShape="1">
          <a:blip r:embed="rId3">
            <a:alphaModFix/>
          </a:blip>
          <a:srcRect b="0" l="0" r="0" t="0"/>
          <a:stretch/>
        </p:blipFill>
        <p:spPr>
          <a:xfrm>
            <a:off x="2919255" y="4685766"/>
            <a:ext cx="387200" cy="513040"/>
          </a:xfrm>
          <a:prstGeom prst="rect">
            <a:avLst/>
          </a:prstGeom>
          <a:noFill/>
          <a:ln>
            <a:noFill/>
          </a:ln>
        </p:spPr>
      </p:pic>
      <p:pic>
        <p:nvPicPr>
          <p:cNvPr id="1582" name="Google Shape;1582;p97"/>
          <p:cNvPicPr preferRelativeResize="0"/>
          <p:nvPr/>
        </p:nvPicPr>
        <p:blipFill rotWithShape="1">
          <a:blip r:embed="rId4">
            <a:alphaModFix/>
          </a:blip>
          <a:srcRect b="0" l="0" r="0" t="0"/>
          <a:stretch/>
        </p:blipFill>
        <p:spPr>
          <a:xfrm>
            <a:off x="5050437" y="4450257"/>
            <a:ext cx="641268" cy="720600"/>
          </a:xfrm>
          <a:prstGeom prst="rect">
            <a:avLst/>
          </a:prstGeom>
          <a:noFill/>
          <a:ln>
            <a:noFill/>
          </a:ln>
        </p:spPr>
      </p:pic>
      <p:pic>
        <p:nvPicPr>
          <p:cNvPr id="1583" name="Google Shape;1583;p97"/>
          <p:cNvPicPr preferRelativeResize="0"/>
          <p:nvPr/>
        </p:nvPicPr>
        <p:blipFill rotWithShape="1">
          <a:blip r:embed="rId5">
            <a:alphaModFix/>
          </a:blip>
          <a:srcRect b="0" l="0" r="0" t="0"/>
          <a:stretch/>
        </p:blipFill>
        <p:spPr>
          <a:xfrm>
            <a:off x="7021590" y="4545025"/>
            <a:ext cx="600923" cy="620627"/>
          </a:xfrm>
          <a:prstGeom prst="rect">
            <a:avLst/>
          </a:prstGeom>
          <a:noFill/>
          <a:ln>
            <a:noFill/>
          </a:ln>
        </p:spPr>
      </p:pic>
      <p:sp>
        <p:nvSpPr>
          <p:cNvPr id="1584" name="Google Shape;1584;p97"/>
          <p:cNvSpPr txBox="1"/>
          <p:nvPr/>
        </p:nvSpPr>
        <p:spPr>
          <a:xfrm>
            <a:off x="208834" y="3115782"/>
            <a:ext cx="1709255" cy="637083"/>
          </a:xfrm>
          <a:prstGeom prst="rect">
            <a:avLst/>
          </a:prstGeom>
          <a:noFill/>
          <a:ln>
            <a:noFill/>
          </a:ln>
        </p:spPr>
        <p:txBody>
          <a:bodyPr anchorCtr="0" anchor="t" bIns="41125" lIns="82275" spcFirstLastPara="1" rIns="82275" wrap="square" tIns="41125">
            <a:noAutofit/>
          </a:bodyPr>
          <a:lstStyle/>
          <a:p>
            <a:pPr indent="0" lvl="0" marL="0" marR="0" rtl="0" algn="ctr">
              <a:spcBef>
                <a:spcPts val="0"/>
              </a:spcBef>
              <a:spcAft>
                <a:spcPts val="0"/>
              </a:spcAft>
              <a:buNone/>
            </a:pPr>
            <a:r>
              <a:rPr lang="en-US" sz="1200">
                <a:solidFill>
                  <a:schemeClr val="lt1"/>
                </a:solidFill>
                <a:latin typeface="Open Sans Light"/>
                <a:ea typeface="Open Sans Light"/>
                <a:cs typeface="Open Sans Light"/>
                <a:sym typeface="Open Sans Light"/>
              </a:rPr>
              <a:t>Lorem Ipsum has two main data statistical this methodologies</a:t>
            </a:r>
            <a:endParaRPr sz="1200">
              <a:solidFill>
                <a:schemeClr val="lt1"/>
              </a:solidFill>
              <a:latin typeface="Open Sans Light"/>
              <a:ea typeface="Open Sans Light"/>
              <a:cs typeface="Open Sans Light"/>
              <a:sym typeface="Open Sans Light"/>
            </a:endParaRPr>
          </a:p>
        </p:txBody>
      </p:sp>
      <p:sp>
        <p:nvSpPr>
          <p:cNvPr id="1585" name="Google Shape;1585;p97"/>
          <p:cNvSpPr txBox="1"/>
          <p:nvPr/>
        </p:nvSpPr>
        <p:spPr>
          <a:xfrm>
            <a:off x="2364622" y="3164745"/>
            <a:ext cx="1709255" cy="637083"/>
          </a:xfrm>
          <a:prstGeom prst="rect">
            <a:avLst/>
          </a:prstGeom>
          <a:noFill/>
          <a:ln>
            <a:noFill/>
          </a:ln>
        </p:spPr>
        <p:txBody>
          <a:bodyPr anchorCtr="0" anchor="t" bIns="41125" lIns="82275" spcFirstLastPara="1" rIns="82275" wrap="square" tIns="41125">
            <a:noAutofit/>
          </a:bodyPr>
          <a:lstStyle/>
          <a:p>
            <a:pPr indent="0" lvl="0" marL="0" marR="0" rtl="0" algn="ctr">
              <a:spcBef>
                <a:spcPts val="0"/>
              </a:spcBef>
              <a:spcAft>
                <a:spcPts val="0"/>
              </a:spcAft>
              <a:buNone/>
            </a:pPr>
            <a:r>
              <a:rPr lang="en-US" sz="1200">
                <a:solidFill>
                  <a:schemeClr val="lt1"/>
                </a:solidFill>
                <a:latin typeface="Open Sans Light"/>
                <a:ea typeface="Open Sans Light"/>
                <a:cs typeface="Open Sans Light"/>
                <a:sym typeface="Open Sans Light"/>
              </a:rPr>
              <a:t>Lorem Ipsum has two main data statistical this methodologies</a:t>
            </a:r>
            <a:endParaRPr sz="1200">
              <a:solidFill>
                <a:schemeClr val="lt1"/>
              </a:solidFill>
              <a:latin typeface="Open Sans Light"/>
              <a:ea typeface="Open Sans Light"/>
              <a:cs typeface="Open Sans Light"/>
              <a:sym typeface="Open Sans Light"/>
            </a:endParaRPr>
          </a:p>
        </p:txBody>
      </p:sp>
      <p:sp>
        <p:nvSpPr>
          <p:cNvPr id="1586" name="Google Shape;1586;p97"/>
          <p:cNvSpPr txBox="1"/>
          <p:nvPr/>
        </p:nvSpPr>
        <p:spPr>
          <a:xfrm>
            <a:off x="2240065" y="5356298"/>
            <a:ext cx="1709255" cy="637083"/>
          </a:xfrm>
          <a:prstGeom prst="rect">
            <a:avLst/>
          </a:prstGeom>
          <a:noFill/>
          <a:ln>
            <a:noFill/>
          </a:ln>
        </p:spPr>
        <p:txBody>
          <a:bodyPr anchorCtr="0" anchor="t" bIns="41125" lIns="82275" spcFirstLastPara="1" rIns="82275" wrap="square" tIns="41125">
            <a:noAutofit/>
          </a:bodyPr>
          <a:lstStyle/>
          <a:p>
            <a:pPr indent="0" lvl="0" marL="0" marR="0" rtl="0" algn="ctr">
              <a:spcBef>
                <a:spcPts val="0"/>
              </a:spcBef>
              <a:spcAft>
                <a:spcPts val="0"/>
              </a:spcAft>
              <a:buNone/>
            </a:pPr>
            <a:r>
              <a:rPr lang="en-US" sz="1200">
                <a:solidFill>
                  <a:schemeClr val="lt1"/>
                </a:solidFill>
                <a:latin typeface="Open Sans Light"/>
                <a:ea typeface="Open Sans Light"/>
                <a:cs typeface="Open Sans Light"/>
                <a:sym typeface="Open Sans Light"/>
              </a:rPr>
              <a:t>Lorem Ipsum has two main data statistical this methodologies</a:t>
            </a:r>
            <a:endParaRPr sz="1200">
              <a:solidFill>
                <a:schemeClr val="lt1"/>
              </a:solidFill>
              <a:latin typeface="Open Sans Light"/>
              <a:ea typeface="Open Sans Light"/>
              <a:cs typeface="Open Sans Light"/>
              <a:sym typeface="Open Sans Light"/>
            </a:endParaRPr>
          </a:p>
        </p:txBody>
      </p:sp>
      <p:sp>
        <p:nvSpPr>
          <p:cNvPr id="1587" name="Google Shape;1587;p97"/>
          <p:cNvSpPr txBox="1"/>
          <p:nvPr/>
        </p:nvSpPr>
        <p:spPr>
          <a:xfrm>
            <a:off x="4528219" y="5356298"/>
            <a:ext cx="1709255" cy="637083"/>
          </a:xfrm>
          <a:prstGeom prst="rect">
            <a:avLst/>
          </a:prstGeom>
          <a:noFill/>
          <a:ln>
            <a:noFill/>
          </a:ln>
        </p:spPr>
        <p:txBody>
          <a:bodyPr anchorCtr="0" anchor="t" bIns="41125" lIns="82275" spcFirstLastPara="1" rIns="82275" wrap="square" tIns="41125">
            <a:noAutofit/>
          </a:bodyPr>
          <a:lstStyle/>
          <a:p>
            <a:pPr indent="0" lvl="0" marL="0" marR="0" rtl="0" algn="ctr">
              <a:spcBef>
                <a:spcPts val="0"/>
              </a:spcBef>
              <a:spcAft>
                <a:spcPts val="0"/>
              </a:spcAft>
              <a:buNone/>
            </a:pPr>
            <a:r>
              <a:rPr lang="en-US" sz="1200">
                <a:solidFill>
                  <a:schemeClr val="lt1"/>
                </a:solidFill>
                <a:latin typeface="Open Sans Light"/>
                <a:ea typeface="Open Sans Light"/>
                <a:cs typeface="Open Sans Light"/>
                <a:sym typeface="Open Sans Light"/>
              </a:rPr>
              <a:t>Lorem Ipsum has two main data statistical this methodologies</a:t>
            </a:r>
            <a:endParaRPr sz="1200">
              <a:solidFill>
                <a:schemeClr val="lt1"/>
              </a:solidFill>
              <a:latin typeface="Open Sans Light"/>
              <a:ea typeface="Open Sans Light"/>
              <a:cs typeface="Open Sans Light"/>
              <a:sym typeface="Open Sans Light"/>
            </a:endParaRPr>
          </a:p>
        </p:txBody>
      </p:sp>
      <p:sp>
        <p:nvSpPr>
          <p:cNvPr id="1588" name="Google Shape;1588;p97"/>
          <p:cNvSpPr txBox="1"/>
          <p:nvPr/>
        </p:nvSpPr>
        <p:spPr>
          <a:xfrm>
            <a:off x="6467423" y="5356298"/>
            <a:ext cx="1709255" cy="637083"/>
          </a:xfrm>
          <a:prstGeom prst="rect">
            <a:avLst/>
          </a:prstGeom>
          <a:noFill/>
          <a:ln>
            <a:noFill/>
          </a:ln>
        </p:spPr>
        <p:txBody>
          <a:bodyPr anchorCtr="0" anchor="t" bIns="41125" lIns="82275" spcFirstLastPara="1" rIns="82275" wrap="square" tIns="41125">
            <a:noAutofit/>
          </a:bodyPr>
          <a:lstStyle/>
          <a:p>
            <a:pPr indent="0" lvl="0" marL="0" marR="0" rtl="0" algn="ctr">
              <a:spcBef>
                <a:spcPts val="0"/>
              </a:spcBef>
              <a:spcAft>
                <a:spcPts val="0"/>
              </a:spcAft>
              <a:buNone/>
            </a:pPr>
            <a:r>
              <a:rPr lang="en-US" sz="1200">
                <a:solidFill>
                  <a:schemeClr val="lt1"/>
                </a:solidFill>
                <a:latin typeface="Open Sans Light"/>
                <a:ea typeface="Open Sans Light"/>
                <a:cs typeface="Open Sans Light"/>
                <a:sym typeface="Open Sans Light"/>
              </a:rPr>
              <a:t>Lorem Ipsum has two main data statistical this methodologies</a:t>
            </a:r>
            <a:endParaRPr sz="1200">
              <a:solidFill>
                <a:schemeClr val="lt1"/>
              </a:solidFill>
              <a:latin typeface="Open Sans Light"/>
              <a:ea typeface="Open Sans Light"/>
              <a:cs typeface="Open Sans Light"/>
              <a:sym typeface="Open Sans Light"/>
            </a:endParaRPr>
          </a:p>
        </p:txBody>
      </p:sp>
      <p:sp>
        <p:nvSpPr>
          <p:cNvPr id="1589" name="Google Shape;1589;p97"/>
          <p:cNvSpPr/>
          <p:nvPr/>
        </p:nvSpPr>
        <p:spPr>
          <a:xfrm>
            <a:off x="4372369" y="2548210"/>
            <a:ext cx="3813358" cy="964367"/>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1590" name="Google Shape;1590;p97"/>
          <p:cNvSpPr/>
          <p:nvPr/>
        </p:nvSpPr>
        <p:spPr>
          <a:xfrm>
            <a:off x="4372369" y="1987843"/>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
        <p:nvSpPr>
          <p:cNvPr id="1591" name="Google Shape;1591;p97"/>
          <p:cNvSpPr/>
          <p:nvPr/>
        </p:nvSpPr>
        <p:spPr>
          <a:xfrm>
            <a:off x="8878146" y="2979802"/>
            <a:ext cx="1860526" cy="3411928"/>
          </a:xfrm>
          <a:custGeom>
            <a:rect b="b" l="l" r="r" t="t"/>
            <a:pathLst>
              <a:path extrusionOk="0" h="993" w="469">
                <a:moveTo>
                  <a:pt x="1" y="928"/>
                </a:moveTo>
                <a:cubicBezTo>
                  <a:pt x="2" y="937"/>
                  <a:pt x="5" y="941"/>
                  <a:pt x="11" y="947"/>
                </a:cubicBezTo>
                <a:cubicBezTo>
                  <a:pt x="13" y="949"/>
                  <a:pt x="17" y="951"/>
                  <a:pt x="20" y="951"/>
                </a:cubicBezTo>
                <a:cubicBezTo>
                  <a:pt x="26" y="953"/>
                  <a:pt x="31" y="956"/>
                  <a:pt x="36" y="958"/>
                </a:cubicBezTo>
                <a:cubicBezTo>
                  <a:pt x="46" y="962"/>
                  <a:pt x="54" y="968"/>
                  <a:pt x="63" y="972"/>
                </a:cubicBezTo>
                <a:cubicBezTo>
                  <a:pt x="73" y="977"/>
                  <a:pt x="81" y="984"/>
                  <a:pt x="91" y="989"/>
                </a:cubicBezTo>
                <a:cubicBezTo>
                  <a:pt x="99" y="993"/>
                  <a:pt x="107" y="990"/>
                  <a:pt x="116" y="990"/>
                </a:cubicBezTo>
                <a:cubicBezTo>
                  <a:pt x="125" y="989"/>
                  <a:pt x="137" y="987"/>
                  <a:pt x="146" y="984"/>
                </a:cubicBezTo>
                <a:cubicBezTo>
                  <a:pt x="151" y="982"/>
                  <a:pt x="155" y="978"/>
                  <a:pt x="156" y="972"/>
                </a:cubicBezTo>
                <a:cubicBezTo>
                  <a:pt x="157" y="967"/>
                  <a:pt x="149" y="963"/>
                  <a:pt x="145" y="962"/>
                </a:cubicBezTo>
                <a:cubicBezTo>
                  <a:pt x="141" y="961"/>
                  <a:pt x="135" y="961"/>
                  <a:pt x="131" y="960"/>
                </a:cubicBezTo>
                <a:cubicBezTo>
                  <a:pt x="124" y="958"/>
                  <a:pt x="117" y="954"/>
                  <a:pt x="111" y="950"/>
                </a:cubicBezTo>
                <a:cubicBezTo>
                  <a:pt x="110" y="949"/>
                  <a:pt x="96" y="939"/>
                  <a:pt x="97" y="936"/>
                </a:cubicBezTo>
                <a:cubicBezTo>
                  <a:pt x="97" y="929"/>
                  <a:pt x="101" y="923"/>
                  <a:pt x="104" y="917"/>
                </a:cubicBezTo>
                <a:cubicBezTo>
                  <a:pt x="107" y="911"/>
                  <a:pt x="108" y="906"/>
                  <a:pt x="105" y="900"/>
                </a:cubicBezTo>
                <a:cubicBezTo>
                  <a:pt x="104" y="896"/>
                  <a:pt x="97" y="895"/>
                  <a:pt x="93" y="895"/>
                </a:cubicBezTo>
                <a:cubicBezTo>
                  <a:pt x="105" y="881"/>
                  <a:pt x="119" y="868"/>
                  <a:pt x="132" y="854"/>
                </a:cubicBezTo>
                <a:cubicBezTo>
                  <a:pt x="141" y="844"/>
                  <a:pt x="150" y="832"/>
                  <a:pt x="160" y="822"/>
                </a:cubicBezTo>
                <a:cubicBezTo>
                  <a:pt x="168" y="814"/>
                  <a:pt x="178" y="805"/>
                  <a:pt x="185" y="796"/>
                </a:cubicBezTo>
                <a:cubicBezTo>
                  <a:pt x="194" y="785"/>
                  <a:pt x="203" y="773"/>
                  <a:pt x="212" y="762"/>
                </a:cubicBezTo>
                <a:cubicBezTo>
                  <a:pt x="220" y="753"/>
                  <a:pt x="231" y="747"/>
                  <a:pt x="236" y="736"/>
                </a:cubicBezTo>
                <a:cubicBezTo>
                  <a:pt x="241" y="725"/>
                  <a:pt x="244" y="714"/>
                  <a:pt x="246" y="703"/>
                </a:cubicBezTo>
                <a:cubicBezTo>
                  <a:pt x="252" y="704"/>
                  <a:pt x="257" y="705"/>
                  <a:pt x="263" y="707"/>
                </a:cubicBezTo>
                <a:cubicBezTo>
                  <a:pt x="269" y="709"/>
                  <a:pt x="275" y="710"/>
                  <a:pt x="280" y="712"/>
                </a:cubicBezTo>
                <a:cubicBezTo>
                  <a:pt x="291" y="716"/>
                  <a:pt x="303" y="719"/>
                  <a:pt x="314" y="721"/>
                </a:cubicBezTo>
                <a:cubicBezTo>
                  <a:pt x="325" y="723"/>
                  <a:pt x="335" y="727"/>
                  <a:pt x="345" y="729"/>
                </a:cubicBezTo>
                <a:cubicBezTo>
                  <a:pt x="357" y="731"/>
                  <a:pt x="370" y="735"/>
                  <a:pt x="382" y="735"/>
                </a:cubicBezTo>
                <a:cubicBezTo>
                  <a:pt x="392" y="735"/>
                  <a:pt x="399" y="727"/>
                  <a:pt x="404" y="720"/>
                </a:cubicBezTo>
                <a:cubicBezTo>
                  <a:pt x="410" y="711"/>
                  <a:pt x="416" y="701"/>
                  <a:pt x="422" y="692"/>
                </a:cubicBezTo>
                <a:cubicBezTo>
                  <a:pt x="426" y="688"/>
                  <a:pt x="418" y="677"/>
                  <a:pt x="416" y="673"/>
                </a:cubicBezTo>
                <a:cubicBezTo>
                  <a:pt x="410" y="662"/>
                  <a:pt x="407" y="650"/>
                  <a:pt x="400" y="640"/>
                </a:cubicBezTo>
                <a:cubicBezTo>
                  <a:pt x="395" y="633"/>
                  <a:pt x="389" y="626"/>
                  <a:pt x="383" y="619"/>
                </a:cubicBezTo>
                <a:cubicBezTo>
                  <a:pt x="375" y="609"/>
                  <a:pt x="372" y="598"/>
                  <a:pt x="364" y="588"/>
                </a:cubicBezTo>
                <a:cubicBezTo>
                  <a:pt x="356" y="578"/>
                  <a:pt x="347" y="569"/>
                  <a:pt x="339" y="559"/>
                </a:cubicBezTo>
                <a:cubicBezTo>
                  <a:pt x="332" y="551"/>
                  <a:pt x="322" y="545"/>
                  <a:pt x="314" y="537"/>
                </a:cubicBezTo>
                <a:cubicBezTo>
                  <a:pt x="307" y="530"/>
                  <a:pt x="301" y="521"/>
                  <a:pt x="295" y="513"/>
                </a:cubicBezTo>
                <a:cubicBezTo>
                  <a:pt x="298" y="507"/>
                  <a:pt x="299" y="501"/>
                  <a:pt x="300" y="498"/>
                </a:cubicBezTo>
                <a:cubicBezTo>
                  <a:pt x="301" y="490"/>
                  <a:pt x="302" y="481"/>
                  <a:pt x="302" y="472"/>
                </a:cubicBezTo>
                <a:cubicBezTo>
                  <a:pt x="304" y="472"/>
                  <a:pt x="307" y="473"/>
                  <a:pt x="309" y="471"/>
                </a:cubicBezTo>
                <a:cubicBezTo>
                  <a:pt x="312" y="470"/>
                  <a:pt x="310" y="465"/>
                  <a:pt x="310" y="463"/>
                </a:cubicBezTo>
                <a:cubicBezTo>
                  <a:pt x="311" y="452"/>
                  <a:pt x="309" y="439"/>
                  <a:pt x="312" y="429"/>
                </a:cubicBezTo>
                <a:cubicBezTo>
                  <a:pt x="318" y="407"/>
                  <a:pt x="324" y="387"/>
                  <a:pt x="328" y="366"/>
                </a:cubicBezTo>
                <a:cubicBezTo>
                  <a:pt x="329" y="360"/>
                  <a:pt x="329" y="352"/>
                  <a:pt x="328" y="345"/>
                </a:cubicBezTo>
                <a:cubicBezTo>
                  <a:pt x="333" y="342"/>
                  <a:pt x="338" y="339"/>
                  <a:pt x="342" y="334"/>
                </a:cubicBezTo>
                <a:cubicBezTo>
                  <a:pt x="342" y="334"/>
                  <a:pt x="343" y="333"/>
                  <a:pt x="343" y="333"/>
                </a:cubicBezTo>
                <a:cubicBezTo>
                  <a:pt x="350" y="338"/>
                  <a:pt x="357" y="343"/>
                  <a:pt x="364" y="348"/>
                </a:cubicBezTo>
                <a:cubicBezTo>
                  <a:pt x="374" y="355"/>
                  <a:pt x="391" y="373"/>
                  <a:pt x="402" y="359"/>
                </a:cubicBezTo>
                <a:cubicBezTo>
                  <a:pt x="414" y="342"/>
                  <a:pt x="423" y="315"/>
                  <a:pt x="426" y="295"/>
                </a:cubicBezTo>
                <a:cubicBezTo>
                  <a:pt x="427" y="281"/>
                  <a:pt x="430" y="268"/>
                  <a:pt x="431" y="255"/>
                </a:cubicBezTo>
                <a:cubicBezTo>
                  <a:pt x="432" y="251"/>
                  <a:pt x="433" y="246"/>
                  <a:pt x="433" y="241"/>
                </a:cubicBezTo>
                <a:cubicBezTo>
                  <a:pt x="435" y="241"/>
                  <a:pt x="437" y="239"/>
                  <a:pt x="439" y="237"/>
                </a:cubicBezTo>
                <a:cubicBezTo>
                  <a:pt x="443" y="233"/>
                  <a:pt x="444" y="225"/>
                  <a:pt x="444" y="220"/>
                </a:cubicBezTo>
                <a:cubicBezTo>
                  <a:pt x="445" y="213"/>
                  <a:pt x="443" y="202"/>
                  <a:pt x="447" y="197"/>
                </a:cubicBezTo>
                <a:cubicBezTo>
                  <a:pt x="450" y="192"/>
                  <a:pt x="452" y="187"/>
                  <a:pt x="456" y="182"/>
                </a:cubicBezTo>
                <a:cubicBezTo>
                  <a:pt x="457" y="181"/>
                  <a:pt x="469" y="163"/>
                  <a:pt x="458" y="167"/>
                </a:cubicBezTo>
                <a:cubicBezTo>
                  <a:pt x="451" y="169"/>
                  <a:pt x="445" y="177"/>
                  <a:pt x="441" y="185"/>
                </a:cubicBezTo>
                <a:cubicBezTo>
                  <a:pt x="441" y="184"/>
                  <a:pt x="441" y="183"/>
                  <a:pt x="441" y="182"/>
                </a:cubicBezTo>
                <a:cubicBezTo>
                  <a:pt x="442" y="172"/>
                  <a:pt x="444" y="163"/>
                  <a:pt x="446" y="154"/>
                </a:cubicBezTo>
                <a:cubicBezTo>
                  <a:pt x="447" y="145"/>
                  <a:pt x="444" y="141"/>
                  <a:pt x="437" y="147"/>
                </a:cubicBezTo>
                <a:cubicBezTo>
                  <a:pt x="437" y="146"/>
                  <a:pt x="437" y="146"/>
                  <a:pt x="437" y="146"/>
                </a:cubicBezTo>
                <a:cubicBezTo>
                  <a:pt x="437" y="144"/>
                  <a:pt x="438" y="140"/>
                  <a:pt x="436" y="139"/>
                </a:cubicBezTo>
                <a:cubicBezTo>
                  <a:pt x="431" y="135"/>
                  <a:pt x="428" y="141"/>
                  <a:pt x="427" y="145"/>
                </a:cubicBezTo>
                <a:cubicBezTo>
                  <a:pt x="426" y="143"/>
                  <a:pt x="426" y="140"/>
                  <a:pt x="423" y="141"/>
                </a:cubicBezTo>
                <a:cubicBezTo>
                  <a:pt x="417" y="141"/>
                  <a:pt x="415" y="146"/>
                  <a:pt x="412" y="151"/>
                </a:cubicBezTo>
                <a:cubicBezTo>
                  <a:pt x="410" y="156"/>
                  <a:pt x="409" y="161"/>
                  <a:pt x="407" y="166"/>
                </a:cubicBezTo>
                <a:cubicBezTo>
                  <a:pt x="405" y="170"/>
                  <a:pt x="403" y="174"/>
                  <a:pt x="403" y="178"/>
                </a:cubicBezTo>
                <a:cubicBezTo>
                  <a:pt x="402" y="184"/>
                  <a:pt x="402" y="191"/>
                  <a:pt x="400" y="197"/>
                </a:cubicBezTo>
                <a:cubicBezTo>
                  <a:pt x="397" y="190"/>
                  <a:pt x="392" y="183"/>
                  <a:pt x="386" y="179"/>
                </a:cubicBezTo>
                <a:cubicBezTo>
                  <a:pt x="383" y="178"/>
                  <a:pt x="372" y="174"/>
                  <a:pt x="374" y="182"/>
                </a:cubicBezTo>
                <a:cubicBezTo>
                  <a:pt x="375" y="187"/>
                  <a:pt x="380" y="192"/>
                  <a:pt x="382" y="197"/>
                </a:cubicBezTo>
                <a:cubicBezTo>
                  <a:pt x="386" y="204"/>
                  <a:pt x="386" y="212"/>
                  <a:pt x="389" y="219"/>
                </a:cubicBezTo>
                <a:cubicBezTo>
                  <a:pt x="393" y="228"/>
                  <a:pt x="399" y="233"/>
                  <a:pt x="407" y="237"/>
                </a:cubicBezTo>
                <a:cubicBezTo>
                  <a:pt x="405" y="248"/>
                  <a:pt x="400" y="258"/>
                  <a:pt x="396" y="267"/>
                </a:cubicBezTo>
                <a:cubicBezTo>
                  <a:pt x="392" y="274"/>
                  <a:pt x="387" y="281"/>
                  <a:pt x="381" y="287"/>
                </a:cubicBezTo>
                <a:cubicBezTo>
                  <a:pt x="380" y="285"/>
                  <a:pt x="378" y="283"/>
                  <a:pt x="376" y="281"/>
                </a:cubicBezTo>
                <a:cubicBezTo>
                  <a:pt x="370" y="273"/>
                  <a:pt x="368" y="263"/>
                  <a:pt x="362" y="255"/>
                </a:cubicBezTo>
                <a:cubicBezTo>
                  <a:pt x="359" y="250"/>
                  <a:pt x="356" y="241"/>
                  <a:pt x="351" y="238"/>
                </a:cubicBezTo>
                <a:cubicBezTo>
                  <a:pt x="350" y="231"/>
                  <a:pt x="348" y="224"/>
                  <a:pt x="344" y="218"/>
                </a:cubicBezTo>
                <a:cubicBezTo>
                  <a:pt x="338" y="208"/>
                  <a:pt x="331" y="201"/>
                  <a:pt x="323" y="192"/>
                </a:cubicBezTo>
                <a:cubicBezTo>
                  <a:pt x="319" y="187"/>
                  <a:pt x="314" y="184"/>
                  <a:pt x="309" y="181"/>
                </a:cubicBezTo>
                <a:cubicBezTo>
                  <a:pt x="309" y="176"/>
                  <a:pt x="310" y="172"/>
                  <a:pt x="312" y="167"/>
                </a:cubicBezTo>
                <a:cubicBezTo>
                  <a:pt x="318" y="154"/>
                  <a:pt x="330" y="157"/>
                  <a:pt x="338" y="149"/>
                </a:cubicBezTo>
                <a:cubicBezTo>
                  <a:pt x="342" y="145"/>
                  <a:pt x="341" y="141"/>
                  <a:pt x="338" y="136"/>
                </a:cubicBezTo>
                <a:cubicBezTo>
                  <a:pt x="338" y="135"/>
                  <a:pt x="339" y="123"/>
                  <a:pt x="339" y="121"/>
                </a:cubicBezTo>
                <a:cubicBezTo>
                  <a:pt x="339" y="119"/>
                  <a:pt x="338" y="118"/>
                  <a:pt x="338" y="117"/>
                </a:cubicBezTo>
                <a:cubicBezTo>
                  <a:pt x="340" y="115"/>
                  <a:pt x="342" y="113"/>
                  <a:pt x="344" y="112"/>
                </a:cubicBezTo>
                <a:cubicBezTo>
                  <a:pt x="348" y="110"/>
                  <a:pt x="351" y="104"/>
                  <a:pt x="352" y="100"/>
                </a:cubicBezTo>
                <a:cubicBezTo>
                  <a:pt x="353" y="97"/>
                  <a:pt x="344" y="91"/>
                  <a:pt x="342" y="89"/>
                </a:cubicBezTo>
                <a:cubicBezTo>
                  <a:pt x="339" y="86"/>
                  <a:pt x="336" y="83"/>
                  <a:pt x="334" y="80"/>
                </a:cubicBezTo>
                <a:cubicBezTo>
                  <a:pt x="332" y="71"/>
                  <a:pt x="329" y="63"/>
                  <a:pt x="325" y="55"/>
                </a:cubicBezTo>
                <a:cubicBezTo>
                  <a:pt x="323" y="53"/>
                  <a:pt x="322" y="51"/>
                  <a:pt x="321" y="48"/>
                </a:cubicBezTo>
                <a:cubicBezTo>
                  <a:pt x="321" y="41"/>
                  <a:pt x="319" y="34"/>
                  <a:pt x="315" y="26"/>
                </a:cubicBezTo>
                <a:cubicBezTo>
                  <a:pt x="307" y="10"/>
                  <a:pt x="290" y="5"/>
                  <a:pt x="274" y="0"/>
                </a:cubicBezTo>
                <a:cubicBezTo>
                  <a:pt x="274" y="1"/>
                  <a:pt x="274" y="1"/>
                  <a:pt x="274" y="1"/>
                </a:cubicBezTo>
                <a:cubicBezTo>
                  <a:pt x="286" y="6"/>
                  <a:pt x="304" y="12"/>
                  <a:pt x="311" y="25"/>
                </a:cubicBezTo>
                <a:cubicBezTo>
                  <a:pt x="311" y="25"/>
                  <a:pt x="311" y="26"/>
                  <a:pt x="312" y="26"/>
                </a:cubicBezTo>
                <a:cubicBezTo>
                  <a:pt x="311" y="25"/>
                  <a:pt x="310" y="24"/>
                  <a:pt x="309" y="23"/>
                </a:cubicBezTo>
                <a:cubicBezTo>
                  <a:pt x="299" y="11"/>
                  <a:pt x="286" y="10"/>
                  <a:pt x="272" y="8"/>
                </a:cubicBezTo>
                <a:cubicBezTo>
                  <a:pt x="272" y="8"/>
                  <a:pt x="272" y="8"/>
                  <a:pt x="272" y="8"/>
                </a:cubicBezTo>
                <a:cubicBezTo>
                  <a:pt x="282" y="12"/>
                  <a:pt x="296" y="13"/>
                  <a:pt x="303" y="21"/>
                </a:cubicBezTo>
                <a:cubicBezTo>
                  <a:pt x="304" y="22"/>
                  <a:pt x="304" y="22"/>
                  <a:pt x="304" y="22"/>
                </a:cubicBezTo>
                <a:cubicBezTo>
                  <a:pt x="294" y="14"/>
                  <a:pt x="279" y="10"/>
                  <a:pt x="266" y="11"/>
                </a:cubicBezTo>
                <a:cubicBezTo>
                  <a:pt x="266" y="11"/>
                  <a:pt x="266" y="12"/>
                  <a:pt x="266" y="12"/>
                </a:cubicBezTo>
                <a:cubicBezTo>
                  <a:pt x="273" y="12"/>
                  <a:pt x="279" y="13"/>
                  <a:pt x="286" y="16"/>
                </a:cubicBezTo>
                <a:cubicBezTo>
                  <a:pt x="285" y="15"/>
                  <a:pt x="284" y="15"/>
                  <a:pt x="283" y="15"/>
                </a:cubicBezTo>
                <a:cubicBezTo>
                  <a:pt x="279" y="14"/>
                  <a:pt x="276" y="14"/>
                  <a:pt x="272" y="14"/>
                </a:cubicBezTo>
                <a:cubicBezTo>
                  <a:pt x="272" y="14"/>
                  <a:pt x="272" y="14"/>
                  <a:pt x="272" y="14"/>
                </a:cubicBezTo>
                <a:cubicBezTo>
                  <a:pt x="273" y="15"/>
                  <a:pt x="274" y="15"/>
                  <a:pt x="275" y="15"/>
                </a:cubicBezTo>
                <a:cubicBezTo>
                  <a:pt x="272" y="16"/>
                  <a:pt x="269" y="16"/>
                  <a:pt x="266" y="17"/>
                </a:cubicBezTo>
                <a:cubicBezTo>
                  <a:pt x="266" y="17"/>
                  <a:pt x="266" y="17"/>
                  <a:pt x="266" y="17"/>
                </a:cubicBezTo>
                <a:cubicBezTo>
                  <a:pt x="271" y="17"/>
                  <a:pt x="276" y="17"/>
                  <a:pt x="280" y="17"/>
                </a:cubicBezTo>
                <a:cubicBezTo>
                  <a:pt x="285" y="19"/>
                  <a:pt x="289" y="21"/>
                  <a:pt x="293" y="24"/>
                </a:cubicBezTo>
                <a:cubicBezTo>
                  <a:pt x="285" y="20"/>
                  <a:pt x="274" y="19"/>
                  <a:pt x="265" y="19"/>
                </a:cubicBezTo>
                <a:cubicBezTo>
                  <a:pt x="264" y="19"/>
                  <a:pt x="264" y="20"/>
                  <a:pt x="265" y="20"/>
                </a:cubicBezTo>
                <a:cubicBezTo>
                  <a:pt x="272" y="21"/>
                  <a:pt x="283" y="22"/>
                  <a:pt x="290" y="25"/>
                </a:cubicBezTo>
                <a:cubicBezTo>
                  <a:pt x="290" y="25"/>
                  <a:pt x="289" y="25"/>
                  <a:pt x="288" y="25"/>
                </a:cubicBezTo>
                <a:cubicBezTo>
                  <a:pt x="281" y="22"/>
                  <a:pt x="272" y="21"/>
                  <a:pt x="264" y="20"/>
                </a:cubicBezTo>
                <a:cubicBezTo>
                  <a:pt x="264" y="20"/>
                  <a:pt x="263" y="20"/>
                  <a:pt x="264" y="21"/>
                </a:cubicBezTo>
                <a:cubicBezTo>
                  <a:pt x="270" y="22"/>
                  <a:pt x="276" y="23"/>
                  <a:pt x="282" y="25"/>
                </a:cubicBezTo>
                <a:cubicBezTo>
                  <a:pt x="272" y="25"/>
                  <a:pt x="262" y="21"/>
                  <a:pt x="251" y="24"/>
                </a:cubicBezTo>
                <a:cubicBezTo>
                  <a:pt x="228" y="28"/>
                  <a:pt x="226" y="48"/>
                  <a:pt x="217" y="67"/>
                </a:cubicBezTo>
                <a:cubicBezTo>
                  <a:pt x="212" y="76"/>
                  <a:pt x="215" y="83"/>
                  <a:pt x="217" y="92"/>
                </a:cubicBezTo>
                <a:cubicBezTo>
                  <a:pt x="220" y="103"/>
                  <a:pt x="219" y="116"/>
                  <a:pt x="225" y="125"/>
                </a:cubicBezTo>
                <a:cubicBezTo>
                  <a:pt x="230" y="134"/>
                  <a:pt x="240" y="138"/>
                  <a:pt x="250" y="138"/>
                </a:cubicBezTo>
                <a:cubicBezTo>
                  <a:pt x="250" y="138"/>
                  <a:pt x="250" y="138"/>
                  <a:pt x="250" y="138"/>
                </a:cubicBezTo>
                <a:cubicBezTo>
                  <a:pt x="251" y="146"/>
                  <a:pt x="252" y="154"/>
                  <a:pt x="249" y="162"/>
                </a:cubicBezTo>
                <a:cubicBezTo>
                  <a:pt x="247" y="168"/>
                  <a:pt x="244" y="172"/>
                  <a:pt x="240" y="176"/>
                </a:cubicBezTo>
                <a:cubicBezTo>
                  <a:pt x="237" y="179"/>
                  <a:pt x="233" y="181"/>
                  <a:pt x="230" y="184"/>
                </a:cubicBezTo>
                <a:cubicBezTo>
                  <a:pt x="229" y="185"/>
                  <a:pt x="227" y="186"/>
                  <a:pt x="226" y="188"/>
                </a:cubicBezTo>
                <a:cubicBezTo>
                  <a:pt x="223" y="190"/>
                  <a:pt x="220" y="193"/>
                  <a:pt x="217" y="196"/>
                </a:cubicBezTo>
                <a:cubicBezTo>
                  <a:pt x="217" y="197"/>
                  <a:pt x="217" y="198"/>
                  <a:pt x="217" y="198"/>
                </a:cubicBezTo>
                <a:cubicBezTo>
                  <a:pt x="209" y="205"/>
                  <a:pt x="202" y="214"/>
                  <a:pt x="194" y="221"/>
                </a:cubicBezTo>
                <a:cubicBezTo>
                  <a:pt x="184" y="229"/>
                  <a:pt x="174" y="237"/>
                  <a:pt x="164" y="245"/>
                </a:cubicBezTo>
                <a:cubicBezTo>
                  <a:pt x="148" y="260"/>
                  <a:pt x="132" y="279"/>
                  <a:pt x="118" y="296"/>
                </a:cubicBezTo>
                <a:cubicBezTo>
                  <a:pt x="112" y="303"/>
                  <a:pt x="103" y="307"/>
                  <a:pt x="98" y="314"/>
                </a:cubicBezTo>
                <a:cubicBezTo>
                  <a:pt x="94" y="320"/>
                  <a:pt x="94" y="327"/>
                  <a:pt x="95" y="333"/>
                </a:cubicBezTo>
                <a:cubicBezTo>
                  <a:pt x="98" y="354"/>
                  <a:pt x="108" y="373"/>
                  <a:pt x="114" y="394"/>
                </a:cubicBezTo>
                <a:cubicBezTo>
                  <a:pt x="119" y="412"/>
                  <a:pt x="126" y="430"/>
                  <a:pt x="135" y="447"/>
                </a:cubicBezTo>
                <a:cubicBezTo>
                  <a:pt x="139" y="455"/>
                  <a:pt x="146" y="464"/>
                  <a:pt x="140" y="473"/>
                </a:cubicBezTo>
                <a:cubicBezTo>
                  <a:pt x="135" y="481"/>
                  <a:pt x="135" y="488"/>
                  <a:pt x="137" y="496"/>
                </a:cubicBezTo>
                <a:cubicBezTo>
                  <a:pt x="138" y="500"/>
                  <a:pt x="140" y="504"/>
                  <a:pt x="143" y="507"/>
                </a:cubicBezTo>
                <a:cubicBezTo>
                  <a:pt x="147" y="512"/>
                  <a:pt x="147" y="518"/>
                  <a:pt x="147" y="524"/>
                </a:cubicBezTo>
                <a:cubicBezTo>
                  <a:pt x="147" y="530"/>
                  <a:pt x="147" y="536"/>
                  <a:pt x="147" y="542"/>
                </a:cubicBezTo>
                <a:cubicBezTo>
                  <a:pt x="147" y="542"/>
                  <a:pt x="147" y="542"/>
                  <a:pt x="147" y="542"/>
                </a:cubicBezTo>
                <a:cubicBezTo>
                  <a:pt x="146" y="548"/>
                  <a:pt x="154" y="549"/>
                  <a:pt x="155" y="543"/>
                </a:cubicBezTo>
                <a:cubicBezTo>
                  <a:pt x="156" y="538"/>
                  <a:pt x="155" y="533"/>
                  <a:pt x="154" y="528"/>
                </a:cubicBezTo>
                <a:cubicBezTo>
                  <a:pt x="154" y="524"/>
                  <a:pt x="154" y="520"/>
                  <a:pt x="155" y="516"/>
                </a:cubicBezTo>
                <a:cubicBezTo>
                  <a:pt x="157" y="515"/>
                  <a:pt x="161" y="523"/>
                  <a:pt x="161" y="523"/>
                </a:cubicBezTo>
                <a:cubicBezTo>
                  <a:pt x="165" y="531"/>
                  <a:pt x="165" y="536"/>
                  <a:pt x="171" y="543"/>
                </a:cubicBezTo>
                <a:cubicBezTo>
                  <a:pt x="172" y="546"/>
                  <a:pt x="174" y="548"/>
                  <a:pt x="177" y="550"/>
                </a:cubicBezTo>
                <a:cubicBezTo>
                  <a:pt x="177" y="553"/>
                  <a:pt x="177" y="555"/>
                  <a:pt x="177" y="558"/>
                </a:cubicBezTo>
                <a:cubicBezTo>
                  <a:pt x="177" y="568"/>
                  <a:pt x="178" y="577"/>
                  <a:pt x="177" y="587"/>
                </a:cubicBezTo>
                <a:cubicBezTo>
                  <a:pt x="176" y="595"/>
                  <a:pt x="174" y="605"/>
                  <a:pt x="171" y="613"/>
                </a:cubicBezTo>
                <a:cubicBezTo>
                  <a:pt x="170" y="615"/>
                  <a:pt x="169" y="617"/>
                  <a:pt x="168" y="619"/>
                </a:cubicBezTo>
                <a:cubicBezTo>
                  <a:pt x="164" y="617"/>
                  <a:pt x="161" y="615"/>
                  <a:pt x="157" y="612"/>
                </a:cubicBezTo>
                <a:cubicBezTo>
                  <a:pt x="152" y="607"/>
                  <a:pt x="148" y="604"/>
                  <a:pt x="142" y="601"/>
                </a:cubicBezTo>
                <a:cubicBezTo>
                  <a:pt x="132" y="595"/>
                  <a:pt x="122" y="609"/>
                  <a:pt x="118" y="617"/>
                </a:cubicBezTo>
                <a:cubicBezTo>
                  <a:pt x="115" y="622"/>
                  <a:pt x="114" y="630"/>
                  <a:pt x="113" y="635"/>
                </a:cubicBezTo>
                <a:cubicBezTo>
                  <a:pt x="112" y="643"/>
                  <a:pt x="107" y="651"/>
                  <a:pt x="102" y="657"/>
                </a:cubicBezTo>
                <a:cubicBezTo>
                  <a:pt x="91" y="672"/>
                  <a:pt x="85" y="688"/>
                  <a:pt x="79" y="706"/>
                </a:cubicBezTo>
                <a:cubicBezTo>
                  <a:pt x="75" y="716"/>
                  <a:pt x="70" y="734"/>
                  <a:pt x="76" y="744"/>
                </a:cubicBezTo>
                <a:cubicBezTo>
                  <a:pt x="81" y="753"/>
                  <a:pt x="90" y="753"/>
                  <a:pt x="96" y="746"/>
                </a:cubicBezTo>
                <a:cubicBezTo>
                  <a:pt x="102" y="739"/>
                  <a:pt x="107" y="732"/>
                  <a:pt x="112" y="726"/>
                </a:cubicBezTo>
                <a:cubicBezTo>
                  <a:pt x="118" y="719"/>
                  <a:pt x="122" y="708"/>
                  <a:pt x="128" y="702"/>
                </a:cubicBezTo>
                <a:cubicBezTo>
                  <a:pt x="137" y="695"/>
                  <a:pt x="153" y="697"/>
                  <a:pt x="163" y="701"/>
                </a:cubicBezTo>
                <a:cubicBezTo>
                  <a:pt x="165" y="701"/>
                  <a:pt x="168" y="702"/>
                  <a:pt x="170" y="702"/>
                </a:cubicBezTo>
                <a:cubicBezTo>
                  <a:pt x="168" y="708"/>
                  <a:pt x="165" y="713"/>
                  <a:pt x="161" y="717"/>
                </a:cubicBezTo>
                <a:cubicBezTo>
                  <a:pt x="154" y="725"/>
                  <a:pt x="144" y="730"/>
                  <a:pt x="136" y="737"/>
                </a:cubicBezTo>
                <a:cubicBezTo>
                  <a:pt x="128" y="744"/>
                  <a:pt x="116" y="750"/>
                  <a:pt x="112" y="760"/>
                </a:cubicBezTo>
                <a:cubicBezTo>
                  <a:pt x="106" y="770"/>
                  <a:pt x="103" y="781"/>
                  <a:pt x="99" y="792"/>
                </a:cubicBezTo>
                <a:cubicBezTo>
                  <a:pt x="94" y="805"/>
                  <a:pt x="89" y="817"/>
                  <a:pt x="80" y="828"/>
                </a:cubicBezTo>
                <a:cubicBezTo>
                  <a:pt x="74" y="835"/>
                  <a:pt x="68" y="842"/>
                  <a:pt x="62" y="850"/>
                </a:cubicBezTo>
                <a:cubicBezTo>
                  <a:pt x="55" y="860"/>
                  <a:pt x="45" y="871"/>
                  <a:pt x="40" y="883"/>
                </a:cubicBezTo>
                <a:cubicBezTo>
                  <a:pt x="39" y="884"/>
                  <a:pt x="38" y="885"/>
                  <a:pt x="37" y="887"/>
                </a:cubicBezTo>
                <a:cubicBezTo>
                  <a:pt x="37" y="886"/>
                  <a:pt x="37" y="886"/>
                  <a:pt x="36" y="886"/>
                </a:cubicBezTo>
                <a:cubicBezTo>
                  <a:pt x="33" y="885"/>
                  <a:pt x="29" y="888"/>
                  <a:pt x="26" y="889"/>
                </a:cubicBezTo>
                <a:cubicBezTo>
                  <a:pt x="17" y="892"/>
                  <a:pt x="13" y="900"/>
                  <a:pt x="8" y="907"/>
                </a:cubicBezTo>
                <a:cubicBezTo>
                  <a:pt x="3" y="913"/>
                  <a:pt x="0" y="920"/>
                  <a:pt x="1" y="928"/>
                </a:cubicBezTo>
                <a:close/>
                <a:moveTo>
                  <a:pt x="172" y="450"/>
                </a:moveTo>
                <a:cubicBezTo>
                  <a:pt x="171" y="450"/>
                  <a:pt x="171" y="449"/>
                  <a:pt x="170" y="448"/>
                </a:cubicBezTo>
                <a:cubicBezTo>
                  <a:pt x="167" y="439"/>
                  <a:pt x="164" y="429"/>
                  <a:pt x="161" y="419"/>
                </a:cubicBezTo>
                <a:cubicBezTo>
                  <a:pt x="159" y="411"/>
                  <a:pt x="152" y="402"/>
                  <a:pt x="152" y="393"/>
                </a:cubicBezTo>
                <a:cubicBezTo>
                  <a:pt x="152" y="382"/>
                  <a:pt x="153" y="372"/>
                  <a:pt x="153" y="361"/>
                </a:cubicBezTo>
                <a:cubicBezTo>
                  <a:pt x="153" y="348"/>
                  <a:pt x="151" y="333"/>
                  <a:pt x="152" y="320"/>
                </a:cubicBezTo>
                <a:cubicBezTo>
                  <a:pt x="152" y="320"/>
                  <a:pt x="152" y="320"/>
                  <a:pt x="152" y="320"/>
                </a:cubicBezTo>
                <a:cubicBezTo>
                  <a:pt x="152" y="319"/>
                  <a:pt x="152" y="319"/>
                  <a:pt x="153" y="319"/>
                </a:cubicBezTo>
                <a:cubicBezTo>
                  <a:pt x="155" y="317"/>
                  <a:pt x="158" y="317"/>
                  <a:pt x="160" y="316"/>
                </a:cubicBezTo>
                <a:cubicBezTo>
                  <a:pt x="162" y="315"/>
                  <a:pt x="164" y="314"/>
                  <a:pt x="165" y="313"/>
                </a:cubicBezTo>
                <a:cubicBezTo>
                  <a:pt x="166" y="313"/>
                  <a:pt x="167" y="313"/>
                  <a:pt x="168" y="312"/>
                </a:cubicBezTo>
                <a:cubicBezTo>
                  <a:pt x="170" y="311"/>
                  <a:pt x="172" y="310"/>
                  <a:pt x="174" y="309"/>
                </a:cubicBezTo>
                <a:cubicBezTo>
                  <a:pt x="179" y="306"/>
                  <a:pt x="184" y="304"/>
                  <a:pt x="190" y="301"/>
                </a:cubicBezTo>
                <a:cubicBezTo>
                  <a:pt x="192" y="301"/>
                  <a:pt x="193" y="299"/>
                  <a:pt x="195" y="298"/>
                </a:cubicBezTo>
                <a:cubicBezTo>
                  <a:pt x="195" y="298"/>
                  <a:pt x="196" y="297"/>
                  <a:pt x="196" y="297"/>
                </a:cubicBezTo>
                <a:cubicBezTo>
                  <a:pt x="196" y="297"/>
                  <a:pt x="196" y="297"/>
                  <a:pt x="196" y="297"/>
                </a:cubicBezTo>
                <a:cubicBezTo>
                  <a:pt x="197" y="297"/>
                  <a:pt x="197" y="297"/>
                  <a:pt x="197" y="297"/>
                </a:cubicBezTo>
                <a:cubicBezTo>
                  <a:pt x="197" y="297"/>
                  <a:pt x="197" y="297"/>
                  <a:pt x="197" y="297"/>
                </a:cubicBezTo>
                <a:cubicBezTo>
                  <a:pt x="197" y="297"/>
                  <a:pt x="198" y="298"/>
                  <a:pt x="198" y="299"/>
                </a:cubicBezTo>
                <a:cubicBezTo>
                  <a:pt x="198" y="299"/>
                  <a:pt x="198" y="299"/>
                  <a:pt x="198" y="300"/>
                </a:cubicBezTo>
                <a:cubicBezTo>
                  <a:pt x="204" y="312"/>
                  <a:pt x="207" y="324"/>
                  <a:pt x="209" y="337"/>
                </a:cubicBezTo>
                <a:cubicBezTo>
                  <a:pt x="211" y="355"/>
                  <a:pt x="215" y="373"/>
                  <a:pt x="220" y="390"/>
                </a:cubicBezTo>
                <a:cubicBezTo>
                  <a:pt x="221" y="394"/>
                  <a:pt x="223" y="401"/>
                  <a:pt x="222" y="405"/>
                </a:cubicBezTo>
                <a:cubicBezTo>
                  <a:pt x="220" y="411"/>
                  <a:pt x="211" y="418"/>
                  <a:pt x="206" y="422"/>
                </a:cubicBezTo>
                <a:cubicBezTo>
                  <a:pt x="200" y="427"/>
                  <a:pt x="195" y="434"/>
                  <a:pt x="188" y="439"/>
                </a:cubicBezTo>
                <a:cubicBezTo>
                  <a:pt x="183" y="442"/>
                  <a:pt x="178" y="449"/>
                  <a:pt x="172" y="45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561"/>
                                        </p:tgtEl>
                                        <p:attrNameLst>
                                          <p:attrName>style.visibility</p:attrName>
                                        </p:attrNameLst>
                                      </p:cBhvr>
                                      <p:to>
                                        <p:strVal val="visible"/>
                                      </p:to>
                                    </p:set>
                                    <p:animEffect filter="fade" transition="in">
                                      <p:cBhvr>
                                        <p:cTn dur="200"/>
                                        <p:tgtEl>
                                          <p:spTgt spid="1561"/>
                                        </p:tgtEl>
                                      </p:cBhvr>
                                    </p:animEffect>
                                  </p:childTnLst>
                                </p:cTn>
                              </p:par>
                              <p:par>
                                <p:cTn fill="hold" nodeType="withEffect" presetClass="entr" presetID="10" presetSubtype="0">
                                  <p:stCondLst>
                                    <p:cond delay="0"/>
                                  </p:stCondLst>
                                  <p:childTnLst>
                                    <p:set>
                                      <p:cBhvr>
                                        <p:cTn dur="1" fill="hold">
                                          <p:stCondLst>
                                            <p:cond delay="0"/>
                                          </p:stCondLst>
                                        </p:cTn>
                                        <p:tgtEl>
                                          <p:spTgt spid="1562"/>
                                        </p:tgtEl>
                                        <p:attrNameLst>
                                          <p:attrName>style.visibility</p:attrName>
                                        </p:attrNameLst>
                                      </p:cBhvr>
                                      <p:to>
                                        <p:strVal val="visible"/>
                                      </p:to>
                                    </p:set>
                                    <p:animEffect filter="fade" transition="in">
                                      <p:cBhvr>
                                        <p:cTn dur="200"/>
                                        <p:tgtEl>
                                          <p:spTgt spid="1562"/>
                                        </p:tgtEl>
                                      </p:cBhvr>
                                    </p:animEffect>
                                  </p:childTnLst>
                                </p:cTn>
                              </p:par>
                            </p:childTnLst>
                          </p:cTn>
                        </p:par>
                        <p:par>
                          <p:cTn fill="hold">
                            <p:stCondLst>
                              <p:cond delay="200"/>
                            </p:stCondLst>
                            <p:childTnLst>
                              <p:par>
                                <p:cTn fill="hold" nodeType="afterEffect" presetClass="entr" presetID="10" presetSubtype="0">
                                  <p:stCondLst>
                                    <p:cond delay="0"/>
                                  </p:stCondLst>
                                  <p:childTnLst>
                                    <p:set>
                                      <p:cBhvr>
                                        <p:cTn dur="1" fill="hold">
                                          <p:stCondLst>
                                            <p:cond delay="0"/>
                                          </p:stCondLst>
                                        </p:cTn>
                                        <p:tgtEl>
                                          <p:spTgt spid="1560"/>
                                        </p:tgtEl>
                                        <p:attrNameLst>
                                          <p:attrName>style.visibility</p:attrName>
                                        </p:attrNameLst>
                                      </p:cBhvr>
                                      <p:to>
                                        <p:strVal val="visible"/>
                                      </p:to>
                                    </p:set>
                                    <p:animEffect filter="fade" transition="in">
                                      <p:cBhvr>
                                        <p:cTn dur="200"/>
                                        <p:tgtEl>
                                          <p:spTgt spid="1560"/>
                                        </p:tgtEl>
                                      </p:cBhvr>
                                    </p:animEffect>
                                  </p:childTnLst>
                                </p:cTn>
                              </p:par>
                            </p:childTnLst>
                          </p:cTn>
                        </p:par>
                        <p:par>
                          <p:cTn fill="hold">
                            <p:stCondLst>
                              <p:cond delay="400"/>
                            </p:stCondLst>
                            <p:childTnLst>
                              <p:par>
                                <p:cTn fill="hold" nodeType="afterEffect" presetClass="entr" presetID="10" presetSubtype="0">
                                  <p:stCondLst>
                                    <p:cond delay="0"/>
                                  </p:stCondLst>
                                  <p:childTnLst>
                                    <p:set>
                                      <p:cBhvr>
                                        <p:cTn dur="1" fill="hold">
                                          <p:stCondLst>
                                            <p:cond delay="0"/>
                                          </p:stCondLst>
                                        </p:cTn>
                                        <p:tgtEl>
                                          <p:spTgt spid="1559"/>
                                        </p:tgtEl>
                                        <p:attrNameLst>
                                          <p:attrName>style.visibility</p:attrName>
                                        </p:attrNameLst>
                                      </p:cBhvr>
                                      <p:to>
                                        <p:strVal val="visible"/>
                                      </p:to>
                                    </p:set>
                                    <p:animEffect filter="fade" transition="in">
                                      <p:cBhvr>
                                        <p:cTn dur="200"/>
                                        <p:tgtEl>
                                          <p:spTgt spid="1559"/>
                                        </p:tgtEl>
                                      </p:cBhvr>
                                    </p:animEffect>
                                  </p:childTnLst>
                                </p:cTn>
                              </p:par>
                            </p:childTnLst>
                          </p:cTn>
                        </p:par>
                        <p:par>
                          <p:cTn fill="hold">
                            <p:stCondLst>
                              <p:cond delay="600"/>
                            </p:stCondLst>
                            <p:childTnLst>
                              <p:par>
                                <p:cTn fill="hold" nodeType="afterEffect" presetClass="entr" presetID="10" presetSubtype="0">
                                  <p:stCondLst>
                                    <p:cond delay="0"/>
                                  </p:stCondLst>
                                  <p:childTnLst>
                                    <p:set>
                                      <p:cBhvr>
                                        <p:cTn dur="1" fill="hold">
                                          <p:stCondLst>
                                            <p:cond delay="0"/>
                                          </p:stCondLst>
                                        </p:cTn>
                                        <p:tgtEl>
                                          <p:spTgt spid="1558"/>
                                        </p:tgtEl>
                                        <p:attrNameLst>
                                          <p:attrName>style.visibility</p:attrName>
                                        </p:attrNameLst>
                                      </p:cBhvr>
                                      <p:to>
                                        <p:strVal val="visible"/>
                                      </p:to>
                                    </p:set>
                                    <p:animEffect filter="fade" transition="in">
                                      <p:cBhvr>
                                        <p:cTn dur="200"/>
                                        <p:tgtEl>
                                          <p:spTgt spid="1558"/>
                                        </p:tgtEl>
                                      </p:cBhvr>
                                    </p:animEffect>
                                  </p:childTnLst>
                                </p:cTn>
                              </p:par>
                            </p:childTnLst>
                          </p:cTn>
                        </p:par>
                        <p:par>
                          <p:cTn fill="hold">
                            <p:stCondLst>
                              <p:cond delay="800"/>
                            </p:stCondLst>
                            <p:childTnLst>
                              <p:par>
                                <p:cTn fill="hold" nodeType="afterEffect" presetClass="entr" presetID="10" presetSubtype="0">
                                  <p:stCondLst>
                                    <p:cond delay="0"/>
                                  </p:stCondLst>
                                  <p:childTnLst>
                                    <p:set>
                                      <p:cBhvr>
                                        <p:cTn dur="1" fill="hold">
                                          <p:stCondLst>
                                            <p:cond delay="0"/>
                                          </p:stCondLst>
                                        </p:cTn>
                                        <p:tgtEl>
                                          <p:spTgt spid="1557"/>
                                        </p:tgtEl>
                                        <p:attrNameLst>
                                          <p:attrName>style.visibility</p:attrName>
                                        </p:attrNameLst>
                                      </p:cBhvr>
                                      <p:to>
                                        <p:strVal val="visible"/>
                                      </p:to>
                                    </p:set>
                                    <p:animEffect filter="fade" transition="in">
                                      <p:cBhvr>
                                        <p:cTn dur="200"/>
                                        <p:tgtEl>
                                          <p:spTgt spid="1557"/>
                                        </p:tgtEl>
                                      </p:cBhvr>
                                    </p:animEffect>
                                  </p:childTnLst>
                                </p:cTn>
                              </p:par>
                              <p:par>
                                <p:cTn fill="hold" nodeType="withEffect" presetClass="entr" presetID="10" presetSubtype="0">
                                  <p:stCondLst>
                                    <p:cond delay="1900"/>
                                  </p:stCondLst>
                                  <p:childTnLst>
                                    <p:set>
                                      <p:cBhvr>
                                        <p:cTn dur="1" fill="hold">
                                          <p:stCondLst>
                                            <p:cond delay="0"/>
                                          </p:stCondLst>
                                        </p:cTn>
                                        <p:tgtEl>
                                          <p:spTgt spid="1563"/>
                                        </p:tgtEl>
                                        <p:attrNameLst>
                                          <p:attrName>style.visibility</p:attrName>
                                        </p:attrNameLst>
                                      </p:cBhvr>
                                      <p:to>
                                        <p:strVal val="visible"/>
                                      </p:to>
                                    </p:set>
                                    <p:animEffect filter="fade" transition="in">
                                      <p:cBhvr>
                                        <p:cTn dur="500"/>
                                        <p:tgtEl>
                                          <p:spTgt spid="1563"/>
                                        </p:tgtEl>
                                      </p:cBhvr>
                                    </p:animEffect>
                                  </p:childTnLst>
                                </p:cTn>
                              </p:par>
                              <p:par>
                                <p:cTn fill="hold" nodeType="withEffect" presetClass="entr" presetID="10" presetSubtype="0">
                                  <p:stCondLst>
                                    <p:cond delay="2700"/>
                                  </p:stCondLst>
                                  <p:childTnLst>
                                    <p:set>
                                      <p:cBhvr>
                                        <p:cTn dur="1" fill="hold">
                                          <p:stCondLst>
                                            <p:cond delay="0"/>
                                          </p:stCondLst>
                                        </p:cTn>
                                        <p:tgtEl>
                                          <p:spTgt spid="1570"/>
                                        </p:tgtEl>
                                        <p:attrNameLst>
                                          <p:attrName>style.visibility</p:attrName>
                                        </p:attrNameLst>
                                      </p:cBhvr>
                                      <p:to>
                                        <p:strVal val="visible"/>
                                      </p:to>
                                    </p:set>
                                    <p:animEffect filter="fade" transition="in">
                                      <p:cBhvr>
                                        <p:cTn dur="500"/>
                                        <p:tgtEl>
                                          <p:spTgt spid="1570"/>
                                        </p:tgtEl>
                                      </p:cBhvr>
                                    </p:animEffect>
                                  </p:childTnLst>
                                </p:cTn>
                              </p:par>
                            </p:childTnLst>
                          </p:cTn>
                        </p:par>
                        <p:par>
                          <p:cTn fill="hold">
                            <p:stCondLst>
                              <p:cond delay="1300"/>
                            </p:stCondLst>
                            <p:childTnLst>
                              <p:par>
                                <p:cTn fill="hold" nodeType="afterEffect" presetClass="entr" presetID="10" presetSubtype="0">
                                  <p:stCondLst>
                                    <p:cond delay="0"/>
                                  </p:stCondLst>
                                  <p:childTnLst>
                                    <p:set>
                                      <p:cBhvr>
                                        <p:cTn dur="1" fill="hold">
                                          <p:stCondLst>
                                            <p:cond delay="0"/>
                                          </p:stCondLst>
                                        </p:cTn>
                                        <p:tgtEl>
                                          <p:spTgt spid="1581"/>
                                        </p:tgtEl>
                                        <p:attrNameLst>
                                          <p:attrName>style.visibility</p:attrName>
                                        </p:attrNameLst>
                                      </p:cBhvr>
                                      <p:to>
                                        <p:strVal val="visible"/>
                                      </p:to>
                                    </p:set>
                                    <p:animEffect filter="fade" transition="in">
                                      <p:cBhvr>
                                        <p:cTn dur="200"/>
                                        <p:tgtEl>
                                          <p:spTgt spid="1581"/>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1582"/>
                                        </p:tgtEl>
                                        <p:attrNameLst>
                                          <p:attrName>style.visibility</p:attrName>
                                        </p:attrNameLst>
                                      </p:cBhvr>
                                      <p:to>
                                        <p:strVal val="visible"/>
                                      </p:to>
                                    </p:set>
                                    <p:animEffect filter="fade" transition="in">
                                      <p:cBhvr>
                                        <p:cTn dur="200"/>
                                        <p:tgtEl>
                                          <p:spTgt spid="1582"/>
                                        </p:tgtEl>
                                      </p:cBhvr>
                                    </p:animEffect>
                                  </p:childTnLst>
                                </p:cTn>
                              </p:par>
                            </p:childTnLst>
                          </p:cTn>
                        </p:par>
                        <p:par>
                          <p:cTn fill="hold">
                            <p:stCondLst>
                              <p:cond delay="1700"/>
                            </p:stCondLst>
                            <p:childTnLst>
                              <p:par>
                                <p:cTn fill="hold" nodeType="afterEffect" presetClass="entr" presetID="10" presetSubtype="0">
                                  <p:stCondLst>
                                    <p:cond delay="0"/>
                                  </p:stCondLst>
                                  <p:childTnLst>
                                    <p:set>
                                      <p:cBhvr>
                                        <p:cTn dur="1" fill="hold">
                                          <p:stCondLst>
                                            <p:cond delay="0"/>
                                          </p:stCondLst>
                                        </p:cTn>
                                        <p:tgtEl>
                                          <p:spTgt spid="1583"/>
                                        </p:tgtEl>
                                        <p:attrNameLst>
                                          <p:attrName>style.visibility</p:attrName>
                                        </p:attrNameLst>
                                      </p:cBhvr>
                                      <p:to>
                                        <p:strVal val="visible"/>
                                      </p:to>
                                    </p:set>
                                    <p:animEffect filter="fade" transition="in">
                                      <p:cBhvr>
                                        <p:cTn dur="200"/>
                                        <p:tgtEl>
                                          <p:spTgt spid="15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07" name="Shape 507"/>
        <p:cNvGrpSpPr/>
        <p:nvPr/>
      </p:nvGrpSpPr>
      <p:grpSpPr>
        <a:xfrm>
          <a:off x="0" y="0"/>
          <a:ext cx="0" cy="0"/>
          <a:chOff x="0" y="0"/>
          <a:chExt cx="0" cy="0"/>
        </a:xfrm>
      </p:grpSpPr>
      <p:pic>
        <p:nvPicPr>
          <p:cNvPr id="508" name="Google Shape;508;p80"/>
          <p:cNvPicPr preferRelativeResize="0"/>
          <p:nvPr>
            <p:ph idx="2" type="pic"/>
          </p:nvPr>
        </p:nvPicPr>
        <p:blipFill rotWithShape="1">
          <a:blip r:embed="rId3">
            <a:alphaModFix/>
          </a:blip>
          <a:srcRect b="0" l="21141" r="21141" t="0"/>
          <a:stretch/>
        </p:blipFill>
        <p:spPr>
          <a:xfrm>
            <a:off x="5155096" y="0"/>
            <a:ext cx="7036800" cy="6858000"/>
          </a:xfrm>
          <a:prstGeom prst="rect">
            <a:avLst/>
          </a:prstGeom>
          <a:noFill/>
          <a:ln>
            <a:noFill/>
          </a:ln>
        </p:spPr>
      </p:pic>
      <p:sp>
        <p:nvSpPr>
          <p:cNvPr id="509" name="Google Shape;509;p80"/>
          <p:cNvSpPr/>
          <p:nvPr/>
        </p:nvSpPr>
        <p:spPr>
          <a:xfrm>
            <a:off x="8054788" y="1602979"/>
            <a:ext cx="4137211" cy="3805200"/>
          </a:xfrm>
          <a:prstGeom prst="rect">
            <a:avLst/>
          </a:prstGeom>
          <a:solidFill>
            <a:schemeClr val="accent1">
              <a:alpha val="80000"/>
            </a:schemeClr>
          </a:solidFill>
          <a:ln>
            <a:noFill/>
          </a:ln>
          <a:effectLst>
            <a:outerShdw blurRad="57150" rotWithShape="0" algn="ctr" dir="5400000" dist="19050">
              <a:srgbClr val="000000">
                <a:alpha val="62745"/>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Lato Light"/>
              <a:ea typeface="Lato Light"/>
              <a:cs typeface="Lato Light"/>
              <a:sym typeface="Lato Light"/>
            </a:endParaRPr>
          </a:p>
        </p:txBody>
      </p:sp>
      <p:sp>
        <p:nvSpPr>
          <p:cNvPr id="510" name="Google Shape;510;p80"/>
          <p:cNvSpPr/>
          <p:nvPr/>
        </p:nvSpPr>
        <p:spPr>
          <a:xfrm>
            <a:off x="8375668" y="2521056"/>
            <a:ext cx="3495449" cy="2062103"/>
          </a:xfrm>
          <a:prstGeom prst="rect">
            <a:avLst/>
          </a:prstGeom>
          <a:noFill/>
          <a:ln>
            <a:noFill/>
          </a:ln>
        </p:spPr>
        <p:txBody>
          <a:bodyPr anchorCtr="0" anchor="t" bIns="45700" lIns="91425" spcFirstLastPara="1" rIns="91425" wrap="square" tIns="45700">
            <a:noAutofit/>
          </a:bodyPr>
          <a:lstStyle/>
          <a:p>
            <a:pPr indent="0" lvl="0" marL="0" marR="0" rtl="0" algn="ctr">
              <a:lnSpc>
                <a:spcPct val="80000"/>
              </a:lnSpc>
              <a:spcBef>
                <a:spcPts val="0"/>
              </a:spcBef>
              <a:spcAft>
                <a:spcPts val="0"/>
              </a:spcAft>
              <a:buNone/>
            </a:pPr>
            <a:r>
              <a:rPr b="0" i="0" lang="en-US" sz="3200" u="none" cap="none" strike="noStrike">
                <a:solidFill>
                  <a:schemeClr val="lt1"/>
                </a:solidFill>
                <a:latin typeface="Lato Light"/>
                <a:ea typeface="Lato Light"/>
                <a:cs typeface="Lato Light"/>
                <a:sym typeface="Lato Light"/>
              </a:rPr>
              <a:t>the abacus or </a:t>
            </a:r>
            <a:br>
              <a:rPr b="0" i="0" lang="en-US" sz="3200" u="none" cap="none" strike="noStrike">
                <a:solidFill>
                  <a:schemeClr val="lt1"/>
                </a:solidFill>
                <a:latin typeface="Lato Light"/>
                <a:ea typeface="Lato Light"/>
                <a:cs typeface="Lato Light"/>
                <a:sym typeface="Lato Light"/>
              </a:rPr>
            </a:br>
            <a:r>
              <a:rPr b="0" i="0" lang="en-US" sz="3200" u="none" cap="none" strike="noStrike">
                <a:solidFill>
                  <a:schemeClr val="lt1"/>
                </a:solidFill>
                <a:latin typeface="Lato Light"/>
                <a:ea typeface="Lato Light"/>
                <a:cs typeface="Lato Light"/>
                <a:sym typeface="Lato Light"/>
              </a:rPr>
              <a:t>activity of athering information about consumers' needs and preferences</a:t>
            </a:r>
            <a:endParaRPr b="0" i="0" sz="3200" u="none" cap="none" strike="noStrike">
              <a:solidFill>
                <a:schemeClr val="lt1"/>
              </a:solidFill>
              <a:latin typeface="Lato Light"/>
              <a:ea typeface="Lato Light"/>
              <a:cs typeface="Lato Light"/>
              <a:sym typeface="Lato Light"/>
            </a:endParaRPr>
          </a:p>
        </p:txBody>
      </p:sp>
      <p:sp>
        <p:nvSpPr>
          <p:cNvPr id="511" name="Google Shape;511;p80"/>
          <p:cNvSpPr/>
          <p:nvPr/>
        </p:nvSpPr>
        <p:spPr>
          <a:xfrm>
            <a:off x="693089" y="2013227"/>
            <a:ext cx="3122714" cy="76944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0" i="0" lang="en-US" sz="4400" u="none" cap="none" strike="noStrike">
                <a:solidFill>
                  <a:schemeClr val="dk1"/>
                </a:solidFill>
                <a:latin typeface="Lato"/>
                <a:ea typeface="Lato"/>
                <a:cs typeface="Lato"/>
                <a:sym typeface="Lato"/>
              </a:rPr>
              <a:t>About Us</a:t>
            </a:r>
            <a:endParaRPr sz="4400">
              <a:solidFill>
                <a:schemeClr val="dk1"/>
              </a:solidFill>
              <a:latin typeface="Lato"/>
              <a:ea typeface="Lato"/>
              <a:cs typeface="Lato"/>
              <a:sym typeface="Lato"/>
            </a:endParaRPr>
          </a:p>
        </p:txBody>
      </p:sp>
      <p:cxnSp>
        <p:nvCxnSpPr>
          <p:cNvPr id="512" name="Google Shape;512;p80"/>
          <p:cNvCxnSpPr/>
          <p:nvPr/>
        </p:nvCxnSpPr>
        <p:spPr>
          <a:xfrm>
            <a:off x="836684" y="278266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13" name="Google Shape;513;p80"/>
          <p:cNvSpPr txBox="1"/>
          <p:nvPr/>
        </p:nvSpPr>
        <p:spPr>
          <a:xfrm>
            <a:off x="693089" y="4227542"/>
            <a:ext cx="3491365" cy="1180636"/>
          </a:xfrm>
          <a:prstGeom prst="rect">
            <a:avLst/>
          </a:prstGeom>
          <a:noFill/>
          <a:ln>
            <a:noFill/>
          </a:ln>
        </p:spPr>
        <p:txBody>
          <a:bodyPr anchorCtr="0" anchor="t" bIns="45700" lIns="91425" spcFirstLastPara="1" rIns="91425" wrap="square" tIns="45700">
            <a:noAutofit/>
          </a:bodyPr>
          <a:lstStyle/>
          <a:p>
            <a:pPr indent="0" lvl="0" marL="0" marR="0" rtl="0" algn="l">
              <a:lnSpc>
                <a:spcPct val="153750"/>
              </a:lnSpc>
              <a:spcBef>
                <a:spcPts val="0"/>
              </a:spcBef>
              <a:spcAft>
                <a:spcPts val="0"/>
              </a:spcAft>
              <a:buClr>
                <a:schemeClr val="dk1"/>
              </a:buClr>
              <a:buSzPts val="1600"/>
              <a:buFont typeface="Arial"/>
              <a:buNone/>
            </a:pPr>
            <a:r>
              <a:rPr b="0" i="0" lang="en-US" sz="1600" u="none">
                <a:solidFill>
                  <a:schemeClr val="dk1"/>
                </a:solidFill>
                <a:latin typeface="Lato Light"/>
                <a:ea typeface="Lato Light"/>
                <a:cs typeface="Lato Light"/>
                <a:sym typeface="Lato Light"/>
              </a:rPr>
              <a:t>Many desktop publishing packages and web page editors now use Lorem Ipsum as their default</a:t>
            </a:r>
            <a:endParaRPr b="0" i="0" sz="1600" u="none">
              <a:solidFill>
                <a:schemeClr val="dk1"/>
              </a:solidFill>
              <a:latin typeface="Lato Light"/>
              <a:ea typeface="Lato Light"/>
              <a:cs typeface="Lato Light"/>
              <a:sym typeface="Lato Light"/>
            </a:endParaRPr>
          </a:p>
        </p:txBody>
      </p:sp>
      <p:sp>
        <p:nvSpPr>
          <p:cNvPr id="514" name="Google Shape;514;p80"/>
          <p:cNvSpPr/>
          <p:nvPr/>
        </p:nvSpPr>
        <p:spPr>
          <a:xfrm>
            <a:off x="888054" y="3129285"/>
            <a:ext cx="741180" cy="845647"/>
          </a:xfrm>
          <a:custGeom>
            <a:rect b="b" l="l" r="r" t="t"/>
            <a:pathLst>
              <a:path extrusionOk="0" h="21600" w="2160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dk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515" name="Google Shape;515;p80"/>
          <p:cNvSpPr/>
          <p:nvPr/>
        </p:nvSpPr>
        <p:spPr>
          <a:xfrm>
            <a:off x="8054787" y="5255019"/>
            <a:ext cx="4137213" cy="166523"/>
          </a:xfrm>
          <a:prstGeom prst="rect">
            <a:avLst/>
          </a:prstGeom>
          <a:solidFill>
            <a:srgbClr val="167863">
              <a:alpha val="80000"/>
            </a:srgbClr>
          </a:solidFill>
          <a:ln>
            <a:noFill/>
          </a:ln>
          <a:effectLst>
            <a:outerShdw blurRad="57150" rotWithShape="0" algn="ctr" dir="5400000" dist="19050">
              <a:srgbClr val="000000">
                <a:alpha val="62745"/>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516" name="Google Shape;516;p80"/>
          <p:cNvSpPr/>
          <p:nvPr/>
        </p:nvSpPr>
        <p:spPr>
          <a:xfrm>
            <a:off x="11610418" y="4277056"/>
            <a:ext cx="502469" cy="349660"/>
          </a:xfrm>
          <a:custGeom>
            <a:rect b="b" l="l" r="r" t="t"/>
            <a:pathLst>
              <a:path extrusionOk="0" h="329" w="444">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7" name="Google Shape;517;p80"/>
          <p:cNvSpPr/>
          <p:nvPr/>
        </p:nvSpPr>
        <p:spPr>
          <a:xfrm rot="-10468783">
            <a:off x="8350980" y="2374463"/>
            <a:ext cx="502469" cy="349660"/>
          </a:xfrm>
          <a:custGeom>
            <a:rect b="b" l="l" r="r" t="t"/>
            <a:pathLst>
              <a:path extrusionOk="0" h="329" w="444">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09"/>
                                        </p:tgtEl>
                                        <p:attrNameLst>
                                          <p:attrName>style.visibility</p:attrName>
                                        </p:attrNameLst>
                                      </p:cBhvr>
                                      <p:to>
                                        <p:strVal val="visible"/>
                                      </p:to>
                                    </p:set>
                                    <p:animEffect filter="fade" transition="in">
                                      <p:cBhvr>
                                        <p:cTn dur="500"/>
                                        <p:tgtEl>
                                          <p:spTgt spid="509"/>
                                        </p:tgtEl>
                                      </p:cBhvr>
                                    </p:animEffect>
                                  </p:childTnLst>
                                </p:cTn>
                              </p:par>
                              <p:par>
                                <p:cTn fill="hold" nodeType="withEffect" presetClass="entr" presetID="2" presetSubtype="4">
                                  <p:stCondLst>
                                    <p:cond delay="0"/>
                                  </p:stCondLst>
                                  <p:childTnLst>
                                    <p:set>
                                      <p:cBhvr>
                                        <p:cTn dur="1" fill="hold">
                                          <p:stCondLst>
                                            <p:cond delay="0"/>
                                          </p:stCondLst>
                                        </p:cTn>
                                        <p:tgtEl>
                                          <p:spTgt spid="513"/>
                                        </p:tgtEl>
                                        <p:attrNameLst>
                                          <p:attrName>style.visibility</p:attrName>
                                        </p:attrNameLst>
                                      </p:cBhvr>
                                      <p:to>
                                        <p:strVal val="visible"/>
                                      </p:to>
                                    </p:set>
                                    <p:anim calcmode="lin" valueType="num">
                                      <p:cBhvr additive="base">
                                        <p:cTn dur="1000"/>
                                        <p:tgtEl>
                                          <p:spTgt spid="513"/>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15"/>
                                        </p:tgtEl>
                                        <p:attrNameLst>
                                          <p:attrName>style.visibility</p:attrName>
                                        </p:attrNameLst>
                                      </p:cBhvr>
                                      <p:to>
                                        <p:strVal val="visible"/>
                                      </p:to>
                                    </p:set>
                                    <p:animEffect filter="fade" transition="in">
                                      <p:cBhvr>
                                        <p:cTn dur="500"/>
                                        <p:tgtEl>
                                          <p:spTgt spid="5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595" name="Shape 1595"/>
        <p:cNvGrpSpPr/>
        <p:nvPr/>
      </p:nvGrpSpPr>
      <p:grpSpPr>
        <a:xfrm>
          <a:off x="0" y="0"/>
          <a:ext cx="0" cy="0"/>
          <a:chOff x="0" y="0"/>
          <a:chExt cx="0" cy="0"/>
        </a:xfrm>
      </p:grpSpPr>
      <p:sp>
        <p:nvSpPr>
          <p:cNvPr id="1596" name="Google Shape;1596;p9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597" name="Google Shape;1597;p9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598" name="Google Shape;1598;p9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1599" name="Google Shape;1599;p98"/>
          <p:cNvSpPr/>
          <p:nvPr/>
        </p:nvSpPr>
        <p:spPr>
          <a:xfrm>
            <a:off x="1240898" y="2771618"/>
            <a:ext cx="2840509" cy="1134623"/>
          </a:xfrm>
          <a:custGeom>
            <a:rect b="b" l="l" r="r" t="t"/>
            <a:pathLst>
              <a:path extrusionOk="0" h="3558" w="7144">
                <a:moveTo>
                  <a:pt x="5639" y="0"/>
                </a:moveTo>
                <a:lnTo>
                  <a:pt x="0" y="0"/>
                </a:lnTo>
                <a:lnTo>
                  <a:pt x="1475" y="1792"/>
                </a:lnTo>
                <a:lnTo>
                  <a:pt x="0" y="3557"/>
                </a:lnTo>
                <a:lnTo>
                  <a:pt x="5669" y="3557"/>
                </a:lnTo>
                <a:lnTo>
                  <a:pt x="7143" y="1792"/>
                </a:lnTo>
                <a:lnTo>
                  <a:pt x="5639" y="0"/>
                </a:lnTo>
              </a:path>
            </a:pathLst>
          </a:custGeom>
          <a:solidFill>
            <a:schemeClr val="accent1"/>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sp>
        <p:nvSpPr>
          <p:cNvPr id="1600" name="Google Shape;1600;p98"/>
          <p:cNvSpPr/>
          <p:nvPr/>
        </p:nvSpPr>
        <p:spPr>
          <a:xfrm>
            <a:off x="3602866" y="2771618"/>
            <a:ext cx="2840509" cy="1134623"/>
          </a:xfrm>
          <a:custGeom>
            <a:rect b="b" l="l" r="r" t="t"/>
            <a:pathLst>
              <a:path extrusionOk="0" h="3558" w="7144">
                <a:moveTo>
                  <a:pt x="5668" y="0"/>
                </a:moveTo>
                <a:lnTo>
                  <a:pt x="0" y="0"/>
                </a:lnTo>
                <a:lnTo>
                  <a:pt x="1475" y="1792"/>
                </a:lnTo>
                <a:lnTo>
                  <a:pt x="0" y="3557"/>
                </a:lnTo>
                <a:lnTo>
                  <a:pt x="5668" y="3557"/>
                </a:lnTo>
                <a:lnTo>
                  <a:pt x="7143" y="1792"/>
                </a:lnTo>
                <a:lnTo>
                  <a:pt x="5668" y="0"/>
                </a:lnTo>
              </a:path>
            </a:pathLst>
          </a:custGeom>
          <a:solidFill>
            <a:schemeClr val="accent2"/>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sp>
        <p:nvSpPr>
          <p:cNvPr id="1601" name="Google Shape;1601;p98"/>
          <p:cNvSpPr/>
          <p:nvPr/>
        </p:nvSpPr>
        <p:spPr>
          <a:xfrm>
            <a:off x="5963205" y="2771618"/>
            <a:ext cx="2840509" cy="1134623"/>
          </a:xfrm>
          <a:custGeom>
            <a:rect b="b" l="l" r="r" t="t"/>
            <a:pathLst>
              <a:path extrusionOk="0" h="3558" w="7144">
                <a:moveTo>
                  <a:pt x="5639" y="0"/>
                </a:moveTo>
                <a:lnTo>
                  <a:pt x="0" y="0"/>
                </a:lnTo>
                <a:lnTo>
                  <a:pt x="1475" y="1792"/>
                </a:lnTo>
                <a:lnTo>
                  <a:pt x="0" y="3557"/>
                </a:lnTo>
                <a:lnTo>
                  <a:pt x="5669" y="3557"/>
                </a:lnTo>
                <a:lnTo>
                  <a:pt x="7143" y="1792"/>
                </a:lnTo>
                <a:lnTo>
                  <a:pt x="5639" y="0"/>
                </a:lnTo>
              </a:path>
            </a:pathLst>
          </a:custGeom>
          <a:solidFill>
            <a:schemeClr val="accent3"/>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sp>
        <p:nvSpPr>
          <p:cNvPr id="1602" name="Google Shape;1602;p98"/>
          <p:cNvSpPr/>
          <p:nvPr/>
        </p:nvSpPr>
        <p:spPr>
          <a:xfrm>
            <a:off x="8326893" y="2771618"/>
            <a:ext cx="2840509" cy="1134623"/>
          </a:xfrm>
          <a:custGeom>
            <a:rect b="b" l="l" r="r" t="t"/>
            <a:pathLst>
              <a:path extrusionOk="0" h="3558" w="7144">
                <a:moveTo>
                  <a:pt x="5668" y="0"/>
                </a:moveTo>
                <a:lnTo>
                  <a:pt x="0" y="0"/>
                </a:lnTo>
                <a:lnTo>
                  <a:pt x="1475" y="1792"/>
                </a:lnTo>
                <a:lnTo>
                  <a:pt x="0" y="3557"/>
                </a:lnTo>
                <a:lnTo>
                  <a:pt x="5668" y="3557"/>
                </a:lnTo>
                <a:lnTo>
                  <a:pt x="7143" y="1792"/>
                </a:lnTo>
                <a:lnTo>
                  <a:pt x="5668" y="0"/>
                </a:lnTo>
              </a:path>
            </a:pathLst>
          </a:custGeom>
          <a:solidFill>
            <a:schemeClr val="accent4"/>
          </a:solidFill>
          <a:ln>
            <a:noFill/>
          </a:ln>
        </p:spPr>
        <p:txBody>
          <a:bodyPr anchorCtr="0" anchor="ctr" bIns="60925" lIns="121875" spcFirstLastPara="1" rIns="121875" wrap="square" tIns="60925">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sp>
        <p:nvSpPr>
          <p:cNvPr id="1603" name="Google Shape;1603;p98"/>
          <p:cNvSpPr/>
          <p:nvPr/>
        </p:nvSpPr>
        <p:spPr>
          <a:xfrm>
            <a:off x="2395706" y="2981345"/>
            <a:ext cx="530803" cy="691178"/>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604" name="Google Shape;1604;p98"/>
          <p:cNvGrpSpPr/>
          <p:nvPr/>
        </p:nvGrpSpPr>
        <p:grpSpPr>
          <a:xfrm>
            <a:off x="4668851" y="3017533"/>
            <a:ext cx="708538" cy="562316"/>
            <a:chOff x="6369689" y="2031259"/>
            <a:chExt cx="386534" cy="314469"/>
          </a:xfrm>
        </p:grpSpPr>
        <p:sp>
          <p:nvSpPr>
            <p:cNvPr id="1605" name="Google Shape;1605;p98"/>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06" name="Google Shape;1606;p98"/>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607" name="Google Shape;1607;p98"/>
          <p:cNvGrpSpPr/>
          <p:nvPr/>
        </p:nvGrpSpPr>
        <p:grpSpPr>
          <a:xfrm>
            <a:off x="9410382" y="3031394"/>
            <a:ext cx="708538" cy="606831"/>
            <a:chOff x="6369689" y="1149437"/>
            <a:chExt cx="386534" cy="339364"/>
          </a:xfrm>
        </p:grpSpPr>
        <p:sp>
          <p:nvSpPr>
            <p:cNvPr id="1608" name="Google Shape;1608;p98"/>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09" name="Google Shape;1609;p98"/>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0" name="Google Shape;1610;p98"/>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1" name="Google Shape;1611;p98"/>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2" name="Google Shape;1612;p98"/>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3" name="Google Shape;1613;p98"/>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4" name="Google Shape;1614;p98"/>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615" name="Google Shape;1615;p98"/>
          <p:cNvGrpSpPr/>
          <p:nvPr/>
        </p:nvGrpSpPr>
        <p:grpSpPr>
          <a:xfrm>
            <a:off x="7020797" y="2998694"/>
            <a:ext cx="708538" cy="691178"/>
            <a:chOff x="5494418" y="5479932"/>
            <a:chExt cx="386534" cy="386534"/>
          </a:xfrm>
        </p:grpSpPr>
        <p:sp>
          <p:nvSpPr>
            <p:cNvPr id="1616" name="Google Shape;1616;p98"/>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7" name="Google Shape;1617;p98"/>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8" name="Google Shape;1618;p98"/>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19" name="Google Shape;1619;p98"/>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620" name="Google Shape;1620;p98"/>
          <p:cNvGrpSpPr/>
          <p:nvPr/>
        </p:nvGrpSpPr>
        <p:grpSpPr>
          <a:xfrm>
            <a:off x="1355797" y="4215396"/>
            <a:ext cx="2079818" cy="955335"/>
            <a:chOff x="1250714" y="3205474"/>
            <a:chExt cx="2079818" cy="955335"/>
          </a:xfrm>
        </p:grpSpPr>
        <p:sp>
          <p:nvSpPr>
            <p:cNvPr id="1621" name="Google Shape;1621;p98"/>
            <p:cNvSpPr txBox="1"/>
            <p:nvPr/>
          </p:nvSpPr>
          <p:spPr>
            <a:xfrm>
              <a:off x="1690939" y="3205474"/>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622" name="Google Shape;1622;p9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623" name="Google Shape;1623;p98"/>
          <p:cNvGrpSpPr/>
          <p:nvPr/>
        </p:nvGrpSpPr>
        <p:grpSpPr>
          <a:xfrm>
            <a:off x="3628942" y="4215396"/>
            <a:ext cx="2079818" cy="955335"/>
            <a:chOff x="1250714" y="3205474"/>
            <a:chExt cx="2079818" cy="955335"/>
          </a:xfrm>
        </p:grpSpPr>
        <p:sp>
          <p:nvSpPr>
            <p:cNvPr id="1624" name="Google Shape;1624;p98"/>
            <p:cNvSpPr txBox="1"/>
            <p:nvPr/>
          </p:nvSpPr>
          <p:spPr>
            <a:xfrm>
              <a:off x="1690939" y="3205474"/>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625" name="Google Shape;1625;p9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626" name="Google Shape;1626;p98"/>
          <p:cNvGrpSpPr/>
          <p:nvPr/>
        </p:nvGrpSpPr>
        <p:grpSpPr>
          <a:xfrm>
            <a:off x="5989874" y="4215396"/>
            <a:ext cx="2079818" cy="955335"/>
            <a:chOff x="1250714" y="3205474"/>
            <a:chExt cx="2079818" cy="955335"/>
          </a:xfrm>
        </p:grpSpPr>
        <p:sp>
          <p:nvSpPr>
            <p:cNvPr id="1627" name="Google Shape;1627;p98"/>
            <p:cNvSpPr txBox="1"/>
            <p:nvPr/>
          </p:nvSpPr>
          <p:spPr>
            <a:xfrm>
              <a:off x="1690939" y="3205474"/>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628" name="Google Shape;1628;p9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629" name="Google Shape;1629;p98"/>
          <p:cNvGrpSpPr/>
          <p:nvPr/>
        </p:nvGrpSpPr>
        <p:grpSpPr>
          <a:xfrm>
            <a:off x="8326893" y="4215396"/>
            <a:ext cx="2079818" cy="955335"/>
            <a:chOff x="1250714" y="3205474"/>
            <a:chExt cx="2079818" cy="955335"/>
          </a:xfrm>
        </p:grpSpPr>
        <p:sp>
          <p:nvSpPr>
            <p:cNvPr id="1630" name="Google Shape;1630;p98"/>
            <p:cNvSpPr txBox="1"/>
            <p:nvPr/>
          </p:nvSpPr>
          <p:spPr>
            <a:xfrm>
              <a:off x="1690939" y="3205474"/>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631" name="Google Shape;1631;p9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635" name="Shape 1635"/>
        <p:cNvGrpSpPr/>
        <p:nvPr/>
      </p:nvGrpSpPr>
      <p:grpSpPr>
        <a:xfrm>
          <a:off x="0" y="0"/>
          <a:ext cx="0" cy="0"/>
          <a:chOff x="0" y="0"/>
          <a:chExt cx="0" cy="0"/>
        </a:xfrm>
      </p:grpSpPr>
      <p:sp>
        <p:nvSpPr>
          <p:cNvPr id="1636" name="Google Shape;1636;p9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637" name="Google Shape;1637;p9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638" name="Google Shape;1638;p9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639" name="Google Shape;1639;p99"/>
          <p:cNvGrpSpPr/>
          <p:nvPr/>
        </p:nvGrpSpPr>
        <p:grpSpPr>
          <a:xfrm>
            <a:off x="4023415" y="1958975"/>
            <a:ext cx="4043363" cy="4899025"/>
            <a:chOff x="2526" y="1238"/>
            <a:chExt cx="2547" cy="3086"/>
          </a:xfrm>
        </p:grpSpPr>
        <p:sp>
          <p:nvSpPr>
            <p:cNvPr id="1640" name="Google Shape;1640;p99"/>
            <p:cNvSpPr/>
            <p:nvPr/>
          </p:nvSpPr>
          <p:spPr>
            <a:xfrm>
              <a:off x="3788" y="1377"/>
              <a:ext cx="290" cy="2947"/>
            </a:xfrm>
            <a:custGeom>
              <a:rect b="b" l="l" r="r" t="t"/>
              <a:pathLst>
                <a:path extrusionOk="0" h="2947" w="290">
                  <a:moveTo>
                    <a:pt x="290" y="0"/>
                  </a:moveTo>
                  <a:lnTo>
                    <a:pt x="290" y="2947"/>
                  </a:lnTo>
                  <a:lnTo>
                    <a:pt x="0" y="2947"/>
                  </a:lnTo>
                  <a:lnTo>
                    <a:pt x="0" y="290"/>
                  </a:lnTo>
                  <a:lnTo>
                    <a:pt x="290" y="0"/>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1" name="Google Shape;1641;p99"/>
            <p:cNvSpPr/>
            <p:nvPr/>
          </p:nvSpPr>
          <p:spPr>
            <a:xfrm>
              <a:off x="3788" y="1377"/>
              <a:ext cx="290" cy="2947"/>
            </a:xfrm>
            <a:custGeom>
              <a:rect b="b" l="l" r="r" t="t"/>
              <a:pathLst>
                <a:path extrusionOk="0" h="2947" w="290">
                  <a:moveTo>
                    <a:pt x="290" y="0"/>
                  </a:moveTo>
                  <a:lnTo>
                    <a:pt x="290" y="2947"/>
                  </a:lnTo>
                  <a:lnTo>
                    <a:pt x="0" y="2947"/>
                  </a:lnTo>
                  <a:lnTo>
                    <a:pt x="0" y="290"/>
                  </a:lnTo>
                  <a:lnTo>
                    <a:pt x="29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2" name="Google Shape;1642;p99"/>
            <p:cNvSpPr/>
            <p:nvPr/>
          </p:nvSpPr>
          <p:spPr>
            <a:xfrm>
              <a:off x="3788" y="1377"/>
              <a:ext cx="290" cy="2947"/>
            </a:xfrm>
            <a:custGeom>
              <a:rect b="b" l="l" r="r" t="t"/>
              <a:pathLst>
                <a:path extrusionOk="0" h="2947" w="290">
                  <a:moveTo>
                    <a:pt x="290" y="0"/>
                  </a:moveTo>
                  <a:lnTo>
                    <a:pt x="290" y="2947"/>
                  </a:lnTo>
                  <a:lnTo>
                    <a:pt x="0" y="2947"/>
                  </a:lnTo>
                  <a:lnTo>
                    <a:pt x="0" y="290"/>
                  </a:lnTo>
                  <a:lnTo>
                    <a:pt x="29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3" name="Google Shape;1643;p99"/>
            <p:cNvSpPr/>
            <p:nvPr/>
          </p:nvSpPr>
          <p:spPr>
            <a:xfrm>
              <a:off x="3788" y="1377"/>
              <a:ext cx="290" cy="2947"/>
            </a:xfrm>
            <a:custGeom>
              <a:rect b="b" l="l" r="r" t="t"/>
              <a:pathLst>
                <a:path extrusionOk="0" h="2947" w="290">
                  <a:moveTo>
                    <a:pt x="290" y="0"/>
                  </a:moveTo>
                  <a:lnTo>
                    <a:pt x="290" y="2947"/>
                  </a:lnTo>
                  <a:lnTo>
                    <a:pt x="0" y="2947"/>
                  </a:lnTo>
                  <a:lnTo>
                    <a:pt x="0" y="290"/>
                  </a:lnTo>
                  <a:lnTo>
                    <a:pt x="29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4" name="Google Shape;1644;p99"/>
            <p:cNvSpPr/>
            <p:nvPr/>
          </p:nvSpPr>
          <p:spPr>
            <a:xfrm>
              <a:off x="3788" y="1377"/>
              <a:ext cx="740" cy="290"/>
            </a:xfrm>
            <a:custGeom>
              <a:rect b="b" l="l" r="r" t="t"/>
              <a:pathLst>
                <a:path extrusionOk="0" h="290" w="740">
                  <a:moveTo>
                    <a:pt x="740" y="290"/>
                  </a:moveTo>
                  <a:lnTo>
                    <a:pt x="0" y="290"/>
                  </a:lnTo>
                  <a:lnTo>
                    <a:pt x="290" y="0"/>
                  </a:lnTo>
                  <a:lnTo>
                    <a:pt x="740" y="0"/>
                  </a:lnTo>
                  <a:lnTo>
                    <a:pt x="740" y="290"/>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5" name="Google Shape;1645;p99"/>
            <p:cNvSpPr/>
            <p:nvPr/>
          </p:nvSpPr>
          <p:spPr>
            <a:xfrm>
              <a:off x="3788" y="1377"/>
              <a:ext cx="740" cy="290"/>
            </a:xfrm>
            <a:custGeom>
              <a:rect b="b" l="l" r="r" t="t"/>
              <a:pathLst>
                <a:path extrusionOk="0" h="290" w="740">
                  <a:moveTo>
                    <a:pt x="740" y="290"/>
                  </a:moveTo>
                  <a:lnTo>
                    <a:pt x="0" y="290"/>
                  </a:lnTo>
                  <a:lnTo>
                    <a:pt x="290" y="0"/>
                  </a:lnTo>
                  <a:lnTo>
                    <a:pt x="740" y="0"/>
                  </a:lnTo>
                  <a:lnTo>
                    <a:pt x="740" y="29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6" name="Google Shape;1646;p99"/>
            <p:cNvSpPr/>
            <p:nvPr/>
          </p:nvSpPr>
          <p:spPr>
            <a:xfrm>
              <a:off x="4496" y="1238"/>
              <a:ext cx="310" cy="573"/>
            </a:xfrm>
            <a:custGeom>
              <a:rect b="b" l="l" r="r" t="t"/>
              <a:pathLst>
                <a:path extrusionOk="0" h="573" w="310">
                  <a:moveTo>
                    <a:pt x="310" y="286"/>
                  </a:moveTo>
                  <a:lnTo>
                    <a:pt x="0" y="0"/>
                  </a:lnTo>
                  <a:lnTo>
                    <a:pt x="0" y="286"/>
                  </a:lnTo>
                  <a:lnTo>
                    <a:pt x="0" y="573"/>
                  </a:lnTo>
                  <a:lnTo>
                    <a:pt x="310" y="286"/>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7" name="Google Shape;1647;p99"/>
            <p:cNvSpPr/>
            <p:nvPr/>
          </p:nvSpPr>
          <p:spPr>
            <a:xfrm>
              <a:off x="4496" y="1238"/>
              <a:ext cx="310" cy="573"/>
            </a:xfrm>
            <a:custGeom>
              <a:rect b="b" l="l" r="r" t="t"/>
              <a:pathLst>
                <a:path extrusionOk="0" h="573" w="310">
                  <a:moveTo>
                    <a:pt x="310" y="286"/>
                  </a:moveTo>
                  <a:lnTo>
                    <a:pt x="0" y="0"/>
                  </a:lnTo>
                  <a:lnTo>
                    <a:pt x="0" y="286"/>
                  </a:lnTo>
                  <a:lnTo>
                    <a:pt x="0" y="573"/>
                  </a:lnTo>
                  <a:lnTo>
                    <a:pt x="310" y="28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8" name="Google Shape;1648;p99"/>
            <p:cNvSpPr/>
            <p:nvPr/>
          </p:nvSpPr>
          <p:spPr>
            <a:xfrm>
              <a:off x="3788" y="1377"/>
              <a:ext cx="708" cy="290"/>
            </a:xfrm>
            <a:custGeom>
              <a:rect b="b" l="l" r="r" t="t"/>
              <a:pathLst>
                <a:path extrusionOk="0" h="290" w="708">
                  <a:moveTo>
                    <a:pt x="708" y="0"/>
                  </a:moveTo>
                  <a:lnTo>
                    <a:pt x="290" y="0"/>
                  </a:lnTo>
                  <a:lnTo>
                    <a:pt x="0" y="290"/>
                  </a:lnTo>
                  <a:lnTo>
                    <a:pt x="708" y="290"/>
                  </a:lnTo>
                  <a:lnTo>
                    <a:pt x="708" y="147"/>
                  </a:lnTo>
                  <a:lnTo>
                    <a:pt x="708"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49" name="Google Shape;1649;p99"/>
            <p:cNvSpPr/>
            <p:nvPr/>
          </p:nvSpPr>
          <p:spPr>
            <a:xfrm>
              <a:off x="3788" y="1377"/>
              <a:ext cx="708" cy="290"/>
            </a:xfrm>
            <a:custGeom>
              <a:rect b="b" l="l" r="r" t="t"/>
              <a:pathLst>
                <a:path extrusionOk="0" h="290" w="708">
                  <a:moveTo>
                    <a:pt x="708" y="0"/>
                  </a:moveTo>
                  <a:lnTo>
                    <a:pt x="290" y="0"/>
                  </a:lnTo>
                  <a:lnTo>
                    <a:pt x="0" y="290"/>
                  </a:lnTo>
                  <a:lnTo>
                    <a:pt x="708" y="290"/>
                  </a:lnTo>
                  <a:lnTo>
                    <a:pt x="708" y="147"/>
                  </a:lnTo>
                  <a:lnTo>
                    <a:pt x="70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0" name="Google Shape;1650;p99"/>
            <p:cNvSpPr/>
            <p:nvPr/>
          </p:nvSpPr>
          <p:spPr>
            <a:xfrm>
              <a:off x="4496" y="1238"/>
              <a:ext cx="310" cy="573"/>
            </a:xfrm>
            <a:custGeom>
              <a:rect b="b" l="l" r="r" t="t"/>
              <a:pathLst>
                <a:path extrusionOk="0" h="573" w="310">
                  <a:moveTo>
                    <a:pt x="0" y="0"/>
                  </a:moveTo>
                  <a:lnTo>
                    <a:pt x="0" y="139"/>
                  </a:lnTo>
                  <a:lnTo>
                    <a:pt x="0" y="286"/>
                  </a:lnTo>
                  <a:lnTo>
                    <a:pt x="0" y="429"/>
                  </a:lnTo>
                  <a:lnTo>
                    <a:pt x="0" y="573"/>
                  </a:lnTo>
                  <a:lnTo>
                    <a:pt x="310" y="286"/>
                  </a:lnTo>
                  <a:lnTo>
                    <a:pt x="0"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1" name="Google Shape;1651;p99"/>
            <p:cNvSpPr/>
            <p:nvPr/>
          </p:nvSpPr>
          <p:spPr>
            <a:xfrm>
              <a:off x="4496" y="1238"/>
              <a:ext cx="310" cy="573"/>
            </a:xfrm>
            <a:custGeom>
              <a:rect b="b" l="l" r="r" t="t"/>
              <a:pathLst>
                <a:path extrusionOk="0" h="573" w="310">
                  <a:moveTo>
                    <a:pt x="0" y="0"/>
                  </a:moveTo>
                  <a:lnTo>
                    <a:pt x="0" y="139"/>
                  </a:lnTo>
                  <a:lnTo>
                    <a:pt x="0" y="286"/>
                  </a:lnTo>
                  <a:lnTo>
                    <a:pt x="0" y="429"/>
                  </a:lnTo>
                  <a:lnTo>
                    <a:pt x="0" y="573"/>
                  </a:lnTo>
                  <a:lnTo>
                    <a:pt x="310" y="28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2" name="Google Shape;1652;p99"/>
            <p:cNvSpPr/>
            <p:nvPr/>
          </p:nvSpPr>
          <p:spPr>
            <a:xfrm>
              <a:off x="3433" y="1997"/>
              <a:ext cx="291" cy="2327"/>
            </a:xfrm>
            <a:custGeom>
              <a:rect b="b" l="l" r="r" t="t"/>
              <a:pathLst>
                <a:path extrusionOk="0" h="2327" w="291">
                  <a:moveTo>
                    <a:pt x="0" y="0"/>
                  </a:moveTo>
                  <a:lnTo>
                    <a:pt x="0" y="2327"/>
                  </a:lnTo>
                  <a:lnTo>
                    <a:pt x="291" y="2327"/>
                  </a:lnTo>
                  <a:lnTo>
                    <a:pt x="291" y="291"/>
                  </a:lnTo>
                  <a:lnTo>
                    <a:pt x="0" y="0"/>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3" name="Google Shape;1653;p99"/>
            <p:cNvSpPr/>
            <p:nvPr/>
          </p:nvSpPr>
          <p:spPr>
            <a:xfrm>
              <a:off x="3433" y="1997"/>
              <a:ext cx="291" cy="2327"/>
            </a:xfrm>
            <a:custGeom>
              <a:rect b="b" l="l" r="r" t="t"/>
              <a:pathLst>
                <a:path extrusionOk="0" h="2327" w="291">
                  <a:moveTo>
                    <a:pt x="0" y="0"/>
                  </a:moveTo>
                  <a:lnTo>
                    <a:pt x="0" y="2327"/>
                  </a:lnTo>
                  <a:lnTo>
                    <a:pt x="291" y="2327"/>
                  </a:lnTo>
                  <a:lnTo>
                    <a:pt x="291" y="29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4" name="Google Shape;1654;p99"/>
            <p:cNvSpPr/>
            <p:nvPr/>
          </p:nvSpPr>
          <p:spPr>
            <a:xfrm>
              <a:off x="3433" y="1997"/>
              <a:ext cx="291" cy="2327"/>
            </a:xfrm>
            <a:custGeom>
              <a:rect b="b" l="l" r="r" t="t"/>
              <a:pathLst>
                <a:path extrusionOk="0" h="2327" w="291">
                  <a:moveTo>
                    <a:pt x="0" y="0"/>
                  </a:moveTo>
                  <a:lnTo>
                    <a:pt x="0" y="2327"/>
                  </a:lnTo>
                  <a:lnTo>
                    <a:pt x="291" y="2327"/>
                  </a:lnTo>
                  <a:lnTo>
                    <a:pt x="291" y="291"/>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5" name="Google Shape;1655;p99"/>
            <p:cNvSpPr/>
            <p:nvPr/>
          </p:nvSpPr>
          <p:spPr>
            <a:xfrm>
              <a:off x="3433" y="1997"/>
              <a:ext cx="291" cy="2327"/>
            </a:xfrm>
            <a:custGeom>
              <a:rect b="b" l="l" r="r" t="t"/>
              <a:pathLst>
                <a:path extrusionOk="0" h="2327" w="291">
                  <a:moveTo>
                    <a:pt x="0" y="0"/>
                  </a:moveTo>
                  <a:lnTo>
                    <a:pt x="0" y="2327"/>
                  </a:lnTo>
                  <a:lnTo>
                    <a:pt x="291" y="2327"/>
                  </a:lnTo>
                  <a:lnTo>
                    <a:pt x="291" y="29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6" name="Google Shape;1656;p99"/>
            <p:cNvSpPr/>
            <p:nvPr/>
          </p:nvSpPr>
          <p:spPr>
            <a:xfrm>
              <a:off x="3015" y="1997"/>
              <a:ext cx="709" cy="291"/>
            </a:xfrm>
            <a:custGeom>
              <a:rect b="b" l="l" r="r" t="t"/>
              <a:pathLst>
                <a:path extrusionOk="0" h="291" w="709">
                  <a:moveTo>
                    <a:pt x="0" y="291"/>
                  </a:moveTo>
                  <a:lnTo>
                    <a:pt x="709" y="291"/>
                  </a:lnTo>
                  <a:lnTo>
                    <a:pt x="418" y="0"/>
                  </a:lnTo>
                  <a:lnTo>
                    <a:pt x="0" y="0"/>
                  </a:lnTo>
                  <a:lnTo>
                    <a:pt x="0" y="291"/>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7" name="Google Shape;1657;p99"/>
            <p:cNvSpPr/>
            <p:nvPr/>
          </p:nvSpPr>
          <p:spPr>
            <a:xfrm>
              <a:off x="3015" y="1997"/>
              <a:ext cx="709" cy="291"/>
            </a:xfrm>
            <a:custGeom>
              <a:rect b="b" l="l" r="r" t="t"/>
              <a:pathLst>
                <a:path extrusionOk="0" h="291" w="709">
                  <a:moveTo>
                    <a:pt x="0" y="291"/>
                  </a:moveTo>
                  <a:lnTo>
                    <a:pt x="709" y="291"/>
                  </a:lnTo>
                  <a:lnTo>
                    <a:pt x="418" y="0"/>
                  </a:lnTo>
                  <a:lnTo>
                    <a:pt x="0" y="0"/>
                  </a:lnTo>
                  <a:lnTo>
                    <a:pt x="0" y="29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8" name="Google Shape;1658;p99"/>
            <p:cNvSpPr/>
            <p:nvPr/>
          </p:nvSpPr>
          <p:spPr>
            <a:xfrm>
              <a:off x="2737" y="1854"/>
              <a:ext cx="310" cy="573"/>
            </a:xfrm>
            <a:custGeom>
              <a:rect b="b" l="l" r="r" t="t"/>
              <a:pathLst>
                <a:path extrusionOk="0" h="573" w="310">
                  <a:moveTo>
                    <a:pt x="0" y="287"/>
                  </a:moveTo>
                  <a:lnTo>
                    <a:pt x="310" y="0"/>
                  </a:lnTo>
                  <a:lnTo>
                    <a:pt x="310" y="287"/>
                  </a:lnTo>
                  <a:lnTo>
                    <a:pt x="310" y="573"/>
                  </a:lnTo>
                  <a:lnTo>
                    <a:pt x="0" y="28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59" name="Google Shape;1659;p99"/>
            <p:cNvSpPr/>
            <p:nvPr/>
          </p:nvSpPr>
          <p:spPr>
            <a:xfrm>
              <a:off x="3047" y="1997"/>
              <a:ext cx="677" cy="291"/>
            </a:xfrm>
            <a:custGeom>
              <a:rect b="b" l="l" r="r" t="t"/>
              <a:pathLst>
                <a:path extrusionOk="0" h="291" w="677">
                  <a:moveTo>
                    <a:pt x="386" y="0"/>
                  </a:moveTo>
                  <a:lnTo>
                    <a:pt x="0" y="0"/>
                  </a:lnTo>
                  <a:lnTo>
                    <a:pt x="0" y="144"/>
                  </a:lnTo>
                  <a:lnTo>
                    <a:pt x="0" y="291"/>
                  </a:lnTo>
                  <a:lnTo>
                    <a:pt x="677" y="291"/>
                  </a:lnTo>
                  <a:lnTo>
                    <a:pt x="386"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0" name="Google Shape;1660;p99"/>
            <p:cNvSpPr/>
            <p:nvPr/>
          </p:nvSpPr>
          <p:spPr>
            <a:xfrm>
              <a:off x="3047" y="1997"/>
              <a:ext cx="677" cy="291"/>
            </a:xfrm>
            <a:custGeom>
              <a:rect b="b" l="l" r="r" t="t"/>
              <a:pathLst>
                <a:path extrusionOk="0" h="291" w="677">
                  <a:moveTo>
                    <a:pt x="386" y="0"/>
                  </a:moveTo>
                  <a:lnTo>
                    <a:pt x="0" y="0"/>
                  </a:lnTo>
                  <a:lnTo>
                    <a:pt x="0" y="144"/>
                  </a:lnTo>
                  <a:lnTo>
                    <a:pt x="0" y="291"/>
                  </a:lnTo>
                  <a:lnTo>
                    <a:pt x="677" y="291"/>
                  </a:lnTo>
                  <a:lnTo>
                    <a:pt x="38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1" name="Google Shape;1661;p99"/>
            <p:cNvSpPr/>
            <p:nvPr/>
          </p:nvSpPr>
          <p:spPr>
            <a:xfrm>
              <a:off x="2737" y="1854"/>
              <a:ext cx="310" cy="573"/>
            </a:xfrm>
            <a:custGeom>
              <a:rect b="b" l="l" r="r" t="t"/>
              <a:pathLst>
                <a:path extrusionOk="0" h="573" w="310">
                  <a:moveTo>
                    <a:pt x="310" y="0"/>
                  </a:moveTo>
                  <a:lnTo>
                    <a:pt x="0" y="287"/>
                  </a:lnTo>
                  <a:lnTo>
                    <a:pt x="310" y="573"/>
                  </a:lnTo>
                  <a:lnTo>
                    <a:pt x="310" y="434"/>
                  </a:lnTo>
                  <a:lnTo>
                    <a:pt x="310" y="287"/>
                  </a:lnTo>
                  <a:lnTo>
                    <a:pt x="310" y="143"/>
                  </a:lnTo>
                  <a:lnTo>
                    <a:pt x="310"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2" name="Google Shape;1662;p99"/>
            <p:cNvSpPr/>
            <p:nvPr/>
          </p:nvSpPr>
          <p:spPr>
            <a:xfrm>
              <a:off x="2737" y="1854"/>
              <a:ext cx="310" cy="573"/>
            </a:xfrm>
            <a:custGeom>
              <a:rect b="b" l="l" r="r" t="t"/>
              <a:pathLst>
                <a:path extrusionOk="0" h="573" w="310">
                  <a:moveTo>
                    <a:pt x="310" y="0"/>
                  </a:moveTo>
                  <a:lnTo>
                    <a:pt x="0" y="287"/>
                  </a:lnTo>
                  <a:lnTo>
                    <a:pt x="310" y="573"/>
                  </a:lnTo>
                  <a:lnTo>
                    <a:pt x="310" y="434"/>
                  </a:lnTo>
                  <a:lnTo>
                    <a:pt x="310" y="287"/>
                  </a:lnTo>
                  <a:lnTo>
                    <a:pt x="310" y="143"/>
                  </a:lnTo>
                  <a:lnTo>
                    <a:pt x="31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3" name="Google Shape;1663;p99"/>
            <p:cNvSpPr/>
            <p:nvPr/>
          </p:nvSpPr>
          <p:spPr>
            <a:xfrm>
              <a:off x="4142" y="2316"/>
              <a:ext cx="290" cy="2008"/>
            </a:xfrm>
            <a:custGeom>
              <a:rect b="b" l="l" r="r" t="t"/>
              <a:pathLst>
                <a:path extrusionOk="0" h="2008" w="290">
                  <a:moveTo>
                    <a:pt x="290" y="0"/>
                  </a:moveTo>
                  <a:lnTo>
                    <a:pt x="290" y="2008"/>
                  </a:lnTo>
                  <a:lnTo>
                    <a:pt x="0" y="2008"/>
                  </a:lnTo>
                  <a:lnTo>
                    <a:pt x="0" y="290"/>
                  </a:lnTo>
                  <a:lnTo>
                    <a:pt x="29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4" name="Google Shape;1664;p99"/>
            <p:cNvSpPr/>
            <p:nvPr/>
          </p:nvSpPr>
          <p:spPr>
            <a:xfrm>
              <a:off x="4142" y="2316"/>
              <a:ext cx="290" cy="2008"/>
            </a:xfrm>
            <a:custGeom>
              <a:rect b="b" l="l" r="r" t="t"/>
              <a:pathLst>
                <a:path extrusionOk="0" h="2008" w="290">
                  <a:moveTo>
                    <a:pt x="290" y="0"/>
                  </a:moveTo>
                  <a:lnTo>
                    <a:pt x="290" y="2008"/>
                  </a:lnTo>
                  <a:lnTo>
                    <a:pt x="0" y="2008"/>
                  </a:lnTo>
                  <a:lnTo>
                    <a:pt x="0" y="290"/>
                  </a:lnTo>
                  <a:lnTo>
                    <a:pt x="29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5" name="Google Shape;1665;p99"/>
            <p:cNvSpPr/>
            <p:nvPr/>
          </p:nvSpPr>
          <p:spPr>
            <a:xfrm>
              <a:off x="4142" y="2316"/>
              <a:ext cx="290" cy="2008"/>
            </a:xfrm>
            <a:custGeom>
              <a:rect b="b" l="l" r="r" t="t"/>
              <a:pathLst>
                <a:path extrusionOk="0" h="2008" w="290">
                  <a:moveTo>
                    <a:pt x="290" y="0"/>
                  </a:moveTo>
                  <a:lnTo>
                    <a:pt x="290" y="2008"/>
                  </a:lnTo>
                  <a:lnTo>
                    <a:pt x="0" y="2008"/>
                  </a:lnTo>
                  <a:lnTo>
                    <a:pt x="0" y="290"/>
                  </a:lnTo>
                  <a:lnTo>
                    <a:pt x="29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6" name="Google Shape;1666;p99"/>
            <p:cNvSpPr/>
            <p:nvPr/>
          </p:nvSpPr>
          <p:spPr>
            <a:xfrm>
              <a:off x="4142" y="2316"/>
              <a:ext cx="653" cy="290"/>
            </a:xfrm>
            <a:custGeom>
              <a:rect b="b" l="l" r="r" t="t"/>
              <a:pathLst>
                <a:path extrusionOk="0" h="290" w="653">
                  <a:moveTo>
                    <a:pt x="653" y="290"/>
                  </a:moveTo>
                  <a:lnTo>
                    <a:pt x="0" y="290"/>
                  </a:lnTo>
                  <a:lnTo>
                    <a:pt x="290" y="0"/>
                  </a:lnTo>
                  <a:lnTo>
                    <a:pt x="653" y="0"/>
                  </a:lnTo>
                  <a:lnTo>
                    <a:pt x="653" y="290"/>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7" name="Google Shape;1667;p99"/>
            <p:cNvSpPr/>
            <p:nvPr/>
          </p:nvSpPr>
          <p:spPr>
            <a:xfrm>
              <a:off x="4142" y="2316"/>
              <a:ext cx="653" cy="290"/>
            </a:xfrm>
            <a:custGeom>
              <a:rect b="b" l="l" r="r" t="t"/>
              <a:pathLst>
                <a:path extrusionOk="0" h="290" w="653">
                  <a:moveTo>
                    <a:pt x="653" y="290"/>
                  </a:moveTo>
                  <a:lnTo>
                    <a:pt x="0" y="290"/>
                  </a:lnTo>
                  <a:lnTo>
                    <a:pt x="290" y="0"/>
                  </a:lnTo>
                  <a:lnTo>
                    <a:pt x="653" y="0"/>
                  </a:lnTo>
                  <a:lnTo>
                    <a:pt x="653" y="29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8" name="Google Shape;1668;p99"/>
            <p:cNvSpPr/>
            <p:nvPr/>
          </p:nvSpPr>
          <p:spPr>
            <a:xfrm>
              <a:off x="4763" y="2176"/>
              <a:ext cx="310" cy="573"/>
            </a:xfrm>
            <a:custGeom>
              <a:rect b="b" l="l" r="r" t="t"/>
              <a:pathLst>
                <a:path extrusionOk="0" h="573" w="310">
                  <a:moveTo>
                    <a:pt x="310" y="287"/>
                  </a:moveTo>
                  <a:lnTo>
                    <a:pt x="0" y="0"/>
                  </a:lnTo>
                  <a:lnTo>
                    <a:pt x="0" y="287"/>
                  </a:lnTo>
                  <a:lnTo>
                    <a:pt x="0" y="573"/>
                  </a:lnTo>
                  <a:lnTo>
                    <a:pt x="310" y="287"/>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69" name="Google Shape;1669;p99"/>
            <p:cNvSpPr/>
            <p:nvPr/>
          </p:nvSpPr>
          <p:spPr>
            <a:xfrm>
              <a:off x="4763" y="2176"/>
              <a:ext cx="310" cy="573"/>
            </a:xfrm>
            <a:custGeom>
              <a:rect b="b" l="l" r="r" t="t"/>
              <a:pathLst>
                <a:path extrusionOk="0" h="573" w="310">
                  <a:moveTo>
                    <a:pt x="310" y="287"/>
                  </a:moveTo>
                  <a:lnTo>
                    <a:pt x="0" y="0"/>
                  </a:lnTo>
                  <a:lnTo>
                    <a:pt x="0" y="287"/>
                  </a:lnTo>
                  <a:lnTo>
                    <a:pt x="0" y="573"/>
                  </a:lnTo>
                  <a:lnTo>
                    <a:pt x="310" y="28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0" name="Google Shape;1670;p99"/>
            <p:cNvSpPr/>
            <p:nvPr/>
          </p:nvSpPr>
          <p:spPr>
            <a:xfrm>
              <a:off x="4142" y="2316"/>
              <a:ext cx="621" cy="290"/>
            </a:xfrm>
            <a:custGeom>
              <a:rect b="b" l="l" r="r" t="t"/>
              <a:pathLst>
                <a:path extrusionOk="0" h="290" w="621">
                  <a:moveTo>
                    <a:pt x="621" y="0"/>
                  </a:moveTo>
                  <a:lnTo>
                    <a:pt x="290" y="0"/>
                  </a:lnTo>
                  <a:lnTo>
                    <a:pt x="0" y="290"/>
                  </a:lnTo>
                  <a:lnTo>
                    <a:pt x="621" y="290"/>
                  </a:lnTo>
                  <a:lnTo>
                    <a:pt x="621" y="147"/>
                  </a:lnTo>
                  <a:lnTo>
                    <a:pt x="621"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1" name="Google Shape;1671;p99"/>
            <p:cNvSpPr/>
            <p:nvPr/>
          </p:nvSpPr>
          <p:spPr>
            <a:xfrm>
              <a:off x="4142" y="2316"/>
              <a:ext cx="621" cy="290"/>
            </a:xfrm>
            <a:custGeom>
              <a:rect b="b" l="l" r="r" t="t"/>
              <a:pathLst>
                <a:path extrusionOk="0" h="290" w="621">
                  <a:moveTo>
                    <a:pt x="621" y="0"/>
                  </a:moveTo>
                  <a:lnTo>
                    <a:pt x="290" y="0"/>
                  </a:lnTo>
                  <a:lnTo>
                    <a:pt x="0" y="290"/>
                  </a:lnTo>
                  <a:lnTo>
                    <a:pt x="621" y="290"/>
                  </a:lnTo>
                  <a:lnTo>
                    <a:pt x="621" y="147"/>
                  </a:lnTo>
                  <a:lnTo>
                    <a:pt x="62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2" name="Google Shape;1672;p99"/>
            <p:cNvSpPr/>
            <p:nvPr/>
          </p:nvSpPr>
          <p:spPr>
            <a:xfrm>
              <a:off x="4763" y="2176"/>
              <a:ext cx="310" cy="573"/>
            </a:xfrm>
            <a:custGeom>
              <a:rect b="b" l="l" r="r" t="t"/>
              <a:pathLst>
                <a:path extrusionOk="0" h="573" w="310">
                  <a:moveTo>
                    <a:pt x="0" y="0"/>
                  </a:moveTo>
                  <a:lnTo>
                    <a:pt x="0" y="140"/>
                  </a:lnTo>
                  <a:lnTo>
                    <a:pt x="0" y="287"/>
                  </a:lnTo>
                  <a:lnTo>
                    <a:pt x="0" y="430"/>
                  </a:lnTo>
                  <a:lnTo>
                    <a:pt x="0" y="573"/>
                  </a:lnTo>
                  <a:lnTo>
                    <a:pt x="310" y="287"/>
                  </a:lnTo>
                  <a:lnTo>
                    <a:pt x="0"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3" name="Google Shape;1673;p99"/>
            <p:cNvSpPr/>
            <p:nvPr/>
          </p:nvSpPr>
          <p:spPr>
            <a:xfrm>
              <a:off x="4763" y="2176"/>
              <a:ext cx="310" cy="573"/>
            </a:xfrm>
            <a:custGeom>
              <a:rect b="b" l="l" r="r" t="t"/>
              <a:pathLst>
                <a:path extrusionOk="0" h="573" w="310">
                  <a:moveTo>
                    <a:pt x="0" y="0"/>
                  </a:moveTo>
                  <a:lnTo>
                    <a:pt x="0" y="140"/>
                  </a:lnTo>
                  <a:lnTo>
                    <a:pt x="0" y="287"/>
                  </a:lnTo>
                  <a:lnTo>
                    <a:pt x="0" y="430"/>
                  </a:lnTo>
                  <a:lnTo>
                    <a:pt x="0" y="573"/>
                  </a:lnTo>
                  <a:lnTo>
                    <a:pt x="310" y="28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4" name="Google Shape;1674;p99"/>
            <p:cNvSpPr/>
            <p:nvPr/>
          </p:nvSpPr>
          <p:spPr>
            <a:xfrm>
              <a:off x="3079" y="2888"/>
              <a:ext cx="291" cy="1436"/>
            </a:xfrm>
            <a:custGeom>
              <a:rect b="b" l="l" r="r" t="t"/>
              <a:pathLst>
                <a:path extrusionOk="0" h="1436" w="291">
                  <a:moveTo>
                    <a:pt x="0" y="0"/>
                  </a:moveTo>
                  <a:lnTo>
                    <a:pt x="0" y="1436"/>
                  </a:lnTo>
                  <a:lnTo>
                    <a:pt x="291" y="1436"/>
                  </a:lnTo>
                  <a:lnTo>
                    <a:pt x="291" y="291"/>
                  </a:lnTo>
                  <a:lnTo>
                    <a:pt x="0" y="0"/>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5" name="Google Shape;1675;p99"/>
            <p:cNvSpPr/>
            <p:nvPr/>
          </p:nvSpPr>
          <p:spPr>
            <a:xfrm>
              <a:off x="3079" y="2888"/>
              <a:ext cx="291" cy="1436"/>
            </a:xfrm>
            <a:custGeom>
              <a:rect b="b" l="l" r="r" t="t"/>
              <a:pathLst>
                <a:path extrusionOk="0" h="1436" w="291">
                  <a:moveTo>
                    <a:pt x="0" y="0"/>
                  </a:moveTo>
                  <a:lnTo>
                    <a:pt x="0" y="1436"/>
                  </a:lnTo>
                  <a:lnTo>
                    <a:pt x="291" y="1436"/>
                  </a:lnTo>
                  <a:lnTo>
                    <a:pt x="291" y="29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6" name="Google Shape;1676;p99"/>
            <p:cNvSpPr/>
            <p:nvPr/>
          </p:nvSpPr>
          <p:spPr>
            <a:xfrm>
              <a:off x="3079" y="2888"/>
              <a:ext cx="291" cy="1436"/>
            </a:xfrm>
            <a:custGeom>
              <a:rect b="b" l="l" r="r" t="t"/>
              <a:pathLst>
                <a:path extrusionOk="0" h="1436" w="291">
                  <a:moveTo>
                    <a:pt x="0" y="0"/>
                  </a:moveTo>
                  <a:lnTo>
                    <a:pt x="0" y="1436"/>
                  </a:lnTo>
                  <a:lnTo>
                    <a:pt x="291" y="1436"/>
                  </a:lnTo>
                  <a:lnTo>
                    <a:pt x="291" y="291"/>
                  </a:ln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7" name="Google Shape;1677;p99"/>
            <p:cNvSpPr/>
            <p:nvPr/>
          </p:nvSpPr>
          <p:spPr>
            <a:xfrm>
              <a:off x="3079" y="2888"/>
              <a:ext cx="291" cy="1436"/>
            </a:xfrm>
            <a:custGeom>
              <a:rect b="b" l="l" r="r" t="t"/>
              <a:pathLst>
                <a:path extrusionOk="0" h="1436" w="291">
                  <a:moveTo>
                    <a:pt x="0" y="0"/>
                  </a:moveTo>
                  <a:lnTo>
                    <a:pt x="0" y="1436"/>
                  </a:lnTo>
                  <a:lnTo>
                    <a:pt x="291" y="1436"/>
                  </a:lnTo>
                  <a:lnTo>
                    <a:pt x="291" y="29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8" name="Google Shape;1678;p99"/>
            <p:cNvSpPr/>
            <p:nvPr/>
          </p:nvSpPr>
          <p:spPr>
            <a:xfrm>
              <a:off x="2804" y="2888"/>
              <a:ext cx="566" cy="291"/>
            </a:xfrm>
            <a:custGeom>
              <a:rect b="b" l="l" r="r" t="t"/>
              <a:pathLst>
                <a:path extrusionOk="0" h="291" w="566">
                  <a:moveTo>
                    <a:pt x="0" y="291"/>
                  </a:moveTo>
                  <a:lnTo>
                    <a:pt x="566" y="291"/>
                  </a:lnTo>
                  <a:lnTo>
                    <a:pt x="275" y="0"/>
                  </a:lnTo>
                  <a:lnTo>
                    <a:pt x="0" y="0"/>
                  </a:lnTo>
                  <a:lnTo>
                    <a:pt x="0" y="291"/>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79" name="Google Shape;1679;p99"/>
            <p:cNvSpPr/>
            <p:nvPr/>
          </p:nvSpPr>
          <p:spPr>
            <a:xfrm>
              <a:off x="2804" y="2888"/>
              <a:ext cx="566" cy="291"/>
            </a:xfrm>
            <a:custGeom>
              <a:rect b="b" l="l" r="r" t="t"/>
              <a:pathLst>
                <a:path extrusionOk="0" h="291" w="566">
                  <a:moveTo>
                    <a:pt x="0" y="291"/>
                  </a:moveTo>
                  <a:lnTo>
                    <a:pt x="566" y="291"/>
                  </a:lnTo>
                  <a:lnTo>
                    <a:pt x="275" y="0"/>
                  </a:lnTo>
                  <a:lnTo>
                    <a:pt x="0" y="0"/>
                  </a:lnTo>
                  <a:lnTo>
                    <a:pt x="0" y="29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0" name="Google Shape;1680;p99"/>
            <p:cNvSpPr/>
            <p:nvPr/>
          </p:nvSpPr>
          <p:spPr>
            <a:xfrm>
              <a:off x="2526" y="2749"/>
              <a:ext cx="314" cy="573"/>
            </a:xfrm>
            <a:custGeom>
              <a:rect b="b" l="l" r="r" t="t"/>
              <a:pathLst>
                <a:path extrusionOk="0" h="573" w="314">
                  <a:moveTo>
                    <a:pt x="0" y="286"/>
                  </a:moveTo>
                  <a:lnTo>
                    <a:pt x="314" y="0"/>
                  </a:lnTo>
                  <a:lnTo>
                    <a:pt x="314" y="286"/>
                  </a:lnTo>
                  <a:lnTo>
                    <a:pt x="314" y="573"/>
                  </a:lnTo>
                  <a:lnTo>
                    <a:pt x="0" y="286"/>
                  </a:lnTo>
                  <a:close/>
                </a:path>
              </a:pathLst>
            </a:custGeom>
            <a:solidFill>
              <a:srgbClr val="D3D2E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1" name="Google Shape;1681;p99"/>
            <p:cNvSpPr/>
            <p:nvPr/>
          </p:nvSpPr>
          <p:spPr>
            <a:xfrm>
              <a:off x="2526" y="2749"/>
              <a:ext cx="314" cy="573"/>
            </a:xfrm>
            <a:custGeom>
              <a:rect b="b" l="l" r="r" t="t"/>
              <a:pathLst>
                <a:path extrusionOk="0" h="573" w="314">
                  <a:moveTo>
                    <a:pt x="0" y="286"/>
                  </a:moveTo>
                  <a:lnTo>
                    <a:pt x="314" y="0"/>
                  </a:lnTo>
                  <a:lnTo>
                    <a:pt x="314" y="286"/>
                  </a:lnTo>
                  <a:lnTo>
                    <a:pt x="314" y="573"/>
                  </a:lnTo>
                  <a:lnTo>
                    <a:pt x="0" y="28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2" name="Google Shape;1682;p99"/>
            <p:cNvSpPr/>
            <p:nvPr/>
          </p:nvSpPr>
          <p:spPr>
            <a:xfrm>
              <a:off x="2526" y="2749"/>
              <a:ext cx="314" cy="573"/>
            </a:xfrm>
            <a:custGeom>
              <a:rect b="b" l="l" r="r" t="t"/>
              <a:pathLst>
                <a:path extrusionOk="0" h="573" w="314">
                  <a:moveTo>
                    <a:pt x="0" y="286"/>
                  </a:moveTo>
                  <a:lnTo>
                    <a:pt x="314" y="573"/>
                  </a:lnTo>
                  <a:lnTo>
                    <a:pt x="314" y="573"/>
                  </a:lnTo>
                  <a:lnTo>
                    <a:pt x="0" y="286"/>
                  </a:lnTo>
                  <a:close/>
                  <a:moveTo>
                    <a:pt x="314" y="0"/>
                  </a:moveTo>
                  <a:lnTo>
                    <a:pt x="0" y="286"/>
                  </a:lnTo>
                  <a:lnTo>
                    <a:pt x="314" y="0"/>
                  </a:lnTo>
                  <a:lnTo>
                    <a:pt x="314" y="0"/>
                  </a:lnTo>
                  <a:close/>
                </a:path>
              </a:pathLst>
            </a:custGeom>
            <a:solidFill>
              <a:srgbClr val="F2F1F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3" name="Google Shape;1683;p99"/>
            <p:cNvSpPr/>
            <p:nvPr/>
          </p:nvSpPr>
          <p:spPr>
            <a:xfrm>
              <a:off x="2526" y="2749"/>
              <a:ext cx="314" cy="573"/>
            </a:xfrm>
            <a:custGeom>
              <a:rect b="b" l="l" r="r" t="t"/>
              <a:pathLst>
                <a:path extrusionOk="0" h="573" w="314">
                  <a:moveTo>
                    <a:pt x="0" y="286"/>
                  </a:moveTo>
                  <a:lnTo>
                    <a:pt x="314" y="573"/>
                  </a:lnTo>
                  <a:lnTo>
                    <a:pt x="314" y="573"/>
                  </a:lnTo>
                  <a:lnTo>
                    <a:pt x="0" y="286"/>
                  </a:lnTo>
                  <a:moveTo>
                    <a:pt x="314" y="0"/>
                  </a:moveTo>
                  <a:lnTo>
                    <a:pt x="0" y="286"/>
                  </a:lnTo>
                  <a:lnTo>
                    <a:pt x="314" y="0"/>
                  </a:lnTo>
                  <a:lnTo>
                    <a:pt x="31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4" name="Google Shape;1684;p99"/>
            <p:cNvSpPr/>
            <p:nvPr/>
          </p:nvSpPr>
          <p:spPr>
            <a:xfrm>
              <a:off x="2840" y="2888"/>
              <a:ext cx="530" cy="291"/>
            </a:xfrm>
            <a:custGeom>
              <a:rect b="b" l="l" r="r" t="t"/>
              <a:pathLst>
                <a:path extrusionOk="0" h="291" w="530">
                  <a:moveTo>
                    <a:pt x="239" y="0"/>
                  </a:moveTo>
                  <a:lnTo>
                    <a:pt x="0" y="0"/>
                  </a:lnTo>
                  <a:lnTo>
                    <a:pt x="0" y="147"/>
                  </a:lnTo>
                  <a:lnTo>
                    <a:pt x="0" y="291"/>
                  </a:lnTo>
                  <a:lnTo>
                    <a:pt x="530" y="291"/>
                  </a:lnTo>
                  <a:lnTo>
                    <a:pt x="239"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5" name="Google Shape;1685;p99"/>
            <p:cNvSpPr/>
            <p:nvPr/>
          </p:nvSpPr>
          <p:spPr>
            <a:xfrm>
              <a:off x="2840" y="2888"/>
              <a:ext cx="530" cy="291"/>
            </a:xfrm>
            <a:custGeom>
              <a:rect b="b" l="l" r="r" t="t"/>
              <a:pathLst>
                <a:path extrusionOk="0" h="291" w="530">
                  <a:moveTo>
                    <a:pt x="239" y="0"/>
                  </a:moveTo>
                  <a:lnTo>
                    <a:pt x="0" y="0"/>
                  </a:lnTo>
                  <a:lnTo>
                    <a:pt x="0" y="147"/>
                  </a:lnTo>
                  <a:lnTo>
                    <a:pt x="0" y="291"/>
                  </a:lnTo>
                  <a:lnTo>
                    <a:pt x="530" y="291"/>
                  </a:lnTo>
                  <a:lnTo>
                    <a:pt x="2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6" name="Google Shape;1686;p99"/>
            <p:cNvSpPr/>
            <p:nvPr/>
          </p:nvSpPr>
          <p:spPr>
            <a:xfrm>
              <a:off x="2526" y="2749"/>
              <a:ext cx="314" cy="573"/>
            </a:xfrm>
            <a:custGeom>
              <a:rect b="b" l="l" r="r" t="t"/>
              <a:pathLst>
                <a:path extrusionOk="0" h="573" w="314">
                  <a:moveTo>
                    <a:pt x="314" y="0"/>
                  </a:moveTo>
                  <a:lnTo>
                    <a:pt x="0" y="286"/>
                  </a:lnTo>
                  <a:lnTo>
                    <a:pt x="314" y="573"/>
                  </a:lnTo>
                  <a:lnTo>
                    <a:pt x="314" y="430"/>
                  </a:lnTo>
                  <a:lnTo>
                    <a:pt x="314" y="286"/>
                  </a:lnTo>
                  <a:lnTo>
                    <a:pt x="314" y="139"/>
                  </a:lnTo>
                  <a:lnTo>
                    <a:pt x="314" y="139"/>
                  </a:lnTo>
                  <a:lnTo>
                    <a:pt x="314"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87" name="Google Shape;1687;p99"/>
            <p:cNvSpPr/>
            <p:nvPr/>
          </p:nvSpPr>
          <p:spPr>
            <a:xfrm>
              <a:off x="2526" y="2749"/>
              <a:ext cx="314" cy="573"/>
            </a:xfrm>
            <a:custGeom>
              <a:rect b="b" l="l" r="r" t="t"/>
              <a:pathLst>
                <a:path extrusionOk="0" h="573" w="314">
                  <a:moveTo>
                    <a:pt x="314" y="0"/>
                  </a:moveTo>
                  <a:lnTo>
                    <a:pt x="0" y="286"/>
                  </a:lnTo>
                  <a:lnTo>
                    <a:pt x="314" y="573"/>
                  </a:lnTo>
                  <a:lnTo>
                    <a:pt x="314" y="430"/>
                  </a:lnTo>
                  <a:lnTo>
                    <a:pt x="314" y="286"/>
                  </a:lnTo>
                  <a:lnTo>
                    <a:pt x="314" y="139"/>
                  </a:lnTo>
                  <a:lnTo>
                    <a:pt x="314" y="139"/>
                  </a:lnTo>
                  <a:lnTo>
                    <a:pt x="31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688" name="Google Shape;1688;p99"/>
          <p:cNvGrpSpPr/>
          <p:nvPr/>
        </p:nvGrpSpPr>
        <p:grpSpPr>
          <a:xfrm>
            <a:off x="7994881" y="1832671"/>
            <a:ext cx="1188000" cy="1188314"/>
            <a:chOff x="9158380" y="3435910"/>
            <a:chExt cx="2288589" cy="2289185"/>
          </a:xfrm>
        </p:grpSpPr>
        <p:sp>
          <p:nvSpPr>
            <p:cNvPr id="1689" name="Google Shape;1689;p99"/>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690" name="Google Shape;1690;p99"/>
            <p:cNvGrpSpPr/>
            <p:nvPr/>
          </p:nvGrpSpPr>
          <p:grpSpPr>
            <a:xfrm>
              <a:off x="9158380" y="3435910"/>
              <a:ext cx="2288589" cy="2289185"/>
              <a:chOff x="1119258" y="2257147"/>
              <a:chExt cx="1868076" cy="1868076"/>
            </a:xfrm>
          </p:grpSpPr>
          <p:sp>
            <p:nvSpPr>
              <p:cNvPr id="1691" name="Google Shape;1691;p99"/>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2" name="Google Shape;1692;p99"/>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3" name="Google Shape;1693;p99"/>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4" name="Google Shape;1694;p99"/>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5" name="Google Shape;1695;p99"/>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6" name="Google Shape;1696;p99"/>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7" name="Google Shape;1697;p99"/>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8" name="Google Shape;1698;p99"/>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699" name="Google Shape;1699;p99"/>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00" name="Google Shape;1700;p99"/>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01" name="Google Shape;1701;p99"/>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02" name="Google Shape;1702;p99"/>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1703" name="Google Shape;1703;p99"/>
          <p:cNvSpPr txBox="1"/>
          <p:nvPr/>
        </p:nvSpPr>
        <p:spPr>
          <a:xfrm>
            <a:off x="7830973" y="2107964"/>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50%</a:t>
            </a:r>
            <a:endParaRPr sz="2800">
              <a:solidFill>
                <a:schemeClr val="lt1"/>
              </a:solidFill>
              <a:latin typeface="Lato Light"/>
              <a:ea typeface="Lato Light"/>
              <a:cs typeface="Lato Light"/>
              <a:sym typeface="Lato Light"/>
            </a:endParaRPr>
          </a:p>
        </p:txBody>
      </p:sp>
      <p:grpSp>
        <p:nvGrpSpPr>
          <p:cNvPr id="1704" name="Google Shape;1704;p99"/>
          <p:cNvGrpSpPr/>
          <p:nvPr/>
        </p:nvGrpSpPr>
        <p:grpSpPr>
          <a:xfrm>
            <a:off x="3033842" y="2758464"/>
            <a:ext cx="1188000" cy="1188314"/>
            <a:chOff x="9158380" y="3435910"/>
            <a:chExt cx="2288589" cy="2289185"/>
          </a:xfrm>
        </p:grpSpPr>
        <p:sp>
          <p:nvSpPr>
            <p:cNvPr id="1705" name="Google Shape;1705;p99"/>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706" name="Google Shape;1706;p99"/>
            <p:cNvGrpSpPr/>
            <p:nvPr/>
          </p:nvGrpSpPr>
          <p:grpSpPr>
            <a:xfrm>
              <a:off x="9158380" y="3435910"/>
              <a:ext cx="2288589" cy="2289185"/>
              <a:chOff x="1119258" y="2257147"/>
              <a:chExt cx="1868076" cy="1868076"/>
            </a:xfrm>
          </p:grpSpPr>
          <p:sp>
            <p:nvSpPr>
              <p:cNvPr id="1707" name="Google Shape;1707;p99"/>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08" name="Google Shape;1708;p99"/>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09" name="Google Shape;1709;p99"/>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0" name="Google Shape;1710;p99"/>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1" name="Google Shape;1711;p99"/>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2" name="Google Shape;1712;p99"/>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3" name="Google Shape;1713;p99"/>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4" name="Google Shape;1714;p99"/>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5" name="Google Shape;1715;p99"/>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6" name="Google Shape;1716;p99"/>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7" name="Google Shape;1717;p99"/>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18" name="Google Shape;1718;p99"/>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719" name="Google Shape;1719;p99"/>
          <p:cNvGrpSpPr/>
          <p:nvPr/>
        </p:nvGrpSpPr>
        <p:grpSpPr>
          <a:xfrm>
            <a:off x="8200540" y="3390036"/>
            <a:ext cx="1188000" cy="1188314"/>
            <a:chOff x="9158380" y="3435910"/>
            <a:chExt cx="2288589" cy="2289185"/>
          </a:xfrm>
        </p:grpSpPr>
        <p:sp>
          <p:nvSpPr>
            <p:cNvPr id="1720" name="Google Shape;1720;p99"/>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721" name="Google Shape;1721;p99"/>
            <p:cNvGrpSpPr/>
            <p:nvPr/>
          </p:nvGrpSpPr>
          <p:grpSpPr>
            <a:xfrm>
              <a:off x="9158380" y="3435910"/>
              <a:ext cx="2288589" cy="2289185"/>
              <a:chOff x="1119258" y="2257147"/>
              <a:chExt cx="1868076" cy="1868076"/>
            </a:xfrm>
          </p:grpSpPr>
          <p:sp>
            <p:nvSpPr>
              <p:cNvPr id="1722" name="Google Shape;1722;p99"/>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3" name="Google Shape;1723;p99"/>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4" name="Google Shape;1724;p99"/>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5" name="Google Shape;1725;p99"/>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6" name="Google Shape;1726;p99"/>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7" name="Google Shape;1727;p99"/>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8" name="Google Shape;1728;p99"/>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29" name="Google Shape;1729;p99"/>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30" name="Google Shape;1730;p99"/>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31" name="Google Shape;1731;p99"/>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32" name="Google Shape;1732;p99"/>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33" name="Google Shape;1733;p99"/>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1734" name="Google Shape;1734;p99"/>
          <p:cNvSpPr txBox="1"/>
          <p:nvPr/>
        </p:nvSpPr>
        <p:spPr>
          <a:xfrm>
            <a:off x="2894476" y="3020985"/>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70%</a:t>
            </a:r>
            <a:endParaRPr sz="2800">
              <a:solidFill>
                <a:schemeClr val="lt1"/>
              </a:solidFill>
              <a:latin typeface="Lato Light"/>
              <a:ea typeface="Lato Light"/>
              <a:cs typeface="Lato Light"/>
              <a:sym typeface="Lato Light"/>
            </a:endParaRPr>
          </a:p>
        </p:txBody>
      </p:sp>
      <p:sp>
        <p:nvSpPr>
          <p:cNvPr id="1735" name="Google Shape;1735;p99"/>
          <p:cNvSpPr txBox="1"/>
          <p:nvPr/>
        </p:nvSpPr>
        <p:spPr>
          <a:xfrm>
            <a:off x="8035028" y="3660999"/>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40%</a:t>
            </a:r>
            <a:endParaRPr sz="2800">
              <a:solidFill>
                <a:schemeClr val="lt1"/>
              </a:solidFill>
              <a:latin typeface="Lato Light"/>
              <a:ea typeface="Lato Light"/>
              <a:cs typeface="Lato Light"/>
              <a:sym typeface="Lato Light"/>
            </a:endParaRPr>
          </a:p>
        </p:txBody>
      </p:sp>
      <p:grpSp>
        <p:nvGrpSpPr>
          <p:cNvPr id="1736" name="Google Shape;1736;p99"/>
          <p:cNvGrpSpPr/>
          <p:nvPr/>
        </p:nvGrpSpPr>
        <p:grpSpPr>
          <a:xfrm>
            <a:off x="2636175" y="4267575"/>
            <a:ext cx="1188000" cy="1188314"/>
            <a:chOff x="9158380" y="3435910"/>
            <a:chExt cx="2288589" cy="2289185"/>
          </a:xfrm>
        </p:grpSpPr>
        <p:sp>
          <p:nvSpPr>
            <p:cNvPr id="1737" name="Google Shape;1737;p99"/>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738" name="Google Shape;1738;p99"/>
            <p:cNvGrpSpPr/>
            <p:nvPr/>
          </p:nvGrpSpPr>
          <p:grpSpPr>
            <a:xfrm>
              <a:off x="9158380" y="3435910"/>
              <a:ext cx="2288589" cy="2289185"/>
              <a:chOff x="1119258" y="2257147"/>
              <a:chExt cx="1868076" cy="1868076"/>
            </a:xfrm>
          </p:grpSpPr>
          <p:sp>
            <p:nvSpPr>
              <p:cNvPr id="1739" name="Google Shape;1739;p99"/>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0" name="Google Shape;1740;p99"/>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1" name="Google Shape;1741;p99"/>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2" name="Google Shape;1742;p99"/>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3" name="Google Shape;1743;p99"/>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4" name="Google Shape;1744;p99"/>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5" name="Google Shape;1745;p99"/>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6" name="Google Shape;1746;p99"/>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7" name="Google Shape;1747;p99"/>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8" name="Google Shape;1748;p99"/>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49" name="Google Shape;1749;p99"/>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50" name="Google Shape;1750;p99"/>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1751" name="Google Shape;1751;p99"/>
          <p:cNvSpPr txBox="1"/>
          <p:nvPr/>
        </p:nvSpPr>
        <p:spPr>
          <a:xfrm>
            <a:off x="2470663" y="4538538"/>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30%</a:t>
            </a:r>
            <a:endParaRPr sz="2800">
              <a:solidFill>
                <a:schemeClr val="lt1"/>
              </a:solidFill>
              <a:latin typeface="Lato Light"/>
              <a:ea typeface="Lato Light"/>
              <a:cs typeface="Lato Light"/>
              <a:sym typeface="Lato Light"/>
            </a:endParaRPr>
          </a:p>
        </p:txBody>
      </p:sp>
      <p:grpSp>
        <p:nvGrpSpPr>
          <p:cNvPr id="1752" name="Google Shape;1752;p99"/>
          <p:cNvGrpSpPr/>
          <p:nvPr/>
        </p:nvGrpSpPr>
        <p:grpSpPr>
          <a:xfrm>
            <a:off x="823709" y="2811187"/>
            <a:ext cx="2079818" cy="975569"/>
            <a:chOff x="1250714" y="3185240"/>
            <a:chExt cx="2079818" cy="975569"/>
          </a:xfrm>
        </p:grpSpPr>
        <p:sp>
          <p:nvSpPr>
            <p:cNvPr id="1753" name="Google Shape;1753;p99"/>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754" name="Google Shape;1754;p9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755" name="Google Shape;1755;p99"/>
          <p:cNvGrpSpPr/>
          <p:nvPr/>
        </p:nvGrpSpPr>
        <p:grpSpPr>
          <a:xfrm>
            <a:off x="9279157" y="1890859"/>
            <a:ext cx="2129979" cy="968178"/>
            <a:chOff x="1200553" y="3192631"/>
            <a:chExt cx="2129979" cy="968178"/>
          </a:xfrm>
        </p:grpSpPr>
        <p:sp>
          <p:nvSpPr>
            <p:cNvPr id="1756" name="Google Shape;1756;p99"/>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757" name="Google Shape;1757;p9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758" name="Google Shape;1758;p99"/>
          <p:cNvGrpSpPr/>
          <p:nvPr/>
        </p:nvGrpSpPr>
        <p:grpSpPr>
          <a:xfrm>
            <a:off x="457856" y="4546006"/>
            <a:ext cx="2079818" cy="975569"/>
            <a:chOff x="1250714" y="3185240"/>
            <a:chExt cx="2079818" cy="975569"/>
          </a:xfrm>
        </p:grpSpPr>
        <p:sp>
          <p:nvSpPr>
            <p:cNvPr id="1759" name="Google Shape;1759;p99"/>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760" name="Google Shape;1760;p9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761" name="Google Shape;1761;p99"/>
          <p:cNvGrpSpPr/>
          <p:nvPr/>
        </p:nvGrpSpPr>
        <p:grpSpPr>
          <a:xfrm>
            <a:off x="9561390" y="3549101"/>
            <a:ext cx="2129979" cy="968178"/>
            <a:chOff x="1200553" y="3192631"/>
            <a:chExt cx="2129979" cy="968178"/>
          </a:xfrm>
        </p:grpSpPr>
        <p:sp>
          <p:nvSpPr>
            <p:cNvPr id="1762" name="Google Shape;1762;p99"/>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763" name="Google Shape;1763;p9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688"/>
                                        </p:tgtEl>
                                        <p:attrNameLst>
                                          <p:attrName>style.visibility</p:attrName>
                                        </p:attrNameLst>
                                      </p:cBhvr>
                                      <p:to>
                                        <p:strVal val="visible"/>
                                      </p:to>
                                    </p:set>
                                    <p:anim calcmode="lin" valueType="num">
                                      <p:cBhvr additive="base">
                                        <p:cTn dur="500"/>
                                        <p:tgtEl>
                                          <p:spTgt spid="1688"/>
                                        </p:tgtEl>
                                        <p:attrNameLst>
                                          <p:attrName>ppt_w</p:attrName>
                                        </p:attrNameLst>
                                      </p:cBhvr>
                                      <p:tavLst>
                                        <p:tav fmla="" tm="0">
                                          <p:val>
                                            <p:strVal val="0"/>
                                          </p:val>
                                        </p:tav>
                                        <p:tav fmla="" tm="100000">
                                          <p:val>
                                            <p:strVal val="#ppt_w"/>
                                          </p:val>
                                        </p:tav>
                                      </p:tavLst>
                                    </p:anim>
                                    <p:anim calcmode="lin" valueType="num">
                                      <p:cBhvr additive="base">
                                        <p:cTn dur="500"/>
                                        <p:tgtEl>
                                          <p:spTgt spid="168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03"/>
                                        </p:tgtEl>
                                        <p:attrNameLst>
                                          <p:attrName>style.visibility</p:attrName>
                                        </p:attrNameLst>
                                      </p:cBhvr>
                                      <p:to>
                                        <p:strVal val="visible"/>
                                      </p:to>
                                    </p:set>
                                    <p:anim calcmode="lin" valueType="num">
                                      <p:cBhvr additive="base">
                                        <p:cTn dur="500"/>
                                        <p:tgtEl>
                                          <p:spTgt spid="1703"/>
                                        </p:tgtEl>
                                        <p:attrNameLst>
                                          <p:attrName>ppt_w</p:attrName>
                                        </p:attrNameLst>
                                      </p:cBhvr>
                                      <p:tavLst>
                                        <p:tav fmla="" tm="0">
                                          <p:val>
                                            <p:strVal val="0"/>
                                          </p:val>
                                        </p:tav>
                                        <p:tav fmla="" tm="100000">
                                          <p:val>
                                            <p:strVal val="#ppt_w"/>
                                          </p:val>
                                        </p:tav>
                                      </p:tavLst>
                                    </p:anim>
                                    <p:anim calcmode="lin" valueType="num">
                                      <p:cBhvr additive="base">
                                        <p:cTn dur="500"/>
                                        <p:tgtEl>
                                          <p:spTgt spid="1703"/>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1704"/>
                                        </p:tgtEl>
                                        <p:attrNameLst>
                                          <p:attrName>style.visibility</p:attrName>
                                        </p:attrNameLst>
                                      </p:cBhvr>
                                      <p:to>
                                        <p:strVal val="visible"/>
                                      </p:to>
                                    </p:set>
                                    <p:anim calcmode="lin" valueType="num">
                                      <p:cBhvr additive="base">
                                        <p:cTn dur="500"/>
                                        <p:tgtEl>
                                          <p:spTgt spid="1704"/>
                                        </p:tgtEl>
                                        <p:attrNameLst>
                                          <p:attrName>ppt_w</p:attrName>
                                        </p:attrNameLst>
                                      </p:cBhvr>
                                      <p:tavLst>
                                        <p:tav fmla="" tm="0">
                                          <p:val>
                                            <p:strVal val="0"/>
                                          </p:val>
                                        </p:tav>
                                        <p:tav fmla="" tm="100000">
                                          <p:val>
                                            <p:strVal val="#ppt_w"/>
                                          </p:val>
                                        </p:tav>
                                      </p:tavLst>
                                    </p:anim>
                                    <p:anim calcmode="lin" valueType="num">
                                      <p:cBhvr additive="base">
                                        <p:cTn dur="500"/>
                                        <p:tgtEl>
                                          <p:spTgt spid="1704"/>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1719"/>
                                        </p:tgtEl>
                                        <p:attrNameLst>
                                          <p:attrName>style.visibility</p:attrName>
                                        </p:attrNameLst>
                                      </p:cBhvr>
                                      <p:to>
                                        <p:strVal val="visible"/>
                                      </p:to>
                                    </p:set>
                                    <p:anim calcmode="lin" valueType="num">
                                      <p:cBhvr additive="base">
                                        <p:cTn dur="500"/>
                                        <p:tgtEl>
                                          <p:spTgt spid="1719"/>
                                        </p:tgtEl>
                                        <p:attrNameLst>
                                          <p:attrName>ppt_w</p:attrName>
                                        </p:attrNameLst>
                                      </p:cBhvr>
                                      <p:tavLst>
                                        <p:tav fmla="" tm="0">
                                          <p:val>
                                            <p:strVal val="0"/>
                                          </p:val>
                                        </p:tav>
                                        <p:tav fmla="" tm="100000">
                                          <p:val>
                                            <p:strVal val="#ppt_w"/>
                                          </p:val>
                                        </p:tav>
                                      </p:tavLst>
                                    </p:anim>
                                    <p:anim calcmode="lin" valueType="num">
                                      <p:cBhvr additive="base">
                                        <p:cTn dur="500"/>
                                        <p:tgtEl>
                                          <p:spTgt spid="171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34"/>
                                        </p:tgtEl>
                                        <p:attrNameLst>
                                          <p:attrName>style.visibility</p:attrName>
                                        </p:attrNameLst>
                                      </p:cBhvr>
                                      <p:to>
                                        <p:strVal val="visible"/>
                                      </p:to>
                                    </p:set>
                                    <p:anim calcmode="lin" valueType="num">
                                      <p:cBhvr additive="base">
                                        <p:cTn dur="500"/>
                                        <p:tgtEl>
                                          <p:spTgt spid="1734"/>
                                        </p:tgtEl>
                                        <p:attrNameLst>
                                          <p:attrName>ppt_w</p:attrName>
                                        </p:attrNameLst>
                                      </p:cBhvr>
                                      <p:tavLst>
                                        <p:tav fmla="" tm="0">
                                          <p:val>
                                            <p:strVal val="0"/>
                                          </p:val>
                                        </p:tav>
                                        <p:tav fmla="" tm="100000">
                                          <p:val>
                                            <p:strVal val="#ppt_w"/>
                                          </p:val>
                                        </p:tav>
                                      </p:tavLst>
                                    </p:anim>
                                    <p:anim calcmode="lin" valueType="num">
                                      <p:cBhvr additive="base">
                                        <p:cTn dur="500"/>
                                        <p:tgtEl>
                                          <p:spTgt spid="173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35"/>
                                        </p:tgtEl>
                                        <p:attrNameLst>
                                          <p:attrName>style.visibility</p:attrName>
                                        </p:attrNameLst>
                                      </p:cBhvr>
                                      <p:to>
                                        <p:strVal val="visible"/>
                                      </p:to>
                                    </p:set>
                                    <p:anim calcmode="lin" valueType="num">
                                      <p:cBhvr additive="base">
                                        <p:cTn dur="500"/>
                                        <p:tgtEl>
                                          <p:spTgt spid="1735"/>
                                        </p:tgtEl>
                                        <p:attrNameLst>
                                          <p:attrName>ppt_w</p:attrName>
                                        </p:attrNameLst>
                                      </p:cBhvr>
                                      <p:tavLst>
                                        <p:tav fmla="" tm="0">
                                          <p:val>
                                            <p:strVal val="0"/>
                                          </p:val>
                                        </p:tav>
                                        <p:tav fmla="" tm="100000">
                                          <p:val>
                                            <p:strVal val="#ppt_w"/>
                                          </p:val>
                                        </p:tav>
                                      </p:tavLst>
                                    </p:anim>
                                    <p:anim calcmode="lin" valueType="num">
                                      <p:cBhvr additive="base">
                                        <p:cTn dur="500"/>
                                        <p:tgtEl>
                                          <p:spTgt spid="1735"/>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1736"/>
                                        </p:tgtEl>
                                        <p:attrNameLst>
                                          <p:attrName>style.visibility</p:attrName>
                                        </p:attrNameLst>
                                      </p:cBhvr>
                                      <p:to>
                                        <p:strVal val="visible"/>
                                      </p:to>
                                    </p:set>
                                    <p:anim calcmode="lin" valueType="num">
                                      <p:cBhvr additive="base">
                                        <p:cTn dur="500"/>
                                        <p:tgtEl>
                                          <p:spTgt spid="1736"/>
                                        </p:tgtEl>
                                        <p:attrNameLst>
                                          <p:attrName>ppt_w</p:attrName>
                                        </p:attrNameLst>
                                      </p:cBhvr>
                                      <p:tavLst>
                                        <p:tav fmla="" tm="0">
                                          <p:val>
                                            <p:strVal val="0"/>
                                          </p:val>
                                        </p:tav>
                                        <p:tav fmla="" tm="100000">
                                          <p:val>
                                            <p:strVal val="#ppt_w"/>
                                          </p:val>
                                        </p:tav>
                                      </p:tavLst>
                                    </p:anim>
                                    <p:anim calcmode="lin" valueType="num">
                                      <p:cBhvr additive="base">
                                        <p:cTn dur="500"/>
                                        <p:tgtEl>
                                          <p:spTgt spid="173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1751"/>
                                        </p:tgtEl>
                                        <p:attrNameLst>
                                          <p:attrName>style.visibility</p:attrName>
                                        </p:attrNameLst>
                                      </p:cBhvr>
                                      <p:to>
                                        <p:strVal val="visible"/>
                                      </p:to>
                                    </p:set>
                                    <p:anim calcmode="lin" valueType="num">
                                      <p:cBhvr additive="base">
                                        <p:cTn dur="500"/>
                                        <p:tgtEl>
                                          <p:spTgt spid="1751"/>
                                        </p:tgtEl>
                                        <p:attrNameLst>
                                          <p:attrName>ppt_w</p:attrName>
                                        </p:attrNameLst>
                                      </p:cBhvr>
                                      <p:tavLst>
                                        <p:tav fmla="" tm="0">
                                          <p:val>
                                            <p:strVal val="0"/>
                                          </p:val>
                                        </p:tav>
                                        <p:tav fmla="" tm="100000">
                                          <p:val>
                                            <p:strVal val="#ppt_w"/>
                                          </p:val>
                                        </p:tav>
                                      </p:tavLst>
                                    </p:anim>
                                    <p:anim calcmode="lin" valueType="num">
                                      <p:cBhvr additive="base">
                                        <p:cTn dur="500"/>
                                        <p:tgtEl>
                                          <p:spTgt spid="175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767" name="Shape 1767"/>
        <p:cNvGrpSpPr/>
        <p:nvPr/>
      </p:nvGrpSpPr>
      <p:grpSpPr>
        <a:xfrm>
          <a:off x="0" y="0"/>
          <a:ext cx="0" cy="0"/>
          <a:chOff x="0" y="0"/>
          <a:chExt cx="0" cy="0"/>
        </a:xfrm>
      </p:grpSpPr>
      <p:sp>
        <p:nvSpPr>
          <p:cNvPr id="1768" name="Google Shape;1768;p10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769" name="Google Shape;1769;p10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770" name="Google Shape;1770;p10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771" name="Google Shape;1771;p100"/>
          <p:cNvGrpSpPr/>
          <p:nvPr/>
        </p:nvGrpSpPr>
        <p:grpSpPr>
          <a:xfrm>
            <a:off x="4304473" y="1923714"/>
            <a:ext cx="3923812" cy="3920811"/>
            <a:chOff x="7575471" y="2812096"/>
            <a:chExt cx="9173622" cy="8806928"/>
          </a:xfrm>
        </p:grpSpPr>
        <p:sp>
          <p:nvSpPr>
            <p:cNvPr id="1772" name="Google Shape;1772;p100"/>
            <p:cNvSpPr/>
            <p:nvPr/>
          </p:nvSpPr>
          <p:spPr>
            <a:xfrm rot="-1796173">
              <a:off x="12144227" y="3323814"/>
              <a:ext cx="2959610" cy="3399183"/>
            </a:xfrm>
            <a:custGeom>
              <a:rect b="b" l="l" r="r" t="t"/>
              <a:pathLst>
                <a:path extrusionOk="0" h="428" w="372">
                  <a:moveTo>
                    <a:pt x="90" y="42"/>
                  </a:moveTo>
                  <a:cubicBezTo>
                    <a:pt x="16" y="171"/>
                    <a:pt x="16" y="171"/>
                    <a:pt x="16" y="171"/>
                  </a:cubicBezTo>
                  <a:cubicBezTo>
                    <a:pt x="16" y="172"/>
                    <a:pt x="16" y="173"/>
                    <a:pt x="15" y="174"/>
                  </a:cubicBezTo>
                  <a:cubicBezTo>
                    <a:pt x="15" y="175"/>
                    <a:pt x="0" y="215"/>
                    <a:pt x="4" y="267"/>
                  </a:cubicBezTo>
                  <a:cubicBezTo>
                    <a:pt x="6" y="307"/>
                    <a:pt x="19" y="343"/>
                    <a:pt x="40" y="375"/>
                  </a:cubicBezTo>
                  <a:cubicBezTo>
                    <a:pt x="42" y="375"/>
                    <a:pt x="43" y="375"/>
                    <a:pt x="44" y="375"/>
                  </a:cubicBezTo>
                  <a:cubicBezTo>
                    <a:pt x="71" y="387"/>
                    <a:pt x="93" y="388"/>
                    <a:pt x="112" y="379"/>
                  </a:cubicBezTo>
                  <a:cubicBezTo>
                    <a:pt x="139" y="366"/>
                    <a:pt x="149" y="333"/>
                    <a:pt x="149" y="332"/>
                  </a:cubicBezTo>
                  <a:cubicBezTo>
                    <a:pt x="149" y="332"/>
                    <a:pt x="149" y="332"/>
                    <a:pt x="149" y="331"/>
                  </a:cubicBezTo>
                  <a:cubicBezTo>
                    <a:pt x="149" y="331"/>
                    <a:pt x="148" y="331"/>
                    <a:pt x="148" y="330"/>
                  </a:cubicBezTo>
                  <a:cubicBezTo>
                    <a:pt x="137" y="322"/>
                    <a:pt x="131" y="312"/>
                    <a:pt x="131" y="312"/>
                  </a:cubicBezTo>
                  <a:cubicBezTo>
                    <a:pt x="129" y="308"/>
                    <a:pt x="130" y="303"/>
                    <a:pt x="134" y="301"/>
                  </a:cubicBezTo>
                  <a:cubicBezTo>
                    <a:pt x="138" y="299"/>
                    <a:pt x="142" y="300"/>
                    <a:pt x="145" y="304"/>
                  </a:cubicBezTo>
                  <a:cubicBezTo>
                    <a:pt x="145" y="305"/>
                    <a:pt x="162" y="334"/>
                    <a:pt x="192" y="323"/>
                  </a:cubicBezTo>
                  <a:cubicBezTo>
                    <a:pt x="196" y="321"/>
                    <a:pt x="200" y="323"/>
                    <a:pt x="202" y="327"/>
                  </a:cubicBezTo>
                  <a:cubicBezTo>
                    <a:pt x="203" y="331"/>
                    <a:pt x="201" y="336"/>
                    <a:pt x="197" y="337"/>
                  </a:cubicBezTo>
                  <a:cubicBezTo>
                    <a:pt x="188" y="341"/>
                    <a:pt x="179" y="342"/>
                    <a:pt x="171" y="340"/>
                  </a:cubicBezTo>
                  <a:cubicBezTo>
                    <a:pt x="168" y="348"/>
                    <a:pt x="159" y="373"/>
                    <a:pt x="137" y="391"/>
                  </a:cubicBezTo>
                  <a:cubicBezTo>
                    <a:pt x="171" y="421"/>
                    <a:pt x="223" y="428"/>
                    <a:pt x="254" y="416"/>
                  </a:cubicBezTo>
                  <a:cubicBezTo>
                    <a:pt x="298" y="400"/>
                    <a:pt x="319" y="366"/>
                    <a:pt x="319" y="366"/>
                  </a:cubicBezTo>
                  <a:cubicBezTo>
                    <a:pt x="320" y="365"/>
                    <a:pt x="320" y="365"/>
                    <a:pt x="320" y="365"/>
                  </a:cubicBezTo>
                  <a:cubicBezTo>
                    <a:pt x="372" y="283"/>
                    <a:pt x="314" y="238"/>
                    <a:pt x="312" y="237"/>
                  </a:cubicBezTo>
                  <a:cubicBezTo>
                    <a:pt x="306" y="232"/>
                    <a:pt x="306" y="232"/>
                    <a:pt x="306" y="232"/>
                  </a:cubicBezTo>
                  <a:cubicBezTo>
                    <a:pt x="307" y="226"/>
                    <a:pt x="307" y="226"/>
                    <a:pt x="307" y="226"/>
                  </a:cubicBezTo>
                  <a:cubicBezTo>
                    <a:pt x="316" y="167"/>
                    <a:pt x="272" y="131"/>
                    <a:pt x="247" y="115"/>
                  </a:cubicBezTo>
                  <a:cubicBezTo>
                    <a:pt x="244" y="125"/>
                    <a:pt x="237" y="137"/>
                    <a:pt x="227" y="149"/>
                  </a:cubicBezTo>
                  <a:cubicBezTo>
                    <a:pt x="214" y="164"/>
                    <a:pt x="198" y="174"/>
                    <a:pt x="180" y="179"/>
                  </a:cubicBezTo>
                  <a:cubicBezTo>
                    <a:pt x="158" y="185"/>
                    <a:pt x="133" y="182"/>
                    <a:pt x="108" y="171"/>
                  </a:cubicBezTo>
                  <a:cubicBezTo>
                    <a:pt x="107" y="171"/>
                    <a:pt x="107" y="171"/>
                    <a:pt x="106" y="171"/>
                  </a:cubicBezTo>
                  <a:cubicBezTo>
                    <a:pt x="106" y="170"/>
                    <a:pt x="105" y="170"/>
                    <a:pt x="104" y="169"/>
                  </a:cubicBezTo>
                  <a:cubicBezTo>
                    <a:pt x="95" y="178"/>
                    <a:pt x="86" y="182"/>
                    <a:pt x="85" y="182"/>
                  </a:cubicBezTo>
                  <a:cubicBezTo>
                    <a:pt x="83" y="183"/>
                    <a:pt x="81" y="183"/>
                    <a:pt x="78" y="181"/>
                  </a:cubicBezTo>
                  <a:cubicBezTo>
                    <a:pt x="77" y="181"/>
                    <a:pt x="76" y="179"/>
                    <a:pt x="75" y="178"/>
                  </a:cubicBezTo>
                  <a:cubicBezTo>
                    <a:pt x="74" y="174"/>
                    <a:pt x="75" y="169"/>
                    <a:pt x="79" y="168"/>
                  </a:cubicBezTo>
                  <a:cubicBezTo>
                    <a:pt x="81" y="167"/>
                    <a:pt x="108" y="155"/>
                    <a:pt x="106" y="126"/>
                  </a:cubicBezTo>
                  <a:cubicBezTo>
                    <a:pt x="106" y="122"/>
                    <a:pt x="109" y="118"/>
                    <a:pt x="114" y="118"/>
                  </a:cubicBezTo>
                  <a:cubicBezTo>
                    <a:pt x="118" y="118"/>
                    <a:pt x="122" y="121"/>
                    <a:pt x="122" y="125"/>
                  </a:cubicBezTo>
                  <a:cubicBezTo>
                    <a:pt x="123" y="135"/>
                    <a:pt x="121" y="143"/>
                    <a:pt x="118" y="150"/>
                  </a:cubicBezTo>
                  <a:cubicBezTo>
                    <a:pt x="167" y="171"/>
                    <a:pt x="196" y="149"/>
                    <a:pt x="210" y="134"/>
                  </a:cubicBezTo>
                  <a:cubicBezTo>
                    <a:pt x="224" y="117"/>
                    <a:pt x="229" y="97"/>
                    <a:pt x="229" y="96"/>
                  </a:cubicBezTo>
                  <a:cubicBezTo>
                    <a:pt x="236" y="63"/>
                    <a:pt x="221" y="31"/>
                    <a:pt x="192" y="14"/>
                  </a:cubicBezTo>
                  <a:cubicBezTo>
                    <a:pt x="183" y="10"/>
                    <a:pt x="174" y="6"/>
                    <a:pt x="164" y="4"/>
                  </a:cubicBezTo>
                  <a:cubicBezTo>
                    <a:pt x="145" y="0"/>
                    <a:pt x="127" y="5"/>
                    <a:pt x="110" y="18"/>
                  </a:cubicBezTo>
                  <a:cubicBezTo>
                    <a:pt x="97" y="29"/>
                    <a:pt x="90" y="42"/>
                    <a:pt x="90" y="42"/>
                  </a:cubicBez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773" name="Google Shape;1773;p100"/>
            <p:cNvSpPr/>
            <p:nvPr/>
          </p:nvSpPr>
          <p:spPr>
            <a:xfrm rot="-1796173">
              <a:off x="11583394" y="5402292"/>
              <a:ext cx="4439413" cy="4097646"/>
            </a:xfrm>
            <a:custGeom>
              <a:rect b="b" l="l" r="r" t="t"/>
              <a:pathLst>
                <a:path extrusionOk="0" h="516" w="559">
                  <a:moveTo>
                    <a:pt x="406" y="396"/>
                  </a:moveTo>
                  <a:cubicBezTo>
                    <a:pt x="393" y="394"/>
                    <a:pt x="377" y="390"/>
                    <a:pt x="362" y="381"/>
                  </a:cubicBezTo>
                  <a:cubicBezTo>
                    <a:pt x="342" y="370"/>
                    <a:pt x="323" y="351"/>
                    <a:pt x="308" y="321"/>
                  </a:cubicBezTo>
                  <a:cubicBezTo>
                    <a:pt x="300" y="323"/>
                    <a:pt x="287" y="325"/>
                    <a:pt x="272" y="324"/>
                  </a:cubicBezTo>
                  <a:cubicBezTo>
                    <a:pt x="260" y="323"/>
                    <a:pt x="244" y="320"/>
                    <a:pt x="228" y="311"/>
                  </a:cubicBezTo>
                  <a:cubicBezTo>
                    <a:pt x="214" y="303"/>
                    <a:pt x="199" y="290"/>
                    <a:pt x="187" y="270"/>
                  </a:cubicBezTo>
                  <a:cubicBezTo>
                    <a:pt x="183" y="264"/>
                    <a:pt x="185" y="257"/>
                    <a:pt x="190" y="254"/>
                  </a:cubicBezTo>
                  <a:cubicBezTo>
                    <a:pt x="196" y="250"/>
                    <a:pt x="203" y="252"/>
                    <a:pt x="206" y="257"/>
                  </a:cubicBezTo>
                  <a:cubicBezTo>
                    <a:pt x="243" y="315"/>
                    <a:pt x="295" y="301"/>
                    <a:pt x="308" y="297"/>
                  </a:cubicBezTo>
                  <a:cubicBezTo>
                    <a:pt x="308" y="296"/>
                    <a:pt x="309" y="296"/>
                    <a:pt x="310" y="296"/>
                  </a:cubicBezTo>
                  <a:cubicBezTo>
                    <a:pt x="313" y="294"/>
                    <a:pt x="316" y="294"/>
                    <a:pt x="319" y="296"/>
                  </a:cubicBezTo>
                  <a:cubicBezTo>
                    <a:pt x="322" y="297"/>
                    <a:pt x="324" y="299"/>
                    <a:pt x="325" y="302"/>
                  </a:cubicBezTo>
                  <a:cubicBezTo>
                    <a:pt x="326" y="303"/>
                    <a:pt x="326" y="303"/>
                    <a:pt x="326" y="304"/>
                  </a:cubicBezTo>
                  <a:cubicBezTo>
                    <a:pt x="344" y="345"/>
                    <a:pt x="372" y="368"/>
                    <a:pt x="409" y="373"/>
                  </a:cubicBezTo>
                  <a:cubicBezTo>
                    <a:pt x="438" y="376"/>
                    <a:pt x="461" y="368"/>
                    <a:pt x="462" y="368"/>
                  </a:cubicBezTo>
                  <a:cubicBezTo>
                    <a:pt x="462" y="367"/>
                    <a:pt x="463" y="367"/>
                    <a:pt x="464" y="367"/>
                  </a:cubicBezTo>
                  <a:cubicBezTo>
                    <a:pt x="490" y="353"/>
                    <a:pt x="506" y="333"/>
                    <a:pt x="512" y="308"/>
                  </a:cubicBezTo>
                  <a:cubicBezTo>
                    <a:pt x="517" y="285"/>
                    <a:pt x="513" y="267"/>
                    <a:pt x="513" y="267"/>
                  </a:cubicBezTo>
                  <a:cubicBezTo>
                    <a:pt x="511" y="259"/>
                    <a:pt x="511" y="259"/>
                    <a:pt x="511" y="259"/>
                  </a:cubicBezTo>
                  <a:cubicBezTo>
                    <a:pt x="518" y="254"/>
                    <a:pt x="518" y="254"/>
                    <a:pt x="518" y="254"/>
                  </a:cubicBezTo>
                  <a:cubicBezTo>
                    <a:pt x="559" y="224"/>
                    <a:pt x="557" y="186"/>
                    <a:pt x="551" y="163"/>
                  </a:cubicBezTo>
                  <a:cubicBezTo>
                    <a:pt x="539" y="177"/>
                    <a:pt x="518" y="195"/>
                    <a:pt x="488" y="206"/>
                  </a:cubicBezTo>
                  <a:cubicBezTo>
                    <a:pt x="465" y="214"/>
                    <a:pt x="438" y="215"/>
                    <a:pt x="410" y="208"/>
                  </a:cubicBezTo>
                  <a:cubicBezTo>
                    <a:pt x="396" y="205"/>
                    <a:pt x="382" y="199"/>
                    <a:pt x="370" y="192"/>
                  </a:cubicBezTo>
                  <a:cubicBezTo>
                    <a:pt x="359" y="186"/>
                    <a:pt x="350" y="179"/>
                    <a:pt x="342" y="171"/>
                  </a:cubicBezTo>
                  <a:cubicBezTo>
                    <a:pt x="327" y="176"/>
                    <a:pt x="311" y="178"/>
                    <a:pt x="294" y="175"/>
                  </a:cubicBezTo>
                  <a:cubicBezTo>
                    <a:pt x="304" y="184"/>
                    <a:pt x="315" y="193"/>
                    <a:pt x="327" y="202"/>
                  </a:cubicBezTo>
                  <a:cubicBezTo>
                    <a:pt x="332" y="205"/>
                    <a:pt x="333" y="213"/>
                    <a:pt x="330" y="218"/>
                  </a:cubicBezTo>
                  <a:cubicBezTo>
                    <a:pt x="326" y="223"/>
                    <a:pt x="319" y="224"/>
                    <a:pt x="314" y="221"/>
                  </a:cubicBezTo>
                  <a:cubicBezTo>
                    <a:pt x="314" y="221"/>
                    <a:pt x="314" y="221"/>
                    <a:pt x="313" y="221"/>
                  </a:cubicBezTo>
                  <a:cubicBezTo>
                    <a:pt x="277" y="195"/>
                    <a:pt x="249" y="165"/>
                    <a:pt x="231" y="129"/>
                  </a:cubicBezTo>
                  <a:cubicBezTo>
                    <a:pt x="217" y="101"/>
                    <a:pt x="209" y="69"/>
                    <a:pt x="206" y="36"/>
                  </a:cubicBezTo>
                  <a:cubicBezTo>
                    <a:pt x="206" y="23"/>
                    <a:pt x="206" y="11"/>
                    <a:pt x="207" y="0"/>
                  </a:cubicBezTo>
                  <a:cubicBezTo>
                    <a:pt x="34" y="300"/>
                    <a:pt x="34" y="300"/>
                    <a:pt x="34" y="300"/>
                  </a:cubicBezTo>
                  <a:cubicBezTo>
                    <a:pt x="17" y="329"/>
                    <a:pt x="2" y="357"/>
                    <a:pt x="1" y="389"/>
                  </a:cubicBezTo>
                  <a:cubicBezTo>
                    <a:pt x="0" y="427"/>
                    <a:pt x="24" y="452"/>
                    <a:pt x="24" y="452"/>
                  </a:cubicBezTo>
                  <a:cubicBezTo>
                    <a:pt x="24" y="453"/>
                    <a:pt x="24" y="453"/>
                    <a:pt x="24" y="453"/>
                  </a:cubicBezTo>
                  <a:cubicBezTo>
                    <a:pt x="38" y="467"/>
                    <a:pt x="52" y="479"/>
                    <a:pt x="67" y="488"/>
                  </a:cubicBezTo>
                  <a:cubicBezTo>
                    <a:pt x="93" y="502"/>
                    <a:pt x="120" y="508"/>
                    <a:pt x="148" y="505"/>
                  </a:cubicBezTo>
                  <a:cubicBezTo>
                    <a:pt x="169" y="502"/>
                    <a:pt x="182" y="495"/>
                    <a:pt x="182" y="495"/>
                  </a:cubicBezTo>
                  <a:cubicBezTo>
                    <a:pt x="187" y="492"/>
                    <a:pt x="187" y="492"/>
                    <a:pt x="187" y="492"/>
                  </a:cubicBezTo>
                  <a:cubicBezTo>
                    <a:pt x="188" y="492"/>
                    <a:pt x="188" y="492"/>
                    <a:pt x="188" y="492"/>
                  </a:cubicBezTo>
                  <a:cubicBezTo>
                    <a:pt x="193" y="489"/>
                    <a:pt x="202" y="484"/>
                    <a:pt x="210" y="476"/>
                  </a:cubicBezTo>
                  <a:cubicBezTo>
                    <a:pt x="225" y="462"/>
                    <a:pt x="257" y="424"/>
                    <a:pt x="251" y="369"/>
                  </a:cubicBezTo>
                  <a:cubicBezTo>
                    <a:pt x="244" y="375"/>
                    <a:pt x="237" y="379"/>
                    <a:pt x="231" y="381"/>
                  </a:cubicBezTo>
                  <a:cubicBezTo>
                    <a:pt x="219" y="384"/>
                    <a:pt x="209" y="383"/>
                    <a:pt x="208" y="383"/>
                  </a:cubicBezTo>
                  <a:cubicBezTo>
                    <a:pt x="207" y="382"/>
                    <a:pt x="206" y="382"/>
                    <a:pt x="205" y="382"/>
                  </a:cubicBezTo>
                  <a:cubicBezTo>
                    <a:pt x="203" y="380"/>
                    <a:pt x="201" y="377"/>
                    <a:pt x="202" y="374"/>
                  </a:cubicBezTo>
                  <a:cubicBezTo>
                    <a:pt x="202" y="369"/>
                    <a:pt x="206" y="367"/>
                    <a:pt x="211" y="367"/>
                  </a:cubicBezTo>
                  <a:cubicBezTo>
                    <a:pt x="211" y="367"/>
                    <a:pt x="218" y="368"/>
                    <a:pt x="227" y="366"/>
                  </a:cubicBezTo>
                  <a:cubicBezTo>
                    <a:pt x="237" y="362"/>
                    <a:pt x="245" y="354"/>
                    <a:pt x="248" y="341"/>
                  </a:cubicBezTo>
                  <a:cubicBezTo>
                    <a:pt x="249" y="337"/>
                    <a:pt x="254" y="335"/>
                    <a:pt x="258" y="336"/>
                  </a:cubicBezTo>
                  <a:cubicBezTo>
                    <a:pt x="259" y="336"/>
                    <a:pt x="259" y="337"/>
                    <a:pt x="260" y="337"/>
                  </a:cubicBezTo>
                  <a:cubicBezTo>
                    <a:pt x="265" y="338"/>
                    <a:pt x="269" y="341"/>
                    <a:pt x="270" y="346"/>
                  </a:cubicBezTo>
                  <a:cubicBezTo>
                    <a:pt x="289" y="422"/>
                    <a:pt x="246" y="474"/>
                    <a:pt x="226" y="493"/>
                  </a:cubicBezTo>
                  <a:cubicBezTo>
                    <a:pt x="222" y="497"/>
                    <a:pt x="218" y="500"/>
                    <a:pt x="215" y="502"/>
                  </a:cubicBezTo>
                  <a:cubicBezTo>
                    <a:pt x="262" y="516"/>
                    <a:pt x="306" y="503"/>
                    <a:pt x="343" y="465"/>
                  </a:cubicBezTo>
                  <a:cubicBezTo>
                    <a:pt x="343" y="464"/>
                    <a:pt x="344" y="463"/>
                    <a:pt x="345" y="463"/>
                  </a:cubicBezTo>
                  <a:cubicBezTo>
                    <a:pt x="345" y="462"/>
                    <a:pt x="346" y="461"/>
                    <a:pt x="346" y="461"/>
                  </a:cubicBezTo>
                  <a:cubicBezTo>
                    <a:pt x="351" y="456"/>
                    <a:pt x="365" y="436"/>
                    <a:pt x="365" y="414"/>
                  </a:cubicBezTo>
                  <a:cubicBezTo>
                    <a:pt x="365" y="408"/>
                    <a:pt x="370" y="403"/>
                    <a:pt x="377" y="403"/>
                  </a:cubicBezTo>
                  <a:cubicBezTo>
                    <a:pt x="383" y="402"/>
                    <a:pt x="388" y="408"/>
                    <a:pt x="388" y="414"/>
                  </a:cubicBezTo>
                  <a:cubicBezTo>
                    <a:pt x="389" y="428"/>
                    <a:pt x="385" y="441"/>
                    <a:pt x="380" y="451"/>
                  </a:cubicBezTo>
                  <a:cubicBezTo>
                    <a:pt x="398" y="444"/>
                    <a:pt x="413" y="433"/>
                    <a:pt x="426" y="416"/>
                  </a:cubicBezTo>
                  <a:cubicBezTo>
                    <a:pt x="432" y="409"/>
                    <a:pt x="436" y="402"/>
                    <a:pt x="439" y="396"/>
                  </a:cubicBezTo>
                  <a:cubicBezTo>
                    <a:pt x="430" y="397"/>
                    <a:pt x="418" y="397"/>
                    <a:pt x="406" y="396"/>
                  </a:cubicBez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774" name="Google Shape;1774;p100"/>
            <p:cNvSpPr/>
            <p:nvPr/>
          </p:nvSpPr>
          <p:spPr>
            <a:xfrm rot="-1796173">
              <a:off x="8633230" y="4171799"/>
              <a:ext cx="4765158" cy="5513191"/>
            </a:xfrm>
            <a:custGeom>
              <a:rect b="b" l="l" r="r" t="t"/>
              <a:pathLst>
                <a:path extrusionOk="0" h="693" w="600">
                  <a:moveTo>
                    <a:pt x="475" y="312"/>
                  </a:moveTo>
                  <a:cubicBezTo>
                    <a:pt x="469" y="317"/>
                    <a:pt x="462" y="321"/>
                    <a:pt x="455" y="325"/>
                  </a:cubicBezTo>
                  <a:cubicBezTo>
                    <a:pt x="439" y="334"/>
                    <a:pt x="420" y="341"/>
                    <a:pt x="398" y="346"/>
                  </a:cubicBezTo>
                  <a:cubicBezTo>
                    <a:pt x="370" y="353"/>
                    <a:pt x="337" y="354"/>
                    <a:pt x="300" y="347"/>
                  </a:cubicBezTo>
                  <a:cubicBezTo>
                    <a:pt x="279" y="343"/>
                    <a:pt x="257" y="336"/>
                    <a:pt x="234" y="325"/>
                  </a:cubicBezTo>
                  <a:cubicBezTo>
                    <a:pt x="234" y="325"/>
                    <a:pt x="234" y="325"/>
                    <a:pt x="234" y="325"/>
                  </a:cubicBezTo>
                  <a:cubicBezTo>
                    <a:pt x="234" y="325"/>
                    <a:pt x="234" y="325"/>
                    <a:pt x="234" y="325"/>
                  </a:cubicBezTo>
                  <a:cubicBezTo>
                    <a:pt x="234" y="325"/>
                    <a:pt x="222" y="319"/>
                    <a:pt x="206" y="310"/>
                  </a:cubicBezTo>
                  <a:cubicBezTo>
                    <a:pt x="195" y="304"/>
                    <a:pt x="183" y="296"/>
                    <a:pt x="170" y="287"/>
                  </a:cubicBezTo>
                  <a:cubicBezTo>
                    <a:pt x="157" y="279"/>
                    <a:pt x="144" y="269"/>
                    <a:pt x="132" y="258"/>
                  </a:cubicBezTo>
                  <a:cubicBezTo>
                    <a:pt x="124" y="251"/>
                    <a:pt x="116" y="244"/>
                    <a:pt x="110" y="237"/>
                  </a:cubicBezTo>
                  <a:cubicBezTo>
                    <a:pt x="106" y="232"/>
                    <a:pt x="107" y="224"/>
                    <a:pt x="111" y="220"/>
                  </a:cubicBezTo>
                  <a:cubicBezTo>
                    <a:pt x="116" y="216"/>
                    <a:pt x="124" y="217"/>
                    <a:pt x="128" y="222"/>
                  </a:cubicBezTo>
                  <a:cubicBezTo>
                    <a:pt x="133" y="228"/>
                    <a:pt x="140" y="235"/>
                    <a:pt x="147" y="241"/>
                  </a:cubicBezTo>
                  <a:cubicBezTo>
                    <a:pt x="154" y="247"/>
                    <a:pt x="162" y="254"/>
                    <a:pt x="171" y="259"/>
                  </a:cubicBezTo>
                  <a:cubicBezTo>
                    <a:pt x="187" y="271"/>
                    <a:pt x="204" y="282"/>
                    <a:pt x="217" y="290"/>
                  </a:cubicBezTo>
                  <a:cubicBezTo>
                    <a:pt x="232" y="298"/>
                    <a:pt x="243" y="303"/>
                    <a:pt x="244" y="304"/>
                  </a:cubicBezTo>
                  <a:cubicBezTo>
                    <a:pt x="280" y="321"/>
                    <a:pt x="313" y="328"/>
                    <a:pt x="342" y="328"/>
                  </a:cubicBezTo>
                  <a:cubicBezTo>
                    <a:pt x="371" y="329"/>
                    <a:pt x="396" y="324"/>
                    <a:pt x="418" y="316"/>
                  </a:cubicBezTo>
                  <a:cubicBezTo>
                    <a:pt x="432" y="311"/>
                    <a:pt x="445" y="304"/>
                    <a:pt x="457" y="297"/>
                  </a:cubicBezTo>
                  <a:cubicBezTo>
                    <a:pt x="472" y="287"/>
                    <a:pt x="484" y="277"/>
                    <a:pt x="493" y="269"/>
                  </a:cubicBezTo>
                  <a:cubicBezTo>
                    <a:pt x="505" y="257"/>
                    <a:pt x="511" y="249"/>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1" y="248"/>
                    <a:pt x="511" y="248"/>
                    <a:pt x="511" y="248"/>
                  </a:cubicBezTo>
                  <a:cubicBezTo>
                    <a:pt x="512" y="247"/>
                    <a:pt x="513" y="247"/>
                    <a:pt x="514" y="246"/>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8" y="117"/>
                    <a:pt x="588" y="117"/>
                    <a:pt x="588" y="117"/>
                  </a:cubicBezTo>
                  <a:cubicBezTo>
                    <a:pt x="589" y="115"/>
                    <a:pt x="591" y="112"/>
                    <a:pt x="593" y="106"/>
                  </a:cubicBezTo>
                  <a:cubicBezTo>
                    <a:pt x="596" y="101"/>
                    <a:pt x="598" y="94"/>
                    <a:pt x="599" y="86"/>
                  </a:cubicBezTo>
                  <a:cubicBezTo>
                    <a:pt x="600" y="81"/>
                    <a:pt x="600" y="75"/>
                    <a:pt x="600" y="70"/>
                  </a:cubicBezTo>
                  <a:cubicBezTo>
                    <a:pt x="599" y="62"/>
                    <a:pt x="597" y="55"/>
                    <a:pt x="593" y="47"/>
                  </a:cubicBezTo>
                  <a:cubicBezTo>
                    <a:pt x="591" y="43"/>
                    <a:pt x="588" y="38"/>
                    <a:pt x="584" y="34"/>
                  </a:cubicBezTo>
                  <a:cubicBezTo>
                    <a:pt x="577" y="26"/>
                    <a:pt x="570" y="20"/>
                    <a:pt x="562" y="16"/>
                  </a:cubicBezTo>
                  <a:cubicBezTo>
                    <a:pt x="551" y="9"/>
                    <a:pt x="539" y="6"/>
                    <a:pt x="527" y="5"/>
                  </a:cubicBezTo>
                  <a:cubicBezTo>
                    <a:pt x="515" y="4"/>
                    <a:pt x="504" y="6"/>
                    <a:pt x="493" y="11"/>
                  </a:cubicBezTo>
                  <a:cubicBezTo>
                    <a:pt x="486" y="14"/>
                    <a:pt x="479" y="18"/>
                    <a:pt x="472" y="24"/>
                  </a:cubicBezTo>
                  <a:cubicBezTo>
                    <a:pt x="472" y="24"/>
                    <a:pt x="472" y="24"/>
                    <a:pt x="472" y="24"/>
                  </a:cubicBezTo>
                  <a:cubicBezTo>
                    <a:pt x="472" y="24"/>
                    <a:pt x="472" y="24"/>
                    <a:pt x="471" y="25"/>
                  </a:cubicBezTo>
                  <a:cubicBezTo>
                    <a:pt x="470" y="26"/>
                    <a:pt x="469" y="27"/>
                    <a:pt x="467" y="29"/>
                  </a:cubicBezTo>
                  <a:cubicBezTo>
                    <a:pt x="464" y="32"/>
                    <a:pt x="460" y="37"/>
                    <a:pt x="456" y="44"/>
                  </a:cubicBezTo>
                  <a:cubicBezTo>
                    <a:pt x="454" y="49"/>
                    <a:pt x="451" y="54"/>
                    <a:pt x="449" y="60"/>
                  </a:cubicBezTo>
                  <a:cubicBezTo>
                    <a:pt x="447" y="67"/>
                    <a:pt x="445" y="74"/>
                    <a:pt x="445" y="82"/>
                  </a:cubicBezTo>
                  <a:cubicBezTo>
                    <a:pt x="445" y="90"/>
                    <a:pt x="446" y="99"/>
                    <a:pt x="449" y="107"/>
                  </a:cubicBezTo>
                  <a:cubicBezTo>
                    <a:pt x="452" y="113"/>
                    <a:pt x="454" y="119"/>
                    <a:pt x="459" y="125"/>
                  </a:cubicBezTo>
                  <a:cubicBezTo>
                    <a:pt x="464" y="132"/>
                    <a:pt x="471" y="140"/>
                    <a:pt x="481" y="148"/>
                  </a:cubicBezTo>
                  <a:cubicBezTo>
                    <a:pt x="482" y="146"/>
                    <a:pt x="484" y="144"/>
                    <a:pt x="486" y="143"/>
                  </a:cubicBezTo>
                  <a:cubicBezTo>
                    <a:pt x="489" y="139"/>
                    <a:pt x="494" y="136"/>
                    <a:pt x="499" y="134"/>
                  </a:cubicBezTo>
                  <a:cubicBezTo>
                    <a:pt x="503" y="132"/>
                    <a:pt x="508" y="134"/>
                    <a:pt x="509" y="138"/>
                  </a:cubicBezTo>
                  <a:cubicBezTo>
                    <a:pt x="511" y="142"/>
                    <a:pt x="509" y="146"/>
                    <a:pt x="505" y="148"/>
                  </a:cubicBezTo>
                  <a:cubicBezTo>
                    <a:pt x="502" y="150"/>
                    <a:pt x="499" y="152"/>
                    <a:pt x="496" y="154"/>
                  </a:cubicBezTo>
                  <a:cubicBezTo>
                    <a:pt x="494" y="156"/>
                    <a:pt x="492" y="159"/>
                    <a:pt x="490" y="161"/>
                  </a:cubicBezTo>
                  <a:cubicBezTo>
                    <a:pt x="489" y="164"/>
                    <a:pt x="487" y="168"/>
                    <a:pt x="486" y="171"/>
                  </a:cubicBezTo>
                  <a:cubicBezTo>
                    <a:pt x="486" y="174"/>
                    <a:pt x="485" y="177"/>
                    <a:pt x="485" y="180"/>
                  </a:cubicBezTo>
                  <a:cubicBezTo>
                    <a:pt x="484" y="185"/>
                    <a:pt x="485" y="189"/>
                    <a:pt x="485" y="189"/>
                  </a:cubicBezTo>
                  <a:cubicBezTo>
                    <a:pt x="485" y="189"/>
                    <a:pt x="485" y="189"/>
                    <a:pt x="485" y="189"/>
                  </a:cubicBezTo>
                  <a:cubicBezTo>
                    <a:pt x="485" y="189"/>
                    <a:pt x="485" y="189"/>
                    <a:pt x="485" y="189"/>
                  </a:cubicBezTo>
                  <a:cubicBezTo>
                    <a:pt x="486" y="194"/>
                    <a:pt x="483" y="197"/>
                    <a:pt x="478" y="198"/>
                  </a:cubicBezTo>
                  <a:cubicBezTo>
                    <a:pt x="474" y="199"/>
                    <a:pt x="470" y="196"/>
                    <a:pt x="470" y="191"/>
                  </a:cubicBezTo>
                  <a:cubicBezTo>
                    <a:pt x="470" y="191"/>
                    <a:pt x="469" y="188"/>
                    <a:pt x="469" y="184"/>
                  </a:cubicBezTo>
                  <a:cubicBezTo>
                    <a:pt x="469" y="180"/>
                    <a:pt x="470" y="174"/>
                    <a:pt x="471" y="169"/>
                  </a:cubicBezTo>
                  <a:cubicBezTo>
                    <a:pt x="470" y="168"/>
                    <a:pt x="469" y="168"/>
                    <a:pt x="468" y="167"/>
                  </a:cubicBezTo>
                  <a:cubicBezTo>
                    <a:pt x="454" y="157"/>
                    <a:pt x="444" y="146"/>
                    <a:pt x="437" y="135"/>
                  </a:cubicBezTo>
                  <a:cubicBezTo>
                    <a:pt x="430" y="123"/>
                    <a:pt x="425" y="112"/>
                    <a:pt x="423" y="100"/>
                  </a:cubicBezTo>
                  <a:cubicBezTo>
                    <a:pt x="422" y="93"/>
                    <a:pt x="422" y="85"/>
                    <a:pt x="422" y="78"/>
                  </a:cubicBezTo>
                  <a:cubicBezTo>
                    <a:pt x="423" y="69"/>
                    <a:pt x="425" y="60"/>
                    <a:pt x="427" y="52"/>
                  </a:cubicBezTo>
                  <a:cubicBezTo>
                    <a:pt x="430" y="45"/>
                    <a:pt x="433" y="38"/>
                    <a:pt x="436" y="32"/>
                  </a:cubicBezTo>
                  <a:cubicBezTo>
                    <a:pt x="440" y="27"/>
                    <a:pt x="443" y="22"/>
                    <a:pt x="446" y="18"/>
                  </a:cubicBezTo>
                  <a:cubicBezTo>
                    <a:pt x="442" y="15"/>
                    <a:pt x="437" y="13"/>
                    <a:pt x="431" y="10"/>
                  </a:cubicBezTo>
                  <a:cubicBezTo>
                    <a:pt x="421" y="7"/>
                    <a:pt x="410" y="3"/>
                    <a:pt x="399" y="2"/>
                  </a:cubicBezTo>
                  <a:cubicBezTo>
                    <a:pt x="391" y="0"/>
                    <a:pt x="383" y="0"/>
                    <a:pt x="374" y="1"/>
                  </a:cubicBezTo>
                  <a:cubicBezTo>
                    <a:pt x="363" y="1"/>
                    <a:pt x="352" y="4"/>
                    <a:pt x="340" y="9"/>
                  </a:cubicBezTo>
                  <a:cubicBezTo>
                    <a:pt x="334" y="12"/>
                    <a:pt x="327" y="16"/>
                    <a:pt x="321" y="21"/>
                  </a:cubicBezTo>
                  <a:cubicBezTo>
                    <a:pt x="316" y="25"/>
                    <a:pt x="316" y="25"/>
                    <a:pt x="316" y="25"/>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10" y="23"/>
                    <a:pt x="310" y="23"/>
                  </a:cubicBezTo>
                  <a:cubicBezTo>
                    <a:pt x="310" y="23"/>
                    <a:pt x="309" y="23"/>
                    <a:pt x="308" y="23"/>
                  </a:cubicBezTo>
                  <a:cubicBezTo>
                    <a:pt x="307" y="22"/>
                    <a:pt x="305" y="22"/>
                    <a:pt x="302" y="21"/>
                  </a:cubicBezTo>
                  <a:cubicBezTo>
                    <a:pt x="296" y="20"/>
                    <a:pt x="288" y="19"/>
                    <a:pt x="279" y="19"/>
                  </a:cubicBezTo>
                  <a:cubicBezTo>
                    <a:pt x="273" y="19"/>
                    <a:pt x="267" y="20"/>
                    <a:pt x="260" y="21"/>
                  </a:cubicBezTo>
                  <a:cubicBezTo>
                    <a:pt x="252" y="22"/>
                    <a:pt x="243" y="25"/>
                    <a:pt x="235" y="30"/>
                  </a:cubicBezTo>
                  <a:cubicBezTo>
                    <a:pt x="230" y="33"/>
                    <a:pt x="225" y="36"/>
                    <a:pt x="221" y="41"/>
                  </a:cubicBezTo>
                  <a:cubicBezTo>
                    <a:pt x="216" y="45"/>
                    <a:pt x="211" y="51"/>
                    <a:pt x="207" y="59"/>
                  </a:cubicBezTo>
                  <a:cubicBezTo>
                    <a:pt x="203" y="65"/>
                    <a:pt x="200" y="72"/>
                    <a:pt x="197" y="81"/>
                  </a:cubicBezTo>
                  <a:cubicBezTo>
                    <a:pt x="196" y="83"/>
                    <a:pt x="196" y="83"/>
                    <a:pt x="196" y="83"/>
                  </a:cubicBezTo>
                  <a:cubicBezTo>
                    <a:pt x="196" y="83"/>
                    <a:pt x="196" y="83"/>
                    <a:pt x="196" y="83"/>
                  </a:cubicBezTo>
                  <a:cubicBezTo>
                    <a:pt x="196" y="85"/>
                    <a:pt x="195" y="87"/>
                    <a:pt x="195" y="90"/>
                  </a:cubicBezTo>
                  <a:cubicBezTo>
                    <a:pt x="194" y="96"/>
                    <a:pt x="193" y="104"/>
                    <a:pt x="195" y="114"/>
                  </a:cubicBezTo>
                  <a:cubicBezTo>
                    <a:pt x="196" y="120"/>
                    <a:pt x="198" y="127"/>
                    <a:pt x="201" y="134"/>
                  </a:cubicBezTo>
                  <a:cubicBezTo>
                    <a:pt x="206" y="144"/>
                    <a:pt x="213" y="154"/>
                    <a:pt x="224" y="164"/>
                  </a:cubicBezTo>
                  <a:cubicBezTo>
                    <a:pt x="231" y="169"/>
                    <a:pt x="238" y="175"/>
                    <a:pt x="248" y="181"/>
                  </a:cubicBezTo>
                  <a:cubicBezTo>
                    <a:pt x="256" y="185"/>
                    <a:pt x="266" y="190"/>
                    <a:pt x="278" y="195"/>
                  </a:cubicBezTo>
                  <a:cubicBezTo>
                    <a:pt x="278" y="189"/>
                    <a:pt x="279" y="183"/>
                    <a:pt x="280" y="178"/>
                  </a:cubicBezTo>
                  <a:cubicBezTo>
                    <a:pt x="283" y="169"/>
                    <a:pt x="287" y="161"/>
                    <a:pt x="291" y="154"/>
                  </a:cubicBezTo>
                  <a:cubicBezTo>
                    <a:pt x="294" y="148"/>
                    <a:pt x="298" y="143"/>
                    <a:pt x="301" y="139"/>
                  </a:cubicBezTo>
                  <a:cubicBezTo>
                    <a:pt x="302" y="137"/>
                    <a:pt x="304" y="136"/>
                    <a:pt x="304" y="135"/>
                  </a:cubicBezTo>
                  <a:cubicBezTo>
                    <a:pt x="304" y="134"/>
                    <a:pt x="303" y="134"/>
                    <a:pt x="303" y="133"/>
                  </a:cubicBezTo>
                  <a:cubicBezTo>
                    <a:pt x="298" y="128"/>
                    <a:pt x="295" y="121"/>
                    <a:pt x="293" y="113"/>
                  </a:cubicBezTo>
                  <a:cubicBezTo>
                    <a:pt x="292" y="109"/>
                    <a:pt x="295" y="104"/>
                    <a:pt x="299" y="103"/>
                  </a:cubicBezTo>
                  <a:cubicBezTo>
                    <a:pt x="303" y="103"/>
                    <a:pt x="307" y="105"/>
                    <a:pt x="308" y="109"/>
                  </a:cubicBezTo>
                  <a:cubicBezTo>
                    <a:pt x="310" y="115"/>
                    <a:pt x="312" y="120"/>
                    <a:pt x="315" y="123"/>
                  </a:cubicBezTo>
                  <a:cubicBezTo>
                    <a:pt x="318" y="127"/>
                    <a:pt x="321" y="130"/>
                    <a:pt x="325" y="132"/>
                  </a:cubicBezTo>
                  <a:cubicBezTo>
                    <a:pt x="331" y="135"/>
                    <a:pt x="337" y="137"/>
                    <a:pt x="342" y="138"/>
                  </a:cubicBezTo>
                  <a:cubicBezTo>
                    <a:pt x="346" y="139"/>
                    <a:pt x="350" y="139"/>
                    <a:pt x="350" y="139"/>
                  </a:cubicBezTo>
                  <a:cubicBezTo>
                    <a:pt x="350" y="139"/>
                    <a:pt x="350" y="139"/>
                    <a:pt x="350" y="139"/>
                  </a:cubicBezTo>
                  <a:cubicBezTo>
                    <a:pt x="350" y="139"/>
                    <a:pt x="350" y="139"/>
                    <a:pt x="350" y="139"/>
                  </a:cubicBezTo>
                  <a:cubicBezTo>
                    <a:pt x="354" y="139"/>
                    <a:pt x="357" y="143"/>
                    <a:pt x="357" y="147"/>
                  </a:cubicBezTo>
                  <a:cubicBezTo>
                    <a:pt x="357" y="151"/>
                    <a:pt x="354" y="155"/>
                    <a:pt x="349" y="155"/>
                  </a:cubicBezTo>
                  <a:cubicBezTo>
                    <a:pt x="349" y="155"/>
                    <a:pt x="345" y="154"/>
                    <a:pt x="339" y="153"/>
                  </a:cubicBezTo>
                  <a:cubicBezTo>
                    <a:pt x="335" y="152"/>
                    <a:pt x="329" y="151"/>
                    <a:pt x="324" y="149"/>
                  </a:cubicBezTo>
                  <a:cubicBezTo>
                    <a:pt x="323" y="149"/>
                    <a:pt x="323" y="149"/>
                    <a:pt x="323" y="150"/>
                  </a:cubicBezTo>
                  <a:cubicBezTo>
                    <a:pt x="323" y="150"/>
                    <a:pt x="323" y="150"/>
                    <a:pt x="323" y="150"/>
                  </a:cubicBezTo>
                  <a:cubicBezTo>
                    <a:pt x="323" y="150"/>
                    <a:pt x="323" y="150"/>
                    <a:pt x="323" y="150"/>
                  </a:cubicBezTo>
                  <a:cubicBezTo>
                    <a:pt x="323" y="150"/>
                    <a:pt x="323" y="150"/>
                    <a:pt x="322" y="150"/>
                  </a:cubicBezTo>
                  <a:cubicBezTo>
                    <a:pt x="322" y="150"/>
                    <a:pt x="322" y="150"/>
                    <a:pt x="322" y="151"/>
                  </a:cubicBezTo>
                  <a:cubicBezTo>
                    <a:pt x="321" y="151"/>
                    <a:pt x="320" y="152"/>
                    <a:pt x="319" y="154"/>
                  </a:cubicBezTo>
                  <a:cubicBezTo>
                    <a:pt x="317" y="156"/>
                    <a:pt x="314" y="161"/>
                    <a:pt x="311" y="166"/>
                  </a:cubicBezTo>
                  <a:cubicBezTo>
                    <a:pt x="308" y="170"/>
                    <a:pt x="306" y="175"/>
                    <a:pt x="304" y="181"/>
                  </a:cubicBezTo>
                  <a:cubicBezTo>
                    <a:pt x="302" y="187"/>
                    <a:pt x="301" y="193"/>
                    <a:pt x="301" y="200"/>
                  </a:cubicBezTo>
                  <a:cubicBezTo>
                    <a:pt x="301" y="204"/>
                    <a:pt x="301" y="209"/>
                    <a:pt x="302" y="213"/>
                  </a:cubicBezTo>
                  <a:cubicBezTo>
                    <a:pt x="303" y="220"/>
                    <a:pt x="306" y="226"/>
                    <a:pt x="310" y="233"/>
                  </a:cubicBezTo>
                  <a:cubicBezTo>
                    <a:pt x="316" y="242"/>
                    <a:pt x="325" y="252"/>
                    <a:pt x="338" y="262"/>
                  </a:cubicBezTo>
                  <a:cubicBezTo>
                    <a:pt x="343" y="266"/>
                    <a:pt x="344" y="273"/>
                    <a:pt x="340" y="278"/>
                  </a:cubicBezTo>
                  <a:cubicBezTo>
                    <a:pt x="336" y="283"/>
                    <a:pt x="329" y="284"/>
                    <a:pt x="324" y="280"/>
                  </a:cubicBezTo>
                  <a:cubicBezTo>
                    <a:pt x="311" y="271"/>
                    <a:pt x="301" y="261"/>
                    <a:pt x="294" y="251"/>
                  </a:cubicBezTo>
                  <a:cubicBezTo>
                    <a:pt x="287" y="241"/>
                    <a:pt x="282" y="231"/>
                    <a:pt x="280" y="221"/>
                  </a:cubicBezTo>
                  <a:cubicBezTo>
                    <a:pt x="280" y="221"/>
                    <a:pt x="280" y="220"/>
                    <a:pt x="280" y="220"/>
                  </a:cubicBezTo>
                  <a:cubicBezTo>
                    <a:pt x="263" y="214"/>
                    <a:pt x="248" y="208"/>
                    <a:pt x="236" y="201"/>
                  </a:cubicBezTo>
                  <a:cubicBezTo>
                    <a:pt x="218" y="190"/>
                    <a:pt x="205" y="179"/>
                    <a:pt x="195" y="167"/>
                  </a:cubicBezTo>
                  <a:cubicBezTo>
                    <a:pt x="185" y="155"/>
                    <a:pt x="179" y="142"/>
                    <a:pt x="175" y="131"/>
                  </a:cubicBezTo>
                  <a:cubicBezTo>
                    <a:pt x="173" y="123"/>
                    <a:pt x="172" y="116"/>
                    <a:pt x="171" y="109"/>
                  </a:cubicBezTo>
                  <a:cubicBezTo>
                    <a:pt x="171" y="103"/>
                    <a:pt x="171" y="97"/>
                    <a:pt x="171" y="92"/>
                  </a:cubicBezTo>
                  <a:cubicBezTo>
                    <a:pt x="166" y="94"/>
                    <a:pt x="159" y="96"/>
                    <a:pt x="153" y="99"/>
                  </a:cubicBezTo>
                  <a:cubicBezTo>
                    <a:pt x="146" y="102"/>
                    <a:pt x="140" y="106"/>
                    <a:pt x="134" y="110"/>
                  </a:cubicBezTo>
                  <a:cubicBezTo>
                    <a:pt x="126" y="117"/>
                    <a:pt x="119" y="124"/>
                    <a:pt x="113" y="134"/>
                  </a:cubicBezTo>
                  <a:cubicBezTo>
                    <a:pt x="108" y="143"/>
                    <a:pt x="104" y="153"/>
                    <a:pt x="103" y="165"/>
                  </a:cubicBezTo>
                  <a:cubicBezTo>
                    <a:pt x="102" y="173"/>
                    <a:pt x="102" y="173"/>
                    <a:pt x="102" y="173"/>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5" y="175"/>
                    <a:pt x="95" y="175"/>
                    <a:pt x="95" y="175"/>
                  </a:cubicBezTo>
                  <a:cubicBezTo>
                    <a:pt x="94" y="175"/>
                    <a:pt x="94" y="175"/>
                    <a:pt x="94" y="175"/>
                  </a:cubicBezTo>
                  <a:cubicBezTo>
                    <a:pt x="94" y="175"/>
                    <a:pt x="94" y="175"/>
                    <a:pt x="94" y="175"/>
                  </a:cubicBezTo>
                  <a:cubicBezTo>
                    <a:pt x="94" y="175"/>
                    <a:pt x="93" y="176"/>
                    <a:pt x="92" y="176"/>
                  </a:cubicBezTo>
                  <a:cubicBezTo>
                    <a:pt x="90" y="177"/>
                    <a:pt x="87" y="178"/>
                    <a:pt x="84" y="180"/>
                  </a:cubicBezTo>
                  <a:cubicBezTo>
                    <a:pt x="77" y="183"/>
                    <a:pt x="68" y="188"/>
                    <a:pt x="59" y="196"/>
                  </a:cubicBezTo>
                  <a:cubicBezTo>
                    <a:pt x="54" y="202"/>
                    <a:pt x="48" y="208"/>
                    <a:pt x="44" y="216"/>
                  </a:cubicBezTo>
                  <a:cubicBezTo>
                    <a:pt x="39" y="224"/>
                    <a:pt x="36" y="232"/>
                    <a:pt x="34" y="243"/>
                  </a:cubicBezTo>
                  <a:cubicBezTo>
                    <a:pt x="32" y="250"/>
                    <a:pt x="32" y="258"/>
                    <a:pt x="32" y="268"/>
                  </a:cubicBezTo>
                  <a:cubicBezTo>
                    <a:pt x="33" y="269"/>
                    <a:pt x="33" y="271"/>
                    <a:pt x="33" y="272"/>
                  </a:cubicBezTo>
                  <a:cubicBezTo>
                    <a:pt x="33" y="272"/>
                    <a:pt x="33" y="272"/>
                    <a:pt x="33" y="272"/>
                  </a:cubicBezTo>
                  <a:cubicBezTo>
                    <a:pt x="33" y="272"/>
                    <a:pt x="33" y="272"/>
                    <a:pt x="33" y="272"/>
                  </a:cubicBezTo>
                  <a:cubicBezTo>
                    <a:pt x="33" y="272"/>
                    <a:pt x="33" y="273"/>
                    <a:pt x="33" y="273"/>
                  </a:cubicBezTo>
                  <a:cubicBezTo>
                    <a:pt x="33" y="273"/>
                    <a:pt x="33" y="273"/>
                    <a:pt x="33" y="274"/>
                  </a:cubicBezTo>
                  <a:cubicBezTo>
                    <a:pt x="33" y="275"/>
                    <a:pt x="33" y="277"/>
                    <a:pt x="33" y="280"/>
                  </a:cubicBezTo>
                  <a:cubicBezTo>
                    <a:pt x="34" y="285"/>
                    <a:pt x="36" y="292"/>
                    <a:pt x="39" y="300"/>
                  </a:cubicBezTo>
                  <a:cubicBezTo>
                    <a:pt x="42" y="305"/>
                    <a:pt x="45" y="311"/>
                    <a:pt x="49" y="316"/>
                  </a:cubicBezTo>
                  <a:cubicBezTo>
                    <a:pt x="55" y="323"/>
                    <a:pt x="62" y="330"/>
                    <a:pt x="73" y="337"/>
                  </a:cubicBezTo>
                  <a:cubicBezTo>
                    <a:pt x="82" y="342"/>
                    <a:pt x="94" y="347"/>
                    <a:pt x="108" y="350"/>
                  </a:cubicBezTo>
                  <a:cubicBezTo>
                    <a:pt x="122" y="353"/>
                    <a:pt x="139" y="355"/>
                    <a:pt x="160" y="355"/>
                  </a:cubicBezTo>
                  <a:cubicBezTo>
                    <a:pt x="161" y="355"/>
                    <a:pt x="162" y="356"/>
                    <a:pt x="163" y="356"/>
                  </a:cubicBezTo>
                  <a:cubicBezTo>
                    <a:pt x="164" y="351"/>
                    <a:pt x="166" y="346"/>
                    <a:pt x="168" y="341"/>
                  </a:cubicBezTo>
                  <a:cubicBezTo>
                    <a:pt x="170" y="338"/>
                    <a:pt x="172" y="336"/>
                    <a:pt x="174" y="333"/>
                  </a:cubicBezTo>
                  <a:cubicBezTo>
                    <a:pt x="177" y="330"/>
                    <a:pt x="182" y="329"/>
                    <a:pt x="185" y="332"/>
                  </a:cubicBezTo>
                  <a:cubicBezTo>
                    <a:pt x="188" y="335"/>
                    <a:pt x="189" y="340"/>
                    <a:pt x="186" y="343"/>
                  </a:cubicBezTo>
                  <a:cubicBezTo>
                    <a:pt x="184" y="345"/>
                    <a:pt x="183" y="347"/>
                    <a:pt x="182" y="349"/>
                  </a:cubicBezTo>
                  <a:cubicBezTo>
                    <a:pt x="180" y="353"/>
                    <a:pt x="178" y="356"/>
                    <a:pt x="178" y="360"/>
                  </a:cubicBezTo>
                  <a:cubicBezTo>
                    <a:pt x="177" y="363"/>
                    <a:pt x="177" y="367"/>
                    <a:pt x="177" y="370"/>
                  </a:cubicBezTo>
                  <a:cubicBezTo>
                    <a:pt x="177" y="377"/>
                    <a:pt x="179" y="382"/>
                    <a:pt x="181" y="386"/>
                  </a:cubicBezTo>
                  <a:cubicBezTo>
                    <a:pt x="182" y="388"/>
                    <a:pt x="183" y="390"/>
                    <a:pt x="183" y="390"/>
                  </a:cubicBezTo>
                  <a:cubicBezTo>
                    <a:pt x="183" y="390"/>
                    <a:pt x="183" y="390"/>
                    <a:pt x="183" y="390"/>
                  </a:cubicBezTo>
                  <a:cubicBezTo>
                    <a:pt x="183" y="390"/>
                    <a:pt x="183" y="390"/>
                    <a:pt x="183" y="390"/>
                  </a:cubicBezTo>
                  <a:cubicBezTo>
                    <a:pt x="183" y="390"/>
                    <a:pt x="183" y="390"/>
                    <a:pt x="183" y="390"/>
                  </a:cubicBezTo>
                  <a:cubicBezTo>
                    <a:pt x="185" y="393"/>
                    <a:pt x="184" y="398"/>
                    <a:pt x="180" y="400"/>
                  </a:cubicBezTo>
                  <a:cubicBezTo>
                    <a:pt x="177" y="403"/>
                    <a:pt x="172" y="402"/>
                    <a:pt x="170" y="398"/>
                  </a:cubicBezTo>
                  <a:cubicBezTo>
                    <a:pt x="169" y="398"/>
                    <a:pt x="168" y="395"/>
                    <a:pt x="166" y="392"/>
                  </a:cubicBezTo>
                  <a:cubicBezTo>
                    <a:pt x="165" y="388"/>
                    <a:pt x="163" y="384"/>
                    <a:pt x="162" y="378"/>
                  </a:cubicBezTo>
                  <a:cubicBezTo>
                    <a:pt x="162" y="379"/>
                    <a:pt x="161" y="379"/>
                    <a:pt x="160" y="379"/>
                  </a:cubicBezTo>
                  <a:cubicBezTo>
                    <a:pt x="138" y="379"/>
                    <a:pt x="119" y="376"/>
                    <a:pt x="103" y="373"/>
                  </a:cubicBezTo>
                  <a:cubicBezTo>
                    <a:pt x="86" y="369"/>
                    <a:pt x="73" y="363"/>
                    <a:pt x="62" y="357"/>
                  </a:cubicBezTo>
                  <a:cubicBezTo>
                    <a:pt x="47" y="348"/>
                    <a:pt x="36" y="338"/>
                    <a:pt x="28" y="327"/>
                  </a:cubicBezTo>
                  <a:cubicBezTo>
                    <a:pt x="23" y="320"/>
                    <a:pt x="20" y="314"/>
                    <a:pt x="17" y="307"/>
                  </a:cubicBezTo>
                  <a:cubicBezTo>
                    <a:pt x="14" y="313"/>
                    <a:pt x="10" y="321"/>
                    <a:pt x="7" y="329"/>
                  </a:cubicBezTo>
                  <a:cubicBezTo>
                    <a:pt x="4" y="337"/>
                    <a:pt x="2" y="347"/>
                    <a:pt x="1" y="357"/>
                  </a:cubicBezTo>
                  <a:cubicBezTo>
                    <a:pt x="0" y="363"/>
                    <a:pt x="0" y="370"/>
                    <a:pt x="1" y="377"/>
                  </a:cubicBezTo>
                  <a:cubicBezTo>
                    <a:pt x="1" y="379"/>
                    <a:pt x="1" y="380"/>
                    <a:pt x="1" y="382"/>
                  </a:cubicBezTo>
                  <a:cubicBezTo>
                    <a:pt x="4" y="379"/>
                    <a:pt x="6" y="376"/>
                    <a:pt x="9" y="373"/>
                  </a:cubicBezTo>
                  <a:cubicBezTo>
                    <a:pt x="14" y="367"/>
                    <a:pt x="21" y="361"/>
                    <a:pt x="29" y="357"/>
                  </a:cubicBezTo>
                  <a:cubicBezTo>
                    <a:pt x="35" y="354"/>
                    <a:pt x="42" y="356"/>
                    <a:pt x="45" y="361"/>
                  </a:cubicBezTo>
                  <a:cubicBezTo>
                    <a:pt x="48" y="367"/>
                    <a:pt x="46" y="374"/>
                    <a:pt x="41" y="377"/>
                  </a:cubicBezTo>
                  <a:cubicBezTo>
                    <a:pt x="35" y="380"/>
                    <a:pt x="30" y="384"/>
                    <a:pt x="26" y="389"/>
                  </a:cubicBezTo>
                  <a:cubicBezTo>
                    <a:pt x="22" y="393"/>
                    <a:pt x="19" y="398"/>
                    <a:pt x="16" y="402"/>
                  </a:cubicBezTo>
                  <a:cubicBezTo>
                    <a:pt x="13" y="407"/>
                    <a:pt x="11" y="412"/>
                    <a:pt x="10" y="415"/>
                  </a:cubicBezTo>
                  <a:cubicBezTo>
                    <a:pt x="10" y="416"/>
                    <a:pt x="10" y="416"/>
                    <a:pt x="10" y="417"/>
                  </a:cubicBezTo>
                  <a:cubicBezTo>
                    <a:pt x="9" y="418"/>
                    <a:pt x="9" y="418"/>
                    <a:pt x="9" y="419"/>
                  </a:cubicBezTo>
                  <a:cubicBezTo>
                    <a:pt x="9" y="419"/>
                    <a:pt x="9" y="419"/>
                    <a:pt x="9" y="419"/>
                  </a:cubicBezTo>
                  <a:cubicBezTo>
                    <a:pt x="9" y="420"/>
                    <a:pt x="9" y="420"/>
                    <a:pt x="8" y="420"/>
                  </a:cubicBezTo>
                  <a:cubicBezTo>
                    <a:pt x="8" y="420"/>
                    <a:pt x="8" y="420"/>
                    <a:pt x="8" y="421"/>
                  </a:cubicBezTo>
                  <a:cubicBezTo>
                    <a:pt x="8" y="421"/>
                    <a:pt x="8" y="421"/>
                    <a:pt x="8" y="421"/>
                  </a:cubicBezTo>
                  <a:cubicBezTo>
                    <a:pt x="7" y="425"/>
                    <a:pt x="5" y="430"/>
                    <a:pt x="4" y="436"/>
                  </a:cubicBezTo>
                  <a:cubicBezTo>
                    <a:pt x="2" y="448"/>
                    <a:pt x="0" y="465"/>
                    <a:pt x="3" y="483"/>
                  </a:cubicBezTo>
                  <a:cubicBezTo>
                    <a:pt x="5" y="495"/>
                    <a:pt x="9" y="508"/>
                    <a:pt x="16" y="520"/>
                  </a:cubicBezTo>
                  <a:cubicBezTo>
                    <a:pt x="19" y="528"/>
                    <a:pt x="24" y="535"/>
                    <a:pt x="31" y="542"/>
                  </a:cubicBezTo>
                  <a:cubicBezTo>
                    <a:pt x="33" y="545"/>
                    <a:pt x="36" y="548"/>
                    <a:pt x="39" y="551"/>
                  </a:cubicBezTo>
                  <a:cubicBezTo>
                    <a:pt x="40" y="547"/>
                    <a:pt x="41" y="542"/>
                    <a:pt x="42" y="537"/>
                  </a:cubicBezTo>
                  <a:cubicBezTo>
                    <a:pt x="45" y="524"/>
                    <a:pt x="51" y="508"/>
                    <a:pt x="59" y="493"/>
                  </a:cubicBezTo>
                  <a:cubicBezTo>
                    <a:pt x="67" y="479"/>
                    <a:pt x="78" y="465"/>
                    <a:pt x="93" y="453"/>
                  </a:cubicBezTo>
                  <a:cubicBezTo>
                    <a:pt x="107" y="441"/>
                    <a:pt x="125" y="431"/>
                    <a:pt x="147" y="425"/>
                  </a:cubicBezTo>
                  <a:cubicBezTo>
                    <a:pt x="147" y="425"/>
                    <a:pt x="147" y="425"/>
                    <a:pt x="147" y="425"/>
                  </a:cubicBezTo>
                  <a:cubicBezTo>
                    <a:pt x="147" y="425"/>
                    <a:pt x="147" y="425"/>
                    <a:pt x="147" y="425"/>
                  </a:cubicBezTo>
                  <a:cubicBezTo>
                    <a:pt x="147" y="425"/>
                    <a:pt x="147" y="425"/>
                    <a:pt x="147" y="425"/>
                  </a:cubicBezTo>
                  <a:cubicBezTo>
                    <a:pt x="147" y="425"/>
                    <a:pt x="147" y="425"/>
                    <a:pt x="147" y="425"/>
                  </a:cubicBezTo>
                  <a:cubicBezTo>
                    <a:pt x="149" y="425"/>
                    <a:pt x="157" y="423"/>
                    <a:pt x="169" y="421"/>
                  </a:cubicBezTo>
                  <a:cubicBezTo>
                    <a:pt x="182" y="420"/>
                    <a:pt x="200" y="420"/>
                    <a:pt x="220" y="424"/>
                  </a:cubicBezTo>
                  <a:cubicBezTo>
                    <a:pt x="233" y="426"/>
                    <a:pt x="247" y="431"/>
                    <a:pt x="260" y="439"/>
                  </a:cubicBezTo>
                  <a:cubicBezTo>
                    <a:pt x="269" y="444"/>
                    <a:pt x="278" y="450"/>
                    <a:pt x="286" y="458"/>
                  </a:cubicBezTo>
                  <a:cubicBezTo>
                    <a:pt x="294" y="466"/>
                    <a:pt x="301" y="475"/>
                    <a:pt x="308" y="486"/>
                  </a:cubicBezTo>
                  <a:cubicBezTo>
                    <a:pt x="312" y="491"/>
                    <a:pt x="310" y="499"/>
                    <a:pt x="305" y="502"/>
                  </a:cubicBezTo>
                  <a:cubicBezTo>
                    <a:pt x="299" y="505"/>
                    <a:pt x="292" y="504"/>
                    <a:pt x="289" y="498"/>
                  </a:cubicBezTo>
                  <a:cubicBezTo>
                    <a:pt x="283" y="489"/>
                    <a:pt x="276" y="481"/>
                    <a:pt x="270" y="475"/>
                  </a:cubicBezTo>
                  <a:cubicBezTo>
                    <a:pt x="263" y="468"/>
                    <a:pt x="256" y="463"/>
                    <a:pt x="249" y="459"/>
                  </a:cubicBezTo>
                  <a:cubicBezTo>
                    <a:pt x="238" y="453"/>
                    <a:pt x="226" y="449"/>
                    <a:pt x="215" y="447"/>
                  </a:cubicBezTo>
                  <a:cubicBezTo>
                    <a:pt x="205" y="444"/>
                    <a:pt x="194" y="444"/>
                    <a:pt x="185" y="444"/>
                  </a:cubicBezTo>
                  <a:cubicBezTo>
                    <a:pt x="167" y="444"/>
                    <a:pt x="154" y="448"/>
                    <a:pt x="154" y="448"/>
                  </a:cubicBezTo>
                  <a:cubicBezTo>
                    <a:pt x="154" y="448"/>
                    <a:pt x="154" y="448"/>
                    <a:pt x="154" y="448"/>
                  </a:cubicBezTo>
                  <a:cubicBezTo>
                    <a:pt x="154" y="448"/>
                    <a:pt x="154" y="448"/>
                    <a:pt x="154" y="448"/>
                  </a:cubicBezTo>
                  <a:cubicBezTo>
                    <a:pt x="154" y="448"/>
                    <a:pt x="154" y="448"/>
                    <a:pt x="154" y="448"/>
                  </a:cubicBezTo>
                  <a:cubicBezTo>
                    <a:pt x="135" y="453"/>
                    <a:pt x="120" y="461"/>
                    <a:pt x="108" y="471"/>
                  </a:cubicBezTo>
                  <a:cubicBezTo>
                    <a:pt x="96" y="481"/>
                    <a:pt x="86" y="493"/>
                    <a:pt x="79" y="505"/>
                  </a:cubicBezTo>
                  <a:cubicBezTo>
                    <a:pt x="72" y="518"/>
                    <a:pt x="67" y="531"/>
                    <a:pt x="65" y="542"/>
                  </a:cubicBezTo>
                  <a:cubicBezTo>
                    <a:pt x="62" y="551"/>
                    <a:pt x="62" y="559"/>
                    <a:pt x="62" y="565"/>
                  </a:cubicBezTo>
                  <a:cubicBezTo>
                    <a:pt x="62" y="566"/>
                    <a:pt x="62" y="568"/>
                    <a:pt x="62" y="569"/>
                  </a:cubicBezTo>
                  <a:cubicBezTo>
                    <a:pt x="62" y="570"/>
                    <a:pt x="62" y="570"/>
                    <a:pt x="62" y="570"/>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6"/>
                    <a:pt x="62" y="576"/>
                    <a:pt x="62" y="576"/>
                  </a:cubicBezTo>
                  <a:cubicBezTo>
                    <a:pt x="62" y="577"/>
                    <a:pt x="63" y="577"/>
                    <a:pt x="63" y="578"/>
                  </a:cubicBezTo>
                  <a:cubicBezTo>
                    <a:pt x="63" y="581"/>
                    <a:pt x="63" y="584"/>
                    <a:pt x="64" y="588"/>
                  </a:cubicBezTo>
                  <a:cubicBezTo>
                    <a:pt x="65" y="595"/>
                    <a:pt x="68" y="606"/>
                    <a:pt x="74" y="618"/>
                  </a:cubicBezTo>
                  <a:cubicBezTo>
                    <a:pt x="78" y="626"/>
                    <a:pt x="83" y="634"/>
                    <a:pt x="89" y="642"/>
                  </a:cubicBezTo>
                  <a:cubicBezTo>
                    <a:pt x="98" y="653"/>
                    <a:pt x="110" y="664"/>
                    <a:pt x="126" y="673"/>
                  </a:cubicBezTo>
                  <a:cubicBezTo>
                    <a:pt x="139" y="681"/>
                    <a:pt x="156" y="688"/>
                    <a:pt x="177" y="692"/>
                  </a:cubicBezTo>
                  <a:cubicBezTo>
                    <a:pt x="177" y="692"/>
                    <a:pt x="177" y="692"/>
                    <a:pt x="177" y="692"/>
                  </a:cubicBezTo>
                  <a:cubicBezTo>
                    <a:pt x="178" y="692"/>
                    <a:pt x="178" y="693"/>
                    <a:pt x="180" y="693"/>
                  </a:cubicBezTo>
                  <a:cubicBezTo>
                    <a:pt x="182" y="693"/>
                    <a:pt x="185" y="693"/>
                    <a:pt x="189" y="693"/>
                  </a:cubicBezTo>
                  <a:cubicBezTo>
                    <a:pt x="197" y="693"/>
                    <a:pt x="208" y="693"/>
                    <a:pt x="219" y="690"/>
                  </a:cubicBezTo>
                  <a:cubicBezTo>
                    <a:pt x="227" y="688"/>
                    <a:pt x="234" y="685"/>
                    <a:pt x="241" y="681"/>
                  </a:cubicBezTo>
                  <a:cubicBezTo>
                    <a:pt x="247" y="678"/>
                    <a:pt x="252" y="675"/>
                    <a:pt x="256" y="672"/>
                  </a:cubicBezTo>
                  <a:cubicBezTo>
                    <a:pt x="260" y="669"/>
                    <a:pt x="263" y="666"/>
                    <a:pt x="267" y="662"/>
                  </a:cubicBezTo>
                  <a:cubicBezTo>
                    <a:pt x="270" y="660"/>
                    <a:pt x="272" y="657"/>
                    <a:pt x="275" y="654"/>
                  </a:cubicBezTo>
                  <a:cubicBezTo>
                    <a:pt x="278" y="650"/>
                    <a:pt x="282" y="645"/>
                    <a:pt x="286" y="638"/>
                  </a:cubicBezTo>
                  <a:cubicBezTo>
                    <a:pt x="292" y="630"/>
                    <a:pt x="298" y="620"/>
                    <a:pt x="306" y="607"/>
                  </a:cubicBezTo>
                  <a:cubicBezTo>
                    <a:pt x="306" y="607"/>
                    <a:pt x="306" y="607"/>
                    <a:pt x="306" y="607"/>
                  </a:cubicBezTo>
                  <a:lnTo>
                    <a:pt x="475" y="312"/>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775" name="Google Shape;1775;p100"/>
            <p:cNvSpPr/>
            <p:nvPr/>
          </p:nvSpPr>
          <p:spPr>
            <a:xfrm rot="-1796173">
              <a:off x="10945147" y="9867113"/>
              <a:ext cx="893470" cy="1620431"/>
            </a:xfrm>
            <a:custGeom>
              <a:rect b="b" l="l" r="r" t="t"/>
              <a:pathLst>
                <a:path extrusionOk="0" h="204" w="113">
                  <a:moveTo>
                    <a:pt x="18" y="197"/>
                  </a:moveTo>
                  <a:cubicBezTo>
                    <a:pt x="17" y="197"/>
                    <a:pt x="16" y="196"/>
                    <a:pt x="14" y="195"/>
                  </a:cubicBezTo>
                  <a:cubicBezTo>
                    <a:pt x="2" y="186"/>
                    <a:pt x="0" y="168"/>
                    <a:pt x="9" y="156"/>
                  </a:cubicBezTo>
                  <a:cubicBezTo>
                    <a:pt x="10" y="155"/>
                    <a:pt x="54" y="97"/>
                    <a:pt x="44" y="35"/>
                  </a:cubicBezTo>
                  <a:cubicBezTo>
                    <a:pt x="41" y="20"/>
                    <a:pt x="52" y="5"/>
                    <a:pt x="67" y="3"/>
                  </a:cubicBezTo>
                  <a:cubicBezTo>
                    <a:pt x="83" y="0"/>
                    <a:pt x="97" y="11"/>
                    <a:pt x="99" y="26"/>
                  </a:cubicBezTo>
                  <a:cubicBezTo>
                    <a:pt x="113" y="112"/>
                    <a:pt x="56" y="187"/>
                    <a:pt x="54" y="190"/>
                  </a:cubicBezTo>
                  <a:cubicBezTo>
                    <a:pt x="45" y="202"/>
                    <a:pt x="30" y="204"/>
                    <a:pt x="18" y="197"/>
                  </a:cubicBezTo>
                  <a:close/>
                </a:path>
              </a:pathLst>
            </a:custGeom>
            <a:solidFill>
              <a:schemeClr val="dk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776" name="Google Shape;1776;p100"/>
            <p:cNvSpPr/>
            <p:nvPr/>
          </p:nvSpPr>
          <p:spPr>
            <a:xfrm rot="-1796173">
              <a:off x="12335416" y="10026666"/>
              <a:ext cx="1330892" cy="1350358"/>
            </a:xfrm>
            <a:custGeom>
              <a:rect b="b" l="l" r="r" t="t"/>
              <a:pathLst>
                <a:path extrusionOk="0" h="170" w="167">
                  <a:moveTo>
                    <a:pt x="18" y="162"/>
                  </a:moveTo>
                  <a:cubicBezTo>
                    <a:pt x="6" y="155"/>
                    <a:pt x="0" y="140"/>
                    <a:pt x="6" y="127"/>
                  </a:cubicBezTo>
                  <a:cubicBezTo>
                    <a:pt x="7" y="124"/>
                    <a:pt x="44" y="37"/>
                    <a:pt x="125" y="6"/>
                  </a:cubicBezTo>
                  <a:cubicBezTo>
                    <a:pt x="140" y="0"/>
                    <a:pt x="156" y="8"/>
                    <a:pt x="161" y="22"/>
                  </a:cubicBezTo>
                  <a:cubicBezTo>
                    <a:pt x="167" y="37"/>
                    <a:pt x="160" y="53"/>
                    <a:pt x="145" y="58"/>
                  </a:cubicBezTo>
                  <a:cubicBezTo>
                    <a:pt x="87" y="81"/>
                    <a:pt x="58" y="148"/>
                    <a:pt x="58" y="149"/>
                  </a:cubicBezTo>
                  <a:cubicBezTo>
                    <a:pt x="52" y="163"/>
                    <a:pt x="35" y="170"/>
                    <a:pt x="21" y="164"/>
                  </a:cubicBezTo>
                  <a:cubicBezTo>
                    <a:pt x="20" y="163"/>
                    <a:pt x="19" y="163"/>
                    <a:pt x="18" y="162"/>
                  </a:cubicBezTo>
                  <a:close/>
                </a:path>
              </a:pathLst>
            </a:custGeom>
            <a:solidFill>
              <a:schemeClr val="dk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777" name="Google Shape;1777;p100"/>
          <p:cNvGrpSpPr/>
          <p:nvPr/>
        </p:nvGrpSpPr>
        <p:grpSpPr>
          <a:xfrm>
            <a:off x="686622" y="2460517"/>
            <a:ext cx="3569910" cy="3008353"/>
            <a:chOff x="592492" y="2420176"/>
            <a:chExt cx="3569910" cy="3008353"/>
          </a:xfrm>
        </p:grpSpPr>
        <p:sp>
          <p:nvSpPr>
            <p:cNvPr id="1778" name="Google Shape;1778;p100"/>
            <p:cNvSpPr/>
            <p:nvPr/>
          </p:nvSpPr>
          <p:spPr>
            <a:xfrm>
              <a:off x="3447040" y="255228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79" name="Google Shape;1779;p100"/>
            <p:cNvSpPr/>
            <p:nvPr/>
          </p:nvSpPr>
          <p:spPr>
            <a:xfrm>
              <a:off x="3450710" y="3619647"/>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80" name="Google Shape;1780;p100"/>
            <p:cNvSpPr/>
            <p:nvPr/>
          </p:nvSpPr>
          <p:spPr>
            <a:xfrm>
              <a:off x="3443046" y="478052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81" name="Google Shape;1781;p100"/>
            <p:cNvSpPr txBox="1"/>
            <p:nvPr/>
          </p:nvSpPr>
          <p:spPr>
            <a:xfrm>
              <a:off x="596486" y="265230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782" name="Google Shape;1782;p100"/>
            <p:cNvSpPr txBox="1"/>
            <p:nvPr/>
          </p:nvSpPr>
          <p:spPr>
            <a:xfrm>
              <a:off x="600156" y="371966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783" name="Google Shape;1783;p100"/>
            <p:cNvSpPr txBox="1"/>
            <p:nvPr/>
          </p:nvSpPr>
          <p:spPr>
            <a:xfrm>
              <a:off x="592492" y="488054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784" name="Google Shape;1784;p100"/>
            <p:cNvSpPr txBox="1"/>
            <p:nvPr/>
          </p:nvSpPr>
          <p:spPr>
            <a:xfrm>
              <a:off x="1351065" y="2420176"/>
              <a:ext cx="2218765"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1785" name="Google Shape;1785;p100"/>
            <p:cNvSpPr txBox="1"/>
            <p:nvPr/>
          </p:nvSpPr>
          <p:spPr>
            <a:xfrm>
              <a:off x="1085174" y="3445746"/>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1786" name="Google Shape;1786;p100"/>
            <p:cNvSpPr txBox="1"/>
            <p:nvPr/>
          </p:nvSpPr>
          <p:spPr>
            <a:xfrm>
              <a:off x="1015062" y="462048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1787" name="Google Shape;1787;p100"/>
            <p:cNvGrpSpPr/>
            <p:nvPr/>
          </p:nvGrpSpPr>
          <p:grpSpPr>
            <a:xfrm>
              <a:off x="3602863" y="2735665"/>
              <a:ext cx="386534" cy="314469"/>
              <a:chOff x="6369689" y="2031259"/>
              <a:chExt cx="386534" cy="314469"/>
            </a:xfrm>
          </p:grpSpPr>
          <p:sp>
            <p:nvSpPr>
              <p:cNvPr id="1788" name="Google Shape;1788;p100"/>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89" name="Google Shape;1789;p100"/>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790" name="Google Shape;1790;p100"/>
            <p:cNvGrpSpPr/>
            <p:nvPr/>
          </p:nvGrpSpPr>
          <p:grpSpPr>
            <a:xfrm>
              <a:off x="3602862" y="3767353"/>
              <a:ext cx="386534" cy="339364"/>
              <a:chOff x="6369689" y="1149437"/>
              <a:chExt cx="386534" cy="339364"/>
            </a:xfrm>
          </p:grpSpPr>
          <p:sp>
            <p:nvSpPr>
              <p:cNvPr id="1791" name="Google Shape;1791;p100"/>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2" name="Google Shape;1792;p100"/>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3" name="Google Shape;1793;p100"/>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4" name="Google Shape;1794;p100"/>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5" name="Google Shape;1795;p100"/>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6" name="Google Shape;1796;p100"/>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797" name="Google Shape;1797;p100"/>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798" name="Google Shape;1798;p100"/>
            <p:cNvGrpSpPr/>
            <p:nvPr/>
          </p:nvGrpSpPr>
          <p:grpSpPr>
            <a:xfrm>
              <a:off x="3623074" y="4919160"/>
              <a:ext cx="386534" cy="386534"/>
              <a:chOff x="5494418" y="5479932"/>
              <a:chExt cx="386534" cy="386534"/>
            </a:xfrm>
          </p:grpSpPr>
          <p:sp>
            <p:nvSpPr>
              <p:cNvPr id="1799" name="Google Shape;1799;p100"/>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00" name="Google Shape;1800;p100"/>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01" name="Google Shape;1801;p100"/>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02" name="Google Shape;1802;p100"/>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803" name="Google Shape;1803;p100"/>
          <p:cNvGrpSpPr/>
          <p:nvPr/>
        </p:nvGrpSpPr>
        <p:grpSpPr>
          <a:xfrm>
            <a:off x="8141947" y="2579315"/>
            <a:ext cx="3529892" cy="3038639"/>
            <a:chOff x="8047817" y="2538974"/>
            <a:chExt cx="3529892" cy="3038639"/>
          </a:xfrm>
        </p:grpSpPr>
        <p:sp>
          <p:nvSpPr>
            <p:cNvPr id="1804" name="Google Shape;1804;p100"/>
            <p:cNvSpPr/>
            <p:nvPr/>
          </p:nvSpPr>
          <p:spPr>
            <a:xfrm>
              <a:off x="8051811" y="255228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05" name="Google Shape;1805;p100"/>
            <p:cNvSpPr txBox="1"/>
            <p:nvPr/>
          </p:nvSpPr>
          <p:spPr>
            <a:xfrm>
              <a:off x="8875944" y="2801393"/>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806" name="Google Shape;1806;p100"/>
            <p:cNvSpPr txBox="1"/>
            <p:nvPr/>
          </p:nvSpPr>
          <p:spPr>
            <a:xfrm>
              <a:off x="8862496" y="2538974"/>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1807" name="Google Shape;1807;p100"/>
            <p:cNvSpPr/>
            <p:nvPr/>
          </p:nvSpPr>
          <p:spPr>
            <a:xfrm>
              <a:off x="8055481" y="3619647"/>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08" name="Google Shape;1808;p100"/>
            <p:cNvSpPr txBox="1"/>
            <p:nvPr/>
          </p:nvSpPr>
          <p:spPr>
            <a:xfrm>
              <a:off x="8879614" y="3868751"/>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809" name="Google Shape;1809;p100"/>
            <p:cNvSpPr txBox="1"/>
            <p:nvPr/>
          </p:nvSpPr>
          <p:spPr>
            <a:xfrm>
              <a:off x="8866166" y="3606332"/>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1810" name="Google Shape;1810;p100"/>
            <p:cNvSpPr/>
            <p:nvPr/>
          </p:nvSpPr>
          <p:spPr>
            <a:xfrm>
              <a:off x="8047817" y="478052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11" name="Google Shape;1811;p100"/>
            <p:cNvSpPr txBox="1"/>
            <p:nvPr/>
          </p:nvSpPr>
          <p:spPr>
            <a:xfrm>
              <a:off x="8871950" y="5029633"/>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1812" name="Google Shape;1812;p100"/>
            <p:cNvSpPr txBox="1"/>
            <p:nvPr/>
          </p:nvSpPr>
          <p:spPr>
            <a:xfrm>
              <a:off x="8858502" y="4767214"/>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1813" name="Google Shape;1813;p100"/>
            <p:cNvGrpSpPr/>
            <p:nvPr/>
          </p:nvGrpSpPr>
          <p:grpSpPr>
            <a:xfrm>
              <a:off x="8226475" y="2706184"/>
              <a:ext cx="386534" cy="338053"/>
              <a:chOff x="2016919" y="5503517"/>
              <a:chExt cx="386534" cy="338053"/>
            </a:xfrm>
          </p:grpSpPr>
          <p:sp>
            <p:nvSpPr>
              <p:cNvPr id="1814" name="Google Shape;1814;p100"/>
              <p:cNvSpPr/>
              <p:nvPr/>
            </p:nvSpPr>
            <p:spPr>
              <a:xfrm>
                <a:off x="2016919" y="5503517"/>
                <a:ext cx="151993" cy="151993"/>
              </a:xfrm>
              <a:custGeom>
                <a:rect b="b" l="l" r="r" t="t"/>
                <a:pathLst>
                  <a:path extrusionOk="0" h="100" w="101">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15" name="Google Shape;1815;p100"/>
              <p:cNvSpPr/>
              <p:nvPr/>
            </p:nvSpPr>
            <p:spPr>
              <a:xfrm>
                <a:off x="2016919" y="5689577"/>
                <a:ext cx="151993" cy="151993"/>
              </a:xfrm>
              <a:custGeom>
                <a:rect b="b" l="l" r="r" t="t"/>
                <a:pathLst>
                  <a:path extrusionOk="0" h="101" w="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16" name="Google Shape;1816;p100"/>
              <p:cNvSpPr/>
              <p:nvPr/>
            </p:nvSpPr>
            <p:spPr>
              <a:xfrm>
                <a:off x="2250150" y="5689577"/>
                <a:ext cx="153303" cy="151993"/>
              </a:xfrm>
              <a:custGeom>
                <a:rect b="b" l="l" r="r" t="t"/>
                <a:pathLst>
                  <a:path extrusionOk="0" h="101" w="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17" name="Google Shape;1817;p100"/>
              <p:cNvSpPr/>
              <p:nvPr/>
            </p:nvSpPr>
            <p:spPr>
              <a:xfrm>
                <a:off x="2250150" y="5503517"/>
                <a:ext cx="153303" cy="151993"/>
              </a:xfrm>
              <a:custGeom>
                <a:rect b="b" l="l" r="r" t="t"/>
                <a:pathLst>
                  <a:path extrusionOk="0" h="100" w="101">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818" name="Google Shape;1818;p100"/>
            <p:cNvGrpSpPr/>
            <p:nvPr/>
          </p:nvGrpSpPr>
          <p:grpSpPr>
            <a:xfrm>
              <a:off x="8236869" y="3756207"/>
              <a:ext cx="386534" cy="386534"/>
              <a:chOff x="8103197" y="5479932"/>
              <a:chExt cx="386534" cy="386534"/>
            </a:xfrm>
          </p:grpSpPr>
          <p:sp>
            <p:nvSpPr>
              <p:cNvPr id="1819" name="Google Shape;1819;p100"/>
              <p:cNvSpPr/>
              <p:nvPr/>
            </p:nvSpPr>
            <p:spPr>
              <a:xfrm>
                <a:off x="8103197" y="5479932"/>
                <a:ext cx="386534" cy="386534"/>
              </a:xfrm>
              <a:custGeom>
                <a:rect b="b" l="l" r="r" t="t"/>
                <a:pathLst>
                  <a:path extrusionOk="0" h="256" w="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20" name="Google Shape;1820;p100"/>
              <p:cNvSpPr/>
              <p:nvPr/>
            </p:nvSpPr>
            <p:spPr>
              <a:xfrm>
                <a:off x="8150367" y="5629304"/>
                <a:ext cx="24895" cy="26206"/>
              </a:xfrm>
              <a:custGeom>
                <a:rect b="b" l="l" r="r" t="t"/>
                <a:pathLst>
                  <a:path extrusionOk="0" h="17" w="16">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21" name="Google Shape;1821;p100"/>
              <p:cNvSpPr/>
              <p:nvPr/>
            </p:nvSpPr>
            <p:spPr>
              <a:xfrm>
                <a:off x="8187055" y="5629304"/>
                <a:ext cx="24895" cy="26206"/>
              </a:xfrm>
              <a:custGeom>
                <a:rect b="b" l="l" r="r" t="t"/>
                <a:pathLst>
                  <a:path extrusionOk="0" h="17" w="16">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22" name="Google Shape;1822;p100"/>
              <p:cNvSpPr/>
              <p:nvPr/>
            </p:nvSpPr>
            <p:spPr>
              <a:xfrm>
                <a:off x="8223743" y="574592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23" name="Google Shape;1823;p100"/>
              <p:cNvSpPr/>
              <p:nvPr/>
            </p:nvSpPr>
            <p:spPr>
              <a:xfrm>
                <a:off x="8223743" y="579440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824" name="Google Shape;1824;p100"/>
            <p:cNvSpPr/>
            <p:nvPr/>
          </p:nvSpPr>
          <p:spPr>
            <a:xfrm>
              <a:off x="8202278" y="4928258"/>
              <a:ext cx="384969" cy="339875"/>
            </a:xfrm>
            <a:custGeom>
              <a:rect b="b" l="l" r="r" t="t"/>
              <a:pathLst>
                <a:path extrusionOk="0" h="248" w="256">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828" name="Shape 1828"/>
        <p:cNvGrpSpPr/>
        <p:nvPr/>
      </p:nvGrpSpPr>
      <p:grpSpPr>
        <a:xfrm>
          <a:off x="0" y="0"/>
          <a:ext cx="0" cy="0"/>
          <a:chOff x="0" y="0"/>
          <a:chExt cx="0" cy="0"/>
        </a:xfrm>
      </p:grpSpPr>
      <p:sp>
        <p:nvSpPr>
          <p:cNvPr id="1829" name="Google Shape;1829;p10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830" name="Google Shape;1830;p10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831" name="Google Shape;1831;p10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832" name="Google Shape;1832;p101"/>
          <p:cNvGrpSpPr/>
          <p:nvPr/>
        </p:nvGrpSpPr>
        <p:grpSpPr>
          <a:xfrm>
            <a:off x="3832054" y="2055745"/>
            <a:ext cx="1673768" cy="2731280"/>
            <a:chOff x="5048467" y="4578218"/>
            <a:chExt cx="2858796" cy="4361770"/>
          </a:xfrm>
        </p:grpSpPr>
        <p:sp>
          <p:nvSpPr>
            <p:cNvPr id="1833" name="Google Shape;1833;p101"/>
            <p:cNvSpPr/>
            <p:nvPr/>
          </p:nvSpPr>
          <p:spPr>
            <a:xfrm>
              <a:off x="5048467" y="5747916"/>
              <a:ext cx="2858796" cy="3192072"/>
            </a:xfrm>
            <a:custGeom>
              <a:rect b="b" l="l" r="r" t="t"/>
              <a:pathLst>
                <a:path extrusionOk="0" h="2586" w="2314">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34" name="Google Shape;1834;p101"/>
            <p:cNvSpPr/>
            <p:nvPr/>
          </p:nvSpPr>
          <p:spPr>
            <a:xfrm>
              <a:off x="5239782" y="7251032"/>
              <a:ext cx="2503496" cy="1585104"/>
            </a:xfrm>
            <a:custGeom>
              <a:rect b="b" l="l" r="r" t="t"/>
              <a:pathLst>
                <a:path extrusionOk="0" h="1287" w="202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835" name="Google Shape;1835;p101"/>
            <p:cNvGrpSpPr/>
            <p:nvPr/>
          </p:nvGrpSpPr>
          <p:grpSpPr>
            <a:xfrm>
              <a:off x="5606014" y="7584450"/>
              <a:ext cx="1585184" cy="1054915"/>
              <a:chOff x="5606014" y="7584450"/>
              <a:chExt cx="1585184" cy="1054915"/>
            </a:xfrm>
          </p:grpSpPr>
          <p:sp>
            <p:nvSpPr>
              <p:cNvPr id="1836" name="Google Shape;1836;p101"/>
              <p:cNvSpPr/>
              <p:nvPr/>
            </p:nvSpPr>
            <p:spPr>
              <a:xfrm>
                <a:off x="6229155" y="7584450"/>
                <a:ext cx="142120" cy="136647"/>
              </a:xfrm>
              <a:custGeom>
                <a:rect b="b" l="l" r="r" t="t"/>
                <a:pathLst>
                  <a:path extrusionOk="0" h="117" w="124">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37" name="Google Shape;1837;p101"/>
              <p:cNvSpPr/>
              <p:nvPr/>
            </p:nvSpPr>
            <p:spPr>
              <a:xfrm>
                <a:off x="7049078" y="8469923"/>
                <a:ext cx="142120" cy="136647"/>
              </a:xfrm>
              <a:custGeom>
                <a:rect b="b" l="l" r="r" t="t"/>
                <a:pathLst>
                  <a:path extrusionOk="0" h="119" w="124">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38" name="Google Shape;1838;p101"/>
              <p:cNvSpPr/>
              <p:nvPr/>
            </p:nvSpPr>
            <p:spPr>
              <a:xfrm>
                <a:off x="5606014" y="8442593"/>
                <a:ext cx="207714" cy="196772"/>
              </a:xfrm>
              <a:custGeom>
                <a:rect b="b" l="l" r="r" t="t"/>
                <a:pathLst>
                  <a:path extrusionOk="0" h="166" w="175">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39" name="Google Shape;1839;p101"/>
              <p:cNvSpPr/>
              <p:nvPr/>
            </p:nvSpPr>
            <p:spPr>
              <a:xfrm>
                <a:off x="6158095" y="8158368"/>
                <a:ext cx="103857" cy="98386"/>
              </a:xfrm>
              <a:custGeom>
                <a:rect b="b" l="l" r="r" t="t"/>
                <a:pathLst>
                  <a:path extrusionOk="0" h="88" w="92">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40" name="Google Shape;1840;p101"/>
              <p:cNvSpPr/>
              <p:nvPr/>
            </p:nvSpPr>
            <p:spPr>
              <a:xfrm>
                <a:off x="6633650" y="7764824"/>
                <a:ext cx="327969" cy="317021"/>
              </a:xfrm>
              <a:custGeom>
                <a:rect b="b" l="l" r="r" t="t"/>
                <a:pathLst>
                  <a:path extrusionOk="0" h="263" w="275">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841" name="Google Shape;1841;p101"/>
            <p:cNvGrpSpPr/>
            <p:nvPr/>
          </p:nvGrpSpPr>
          <p:grpSpPr>
            <a:xfrm>
              <a:off x="6010509" y="4578218"/>
              <a:ext cx="880050" cy="901870"/>
              <a:chOff x="6010509" y="4578218"/>
              <a:chExt cx="880050" cy="901870"/>
            </a:xfrm>
          </p:grpSpPr>
          <p:sp>
            <p:nvSpPr>
              <p:cNvPr id="1842" name="Google Shape;1842;p101"/>
              <p:cNvSpPr/>
              <p:nvPr/>
            </p:nvSpPr>
            <p:spPr>
              <a:xfrm>
                <a:off x="6480598" y="5195862"/>
                <a:ext cx="295172" cy="284226"/>
              </a:xfrm>
              <a:custGeom>
                <a:rect b="b" l="l" r="r" t="t"/>
                <a:pathLst>
                  <a:path extrusionOk="0" h="237" w="24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43" name="Google Shape;1843;p101"/>
              <p:cNvSpPr/>
              <p:nvPr/>
            </p:nvSpPr>
            <p:spPr>
              <a:xfrm>
                <a:off x="6010509" y="4687536"/>
                <a:ext cx="393563" cy="377146"/>
              </a:xfrm>
              <a:custGeom>
                <a:rect b="b" l="l" r="r" t="t"/>
                <a:pathLst>
                  <a:path extrusionOk="0" h="312" w="325">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44" name="Google Shape;1844;p101"/>
              <p:cNvSpPr/>
              <p:nvPr/>
            </p:nvSpPr>
            <p:spPr>
              <a:xfrm>
                <a:off x="6666447" y="4578218"/>
                <a:ext cx="224112" cy="213169"/>
              </a:xfrm>
              <a:custGeom>
                <a:rect b="b" l="l" r="r" t="t"/>
                <a:pathLst>
                  <a:path extrusionOk="0" h="183" w="190">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845" name="Google Shape;1845;p101"/>
          <p:cNvGrpSpPr/>
          <p:nvPr/>
        </p:nvGrpSpPr>
        <p:grpSpPr>
          <a:xfrm>
            <a:off x="6343222" y="2055745"/>
            <a:ext cx="1673768" cy="2731280"/>
            <a:chOff x="5048467" y="4578218"/>
            <a:chExt cx="2858796" cy="4361770"/>
          </a:xfrm>
        </p:grpSpPr>
        <p:sp>
          <p:nvSpPr>
            <p:cNvPr id="1846" name="Google Shape;1846;p101"/>
            <p:cNvSpPr/>
            <p:nvPr/>
          </p:nvSpPr>
          <p:spPr>
            <a:xfrm>
              <a:off x="5048467" y="5747916"/>
              <a:ext cx="2858796" cy="3192072"/>
            </a:xfrm>
            <a:custGeom>
              <a:rect b="b" l="l" r="r" t="t"/>
              <a:pathLst>
                <a:path extrusionOk="0" h="2586" w="2314">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47" name="Google Shape;1847;p101"/>
            <p:cNvSpPr/>
            <p:nvPr/>
          </p:nvSpPr>
          <p:spPr>
            <a:xfrm>
              <a:off x="5239782" y="7251032"/>
              <a:ext cx="2503496" cy="1585104"/>
            </a:xfrm>
            <a:custGeom>
              <a:rect b="b" l="l" r="r" t="t"/>
              <a:pathLst>
                <a:path extrusionOk="0" h="1287" w="202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848" name="Google Shape;1848;p101"/>
            <p:cNvGrpSpPr/>
            <p:nvPr/>
          </p:nvGrpSpPr>
          <p:grpSpPr>
            <a:xfrm>
              <a:off x="5606014" y="7584450"/>
              <a:ext cx="1585184" cy="1054915"/>
              <a:chOff x="5606014" y="7584450"/>
              <a:chExt cx="1585184" cy="1054915"/>
            </a:xfrm>
          </p:grpSpPr>
          <p:sp>
            <p:nvSpPr>
              <p:cNvPr id="1849" name="Google Shape;1849;p101"/>
              <p:cNvSpPr/>
              <p:nvPr/>
            </p:nvSpPr>
            <p:spPr>
              <a:xfrm>
                <a:off x="6229155" y="7584450"/>
                <a:ext cx="142120" cy="136647"/>
              </a:xfrm>
              <a:custGeom>
                <a:rect b="b" l="l" r="r" t="t"/>
                <a:pathLst>
                  <a:path extrusionOk="0" h="117" w="124">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0" name="Google Shape;1850;p101"/>
              <p:cNvSpPr/>
              <p:nvPr/>
            </p:nvSpPr>
            <p:spPr>
              <a:xfrm>
                <a:off x="7049078" y="8469923"/>
                <a:ext cx="142120" cy="136647"/>
              </a:xfrm>
              <a:custGeom>
                <a:rect b="b" l="l" r="r" t="t"/>
                <a:pathLst>
                  <a:path extrusionOk="0" h="119" w="124">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1" name="Google Shape;1851;p101"/>
              <p:cNvSpPr/>
              <p:nvPr/>
            </p:nvSpPr>
            <p:spPr>
              <a:xfrm>
                <a:off x="5606014" y="8442593"/>
                <a:ext cx="207714" cy="196772"/>
              </a:xfrm>
              <a:custGeom>
                <a:rect b="b" l="l" r="r" t="t"/>
                <a:pathLst>
                  <a:path extrusionOk="0" h="166" w="175">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2" name="Google Shape;1852;p101"/>
              <p:cNvSpPr/>
              <p:nvPr/>
            </p:nvSpPr>
            <p:spPr>
              <a:xfrm>
                <a:off x="6158095" y="8158368"/>
                <a:ext cx="103857" cy="98386"/>
              </a:xfrm>
              <a:custGeom>
                <a:rect b="b" l="l" r="r" t="t"/>
                <a:pathLst>
                  <a:path extrusionOk="0" h="88" w="92">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3" name="Google Shape;1853;p101"/>
              <p:cNvSpPr/>
              <p:nvPr/>
            </p:nvSpPr>
            <p:spPr>
              <a:xfrm>
                <a:off x="6633650" y="7764824"/>
                <a:ext cx="327969" cy="317021"/>
              </a:xfrm>
              <a:custGeom>
                <a:rect b="b" l="l" r="r" t="t"/>
                <a:pathLst>
                  <a:path extrusionOk="0" h="263" w="275">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854" name="Google Shape;1854;p101"/>
            <p:cNvGrpSpPr/>
            <p:nvPr/>
          </p:nvGrpSpPr>
          <p:grpSpPr>
            <a:xfrm>
              <a:off x="6010509" y="4578218"/>
              <a:ext cx="880050" cy="901870"/>
              <a:chOff x="6010509" y="4578218"/>
              <a:chExt cx="880050" cy="901870"/>
            </a:xfrm>
          </p:grpSpPr>
          <p:sp>
            <p:nvSpPr>
              <p:cNvPr id="1855" name="Google Shape;1855;p101"/>
              <p:cNvSpPr/>
              <p:nvPr/>
            </p:nvSpPr>
            <p:spPr>
              <a:xfrm>
                <a:off x="6480598" y="5195862"/>
                <a:ext cx="295172" cy="284226"/>
              </a:xfrm>
              <a:custGeom>
                <a:rect b="b" l="l" r="r" t="t"/>
                <a:pathLst>
                  <a:path extrusionOk="0" h="237" w="24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6" name="Google Shape;1856;p101"/>
              <p:cNvSpPr/>
              <p:nvPr/>
            </p:nvSpPr>
            <p:spPr>
              <a:xfrm>
                <a:off x="6010509" y="4687536"/>
                <a:ext cx="393563" cy="377146"/>
              </a:xfrm>
              <a:custGeom>
                <a:rect b="b" l="l" r="r" t="t"/>
                <a:pathLst>
                  <a:path extrusionOk="0" h="312" w="325">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57" name="Google Shape;1857;p101"/>
              <p:cNvSpPr/>
              <p:nvPr/>
            </p:nvSpPr>
            <p:spPr>
              <a:xfrm>
                <a:off x="6666447" y="4578218"/>
                <a:ext cx="224112" cy="213169"/>
              </a:xfrm>
              <a:custGeom>
                <a:rect b="b" l="l" r="r" t="t"/>
                <a:pathLst>
                  <a:path extrusionOk="0" h="183" w="190">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858" name="Google Shape;1858;p101"/>
          <p:cNvGrpSpPr/>
          <p:nvPr/>
        </p:nvGrpSpPr>
        <p:grpSpPr>
          <a:xfrm>
            <a:off x="1316171" y="2055745"/>
            <a:ext cx="1673768" cy="2731280"/>
            <a:chOff x="5048467" y="4578218"/>
            <a:chExt cx="2858796" cy="4361770"/>
          </a:xfrm>
        </p:grpSpPr>
        <p:sp>
          <p:nvSpPr>
            <p:cNvPr id="1859" name="Google Shape;1859;p101"/>
            <p:cNvSpPr/>
            <p:nvPr/>
          </p:nvSpPr>
          <p:spPr>
            <a:xfrm>
              <a:off x="5048467" y="5747916"/>
              <a:ext cx="2858796" cy="3192072"/>
            </a:xfrm>
            <a:custGeom>
              <a:rect b="b" l="l" r="r" t="t"/>
              <a:pathLst>
                <a:path extrusionOk="0" h="2586" w="2314">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0" name="Google Shape;1860;p101"/>
            <p:cNvSpPr/>
            <p:nvPr/>
          </p:nvSpPr>
          <p:spPr>
            <a:xfrm>
              <a:off x="5239782" y="7251032"/>
              <a:ext cx="2503496" cy="1585104"/>
            </a:xfrm>
            <a:custGeom>
              <a:rect b="b" l="l" r="r" t="t"/>
              <a:pathLst>
                <a:path extrusionOk="0" h="1287" w="202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861" name="Google Shape;1861;p101"/>
            <p:cNvGrpSpPr/>
            <p:nvPr/>
          </p:nvGrpSpPr>
          <p:grpSpPr>
            <a:xfrm>
              <a:off x="5606014" y="7584450"/>
              <a:ext cx="1585184" cy="1054915"/>
              <a:chOff x="5606014" y="7584450"/>
              <a:chExt cx="1585184" cy="1054915"/>
            </a:xfrm>
          </p:grpSpPr>
          <p:sp>
            <p:nvSpPr>
              <p:cNvPr id="1862" name="Google Shape;1862;p101"/>
              <p:cNvSpPr/>
              <p:nvPr/>
            </p:nvSpPr>
            <p:spPr>
              <a:xfrm>
                <a:off x="6229155" y="7584450"/>
                <a:ext cx="142120" cy="136647"/>
              </a:xfrm>
              <a:custGeom>
                <a:rect b="b" l="l" r="r" t="t"/>
                <a:pathLst>
                  <a:path extrusionOk="0" h="117" w="124">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3" name="Google Shape;1863;p101"/>
              <p:cNvSpPr/>
              <p:nvPr/>
            </p:nvSpPr>
            <p:spPr>
              <a:xfrm>
                <a:off x="7049078" y="8469923"/>
                <a:ext cx="142120" cy="136647"/>
              </a:xfrm>
              <a:custGeom>
                <a:rect b="b" l="l" r="r" t="t"/>
                <a:pathLst>
                  <a:path extrusionOk="0" h="119" w="124">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4" name="Google Shape;1864;p101"/>
              <p:cNvSpPr/>
              <p:nvPr/>
            </p:nvSpPr>
            <p:spPr>
              <a:xfrm>
                <a:off x="5606014" y="8442593"/>
                <a:ext cx="207714" cy="196772"/>
              </a:xfrm>
              <a:custGeom>
                <a:rect b="b" l="l" r="r" t="t"/>
                <a:pathLst>
                  <a:path extrusionOk="0" h="166" w="175">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5" name="Google Shape;1865;p101"/>
              <p:cNvSpPr/>
              <p:nvPr/>
            </p:nvSpPr>
            <p:spPr>
              <a:xfrm>
                <a:off x="6158095" y="8158368"/>
                <a:ext cx="103857" cy="98386"/>
              </a:xfrm>
              <a:custGeom>
                <a:rect b="b" l="l" r="r" t="t"/>
                <a:pathLst>
                  <a:path extrusionOk="0" h="88" w="92">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6" name="Google Shape;1866;p101"/>
              <p:cNvSpPr/>
              <p:nvPr/>
            </p:nvSpPr>
            <p:spPr>
              <a:xfrm>
                <a:off x="6633650" y="7764824"/>
                <a:ext cx="327969" cy="317021"/>
              </a:xfrm>
              <a:custGeom>
                <a:rect b="b" l="l" r="r" t="t"/>
                <a:pathLst>
                  <a:path extrusionOk="0" h="263" w="275">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867" name="Google Shape;1867;p101"/>
            <p:cNvGrpSpPr/>
            <p:nvPr/>
          </p:nvGrpSpPr>
          <p:grpSpPr>
            <a:xfrm>
              <a:off x="6010509" y="4578218"/>
              <a:ext cx="880050" cy="901870"/>
              <a:chOff x="6010509" y="4578218"/>
              <a:chExt cx="880050" cy="901870"/>
            </a:xfrm>
          </p:grpSpPr>
          <p:sp>
            <p:nvSpPr>
              <p:cNvPr id="1868" name="Google Shape;1868;p101"/>
              <p:cNvSpPr/>
              <p:nvPr/>
            </p:nvSpPr>
            <p:spPr>
              <a:xfrm>
                <a:off x="6480598" y="5195862"/>
                <a:ext cx="295172" cy="284226"/>
              </a:xfrm>
              <a:custGeom>
                <a:rect b="b" l="l" r="r" t="t"/>
                <a:pathLst>
                  <a:path extrusionOk="0" h="237" w="24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69" name="Google Shape;1869;p101"/>
              <p:cNvSpPr/>
              <p:nvPr/>
            </p:nvSpPr>
            <p:spPr>
              <a:xfrm>
                <a:off x="6010509" y="4687536"/>
                <a:ext cx="393563" cy="377146"/>
              </a:xfrm>
              <a:custGeom>
                <a:rect b="b" l="l" r="r" t="t"/>
                <a:pathLst>
                  <a:path extrusionOk="0" h="312" w="325">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0" name="Google Shape;1870;p101"/>
              <p:cNvSpPr/>
              <p:nvPr/>
            </p:nvSpPr>
            <p:spPr>
              <a:xfrm>
                <a:off x="6666447" y="4578218"/>
                <a:ext cx="224112" cy="213169"/>
              </a:xfrm>
              <a:custGeom>
                <a:rect b="b" l="l" r="r" t="t"/>
                <a:pathLst>
                  <a:path extrusionOk="0" h="183" w="190">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871" name="Google Shape;1871;p101"/>
          <p:cNvGrpSpPr/>
          <p:nvPr/>
        </p:nvGrpSpPr>
        <p:grpSpPr>
          <a:xfrm>
            <a:off x="8854390" y="2055745"/>
            <a:ext cx="1673768" cy="2731280"/>
            <a:chOff x="5048467" y="4578218"/>
            <a:chExt cx="2858796" cy="4361770"/>
          </a:xfrm>
        </p:grpSpPr>
        <p:sp>
          <p:nvSpPr>
            <p:cNvPr id="1872" name="Google Shape;1872;p101"/>
            <p:cNvSpPr/>
            <p:nvPr/>
          </p:nvSpPr>
          <p:spPr>
            <a:xfrm>
              <a:off x="5048467" y="5747916"/>
              <a:ext cx="2858796" cy="3192072"/>
            </a:xfrm>
            <a:custGeom>
              <a:rect b="b" l="l" r="r" t="t"/>
              <a:pathLst>
                <a:path extrusionOk="0" h="2586" w="2314">
                  <a:moveTo>
                    <a:pt x="2082" y="2585"/>
                  </a:moveTo>
                  <a:lnTo>
                    <a:pt x="2082" y="2585"/>
                  </a:lnTo>
                  <a:cubicBezTo>
                    <a:pt x="232" y="2583"/>
                    <a:pt x="232" y="2583"/>
                    <a:pt x="232" y="2583"/>
                  </a:cubicBezTo>
                  <a:cubicBezTo>
                    <a:pt x="97" y="2583"/>
                    <a:pt x="0" y="2509"/>
                    <a:pt x="0" y="2408"/>
                  </a:cubicBezTo>
                  <a:cubicBezTo>
                    <a:pt x="0" y="2313"/>
                    <a:pt x="43" y="2251"/>
                    <a:pt x="49" y="2242"/>
                  </a:cubicBezTo>
                  <a:cubicBezTo>
                    <a:pt x="806" y="990"/>
                    <a:pt x="806" y="990"/>
                    <a:pt x="806" y="990"/>
                  </a:cubicBezTo>
                  <a:cubicBezTo>
                    <a:pt x="807" y="178"/>
                    <a:pt x="807" y="178"/>
                    <a:pt x="807" y="178"/>
                  </a:cubicBezTo>
                  <a:cubicBezTo>
                    <a:pt x="738" y="110"/>
                    <a:pt x="715" y="65"/>
                    <a:pt x="728" y="32"/>
                  </a:cubicBezTo>
                  <a:cubicBezTo>
                    <a:pt x="731" y="22"/>
                    <a:pt x="747" y="4"/>
                    <a:pt x="785" y="4"/>
                  </a:cubicBezTo>
                  <a:cubicBezTo>
                    <a:pt x="789" y="4"/>
                    <a:pt x="792" y="4"/>
                    <a:pt x="794" y="4"/>
                  </a:cubicBezTo>
                  <a:cubicBezTo>
                    <a:pt x="804" y="2"/>
                    <a:pt x="816" y="0"/>
                    <a:pt x="829" y="0"/>
                  </a:cubicBezTo>
                  <a:cubicBezTo>
                    <a:pt x="851" y="0"/>
                    <a:pt x="872" y="4"/>
                    <a:pt x="878" y="4"/>
                  </a:cubicBezTo>
                  <a:cubicBezTo>
                    <a:pt x="1442" y="4"/>
                    <a:pt x="1442" y="4"/>
                    <a:pt x="1442" y="4"/>
                  </a:cubicBezTo>
                  <a:cubicBezTo>
                    <a:pt x="1449" y="4"/>
                    <a:pt x="1469" y="0"/>
                    <a:pt x="1491" y="0"/>
                  </a:cubicBezTo>
                  <a:cubicBezTo>
                    <a:pt x="1505" y="0"/>
                    <a:pt x="1516" y="2"/>
                    <a:pt x="1525" y="4"/>
                  </a:cubicBezTo>
                  <a:cubicBezTo>
                    <a:pt x="1528" y="4"/>
                    <a:pt x="1532" y="4"/>
                    <a:pt x="1533" y="4"/>
                  </a:cubicBezTo>
                  <a:cubicBezTo>
                    <a:pt x="1574" y="4"/>
                    <a:pt x="1587" y="22"/>
                    <a:pt x="1592" y="34"/>
                  </a:cubicBezTo>
                  <a:cubicBezTo>
                    <a:pt x="1606" y="66"/>
                    <a:pt x="1582" y="110"/>
                    <a:pt x="1513" y="178"/>
                  </a:cubicBezTo>
                  <a:cubicBezTo>
                    <a:pt x="1511" y="990"/>
                    <a:pt x="1511" y="990"/>
                    <a:pt x="1511" y="990"/>
                  </a:cubicBezTo>
                  <a:cubicBezTo>
                    <a:pt x="2264" y="2244"/>
                    <a:pt x="2264" y="2244"/>
                    <a:pt x="2264" y="2244"/>
                  </a:cubicBezTo>
                  <a:cubicBezTo>
                    <a:pt x="2271" y="2254"/>
                    <a:pt x="2313" y="2315"/>
                    <a:pt x="2313" y="2410"/>
                  </a:cubicBezTo>
                  <a:cubicBezTo>
                    <a:pt x="2313" y="2511"/>
                    <a:pt x="2215" y="2585"/>
                    <a:pt x="2082" y="2585"/>
                  </a:cubicBezTo>
                </a:path>
              </a:pathLst>
            </a:cu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3" name="Google Shape;1873;p101"/>
            <p:cNvSpPr/>
            <p:nvPr/>
          </p:nvSpPr>
          <p:spPr>
            <a:xfrm>
              <a:off x="5239782" y="7251032"/>
              <a:ext cx="2503496" cy="1585104"/>
            </a:xfrm>
            <a:custGeom>
              <a:rect b="b" l="l" r="r" t="t"/>
              <a:pathLst>
                <a:path extrusionOk="0" h="1287" w="2027">
                  <a:moveTo>
                    <a:pt x="710" y="0"/>
                  </a:moveTo>
                  <a:lnTo>
                    <a:pt x="710" y="0"/>
                  </a:lnTo>
                  <a:cubicBezTo>
                    <a:pt x="50" y="1013"/>
                    <a:pt x="50" y="1013"/>
                    <a:pt x="50" y="1013"/>
                  </a:cubicBezTo>
                  <a:cubicBezTo>
                    <a:pt x="50" y="1013"/>
                    <a:pt x="0" y="1104"/>
                    <a:pt x="23" y="1172"/>
                  </a:cubicBezTo>
                  <a:cubicBezTo>
                    <a:pt x="47" y="1237"/>
                    <a:pt x="64" y="1280"/>
                    <a:pt x="280" y="1280"/>
                  </a:cubicBezTo>
                  <a:cubicBezTo>
                    <a:pt x="1830" y="1281"/>
                    <a:pt x="1830" y="1281"/>
                    <a:pt x="1830" y="1281"/>
                  </a:cubicBezTo>
                  <a:cubicBezTo>
                    <a:pt x="1830" y="1281"/>
                    <a:pt x="1972" y="1286"/>
                    <a:pt x="1999" y="1178"/>
                  </a:cubicBezTo>
                  <a:cubicBezTo>
                    <a:pt x="2026" y="1070"/>
                    <a:pt x="1983" y="1020"/>
                    <a:pt x="1899" y="891"/>
                  </a:cubicBezTo>
                  <a:cubicBezTo>
                    <a:pt x="1813" y="763"/>
                    <a:pt x="1354" y="0"/>
                    <a:pt x="1354" y="0"/>
                  </a:cubicBezTo>
                  <a:cubicBezTo>
                    <a:pt x="710" y="0"/>
                    <a:pt x="710" y="0"/>
                    <a:pt x="710"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1874" name="Google Shape;1874;p101"/>
            <p:cNvGrpSpPr/>
            <p:nvPr/>
          </p:nvGrpSpPr>
          <p:grpSpPr>
            <a:xfrm>
              <a:off x="5606014" y="7584450"/>
              <a:ext cx="1585184" cy="1054915"/>
              <a:chOff x="5606014" y="7584450"/>
              <a:chExt cx="1585184" cy="1054915"/>
            </a:xfrm>
          </p:grpSpPr>
          <p:sp>
            <p:nvSpPr>
              <p:cNvPr id="1875" name="Google Shape;1875;p101"/>
              <p:cNvSpPr/>
              <p:nvPr/>
            </p:nvSpPr>
            <p:spPr>
              <a:xfrm>
                <a:off x="6229155" y="7584450"/>
                <a:ext cx="142120" cy="136647"/>
              </a:xfrm>
              <a:custGeom>
                <a:rect b="b" l="l" r="r" t="t"/>
                <a:pathLst>
                  <a:path extrusionOk="0" h="117" w="124">
                    <a:moveTo>
                      <a:pt x="0" y="59"/>
                    </a:moveTo>
                    <a:lnTo>
                      <a:pt x="0" y="59"/>
                    </a:lnTo>
                    <a:cubicBezTo>
                      <a:pt x="0" y="25"/>
                      <a:pt x="27" y="0"/>
                      <a:pt x="62" y="0"/>
                    </a:cubicBezTo>
                    <a:cubicBezTo>
                      <a:pt x="96" y="0"/>
                      <a:pt x="123" y="25"/>
                      <a:pt x="123" y="59"/>
                    </a:cubicBezTo>
                    <a:cubicBezTo>
                      <a:pt x="123" y="91"/>
                      <a:pt x="96" y="116"/>
                      <a:pt x="62" y="116"/>
                    </a:cubicBezTo>
                    <a:cubicBezTo>
                      <a:pt x="27" y="116"/>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6" name="Google Shape;1876;p101"/>
              <p:cNvSpPr/>
              <p:nvPr/>
            </p:nvSpPr>
            <p:spPr>
              <a:xfrm>
                <a:off x="7049078" y="8469923"/>
                <a:ext cx="142120" cy="136647"/>
              </a:xfrm>
              <a:custGeom>
                <a:rect b="b" l="l" r="r" t="t"/>
                <a:pathLst>
                  <a:path extrusionOk="0" h="119" w="124">
                    <a:moveTo>
                      <a:pt x="0" y="59"/>
                    </a:moveTo>
                    <a:lnTo>
                      <a:pt x="0" y="59"/>
                    </a:lnTo>
                    <a:cubicBezTo>
                      <a:pt x="0" y="26"/>
                      <a:pt x="27" y="0"/>
                      <a:pt x="61" y="0"/>
                    </a:cubicBezTo>
                    <a:cubicBezTo>
                      <a:pt x="94" y="0"/>
                      <a:pt x="123" y="26"/>
                      <a:pt x="123" y="59"/>
                    </a:cubicBezTo>
                    <a:cubicBezTo>
                      <a:pt x="123" y="91"/>
                      <a:pt x="94" y="118"/>
                      <a:pt x="61" y="118"/>
                    </a:cubicBezTo>
                    <a:cubicBezTo>
                      <a:pt x="27" y="118"/>
                      <a:pt x="0" y="91"/>
                      <a:pt x="0" y="59"/>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7" name="Google Shape;1877;p101"/>
              <p:cNvSpPr/>
              <p:nvPr/>
            </p:nvSpPr>
            <p:spPr>
              <a:xfrm>
                <a:off x="5606014" y="8442593"/>
                <a:ext cx="207714" cy="196772"/>
              </a:xfrm>
              <a:custGeom>
                <a:rect b="b" l="l" r="r" t="t"/>
                <a:pathLst>
                  <a:path extrusionOk="0" h="166" w="175">
                    <a:moveTo>
                      <a:pt x="0" y="82"/>
                    </a:moveTo>
                    <a:lnTo>
                      <a:pt x="0" y="82"/>
                    </a:lnTo>
                    <a:cubicBezTo>
                      <a:pt x="0" y="37"/>
                      <a:pt x="39" y="0"/>
                      <a:pt x="88" y="0"/>
                    </a:cubicBezTo>
                    <a:cubicBezTo>
                      <a:pt x="135" y="0"/>
                      <a:pt x="174" y="37"/>
                      <a:pt x="174" y="82"/>
                    </a:cubicBezTo>
                    <a:cubicBezTo>
                      <a:pt x="174" y="128"/>
                      <a:pt x="135" y="165"/>
                      <a:pt x="88" y="165"/>
                    </a:cubicBezTo>
                    <a:cubicBezTo>
                      <a:pt x="39" y="165"/>
                      <a:pt x="0" y="128"/>
                      <a:pt x="0" y="82"/>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8" name="Google Shape;1878;p101"/>
              <p:cNvSpPr/>
              <p:nvPr/>
            </p:nvSpPr>
            <p:spPr>
              <a:xfrm>
                <a:off x="6158095" y="8158368"/>
                <a:ext cx="103857" cy="98386"/>
              </a:xfrm>
              <a:custGeom>
                <a:rect b="b" l="l" r="r" t="t"/>
                <a:pathLst>
                  <a:path extrusionOk="0" h="88" w="92">
                    <a:moveTo>
                      <a:pt x="0" y="44"/>
                    </a:moveTo>
                    <a:lnTo>
                      <a:pt x="0" y="44"/>
                    </a:lnTo>
                    <a:cubicBezTo>
                      <a:pt x="0" y="18"/>
                      <a:pt x="20" y="0"/>
                      <a:pt x="46" y="0"/>
                    </a:cubicBezTo>
                    <a:cubicBezTo>
                      <a:pt x="71" y="0"/>
                      <a:pt x="91" y="18"/>
                      <a:pt x="91" y="44"/>
                    </a:cubicBezTo>
                    <a:cubicBezTo>
                      <a:pt x="91" y="67"/>
                      <a:pt x="71" y="87"/>
                      <a:pt x="46" y="87"/>
                    </a:cubicBezTo>
                    <a:cubicBezTo>
                      <a:pt x="20" y="87"/>
                      <a:pt x="0" y="67"/>
                      <a:pt x="0" y="44"/>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79" name="Google Shape;1879;p101"/>
              <p:cNvSpPr/>
              <p:nvPr/>
            </p:nvSpPr>
            <p:spPr>
              <a:xfrm>
                <a:off x="6633650" y="7764824"/>
                <a:ext cx="327969" cy="317021"/>
              </a:xfrm>
              <a:custGeom>
                <a:rect b="b" l="l" r="r" t="t"/>
                <a:pathLst>
                  <a:path extrusionOk="0" h="263" w="275">
                    <a:moveTo>
                      <a:pt x="0" y="130"/>
                    </a:moveTo>
                    <a:lnTo>
                      <a:pt x="0" y="130"/>
                    </a:lnTo>
                    <a:cubicBezTo>
                      <a:pt x="0" y="57"/>
                      <a:pt x="61" y="0"/>
                      <a:pt x="137" y="0"/>
                    </a:cubicBezTo>
                    <a:cubicBezTo>
                      <a:pt x="213" y="0"/>
                      <a:pt x="274" y="57"/>
                      <a:pt x="274" y="130"/>
                    </a:cubicBezTo>
                    <a:cubicBezTo>
                      <a:pt x="274" y="202"/>
                      <a:pt x="213" y="262"/>
                      <a:pt x="137" y="262"/>
                    </a:cubicBezTo>
                    <a:cubicBezTo>
                      <a:pt x="61" y="262"/>
                      <a:pt x="0" y="202"/>
                      <a:pt x="0" y="130"/>
                    </a:cubicBezTo>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880" name="Google Shape;1880;p101"/>
            <p:cNvGrpSpPr/>
            <p:nvPr/>
          </p:nvGrpSpPr>
          <p:grpSpPr>
            <a:xfrm>
              <a:off x="6010509" y="4578218"/>
              <a:ext cx="880050" cy="901870"/>
              <a:chOff x="6010509" y="4578218"/>
              <a:chExt cx="880050" cy="901870"/>
            </a:xfrm>
          </p:grpSpPr>
          <p:sp>
            <p:nvSpPr>
              <p:cNvPr id="1881" name="Google Shape;1881;p101"/>
              <p:cNvSpPr/>
              <p:nvPr/>
            </p:nvSpPr>
            <p:spPr>
              <a:xfrm>
                <a:off x="6480598" y="5195862"/>
                <a:ext cx="295172" cy="284226"/>
              </a:xfrm>
              <a:custGeom>
                <a:rect b="b" l="l" r="r" t="t"/>
                <a:pathLst>
                  <a:path extrusionOk="0" h="237" w="247">
                    <a:moveTo>
                      <a:pt x="0" y="118"/>
                    </a:moveTo>
                    <a:lnTo>
                      <a:pt x="0" y="118"/>
                    </a:lnTo>
                    <a:cubicBezTo>
                      <a:pt x="0" y="54"/>
                      <a:pt x="56" y="0"/>
                      <a:pt x="123" y="0"/>
                    </a:cubicBezTo>
                    <a:cubicBezTo>
                      <a:pt x="191" y="0"/>
                      <a:pt x="246" y="54"/>
                      <a:pt x="246" y="118"/>
                    </a:cubicBezTo>
                    <a:cubicBezTo>
                      <a:pt x="246" y="184"/>
                      <a:pt x="191" y="236"/>
                      <a:pt x="123" y="236"/>
                    </a:cubicBezTo>
                    <a:cubicBezTo>
                      <a:pt x="56" y="236"/>
                      <a:pt x="0" y="184"/>
                      <a:pt x="0" y="118"/>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82" name="Google Shape;1882;p101"/>
              <p:cNvSpPr/>
              <p:nvPr/>
            </p:nvSpPr>
            <p:spPr>
              <a:xfrm>
                <a:off x="6010509" y="4687536"/>
                <a:ext cx="393563" cy="377146"/>
              </a:xfrm>
              <a:custGeom>
                <a:rect b="b" l="l" r="r" t="t"/>
                <a:pathLst>
                  <a:path extrusionOk="0" h="312" w="325">
                    <a:moveTo>
                      <a:pt x="0" y="155"/>
                    </a:moveTo>
                    <a:lnTo>
                      <a:pt x="0" y="155"/>
                    </a:lnTo>
                    <a:cubicBezTo>
                      <a:pt x="0" y="69"/>
                      <a:pt x="72" y="0"/>
                      <a:pt x="162" y="0"/>
                    </a:cubicBezTo>
                    <a:cubicBezTo>
                      <a:pt x="251" y="0"/>
                      <a:pt x="324" y="69"/>
                      <a:pt x="324" y="155"/>
                    </a:cubicBezTo>
                    <a:cubicBezTo>
                      <a:pt x="324" y="242"/>
                      <a:pt x="251" y="311"/>
                      <a:pt x="162" y="311"/>
                    </a:cubicBezTo>
                    <a:cubicBezTo>
                      <a:pt x="72" y="311"/>
                      <a:pt x="0" y="242"/>
                      <a:pt x="0" y="15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883" name="Google Shape;1883;p101"/>
              <p:cNvSpPr/>
              <p:nvPr/>
            </p:nvSpPr>
            <p:spPr>
              <a:xfrm>
                <a:off x="6666447" y="4578218"/>
                <a:ext cx="224112" cy="213169"/>
              </a:xfrm>
              <a:custGeom>
                <a:rect b="b" l="l" r="r" t="t"/>
                <a:pathLst>
                  <a:path extrusionOk="0" h="183" w="190">
                    <a:moveTo>
                      <a:pt x="0" y="91"/>
                    </a:moveTo>
                    <a:lnTo>
                      <a:pt x="0" y="91"/>
                    </a:lnTo>
                    <a:cubicBezTo>
                      <a:pt x="0" y="41"/>
                      <a:pt x="42" y="0"/>
                      <a:pt x="94" y="0"/>
                    </a:cubicBezTo>
                    <a:cubicBezTo>
                      <a:pt x="147" y="0"/>
                      <a:pt x="189" y="41"/>
                      <a:pt x="189" y="91"/>
                    </a:cubicBezTo>
                    <a:cubicBezTo>
                      <a:pt x="189" y="142"/>
                      <a:pt x="147" y="182"/>
                      <a:pt x="94" y="182"/>
                    </a:cubicBezTo>
                    <a:cubicBezTo>
                      <a:pt x="42" y="182"/>
                      <a:pt x="0" y="142"/>
                      <a:pt x="0" y="91"/>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1884" name="Google Shape;1884;p101"/>
          <p:cNvGrpSpPr/>
          <p:nvPr/>
        </p:nvGrpSpPr>
        <p:grpSpPr>
          <a:xfrm>
            <a:off x="1050740" y="4991186"/>
            <a:ext cx="2079818" cy="988121"/>
            <a:chOff x="1250714" y="3172688"/>
            <a:chExt cx="2079818" cy="988121"/>
          </a:xfrm>
        </p:grpSpPr>
        <p:sp>
          <p:nvSpPr>
            <p:cNvPr id="1885" name="Google Shape;1885;p101"/>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886" name="Google Shape;1886;p10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887" name="Google Shape;1887;p101"/>
          <p:cNvGrpSpPr/>
          <p:nvPr/>
        </p:nvGrpSpPr>
        <p:grpSpPr>
          <a:xfrm>
            <a:off x="3585824" y="4988354"/>
            <a:ext cx="2079818" cy="988121"/>
            <a:chOff x="1250714" y="3172688"/>
            <a:chExt cx="2079818" cy="988121"/>
          </a:xfrm>
        </p:grpSpPr>
        <p:sp>
          <p:nvSpPr>
            <p:cNvPr id="1888" name="Google Shape;1888;p101"/>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889" name="Google Shape;1889;p10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890" name="Google Shape;1890;p101"/>
          <p:cNvGrpSpPr/>
          <p:nvPr/>
        </p:nvGrpSpPr>
        <p:grpSpPr>
          <a:xfrm>
            <a:off x="8659365" y="4991186"/>
            <a:ext cx="2079818" cy="988121"/>
            <a:chOff x="1250714" y="3172688"/>
            <a:chExt cx="2079818" cy="988121"/>
          </a:xfrm>
        </p:grpSpPr>
        <p:sp>
          <p:nvSpPr>
            <p:cNvPr id="1891" name="Google Shape;1891;p101"/>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892" name="Google Shape;1892;p10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1893" name="Google Shape;1893;p101"/>
          <p:cNvGrpSpPr/>
          <p:nvPr/>
        </p:nvGrpSpPr>
        <p:grpSpPr>
          <a:xfrm>
            <a:off x="6250608" y="4988354"/>
            <a:ext cx="2079818" cy="988121"/>
            <a:chOff x="1250714" y="3172688"/>
            <a:chExt cx="2079818" cy="988121"/>
          </a:xfrm>
        </p:grpSpPr>
        <p:sp>
          <p:nvSpPr>
            <p:cNvPr id="1894" name="Google Shape;1894;p101"/>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1895" name="Google Shape;1895;p10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899" name="Shape 1899"/>
        <p:cNvGrpSpPr/>
        <p:nvPr/>
      </p:nvGrpSpPr>
      <p:grpSpPr>
        <a:xfrm>
          <a:off x="0" y="0"/>
          <a:ext cx="0" cy="0"/>
          <a:chOff x="0" y="0"/>
          <a:chExt cx="0" cy="0"/>
        </a:xfrm>
      </p:grpSpPr>
      <p:sp>
        <p:nvSpPr>
          <p:cNvPr id="1900" name="Google Shape;1900;p10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901" name="Google Shape;1901;p10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902" name="Google Shape;1902;p10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903" name="Google Shape;1903;p102"/>
          <p:cNvGrpSpPr/>
          <p:nvPr/>
        </p:nvGrpSpPr>
        <p:grpSpPr>
          <a:xfrm>
            <a:off x="4469658" y="2097739"/>
            <a:ext cx="3478077" cy="3478077"/>
            <a:chOff x="1246" y="697"/>
            <a:chExt cx="2850" cy="2850"/>
          </a:xfrm>
        </p:grpSpPr>
        <p:sp>
          <p:nvSpPr>
            <p:cNvPr id="1904" name="Google Shape;1904;p102"/>
            <p:cNvSpPr/>
            <p:nvPr/>
          </p:nvSpPr>
          <p:spPr>
            <a:xfrm>
              <a:off x="1650" y="2474"/>
              <a:ext cx="335" cy="325"/>
            </a:xfrm>
            <a:custGeom>
              <a:rect b="b" l="l" r="r" t="t"/>
              <a:pathLst>
                <a:path extrusionOk="0" h="74" w="76">
                  <a:moveTo>
                    <a:pt x="7" y="27"/>
                  </a:moveTo>
                  <a:cubicBezTo>
                    <a:pt x="8" y="30"/>
                    <a:pt x="10" y="33"/>
                    <a:pt x="11" y="35"/>
                  </a:cubicBezTo>
                  <a:cubicBezTo>
                    <a:pt x="16" y="46"/>
                    <a:pt x="22" y="55"/>
                    <a:pt x="27" y="65"/>
                  </a:cubicBezTo>
                  <a:cubicBezTo>
                    <a:pt x="29" y="68"/>
                    <a:pt x="31" y="71"/>
                    <a:pt x="33" y="74"/>
                  </a:cubicBezTo>
                  <a:cubicBezTo>
                    <a:pt x="61" y="57"/>
                    <a:pt x="76" y="31"/>
                    <a:pt x="67" y="15"/>
                  </a:cubicBezTo>
                  <a:cubicBezTo>
                    <a:pt x="58" y="0"/>
                    <a:pt x="29" y="0"/>
                    <a:pt x="0" y="15"/>
                  </a:cubicBezTo>
                  <a:cubicBezTo>
                    <a:pt x="2" y="19"/>
                    <a:pt x="5" y="23"/>
                    <a:pt x="7" y="27"/>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05" name="Google Shape;1905;p102"/>
            <p:cNvSpPr/>
            <p:nvPr/>
          </p:nvSpPr>
          <p:spPr>
            <a:xfrm>
              <a:off x="1650" y="2901"/>
              <a:ext cx="291" cy="312"/>
            </a:xfrm>
            <a:custGeom>
              <a:rect b="b" l="l" r="r" t="t"/>
              <a:pathLst>
                <a:path extrusionOk="0" h="71" w="66">
                  <a:moveTo>
                    <a:pt x="56" y="35"/>
                  </a:moveTo>
                  <a:cubicBezTo>
                    <a:pt x="42" y="26"/>
                    <a:pt x="25" y="14"/>
                    <a:pt x="13" y="0"/>
                  </a:cubicBezTo>
                  <a:cubicBezTo>
                    <a:pt x="0" y="28"/>
                    <a:pt x="1" y="55"/>
                    <a:pt x="16" y="63"/>
                  </a:cubicBezTo>
                  <a:cubicBezTo>
                    <a:pt x="29" y="71"/>
                    <a:pt x="49" y="61"/>
                    <a:pt x="66" y="41"/>
                  </a:cubicBezTo>
                  <a:cubicBezTo>
                    <a:pt x="62" y="39"/>
                    <a:pt x="59" y="37"/>
                    <a:pt x="56" y="35"/>
                  </a:cubicBez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06" name="Google Shape;1906;p102"/>
            <p:cNvSpPr/>
            <p:nvPr/>
          </p:nvSpPr>
          <p:spPr>
            <a:xfrm>
              <a:off x="1584" y="1106"/>
              <a:ext cx="308" cy="286"/>
            </a:xfrm>
            <a:custGeom>
              <a:rect b="b" l="l" r="r" t="t"/>
              <a:pathLst>
                <a:path extrusionOk="0" h="65" w="70">
                  <a:moveTo>
                    <a:pt x="36" y="55"/>
                  </a:moveTo>
                  <a:cubicBezTo>
                    <a:pt x="45" y="41"/>
                    <a:pt x="56" y="24"/>
                    <a:pt x="70" y="12"/>
                  </a:cubicBezTo>
                  <a:cubicBezTo>
                    <a:pt x="43" y="0"/>
                    <a:pt x="16" y="0"/>
                    <a:pt x="7" y="15"/>
                  </a:cubicBezTo>
                  <a:cubicBezTo>
                    <a:pt x="0" y="28"/>
                    <a:pt x="10" y="49"/>
                    <a:pt x="30" y="65"/>
                  </a:cubicBezTo>
                  <a:cubicBezTo>
                    <a:pt x="32" y="62"/>
                    <a:pt x="34" y="58"/>
                    <a:pt x="36" y="55"/>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07" name="Google Shape;1907;p102"/>
            <p:cNvSpPr/>
            <p:nvPr/>
          </p:nvSpPr>
          <p:spPr>
            <a:xfrm>
              <a:off x="3023" y="2808"/>
              <a:ext cx="325" cy="335"/>
            </a:xfrm>
            <a:custGeom>
              <a:rect b="b" l="l" r="r" t="t"/>
              <a:pathLst>
                <a:path extrusionOk="0" h="76" w="74">
                  <a:moveTo>
                    <a:pt x="27" y="70"/>
                  </a:moveTo>
                  <a:cubicBezTo>
                    <a:pt x="30" y="68"/>
                    <a:pt x="32" y="67"/>
                    <a:pt x="35" y="65"/>
                  </a:cubicBezTo>
                  <a:cubicBezTo>
                    <a:pt x="45" y="60"/>
                    <a:pt x="55" y="55"/>
                    <a:pt x="65" y="50"/>
                  </a:cubicBezTo>
                  <a:cubicBezTo>
                    <a:pt x="68" y="48"/>
                    <a:pt x="71" y="45"/>
                    <a:pt x="74" y="43"/>
                  </a:cubicBezTo>
                  <a:cubicBezTo>
                    <a:pt x="56" y="15"/>
                    <a:pt x="31" y="0"/>
                    <a:pt x="15" y="9"/>
                  </a:cubicBezTo>
                  <a:cubicBezTo>
                    <a:pt x="0" y="18"/>
                    <a:pt x="0" y="48"/>
                    <a:pt x="15" y="76"/>
                  </a:cubicBezTo>
                  <a:cubicBezTo>
                    <a:pt x="19" y="74"/>
                    <a:pt x="23" y="72"/>
                    <a:pt x="27" y="70"/>
                  </a:cubicBez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08" name="Google Shape;1908;p102"/>
            <p:cNvSpPr/>
            <p:nvPr/>
          </p:nvSpPr>
          <p:spPr>
            <a:xfrm>
              <a:off x="3357" y="1449"/>
              <a:ext cx="334" cy="326"/>
            </a:xfrm>
            <a:custGeom>
              <a:rect b="b" l="l" r="r" t="t"/>
              <a:pathLst>
                <a:path extrusionOk="0" h="74" w="76">
                  <a:moveTo>
                    <a:pt x="69" y="46"/>
                  </a:moveTo>
                  <a:cubicBezTo>
                    <a:pt x="68" y="44"/>
                    <a:pt x="66" y="41"/>
                    <a:pt x="65" y="38"/>
                  </a:cubicBezTo>
                  <a:cubicBezTo>
                    <a:pt x="60" y="28"/>
                    <a:pt x="54" y="19"/>
                    <a:pt x="49" y="9"/>
                  </a:cubicBezTo>
                  <a:cubicBezTo>
                    <a:pt x="47" y="6"/>
                    <a:pt x="45" y="3"/>
                    <a:pt x="43" y="0"/>
                  </a:cubicBezTo>
                  <a:cubicBezTo>
                    <a:pt x="15" y="17"/>
                    <a:pt x="0" y="43"/>
                    <a:pt x="9" y="58"/>
                  </a:cubicBezTo>
                  <a:cubicBezTo>
                    <a:pt x="18" y="74"/>
                    <a:pt x="47" y="74"/>
                    <a:pt x="76" y="59"/>
                  </a:cubicBezTo>
                  <a:cubicBezTo>
                    <a:pt x="74" y="55"/>
                    <a:pt x="71" y="51"/>
                    <a:pt x="69" y="46"/>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09" name="Google Shape;1909;p102"/>
            <p:cNvSpPr/>
            <p:nvPr/>
          </p:nvSpPr>
          <p:spPr>
            <a:xfrm>
              <a:off x="3449" y="2852"/>
              <a:ext cx="312" cy="291"/>
            </a:xfrm>
            <a:custGeom>
              <a:rect b="b" l="l" r="r" t="t"/>
              <a:pathLst>
                <a:path extrusionOk="0" h="66" w="71">
                  <a:moveTo>
                    <a:pt x="34" y="11"/>
                  </a:moveTo>
                  <a:cubicBezTo>
                    <a:pt x="25" y="25"/>
                    <a:pt x="14" y="42"/>
                    <a:pt x="0" y="53"/>
                  </a:cubicBezTo>
                  <a:cubicBezTo>
                    <a:pt x="27" y="66"/>
                    <a:pt x="54" y="66"/>
                    <a:pt x="63" y="51"/>
                  </a:cubicBezTo>
                  <a:cubicBezTo>
                    <a:pt x="71" y="38"/>
                    <a:pt x="61" y="17"/>
                    <a:pt x="40" y="0"/>
                  </a:cubicBezTo>
                  <a:cubicBezTo>
                    <a:pt x="38" y="4"/>
                    <a:pt x="36" y="8"/>
                    <a:pt x="34" y="11"/>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0" name="Google Shape;1910;p102"/>
            <p:cNvSpPr/>
            <p:nvPr/>
          </p:nvSpPr>
          <p:spPr>
            <a:xfrm>
              <a:off x="2017" y="1126"/>
              <a:ext cx="330" cy="338"/>
            </a:xfrm>
            <a:custGeom>
              <a:rect b="b" l="l" r="r" t="t"/>
              <a:pathLst>
                <a:path extrusionOk="0" h="77" w="75">
                  <a:moveTo>
                    <a:pt x="47" y="7"/>
                  </a:moveTo>
                  <a:cubicBezTo>
                    <a:pt x="45" y="9"/>
                    <a:pt x="42" y="10"/>
                    <a:pt x="39" y="12"/>
                  </a:cubicBezTo>
                  <a:cubicBezTo>
                    <a:pt x="29" y="16"/>
                    <a:pt x="19" y="22"/>
                    <a:pt x="9" y="27"/>
                  </a:cubicBezTo>
                  <a:cubicBezTo>
                    <a:pt x="6" y="29"/>
                    <a:pt x="3" y="31"/>
                    <a:pt x="0" y="34"/>
                  </a:cubicBezTo>
                  <a:cubicBezTo>
                    <a:pt x="18" y="62"/>
                    <a:pt x="44" y="77"/>
                    <a:pt x="59" y="68"/>
                  </a:cubicBezTo>
                  <a:cubicBezTo>
                    <a:pt x="75" y="59"/>
                    <a:pt x="74" y="29"/>
                    <a:pt x="59" y="0"/>
                  </a:cubicBezTo>
                  <a:cubicBezTo>
                    <a:pt x="55" y="3"/>
                    <a:pt x="51" y="5"/>
                    <a:pt x="47" y="7"/>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1" name="Google Shape;1911;p102"/>
            <p:cNvSpPr/>
            <p:nvPr/>
          </p:nvSpPr>
          <p:spPr>
            <a:xfrm>
              <a:off x="3401" y="1053"/>
              <a:ext cx="290" cy="308"/>
            </a:xfrm>
            <a:custGeom>
              <a:rect b="b" l="l" r="r" t="t"/>
              <a:pathLst>
                <a:path extrusionOk="0" h="70" w="66">
                  <a:moveTo>
                    <a:pt x="10" y="36"/>
                  </a:moveTo>
                  <a:cubicBezTo>
                    <a:pt x="24" y="45"/>
                    <a:pt x="41" y="56"/>
                    <a:pt x="53" y="70"/>
                  </a:cubicBezTo>
                  <a:cubicBezTo>
                    <a:pt x="66" y="43"/>
                    <a:pt x="65" y="16"/>
                    <a:pt x="51" y="8"/>
                  </a:cubicBezTo>
                  <a:cubicBezTo>
                    <a:pt x="37" y="0"/>
                    <a:pt x="17" y="10"/>
                    <a:pt x="0" y="30"/>
                  </a:cubicBezTo>
                  <a:cubicBezTo>
                    <a:pt x="4" y="32"/>
                    <a:pt x="7" y="34"/>
                    <a:pt x="10" y="36"/>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2" name="Google Shape;1912;p102"/>
            <p:cNvSpPr/>
            <p:nvPr/>
          </p:nvSpPr>
          <p:spPr>
            <a:xfrm>
              <a:off x="1386" y="838"/>
              <a:ext cx="2573" cy="2573"/>
            </a:xfrm>
            <a:custGeom>
              <a:rect b="b" l="l" r="r" t="t"/>
              <a:pathLst>
                <a:path extrusionOk="0" h="585" w="585">
                  <a:moveTo>
                    <a:pt x="292" y="585"/>
                  </a:moveTo>
                  <a:cubicBezTo>
                    <a:pt x="131" y="585"/>
                    <a:pt x="0" y="454"/>
                    <a:pt x="0" y="292"/>
                  </a:cubicBezTo>
                  <a:cubicBezTo>
                    <a:pt x="0" y="131"/>
                    <a:pt x="131" y="0"/>
                    <a:pt x="292" y="0"/>
                  </a:cubicBezTo>
                  <a:cubicBezTo>
                    <a:pt x="453" y="0"/>
                    <a:pt x="585" y="131"/>
                    <a:pt x="585" y="292"/>
                  </a:cubicBezTo>
                  <a:cubicBezTo>
                    <a:pt x="585" y="454"/>
                    <a:pt x="453" y="585"/>
                    <a:pt x="292" y="585"/>
                  </a:cubicBezTo>
                  <a:close/>
                  <a:moveTo>
                    <a:pt x="292" y="78"/>
                  </a:moveTo>
                  <a:cubicBezTo>
                    <a:pt x="174" y="78"/>
                    <a:pt x="78" y="174"/>
                    <a:pt x="78" y="292"/>
                  </a:cubicBezTo>
                  <a:cubicBezTo>
                    <a:pt x="78" y="410"/>
                    <a:pt x="174" y="507"/>
                    <a:pt x="292" y="507"/>
                  </a:cubicBezTo>
                  <a:cubicBezTo>
                    <a:pt x="410" y="507"/>
                    <a:pt x="506" y="410"/>
                    <a:pt x="506" y="292"/>
                  </a:cubicBezTo>
                  <a:cubicBezTo>
                    <a:pt x="506" y="174"/>
                    <a:pt x="410" y="78"/>
                    <a:pt x="292" y="78"/>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3" name="Google Shape;1913;p102"/>
            <p:cNvSpPr/>
            <p:nvPr/>
          </p:nvSpPr>
          <p:spPr>
            <a:xfrm>
              <a:off x="2178" y="697"/>
              <a:ext cx="1447" cy="757"/>
            </a:xfrm>
            <a:custGeom>
              <a:rect b="b" l="l" r="r" t="t"/>
              <a:pathLst>
                <a:path extrusionOk="0" h="172" w="329">
                  <a:moveTo>
                    <a:pt x="17" y="169"/>
                  </a:moveTo>
                  <a:cubicBezTo>
                    <a:pt x="34" y="159"/>
                    <a:pt x="33" y="125"/>
                    <a:pt x="15" y="93"/>
                  </a:cubicBezTo>
                  <a:cubicBezTo>
                    <a:pt x="4" y="73"/>
                    <a:pt x="0" y="51"/>
                    <a:pt x="2" y="36"/>
                  </a:cubicBezTo>
                  <a:cubicBezTo>
                    <a:pt x="4" y="25"/>
                    <a:pt x="11" y="17"/>
                    <a:pt x="21" y="14"/>
                  </a:cubicBezTo>
                  <a:cubicBezTo>
                    <a:pt x="50" y="5"/>
                    <a:pt x="80" y="0"/>
                    <a:pt x="112" y="0"/>
                  </a:cubicBezTo>
                  <a:cubicBezTo>
                    <a:pt x="198" y="0"/>
                    <a:pt x="271" y="32"/>
                    <a:pt x="329" y="90"/>
                  </a:cubicBezTo>
                  <a:cubicBezTo>
                    <a:pt x="313" y="80"/>
                    <a:pt x="285" y="97"/>
                    <a:pt x="268" y="129"/>
                  </a:cubicBezTo>
                  <a:cubicBezTo>
                    <a:pt x="256" y="152"/>
                    <a:pt x="238" y="168"/>
                    <a:pt x="223" y="171"/>
                  </a:cubicBezTo>
                  <a:cubicBezTo>
                    <a:pt x="217" y="172"/>
                    <a:pt x="211" y="171"/>
                    <a:pt x="206" y="168"/>
                  </a:cubicBezTo>
                  <a:cubicBezTo>
                    <a:pt x="178" y="151"/>
                    <a:pt x="146" y="142"/>
                    <a:pt x="112" y="142"/>
                  </a:cubicBezTo>
                  <a:cubicBezTo>
                    <a:pt x="78" y="142"/>
                    <a:pt x="45" y="152"/>
                    <a:pt x="17" y="16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4" name="Google Shape;1914;p102"/>
            <p:cNvSpPr/>
            <p:nvPr/>
          </p:nvSpPr>
          <p:spPr>
            <a:xfrm>
              <a:off x="1246" y="1172"/>
              <a:ext cx="717" cy="1447"/>
            </a:xfrm>
            <a:custGeom>
              <a:rect b="b" l="l" r="r" t="t"/>
              <a:pathLst>
                <a:path extrusionOk="0" h="329" w="163">
                  <a:moveTo>
                    <a:pt x="159" y="311"/>
                  </a:moveTo>
                  <a:cubicBezTo>
                    <a:pt x="150" y="295"/>
                    <a:pt x="118" y="296"/>
                    <a:pt x="88" y="314"/>
                  </a:cubicBezTo>
                  <a:cubicBezTo>
                    <a:pt x="69" y="325"/>
                    <a:pt x="48" y="329"/>
                    <a:pt x="33" y="327"/>
                  </a:cubicBezTo>
                  <a:cubicBezTo>
                    <a:pt x="24" y="325"/>
                    <a:pt x="16" y="318"/>
                    <a:pt x="13" y="308"/>
                  </a:cubicBezTo>
                  <a:cubicBezTo>
                    <a:pt x="5" y="279"/>
                    <a:pt x="0" y="248"/>
                    <a:pt x="0" y="216"/>
                  </a:cubicBezTo>
                  <a:cubicBezTo>
                    <a:pt x="0" y="131"/>
                    <a:pt x="30" y="58"/>
                    <a:pt x="84" y="0"/>
                  </a:cubicBezTo>
                  <a:cubicBezTo>
                    <a:pt x="75" y="16"/>
                    <a:pt x="92" y="43"/>
                    <a:pt x="122" y="60"/>
                  </a:cubicBezTo>
                  <a:cubicBezTo>
                    <a:pt x="144" y="73"/>
                    <a:pt x="158" y="91"/>
                    <a:pt x="161" y="106"/>
                  </a:cubicBezTo>
                  <a:cubicBezTo>
                    <a:pt x="163" y="112"/>
                    <a:pt x="161" y="118"/>
                    <a:pt x="158" y="123"/>
                  </a:cubicBezTo>
                  <a:cubicBezTo>
                    <a:pt x="143" y="151"/>
                    <a:pt x="134" y="182"/>
                    <a:pt x="134" y="216"/>
                  </a:cubicBezTo>
                  <a:cubicBezTo>
                    <a:pt x="134" y="251"/>
                    <a:pt x="143" y="283"/>
                    <a:pt x="159" y="31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5" name="Google Shape;1915;p102"/>
            <p:cNvSpPr/>
            <p:nvPr/>
          </p:nvSpPr>
          <p:spPr>
            <a:xfrm>
              <a:off x="1716" y="2835"/>
              <a:ext cx="1452" cy="712"/>
            </a:xfrm>
            <a:custGeom>
              <a:rect b="b" l="l" r="r" t="t"/>
              <a:pathLst>
                <a:path extrusionOk="0" h="162" w="330">
                  <a:moveTo>
                    <a:pt x="312" y="3"/>
                  </a:moveTo>
                  <a:cubicBezTo>
                    <a:pt x="296" y="12"/>
                    <a:pt x="297" y="44"/>
                    <a:pt x="314" y="75"/>
                  </a:cubicBezTo>
                  <a:cubicBezTo>
                    <a:pt x="325" y="94"/>
                    <a:pt x="330" y="115"/>
                    <a:pt x="327" y="129"/>
                  </a:cubicBezTo>
                  <a:cubicBezTo>
                    <a:pt x="326" y="139"/>
                    <a:pt x="318" y="146"/>
                    <a:pt x="309" y="149"/>
                  </a:cubicBezTo>
                  <a:cubicBezTo>
                    <a:pt x="280" y="158"/>
                    <a:pt x="249" y="162"/>
                    <a:pt x="217" y="162"/>
                  </a:cubicBezTo>
                  <a:cubicBezTo>
                    <a:pt x="132" y="162"/>
                    <a:pt x="58" y="132"/>
                    <a:pt x="0" y="78"/>
                  </a:cubicBezTo>
                  <a:cubicBezTo>
                    <a:pt x="17" y="87"/>
                    <a:pt x="44" y="71"/>
                    <a:pt x="61" y="41"/>
                  </a:cubicBezTo>
                  <a:cubicBezTo>
                    <a:pt x="74" y="19"/>
                    <a:pt x="91" y="4"/>
                    <a:pt x="106" y="1"/>
                  </a:cubicBezTo>
                  <a:cubicBezTo>
                    <a:pt x="112" y="0"/>
                    <a:pt x="118" y="1"/>
                    <a:pt x="124" y="4"/>
                  </a:cubicBezTo>
                  <a:cubicBezTo>
                    <a:pt x="151" y="20"/>
                    <a:pt x="183" y="29"/>
                    <a:pt x="217" y="29"/>
                  </a:cubicBezTo>
                  <a:cubicBezTo>
                    <a:pt x="252" y="29"/>
                    <a:pt x="284" y="19"/>
                    <a:pt x="312" y="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6" name="Google Shape;1916;p102"/>
            <p:cNvSpPr/>
            <p:nvPr/>
          </p:nvSpPr>
          <p:spPr>
            <a:xfrm>
              <a:off x="3383" y="1630"/>
              <a:ext cx="713" cy="1447"/>
            </a:xfrm>
            <a:custGeom>
              <a:rect b="b" l="l" r="r" t="t"/>
              <a:pathLst>
                <a:path extrusionOk="0" h="329" w="162">
                  <a:moveTo>
                    <a:pt x="3" y="17"/>
                  </a:moveTo>
                  <a:cubicBezTo>
                    <a:pt x="12" y="34"/>
                    <a:pt x="44" y="33"/>
                    <a:pt x="74" y="15"/>
                  </a:cubicBezTo>
                  <a:cubicBezTo>
                    <a:pt x="94" y="4"/>
                    <a:pt x="114" y="0"/>
                    <a:pt x="129" y="2"/>
                  </a:cubicBezTo>
                  <a:cubicBezTo>
                    <a:pt x="138" y="4"/>
                    <a:pt x="146" y="11"/>
                    <a:pt x="149" y="20"/>
                  </a:cubicBezTo>
                  <a:cubicBezTo>
                    <a:pt x="157" y="50"/>
                    <a:pt x="162" y="80"/>
                    <a:pt x="162" y="112"/>
                  </a:cubicBezTo>
                  <a:cubicBezTo>
                    <a:pt x="162" y="198"/>
                    <a:pt x="132" y="271"/>
                    <a:pt x="78" y="329"/>
                  </a:cubicBezTo>
                  <a:cubicBezTo>
                    <a:pt x="87" y="313"/>
                    <a:pt x="70" y="286"/>
                    <a:pt x="40" y="268"/>
                  </a:cubicBezTo>
                  <a:cubicBezTo>
                    <a:pt x="19" y="256"/>
                    <a:pt x="4" y="238"/>
                    <a:pt x="1" y="223"/>
                  </a:cubicBezTo>
                  <a:cubicBezTo>
                    <a:pt x="0" y="217"/>
                    <a:pt x="1" y="211"/>
                    <a:pt x="4" y="206"/>
                  </a:cubicBezTo>
                  <a:cubicBezTo>
                    <a:pt x="19" y="178"/>
                    <a:pt x="28" y="146"/>
                    <a:pt x="28" y="112"/>
                  </a:cubicBezTo>
                  <a:cubicBezTo>
                    <a:pt x="28" y="78"/>
                    <a:pt x="19" y="45"/>
                    <a:pt x="3"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917" name="Google Shape;1917;p102"/>
          <p:cNvGrpSpPr/>
          <p:nvPr/>
        </p:nvGrpSpPr>
        <p:grpSpPr>
          <a:xfrm>
            <a:off x="4818827" y="2460206"/>
            <a:ext cx="2757772" cy="2757772"/>
            <a:chOff x="3717880" y="1748073"/>
            <a:chExt cx="2256359" cy="2256359"/>
          </a:xfrm>
        </p:grpSpPr>
        <p:sp>
          <p:nvSpPr>
            <p:cNvPr id="1918" name="Google Shape;1918;p102"/>
            <p:cNvSpPr/>
            <p:nvPr/>
          </p:nvSpPr>
          <p:spPr>
            <a:xfrm flipH="1" rot="2101201">
              <a:off x="4036060" y="2066253"/>
              <a:ext cx="1620000" cy="1620000"/>
            </a:xfrm>
            <a:prstGeom prst="ellipse">
              <a:avLst/>
            </a:prstGeom>
            <a:gradFill>
              <a:gsLst>
                <a:gs pos="0">
                  <a:srgbClr val="D8D8D8"/>
                </a:gs>
                <a:gs pos="100000">
                  <a:schemeClr val="lt1"/>
                </a:gs>
              </a:gsLst>
              <a:lin ang="0" scaled="0"/>
            </a:gradFill>
            <a:ln>
              <a:noFill/>
            </a:ln>
            <a:effectLst>
              <a:outerShdw blurRad="469900" rotWithShape="0" algn="r" dir="108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19" name="Google Shape;1919;p102"/>
            <p:cNvSpPr/>
            <p:nvPr/>
          </p:nvSpPr>
          <p:spPr>
            <a:xfrm flipH="1" rot="2101201">
              <a:off x="4167087" y="2195775"/>
              <a:ext cx="1368000" cy="1368000"/>
            </a:xfrm>
            <a:prstGeom prst="ellipse">
              <a:avLst/>
            </a:prstGeom>
            <a:gradFill>
              <a:gsLst>
                <a:gs pos="0">
                  <a:srgbClr val="D8D8D8"/>
                </a:gs>
                <a:gs pos="100000">
                  <a:schemeClr val="lt1"/>
                </a:gs>
              </a:gsLst>
              <a:lin ang="5400000" scaled="0"/>
            </a:gradFill>
            <a:ln>
              <a:noFill/>
            </a:ln>
            <a:effectLst>
              <a:outerShdw blurRad="469900" rotWithShape="0" algn="r" dir="10800000"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920" name="Google Shape;1920;p102"/>
          <p:cNvGrpSpPr/>
          <p:nvPr/>
        </p:nvGrpSpPr>
        <p:grpSpPr>
          <a:xfrm>
            <a:off x="2148345" y="3050490"/>
            <a:ext cx="2577213" cy="316190"/>
            <a:chOff x="1582038" y="2697524"/>
            <a:chExt cx="2577213" cy="316190"/>
          </a:xfrm>
        </p:grpSpPr>
        <p:cxnSp>
          <p:nvCxnSpPr>
            <p:cNvPr id="1921" name="Google Shape;1921;p102"/>
            <p:cNvCxnSpPr/>
            <p:nvPr/>
          </p:nvCxnSpPr>
          <p:spPr>
            <a:xfrm rot="10800000">
              <a:off x="3661285" y="2697524"/>
              <a:ext cx="497966" cy="316190"/>
            </a:xfrm>
            <a:prstGeom prst="straightConnector1">
              <a:avLst/>
            </a:prstGeom>
            <a:noFill/>
            <a:ln cap="flat" cmpd="sng" w="9525">
              <a:solidFill>
                <a:srgbClr val="BFBFBF"/>
              </a:solidFill>
              <a:prstDash val="solid"/>
              <a:miter lim="800000"/>
              <a:headEnd len="sm" w="sm" type="none"/>
              <a:tailEnd len="sm" w="sm" type="none"/>
            </a:ln>
          </p:spPr>
        </p:cxnSp>
        <p:cxnSp>
          <p:nvCxnSpPr>
            <p:cNvPr id="1922" name="Google Shape;1922;p102"/>
            <p:cNvCxnSpPr/>
            <p:nvPr/>
          </p:nvCxnSpPr>
          <p:spPr>
            <a:xfrm rot="10800000">
              <a:off x="1582038" y="2697524"/>
              <a:ext cx="2079249" cy="0"/>
            </a:xfrm>
            <a:prstGeom prst="straightConnector1">
              <a:avLst/>
            </a:prstGeom>
            <a:noFill/>
            <a:ln cap="flat" cmpd="sng" w="9525">
              <a:solidFill>
                <a:srgbClr val="BFBFBF"/>
              </a:solidFill>
              <a:prstDash val="solid"/>
              <a:miter lim="800000"/>
              <a:headEnd len="sm" w="sm" type="none"/>
              <a:tailEnd len="med" w="med" type="oval"/>
            </a:ln>
          </p:spPr>
        </p:cxnSp>
      </p:grpSp>
      <p:grpSp>
        <p:nvGrpSpPr>
          <p:cNvPr id="1923" name="Google Shape;1923;p102"/>
          <p:cNvGrpSpPr/>
          <p:nvPr/>
        </p:nvGrpSpPr>
        <p:grpSpPr>
          <a:xfrm>
            <a:off x="3185089" y="5078393"/>
            <a:ext cx="2493744" cy="316190"/>
            <a:chOff x="1804697" y="4994858"/>
            <a:chExt cx="2493744" cy="316190"/>
          </a:xfrm>
        </p:grpSpPr>
        <p:cxnSp>
          <p:nvCxnSpPr>
            <p:cNvPr id="1924" name="Google Shape;1924;p102"/>
            <p:cNvCxnSpPr/>
            <p:nvPr/>
          </p:nvCxnSpPr>
          <p:spPr>
            <a:xfrm flipH="1">
              <a:off x="3800475" y="4994858"/>
              <a:ext cx="497966" cy="316190"/>
            </a:xfrm>
            <a:prstGeom prst="straightConnector1">
              <a:avLst/>
            </a:prstGeom>
            <a:noFill/>
            <a:ln cap="flat" cmpd="sng" w="9525">
              <a:solidFill>
                <a:srgbClr val="BFBFBF"/>
              </a:solidFill>
              <a:prstDash val="solid"/>
              <a:miter lim="800000"/>
              <a:headEnd len="sm" w="sm" type="none"/>
              <a:tailEnd len="sm" w="sm" type="none"/>
            </a:ln>
          </p:spPr>
        </p:cxnSp>
        <p:cxnSp>
          <p:nvCxnSpPr>
            <p:cNvPr id="1925" name="Google Shape;1925;p102"/>
            <p:cNvCxnSpPr/>
            <p:nvPr/>
          </p:nvCxnSpPr>
          <p:spPr>
            <a:xfrm rot="10800000">
              <a:off x="1804697" y="5311048"/>
              <a:ext cx="1995779" cy="0"/>
            </a:xfrm>
            <a:prstGeom prst="straightConnector1">
              <a:avLst/>
            </a:prstGeom>
            <a:noFill/>
            <a:ln cap="flat" cmpd="sng" w="9525">
              <a:solidFill>
                <a:srgbClr val="BFBFBF"/>
              </a:solidFill>
              <a:prstDash val="solid"/>
              <a:miter lim="800000"/>
              <a:headEnd len="sm" w="sm" type="none"/>
              <a:tailEnd len="med" w="med" type="oval"/>
            </a:ln>
          </p:spPr>
        </p:cxnSp>
      </p:grpSp>
      <p:grpSp>
        <p:nvGrpSpPr>
          <p:cNvPr id="1926" name="Google Shape;1926;p102"/>
          <p:cNvGrpSpPr/>
          <p:nvPr/>
        </p:nvGrpSpPr>
        <p:grpSpPr>
          <a:xfrm>
            <a:off x="6801906" y="2078660"/>
            <a:ext cx="2803259" cy="316190"/>
            <a:chOff x="7528087" y="2680840"/>
            <a:chExt cx="2803259" cy="316190"/>
          </a:xfrm>
        </p:grpSpPr>
        <p:cxnSp>
          <p:nvCxnSpPr>
            <p:cNvPr id="1927" name="Google Shape;1927;p102"/>
            <p:cNvCxnSpPr/>
            <p:nvPr/>
          </p:nvCxnSpPr>
          <p:spPr>
            <a:xfrm flipH="1" rot="10800000">
              <a:off x="7528087" y="2680840"/>
              <a:ext cx="497966" cy="316190"/>
            </a:xfrm>
            <a:prstGeom prst="straightConnector1">
              <a:avLst/>
            </a:prstGeom>
            <a:noFill/>
            <a:ln cap="flat" cmpd="sng" w="9525">
              <a:solidFill>
                <a:srgbClr val="BFBFBF"/>
              </a:solidFill>
              <a:prstDash val="solid"/>
              <a:miter lim="800000"/>
              <a:headEnd len="sm" w="sm" type="none"/>
              <a:tailEnd len="sm" w="sm" type="none"/>
            </a:ln>
          </p:spPr>
        </p:cxnSp>
        <p:cxnSp>
          <p:nvCxnSpPr>
            <p:cNvPr id="1928" name="Google Shape;1928;p102"/>
            <p:cNvCxnSpPr/>
            <p:nvPr/>
          </p:nvCxnSpPr>
          <p:spPr>
            <a:xfrm>
              <a:off x="8026053" y="2680840"/>
              <a:ext cx="2305293" cy="0"/>
            </a:xfrm>
            <a:prstGeom prst="straightConnector1">
              <a:avLst/>
            </a:prstGeom>
            <a:noFill/>
            <a:ln cap="flat" cmpd="sng" w="9525">
              <a:solidFill>
                <a:srgbClr val="BFBFBF"/>
              </a:solidFill>
              <a:prstDash val="solid"/>
              <a:miter lim="800000"/>
              <a:headEnd len="sm" w="sm" type="none"/>
              <a:tailEnd len="med" w="med" type="oval"/>
            </a:ln>
          </p:spPr>
        </p:cxnSp>
      </p:grpSp>
      <p:grpSp>
        <p:nvGrpSpPr>
          <p:cNvPr id="1929" name="Google Shape;1929;p102"/>
          <p:cNvGrpSpPr/>
          <p:nvPr/>
        </p:nvGrpSpPr>
        <p:grpSpPr>
          <a:xfrm>
            <a:off x="7665282" y="4294453"/>
            <a:ext cx="2389596" cy="203034"/>
            <a:chOff x="8125333" y="4745260"/>
            <a:chExt cx="2389596" cy="203034"/>
          </a:xfrm>
        </p:grpSpPr>
        <p:cxnSp>
          <p:nvCxnSpPr>
            <p:cNvPr id="1930" name="Google Shape;1930;p102"/>
            <p:cNvCxnSpPr/>
            <p:nvPr/>
          </p:nvCxnSpPr>
          <p:spPr>
            <a:xfrm>
              <a:off x="8125333" y="4745260"/>
              <a:ext cx="522140" cy="203034"/>
            </a:xfrm>
            <a:prstGeom prst="straightConnector1">
              <a:avLst/>
            </a:prstGeom>
            <a:noFill/>
            <a:ln cap="flat" cmpd="sng" w="9525">
              <a:solidFill>
                <a:srgbClr val="BFBFBF"/>
              </a:solidFill>
              <a:prstDash val="solid"/>
              <a:miter lim="800000"/>
              <a:headEnd len="sm" w="sm" type="none"/>
              <a:tailEnd len="sm" w="sm" type="none"/>
            </a:ln>
          </p:spPr>
        </p:cxnSp>
        <p:cxnSp>
          <p:nvCxnSpPr>
            <p:cNvPr id="1931" name="Google Shape;1931;p102"/>
            <p:cNvCxnSpPr/>
            <p:nvPr/>
          </p:nvCxnSpPr>
          <p:spPr>
            <a:xfrm>
              <a:off x="8647472" y="4948294"/>
              <a:ext cx="1867457" cy="0"/>
            </a:xfrm>
            <a:prstGeom prst="straightConnector1">
              <a:avLst/>
            </a:prstGeom>
            <a:noFill/>
            <a:ln cap="flat" cmpd="sng" w="9525">
              <a:solidFill>
                <a:srgbClr val="BFBFBF"/>
              </a:solidFill>
              <a:prstDash val="solid"/>
              <a:miter lim="800000"/>
              <a:headEnd len="sm" w="sm" type="none"/>
              <a:tailEnd len="med" w="med" type="oval"/>
            </a:ln>
          </p:spPr>
        </p:cxnSp>
      </p:grpSp>
      <p:grpSp>
        <p:nvGrpSpPr>
          <p:cNvPr id="1932" name="Google Shape;1932;p102"/>
          <p:cNvGrpSpPr/>
          <p:nvPr/>
        </p:nvGrpSpPr>
        <p:grpSpPr>
          <a:xfrm>
            <a:off x="10342168" y="4094188"/>
            <a:ext cx="781049" cy="779462"/>
            <a:chOff x="2183" y="3253"/>
            <a:chExt cx="492" cy="491"/>
          </a:xfrm>
        </p:grpSpPr>
        <p:sp>
          <p:nvSpPr>
            <p:cNvPr id="1933" name="Google Shape;1933;p102"/>
            <p:cNvSpPr/>
            <p:nvPr/>
          </p:nvSpPr>
          <p:spPr>
            <a:xfrm>
              <a:off x="2183" y="3298"/>
              <a:ext cx="444" cy="446"/>
            </a:xfrm>
            <a:custGeom>
              <a:rect b="b" l="l" r="r" t="t"/>
              <a:pathLst>
                <a:path extrusionOk="0" h="186" w="185">
                  <a:moveTo>
                    <a:pt x="93" y="186"/>
                  </a:moveTo>
                  <a:cubicBezTo>
                    <a:pt x="144" y="186"/>
                    <a:pt x="185" y="144"/>
                    <a:pt x="185" y="93"/>
                  </a:cubicBezTo>
                  <a:cubicBezTo>
                    <a:pt x="185" y="77"/>
                    <a:pt x="181" y="62"/>
                    <a:pt x="175" y="49"/>
                  </a:cubicBezTo>
                  <a:cubicBezTo>
                    <a:pt x="174" y="49"/>
                    <a:pt x="173" y="49"/>
                    <a:pt x="172" y="49"/>
                  </a:cubicBezTo>
                  <a:cubicBezTo>
                    <a:pt x="172" y="49"/>
                    <a:pt x="171" y="49"/>
                    <a:pt x="171" y="49"/>
                  </a:cubicBezTo>
                  <a:cubicBezTo>
                    <a:pt x="159" y="48"/>
                    <a:pt x="159" y="48"/>
                    <a:pt x="159" y="48"/>
                  </a:cubicBezTo>
                  <a:cubicBezTo>
                    <a:pt x="151" y="57"/>
                    <a:pt x="151" y="57"/>
                    <a:pt x="151" y="57"/>
                  </a:cubicBezTo>
                  <a:cubicBezTo>
                    <a:pt x="157" y="67"/>
                    <a:pt x="161" y="80"/>
                    <a:pt x="161" y="93"/>
                  </a:cubicBezTo>
                  <a:cubicBezTo>
                    <a:pt x="161" y="130"/>
                    <a:pt x="130" y="161"/>
                    <a:pt x="93" y="161"/>
                  </a:cubicBezTo>
                  <a:cubicBezTo>
                    <a:pt x="55" y="161"/>
                    <a:pt x="25" y="130"/>
                    <a:pt x="25" y="93"/>
                  </a:cubicBezTo>
                  <a:cubicBezTo>
                    <a:pt x="25" y="55"/>
                    <a:pt x="55" y="25"/>
                    <a:pt x="93" y="25"/>
                  </a:cubicBezTo>
                  <a:cubicBezTo>
                    <a:pt x="106" y="25"/>
                    <a:pt x="118" y="28"/>
                    <a:pt x="129" y="35"/>
                  </a:cubicBezTo>
                  <a:cubicBezTo>
                    <a:pt x="136" y="27"/>
                    <a:pt x="136" y="27"/>
                    <a:pt x="136" y="27"/>
                  </a:cubicBezTo>
                  <a:cubicBezTo>
                    <a:pt x="135" y="14"/>
                    <a:pt x="135" y="14"/>
                    <a:pt x="135" y="14"/>
                  </a:cubicBezTo>
                  <a:cubicBezTo>
                    <a:pt x="135" y="13"/>
                    <a:pt x="135" y="12"/>
                    <a:pt x="135" y="11"/>
                  </a:cubicBezTo>
                  <a:cubicBezTo>
                    <a:pt x="123" y="4"/>
                    <a:pt x="108" y="0"/>
                    <a:pt x="93" y="0"/>
                  </a:cubicBezTo>
                  <a:cubicBezTo>
                    <a:pt x="41" y="0"/>
                    <a:pt x="0" y="42"/>
                    <a:pt x="0" y="93"/>
                  </a:cubicBezTo>
                  <a:cubicBezTo>
                    <a:pt x="0" y="144"/>
                    <a:pt x="41" y="186"/>
                    <a:pt x="93" y="186"/>
                  </a:cubicBezTo>
                  <a:close/>
                  <a:moveTo>
                    <a:pt x="93" y="186"/>
                  </a:moveTo>
                  <a:cubicBezTo>
                    <a:pt x="93" y="186"/>
                    <a:pt x="93" y="186"/>
                    <a:pt x="93" y="186"/>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34" name="Google Shape;1934;p102"/>
            <p:cNvSpPr/>
            <p:nvPr/>
          </p:nvSpPr>
          <p:spPr>
            <a:xfrm>
              <a:off x="2296" y="3411"/>
              <a:ext cx="218" cy="218"/>
            </a:xfrm>
            <a:custGeom>
              <a:rect b="b" l="l" r="r" t="t"/>
              <a:pathLst>
                <a:path extrusionOk="0" h="91" w="91">
                  <a:moveTo>
                    <a:pt x="46" y="22"/>
                  </a:moveTo>
                  <a:cubicBezTo>
                    <a:pt x="46" y="22"/>
                    <a:pt x="47" y="22"/>
                    <a:pt x="48" y="22"/>
                  </a:cubicBezTo>
                  <a:cubicBezTo>
                    <a:pt x="65" y="5"/>
                    <a:pt x="65" y="5"/>
                    <a:pt x="65" y="5"/>
                  </a:cubicBezTo>
                  <a:cubicBezTo>
                    <a:pt x="65" y="4"/>
                    <a:pt x="65" y="4"/>
                    <a:pt x="65" y="4"/>
                  </a:cubicBezTo>
                  <a:cubicBezTo>
                    <a:pt x="59" y="2"/>
                    <a:pt x="53" y="0"/>
                    <a:pt x="46" y="0"/>
                  </a:cubicBezTo>
                  <a:cubicBezTo>
                    <a:pt x="20" y="0"/>
                    <a:pt x="0" y="21"/>
                    <a:pt x="0" y="46"/>
                  </a:cubicBezTo>
                  <a:cubicBezTo>
                    <a:pt x="0" y="71"/>
                    <a:pt x="20" y="91"/>
                    <a:pt x="46" y="91"/>
                  </a:cubicBezTo>
                  <a:cubicBezTo>
                    <a:pt x="71" y="91"/>
                    <a:pt x="91" y="71"/>
                    <a:pt x="91" y="46"/>
                  </a:cubicBezTo>
                  <a:cubicBezTo>
                    <a:pt x="91" y="39"/>
                    <a:pt x="90" y="32"/>
                    <a:pt x="87" y="27"/>
                  </a:cubicBezTo>
                  <a:cubicBezTo>
                    <a:pt x="87" y="27"/>
                    <a:pt x="87" y="27"/>
                    <a:pt x="87" y="27"/>
                  </a:cubicBezTo>
                  <a:cubicBezTo>
                    <a:pt x="70" y="44"/>
                    <a:pt x="70" y="44"/>
                    <a:pt x="70" y="44"/>
                  </a:cubicBezTo>
                  <a:cubicBezTo>
                    <a:pt x="70" y="45"/>
                    <a:pt x="70" y="45"/>
                    <a:pt x="70" y="46"/>
                  </a:cubicBezTo>
                  <a:cubicBezTo>
                    <a:pt x="70" y="59"/>
                    <a:pt x="59" y="70"/>
                    <a:pt x="46" y="70"/>
                  </a:cubicBezTo>
                  <a:cubicBezTo>
                    <a:pt x="32" y="70"/>
                    <a:pt x="22" y="59"/>
                    <a:pt x="22" y="46"/>
                  </a:cubicBezTo>
                  <a:cubicBezTo>
                    <a:pt x="22" y="33"/>
                    <a:pt x="32" y="22"/>
                    <a:pt x="46" y="22"/>
                  </a:cubicBezTo>
                  <a:close/>
                  <a:moveTo>
                    <a:pt x="46" y="22"/>
                  </a:moveTo>
                  <a:cubicBezTo>
                    <a:pt x="46" y="22"/>
                    <a:pt x="46" y="22"/>
                    <a:pt x="46" y="22"/>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35" name="Google Shape;1935;p102"/>
            <p:cNvSpPr/>
            <p:nvPr/>
          </p:nvSpPr>
          <p:spPr>
            <a:xfrm>
              <a:off x="2425" y="3253"/>
              <a:ext cx="250" cy="246"/>
            </a:xfrm>
            <a:custGeom>
              <a:rect b="b" l="l" r="r" t="t"/>
              <a:pathLst>
                <a:path extrusionOk="0" h="103" w="104">
                  <a:moveTo>
                    <a:pt x="87" y="28"/>
                  </a:moveTo>
                  <a:cubicBezTo>
                    <a:pt x="92" y="23"/>
                    <a:pt x="92" y="23"/>
                    <a:pt x="92" y="23"/>
                  </a:cubicBezTo>
                  <a:cubicBezTo>
                    <a:pt x="95" y="20"/>
                    <a:pt x="95" y="17"/>
                    <a:pt x="92" y="14"/>
                  </a:cubicBezTo>
                  <a:cubicBezTo>
                    <a:pt x="89" y="11"/>
                    <a:pt x="89" y="11"/>
                    <a:pt x="89" y="11"/>
                  </a:cubicBezTo>
                  <a:cubicBezTo>
                    <a:pt x="88" y="10"/>
                    <a:pt x="86" y="9"/>
                    <a:pt x="85" y="9"/>
                  </a:cubicBezTo>
                  <a:cubicBezTo>
                    <a:pt x="83" y="9"/>
                    <a:pt x="82" y="10"/>
                    <a:pt x="81" y="11"/>
                  </a:cubicBezTo>
                  <a:cubicBezTo>
                    <a:pt x="75" y="17"/>
                    <a:pt x="75" y="17"/>
                    <a:pt x="75" y="17"/>
                  </a:cubicBezTo>
                  <a:cubicBezTo>
                    <a:pt x="74" y="1"/>
                    <a:pt x="74" y="1"/>
                    <a:pt x="74" y="1"/>
                  </a:cubicBezTo>
                  <a:cubicBezTo>
                    <a:pt x="74" y="0"/>
                    <a:pt x="73" y="0"/>
                    <a:pt x="72" y="0"/>
                  </a:cubicBezTo>
                  <a:cubicBezTo>
                    <a:pt x="71" y="0"/>
                    <a:pt x="71" y="0"/>
                    <a:pt x="70" y="0"/>
                  </a:cubicBezTo>
                  <a:cubicBezTo>
                    <a:pt x="48" y="23"/>
                    <a:pt x="48" y="23"/>
                    <a:pt x="48" y="23"/>
                  </a:cubicBezTo>
                  <a:cubicBezTo>
                    <a:pt x="46" y="25"/>
                    <a:pt x="45" y="28"/>
                    <a:pt x="45" y="31"/>
                  </a:cubicBezTo>
                  <a:cubicBezTo>
                    <a:pt x="45" y="31"/>
                    <a:pt x="45" y="31"/>
                    <a:pt x="45" y="31"/>
                  </a:cubicBezTo>
                  <a:cubicBezTo>
                    <a:pt x="46" y="46"/>
                    <a:pt x="46" y="46"/>
                    <a:pt x="46" y="46"/>
                  </a:cubicBezTo>
                  <a:cubicBezTo>
                    <a:pt x="38" y="54"/>
                    <a:pt x="38" y="54"/>
                    <a:pt x="38" y="54"/>
                  </a:cubicBezTo>
                  <a:cubicBezTo>
                    <a:pt x="23" y="68"/>
                    <a:pt x="23" y="68"/>
                    <a:pt x="23" y="68"/>
                  </a:cubicBezTo>
                  <a:cubicBezTo>
                    <a:pt x="23" y="69"/>
                    <a:pt x="23" y="69"/>
                    <a:pt x="23" y="69"/>
                  </a:cubicBezTo>
                  <a:cubicBezTo>
                    <a:pt x="9" y="83"/>
                    <a:pt x="9" y="83"/>
                    <a:pt x="9" y="83"/>
                  </a:cubicBezTo>
                  <a:cubicBezTo>
                    <a:pt x="2" y="89"/>
                    <a:pt x="2" y="89"/>
                    <a:pt x="2" y="89"/>
                  </a:cubicBezTo>
                  <a:cubicBezTo>
                    <a:pt x="2" y="90"/>
                    <a:pt x="1" y="91"/>
                    <a:pt x="1" y="92"/>
                  </a:cubicBezTo>
                  <a:cubicBezTo>
                    <a:pt x="1" y="97"/>
                    <a:pt x="1" y="97"/>
                    <a:pt x="1" y="97"/>
                  </a:cubicBezTo>
                  <a:cubicBezTo>
                    <a:pt x="0" y="100"/>
                    <a:pt x="3" y="103"/>
                    <a:pt x="5" y="103"/>
                  </a:cubicBezTo>
                  <a:cubicBezTo>
                    <a:pt x="6" y="103"/>
                    <a:pt x="6" y="103"/>
                    <a:pt x="6" y="103"/>
                  </a:cubicBezTo>
                  <a:cubicBezTo>
                    <a:pt x="11" y="102"/>
                    <a:pt x="11" y="102"/>
                    <a:pt x="11" y="102"/>
                  </a:cubicBezTo>
                  <a:cubicBezTo>
                    <a:pt x="12" y="102"/>
                    <a:pt x="13" y="102"/>
                    <a:pt x="14" y="101"/>
                  </a:cubicBezTo>
                  <a:cubicBezTo>
                    <a:pt x="59" y="57"/>
                    <a:pt x="59" y="57"/>
                    <a:pt x="59" y="57"/>
                  </a:cubicBezTo>
                  <a:cubicBezTo>
                    <a:pt x="72" y="58"/>
                    <a:pt x="72" y="58"/>
                    <a:pt x="72" y="58"/>
                  </a:cubicBezTo>
                  <a:cubicBezTo>
                    <a:pt x="72" y="58"/>
                    <a:pt x="72" y="58"/>
                    <a:pt x="72" y="58"/>
                  </a:cubicBezTo>
                  <a:cubicBezTo>
                    <a:pt x="72" y="58"/>
                    <a:pt x="73" y="58"/>
                    <a:pt x="73" y="58"/>
                  </a:cubicBezTo>
                  <a:cubicBezTo>
                    <a:pt x="75" y="58"/>
                    <a:pt x="78" y="57"/>
                    <a:pt x="80" y="55"/>
                  </a:cubicBezTo>
                  <a:cubicBezTo>
                    <a:pt x="102" y="32"/>
                    <a:pt x="102" y="32"/>
                    <a:pt x="102" y="32"/>
                  </a:cubicBezTo>
                  <a:cubicBezTo>
                    <a:pt x="104" y="31"/>
                    <a:pt x="103" y="29"/>
                    <a:pt x="101" y="29"/>
                  </a:cubicBezTo>
                  <a:lnTo>
                    <a:pt x="87" y="28"/>
                  </a:lnTo>
                  <a:close/>
                  <a:moveTo>
                    <a:pt x="87" y="28"/>
                  </a:moveTo>
                  <a:cubicBezTo>
                    <a:pt x="87" y="28"/>
                    <a:pt x="87" y="28"/>
                    <a:pt x="87" y="28"/>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936" name="Google Shape;1936;p102"/>
          <p:cNvGrpSpPr/>
          <p:nvPr/>
        </p:nvGrpSpPr>
        <p:grpSpPr>
          <a:xfrm>
            <a:off x="1270643" y="2743411"/>
            <a:ext cx="685801" cy="576263"/>
            <a:chOff x="4092" y="3320"/>
            <a:chExt cx="432" cy="363"/>
          </a:xfrm>
        </p:grpSpPr>
        <p:sp>
          <p:nvSpPr>
            <p:cNvPr id="1937" name="Google Shape;1937;p102"/>
            <p:cNvSpPr/>
            <p:nvPr/>
          </p:nvSpPr>
          <p:spPr>
            <a:xfrm>
              <a:off x="4200" y="3365"/>
              <a:ext cx="214" cy="12"/>
            </a:xfrm>
            <a:custGeom>
              <a:rect b="b" l="l" r="r" t="t"/>
              <a:pathLst>
                <a:path extrusionOk="0" h="5" w="89">
                  <a:moveTo>
                    <a:pt x="86" y="5"/>
                  </a:moveTo>
                  <a:cubicBezTo>
                    <a:pt x="3" y="5"/>
                    <a:pt x="3" y="5"/>
                    <a:pt x="3" y="5"/>
                  </a:cubicBezTo>
                  <a:cubicBezTo>
                    <a:pt x="2" y="5"/>
                    <a:pt x="0" y="4"/>
                    <a:pt x="0" y="2"/>
                  </a:cubicBezTo>
                  <a:cubicBezTo>
                    <a:pt x="0" y="1"/>
                    <a:pt x="2" y="0"/>
                    <a:pt x="3" y="0"/>
                  </a:cubicBezTo>
                  <a:cubicBezTo>
                    <a:pt x="86" y="0"/>
                    <a:pt x="86" y="0"/>
                    <a:pt x="86" y="0"/>
                  </a:cubicBezTo>
                  <a:cubicBezTo>
                    <a:pt x="87" y="0"/>
                    <a:pt x="89" y="1"/>
                    <a:pt x="89" y="2"/>
                  </a:cubicBezTo>
                  <a:cubicBezTo>
                    <a:pt x="89" y="4"/>
                    <a:pt x="87" y="5"/>
                    <a:pt x="86"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938" name="Google Shape;1938;p102"/>
            <p:cNvCxnSpPr/>
            <p:nvPr/>
          </p:nvCxnSpPr>
          <p:spPr>
            <a:xfrm>
              <a:off x="4407" y="3387"/>
              <a:ext cx="0" cy="0"/>
            </a:xfrm>
            <a:prstGeom prst="straightConnector1">
              <a:avLst/>
            </a:prstGeom>
            <a:solidFill>
              <a:schemeClr val="accent2"/>
            </a:solidFill>
            <a:ln>
              <a:noFill/>
            </a:ln>
          </p:spPr>
        </p:cxnSp>
        <p:cxnSp>
          <p:nvCxnSpPr>
            <p:cNvPr id="1939" name="Google Shape;1939;p102"/>
            <p:cNvCxnSpPr/>
            <p:nvPr/>
          </p:nvCxnSpPr>
          <p:spPr>
            <a:xfrm>
              <a:off x="4407" y="3387"/>
              <a:ext cx="0" cy="0"/>
            </a:xfrm>
            <a:prstGeom prst="straightConnector1">
              <a:avLst/>
            </a:prstGeom>
            <a:solidFill>
              <a:schemeClr val="accent2"/>
            </a:solidFill>
            <a:ln>
              <a:noFill/>
            </a:ln>
          </p:spPr>
        </p:cxnSp>
        <p:cxnSp>
          <p:nvCxnSpPr>
            <p:cNvPr id="1940" name="Google Shape;1940;p102"/>
            <p:cNvCxnSpPr/>
            <p:nvPr/>
          </p:nvCxnSpPr>
          <p:spPr>
            <a:xfrm>
              <a:off x="4208" y="3387"/>
              <a:ext cx="0" cy="0"/>
            </a:xfrm>
            <a:prstGeom prst="straightConnector1">
              <a:avLst/>
            </a:prstGeom>
            <a:solidFill>
              <a:schemeClr val="accent2"/>
            </a:solidFill>
            <a:ln>
              <a:noFill/>
            </a:ln>
          </p:spPr>
        </p:cxnSp>
        <p:cxnSp>
          <p:nvCxnSpPr>
            <p:cNvPr id="1941" name="Google Shape;1941;p102"/>
            <p:cNvCxnSpPr/>
            <p:nvPr/>
          </p:nvCxnSpPr>
          <p:spPr>
            <a:xfrm>
              <a:off x="4208" y="3387"/>
              <a:ext cx="0" cy="0"/>
            </a:xfrm>
            <a:prstGeom prst="straightConnector1">
              <a:avLst/>
            </a:prstGeom>
            <a:solidFill>
              <a:schemeClr val="accent2"/>
            </a:solidFill>
            <a:ln>
              <a:noFill/>
            </a:ln>
          </p:spPr>
        </p:cxnSp>
        <p:sp>
          <p:nvSpPr>
            <p:cNvPr id="1942" name="Google Shape;1942;p102"/>
            <p:cNvSpPr/>
            <p:nvPr/>
          </p:nvSpPr>
          <p:spPr>
            <a:xfrm>
              <a:off x="4200" y="3413"/>
              <a:ext cx="214" cy="12"/>
            </a:xfrm>
            <a:custGeom>
              <a:rect b="b" l="l" r="r" t="t"/>
              <a:pathLst>
                <a:path extrusionOk="0" h="5" w="89">
                  <a:moveTo>
                    <a:pt x="86" y="5"/>
                  </a:moveTo>
                  <a:cubicBezTo>
                    <a:pt x="3" y="5"/>
                    <a:pt x="3" y="5"/>
                    <a:pt x="3" y="5"/>
                  </a:cubicBezTo>
                  <a:cubicBezTo>
                    <a:pt x="2" y="5"/>
                    <a:pt x="0" y="4"/>
                    <a:pt x="0" y="3"/>
                  </a:cubicBezTo>
                  <a:cubicBezTo>
                    <a:pt x="0" y="1"/>
                    <a:pt x="2" y="0"/>
                    <a:pt x="3" y="0"/>
                  </a:cubicBezTo>
                  <a:cubicBezTo>
                    <a:pt x="86" y="0"/>
                    <a:pt x="86" y="0"/>
                    <a:pt x="86" y="0"/>
                  </a:cubicBezTo>
                  <a:cubicBezTo>
                    <a:pt x="87" y="0"/>
                    <a:pt x="89" y="1"/>
                    <a:pt x="89" y="3"/>
                  </a:cubicBezTo>
                  <a:cubicBezTo>
                    <a:pt x="89" y="4"/>
                    <a:pt x="87" y="5"/>
                    <a:pt x="86"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943" name="Google Shape;1943;p102"/>
            <p:cNvCxnSpPr/>
            <p:nvPr/>
          </p:nvCxnSpPr>
          <p:spPr>
            <a:xfrm>
              <a:off x="4407" y="3452"/>
              <a:ext cx="0" cy="0"/>
            </a:xfrm>
            <a:prstGeom prst="straightConnector1">
              <a:avLst/>
            </a:prstGeom>
            <a:solidFill>
              <a:schemeClr val="accent2"/>
            </a:solidFill>
            <a:ln>
              <a:noFill/>
            </a:ln>
          </p:spPr>
        </p:cxnSp>
        <p:cxnSp>
          <p:nvCxnSpPr>
            <p:cNvPr id="1944" name="Google Shape;1944;p102"/>
            <p:cNvCxnSpPr/>
            <p:nvPr/>
          </p:nvCxnSpPr>
          <p:spPr>
            <a:xfrm>
              <a:off x="4407" y="3452"/>
              <a:ext cx="0" cy="0"/>
            </a:xfrm>
            <a:prstGeom prst="straightConnector1">
              <a:avLst/>
            </a:prstGeom>
            <a:solidFill>
              <a:schemeClr val="accent2"/>
            </a:solidFill>
            <a:ln>
              <a:noFill/>
            </a:ln>
          </p:spPr>
        </p:cxnSp>
        <p:cxnSp>
          <p:nvCxnSpPr>
            <p:cNvPr id="1945" name="Google Shape;1945;p102"/>
            <p:cNvCxnSpPr/>
            <p:nvPr/>
          </p:nvCxnSpPr>
          <p:spPr>
            <a:xfrm>
              <a:off x="4208" y="3452"/>
              <a:ext cx="0" cy="0"/>
            </a:xfrm>
            <a:prstGeom prst="straightConnector1">
              <a:avLst/>
            </a:prstGeom>
            <a:solidFill>
              <a:schemeClr val="accent2"/>
            </a:solidFill>
            <a:ln>
              <a:noFill/>
            </a:ln>
          </p:spPr>
        </p:cxnSp>
        <p:cxnSp>
          <p:nvCxnSpPr>
            <p:cNvPr id="1946" name="Google Shape;1946;p102"/>
            <p:cNvCxnSpPr/>
            <p:nvPr/>
          </p:nvCxnSpPr>
          <p:spPr>
            <a:xfrm>
              <a:off x="4208" y="3452"/>
              <a:ext cx="0" cy="0"/>
            </a:xfrm>
            <a:prstGeom prst="straightConnector1">
              <a:avLst/>
            </a:prstGeom>
            <a:solidFill>
              <a:schemeClr val="accent2"/>
            </a:solidFill>
            <a:ln>
              <a:noFill/>
            </a:ln>
          </p:spPr>
        </p:cxnSp>
        <p:sp>
          <p:nvSpPr>
            <p:cNvPr id="1947" name="Google Shape;1947;p102"/>
            <p:cNvSpPr/>
            <p:nvPr/>
          </p:nvSpPr>
          <p:spPr>
            <a:xfrm>
              <a:off x="4162" y="3320"/>
              <a:ext cx="290" cy="146"/>
            </a:xfrm>
            <a:custGeom>
              <a:rect b="b" l="l" r="r" t="t"/>
              <a:pathLst>
                <a:path extrusionOk="0" h="61" w="121">
                  <a:moveTo>
                    <a:pt x="117" y="61"/>
                  </a:moveTo>
                  <a:cubicBezTo>
                    <a:pt x="115" y="61"/>
                    <a:pt x="114" y="60"/>
                    <a:pt x="114" y="58"/>
                  </a:cubicBezTo>
                  <a:cubicBezTo>
                    <a:pt x="114" y="10"/>
                    <a:pt x="114" y="10"/>
                    <a:pt x="114" y="10"/>
                  </a:cubicBezTo>
                  <a:cubicBezTo>
                    <a:pt x="114" y="8"/>
                    <a:pt x="112" y="7"/>
                    <a:pt x="110" y="7"/>
                  </a:cubicBezTo>
                  <a:cubicBezTo>
                    <a:pt x="11" y="7"/>
                    <a:pt x="11" y="7"/>
                    <a:pt x="11" y="7"/>
                  </a:cubicBezTo>
                  <a:cubicBezTo>
                    <a:pt x="9" y="7"/>
                    <a:pt x="7" y="8"/>
                    <a:pt x="7" y="10"/>
                  </a:cubicBezTo>
                  <a:cubicBezTo>
                    <a:pt x="7" y="58"/>
                    <a:pt x="7" y="58"/>
                    <a:pt x="7" y="58"/>
                  </a:cubicBezTo>
                  <a:cubicBezTo>
                    <a:pt x="7" y="60"/>
                    <a:pt x="6" y="61"/>
                    <a:pt x="4" y="61"/>
                  </a:cubicBezTo>
                  <a:cubicBezTo>
                    <a:pt x="2" y="61"/>
                    <a:pt x="0" y="60"/>
                    <a:pt x="0" y="58"/>
                  </a:cubicBezTo>
                  <a:cubicBezTo>
                    <a:pt x="0" y="10"/>
                    <a:pt x="0" y="10"/>
                    <a:pt x="0" y="10"/>
                  </a:cubicBezTo>
                  <a:cubicBezTo>
                    <a:pt x="0" y="4"/>
                    <a:pt x="5" y="0"/>
                    <a:pt x="11" y="0"/>
                  </a:cubicBezTo>
                  <a:cubicBezTo>
                    <a:pt x="110" y="0"/>
                    <a:pt x="110" y="0"/>
                    <a:pt x="110" y="0"/>
                  </a:cubicBezTo>
                  <a:cubicBezTo>
                    <a:pt x="116" y="0"/>
                    <a:pt x="121" y="4"/>
                    <a:pt x="121" y="10"/>
                  </a:cubicBezTo>
                  <a:cubicBezTo>
                    <a:pt x="121" y="58"/>
                    <a:pt x="121" y="58"/>
                    <a:pt x="121" y="58"/>
                  </a:cubicBezTo>
                  <a:cubicBezTo>
                    <a:pt x="121" y="60"/>
                    <a:pt x="119" y="61"/>
                    <a:pt x="117" y="6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48" name="Google Shape;1948;p102"/>
            <p:cNvSpPr/>
            <p:nvPr/>
          </p:nvSpPr>
          <p:spPr>
            <a:xfrm>
              <a:off x="4095" y="3368"/>
              <a:ext cx="57" cy="82"/>
            </a:xfrm>
            <a:custGeom>
              <a:rect b="b" l="l" r="r" t="t"/>
              <a:pathLst>
                <a:path extrusionOk="0" h="34" w="24">
                  <a:moveTo>
                    <a:pt x="0" y="16"/>
                  </a:moveTo>
                  <a:cubicBezTo>
                    <a:pt x="21" y="0"/>
                    <a:pt x="21" y="0"/>
                    <a:pt x="21" y="0"/>
                  </a:cubicBezTo>
                  <a:cubicBezTo>
                    <a:pt x="22" y="0"/>
                    <a:pt x="24" y="0"/>
                    <a:pt x="24" y="1"/>
                  </a:cubicBezTo>
                  <a:cubicBezTo>
                    <a:pt x="24" y="33"/>
                    <a:pt x="24" y="33"/>
                    <a:pt x="24" y="33"/>
                  </a:cubicBezTo>
                  <a:cubicBezTo>
                    <a:pt x="24" y="34"/>
                    <a:pt x="22" y="34"/>
                    <a:pt x="21" y="34"/>
                  </a:cubicBezTo>
                  <a:cubicBezTo>
                    <a:pt x="0" y="18"/>
                    <a:pt x="0" y="18"/>
                    <a:pt x="0" y="18"/>
                  </a:cubicBezTo>
                  <a:cubicBezTo>
                    <a:pt x="0" y="18"/>
                    <a:pt x="0" y="17"/>
                    <a:pt x="0" y="1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49" name="Google Shape;1949;p102"/>
            <p:cNvSpPr/>
            <p:nvPr/>
          </p:nvSpPr>
          <p:spPr>
            <a:xfrm>
              <a:off x="4464" y="3370"/>
              <a:ext cx="58" cy="80"/>
            </a:xfrm>
            <a:custGeom>
              <a:rect b="b" l="l" r="r" t="t"/>
              <a:pathLst>
                <a:path extrusionOk="0" h="33" w="24">
                  <a:moveTo>
                    <a:pt x="2" y="0"/>
                  </a:moveTo>
                  <a:cubicBezTo>
                    <a:pt x="23" y="15"/>
                    <a:pt x="23" y="15"/>
                    <a:pt x="23" y="15"/>
                  </a:cubicBezTo>
                  <a:cubicBezTo>
                    <a:pt x="24" y="16"/>
                    <a:pt x="24" y="17"/>
                    <a:pt x="23" y="17"/>
                  </a:cubicBezTo>
                  <a:cubicBezTo>
                    <a:pt x="2" y="33"/>
                    <a:pt x="2" y="33"/>
                    <a:pt x="2" y="33"/>
                  </a:cubicBezTo>
                  <a:cubicBezTo>
                    <a:pt x="1" y="33"/>
                    <a:pt x="0" y="33"/>
                    <a:pt x="0" y="32"/>
                  </a:cubicBezTo>
                  <a:cubicBezTo>
                    <a:pt x="0" y="2"/>
                    <a:pt x="0" y="2"/>
                    <a:pt x="0" y="2"/>
                  </a:cubicBezTo>
                  <a:cubicBezTo>
                    <a:pt x="0" y="1"/>
                    <a:pt x="1" y="0"/>
                    <a:pt x="2"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50" name="Google Shape;1950;p102"/>
            <p:cNvSpPr/>
            <p:nvPr/>
          </p:nvSpPr>
          <p:spPr>
            <a:xfrm>
              <a:off x="4092" y="3430"/>
              <a:ext cx="140" cy="248"/>
            </a:xfrm>
            <a:custGeom>
              <a:rect b="b" l="l" r="r" t="t"/>
              <a:pathLst>
                <a:path extrusionOk="0" h="103" w="58">
                  <a:moveTo>
                    <a:pt x="0" y="2"/>
                  </a:moveTo>
                  <a:cubicBezTo>
                    <a:pt x="0" y="101"/>
                    <a:pt x="0" y="101"/>
                    <a:pt x="0" y="101"/>
                  </a:cubicBezTo>
                  <a:cubicBezTo>
                    <a:pt x="0" y="102"/>
                    <a:pt x="1" y="103"/>
                    <a:pt x="2" y="102"/>
                  </a:cubicBezTo>
                  <a:cubicBezTo>
                    <a:pt x="58" y="44"/>
                    <a:pt x="58" y="44"/>
                    <a:pt x="58" y="44"/>
                  </a:cubicBezTo>
                  <a:cubicBezTo>
                    <a:pt x="58" y="43"/>
                    <a:pt x="58" y="42"/>
                    <a:pt x="57" y="42"/>
                  </a:cubicBezTo>
                  <a:cubicBezTo>
                    <a:pt x="2" y="1"/>
                    <a:pt x="2" y="1"/>
                    <a:pt x="2" y="1"/>
                  </a:cubicBezTo>
                  <a:cubicBezTo>
                    <a:pt x="1" y="0"/>
                    <a:pt x="0" y="1"/>
                    <a:pt x="0" y="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51" name="Google Shape;1951;p102"/>
            <p:cNvSpPr/>
            <p:nvPr/>
          </p:nvSpPr>
          <p:spPr>
            <a:xfrm>
              <a:off x="4383" y="3430"/>
              <a:ext cx="141" cy="248"/>
            </a:xfrm>
            <a:custGeom>
              <a:rect b="b" l="l" r="r" t="t"/>
              <a:pathLst>
                <a:path extrusionOk="0" h="103" w="59">
                  <a:moveTo>
                    <a:pt x="59" y="2"/>
                  </a:moveTo>
                  <a:cubicBezTo>
                    <a:pt x="59" y="101"/>
                    <a:pt x="59" y="101"/>
                    <a:pt x="59" y="101"/>
                  </a:cubicBezTo>
                  <a:cubicBezTo>
                    <a:pt x="59" y="102"/>
                    <a:pt x="57" y="103"/>
                    <a:pt x="56" y="102"/>
                  </a:cubicBezTo>
                  <a:cubicBezTo>
                    <a:pt x="1" y="44"/>
                    <a:pt x="1" y="44"/>
                    <a:pt x="1" y="44"/>
                  </a:cubicBezTo>
                  <a:cubicBezTo>
                    <a:pt x="0" y="43"/>
                    <a:pt x="0" y="42"/>
                    <a:pt x="1" y="42"/>
                  </a:cubicBezTo>
                  <a:cubicBezTo>
                    <a:pt x="56" y="1"/>
                    <a:pt x="56" y="1"/>
                    <a:pt x="56" y="1"/>
                  </a:cubicBezTo>
                  <a:cubicBezTo>
                    <a:pt x="57" y="0"/>
                    <a:pt x="59" y="1"/>
                    <a:pt x="59" y="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1952" name="Google Shape;1952;p102"/>
            <p:cNvCxnSpPr/>
            <p:nvPr/>
          </p:nvCxnSpPr>
          <p:spPr>
            <a:xfrm>
              <a:off x="4112" y="3683"/>
              <a:ext cx="0" cy="0"/>
            </a:xfrm>
            <a:prstGeom prst="straightConnector1">
              <a:avLst/>
            </a:prstGeom>
            <a:solidFill>
              <a:schemeClr val="accent2"/>
            </a:solidFill>
            <a:ln>
              <a:noFill/>
            </a:ln>
          </p:spPr>
        </p:cxnSp>
        <p:cxnSp>
          <p:nvCxnSpPr>
            <p:cNvPr id="1953" name="Google Shape;1953;p102"/>
            <p:cNvCxnSpPr/>
            <p:nvPr/>
          </p:nvCxnSpPr>
          <p:spPr>
            <a:xfrm>
              <a:off x="4112" y="3683"/>
              <a:ext cx="0" cy="0"/>
            </a:xfrm>
            <a:prstGeom prst="straightConnector1">
              <a:avLst/>
            </a:prstGeom>
            <a:solidFill>
              <a:schemeClr val="accent2"/>
            </a:solidFill>
            <a:ln>
              <a:noFill/>
            </a:ln>
          </p:spPr>
        </p:cxnSp>
        <p:sp>
          <p:nvSpPr>
            <p:cNvPr id="1954" name="Google Shape;1954;p102"/>
            <p:cNvSpPr/>
            <p:nvPr/>
          </p:nvSpPr>
          <p:spPr>
            <a:xfrm>
              <a:off x="4116" y="3481"/>
              <a:ext cx="380" cy="202"/>
            </a:xfrm>
            <a:custGeom>
              <a:rect b="b" l="l" r="r" t="t"/>
              <a:pathLst>
                <a:path extrusionOk="0" h="84" w="158">
                  <a:moveTo>
                    <a:pt x="78" y="0"/>
                  </a:moveTo>
                  <a:cubicBezTo>
                    <a:pt x="0" y="81"/>
                    <a:pt x="0" y="81"/>
                    <a:pt x="0" y="81"/>
                  </a:cubicBezTo>
                  <a:cubicBezTo>
                    <a:pt x="0" y="82"/>
                    <a:pt x="0" y="84"/>
                    <a:pt x="2" y="84"/>
                  </a:cubicBezTo>
                  <a:cubicBezTo>
                    <a:pt x="156" y="84"/>
                    <a:pt x="156" y="84"/>
                    <a:pt x="156" y="84"/>
                  </a:cubicBezTo>
                  <a:cubicBezTo>
                    <a:pt x="158" y="84"/>
                    <a:pt x="158" y="82"/>
                    <a:pt x="158" y="81"/>
                  </a:cubicBezTo>
                  <a:cubicBezTo>
                    <a:pt x="80" y="0"/>
                    <a:pt x="80" y="0"/>
                    <a:pt x="80" y="0"/>
                  </a:cubicBezTo>
                  <a:cubicBezTo>
                    <a:pt x="80" y="0"/>
                    <a:pt x="79" y="0"/>
                    <a:pt x="7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955" name="Google Shape;1955;p102"/>
          <p:cNvGrpSpPr/>
          <p:nvPr/>
        </p:nvGrpSpPr>
        <p:grpSpPr>
          <a:xfrm>
            <a:off x="9814714" y="1713673"/>
            <a:ext cx="746125" cy="650875"/>
            <a:chOff x="6040" y="3231"/>
            <a:chExt cx="470" cy="410"/>
          </a:xfrm>
        </p:grpSpPr>
        <p:sp>
          <p:nvSpPr>
            <p:cNvPr id="1956" name="Google Shape;1956;p102"/>
            <p:cNvSpPr/>
            <p:nvPr/>
          </p:nvSpPr>
          <p:spPr>
            <a:xfrm>
              <a:off x="6040" y="3313"/>
              <a:ext cx="225" cy="92"/>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57" name="Google Shape;1957;p102"/>
            <p:cNvSpPr/>
            <p:nvPr/>
          </p:nvSpPr>
          <p:spPr>
            <a:xfrm>
              <a:off x="6287" y="3313"/>
              <a:ext cx="223" cy="92"/>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58" name="Google Shape;1958;p102"/>
            <p:cNvSpPr/>
            <p:nvPr/>
          </p:nvSpPr>
          <p:spPr>
            <a:xfrm>
              <a:off x="6085" y="3424"/>
              <a:ext cx="180" cy="217"/>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59" name="Google Shape;1959;p102"/>
            <p:cNvSpPr/>
            <p:nvPr/>
          </p:nvSpPr>
          <p:spPr>
            <a:xfrm>
              <a:off x="6287" y="3424"/>
              <a:ext cx="180" cy="217"/>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60" name="Google Shape;1960;p102"/>
            <p:cNvSpPr/>
            <p:nvPr/>
          </p:nvSpPr>
          <p:spPr>
            <a:xfrm>
              <a:off x="6282" y="3231"/>
              <a:ext cx="108" cy="63"/>
            </a:xfrm>
            <a:custGeom>
              <a:rect b="b" l="l" r="r" t="t"/>
              <a:pathLst>
                <a:path extrusionOk="0" h="26" w="45">
                  <a:moveTo>
                    <a:pt x="25" y="0"/>
                  </a:moveTo>
                  <a:cubicBezTo>
                    <a:pt x="11" y="0"/>
                    <a:pt x="0" y="26"/>
                    <a:pt x="0" y="26"/>
                  </a:cubicBezTo>
                  <a:cubicBezTo>
                    <a:pt x="45" y="26"/>
                    <a:pt x="45" y="26"/>
                    <a:pt x="45" y="26"/>
                  </a:cubicBezTo>
                  <a:cubicBezTo>
                    <a:pt x="45" y="12"/>
                    <a:pt x="38" y="0"/>
                    <a:pt x="25"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61" name="Google Shape;1961;p102"/>
            <p:cNvSpPr/>
            <p:nvPr/>
          </p:nvSpPr>
          <p:spPr>
            <a:xfrm>
              <a:off x="6162" y="3231"/>
              <a:ext cx="108" cy="63"/>
            </a:xfrm>
            <a:custGeom>
              <a:rect b="b" l="l" r="r" t="t"/>
              <a:pathLst>
                <a:path extrusionOk="0" h="26" w="45">
                  <a:moveTo>
                    <a:pt x="20" y="0"/>
                  </a:moveTo>
                  <a:cubicBezTo>
                    <a:pt x="6" y="0"/>
                    <a:pt x="0" y="12"/>
                    <a:pt x="0" y="26"/>
                  </a:cubicBezTo>
                  <a:cubicBezTo>
                    <a:pt x="45" y="26"/>
                    <a:pt x="45" y="26"/>
                    <a:pt x="45" y="26"/>
                  </a:cubicBezTo>
                  <a:cubicBezTo>
                    <a:pt x="45" y="26"/>
                    <a:pt x="34" y="0"/>
                    <a:pt x="2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962" name="Google Shape;1962;p102"/>
          <p:cNvSpPr/>
          <p:nvPr/>
        </p:nvSpPr>
        <p:spPr>
          <a:xfrm>
            <a:off x="2057063" y="4984408"/>
            <a:ext cx="730250" cy="731837"/>
          </a:xfrm>
          <a:custGeom>
            <a:rect b="b" l="l" r="r" t="t"/>
            <a:pathLst>
              <a:path extrusionOk="0" h="192" w="192">
                <a:moveTo>
                  <a:pt x="96" y="0"/>
                </a:moveTo>
                <a:cubicBezTo>
                  <a:pt x="43" y="0"/>
                  <a:pt x="0" y="43"/>
                  <a:pt x="0" y="96"/>
                </a:cubicBezTo>
                <a:cubicBezTo>
                  <a:pt x="0" y="149"/>
                  <a:pt x="43" y="192"/>
                  <a:pt x="96" y="192"/>
                </a:cubicBezTo>
                <a:cubicBezTo>
                  <a:pt x="149" y="192"/>
                  <a:pt x="192" y="149"/>
                  <a:pt x="192" y="96"/>
                </a:cubicBezTo>
                <a:cubicBezTo>
                  <a:pt x="192" y="43"/>
                  <a:pt x="149" y="0"/>
                  <a:pt x="96" y="0"/>
                </a:cubicBezTo>
                <a:close/>
                <a:moveTo>
                  <a:pt x="122" y="133"/>
                </a:moveTo>
                <a:cubicBezTo>
                  <a:pt x="117" y="138"/>
                  <a:pt x="110" y="142"/>
                  <a:pt x="101" y="142"/>
                </a:cubicBezTo>
                <a:cubicBezTo>
                  <a:pt x="101" y="156"/>
                  <a:pt x="101" y="156"/>
                  <a:pt x="101" y="156"/>
                </a:cubicBezTo>
                <a:cubicBezTo>
                  <a:pt x="96" y="156"/>
                  <a:pt x="96" y="156"/>
                  <a:pt x="96" y="156"/>
                </a:cubicBezTo>
                <a:cubicBezTo>
                  <a:pt x="90" y="156"/>
                  <a:pt x="90" y="156"/>
                  <a:pt x="90" y="156"/>
                </a:cubicBezTo>
                <a:cubicBezTo>
                  <a:pt x="90" y="143"/>
                  <a:pt x="90" y="143"/>
                  <a:pt x="90" y="143"/>
                </a:cubicBezTo>
                <a:cubicBezTo>
                  <a:pt x="75" y="141"/>
                  <a:pt x="66" y="132"/>
                  <a:pt x="62" y="117"/>
                </a:cubicBezTo>
                <a:cubicBezTo>
                  <a:pt x="80" y="112"/>
                  <a:pt x="80" y="112"/>
                  <a:pt x="80" y="112"/>
                </a:cubicBezTo>
                <a:cubicBezTo>
                  <a:pt x="82" y="122"/>
                  <a:pt x="87" y="127"/>
                  <a:pt x="96" y="127"/>
                </a:cubicBezTo>
                <a:cubicBezTo>
                  <a:pt x="96" y="127"/>
                  <a:pt x="96" y="127"/>
                  <a:pt x="96" y="127"/>
                </a:cubicBezTo>
                <a:cubicBezTo>
                  <a:pt x="100" y="127"/>
                  <a:pt x="104" y="126"/>
                  <a:pt x="106" y="124"/>
                </a:cubicBezTo>
                <a:cubicBezTo>
                  <a:pt x="108" y="122"/>
                  <a:pt x="109" y="119"/>
                  <a:pt x="109" y="116"/>
                </a:cubicBezTo>
                <a:cubicBezTo>
                  <a:pt x="109" y="113"/>
                  <a:pt x="108" y="111"/>
                  <a:pt x="106" y="109"/>
                </a:cubicBezTo>
                <a:cubicBezTo>
                  <a:pt x="104" y="108"/>
                  <a:pt x="101" y="106"/>
                  <a:pt x="96" y="104"/>
                </a:cubicBezTo>
                <a:cubicBezTo>
                  <a:pt x="95" y="104"/>
                  <a:pt x="93" y="103"/>
                  <a:pt x="92" y="103"/>
                </a:cubicBezTo>
                <a:cubicBezTo>
                  <a:pt x="86" y="101"/>
                  <a:pt x="81" y="99"/>
                  <a:pt x="77" y="96"/>
                </a:cubicBezTo>
                <a:cubicBezTo>
                  <a:pt x="74" y="94"/>
                  <a:pt x="71" y="91"/>
                  <a:pt x="69" y="88"/>
                </a:cubicBezTo>
                <a:cubicBezTo>
                  <a:pt x="67" y="84"/>
                  <a:pt x="66" y="79"/>
                  <a:pt x="66" y="74"/>
                </a:cubicBezTo>
                <a:cubicBezTo>
                  <a:pt x="66" y="68"/>
                  <a:pt x="68" y="62"/>
                  <a:pt x="72" y="56"/>
                </a:cubicBezTo>
                <a:cubicBezTo>
                  <a:pt x="75" y="51"/>
                  <a:pt x="82" y="48"/>
                  <a:pt x="90" y="47"/>
                </a:cubicBezTo>
                <a:cubicBezTo>
                  <a:pt x="90" y="36"/>
                  <a:pt x="90" y="36"/>
                  <a:pt x="90" y="36"/>
                </a:cubicBezTo>
                <a:cubicBezTo>
                  <a:pt x="96" y="36"/>
                  <a:pt x="96" y="36"/>
                  <a:pt x="96" y="36"/>
                </a:cubicBezTo>
                <a:cubicBezTo>
                  <a:pt x="101" y="36"/>
                  <a:pt x="101" y="36"/>
                  <a:pt x="101" y="36"/>
                </a:cubicBezTo>
                <a:cubicBezTo>
                  <a:pt x="101" y="47"/>
                  <a:pt x="101" y="47"/>
                  <a:pt x="101" y="47"/>
                </a:cubicBezTo>
                <a:cubicBezTo>
                  <a:pt x="114" y="48"/>
                  <a:pt x="122" y="55"/>
                  <a:pt x="126" y="68"/>
                </a:cubicBezTo>
                <a:cubicBezTo>
                  <a:pt x="110" y="75"/>
                  <a:pt x="110" y="75"/>
                  <a:pt x="110" y="75"/>
                </a:cubicBezTo>
                <a:cubicBezTo>
                  <a:pt x="107" y="66"/>
                  <a:pt x="103" y="61"/>
                  <a:pt x="96" y="61"/>
                </a:cubicBezTo>
                <a:cubicBezTo>
                  <a:pt x="96" y="61"/>
                  <a:pt x="96" y="61"/>
                  <a:pt x="96" y="61"/>
                </a:cubicBezTo>
                <a:cubicBezTo>
                  <a:pt x="93" y="61"/>
                  <a:pt x="90" y="62"/>
                  <a:pt x="88" y="64"/>
                </a:cubicBezTo>
                <a:cubicBezTo>
                  <a:pt x="87" y="66"/>
                  <a:pt x="86" y="69"/>
                  <a:pt x="86" y="71"/>
                </a:cubicBezTo>
                <a:cubicBezTo>
                  <a:pt x="86" y="74"/>
                  <a:pt x="87" y="76"/>
                  <a:pt x="88" y="78"/>
                </a:cubicBezTo>
                <a:cubicBezTo>
                  <a:pt x="90" y="79"/>
                  <a:pt x="92" y="80"/>
                  <a:pt x="96" y="82"/>
                </a:cubicBezTo>
                <a:cubicBezTo>
                  <a:pt x="97" y="82"/>
                  <a:pt x="99" y="83"/>
                  <a:pt x="100" y="84"/>
                </a:cubicBezTo>
                <a:cubicBezTo>
                  <a:pt x="107" y="86"/>
                  <a:pt x="112" y="88"/>
                  <a:pt x="116" y="91"/>
                </a:cubicBezTo>
                <a:cubicBezTo>
                  <a:pt x="120" y="93"/>
                  <a:pt x="123" y="96"/>
                  <a:pt x="125" y="100"/>
                </a:cubicBezTo>
                <a:cubicBezTo>
                  <a:pt x="128" y="104"/>
                  <a:pt x="129" y="108"/>
                  <a:pt x="129" y="113"/>
                </a:cubicBezTo>
                <a:cubicBezTo>
                  <a:pt x="129" y="121"/>
                  <a:pt x="127" y="128"/>
                  <a:pt x="122" y="1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63" name="Google Shape;1963;p102"/>
          <p:cNvSpPr txBox="1"/>
          <p:nvPr/>
        </p:nvSpPr>
        <p:spPr>
          <a:xfrm>
            <a:off x="8212506" y="4644204"/>
            <a:ext cx="1876104" cy="1061829"/>
          </a:xfrm>
          <a:prstGeom prst="rect">
            <a:avLst/>
          </a:prstGeom>
          <a:noFill/>
          <a:ln>
            <a:noFill/>
          </a:ln>
        </p:spPr>
        <p:txBody>
          <a:bodyPr anchorCtr="0" anchor="t" bIns="45700" lIns="91425" spcFirstLastPara="1" rIns="91425" wrap="square" tIns="45700">
            <a:noAutofit/>
          </a:bodyPr>
          <a:lstStyle/>
          <a:p>
            <a:pPr indent="0" lvl="0" marL="0" marR="0" rtl="0" algn="r">
              <a:lnSpc>
                <a:spcPct val="150000"/>
              </a:lnSpc>
              <a:spcBef>
                <a:spcPts val="0"/>
              </a:spcBef>
              <a:spcAft>
                <a:spcPts val="0"/>
              </a:spcAft>
              <a:buNone/>
            </a:pPr>
            <a:r>
              <a:rPr lang="en-US" sz="1050">
                <a:solidFill>
                  <a:schemeClr val="dk1"/>
                </a:solidFill>
                <a:latin typeface="Lato Light"/>
                <a:ea typeface="Lato Light"/>
                <a:cs typeface="Lato Light"/>
                <a:sym typeface="Lato Light"/>
              </a:rPr>
              <a:t>Suitable for all category, Lorem Ipsum is not simply random text. bring together the right</a:t>
            </a:r>
            <a:endParaRPr b="1" sz="1050">
              <a:solidFill>
                <a:schemeClr val="dk1"/>
              </a:solidFill>
              <a:latin typeface="Lato Light"/>
              <a:ea typeface="Lato Light"/>
              <a:cs typeface="Lato Light"/>
              <a:sym typeface="Lato Light"/>
            </a:endParaRPr>
          </a:p>
        </p:txBody>
      </p:sp>
      <p:sp>
        <p:nvSpPr>
          <p:cNvPr id="1964" name="Google Shape;1964;p102"/>
          <p:cNvSpPr txBox="1"/>
          <p:nvPr/>
        </p:nvSpPr>
        <p:spPr>
          <a:xfrm>
            <a:off x="2237430" y="3158340"/>
            <a:ext cx="1876104" cy="1061829"/>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None/>
            </a:pPr>
            <a:r>
              <a:rPr lang="en-US" sz="1050">
                <a:solidFill>
                  <a:schemeClr val="dk1"/>
                </a:solidFill>
                <a:latin typeface="Lato Light"/>
                <a:ea typeface="Lato Light"/>
                <a:cs typeface="Lato Light"/>
                <a:sym typeface="Lato Light"/>
              </a:rPr>
              <a:t>Suitable for all category, Lorem Ipsum is not simply random text. bring together the right</a:t>
            </a:r>
            <a:endParaRPr b="1" sz="1050">
              <a:solidFill>
                <a:schemeClr val="dk1"/>
              </a:solidFill>
              <a:latin typeface="Lato Light"/>
              <a:ea typeface="Lato Light"/>
              <a:cs typeface="Lato Light"/>
              <a:sym typeface="Lato Light"/>
            </a:endParaRPr>
          </a:p>
        </p:txBody>
      </p:sp>
      <p:sp>
        <p:nvSpPr>
          <p:cNvPr id="1965" name="Google Shape;1965;p102"/>
          <p:cNvSpPr txBox="1"/>
          <p:nvPr/>
        </p:nvSpPr>
        <p:spPr>
          <a:xfrm>
            <a:off x="3185089" y="5518188"/>
            <a:ext cx="1876104" cy="1061829"/>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None/>
            </a:pPr>
            <a:r>
              <a:rPr lang="en-US" sz="1050">
                <a:solidFill>
                  <a:srgbClr val="98A8BC"/>
                </a:solidFill>
                <a:latin typeface="Lato Light"/>
                <a:ea typeface="Lato Light"/>
                <a:cs typeface="Lato Light"/>
                <a:sym typeface="Lato Light"/>
              </a:rPr>
              <a:t>Suitable for all category, Lorem Ipsum is not simply random text. bring together the right</a:t>
            </a:r>
            <a:endParaRPr b="1" sz="1050">
              <a:solidFill>
                <a:srgbClr val="98A8BC"/>
              </a:solidFill>
              <a:latin typeface="Lato Light"/>
              <a:ea typeface="Lato Light"/>
              <a:cs typeface="Lato Light"/>
              <a:sym typeface="Lato Light"/>
            </a:endParaRPr>
          </a:p>
        </p:txBody>
      </p:sp>
      <p:sp>
        <p:nvSpPr>
          <p:cNvPr id="1966" name="Google Shape;1966;p102"/>
          <p:cNvSpPr txBox="1"/>
          <p:nvPr/>
        </p:nvSpPr>
        <p:spPr>
          <a:xfrm>
            <a:off x="7765126" y="2225377"/>
            <a:ext cx="1876104" cy="1061829"/>
          </a:xfrm>
          <a:prstGeom prst="rect">
            <a:avLst/>
          </a:prstGeom>
          <a:noFill/>
          <a:ln>
            <a:noFill/>
          </a:ln>
        </p:spPr>
        <p:txBody>
          <a:bodyPr anchorCtr="0" anchor="t" bIns="45700" lIns="91425" spcFirstLastPara="1" rIns="91425" wrap="square" tIns="45700">
            <a:noAutofit/>
          </a:bodyPr>
          <a:lstStyle/>
          <a:p>
            <a:pPr indent="0" lvl="0" marL="0" marR="0" rtl="0" algn="r">
              <a:lnSpc>
                <a:spcPct val="150000"/>
              </a:lnSpc>
              <a:spcBef>
                <a:spcPts val="0"/>
              </a:spcBef>
              <a:spcAft>
                <a:spcPts val="0"/>
              </a:spcAft>
              <a:buNone/>
            </a:pPr>
            <a:r>
              <a:rPr lang="en-US" sz="1050">
                <a:solidFill>
                  <a:schemeClr val="dk1"/>
                </a:solidFill>
                <a:latin typeface="Lato Light"/>
                <a:ea typeface="Lato Light"/>
                <a:cs typeface="Lato Light"/>
                <a:sym typeface="Lato Light"/>
              </a:rPr>
              <a:t>Suitable for all category, Lorem Ipsum is not simply random text. bring together the right</a:t>
            </a:r>
            <a:endParaRPr b="1" sz="1050">
              <a:solidFill>
                <a:schemeClr val="dk1"/>
              </a:solidFill>
              <a:latin typeface="Lato Light"/>
              <a:ea typeface="Lato Light"/>
              <a:cs typeface="Lato Light"/>
              <a:sym typeface="Lato Light"/>
            </a:endParaRPr>
          </a:p>
        </p:txBody>
      </p:sp>
      <p:sp>
        <p:nvSpPr>
          <p:cNvPr id="1967" name="Google Shape;1967;p102"/>
          <p:cNvSpPr txBox="1"/>
          <p:nvPr/>
        </p:nvSpPr>
        <p:spPr>
          <a:xfrm>
            <a:off x="2310726" y="2536806"/>
            <a:ext cx="1548822"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7.084.321</a:t>
            </a:r>
            <a:endParaRPr b="1" sz="2400">
              <a:solidFill>
                <a:schemeClr val="dk1"/>
              </a:solidFill>
              <a:latin typeface="Lato Light"/>
              <a:ea typeface="Lato Light"/>
              <a:cs typeface="Lato Light"/>
              <a:sym typeface="Lato Light"/>
            </a:endParaRPr>
          </a:p>
        </p:txBody>
      </p:sp>
      <p:sp>
        <p:nvSpPr>
          <p:cNvPr id="1968" name="Google Shape;1968;p102"/>
          <p:cNvSpPr txBox="1"/>
          <p:nvPr/>
        </p:nvSpPr>
        <p:spPr>
          <a:xfrm>
            <a:off x="3332979" y="4896363"/>
            <a:ext cx="1548822"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7.084.321</a:t>
            </a:r>
            <a:endParaRPr b="1" sz="2400">
              <a:solidFill>
                <a:schemeClr val="dk1"/>
              </a:solidFill>
              <a:latin typeface="Lato Light"/>
              <a:ea typeface="Lato Light"/>
              <a:cs typeface="Lato Light"/>
              <a:sym typeface="Lato Light"/>
            </a:endParaRPr>
          </a:p>
        </p:txBody>
      </p:sp>
      <p:sp>
        <p:nvSpPr>
          <p:cNvPr id="1969" name="Google Shape;1969;p102"/>
          <p:cNvSpPr txBox="1"/>
          <p:nvPr/>
        </p:nvSpPr>
        <p:spPr>
          <a:xfrm>
            <a:off x="7965481" y="1629986"/>
            <a:ext cx="1548822"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7.084.321</a:t>
            </a:r>
            <a:endParaRPr b="1" sz="2400">
              <a:solidFill>
                <a:schemeClr val="dk1"/>
              </a:solidFill>
              <a:latin typeface="Lato Light"/>
              <a:ea typeface="Lato Light"/>
              <a:cs typeface="Lato Light"/>
              <a:sym typeface="Lato Light"/>
            </a:endParaRPr>
          </a:p>
        </p:txBody>
      </p:sp>
      <p:sp>
        <p:nvSpPr>
          <p:cNvPr id="1970" name="Google Shape;1970;p102"/>
          <p:cNvSpPr txBox="1"/>
          <p:nvPr/>
        </p:nvSpPr>
        <p:spPr>
          <a:xfrm>
            <a:off x="8583567" y="4035822"/>
            <a:ext cx="1548822"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400">
                <a:solidFill>
                  <a:schemeClr val="dk1"/>
                </a:solidFill>
                <a:latin typeface="Lato Light"/>
                <a:ea typeface="Lato Light"/>
                <a:cs typeface="Lato Light"/>
                <a:sym typeface="Lato Light"/>
              </a:rPr>
              <a:t>7.084.321</a:t>
            </a:r>
            <a:endParaRPr b="1" sz="2400">
              <a:solidFill>
                <a:schemeClr val="dk1"/>
              </a:solidFill>
              <a:latin typeface="Lato Light"/>
              <a:ea typeface="Lato Light"/>
              <a:cs typeface="Lato Light"/>
              <a:sym typeface="Lato Light"/>
            </a:endParaRPr>
          </a:p>
        </p:txBody>
      </p:sp>
      <p:grpSp>
        <p:nvGrpSpPr>
          <p:cNvPr id="1971" name="Google Shape;1971;p102"/>
          <p:cNvGrpSpPr/>
          <p:nvPr/>
        </p:nvGrpSpPr>
        <p:grpSpPr>
          <a:xfrm>
            <a:off x="5866140" y="3557025"/>
            <a:ext cx="647700" cy="581025"/>
            <a:chOff x="6541" y="1959"/>
            <a:chExt cx="408" cy="366"/>
          </a:xfrm>
        </p:grpSpPr>
        <p:sp>
          <p:nvSpPr>
            <p:cNvPr id="1972" name="Google Shape;1972;p102"/>
            <p:cNvSpPr/>
            <p:nvPr/>
          </p:nvSpPr>
          <p:spPr>
            <a:xfrm>
              <a:off x="6541" y="1959"/>
              <a:ext cx="408" cy="308"/>
            </a:xfrm>
            <a:custGeom>
              <a:rect b="b" l="l" r="r" t="t"/>
              <a:pathLst>
                <a:path extrusionOk="0" h="128" w="170">
                  <a:moveTo>
                    <a:pt x="160" y="0"/>
                  </a:moveTo>
                  <a:cubicBezTo>
                    <a:pt x="11" y="0"/>
                    <a:pt x="11" y="0"/>
                    <a:pt x="11" y="0"/>
                  </a:cubicBezTo>
                  <a:cubicBezTo>
                    <a:pt x="5" y="0"/>
                    <a:pt x="0" y="4"/>
                    <a:pt x="0" y="10"/>
                  </a:cubicBezTo>
                  <a:cubicBezTo>
                    <a:pt x="0" y="117"/>
                    <a:pt x="0" y="117"/>
                    <a:pt x="0" y="117"/>
                  </a:cubicBezTo>
                  <a:cubicBezTo>
                    <a:pt x="0" y="123"/>
                    <a:pt x="5" y="128"/>
                    <a:pt x="11" y="128"/>
                  </a:cubicBezTo>
                  <a:cubicBezTo>
                    <a:pt x="160" y="128"/>
                    <a:pt x="160" y="128"/>
                    <a:pt x="160" y="128"/>
                  </a:cubicBezTo>
                  <a:cubicBezTo>
                    <a:pt x="166" y="128"/>
                    <a:pt x="170" y="123"/>
                    <a:pt x="170" y="117"/>
                  </a:cubicBezTo>
                  <a:cubicBezTo>
                    <a:pt x="170" y="10"/>
                    <a:pt x="170" y="10"/>
                    <a:pt x="170" y="10"/>
                  </a:cubicBezTo>
                  <a:cubicBezTo>
                    <a:pt x="170" y="4"/>
                    <a:pt x="166" y="0"/>
                    <a:pt x="160" y="0"/>
                  </a:cubicBezTo>
                  <a:close/>
                  <a:moveTo>
                    <a:pt x="157" y="110"/>
                  </a:moveTo>
                  <a:cubicBezTo>
                    <a:pt x="13" y="110"/>
                    <a:pt x="13" y="110"/>
                    <a:pt x="13" y="110"/>
                  </a:cubicBezTo>
                  <a:cubicBezTo>
                    <a:pt x="13" y="14"/>
                    <a:pt x="13" y="14"/>
                    <a:pt x="13" y="14"/>
                  </a:cubicBezTo>
                  <a:cubicBezTo>
                    <a:pt x="157" y="14"/>
                    <a:pt x="157" y="14"/>
                    <a:pt x="157" y="14"/>
                  </a:cubicBezTo>
                  <a:lnTo>
                    <a:pt x="157" y="110"/>
                  </a:lnTo>
                  <a:close/>
                  <a:moveTo>
                    <a:pt x="157" y="110"/>
                  </a:moveTo>
                  <a:cubicBezTo>
                    <a:pt x="157" y="110"/>
                    <a:pt x="157" y="110"/>
                    <a:pt x="157" y="11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73" name="Google Shape;1973;p102"/>
            <p:cNvSpPr/>
            <p:nvPr/>
          </p:nvSpPr>
          <p:spPr>
            <a:xfrm>
              <a:off x="6654" y="2276"/>
              <a:ext cx="185" cy="49"/>
            </a:xfrm>
            <a:custGeom>
              <a:rect b="b" l="l" r="r" t="t"/>
              <a:pathLst>
                <a:path extrusionOk="0" h="49" w="185">
                  <a:moveTo>
                    <a:pt x="46" y="0"/>
                  </a:moveTo>
                  <a:lnTo>
                    <a:pt x="0" y="49"/>
                  </a:lnTo>
                  <a:lnTo>
                    <a:pt x="185" y="49"/>
                  </a:lnTo>
                  <a:lnTo>
                    <a:pt x="139" y="0"/>
                  </a:lnTo>
                  <a:lnTo>
                    <a:pt x="46" y="0"/>
                  </a:lnTo>
                  <a:close/>
                  <a:moveTo>
                    <a:pt x="46" y="0"/>
                  </a:moveTo>
                  <a:lnTo>
                    <a:pt x="4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74" name="Google Shape;1974;p102"/>
            <p:cNvSpPr/>
            <p:nvPr/>
          </p:nvSpPr>
          <p:spPr>
            <a:xfrm>
              <a:off x="6654" y="2276"/>
              <a:ext cx="185" cy="49"/>
            </a:xfrm>
            <a:custGeom>
              <a:rect b="b" l="l" r="r" t="t"/>
              <a:pathLst>
                <a:path extrusionOk="0" h="49" w="185">
                  <a:moveTo>
                    <a:pt x="46" y="0"/>
                  </a:moveTo>
                  <a:lnTo>
                    <a:pt x="0" y="49"/>
                  </a:lnTo>
                  <a:lnTo>
                    <a:pt x="185" y="49"/>
                  </a:lnTo>
                  <a:lnTo>
                    <a:pt x="139" y="0"/>
                  </a:lnTo>
                  <a:lnTo>
                    <a:pt x="46" y="0"/>
                  </a:lnTo>
                  <a:moveTo>
                    <a:pt x="46" y="0"/>
                  </a:moveTo>
                  <a:lnTo>
                    <a:pt x="46" y="0"/>
                  </a:ln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75" name="Google Shape;1975;p102"/>
            <p:cNvSpPr/>
            <p:nvPr/>
          </p:nvSpPr>
          <p:spPr>
            <a:xfrm>
              <a:off x="6608" y="2060"/>
              <a:ext cx="269" cy="118"/>
            </a:xfrm>
            <a:custGeom>
              <a:rect b="b" l="l" r="r" t="t"/>
              <a:pathLst>
                <a:path extrusionOk="0" h="49" w="112">
                  <a:moveTo>
                    <a:pt x="7" y="49"/>
                  </a:moveTo>
                  <a:cubicBezTo>
                    <a:pt x="11" y="49"/>
                    <a:pt x="14" y="45"/>
                    <a:pt x="14" y="42"/>
                  </a:cubicBezTo>
                  <a:cubicBezTo>
                    <a:pt x="14" y="41"/>
                    <a:pt x="14" y="40"/>
                    <a:pt x="14" y="40"/>
                  </a:cubicBezTo>
                  <a:cubicBezTo>
                    <a:pt x="23" y="33"/>
                    <a:pt x="38" y="20"/>
                    <a:pt x="45" y="14"/>
                  </a:cubicBezTo>
                  <a:cubicBezTo>
                    <a:pt x="47" y="15"/>
                    <a:pt x="48" y="16"/>
                    <a:pt x="49" y="16"/>
                  </a:cubicBezTo>
                  <a:cubicBezTo>
                    <a:pt x="51" y="16"/>
                    <a:pt x="52" y="15"/>
                    <a:pt x="53" y="15"/>
                  </a:cubicBezTo>
                  <a:cubicBezTo>
                    <a:pt x="57" y="19"/>
                    <a:pt x="65" y="25"/>
                    <a:pt x="71" y="30"/>
                  </a:cubicBezTo>
                  <a:cubicBezTo>
                    <a:pt x="71" y="30"/>
                    <a:pt x="70" y="31"/>
                    <a:pt x="70" y="31"/>
                  </a:cubicBezTo>
                  <a:cubicBezTo>
                    <a:pt x="70" y="35"/>
                    <a:pt x="73" y="38"/>
                    <a:pt x="77" y="38"/>
                  </a:cubicBezTo>
                  <a:cubicBezTo>
                    <a:pt x="81" y="38"/>
                    <a:pt x="84" y="35"/>
                    <a:pt x="84" y="31"/>
                  </a:cubicBezTo>
                  <a:cubicBezTo>
                    <a:pt x="84" y="31"/>
                    <a:pt x="84" y="30"/>
                    <a:pt x="84" y="29"/>
                  </a:cubicBezTo>
                  <a:cubicBezTo>
                    <a:pt x="102" y="13"/>
                    <a:pt x="102" y="13"/>
                    <a:pt x="102" y="13"/>
                  </a:cubicBezTo>
                  <a:cubicBezTo>
                    <a:pt x="103" y="14"/>
                    <a:pt x="104" y="14"/>
                    <a:pt x="105" y="14"/>
                  </a:cubicBezTo>
                  <a:cubicBezTo>
                    <a:pt x="109" y="14"/>
                    <a:pt x="112" y="11"/>
                    <a:pt x="112" y="7"/>
                  </a:cubicBezTo>
                  <a:cubicBezTo>
                    <a:pt x="112" y="3"/>
                    <a:pt x="109" y="0"/>
                    <a:pt x="105" y="0"/>
                  </a:cubicBezTo>
                  <a:cubicBezTo>
                    <a:pt x="101" y="0"/>
                    <a:pt x="98" y="3"/>
                    <a:pt x="98" y="7"/>
                  </a:cubicBezTo>
                  <a:cubicBezTo>
                    <a:pt x="98" y="8"/>
                    <a:pt x="98" y="9"/>
                    <a:pt x="98" y="10"/>
                  </a:cubicBezTo>
                  <a:cubicBezTo>
                    <a:pt x="93" y="14"/>
                    <a:pt x="86" y="21"/>
                    <a:pt x="81" y="26"/>
                  </a:cubicBezTo>
                  <a:cubicBezTo>
                    <a:pt x="80" y="25"/>
                    <a:pt x="79" y="24"/>
                    <a:pt x="77" y="24"/>
                  </a:cubicBezTo>
                  <a:cubicBezTo>
                    <a:pt x="76" y="24"/>
                    <a:pt x="74" y="25"/>
                    <a:pt x="73" y="26"/>
                  </a:cubicBezTo>
                  <a:cubicBezTo>
                    <a:pt x="68" y="22"/>
                    <a:pt x="61" y="16"/>
                    <a:pt x="56" y="11"/>
                  </a:cubicBezTo>
                  <a:cubicBezTo>
                    <a:pt x="56" y="11"/>
                    <a:pt x="56" y="10"/>
                    <a:pt x="56" y="9"/>
                  </a:cubicBezTo>
                  <a:cubicBezTo>
                    <a:pt x="56" y="5"/>
                    <a:pt x="53" y="2"/>
                    <a:pt x="49" y="2"/>
                  </a:cubicBezTo>
                  <a:cubicBezTo>
                    <a:pt x="46" y="2"/>
                    <a:pt x="42" y="5"/>
                    <a:pt x="42" y="9"/>
                  </a:cubicBezTo>
                  <a:cubicBezTo>
                    <a:pt x="42" y="10"/>
                    <a:pt x="43" y="11"/>
                    <a:pt x="43" y="11"/>
                  </a:cubicBezTo>
                  <a:cubicBezTo>
                    <a:pt x="11" y="36"/>
                    <a:pt x="11" y="36"/>
                    <a:pt x="11" y="36"/>
                  </a:cubicBezTo>
                  <a:cubicBezTo>
                    <a:pt x="10" y="35"/>
                    <a:pt x="9" y="35"/>
                    <a:pt x="7" y="35"/>
                  </a:cubicBezTo>
                  <a:cubicBezTo>
                    <a:pt x="4" y="35"/>
                    <a:pt x="0" y="38"/>
                    <a:pt x="0" y="42"/>
                  </a:cubicBezTo>
                  <a:cubicBezTo>
                    <a:pt x="0" y="45"/>
                    <a:pt x="4" y="49"/>
                    <a:pt x="7" y="49"/>
                  </a:cubicBezTo>
                  <a:close/>
                  <a:moveTo>
                    <a:pt x="7" y="49"/>
                  </a:moveTo>
                  <a:cubicBezTo>
                    <a:pt x="7" y="49"/>
                    <a:pt x="7" y="49"/>
                    <a:pt x="7" y="49"/>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964"/>
                                        </p:tgtEl>
                                        <p:attrNameLst>
                                          <p:attrName>style.visibility</p:attrName>
                                        </p:attrNameLst>
                                      </p:cBhvr>
                                      <p:to>
                                        <p:strVal val="visible"/>
                                      </p:to>
                                    </p:set>
                                    <p:animEffect filter="fade" transition="in">
                                      <p:cBhvr>
                                        <p:cTn dur="500"/>
                                        <p:tgtEl>
                                          <p:spTgt spid="1964"/>
                                        </p:tgtEl>
                                      </p:cBhvr>
                                    </p:animEffect>
                                  </p:childTnLst>
                                </p:cTn>
                              </p:par>
                              <p:par>
                                <p:cTn fill="hold" nodeType="withEffect" presetClass="entr" presetID="10" presetSubtype="0">
                                  <p:stCondLst>
                                    <p:cond delay="0"/>
                                  </p:stCondLst>
                                  <p:childTnLst>
                                    <p:set>
                                      <p:cBhvr>
                                        <p:cTn dur="1" fill="hold">
                                          <p:stCondLst>
                                            <p:cond delay="0"/>
                                          </p:stCondLst>
                                        </p:cTn>
                                        <p:tgtEl>
                                          <p:spTgt spid="1966"/>
                                        </p:tgtEl>
                                        <p:attrNameLst>
                                          <p:attrName>style.visibility</p:attrName>
                                        </p:attrNameLst>
                                      </p:cBhvr>
                                      <p:to>
                                        <p:strVal val="visible"/>
                                      </p:to>
                                    </p:set>
                                    <p:animEffect filter="fade" transition="in">
                                      <p:cBhvr>
                                        <p:cTn dur="500"/>
                                        <p:tgtEl>
                                          <p:spTgt spid="1966"/>
                                        </p:tgtEl>
                                      </p:cBhvr>
                                    </p:animEffect>
                                  </p:childTnLst>
                                </p:cTn>
                              </p:par>
                              <p:par>
                                <p:cTn fill="hold" nodeType="withEffect" presetClass="entr" presetID="10" presetSubtype="0">
                                  <p:stCondLst>
                                    <p:cond delay="0"/>
                                  </p:stCondLst>
                                  <p:childTnLst>
                                    <p:set>
                                      <p:cBhvr>
                                        <p:cTn dur="1" fill="hold">
                                          <p:stCondLst>
                                            <p:cond delay="0"/>
                                          </p:stCondLst>
                                        </p:cTn>
                                        <p:tgtEl>
                                          <p:spTgt spid="1965"/>
                                        </p:tgtEl>
                                        <p:attrNameLst>
                                          <p:attrName>style.visibility</p:attrName>
                                        </p:attrNameLst>
                                      </p:cBhvr>
                                      <p:to>
                                        <p:strVal val="visible"/>
                                      </p:to>
                                    </p:set>
                                    <p:animEffect filter="fade" transition="in">
                                      <p:cBhvr>
                                        <p:cTn dur="500"/>
                                        <p:tgtEl>
                                          <p:spTgt spid="1965"/>
                                        </p:tgtEl>
                                      </p:cBhvr>
                                    </p:animEffect>
                                  </p:childTnLst>
                                </p:cTn>
                              </p:par>
                              <p:par>
                                <p:cTn fill="hold" nodeType="withEffect" presetClass="entr" presetID="10" presetSubtype="0">
                                  <p:stCondLst>
                                    <p:cond delay="0"/>
                                  </p:stCondLst>
                                  <p:childTnLst>
                                    <p:set>
                                      <p:cBhvr>
                                        <p:cTn dur="1" fill="hold">
                                          <p:stCondLst>
                                            <p:cond delay="0"/>
                                          </p:stCondLst>
                                        </p:cTn>
                                        <p:tgtEl>
                                          <p:spTgt spid="1963"/>
                                        </p:tgtEl>
                                        <p:attrNameLst>
                                          <p:attrName>style.visibility</p:attrName>
                                        </p:attrNameLst>
                                      </p:cBhvr>
                                      <p:to>
                                        <p:strVal val="visible"/>
                                      </p:to>
                                    </p:set>
                                    <p:animEffect filter="fade" transition="in">
                                      <p:cBhvr>
                                        <p:cTn dur="500"/>
                                        <p:tgtEl>
                                          <p:spTgt spid="19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979" name="Shape 1979"/>
        <p:cNvGrpSpPr/>
        <p:nvPr/>
      </p:nvGrpSpPr>
      <p:grpSpPr>
        <a:xfrm>
          <a:off x="0" y="0"/>
          <a:ext cx="0" cy="0"/>
          <a:chOff x="0" y="0"/>
          <a:chExt cx="0" cy="0"/>
        </a:xfrm>
      </p:grpSpPr>
      <p:sp>
        <p:nvSpPr>
          <p:cNvPr id="1980" name="Google Shape;1980;p10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1981" name="Google Shape;1981;p10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982" name="Google Shape;1982;p10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983" name="Google Shape;1983;p103"/>
          <p:cNvGrpSpPr/>
          <p:nvPr/>
        </p:nvGrpSpPr>
        <p:grpSpPr>
          <a:xfrm flipH="1" rot="1462551">
            <a:off x="1614408" y="2032046"/>
            <a:ext cx="2096980" cy="4598166"/>
            <a:chOff x="8777288" y="1017587"/>
            <a:chExt cx="2395537" cy="5840413"/>
          </a:xfrm>
        </p:grpSpPr>
        <p:sp>
          <p:nvSpPr>
            <p:cNvPr id="1984" name="Google Shape;1984;p103"/>
            <p:cNvSpPr/>
            <p:nvPr/>
          </p:nvSpPr>
          <p:spPr>
            <a:xfrm>
              <a:off x="8777288" y="2787650"/>
              <a:ext cx="293688" cy="192088"/>
            </a:xfrm>
            <a:custGeom>
              <a:rect b="b" l="l" r="r" t="t"/>
              <a:pathLst>
                <a:path extrusionOk="0" h="96" w="146">
                  <a:moveTo>
                    <a:pt x="18" y="0"/>
                  </a:moveTo>
                  <a:cubicBezTo>
                    <a:pt x="18" y="0"/>
                    <a:pt x="4" y="28"/>
                    <a:pt x="0" y="66"/>
                  </a:cubicBezTo>
                  <a:cubicBezTo>
                    <a:pt x="0" y="66"/>
                    <a:pt x="2" y="79"/>
                    <a:pt x="36" y="91"/>
                  </a:cubicBezTo>
                  <a:cubicBezTo>
                    <a:pt x="74" y="96"/>
                    <a:pt x="146" y="91"/>
                    <a:pt x="146" y="91"/>
                  </a:cubicBezTo>
                  <a:cubicBezTo>
                    <a:pt x="146" y="75"/>
                    <a:pt x="146" y="75"/>
                    <a:pt x="146" y="75"/>
                  </a:cubicBezTo>
                  <a:cubicBezTo>
                    <a:pt x="146" y="75"/>
                    <a:pt x="81" y="74"/>
                    <a:pt x="66" y="63"/>
                  </a:cubicBezTo>
                  <a:cubicBezTo>
                    <a:pt x="63" y="55"/>
                    <a:pt x="66" y="42"/>
                    <a:pt x="72" y="31"/>
                  </a:cubicBezTo>
                  <a:lnTo>
                    <a:pt x="18" y="0"/>
                  </a:lnTo>
                  <a:close/>
                </a:path>
              </a:pathLst>
            </a:custGeom>
            <a:solidFill>
              <a:srgbClr val="C6F6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85" name="Google Shape;1985;p103"/>
            <p:cNvSpPr/>
            <p:nvPr/>
          </p:nvSpPr>
          <p:spPr>
            <a:xfrm>
              <a:off x="8861425" y="2546350"/>
              <a:ext cx="173038" cy="250825"/>
            </a:xfrm>
            <a:custGeom>
              <a:rect b="b" l="l" r="r" t="t"/>
              <a:pathLst>
                <a:path extrusionOk="0" h="125" w="86">
                  <a:moveTo>
                    <a:pt x="0" y="110"/>
                  </a:moveTo>
                  <a:cubicBezTo>
                    <a:pt x="0" y="110"/>
                    <a:pt x="31" y="14"/>
                    <a:pt x="33" y="4"/>
                  </a:cubicBezTo>
                  <a:cubicBezTo>
                    <a:pt x="33" y="4"/>
                    <a:pt x="64" y="0"/>
                    <a:pt x="86" y="20"/>
                  </a:cubicBezTo>
                  <a:cubicBezTo>
                    <a:pt x="86" y="20"/>
                    <a:pt x="41" y="112"/>
                    <a:pt x="31" y="125"/>
                  </a:cubicBezTo>
                  <a:cubicBezTo>
                    <a:pt x="31" y="125"/>
                    <a:pt x="16" y="114"/>
                    <a:pt x="0" y="110"/>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86" name="Google Shape;1986;p103"/>
            <p:cNvSpPr/>
            <p:nvPr/>
          </p:nvSpPr>
          <p:spPr>
            <a:xfrm>
              <a:off x="8799513" y="2738437"/>
              <a:ext cx="152400" cy="133350"/>
            </a:xfrm>
            <a:custGeom>
              <a:rect b="b" l="l" r="r" t="t"/>
              <a:pathLst>
                <a:path extrusionOk="0" h="66" w="76">
                  <a:moveTo>
                    <a:pt x="0" y="30"/>
                  </a:moveTo>
                  <a:cubicBezTo>
                    <a:pt x="0" y="30"/>
                    <a:pt x="5" y="8"/>
                    <a:pt x="19" y="2"/>
                  </a:cubicBezTo>
                  <a:cubicBezTo>
                    <a:pt x="24" y="0"/>
                    <a:pt x="70" y="26"/>
                    <a:pt x="76" y="36"/>
                  </a:cubicBezTo>
                  <a:cubicBezTo>
                    <a:pt x="76" y="36"/>
                    <a:pt x="65" y="64"/>
                    <a:pt x="61" y="66"/>
                  </a:cubicBezTo>
                  <a:cubicBezTo>
                    <a:pt x="61" y="66"/>
                    <a:pt x="3" y="38"/>
                    <a:pt x="0" y="30"/>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87" name="Google Shape;1987;p103"/>
            <p:cNvSpPr/>
            <p:nvPr/>
          </p:nvSpPr>
          <p:spPr>
            <a:xfrm>
              <a:off x="9385300" y="2992437"/>
              <a:ext cx="528638" cy="601663"/>
            </a:xfrm>
            <a:custGeom>
              <a:rect b="b" l="l" r="r" t="t"/>
              <a:pathLst>
                <a:path extrusionOk="0" h="300" w="263">
                  <a:moveTo>
                    <a:pt x="39" y="12"/>
                  </a:moveTo>
                  <a:cubicBezTo>
                    <a:pt x="39" y="12"/>
                    <a:pt x="5" y="79"/>
                    <a:pt x="2" y="83"/>
                  </a:cubicBezTo>
                  <a:cubicBezTo>
                    <a:pt x="0" y="87"/>
                    <a:pt x="43" y="83"/>
                    <a:pt x="43" y="83"/>
                  </a:cubicBezTo>
                  <a:cubicBezTo>
                    <a:pt x="43" y="83"/>
                    <a:pt x="27" y="150"/>
                    <a:pt x="25" y="162"/>
                  </a:cubicBezTo>
                  <a:cubicBezTo>
                    <a:pt x="25" y="162"/>
                    <a:pt x="52" y="144"/>
                    <a:pt x="69" y="137"/>
                  </a:cubicBezTo>
                  <a:cubicBezTo>
                    <a:pt x="69" y="137"/>
                    <a:pt x="106" y="273"/>
                    <a:pt x="123" y="300"/>
                  </a:cubicBezTo>
                  <a:cubicBezTo>
                    <a:pt x="123" y="300"/>
                    <a:pt x="218" y="132"/>
                    <a:pt x="213" y="120"/>
                  </a:cubicBezTo>
                  <a:cubicBezTo>
                    <a:pt x="213" y="120"/>
                    <a:pt x="233" y="127"/>
                    <a:pt x="242" y="129"/>
                  </a:cubicBezTo>
                  <a:cubicBezTo>
                    <a:pt x="250" y="131"/>
                    <a:pt x="215" y="60"/>
                    <a:pt x="215" y="60"/>
                  </a:cubicBezTo>
                  <a:cubicBezTo>
                    <a:pt x="215" y="60"/>
                    <a:pt x="250" y="62"/>
                    <a:pt x="263" y="60"/>
                  </a:cubicBezTo>
                  <a:cubicBezTo>
                    <a:pt x="228" y="0"/>
                    <a:pt x="228" y="0"/>
                    <a:pt x="228" y="0"/>
                  </a:cubicBezTo>
                  <a:cubicBezTo>
                    <a:pt x="228" y="0"/>
                    <a:pt x="74" y="6"/>
                    <a:pt x="39" y="12"/>
                  </a:cubicBezTo>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88" name="Google Shape;1988;p103"/>
            <p:cNvSpPr/>
            <p:nvPr/>
          </p:nvSpPr>
          <p:spPr>
            <a:xfrm>
              <a:off x="9498013" y="2068512"/>
              <a:ext cx="309563" cy="150813"/>
            </a:xfrm>
            <a:custGeom>
              <a:rect b="b" l="l" r="r" t="t"/>
              <a:pathLst>
                <a:path extrusionOk="0" h="75" w="154">
                  <a:moveTo>
                    <a:pt x="154" y="45"/>
                  </a:moveTo>
                  <a:cubicBezTo>
                    <a:pt x="134" y="12"/>
                    <a:pt x="106" y="0"/>
                    <a:pt x="63" y="6"/>
                  </a:cubicBezTo>
                  <a:cubicBezTo>
                    <a:pt x="34" y="10"/>
                    <a:pt x="14" y="33"/>
                    <a:pt x="0" y="66"/>
                  </a:cubicBezTo>
                  <a:cubicBezTo>
                    <a:pt x="40" y="74"/>
                    <a:pt x="97" y="75"/>
                    <a:pt x="154" y="45"/>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89" name="Google Shape;1989;p103"/>
            <p:cNvSpPr/>
            <p:nvPr/>
          </p:nvSpPr>
          <p:spPr>
            <a:xfrm>
              <a:off x="9401175" y="2159000"/>
              <a:ext cx="509588" cy="804863"/>
            </a:xfrm>
            <a:custGeom>
              <a:rect b="b" l="l" r="r" t="t"/>
              <a:pathLst>
                <a:path extrusionOk="0" h="401" w="254">
                  <a:moveTo>
                    <a:pt x="202" y="0"/>
                  </a:moveTo>
                  <a:cubicBezTo>
                    <a:pt x="145" y="30"/>
                    <a:pt x="88" y="29"/>
                    <a:pt x="48" y="21"/>
                  </a:cubicBezTo>
                  <a:cubicBezTo>
                    <a:pt x="0" y="137"/>
                    <a:pt x="35" y="379"/>
                    <a:pt x="35" y="379"/>
                  </a:cubicBezTo>
                  <a:cubicBezTo>
                    <a:pt x="188" y="401"/>
                    <a:pt x="254" y="356"/>
                    <a:pt x="254" y="356"/>
                  </a:cubicBezTo>
                  <a:cubicBezTo>
                    <a:pt x="244" y="166"/>
                    <a:pt x="235" y="54"/>
                    <a:pt x="202" y="0"/>
                  </a:cubicBezTo>
                </a:path>
              </a:pathLst>
            </a:custGeom>
            <a:solidFill>
              <a:srgbClr val="C0BA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0" name="Google Shape;1990;p103"/>
            <p:cNvSpPr/>
            <p:nvPr/>
          </p:nvSpPr>
          <p:spPr>
            <a:xfrm>
              <a:off x="9455150" y="2855912"/>
              <a:ext cx="490538" cy="236538"/>
            </a:xfrm>
            <a:custGeom>
              <a:rect b="b" l="l" r="r" t="t"/>
              <a:pathLst>
                <a:path extrusionOk="0" h="118" w="244">
                  <a:moveTo>
                    <a:pt x="8" y="17"/>
                  </a:moveTo>
                  <a:cubicBezTo>
                    <a:pt x="0" y="28"/>
                    <a:pt x="0" y="28"/>
                    <a:pt x="0" y="28"/>
                  </a:cubicBezTo>
                  <a:cubicBezTo>
                    <a:pt x="0" y="28"/>
                    <a:pt x="3" y="78"/>
                    <a:pt x="3" y="83"/>
                  </a:cubicBezTo>
                  <a:cubicBezTo>
                    <a:pt x="3" y="83"/>
                    <a:pt x="167" y="118"/>
                    <a:pt x="244" y="60"/>
                  </a:cubicBezTo>
                  <a:cubicBezTo>
                    <a:pt x="244" y="60"/>
                    <a:pt x="241" y="11"/>
                    <a:pt x="234" y="6"/>
                  </a:cubicBezTo>
                  <a:cubicBezTo>
                    <a:pt x="226" y="0"/>
                    <a:pt x="226" y="0"/>
                    <a:pt x="226" y="0"/>
                  </a:cubicBezTo>
                  <a:cubicBezTo>
                    <a:pt x="226" y="0"/>
                    <a:pt x="139" y="36"/>
                    <a:pt x="8" y="17"/>
                  </a:cubicBezTo>
                </a:path>
              </a:pathLst>
            </a:custGeom>
            <a:solidFill>
              <a:srgbClr val="5285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1" name="Google Shape;1991;p103"/>
            <p:cNvSpPr/>
            <p:nvPr/>
          </p:nvSpPr>
          <p:spPr>
            <a:xfrm>
              <a:off x="9453563" y="2674937"/>
              <a:ext cx="457200" cy="150813"/>
            </a:xfrm>
            <a:custGeom>
              <a:rect b="b" l="l" r="r" t="t"/>
              <a:pathLst>
                <a:path extrusionOk="0" h="75" w="228">
                  <a:moveTo>
                    <a:pt x="0" y="56"/>
                  </a:moveTo>
                  <a:cubicBezTo>
                    <a:pt x="0" y="56"/>
                    <a:pt x="95" y="75"/>
                    <a:pt x="228" y="40"/>
                  </a:cubicBezTo>
                  <a:cubicBezTo>
                    <a:pt x="228" y="0"/>
                    <a:pt x="228" y="0"/>
                    <a:pt x="228" y="0"/>
                  </a:cubicBezTo>
                  <a:cubicBezTo>
                    <a:pt x="228" y="0"/>
                    <a:pt x="150" y="25"/>
                    <a:pt x="0" y="15"/>
                  </a:cubicBezTo>
                  <a:lnTo>
                    <a:pt x="0" y="56"/>
                  </a:lnTo>
                  <a:close/>
                </a:path>
              </a:pathLst>
            </a:custGeom>
            <a:solidFill>
              <a:srgbClr val="C95E1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2" name="Google Shape;1992;p103"/>
            <p:cNvSpPr/>
            <p:nvPr/>
          </p:nvSpPr>
          <p:spPr>
            <a:xfrm>
              <a:off x="9009063" y="3260725"/>
              <a:ext cx="2047875" cy="3597275"/>
            </a:xfrm>
            <a:custGeom>
              <a:rect b="b" l="l" r="r" t="t"/>
              <a:pathLst>
                <a:path extrusionOk="0" h="1793" w="1021">
                  <a:moveTo>
                    <a:pt x="512" y="616"/>
                  </a:moveTo>
                  <a:cubicBezTo>
                    <a:pt x="439" y="601"/>
                    <a:pt x="390" y="515"/>
                    <a:pt x="450" y="474"/>
                  </a:cubicBezTo>
                  <a:cubicBezTo>
                    <a:pt x="450" y="474"/>
                    <a:pt x="327" y="454"/>
                    <a:pt x="383" y="334"/>
                  </a:cubicBezTo>
                  <a:cubicBezTo>
                    <a:pt x="383" y="334"/>
                    <a:pt x="302" y="291"/>
                    <a:pt x="367" y="228"/>
                  </a:cubicBezTo>
                  <a:cubicBezTo>
                    <a:pt x="367" y="228"/>
                    <a:pt x="278" y="115"/>
                    <a:pt x="370" y="54"/>
                  </a:cubicBezTo>
                  <a:cubicBezTo>
                    <a:pt x="370" y="54"/>
                    <a:pt x="405" y="0"/>
                    <a:pt x="471" y="130"/>
                  </a:cubicBezTo>
                  <a:cubicBezTo>
                    <a:pt x="471" y="130"/>
                    <a:pt x="696" y="30"/>
                    <a:pt x="576" y="300"/>
                  </a:cubicBezTo>
                  <a:cubicBezTo>
                    <a:pt x="641" y="274"/>
                    <a:pt x="650" y="353"/>
                    <a:pt x="611" y="377"/>
                  </a:cubicBezTo>
                  <a:cubicBezTo>
                    <a:pt x="714" y="391"/>
                    <a:pt x="727" y="523"/>
                    <a:pt x="634" y="572"/>
                  </a:cubicBezTo>
                  <a:cubicBezTo>
                    <a:pt x="664" y="591"/>
                    <a:pt x="671" y="685"/>
                    <a:pt x="607" y="682"/>
                  </a:cubicBezTo>
                  <a:cubicBezTo>
                    <a:pt x="607" y="682"/>
                    <a:pt x="752" y="709"/>
                    <a:pt x="697" y="828"/>
                  </a:cubicBezTo>
                  <a:cubicBezTo>
                    <a:pt x="810" y="770"/>
                    <a:pt x="849" y="876"/>
                    <a:pt x="823" y="933"/>
                  </a:cubicBezTo>
                  <a:cubicBezTo>
                    <a:pt x="823" y="933"/>
                    <a:pt x="1021" y="1026"/>
                    <a:pt x="805" y="1167"/>
                  </a:cubicBezTo>
                  <a:cubicBezTo>
                    <a:pt x="960" y="1246"/>
                    <a:pt x="929" y="1502"/>
                    <a:pt x="713" y="1489"/>
                  </a:cubicBezTo>
                  <a:cubicBezTo>
                    <a:pt x="841" y="1555"/>
                    <a:pt x="748" y="1709"/>
                    <a:pt x="638" y="1634"/>
                  </a:cubicBezTo>
                  <a:cubicBezTo>
                    <a:pt x="669" y="1691"/>
                    <a:pt x="589" y="1793"/>
                    <a:pt x="492" y="1788"/>
                  </a:cubicBezTo>
                  <a:cubicBezTo>
                    <a:pt x="396" y="1784"/>
                    <a:pt x="358" y="1674"/>
                    <a:pt x="351" y="1630"/>
                  </a:cubicBezTo>
                  <a:cubicBezTo>
                    <a:pt x="299" y="1691"/>
                    <a:pt x="241" y="1603"/>
                    <a:pt x="272" y="1564"/>
                  </a:cubicBezTo>
                  <a:cubicBezTo>
                    <a:pt x="188" y="1594"/>
                    <a:pt x="132" y="1449"/>
                    <a:pt x="224" y="1401"/>
                  </a:cubicBezTo>
                  <a:cubicBezTo>
                    <a:pt x="78" y="1414"/>
                    <a:pt x="0" y="1171"/>
                    <a:pt x="233" y="1127"/>
                  </a:cubicBezTo>
                  <a:cubicBezTo>
                    <a:pt x="153" y="1052"/>
                    <a:pt x="200" y="897"/>
                    <a:pt x="355" y="930"/>
                  </a:cubicBezTo>
                  <a:cubicBezTo>
                    <a:pt x="321" y="880"/>
                    <a:pt x="407" y="859"/>
                    <a:pt x="439" y="868"/>
                  </a:cubicBezTo>
                  <a:cubicBezTo>
                    <a:pt x="439" y="868"/>
                    <a:pt x="370" y="774"/>
                    <a:pt x="485" y="734"/>
                  </a:cubicBezTo>
                  <a:cubicBezTo>
                    <a:pt x="485" y="734"/>
                    <a:pt x="434" y="635"/>
                    <a:pt x="512" y="616"/>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3" name="Google Shape;1993;p103"/>
            <p:cNvSpPr/>
            <p:nvPr/>
          </p:nvSpPr>
          <p:spPr>
            <a:xfrm>
              <a:off x="9628188" y="3133725"/>
              <a:ext cx="742950" cy="865188"/>
            </a:xfrm>
            <a:custGeom>
              <a:rect b="b" l="l" r="r" t="t"/>
              <a:pathLst>
                <a:path extrusionOk="0" h="431" w="370">
                  <a:moveTo>
                    <a:pt x="55" y="17"/>
                  </a:moveTo>
                  <a:cubicBezTo>
                    <a:pt x="55" y="17"/>
                    <a:pt x="7" y="111"/>
                    <a:pt x="4" y="117"/>
                  </a:cubicBezTo>
                  <a:cubicBezTo>
                    <a:pt x="0" y="123"/>
                    <a:pt x="61" y="117"/>
                    <a:pt x="61" y="117"/>
                  </a:cubicBezTo>
                  <a:cubicBezTo>
                    <a:pt x="61" y="117"/>
                    <a:pt x="38" y="211"/>
                    <a:pt x="35" y="228"/>
                  </a:cubicBezTo>
                  <a:cubicBezTo>
                    <a:pt x="35" y="228"/>
                    <a:pt x="74" y="202"/>
                    <a:pt x="97" y="193"/>
                  </a:cubicBezTo>
                  <a:cubicBezTo>
                    <a:pt x="97" y="193"/>
                    <a:pt x="185" y="393"/>
                    <a:pt x="209" y="431"/>
                  </a:cubicBezTo>
                  <a:cubicBezTo>
                    <a:pt x="209" y="431"/>
                    <a:pt x="307" y="186"/>
                    <a:pt x="301" y="168"/>
                  </a:cubicBezTo>
                  <a:cubicBezTo>
                    <a:pt x="301" y="168"/>
                    <a:pt x="329" y="178"/>
                    <a:pt x="341" y="181"/>
                  </a:cubicBezTo>
                  <a:cubicBezTo>
                    <a:pt x="353" y="184"/>
                    <a:pt x="303" y="84"/>
                    <a:pt x="303" y="84"/>
                  </a:cubicBezTo>
                  <a:cubicBezTo>
                    <a:pt x="303" y="84"/>
                    <a:pt x="353" y="87"/>
                    <a:pt x="370" y="84"/>
                  </a:cubicBezTo>
                  <a:cubicBezTo>
                    <a:pt x="321" y="0"/>
                    <a:pt x="321" y="0"/>
                    <a:pt x="321" y="0"/>
                  </a:cubicBezTo>
                  <a:cubicBezTo>
                    <a:pt x="321" y="0"/>
                    <a:pt x="105" y="9"/>
                    <a:pt x="55" y="17"/>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4" name="Google Shape;1994;p103"/>
            <p:cNvSpPr/>
            <p:nvPr/>
          </p:nvSpPr>
          <p:spPr>
            <a:xfrm>
              <a:off x="9753600" y="3138487"/>
              <a:ext cx="496888" cy="579438"/>
            </a:xfrm>
            <a:custGeom>
              <a:rect b="b" l="l" r="r" t="t"/>
              <a:pathLst>
                <a:path extrusionOk="0" h="289" w="248">
                  <a:moveTo>
                    <a:pt x="37" y="12"/>
                  </a:moveTo>
                  <a:cubicBezTo>
                    <a:pt x="37" y="12"/>
                    <a:pt x="5" y="75"/>
                    <a:pt x="2" y="79"/>
                  </a:cubicBezTo>
                  <a:cubicBezTo>
                    <a:pt x="0" y="83"/>
                    <a:pt x="41" y="79"/>
                    <a:pt x="41" y="79"/>
                  </a:cubicBezTo>
                  <a:cubicBezTo>
                    <a:pt x="41" y="79"/>
                    <a:pt x="25" y="142"/>
                    <a:pt x="23" y="154"/>
                  </a:cubicBezTo>
                  <a:cubicBezTo>
                    <a:pt x="23" y="154"/>
                    <a:pt x="49" y="136"/>
                    <a:pt x="65" y="130"/>
                  </a:cubicBezTo>
                  <a:cubicBezTo>
                    <a:pt x="65" y="130"/>
                    <a:pt x="124" y="264"/>
                    <a:pt x="139" y="289"/>
                  </a:cubicBezTo>
                  <a:cubicBezTo>
                    <a:pt x="139" y="289"/>
                    <a:pt x="205" y="125"/>
                    <a:pt x="201" y="113"/>
                  </a:cubicBezTo>
                  <a:cubicBezTo>
                    <a:pt x="201" y="113"/>
                    <a:pt x="220" y="120"/>
                    <a:pt x="228" y="122"/>
                  </a:cubicBezTo>
                  <a:cubicBezTo>
                    <a:pt x="236" y="124"/>
                    <a:pt x="202" y="57"/>
                    <a:pt x="202" y="57"/>
                  </a:cubicBezTo>
                  <a:cubicBezTo>
                    <a:pt x="202" y="57"/>
                    <a:pt x="236" y="59"/>
                    <a:pt x="248" y="57"/>
                  </a:cubicBezTo>
                  <a:cubicBezTo>
                    <a:pt x="215" y="0"/>
                    <a:pt x="215" y="0"/>
                    <a:pt x="215" y="0"/>
                  </a:cubicBezTo>
                  <a:cubicBezTo>
                    <a:pt x="215" y="0"/>
                    <a:pt x="70" y="7"/>
                    <a:pt x="37" y="12"/>
                  </a:cubicBezTo>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5" name="Google Shape;1995;p103"/>
            <p:cNvSpPr/>
            <p:nvPr/>
          </p:nvSpPr>
          <p:spPr>
            <a:xfrm>
              <a:off x="9648825" y="2144712"/>
              <a:ext cx="604838" cy="955675"/>
            </a:xfrm>
            <a:custGeom>
              <a:rect b="b" l="l" r="r" t="t"/>
              <a:pathLst>
                <a:path extrusionOk="0" h="476" w="302">
                  <a:moveTo>
                    <a:pt x="240" y="0"/>
                  </a:moveTo>
                  <a:cubicBezTo>
                    <a:pt x="172" y="35"/>
                    <a:pt x="104" y="34"/>
                    <a:pt x="57" y="25"/>
                  </a:cubicBezTo>
                  <a:cubicBezTo>
                    <a:pt x="0" y="163"/>
                    <a:pt x="42" y="450"/>
                    <a:pt x="42" y="450"/>
                  </a:cubicBezTo>
                  <a:cubicBezTo>
                    <a:pt x="224" y="476"/>
                    <a:pt x="302" y="423"/>
                    <a:pt x="302" y="423"/>
                  </a:cubicBezTo>
                  <a:cubicBezTo>
                    <a:pt x="290" y="197"/>
                    <a:pt x="279" y="64"/>
                    <a:pt x="240" y="0"/>
                  </a:cubicBezTo>
                </a:path>
              </a:pathLst>
            </a:custGeom>
            <a:solidFill>
              <a:srgbClr val="C6F6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6" name="Google Shape;1996;p103"/>
            <p:cNvSpPr/>
            <p:nvPr/>
          </p:nvSpPr>
          <p:spPr>
            <a:xfrm>
              <a:off x="9712325" y="2971800"/>
              <a:ext cx="582613" cy="280988"/>
            </a:xfrm>
            <a:custGeom>
              <a:rect b="b" l="l" r="r" t="t"/>
              <a:pathLst>
                <a:path extrusionOk="0" h="140" w="290">
                  <a:moveTo>
                    <a:pt x="10" y="20"/>
                  </a:moveTo>
                  <a:cubicBezTo>
                    <a:pt x="0" y="33"/>
                    <a:pt x="0" y="33"/>
                    <a:pt x="0" y="33"/>
                  </a:cubicBezTo>
                  <a:cubicBezTo>
                    <a:pt x="0" y="33"/>
                    <a:pt x="4" y="93"/>
                    <a:pt x="4" y="98"/>
                  </a:cubicBezTo>
                  <a:cubicBezTo>
                    <a:pt x="4" y="98"/>
                    <a:pt x="198" y="140"/>
                    <a:pt x="290" y="72"/>
                  </a:cubicBezTo>
                  <a:cubicBezTo>
                    <a:pt x="290" y="72"/>
                    <a:pt x="286" y="13"/>
                    <a:pt x="278" y="7"/>
                  </a:cubicBezTo>
                  <a:cubicBezTo>
                    <a:pt x="269" y="0"/>
                    <a:pt x="269" y="0"/>
                    <a:pt x="269" y="0"/>
                  </a:cubicBezTo>
                  <a:cubicBezTo>
                    <a:pt x="269" y="0"/>
                    <a:pt x="165" y="43"/>
                    <a:pt x="10" y="20"/>
                  </a:cubicBezTo>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7" name="Google Shape;1997;p103"/>
            <p:cNvSpPr/>
            <p:nvPr/>
          </p:nvSpPr>
          <p:spPr>
            <a:xfrm>
              <a:off x="9710738" y="2757487"/>
              <a:ext cx="542925" cy="177800"/>
            </a:xfrm>
            <a:custGeom>
              <a:rect b="b" l="l" r="r" t="t"/>
              <a:pathLst>
                <a:path extrusionOk="0" h="89" w="271">
                  <a:moveTo>
                    <a:pt x="0" y="66"/>
                  </a:moveTo>
                  <a:cubicBezTo>
                    <a:pt x="0" y="66"/>
                    <a:pt x="113" y="89"/>
                    <a:pt x="271" y="48"/>
                  </a:cubicBezTo>
                  <a:cubicBezTo>
                    <a:pt x="271" y="0"/>
                    <a:pt x="271" y="0"/>
                    <a:pt x="271" y="0"/>
                  </a:cubicBezTo>
                  <a:cubicBezTo>
                    <a:pt x="271" y="0"/>
                    <a:pt x="179" y="30"/>
                    <a:pt x="0" y="18"/>
                  </a:cubicBezTo>
                  <a:lnTo>
                    <a:pt x="0" y="66"/>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8" name="Google Shape;1998;p103"/>
            <p:cNvSpPr/>
            <p:nvPr/>
          </p:nvSpPr>
          <p:spPr>
            <a:xfrm>
              <a:off x="9982200" y="2092325"/>
              <a:ext cx="238125" cy="871538"/>
            </a:xfrm>
            <a:custGeom>
              <a:rect b="b" l="l" r="r" t="t"/>
              <a:pathLst>
                <a:path extrusionOk="0" h="434" w="119">
                  <a:moveTo>
                    <a:pt x="0" y="2"/>
                  </a:moveTo>
                  <a:cubicBezTo>
                    <a:pt x="0" y="2"/>
                    <a:pt x="58" y="0"/>
                    <a:pt x="81" y="80"/>
                  </a:cubicBezTo>
                  <a:cubicBezTo>
                    <a:pt x="105" y="161"/>
                    <a:pt x="116" y="358"/>
                    <a:pt x="119" y="427"/>
                  </a:cubicBezTo>
                  <a:cubicBezTo>
                    <a:pt x="95" y="434"/>
                    <a:pt x="95" y="434"/>
                    <a:pt x="95" y="434"/>
                  </a:cubicBezTo>
                  <a:cubicBezTo>
                    <a:pt x="95" y="434"/>
                    <a:pt x="91" y="8"/>
                    <a:pt x="0" y="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999" name="Google Shape;1999;p103"/>
            <p:cNvSpPr/>
            <p:nvPr/>
          </p:nvSpPr>
          <p:spPr>
            <a:xfrm>
              <a:off x="9763125" y="2038350"/>
              <a:ext cx="366713" cy="177800"/>
            </a:xfrm>
            <a:custGeom>
              <a:rect b="b" l="l" r="r" t="t"/>
              <a:pathLst>
                <a:path extrusionOk="0" h="88" w="183">
                  <a:moveTo>
                    <a:pt x="183" y="53"/>
                  </a:moveTo>
                  <a:cubicBezTo>
                    <a:pt x="160" y="13"/>
                    <a:pt x="103" y="0"/>
                    <a:pt x="76" y="7"/>
                  </a:cubicBezTo>
                  <a:cubicBezTo>
                    <a:pt x="41" y="16"/>
                    <a:pt x="16" y="39"/>
                    <a:pt x="0" y="78"/>
                  </a:cubicBezTo>
                  <a:cubicBezTo>
                    <a:pt x="47" y="87"/>
                    <a:pt x="115" y="88"/>
                    <a:pt x="183" y="53"/>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0" name="Google Shape;2000;p103"/>
            <p:cNvSpPr/>
            <p:nvPr/>
          </p:nvSpPr>
          <p:spPr>
            <a:xfrm>
              <a:off x="8924925" y="2243137"/>
              <a:ext cx="577850" cy="741363"/>
            </a:xfrm>
            <a:custGeom>
              <a:rect b="b" l="l" r="r" t="t"/>
              <a:pathLst>
                <a:path extrusionOk="0" h="369" w="288">
                  <a:moveTo>
                    <a:pt x="204" y="5"/>
                  </a:moveTo>
                  <a:cubicBezTo>
                    <a:pt x="227" y="0"/>
                    <a:pt x="288" y="47"/>
                    <a:pt x="247" y="225"/>
                  </a:cubicBezTo>
                  <a:cubicBezTo>
                    <a:pt x="214" y="369"/>
                    <a:pt x="0" y="261"/>
                    <a:pt x="0" y="261"/>
                  </a:cubicBezTo>
                  <a:cubicBezTo>
                    <a:pt x="0" y="261"/>
                    <a:pt x="38" y="220"/>
                    <a:pt x="26" y="197"/>
                  </a:cubicBezTo>
                  <a:cubicBezTo>
                    <a:pt x="26" y="197"/>
                    <a:pt x="131" y="305"/>
                    <a:pt x="199" y="226"/>
                  </a:cubicBezTo>
                  <a:cubicBezTo>
                    <a:pt x="210" y="212"/>
                    <a:pt x="222" y="140"/>
                    <a:pt x="207" y="92"/>
                  </a:cubicBezTo>
                  <a:cubicBezTo>
                    <a:pt x="190" y="38"/>
                    <a:pt x="177" y="11"/>
                    <a:pt x="204" y="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1" name="Google Shape;2001;p103"/>
            <p:cNvSpPr/>
            <p:nvPr/>
          </p:nvSpPr>
          <p:spPr>
            <a:xfrm>
              <a:off x="8899525" y="2689225"/>
              <a:ext cx="112713" cy="93663"/>
            </a:xfrm>
            <a:custGeom>
              <a:rect b="b" l="l" r="r" t="t"/>
              <a:pathLst>
                <a:path extrusionOk="0" h="47" w="56">
                  <a:moveTo>
                    <a:pt x="12" y="35"/>
                  </a:moveTo>
                  <a:cubicBezTo>
                    <a:pt x="12" y="35"/>
                    <a:pt x="13" y="36"/>
                    <a:pt x="14" y="36"/>
                  </a:cubicBezTo>
                  <a:cubicBezTo>
                    <a:pt x="19" y="39"/>
                    <a:pt x="42" y="47"/>
                    <a:pt x="56" y="3"/>
                  </a:cubicBezTo>
                  <a:cubicBezTo>
                    <a:pt x="56" y="3"/>
                    <a:pt x="0" y="0"/>
                    <a:pt x="12" y="35"/>
                  </a:cubicBezTo>
                </a:path>
              </a:pathLst>
            </a:custGeom>
            <a:solidFill>
              <a:srgbClr val="EABE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2" name="Google Shape;2002;p103"/>
            <p:cNvSpPr/>
            <p:nvPr/>
          </p:nvSpPr>
          <p:spPr>
            <a:xfrm>
              <a:off x="8963025" y="2616200"/>
              <a:ext cx="103188" cy="109538"/>
            </a:xfrm>
            <a:custGeom>
              <a:rect b="b" l="l" r="r" t="t"/>
              <a:pathLst>
                <a:path extrusionOk="0" h="54" w="52">
                  <a:moveTo>
                    <a:pt x="40" y="3"/>
                  </a:moveTo>
                  <a:cubicBezTo>
                    <a:pt x="31" y="0"/>
                    <a:pt x="22" y="0"/>
                    <a:pt x="11" y="26"/>
                  </a:cubicBezTo>
                  <a:cubicBezTo>
                    <a:pt x="0" y="52"/>
                    <a:pt x="8" y="54"/>
                    <a:pt x="21" y="46"/>
                  </a:cubicBezTo>
                  <a:cubicBezTo>
                    <a:pt x="34" y="39"/>
                    <a:pt x="52" y="7"/>
                    <a:pt x="40" y="3"/>
                  </a:cubicBezTo>
                </a:path>
              </a:pathLst>
            </a:custGeom>
            <a:solidFill>
              <a:srgbClr val="EABE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3" name="Google Shape;2003;p103"/>
            <p:cNvSpPr/>
            <p:nvPr/>
          </p:nvSpPr>
          <p:spPr>
            <a:xfrm>
              <a:off x="8836025" y="2581275"/>
              <a:ext cx="228600" cy="125413"/>
            </a:xfrm>
            <a:custGeom>
              <a:rect b="b" l="l" r="r" t="t"/>
              <a:pathLst>
                <a:path extrusionOk="0" h="63" w="114">
                  <a:moveTo>
                    <a:pt x="56" y="8"/>
                  </a:moveTo>
                  <a:cubicBezTo>
                    <a:pt x="31" y="0"/>
                    <a:pt x="0" y="13"/>
                    <a:pt x="49" y="38"/>
                  </a:cubicBezTo>
                  <a:cubicBezTo>
                    <a:pt x="97" y="63"/>
                    <a:pt x="114" y="25"/>
                    <a:pt x="56" y="8"/>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4" name="Google Shape;2004;p103"/>
            <p:cNvSpPr/>
            <p:nvPr/>
          </p:nvSpPr>
          <p:spPr>
            <a:xfrm>
              <a:off x="8848725" y="2630487"/>
              <a:ext cx="160338" cy="103188"/>
            </a:xfrm>
            <a:custGeom>
              <a:rect b="b" l="l" r="r" t="t"/>
              <a:pathLst>
                <a:path extrusionOk="0" h="51" w="80">
                  <a:moveTo>
                    <a:pt x="37" y="7"/>
                  </a:moveTo>
                  <a:cubicBezTo>
                    <a:pt x="22" y="3"/>
                    <a:pt x="8" y="0"/>
                    <a:pt x="3" y="13"/>
                  </a:cubicBezTo>
                  <a:cubicBezTo>
                    <a:pt x="0" y="22"/>
                    <a:pt x="8" y="27"/>
                    <a:pt x="30" y="39"/>
                  </a:cubicBezTo>
                  <a:cubicBezTo>
                    <a:pt x="53" y="51"/>
                    <a:pt x="68" y="51"/>
                    <a:pt x="74" y="41"/>
                  </a:cubicBezTo>
                  <a:cubicBezTo>
                    <a:pt x="80" y="33"/>
                    <a:pt x="70" y="17"/>
                    <a:pt x="37" y="7"/>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5" name="Google Shape;2005;p103"/>
            <p:cNvSpPr/>
            <p:nvPr/>
          </p:nvSpPr>
          <p:spPr>
            <a:xfrm>
              <a:off x="8813800" y="2687637"/>
              <a:ext cx="165100" cy="80963"/>
            </a:xfrm>
            <a:custGeom>
              <a:rect b="b" l="l" r="r" t="t"/>
              <a:pathLst>
                <a:path extrusionOk="0" h="41" w="82">
                  <a:moveTo>
                    <a:pt x="45" y="7"/>
                  </a:moveTo>
                  <a:cubicBezTo>
                    <a:pt x="24" y="0"/>
                    <a:pt x="0" y="11"/>
                    <a:pt x="39" y="31"/>
                  </a:cubicBezTo>
                  <a:cubicBezTo>
                    <a:pt x="59" y="41"/>
                    <a:pt x="73" y="39"/>
                    <a:pt x="76" y="32"/>
                  </a:cubicBezTo>
                  <a:cubicBezTo>
                    <a:pt x="82" y="20"/>
                    <a:pt x="69" y="14"/>
                    <a:pt x="45" y="7"/>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6" name="Google Shape;2006;p103"/>
            <p:cNvSpPr/>
            <p:nvPr/>
          </p:nvSpPr>
          <p:spPr>
            <a:xfrm>
              <a:off x="9796463" y="1830387"/>
              <a:ext cx="150813" cy="155575"/>
            </a:xfrm>
            <a:custGeom>
              <a:rect b="b" l="l" r="r" t="t"/>
              <a:pathLst>
                <a:path extrusionOk="0" h="78" w="75">
                  <a:moveTo>
                    <a:pt x="66" y="37"/>
                  </a:moveTo>
                  <a:cubicBezTo>
                    <a:pt x="66" y="37"/>
                    <a:pt x="75" y="65"/>
                    <a:pt x="66" y="71"/>
                  </a:cubicBezTo>
                  <a:cubicBezTo>
                    <a:pt x="57" y="78"/>
                    <a:pt x="35" y="59"/>
                    <a:pt x="31" y="52"/>
                  </a:cubicBezTo>
                  <a:cubicBezTo>
                    <a:pt x="31" y="52"/>
                    <a:pt x="37" y="73"/>
                    <a:pt x="27" y="73"/>
                  </a:cubicBezTo>
                  <a:cubicBezTo>
                    <a:pt x="17" y="72"/>
                    <a:pt x="0" y="37"/>
                    <a:pt x="0" y="37"/>
                  </a:cubicBezTo>
                  <a:cubicBezTo>
                    <a:pt x="0" y="37"/>
                    <a:pt x="22" y="0"/>
                    <a:pt x="66" y="3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7" name="Google Shape;2007;p103"/>
            <p:cNvSpPr/>
            <p:nvPr/>
          </p:nvSpPr>
          <p:spPr>
            <a:xfrm>
              <a:off x="9172575" y="1204912"/>
              <a:ext cx="814388" cy="869950"/>
            </a:xfrm>
            <a:custGeom>
              <a:rect b="b" l="l" r="r" t="t"/>
              <a:pathLst>
                <a:path extrusionOk="0" h="434" w="406">
                  <a:moveTo>
                    <a:pt x="104" y="66"/>
                  </a:moveTo>
                  <a:cubicBezTo>
                    <a:pt x="104" y="66"/>
                    <a:pt x="47" y="218"/>
                    <a:pt x="29" y="262"/>
                  </a:cubicBezTo>
                  <a:cubicBezTo>
                    <a:pt x="11" y="306"/>
                    <a:pt x="0" y="388"/>
                    <a:pt x="67" y="407"/>
                  </a:cubicBezTo>
                  <a:cubicBezTo>
                    <a:pt x="133" y="427"/>
                    <a:pt x="251" y="434"/>
                    <a:pt x="291" y="390"/>
                  </a:cubicBezTo>
                  <a:cubicBezTo>
                    <a:pt x="332" y="346"/>
                    <a:pt x="340" y="308"/>
                    <a:pt x="340" y="308"/>
                  </a:cubicBezTo>
                  <a:cubicBezTo>
                    <a:pt x="340" y="308"/>
                    <a:pt x="406" y="152"/>
                    <a:pt x="362" y="90"/>
                  </a:cubicBezTo>
                  <a:cubicBezTo>
                    <a:pt x="318" y="28"/>
                    <a:pt x="137" y="0"/>
                    <a:pt x="104" y="66"/>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8" name="Google Shape;2008;p103"/>
            <p:cNvSpPr/>
            <p:nvPr/>
          </p:nvSpPr>
          <p:spPr>
            <a:xfrm>
              <a:off x="9313863" y="1498600"/>
              <a:ext cx="128588" cy="120650"/>
            </a:xfrm>
            <a:custGeom>
              <a:rect b="b" l="l" r="r" t="t"/>
              <a:pathLst>
                <a:path extrusionOk="0" h="60" w="64">
                  <a:moveTo>
                    <a:pt x="54" y="0"/>
                  </a:moveTo>
                  <a:cubicBezTo>
                    <a:pt x="54" y="0"/>
                    <a:pt x="44" y="20"/>
                    <a:pt x="36" y="20"/>
                  </a:cubicBezTo>
                  <a:cubicBezTo>
                    <a:pt x="29" y="20"/>
                    <a:pt x="0" y="28"/>
                    <a:pt x="22" y="44"/>
                  </a:cubicBezTo>
                  <a:cubicBezTo>
                    <a:pt x="44" y="60"/>
                    <a:pt x="64" y="51"/>
                    <a:pt x="64" y="51"/>
                  </a:cubicBezTo>
                  <a:cubicBezTo>
                    <a:pt x="64" y="51"/>
                    <a:pt x="25" y="44"/>
                    <a:pt x="24" y="33"/>
                  </a:cubicBezTo>
                  <a:cubicBezTo>
                    <a:pt x="24" y="23"/>
                    <a:pt x="39" y="33"/>
                    <a:pt x="47" y="27"/>
                  </a:cubicBezTo>
                  <a:cubicBezTo>
                    <a:pt x="54" y="20"/>
                    <a:pt x="54" y="0"/>
                    <a:pt x="54" y="0"/>
                  </a:cubicBezTo>
                </a:path>
              </a:pathLst>
            </a:custGeom>
            <a:solidFill>
              <a:srgbClr val="CB8F5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09" name="Google Shape;2009;p103"/>
            <p:cNvSpPr/>
            <p:nvPr/>
          </p:nvSpPr>
          <p:spPr>
            <a:xfrm>
              <a:off x="9561513" y="1465262"/>
              <a:ext cx="47625" cy="69850"/>
            </a:xfrm>
            <a:custGeom>
              <a:rect b="b" l="l" r="r" t="t"/>
              <a:pathLst>
                <a:path extrusionOk="0" h="35" w="23">
                  <a:moveTo>
                    <a:pt x="21" y="20"/>
                  </a:moveTo>
                  <a:cubicBezTo>
                    <a:pt x="18" y="29"/>
                    <a:pt x="12" y="35"/>
                    <a:pt x="7" y="34"/>
                  </a:cubicBezTo>
                  <a:cubicBezTo>
                    <a:pt x="2" y="32"/>
                    <a:pt x="0" y="24"/>
                    <a:pt x="3" y="15"/>
                  </a:cubicBezTo>
                  <a:cubicBezTo>
                    <a:pt x="5" y="6"/>
                    <a:pt x="12" y="0"/>
                    <a:pt x="17" y="1"/>
                  </a:cubicBezTo>
                  <a:cubicBezTo>
                    <a:pt x="21" y="3"/>
                    <a:pt x="23" y="11"/>
                    <a:pt x="21" y="20"/>
                  </a:cubicBezTo>
                </a:path>
              </a:pathLst>
            </a:custGeom>
            <a:solidFill>
              <a:srgbClr val="190F0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0" name="Google Shape;2010;p103"/>
            <p:cNvSpPr/>
            <p:nvPr/>
          </p:nvSpPr>
          <p:spPr>
            <a:xfrm>
              <a:off x="9358313" y="1449387"/>
              <a:ext cx="46038" cy="71438"/>
            </a:xfrm>
            <a:custGeom>
              <a:rect b="b" l="l" r="r" t="t"/>
              <a:pathLst>
                <a:path extrusionOk="0" h="36" w="23">
                  <a:moveTo>
                    <a:pt x="20" y="21"/>
                  </a:moveTo>
                  <a:cubicBezTo>
                    <a:pt x="17" y="30"/>
                    <a:pt x="11" y="36"/>
                    <a:pt x="6" y="34"/>
                  </a:cubicBezTo>
                  <a:cubicBezTo>
                    <a:pt x="1" y="33"/>
                    <a:pt x="0" y="24"/>
                    <a:pt x="2" y="15"/>
                  </a:cubicBezTo>
                  <a:cubicBezTo>
                    <a:pt x="5" y="6"/>
                    <a:pt x="11" y="0"/>
                    <a:pt x="16" y="2"/>
                  </a:cubicBezTo>
                  <a:cubicBezTo>
                    <a:pt x="21" y="3"/>
                    <a:pt x="23" y="12"/>
                    <a:pt x="20" y="21"/>
                  </a:cubicBezTo>
                </a:path>
              </a:pathLst>
            </a:custGeom>
            <a:solidFill>
              <a:srgbClr val="190F0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1" name="Google Shape;2011;p103"/>
            <p:cNvSpPr/>
            <p:nvPr/>
          </p:nvSpPr>
          <p:spPr>
            <a:xfrm>
              <a:off x="9442450" y="1277937"/>
              <a:ext cx="276225" cy="157163"/>
            </a:xfrm>
            <a:custGeom>
              <a:rect b="b" l="l" r="r" t="t"/>
              <a:pathLst>
                <a:path extrusionOk="0" h="78" w="138">
                  <a:moveTo>
                    <a:pt x="0" y="26"/>
                  </a:moveTo>
                  <a:cubicBezTo>
                    <a:pt x="0" y="26"/>
                    <a:pt x="28" y="64"/>
                    <a:pt x="41" y="63"/>
                  </a:cubicBezTo>
                  <a:cubicBezTo>
                    <a:pt x="53" y="62"/>
                    <a:pt x="41" y="40"/>
                    <a:pt x="41" y="40"/>
                  </a:cubicBezTo>
                  <a:cubicBezTo>
                    <a:pt x="41" y="40"/>
                    <a:pt x="75" y="70"/>
                    <a:pt x="99" y="74"/>
                  </a:cubicBezTo>
                  <a:cubicBezTo>
                    <a:pt x="123" y="78"/>
                    <a:pt x="99" y="50"/>
                    <a:pt x="99" y="50"/>
                  </a:cubicBezTo>
                  <a:cubicBezTo>
                    <a:pt x="99" y="50"/>
                    <a:pt x="120" y="58"/>
                    <a:pt x="129" y="50"/>
                  </a:cubicBezTo>
                  <a:cubicBezTo>
                    <a:pt x="138" y="42"/>
                    <a:pt x="47" y="0"/>
                    <a:pt x="0" y="2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2" name="Google Shape;2012;p103"/>
            <p:cNvSpPr/>
            <p:nvPr/>
          </p:nvSpPr>
          <p:spPr>
            <a:xfrm>
              <a:off x="9269413" y="1619250"/>
              <a:ext cx="431800" cy="338138"/>
            </a:xfrm>
            <a:custGeom>
              <a:rect b="b" l="l" r="r" t="t"/>
              <a:pathLst>
                <a:path extrusionOk="0" h="168" w="215">
                  <a:moveTo>
                    <a:pt x="8" y="37"/>
                  </a:moveTo>
                  <a:cubicBezTo>
                    <a:pt x="8" y="37"/>
                    <a:pt x="0" y="150"/>
                    <a:pt x="60" y="167"/>
                  </a:cubicBezTo>
                  <a:cubicBezTo>
                    <a:pt x="61" y="168"/>
                    <a:pt x="62" y="168"/>
                    <a:pt x="63" y="168"/>
                  </a:cubicBezTo>
                  <a:cubicBezTo>
                    <a:pt x="80" y="92"/>
                    <a:pt x="167" y="78"/>
                    <a:pt x="205" y="75"/>
                  </a:cubicBezTo>
                  <a:cubicBezTo>
                    <a:pt x="211" y="65"/>
                    <a:pt x="215" y="57"/>
                    <a:pt x="215" y="57"/>
                  </a:cubicBezTo>
                  <a:cubicBezTo>
                    <a:pt x="129" y="0"/>
                    <a:pt x="8" y="37"/>
                    <a:pt x="8" y="37"/>
                  </a:cubicBezTo>
                </a:path>
              </a:pathLst>
            </a:custGeom>
            <a:solidFill>
              <a:srgbClr val="7534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3" name="Google Shape;2013;p103"/>
            <p:cNvSpPr/>
            <p:nvPr/>
          </p:nvSpPr>
          <p:spPr>
            <a:xfrm>
              <a:off x="9396413" y="1770062"/>
              <a:ext cx="284163" cy="220663"/>
            </a:xfrm>
            <a:custGeom>
              <a:rect b="b" l="l" r="r" t="t"/>
              <a:pathLst>
                <a:path extrusionOk="0" h="110" w="142">
                  <a:moveTo>
                    <a:pt x="0" y="93"/>
                  </a:moveTo>
                  <a:cubicBezTo>
                    <a:pt x="66" y="110"/>
                    <a:pt x="120" y="36"/>
                    <a:pt x="142" y="0"/>
                  </a:cubicBezTo>
                  <a:cubicBezTo>
                    <a:pt x="104" y="3"/>
                    <a:pt x="17" y="17"/>
                    <a:pt x="0" y="93"/>
                  </a:cubicBezTo>
                </a:path>
              </a:pathLst>
            </a:custGeom>
            <a:solidFill>
              <a:srgbClr val="DA908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4" name="Google Shape;2014;p103"/>
            <p:cNvSpPr/>
            <p:nvPr/>
          </p:nvSpPr>
          <p:spPr>
            <a:xfrm>
              <a:off x="9290050" y="1428750"/>
              <a:ext cx="53975" cy="150813"/>
            </a:xfrm>
            <a:custGeom>
              <a:rect b="b" l="l" r="r" t="t"/>
              <a:pathLst>
                <a:path extrusionOk="0" h="75" w="27">
                  <a:moveTo>
                    <a:pt x="0" y="75"/>
                  </a:moveTo>
                  <a:cubicBezTo>
                    <a:pt x="0" y="75"/>
                    <a:pt x="16" y="36"/>
                    <a:pt x="27" y="7"/>
                  </a:cubicBezTo>
                  <a:cubicBezTo>
                    <a:pt x="22" y="5"/>
                    <a:pt x="17" y="2"/>
                    <a:pt x="13" y="0"/>
                  </a:cubicBezTo>
                  <a:cubicBezTo>
                    <a:pt x="7" y="22"/>
                    <a:pt x="2" y="47"/>
                    <a:pt x="0" y="75"/>
                  </a:cubicBezTo>
                </a:path>
              </a:pathLst>
            </a:custGeom>
            <a:solidFill>
              <a:srgbClr val="C6F6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5" name="Google Shape;2015;p103"/>
            <p:cNvSpPr/>
            <p:nvPr/>
          </p:nvSpPr>
          <p:spPr>
            <a:xfrm>
              <a:off x="9315450" y="1017587"/>
              <a:ext cx="833438" cy="515938"/>
            </a:xfrm>
            <a:custGeom>
              <a:rect b="b" l="l" r="r" t="t"/>
              <a:pathLst>
                <a:path extrusionOk="0" h="257" w="415">
                  <a:moveTo>
                    <a:pt x="415" y="165"/>
                  </a:moveTo>
                  <a:cubicBezTo>
                    <a:pt x="409" y="151"/>
                    <a:pt x="401" y="137"/>
                    <a:pt x="390" y="124"/>
                  </a:cubicBezTo>
                  <a:cubicBezTo>
                    <a:pt x="297" y="8"/>
                    <a:pt x="60" y="0"/>
                    <a:pt x="0" y="205"/>
                  </a:cubicBezTo>
                  <a:cubicBezTo>
                    <a:pt x="4" y="207"/>
                    <a:pt x="9" y="210"/>
                    <a:pt x="14" y="212"/>
                  </a:cubicBezTo>
                  <a:cubicBezTo>
                    <a:pt x="18" y="202"/>
                    <a:pt x="21" y="192"/>
                    <a:pt x="22" y="188"/>
                  </a:cubicBezTo>
                  <a:cubicBezTo>
                    <a:pt x="22" y="188"/>
                    <a:pt x="112" y="128"/>
                    <a:pt x="247" y="203"/>
                  </a:cubicBezTo>
                  <a:cubicBezTo>
                    <a:pt x="247" y="203"/>
                    <a:pt x="261" y="220"/>
                    <a:pt x="264" y="257"/>
                  </a:cubicBezTo>
                  <a:cubicBezTo>
                    <a:pt x="314" y="245"/>
                    <a:pt x="366" y="217"/>
                    <a:pt x="415" y="165"/>
                  </a:cubicBezTo>
                </a:path>
              </a:pathLst>
            </a:custGeom>
            <a:solidFill>
              <a:srgbClr val="C6F6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6" name="Google Shape;2016;p103"/>
            <p:cNvSpPr/>
            <p:nvPr/>
          </p:nvSpPr>
          <p:spPr>
            <a:xfrm>
              <a:off x="9766300" y="1349375"/>
              <a:ext cx="482600" cy="596900"/>
            </a:xfrm>
            <a:custGeom>
              <a:rect b="b" l="l" r="r" t="t"/>
              <a:pathLst>
                <a:path extrusionOk="0" h="298" w="240">
                  <a:moveTo>
                    <a:pt x="39" y="92"/>
                  </a:moveTo>
                  <a:cubicBezTo>
                    <a:pt x="42" y="127"/>
                    <a:pt x="36" y="181"/>
                    <a:pt x="0" y="256"/>
                  </a:cubicBezTo>
                  <a:cubicBezTo>
                    <a:pt x="0" y="256"/>
                    <a:pt x="77" y="298"/>
                    <a:pt x="101" y="291"/>
                  </a:cubicBezTo>
                  <a:cubicBezTo>
                    <a:pt x="123" y="285"/>
                    <a:pt x="240" y="125"/>
                    <a:pt x="190" y="0"/>
                  </a:cubicBezTo>
                  <a:cubicBezTo>
                    <a:pt x="141" y="52"/>
                    <a:pt x="89" y="80"/>
                    <a:pt x="39" y="92"/>
                  </a:cubicBezTo>
                </a:path>
              </a:pathLst>
            </a:custGeom>
            <a:solidFill>
              <a:srgbClr val="90EC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7" name="Google Shape;2017;p103"/>
            <p:cNvSpPr/>
            <p:nvPr/>
          </p:nvSpPr>
          <p:spPr>
            <a:xfrm>
              <a:off x="9925050" y="1616075"/>
              <a:ext cx="117475" cy="217488"/>
            </a:xfrm>
            <a:custGeom>
              <a:rect b="b" l="l" r="r" t="t"/>
              <a:pathLst>
                <a:path extrusionOk="0" h="109" w="58">
                  <a:moveTo>
                    <a:pt x="31" y="1"/>
                  </a:moveTo>
                  <a:cubicBezTo>
                    <a:pt x="30" y="1"/>
                    <a:pt x="29" y="1"/>
                    <a:pt x="28" y="0"/>
                  </a:cubicBezTo>
                  <a:cubicBezTo>
                    <a:pt x="41" y="7"/>
                    <a:pt x="46" y="31"/>
                    <a:pt x="39" y="58"/>
                  </a:cubicBezTo>
                  <a:cubicBezTo>
                    <a:pt x="32" y="85"/>
                    <a:pt x="15" y="104"/>
                    <a:pt x="0" y="103"/>
                  </a:cubicBezTo>
                  <a:cubicBezTo>
                    <a:pt x="1" y="103"/>
                    <a:pt x="2" y="103"/>
                    <a:pt x="4" y="104"/>
                  </a:cubicBezTo>
                  <a:cubicBezTo>
                    <a:pt x="22" y="109"/>
                    <a:pt x="43" y="90"/>
                    <a:pt x="51" y="61"/>
                  </a:cubicBezTo>
                  <a:cubicBezTo>
                    <a:pt x="58" y="33"/>
                    <a:pt x="50" y="6"/>
                    <a:pt x="31" y="1"/>
                  </a:cubicBezTo>
                </a:path>
              </a:pathLst>
            </a:custGeom>
            <a:solidFill>
              <a:srgbClr val="75A4A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8" name="Google Shape;2018;p103"/>
            <p:cNvSpPr/>
            <p:nvPr/>
          </p:nvSpPr>
          <p:spPr>
            <a:xfrm>
              <a:off x="9879013" y="1611312"/>
              <a:ext cx="138113" cy="212725"/>
            </a:xfrm>
            <a:custGeom>
              <a:rect b="b" l="l" r="r" t="t"/>
              <a:pathLst>
                <a:path extrusionOk="0" h="106" w="69">
                  <a:moveTo>
                    <a:pt x="62" y="60"/>
                  </a:moveTo>
                  <a:cubicBezTo>
                    <a:pt x="69" y="33"/>
                    <a:pt x="64" y="9"/>
                    <a:pt x="51" y="2"/>
                  </a:cubicBezTo>
                  <a:cubicBezTo>
                    <a:pt x="33" y="0"/>
                    <a:pt x="14" y="19"/>
                    <a:pt x="7" y="45"/>
                  </a:cubicBezTo>
                  <a:cubicBezTo>
                    <a:pt x="0" y="72"/>
                    <a:pt x="7" y="98"/>
                    <a:pt x="23" y="105"/>
                  </a:cubicBezTo>
                  <a:cubicBezTo>
                    <a:pt x="38" y="106"/>
                    <a:pt x="55" y="87"/>
                    <a:pt x="62" y="60"/>
                  </a:cubicBezTo>
                </a:path>
              </a:pathLst>
            </a:custGeom>
            <a:solidFill>
              <a:srgbClr val="A0CCD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19" name="Google Shape;2019;p103"/>
            <p:cNvSpPr/>
            <p:nvPr/>
          </p:nvSpPr>
          <p:spPr>
            <a:xfrm>
              <a:off x="9551988" y="1366837"/>
              <a:ext cx="114300" cy="114300"/>
            </a:xfrm>
            <a:custGeom>
              <a:rect b="b" l="l" r="r" t="t"/>
              <a:pathLst>
                <a:path extrusionOk="0" h="57" w="57">
                  <a:moveTo>
                    <a:pt x="0" y="22"/>
                  </a:moveTo>
                  <a:cubicBezTo>
                    <a:pt x="0" y="22"/>
                    <a:pt x="36" y="26"/>
                    <a:pt x="57" y="57"/>
                  </a:cubicBezTo>
                  <a:cubicBezTo>
                    <a:pt x="57" y="57"/>
                    <a:pt x="30" y="0"/>
                    <a:pt x="0" y="22"/>
                  </a:cubicBezTo>
                </a:path>
              </a:pathLst>
            </a:custGeom>
            <a:solidFill>
              <a:srgbClr val="49391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0" name="Google Shape;2020;p103"/>
            <p:cNvSpPr/>
            <p:nvPr/>
          </p:nvSpPr>
          <p:spPr>
            <a:xfrm>
              <a:off x="9359900" y="1365250"/>
              <a:ext cx="87313" cy="84138"/>
            </a:xfrm>
            <a:custGeom>
              <a:rect b="b" l="l" r="r" t="t"/>
              <a:pathLst>
                <a:path extrusionOk="0" h="42" w="44">
                  <a:moveTo>
                    <a:pt x="44" y="23"/>
                  </a:moveTo>
                  <a:cubicBezTo>
                    <a:pt x="44" y="23"/>
                    <a:pt x="30" y="15"/>
                    <a:pt x="0" y="42"/>
                  </a:cubicBezTo>
                  <a:cubicBezTo>
                    <a:pt x="0" y="42"/>
                    <a:pt x="22" y="0"/>
                    <a:pt x="44" y="23"/>
                  </a:cubicBezTo>
                </a:path>
              </a:pathLst>
            </a:custGeom>
            <a:solidFill>
              <a:srgbClr val="49391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1" name="Google Shape;2021;p103"/>
            <p:cNvSpPr/>
            <p:nvPr/>
          </p:nvSpPr>
          <p:spPr>
            <a:xfrm>
              <a:off x="9337675" y="4467225"/>
              <a:ext cx="341313" cy="374650"/>
            </a:xfrm>
            <a:custGeom>
              <a:rect b="b" l="l" r="r" t="t"/>
              <a:pathLst>
                <a:path extrusionOk="0" h="187" w="170">
                  <a:moveTo>
                    <a:pt x="57" y="13"/>
                  </a:moveTo>
                  <a:cubicBezTo>
                    <a:pt x="57" y="13"/>
                    <a:pt x="35" y="79"/>
                    <a:pt x="18" y="108"/>
                  </a:cubicBezTo>
                  <a:cubicBezTo>
                    <a:pt x="0" y="137"/>
                    <a:pt x="11" y="183"/>
                    <a:pt x="37" y="185"/>
                  </a:cubicBezTo>
                  <a:cubicBezTo>
                    <a:pt x="64" y="187"/>
                    <a:pt x="152" y="60"/>
                    <a:pt x="161" y="44"/>
                  </a:cubicBezTo>
                  <a:cubicBezTo>
                    <a:pt x="170" y="28"/>
                    <a:pt x="119" y="0"/>
                    <a:pt x="119" y="0"/>
                  </a:cubicBezTo>
                  <a:cubicBezTo>
                    <a:pt x="119" y="0"/>
                    <a:pt x="73" y="4"/>
                    <a:pt x="57" y="13"/>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2" name="Google Shape;2022;p103"/>
            <p:cNvSpPr/>
            <p:nvPr/>
          </p:nvSpPr>
          <p:spPr>
            <a:xfrm>
              <a:off x="9632950" y="4430712"/>
              <a:ext cx="242888" cy="473075"/>
            </a:xfrm>
            <a:custGeom>
              <a:rect b="b" l="l" r="r" t="t"/>
              <a:pathLst>
                <a:path extrusionOk="0" h="236" w="121">
                  <a:moveTo>
                    <a:pt x="0" y="18"/>
                  </a:moveTo>
                  <a:cubicBezTo>
                    <a:pt x="0" y="18"/>
                    <a:pt x="8" y="69"/>
                    <a:pt x="10" y="111"/>
                  </a:cubicBezTo>
                  <a:cubicBezTo>
                    <a:pt x="12" y="152"/>
                    <a:pt x="5" y="214"/>
                    <a:pt x="37" y="225"/>
                  </a:cubicBezTo>
                  <a:cubicBezTo>
                    <a:pt x="69" y="236"/>
                    <a:pt x="82" y="219"/>
                    <a:pt x="82" y="219"/>
                  </a:cubicBezTo>
                  <a:cubicBezTo>
                    <a:pt x="82" y="219"/>
                    <a:pt x="121" y="70"/>
                    <a:pt x="117" y="50"/>
                  </a:cubicBezTo>
                  <a:cubicBezTo>
                    <a:pt x="113" y="29"/>
                    <a:pt x="72" y="0"/>
                    <a:pt x="72" y="0"/>
                  </a:cubicBezTo>
                  <a:lnTo>
                    <a:pt x="0" y="18"/>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3" name="Google Shape;2023;p103"/>
            <p:cNvSpPr/>
            <p:nvPr/>
          </p:nvSpPr>
          <p:spPr>
            <a:xfrm>
              <a:off x="9055100" y="3140075"/>
              <a:ext cx="577850" cy="1446213"/>
            </a:xfrm>
            <a:custGeom>
              <a:rect b="b" l="l" r="r" t="t"/>
              <a:pathLst>
                <a:path extrusionOk="0" h="721" w="288">
                  <a:moveTo>
                    <a:pt x="0" y="0"/>
                  </a:moveTo>
                  <a:cubicBezTo>
                    <a:pt x="0" y="0"/>
                    <a:pt x="35" y="443"/>
                    <a:pt x="183" y="683"/>
                  </a:cubicBezTo>
                  <a:cubicBezTo>
                    <a:pt x="183" y="683"/>
                    <a:pt x="247" y="721"/>
                    <a:pt x="288" y="648"/>
                  </a:cubicBezTo>
                  <a:cubicBezTo>
                    <a:pt x="288" y="648"/>
                    <a:pt x="239" y="546"/>
                    <a:pt x="193" y="377"/>
                  </a:cubicBezTo>
                  <a:cubicBezTo>
                    <a:pt x="148" y="207"/>
                    <a:pt x="126" y="51"/>
                    <a:pt x="122" y="24"/>
                  </a:cubicBezTo>
                  <a:lnTo>
                    <a:pt x="0" y="0"/>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4" name="Google Shape;2024;p103"/>
            <p:cNvSpPr/>
            <p:nvPr/>
          </p:nvSpPr>
          <p:spPr>
            <a:xfrm>
              <a:off x="9088438" y="3122612"/>
              <a:ext cx="779463" cy="1431925"/>
            </a:xfrm>
            <a:custGeom>
              <a:rect b="b" l="l" r="r" t="t"/>
              <a:pathLst>
                <a:path extrusionOk="0" h="714" w="388">
                  <a:moveTo>
                    <a:pt x="0" y="31"/>
                  </a:moveTo>
                  <a:cubicBezTo>
                    <a:pt x="0" y="31"/>
                    <a:pt x="45" y="113"/>
                    <a:pt x="71" y="154"/>
                  </a:cubicBezTo>
                  <a:cubicBezTo>
                    <a:pt x="98" y="196"/>
                    <a:pt x="207" y="633"/>
                    <a:pt x="258" y="694"/>
                  </a:cubicBezTo>
                  <a:cubicBezTo>
                    <a:pt x="258" y="694"/>
                    <a:pt x="317" y="714"/>
                    <a:pt x="388" y="663"/>
                  </a:cubicBezTo>
                  <a:cubicBezTo>
                    <a:pt x="388" y="663"/>
                    <a:pt x="259" y="382"/>
                    <a:pt x="231" y="63"/>
                  </a:cubicBezTo>
                  <a:cubicBezTo>
                    <a:pt x="231" y="63"/>
                    <a:pt x="66" y="0"/>
                    <a:pt x="0" y="3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5" name="Google Shape;2025;p103"/>
            <p:cNvSpPr/>
            <p:nvPr/>
          </p:nvSpPr>
          <p:spPr>
            <a:xfrm>
              <a:off x="9132888" y="3262312"/>
              <a:ext cx="419100" cy="1136650"/>
            </a:xfrm>
            <a:custGeom>
              <a:rect b="b" l="l" r="r" t="t"/>
              <a:pathLst>
                <a:path extrusionOk="0" h="566" w="209">
                  <a:moveTo>
                    <a:pt x="0" y="0"/>
                  </a:moveTo>
                  <a:cubicBezTo>
                    <a:pt x="0" y="0"/>
                    <a:pt x="37" y="46"/>
                    <a:pt x="54" y="94"/>
                  </a:cubicBezTo>
                  <a:cubicBezTo>
                    <a:pt x="71" y="142"/>
                    <a:pt x="173" y="491"/>
                    <a:pt x="209" y="566"/>
                  </a:cubicBezTo>
                  <a:cubicBezTo>
                    <a:pt x="209" y="566"/>
                    <a:pt x="128" y="365"/>
                    <a:pt x="92" y="250"/>
                  </a:cubicBezTo>
                  <a:cubicBezTo>
                    <a:pt x="56" y="134"/>
                    <a:pt x="60" y="113"/>
                    <a:pt x="0" y="0"/>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6" name="Google Shape;2026;p103"/>
            <p:cNvSpPr/>
            <p:nvPr/>
          </p:nvSpPr>
          <p:spPr>
            <a:xfrm>
              <a:off x="10753725" y="4805362"/>
              <a:ext cx="419100" cy="469900"/>
            </a:xfrm>
            <a:custGeom>
              <a:rect b="b" l="l" r="r" t="t"/>
              <a:pathLst>
                <a:path extrusionOk="0" h="234" w="209">
                  <a:moveTo>
                    <a:pt x="52" y="160"/>
                  </a:moveTo>
                  <a:cubicBezTo>
                    <a:pt x="52" y="160"/>
                    <a:pt x="10" y="127"/>
                    <a:pt x="52" y="107"/>
                  </a:cubicBezTo>
                  <a:cubicBezTo>
                    <a:pt x="52" y="107"/>
                    <a:pt x="0" y="49"/>
                    <a:pt x="52" y="24"/>
                  </a:cubicBezTo>
                  <a:cubicBezTo>
                    <a:pt x="104" y="0"/>
                    <a:pt x="124" y="68"/>
                    <a:pt x="124" y="68"/>
                  </a:cubicBezTo>
                  <a:cubicBezTo>
                    <a:pt x="124" y="68"/>
                    <a:pt x="137" y="39"/>
                    <a:pt x="170" y="58"/>
                  </a:cubicBezTo>
                  <a:cubicBezTo>
                    <a:pt x="202" y="78"/>
                    <a:pt x="189" y="122"/>
                    <a:pt x="170" y="136"/>
                  </a:cubicBezTo>
                  <a:cubicBezTo>
                    <a:pt x="170" y="136"/>
                    <a:pt x="209" y="161"/>
                    <a:pt x="189" y="194"/>
                  </a:cubicBezTo>
                  <a:cubicBezTo>
                    <a:pt x="170" y="228"/>
                    <a:pt x="130" y="194"/>
                    <a:pt x="130" y="194"/>
                  </a:cubicBezTo>
                  <a:cubicBezTo>
                    <a:pt x="117" y="234"/>
                    <a:pt x="29" y="214"/>
                    <a:pt x="52" y="16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7" name="Google Shape;2027;p103"/>
            <p:cNvSpPr/>
            <p:nvPr/>
          </p:nvSpPr>
          <p:spPr>
            <a:xfrm>
              <a:off x="9032875" y="2211387"/>
              <a:ext cx="808038" cy="1050925"/>
            </a:xfrm>
            <a:custGeom>
              <a:rect b="b" l="l" r="r" t="t"/>
              <a:pathLst>
                <a:path extrusionOk="0" h="524" w="403">
                  <a:moveTo>
                    <a:pt x="340" y="0"/>
                  </a:moveTo>
                  <a:cubicBezTo>
                    <a:pt x="340" y="0"/>
                    <a:pt x="384" y="10"/>
                    <a:pt x="403" y="21"/>
                  </a:cubicBezTo>
                  <a:cubicBezTo>
                    <a:pt x="403" y="21"/>
                    <a:pt x="299" y="325"/>
                    <a:pt x="291" y="524"/>
                  </a:cubicBezTo>
                  <a:cubicBezTo>
                    <a:pt x="291" y="524"/>
                    <a:pt x="191" y="502"/>
                    <a:pt x="106" y="490"/>
                  </a:cubicBezTo>
                  <a:cubicBezTo>
                    <a:pt x="105" y="486"/>
                    <a:pt x="104" y="484"/>
                    <a:pt x="99" y="483"/>
                  </a:cubicBezTo>
                  <a:cubicBezTo>
                    <a:pt x="61" y="478"/>
                    <a:pt x="19" y="481"/>
                    <a:pt x="0" y="485"/>
                  </a:cubicBezTo>
                  <a:cubicBezTo>
                    <a:pt x="0" y="485"/>
                    <a:pt x="76" y="118"/>
                    <a:pt x="154" y="21"/>
                  </a:cubicBezTo>
                  <a:cubicBezTo>
                    <a:pt x="154" y="21"/>
                    <a:pt x="174" y="19"/>
                    <a:pt x="196" y="12"/>
                  </a:cubicBezTo>
                  <a:cubicBezTo>
                    <a:pt x="217" y="6"/>
                    <a:pt x="340" y="0"/>
                    <a:pt x="340"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8" name="Google Shape;2028;p103"/>
            <p:cNvSpPr/>
            <p:nvPr/>
          </p:nvSpPr>
          <p:spPr>
            <a:xfrm>
              <a:off x="9231313" y="2227262"/>
              <a:ext cx="219075" cy="766763"/>
            </a:xfrm>
            <a:custGeom>
              <a:rect b="b" l="l" r="r" t="t"/>
              <a:pathLst>
                <a:path extrusionOk="0" h="382" w="109">
                  <a:moveTo>
                    <a:pt x="109" y="0"/>
                  </a:moveTo>
                  <a:cubicBezTo>
                    <a:pt x="109" y="0"/>
                    <a:pt x="62" y="40"/>
                    <a:pt x="26" y="38"/>
                  </a:cubicBezTo>
                  <a:cubicBezTo>
                    <a:pt x="26" y="38"/>
                    <a:pt x="40" y="77"/>
                    <a:pt x="68" y="101"/>
                  </a:cubicBezTo>
                  <a:cubicBezTo>
                    <a:pt x="68" y="101"/>
                    <a:pt x="8" y="129"/>
                    <a:pt x="0" y="134"/>
                  </a:cubicBezTo>
                  <a:cubicBezTo>
                    <a:pt x="0" y="382"/>
                    <a:pt x="0" y="382"/>
                    <a:pt x="0" y="382"/>
                  </a:cubicBezTo>
                  <a:cubicBezTo>
                    <a:pt x="0" y="382"/>
                    <a:pt x="36" y="261"/>
                    <a:pt x="39" y="235"/>
                  </a:cubicBezTo>
                  <a:cubicBezTo>
                    <a:pt x="42" y="208"/>
                    <a:pt x="101" y="26"/>
                    <a:pt x="109" y="0"/>
                  </a:cubicBezTo>
                </a:path>
              </a:pathLst>
            </a:custGeom>
            <a:solidFill>
              <a:srgbClr val="8296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29" name="Google Shape;2029;p103"/>
            <p:cNvSpPr/>
            <p:nvPr/>
          </p:nvSpPr>
          <p:spPr>
            <a:xfrm>
              <a:off x="9482138" y="2014537"/>
              <a:ext cx="200025" cy="361950"/>
            </a:xfrm>
            <a:custGeom>
              <a:rect b="b" l="l" r="r" t="t"/>
              <a:pathLst>
                <a:path extrusionOk="0" h="180" w="100">
                  <a:moveTo>
                    <a:pt x="100" y="0"/>
                  </a:moveTo>
                  <a:cubicBezTo>
                    <a:pt x="100" y="0"/>
                    <a:pt x="79" y="105"/>
                    <a:pt x="76" y="114"/>
                  </a:cubicBezTo>
                  <a:cubicBezTo>
                    <a:pt x="10" y="180"/>
                    <a:pt x="1" y="145"/>
                    <a:pt x="5" y="114"/>
                  </a:cubicBezTo>
                  <a:cubicBezTo>
                    <a:pt x="0" y="107"/>
                    <a:pt x="23" y="31"/>
                    <a:pt x="23" y="6"/>
                  </a:cubicBezTo>
                  <a:cubicBezTo>
                    <a:pt x="57" y="0"/>
                    <a:pt x="100" y="0"/>
                    <a:pt x="100" y="0"/>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0" name="Google Shape;2030;p103"/>
            <p:cNvSpPr/>
            <p:nvPr/>
          </p:nvSpPr>
          <p:spPr>
            <a:xfrm>
              <a:off x="9210675" y="3006725"/>
              <a:ext cx="22225" cy="141288"/>
            </a:xfrm>
            <a:custGeom>
              <a:rect b="b" l="l" r="r" t="t"/>
              <a:pathLst>
                <a:path extrusionOk="0" h="71" w="11">
                  <a:moveTo>
                    <a:pt x="10" y="2"/>
                  </a:moveTo>
                  <a:cubicBezTo>
                    <a:pt x="11" y="0"/>
                    <a:pt x="1" y="51"/>
                    <a:pt x="0" y="71"/>
                  </a:cubicBezTo>
                  <a:cubicBezTo>
                    <a:pt x="0" y="71"/>
                    <a:pt x="1" y="17"/>
                    <a:pt x="10" y="2"/>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1" name="Google Shape;2031;p103"/>
            <p:cNvSpPr/>
            <p:nvPr/>
          </p:nvSpPr>
          <p:spPr>
            <a:xfrm>
              <a:off x="9188450" y="3008312"/>
              <a:ext cx="20638" cy="25400"/>
            </a:xfrm>
            <a:custGeom>
              <a:rect b="b" l="l" r="r" t="t"/>
              <a:pathLst>
                <a:path extrusionOk="0" h="13" w="10">
                  <a:moveTo>
                    <a:pt x="9" y="7"/>
                  </a:moveTo>
                  <a:cubicBezTo>
                    <a:pt x="9" y="11"/>
                    <a:pt x="6" y="13"/>
                    <a:pt x="4" y="13"/>
                  </a:cubicBezTo>
                  <a:cubicBezTo>
                    <a:pt x="1" y="12"/>
                    <a:pt x="0" y="9"/>
                    <a:pt x="0" y="6"/>
                  </a:cubicBezTo>
                  <a:cubicBezTo>
                    <a:pt x="1" y="3"/>
                    <a:pt x="3" y="0"/>
                    <a:pt x="6" y="1"/>
                  </a:cubicBezTo>
                  <a:cubicBezTo>
                    <a:pt x="8" y="1"/>
                    <a:pt x="10" y="4"/>
                    <a:pt x="9" y="7"/>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2" name="Google Shape;2032;p103"/>
            <p:cNvSpPr/>
            <p:nvPr/>
          </p:nvSpPr>
          <p:spPr>
            <a:xfrm>
              <a:off x="9178925" y="3082925"/>
              <a:ext cx="20638" cy="25400"/>
            </a:xfrm>
            <a:custGeom>
              <a:rect b="b" l="l" r="r" t="t"/>
              <a:pathLst>
                <a:path extrusionOk="0" h="13" w="10">
                  <a:moveTo>
                    <a:pt x="10" y="7"/>
                  </a:moveTo>
                  <a:cubicBezTo>
                    <a:pt x="9" y="10"/>
                    <a:pt x="7" y="13"/>
                    <a:pt x="4" y="12"/>
                  </a:cubicBezTo>
                  <a:cubicBezTo>
                    <a:pt x="2" y="12"/>
                    <a:pt x="0" y="9"/>
                    <a:pt x="1" y="6"/>
                  </a:cubicBezTo>
                  <a:cubicBezTo>
                    <a:pt x="1" y="2"/>
                    <a:pt x="4" y="0"/>
                    <a:pt x="6" y="0"/>
                  </a:cubicBezTo>
                  <a:cubicBezTo>
                    <a:pt x="9" y="1"/>
                    <a:pt x="10" y="4"/>
                    <a:pt x="10" y="7"/>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3" name="Google Shape;2033;p103"/>
            <p:cNvSpPr/>
            <p:nvPr/>
          </p:nvSpPr>
          <p:spPr>
            <a:xfrm>
              <a:off x="9231313" y="2227262"/>
              <a:ext cx="546100" cy="766763"/>
            </a:xfrm>
            <a:custGeom>
              <a:rect b="b" l="l" r="r" t="t"/>
              <a:pathLst>
                <a:path extrusionOk="0" h="382" w="272">
                  <a:moveTo>
                    <a:pt x="251" y="0"/>
                  </a:moveTo>
                  <a:cubicBezTo>
                    <a:pt x="251" y="0"/>
                    <a:pt x="247" y="63"/>
                    <a:pt x="272" y="95"/>
                  </a:cubicBezTo>
                  <a:cubicBezTo>
                    <a:pt x="272" y="95"/>
                    <a:pt x="185" y="125"/>
                    <a:pt x="148" y="131"/>
                  </a:cubicBezTo>
                  <a:cubicBezTo>
                    <a:pt x="148" y="131"/>
                    <a:pt x="187" y="164"/>
                    <a:pt x="225" y="187"/>
                  </a:cubicBezTo>
                  <a:cubicBezTo>
                    <a:pt x="225" y="187"/>
                    <a:pt x="22" y="295"/>
                    <a:pt x="0" y="382"/>
                  </a:cubicBezTo>
                  <a:cubicBezTo>
                    <a:pt x="0" y="382"/>
                    <a:pt x="23" y="275"/>
                    <a:pt x="37" y="240"/>
                  </a:cubicBezTo>
                  <a:cubicBezTo>
                    <a:pt x="51" y="205"/>
                    <a:pt x="226" y="20"/>
                    <a:pt x="251" y="0"/>
                  </a:cubicBezTo>
                </a:path>
              </a:pathLst>
            </a:custGeom>
            <a:solidFill>
              <a:srgbClr val="8296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4" name="Google Shape;2034;p103"/>
            <p:cNvSpPr/>
            <p:nvPr/>
          </p:nvSpPr>
          <p:spPr>
            <a:xfrm>
              <a:off x="9305925" y="2241550"/>
              <a:ext cx="409575" cy="466725"/>
            </a:xfrm>
            <a:custGeom>
              <a:rect b="b" l="l" r="r" t="t"/>
              <a:pathLst>
                <a:path extrusionOk="0" h="233" w="204">
                  <a:moveTo>
                    <a:pt x="133" y="1"/>
                  </a:moveTo>
                  <a:cubicBezTo>
                    <a:pt x="130" y="4"/>
                    <a:pt x="126" y="7"/>
                    <a:pt x="121" y="12"/>
                  </a:cubicBezTo>
                  <a:cubicBezTo>
                    <a:pt x="118" y="1"/>
                    <a:pt x="118" y="1"/>
                    <a:pt x="118" y="1"/>
                  </a:cubicBezTo>
                  <a:cubicBezTo>
                    <a:pt x="107" y="23"/>
                    <a:pt x="107" y="23"/>
                    <a:pt x="107" y="23"/>
                  </a:cubicBezTo>
                  <a:cubicBezTo>
                    <a:pt x="104" y="26"/>
                    <a:pt x="103" y="29"/>
                    <a:pt x="101" y="31"/>
                  </a:cubicBezTo>
                  <a:cubicBezTo>
                    <a:pt x="98" y="3"/>
                    <a:pt x="98" y="3"/>
                    <a:pt x="98" y="3"/>
                  </a:cubicBezTo>
                  <a:cubicBezTo>
                    <a:pt x="93" y="9"/>
                    <a:pt x="93" y="9"/>
                    <a:pt x="93" y="9"/>
                  </a:cubicBezTo>
                  <a:cubicBezTo>
                    <a:pt x="93" y="7"/>
                    <a:pt x="93" y="5"/>
                    <a:pt x="92" y="4"/>
                  </a:cubicBezTo>
                  <a:cubicBezTo>
                    <a:pt x="75" y="5"/>
                    <a:pt x="68" y="6"/>
                    <a:pt x="68" y="6"/>
                  </a:cubicBezTo>
                  <a:cubicBezTo>
                    <a:pt x="48" y="52"/>
                    <a:pt x="0" y="233"/>
                    <a:pt x="0" y="233"/>
                  </a:cubicBezTo>
                  <a:cubicBezTo>
                    <a:pt x="35" y="167"/>
                    <a:pt x="204" y="1"/>
                    <a:pt x="204" y="1"/>
                  </a:cubicBezTo>
                  <a:cubicBezTo>
                    <a:pt x="176" y="0"/>
                    <a:pt x="152" y="1"/>
                    <a:pt x="133" y="1"/>
                  </a:cubicBezTo>
                </a:path>
              </a:pathLst>
            </a:custGeom>
            <a:solidFill>
              <a:srgbClr val="ACB8C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5" name="Google Shape;2035;p103"/>
            <p:cNvSpPr/>
            <p:nvPr/>
          </p:nvSpPr>
          <p:spPr>
            <a:xfrm>
              <a:off x="9542463" y="2163762"/>
              <a:ext cx="201613" cy="169863"/>
            </a:xfrm>
            <a:custGeom>
              <a:rect b="b" l="l" r="r" t="t"/>
              <a:pathLst>
                <a:path extrusionOk="0" h="85" w="101">
                  <a:moveTo>
                    <a:pt x="64" y="0"/>
                  </a:moveTo>
                  <a:cubicBezTo>
                    <a:pt x="64" y="0"/>
                    <a:pt x="8" y="35"/>
                    <a:pt x="0" y="40"/>
                  </a:cubicBezTo>
                  <a:cubicBezTo>
                    <a:pt x="0" y="40"/>
                    <a:pt x="8" y="76"/>
                    <a:pt x="11" y="85"/>
                  </a:cubicBezTo>
                  <a:cubicBezTo>
                    <a:pt x="11" y="85"/>
                    <a:pt x="93" y="40"/>
                    <a:pt x="101" y="28"/>
                  </a:cubicBezTo>
                  <a:lnTo>
                    <a:pt x="64" y="0"/>
                  </a:ln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6" name="Google Shape;2036;p103"/>
            <p:cNvSpPr/>
            <p:nvPr/>
          </p:nvSpPr>
          <p:spPr>
            <a:xfrm>
              <a:off x="9437688" y="2185987"/>
              <a:ext cx="65088" cy="136525"/>
            </a:xfrm>
            <a:custGeom>
              <a:rect b="b" l="l" r="r" t="t"/>
              <a:pathLst>
                <a:path extrusionOk="0" h="68" w="32">
                  <a:moveTo>
                    <a:pt x="30" y="0"/>
                  </a:moveTo>
                  <a:cubicBezTo>
                    <a:pt x="30" y="0"/>
                    <a:pt x="27" y="16"/>
                    <a:pt x="32" y="31"/>
                  </a:cubicBezTo>
                  <a:cubicBezTo>
                    <a:pt x="32" y="31"/>
                    <a:pt x="18" y="63"/>
                    <a:pt x="11" y="68"/>
                  </a:cubicBezTo>
                  <a:cubicBezTo>
                    <a:pt x="11" y="68"/>
                    <a:pt x="1" y="35"/>
                    <a:pt x="0" y="23"/>
                  </a:cubicBezTo>
                  <a:lnTo>
                    <a:pt x="30" y="0"/>
                  </a:lnTo>
                  <a:close/>
                </a:path>
              </a:pathLst>
            </a:custGeom>
            <a:solidFill>
              <a:srgbClr val="D5DBE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7" name="Google Shape;2037;p103"/>
            <p:cNvSpPr/>
            <p:nvPr/>
          </p:nvSpPr>
          <p:spPr>
            <a:xfrm>
              <a:off x="9467850" y="2305050"/>
              <a:ext cx="90488" cy="109538"/>
            </a:xfrm>
            <a:custGeom>
              <a:rect b="b" l="l" r="r" t="t"/>
              <a:pathLst>
                <a:path extrusionOk="0" h="54" w="45">
                  <a:moveTo>
                    <a:pt x="45" y="6"/>
                  </a:moveTo>
                  <a:cubicBezTo>
                    <a:pt x="45" y="6"/>
                    <a:pt x="2" y="0"/>
                    <a:pt x="1" y="2"/>
                  </a:cubicBezTo>
                  <a:cubicBezTo>
                    <a:pt x="0" y="4"/>
                    <a:pt x="7" y="44"/>
                    <a:pt x="7" y="44"/>
                  </a:cubicBezTo>
                  <a:cubicBezTo>
                    <a:pt x="7" y="44"/>
                    <a:pt x="22" y="54"/>
                    <a:pt x="24" y="50"/>
                  </a:cubicBezTo>
                  <a:cubicBezTo>
                    <a:pt x="26" y="47"/>
                    <a:pt x="45" y="6"/>
                    <a:pt x="45" y="6"/>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8" name="Google Shape;2038;p103"/>
            <p:cNvSpPr/>
            <p:nvPr/>
          </p:nvSpPr>
          <p:spPr>
            <a:xfrm>
              <a:off x="8926513" y="2393950"/>
              <a:ext cx="587375" cy="746125"/>
            </a:xfrm>
            <a:custGeom>
              <a:rect b="b" l="l" r="r" t="t"/>
              <a:pathLst>
                <a:path extrusionOk="0" h="372" w="293">
                  <a:moveTo>
                    <a:pt x="277" y="0"/>
                  </a:moveTo>
                  <a:cubicBezTo>
                    <a:pt x="277" y="0"/>
                    <a:pt x="251" y="67"/>
                    <a:pt x="152" y="108"/>
                  </a:cubicBezTo>
                  <a:cubicBezTo>
                    <a:pt x="96" y="131"/>
                    <a:pt x="0" y="230"/>
                    <a:pt x="20" y="318"/>
                  </a:cubicBezTo>
                  <a:cubicBezTo>
                    <a:pt x="20" y="318"/>
                    <a:pt x="65" y="371"/>
                    <a:pt x="78" y="372"/>
                  </a:cubicBezTo>
                  <a:cubicBezTo>
                    <a:pt x="78" y="372"/>
                    <a:pt x="118" y="331"/>
                    <a:pt x="127" y="318"/>
                  </a:cubicBezTo>
                  <a:cubicBezTo>
                    <a:pt x="127" y="318"/>
                    <a:pt x="88" y="200"/>
                    <a:pt x="181" y="143"/>
                  </a:cubicBezTo>
                  <a:cubicBezTo>
                    <a:pt x="291" y="75"/>
                    <a:pt x="293" y="7"/>
                    <a:pt x="293" y="7"/>
                  </a:cubicBezTo>
                  <a:lnTo>
                    <a:pt x="277" y="0"/>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39" name="Google Shape;2039;p103"/>
            <p:cNvSpPr/>
            <p:nvPr/>
          </p:nvSpPr>
          <p:spPr>
            <a:xfrm>
              <a:off x="9502775" y="2243137"/>
              <a:ext cx="39688" cy="68263"/>
            </a:xfrm>
            <a:custGeom>
              <a:rect b="b" l="l" r="r" t="t"/>
              <a:pathLst>
                <a:path extrusionOk="0" h="34" w="20">
                  <a:moveTo>
                    <a:pt x="20" y="0"/>
                  </a:moveTo>
                  <a:cubicBezTo>
                    <a:pt x="20" y="0"/>
                    <a:pt x="6" y="25"/>
                    <a:pt x="3" y="30"/>
                  </a:cubicBezTo>
                  <a:cubicBezTo>
                    <a:pt x="3" y="30"/>
                    <a:pt x="1" y="8"/>
                    <a:pt x="0" y="2"/>
                  </a:cubicBezTo>
                  <a:cubicBezTo>
                    <a:pt x="0" y="2"/>
                    <a:pt x="1" y="29"/>
                    <a:pt x="3" y="34"/>
                  </a:cubicBezTo>
                  <a:cubicBezTo>
                    <a:pt x="3" y="34"/>
                    <a:pt x="11" y="19"/>
                    <a:pt x="20" y="0"/>
                  </a:cubicBezTo>
                </a:path>
              </a:pathLst>
            </a:custGeom>
            <a:solidFill>
              <a:srgbClr val="A0A3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0" name="Google Shape;2040;p103"/>
            <p:cNvSpPr/>
            <p:nvPr/>
          </p:nvSpPr>
          <p:spPr>
            <a:xfrm>
              <a:off x="9104313" y="3167062"/>
              <a:ext cx="350838" cy="61913"/>
            </a:xfrm>
            <a:custGeom>
              <a:rect b="b" l="l" r="r" t="t"/>
              <a:pathLst>
                <a:path extrusionOk="0" h="31" w="175">
                  <a:moveTo>
                    <a:pt x="2" y="2"/>
                  </a:moveTo>
                  <a:cubicBezTo>
                    <a:pt x="0" y="2"/>
                    <a:pt x="49" y="0"/>
                    <a:pt x="57" y="1"/>
                  </a:cubicBezTo>
                  <a:cubicBezTo>
                    <a:pt x="61" y="6"/>
                    <a:pt x="61" y="6"/>
                    <a:pt x="61" y="6"/>
                  </a:cubicBezTo>
                  <a:cubicBezTo>
                    <a:pt x="61" y="6"/>
                    <a:pt x="140" y="19"/>
                    <a:pt x="175" y="31"/>
                  </a:cubicBezTo>
                  <a:cubicBezTo>
                    <a:pt x="175" y="31"/>
                    <a:pt x="109" y="13"/>
                    <a:pt x="60" y="11"/>
                  </a:cubicBezTo>
                  <a:cubicBezTo>
                    <a:pt x="55" y="5"/>
                    <a:pt x="55" y="5"/>
                    <a:pt x="55" y="5"/>
                  </a:cubicBezTo>
                  <a:cubicBezTo>
                    <a:pt x="55" y="5"/>
                    <a:pt x="15" y="0"/>
                    <a:pt x="2" y="2"/>
                  </a:cubicBezTo>
                </a:path>
              </a:pathLst>
            </a:custGeom>
            <a:solidFill>
              <a:srgbClr val="2327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1" name="Google Shape;2041;p103"/>
            <p:cNvSpPr/>
            <p:nvPr/>
          </p:nvSpPr>
          <p:spPr>
            <a:xfrm>
              <a:off x="9542463" y="2219325"/>
              <a:ext cx="722313" cy="833438"/>
            </a:xfrm>
            <a:custGeom>
              <a:rect b="b" l="l" r="r" t="t"/>
              <a:pathLst>
                <a:path extrusionOk="0" h="415" w="360">
                  <a:moveTo>
                    <a:pt x="101" y="0"/>
                  </a:moveTo>
                  <a:cubicBezTo>
                    <a:pt x="101" y="0"/>
                    <a:pt x="334" y="27"/>
                    <a:pt x="345" y="193"/>
                  </a:cubicBezTo>
                  <a:cubicBezTo>
                    <a:pt x="360" y="415"/>
                    <a:pt x="0" y="370"/>
                    <a:pt x="0" y="370"/>
                  </a:cubicBezTo>
                  <a:cubicBezTo>
                    <a:pt x="0" y="370"/>
                    <a:pt x="38" y="302"/>
                    <a:pt x="17" y="279"/>
                  </a:cubicBezTo>
                  <a:cubicBezTo>
                    <a:pt x="17" y="279"/>
                    <a:pt x="266" y="351"/>
                    <a:pt x="281" y="210"/>
                  </a:cubicBezTo>
                  <a:cubicBezTo>
                    <a:pt x="290" y="123"/>
                    <a:pt x="167" y="84"/>
                    <a:pt x="134" y="78"/>
                  </a:cubicBezTo>
                  <a:cubicBezTo>
                    <a:pt x="100" y="72"/>
                    <a:pt x="96" y="17"/>
                    <a:pt x="101"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2" name="Google Shape;2042;p103"/>
            <p:cNvSpPr/>
            <p:nvPr/>
          </p:nvSpPr>
          <p:spPr>
            <a:xfrm>
              <a:off x="9339263" y="2932112"/>
              <a:ext cx="760413" cy="239713"/>
            </a:xfrm>
            <a:custGeom>
              <a:rect b="b" l="l" r="r" t="t"/>
              <a:pathLst>
                <a:path extrusionOk="0" h="120" w="379">
                  <a:moveTo>
                    <a:pt x="76" y="45"/>
                  </a:moveTo>
                  <a:cubicBezTo>
                    <a:pt x="69" y="75"/>
                    <a:pt x="76" y="87"/>
                    <a:pt x="76" y="87"/>
                  </a:cubicBezTo>
                  <a:cubicBezTo>
                    <a:pt x="85" y="94"/>
                    <a:pt x="225" y="66"/>
                    <a:pt x="313" y="33"/>
                  </a:cubicBezTo>
                  <a:cubicBezTo>
                    <a:pt x="327" y="27"/>
                    <a:pt x="345" y="6"/>
                    <a:pt x="355" y="0"/>
                  </a:cubicBezTo>
                  <a:cubicBezTo>
                    <a:pt x="355" y="0"/>
                    <a:pt x="376" y="3"/>
                    <a:pt x="378" y="18"/>
                  </a:cubicBezTo>
                  <a:cubicBezTo>
                    <a:pt x="379" y="24"/>
                    <a:pt x="378" y="30"/>
                    <a:pt x="365" y="42"/>
                  </a:cubicBezTo>
                  <a:cubicBezTo>
                    <a:pt x="365" y="42"/>
                    <a:pt x="143" y="110"/>
                    <a:pt x="45" y="119"/>
                  </a:cubicBezTo>
                  <a:cubicBezTo>
                    <a:pt x="29" y="120"/>
                    <a:pt x="15" y="111"/>
                    <a:pt x="6" y="108"/>
                  </a:cubicBezTo>
                  <a:cubicBezTo>
                    <a:pt x="0" y="97"/>
                    <a:pt x="7" y="34"/>
                    <a:pt x="7" y="34"/>
                  </a:cubicBezTo>
                  <a:cubicBezTo>
                    <a:pt x="7" y="34"/>
                    <a:pt x="58" y="36"/>
                    <a:pt x="76" y="45"/>
                  </a:cubicBezTo>
                </a:path>
              </a:pathLst>
            </a:custGeom>
            <a:solidFill>
              <a:srgbClr val="C6F6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3" name="Google Shape;2043;p103"/>
            <p:cNvSpPr/>
            <p:nvPr/>
          </p:nvSpPr>
          <p:spPr>
            <a:xfrm>
              <a:off x="9383713" y="2646362"/>
              <a:ext cx="203200" cy="363538"/>
            </a:xfrm>
            <a:custGeom>
              <a:rect b="b" l="l" r="r" t="t"/>
              <a:pathLst>
                <a:path extrusionOk="0" h="181" w="101">
                  <a:moveTo>
                    <a:pt x="34" y="3"/>
                  </a:moveTo>
                  <a:cubicBezTo>
                    <a:pt x="34" y="3"/>
                    <a:pt x="8" y="149"/>
                    <a:pt x="4" y="162"/>
                  </a:cubicBezTo>
                  <a:cubicBezTo>
                    <a:pt x="0" y="175"/>
                    <a:pt x="36" y="181"/>
                    <a:pt x="47" y="178"/>
                  </a:cubicBezTo>
                  <a:cubicBezTo>
                    <a:pt x="59" y="174"/>
                    <a:pt x="99" y="33"/>
                    <a:pt x="101" y="21"/>
                  </a:cubicBezTo>
                  <a:cubicBezTo>
                    <a:pt x="101" y="21"/>
                    <a:pt x="69" y="0"/>
                    <a:pt x="34" y="3"/>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4" name="Google Shape;2044;p103"/>
            <p:cNvSpPr/>
            <p:nvPr/>
          </p:nvSpPr>
          <p:spPr>
            <a:xfrm>
              <a:off x="9332913" y="2943225"/>
              <a:ext cx="185738" cy="134938"/>
            </a:xfrm>
            <a:custGeom>
              <a:rect b="b" l="l" r="r" t="t"/>
              <a:pathLst>
                <a:path extrusionOk="0" h="67" w="92">
                  <a:moveTo>
                    <a:pt x="15" y="0"/>
                  </a:moveTo>
                  <a:cubicBezTo>
                    <a:pt x="15" y="0"/>
                    <a:pt x="84" y="14"/>
                    <a:pt x="92" y="23"/>
                  </a:cubicBezTo>
                  <a:cubicBezTo>
                    <a:pt x="92" y="23"/>
                    <a:pt x="88" y="51"/>
                    <a:pt x="79" y="59"/>
                  </a:cubicBezTo>
                  <a:cubicBezTo>
                    <a:pt x="70" y="67"/>
                    <a:pt x="10" y="41"/>
                    <a:pt x="5" y="36"/>
                  </a:cubicBezTo>
                  <a:cubicBezTo>
                    <a:pt x="0" y="32"/>
                    <a:pt x="5" y="15"/>
                    <a:pt x="15" y="0"/>
                  </a:cubicBezTo>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45" name="Google Shape;2045;p103"/>
            <p:cNvSpPr/>
            <p:nvPr/>
          </p:nvSpPr>
          <p:spPr>
            <a:xfrm>
              <a:off x="9351963" y="2706687"/>
              <a:ext cx="266700" cy="266700"/>
            </a:xfrm>
            <a:custGeom>
              <a:rect b="b" l="l" r="r" t="t"/>
              <a:pathLst>
                <a:path extrusionOk="0" h="133" w="133">
                  <a:moveTo>
                    <a:pt x="131" y="42"/>
                  </a:moveTo>
                  <a:cubicBezTo>
                    <a:pt x="131" y="42"/>
                    <a:pt x="125" y="26"/>
                    <a:pt x="114" y="4"/>
                  </a:cubicBezTo>
                  <a:cubicBezTo>
                    <a:pt x="108" y="22"/>
                    <a:pt x="102" y="32"/>
                    <a:pt x="102" y="32"/>
                  </a:cubicBezTo>
                  <a:cubicBezTo>
                    <a:pt x="102" y="32"/>
                    <a:pt x="42" y="0"/>
                    <a:pt x="34" y="11"/>
                  </a:cubicBezTo>
                  <a:cubicBezTo>
                    <a:pt x="27" y="23"/>
                    <a:pt x="31" y="44"/>
                    <a:pt x="31" y="44"/>
                  </a:cubicBezTo>
                  <a:cubicBezTo>
                    <a:pt x="31" y="44"/>
                    <a:pt x="13" y="45"/>
                    <a:pt x="13" y="60"/>
                  </a:cubicBezTo>
                  <a:cubicBezTo>
                    <a:pt x="13" y="74"/>
                    <a:pt x="15" y="82"/>
                    <a:pt x="15" y="82"/>
                  </a:cubicBezTo>
                  <a:cubicBezTo>
                    <a:pt x="15" y="82"/>
                    <a:pt x="0" y="93"/>
                    <a:pt x="15" y="103"/>
                  </a:cubicBezTo>
                  <a:cubicBezTo>
                    <a:pt x="30" y="112"/>
                    <a:pt x="81" y="133"/>
                    <a:pt x="95" y="127"/>
                  </a:cubicBezTo>
                  <a:cubicBezTo>
                    <a:pt x="108" y="121"/>
                    <a:pt x="133" y="75"/>
                    <a:pt x="131" y="42"/>
                  </a:cubicBezTo>
                </a:path>
              </a:pathLst>
            </a:custGeom>
            <a:solidFill>
              <a:srgbClr val="FFDC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2046" name="Google Shape;2046;p103"/>
          <p:cNvSpPr/>
          <p:nvPr/>
        </p:nvSpPr>
        <p:spPr>
          <a:xfrm>
            <a:off x="4897281" y="2350846"/>
            <a:ext cx="6728350" cy="978729"/>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600">
                <a:solidFill>
                  <a:schemeClr val="dk1"/>
                </a:solidFill>
                <a:latin typeface="Lato Light"/>
                <a:ea typeface="Lato Light"/>
                <a:cs typeface="Lato Light"/>
                <a:sym typeface="Lato Light"/>
              </a:rPr>
              <a:t>marketing is the best thing to douse the sunrise with.</a:t>
            </a:r>
            <a:endParaRPr sz="3600">
              <a:solidFill>
                <a:schemeClr val="dk1"/>
              </a:solidFill>
              <a:latin typeface="Lato Light"/>
              <a:ea typeface="Lato Light"/>
              <a:cs typeface="Lato Light"/>
              <a:sym typeface="Lato Light"/>
            </a:endParaRPr>
          </a:p>
        </p:txBody>
      </p:sp>
      <p:sp>
        <p:nvSpPr>
          <p:cNvPr id="2047" name="Google Shape;2047;p103"/>
          <p:cNvSpPr/>
          <p:nvPr/>
        </p:nvSpPr>
        <p:spPr>
          <a:xfrm>
            <a:off x="5021913" y="3767643"/>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2048" name="Google Shape;2048;p103"/>
          <p:cNvSpPr/>
          <p:nvPr/>
        </p:nvSpPr>
        <p:spPr>
          <a:xfrm>
            <a:off x="5021913" y="5009252"/>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2049" name="Google Shape;2049;p103"/>
          <p:cNvGrpSpPr/>
          <p:nvPr/>
        </p:nvGrpSpPr>
        <p:grpSpPr>
          <a:xfrm>
            <a:off x="5738665" y="3661451"/>
            <a:ext cx="2218765" cy="810399"/>
            <a:chOff x="8027893" y="2583618"/>
            <a:chExt cx="2218765" cy="810399"/>
          </a:xfrm>
        </p:grpSpPr>
        <p:sp>
          <p:nvSpPr>
            <p:cNvPr id="2050" name="Google Shape;2050;p103"/>
            <p:cNvSpPr txBox="1"/>
            <p:nvPr/>
          </p:nvSpPr>
          <p:spPr>
            <a:xfrm>
              <a:off x="8041341" y="2846037"/>
              <a:ext cx="2205317"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051" name="Google Shape;2051;p103"/>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2052" name="Google Shape;2052;p103"/>
          <p:cNvGrpSpPr/>
          <p:nvPr/>
        </p:nvGrpSpPr>
        <p:grpSpPr>
          <a:xfrm>
            <a:off x="5738665" y="4913818"/>
            <a:ext cx="2218765" cy="763946"/>
            <a:chOff x="8027893" y="2583618"/>
            <a:chExt cx="2218765" cy="763946"/>
          </a:xfrm>
        </p:grpSpPr>
        <p:sp>
          <p:nvSpPr>
            <p:cNvPr id="2053" name="Google Shape;2053;p103"/>
            <p:cNvSpPr txBox="1"/>
            <p:nvPr/>
          </p:nvSpPr>
          <p:spPr>
            <a:xfrm>
              <a:off x="8041341" y="2846037"/>
              <a:ext cx="2205317"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054" name="Google Shape;2054;p103"/>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2055" name="Google Shape;2055;p103"/>
          <p:cNvSpPr/>
          <p:nvPr/>
        </p:nvSpPr>
        <p:spPr>
          <a:xfrm>
            <a:off x="5039331" y="3868770"/>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sp>
        <p:nvSpPr>
          <p:cNvPr id="2056" name="Google Shape;2056;p103"/>
          <p:cNvSpPr/>
          <p:nvPr/>
        </p:nvSpPr>
        <p:spPr>
          <a:xfrm>
            <a:off x="5030621" y="5135164"/>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2057" name="Google Shape;2057;p103"/>
          <p:cNvSpPr/>
          <p:nvPr/>
        </p:nvSpPr>
        <p:spPr>
          <a:xfrm>
            <a:off x="8204668" y="3767643"/>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2058" name="Google Shape;2058;p103"/>
          <p:cNvSpPr/>
          <p:nvPr/>
        </p:nvSpPr>
        <p:spPr>
          <a:xfrm>
            <a:off x="8204668" y="5009252"/>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2059" name="Google Shape;2059;p103"/>
          <p:cNvGrpSpPr/>
          <p:nvPr/>
        </p:nvGrpSpPr>
        <p:grpSpPr>
          <a:xfrm>
            <a:off x="8921420" y="3661451"/>
            <a:ext cx="2218765" cy="810399"/>
            <a:chOff x="8027893" y="2583618"/>
            <a:chExt cx="2218765" cy="810399"/>
          </a:xfrm>
        </p:grpSpPr>
        <p:sp>
          <p:nvSpPr>
            <p:cNvPr id="2060" name="Google Shape;2060;p103"/>
            <p:cNvSpPr txBox="1"/>
            <p:nvPr/>
          </p:nvSpPr>
          <p:spPr>
            <a:xfrm>
              <a:off x="8041341" y="2846037"/>
              <a:ext cx="2205317"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061" name="Google Shape;2061;p103"/>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2062" name="Google Shape;2062;p103"/>
          <p:cNvGrpSpPr/>
          <p:nvPr/>
        </p:nvGrpSpPr>
        <p:grpSpPr>
          <a:xfrm>
            <a:off x="8921420" y="4913818"/>
            <a:ext cx="2218765" cy="763946"/>
            <a:chOff x="8027893" y="2583618"/>
            <a:chExt cx="2218765" cy="763946"/>
          </a:xfrm>
        </p:grpSpPr>
        <p:sp>
          <p:nvSpPr>
            <p:cNvPr id="2063" name="Google Shape;2063;p103"/>
            <p:cNvSpPr txBox="1"/>
            <p:nvPr/>
          </p:nvSpPr>
          <p:spPr>
            <a:xfrm>
              <a:off x="8041341" y="2846037"/>
              <a:ext cx="2205317"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064" name="Google Shape;2064;p103"/>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2065" name="Google Shape;2065;p103"/>
          <p:cNvSpPr/>
          <p:nvPr/>
        </p:nvSpPr>
        <p:spPr>
          <a:xfrm>
            <a:off x="8222086" y="3868770"/>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2066" name="Google Shape;2066;p103"/>
          <p:cNvSpPr/>
          <p:nvPr/>
        </p:nvSpPr>
        <p:spPr>
          <a:xfrm>
            <a:off x="8213376" y="5135164"/>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983"/>
                                        </p:tgtEl>
                                        <p:attrNameLst>
                                          <p:attrName>style.visibility</p:attrName>
                                        </p:attrNameLst>
                                      </p:cBhvr>
                                      <p:to>
                                        <p:strVal val="visible"/>
                                      </p:to>
                                    </p:set>
                                    <p:animEffect filter="fade" transition="in">
                                      <p:cBhvr>
                                        <p:cTn dur="1000"/>
                                        <p:tgtEl>
                                          <p:spTgt spid="198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070" name="Shape 2070"/>
        <p:cNvGrpSpPr/>
        <p:nvPr/>
      </p:nvGrpSpPr>
      <p:grpSpPr>
        <a:xfrm>
          <a:off x="0" y="0"/>
          <a:ext cx="0" cy="0"/>
          <a:chOff x="0" y="0"/>
          <a:chExt cx="0" cy="0"/>
        </a:xfrm>
      </p:grpSpPr>
      <p:sp>
        <p:nvSpPr>
          <p:cNvPr id="2071" name="Google Shape;2071;p10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072" name="Google Shape;2072;p10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073" name="Google Shape;2073;p10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074" name="Google Shape;2074;p104"/>
          <p:cNvGrpSpPr/>
          <p:nvPr/>
        </p:nvGrpSpPr>
        <p:grpSpPr>
          <a:xfrm>
            <a:off x="-1" y="1704013"/>
            <a:ext cx="12192001" cy="5163559"/>
            <a:chOff x="-1" y="1690566"/>
            <a:chExt cx="12192001" cy="5163559"/>
          </a:xfrm>
        </p:grpSpPr>
        <p:grpSp>
          <p:nvGrpSpPr>
            <p:cNvPr id="2075" name="Google Shape;2075;p104"/>
            <p:cNvGrpSpPr/>
            <p:nvPr/>
          </p:nvGrpSpPr>
          <p:grpSpPr>
            <a:xfrm>
              <a:off x="-1" y="6044508"/>
              <a:ext cx="12192001" cy="809617"/>
              <a:chOff x="-1" y="6044508"/>
              <a:chExt cx="12192001" cy="809617"/>
            </a:xfrm>
          </p:grpSpPr>
          <p:sp>
            <p:nvSpPr>
              <p:cNvPr id="2076" name="Google Shape;2076;p104"/>
              <p:cNvSpPr/>
              <p:nvPr/>
            </p:nvSpPr>
            <p:spPr>
              <a:xfrm>
                <a:off x="4800600" y="6044508"/>
                <a:ext cx="6081125" cy="809617"/>
              </a:xfrm>
              <a:custGeom>
                <a:rect b="b" l="l" r="r" t="t"/>
                <a:pathLst>
                  <a:path extrusionOk="0" h="266" w="2000">
                    <a:moveTo>
                      <a:pt x="2000" y="205"/>
                    </a:moveTo>
                    <a:cubicBezTo>
                      <a:pt x="2000" y="266"/>
                      <a:pt x="2000" y="266"/>
                      <a:pt x="2000" y="266"/>
                    </a:cubicBezTo>
                    <a:cubicBezTo>
                      <a:pt x="1344" y="266"/>
                      <a:pt x="1344" y="266"/>
                      <a:pt x="1344" y="266"/>
                    </a:cubicBezTo>
                    <a:cubicBezTo>
                      <a:pt x="1330" y="266"/>
                      <a:pt x="1318" y="258"/>
                      <a:pt x="1314" y="245"/>
                    </a:cubicBezTo>
                    <a:cubicBezTo>
                      <a:pt x="1310" y="233"/>
                      <a:pt x="1314" y="219"/>
                      <a:pt x="1325" y="212"/>
                    </a:cubicBezTo>
                    <a:cubicBezTo>
                      <a:pt x="1327" y="210"/>
                      <a:pt x="1344" y="194"/>
                      <a:pt x="1344" y="162"/>
                    </a:cubicBezTo>
                    <a:cubicBezTo>
                      <a:pt x="1344" y="154"/>
                      <a:pt x="1347" y="146"/>
                      <a:pt x="1353" y="140"/>
                    </a:cubicBezTo>
                    <a:cubicBezTo>
                      <a:pt x="1359" y="134"/>
                      <a:pt x="1366" y="131"/>
                      <a:pt x="1374" y="132"/>
                    </a:cubicBezTo>
                    <a:cubicBezTo>
                      <a:pt x="1375" y="132"/>
                      <a:pt x="1375" y="131"/>
                      <a:pt x="1376" y="131"/>
                    </a:cubicBezTo>
                    <a:cubicBezTo>
                      <a:pt x="1376" y="66"/>
                      <a:pt x="1376" y="66"/>
                      <a:pt x="1376" y="66"/>
                    </a:cubicBezTo>
                    <a:cubicBezTo>
                      <a:pt x="1376" y="64"/>
                      <a:pt x="1376" y="63"/>
                      <a:pt x="1376" y="61"/>
                    </a:cubicBezTo>
                    <a:cubicBezTo>
                      <a:pt x="1218" y="61"/>
                      <a:pt x="1218" y="61"/>
                      <a:pt x="1218" y="61"/>
                    </a:cubicBezTo>
                    <a:cubicBezTo>
                      <a:pt x="1216" y="61"/>
                      <a:pt x="1214" y="61"/>
                      <a:pt x="1212" y="60"/>
                    </a:cubicBezTo>
                    <a:cubicBezTo>
                      <a:pt x="1210" y="61"/>
                      <a:pt x="1208" y="61"/>
                      <a:pt x="1206" y="61"/>
                    </a:cubicBezTo>
                    <a:cubicBezTo>
                      <a:pt x="1131" y="61"/>
                      <a:pt x="1131" y="61"/>
                      <a:pt x="1131" y="61"/>
                    </a:cubicBezTo>
                    <a:cubicBezTo>
                      <a:pt x="1131" y="63"/>
                      <a:pt x="1131" y="64"/>
                      <a:pt x="1131" y="66"/>
                    </a:cubicBezTo>
                    <a:cubicBezTo>
                      <a:pt x="1131" y="131"/>
                      <a:pt x="1131" y="131"/>
                      <a:pt x="1131" y="131"/>
                    </a:cubicBezTo>
                    <a:cubicBezTo>
                      <a:pt x="1132" y="131"/>
                      <a:pt x="1132" y="132"/>
                      <a:pt x="1133" y="132"/>
                    </a:cubicBezTo>
                    <a:cubicBezTo>
                      <a:pt x="1141" y="131"/>
                      <a:pt x="1149" y="134"/>
                      <a:pt x="1154" y="140"/>
                    </a:cubicBezTo>
                    <a:cubicBezTo>
                      <a:pt x="1161" y="146"/>
                      <a:pt x="1163" y="154"/>
                      <a:pt x="1163" y="162"/>
                    </a:cubicBezTo>
                    <a:cubicBezTo>
                      <a:pt x="1163" y="194"/>
                      <a:pt x="1180" y="210"/>
                      <a:pt x="1182" y="212"/>
                    </a:cubicBezTo>
                    <a:cubicBezTo>
                      <a:pt x="1193" y="219"/>
                      <a:pt x="1197" y="233"/>
                      <a:pt x="1193" y="245"/>
                    </a:cubicBezTo>
                    <a:cubicBezTo>
                      <a:pt x="1189" y="258"/>
                      <a:pt x="1177" y="266"/>
                      <a:pt x="1164" y="266"/>
                    </a:cubicBezTo>
                    <a:cubicBezTo>
                      <a:pt x="0" y="266"/>
                      <a:pt x="0" y="266"/>
                      <a:pt x="0" y="266"/>
                    </a:cubicBezTo>
                    <a:cubicBezTo>
                      <a:pt x="0" y="205"/>
                      <a:pt x="0" y="205"/>
                      <a:pt x="0" y="205"/>
                    </a:cubicBezTo>
                    <a:cubicBezTo>
                      <a:pt x="1109" y="205"/>
                      <a:pt x="1109" y="205"/>
                      <a:pt x="1109" y="205"/>
                    </a:cubicBezTo>
                    <a:cubicBezTo>
                      <a:pt x="1107" y="199"/>
                      <a:pt x="1106" y="193"/>
                      <a:pt x="1104" y="186"/>
                    </a:cubicBezTo>
                    <a:cubicBezTo>
                      <a:pt x="1085" y="177"/>
                      <a:pt x="1070" y="159"/>
                      <a:pt x="1070" y="133"/>
                    </a:cubicBezTo>
                    <a:cubicBezTo>
                      <a:pt x="1070" y="68"/>
                      <a:pt x="1070" y="68"/>
                      <a:pt x="1070" y="68"/>
                    </a:cubicBezTo>
                    <a:cubicBezTo>
                      <a:pt x="1069" y="59"/>
                      <a:pt x="1068" y="37"/>
                      <a:pt x="1082" y="20"/>
                    </a:cubicBezTo>
                    <a:cubicBezTo>
                      <a:pt x="1089" y="11"/>
                      <a:pt x="1103" y="0"/>
                      <a:pt x="1127" y="0"/>
                    </a:cubicBezTo>
                    <a:cubicBezTo>
                      <a:pt x="1206" y="0"/>
                      <a:pt x="1206" y="0"/>
                      <a:pt x="1206" y="0"/>
                    </a:cubicBezTo>
                    <a:cubicBezTo>
                      <a:pt x="1208" y="0"/>
                      <a:pt x="1210" y="0"/>
                      <a:pt x="1212" y="1"/>
                    </a:cubicBezTo>
                    <a:cubicBezTo>
                      <a:pt x="1214" y="0"/>
                      <a:pt x="1216" y="0"/>
                      <a:pt x="1218" y="0"/>
                    </a:cubicBezTo>
                    <a:cubicBezTo>
                      <a:pt x="1380" y="0"/>
                      <a:pt x="1380" y="0"/>
                      <a:pt x="1380" y="0"/>
                    </a:cubicBezTo>
                    <a:cubicBezTo>
                      <a:pt x="1404" y="0"/>
                      <a:pt x="1418" y="11"/>
                      <a:pt x="1425" y="20"/>
                    </a:cubicBezTo>
                    <a:cubicBezTo>
                      <a:pt x="1439" y="37"/>
                      <a:pt x="1438" y="59"/>
                      <a:pt x="1437" y="68"/>
                    </a:cubicBezTo>
                    <a:cubicBezTo>
                      <a:pt x="1437" y="133"/>
                      <a:pt x="1437" y="133"/>
                      <a:pt x="1437" y="133"/>
                    </a:cubicBezTo>
                    <a:cubicBezTo>
                      <a:pt x="1437" y="154"/>
                      <a:pt x="1425" y="176"/>
                      <a:pt x="1403" y="186"/>
                    </a:cubicBezTo>
                    <a:cubicBezTo>
                      <a:pt x="1402" y="193"/>
                      <a:pt x="1400" y="199"/>
                      <a:pt x="1398" y="205"/>
                    </a:cubicBezTo>
                    <a:lnTo>
                      <a:pt x="2000" y="205"/>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77" name="Google Shape;2077;p104"/>
              <p:cNvSpPr/>
              <p:nvPr/>
            </p:nvSpPr>
            <p:spPr>
              <a:xfrm>
                <a:off x="9232459" y="6667708"/>
                <a:ext cx="2959541" cy="186417"/>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078" name="Google Shape;2078;p104"/>
              <p:cNvSpPr/>
              <p:nvPr/>
            </p:nvSpPr>
            <p:spPr>
              <a:xfrm>
                <a:off x="-1" y="6667708"/>
                <a:ext cx="7574347" cy="186417"/>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2079" name="Google Shape;2079;p104"/>
            <p:cNvGrpSpPr/>
            <p:nvPr/>
          </p:nvGrpSpPr>
          <p:grpSpPr>
            <a:xfrm>
              <a:off x="6864481" y="1690566"/>
              <a:ext cx="3728095" cy="4335950"/>
              <a:chOff x="6864481" y="1690566"/>
              <a:chExt cx="3728095" cy="4335950"/>
            </a:xfrm>
          </p:grpSpPr>
          <p:sp>
            <p:nvSpPr>
              <p:cNvPr id="2080" name="Google Shape;2080;p104"/>
              <p:cNvSpPr/>
              <p:nvPr/>
            </p:nvSpPr>
            <p:spPr>
              <a:xfrm>
                <a:off x="8254967" y="5016422"/>
                <a:ext cx="230034" cy="888009"/>
              </a:xfrm>
              <a:custGeom>
                <a:rect b="b" l="l" r="r" t="t"/>
                <a:pathLst>
                  <a:path extrusionOk="0" h="292" w="76">
                    <a:moveTo>
                      <a:pt x="76" y="292"/>
                    </a:moveTo>
                    <a:cubicBezTo>
                      <a:pt x="53" y="292"/>
                      <a:pt x="53" y="292"/>
                      <a:pt x="53" y="292"/>
                    </a:cubicBezTo>
                    <a:cubicBezTo>
                      <a:pt x="53" y="118"/>
                      <a:pt x="1" y="11"/>
                      <a:pt x="0" y="10"/>
                    </a:cubicBezTo>
                    <a:cubicBezTo>
                      <a:pt x="21" y="0"/>
                      <a:pt x="21" y="0"/>
                      <a:pt x="21" y="0"/>
                    </a:cubicBezTo>
                    <a:cubicBezTo>
                      <a:pt x="24" y="4"/>
                      <a:pt x="76" y="112"/>
                      <a:pt x="76" y="292"/>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1" name="Google Shape;2081;p104"/>
              <p:cNvSpPr/>
              <p:nvPr/>
            </p:nvSpPr>
            <p:spPr>
              <a:xfrm>
                <a:off x="8707325" y="4989435"/>
                <a:ext cx="231319" cy="888009"/>
              </a:xfrm>
              <a:custGeom>
                <a:rect b="b" l="l" r="r" t="t"/>
                <a:pathLst>
                  <a:path extrusionOk="0" h="292" w="76">
                    <a:moveTo>
                      <a:pt x="24" y="292"/>
                    </a:moveTo>
                    <a:cubicBezTo>
                      <a:pt x="0" y="292"/>
                      <a:pt x="0" y="292"/>
                      <a:pt x="0" y="292"/>
                    </a:cubicBezTo>
                    <a:cubicBezTo>
                      <a:pt x="0" y="113"/>
                      <a:pt x="53" y="5"/>
                      <a:pt x="55" y="0"/>
                    </a:cubicBezTo>
                    <a:cubicBezTo>
                      <a:pt x="76" y="11"/>
                      <a:pt x="76" y="11"/>
                      <a:pt x="76" y="11"/>
                    </a:cubicBezTo>
                    <a:cubicBezTo>
                      <a:pt x="66" y="6"/>
                      <a:pt x="66" y="6"/>
                      <a:pt x="66" y="6"/>
                    </a:cubicBezTo>
                    <a:cubicBezTo>
                      <a:pt x="76" y="11"/>
                      <a:pt x="76" y="11"/>
                      <a:pt x="76" y="11"/>
                    </a:cubicBezTo>
                    <a:cubicBezTo>
                      <a:pt x="76" y="12"/>
                      <a:pt x="24" y="119"/>
                      <a:pt x="24" y="292"/>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2" name="Google Shape;2082;p104"/>
              <p:cNvSpPr/>
              <p:nvPr/>
            </p:nvSpPr>
            <p:spPr>
              <a:xfrm>
                <a:off x="7625265" y="2173766"/>
                <a:ext cx="514043" cy="514043"/>
              </a:xfrm>
              <a:custGeom>
                <a:rect b="b" l="l" r="r" t="t"/>
                <a:pathLst>
                  <a:path extrusionOk="0" h="169" w="169">
                    <a:moveTo>
                      <a:pt x="21" y="46"/>
                    </a:moveTo>
                    <a:cubicBezTo>
                      <a:pt x="0" y="81"/>
                      <a:pt x="11" y="127"/>
                      <a:pt x="46" y="148"/>
                    </a:cubicBezTo>
                    <a:cubicBezTo>
                      <a:pt x="81" y="169"/>
                      <a:pt x="127" y="158"/>
                      <a:pt x="148" y="123"/>
                    </a:cubicBezTo>
                    <a:cubicBezTo>
                      <a:pt x="169" y="88"/>
                      <a:pt x="158" y="43"/>
                      <a:pt x="123" y="21"/>
                    </a:cubicBezTo>
                    <a:cubicBezTo>
                      <a:pt x="88" y="0"/>
                      <a:pt x="43" y="11"/>
                      <a:pt x="21" y="46"/>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3" name="Google Shape;2083;p104"/>
              <p:cNvSpPr/>
              <p:nvPr/>
            </p:nvSpPr>
            <p:spPr>
              <a:xfrm>
                <a:off x="7500610" y="2049111"/>
                <a:ext cx="765924" cy="763353"/>
              </a:xfrm>
              <a:custGeom>
                <a:rect b="b" l="l" r="r" t="t"/>
                <a:pathLst>
                  <a:path extrusionOk="0" h="251" w="252">
                    <a:moveTo>
                      <a:pt x="56" y="52"/>
                    </a:moveTo>
                    <a:cubicBezTo>
                      <a:pt x="52" y="55"/>
                      <a:pt x="48" y="59"/>
                      <a:pt x="45" y="64"/>
                    </a:cubicBezTo>
                    <a:cubicBezTo>
                      <a:pt x="44" y="63"/>
                      <a:pt x="44" y="63"/>
                      <a:pt x="44" y="63"/>
                    </a:cubicBezTo>
                    <a:cubicBezTo>
                      <a:pt x="20" y="56"/>
                      <a:pt x="20" y="56"/>
                      <a:pt x="20" y="56"/>
                    </a:cubicBezTo>
                    <a:cubicBezTo>
                      <a:pt x="9" y="79"/>
                      <a:pt x="9" y="79"/>
                      <a:pt x="9" y="79"/>
                    </a:cubicBezTo>
                    <a:cubicBezTo>
                      <a:pt x="29" y="94"/>
                      <a:pt x="29" y="94"/>
                      <a:pt x="29" y="94"/>
                    </a:cubicBezTo>
                    <a:cubicBezTo>
                      <a:pt x="27" y="100"/>
                      <a:pt x="25" y="105"/>
                      <a:pt x="25" y="110"/>
                    </a:cubicBezTo>
                    <a:cubicBezTo>
                      <a:pt x="24" y="110"/>
                      <a:pt x="24" y="110"/>
                      <a:pt x="24" y="110"/>
                    </a:cubicBezTo>
                    <a:cubicBezTo>
                      <a:pt x="0" y="115"/>
                      <a:pt x="0" y="115"/>
                      <a:pt x="0" y="115"/>
                    </a:cubicBezTo>
                    <a:cubicBezTo>
                      <a:pt x="0" y="141"/>
                      <a:pt x="0" y="141"/>
                      <a:pt x="0" y="141"/>
                    </a:cubicBezTo>
                    <a:cubicBezTo>
                      <a:pt x="25" y="145"/>
                      <a:pt x="25" y="145"/>
                      <a:pt x="25" y="145"/>
                    </a:cubicBezTo>
                    <a:cubicBezTo>
                      <a:pt x="27" y="150"/>
                      <a:pt x="28" y="156"/>
                      <a:pt x="30" y="161"/>
                    </a:cubicBezTo>
                    <a:cubicBezTo>
                      <a:pt x="29" y="161"/>
                      <a:pt x="29" y="161"/>
                      <a:pt x="29" y="161"/>
                    </a:cubicBezTo>
                    <a:cubicBezTo>
                      <a:pt x="10" y="177"/>
                      <a:pt x="10" y="177"/>
                      <a:pt x="10" y="177"/>
                    </a:cubicBezTo>
                    <a:cubicBezTo>
                      <a:pt x="23" y="199"/>
                      <a:pt x="23" y="199"/>
                      <a:pt x="23" y="199"/>
                    </a:cubicBezTo>
                    <a:cubicBezTo>
                      <a:pt x="47" y="191"/>
                      <a:pt x="47" y="191"/>
                      <a:pt x="47" y="191"/>
                    </a:cubicBezTo>
                    <a:cubicBezTo>
                      <a:pt x="51" y="195"/>
                      <a:pt x="52" y="198"/>
                      <a:pt x="59" y="203"/>
                    </a:cubicBezTo>
                    <a:cubicBezTo>
                      <a:pt x="59" y="203"/>
                      <a:pt x="59" y="203"/>
                      <a:pt x="59" y="203"/>
                    </a:cubicBezTo>
                    <a:cubicBezTo>
                      <a:pt x="50" y="226"/>
                      <a:pt x="50" y="226"/>
                      <a:pt x="50" y="226"/>
                    </a:cubicBezTo>
                    <a:cubicBezTo>
                      <a:pt x="71" y="239"/>
                      <a:pt x="71" y="239"/>
                      <a:pt x="71" y="239"/>
                    </a:cubicBezTo>
                    <a:cubicBezTo>
                      <a:pt x="88" y="220"/>
                      <a:pt x="88" y="220"/>
                      <a:pt x="88" y="220"/>
                    </a:cubicBezTo>
                    <a:cubicBezTo>
                      <a:pt x="95" y="223"/>
                      <a:pt x="102" y="225"/>
                      <a:pt x="109" y="226"/>
                    </a:cubicBezTo>
                    <a:cubicBezTo>
                      <a:pt x="109" y="227"/>
                      <a:pt x="109" y="227"/>
                      <a:pt x="109" y="227"/>
                    </a:cubicBezTo>
                    <a:cubicBezTo>
                      <a:pt x="113" y="251"/>
                      <a:pt x="113" y="251"/>
                      <a:pt x="113" y="251"/>
                    </a:cubicBezTo>
                    <a:cubicBezTo>
                      <a:pt x="139" y="251"/>
                      <a:pt x="139" y="251"/>
                      <a:pt x="139" y="251"/>
                    </a:cubicBezTo>
                    <a:cubicBezTo>
                      <a:pt x="144" y="226"/>
                      <a:pt x="144" y="226"/>
                      <a:pt x="144" y="226"/>
                    </a:cubicBezTo>
                    <a:cubicBezTo>
                      <a:pt x="152" y="225"/>
                      <a:pt x="160" y="222"/>
                      <a:pt x="167" y="219"/>
                    </a:cubicBezTo>
                    <a:cubicBezTo>
                      <a:pt x="168" y="219"/>
                      <a:pt x="168" y="219"/>
                      <a:pt x="168" y="219"/>
                    </a:cubicBezTo>
                    <a:cubicBezTo>
                      <a:pt x="185" y="237"/>
                      <a:pt x="185" y="237"/>
                      <a:pt x="185" y="237"/>
                    </a:cubicBezTo>
                    <a:cubicBezTo>
                      <a:pt x="206" y="223"/>
                      <a:pt x="206" y="223"/>
                      <a:pt x="206" y="223"/>
                    </a:cubicBezTo>
                    <a:cubicBezTo>
                      <a:pt x="196" y="199"/>
                      <a:pt x="196" y="199"/>
                      <a:pt x="196" y="199"/>
                    </a:cubicBezTo>
                    <a:cubicBezTo>
                      <a:pt x="196" y="199"/>
                      <a:pt x="196" y="199"/>
                      <a:pt x="196" y="199"/>
                    </a:cubicBezTo>
                    <a:cubicBezTo>
                      <a:pt x="200" y="196"/>
                      <a:pt x="204" y="192"/>
                      <a:pt x="207" y="187"/>
                    </a:cubicBezTo>
                    <a:cubicBezTo>
                      <a:pt x="207" y="188"/>
                      <a:pt x="207" y="188"/>
                      <a:pt x="207" y="188"/>
                    </a:cubicBezTo>
                    <a:cubicBezTo>
                      <a:pt x="231" y="195"/>
                      <a:pt x="231" y="195"/>
                      <a:pt x="231" y="195"/>
                    </a:cubicBezTo>
                    <a:cubicBezTo>
                      <a:pt x="243" y="172"/>
                      <a:pt x="243" y="172"/>
                      <a:pt x="243" y="172"/>
                    </a:cubicBezTo>
                    <a:cubicBezTo>
                      <a:pt x="223" y="157"/>
                      <a:pt x="223" y="157"/>
                      <a:pt x="223" y="157"/>
                    </a:cubicBezTo>
                    <a:cubicBezTo>
                      <a:pt x="223" y="156"/>
                      <a:pt x="223" y="156"/>
                      <a:pt x="223" y="156"/>
                    </a:cubicBezTo>
                    <a:cubicBezTo>
                      <a:pt x="224" y="151"/>
                      <a:pt x="226" y="146"/>
                      <a:pt x="226" y="141"/>
                    </a:cubicBezTo>
                    <a:cubicBezTo>
                      <a:pt x="227" y="141"/>
                      <a:pt x="227" y="141"/>
                      <a:pt x="227" y="141"/>
                    </a:cubicBezTo>
                    <a:cubicBezTo>
                      <a:pt x="252" y="136"/>
                      <a:pt x="252" y="136"/>
                      <a:pt x="252" y="136"/>
                    </a:cubicBezTo>
                    <a:cubicBezTo>
                      <a:pt x="251" y="110"/>
                      <a:pt x="251" y="110"/>
                      <a:pt x="251" y="110"/>
                    </a:cubicBezTo>
                    <a:cubicBezTo>
                      <a:pt x="226" y="106"/>
                      <a:pt x="226" y="106"/>
                      <a:pt x="226" y="106"/>
                    </a:cubicBezTo>
                    <a:cubicBezTo>
                      <a:pt x="226" y="106"/>
                      <a:pt x="226" y="106"/>
                      <a:pt x="226" y="106"/>
                    </a:cubicBezTo>
                    <a:cubicBezTo>
                      <a:pt x="224" y="101"/>
                      <a:pt x="223" y="95"/>
                      <a:pt x="221" y="90"/>
                    </a:cubicBezTo>
                    <a:cubicBezTo>
                      <a:pt x="222" y="90"/>
                      <a:pt x="222" y="90"/>
                      <a:pt x="222" y="90"/>
                    </a:cubicBezTo>
                    <a:cubicBezTo>
                      <a:pt x="241" y="74"/>
                      <a:pt x="241" y="74"/>
                      <a:pt x="241" y="74"/>
                    </a:cubicBezTo>
                    <a:cubicBezTo>
                      <a:pt x="228" y="52"/>
                      <a:pt x="228" y="52"/>
                      <a:pt x="228" y="52"/>
                    </a:cubicBezTo>
                    <a:cubicBezTo>
                      <a:pt x="204" y="60"/>
                      <a:pt x="204" y="60"/>
                      <a:pt x="204" y="60"/>
                    </a:cubicBezTo>
                    <a:cubicBezTo>
                      <a:pt x="202" y="59"/>
                      <a:pt x="202" y="59"/>
                      <a:pt x="202" y="59"/>
                    </a:cubicBezTo>
                    <a:cubicBezTo>
                      <a:pt x="199" y="55"/>
                      <a:pt x="196" y="52"/>
                      <a:pt x="189" y="47"/>
                    </a:cubicBezTo>
                    <a:cubicBezTo>
                      <a:pt x="190" y="46"/>
                      <a:pt x="190" y="46"/>
                      <a:pt x="190" y="46"/>
                    </a:cubicBezTo>
                    <a:cubicBezTo>
                      <a:pt x="200" y="28"/>
                      <a:pt x="200" y="28"/>
                      <a:pt x="200" y="28"/>
                    </a:cubicBezTo>
                    <a:cubicBezTo>
                      <a:pt x="179" y="14"/>
                      <a:pt x="179" y="14"/>
                      <a:pt x="179" y="14"/>
                    </a:cubicBezTo>
                    <a:cubicBezTo>
                      <a:pt x="162" y="32"/>
                      <a:pt x="162" y="32"/>
                      <a:pt x="162" y="32"/>
                    </a:cubicBezTo>
                    <a:cubicBezTo>
                      <a:pt x="163" y="32"/>
                      <a:pt x="163" y="32"/>
                      <a:pt x="163" y="32"/>
                    </a:cubicBezTo>
                    <a:cubicBezTo>
                      <a:pt x="156" y="29"/>
                      <a:pt x="149" y="27"/>
                      <a:pt x="142" y="25"/>
                    </a:cubicBezTo>
                    <a:cubicBezTo>
                      <a:pt x="142" y="24"/>
                      <a:pt x="142" y="24"/>
                      <a:pt x="142" y="24"/>
                    </a:cubicBezTo>
                    <a:cubicBezTo>
                      <a:pt x="138" y="0"/>
                      <a:pt x="138" y="0"/>
                      <a:pt x="138" y="0"/>
                    </a:cubicBezTo>
                    <a:cubicBezTo>
                      <a:pt x="113" y="0"/>
                      <a:pt x="113" y="0"/>
                      <a:pt x="113" y="0"/>
                    </a:cubicBezTo>
                    <a:cubicBezTo>
                      <a:pt x="108" y="25"/>
                      <a:pt x="108" y="25"/>
                      <a:pt x="108" y="25"/>
                    </a:cubicBezTo>
                    <a:cubicBezTo>
                      <a:pt x="108" y="25"/>
                      <a:pt x="108" y="25"/>
                      <a:pt x="108" y="25"/>
                    </a:cubicBezTo>
                    <a:cubicBezTo>
                      <a:pt x="100" y="27"/>
                      <a:pt x="92" y="29"/>
                      <a:pt x="84" y="32"/>
                    </a:cubicBezTo>
                    <a:cubicBezTo>
                      <a:pt x="84" y="32"/>
                      <a:pt x="84" y="32"/>
                      <a:pt x="84" y="32"/>
                    </a:cubicBezTo>
                    <a:cubicBezTo>
                      <a:pt x="67" y="14"/>
                      <a:pt x="67" y="14"/>
                      <a:pt x="67" y="14"/>
                    </a:cubicBezTo>
                    <a:cubicBezTo>
                      <a:pt x="46" y="28"/>
                      <a:pt x="46" y="28"/>
                      <a:pt x="46" y="28"/>
                    </a:cubicBezTo>
                    <a:cubicBezTo>
                      <a:pt x="55" y="52"/>
                      <a:pt x="55" y="52"/>
                      <a:pt x="55" y="52"/>
                    </a:cubicBezTo>
                    <a:lnTo>
                      <a:pt x="56" y="52"/>
                    </a:lnTo>
                    <a:close/>
                    <a:moveTo>
                      <a:pt x="169" y="53"/>
                    </a:moveTo>
                    <a:cubicBezTo>
                      <a:pt x="209" y="78"/>
                      <a:pt x="222" y="130"/>
                      <a:pt x="198" y="170"/>
                    </a:cubicBezTo>
                    <a:cubicBezTo>
                      <a:pt x="174" y="210"/>
                      <a:pt x="122" y="222"/>
                      <a:pt x="82" y="198"/>
                    </a:cubicBezTo>
                    <a:cubicBezTo>
                      <a:pt x="42" y="174"/>
                      <a:pt x="29" y="122"/>
                      <a:pt x="53" y="82"/>
                    </a:cubicBezTo>
                    <a:cubicBezTo>
                      <a:pt x="77" y="42"/>
                      <a:pt x="129" y="29"/>
                      <a:pt x="169"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4" name="Google Shape;2084;p104"/>
              <p:cNvSpPr/>
              <p:nvPr/>
            </p:nvSpPr>
            <p:spPr>
              <a:xfrm>
                <a:off x="8640499" y="2240591"/>
                <a:ext cx="1252979" cy="1252979"/>
              </a:xfrm>
              <a:custGeom>
                <a:rect b="b" l="l" r="r" t="t"/>
                <a:pathLst>
                  <a:path extrusionOk="0" h="412" w="412">
                    <a:moveTo>
                      <a:pt x="52" y="112"/>
                    </a:moveTo>
                    <a:cubicBezTo>
                      <a:pt x="0" y="198"/>
                      <a:pt x="27" y="309"/>
                      <a:pt x="112" y="361"/>
                    </a:cubicBezTo>
                    <a:cubicBezTo>
                      <a:pt x="197" y="412"/>
                      <a:pt x="308" y="385"/>
                      <a:pt x="360" y="300"/>
                    </a:cubicBezTo>
                    <a:cubicBezTo>
                      <a:pt x="412" y="215"/>
                      <a:pt x="385" y="104"/>
                      <a:pt x="300" y="52"/>
                    </a:cubicBezTo>
                    <a:cubicBezTo>
                      <a:pt x="214" y="0"/>
                      <a:pt x="103" y="27"/>
                      <a:pt x="52" y="11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5" name="Google Shape;2085;p104"/>
              <p:cNvSpPr/>
              <p:nvPr/>
            </p:nvSpPr>
            <p:spPr>
              <a:xfrm>
                <a:off x="8333359" y="1933451"/>
                <a:ext cx="1869831" cy="1863405"/>
              </a:xfrm>
              <a:custGeom>
                <a:rect b="b" l="l" r="r" t="t"/>
                <a:pathLst>
                  <a:path extrusionOk="0" h="613" w="615">
                    <a:moveTo>
                      <a:pt x="136" y="126"/>
                    </a:moveTo>
                    <a:cubicBezTo>
                      <a:pt x="126" y="135"/>
                      <a:pt x="117" y="145"/>
                      <a:pt x="109" y="156"/>
                    </a:cubicBezTo>
                    <a:cubicBezTo>
                      <a:pt x="108" y="155"/>
                      <a:pt x="108" y="155"/>
                      <a:pt x="108" y="155"/>
                    </a:cubicBezTo>
                    <a:cubicBezTo>
                      <a:pt x="50" y="137"/>
                      <a:pt x="50" y="137"/>
                      <a:pt x="50" y="137"/>
                    </a:cubicBezTo>
                    <a:cubicBezTo>
                      <a:pt x="21" y="192"/>
                      <a:pt x="21" y="192"/>
                      <a:pt x="21" y="192"/>
                    </a:cubicBezTo>
                    <a:cubicBezTo>
                      <a:pt x="70" y="231"/>
                      <a:pt x="70" y="231"/>
                      <a:pt x="70" y="231"/>
                    </a:cubicBezTo>
                    <a:cubicBezTo>
                      <a:pt x="66" y="244"/>
                      <a:pt x="63" y="257"/>
                      <a:pt x="61" y="270"/>
                    </a:cubicBezTo>
                    <a:cubicBezTo>
                      <a:pt x="59" y="270"/>
                      <a:pt x="59" y="270"/>
                      <a:pt x="59" y="270"/>
                    </a:cubicBezTo>
                    <a:cubicBezTo>
                      <a:pt x="0" y="281"/>
                      <a:pt x="0" y="281"/>
                      <a:pt x="0" y="281"/>
                    </a:cubicBezTo>
                    <a:cubicBezTo>
                      <a:pt x="1" y="344"/>
                      <a:pt x="1" y="344"/>
                      <a:pt x="1" y="344"/>
                    </a:cubicBezTo>
                    <a:cubicBezTo>
                      <a:pt x="62" y="354"/>
                      <a:pt x="62" y="354"/>
                      <a:pt x="62" y="354"/>
                    </a:cubicBezTo>
                    <a:cubicBezTo>
                      <a:pt x="65" y="367"/>
                      <a:pt x="69" y="380"/>
                      <a:pt x="73" y="393"/>
                    </a:cubicBezTo>
                    <a:cubicBezTo>
                      <a:pt x="72" y="394"/>
                      <a:pt x="72" y="394"/>
                      <a:pt x="72" y="394"/>
                    </a:cubicBezTo>
                    <a:cubicBezTo>
                      <a:pt x="26" y="432"/>
                      <a:pt x="26" y="432"/>
                      <a:pt x="26" y="432"/>
                    </a:cubicBezTo>
                    <a:cubicBezTo>
                      <a:pt x="57" y="486"/>
                      <a:pt x="57" y="486"/>
                      <a:pt x="57" y="486"/>
                    </a:cubicBezTo>
                    <a:cubicBezTo>
                      <a:pt x="116" y="466"/>
                      <a:pt x="116" y="466"/>
                      <a:pt x="116" y="466"/>
                    </a:cubicBezTo>
                    <a:cubicBezTo>
                      <a:pt x="124" y="477"/>
                      <a:pt x="128" y="483"/>
                      <a:pt x="144" y="495"/>
                    </a:cubicBezTo>
                    <a:cubicBezTo>
                      <a:pt x="144" y="496"/>
                      <a:pt x="144" y="496"/>
                      <a:pt x="144" y="496"/>
                    </a:cubicBezTo>
                    <a:cubicBezTo>
                      <a:pt x="122" y="551"/>
                      <a:pt x="122" y="551"/>
                      <a:pt x="122" y="551"/>
                    </a:cubicBezTo>
                    <a:cubicBezTo>
                      <a:pt x="175" y="583"/>
                      <a:pt x="175" y="583"/>
                      <a:pt x="175" y="583"/>
                    </a:cubicBezTo>
                    <a:cubicBezTo>
                      <a:pt x="216" y="538"/>
                      <a:pt x="216" y="538"/>
                      <a:pt x="216" y="538"/>
                    </a:cubicBezTo>
                    <a:cubicBezTo>
                      <a:pt x="233" y="545"/>
                      <a:pt x="249" y="550"/>
                      <a:pt x="267" y="553"/>
                    </a:cubicBezTo>
                    <a:cubicBezTo>
                      <a:pt x="266" y="554"/>
                      <a:pt x="266" y="554"/>
                      <a:pt x="266" y="554"/>
                    </a:cubicBezTo>
                    <a:cubicBezTo>
                      <a:pt x="277" y="613"/>
                      <a:pt x="277" y="613"/>
                      <a:pt x="277" y="613"/>
                    </a:cubicBezTo>
                    <a:cubicBezTo>
                      <a:pt x="339" y="613"/>
                      <a:pt x="339" y="613"/>
                      <a:pt x="339" y="613"/>
                    </a:cubicBezTo>
                    <a:cubicBezTo>
                      <a:pt x="351" y="552"/>
                      <a:pt x="351" y="552"/>
                      <a:pt x="351" y="552"/>
                    </a:cubicBezTo>
                    <a:cubicBezTo>
                      <a:pt x="371" y="549"/>
                      <a:pt x="390" y="543"/>
                      <a:pt x="409" y="534"/>
                    </a:cubicBezTo>
                    <a:cubicBezTo>
                      <a:pt x="409" y="536"/>
                      <a:pt x="409" y="536"/>
                      <a:pt x="409" y="536"/>
                    </a:cubicBezTo>
                    <a:cubicBezTo>
                      <a:pt x="451" y="579"/>
                      <a:pt x="451" y="579"/>
                      <a:pt x="451" y="579"/>
                    </a:cubicBezTo>
                    <a:cubicBezTo>
                      <a:pt x="503" y="545"/>
                      <a:pt x="503" y="545"/>
                      <a:pt x="503" y="545"/>
                    </a:cubicBezTo>
                    <a:cubicBezTo>
                      <a:pt x="479" y="487"/>
                      <a:pt x="479" y="487"/>
                      <a:pt x="479" y="487"/>
                    </a:cubicBezTo>
                    <a:cubicBezTo>
                      <a:pt x="479" y="487"/>
                      <a:pt x="479" y="487"/>
                      <a:pt x="479" y="487"/>
                    </a:cubicBezTo>
                    <a:cubicBezTo>
                      <a:pt x="488" y="478"/>
                      <a:pt x="497" y="468"/>
                      <a:pt x="506" y="458"/>
                    </a:cubicBezTo>
                    <a:cubicBezTo>
                      <a:pt x="507" y="458"/>
                      <a:pt x="507" y="458"/>
                      <a:pt x="507" y="458"/>
                    </a:cubicBezTo>
                    <a:cubicBezTo>
                      <a:pt x="565" y="477"/>
                      <a:pt x="565" y="477"/>
                      <a:pt x="565" y="477"/>
                    </a:cubicBezTo>
                    <a:cubicBezTo>
                      <a:pt x="593" y="421"/>
                      <a:pt x="593" y="421"/>
                      <a:pt x="593" y="421"/>
                    </a:cubicBezTo>
                    <a:cubicBezTo>
                      <a:pt x="545" y="382"/>
                      <a:pt x="545" y="382"/>
                      <a:pt x="545" y="382"/>
                    </a:cubicBezTo>
                    <a:cubicBezTo>
                      <a:pt x="544" y="382"/>
                      <a:pt x="544" y="382"/>
                      <a:pt x="544" y="382"/>
                    </a:cubicBezTo>
                    <a:cubicBezTo>
                      <a:pt x="548" y="370"/>
                      <a:pt x="551" y="357"/>
                      <a:pt x="553" y="344"/>
                    </a:cubicBezTo>
                    <a:cubicBezTo>
                      <a:pt x="555" y="344"/>
                      <a:pt x="555" y="344"/>
                      <a:pt x="555" y="344"/>
                    </a:cubicBezTo>
                    <a:cubicBezTo>
                      <a:pt x="615" y="332"/>
                      <a:pt x="615" y="332"/>
                      <a:pt x="615" y="332"/>
                    </a:cubicBezTo>
                    <a:cubicBezTo>
                      <a:pt x="613" y="270"/>
                      <a:pt x="613" y="270"/>
                      <a:pt x="613" y="270"/>
                    </a:cubicBezTo>
                    <a:cubicBezTo>
                      <a:pt x="552" y="259"/>
                      <a:pt x="552" y="259"/>
                      <a:pt x="552" y="259"/>
                    </a:cubicBezTo>
                    <a:cubicBezTo>
                      <a:pt x="551" y="259"/>
                      <a:pt x="551" y="259"/>
                      <a:pt x="551" y="259"/>
                    </a:cubicBezTo>
                    <a:cubicBezTo>
                      <a:pt x="548" y="246"/>
                      <a:pt x="545" y="233"/>
                      <a:pt x="540" y="221"/>
                    </a:cubicBezTo>
                    <a:cubicBezTo>
                      <a:pt x="542" y="220"/>
                      <a:pt x="542" y="220"/>
                      <a:pt x="542" y="220"/>
                    </a:cubicBezTo>
                    <a:cubicBezTo>
                      <a:pt x="589" y="181"/>
                      <a:pt x="589" y="181"/>
                      <a:pt x="589" y="181"/>
                    </a:cubicBezTo>
                    <a:cubicBezTo>
                      <a:pt x="558" y="127"/>
                      <a:pt x="558" y="127"/>
                      <a:pt x="558" y="127"/>
                    </a:cubicBezTo>
                    <a:cubicBezTo>
                      <a:pt x="499" y="147"/>
                      <a:pt x="499" y="147"/>
                      <a:pt x="499" y="147"/>
                    </a:cubicBezTo>
                    <a:cubicBezTo>
                      <a:pt x="494" y="145"/>
                      <a:pt x="494" y="145"/>
                      <a:pt x="494" y="145"/>
                    </a:cubicBezTo>
                    <a:cubicBezTo>
                      <a:pt x="486" y="135"/>
                      <a:pt x="479" y="127"/>
                      <a:pt x="463" y="115"/>
                    </a:cubicBezTo>
                    <a:cubicBezTo>
                      <a:pt x="464" y="113"/>
                      <a:pt x="464" y="113"/>
                      <a:pt x="464" y="113"/>
                    </a:cubicBezTo>
                    <a:cubicBezTo>
                      <a:pt x="490" y="68"/>
                      <a:pt x="490" y="68"/>
                      <a:pt x="490" y="68"/>
                    </a:cubicBezTo>
                    <a:cubicBezTo>
                      <a:pt x="437" y="35"/>
                      <a:pt x="437" y="35"/>
                      <a:pt x="437" y="35"/>
                    </a:cubicBezTo>
                    <a:cubicBezTo>
                      <a:pt x="396" y="78"/>
                      <a:pt x="396" y="78"/>
                      <a:pt x="396" y="78"/>
                    </a:cubicBezTo>
                    <a:cubicBezTo>
                      <a:pt x="397" y="77"/>
                      <a:pt x="397" y="77"/>
                      <a:pt x="397" y="77"/>
                    </a:cubicBezTo>
                    <a:cubicBezTo>
                      <a:pt x="381" y="71"/>
                      <a:pt x="365" y="65"/>
                      <a:pt x="348" y="62"/>
                    </a:cubicBezTo>
                    <a:cubicBezTo>
                      <a:pt x="348" y="60"/>
                      <a:pt x="348" y="60"/>
                      <a:pt x="348" y="60"/>
                    </a:cubicBezTo>
                    <a:cubicBezTo>
                      <a:pt x="337" y="0"/>
                      <a:pt x="337" y="0"/>
                      <a:pt x="337" y="0"/>
                    </a:cubicBezTo>
                    <a:cubicBezTo>
                      <a:pt x="275" y="0"/>
                      <a:pt x="275" y="0"/>
                      <a:pt x="275" y="0"/>
                    </a:cubicBezTo>
                    <a:cubicBezTo>
                      <a:pt x="264" y="62"/>
                      <a:pt x="264" y="62"/>
                      <a:pt x="264" y="62"/>
                    </a:cubicBezTo>
                    <a:cubicBezTo>
                      <a:pt x="264" y="62"/>
                      <a:pt x="264" y="62"/>
                      <a:pt x="264" y="62"/>
                    </a:cubicBezTo>
                    <a:cubicBezTo>
                      <a:pt x="244" y="66"/>
                      <a:pt x="225" y="71"/>
                      <a:pt x="206" y="79"/>
                    </a:cubicBezTo>
                    <a:cubicBezTo>
                      <a:pt x="205" y="78"/>
                      <a:pt x="205" y="78"/>
                      <a:pt x="205" y="78"/>
                    </a:cubicBezTo>
                    <a:cubicBezTo>
                      <a:pt x="163" y="34"/>
                      <a:pt x="163" y="34"/>
                      <a:pt x="163" y="34"/>
                    </a:cubicBezTo>
                    <a:cubicBezTo>
                      <a:pt x="112" y="69"/>
                      <a:pt x="112" y="69"/>
                      <a:pt x="112" y="69"/>
                    </a:cubicBezTo>
                    <a:cubicBezTo>
                      <a:pt x="136" y="126"/>
                      <a:pt x="136" y="126"/>
                      <a:pt x="136" y="126"/>
                    </a:cubicBezTo>
                    <a:close/>
                    <a:moveTo>
                      <a:pt x="414" y="131"/>
                    </a:moveTo>
                    <a:cubicBezTo>
                      <a:pt x="512" y="190"/>
                      <a:pt x="543" y="317"/>
                      <a:pt x="483" y="414"/>
                    </a:cubicBezTo>
                    <a:cubicBezTo>
                      <a:pt x="424" y="512"/>
                      <a:pt x="297" y="543"/>
                      <a:pt x="200" y="484"/>
                    </a:cubicBezTo>
                    <a:cubicBezTo>
                      <a:pt x="102" y="425"/>
                      <a:pt x="71" y="298"/>
                      <a:pt x="130" y="200"/>
                    </a:cubicBezTo>
                    <a:cubicBezTo>
                      <a:pt x="189" y="102"/>
                      <a:pt x="317" y="71"/>
                      <a:pt x="414" y="13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6" name="Google Shape;2086;p104"/>
              <p:cNvSpPr/>
              <p:nvPr/>
            </p:nvSpPr>
            <p:spPr>
              <a:xfrm>
                <a:off x="8050635" y="3916371"/>
                <a:ext cx="1119328" cy="1115473"/>
              </a:xfrm>
              <a:custGeom>
                <a:rect b="b" l="l" r="r" t="t"/>
                <a:pathLst>
                  <a:path extrusionOk="0" h="367" w="368">
                    <a:moveTo>
                      <a:pt x="46" y="100"/>
                    </a:moveTo>
                    <a:cubicBezTo>
                      <a:pt x="0" y="176"/>
                      <a:pt x="25" y="275"/>
                      <a:pt x="101" y="321"/>
                    </a:cubicBezTo>
                    <a:cubicBezTo>
                      <a:pt x="176" y="367"/>
                      <a:pt x="275" y="343"/>
                      <a:pt x="322" y="267"/>
                    </a:cubicBezTo>
                    <a:cubicBezTo>
                      <a:pt x="368" y="191"/>
                      <a:pt x="343" y="92"/>
                      <a:pt x="267" y="46"/>
                    </a:cubicBezTo>
                    <a:cubicBezTo>
                      <a:pt x="192" y="0"/>
                      <a:pt x="93" y="24"/>
                      <a:pt x="46" y="10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7" name="Google Shape;2087;p104"/>
              <p:cNvSpPr/>
              <p:nvPr/>
            </p:nvSpPr>
            <p:spPr>
              <a:xfrm>
                <a:off x="7779477" y="3642643"/>
                <a:ext cx="1664213" cy="1662928"/>
              </a:xfrm>
              <a:custGeom>
                <a:rect b="b" l="l" r="r" t="t"/>
                <a:pathLst>
                  <a:path extrusionOk="0" h="547" w="547">
                    <a:moveTo>
                      <a:pt x="121" y="113"/>
                    </a:moveTo>
                    <a:cubicBezTo>
                      <a:pt x="112" y="121"/>
                      <a:pt x="104" y="129"/>
                      <a:pt x="97" y="139"/>
                    </a:cubicBezTo>
                    <a:cubicBezTo>
                      <a:pt x="95" y="138"/>
                      <a:pt x="95" y="138"/>
                      <a:pt x="95" y="138"/>
                    </a:cubicBezTo>
                    <a:cubicBezTo>
                      <a:pt x="44" y="122"/>
                      <a:pt x="44" y="122"/>
                      <a:pt x="44" y="122"/>
                    </a:cubicBezTo>
                    <a:cubicBezTo>
                      <a:pt x="19" y="171"/>
                      <a:pt x="19" y="171"/>
                      <a:pt x="19" y="171"/>
                    </a:cubicBezTo>
                    <a:cubicBezTo>
                      <a:pt x="62" y="206"/>
                      <a:pt x="62" y="206"/>
                      <a:pt x="62" y="206"/>
                    </a:cubicBezTo>
                    <a:cubicBezTo>
                      <a:pt x="58" y="217"/>
                      <a:pt x="55" y="229"/>
                      <a:pt x="53" y="240"/>
                    </a:cubicBezTo>
                    <a:cubicBezTo>
                      <a:pt x="52" y="240"/>
                      <a:pt x="52" y="240"/>
                      <a:pt x="52" y="240"/>
                    </a:cubicBezTo>
                    <a:cubicBezTo>
                      <a:pt x="0" y="251"/>
                      <a:pt x="0" y="251"/>
                      <a:pt x="0" y="251"/>
                    </a:cubicBezTo>
                    <a:cubicBezTo>
                      <a:pt x="1" y="306"/>
                      <a:pt x="1" y="306"/>
                      <a:pt x="1" y="306"/>
                    </a:cubicBezTo>
                    <a:cubicBezTo>
                      <a:pt x="55" y="316"/>
                      <a:pt x="55" y="316"/>
                      <a:pt x="55" y="316"/>
                    </a:cubicBezTo>
                    <a:cubicBezTo>
                      <a:pt x="57" y="328"/>
                      <a:pt x="61" y="339"/>
                      <a:pt x="65" y="350"/>
                    </a:cubicBezTo>
                    <a:cubicBezTo>
                      <a:pt x="64" y="351"/>
                      <a:pt x="64" y="351"/>
                      <a:pt x="64" y="351"/>
                    </a:cubicBezTo>
                    <a:cubicBezTo>
                      <a:pt x="23" y="385"/>
                      <a:pt x="23" y="385"/>
                      <a:pt x="23" y="385"/>
                    </a:cubicBezTo>
                    <a:cubicBezTo>
                      <a:pt x="50" y="433"/>
                      <a:pt x="50" y="433"/>
                      <a:pt x="50" y="433"/>
                    </a:cubicBezTo>
                    <a:cubicBezTo>
                      <a:pt x="103" y="416"/>
                      <a:pt x="103" y="416"/>
                      <a:pt x="103" y="416"/>
                    </a:cubicBezTo>
                    <a:cubicBezTo>
                      <a:pt x="110" y="425"/>
                      <a:pt x="114" y="431"/>
                      <a:pt x="128" y="442"/>
                    </a:cubicBezTo>
                    <a:cubicBezTo>
                      <a:pt x="128" y="442"/>
                      <a:pt x="128" y="442"/>
                      <a:pt x="128" y="442"/>
                    </a:cubicBezTo>
                    <a:cubicBezTo>
                      <a:pt x="108" y="491"/>
                      <a:pt x="108" y="491"/>
                      <a:pt x="108" y="491"/>
                    </a:cubicBezTo>
                    <a:cubicBezTo>
                      <a:pt x="155" y="520"/>
                      <a:pt x="155" y="520"/>
                      <a:pt x="155" y="520"/>
                    </a:cubicBezTo>
                    <a:cubicBezTo>
                      <a:pt x="192" y="480"/>
                      <a:pt x="192" y="480"/>
                      <a:pt x="192" y="480"/>
                    </a:cubicBezTo>
                    <a:cubicBezTo>
                      <a:pt x="207" y="485"/>
                      <a:pt x="222" y="490"/>
                      <a:pt x="237" y="492"/>
                    </a:cubicBezTo>
                    <a:cubicBezTo>
                      <a:pt x="237" y="494"/>
                      <a:pt x="237" y="494"/>
                      <a:pt x="237" y="494"/>
                    </a:cubicBezTo>
                    <a:cubicBezTo>
                      <a:pt x="247" y="547"/>
                      <a:pt x="247" y="547"/>
                      <a:pt x="247" y="547"/>
                    </a:cubicBezTo>
                    <a:cubicBezTo>
                      <a:pt x="302" y="546"/>
                      <a:pt x="302" y="546"/>
                      <a:pt x="302" y="546"/>
                    </a:cubicBezTo>
                    <a:cubicBezTo>
                      <a:pt x="312" y="492"/>
                      <a:pt x="312" y="492"/>
                      <a:pt x="312" y="492"/>
                    </a:cubicBezTo>
                    <a:cubicBezTo>
                      <a:pt x="330" y="489"/>
                      <a:pt x="347" y="484"/>
                      <a:pt x="364" y="476"/>
                    </a:cubicBezTo>
                    <a:cubicBezTo>
                      <a:pt x="364" y="477"/>
                      <a:pt x="364" y="477"/>
                      <a:pt x="364" y="477"/>
                    </a:cubicBezTo>
                    <a:cubicBezTo>
                      <a:pt x="402" y="516"/>
                      <a:pt x="402" y="516"/>
                      <a:pt x="402" y="516"/>
                    </a:cubicBezTo>
                    <a:cubicBezTo>
                      <a:pt x="448" y="486"/>
                      <a:pt x="448" y="486"/>
                      <a:pt x="448" y="486"/>
                    </a:cubicBezTo>
                    <a:cubicBezTo>
                      <a:pt x="426" y="434"/>
                      <a:pt x="426" y="434"/>
                      <a:pt x="426" y="434"/>
                    </a:cubicBezTo>
                    <a:cubicBezTo>
                      <a:pt x="426" y="434"/>
                      <a:pt x="426" y="434"/>
                      <a:pt x="426" y="434"/>
                    </a:cubicBezTo>
                    <a:cubicBezTo>
                      <a:pt x="435" y="426"/>
                      <a:pt x="443" y="417"/>
                      <a:pt x="450" y="408"/>
                    </a:cubicBezTo>
                    <a:cubicBezTo>
                      <a:pt x="451" y="408"/>
                      <a:pt x="451" y="408"/>
                      <a:pt x="451" y="408"/>
                    </a:cubicBezTo>
                    <a:cubicBezTo>
                      <a:pt x="503" y="425"/>
                      <a:pt x="503" y="425"/>
                      <a:pt x="503" y="425"/>
                    </a:cubicBezTo>
                    <a:cubicBezTo>
                      <a:pt x="528" y="376"/>
                      <a:pt x="528" y="376"/>
                      <a:pt x="528" y="376"/>
                    </a:cubicBezTo>
                    <a:cubicBezTo>
                      <a:pt x="485" y="341"/>
                      <a:pt x="485" y="341"/>
                      <a:pt x="485" y="341"/>
                    </a:cubicBezTo>
                    <a:cubicBezTo>
                      <a:pt x="484" y="341"/>
                      <a:pt x="484" y="341"/>
                      <a:pt x="484" y="341"/>
                    </a:cubicBezTo>
                    <a:cubicBezTo>
                      <a:pt x="488" y="329"/>
                      <a:pt x="491" y="318"/>
                      <a:pt x="493" y="306"/>
                    </a:cubicBezTo>
                    <a:cubicBezTo>
                      <a:pt x="494" y="306"/>
                      <a:pt x="494" y="306"/>
                      <a:pt x="494" y="306"/>
                    </a:cubicBezTo>
                    <a:cubicBezTo>
                      <a:pt x="547" y="296"/>
                      <a:pt x="547" y="296"/>
                      <a:pt x="547" y="296"/>
                    </a:cubicBezTo>
                    <a:cubicBezTo>
                      <a:pt x="546" y="240"/>
                      <a:pt x="546" y="240"/>
                      <a:pt x="546" y="240"/>
                    </a:cubicBezTo>
                    <a:cubicBezTo>
                      <a:pt x="491" y="231"/>
                      <a:pt x="491" y="231"/>
                      <a:pt x="491" y="231"/>
                    </a:cubicBezTo>
                    <a:cubicBezTo>
                      <a:pt x="491" y="231"/>
                      <a:pt x="491" y="231"/>
                      <a:pt x="491" y="231"/>
                    </a:cubicBezTo>
                    <a:cubicBezTo>
                      <a:pt x="488" y="219"/>
                      <a:pt x="485" y="208"/>
                      <a:pt x="481" y="197"/>
                    </a:cubicBezTo>
                    <a:cubicBezTo>
                      <a:pt x="483" y="196"/>
                      <a:pt x="483" y="196"/>
                      <a:pt x="483" y="196"/>
                    </a:cubicBezTo>
                    <a:cubicBezTo>
                      <a:pt x="524" y="161"/>
                      <a:pt x="524" y="161"/>
                      <a:pt x="524" y="161"/>
                    </a:cubicBezTo>
                    <a:cubicBezTo>
                      <a:pt x="497" y="113"/>
                      <a:pt x="497" y="113"/>
                      <a:pt x="497" y="113"/>
                    </a:cubicBezTo>
                    <a:cubicBezTo>
                      <a:pt x="444" y="131"/>
                      <a:pt x="444" y="131"/>
                      <a:pt x="444" y="131"/>
                    </a:cubicBezTo>
                    <a:cubicBezTo>
                      <a:pt x="440" y="130"/>
                      <a:pt x="440" y="130"/>
                      <a:pt x="440" y="130"/>
                    </a:cubicBezTo>
                    <a:cubicBezTo>
                      <a:pt x="433" y="121"/>
                      <a:pt x="426" y="113"/>
                      <a:pt x="412" y="102"/>
                    </a:cubicBezTo>
                    <a:cubicBezTo>
                      <a:pt x="413" y="101"/>
                      <a:pt x="413" y="101"/>
                      <a:pt x="413" y="101"/>
                    </a:cubicBezTo>
                    <a:cubicBezTo>
                      <a:pt x="436" y="60"/>
                      <a:pt x="436" y="60"/>
                      <a:pt x="436" y="60"/>
                    </a:cubicBezTo>
                    <a:cubicBezTo>
                      <a:pt x="389" y="32"/>
                      <a:pt x="389" y="32"/>
                      <a:pt x="389" y="32"/>
                    </a:cubicBezTo>
                    <a:cubicBezTo>
                      <a:pt x="353" y="70"/>
                      <a:pt x="353" y="70"/>
                      <a:pt x="353" y="70"/>
                    </a:cubicBezTo>
                    <a:cubicBezTo>
                      <a:pt x="353" y="69"/>
                      <a:pt x="353" y="69"/>
                      <a:pt x="353" y="69"/>
                    </a:cubicBezTo>
                    <a:cubicBezTo>
                      <a:pt x="339" y="63"/>
                      <a:pt x="324" y="58"/>
                      <a:pt x="309" y="56"/>
                    </a:cubicBezTo>
                    <a:cubicBezTo>
                      <a:pt x="310" y="53"/>
                      <a:pt x="310" y="53"/>
                      <a:pt x="310" y="53"/>
                    </a:cubicBezTo>
                    <a:cubicBezTo>
                      <a:pt x="300" y="0"/>
                      <a:pt x="300" y="0"/>
                      <a:pt x="300" y="0"/>
                    </a:cubicBezTo>
                    <a:cubicBezTo>
                      <a:pt x="245" y="0"/>
                      <a:pt x="245" y="0"/>
                      <a:pt x="245" y="0"/>
                    </a:cubicBezTo>
                    <a:cubicBezTo>
                      <a:pt x="234" y="55"/>
                      <a:pt x="234" y="55"/>
                      <a:pt x="234" y="55"/>
                    </a:cubicBezTo>
                    <a:cubicBezTo>
                      <a:pt x="235" y="55"/>
                      <a:pt x="235" y="55"/>
                      <a:pt x="235" y="55"/>
                    </a:cubicBezTo>
                    <a:cubicBezTo>
                      <a:pt x="217" y="58"/>
                      <a:pt x="200" y="64"/>
                      <a:pt x="183" y="71"/>
                    </a:cubicBezTo>
                    <a:cubicBezTo>
                      <a:pt x="182" y="69"/>
                      <a:pt x="182" y="69"/>
                      <a:pt x="182" y="69"/>
                    </a:cubicBezTo>
                    <a:cubicBezTo>
                      <a:pt x="145" y="30"/>
                      <a:pt x="145" y="30"/>
                      <a:pt x="145" y="30"/>
                    </a:cubicBezTo>
                    <a:cubicBezTo>
                      <a:pt x="99" y="61"/>
                      <a:pt x="99" y="61"/>
                      <a:pt x="99" y="61"/>
                    </a:cubicBezTo>
                    <a:cubicBezTo>
                      <a:pt x="121" y="112"/>
                      <a:pt x="121" y="112"/>
                      <a:pt x="121" y="112"/>
                    </a:cubicBezTo>
                    <a:lnTo>
                      <a:pt x="121" y="113"/>
                    </a:lnTo>
                    <a:close/>
                    <a:moveTo>
                      <a:pt x="369" y="116"/>
                    </a:moveTo>
                    <a:cubicBezTo>
                      <a:pt x="455" y="169"/>
                      <a:pt x="483" y="282"/>
                      <a:pt x="430" y="369"/>
                    </a:cubicBezTo>
                    <a:cubicBezTo>
                      <a:pt x="378" y="456"/>
                      <a:pt x="264" y="484"/>
                      <a:pt x="177" y="431"/>
                    </a:cubicBezTo>
                    <a:cubicBezTo>
                      <a:pt x="91" y="378"/>
                      <a:pt x="63" y="265"/>
                      <a:pt x="116" y="178"/>
                    </a:cubicBezTo>
                    <a:cubicBezTo>
                      <a:pt x="168" y="91"/>
                      <a:pt x="282" y="64"/>
                      <a:pt x="369" y="1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8" name="Google Shape;2088;p104"/>
              <p:cNvSpPr/>
              <p:nvPr/>
            </p:nvSpPr>
            <p:spPr>
              <a:xfrm>
                <a:off x="9668584" y="3796856"/>
                <a:ext cx="661830" cy="666970"/>
              </a:xfrm>
              <a:custGeom>
                <a:rect b="b" l="l" r="r" t="t"/>
                <a:pathLst>
                  <a:path extrusionOk="0" h="219" w="218">
                    <a:moveTo>
                      <a:pt x="28" y="60"/>
                    </a:moveTo>
                    <a:cubicBezTo>
                      <a:pt x="0" y="105"/>
                      <a:pt x="15" y="164"/>
                      <a:pt x="60" y="191"/>
                    </a:cubicBezTo>
                    <a:cubicBezTo>
                      <a:pt x="105" y="219"/>
                      <a:pt x="164" y="204"/>
                      <a:pt x="191" y="159"/>
                    </a:cubicBezTo>
                    <a:cubicBezTo>
                      <a:pt x="218" y="114"/>
                      <a:pt x="204" y="55"/>
                      <a:pt x="159" y="28"/>
                    </a:cubicBezTo>
                    <a:cubicBezTo>
                      <a:pt x="114" y="0"/>
                      <a:pt x="55" y="15"/>
                      <a:pt x="28" y="6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89" name="Google Shape;2089;p104"/>
              <p:cNvSpPr/>
              <p:nvPr/>
            </p:nvSpPr>
            <p:spPr>
              <a:xfrm>
                <a:off x="9506661" y="3636218"/>
                <a:ext cx="988247" cy="988247"/>
              </a:xfrm>
              <a:custGeom>
                <a:rect b="b" l="l" r="r" t="t"/>
                <a:pathLst>
                  <a:path extrusionOk="0" h="325" w="325">
                    <a:moveTo>
                      <a:pt x="72" y="67"/>
                    </a:moveTo>
                    <a:cubicBezTo>
                      <a:pt x="67" y="71"/>
                      <a:pt x="62" y="77"/>
                      <a:pt x="57" y="82"/>
                    </a:cubicBezTo>
                    <a:cubicBezTo>
                      <a:pt x="57" y="82"/>
                      <a:pt x="57" y="82"/>
                      <a:pt x="57" y="82"/>
                    </a:cubicBezTo>
                    <a:cubicBezTo>
                      <a:pt x="26" y="72"/>
                      <a:pt x="26" y="72"/>
                      <a:pt x="26" y="72"/>
                    </a:cubicBezTo>
                    <a:cubicBezTo>
                      <a:pt x="11" y="101"/>
                      <a:pt x="11" y="101"/>
                      <a:pt x="11" y="101"/>
                    </a:cubicBezTo>
                    <a:cubicBezTo>
                      <a:pt x="37" y="122"/>
                      <a:pt x="37" y="122"/>
                      <a:pt x="37" y="122"/>
                    </a:cubicBezTo>
                    <a:cubicBezTo>
                      <a:pt x="35" y="129"/>
                      <a:pt x="33" y="136"/>
                      <a:pt x="32" y="143"/>
                    </a:cubicBezTo>
                    <a:cubicBezTo>
                      <a:pt x="31" y="143"/>
                      <a:pt x="31" y="143"/>
                      <a:pt x="31" y="143"/>
                    </a:cubicBezTo>
                    <a:cubicBezTo>
                      <a:pt x="0" y="149"/>
                      <a:pt x="0" y="149"/>
                      <a:pt x="0" y="149"/>
                    </a:cubicBezTo>
                    <a:cubicBezTo>
                      <a:pt x="0" y="182"/>
                      <a:pt x="0" y="182"/>
                      <a:pt x="0" y="182"/>
                    </a:cubicBezTo>
                    <a:cubicBezTo>
                      <a:pt x="33" y="187"/>
                      <a:pt x="33" y="187"/>
                      <a:pt x="33" y="187"/>
                    </a:cubicBezTo>
                    <a:cubicBezTo>
                      <a:pt x="34" y="194"/>
                      <a:pt x="36" y="201"/>
                      <a:pt x="38" y="208"/>
                    </a:cubicBezTo>
                    <a:cubicBezTo>
                      <a:pt x="38" y="208"/>
                      <a:pt x="38" y="208"/>
                      <a:pt x="38" y="208"/>
                    </a:cubicBezTo>
                    <a:cubicBezTo>
                      <a:pt x="13" y="229"/>
                      <a:pt x="13" y="229"/>
                      <a:pt x="13" y="229"/>
                    </a:cubicBezTo>
                    <a:cubicBezTo>
                      <a:pt x="30" y="257"/>
                      <a:pt x="30" y="257"/>
                      <a:pt x="30" y="257"/>
                    </a:cubicBezTo>
                    <a:cubicBezTo>
                      <a:pt x="61" y="247"/>
                      <a:pt x="61" y="247"/>
                      <a:pt x="61" y="247"/>
                    </a:cubicBezTo>
                    <a:cubicBezTo>
                      <a:pt x="66" y="252"/>
                      <a:pt x="68" y="256"/>
                      <a:pt x="76" y="262"/>
                    </a:cubicBezTo>
                    <a:cubicBezTo>
                      <a:pt x="76" y="263"/>
                      <a:pt x="76" y="263"/>
                      <a:pt x="76" y="263"/>
                    </a:cubicBezTo>
                    <a:cubicBezTo>
                      <a:pt x="64" y="292"/>
                      <a:pt x="64" y="292"/>
                      <a:pt x="64" y="292"/>
                    </a:cubicBezTo>
                    <a:cubicBezTo>
                      <a:pt x="92" y="309"/>
                      <a:pt x="92" y="309"/>
                      <a:pt x="92" y="309"/>
                    </a:cubicBezTo>
                    <a:cubicBezTo>
                      <a:pt x="114" y="285"/>
                      <a:pt x="114" y="285"/>
                      <a:pt x="114" y="285"/>
                    </a:cubicBezTo>
                    <a:cubicBezTo>
                      <a:pt x="123" y="288"/>
                      <a:pt x="132" y="291"/>
                      <a:pt x="141" y="292"/>
                    </a:cubicBezTo>
                    <a:cubicBezTo>
                      <a:pt x="141" y="293"/>
                      <a:pt x="141" y="293"/>
                      <a:pt x="141" y="293"/>
                    </a:cubicBezTo>
                    <a:cubicBezTo>
                      <a:pt x="147" y="325"/>
                      <a:pt x="147" y="325"/>
                      <a:pt x="147" y="325"/>
                    </a:cubicBezTo>
                    <a:cubicBezTo>
                      <a:pt x="179" y="324"/>
                      <a:pt x="179" y="324"/>
                      <a:pt x="179" y="324"/>
                    </a:cubicBezTo>
                    <a:cubicBezTo>
                      <a:pt x="186" y="292"/>
                      <a:pt x="186" y="292"/>
                      <a:pt x="186" y="292"/>
                    </a:cubicBezTo>
                    <a:cubicBezTo>
                      <a:pt x="196" y="290"/>
                      <a:pt x="206" y="287"/>
                      <a:pt x="216" y="283"/>
                    </a:cubicBezTo>
                    <a:cubicBezTo>
                      <a:pt x="217" y="283"/>
                      <a:pt x="217" y="283"/>
                      <a:pt x="217" y="283"/>
                    </a:cubicBezTo>
                    <a:cubicBezTo>
                      <a:pt x="239" y="307"/>
                      <a:pt x="239" y="307"/>
                      <a:pt x="239" y="307"/>
                    </a:cubicBezTo>
                    <a:cubicBezTo>
                      <a:pt x="266" y="288"/>
                      <a:pt x="266" y="288"/>
                      <a:pt x="266" y="288"/>
                    </a:cubicBezTo>
                    <a:cubicBezTo>
                      <a:pt x="253" y="258"/>
                      <a:pt x="253" y="258"/>
                      <a:pt x="253" y="258"/>
                    </a:cubicBezTo>
                    <a:cubicBezTo>
                      <a:pt x="253" y="258"/>
                      <a:pt x="253" y="258"/>
                      <a:pt x="253" y="258"/>
                    </a:cubicBezTo>
                    <a:cubicBezTo>
                      <a:pt x="258" y="253"/>
                      <a:pt x="263" y="248"/>
                      <a:pt x="268" y="242"/>
                    </a:cubicBezTo>
                    <a:cubicBezTo>
                      <a:pt x="268" y="242"/>
                      <a:pt x="268" y="242"/>
                      <a:pt x="268" y="242"/>
                    </a:cubicBezTo>
                    <a:cubicBezTo>
                      <a:pt x="299" y="252"/>
                      <a:pt x="299" y="252"/>
                      <a:pt x="299" y="252"/>
                    </a:cubicBezTo>
                    <a:cubicBezTo>
                      <a:pt x="314" y="223"/>
                      <a:pt x="314" y="223"/>
                      <a:pt x="314" y="223"/>
                    </a:cubicBezTo>
                    <a:cubicBezTo>
                      <a:pt x="288" y="202"/>
                      <a:pt x="288" y="202"/>
                      <a:pt x="288" y="202"/>
                    </a:cubicBezTo>
                    <a:cubicBezTo>
                      <a:pt x="288" y="202"/>
                      <a:pt x="288" y="202"/>
                      <a:pt x="288" y="202"/>
                    </a:cubicBezTo>
                    <a:cubicBezTo>
                      <a:pt x="290" y="195"/>
                      <a:pt x="292" y="189"/>
                      <a:pt x="293" y="182"/>
                    </a:cubicBezTo>
                    <a:cubicBezTo>
                      <a:pt x="294" y="182"/>
                      <a:pt x="294" y="182"/>
                      <a:pt x="294" y="182"/>
                    </a:cubicBezTo>
                    <a:cubicBezTo>
                      <a:pt x="325" y="175"/>
                      <a:pt x="325" y="175"/>
                      <a:pt x="325" y="175"/>
                    </a:cubicBezTo>
                    <a:cubicBezTo>
                      <a:pt x="325" y="143"/>
                      <a:pt x="325" y="143"/>
                      <a:pt x="325" y="143"/>
                    </a:cubicBezTo>
                    <a:cubicBezTo>
                      <a:pt x="292" y="137"/>
                      <a:pt x="292" y="137"/>
                      <a:pt x="292" y="137"/>
                    </a:cubicBezTo>
                    <a:cubicBezTo>
                      <a:pt x="292" y="137"/>
                      <a:pt x="292" y="137"/>
                      <a:pt x="292" y="137"/>
                    </a:cubicBezTo>
                    <a:cubicBezTo>
                      <a:pt x="290" y="130"/>
                      <a:pt x="288" y="123"/>
                      <a:pt x="286" y="117"/>
                    </a:cubicBezTo>
                    <a:cubicBezTo>
                      <a:pt x="287" y="116"/>
                      <a:pt x="287" y="116"/>
                      <a:pt x="287" y="116"/>
                    </a:cubicBezTo>
                    <a:cubicBezTo>
                      <a:pt x="312" y="96"/>
                      <a:pt x="312" y="96"/>
                      <a:pt x="312" y="96"/>
                    </a:cubicBezTo>
                    <a:cubicBezTo>
                      <a:pt x="295" y="67"/>
                      <a:pt x="295" y="67"/>
                      <a:pt x="295" y="67"/>
                    </a:cubicBezTo>
                    <a:cubicBezTo>
                      <a:pt x="264" y="78"/>
                      <a:pt x="264" y="78"/>
                      <a:pt x="264" y="78"/>
                    </a:cubicBezTo>
                    <a:cubicBezTo>
                      <a:pt x="262" y="77"/>
                      <a:pt x="262" y="77"/>
                      <a:pt x="262" y="77"/>
                    </a:cubicBezTo>
                    <a:cubicBezTo>
                      <a:pt x="257" y="71"/>
                      <a:pt x="253" y="67"/>
                      <a:pt x="245" y="61"/>
                    </a:cubicBezTo>
                    <a:cubicBezTo>
                      <a:pt x="246" y="59"/>
                      <a:pt x="246" y="59"/>
                      <a:pt x="246" y="59"/>
                    </a:cubicBezTo>
                    <a:cubicBezTo>
                      <a:pt x="259" y="36"/>
                      <a:pt x="259" y="36"/>
                      <a:pt x="259" y="36"/>
                    </a:cubicBezTo>
                    <a:cubicBezTo>
                      <a:pt x="231" y="18"/>
                      <a:pt x="231" y="18"/>
                      <a:pt x="231" y="18"/>
                    </a:cubicBezTo>
                    <a:cubicBezTo>
                      <a:pt x="210" y="41"/>
                      <a:pt x="210" y="41"/>
                      <a:pt x="210" y="41"/>
                    </a:cubicBezTo>
                    <a:cubicBezTo>
                      <a:pt x="210" y="41"/>
                      <a:pt x="210" y="41"/>
                      <a:pt x="210" y="41"/>
                    </a:cubicBezTo>
                    <a:cubicBezTo>
                      <a:pt x="201" y="37"/>
                      <a:pt x="193" y="34"/>
                      <a:pt x="184" y="33"/>
                    </a:cubicBezTo>
                    <a:cubicBezTo>
                      <a:pt x="184" y="31"/>
                      <a:pt x="184" y="31"/>
                      <a:pt x="184" y="31"/>
                    </a:cubicBezTo>
                    <a:cubicBezTo>
                      <a:pt x="178" y="0"/>
                      <a:pt x="178" y="0"/>
                      <a:pt x="178" y="0"/>
                    </a:cubicBezTo>
                    <a:cubicBezTo>
                      <a:pt x="146" y="0"/>
                      <a:pt x="146" y="0"/>
                      <a:pt x="146" y="0"/>
                    </a:cubicBezTo>
                    <a:cubicBezTo>
                      <a:pt x="139" y="32"/>
                      <a:pt x="139" y="32"/>
                      <a:pt x="139" y="32"/>
                    </a:cubicBezTo>
                    <a:cubicBezTo>
                      <a:pt x="139" y="33"/>
                      <a:pt x="139" y="33"/>
                      <a:pt x="139" y="33"/>
                    </a:cubicBezTo>
                    <a:cubicBezTo>
                      <a:pt x="129" y="34"/>
                      <a:pt x="119" y="37"/>
                      <a:pt x="109" y="42"/>
                    </a:cubicBezTo>
                    <a:cubicBezTo>
                      <a:pt x="108" y="41"/>
                      <a:pt x="108" y="41"/>
                      <a:pt x="108" y="41"/>
                    </a:cubicBezTo>
                    <a:cubicBezTo>
                      <a:pt x="86" y="18"/>
                      <a:pt x="86" y="18"/>
                      <a:pt x="86" y="18"/>
                    </a:cubicBezTo>
                    <a:cubicBezTo>
                      <a:pt x="59" y="36"/>
                      <a:pt x="59" y="36"/>
                      <a:pt x="59" y="36"/>
                    </a:cubicBezTo>
                    <a:cubicBezTo>
                      <a:pt x="72" y="66"/>
                      <a:pt x="72" y="66"/>
                      <a:pt x="72" y="66"/>
                    </a:cubicBezTo>
                    <a:lnTo>
                      <a:pt x="72" y="67"/>
                    </a:lnTo>
                    <a:close/>
                    <a:moveTo>
                      <a:pt x="219" y="69"/>
                    </a:moveTo>
                    <a:cubicBezTo>
                      <a:pt x="271" y="100"/>
                      <a:pt x="287" y="167"/>
                      <a:pt x="256" y="219"/>
                    </a:cubicBezTo>
                    <a:cubicBezTo>
                      <a:pt x="224" y="271"/>
                      <a:pt x="157" y="287"/>
                      <a:pt x="106" y="256"/>
                    </a:cubicBezTo>
                    <a:cubicBezTo>
                      <a:pt x="54" y="225"/>
                      <a:pt x="37" y="157"/>
                      <a:pt x="69" y="106"/>
                    </a:cubicBezTo>
                    <a:cubicBezTo>
                      <a:pt x="100" y="54"/>
                      <a:pt x="167" y="38"/>
                      <a:pt x="219" y="6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0" name="Google Shape;2090;p104"/>
              <p:cNvSpPr/>
              <p:nvPr/>
            </p:nvSpPr>
            <p:spPr>
              <a:xfrm>
                <a:off x="7117647" y="3520558"/>
                <a:ext cx="379106" cy="334127"/>
              </a:xfrm>
              <a:custGeom>
                <a:rect b="b" l="l" r="r" t="t"/>
                <a:pathLst>
                  <a:path extrusionOk="0" h="110" w="125">
                    <a:moveTo>
                      <a:pt x="113" y="62"/>
                    </a:moveTo>
                    <a:cubicBezTo>
                      <a:pt x="124" y="70"/>
                      <a:pt x="125" y="86"/>
                      <a:pt x="117" y="97"/>
                    </a:cubicBezTo>
                    <a:cubicBezTo>
                      <a:pt x="109" y="108"/>
                      <a:pt x="93" y="110"/>
                      <a:pt x="82" y="102"/>
                    </a:cubicBezTo>
                    <a:cubicBezTo>
                      <a:pt x="13" y="49"/>
                      <a:pt x="13" y="49"/>
                      <a:pt x="13" y="49"/>
                    </a:cubicBezTo>
                    <a:cubicBezTo>
                      <a:pt x="2" y="41"/>
                      <a:pt x="0" y="25"/>
                      <a:pt x="9" y="14"/>
                    </a:cubicBezTo>
                    <a:cubicBezTo>
                      <a:pt x="17" y="3"/>
                      <a:pt x="33" y="0"/>
                      <a:pt x="44" y="9"/>
                    </a:cubicBezTo>
                    <a:lnTo>
                      <a:pt x="113" y="6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1" name="Google Shape;2091;p104"/>
              <p:cNvSpPr/>
              <p:nvPr/>
            </p:nvSpPr>
            <p:spPr>
              <a:xfrm>
                <a:off x="6864481" y="4256924"/>
                <a:ext cx="426656" cy="218468"/>
              </a:xfrm>
              <a:custGeom>
                <a:rect b="b" l="l" r="r" t="t"/>
                <a:pathLst>
                  <a:path extrusionOk="0" h="72" w="140">
                    <a:moveTo>
                      <a:pt x="117" y="20"/>
                    </a:moveTo>
                    <a:cubicBezTo>
                      <a:pt x="131" y="22"/>
                      <a:pt x="140" y="36"/>
                      <a:pt x="137" y="49"/>
                    </a:cubicBezTo>
                    <a:cubicBezTo>
                      <a:pt x="134" y="63"/>
                      <a:pt x="121" y="72"/>
                      <a:pt x="108" y="69"/>
                    </a:cubicBezTo>
                    <a:cubicBezTo>
                      <a:pt x="22" y="52"/>
                      <a:pt x="22" y="52"/>
                      <a:pt x="22" y="52"/>
                    </a:cubicBezTo>
                    <a:cubicBezTo>
                      <a:pt x="9" y="50"/>
                      <a:pt x="0" y="37"/>
                      <a:pt x="3" y="23"/>
                    </a:cubicBezTo>
                    <a:cubicBezTo>
                      <a:pt x="6" y="9"/>
                      <a:pt x="19" y="0"/>
                      <a:pt x="32" y="3"/>
                    </a:cubicBezTo>
                    <a:lnTo>
                      <a:pt x="117" y="2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2" name="Google Shape;2092;p104"/>
              <p:cNvSpPr/>
              <p:nvPr/>
            </p:nvSpPr>
            <p:spPr>
              <a:xfrm>
                <a:off x="7050822" y="4962448"/>
                <a:ext cx="422800" cy="240315"/>
              </a:xfrm>
              <a:custGeom>
                <a:rect b="b" l="l" r="r" t="t"/>
                <a:pathLst>
                  <a:path extrusionOk="0" h="79" w="139">
                    <a:moveTo>
                      <a:pt x="105" y="4"/>
                    </a:moveTo>
                    <a:cubicBezTo>
                      <a:pt x="118" y="0"/>
                      <a:pt x="132" y="8"/>
                      <a:pt x="136" y="22"/>
                    </a:cubicBezTo>
                    <a:cubicBezTo>
                      <a:pt x="139" y="35"/>
                      <a:pt x="131" y="49"/>
                      <a:pt x="118" y="52"/>
                    </a:cubicBezTo>
                    <a:cubicBezTo>
                      <a:pt x="34" y="75"/>
                      <a:pt x="34" y="75"/>
                      <a:pt x="34" y="75"/>
                    </a:cubicBezTo>
                    <a:cubicBezTo>
                      <a:pt x="21" y="79"/>
                      <a:pt x="7" y="71"/>
                      <a:pt x="4" y="57"/>
                    </a:cubicBezTo>
                    <a:cubicBezTo>
                      <a:pt x="0" y="44"/>
                      <a:pt x="8" y="30"/>
                      <a:pt x="21" y="26"/>
                    </a:cubicBezTo>
                    <a:lnTo>
                      <a:pt x="105" y="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3" name="Google Shape;2093;p104"/>
              <p:cNvSpPr/>
              <p:nvPr/>
            </p:nvSpPr>
            <p:spPr>
              <a:xfrm>
                <a:off x="9838218" y="4962448"/>
                <a:ext cx="425371" cy="240315"/>
              </a:xfrm>
              <a:custGeom>
                <a:rect b="b" l="l" r="r" t="t"/>
                <a:pathLst>
                  <a:path extrusionOk="0" h="79" w="140">
                    <a:moveTo>
                      <a:pt x="35" y="4"/>
                    </a:moveTo>
                    <a:cubicBezTo>
                      <a:pt x="21" y="0"/>
                      <a:pt x="8" y="8"/>
                      <a:pt x="4" y="22"/>
                    </a:cubicBezTo>
                    <a:cubicBezTo>
                      <a:pt x="0" y="35"/>
                      <a:pt x="8" y="49"/>
                      <a:pt x="21" y="52"/>
                    </a:cubicBezTo>
                    <a:cubicBezTo>
                      <a:pt x="105" y="75"/>
                      <a:pt x="105" y="75"/>
                      <a:pt x="105" y="75"/>
                    </a:cubicBezTo>
                    <a:cubicBezTo>
                      <a:pt x="119" y="79"/>
                      <a:pt x="132" y="71"/>
                      <a:pt x="136" y="57"/>
                    </a:cubicBezTo>
                    <a:cubicBezTo>
                      <a:pt x="140" y="44"/>
                      <a:pt x="132" y="30"/>
                      <a:pt x="119" y="26"/>
                    </a:cubicBezTo>
                    <a:lnTo>
                      <a:pt x="35" y="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4" name="Google Shape;2094;p104"/>
              <p:cNvSpPr/>
              <p:nvPr/>
            </p:nvSpPr>
            <p:spPr>
              <a:xfrm>
                <a:off x="7433784" y="3277673"/>
                <a:ext cx="2335039" cy="2748843"/>
              </a:xfrm>
              <a:custGeom>
                <a:rect b="b" l="l" r="r" t="t"/>
                <a:pathLst>
                  <a:path extrusionOk="0" h="904" w="768">
                    <a:moveTo>
                      <a:pt x="702" y="412"/>
                    </a:moveTo>
                    <a:cubicBezTo>
                      <a:pt x="694" y="485"/>
                      <a:pt x="661" y="552"/>
                      <a:pt x="611" y="601"/>
                    </a:cubicBezTo>
                    <a:cubicBezTo>
                      <a:pt x="611" y="602"/>
                      <a:pt x="611" y="602"/>
                      <a:pt x="611" y="602"/>
                    </a:cubicBezTo>
                    <a:cubicBezTo>
                      <a:pt x="610" y="603"/>
                      <a:pt x="609" y="603"/>
                      <a:pt x="609" y="604"/>
                    </a:cubicBezTo>
                    <a:cubicBezTo>
                      <a:pt x="609" y="604"/>
                      <a:pt x="608" y="605"/>
                      <a:pt x="606" y="606"/>
                    </a:cubicBezTo>
                    <a:cubicBezTo>
                      <a:pt x="606" y="607"/>
                      <a:pt x="606" y="607"/>
                      <a:pt x="606" y="607"/>
                    </a:cubicBezTo>
                    <a:cubicBezTo>
                      <a:pt x="595" y="619"/>
                      <a:pt x="556" y="665"/>
                      <a:pt x="536" y="735"/>
                    </a:cubicBezTo>
                    <a:cubicBezTo>
                      <a:pt x="528" y="762"/>
                      <a:pt x="523" y="793"/>
                      <a:pt x="523" y="827"/>
                    </a:cubicBezTo>
                    <a:cubicBezTo>
                      <a:pt x="523" y="829"/>
                      <a:pt x="523" y="831"/>
                      <a:pt x="523" y="833"/>
                    </a:cubicBezTo>
                    <a:cubicBezTo>
                      <a:pt x="523" y="833"/>
                      <a:pt x="522" y="835"/>
                      <a:pt x="521" y="837"/>
                    </a:cubicBezTo>
                    <a:cubicBezTo>
                      <a:pt x="519" y="839"/>
                      <a:pt x="514" y="842"/>
                      <a:pt x="504" y="844"/>
                    </a:cubicBezTo>
                    <a:cubicBezTo>
                      <a:pt x="274" y="844"/>
                      <a:pt x="274" y="844"/>
                      <a:pt x="274" y="844"/>
                    </a:cubicBezTo>
                    <a:cubicBezTo>
                      <a:pt x="265" y="842"/>
                      <a:pt x="260" y="840"/>
                      <a:pt x="257" y="837"/>
                    </a:cubicBezTo>
                    <a:cubicBezTo>
                      <a:pt x="256" y="836"/>
                      <a:pt x="255" y="833"/>
                      <a:pt x="255" y="832"/>
                    </a:cubicBezTo>
                    <a:cubicBezTo>
                      <a:pt x="256" y="830"/>
                      <a:pt x="256" y="830"/>
                      <a:pt x="256" y="827"/>
                    </a:cubicBezTo>
                    <a:cubicBezTo>
                      <a:pt x="256" y="794"/>
                      <a:pt x="251" y="764"/>
                      <a:pt x="243" y="737"/>
                    </a:cubicBezTo>
                    <a:cubicBezTo>
                      <a:pt x="227" y="683"/>
                      <a:pt x="201" y="643"/>
                      <a:pt x="185" y="622"/>
                    </a:cubicBezTo>
                    <a:cubicBezTo>
                      <a:pt x="180" y="616"/>
                      <a:pt x="175" y="610"/>
                      <a:pt x="170" y="604"/>
                    </a:cubicBezTo>
                    <a:cubicBezTo>
                      <a:pt x="159" y="593"/>
                      <a:pt x="146" y="583"/>
                      <a:pt x="136" y="571"/>
                    </a:cubicBezTo>
                    <a:cubicBezTo>
                      <a:pt x="125" y="558"/>
                      <a:pt x="116" y="544"/>
                      <a:pt x="109" y="530"/>
                    </a:cubicBezTo>
                    <a:cubicBezTo>
                      <a:pt x="94" y="501"/>
                      <a:pt x="81" y="469"/>
                      <a:pt x="75" y="436"/>
                    </a:cubicBezTo>
                    <a:cubicBezTo>
                      <a:pt x="72" y="417"/>
                      <a:pt x="70" y="397"/>
                      <a:pt x="70" y="378"/>
                    </a:cubicBezTo>
                    <a:cubicBezTo>
                      <a:pt x="70" y="219"/>
                      <a:pt x="189" y="87"/>
                      <a:pt x="342" y="65"/>
                    </a:cubicBezTo>
                    <a:cubicBezTo>
                      <a:pt x="305" y="0"/>
                      <a:pt x="305" y="0"/>
                      <a:pt x="305" y="0"/>
                    </a:cubicBezTo>
                    <a:cubicBezTo>
                      <a:pt x="131" y="38"/>
                      <a:pt x="0" y="193"/>
                      <a:pt x="0" y="378"/>
                    </a:cubicBezTo>
                    <a:cubicBezTo>
                      <a:pt x="0" y="494"/>
                      <a:pt x="51" y="598"/>
                      <a:pt x="132" y="669"/>
                    </a:cubicBezTo>
                    <a:cubicBezTo>
                      <a:pt x="151" y="694"/>
                      <a:pt x="185" y="750"/>
                      <a:pt x="186" y="825"/>
                    </a:cubicBezTo>
                    <a:cubicBezTo>
                      <a:pt x="184" y="841"/>
                      <a:pt x="188" y="864"/>
                      <a:pt x="204" y="883"/>
                    </a:cubicBezTo>
                    <a:cubicBezTo>
                      <a:pt x="210" y="890"/>
                      <a:pt x="218" y="897"/>
                      <a:pt x="226" y="902"/>
                    </a:cubicBezTo>
                    <a:cubicBezTo>
                      <a:pt x="380" y="903"/>
                      <a:pt x="380" y="903"/>
                      <a:pt x="380" y="903"/>
                    </a:cubicBezTo>
                    <a:cubicBezTo>
                      <a:pt x="547" y="904"/>
                      <a:pt x="547" y="904"/>
                      <a:pt x="547" y="904"/>
                    </a:cubicBezTo>
                    <a:cubicBezTo>
                      <a:pt x="558" y="899"/>
                      <a:pt x="567" y="892"/>
                      <a:pt x="575" y="883"/>
                    </a:cubicBezTo>
                    <a:cubicBezTo>
                      <a:pt x="590" y="864"/>
                      <a:pt x="594" y="841"/>
                      <a:pt x="593" y="825"/>
                    </a:cubicBezTo>
                    <a:cubicBezTo>
                      <a:pt x="594" y="723"/>
                      <a:pt x="657" y="655"/>
                      <a:pt x="658" y="654"/>
                    </a:cubicBezTo>
                    <a:cubicBezTo>
                      <a:pt x="660" y="653"/>
                      <a:pt x="661" y="652"/>
                      <a:pt x="662" y="650"/>
                    </a:cubicBezTo>
                    <a:cubicBezTo>
                      <a:pt x="717" y="595"/>
                      <a:pt x="755" y="522"/>
                      <a:pt x="768" y="442"/>
                    </a:cubicBezTo>
                    <a:cubicBezTo>
                      <a:pt x="750" y="433"/>
                      <a:pt x="720" y="420"/>
                      <a:pt x="702" y="412"/>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5" name="Google Shape;2095;p104"/>
              <p:cNvSpPr/>
              <p:nvPr/>
            </p:nvSpPr>
            <p:spPr>
              <a:xfrm>
                <a:off x="7440210" y="2732788"/>
                <a:ext cx="704238" cy="298145"/>
              </a:xfrm>
              <a:custGeom>
                <a:rect b="b" l="l" r="r" t="t"/>
                <a:pathLst>
                  <a:path extrusionOk="0" h="98" w="232">
                    <a:moveTo>
                      <a:pt x="232" y="44"/>
                    </a:moveTo>
                    <a:cubicBezTo>
                      <a:pt x="225" y="34"/>
                      <a:pt x="225" y="34"/>
                      <a:pt x="225" y="34"/>
                    </a:cubicBezTo>
                    <a:cubicBezTo>
                      <a:pt x="157" y="84"/>
                      <a:pt x="60" y="69"/>
                      <a:pt x="10" y="0"/>
                    </a:cubicBezTo>
                    <a:cubicBezTo>
                      <a:pt x="0" y="7"/>
                      <a:pt x="0" y="7"/>
                      <a:pt x="0" y="7"/>
                    </a:cubicBezTo>
                    <a:cubicBezTo>
                      <a:pt x="54" y="81"/>
                      <a:pt x="158" y="98"/>
                      <a:pt x="232" y="44"/>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6" name="Google Shape;2096;p104"/>
              <p:cNvSpPr/>
              <p:nvPr/>
            </p:nvSpPr>
            <p:spPr>
              <a:xfrm>
                <a:off x="7429929" y="2717367"/>
                <a:ext cx="57830" cy="57830"/>
              </a:xfrm>
              <a:custGeom>
                <a:rect b="b" l="l" r="r" t="t"/>
                <a:pathLst>
                  <a:path extrusionOk="0" h="45" w="45">
                    <a:moveTo>
                      <a:pt x="45" y="12"/>
                    </a:moveTo>
                    <a:lnTo>
                      <a:pt x="3" y="0"/>
                    </a:lnTo>
                    <a:lnTo>
                      <a:pt x="0" y="45"/>
                    </a:lnTo>
                    <a:lnTo>
                      <a:pt x="45" y="1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7" name="Google Shape;2097;p104"/>
              <p:cNvSpPr/>
              <p:nvPr/>
            </p:nvSpPr>
            <p:spPr>
              <a:xfrm>
                <a:off x="9971869" y="4350737"/>
                <a:ext cx="602715" cy="449787"/>
              </a:xfrm>
              <a:custGeom>
                <a:rect b="b" l="l" r="r" t="t"/>
                <a:pathLst>
                  <a:path extrusionOk="0" h="148" w="198">
                    <a:moveTo>
                      <a:pt x="0" y="129"/>
                    </a:moveTo>
                    <a:cubicBezTo>
                      <a:pt x="3" y="117"/>
                      <a:pt x="3" y="117"/>
                      <a:pt x="3" y="117"/>
                    </a:cubicBezTo>
                    <a:cubicBezTo>
                      <a:pt x="86" y="135"/>
                      <a:pt x="168" y="83"/>
                      <a:pt x="186" y="0"/>
                    </a:cubicBezTo>
                    <a:cubicBezTo>
                      <a:pt x="198" y="2"/>
                      <a:pt x="198" y="2"/>
                      <a:pt x="198" y="2"/>
                    </a:cubicBezTo>
                    <a:cubicBezTo>
                      <a:pt x="178" y="92"/>
                      <a:pt x="90" y="148"/>
                      <a:pt x="0" y="12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8" name="Google Shape;2098;p104"/>
              <p:cNvSpPr/>
              <p:nvPr/>
            </p:nvSpPr>
            <p:spPr>
              <a:xfrm>
                <a:off x="10521895" y="4319895"/>
                <a:ext cx="70681" cy="52689"/>
              </a:xfrm>
              <a:custGeom>
                <a:rect b="b" l="l" r="r" t="t"/>
                <a:pathLst>
                  <a:path extrusionOk="0" h="41" w="55">
                    <a:moveTo>
                      <a:pt x="0" y="29"/>
                    </a:moveTo>
                    <a:lnTo>
                      <a:pt x="34" y="0"/>
                    </a:lnTo>
                    <a:lnTo>
                      <a:pt x="55" y="41"/>
                    </a:lnTo>
                    <a:lnTo>
                      <a:pt x="0" y="2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099" name="Google Shape;2099;p104"/>
              <p:cNvSpPr/>
              <p:nvPr/>
            </p:nvSpPr>
            <p:spPr>
              <a:xfrm>
                <a:off x="10147929" y="4566635"/>
                <a:ext cx="244171" cy="242885"/>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00" name="Google Shape;2100;p104"/>
              <p:cNvSpPr/>
              <p:nvPr/>
            </p:nvSpPr>
            <p:spPr>
              <a:xfrm>
                <a:off x="7570005" y="2799613"/>
                <a:ext cx="277583" cy="280153"/>
              </a:xfrm>
              <a:custGeom>
                <a:rect b="b" l="l" r="r" t="t"/>
                <a:pathLst>
                  <a:path extrusionOk="0" h="92" w="91">
                    <a:moveTo>
                      <a:pt x="10" y="65"/>
                    </a:moveTo>
                    <a:cubicBezTo>
                      <a:pt x="20" y="84"/>
                      <a:pt x="45" y="92"/>
                      <a:pt x="64" y="81"/>
                    </a:cubicBezTo>
                    <a:cubicBezTo>
                      <a:pt x="84" y="71"/>
                      <a:pt x="91" y="47"/>
                      <a:pt x="81" y="27"/>
                    </a:cubicBezTo>
                    <a:cubicBezTo>
                      <a:pt x="70" y="8"/>
                      <a:pt x="46" y="0"/>
                      <a:pt x="27" y="10"/>
                    </a:cubicBezTo>
                    <a:cubicBezTo>
                      <a:pt x="7" y="21"/>
                      <a:pt x="0" y="45"/>
                      <a:pt x="10" y="6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01" name="Google Shape;2101;p104"/>
              <p:cNvSpPr/>
              <p:nvPr/>
            </p:nvSpPr>
            <p:spPr>
              <a:xfrm>
                <a:off x="9270202" y="1744540"/>
                <a:ext cx="1100051" cy="1101336"/>
              </a:xfrm>
              <a:custGeom>
                <a:rect b="b" l="l" r="r" t="t"/>
                <a:pathLst>
                  <a:path extrusionOk="0" h="362" w="362">
                    <a:moveTo>
                      <a:pt x="362" y="362"/>
                    </a:moveTo>
                    <a:cubicBezTo>
                      <a:pt x="346" y="362"/>
                      <a:pt x="346" y="362"/>
                      <a:pt x="346" y="362"/>
                    </a:cubicBezTo>
                    <a:cubicBezTo>
                      <a:pt x="346" y="171"/>
                      <a:pt x="191" y="16"/>
                      <a:pt x="0" y="16"/>
                    </a:cubicBezTo>
                    <a:cubicBezTo>
                      <a:pt x="0" y="0"/>
                      <a:pt x="0" y="0"/>
                      <a:pt x="0" y="0"/>
                    </a:cubicBezTo>
                    <a:cubicBezTo>
                      <a:pt x="200" y="0"/>
                      <a:pt x="362" y="162"/>
                      <a:pt x="362" y="36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02" name="Google Shape;2102;p104"/>
              <p:cNvSpPr/>
              <p:nvPr/>
            </p:nvSpPr>
            <p:spPr>
              <a:xfrm>
                <a:off x="9208517" y="1690566"/>
                <a:ext cx="100239" cy="154213"/>
              </a:xfrm>
              <a:custGeom>
                <a:rect b="b" l="l" r="r" t="t"/>
                <a:pathLst>
                  <a:path extrusionOk="0" h="120" w="78">
                    <a:moveTo>
                      <a:pt x="78" y="0"/>
                    </a:moveTo>
                    <a:lnTo>
                      <a:pt x="0" y="56"/>
                    </a:lnTo>
                    <a:lnTo>
                      <a:pt x="74" y="120"/>
                    </a:lnTo>
                    <a:lnTo>
                      <a:pt x="78"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03" name="Google Shape;2103;p104"/>
              <p:cNvSpPr/>
              <p:nvPr/>
            </p:nvSpPr>
            <p:spPr>
              <a:xfrm>
                <a:off x="9878057" y="1930881"/>
                <a:ext cx="355974" cy="358545"/>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04" name="Google Shape;2104;p104"/>
              <p:cNvSpPr txBox="1"/>
              <p:nvPr/>
            </p:nvSpPr>
            <p:spPr>
              <a:xfrm>
                <a:off x="10095928" y="4556416"/>
                <a:ext cx="348172" cy="2616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100">
                    <a:solidFill>
                      <a:schemeClr val="lt1"/>
                    </a:solidFill>
                    <a:latin typeface="Lato Light"/>
                    <a:ea typeface="Lato Light"/>
                    <a:cs typeface="Lato Light"/>
                    <a:sym typeface="Lato Light"/>
                  </a:rPr>
                  <a:t>02</a:t>
                </a:r>
                <a:endParaRPr b="1" sz="1100">
                  <a:solidFill>
                    <a:schemeClr val="lt1"/>
                  </a:solidFill>
                  <a:latin typeface="Lato Light"/>
                  <a:ea typeface="Lato Light"/>
                  <a:cs typeface="Lato Light"/>
                  <a:sym typeface="Lato Light"/>
                </a:endParaRPr>
              </a:p>
            </p:txBody>
          </p:sp>
          <p:sp>
            <p:nvSpPr>
              <p:cNvPr id="2105" name="Google Shape;2105;p104"/>
              <p:cNvSpPr txBox="1"/>
              <p:nvPr/>
            </p:nvSpPr>
            <p:spPr>
              <a:xfrm>
                <a:off x="9854375" y="1950826"/>
                <a:ext cx="393056" cy="307777"/>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Lato Light"/>
                    <a:ea typeface="Lato Light"/>
                    <a:cs typeface="Lato Light"/>
                    <a:sym typeface="Lato Light"/>
                  </a:rPr>
                  <a:t>03</a:t>
                </a:r>
                <a:endParaRPr b="1" sz="1400">
                  <a:solidFill>
                    <a:schemeClr val="lt1"/>
                  </a:solidFill>
                  <a:latin typeface="Lato Light"/>
                  <a:ea typeface="Lato Light"/>
                  <a:cs typeface="Lato Light"/>
                  <a:sym typeface="Lato Light"/>
                </a:endParaRPr>
              </a:p>
            </p:txBody>
          </p:sp>
          <p:sp>
            <p:nvSpPr>
              <p:cNvPr id="2106" name="Google Shape;2106;p104"/>
              <p:cNvSpPr txBox="1"/>
              <p:nvPr/>
            </p:nvSpPr>
            <p:spPr>
              <a:xfrm>
                <a:off x="7534710" y="2802109"/>
                <a:ext cx="348173" cy="2616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1100">
                    <a:solidFill>
                      <a:schemeClr val="lt1"/>
                    </a:solidFill>
                    <a:latin typeface="Lato Light"/>
                    <a:ea typeface="Lato Light"/>
                    <a:cs typeface="Lato Light"/>
                    <a:sym typeface="Lato Light"/>
                  </a:rPr>
                  <a:t>04</a:t>
                </a:r>
                <a:endParaRPr b="1" sz="1100">
                  <a:solidFill>
                    <a:schemeClr val="lt1"/>
                  </a:solidFill>
                  <a:latin typeface="Lato Light"/>
                  <a:ea typeface="Lato Light"/>
                  <a:cs typeface="Lato Light"/>
                  <a:sym typeface="Lato Light"/>
                </a:endParaRPr>
              </a:p>
            </p:txBody>
          </p:sp>
        </p:grpSp>
      </p:grpSp>
      <p:sp>
        <p:nvSpPr>
          <p:cNvPr id="2107" name="Google Shape;2107;p104"/>
          <p:cNvSpPr/>
          <p:nvPr/>
        </p:nvSpPr>
        <p:spPr>
          <a:xfrm>
            <a:off x="930831" y="2437344"/>
            <a:ext cx="4385965" cy="528350"/>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a:t>
            </a:r>
            <a:endParaRPr sz="1200">
              <a:solidFill>
                <a:schemeClr val="dk1"/>
              </a:solidFill>
              <a:latin typeface="Lato Light"/>
              <a:ea typeface="Lato Light"/>
              <a:cs typeface="Lato Light"/>
              <a:sym typeface="Lato Light"/>
            </a:endParaRPr>
          </a:p>
        </p:txBody>
      </p:sp>
      <p:sp>
        <p:nvSpPr>
          <p:cNvPr id="2108" name="Google Shape;2108;p104"/>
          <p:cNvSpPr/>
          <p:nvPr/>
        </p:nvSpPr>
        <p:spPr>
          <a:xfrm>
            <a:off x="931357" y="1924610"/>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grpSp>
        <p:nvGrpSpPr>
          <p:cNvPr id="2109" name="Google Shape;2109;p104"/>
          <p:cNvGrpSpPr/>
          <p:nvPr/>
        </p:nvGrpSpPr>
        <p:grpSpPr>
          <a:xfrm>
            <a:off x="1072740" y="3069414"/>
            <a:ext cx="3242089" cy="3143146"/>
            <a:chOff x="558757" y="3365444"/>
            <a:chExt cx="3242089" cy="3143146"/>
          </a:xfrm>
        </p:grpSpPr>
        <p:sp>
          <p:nvSpPr>
            <p:cNvPr id="2110" name="Google Shape;2110;p104"/>
            <p:cNvSpPr/>
            <p:nvPr/>
          </p:nvSpPr>
          <p:spPr>
            <a:xfrm>
              <a:off x="558758" y="3394865"/>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2111" name="Google Shape;2111;p104"/>
            <p:cNvSpPr/>
            <p:nvPr/>
          </p:nvSpPr>
          <p:spPr>
            <a:xfrm>
              <a:off x="558759" y="5795263"/>
              <a:ext cx="535369" cy="535509"/>
            </a:xfrm>
            <a:prstGeom prst="rect">
              <a:avLst/>
            </a:prstGeom>
            <a:solidFill>
              <a:schemeClr val="accent4"/>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nvGrpSpPr>
            <p:cNvPr id="2112" name="Google Shape;2112;p104"/>
            <p:cNvGrpSpPr/>
            <p:nvPr/>
          </p:nvGrpSpPr>
          <p:grpSpPr>
            <a:xfrm>
              <a:off x="558760" y="4168114"/>
              <a:ext cx="3232636" cy="743057"/>
              <a:chOff x="2366663" y="5791076"/>
              <a:chExt cx="7621379" cy="1486114"/>
            </a:xfrm>
          </p:grpSpPr>
          <p:grpSp>
            <p:nvGrpSpPr>
              <p:cNvPr id="2113" name="Google Shape;2113;p104"/>
              <p:cNvGrpSpPr/>
              <p:nvPr/>
            </p:nvGrpSpPr>
            <p:grpSpPr>
              <a:xfrm>
                <a:off x="3597316" y="5791076"/>
                <a:ext cx="6390726" cy="1486114"/>
                <a:chOff x="4224467" y="4470337"/>
                <a:chExt cx="6390726" cy="1486114"/>
              </a:xfrm>
            </p:grpSpPr>
            <p:sp>
              <p:nvSpPr>
                <p:cNvPr id="2114" name="Google Shape;2114;p104"/>
                <p:cNvSpPr txBox="1"/>
                <p:nvPr/>
              </p:nvSpPr>
              <p:spPr>
                <a:xfrm>
                  <a:off x="4224467" y="4470337"/>
                  <a:ext cx="4888260" cy="430888"/>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Administration</a:t>
                  </a:r>
                  <a:endParaRPr b="1" sz="1400">
                    <a:solidFill>
                      <a:schemeClr val="dk1"/>
                    </a:solidFill>
                    <a:latin typeface="Lato"/>
                    <a:ea typeface="Lato"/>
                    <a:cs typeface="Lato"/>
                    <a:sym typeface="Lato"/>
                  </a:endParaRPr>
                </a:p>
              </p:txBody>
            </p:sp>
            <p:sp>
              <p:nvSpPr>
                <p:cNvPr id="2115" name="Google Shape;2115;p104"/>
                <p:cNvSpPr txBox="1"/>
                <p:nvPr/>
              </p:nvSpPr>
              <p:spPr>
                <a:xfrm>
                  <a:off x="4246747" y="4629987"/>
                  <a:ext cx="6368446" cy="1326464"/>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sp>
            <p:nvSpPr>
              <p:cNvPr id="2116" name="Google Shape;2116;p104"/>
              <p:cNvSpPr/>
              <p:nvPr/>
            </p:nvSpPr>
            <p:spPr>
              <a:xfrm>
                <a:off x="2366663" y="5879292"/>
                <a:ext cx="1275212" cy="1071018"/>
              </a:xfrm>
              <a:prstGeom prst="rect">
                <a:avLst/>
              </a:prstGeom>
              <a:solidFill>
                <a:schemeClr val="accent2"/>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sp>
          <p:nvSpPr>
            <p:cNvPr id="2117" name="Google Shape;2117;p104"/>
            <p:cNvSpPr/>
            <p:nvPr/>
          </p:nvSpPr>
          <p:spPr>
            <a:xfrm>
              <a:off x="558757" y="5011705"/>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2118" name="Google Shape;2118;p104"/>
            <p:cNvSpPr txBox="1"/>
            <p:nvPr/>
          </p:nvSpPr>
          <p:spPr>
            <a:xfrm>
              <a:off x="1090196" y="3365444"/>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2119" name="Google Shape;2119;p104"/>
            <p:cNvSpPr txBox="1"/>
            <p:nvPr/>
          </p:nvSpPr>
          <p:spPr>
            <a:xfrm>
              <a:off x="1099646" y="3445269"/>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2120" name="Google Shape;2120;p104"/>
            <p:cNvSpPr txBox="1"/>
            <p:nvPr/>
          </p:nvSpPr>
          <p:spPr>
            <a:xfrm>
              <a:off x="1080746" y="4966631"/>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2121" name="Google Shape;2121;p104"/>
            <p:cNvSpPr txBox="1"/>
            <p:nvPr/>
          </p:nvSpPr>
          <p:spPr>
            <a:xfrm>
              <a:off x="1090196" y="5046456"/>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2122" name="Google Shape;2122;p104"/>
            <p:cNvSpPr txBox="1"/>
            <p:nvPr/>
          </p:nvSpPr>
          <p:spPr>
            <a:xfrm>
              <a:off x="1080746" y="5765533"/>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Revenue</a:t>
              </a:r>
              <a:endParaRPr b="1" sz="1400">
                <a:solidFill>
                  <a:schemeClr val="dk1"/>
                </a:solidFill>
                <a:latin typeface="Lato"/>
                <a:ea typeface="Lato"/>
                <a:cs typeface="Lato"/>
                <a:sym typeface="Lato"/>
              </a:endParaRPr>
            </a:p>
          </p:txBody>
        </p:sp>
        <p:sp>
          <p:nvSpPr>
            <p:cNvPr id="2123" name="Google Shape;2123;p104"/>
            <p:cNvSpPr txBox="1"/>
            <p:nvPr/>
          </p:nvSpPr>
          <p:spPr>
            <a:xfrm>
              <a:off x="1090196" y="5845358"/>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2124" name="Google Shape;2124;p104"/>
            <p:cNvGrpSpPr/>
            <p:nvPr/>
          </p:nvGrpSpPr>
          <p:grpSpPr>
            <a:xfrm>
              <a:off x="673400" y="3501679"/>
              <a:ext cx="319088" cy="288926"/>
              <a:chOff x="10682288" y="3035301"/>
              <a:chExt cx="319088" cy="288926"/>
            </a:xfrm>
          </p:grpSpPr>
          <p:sp>
            <p:nvSpPr>
              <p:cNvPr id="2125" name="Google Shape;2125;p104"/>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26" name="Google Shape;2126;p104"/>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27" name="Google Shape;2127;p104"/>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128" name="Google Shape;2128;p104"/>
            <p:cNvGrpSpPr/>
            <p:nvPr/>
          </p:nvGrpSpPr>
          <p:grpSpPr>
            <a:xfrm>
              <a:off x="646506" y="4352585"/>
              <a:ext cx="361951" cy="236537"/>
              <a:chOff x="7442200" y="661989"/>
              <a:chExt cx="361951" cy="236537"/>
            </a:xfrm>
          </p:grpSpPr>
          <p:sp>
            <p:nvSpPr>
              <p:cNvPr id="2129" name="Google Shape;2129;p104"/>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0" name="Google Shape;2130;p104"/>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1" name="Google Shape;2131;p104"/>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2" name="Google Shape;2132;p104"/>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3" name="Google Shape;2133;p104"/>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4" name="Google Shape;2134;p104"/>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135" name="Google Shape;2135;p104"/>
            <p:cNvGrpSpPr/>
            <p:nvPr/>
          </p:nvGrpSpPr>
          <p:grpSpPr>
            <a:xfrm>
              <a:off x="658366" y="5119289"/>
              <a:ext cx="320675" cy="303213"/>
              <a:chOff x="10674350" y="601664"/>
              <a:chExt cx="320675" cy="303213"/>
            </a:xfrm>
          </p:grpSpPr>
          <p:sp>
            <p:nvSpPr>
              <p:cNvPr id="2136" name="Google Shape;2136;p104"/>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7" name="Google Shape;2137;p104"/>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8" name="Google Shape;2138;p104"/>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39" name="Google Shape;2139;p104"/>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0" name="Google Shape;2140;p104"/>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1" name="Google Shape;2141;p104"/>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2" name="Google Shape;2142;p104"/>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3" name="Google Shape;2143;p104"/>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4" name="Google Shape;2144;p104"/>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145" name="Google Shape;2145;p104"/>
            <p:cNvGrpSpPr/>
            <p:nvPr/>
          </p:nvGrpSpPr>
          <p:grpSpPr>
            <a:xfrm>
              <a:off x="694879" y="5865528"/>
              <a:ext cx="254000" cy="373062"/>
              <a:chOff x="10847388" y="3646488"/>
              <a:chExt cx="254000" cy="373062"/>
            </a:xfrm>
          </p:grpSpPr>
          <p:sp>
            <p:nvSpPr>
              <p:cNvPr id="2146" name="Google Shape;2146;p104"/>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7" name="Google Shape;2147;p104"/>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48" name="Google Shape;2148;p104"/>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074"/>
                                        </p:tgtEl>
                                        <p:attrNameLst>
                                          <p:attrName>style.visibility</p:attrName>
                                        </p:attrNameLst>
                                      </p:cBhvr>
                                      <p:to>
                                        <p:strVal val="visible"/>
                                      </p:to>
                                    </p:set>
                                    <p:animEffect filter="fade" transition="in">
                                      <p:cBhvr>
                                        <p:cTn dur="500"/>
                                        <p:tgtEl>
                                          <p:spTgt spid="207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152" name="Shape 2152"/>
        <p:cNvGrpSpPr/>
        <p:nvPr/>
      </p:nvGrpSpPr>
      <p:grpSpPr>
        <a:xfrm>
          <a:off x="0" y="0"/>
          <a:ext cx="0" cy="0"/>
          <a:chOff x="0" y="0"/>
          <a:chExt cx="0" cy="0"/>
        </a:xfrm>
      </p:grpSpPr>
      <p:sp>
        <p:nvSpPr>
          <p:cNvPr id="2153" name="Google Shape;2153;p10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154" name="Google Shape;2154;p10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155" name="Google Shape;2155;p10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156" name="Google Shape;2156;p105"/>
          <p:cNvGrpSpPr/>
          <p:nvPr/>
        </p:nvGrpSpPr>
        <p:grpSpPr>
          <a:xfrm flipH="1">
            <a:off x="5879725" y="2739587"/>
            <a:ext cx="4267402" cy="2932953"/>
            <a:chOff x="1693" y="1019"/>
            <a:chExt cx="3313" cy="2277"/>
          </a:xfrm>
        </p:grpSpPr>
        <p:sp>
          <p:nvSpPr>
            <p:cNvPr id="2157" name="Google Shape;2157;p105"/>
            <p:cNvSpPr/>
            <p:nvPr/>
          </p:nvSpPr>
          <p:spPr>
            <a:xfrm>
              <a:off x="4117" y="1370"/>
              <a:ext cx="889" cy="1563"/>
            </a:xfrm>
            <a:custGeom>
              <a:rect b="b" l="l" r="r" t="t"/>
              <a:pathLst>
                <a:path extrusionOk="0" h="1563" w="889">
                  <a:moveTo>
                    <a:pt x="602" y="0"/>
                  </a:moveTo>
                  <a:lnTo>
                    <a:pt x="0" y="765"/>
                  </a:lnTo>
                  <a:lnTo>
                    <a:pt x="602" y="1563"/>
                  </a:lnTo>
                  <a:lnTo>
                    <a:pt x="889" y="1509"/>
                  </a:lnTo>
                  <a:lnTo>
                    <a:pt x="360" y="765"/>
                  </a:lnTo>
                  <a:lnTo>
                    <a:pt x="866" y="65"/>
                  </a:lnTo>
                  <a:lnTo>
                    <a:pt x="602"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58" name="Google Shape;2158;p105"/>
            <p:cNvSpPr/>
            <p:nvPr/>
          </p:nvSpPr>
          <p:spPr>
            <a:xfrm>
              <a:off x="3911" y="1369"/>
              <a:ext cx="809" cy="773"/>
            </a:xfrm>
            <a:custGeom>
              <a:rect b="b" l="l" r="r" t="t"/>
              <a:pathLst>
                <a:path extrusionOk="0" h="773" w="809">
                  <a:moveTo>
                    <a:pt x="809" y="0"/>
                  </a:moveTo>
                  <a:lnTo>
                    <a:pt x="515" y="133"/>
                  </a:lnTo>
                  <a:lnTo>
                    <a:pt x="0" y="773"/>
                  </a:lnTo>
                  <a:lnTo>
                    <a:pt x="206" y="770"/>
                  </a:lnTo>
                  <a:lnTo>
                    <a:pt x="809"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59" name="Google Shape;2159;p105"/>
            <p:cNvSpPr/>
            <p:nvPr/>
          </p:nvSpPr>
          <p:spPr>
            <a:xfrm>
              <a:off x="3922" y="2135"/>
              <a:ext cx="807" cy="798"/>
            </a:xfrm>
            <a:custGeom>
              <a:rect b="b" l="l" r="r" t="t"/>
              <a:pathLst>
                <a:path extrusionOk="0" h="798" w="807">
                  <a:moveTo>
                    <a:pt x="0" y="7"/>
                  </a:moveTo>
                  <a:lnTo>
                    <a:pt x="565" y="714"/>
                  </a:lnTo>
                  <a:lnTo>
                    <a:pt x="807" y="798"/>
                  </a:lnTo>
                  <a:lnTo>
                    <a:pt x="205" y="0"/>
                  </a:lnTo>
                  <a:lnTo>
                    <a:pt x="0" y="7"/>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0" name="Google Shape;2160;p105"/>
            <p:cNvSpPr/>
            <p:nvPr/>
          </p:nvSpPr>
          <p:spPr>
            <a:xfrm>
              <a:off x="3585" y="1275"/>
              <a:ext cx="997" cy="1753"/>
            </a:xfrm>
            <a:custGeom>
              <a:rect b="b" l="l" r="r" t="t"/>
              <a:pathLst>
                <a:path extrusionOk="0" h="1753" w="997">
                  <a:moveTo>
                    <a:pt x="675" y="0"/>
                  </a:moveTo>
                  <a:lnTo>
                    <a:pt x="0" y="859"/>
                  </a:lnTo>
                  <a:lnTo>
                    <a:pt x="675" y="1753"/>
                  </a:lnTo>
                  <a:lnTo>
                    <a:pt x="997" y="1692"/>
                  </a:lnTo>
                  <a:lnTo>
                    <a:pt x="405" y="859"/>
                  </a:lnTo>
                  <a:lnTo>
                    <a:pt x="971" y="74"/>
                  </a:lnTo>
                  <a:lnTo>
                    <a:pt x="675" y="0"/>
                  </a:lnTo>
                  <a:close/>
                </a:path>
              </a:pathLst>
            </a:cu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1" name="Google Shape;2161;p105"/>
            <p:cNvSpPr/>
            <p:nvPr/>
          </p:nvSpPr>
          <p:spPr>
            <a:xfrm>
              <a:off x="3354" y="1274"/>
              <a:ext cx="909" cy="868"/>
            </a:xfrm>
            <a:custGeom>
              <a:rect b="b" l="l" r="r" t="t"/>
              <a:pathLst>
                <a:path extrusionOk="0" h="868" w="909">
                  <a:moveTo>
                    <a:pt x="909" y="0"/>
                  </a:moveTo>
                  <a:lnTo>
                    <a:pt x="578" y="148"/>
                  </a:lnTo>
                  <a:lnTo>
                    <a:pt x="0" y="868"/>
                  </a:lnTo>
                  <a:lnTo>
                    <a:pt x="233" y="863"/>
                  </a:lnTo>
                  <a:lnTo>
                    <a:pt x="909" y="0"/>
                  </a:lnTo>
                  <a:close/>
                </a:path>
              </a:pathLst>
            </a:cu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2" name="Google Shape;2162;p105"/>
            <p:cNvSpPr/>
            <p:nvPr/>
          </p:nvSpPr>
          <p:spPr>
            <a:xfrm>
              <a:off x="3356" y="2134"/>
              <a:ext cx="904" cy="894"/>
            </a:xfrm>
            <a:custGeom>
              <a:rect b="b" l="l" r="r" t="t"/>
              <a:pathLst>
                <a:path extrusionOk="0" h="894" w="904">
                  <a:moveTo>
                    <a:pt x="0" y="8"/>
                  </a:moveTo>
                  <a:lnTo>
                    <a:pt x="633" y="799"/>
                  </a:lnTo>
                  <a:lnTo>
                    <a:pt x="904" y="894"/>
                  </a:lnTo>
                  <a:lnTo>
                    <a:pt x="229" y="0"/>
                  </a:lnTo>
                  <a:lnTo>
                    <a:pt x="0" y="8"/>
                  </a:lnTo>
                  <a:close/>
                </a:path>
              </a:pathLst>
            </a:cu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3" name="Google Shape;2163;p105"/>
            <p:cNvSpPr/>
            <p:nvPr/>
          </p:nvSpPr>
          <p:spPr>
            <a:xfrm>
              <a:off x="2952" y="1161"/>
              <a:ext cx="1128" cy="1982"/>
            </a:xfrm>
            <a:custGeom>
              <a:rect b="b" l="l" r="r" t="t"/>
              <a:pathLst>
                <a:path extrusionOk="0" h="1982" w="1128">
                  <a:moveTo>
                    <a:pt x="764" y="0"/>
                  </a:moveTo>
                  <a:lnTo>
                    <a:pt x="0" y="969"/>
                  </a:lnTo>
                  <a:lnTo>
                    <a:pt x="763" y="1982"/>
                  </a:lnTo>
                  <a:lnTo>
                    <a:pt x="1128" y="1912"/>
                  </a:lnTo>
                  <a:lnTo>
                    <a:pt x="458" y="969"/>
                  </a:lnTo>
                  <a:lnTo>
                    <a:pt x="1098" y="83"/>
                  </a:lnTo>
                  <a:lnTo>
                    <a:pt x="764"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4" name="Google Shape;2164;p105"/>
            <p:cNvSpPr/>
            <p:nvPr/>
          </p:nvSpPr>
          <p:spPr>
            <a:xfrm>
              <a:off x="2691" y="1159"/>
              <a:ext cx="1027" cy="981"/>
            </a:xfrm>
            <a:custGeom>
              <a:rect b="b" l="l" r="r" t="t"/>
              <a:pathLst>
                <a:path extrusionOk="0" h="981" w="1027">
                  <a:moveTo>
                    <a:pt x="1027" y="0"/>
                  </a:moveTo>
                  <a:lnTo>
                    <a:pt x="655" y="168"/>
                  </a:lnTo>
                  <a:lnTo>
                    <a:pt x="0" y="981"/>
                  </a:lnTo>
                  <a:lnTo>
                    <a:pt x="262" y="976"/>
                  </a:lnTo>
                  <a:lnTo>
                    <a:pt x="1027"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5" name="Google Shape;2165;p105"/>
            <p:cNvSpPr/>
            <p:nvPr/>
          </p:nvSpPr>
          <p:spPr>
            <a:xfrm>
              <a:off x="2692" y="2130"/>
              <a:ext cx="1023" cy="1013"/>
            </a:xfrm>
            <a:custGeom>
              <a:rect b="b" l="l" r="r" t="t"/>
              <a:pathLst>
                <a:path extrusionOk="0" h="1013" w="1023">
                  <a:moveTo>
                    <a:pt x="0" y="10"/>
                  </a:moveTo>
                  <a:lnTo>
                    <a:pt x="717" y="907"/>
                  </a:lnTo>
                  <a:lnTo>
                    <a:pt x="1023" y="1013"/>
                  </a:lnTo>
                  <a:lnTo>
                    <a:pt x="260" y="0"/>
                  </a:lnTo>
                  <a:lnTo>
                    <a:pt x="0" y="1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6" name="Google Shape;2166;p105"/>
            <p:cNvSpPr/>
            <p:nvPr/>
          </p:nvSpPr>
          <p:spPr>
            <a:xfrm>
              <a:off x="2268" y="1021"/>
              <a:ext cx="1295" cy="2275"/>
            </a:xfrm>
            <a:custGeom>
              <a:rect b="b" l="l" r="r" t="t"/>
              <a:pathLst>
                <a:path extrusionOk="0" h="2275" w="1295">
                  <a:moveTo>
                    <a:pt x="876" y="0"/>
                  </a:moveTo>
                  <a:lnTo>
                    <a:pt x="0" y="1114"/>
                  </a:lnTo>
                  <a:lnTo>
                    <a:pt x="876" y="2275"/>
                  </a:lnTo>
                  <a:lnTo>
                    <a:pt x="1295" y="2197"/>
                  </a:lnTo>
                  <a:lnTo>
                    <a:pt x="527" y="1114"/>
                  </a:lnTo>
                  <a:lnTo>
                    <a:pt x="1262" y="96"/>
                  </a:lnTo>
                  <a:lnTo>
                    <a:pt x="876"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7" name="Google Shape;2167;p105"/>
            <p:cNvSpPr/>
            <p:nvPr/>
          </p:nvSpPr>
          <p:spPr>
            <a:xfrm>
              <a:off x="1693" y="1019"/>
              <a:ext cx="1455" cy="1126"/>
            </a:xfrm>
            <a:custGeom>
              <a:rect b="b" l="l" r="r" t="t"/>
              <a:pathLst>
                <a:path extrusionOk="0" h="1126" w="1455">
                  <a:moveTo>
                    <a:pt x="1455" y="0"/>
                  </a:moveTo>
                  <a:lnTo>
                    <a:pt x="821" y="293"/>
                  </a:lnTo>
                  <a:lnTo>
                    <a:pt x="0" y="1126"/>
                  </a:lnTo>
                  <a:lnTo>
                    <a:pt x="577" y="1121"/>
                  </a:lnTo>
                  <a:lnTo>
                    <a:pt x="1455"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168" name="Google Shape;2168;p105"/>
            <p:cNvSpPr/>
            <p:nvPr/>
          </p:nvSpPr>
          <p:spPr>
            <a:xfrm>
              <a:off x="1695" y="2135"/>
              <a:ext cx="1449" cy="1161"/>
            </a:xfrm>
            <a:custGeom>
              <a:rect b="b" l="l" r="r" t="t"/>
              <a:pathLst>
                <a:path extrusionOk="0" h="1161" w="1449">
                  <a:moveTo>
                    <a:pt x="0" y="10"/>
                  </a:moveTo>
                  <a:lnTo>
                    <a:pt x="823" y="938"/>
                  </a:lnTo>
                  <a:lnTo>
                    <a:pt x="1449" y="1161"/>
                  </a:lnTo>
                  <a:lnTo>
                    <a:pt x="573" y="0"/>
                  </a:lnTo>
                  <a:lnTo>
                    <a:pt x="0" y="1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2169" name="Google Shape;2169;p105"/>
          <p:cNvSpPr/>
          <p:nvPr/>
        </p:nvSpPr>
        <p:spPr>
          <a:xfrm>
            <a:off x="819411" y="2484162"/>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2170" name="Google Shape;2170;p105"/>
          <p:cNvSpPr/>
          <p:nvPr/>
        </p:nvSpPr>
        <p:spPr>
          <a:xfrm>
            <a:off x="1596728" y="5145045"/>
            <a:ext cx="1302436"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Final Result</a:t>
            </a:r>
            <a:endParaRPr b="1" sz="1700">
              <a:solidFill>
                <a:schemeClr val="dk2"/>
              </a:solidFill>
              <a:latin typeface="Lato"/>
              <a:ea typeface="Lato"/>
              <a:cs typeface="Lato"/>
              <a:sym typeface="Lato"/>
            </a:endParaRPr>
          </a:p>
        </p:txBody>
      </p:sp>
      <p:sp>
        <p:nvSpPr>
          <p:cNvPr id="2171" name="Google Shape;2171;p105"/>
          <p:cNvSpPr txBox="1"/>
          <p:nvPr/>
        </p:nvSpPr>
        <p:spPr>
          <a:xfrm>
            <a:off x="1611006" y="5414773"/>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2172" name="Google Shape;2172;p105"/>
          <p:cNvSpPr/>
          <p:nvPr/>
        </p:nvSpPr>
        <p:spPr>
          <a:xfrm>
            <a:off x="802823" y="5156017"/>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2173" name="Google Shape;2173;p105"/>
          <p:cNvSpPr/>
          <p:nvPr/>
        </p:nvSpPr>
        <p:spPr>
          <a:xfrm>
            <a:off x="823231" y="3363989"/>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2174" name="Google Shape;2174;p105"/>
          <p:cNvSpPr/>
          <p:nvPr/>
        </p:nvSpPr>
        <p:spPr>
          <a:xfrm>
            <a:off x="823231" y="4255328"/>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2175" name="Google Shape;2175;p105"/>
          <p:cNvSpPr/>
          <p:nvPr/>
        </p:nvSpPr>
        <p:spPr>
          <a:xfrm>
            <a:off x="1626386" y="2480895"/>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2176" name="Google Shape;2176;p105"/>
          <p:cNvSpPr txBox="1"/>
          <p:nvPr/>
        </p:nvSpPr>
        <p:spPr>
          <a:xfrm>
            <a:off x="1640664" y="2750622"/>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sz="1100">
              <a:solidFill>
                <a:schemeClr val="dk1"/>
              </a:solidFill>
              <a:latin typeface="Lato Light"/>
              <a:ea typeface="Lato Light"/>
              <a:cs typeface="Lato Light"/>
              <a:sym typeface="Lato Light"/>
            </a:endParaRPr>
          </a:p>
        </p:txBody>
      </p:sp>
      <p:sp>
        <p:nvSpPr>
          <p:cNvPr id="2177" name="Google Shape;2177;p105"/>
          <p:cNvSpPr/>
          <p:nvPr/>
        </p:nvSpPr>
        <p:spPr>
          <a:xfrm>
            <a:off x="1629523" y="3357877"/>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2178" name="Google Shape;2178;p105"/>
          <p:cNvSpPr txBox="1"/>
          <p:nvPr/>
        </p:nvSpPr>
        <p:spPr>
          <a:xfrm>
            <a:off x="1643802" y="3627605"/>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2179" name="Google Shape;2179;p105"/>
          <p:cNvSpPr/>
          <p:nvPr/>
        </p:nvSpPr>
        <p:spPr>
          <a:xfrm>
            <a:off x="1637524" y="4228661"/>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2180" name="Google Shape;2180;p105"/>
          <p:cNvSpPr txBox="1"/>
          <p:nvPr/>
        </p:nvSpPr>
        <p:spPr>
          <a:xfrm>
            <a:off x="1651804" y="4498389"/>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2181" name="Google Shape;2181;p105"/>
          <p:cNvGrpSpPr/>
          <p:nvPr/>
        </p:nvGrpSpPr>
        <p:grpSpPr>
          <a:xfrm>
            <a:off x="1001475" y="2710281"/>
            <a:ext cx="361951" cy="236537"/>
            <a:chOff x="7442200" y="661989"/>
            <a:chExt cx="361951" cy="236537"/>
          </a:xfrm>
        </p:grpSpPr>
        <p:sp>
          <p:nvSpPr>
            <p:cNvPr id="2182" name="Google Shape;2182;p105"/>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83" name="Google Shape;2183;p105"/>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84" name="Google Shape;2184;p105"/>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85" name="Google Shape;2185;p105"/>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86" name="Google Shape;2186;p105"/>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87" name="Google Shape;2187;p105"/>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2188" name="Google Shape;2188;p105"/>
          <p:cNvSpPr/>
          <p:nvPr/>
        </p:nvSpPr>
        <p:spPr>
          <a:xfrm>
            <a:off x="1038781" y="3583450"/>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2189" name="Google Shape;2189;p105"/>
          <p:cNvGrpSpPr/>
          <p:nvPr/>
        </p:nvGrpSpPr>
        <p:grpSpPr>
          <a:xfrm>
            <a:off x="1042751" y="4467956"/>
            <a:ext cx="320675" cy="303213"/>
            <a:chOff x="10674350" y="601664"/>
            <a:chExt cx="320675" cy="303213"/>
          </a:xfrm>
        </p:grpSpPr>
        <p:sp>
          <p:nvSpPr>
            <p:cNvPr id="2190" name="Google Shape;2190;p105"/>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1" name="Google Shape;2191;p105"/>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2" name="Google Shape;2192;p105"/>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3" name="Google Shape;2193;p105"/>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4" name="Google Shape;2194;p105"/>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5" name="Google Shape;2195;p105"/>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6" name="Google Shape;2196;p105"/>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7" name="Google Shape;2197;p105"/>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198" name="Google Shape;2198;p105"/>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199" name="Google Shape;2199;p105"/>
          <p:cNvGrpSpPr/>
          <p:nvPr/>
        </p:nvGrpSpPr>
        <p:grpSpPr>
          <a:xfrm>
            <a:off x="1038781" y="5366337"/>
            <a:ext cx="254000" cy="373062"/>
            <a:chOff x="10847388" y="3646488"/>
            <a:chExt cx="254000" cy="373062"/>
          </a:xfrm>
        </p:grpSpPr>
        <p:sp>
          <p:nvSpPr>
            <p:cNvPr id="2200" name="Google Shape;2200;p105"/>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201" name="Google Shape;2201;p105"/>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202" name="Google Shape;2202;p105"/>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169"/>
                                        </p:tgtEl>
                                        <p:attrNameLst>
                                          <p:attrName>style.visibility</p:attrName>
                                        </p:attrNameLst>
                                      </p:cBhvr>
                                      <p:to>
                                        <p:strVal val="visible"/>
                                      </p:to>
                                    </p:set>
                                    <p:anim calcmode="lin" valueType="num">
                                      <p:cBhvr additive="base">
                                        <p:cTn dur="500"/>
                                        <p:tgtEl>
                                          <p:spTgt spid="2169"/>
                                        </p:tgtEl>
                                        <p:attrNameLst>
                                          <p:attrName>ppt_w</p:attrName>
                                        </p:attrNameLst>
                                      </p:cBhvr>
                                      <p:tavLst>
                                        <p:tav fmla="" tm="0">
                                          <p:val>
                                            <p:strVal val="0"/>
                                          </p:val>
                                        </p:tav>
                                        <p:tav fmla="" tm="100000">
                                          <p:val>
                                            <p:strVal val="#ppt_w"/>
                                          </p:val>
                                        </p:tav>
                                      </p:tavLst>
                                    </p:anim>
                                    <p:anim calcmode="lin" valueType="num">
                                      <p:cBhvr additive="base">
                                        <p:cTn dur="500"/>
                                        <p:tgtEl>
                                          <p:spTgt spid="216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5"/>
                                        </p:tgtEl>
                                        <p:attrNameLst>
                                          <p:attrName>style.visibility</p:attrName>
                                        </p:attrNameLst>
                                      </p:cBhvr>
                                      <p:to>
                                        <p:strVal val="visible"/>
                                      </p:to>
                                    </p:set>
                                    <p:anim calcmode="lin" valueType="num">
                                      <p:cBhvr additive="base">
                                        <p:cTn dur="500"/>
                                        <p:tgtEl>
                                          <p:spTgt spid="2175"/>
                                        </p:tgtEl>
                                        <p:attrNameLst>
                                          <p:attrName>ppt_w</p:attrName>
                                        </p:attrNameLst>
                                      </p:cBhvr>
                                      <p:tavLst>
                                        <p:tav fmla="" tm="0">
                                          <p:val>
                                            <p:strVal val="0"/>
                                          </p:val>
                                        </p:tav>
                                        <p:tav fmla="" tm="100000">
                                          <p:val>
                                            <p:strVal val="#ppt_w"/>
                                          </p:val>
                                        </p:tav>
                                      </p:tavLst>
                                    </p:anim>
                                    <p:anim calcmode="lin" valueType="num">
                                      <p:cBhvr additive="base">
                                        <p:cTn dur="500"/>
                                        <p:tgtEl>
                                          <p:spTgt spid="217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6"/>
                                        </p:tgtEl>
                                        <p:attrNameLst>
                                          <p:attrName>style.visibility</p:attrName>
                                        </p:attrNameLst>
                                      </p:cBhvr>
                                      <p:to>
                                        <p:strVal val="visible"/>
                                      </p:to>
                                    </p:set>
                                    <p:anim calcmode="lin" valueType="num">
                                      <p:cBhvr additive="base">
                                        <p:cTn dur="500"/>
                                        <p:tgtEl>
                                          <p:spTgt spid="2176"/>
                                        </p:tgtEl>
                                        <p:attrNameLst>
                                          <p:attrName>ppt_w</p:attrName>
                                        </p:attrNameLst>
                                      </p:cBhvr>
                                      <p:tavLst>
                                        <p:tav fmla="" tm="0">
                                          <p:val>
                                            <p:strVal val="0"/>
                                          </p:val>
                                        </p:tav>
                                        <p:tav fmla="" tm="100000">
                                          <p:val>
                                            <p:strVal val="#ppt_w"/>
                                          </p:val>
                                        </p:tav>
                                      </p:tavLst>
                                    </p:anim>
                                    <p:anim calcmode="lin" valueType="num">
                                      <p:cBhvr additive="base">
                                        <p:cTn dur="500"/>
                                        <p:tgtEl>
                                          <p:spTgt spid="2176"/>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2173"/>
                                        </p:tgtEl>
                                        <p:attrNameLst>
                                          <p:attrName>style.visibility</p:attrName>
                                        </p:attrNameLst>
                                      </p:cBhvr>
                                      <p:to>
                                        <p:strVal val="visible"/>
                                      </p:to>
                                    </p:set>
                                    <p:anim calcmode="lin" valueType="num">
                                      <p:cBhvr additive="base">
                                        <p:cTn dur="500"/>
                                        <p:tgtEl>
                                          <p:spTgt spid="2173"/>
                                        </p:tgtEl>
                                        <p:attrNameLst>
                                          <p:attrName>ppt_w</p:attrName>
                                        </p:attrNameLst>
                                      </p:cBhvr>
                                      <p:tavLst>
                                        <p:tav fmla="" tm="0">
                                          <p:val>
                                            <p:strVal val="0"/>
                                          </p:val>
                                        </p:tav>
                                        <p:tav fmla="" tm="100000">
                                          <p:val>
                                            <p:strVal val="#ppt_w"/>
                                          </p:val>
                                        </p:tav>
                                      </p:tavLst>
                                    </p:anim>
                                    <p:anim calcmode="lin" valueType="num">
                                      <p:cBhvr additive="base">
                                        <p:cTn dur="500"/>
                                        <p:tgtEl>
                                          <p:spTgt spid="217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7"/>
                                        </p:tgtEl>
                                        <p:attrNameLst>
                                          <p:attrName>style.visibility</p:attrName>
                                        </p:attrNameLst>
                                      </p:cBhvr>
                                      <p:to>
                                        <p:strVal val="visible"/>
                                      </p:to>
                                    </p:set>
                                    <p:anim calcmode="lin" valueType="num">
                                      <p:cBhvr additive="base">
                                        <p:cTn dur="500"/>
                                        <p:tgtEl>
                                          <p:spTgt spid="2177"/>
                                        </p:tgtEl>
                                        <p:attrNameLst>
                                          <p:attrName>ppt_w</p:attrName>
                                        </p:attrNameLst>
                                      </p:cBhvr>
                                      <p:tavLst>
                                        <p:tav fmla="" tm="0">
                                          <p:val>
                                            <p:strVal val="0"/>
                                          </p:val>
                                        </p:tav>
                                        <p:tav fmla="" tm="100000">
                                          <p:val>
                                            <p:strVal val="#ppt_w"/>
                                          </p:val>
                                        </p:tav>
                                      </p:tavLst>
                                    </p:anim>
                                    <p:anim calcmode="lin" valueType="num">
                                      <p:cBhvr additive="base">
                                        <p:cTn dur="500"/>
                                        <p:tgtEl>
                                          <p:spTgt spid="217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8"/>
                                        </p:tgtEl>
                                        <p:attrNameLst>
                                          <p:attrName>style.visibility</p:attrName>
                                        </p:attrNameLst>
                                      </p:cBhvr>
                                      <p:to>
                                        <p:strVal val="visible"/>
                                      </p:to>
                                    </p:set>
                                    <p:anim calcmode="lin" valueType="num">
                                      <p:cBhvr additive="base">
                                        <p:cTn dur="500"/>
                                        <p:tgtEl>
                                          <p:spTgt spid="2178"/>
                                        </p:tgtEl>
                                        <p:attrNameLst>
                                          <p:attrName>ppt_w</p:attrName>
                                        </p:attrNameLst>
                                      </p:cBhvr>
                                      <p:tavLst>
                                        <p:tav fmla="" tm="0">
                                          <p:val>
                                            <p:strVal val="0"/>
                                          </p:val>
                                        </p:tav>
                                        <p:tav fmla="" tm="100000">
                                          <p:val>
                                            <p:strVal val="#ppt_w"/>
                                          </p:val>
                                        </p:tav>
                                      </p:tavLst>
                                    </p:anim>
                                    <p:anim calcmode="lin" valueType="num">
                                      <p:cBhvr additive="base">
                                        <p:cTn dur="500"/>
                                        <p:tgtEl>
                                          <p:spTgt spid="2178"/>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174"/>
                                        </p:tgtEl>
                                        <p:attrNameLst>
                                          <p:attrName>style.visibility</p:attrName>
                                        </p:attrNameLst>
                                      </p:cBhvr>
                                      <p:to>
                                        <p:strVal val="visible"/>
                                      </p:to>
                                    </p:set>
                                    <p:anim calcmode="lin" valueType="num">
                                      <p:cBhvr additive="base">
                                        <p:cTn dur="500"/>
                                        <p:tgtEl>
                                          <p:spTgt spid="2174"/>
                                        </p:tgtEl>
                                        <p:attrNameLst>
                                          <p:attrName>ppt_w</p:attrName>
                                        </p:attrNameLst>
                                      </p:cBhvr>
                                      <p:tavLst>
                                        <p:tav fmla="" tm="0">
                                          <p:val>
                                            <p:strVal val="0"/>
                                          </p:val>
                                        </p:tav>
                                        <p:tav fmla="" tm="100000">
                                          <p:val>
                                            <p:strVal val="#ppt_w"/>
                                          </p:val>
                                        </p:tav>
                                      </p:tavLst>
                                    </p:anim>
                                    <p:anim calcmode="lin" valueType="num">
                                      <p:cBhvr additive="base">
                                        <p:cTn dur="500"/>
                                        <p:tgtEl>
                                          <p:spTgt spid="217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9"/>
                                        </p:tgtEl>
                                        <p:attrNameLst>
                                          <p:attrName>style.visibility</p:attrName>
                                        </p:attrNameLst>
                                      </p:cBhvr>
                                      <p:to>
                                        <p:strVal val="visible"/>
                                      </p:to>
                                    </p:set>
                                    <p:anim calcmode="lin" valueType="num">
                                      <p:cBhvr additive="base">
                                        <p:cTn dur="500"/>
                                        <p:tgtEl>
                                          <p:spTgt spid="2179"/>
                                        </p:tgtEl>
                                        <p:attrNameLst>
                                          <p:attrName>ppt_w</p:attrName>
                                        </p:attrNameLst>
                                      </p:cBhvr>
                                      <p:tavLst>
                                        <p:tav fmla="" tm="0">
                                          <p:val>
                                            <p:strVal val="0"/>
                                          </p:val>
                                        </p:tav>
                                        <p:tav fmla="" tm="100000">
                                          <p:val>
                                            <p:strVal val="#ppt_w"/>
                                          </p:val>
                                        </p:tav>
                                      </p:tavLst>
                                    </p:anim>
                                    <p:anim calcmode="lin" valueType="num">
                                      <p:cBhvr additive="base">
                                        <p:cTn dur="500"/>
                                        <p:tgtEl>
                                          <p:spTgt spid="217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80"/>
                                        </p:tgtEl>
                                        <p:attrNameLst>
                                          <p:attrName>style.visibility</p:attrName>
                                        </p:attrNameLst>
                                      </p:cBhvr>
                                      <p:to>
                                        <p:strVal val="visible"/>
                                      </p:to>
                                    </p:set>
                                    <p:anim calcmode="lin" valueType="num">
                                      <p:cBhvr additive="base">
                                        <p:cTn dur="500"/>
                                        <p:tgtEl>
                                          <p:spTgt spid="2180"/>
                                        </p:tgtEl>
                                        <p:attrNameLst>
                                          <p:attrName>ppt_w</p:attrName>
                                        </p:attrNameLst>
                                      </p:cBhvr>
                                      <p:tavLst>
                                        <p:tav fmla="" tm="0">
                                          <p:val>
                                            <p:strVal val="0"/>
                                          </p:val>
                                        </p:tav>
                                        <p:tav fmla="" tm="100000">
                                          <p:val>
                                            <p:strVal val="#ppt_w"/>
                                          </p:val>
                                        </p:tav>
                                      </p:tavLst>
                                    </p:anim>
                                    <p:anim calcmode="lin" valueType="num">
                                      <p:cBhvr additive="base">
                                        <p:cTn dur="500"/>
                                        <p:tgtEl>
                                          <p:spTgt spid="2180"/>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2172"/>
                                        </p:tgtEl>
                                        <p:attrNameLst>
                                          <p:attrName>style.visibility</p:attrName>
                                        </p:attrNameLst>
                                      </p:cBhvr>
                                      <p:to>
                                        <p:strVal val="visible"/>
                                      </p:to>
                                    </p:set>
                                    <p:anim calcmode="lin" valueType="num">
                                      <p:cBhvr additive="base">
                                        <p:cTn dur="500"/>
                                        <p:tgtEl>
                                          <p:spTgt spid="2172"/>
                                        </p:tgtEl>
                                        <p:attrNameLst>
                                          <p:attrName>ppt_w</p:attrName>
                                        </p:attrNameLst>
                                      </p:cBhvr>
                                      <p:tavLst>
                                        <p:tav fmla="" tm="0">
                                          <p:val>
                                            <p:strVal val="0"/>
                                          </p:val>
                                        </p:tav>
                                        <p:tav fmla="" tm="100000">
                                          <p:val>
                                            <p:strVal val="#ppt_w"/>
                                          </p:val>
                                        </p:tav>
                                      </p:tavLst>
                                    </p:anim>
                                    <p:anim calcmode="lin" valueType="num">
                                      <p:cBhvr additive="base">
                                        <p:cTn dur="500"/>
                                        <p:tgtEl>
                                          <p:spTgt spid="217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0"/>
                                        </p:tgtEl>
                                        <p:attrNameLst>
                                          <p:attrName>style.visibility</p:attrName>
                                        </p:attrNameLst>
                                      </p:cBhvr>
                                      <p:to>
                                        <p:strVal val="visible"/>
                                      </p:to>
                                    </p:set>
                                    <p:anim calcmode="lin" valueType="num">
                                      <p:cBhvr additive="base">
                                        <p:cTn dur="500"/>
                                        <p:tgtEl>
                                          <p:spTgt spid="2170"/>
                                        </p:tgtEl>
                                        <p:attrNameLst>
                                          <p:attrName>ppt_w</p:attrName>
                                        </p:attrNameLst>
                                      </p:cBhvr>
                                      <p:tavLst>
                                        <p:tav fmla="" tm="0">
                                          <p:val>
                                            <p:strVal val="0"/>
                                          </p:val>
                                        </p:tav>
                                        <p:tav fmla="" tm="100000">
                                          <p:val>
                                            <p:strVal val="#ppt_w"/>
                                          </p:val>
                                        </p:tav>
                                      </p:tavLst>
                                    </p:anim>
                                    <p:anim calcmode="lin" valueType="num">
                                      <p:cBhvr additive="base">
                                        <p:cTn dur="500"/>
                                        <p:tgtEl>
                                          <p:spTgt spid="217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71"/>
                                        </p:tgtEl>
                                        <p:attrNameLst>
                                          <p:attrName>style.visibility</p:attrName>
                                        </p:attrNameLst>
                                      </p:cBhvr>
                                      <p:to>
                                        <p:strVal val="visible"/>
                                      </p:to>
                                    </p:set>
                                    <p:anim calcmode="lin" valueType="num">
                                      <p:cBhvr additive="base">
                                        <p:cTn dur="500"/>
                                        <p:tgtEl>
                                          <p:spTgt spid="2171"/>
                                        </p:tgtEl>
                                        <p:attrNameLst>
                                          <p:attrName>ppt_w</p:attrName>
                                        </p:attrNameLst>
                                      </p:cBhvr>
                                      <p:tavLst>
                                        <p:tav fmla="" tm="0">
                                          <p:val>
                                            <p:strVal val="0"/>
                                          </p:val>
                                        </p:tav>
                                        <p:tav fmla="" tm="100000">
                                          <p:val>
                                            <p:strVal val="#ppt_w"/>
                                          </p:val>
                                        </p:tav>
                                      </p:tavLst>
                                    </p:anim>
                                    <p:anim calcmode="lin" valueType="num">
                                      <p:cBhvr additive="base">
                                        <p:cTn dur="500"/>
                                        <p:tgtEl>
                                          <p:spTgt spid="217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206" name="Shape 2206"/>
        <p:cNvGrpSpPr/>
        <p:nvPr/>
      </p:nvGrpSpPr>
      <p:grpSpPr>
        <a:xfrm>
          <a:off x="0" y="0"/>
          <a:ext cx="0" cy="0"/>
          <a:chOff x="0" y="0"/>
          <a:chExt cx="0" cy="0"/>
        </a:xfrm>
      </p:grpSpPr>
      <p:sp>
        <p:nvSpPr>
          <p:cNvPr id="2207" name="Google Shape;2207;p10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208" name="Google Shape;2208;p10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209" name="Google Shape;2209;p10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2210" name="Google Shape;2210;p106"/>
          <p:cNvSpPr/>
          <p:nvPr/>
        </p:nvSpPr>
        <p:spPr>
          <a:xfrm>
            <a:off x="644175" y="3623071"/>
            <a:ext cx="7270750" cy="2789238"/>
          </a:xfrm>
          <a:custGeom>
            <a:rect b="b" l="l" r="r" t="t"/>
            <a:pathLst>
              <a:path extrusionOk="0" h="1757" w="4580">
                <a:moveTo>
                  <a:pt x="0" y="1757"/>
                </a:moveTo>
                <a:lnTo>
                  <a:pt x="1229" y="502"/>
                </a:lnTo>
                <a:lnTo>
                  <a:pt x="1241" y="493"/>
                </a:lnTo>
                <a:lnTo>
                  <a:pt x="1251" y="500"/>
                </a:lnTo>
                <a:lnTo>
                  <a:pt x="2074" y="1310"/>
                </a:lnTo>
                <a:lnTo>
                  <a:pt x="2041" y="1310"/>
                </a:lnTo>
                <a:lnTo>
                  <a:pt x="2733" y="606"/>
                </a:lnTo>
                <a:lnTo>
                  <a:pt x="2755" y="585"/>
                </a:lnTo>
                <a:lnTo>
                  <a:pt x="2776" y="609"/>
                </a:lnTo>
                <a:lnTo>
                  <a:pt x="3379" y="1206"/>
                </a:lnTo>
                <a:lnTo>
                  <a:pt x="3325" y="1206"/>
                </a:lnTo>
                <a:lnTo>
                  <a:pt x="4507" y="0"/>
                </a:lnTo>
                <a:lnTo>
                  <a:pt x="4580" y="73"/>
                </a:lnTo>
                <a:lnTo>
                  <a:pt x="3379" y="1255"/>
                </a:lnTo>
                <a:lnTo>
                  <a:pt x="3351" y="1284"/>
                </a:lnTo>
                <a:lnTo>
                  <a:pt x="3325" y="1258"/>
                </a:lnTo>
                <a:lnTo>
                  <a:pt x="2733" y="656"/>
                </a:lnTo>
                <a:lnTo>
                  <a:pt x="2776" y="656"/>
                </a:lnTo>
                <a:lnTo>
                  <a:pt x="2074" y="1348"/>
                </a:lnTo>
                <a:lnTo>
                  <a:pt x="2057" y="1364"/>
                </a:lnTo>
                <a:lnTo>
                  <a:pt x="2041" y="1348"/>
                </a:lnTo>
                <a:lnTo>
                  <a:pt x="1229" y="523"/>
                </a:lnTo>
                <a:lnTo>
                  <a:pt x="1251" y="523"/>
                </a:lnTo>
                <a:lnTo>
                  <a:pt x="0" y="17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nvGrpSpPr>
          <p:cNvPr id="2211" name="Google Shape;2211;p106"/>
          <p:cNvGrpSpPr/>
          <p:nvPr/>
        </p:nvGrpSpPr>
        <p:grpSpPr>
          <a:xfrm>
            <a:off x="4665098" y="4252630"/>
            <a:ext cx="764860" cy="765060"/>
            <a:chOff x="6122601" y="4289483"/>
            <a:chExt cx="764860" cy="765060"/>
          </a:xfrm>
        </p:grpSpPr>
        <p:sp>
          <p:nvSpPr>
            <p:cNvPr id="2212" name="Google Shape;2212;p106"/>
            <p:cNvSpPr/>
            <p:nvPr/>
          </p:nvSpPr>
          <p:spPr>
            <a:xfrm>
              <a:off x="6122601" y="4289483"/>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98A8BC"/>
                </a:solidFill>
                <a:latin typeface="Lato Light"/>
                <a:ea typeface="Lato Light"/>
                <a:cs typeface="Lato Light"/>
                <a:sym typeface="Lato Light"/>
              </a:endParaRPr>
            </a:p>
          </p:txBody>
        </p:sp>
        <p:grpSp>
          <p:nvGrpSpPr>
            <p:cNvPr id="2213" name="Google Shape;2213;p106"/>
            <p:cNvGrpSpPr/>
            <p:nvPr/>
          </p:nvGrpSpPr>
          <p:grpSpPr>
            <a:xfrm>
              <a:off x="6296103" y="4502331"/>
              <a:ext cx="386534" cy="339364"/>
              <a:chOff x="6369689" y="1149437"/>
              <a:chExt cx="386534" cy="339364"/>
            </a:xfrm>
          </p:grpSpPr>
          <p:sp>
            <p:nvSpPr>
              <p:cNvPr id="2214" name="Google Shape;2214;p106"/>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15" name="Google Shape;2215;p106"/>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16" name="Google Shape;2216;p106"/>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17" name="Google Shape;2217;p106"/>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18" name="Google Shape;2218;p106"/>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19" name="Google Shape;2219;p106"/>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20" name="Google Shape;2220;p106"/>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grpSp>
      <p:grpSp>
        <p:nvGrpSpPr>
          <p:cNvPr id="2221" name="Google Shape;2221;p106"/>
          <p:cNvGrpSpPr/>
          <p:nvPr/>
        </p:nvGrpSpPr>
        <p:grpSpPr>
          <a:xfrm>
            <a:off x="2180131" y="4122835"/>
            <a:ext cx="764860" cy="765060"/>
            <a:chOff x="6120388" y="2293624"/>
            <a:chExt cx="764860" cy="765060"/>
          </a:xfrm>
        </p:grpSpPr>
        <p:sp>
          <p:nvSpPr>
            <p:cNvPr id="2222" name="Google Shape;2222;p106"/>
            <p:cNvSpPr/>
            <p:nvPr/>
          </p:nvSpPr>
          <p:spPr>
            <a:xfrm>
              <a:off x="6120388" y="2293624"/>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98A8BC"/>
                </a:solidFill>
                <a:latin typeface="Lato Light"/>
                <a:ea typeface="Lato Light"/>
                <a:cs typeface="Lato Light"/>
                <a:sym typeface="Lato Light"/>
              </a:endParaRPr>
            </a:p>
          </p:txBody>
        </p:sp>
        <p:sp>
          <p:nvSpPr>
            <p:cNvPr id="2223" name="Google Shape;2223;p106"/>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grpSp>
        <p:nvGrpSpPr>
          <p:cNvPr id="2224" name="Google Shape;2224;p106"/>
          <p:cNvGrpSpPr/>
          <p:nvPr/>
        </p:nvGrpSpPr>
        <p:grpSpPr>
          <a:xfrm>
            <a:off x="3514690" y="5303582"/>
            <a:ext cx="764860" cy="765060"/>
            <a:chOff x="6127152" y="3285112"/>
            <a:chExt cx="764860" cy="765060"/>
          </a:xfrm>
        </p:grpSpPr>
        <p:sp>
          <p:nvSpPr>
            <p:cNvPr id="2225" name="Google Shape;2225;p106"/>
            <p:cNvSpPr/>
            <p:nvPr/>
          </p:nvSpPr>
          <p:spPr>
            <a:xfrm>
              <a:off x="6127152" y="3285112"/>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98A8BC"/>
                </a:solidFill>
                <a:latin typeface="Lato Light"/>
                <a:ea typeface="Lato Light"/>
                <a:cs typeface="Lato Light"/>
                <a:sym typeface="Lato Light"/>
              </a:endParaRPr>
            </a:p>
          </p:txBody>
        </p:sp>
        <p:grpSp>
          <p:nvGrpSpPr>
            <p:cNvPr id="2226" name="Google Shape;2226;p106"/>
            <p:cNvGrpSpPr/>
            <p:nvPr/>
          </p:nvGrpSpPr>
          <p:grpSpPr>
            <a:xfrm>
              <a:off x="6309551" y="3510984"/>
              <a:ext cx="386534" cy="314469"/>
              <a:chOff x="6369689" y="2031259"/>
              <a:chExt cx="386534" cy="314469"/>
            </a:xfrm>
          </p:grpSpPr>
          <p:sp>
            <p:nvSpPr>
              <p:cNvPr id="2227" name="Google Shape;2227;p106"/>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28" name="Google Shape;2228;p106"/>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grpSp>
      <p:grpSp>
        <p:nvGrpSpPr>
          <p:cNvPr id="2229" name="Google Shape;2229;p106"/>
          <p:cNvGrpSpPr/>
          <p:nvPr/>
        </p:nvGrpSpPr>
        <p:grpSpPr>
          <a:xfrm>
            <a:off x="5565582" y="5195923"/>
            <a:ext cx="711692" cy="648000"/>
            <a:chOff x="3456493" y="4861211"/>
            <a:chExt cx="711692" cy="648000"/>
          </a:xfrm>
        </p:grpSpPr>
        <p:sp>
          <p:nvSpPr>
            <p:cNvPr id="2230" name="Google Shape;2230;p106"/>
            <p:cNvSpPr/>
            <p:nvPr/>
          </p:nvSpPr>
          <p:spPr>
            <a:xfrm>
              <a:off x="3456493" y="4861211"/>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nvGrpSpPr>
            <p:cNvPr id="2231" name="Google Shape;2231;p106"/>
            <p:cNvGrpSpPr/>
            <p:nvPr/>
          </p:nvGrpSpPr>
          <p:grpSpPr>
            <a:xfrm>
              <a:off x="3636521" y="4999842"/>
              <a:ext cx="386534" cy="386534"/>
              <a:chOff x="5494418" y="5479932"/>
              <a:chExt cx="386534" cy="386534"/>
            </a:xfrm>
          </p:grpSpPr>
          <p:sp>
            <p:nvSpPr>
              <p:cNvPr id="2232" name="Google Shape;2232;p106"/>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33" name="Google Shape;2233;p106"/>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34" name="Google Shape;2234;p106"/>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sp>
            <p:nvSpPr>
              <p:cNvPr id="2235" name="Google Shape;2235;p106"/>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grpSp>
      <p:grpSp>
        <p:nvGrpSpPr>
          <p:cNvPr id="2236" name="Google Shape;2236;p106"/>
          <p:cNvGrpSpPr/>
          <p:nvPr/>
        </p:nvGrpSpPr>
        <p:grpSpPr>
          <a:xfrm rot="2476220">
            <a:off x="7863325" y="-268567"/>
            <a:ext cx="2088850" cy="5266338"/>
            <a:chOff x="4178985" y="2597150"/>
            <a:chExt cx="801573" cy="2020900"/>
          </a:xfrm>
        </p:grpSpPr>
        <p:sp>
          <p:nvSpPr>
            <p:cNvPr id="2237" name="Google Shape;2237;p106"/>
            <p:cNvSpPr/>
            <p:nvPr/>
          </p:nvSpPr>
          <p:spPr>
            <a:xfrm flipH="1">
              <a:off x="4380108" y="3983646"/>
              <a:ext cx="383148" cy="634404"/>
            </a:xfrm>
            <a:custGeom>
              <a:rect b="b" l="l" r="r" t="t"/>
              <a:pathLst>
                <a:path extrusionOk="0" h="659" w="397">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rgbClr val="0E5042"/>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38" name="Google Shape;2238;p106"/>
            <p:cNvSpPr/>
            <p:nvPr/>
          </p:nvSpPr>
          <p:spPr>
            <a:xfrm flipH="1">
              <a:off x="4413792" y="3978274"/>
              <a:ext cx="312270" cy="399544"/>
            </a:xfrm>
            <a:custGeom>
              <a:rect b="b" l="l" r="r" t="t"/>
              <a:pathLst>
                <a:path extrusionOk="0" h="415" w="324">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rgbClr val="167863"/>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39" name="Google Shape;2239;p106"/>
            <p:cNvSpPr/>
            <p:nvPr/>
          </p:nvSpPr>
          <p:spPr>
            <a:xfrm flipH="1">
              <a:off x="4464149" y="3992708"/>
              <a:ext cx="204536" cy="288808"/>
            </a:xfrm>
            <a:custGeom>
              <a:rect b="b" l="l" r="r" t="t"/>
              <a:pathLst>
                <a:path extrusionOk="0" h="300" w="212">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rgbClr val="5BE1C4"/>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0" name="Google Shape;2240;p106"/>
            <p:cNvSpPr/>
            <p:nvPr/>
          </p:nvSpPr>
          <p:spPr>
            <a:xfrm flipH="1">
              <a:off x="4178985" y="3511722"/>
              <a:ext cx="371113" cy="593708"/>
            </a:xfrm>
            <a:custGeom>
              <a:rect b="b" l="l" r="r" t="t"/>
              <a:pathLst>
                <a:path extrusionOk="0" h="10086" w="10000">
                  <a:moveTo>
                    <a:pt x="5000" y="0"/>
                  </a:moveTo>
                  <a:cubicBezTo>
                    <a:pt x="7756" y="0"/>
                    <a:pt x="10000" y="1455"/>
                    <a:pt x="10000" y="3212"/>
                  </a:cubicBezTo>
                  <a:lnTo>
                    <a:pt x="10000" y="3293"/>
                  </a:lnTo>
                  <a:lnTo>
                    <a:pt x="10000" y="3293"/>
                  </a:lnTo>
                  <a:cubicBezTo>
                    <a:pt x="10000" y="5717"/>
                    <a:pt x="8814" y="7859"/>
                    <a:pt x="6795" y="9697"/>
                  </a:cubicBezTo>
                  <a:cubicBezTo>
                    <a:pt x="6731" y="9737"/>
                    <a:pt x="6699" y="9778"/>
                    <a:pt x="6635" y="9818"/>
                  </a:cubicBezTo>
                  <a:lnTo>
                    <a:pt x="6635" y="9818"/>
                  </a:lnTo>
                  <a:lnTo>
                    <a:pt x="6635" y="9818"/>
                  </a:lnTo>
                  <a:cubicBezTo>
                    <a:pt x="6442" y="9919"/>
                    <a:pt x="6121" y="10239"/>
                    <a:pt x="5897" y="10000"/>
                  </a:cubicBezTo>
                  <a:cubicBezTo>
                    <a:pt x="5673" y="9761"/>
                    <a:pt x="5619" y="9003"/>
                    <a:pt x="5288" y="8384"/>
                  </a:cubicBezTo>
                  <a:cubicBezTo>
                    <a:pt x="5064" y="7556"/>
                    <a:pt x="4744" y="6848"/>
                    <a:pt x="3910" y="6283"/>
                  </a:cubicBezTo>
                  <a:lnTo>
                    <a:pt x="3910" y="6263"/>
                  </a:lnTo>
                  <a:cubicBezTo>
                    <a:pt x="3237" y="5818"/>
                    <a:pt x="2340" y="5475"/>
                    <a:pt x="1346" y="5333"/>
                  </a:cubicBezTo>
                  <a:cubicBezTo>
                    <a:pt x="513" y="4768"/>
                    <a:pt x="0" y="4000"/>
                    <a:pt x="0" y="3172"/>
                  </a:cubicBezTo>
                  <a:cubicBezTo>
                    <a:pt x="0" y="1414"/>
                    <a:pt x="2244" y="0"/>
                    <a:pt x="5000" y="0"/>
                  </a:cubicBezTo>
                  <a:close/>
                </a:path>
              </a:pathLst>
            </a:custGeom>
            <a:solidFill>
              <a:srgbClr val="167863">
                <a:alpha val="72941"/>
              </a:srgbClr>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1" name="Google Shape;2241;p106"/>
            <p:cNvSpPr/>
            <p:nvPr/>
          </p:nvSpPr>
          <p:spPr>
            <a:xfrm>
              <a:off x="4609445" y="3511722"/>
              <a:ext cx="371113" cy="593708"/>
            </a:xfrm>
            <a:custGeom>
              <a:rect b="b" l="l" r="r" t="t"/>
              <a:pathLst>
                <a:path extrusionOk="0" h="10086" w="10000">
                  <a:moveTo>
                    <a:pt x="5000" y="0"/>
                  </a:moveTo>
                  <a:cubicBezTo>
                    <a:pt x="7756" y="0"/>
                    <a:pt x="10000" y="1455"/>
                    <a:pt x="10000" y="3212"/>
                  </a:cubicBezTo>
                  <a:lnTo>
                    <a:pt x="10000" y="3293"/>
                  </a:lnTo>
                  <a:lnTo>
                    <a:pt x="10000" y="3293"/>
                  </a:lnTo>
                  <a:cubicBezTo>
                    <a:pt x="10000" y="5717"/>
                    <a:pt x="8814" y="7859"/>
                    <a:pt x="6795" y="9697"/>
                  </a:cubicBezTo>
                  <a:cubicBezTo>
                    <a:pt x="6731" y="9737"/>
                    <a:pt x="6699" y="9778"/>
                    <a:pt x="6635" y="9818"/>
                  </a:cubicBezTo>
                  <a:lnTo>
                    <a:pt x="6635" y="9818"/>
                  </a:lnTo>
                  <a:lnTo>
                    <a:pt x="6635" y="9818"/>
                  </a:lnTo>
                  <a:cubicBezTo>
                    <a:pt x="6442" y="9919"/>
                    <a:pt x="6121" y="10239"/>
                    <a:pt x="5897" y="10000"/>
                  </a:cubicBezTo>
                  <a:cubicBezTo>
                    <a:pt x="5673" y="9761"/>
                    <a:pt x="5619" y="9003"/>
                    <a:pt x="5288" y="8384"/>
                  </a:cubicBezTo>
                  <a:cubicBezTo>
                    <a:pt x="5064" y="7556"/>
                    <a:pt x="4744" y="6848"/>
                    <a:pt x="3910" y="6283"/>
                  </a:cubicBezTo>
                  <a:lnTo>
                    <a:pt x="3910" y="6263"/>
                  </a:lnTo>
                  <a:cubicBezTo>
                    <a:pt x="3237" y="5818"/>
                    <a:pt x="2340" y="5475"/>
                    <a:pt x="1346" y="5333"/>
                  </a:cubicBezTo>
                  <a:cubicBezTo>
                    <a:pt x="513" y="4768"/>
                    <a:pt x="0" y="4000"/>
                    <a:pt x="0" y="3172"/>
                  </a:cubicBezTo>
                  <a:cubicBezTo>
                    <a:pt x="0" y="1414"/>
                    <a:pt x="2244" y="0"/>
                    <a:pt x="5000" y="0"/>
                  </a:cubicBezTo>
                  <a:close/>
                </a:path>
              </a:pathLst>
            </a:custGeom>
            <a:solidFill>
              <a:srgbClr val="167863">
                <a:alpha val="72941"/>
              </a:srgbClr>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2" name="Google Shape;2242;p106"/>
            <p:cNvSpPr/>
            <p:nvPr/>
          </p:nvSpPr>
          <p:spPr>
            <a:xfrm>
              <a:off x="4226296" y="2597150"/>
              <a:ext cx="709127" cy="1298838"/>
            </a:xfrm>
            <a:custGeom>
              <a:rect b="b" l="l" r="r" t="t"/>
              <a:pathLst>
                <a:path extrusionOk="0" h="1092" w="596">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chemeClr val="accent3"/>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3" name="Google Shape;2243;p106"/>
            <p:cNvSpPr/>
            <p:nvPr/>
          </p:nvSpPr>
          <p:spPr>
            <a:xfrm>
              <a:off x="4464149" y="3008591"/>
              <a:ext cx="236859" cy="230714"/>
            </a:xfrm>
            <a:prstGeom prst="ellipse">
              <a:avLst/>
            </a:prstGeom>
            <a:solidFill>
              <a:srgbClr val="0E5042">
                <a:alpha val="76862"/>
              </a:srgbClr>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4" name="Google Shape;2244;p106"/>
            <p:cNvSpPr/>
            <p:nvPr/>
          </p:nvSpPr>
          <p:spPr>
            <a:xfrm>
              <a:off x="4511491" y="3311397"/>
              <a:ext cx="142175" cy="146900"/>
            </a:xfrm>
            <a:prstGeom prst="ellipse">
              <a:avLst/>
            </a:prstGeom>
            <a:solidFill>
              <a:srgbClr val="0E5042">
                <a:alpha val="76862"/>
              </a:srgbClr>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5" name="Google Shape;2245;p106"/>
            <p:cNvSpPr/>
            <p:nvPr/>
          </p:nvSpPr>
          <p:spPr>
            <a:xfrm>
              <a:off x="4538857" y="3530389"/>
              <a:ext cx="87443" cy="85569"/>
            </a:xfrm>
            <a:prstGeom prst="ellipse">
              <a:avLst/>
            </a:prstGeom>
            <a:solidFill>
              <a:srgbClr val="0E5042">
                <a:alpha val="76862"/>
              </a:srgbClr>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246" name="Google Shape;2246;p106"/>
            <p:cNvSpPr/>
            <p:nvPr/>
          </p:nvSpPr>
          <p:spPr>
            <a:xfrm>
              <a:off x="4499622" y="3895987"/>
              <a:ext cx="144641" cy="88637"/>
            </a:xfrm>
            <a:prstGeom prst="rect">
              <a:avLst/>
            </a:prstGeom>
            <a:solidFill>
              <a:srgbClr val="167863">
                <a:alpha val="72941"/>
              </a:srgbClr>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247" name="Google Shape;2247;p106"/>
          <p:cNvGrpSpPr/>
          <p:nvPr/>
        </p:nvGrpSpPr>
        <p:grpSpPr>
          <a:xfrm>
            <a:off x="4286694" y="3101613"/>
            <a:ext cx="2129979" cy="968178"/>
            <a:chOff x="1200553" y="3192631"/>
            <a:chExt cx="2129979" cy="968178"/>
          </a:xfrm>
        </p:grpSpPr>
        <p:sp>
          <p:nvSpPr>
            <p:cNvPr id="2248" name="Google Shape;2248;p106"/>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249" name="Google Shape;2249;p106"/>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250" name="Google Shape;2250;p106"/>
          <p:cNvGrpSpPr/>
          <p:nvPr/>
        </p:nvGrpSpPr>
        <p:grpSpPr>
          <a:xfrm>
            <a:off x="6603771" y="5260905"/>
            <a:ext cx="2129979" cy="968178"/>
            <a:chOff x="1200553" y="3192631"/>
            <a:chExt cx="2129979" cy="968178"/>
          </a:xfrm>
        </p:grpSpPr>
        <p:sp>
          <p:nvSpPr>
            <p:cNvPr id="2251" name="Google Shape;2251;p106"/>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252" name="Google Shape;2252;p106"/>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253" name="Google Shape;2253;p106"/>
          <p:cNvGrpSpPr/>
          <p:nvPr/>
        </p:nvGrpSpPr>
        <p:grpSpPr>
          <a:xfrm>
            <a:off x="4351591" y="5520410"/>
            <a:ext cx="2129979" cy="968178"/>
            <a:chOff x="1200553" y="3192631"/>
            <a:chExt cx="2129979" cy="968178"/>
          </a:xfrm>
        </p:grpSpPr>
        <p:sp>
          <p:nvSpPr>
            <p:cNvPr id="2254" name="Google Shape;2254;p106"/>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255" name="Google Shape;2255;p106"/>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256" name="Google Shape;2256;p106"/>
          <p:cNvGrpSpPr/>
          <p:nvPr/>
        </p:nvGrpSpPr>
        <p:grpSpPr>
          <a:xfrm>
            <a:off x="16999" y="3836620"/>
            <a:ext cx="2099516" cy="968222"/>
            <a:chOff x="1250714" y="3192587"/>
            <a:chExt cx="2099516" cy="968222"/>
          </a:xfrm>
        </p:grpSpPr>
        <p:sp>
          <p:nvSpPr>
            <p:cNvPr id="2257" name="Google Shape;2257;p106"/>
            <p:cNvSpPr txBox="1"/>
            <p:nvPr/>
          </p:nvSpPr>
          <p:spPr>
            <a:xfrm>
              <a:off x="2150863" y="3192587"/>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258" name="Google Shape;2258;p106"/>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750"/>
                                  </p:stCondLst>
                                  <p:childTnLst>
                                    <p:set>
                                      <p:cBhvr>
                                        <p:cTn dur="1" fill="hold">
                                          <p:stCondLst>
                                            <p:cond delay="0"/>
                                          </p:stCondLst>
                                        </p:cTn>
                                        <p:tgtEl>
                                          <p:spTgt spid="2210"/>
                                        </p:tgtEl>
                                        <p:attrNameLst>
                                          <p:attrName>style.visibility</p:attrName>
                                        </p:attrNameLst>
                                      </p:cBhvr>
                                      <p:to>
                                        <p:strVal val="visible"/>
                                      </p:to>
                                    </p:set>
                                    <p:animEffect filter="fade" transition="in">
                                      <p:cBhvr>
                                        <p:cTn dur="500"/>
                                        <p:tgtEl>
                                          <p:spTgt spid="2210"/>
                                        </p:tgtEl>
                                      </p:cBhvr>
                                    </p:animEffect>
                                  </p:childTnLst>
                                </p:cTn>
                              </p:par>
                              <p:par>
                                <p:cTn fill="hold" nodeType="withEffect" presetClass="entr" presetID="2" presetSubtype="4">
                                  <p:stCondLst>
                                    <p:cond delay="0"/>
                                  </p:stCondLst>
                                  <p:childTnLst>
                                    <p:set>
                                      <p:cBhvr>
                                        <p:cTn dur="1" fill="hold">
                                          <p:stCondLst>
                                            <p:cond delay="0"/>
                                          </p:stCondLst>
                                        </p:cTn>
                                        <p:tgtEl>
                                          <p:spTgt spid="2236"/>
                                        </p:tgtEl>
                                        <p:attrNameLst>
                                          <p:attrName>style.visibility</p:attrName>
                                        </p:attrNameLst>
                                      </p:cBhvr>
                                      <p:to>
                                        <p:strVal val="visible"/>
                                      </p:to>
                                    </p:set>
                                    <p:anim calcmode="lin" valueType="num">
                                      <p:cBhvr additive="base">
                                        <p:cTn dur="2250"/>
                                        <p:tgtEl>
                                          <p:spTgt spid="2236"/>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262" name="Shape 2262"/>
        <p:cNvGrpSpPr/>
        <p:nvPr/>
      </p:nvGrpSpPr>
      <p:grpSpPr>
        <a:xfrm>
          <a:off x="0" y="0"/>
          <a:ext cx="0" cy="0"/>
          <a:chOff x="0" y="0"/>
          <a:chExt cx="0" cy="0"/>
        </a:xfrm>
      </p:grpSpPr>
      <p:sp>
        <p:nvSpPr>
          <p:cNvPr id="2263" name="Google Shape;2263;p10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264" name="Google Shape;2264;p10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265" name="Google Shape;2265;p10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266" name="Google Shape;2266;p107"/>
          <p:cNvGrpSpPr/>
          <p:nvPr/>
        </p:nvGrpSpPr>
        <p:grpSpPr>
          <a:xfrm>
            <a:off x="5177943" y="2329032"/>
            <a:ext cx="2360991" cy="3296161"/>
            <a:chOff x="4710994" y="2020965"/>
            <a:chExt cx="2649838" cy="4368561"/>
          </a:xfrm>
        </p:grpSpPr>
        <p:sp>
          <p:nvSpPr>
            <p:cNvPr id="2267" name="Google Shape;2267;p107"/>
            <p:cNvSpPr/>
            <p:nvPr/>
          </p:nvSpPr>
          <p:spPr>
            <a:xfrm>
              <a:off x="5668197" y="6203630"/>
              <a:ext cx="712603" cy="185896"/>
            </a:xfrm>
            <a:custGeom>
              <a:rect b="b" l="l" r="r" t="t"/>
              <a:pathLst>
                <a:path extrusionOk="0" h="89" w="339">
                  <a:moveTo>
                    <a:pt x="339" y="45"/>
                  </a:moveTo>
                  <a:cubicBezTo>
                    <a:pt x="339" y="69"/>
                    <a:pt x="318" y="89"/>
                    <a:pt x="291" y="89"/>
                  </a:cubicBezTo>
                  <a:cubicBezTo>
                    <a:pt x="48" y="89"/>
                    <a:pt x="48" y="89"/>
                    <a:pt x="48" y="89"/>
                  </a:cubicBezTo>
                  <a:cubicBezTo>
                    <a:pt x="21" y="89"/>
                    <a:pt x="0" y="69"/>
                    <a:pt x="0" y="45"/>
                  </a:cubicBezTo>
                  <a:cubicBezTo>
                    <a:pt x="0" y="45"/>
                    <a:pt x="0" y="45"/>
                    <a:pt x="0" y="45"/>
                  </a:cubicBezTo>
                  <a:cubicBezTo>
                    <a:pt x="0" y="20"/>
                    <a:pt x="21" y="0"/>
                    <a:pt x="48" y="0"/>
                  </a:cubicBezTo>
                  <a:cubicBezTo>
                    <a:pt x="291" y="0"/>
                    <a:pt x="291" y="0"/>
                    <a:pt x="291" y="0"/>
                  </a:cubicBezTo>
                  <a:cubicBezTo>
                    <a:pt x="318" y="0"/>
                    <a:pt x="339" y="20"/>
                    <a:pt x="339" y="45"/>
                  </a:cubicBezTo>
                  <a:close/>
                </a:path>
              </a:pathLst>
            </a:custGeom>
            <a:solidFill>
              <a:srgbClr val="7F7F7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68" name="Google Shape;2268;p107"/>
            <p:cNvSpPr/>
            <p:nvPr/>
          </p:nvSpPr>
          <p:spPr>
            <a:xfrm>
              <a:off x="5496977" y="6131880"/>
              <a:ext cx="1055043" cy="158175"/>
            </a:xfrm>
            <a:custGeom>
              <a:rect b="b" l="l" r="r" t="t"/>
              <a:pathLst>
                <a:path extrusionOk="0" h="75" w="503">
                  <a:moveTo>
                    <a:pt x="68" y="75"/>
                  </a:moveTo>
                  <a:cubicBezTo>
                    <a:pt x="434" y="75"/>
                    <a:pt x="434" y="75"/>
                    <a:pt x="434" y="75"/>
                  </a:cubicBezTo>
                  <a:cubicBezTo>
                    <a:pt x="440" y="70"/>
                    <a:pt x="449" y="60"/>
                    <a:pt x="464" y="45"/>
                  </a:cubicBezTo>
                  <a:cubicBezTo>
                    <a:pt x="485" y="24"/>
                    <a:pt x="497" y="10"/>
                    <a:pt x="503" y="0"/>
                  </a:cubicBezTo>
                  <a:cubicBezTo>
                    <a:pt x="0" y="0"/>
                    <a:pt x="0" y="0"/>
                    <a:pt x="0" y="0"/>
                  </a:cubicBezTo>
                  <a:cubicBezTo>
                    <a:pt x="1" y="2"/>
                    <a:pt x="2" y="4"/>
                    <a:pt x="3" y="6"/>
                  </a:cubicBezTo>
                  <a:cubicBezTo>
                    <a:pt x="8" y="13"/>
                    <a:pt x="56" y="62"/>
                    <a:pt x="68" y="75"/>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69" name="Google Shape;2269;p107"/>
            <p:cNvSpPr/>
            <p:nvPr/>
          </p:nvSpPr>
          <p:spPr>
            <a:xfrm>
              <a:off x="5461102" y="5613328"/>
              <a:ext cx="1133315" cy="107624"/>
            </a:xfrm>
            <a:custGeom>
              <a:rect b="b" l="l" r="r" t="t"/>
              <a:pathLst>
                <a:path extrusionOk="0" h="51" w="540">
                  <a:moveTo>
                    <a:pt x="540" y="25"/>
                  </a:moveTo>
                  <a:cubicBezTo>
                    <a:pt x="540" y="40"/>
                    <a:pt x="529" y="51"/>
                    <a:pt x="517" y="51"/>
                  </a:cubicBezTo>
                  <a:cubicBezTo>
                    <a:pt x="23" y="51"/>
                    <a:pt x="23" y="51"/>
                    <a:pt x="23" y="51"/>
                  </a:cubicBezTo>
                  <a:cubicBezTo>
                    <a:pt x="10" y="51"/>
                    <a:pt x="0" y="40"/>
                    <a:pt x="0" y="25"/>
                  </a:cubicBezTo>
                  <a:cubicBezTo>
                    <a:pt x="0" y="25"/>
                    <a:pt x="0" y="25"/>
                    <a:pt x="0" y="25"/>
                  </a:cubicBezTo>
                  <a:cubicBezTo>
                    <a:pt x="0" y="11"/>
                    <a:pt x="10" y="0"/>
                    <a:pt x="23" y="0"/>
                  </a:cubicBezTo>
                  <a:cubicBezTo>
                    <a:pt x="517" y="0"/>
                    <a:pt x="517" y="0"/>
                    <a:pt x="517" y="0"/>
                  </a:cubicBezTo>
                  <a:cubicBezTo>
                    <a:pt x="529" y="0"/>
                    <a:pt x="540" y="11"/>
                    <a:pt x="540" y="25"/>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70" name="Google Shape;2270;p107"/>
            <p:cNvSpPr/>
            <p:nvPr/>
          </p:nvSpPr>
          <p:spPr>
            <a:xfrm>
              <a:off x="5461102" y="5771503"/>
              <a:ext cx="1133315" cy="109255"/>
            </a:xfrm>
            <a:custGeom>
              <a:rect b="b" l="l" r="r" t="t"/>
              <a:pathLst>
                <a:path extrusionOk="0" h="52" w="540">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71" name="Google Shape;2271;p107"/>
            <p:cNvSpPr/>
            <p:nvPr/>
          </p:nvSpPr>
          <p:spPr>
            <a:xfrm>
              <a:off x="5461102" y="5929677"/>
              <a:ext cx="1133315" cy="109255"/>
            </a:xfrm>
            <a:custGeom>
              <a:rect b="b" l="l" r="r" t="t"/>
              <a:pathLst>
                <a:path extrusionOk="0" h="52" w="540">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72" name="Google Shape;2272;p107"/>
            <p:cNvSpPr/>
            <p:nvPr/>
          </p:nvSpPr>
          <p:spPr>
            <a:xfrm>
              <a:off x="5461102" y="6073176"/>
              <a:ext cx="1121901" cy="66857"/>
            </a:xfrm>
            <a:custGeom>
              <a:rect b="b" l="l" r="r" t="t"/>
              <a:pathLst>
                <a:path extrusionOk="0" h="32" w="535">
                  <a:moveTo>
                    <a:pt x="535" y="16"/>
                  </a:moveTo>
                  <a:cubicBezTo>
                    <a:pt x="535" y="25"/>
                    <a:pt x="525" y="32"/>
                    <a:pt x="513" y="32"/>
                  </a:cubicBezTo>
                  <a:cubicBezTo>
                    <a:pt x="23" y="32"/>
                    <a:pt x="23" y="32"/>
                    <a:pt x="23" y="32"/>
                  </a:cubicBezTo>
                  <a:cubicBezTo>
                    <a:pt x="10" y="32"/>
                    <a:pt x="0" y="25"/>
                    <a:pt x="0" y="16"/>
                  </a:cubicBezTo>
                  <a:cubicBezTo>
                    <a:pt x="0" y="16"/>
                    <a:pt x="0" y="16"/>
                    <a:pt x="0" y="16"/>
                  </a:cubicBezTo>
                  <a:cubicBezTo>
                    <a:pt x="0" y="7"/>
                    <a:pt x="10" y="0"/>
                    <a:pt x="23" y="0"/>
                  </a:cubicBezTo>
                  <a:cubicBezTo>
                    <a:pt x="513" y="0"/>
                    <a:pt x="513" y="0"/>
                    <a:pt x="513" y="0"/>
                  </a:cubicBezTo>
                  <a:cubicBezTo>
                    <a:pt x="525" y="0"/>
                    <a:pt x="535" y="7"/>
                    <a:pt x="535" y="1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3" name="Google Shape;2273;p107"/>
            <p:cNvSpPr/>
            <p:nvPr/>
          </p:nvSpPr>
          <p:spPr>
            <a:xfrm>
              <a:off x="5451318" y="5453522"/>
              <a:ext cx="1151253" cy="109255"/>
            </a:xfrm>
            <a:custGeom>
              <a:rect b="b" l="l" r="r" t="t"/>
              <a:pathLst>
                <a:path extrusionOk="0" h="52" w="548">
                  <a:moveTo>
                    <a:pt x="548" y="26"/>
                  </a:moveTo>
                  <a:cubicBezTo>
                    <a:pt x="548" y="40"/>
                    <a:pt x="537" y="52"/>
                    <a:pt x="524" y="52"/>
                  </a:cubicBezTo>
                  <a:cubicBezTo>
                    <a:pt x="23" y="52"/>
                    <a:pt x="23" y="52"/>
                    <a:pt x="23" y="52"/>
                  </a:cubicBezTo>
                  <a:cubicBezTo>
                    <a:pt x="10" y="52"/>
                    <a:pt x="0" y="40"/>
                    <a:pt x="0" y="26"/>
                  </a:cubicBezTo>
                  <a:cubicBezTo>
                    <a:pt x="0" y="26"/>
                    <a:pt x="0" y="26"/>
                    <a:pt x="0" y="26"/>
                  </a:cubicBezTo>
                  <a:cubicBezTo>
                    <a:pt x="0" y="12"/>
                    <a:pt x="10" y="0"/>
                    <a:pt x="23" y="0"/>
                  </a:cubicBezTo>
                  <a:cubicBezTo>
                    <a:pt x="524" y="0"/>
                    <a:pt x="524" y="0"/>
                    <a:pt x="524" y="0"/>
                  </a:cubicBezTo>
                  <a:cubicBezTo>
                    <a:pt x="537" y="0"/>
                    <a:pt x="548" y="12"/>
                    <a:pt x="548"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274" name="Google Shape;2274;p107"/>
            <p:cNvSpPr/>
            <p:nvPr/>
          </p:nvSpPr>
          <p:spPr>
            <a:xfrm>
              <a:off x="5611124" y="2020965"/>
              <a:ext cx="1749708" cy="1105593"/>
            </a:xfrm>
            <a:custGeom>
              <a:rect b="b" l="l" r="r" t="t"/>
              <a:pathLst>
                <a:path extrusionOk="0" h="678" w="1073">
                  <a:moveTo>
                    <a:pt x="0" y="0"/>
                  </a:moveTo>
                  <a:lnTo>
                    <a:pt x="1073" y="678"/>
                  </a:lnTo>
                  <a:lnTo>
                    <a:pt x="868" y="238"/>
                  </a:lnTo>
                  <a:lnTo>
                    <a:pt x="401" y="0"/>
                  </a:lnTo>
                  <a:lnTo>
                    <a:pt x="0"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5" name="Google Shape;2275;p107"/>
            <p:cNvSpPr/>
            <p:nvPr/>
          </p:nvSpPr>
          <p:spPr>
            <a:xfrm>
              <a:off x="5611124" y="2020965"/>
              <a:ext cx="1749708" cy="1105593"/>
            </a:xfrm>
            <a:custGeom>
              <a:rect b="b" l="l" r="r" t="t"/>
              <a:pathLst>
                <a:path extrusionOk="0" h="678" w="1073">
                  <a:moveTo>
                    <a:pt x="0" y="0"/>
                  </a:moveTo>
                  <a:lnTo>
                    <a:pt x="1073" y="678"/>
                  </a:lnTo>
                  <a:lnTo>
                    <a:pt x="868" y="238"/>
                  </a:lnTo>
                  <a:lnTo>
                    <a:pt x="401" y="0"/>
                  </a:lnTo>
                </a:path>
              </a:pathLst>
            </a:custGeom>
            <a:solidFill>
              <a:srgbClr val="333F4E"/>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6" name="Google Shape;2276;p107"/>
            <p:cNvSpPr/>
            <p:nvPr/>
          </p:nvSpPr>
          <p:spPr>
            <a:xfrm>
              <a:off x="4710994" y="2924355"/>
              <a:ext cx="2649838" cy="779460"/>
            </a:xfrm>
            <a:custGeom>
              <a:rect b="b" l="l" r="r" t="t"/>
              <a:pathLst>
                <a:path extrusionOk="0" h="478" w="1625">
                  <a:moveTo>
                    <a:pt x="0" y="0"/>
                  </a:moveTo>
                  <a:lnTo>
                    <a:pt x="1625" y="204"/>
                  </a:lnTo>
                  <a:lnTo>
                    <a:pt x="1608" y="426"/>
                  </a:lnTo>
                  <a:lnTo>
                    <a:pt x="0" y="478"/>
                  </a:lnTo>
                  <a:lnTo>
                    <a:pt x="0" y="0"/>
                  </a:lnTo>
                  <a:close/>
                </a:path>
              </a:pathLst>
            </a:custGeom>
            <a:solidFill>
              <a:srgbClr val="333F4E"/>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7" name="Google Shape;2277;p107"/>
            <p:cNvSpPr/>
            <p:nvPr/>
          </p:nvSpPr>
          <p:spPr>
            <a:xfrm>
              <a:off x="4914828" y="2409064"/>
              <a:ext cx="2446004" cy="1924189"/>
            </a:xfrm>
            <a:custGeom>
              <a:rect b="b" l="l" r="r" t="t"/>
              <a:pathLst>
                <a:path extrusionOk="0" h="1180" w="1500">
                  <a:moveTo>
                    <a:pt x="1295" y="0"/>
                  </a:moveTo>
                  <a:lnTo>
                    <a:pt x="0" y="1077"/>
                  </a:lnTo>
                  <a:lnTo>
                    <a:pt x="57" y="1180"/>
                  </a:lnTo>
                  <a:lnTo>
                    <a:pt x="1500" y="440"/>
                  </a:lnTo>
                  <a:lnTo>
                    <a:pt x="1295"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8" name="Google Shape;2278;p107"/>
            <p:cNvSpPr/>
            <p:nvPr/>
          </p:nvSpPr>
          <p:spPr>
            <a:xfrm>
              <a:off x="4914828" y="2409064"/>
              <a:ext cx="2446004" cy="1924189"/>
            </a:xfrm>
            <a:custGeom>
              <a:rect b="b" l="l" r="r" t="t"/>
              <a:pathLst>
                <a:path extrusionOk="0" h="1180" w="1500">
                  <a:moveTo>
                    <a:pt x="1295" y="0"/>
                  </a:moveTo>
                  <a:lnTo>
                    <a:pt x="0" y="1077"/>
                  </a:lnTo>
                  <a:lnTo>
                    <a:pt x="57" y="1180"/>
                  </a:lnTo>
                  <a:lnTo>
                    <a:pt x="1500" y="440"/>
                  </a:lnTo>
                </a:path>
              </a:pathLst>
            </a:custGeom>
            <a:solidFill>
              <a:schemeClr val="dk2"/>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79" name="Google Shape;2279;p107"/>
            <p:cNvSpPr/>
            <p:nvPr/>
          </p:nvSpPr>
          <p:spPr>
            <a:xfrm>
              <a:off x="4914828" y="4165294"/>
              <a:ext cx="1969849" cy="787613"/>
            </a:xfrm>
            <a:custGeom>
              <a:rect b="b" l="l" r="r" t="t"/>
              <a:pathLst>
                <a:path extrusionOk="0" h="483" w="1208">
                  <a:moveTo>
                    <a:pt x="0" y="0"/>
                  </a:moveTo>
                  <a:lnTo>
                    <a:pt x="1208" y="258"/>
                  </a:lnTo>
                  <a:lnTo>
                    <a:pt x="1138" y="483"/>
                  </a:lnTo>
                  <a:lnTo>
                    <a:pt x="57" y="103"/>
                  </a:lnTo>
                  <a:lnTo>
                    <a:pt x="0" y="0"/>
                  </a:lnTo>
                  <a:close/>
                </a:path>
              </a:pathLst>
            </a:custGeom>
            <a:solidFill>
              <a:srgbClr val="333F4E"/>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0" name="Google Shape;2280;p107"/>
            <p:cNvSpPr/>
            <p:nvPr/>
          </p:nvSpPr>
          <p:spPr>
            <a:xfrm>
              <a:off x="5185519" y="3257012"/>
              <a:ext cx="2175313" cy="1585010"/>
            </a:xfrm>
            <a:custGeom>
              <a:rect b="b" l="l" r="r" t="t"/>
              <a:pathLst>
                <a:path extrusionOk="0" h="972" w="1334">
                  <a:moveTo>
                    <a:pt x="1334" y="0"/>
                  </a:moveTo>
                  <a:lnTo>
                    <a:pt x="0" y="860"/>
                  </a:lnTo>
                  <a:lnTo>
                    <a:pt x="31" y="972"/>
                  </a:lnTo>
                  <a:lnTo>
                    <a:pt x="1317" y="222"/>
                  </a:lnTo>
                  <a:lnTo>
                    <a:pt x="1334"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1" name="Google Shape;2281;p107"/>
            <p:cNvSpPr/>
            <p:nvPr/>
          </p:nvSpPr>
          <p:spPr>
            <a:xfrm>
              <a:off x="5185519" y="3257012"/>
              <a:ext cx="2175313" cy="1585010"/>
            </a:xfrm>
            <a:custGeom>
              <a:rect b="b" l="l" r="r" t="t"/>
              <a:pathLst>
                <a:path extrusionOk="0" h="972" w="1334">
                  <a:moveTo>
                    <a:pt x="1334" y="0"/>
                  </a:moveTo>
                  <a:lnTo>
                    <a:pt x="0" y="860"/>
                  </a:lnTo>
                  <a:lnTo>
                    <a:pt x="31" y="972"/>
                  </a:lnTo>
                  <a:lnTo>
                    <a:pt x="1317" y="222"/>
                  </a:lnTo>
                </a:path>
              </a:pathLst>
            </a:custGeom>
            <a:solidFill>
              <a:schemeClr val="dk2"/>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2" name="Google Shape;2282;p107"/>
            <p:cNvSpPr/>
            <p:nvPr/>
          </p:nvSpPr>
          <p:spPr>
            <a:xfrm>
              <a:off x="5185519" y="4659387"/>
              <a:ext cx="1488801" cy="694665"/>
            </a:xfrm>
            <a:custGeom>
              <a:rect b="b" l="l" r="r" t="t"/>
              <a:pathLst>
                <a:path extrusionOk="0" h="426" w="913">
                  <a:moveTo>
                    <a:pt x="0" y="0"/>
                  </a:moveTo>
                  <a:lnTo>
                    <a:pt x="913" y="361"/>
                  </a:lnTo>
                  <a:lnTo>
                    <a:pt x="864" y="426"/>
                  </a:lnTo>
                  <a:lnTo>
                    <a:pt x="31" y="112"/>
                  </a:lnTo>
                  <a:lnTo>
                    <a:pt x="0" y="0"/>
                  </a:lnTo>
                  <a:close/>
                </a:path>
              </a:pathLst>
            </a:custGeom>
            <a:solidFill>
              <a:srgbClr val="333F4E"/>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3" name="Google Shape;2283;p107"/>
            <p:cNvSpPr/>
            <p:nvPr/>
          </p:nvSpPr>
          <p:spPr>
            <a:xfrm>
              <a:off x="4710994" y="2020965"/>
              <a:ext cx="1554028" cy="1682850"/>
            </a:xfrm>
            <a:custGeom>
              <a:rect b="b" l="l" r="r" t="t"/>
              <a:pathLst>
                <a:path extrusionOk="0" h="1032" w="953">
                  <a:moveTo>
                    <a:pt x="552" y="0"/>
                  </a:moveTo>
                  <a:lnTo>
                    <a:pt x="0" y="554"/>
                  </a:lnTo>
                  <a:lnTo>
                    <a:pt x="0" y="1032"/>
                  </a:lnTo>
                  <a:lnTo>
                    <a:pt x="953" y="0"/>
                  </a:lnTo>
                  <a:lnTo>
                    <a:pt x="552" y="0"/>
                  </a:lnTo>
                  <a:close/>
                </a:path>
              </a:pathLst>
            </a:custGeom>
            <a:solidFill>
              <a:schemeClr val="dk2"/>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4" name="Google Shape;2284;p107"/>
            <p:cNvSpPr/>
            <p:nvPr/>
          </p:nvSpPr>
          <p:spPr>
            <a:xfrm>
              <a:off x="5382830" y="4586007"/>
              <a:ext cx="1501847" cy="768045"/>
            </a:xfrm>
            <a:custGeom>
              <a:rect b="b" l="l" r="r" t="t"/>
              <a:pathLst>
                <a:path extrusionOk="0" h="471" w="921">
                  <a:moveTo>
                    <a:pt x="58" y="471"/>
                  </a:moveTo>
                  <a:lnTo>
                    <a:pt x="851" y="225"/>
                  </a:lnTo>
                  <a:lnTo>
                    <a:pt x="921" y="0"/>
                  </a:lnTo>
                  <a:lnTo>
                    <a:pt x="0" y="415"/>
                  </a:lnTo>
                  <a:lnTo>
                    <a:pt x="58" y="471"/>
                  </a:lnTo>
                  <a:close/>
                </a:path>
              </a:pathLst>
            </a:custGeom>
            <a:solidFill>
              <a:schemeClr val="dk2"/>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285" name="Google Shape;2285;p107"/>
            <p:cNvSpPr/>
            <p:nvPr/>
          </p:nvSpPr>
          <p:spPr>
            <a:xfrm>
              <a:off x="5382830" y="5248058"/>
              <a:ext cx="1291490" cy="105993"/>
            </a:xfrm>
            <a:custGeom>
              <a:rect b="b" l="l" r="r" t="t"/>
              <a:pathLst>
                <a:path extrusionOk="0" h="65" w="792">
                  <a:moveTo>
                    <a:pt x="0" y="9"/>
                  </a:moveTo>
                  <a:lnTo>
                    <a:pt x="792" y="0"/>
                  </a:lnTo>
                  <a:lnTo>
                    <a:pt x="743" y="65"/>
                  </a:lnTo>
                  <a:lnTo>
                    <a:pt x="58" y="65"/>
                  </a:lnTo>
                  <a:lnTo>
                    <a:pt x="0" y="9"/>
                  </a:ln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grpSp>
      <p:sp>
        <p:nvSpPr>
          <p:cNvPr id="2286" name="Google Shape;2286;p107"/>
          <p:cNvSpPr/>
          <p:nvPr/>
        </p:nvSpPr>
        <p:spPr>
          <a:xfrm flipH="1" rot="-5205577">
            <a:off x="1324810" y="2311613"/>
            <a:ext cx="4228599" cy="3331000"/>
          </a:xfrm>
          <a:custGeom>
            <a:rect b="b" l="l" r="r" t="t"/>
            <a:pathLst>
              <a:path extrusionOk="0" h="11401" w="12993">
                <a:moveTo>
                  <a:pt x="12618" y="4457"/>
                </a:moveTo>
                <a:lnTo>
                  <a:pt x="12618" y="4457"/>
                </a:lnTo>
                <a:cubicBezTo>
                  <a:pt x="12662" y="4338"/>
                  <a:pt x="12686" y="4211"/>
                  <a:pt x="12686" y="4080"/>
                </a:cubicBezTo>
                <a:cubicBezTo>
                  <a:pt x="12698" y="3948"/>
                  <a:pt x="12690" y="3805"/>
                  <a:pt x="12662" y="3678"/>
                </a:cubicBezTo>
                <a:cubicBezTo>
                  <a:pt x="12658" y="3642"/>
                  <a:pt x="12650" y="3610"/>
                  <a:pt x="12642" y="3575"/>
                </a:cubicBezTo>
                <a:cubicBezTo>
                  <a:pt x="12634" y="3551"/>
                  <a:pt x="12602" y="3563"/>
                  <a:pt x="12606" y="3587"/>
                </a:cubicBezTo>
                <a:cubicBezTo>
                  <a:pt x="12610" y="3606"/>
                  <a:pt x="12614" y="3630"/>
                  <a:pt x="12618" y="3654"/>
                </a:cubicBezTo>
                <a:cubicBezTo>
                  <a:pt x="12622" y="3690"/>
                  <a:pt x="12630" y="3722"/>
                  <a:pt x="12634" y="3757"/>
                </a:cubicBezTo>
                <a:cubicBezTo>
                  <a:pt x="12670" y="4251"/>
                  <a:pt x="12384" y="4752"/>
                  <a:pt x="11918" y="4946"/>
                </a:cubicBezTo>
                <a:cubicBezTo>
                  <a:pt x="11612" y="5074"/>
                  <a:pt x="11258" y="5102"/>
                  <a:pt x="10928" y="5098"/>
                </a:cubicBezTo>
                <a:cubicBezTo>
                  <a:pt x="10594" y="5090"/>
                  <a:pt x="10260" y="5034"/>
                  <a:pt x="9942" y="4927"/>
                </a:cubicBezTo>
                <a:cubicBezTo>
                  <a:pt x="9691" y="4843"/>
                  <a:pt x="9457" y="4724"/>
                  <a:pt x="9222" y="4608"/>
                </a:cubicBezTo>
                <a:cubicBezTo>
                  <a:pt x="9361" y="4529"/>
                  <a:pt x="9457" y="4390"/>
                  <a:pt x="9465" y="4223"/>
                </a:cubicBezTo>
                <a:cubicBezTo>
                  <a:pt x="9469" y="4036"/>
                  <a:pt x="9349" y="3801"/>
                  <a:pt x="9147" y="3773"/>
                </a:cubicBezTo>
                <a:lnTo>
                  <a:pt x="9147" y="3773"/>
                </a:lnTo>
                <a:lnTo>
                  <a:pt x="9147" y="3773"/>
                </a:lnTo>
                <a:lnTo>
                  <a:pt x="9143" y="3773"/>
                </a:lnTo>
                <a:cubicBezTo>
                  <a:pt x="9123" y="3773"/>
                  <a:pt x="9119" y="3805"/>
                  <a:pt x="9139" y="3805"/>
                </a:cubicBezTo>
                <a:cubicBezTo>
                  <a:pt x="9345" y="3845"/>
                  <a:pt x="9437" y="4072"/>
                  <a:pt x="9357" y="4259"/>
                </a:cubicBezTo>
                <a:cubicBezTo>
                  <a:pt x="9298" y="4402"/>
                  <a:pt x="9178" y="4481"/>
                  <a:pt x="9039" y="4521"/>
                </a:cubicBezTo>
                <a:cubicBezTo>
                  <a:pt x="8765" y="4390"/>
                  <a:pt x="8486" y="4278"/>
                  <a:pt x="8172" y="4251"/>
                </a:cubicBezTo>
                <a:cubicBezTo>
                  <a:pt x="7874" y="4219"/>
                  <a:pt x="7568" y="4255"/>
                  <a:pt x="7278" y="4342"/>
                </a:cubicBezTo>
                <a:cubicBezTo>
                  <a:pt x="7278" y="3936"/>
                  <a:pt x="7103" y="3547"/>
                  <a:pt x="6808" y="3272"/>
                </a:cubicBezTo>
                <a:cubicBezTo>
                  <a:pt x="6836" y="3034"/>
                  <a:pt x="7023" y="2823"/>
                  <a:pt x="7170" y="2648"/>
                </a:cubicBezTo>
                <a:cubicBezTo>
                  <a:pt x="7325" y="2465"/>
                  <a:pt x="7480" y="2290"/>
                  <a:pt x="7612" y="2091"/>
                </a:cubicBezTo>
                <a:cubicBezTo>
                  <a:pt x="7639" y="2075"/>
                  <a:pt x="7667" y="2059"/>
                  <a:pt x="7699" y="2052"/>
                </a:cubicBezTo>
                <a:cubicBezTo>
                  <a:pt x="7810" y="2020"/>
                  <a:pt x="7934" y="2063"/>
                  <a:pt x="8033" y="2115"/>
                </a:cubicBezTo>
                <a:cubicBezTo>
                  <a:pt x="8224" y="2215"/>
                  <a:pt x="8359" y="2421"/>
                  <a:pt x="8248" y="2632"/>
                </a:cubicBezTo>
                <a:cubicBezTo>
                  <a:pt x="8244" y="2640"/>
                  <a:pt x="8248" y="2644"/>
                  <a:pt x="8252" y="2648"/>
                </a:cubicBezTo>
                <a:lnTo>
                  <a:pt x="8252" y="2648"/>
                </a:lnTo>
                <a:cubicBezTo>
                  <a:pt x="8240" y="2668"/>
                  <a:pt x="8268" y="2684"/>
                  <a:pt x="8284" y="2668"/>
                </a:cubicBezTo>
                <a:cubicBezTo>
                  <a:pt x="8435" y="2465"/>
                  <a:pt x="8355" y="2171"/>
                  <a:pt x="8156" y="2032"/>
                </a:cubicBezTo>
                <a:cubicBezTo>
                  <a:pt x="8053" y="1960"/>
                  <a:pt x="7926" y="1924"/>
                  <a:pt x="7799" y="1924"/>
                </a:cubicBezTo>
                <a:cubicBezTo>
                  <a:pt x="7771" y="1924"/>
                  <a:pt x="7739" y="1924"/>
                  <a:pt x="7707" y="1928"/>
                </a:cubicBezTo>
                <a:cubicBezTo>
                  <a:pt x="7926" y="1507"/>
                  <a:pt x="7958" y="998"/>
                  <a:pt x="7727" y="572"/>
                </a:cubicBezTo>
                <a:cubicBezTo>
                  <a:pt x="7791" y="465"/>
                  <a:pt x="7791" y="334"/>
                  <a:pt x="7751" y="218"/>
                </a:cubicBezTo>
                <a:cubicBezTo>
                  <a:pt x="7739" y="179"/>
                  <a:pt x="7719" y="139"/>
                  <a:pt x="7695" y="103"/>
                </a:cubicBezTo>
                <a:cubicBezTo>
                  <a:pt x="7683" y="87"/>
                  <a:pt x="7655" y="103"/>
                  <a:pt x="7667" y="119"/>
                </a:cubicBezTo>
                <a:cubicBezTo>
                  <a:pt x="7679" y="135"/>
                  <a:pt x="7691" y="155"/>
                  <a:pt x="7699" y="171"/>
                </a:cubicBezTo>
                <a:cubicBezTo>
                  <a:pt x="7747" y="274"/>
                  <a:pt x="7743" y="393"/>
                  <a:pt x="7683" y="493"/>
                </a:cubicBezTo>
                <a:cubicBezTo>
                  <a:pt x="7544" y="278"/>
                  <a:pt x="7349" y="107"/>
                  <a:pt x="7115" y="8"/>
                </a:cubicBezTo>
                <a:cubicBezTo>
                  <a:pt x="7103" y="0"/>
                  <a:pt x="7091" y="12"/>
                  <a:pt x="7091" y="20"/>
                </a:cubicBezTo>
                <a:cubicBezTo>
                  <a:pt x="7079" y="27"/>
                  <a:pt x="7071" y="43"/>
                  <a:pt x="7087" y="55"/>
                </a:cubicBezTo>
                <a:cubicBezTo>
                  <a:pt x="7544" y="290"/>
                  <a:pt x="7799" y="791"/>
                  <a:pt x="7715" y="1300"/>
                </a:cubicBezTo>
                <a:cubicBezTo>
                  <a:pt x="7624" y="1849"/>
                  <a:pt x="7150" y="2127"/>
                  <a:pt x="6812" y="2517"/>
                </a:cubicBezTo>
                <a:cubicBezTo>
                  <a:pt x="6677" y="2672"/>
                  <a:pt x="6558" y="2855"/>
                  <a:pt x="6518" y="3058"/>
                </a:cubicBezTo>
                <a:cubicBezTo>
                  <a:pt x="6216" y="2891"/>
                  <a:pt x="5878" y="2787"/>
                  <a:pt x="5564" y="2644"/>
                </a:cubicBezTo>
                <a:cubicBezTo>
                  <a:pt x="5500" y="2616"/>
                  <a:pt x="5436" y="2584"/>
                  <a:pt x="5373" y="2553"/>
                </a:cubicBezTo>
                <a:cubicBezTo>
                  <a:pt x="5222" y="2382"/>
                  <a:pt x="5110" y="2163"/>
                  <a:pt x="5098" y="1936"/>
                </a:cubicBezTo>
                <a:cubicBezTo>
                  <a:pt x="5082" y="1618"/>
                  <a:pt x="5381" y="1447"/>
                  <a:pt x="5659" y="1431"/>
                </a:cubicBezTo>
                <a:cubicBezTo>
                  <a:pt x="5671" y="1431"/>
                  <a:pt x="5675" y="1411"/>
                  <a:pt x="5663" y="1407"/>
                </a:cubicBezTo>
                <a:cubicBezTo>
                  <a:pt x="5385" y="1344"/>
                  <a:pt x="5094" y="1503"/>
                  <a:pt x="5011" y="1781"/>
                </a:cubicBezTo>
                <a:cubicBezTo>
                  <a:pt x="4955" y="1964"/>
                  <a:pt x="4975" y="2215"/>
                  <a:pt x="5079" y="2398"/>
                </a:cubicBezTo>
                <a:cubicBezTo>
                  <a:pt x="4943" y="2322"/>
                  <a:pt x="4812" y="2234"/>
                  <a:pt x="4689" y="2139"/>
                </a:cubicBezTo>
                <a:cubicBezTo>
                  <a:pt x="4458" y="1960"/>
                  <a:pt x="4231" y="1737"/>
                  <a:pt x="4112" y="1471"/>
                </a:cubicBezTo>
                <a:cubicBezTo>
                  <a:pt x="4080" y="1376"/>
                  <a:pt x="4057" y="1276"/>
                  <a:pt x="4041" y="1173"/>
                </a:cubicBezTo>
                <a:cubicBezTo>
                  <a:pt x="4041" y="1157"/>
                  <a:pt x="4017" y="1161"/>
                  <a:pt x="4017" y="1173"/>
                </a:cubicBezTo>
                <a:cubicBezTo>
                  <a:pt x="4017" y="1177"/>
                  <a:pt x="4017" y="1181"/>
                  <a:pt x="4017" y="1181"/>
                </a:cubicBezTo>
                <a:cubicBezTo>
                  <a:pt x="4017" y="1185"/>
                  <a:pt x="4017" y="1185"/>
                  <a:pt x="4017" y="1185"/>
                </a:cubicBezTo>
                <a:cubicBezTo>
                  <a:pt x="4017" y="1220"/>
                  <a:pt x="4021" y="1256"/>
                  <a:pt x="4029" y="1292"/>
                </a:cubicBezTo>
                <a:cubicBezTo>
                  <a:pt x="4064" y="1574"/>
                  <a:pt x="4204" y="1829"/>
                  <a:pt x="4395" y="2044"/>
                </a:cubicBezTo>
                <a:cubicBezTo>
                  <a:pt x="4275" y="2028"/>
                  <a:pt x="4148" y="2056"/>
                  <a:pt x="4033" y="2091"/>
                </a:cubicBezTo>
                <a:cubicBezTo>
                  <a:pt x="3901" y="2131"/>
                  <a:pt x="3762" y="2183"/>
                  <a:pt x="3619" y="2167"/>
                </a:cubicBezTo>
                <a:cubicBezTo>
                  <a:pt x="3480" y="2151"/>
                  <a:pt x="3369" y="2067"/>
                  <a:pt x="3333" y="1932"/>
                </a:cubicBezTo>
                <a:cubicBezTo>
                  <a:pt x="3329" y="1920"/>
                  <a:pt x="3313" y="1920"/>
                  <a:pt x="3313" y="1932"/>
                </a:cubicBezTo>
                <a:cubicBezTo>
                  <a:pt x="3313" y="1940"/>
                  <a:pt x="3313" y="1944"/>
                  <a:pt x="3313" y="1952"/>
                </a:cubicBezTo>
                <a:cubicBezTo>
                  <a:pt x="3293" y="2012"/>
                  <a:pt x="3361" y="2079"/>
                  <a:pt x="3404" y="2119"/>
                </a:cubicBezTo>
                <a:cubicBezTo>
                  <a:pt x="3488" y="2191"/>
                  <a:pt x="3599" y="2234"/>
                  <a:pt x="3711" y="2246"/>
                </a:cubicBezTo>
                <a:cubicBezTo>
                  <a:pt x="3842" y="2262"/>
                  <a:pt x="3977" y="2238"/>
                  <a:pt x="4108" y="2207"/>
                </a:cubicBezTo>
                <a:cubicBezTo>
                  <a:pt x="4235" y="2171"/>
                  <a:pt x="4375" y="2127"/>
                  <a:pt x="4506" y="2167"/>
                </a:cubicBezTo>
                <a:cubicBezTo>
                  <a:pt x="4693" y="2346"/>
                  <a:pt x="4908" y="2501"/>
                  <a:pt x="5122" y="2620"/>
                </a:cubicBezTo>
                <a:cubicBezTo>
                  <a:pt x="5409" y="2779"/>
                  <a:pt x="5715" y="2895"/>
                  <a:pt x="6009" y="3038"/>
                </a:cubicBezTo>
                <a:cubicBezTo>
                  <a:pt x="6299" y="3185"/>
                  <a:pt x="6582" y="3376"/>
                  <a:pt x="6737" y="3670"/>
                </a:cubicBezTo>
                <a:cubicBezTo>
                  <a:pt x="6876" y="3940"/>
                  <a:pt x="6904" y="4255"/>
                  <a:pt x="6828" y="4541"/>
                </a:cubicBezTo>
                <a:cubicBezTo>
                  <a:pt x="6745" y="4593"/>
                  <a:pt x="6661" y="4644"/>
                  <a:pt x="6586" y="4708"/>
                </a:cubicBezTo>
                <a:cubicBezTo>
                  <a:pt x="6180" y="5026"/>
                  <a:pt x="5878" y="5507"/>
                  <a:pt x="5778" y="6020"/>
                </a:cubicBezTo>
                <a:cubicBezTo>
                  <a:pt x="5667" y="5897"/>
                  <a:pt x="5552" y="5774"/>
                  <a:pt x="5428" y="5662"/>
                </a:cubicBezTo>
                <a:cubicBezTo>
                  <a:pt x="5094" y="5352"/>
                  <a:pt x="4709" y="5133"/>
                  <a:pt x="4303" y="4943"/>
                </a:cubicBezTo>
                <a:cubicBezTo>
                  <a:pt x="3989" y="4791"/>
                  <a:pt x="3675" y="4644"/>
                  <a:pt x="3357" y="4501"/>
                </a:cubicBezTo>
                <a:cubicBezTo>
                  <a:pt x="3086" y="4096"/>
                  <a:pt x="2959" y="3618"/>
                  <a:pt x="3015" y="3125"/>
                </a:cubicBezTo>
                <a:cubicBezTo>
                  <a:pt x="3019" y="3109"/>
                  <a:pt x="2995" y="3105"/>
                  <a:pt x="2991" y="3121"/>
                </a:cubicBezTo>
                <a:cubicBezTo>
                  <a:pt x="2903" y="3419"/>
                  <a:pt x="2927" y="3734"/>
                  <a:pt x="2999" y="4032"/>
                </a:cubicBezTo>
                <a:cubicBezTo>
                  <a:pt x="3027" y="4151"/>
                  <a:pt x="3066" y="4282"/>
                  <a:pt x="3130" y="4398"/>
                </a:cubicBezTo>
                <a:cubicBezTo>
                  <a:pt x="3078" y="4374"/>
                  <a:pt x="3023" y="4350"/>
                  <a:pt x="2967" y="4326"/>
                </a:cubicBezTo>
                <a:cubicBezTo>
                  <a:pt x="2541" y="4131"/>
                  <a:pt x="2108" y="3952"/>
                  <a:pt x="1682" y="3754"/>
                </a:cubicBezTo>
                <a:cubicBezTo>
                  <a:pt x="1293" y="3571"/>
                  <a:pt x="907" y="3348"/>
                  <a:pt x="613" y="3022"/>
                </a:cubicBezTo>
                <a:cubicBezTo>
                  <a:pt x="474" y="2871"/>
                  <a:pt x="358" y="2696"/>
                  <a:pt x="283" y="2505"/>
                </a:cubicBezTo>
                <a:cubicBezTo>
                  <a:pt x="279" y="2505"/>
                  <a:pt x="279" y="2501"/>
                  <a:pt x="279" y="2501"/>
                </a:cubicBezTo>
                <a:cubicBezTo>
                  <a:pt x="279" y="2497"/>
                  <a:pt x="279" y="2493"/>
                  <a:pt x="279" y="2489"/>
                </a:cubicBezTo>
                <a:cubicBezTo>
                  <a:pt x="279" y="2469"/>
                  <a:pt x="247" y="2469"/>
                  <a:pt x="247" y="2489"/>
                </a:cubicBezTo>
                <a:lnTo>
                  <a:pt x="247" y="2489"/>
                </a:lnTo>
                <a:cubicBezTo>
                  <a:pt x="243" y="2493"/>
                  <a:pt x="239" y="2497"/>
                  <a:pt x="235" y="2501"/>
                </a:cubicBezTo>
                <a:cubicBezTo>
                  <a:pt x="227" y="2501"/>
                  <a:pt x="223" y="2509"/>
                  <a:pt x="219" y="2521"/>
                </a:cubicBezTo>
                <a:cubicBezTo>
                  <a:pt x="203" y="2553"/>
                  <a:pt x="231" y="2628"/>
                  <a:pt x="239" y="2660"/>
                </a:cubicBezTo>
                <a:cubicBezTo>
                  <a:pt x="251" y="2716"/>
                  <a:pt x="267" y="2767"/>
                  <a:pt x="287" y="2815"/>
                </a:cubicBezTo>
                <a:cubicBezTo>
                  <a:pt x="322" y="2907"/>
                  <a:pt x="370" y="2998"/>
                  <a:pt x="426" y="3081"/>
                </a:cubicBezTo>
                <a:cubicBezTo>
                  <a:pt x="271" y="3113"/>
                  <a:pt x="112" y="3038"/>
                  <a:pt x="28" y="2891"/>
                </a:cubicBezTo>
                <a:cubicBezTo>
                  <a:pt x="24" y="2879"/>
                  <a:pt x="0" y="2887"/>
                  <a:pt x="8" y="2899"/>
                </a:cubicBezTo>
                <a:cubicBezTo>
                  <a:pt x="84" y="3109"/>
                  <a:pt x="299" y="3181"/>
                  <a:pt x="501" y="3181"/>
                </a:cubicBezTo>
                <a:cubicBezTo>
                  <a:pt x="525" y="3209"/>
                  <a:pt x="553" y="3237"/>
                  <a:pt x="581" y="3264"/>
                </a:cubicBezTo>
                <a:cubicBezTo>
                  <a:pt x="641" y="3336"/>
                  <a:pt x="704" y="3400"/>
                  <a:pt x="772" y="3463"/>
                </a:cubicBezTo>
                <a:cubicBezTo>
                  <a:pt x="987" y="3670"/>
                  <a:pt x="1229" y="3841"/>
                  <a:pt x="1488" y="3992"/>
                </a:cubicBezTo>
                <a:cubicBezTo>
                  <a:pt x="1368" y="4016"/>
                  <a:pt x="1249" y="4064"/>
                  <a:pt x="1154" y="4111"/>
                </a:cubicBezTo>
                <a:cubicBezTo>
                  <a:pt x="959" y="4215"/>
                  <a:pt x="796" y="4370"/>
                  <a:pt x="688" y="4565"/>
                </a:cubicBezTo>
                <a:cubicBezTo>
                  <a:pt x="660" y="4620"/>
                  <a:pt x="637" y="4680"/>
                  <a:pt x="617" y="4740"/>
                </a:cubicBezTo>
                <a:cubicBezTo>
                  <a:pt x="565" y="4772"/>
                  <a:pt x="513" y="4795"/>
                  <a:pt x="446" y="4803"/>
                </a:cubicBezTo>
                <a:cubicBezTo>
                  <a:pt x="334" y="4811"/>
                  <a:pt x="227" y="4768"/>
                  <a:pt x="148" y="4688"/>
                </a:cubicBezTo>
                <a:cubicBezTo>
                  <a:pt x="132" y="4676"/>
                  <a:pt x="112" y="4692"/>
                  <a:pt x="120" y="4712"/>
                </a:cubicBezTo>
                <a:cubicBezTo>
                  <a:pt x="175" y="4819"/>
                  <a:pt x="283" y="4887"/>
                  <a:pt x="402" y="4895"/>
                </a:cubicBezTo>
                <a:cubicBezTo>
                  <a:pt x="454" y="4899"/>
                  <a:pt x="521" y="4895"/>
                  <a:pt x="581" y="4879"/>
                </a:cubicBezTo>
                <a:cubicBezTo>
                  <a:pt x="557" y="4990"/>
                  <a:pt x="553" y="5102"/>
                  <a:pt x="565" y="5213"/>
                </a:cubicBezTo>
                <a:cubicBezTo>
                  <a:pt x="589" y="5424"/>
                  <a:pt x="668" y="5658"/>
                  <a:pt x="820" y="5813"/>
                </a:cubicBezTo>
                <a:cubicBezTo>
                  <a:pt x="831" y="5821"/>
                  <a:pt x="847" y="5809"/>
                  <a:pt x="839" y="5797"/>
                </a:cubicBezTo>
                <a:cubicBezTo>
                  <a:pt x="828" y="5774"/>
                  <a:pt x="812" y="5754"/>
                  <a:pt x="800" y="5730"/>
                </a:cubicBezTo>
                <a:cubicBezTo>
                  <a:pt x="672" y="5364"/>
                  <a:pt x="708" y="4943"/>
                  <a:pt x="935" y="4620"/>
                </a:cubicBezTo>
                <a:cubicBezTo>
                  <a:pt x="1126" y="4350"/>
                  <a:pt x="1432" y="4175"/>
                  <a:pt x="1758" y="4135"/>
                </a:cubicBezTo>
                <a:cubicBezTo>
                  <a:pt x="2347" y="4434"/>
                  <a:pt x="2979" y="4644"/>
                  <a:pt x="3579" y="4919"/>
                </a:cubicBezTo>
                <a:cubicBezTo>
                  <a:pt x="3989" y="5110"/>
                  <a:pt x="4375" y="5332"/>
                  <a:pt x="4705" y="5623"/>
                </a:cubicBezTo>
                <a:cubicBezTo>
                  <a:pt x="4605" y="5595"/>
                  <a:pt x="4506" y="5579"/>
                  <a:pt x="4410" y="5567"/>
                </a:cubicBezTo>
                <a:cubicBezTo>
                  <a:pt x="4092" y="5527"/>
                  <a:pt x="3758" y="5579"/>
                  <a:pt x="3508" y="5786"/>
                </a:cubicBezTo>
                <a:cubicBezTo>
                  <a:pt x="3492" y="5797"/>
                  <a:pt x="3512" y="5825"/>
                  <a:pt x="3528" y="5813"/>
                </a:cubicBezTo>
                <a:cubicBezTo>
                  <a:pt x="3659" y="5714"/>
                  <a:pt x="3826" y="5694"/>
                  <a:pt x="3985" y="5682"/>
                </a:cubicBezTo>
                <a:cubicBezTo>
                  <a:pt x="4128" y="5674"/>
                  <a:pt x="4275" y="5674"/>
                  <a:pt x="4418" y="5690"/>
                </a:cubicBezTo>
                <a:cubicBezTo>
                  <a:pt x="4597" y="5710"/>
                  <a:pt x="4768" y="5758"/>
                  <a:pt x="4927" y="5833"/>
                </a:cubicBezTo>
                <a:cubicBezTo>
                  <a:pt x="5067" y="5980"/>
                  <a:pt x="5194" y="6139"/>
                  <a:pt x="5305" y="6318"/>
                </a:cubicBezTo>
                <a:cubicBezTo>
                  <a:pt x="5778" y="7074"/>
                  <a:pt x="5930" y="7981"/>
                  <a:pt x="5846" y="8859"/>
                </a:cubicBezTo>
                <a:cubicBezTo>
                  <a:pt x="5822" y="9102"/>
                  <a:pt x="5782" y="9337"/>
                  <a:pt x="5727" y="9571"/>
                </a:cubicBezTo>
                <a:cubicBezTo>
                  <a:pt x="5675" y="9802"/>
                  <a:pt x="5595" y="10029"/>
                  <a:pt x="5548" y="10263"/>
                </a:cubicBezTo>
                <a:cubicBezTo>
                  <a:pt x="5484" y="10597"/>
                  <a:pt x="5512" y="11011"/>
                  <a:pt x="5822" y="11218"/>
                </a:cubicBezTo>
                <a:cubicBezTo>
                  <a:pt x="6097" y="11400"/>
                  <a:pt x="6474" y="11305"/>
                  <a:pt x="6705" y="11098"/>
                </a:cubicBezTo>
                <a:cubicBezTo>
                  <a:pt x="6999" y="10840"/>
                  <a:pt x="7091" y="10426"/>
                  <a:pt x="7126" y="10056"/>
                </a:cubicBezTo>
                <a:cubicBezTo>
                  <a:pt x="7258" y="8812"/>
                  <a:pt x="6876" y="7519"/>
                  <a:pt x="6152" y="6493"/>
                </a:cubicBezTo>
                <a:cubicBezTo>
                  <a:pt x="6212" y="6259"/>
                  <a:pt x="6275" y="6024"/>
                  <a:pt x="6371" y="5797"/>
                </a:cubicBezTo>
                <a:cubicBezTo>
                  <a:pt x="6482" y="5543"/>
                  <a:pt x="6625" y="5300"/>
                  <a:pt x="6820" y="5098"/>
                </a:cubicBezTo>
                <a:cubicBezTo>
                  <a:pt x="6828" y="5090"/>
                  <a:pt x="6836" y="5082"/>
                  <a:pt x="6844" y="5074"/>
                </a:cubicBezTo>
                <a:cubicBezTo>
                  <a:pt x="7015" y="5022"/>
                  <a:pt x="7206" y="5054"/>
                  <a:pt x="7353" y="5161"/>
                </a:cubicBezTo>
                <a:cubicBezTo>
                  <a:pt x="7536" y="5292"/>
                  <a:pt x="7628" y="5519"/>
                  <a:pt x="7631" y="5738"/>
                </a:cubicBezTo>
                <a:cubicBezTo>
                  <a:pt x="7631" y="5754"/>
                  <a:pt x="7651" y="5758"/>
                  <a:pt x="7659" y="5742"/>
                </a:cubicBezTo>
                <a:cubicBezTo>
                  <a:pt x="7739" y="5467"/>
                  <a:pt x="7612" y="5161"/>
                  <a:pt x="7361" y="5018"/>
                </a:cubicBezTo>
                <a:cubicBezTo>
                  <a:pt x="7254" y="4958"/>
                  <a:pt x="7122" y="4931"/>
                  <a:pt x="6999" y="4935"/>
                </a:cubicBezTo>
                <a:cubicBezTo>
                  <a:pt x="7142" y="4815"/>
                  <a:pt x="7305" y="4724"/>
                  <a:pt x="7480" y="4664"/>
                </a:cubicBezTo>
                <a:cubicBezTo>
                  <a:pt x="7779" y="4565"/>
                  <a:pt x="8097" y="4577"/>
                  <a:pt x="8395" y="4636"/>
                </a:cubicBezTo>
                <a:cubicBezTo>
                  <a:pt x="8988" y="4760"/>
                  <a:pt x="9508" y="5074"/>
                  <a:pt x="10081" y="5253"/>
                </a:cubicBezTo>
                <a:cubicBezTo>
                  <a:pt x="10359" y="5340"/>
                  <a:pt x="10654" y="5392"/>
                  <a:pt x="10944" y="5372"/>
                </a:cubicBezTo>
                <a:cubicBezTo>
                  <a:pt x="11151" y="5360"/>
                  <a:pt x="11358" y="5320"/>
                  <a:pt x="11560" y="5265"/>
                </a:cubicBezTo>
                <a:cubicBezTo>
                  <a:pt x="11608" y="5277"/>
                  <a:pt x="11656" y="5292"/>
                  <a:pt x="11700" y="5320"/>
                </a:cubicBezTo>
                <a:cubicBezTo>
                  <a:pt x="11795" y="5376"/>
                  <a:pt x="11871" y="5459"/>
                  <a:pt x="11914" y="5559"/>
                </a:cubicBezTo>
                <a:cubicBezTo>
                  <a:pt x="12010" y="5774"/>
                  <a:pt x="11946" y="6020"/>
                  <a:pt x="11803" y="6199"/>
                </a:cubicBezTo>
                <a:cubicBezTo>
                  <a:pt x="11787" y="6219"/>
                  <a:pt x="11811" y="6243"/>
                  <a:pt x="11835" y="6227"/>
                </a:cubicBezTo>
                <a:cubicBezTo>
                  <a:pt x="12010" y="6088"/>
                  <a:pt x="12038" y="5801"/>
                  <a:pt x="12006" y="5595"/>
                </a:cubicBezTo>
                <a:cubicBezTo>
                  <a:pt x="11990" y="5483"/>
                  <a:pt x="11954" y="5376"/>
                  <a:pt x="11883" y="5285"/>
                </a:cubicBezTo>
                <a:cubicBezTo>
                  <a:pt x="11863" y="5257"/>
                  <a:pt x="11831" y="5221"/>
                  <a:pt x="11795" y="5193"/>
                </a:cubicBezTo>
                <a:cubicBezTo>
                  <a:pt x="11799" y="5193"/>
                  <a:pt x="11803" y="5193"/>
                  <a:pt x="11807" y="5189"/>
                </a:cubicBezTo>
                <a:cubicBezTo>
                  <a:pt x="12077" y="5098"/>
                  <a:pt x="12320" y="4958"/>
                  <a:pt x="12487" y="4720"/>
                </a:cubicBezTo>
                <a:cubicBezTo>
                  <a:pt x="12515" y="4676"/>
                  <a:pt x="12543" y="4628"/>
                  <a:pt x="12566" y="4577"/>
                </a:cubicBezTo>
                <a:cubicBezTo>
                  <a:pt x="12765" y="4545"/>
                  <a:pt x="12948" y="4672"/>
                  <a:pt x="12964" y="4887"/>
                </a:cubicBezTo>
                <a:cubicBezTo>
                  <a:pt x="12968" y="4903"/>
                  <a:pt x="12988" y="4903"/>
                  <a:pt x="12988" y="4887"/>
                </a:cubicBezTo>
                <a:cubicBezTo>
                  <a:pt x="12992" y="4660"/>
                  <a:pt x="12813" y="4525"/>
                  <a:pt x="12618" y="4457"/>
                </a:cubicBezTo>
              </a:path>
            </a:pathLst>
          </a:custGeom>
          <a:solidFill>
            <a:schemeClr val="accent1"/>
          </a:solidFill>
          <a:ln>
            <a:noFill/>
          </a:ln>
        </p:spPr>
        <p:txBody>
          <a:bodyPr anchorCtr="0" anchor="ctr" bIns="121875" lIns="243750" spcFirstLastPara="1" rIns="243750"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2287" name="Google Shape;2287;p107"/>
          <p:cNvSpPr/>
          <p:nvPr/>
        </p:nvSpPr>
        <p:spPr>
          <a:xfrm>
            <a:off x="3851576" y="3826649"/>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a:ea typeface="Lato"/>
                <a:cs typeface="Lato"/>
                <a:sym typeface="Lato"/>
              </a:rPr>
              <a:t>Title here</a:t>
            </a:r>
            <a:endParaRPr b="1" sz="1400">
              <a:solidFill>
                <a:schemeClr val="lt1"/>
              </a:solidFill>
              <a:latin typeface="Lato"/>
              <a:ea typeface="Lato"/>
              <a:cs typeface="Lato"/>
              <a:sym typeface="Lato"/>
            </a:endParaRPr>
          </a:p>
        </p:txBody>
      </p:sp>
      <p:grpSp>
        <p:nvGrpSpPr>
          <p:cNvPr id="2288" name="Google Shape;2288;p107"/>
          <p:cNvGrpSpPr/>
          <p:nvPr/>
        </p:nvGrpSpPr>
        <p:grpSpPr>
          <a:xfrm>
            <a:off x="7403785" y="1733073"/>
            <a:ext cx="4059392" cy="4515088"/>
            <a:chOff x="7403785" y="1733073"/>
            <a:chExt cx="4059392" cy="4515088"/>
          </a:xfrm>
        </p:grpSpPr>
        <p:sp>
          <p:nvSpPr>
            <p:cNvPr id="2289" name="Google Shape;2289;p107"/>
            <p:cNvSpPr/>
            <p:nvPr/>
          </p:nvSpPr>
          <p:spPr>
            <a:xfrm rot="5400000">
              <a:off x="6869065" y="2356917"/>
              <a:ext cx="4425964" cy="3356524"/>
            </a:xfrm>
            <a:custGeom>
              <a:rect b="b" l="l" r="r" t="t"/>
              <a:pathLst>
                <a:path extrusionOk="0" h="11401" w="12993">
                  <a:moveTo>
                    <a:pt x="12618" y="4457"/>
                  </a:moveTo>
                  <a:lnTo>
                    <a:pt x="12618" y="4457"/>
                  </a:lnTo>
                  <a:cubicBezTo>
                    <a:pt x="12662" y="4338"/>
                    <a:pt x="12686" y="4211"/>
                    <a:pt x="12686" y="4080"/>
                  </a:cubicBezTo>
                  <a:cubicBezTo>
                    <a:pt x="12698" y="3948"/>
                    <a:pt x="12690" y="3805"/>
                    <a:pt x="12662" y="3678"/>
                  </a:cubicBezTo>
                  <a:cubicBezTo>
                    <a:pt x="12658" y="3642"/>
                    <a:pt x="12650" y="3610"/>
                    <a:pt x="12642" y="3575"/>
                  </a:cubicBezTo>
                  <a:cubicBezTo>
                    <a:pt x="12634" y="3551"/>
                    <a:pt x="12602" y="3563"/>
                    <a:pt x="12606" y="3587"/>
                  </a:cubicBezTo>
                  <a:cubicBezTo>
                    <a:pt x="12610" y="3606"/>
                    <a:pt x="12614" y="3630"/>
                    <a:pt x="12618" y="3654"/>
                  </a:cubicBezTo>
                  <a:cubicBezTo>
                    <a:pt x="12622" y="3690"/>
                    <a:pt x="12630" y="3722"/>
                    <a:pt x="12634" y="3757"/>
                  </a:cubicBezTo>
                  <a:cubicBezTo>
                    <a:pt x="12670" y="4251"/>
                    <a:pt x="12384" y="4752"/>
                    <a:pt x="11918" y="4946"/>
                  </a:cubicBezTo>
                  <a:cubicBezTo>
                    <a:pt x="11612" y="5074"/>
                    <a:pt x="11258" y="5102"/>
                    <a:pt x="10928" y="5098"/>
                  </a:cubicBezTo>
                  <a:cubicBezTo>
                    <a:pt x="10594" y="5090"/>
                    <a:pt x="10260" y="5034"/>
                    <a:pt x="9942" y="4927"/>
                  </a:cubicBezTo>
                  <a:cubicBezTo>
                    <a:pt x="9691" y="4843"/>
                    <a:pt x="9457" y="4724"/>
                    <a:pt x="9222" y="4608"/>
                  </a:cubicBezTo>
                  <a:cubicBezTo>
                    <a:pt x="9361" y="4529"/>
                    <a:pt x="9457" y="4390"/>
                    <a:pt x="9465" y="4223"/>
                  </a:cubicBezTo>
                  <a:cubicBezTo>
                    <a:pt x="9469" y="4036"/>
                    <a:pt x="9349" y="3801"/>
                    <a:pt x="9147" y="3773"/>
                  </a:cubicBezTo>
                  <a:lnTo>
                    <a:pt x="9147" y="3773"/>
                  </a:lnTo>
                  <a:lnTo>
                    <a:pt x="9147" y="3773"/>
                  </a:lnTo>
                  <a:lnTo>
                    <a:pt x="9143" y="3773"/>
                  </a:lnTo>
                  <a:cubicBezTo>
                    <a:pt x="9123" y="3773"/>
                    <a:pt x="9119" y="3805"/>
                    <a:pt x="9139" y="3805"/>
                  </a:cubicBezTo>
                  <a:cubicBezTo>
                    <a:pt x="9345" y="3845"/>
                    <a:pt x="9437" y="4072"/>
                    <a:pt x="9357" y="4259"/>
                  </a:cubicBezTo>
                  <a:cubicBezTo>
                    <a:pt x="9298" y="4402"/>
                    <a:pt x="9178" y="4481"/>
                    <a:pt x="9039" y="4521"/>
                  </a:cubicBezTo>
                  <a:cubicBezTo>
                    <a:pt x="8765" y="4390"/>
                    <a:pt x="8486" y="4278"/>
                    <a:pt x="8172" y="4251"/>
                  </a:cubicBezTo>
                  <a:cubicBezTo>
                    <a:pt x="7874" y="4219"/>
                    <a:pt x="7568" y="4255"/>
                    <a:pt x="7278" y="4342"/>
                  </a:cubicBezTo>
                  <a:cubicBezTo>
                    <a:pt x="7278" y="3936"/>
                    <a:pt x="7103" y="3547"/>
                    <a:pt x="6808" y="3272"/>
                  </a:cubicBezTo>
                  <a:cubicBezTo>
                    <a:pt x="6836" y="3034"/>
                    <a:pt x="7023" y="2823"/>
                    <a:pt x="7170" y="2648"/>
                  </a:cubicBezTo>
                  <a:cubicBezTo>
                    <a:pt x="7325" y="2465"/>
                    <a:pt x="7480" y="2290"/>
                    <a:pt x="7612" y="2091"/>
                  </a:cubicBezTo>
                  <a:cubicBezTo>
                    <a:pt x="7639" y="2075"/>
                    <a:pt x="7667" y="2059"/>
                    <a:pt x="7699" y="2052"/>
                  </a:cubicBezTo>
                  <a:cubicBezTo>
                    <a:pt x="7810" y="2020"/>
                    <a:pt x="7934" y="2063"/>
                    <a:pt x="8033" y="2115"/>
                  </a:cubicBezTo>
                  <a:cubicBezTo>
                    <a:pt x="8224" y="2215"/>
                    <a:pt x="8359" y="2421"/>
                    <a:pt x="8248" y="2632"/>
                  </a:cubicBezTo>
                  <a:cubicBezTo>
                    <a:pt x="8244" y="2640"/>
                    <a:pt x="8248" y="2644"/>
                    <a:pt x="8252" y="2648"/>
                  </a:cubicBezTo>
                  <a:lnTo>
                    <a:pt x="8252" y="2648"/>
                  </a:lnTo>
                  <a:cubicBezTo>
                    <a:pt x="8240" y="2668"/>
                    <a:pt x="8268" y="2684"/>
                    <a:pt x="8284" y="2668"/>
                  </a:cubicBezTo>
                  <a:cubicBezTo>
                    <a:pt x="8435" y="2465"/>
                    <a:pt x="8355" y="2171"/>
                    <a:pt x="8156" y="2032"/>
                  </a:cubicBezTo>
                  <a:cubicBezTo>
                    <a:pt x="8053" y="1960"/>
                    <a:pt x="7926" y="1924"/>
                    <a:pt x="7799" y="1924"/>
                  </a:cubicBezTo>
                  <a:cubicBezTo>
                    <a:pt x="7771" y="1924"/>
                    <a:pt x="7739" y="1924"/>
                    <a:pt x="7707" y="1928"/>
                  </a:cubicBezTo>
                  <a:cubicBezTo>
                    <a:pt x="7926" y="1507"/>
                    <a:pt x="7958" y="998"/>
                    <a:pt x="7727" y="572"/>
                  </a:cubicBezTo>
                  <a:cubicBezTo>
                    <a:pt x="7791" y="465"/>
                    <a:pt x="7791" y="334"/>
                    <a:pt x="7751" y="218"/>
                  </a:cubicBezTo>
                  <a:cubicBezTo>
                    <a:pt x="7739" y="179"/>
                    <a:pt x="7719" y="139"/>
                    <a:pt x="7695" y="103"/>
                  </a:cubicBezTo>
                  <a:cubicBezTo>
                    <a:pt x="7683" y="87"/>
                    <a:pt x="7655" y="103"/>
                    <a:pt x="7667" y="119"/>
                  </a:cubicBezTo>
                  <a:cubicBezTo>
                    <a:pt x="7679" y="135"/>
                    <a:pt x="7691" y="155"/>
                    <a:pt x="7699" y="171"/>
                  </a:cubicBezTo>
                  <a:cubicBezTo>
                    <a:pt x="7747" y="274"/>
                    <a:pt x="7743" y="393"/>
                    <a:pt x="7683" y="493"/>
                  </a:cubicBezTo>
                  <a:cubicBezTo>
                    <a:pt x="7544" y="278"/>
                    <a:pt x="7349" y="107"/>
                    <a:pt x="7115" y="8"/>
                  </a:cubicBezTo>
                  <a:cubicBezTo>
                    <a:pt x="7103" y="0"/>
                    <a:pt x="7091" y="12"/>
                    <a:pt x="7091" y="20"/>
                  </a:cubicBezTo>
                  <a:cubicBezTo>
                    <a:pt x="7079" y="27"/>
                    <a:pt x="7071" y="43"/>
                    <a:pt x="7087" y="55"/>
                  </a:cubicBezTo>
                  <a:cubicBezTo>
                    <a:pt x="7544" y="290"/>
                    <a:pt x="7799" y="791"/>
                    <a:pt x="7715" y="1300"/>
                  </a:cubicBezTo>
                  <a:cubicBezTo>
                    <a:pt x="7624" y="1849"/>
                    <a:pt x="7150" y="2127"/>
                    <a:pt x="6812" y="2517"/>
                  </a:cubicBezTo>
                  <a:cubicBezTo>
                    <a:pt x="6677" y="2672"/>
                    <a:pt x="6558" y="2855"/>
                    <a:pt x="6518" y="3058"/>
                  </a:cubicBezTo>
                  <a:cubicBezTo>
                    <a:pt x="6216" y="2891"/>
                    <a:pt x="5878" y="2787"/>
                    <a:pt x="5564" y="2644"/>
                  </a:cubicBezTo>
                  <a:cubicBezTo>
                    <a:pt x="5500" y="2616"/>
                    <a:pt x="5436" y="2584"/>
                    <a:pt x="5373" y="2553"/>
                  </a:cubicBezTo>
                  <a:cubicBezTo>
                    <a:pt x="5222" y="2382"/>
                    <a:pt x="5110" y="2163"/>
                    <a:pt x="5098" y="1936"/>
                  </a:cubicBezTo>
                  <a:cubicBezTo>
                    <a:pt x="5082" y="1618"/>
                    <a:pt x="5381" y="1447"/>
                    <a:pt x="5659" y="1431"/>
                  </a:cubicBezTo>
                  <a:cubicBezTo>
                    <a:pt x="5671" y="1431"/>
                    <a:pt x="5675" y="1411"/>
                    <a:pt x="5663" y="1407"/>
                  </a:cubicBezTo>
                  <a:cubicBezTo>
                    <a:pt x="5385" y="1344"/>
                    <a:pt x="5094" y="1503"/>
                    <a:pt x="5011" y="1781"/>
                  </a:cubicBezTo>
                  <a:cubicBezTo>
                    <a:pt x="4955" y="1964"/>
                    <a:pt x="4975" y="2215"/>
                    <a:pt x="5079" y="2398"/>
                  </a:cubicBezTo>
                  <a:cubicBezTo>
                    <a:pt x="4943" y="2322"/>
                    <a:pt x="4812" y="2234"/>
                    <a:pt x="4689" y="2139"/>
                  </a:cubicBezTo>
                  <a:cubicBezTo>
                    <a:pt x="4458" y="1960"/>
                    <a:pt x="4231" y="1737"/>
                    <a:pt x="4112" y="1471"/>
                  </a:cubicBezTo>
                  <a:cubicBezTo>
                    <a:pt x="4080" y="1376"/>
                    <a:pt x="4057" y="1276"/>
                    <a:pt x="4041" y="1173"/>
                  </a:cubicBezTo>
                  <a:cubicBezTo>
                    <a:pt x="4041" y="1157"/>
                    <a:pt x="4017" y="1161"/>
                    <a:pt x="4017" y="1173"/>
                  </a:cubicBezTo>
                  <a:cubicBezTo>
                    <a:pt x="4017" y="1177"/>
                    <a:pt x="4017" y="1181"/>
                    <a:pt x="4017" y="1181"/>
                  </a:cubicBezTo>
                  <a:cubicBezTo>
                    <a:pt x="4017" y="1185"/>
                    <a:pt x="4017" y="1185"/>
                    <a:pt x="4017" y="1185"/>
                  </a:cubicBezTo>
                  <a:cubicBezTo>
                    <a:pt x="4017" y="1220"/>
                    <a:pt x="4021" y="1256"/>
                    <a:pt x="4029" y="1292"/>
                  </a:cubicBezTo>
                  <a:cubicBezTo>
                    <a:pt x="4064" y="1574"/>
                    <a:pt x="4204" y="1829"/>
                    <a:pt x="4395" y="2044"/>
                  </a:cubicBezTo>
                  <a:cubicBezTo>
                    <a:pt x="4275" y="2028"/>
                    <a:pt x="4148" y="2056"/>
                    <a:pt x="4033" y="2091"/>
                  </a:cubicBezTo>
                  <a:cubicBezTo>
                    <a:pt x="3901" y="2131"/>
                    <a:pt x="3762" y="2183"/>
                    <a:pt x="3619" y="2167"/>
                  </a:cubicBezTo>
                  <a:cubicBezTo>
                    <a:pt x="3480" y="2151"/>
                    <a:pt x="3369" y="2067"/>
                    <a:pt x="3333" y="1932"/>
                  </a:cubicBezTo>
                  <a:cubicBezTo>
                    <a:pt x="3329" y="1920"/>
                    <a:pt x="3313" y="1920"/>
                    <a:pt x="3313" y="1932"/>
                  </a:cubicBezTo>
                  <a:cubicBezTo>
                    <a:pt x="3313" y="1940"/>
                    <a:pt x="3313" y="1944"/>
                    <a:pt x="3313" y="1952"/>
                  </a:cubicBezTo>
                  <a:cubicBezTo>
                    <a:pt x="3293" y="2012"/>
                    <a:pt x="3361" y="2079"/>
                    <a:pt x="3404" y="2119"/>
                  </a:cubicBezTo>
                  <a:cubicBezTo>
                    <a:pt x="3488" y="2191"/>
                    <a:pt x="3599" y="2234"/>
                    <a:pt x="3711" y="2246"/>
                  </a:cubicBezTo>
                  <a:cubicBezTo>
                    <a:pt x="3842" y="2262"/>
                    <a:pt x="3977" y="2238"/>
                    <a:pt x="4108" y="2207"/>
                  </a:cubicBezTo>
                  <a:cubicBezTo>
                    <a:pt x="4235" y="2171"/>
                    <a:pt x="4375" y="2127"/>
                    <a:pt x="4506" y="2167"/>
                  </a:cubicBezTo>
                  <a:cubicBezTo>
                    <a:pt x="4693" y="2346"/>
                    <a:pt x="4908" y="2501"/>
                    <a:pt x="5122" y="2620"/>
                  </a:cubicBezTo>
                  <a:cubicBezTo>
                    <a:pt x="5409" y="2779"/>
                    <a:pt x="5715" y="2895"/>
                    <a:pt x="6009" y="3038"/>
                  </a:cubicBezTo>
                  <a:cubicBezTo>
                    <a:pt x="6299" y="3185"/>
                    <a:pt x="6582" y="3376"/>
                    <a:pt x="6737" y="3670"/>
                  </a:cubicBezTo>
                  <a:cubicBezTo>
                    <a:pt x="6876" y="3940"/>
                    <a:pt x="6904" y="4255"/>
                    <a:pt x="6828" y="4541"/>
                  </a:cubicBezTo>
                  <a:cubicBezTo>
                    <a:pt x="6745" y="4593"/>
                    <a:pt x="6661" y="4644"/>
                    <a:pt x="6586" y="4708"/>
                  </a:cubicBezTo>
                  <a:cubicBezTo>
                    <a:pt x="6180" y="5026"/>
                    <a:pt x="5878" y="5507"/>
                    <a:pt x="5778" y="6020"/>
                  </a:cubicBezTo>
                  <a:cubicBezTo>
                    <a:pt x="5667" y="5897"/>
                    <a:pt x="5552" y="5774"/>
                    <a:pt x="5428" y="5662"/>
                  </a:cubicBezTo>
                  <a:cubicBezTo>
                    <a:pt x="5094" y="5352"/>
                    <a:pt x="4709" y="5133"/>
                    <a:pt x="4303" y="4943"/>
                  </a:cubicBezTo>
                  <a:cubicBezTo>
                    <a:pt x="3989" y="4791"/>
                    <a:pt x="3675" y="4644"/>
                    <a:pt x="3357" y="4501"/>
                  </a:cubicBezTo>
                  <a:cubicBezTo>
                    <a:pt x="3086" y="4096"/>
                    <a:pt x="2959" y="3618"/>
                    <a:pt x="3015" y="3125"/>
                  </a:cubicBezTo>
                  <a:cubicBezTo>
                    <a:pt x="3019" y="3109"/>
                    <a:pt x="2995" y="3105"/>
                    <a:pt x="2991" y="3121"/>
                  </a:cubicBezTo>
                  <a:cubicBezTo>
                    <a:pt x="2903" y="3419"/>
                    <a:pt x="2927" y="3734"/>
                    <a:pt x="2999" y="4032"/>
                  </a:cubicBezTo>
                  <a:cubicBezTo>
                    <a:pt x="3027" y="4151"/>
                    <a:pt x="3066" y="4282"/>
                    <a:pt x="3130" y="4398"/>
                  </a:cubicBezTo>
                  <a:cubicBezTo>
                    <a:pt x="3078" y="4374"/>
                    <a:pt x="3023" y="4350"/>
                    <a:pt x="2967" y="4326"/>
                  </a:cubicBezTo>
                  <a:cubicBezTo>
                    <a:pt x="2541" y="4131"/>
                    <a:pt x="2108" y="3952"/>
                    <a:pt x="1682" y="3754"/>
                  </a:cubicBezTo>
                  <a:cubicBezTo>
                    <a:pt x="1293" y="3571"/>
                    <a:pt x="907" y="3348"/>
                    <a:pt x="613" y="3022"/>
                  </a:cubicBezTo>
                  <a:cubicBezTo>
                    <a:pt x="474" y="2871"/>
                    <a:pt x="358" y="2696"/>
                    <a:pt x="283" y="2505"/>
                  </a:cubicBezTo>
                  <a:cubicBezTo>
                    <a:pt x="279" y="2505"/>
                    <a:pt x="279" y="2501"/>
                    <a:pt x="279" y="2501"/>
                  </a:cubicBezTo>
                  <a:cubicBezTo>
                    <a:pt x="279" y="2497"/>
                    <a:pt x="279" y="2493"/>
                    <a:pt x="279" y="2489"/>
                  </a:cubicBezTo>
                  <a:cubicBezTo>
                    <a:pt x="279" y="2469"/>
                    <a:pt x="247" y="2469"/>
                    <a:pt x="247" y="2489"/>
                  </a:cubicBezTo>
                  <a:lnTo>
                    <a:pt x="247" y="2489"/>
                  </a:lnTo>
                  <a:cubicBezTo>
                    <a:pt x="243" y="2493"/>
                    <a:pt x="239" y="2497"/>
                    <a:pt x="235" y="2501"/>
                  </a:cubicBezTo>
                  <a:cubicBezTo>
                    <a:pt x="227" y="2501"/>
                    <a:pt x="223" y="2509"/>
                    <a:pt x="219" y="2521"/>
                  </a:cubicBezTo>
                  <a:cubicBezTo>
                    <a:pt x="203" y="2553"/>
                    <a:pt x="231" y="2628"/>
                    <a:pt x="239" y="2660"/>
                  </a:cubicBezTo>
                  <a:cubicBezTo>
                    <a:pt x="251" y="2716"/>
                    <a:pt x="267" y="2767"/>
                    <a:pt x="287" y="2815"/>
                  </a:cubicBezTo>
                  <a:cubicBezTo>
                    <a:pt x="322" y="2907"/>
                    <a:pt x="370" y="2998"/>
                    <a:pt x="426" y="3081"/>
                  </a:cubicBezTo>
                  <a:cubicBezTo>
                    <a:pt x="271" y="3113"/>
                    <a:pt x="112" y="3038"/>
                    <a:pt x="28" y="2891"/>
                  </a:cubicBezTo>
                  <a:cubicBezTo>
                    <a:pt x="24" y="2879"/>
                    <a:pt x="0" y="2887"/>
                    <a:pt x="8" y="2899"/>
                  </a:cubicBezTo>
                  <a:cubicBezTo>
                    <a:pt x="84" y="3109"/>
                    <a:pt x="299" y="3181"/>
                    <a:pt x="501" y="3181"/>
                  </a:cubicBezTo>
                  <a:cubicBezTo>
                    <a:pt x="525" y="3209"/>
                    <a:pt x="553" y="3237"/>
                    <a:pt x="581" y="3264"/>
                  </a:cubicBezTo>
                  <a:cubicBezTo>
                    <a:pt x="641" y="3336"/>
                    <a:pt x="704" y="3400"/>
                    <a:pt x="772" y="3463"/>
                  </a:cubicBezTo>
                  <a:cubicBezTo>
                    <a:pt x="987" y="3670"/>
                    <a:pt x="1229" y="3841"/>
                    <a:pt x="1488" y="3992"/>
                  </a:cubicBezTo>
                  <a:cubicBezTo>
                    <a:pt x="1368" y="4016"/>
                    <a:pt x="1249" y="4064"/>
                    <a:pt x="1154" y="4111"/>
                  </a:cubicBezTo>
                  <a:cubicBezTo>
                    <a:pt x="959" y="4215"/>
                    <a:pt x="796" y="4370"/>
                    <a:pt x="688" y="4565"/>
                  </a:cubicBezTo>
                  <a:cubicBezTo>
                    <a:pt x="660" y="4620"/>
                    <a:pt x="637" y="4680"/>
                    <a:pt x="617" y="4740"/>
                  </a:cubicBezTo>
                  <a:cubicBezTo>
                    <a:pt x="565" y="4772"/>
                    <a:pt x="513" y="4795"/>
                    <a:pt x="446" y="4803"/>
                  </a:cubicBezTo>
                  <a:cubicBezTo>
                    <a:pt x="334" y="4811"/>
                    <a:pt x="227" y="4768"/>
                    <a:pt x="148" y="4688"/>
                  </a:cubicBezTo>
                  <a:cubicBezTo>
                    <a:pt x="132" y="4676"/>
                    <a:pt x="112" y="4692"/>
                    <a:pt x="120" y="4712"/>
                  </a:cubicBezTo>
                  <a:cubicBezTo>
                    <a:pt x="175" y="4819"/>
                    <a:pt x="283" y="4887"/>
                    <a:pt x="402" y="4895"/>
                  </a:cubicBezTo>
                  <a:cubicBezTo>
                    <a:pt x="454" y="4899"/>
                    <a:pt x="521" y="4895"/>
                    <a:pt x="581" y="4879"/>
                  </a:cubicBezTo>
                  <a:cubicBezTo>
                    <a:pt x="557" y="4990"/>
                    <a:pt x="553" y="5102"/>
                    <a:pt x="565" y="5213"/>
                  </a:cubicBezTo>
                  <a:cubicBezTo>
                    <a:pt x="589" y="5424"/>
                    <a:pt x="668" y="5658"/>
                    <a:pt x="820" y="5813"/>
                  </a:cubicBezTo>
                  <a:cubicBezTo>
                    <a:pt x="831" y="5821"/>
                    <a:pt x="847" y="5809"/>
                    <a:pt x="839" y="5797"/>
                  </a:cubicBezTo>
                  <a:cubicBezTo>
                    <a:pt x="828" y="5774"/>
                    <a:pt x="812" y="5754"/>
                    <a:pt x="800" y="5730"/>
                  </a:cubicBezTo>
                  <a:cubicBezTo>
                    <a:pt x="672" y="5364"/>
                    <a:pt x="708" y="4943"/>
                    <a:pt x="935" y="4620"/>
                  </a:cubicBezTo>
                  <a:cubicBezTo>
                    <a:pt x="1126" y="4350"/>
                    <a:pt x="1432" y="4175"/>
                    <a:pt x="1758" y="4135"/>
                  </a:cubicBezTo>
                  <a:cubicBezTo>
                    <a:pt x="2347" y="4434"/>
                    <a:pt x="2979" y="4644"/>
                    <a:pt x="3579" y="4919"/>
                  </a:cubicBezTo>
                  <a:cubicBezTo>
                    <a:pt x="3989" y="5110"/>
                    <a:pt x="4375" y="5332"/>
                    <a:pt x="4705" y="5623"/>
                  </a:cubicBezTo>
                  <a:cubicBezTo>
                    <a:pt x="4605" y="5595"/>
                    <a:pt x="4506" y="5579"/>
                    <a:pt x="4410" y="5567"/>
                  </a:cubicBezTo>
                  <a:cubicBezTo>
                    <a:pt x="4092" y="5527"/>
                    <a:pt x="3758" y="5579"/>
                    <a:pt x="3508" y="5786"/>
                  </a:cubicBezTo>
                  <a:cubicBezTo>
                    <a:pt x="3492" y="5797"/>
                    <a:pt x="3512" y="5825"/>
                    <a:pt x="3528" y="5813"/>
                  </a:cubicBezTo>
                  <a:cubicBezTo>
                    <a:pt x="3659" y="5714"/>
                    <a:pt x="3826" y="5694"/>
                    <a:pt x="3985" y="5682"/>
                  </a:cubicBezTo>
                  <a:cubicBezTo>
                    <a:pt x="4128" y="5674"/>
                    <a:pt x="4275" y="5674"/>
                    <a:pt x="4418" y="5690"/>
                  </a:cubicBezTo>
                  <a:cubicBezTo>
                    <a:pt x="4597" y="5710"/>
                    <a:pt x="4768" y="5758"/>
                    <a:pt x="4927" y="5833"/>
                  </a:cubicBezTo>
                  <a:cubicBezTo>
                    <a:pt x="5067" y="5980"/>
                    <a:pt x="5194" y="6139"/>
                    <a:pt x="5305" y="6318"/>
                  </a:cubicBezTo>
                  <a:cubicBezTo>
                    <a:pt x="5778" y="7074"/>
                    <a:pt x="5930" y="7981"/>
                    <a:pt x="5846" y="8859"/>
                  </a:cubicBezTo>
                  <a:cubicBezTo>
                    <a:pt x="5822" y="9102"/>
                    <a:pt x="5782" y="9337"/>
                    <a:pt x="5727" y="9571"/>
                  </a:cubicBezTo>
                  <a:cubicBezTo>
                    <a:pt x="5675" y="9802"/>
                    <a:pt x="5595" y="10029"/>
                    <a:pt x="5548" y="10263"/>
                  </a:cubicBezTo>
                  <a:cubicBezTo>
                    <a:pt x="5484" y="10597"/>
                    <a:pt x="5512" y="11011"/>
                    <a:pt x="5822" y="11218"/>
                  </a:cubicBezTo>
                  <a:cubicBezTo>
                    <a:pt x="6097" y="11400"/>
                    <a:pt x="6474" y="11305"/>
                    <a:pt x="6705" y="11098"/>
                  </a:cubicBezTo>
                  <a:cubicBezTo>
                    <a:pt x="6999" y="10840"/>
                    <a:pt x="7091" y="10426"/>
                    <a:pt x="7126" y="10056"/>
                  </a:cubicBezTo>
                  <a:cubicBezTo>
                    <a:pt x="7258" y="8812"/>
                    <a:pt x="6876" y="7519"/>
                    <a:pt x="6152" y="6493"/>
                  </a:cubicBezTo>
                  <a:cubicBezTo>
                    <a:pt x="6212" y="6259"/>
                    <a:pt x="6275" y="6024"/>
                    <a:pt x="6371" y="5797"/>
                  </a:cubicBezTo>
                  <a:cubicBezTo>
                    <a:pt x="6482" y="5543"/>
                    <a:pt x="6625" y="5300"/>
                    <a:pt x="6820" y="5098"/>
                  </a:cubicBezTo>
                  <a:cubicBezTo>
                    <a:pt x="6828" y="5090"/>
                    <a:pt x="6836" y="5082"/>
                    <a:pt x="6844" y="5074"/>
                  </a:cubicBezTo>
                  <a:cubicBezTo>
                    <a:pt x="7015" y="5022"/>
                    <a:pt x="7206" y="5054"/>
                    <a:pt x="7353" y="5161"/>
                  </a:cubicBezTo>
                  <a:cubicBezTo>
                    <a:pt x="7536" y="5292"/>
                    <a:pt x="7628" y="5519"/>
                    <a:pt x="7631" y="5738"/>
                  </a:cubicBezTo>
                  <a:cubicBezTo>
                    <a:pt x="7631" y="5754"/>
                    <a:pt x="7651" y="5758"/>
                    <a:pt x="7659" y="5742"/>
                  </a:cubicBezTo>
                  <a:cubicBezTo>
                    <a:pt x="7739" y="5467"/>
                    <a:pt x="7612" y="5161"/>
                    <a:pt x="7361" y="5018"/>
                  </a:cubicBezTo>
                  <a:cubicBezTo>
                    <a:pt x="7254" y="4958"/>
                    <a:pt x="7122" y="4931"/>
                    <a:pt x="6999" y="4935"/>
                  </a:cubicBezTo>
                  <a:cubicBezTo>
                    <a:pt x="7142" y="4815"/>
                    <a:pt x="7305" y="4724"/>
                    <a:pt x="7480" y="4664"/>
                  </a:cubicBezTo>
                  <a:cubicBezTo>
                    <a:pt x="7779" y="4565"/>
                    <a:pt x="8097" y="4577"/>
                    <a:pt x="8395" y="4636"/>
                  </a:cubicBezTo>
                  <a:cubicBezTo>
                    <a:pt x="8988" y="4760"/>
                    <a:pt x="9508" y="5074"/>
                    <a:pt x="10081" y="5253"/>
                  </a:cubicBezTo>
                  <a:cubicBezTo>
                    <a:pt x="10359" y="5340"/>
                    <a:pt x="10654" y="5392"/>
                    <a:pt x="10944" y="5372"/>
                  </a:cubicBezTo>
                  <a:cubicBezTo>
                    <a:pt x="11151" y="5360"/>
                    <a:pt x="11358" y="5320"/>
                    <a:pt x="11560" y="5265"/>
                  </a:cubicBezTo>
                  <a:cubicBezTo>
                    <a:pt x="11608" y="5277"/>
                    <a:pt x="11656" y="5292"/>
                    <a:pt x="11700" y="5320"/>
                  </a:cubicBezTo>
                  <a:cubicBezTo>
                    <a:pt x="11795" y="5376"/>
                    <a:pt x="11871" y="5459"/>
                    <a:pt x="11914" y="5559"/>
                  </a:cubicBezTo>
                  <a:cubicBezTo>
                    <a:pt x="12010" y="5774"/>
                    <a:pt x="11946" y="6020"/>
                    <a:pt x="11803" y="6199"/>
                  </a:cubicBezTo>
                  <a:cubicBezTo>
                    <a:pt x="11787" y="6219"/>
                    <a:pt x="11811" y="6243"/>
                    <a:pt x="11835" y="6227"/>
                  </a:cubicBezTo>
                  <a:cubicBezTo>
                    <a:pt x="12010" y="6088"/>
                    <a:pt x="12038" y="5801"/>
                    <a:pt x="12006" y="5595"/>
                  </a:cubicBezTo>
                  <a:cubicBezTo>
                    <a:pt x="11990" y="5483"/>
                    <a:pt x="11954" y="5376"/>
                    <a:pt x="11883" y="5285"/>
                  </a:cubicBezTo>
                  <a:cubicBezTo>
                    <a:pt x="11863" y="5257"/>
                    <a:pt x="11831" y="5221"/>
                    <a:pt x="11795" y="5193"/>
                  </a:cubicBezTo>
                  <a:cubicBezTo>
                    <a:pt x="11799" y="5193"/>
                    <a:pt x="11803" y="5193"/>
                    <a:pt x="11807" y="5189"/>
                  </a:cubicBezTo>
                  <a:cubicBezTo>
                    <a:pt x="12077" y="5098"/>
                    <a:pt x="12320" y="4958"/>
                    <a:pt x="12487" y="4720"/>
                  </a:cubicBezTo>
                  <a:cubicBezTo>
                    <a:pt x="12515" y="4676"/>
                    <a:pt x="12543" y="4628"/>
                    <a:pt x="12566" y="4577"/>
                  </a:cubicBezTo>
                  <a:cubicBezTo>
                    <a:pt x="12765" y="4545"/>
                    <a:pt x="12948" y="4672"/>
                    <a:pt x="12964" y="4887"/>
                  </a:cubicBezTo>
                  <a:cubicBezTo>
                    <a:pt x="12968" y="4903"/>
                    <a:pt x="12988" y="4903"/>
                    <a:pt x="12988" y="4887"/>
                  </a:cubicBezTo>
                  <a:cubicBezTo>
                    <a:pt x="12992" y="4660"/>
                    <a:pt x="12813" y="4525"/>
                    <a:pt x="12618" y="4457"/>
                  </a:cubicBezTo>
                </a:path>
              </a:pathLst>
            </a:custGeom>
            <a:solidFill>
              <a:schemeClr val="accent3"/>
            </a:solidFill>
            <a:ln>
              <a:noFill/>
            </a:ln>
          </p:spPr>
          <p:txBody>
            <a:bodyPr anchorCtr="0" anchor="ctr" bIns="121875" lIns="243750" spcFirstLastPara="1" rIns="243750"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2290" name="Google Shape;2290;p107"/>
            <p:cNvSpPr/>
            <p:nvPr/>
          </p:nvSpPr>
          <p:spPr>
            <a:xfrm>
              <a:off x="7449602" y="3823225"/>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Lato"/>
                  <a:ea typeface="Lato"/>
                  <a:cs typeface="Lato"/>
                  <a:sym typeface="Lato"/>
                </a:rPr>
                <a:t>Title here</a:t>
              </a:r>
              <a:endParaRPr b="1" sz="1400">
                <a:solidFill>
                  <a:schemeClr val="lt1"/>
                </a:solidFill>
                <a:latin typeface="Lato"/>
                <a:ea typeface="Lato"/>
                <a:cs typeface="Lato"/>
                <a:sym typeface="Lato"/>
              </a:endParaRPr>
            </a:p>
          </p:txBody>
        </p:sp>
        <p:sp>
          <p:nvSpPr>
            <p:cNvPr id="2291" name="Google Shape;2291;p107"/>
            <p:cNvSpPr/>
            <p:nvPr/>
          </p:nvSpPr>
          <p:spPr>
            <a:xfrm>
              <a:off x="10070463" y="1733073"/>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2" name="Google Shape;2292;p107"/>
            <p:cNvSpPr/>
            <p:nvPr/>
          </p:nvSpPr>
          <p:spPr>
            <a:xfrm>
              <a:off x="10571586" y="3072433"/>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3" name="Google Shape;2293;p107"/>
            <p:cNvSpPr/>
            <p:nvPr/>
          </p:nvSpPr>
          <p:spPr>
            <a:xfrm>
              <a:off x="10179670" y="4605418"/>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4" name="Google Shape;2294;p107"/>
            <p:cNvSpPr/>
            <p:nvPr/>
          </p:nvSpPr>
          <p:spPr>
            <a:xfrm>
              <a:off x="9855078" y="5940384"/>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grpSp>
      <p:sp>
        <p:nvSpPr>
          <p:cNvPr id="2295" name="Google Shape;2295;p107"/>
          <p:cNvSpPr/>
          <p:nvPr/>
        </p:nvSpPr>
        <p:spPr>
          <a:xfrm>
            <a:off x="1145960" y="1726283"/>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6" name="Google Shape;2296;p107"/>
          <p:cNvSpPr/>
          <p:nvPr/>
        </p:nvSpPr>
        <p:spPr>
          <a:xfrm>
            <a:off x="846604" y="3091555"/>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7" name="Google Shape;2297;p107"/>
          <p:cNvSpPr/>
          <p:nvPr/>
        </p:nvSpPr>
        <p:spPr>
          <a:xfrm>
            <a:off x="470455" y="4030668"/>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
        <p:nvSpPr>
          <p:cNvPr id="2298" name="Google Shape;2298;p107"/>
          <p:cNvSpPr/>
          <p:nvPr/>
        </p:nvSpPr>
        <p:spPr>
          <a:xfrm>
            <a:off x="1401454" y="5756182"/>
            <a:ext cx="891591"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a:ea typeface="Lato"/>
                <a:cs typeface="Lato"/>
                <a:sym typeface="Lato"/>
              </a:rPr>
              <a:t>Title here</a:t>
            </a:r>
            <a:endParaRPr b="1" sz="1400">
              <a:solidFill>
                <a:schemeClr val="dk1"/>
              </a:solidFill>
              <a:latin typeface="Lato"/>
              <a:ea typeface="Lato"/>
              <a:cs typeface="Lato"/>
              <a:sym typeface="La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286"/>
                                        </p:tgtEl>
                                        <p:attrNameLst>
                                          <p:attrName>style.visibility</p:attrName>
                                        </p:attrNameLst>
                                      </p:cBhvr>
                                      <p:to>
                                        <p:strVal val="visible"/>
                                      </p:to>
                                    </p:set>
                                    <p:animEffect filter="fade" transition="in">
                                      <p:cBhvr>
                                        <p:cTn dur="500"/>
                                        <p:tgtEl>
                                          <p:spTgt spid="228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21" name="Shape 521"/>
        <p:cNvGrpSpPr/>
        <p:nvPr/>
      </p:nvGrpSpPr>
      <p:grpSpPr>
        <a:xfrm>
          <a:off x="0" y="0"/>
          <a:ext cx="0" cy="0"/>
          <a:chOff x="0" y="0"/>
          <a:chExt cx="0" cy="0"/>
        </a:xfrm>
      </p:grpSpPr>
      <p:sp>
        <p:nvSpPr>
          <p:cNvPr id="522" name="Google Shape;522;p8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Our Agenda</a:t>
            </a:r>
            <a:endParaRPr b="0" i="0" sz="4800" u="none" cap="none" strike="noStrike">
              <a:solidFill>
                <a:schemeClr val="dk1"/>
              </a:solidFill>
              <a:latin typeface="Lato"/>
              <a:ea typeface="Lato"/>
              <a:cs typeface="Lato"/>
              <a:sym typeface="Lato"/>
            </a:endParaRPr>
          </a:p>
        </p:txBody>
      </p:sp>
      <p:sp>
        <p:nvSpPr>
          <p:cNvPr id="523" name="Google Shape;523;p8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24" name="Google Shape;524;p8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25" name="Google Shape;525;p81"/>
          <p:cNvGrpSpPr/>
          <p:nvPr/>
        </p:nvGrpSpPr>
        <p:grpSpPr>
          <a:xfrm>
            <a:off x="2453693" y="2673688"/>
            <a:ext cx="7156471" cy="3198242"/>
            <a:chOff x="5052926" y="4006146"/>
            <a:chExt cx="16415390" cy="6760513"/>
          </a:xfrm>
        </p:grpSpPr>
        <p:sp>
          <p:nvSpPr>
            <p:cNvPr id="526" name="Google Shape;526;p81"/>
            <p:cNvSpPr/>
            <p:nvPr/>
          </p:nvSpPr>
          <p:spPr>
            <a:xfrm rot="5400000">
              <a:off x="18475115" y="3765537"/>
              <a:ext cx="2752592" cy="3233810"/>
            </a:xfrm>
            <a:custGeom>
              <a:rect b="b" l="l" r="r" t="t"/>
              <a:pathLst>
                <a:path extrusionOk="0" h="2470" w="2658">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accent1"/>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527" name="Google Shape;527;p81"/>
            <p:cNvSpPr/>
            <p:nvPr/>
          </p:nvSpPr>
          <p:spPr>
            <a:xfrm rot="5400000">
              <a:off x="16083200" y="5810248"/>
              <a:ext cx="2264156" cy="3193388"/>
            </a:xfrm>
            <a:custGeom>
              <a:rect b="b" l="l" r="r" t="t"/>
              <a:pathLst>
                <a:path extrusionOk="0" h="2438" w="2187">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528" name="Google Shape;528;p81"/>
            <p:cNvSpPr/>
            <p:nvPr/>
          </p:nvSpPr>
          <p:spPr>
            <a:xfrm rot="5400000">
              <a:off x="12724946" y="4237669"/>
              <a:ext cx="3656426" cy="3193386"/>
            </a:xfrm>
            <a:custGeom>
              <a:rect b="b" l="l" r="r" t="t"/>
              <a:pathLst>
                <a:path extrusionOk="0" h="2437" w="3532">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529" name="Google Shape;529;p81"/>
            <p:cNvSpPr/>
            <p:nvPr/>
          </p:nvSpPr>
          <p:spPr>
            <a:xfrm rot="5400000">
              <a:off x="10099014" y="6013717"/>
              <a:ext cx="3624474" cy="3233810"/>
            </a:xfrm>
            <a:custGeom>
              <a:rect b="b" l="l" r="r" t="t"/>
              <a:pathLst>
                <a:path extrusionOk="0" h="2469" w="3500">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530" name="Google Shape;530;p81"/>
            <p:cNvSpPr/>
            <p:nvPr/>
          </p:nvSpPr>
          <p:spPr>
            <a:xfrm rot="5400000">
              <a:off x="6800984" y="4883595"/>
              <a:ext cx="4948276" cy="3193386"/>
            </a:xfrm>
            <a:custGeom>
              <a:rect b="b" l="l" r="r" t="t"/>
              <a:pathLst>
                <a:path extrusionOk="0" h="2439" w="4782">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531" name="Google Shape;531;p81"/>
            <p:cNvSpPr/>
            <p:nvPr/>
          </p:nvSpPr>
          <p:spPr>
            <a:xfrm rot="5400000">
              <a:off x="3289575" y="5769499"/>
              <a:ext cx="6760512" cy="3233809"/>
            </a:xfrm>
            <a:custGeom>
              <a:rect b="b" l="l" r="r" t="t"/>
              <a:pathLst>
                <a:path extrusionOk="0" h="2470" w="6532">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p:spPr>
          <p:txBody>
            <a:bodyPr anchorCtr="0" anchor="ctr" bIns="121875" lIns="243775" spcFirstLastPara="1" rIns="243775"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sp>
        <p:nvSpPr>
          <p:cNvPr id="532" name="Google Shape;532;p81"/>
          <p:cNvSpPr txBox="1"/>
          <p:nvPr/>
        </p:nvSpPr>
        <p:spPr>
          <a:xfrm>
            <a:off x="3718827" y="2209103"/>
            <a:ext cx="114746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Swipe</a:t>
            </a:r>
            <a:endParaRPr sz="1600">
              <a:solidFill>
                <a:schemeClr val="dk1"/>
              </a:solidFill>
              <a:latin typeface="Lato"/>
              <a:ea typeface="Lato"/>
              <a:cs typeface="Lato"/>
              <a:sym typeface="Lato"/>
            </a:endParaRPr>
          </a:p>
        </p:txBody>
      </p:sp>
      <p:sp>
        <p:nvSpPr>
          <p:cNvPr id="533" name="Google Shape;533;p81"/>
          <p:cNvSpPr txBox="1"/>
          <p:nvPr/>
        </p:nvSpPr>
        <p:spPr>
          <a:xfrm>
            <a:off x="8463417" y="3967113"/>
            <a:ext cx="1135432"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Saving</a:t>
            </a:r>
            <a:endParaRPr sz="1600">
              <a:solidFill>
                <a:schemeClr val="dk1"/>
              </a:solidFill>
              <a:latin typeface="Lato"/>
              <a:ea typeface="Lato"/>
              <a:cs typeface="Lato"/>
              <a:sym typeface="Lato"/>
            </a:endParaRPr>
          </a:p>
        </p:txBody>
      </p:sp>
      <p:sp>
        <p:nvSpPr>
          <p:cNvPr id="534" name="Google Shape;534;p81"/>
          <p:cNvSpPr txBox="1"/>
          <p:nvPr/>
        </p:nvSpPr>
        <p:spPr>
          <a:xfrm>
            <a:off x="6042259" y="2243694"/>
            <a:ext cx="114746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Earning</a:t>
            </a:r>
            <a:endParaRPr sz="1600">
              <a:solidFill>
                <a:schemeClr val="dk1"/>
              </a:solidFill>
              <a:latin typeface="Lato"/>
              <a:ea typeface="Lato"/>
              <a:cs typeface="Lato"/>
              <a:sym typeface="Lato"/>
            </a:endParaRPr>
          </a:p>
        </p:txBody>
      </p:sp>
      <p:sp>
        <p:nvSpPr>
          <p:cNvPr id="535" name="Google Shape;535;p81"/>
          <p:cNvSpPr txBox="1"/>
          <p:nvPr/>
        </p:nvSpPr>
        <p:spPr>
          <a:xfrm>
            <a:off x="4776696" y="5291220"/>
            <a:ext cx="1333918"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Mail Server</a:t>
            </a:r>
            <a:endParaRPr sz="1600">
              <a:solidFill>
                <a:schemeClr val="dk1"/>
              </a:solidFill>
              <a:latin typeface="Lato"/>
              <a:ea typeface="Lato"/>
              <a:cs typeface="Lato"/>
              <a:sym typeface="Lato"/>
            </a:endParaRPr>
          </a:p>
        </p:txBody>
      </p:sp>
      <p:sp>
        <p:nvSpPr>
          <p:cNvPr id="536" name="Google Shape;536;p81"/>
          <p:cNvSpPr txBox="1"/>
          <p:nvPr/>
        </p:nvSpPr>
        <p:spPr>
          <a:xfrm>
            <a:off x="7189726" y="4922327"/>
            <a:ext cx="1244295"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Infographic</a:t>
            </a:r>
            <a:endParaRPr sz="1600">
              <a:solidFill>
                <a:schemeClr val="dk1"/>
              </a:solidFill>
              <a:latin typeface="Lato"/>
              <a:ea typeface="Lato"/>
              <a:cs typeface="Lato"/>
              <a:sym typeface="Lato"/>
            </a:endParaRPr>
          </a:p>
        </p:txBody>
      </p:sp>
      <p:sp>
        <p:nvSpPr>
          <p:cNvPr id="537" name="Google Shape;537;p81"/>
          <p:cNvSpPr txBox="1"/>
          <p:nvPr/>
        </p:nvSpPr>
        <p:spPr>
          <a:xfrm>
            <a:off x="2453693" y="5997963"/>
            <a:ext cx="1389550"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Lato"/>
                <a:ea typeface="Lato"/>
                <a:cs typeface="Lato"/>
                <a:sym typeface="Lato"/>
              </a:rPr>
              <a:t>Globalization</a:t>
            </a:r>
            <a:endParaRPr sz="1600">
              <a:solidFill>
                <a:schemeClr val="dk1"/>
              </a:solidFill>
              <a:latin typeface="Lato"/>
              <a:ea typeface="Lato"/>
              <a:cs typeface="Lato"/>
              <a:sym typeface="Lato"/>
            </a:endParaRPr>
          </a:p>
        </p:txBody>
      </p:sp>
      <p:sp>
        <p:nvSpPr>
          <p:cNvPr id="538" name="Google Shape;538;p81"/>
          <p:cNvSpPr/>
          <p:nvPr/>
        </p:nvSpPr>
        <p:spPr>
          <a:xfrm>
            <a:off x="2821363" y="4818086"/>
            <a:ext cx="715213" cy="722340"/>
          </a:xfrm>
          <a:custGeom>
            <a:rect b="b" l="l" r="r" t="t"/>
            <a:pathLst>
              <a:path extrusionOk="0" h="634" w="632">
                <a:moveTo>
                  <a:pt x="316" y="0"/>
                </a:moveTo>
                <a:cubicBezTo>
                  <a:pt x="316" y="0"/>
                  <a:pt x="315" y="0"/>
                  <a:pt x="315" y="0"/>
                </a:cubicBezTo>
                <a:cubicBezTo>
                  <a:pt x="141" y="1"/>
                  <a:pt x="0" y="142"/>
                  <a:pt x="0" y="317"/>
                </a:cubicBezTo>
                <a:cubicBezTo>
                  <a:pt x="0" y="384"/>
                  <a:pt x="21" y="448"/>
                  <a:pt x="60" y="502"/>
                </a:cubicBezTo>
                <a:cubicBezTo>
                  <a:pt x="29" y="535"/>
                  <a:pt x="29" y="535"/>
                  <a:pt x="29" y="535"/>
                </a:cubicBezTo>
                <a:cubicBezTo>
                  <a:pt x="25" y="539"/>
                  <a:pt x="23" y="545"/>
                  <a:pt x="23" y="550"/>
                </a:cubicBezTo>
                <a:cubicBezTo>
                  <a:pt x="23" y="556"/>
                  <a:pt x="26" y="561"/>
                  <a:pt x="30" y="565"/>
                </a:cubicBezTo>
                <a:cubicBezTo>
                  <a:pt x="97" y="628"/>
                  <a:pt x="97" y="628"/>
                  <a:pt x="97" y="628"/>
                </a:cubicBezTo>
                <a:cubicBezTo>
                  <a:pt x="101" y="632"/>
                  <a:pt x="106" y="634"/>
                  <a:pt x="112" y="634"/>
                </a:cubicBezTo>
                <a:cubicBezTo>
                  <a:pt x="112" y="634"/>
                  <a:pt x="112" y="634"/>
                  <a:pt x="112" y="634"/>
                </a:cubicBezTo>
                <a:cubicBezTo>
                  <a:pt x="118" y="634"/>
                  <a:pt x="123" y="631"/>
                  <a:pt x="127" y="627"/>
                </a:cubicBezTo>
                <a:cubicBezTo>
                  <a:pt x="160" y="592"/>
                  <a:pt x="160" y="592"/>
                  <a:pt x="160" y="592"/>
                </a:cubicBezTo>
                <a:cubicBezTo>
                  <a:pt x="208" y="618"/>
                  <a:pt x="261" y="632"/>
                  <a:pt x="316" y="632"/>
                </a:cubicBezTo>
                <a:cubicBezTo>
                  <a:pt x="490" y="632"/>
                  <a:pt x="632" y="491"/>
                  <a:pt x="632" y="316"/>
                </a:cubicBezTo>
                <a:cubicBezTo>
                  <a:pt x="632" y="316"/>
                  <a:pt x="632" y="316"/>
                  <a:pt x="632" y="316"/>
                </a:cubicBezTo>
                <a:cubicBezTo>
                  <a:pt x="632" y="142"/>
                  <a:pt x="490" y="1"/>
                  <a:pt x="316" y="0"/>
                </a:cubicBezTo>
                <a:close/>
                <a:moveTo>
                  <a:pt x="291" y="600"/>
                </a:moveTo>
                <a:cubicBezTo>
                  <a:pt x="261" y="584"/>
                  <a:pt x="235" y="563"/>
                  <a:pt x="211" y="538"/>
                </a:cubicBezTo>
                <a:cubicBezTo>
                  <a:pt x="231" y="517"/>
                  <a:pt x="231" y="517"/>
                  <a:pt x="231" y="517"/>
                </a:cubicBezTo>
                <a:cubicBezTo>
                  <a:pt x="239" y="519"/>
                  <a:pt x="247" y="521"/>
                  <a:pt x="255" y="522"/>
                </a:cubicBezTo>
                <a:cubicBezTo>
                  <a:pt x="264" y="548"/>
                  <a:pt x="277" y="574"/>
                  <a:pt x="291" y="600"/>
                </a:cubicBezTo>
                <a:close/>
                <a:moveTo>
                  <a:pt x="138" y="411"/>
                </a:moveTo>
                <a:cubicBezTo>
                  <a:pt x="142" y="415"/>
                  <a:pt x="142" y="415"/>
                  <a:pt x="142" y="415"/>
                </a:cubicBezTo>
                <a:cubicBezTo>
                  <a:pt x="140" y="417"/>
                  <a:pt x="140" y="417"/>
                  <a:pt x="140" y="417"/>
                </a:cubicBezTo>
                <a:cubicBezTo>
                  <a:pt x="139" y="415"/>
                  <a:pt x="139" y="413"/>
                  <a:pt x="138" y="411"/>
                </a:cubicBezTo>
                <a:close/>
                <a:moveTo>
                  <a:pt x="376" y="111"/>
                </a:moveTo>
                <a:cubicBezTo>
                  <a:pt x="366" y="84"/>
                  <a:pt x="354" y="58"/>
                  <a:pt x="340" y="33"/>
                </a:cubicBezTo>
                <a:cubicBezTo>
                  <a:pt x="384" y="57"/>
                  <a:pt x="422" y="91"/>
                  <a:pt x="451" y="133"/>
                </a:cubicBezTo>
                <a:cubicBezTo>
                  <a:pt x="427" y="123"/>
                  <a:pt x="402" y="115"/>
                  <a:pt x="376" y="111"/>
                </a:cubicBezTo>
                <a:close/>
                <a:moveTo>
                  <a:pt x="333" y="339"/>
                </a:moveTo>
                <a:cubicBezTo>
                  <a:pt x="334" y="332"/>
                  <a:pt x="331" y="324"/>
                  <a:pt x="325" y="318"/>
                </a:cubicBezTo>
                <a:cubicBezTo>
                  <a:pt x="318" y="312"/>
                  <a:pt x="310" y="309"/>
                  <a:pt x="303" y="311"/>
                </a:cubicBezTo>
                <a:cubicBezTo>
                  <a:pt x="238" y="323"/>
                  <a:pt x="238" y="323"/>
                  <a:pt x="238" y="323"/>
                </a:cubicBezTo>
                <a:cubicBezTo>
                  <a:pt x="237" y="297"/>
                  <a:pt x="239" y="270"/>
                  <a:pt x="242" y="244"/>
                </a:cubicBezTo>
                <a:cubicBezTo>
                  <a:pt x="291" y="237"/>
                  <a:pt x="340" y="237"/>
                  <a:pt x="389" y="244"/>
                </a:cubicBezTo>
                <a:cubicBezTo>
                  <a:pt x="395" y="292"/>
                  <a:pt x="395" y="341"/>
                  <a:pt x="388" y="390"/>
                </a:cubicBezTo>
                <a:cubicBezTo>
                  <a:pt x="368" y="392"/>
                  <a:pt x="347" y="394"/>
                  <a:pt x="326" y="394"/>
                </a:cubicBezTo>
                <a:lnTo>
                  <a:pt x="333" y="339"/>
                </a:lnTo>
                <a:close/>
                <a:moveTo>
                  <a:pt x="219" y="327"/>
                </a:moveTo>
                <a:cubicBezTo>
                  <a:pt x="125" y="345"/>
                  <a:pt x="125" y="345"/>
                  <a:pt x="125" y="345"/>
                </a:cubicBezTo>
                <a:cubicBezTo>
                  <a:pt x="124" y="335"/>
                  <a:pt x="124" y="326"/>
                  <a:pt x="124" y="316"/>
                </a:cubicBezTo>
                <a:cubicBezTo>
                  <a:pt x="124" y="301"/>
                  <a:pt x="125" y="286"/>
                  <a:pt x="127" y="271"/>
                </a:cubicBezTo>
                <a:cubicBezTo>
                  <a:pt x="158" y="260"/>
                  <a:pt x="190" y="252"/>
                  <a:pt x="223" y="246"/>
                </a:cubicBezTo>
                <a:cubicBezTo>
                  <a:pt x="219" y="273"/>
                  <a:pt x="218" y="300"/>
                  <a:pt x="219" y="327"/>
                </a:cubicBezTo>
                <a:close/>
                <a:moveTo>
                  <a:pt x="107" y="278"/>
                </a:moveTo>
                <a:cubicBezTo>
                  <a:pt x="106" y="291"/>
                  <a:pt x="105" y="304"/>
                  <a:pt x="105" y="316"/>
                </a:cubicBezTo>
                <a:cubicBezTo>
                  <a:pt x="105" y="327"/>
                  <a:pt x="105" y="338"/>
                  <a:pt x="106" y="349"/>
                </a:cubicBezTo>
                <a:cubicBezTo>
                  <a:pt x="106" y="349"/>
                  <a:pt x="106" y="349"/>
                  <a:pt x="106" y="349"/>
                </a:cubicBezTo>
                <a:cubicBezTo>
                  <a:pt x="105" y="351"/>
                  <a:pt x="105" y="351"/>
                  <a:pt x="105" y="351"/>
                </a:cubicBezTo>
                <a:cubicBezTo>
                  <a:pt x="104" y="351"/>
                  <a:pt x="104" y="352"/>
                  <a:pt x="103" y="353"/>
                </a:cubicBezTo>
                <a:cubicBezTo>
                  <a:pt x="77" y="343"/>
                  <a:pt x="52" y="330"/>
                  <a:pt x="28" y="316"/>
                </a:cubicBezTo>
                <a:cubicBezTo>
                  <a:pt x="53" y="302"/>
                  <a:pt x="80" y="289"/>
                  <a:pt x="107" y="278"/>
                </a:cubicBezTo>
                <a:close/>
                <a:moveTo>
                  <a:pt x="248" y="132"/>
                </a:moveTo>
                <a:cubicBezTo>
                  <a:pt x="238" y="163"/>
                  <a:pt x="230" y="195"/>
                  <a:pt x="225" y="227"/>
                </a:cubicBezTo>
                <a:cubicBezTo>
                  <a:pt x="193" y="232"/>
                  <a:pt x="162" y="239"/>
                  <a:pt x="131" y="249"/>
                </a:cubicBezTo>
                <a:cubicBezTo>
                  <a:pt x="137" y="219"/>
                  <a:pt x="148" y="190"/>
                  <a:pt x="162" y="163"/>
                </a:cubicBezTo>
                <a:cubicBezTo>
                  <a:pt x="189" y="149"/>
                  <a:pt x="218" y="138"/>
                  <a:pt x="248" y="132"/>
                </a:cubicBezTo>
                <a:close/>
                <a:moveTo>
                  <a:pt x="32" y="292"/>
                </a:moveTo>
                <a:cubicBezTo>
                  <a:pt x="56" y="248"/>
                  <a:pt x="91" y="210"/>
                  <a:pt x="132" y="182"/>
                </a:cubicBezTo>
                <a:cubicBezTo>
                  <a:pt x="122" y="205"/>
                  <a:pt x="115" y="231"/>
                  <a:pt x="110" y="256"/>
                </a:cubicBezTo>
                <a:cubicBezTo>
                  <a:pt x="83" y="266"/>
                  <a:pt x="57" y="278"/>
                  <a:pt x="32" y="292"/>
                </a:cubicBezTo>
                <a:close/>
                <a:moveTo>
                  <a:pt x="499" y="451"/>
                </a:moveTo>
                <a:cubicBezTo>
                  <a:pt x="509" y="427"/>
                  <a:pt x="517" y="402"/>
                  <a:pt x="521" y="377"/>
                </a:cubicBezTo>
                <a:cubicBezTo>
                  <a:pt x="548" y="367"/>
                  <a:pt x="574" y="355"/>
                  <a:pt x="599" y="341"/>
                </a:cubicBezTo>
                <a:cubicBezTo>
                  <a:pt x="575" y="385"/>
                  <a:pt x="541" y="423"/>
                  <a:pt x="499" y="451"/>
                </a:cubicBezTo>
                <a:close/>
                <a:moveTo>
                  <a:pt x="408" y="246"/>
                </a:moveTo>
                <a:cubicBezTo>
                  <a:pt x="441" y="252"/>
                  <a:pt x="473" y="260"/>
                  <a:pt x="504" y="271"/>
                </a:cubicBezTo>
                <a:cubicBezTo>
                  <a:pt x="506" y="286"/>
                  <a:pt x="508" y="301"/>
                  <a:pt x="508" y="316"/>
                </a:cubicBezTo>
                <a:cubicBezTo>
                  <a:pt x="508" y="332"/>
                  <a:pt x="506" y="347"/>
                  <a:pt x="504" y="362"/>
                </a:cubicBezTo>
                <a:cubicBezTo>
                  <a:pt x="473" y="373"/>
                  <a:pt x="441" y="381"/>
                  <a:pt x="408" y="387"/>
                </a:cubicBezTo>
                <a:cubicBezTo>
                  <a:pt x="414" y="340"/>
                  <a:pt x="414" y="293"/>
                  <a:pt x="408" y="246"/>
                </a:cubicBezTo>
                <a:close/>
                <a:moveTo>
                  <a:pt x="500" y="384"/>
                </a:moveTo>
                <a:cubicBezTo>
                  <a:pt x="494" y="414"/>
                  <a:pt x="483" y="443"/>
                  <a:pt x="469" y="470"/>
                </a:cubicBezTo>
                <a:cubicBezTo>
                  <a:pt x="442" y="484"/>
                  <a:pt x="413" y="495"/>
                  <a:pt x="383" y="501"/>
                </a:cubicBezTo>
                <a:cubicBezTo>
                  <a:pt x="393" y="470"/>
                  <a:pt x="400" y="439"/>
                  <a:pt x="405" y="407"/>
                </a:cubicBezTo>
                <a:cubicBezTo>
                  <a:pt x="437" y="402"/>
                  <a:pt x="469" y="394"/>
                  <a:pt x="500" y="384"/>
                </a:cubicBezTo>
                <a:close/>
                <a:moveTo>
                  <a:pt x="405" y="227"/>
                </a:moveTo>
                <a:cubicBezTo>
                  <a:pt x="401" y="194"/>
                  <a:pt x="393" y="163"/>
                  <a:pt x="383" y="132"/>
                </a:cubicBezTo>
                <a:cubicBezTo>
                  <a:pt x="413" y="138"/>
                  <a:pt x="442" y="149"/>
                  <a:pt x="469" y="163"/>
                </a:cubicBezTo>
                <a:cubicBezTo>
                  <a:pt x="483" y="190"/>
                  <a:pt x="494" y="219"/>
                  <a:pt x="500" y="249"/>
                </a:cubicBezTo>
                <a:cubicBezTo>
                  <a:pt x="469" y="239"/>
                  <a:pt x="438" y="231"/>
                  <a:pt x="405" y="227"/>
                </a:cubicBezTo>
                <a:close/>
                <a:moveTo>
                  <a:pt x="524" y="355"/>
                </a:moveTo>
                <a:cubicBezTo>
                  <a:pt x="526" y="341"/>
                  <a:pt x="527" y="329"/>
                  <a:pt x="527" y="316"/>
                </a:cubicBezTo>
                <a:cubicBezTo>
                  <a:pt x="527" y="304"/>
                  <a:pt x="526" y="291"/>
                  <a:pt x="524" y="278"/>
                </a:cubicBezTo>
                <a:cubicBezTo>
                  <a:pt x="552" y="289"/>
                  <a:pt x="578" y="302"/>
                  <a:pt x="603" y="316"/>
                </a:cubicBezTo>
                <a:cubicBezTo>
                  <a:pt x="578" y="331"/>
                  <a:pt x="552" y="344"/>
                  <a:pt x="524" y="355"/>
                </a:cubicBezTo>
                <a:close/>
                <a:moveTo>
                  <a:pt x="499" y="181"/>
                </a:moveTo>
                <a:cubicBezTo>
                  <a:pt x="541" y="210"/>
                  <a:pt x="575" y="248"/>
                  <a:pt x="599" y="292"/>
                </a:cubicBezTo>
                <a:cubicBezTo>
                  <a:pt x="574" y="278"/>
                  <a:pt x="548" y="266"/>
                  <a:pt x="521" y="256"/>
                </a:cubicBezTo>
                <a:cubicBezTo>
                  <a:pt x="517" y="231"/>
                  <a:pt x="509" y="205"/>
                  <a:pt x="499" y="181"/>
                </a:cubicBezTo>
                <a:close/>
                <a:moveTo>
                  <a:pt x="245" y="224"/>
                </a:moveTo>
                <a:cubicBezTo>
                  <a:pt x="251" y="191"/>
                  <a:pt x="259" y="159"/>
                  <a:pt x="270" y="128"/>
                </a:cubicBezTo>
                <a:cubicBezTo>
                  <a:pt x="300" y="123"/>
                  <a:pt x="331" y="123"/>
                  <a:pt x="361" y="128"/>
                </a:cubicBezTo>
                <a:cubicBezTo>
                  <a:pt x="372" y="159"/>
                  <a:pt x="380" y="191"/>
                  <a:pt x="386" y="224"/>
                </a:cubicBezTo>
                <a:cubicBezTo>
                  <a:pt x="339" y="218"/>
                  <a:pt x="292" y="218"/>
                  <a:pt x="245" y="224"/>
                </a:cubicBezTo>
                <a:close/>
                <a:moveTo>
                  <a:pt x="32" y="341"/>
                </a:moveTo>
                <a:cubicBezTo>
                  <a:pt x="55" y="353"/>
                  <a:pt x="78" y="364"/>
                  <a:pt x="102" y="373"/>
                </a:cubicBezTo>
                <a:cubicBezTo>
                  <a:pt x="103" y="377"/>
                  <a:pt x="106" y="381"/>
                  <a:pt x="109" y="384"/>
                </a:cubicBezTo>
                <a:cubicBezTo>
                  <a:pt x="112" y="387"/>
                  <a:pt x="112" y="387"/>
                  <a:pt x="112" y="387"/>
                </a:cubicBezTo>
                <a:cubicBezTo>
                  <a:pt x="115" y="402"/>
                  <a:pt x="120" y="417"/>
                  <a:pt x="125" y="433"/>
                </a:cubicBezTo>
                <a:cubicBezTo>
                  <a:pt x="118" y="440"/>
                  <a:pt x="118" y="440"/>
                  <a:pt x="118" y="440"/>
                </a:cubicBezTo>
                <a:cubicBezTo>
                  <a:pt x="83" y="414"/>
                  <a:pt x="53" y="379"/>
                  <a:pt x="32" y="341"/>
                </a:cubicBezTo>
                <a:close/>
                <a:moveTo>
                  <a:pt x="386" y="409"/>
                </a:moveTo>
                <a:cubicBezTo>
                  <a:pt x="380" y="442"/>
                  <a:pt x="372" y="474"/>
                  <a:pt x="361" y="505"/>
                </a:cubicBezTo>
                <a:cubicBezTo>
                  <a:pt x="345" y="507"/>
                  <a:pt x="329" y="508"/>
                  <a:pt x="312" y="508"/>
                </a:cubicBezTo>
                <a:cubicBezTo>
                  <a:pt x="324" y="414"/>
                  <a:pt x="324" y="414"/>
                  <a:pt x="324" y="414"/>
                </a:cubicBezTo>
                <a:cubicBezTo>
                  <a:pt x="344" y="413"/>
                  <a:pt x="365" y="412"/>
                  <a:pt x="386" y="409"/>
                </a:cubicBezTo>
                <a:close/>
                <a:moveTo>
                  <a:pt x="451" y="500"/>
                </a:moveTo>
                <a:cubicBezTo>
                  <a:pt x="422" y="541"/>
                  <a:pt x="384" y="576"/>
                  <a:pt x="340" y="600"/>
                </a:cubicBezTo>
                <a:cubicBezTo>
                  <a:pt x="354" y="575"/>
                  <a:pt x="366" y="549"/>
                  <a:pt x="376" y="522"/>
                </a:cubicBezTo>
                <a:cubicBezTo>
                  <a:pt x="401" y="517"/>
                  <a:pt x="426" y="510"/>
                  <a:pt x="451" y="500"/>
                </a:cubicBezTo>
                <a:close/>
                <a:moveTo>
                  <a:pt x="277" y="108"/>
                </a:moveTo>
                <a:cubicBezTo>
                  <a:pt x="288" y="80"/>
                  <a:pt x="301" y="54"/>
                  <a:pt x="316" y="29"/>
                </a:cubicBezTo>
                <a:cubicBezTo>
                  <a:pt x="330" y="54"/>
                  <a:pt x="343" y="80"/>
                  <a:pt x="354" y="108"/>
                </a:cubicBezTo>
                <a:cubicBezTo>
                  <a:pt x="327" y="105"/>
                  <a:pt x="303" y="105"/>
                  <a:pt x="277" y="108"/>
                </a:cubicBezTo>
                <a:close/>
                <a:moveTo>
                  <a:pt x="255" y="111"/>
                </a:moveTo>
                <a:cubicBezTo>
                  <a:pt x="230" y="115"/>
                  <a:pt x="205" y="123"/>
                  <a:pt x="181" y="133"/>
                </a:cubicBezTo>
                <a:cubicBezTo>
                  <a:pt x="210" y="91"/>
                  <a:pt x="247" y="57"/>
                  <a:pt x="291" y="33"/>
                </a:cubicBezTo>
                <a:cubicBezTo>
                  <a:pt x="277" y="58"/>
                  <a:pt x="265" y="84"/>
                  <a:pt x="255" y="111"/>
                </a:cubicBezTo>
                <a:close/>
                <a:moveTo>
                  <a:pt x="104" y="454"/>
                </a:moveTo>
                <a:cubicBezTo>
                  <a:pt x="73" y="488"/>
                  <a:pt x="73" y="488"/>
                  <a:pt x="73" y="488"/>
                </a:cubicBezTo>
                <a:cubicBezTo>
                  <a:pt x="47" y="450"/>
                  <a:pt x="29" y="407"/>
                  <a:pt x="22" y="362"/>
                </a:cubicBezTo>
                <a:cubicBezTo>
                  <a:pt x="44" y="398"/>
                  <a:pt x="72" y="429"/>
                  <a:pt x="104" y="454"/>
                </a:cubicBezTo>
                <a:close/>
                <a:moveTo>
                  <a:pt x="289" y="545"/>
                </a:moveTo>
                <a:cubicBezTo>
                  <a:pt x="296" y="546"/>
                  <a:pt x="302" y="544"/>
                  <a:pt x="306" y="539"/>
                </a:cubicBezTo>
                <a:cubicBezTo>
                  <a:pt x="307" y="538"/>
                  <a:pt x="307" y="538"/>
                  <a:pt x="307" y="538"/>
                </a:cubicBezTo>
                <a:cubicBezTo>
                  <a:pt x="308" y="537"/>
                  <a:pt x="309" y="537"/>
                  <a:pt x="309" y="536"/>
                </a:cubicBezTo>
                <a:cubicBezTo>
                  <a:pt x="310" y="527"/>
                  <a:pt x="310" y="527"/>
                  <a:pt x="310" y="527"/>
                </a:cubicBezTo>
                <a:cubicBezTo>
                  <a:pt x="324" y="528"/>
                  <a:pt x="339" y="527"/>
                  <a:pt x="354" y="525"/>
                </a:cubicBezTo>
                <a:cubicBezTo>
                  <a:pt x="343" y="553"/>
                  <a:pt x="330" y="579"/>
                  <a:pt x="316" y="604"/>
                </a:cubicBezTo>
                <a:cubicBezTo>
                  <a:pt x="304" y="585"/>
                  <a:pt x="294" y="565"/>
                  <a:pt x="284" y="544"/>
                </a:cubicBezTo>
                <a:cubicBezTo>
                  <a:pt x="286" y="545"/>
                  <a:pt x="287" y="545"/>
                  <a:pt x="289" y="545"/>
                </a:cubicBezTo>
                <a:close/>
                <a:moveTo>
                  <a:pt x="483" y="484"/>
                </a:moveTo>
                <a:cubicBezTo>
                  <a:pt x="535" y="455"/>
                  <a:pt x="578" y="413"/>
                  <a:pt x="609" y="362"/>
                </a:cubicBezTo>
                <a:cubicBezTo>
                  <a:pt x="589" y="488"/>
                  <a:pt x="488" y="590"/>
                  <a:pt x="362" y="610"/>
                </a:cubicBezTo>
                <a:cubicBezTo>
                  <a:pt x="413" y="579"/>
                  <a:pt x="454" y="536"/>
                  <a:pt x="483" y="484"/>
                </a:cubicBezTo>
                <a:close/>
                <a:moveTo>
                  <a:pt x="483" y="149"/>
                </a:moveTo>
                <a:cubicBezTo>
                  <a:pt x="454" y="97"/>
                  <a:pt x="413" y="54"/>
                  <a:pt x="362" y="23"/>
                </a:cubicBezTo>
                <a:cubicBezTo>
                  <a:pt x="488" y="43"/>
                  <a:pt x="589" y="144"/>
                  <a:pt x="609" y="270"/>
                </a:cubicBezTo>
                <a:cubicBezTo>
                  <a:pt x="578" y="220"/>
                  <a:pt x="535" y="178"/>
                  <a:pt x="483" y="149"/>
                </a:cubicBezTo>
                <a:close/>
                <a:moveTo>
                  <a:pt x="148" y="149"/>
                </a:moveTo>
                <a:cubicBezTo>
                  <a:pt x="96" y="178"/>
                  <a:pt x="53" y="219"/>
                  <a:pt x="23" y="270"/>
                </a:cubicBezTo>
                <a:cubicBezTo>
                  <a:pt x="43" y="144"/>
                  <a:pt x="144" y="43"/>
                  <a:pt x="270" y="23"/>
                </a:cubicBezTo>
                <a:cubicBezTo>
                  <a:pt x="219" y="54"/>
                  <a:pt x="177" y="97"/>
                  <a:pt x="148" y="149"/>
                </a:cubicBezTo>
                <a:close/>
                <a:moveTo>
                  <a:pt x="198" y="552"/>
                </a:moveTo>
                <a:cubicBezTo>
                  <a:pt x="219" y="574"/>
                  <a:pt x="243" y="594"/>
                  <a:pt x="269" y="610"/>
                </a:cubicBezTo>
                <a:cubicBezTo>
                  <a:pt x="236" y="604"/>
                  <a:pt x="204" y="593"/>
                  <a:pt x="174" y="577"/>
                </a:cubicBezTo>
                <a:lnTo>
                  <a:pt x="198" y="552"/>
                </a:lnTo>
                <a:close/>
                <a:moveTo>
                  <a:pt x="43" y="551"/>
                </a:moveTo>
                <a:cubicBezTo>
                  <a:pt x="43" y="551"/>
                  <a:pt x="42" y="550"/>
                  <a:pt x="42" y="550"/>
                </a:cubicBezTo>
                <a:cubicBezTo>
                  <a:pt x="42" y="549"/>
                  <a:pt x="43" y="548"/>
                  <a:pt x="43" y="548"/>
                </a:cubicBezTo>
                <a:cubicBezTo>
                  <a:pt x="166" y="417"/>
                  <a:pt x="166" y="417"/>
                  <a:pt x="166" y="417"/>
                </a:cubicBezTo>
                <a:cubicBezTo>
                  <a:pt x="167" y="415"/>
                  <a:pt x="167" y="412"/>
                  <a:pt x="165" y="410"/>
                </a:cubicBezTo>
                <a:cubicBezTo>
                  <a:pt x="122" y="370"/>
                  <a:pt x="122" y="370"/>
                  <a:pt x="122" y="370"/>
                </a:cubicBezTo>
                <a:cubicBezTo>
                  <a:pt x="120" y="368"/>
                  <a:pt x="120" y="367"/>
                  <a:pt x="119" y="365"/>
                </a:cubicBezTo>
                <a:cubicBezTo>
                  <a:pt x="307" y="330"/>
                  <a:pt x="307" y="330"/>
                  <a:pt x="307" y="330"/>
                </a:cubicBezTo>
                <a:cubicBezTo>
                  <a:pt x="308" y="329"/>
                  <a:pt x="310" y="330"/>
                  <a:pt x="312" y="332"/>
                </a:cubicBezTo>
                <a:cubicBezTo>
                  <a:pt x="314" y="334"/>
                  <a:pt x="314" y="336"/>
                  <a:pt x="314" y="337"/>
                </a:cubicBezTo>
                <a:cubicBezTo>
                  <a:pt x="291" y="526"/>
                  <a:pt x="291" y="526"/>
                  <a:pt x="291" y="526"/>
                </a:cubicBezTo>
                <a:cubicBezTo>
                  <a:pt x="289" y="526"/>
                  <a:pt x="287" y="525"/>
                  <a:pt x="286" y="523"/>
                </a:cubicBezTo>
                <a:cubicBezTo>
                  <a:pt x="243" y="483"/>
                  <a:pt x="243" y="483"/>
                  <a:pt x="243" y="483"/>
                </a:cubicBezTo>
                <a:cubicBezTo>
                  <a:pt x="242" y="482"/>
                  <a:pt x="241" y="481"/>
                  <a:pt x="239" y="482"/>
                </a:cubicBezTo>
                <a:cubicBezTo>
                  <a:pt x="238" y="482"/>
                  <a:pt x="237" y="482"/>
                  <a:pt x="236" y="483"/>
                </a:cubicBezTo>
                <a:cubicBezTo>
                  <a:pt x="113" y="614"/>
                  <a:pt x="113" y="614"/>
                  <a:pt x="113" y="614"/>
                </a:cubicBezTo>
                <a:cubicBezTo>
                  <a:pt x="113" y="614"/>
                  <a:pt x="112" y="615"/>
                  <a:pt x="112" y="615"/>
                </a:cubicBezTo>
                <a:cubicBezTo>
                  <a:pt x="111" y="615"/>
                  <a:pt x="110" y="614"/>
                  <a:pt x="110" y="614"/>
                </a:cubicBezTo>
                <a:lnTo>
                  <a:pt x="43" y="551"/>
                </a:lnTo>
                <a:close/>
                <a:moveTo>
                  <a:pt x="627" y="316"/>
                </a:moveTo>
                <a:cubicBezTo>
                  <a:pt x="627" y="316"/>
                  <a:pt x="627" y="316"/>
                  <a:pt x="627" y="316"/>
                </a:cubicBezTo>
                <a:cubicBezTo>
                  <a:pt x="627" y="316"/>
                  <a:pt x="627" y="316"/>
                  <a:pt x="627" y="31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39" name="Google Shape;539;p81"/>
          <p:cNvGrpSpPr/>
          <p:nvPr/>
        </p:nvGrpSpPr>
        <p:grpSpPr>
          <a:xfrm>
            <a:off x="3991656" y="3091318"/>
            <a:ext cx="593175" cy="519671"/>
            <a:chOff x="2120339" y="2130062"/>
            <a:chExt cx="338138" cy="266700"/>
          </a:xfrm>
        </p:grpSpPr>
        <p:sp>
          <p:nvSpPr>
            <p:cNvPr id="540" name="Google Shape;540;p81"/>
            <p:cNvSpPr/>
            <p:nvPr/>
          </p:nvSpPr>
          <p:spPr>
            <a:xfrm>
              <a:off x="2120339" y="2130062"/>
              <a:ext cx="338138" cy="266700"/>
            </a:xfrm>
            <a:custGeom>
              <a:rect b="b" l="l" r="r" t="t"/>
              <a:pathLst>
                <a:path extrusionOk="0" h="240" w="304">
                  <a:moveTo>
                    <a:pt x="5" y="210"/>
                  </a:moveTo>
                  <a:cubicBezTo>
                    <a:pt x="38" y="210"/>
                    <a:pt x="38" y="210"/>
                    <a:pt x="38" y="210"/>
                  </a:cubicBezTo>
                  <a:cubicBezTo>
                    <a:pt x="38" y="226"/>
                    <a:pt x="38" y="226"/>
                    <a:pt x="38" y="226"/>
                  </a:cubicBezTo>
                  <a:cubicBezTo>
                    <a:pt x="38" y="234"/>
                    <a:pt x="44" y="240"/>
                    <a:pt x="51" y="240"/>
                  </a:cubicBezTo>
                  <a:cubicBezTo>
                    <a:pt x="290" y="240"/>
                    <a:pt x="290" y="240"/>
                    <a:pt x="290" y="240"/>
                  </a:cubicBezTo>
                  <a:cubicBezTo>
                    <a:pt x="298" y="240"/>
                    <a:pt x="304" y="234"/>
                    <a:pt x="304" y="226"/>
                  </a:cubicBezTo>
                  <a:cubicBezTo>
                    <a:pt x="304" y="13"/>
                    <a:pt x="304" y="13"/>
                    <a:pt x="304" y="13"/>
                  </a:cubicBezTo>
                  <a:cubicBezTo>
                    <a:pt x="304" y="6"/>
                    <a:pt x="298" y="0"/>
                    <a:pt x="290" y="0"/>
                  </a:cubicBezTo>
                  <a:cubicBezTo>
                    <a:pt x="51" y="0"/>
                    <a:pt x="51" y="0"/>
                    <a:pt x="51" y="0"/>
                  </a:cubicBezTo>
                  <a:cubicBezTo>
                    <a:pt x="44" y="0"/>
                    <a:pt x="38" y="6"/>
                    <a:pt x="38" y="13"/>
                  </a:cubicBezTo>
                  <a:cubicBezTo>
                    <a:pt x="38" y="54"/>
                    <a:pt x="38" y="54"/>
                    <a:pt x="38" y="54"/>
                  </a:cubicBezTo>
                  <a:cubicBezTo>
                    <a:pt x="30" y="130"/>
                    <a:pt x="1" y="202"/>
                    <a:pt x="0" y="203"/>
                  </a:cubicBezTo>
                  <a:cubicBezTo>
                    <a:pt x="0" y="205"/>
                    <a:pt x="0" y="207"/>
                    <a:pt x="1" y="208"/>
                  </a:cubicBezTo>
                  <a:cubicBezTo>
                    <a:pt x="2" y="209"/>
                    <a:pt x="3" y="210"/>
                    <a:pt x="5" y="210"/>
                  </a:cubicBezTo>
                  <a:close/>
                  <a:moveTo>
                    <a:pt x="48" y="226"/>
                  </a:moveTo>
                  <a:cubicBezTo>
                    <a:pt x="48" y="210"/>
                    <a:pt x="48" y="210"/>
                    <a:pt x="48" y="210"/>
                  </a:cubicBezTo>
                  <a:cubicBezTo>
                    <a:pt x="240" y="210"/>
                    <a:pt x="240" y="210"/>
                    <a:pt x="240" y="210"/>
                  </a:cubicBezTo>
                  <a:cubicBezTo>
                    <a:pt x="242" y="210"/>
                    <a:pt x="243" y="209"/>
                    <a:pt x="244" y="208"/>
                  </a:cubicBezTo>
                  <a:cubicBezTo>
                    <a:pt x="245" y="206"/>
                    <a:pt x="261" y="179"/>
                    <a:pt x="271" y="132"/>
                  </a:cubicBezTo>
                  <a:cubicBezTo>
                    <a:pt x="271" y="230"/>
                    <a:pt x="271" y="230"/>
                    <a:pt x="271" y="230"/>
                  </a:cubicBezTo>
                  <a:cubicBezTo>
                    <a:pt x="51" y="230"/>
                    <a:pt x="51" y="230"/>
                    <a:pt x="51" y="230"/>
                  </a:cubicBezTo>
                  <a:cubicBezTo>
                    <a:pt x="49" y="230"/>
                    <a:pt x="48" y="228"/>
                    <a:pt x="48" y="226"/>
                  </a:cubicBezTo>
                  <a:close/>
                  <a:moveTo>
                    <a:pt x="294" y="13"/>
                  </a:moveTo>
                  <a:cubicBezTo>
                    <a:pt x="294" y="226"/>
                    <a:pt x="294" y="226"/>
                    <a:pt x="294" y="226"/>
                  </a:cubicBezTo>
                  <a:cubicBezTo>
                    <a:pt x="294" y="228"/>
                    <a:pt x="292" y="230"/>
                    <a:pt x="290" y="230"/>
                  </a:cubicBezTo>
                  <a:cubicBezTo>
                    <a:pt x="281" y="230"/>
                    <a:pt x="281" y="230"/>
                    <a:pt x="281" y="230"/>
                  </a:cubicBezTo>
                  <a:cubicBezTo>
                    <a:pt x="281" y="10"/>
                    <a:pt x="281" y="10"/>
                    <a:pt x="281" y="10"/>
                  </a:cubicBezTo>
                  <a:cubicBezTo>
                    <a:pt x="290" y="10"/>
                    <a:pt x="290" y="10"/>
                    <a:pt x="290" y="10"/>
                  </a:cubicBezTo>
                  <a:cubicBezTo>
                    <a:pt x="292" y="10"/>
                    <a:pt x="294" y="11"/>
                    <a:pt x="294" y="13"/>
                  </a:cubicBezTo>
                  <a:close/>
                  <a:moveTo>
                    <a:pt x="51" y="10"/>
                  </a:moveTo>
                  <a:cubicBezTo>
                    <a:pt x="271" y="10"/>
                    <a:pt x="271" y="10"/>
                    <a:pt x="271" y="10"/>
                  </a:cubicBezTo>
                  <a:cubicBezTo>
                    <a:pt x="271" y="49"/>
                    <a:pt x="271" y="49"/>
                    <a:pt x="271" y="49"/>
                  </a:cubicBezTo>
                  <a:cubicBezTo>
                    <a:pt x="48" y="49"/>
                    <a:pt x="48" y="49"/>
                    <a:pt x="48" y="49"/>
                  </a:cubicBezTo>
                  <a:cubicBezTo>
                    <a:pt x="48" y="13"/>
                    <a:pt x="48" y="13"/>
                    <a:pt x="48" y="13"/>
                  </a:cubicBezTo>
                  <a:cubicBezTo>
                    <a:pt x="48" y="11"/>
                    <a:pt x="49" y="10"/>
                    <a:pt x="51" y="10"/>
                  </a:cubicBezTo>
                  <a:close/>
                  <a:moveTo>
                    <a:pt x="47" y="59"/>
                  </a:moveTo>
                  <a:cubicBezTo>
                    <a:pt x="271" y="59"/>
                    <a:pt x="271" y="59"/>
                    <a:pt x="271" y="59"/>
                  </a:cubicBezTo>
                  <a:cubicBezTo>
                    <a:pt x="267" y="137"/>
                    <a:pt x="243" y="189"/>
                    <a:pt x="237" y="200"/>
                  </a:cubicBezTo>
                  <a:cubicBezTo>
                    <a:pt x="12" y="200"/>
                    <a:pt x="12" y="200"/>
                    <a:pt x="12" y="200"/>
                  </a:cubicBezTo>
                  <a:cubicBezTo>
                    <a:pt x="20" y="180"/>
                    <a:pt x="40" y="121"/>
                    <a:pt x="47" y="5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 name="Google Shape;541;p81"/>
            <p:cNvSpPr/>
            <p:nvPr/>
          </p:nvSpPr>
          <p:spPr>
            <a:xfrm>
              <a:off x="2218764" y="2253887"/>
              <a:ext cx="153988" cy="11113"/>
            </a:xfrm>
            <a:custGeom>
              <a:rect b="b" l="l" r="r" t="t"/>
              <a:pathLst>
                <a:path extrusionOk="0" h="10" w="139">
                  <a:moveTo>
                    <a:pt x="134" y="0"/>
                  </a:moveTo>
                  <a:cubicBezTo>
                    <a:pt x="5" y="0"/>
                    <a:pt x="5" y="0"/>
                    <a:pt x="5" y="0"/>
                  </a:cubicBezTo>
                  <a:cubicBezTo>
                    <a:pt x="2" y="0"/>
                    <a:pt x="0" y="3"/>
                    <a:pt x="0" y="5"/>
                  </a:cubicBezTo>
                  <a:cubicBezTo>
                    <a:pt x="0" y="8"/>
                    <a:pt x="2" y="10"/>
                    <a:pt x="5" y="10"/>
                  </a:cubicBezTo>
                  <a:cubicBezTo>
                    <a:pt x="134" y="10"/>
                    <a:pt x="134" y="10"/>
                    <a:pt x="134" y="10"/>
                  </a:cubicBezTo>
                  <a:cubicBezTo>
                    <a:pt x="137" y="10"/>
                    <a:pt x="139" y="8"/>
                    <a:pt x="139" y="5"/>
                  </a:cubicBezTo>
                  <a:cubicBezTo>
                    <a:pt x="139" y="3"/>
                    <a:pt x="137" y="0"/>
                    <a:pt x="13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 name="Google Shape;542;p81"/>
            <p:cNvSpPr/>
            <p:nvPr/>
          </p:nvSpPr>
          <p:spPr>
            <a:xfrm>
              <a:off x="2204477" y="2284050"/>
              <a:ext cx="155575" cy="11113"/>
            </a:xfrm>
            <a:custGeom>
              <a:rect b="b" l="l" r="r" t="t"/>
              <a:pathLst>
                <a:path extrusionOk="0" h="10" w="139">
                  <a:moveTo>
                    <a:pt x="134" y="0"/>
                  </a:moveTo>
                  <a:cubicBezTo>
                    <a:pt x="5" y="0"/>
                    <a:pt x="5" y="0"/>
                    <a:pt x="5" y="0"/>
                  </a:cubicBezTo>
                  <a:cubicBezTo>
                    <a:pt x="2" y="0"/>
                    <a:pt x="0" y="3"/>
                    <a:pt x="0" y="5"/>
                  </a:cubicBezTo>
                  <a:cubicBezTo>
                    <a:pt x="0" y="8"/>
                    <a:pt x="2" y="10"/>
                    <a:pt x="5" y="10"/>
                  </a:cubicBezTo>
                  <a:cubicBezTo>
                    <a:pt x="134" y="10"/>
                    <a:pt x="134" y="10"/>
                    <a:pt x="134" y="10"/>
                  </a:cubicBezTo>
                  <a:cubicBezTo>
                    <a:pt x="136" y="10"/>
                    <a:pt x="139" y="8"/>
                    <a:pt x="139" y="5"/>
                  </a:cubicBezTo>
                  <a:cubicBezTo>
                    <a:pt x="139" y="3"/>
                    <a:pt x="136" y="0"/>
                    <a:pt x="13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3" name="Google Shape;543;p81"/>
            <p:cNvSpPr/>
            <p:nvPr/>
          </p:nvSpPr>
          <p:spPr>
            <a:xfrm>
              <a:off x="2188602" y="2312625"/>
              <a:ext cx="155575" cy="11113"/>
            </a:xfrm>
            <a:custGeom>
              <a:rect b="b" l="l" r="r" t="t"/>
              <a:pathLst>
                <a:path extrusionOk="0" h="10" w="139">
                  <a:moveTo>
                    <a:pt x="134" y="0"/>
                  </a:moveTo>
                  <a:cubicBezTo>
                    <a:pt x="5" y="0"/>
                    <a:pt x="5" y="0"/>
                    <a:pt x="5" y="0"/>
                  </a:cubicBezTo>
                  <a:cubicBezTo>
                    <a:pt x="2" y="0"/>
                    <a:pt x="0" y="2"/>
                    <a:pt x="0" y="5"/>
                  </a:cubicBezTo>
                  <a:cubicBezTo>
                    <a:pt x="0" y="7"/>
                    <a:pt x="2" y="10"/>
                    <a:pt x="5" y="10"/>
                  </a:cubicBezTo>
                  <a:cubicBezTo>
                    <a:pt x="134" y="10"/>
                    <a:pt x="134" y="10"/>
                    <a:pt x="134" y="10"/>
                  </a:cubicBezTo>
                  <a:cubicBezTo>
                    <a:pt x="137" y="10"/>
                    <a:pt x="139" y="7"/>
                    <a:pt x="139" y="5"/>
                  </a:cubicBezTo>
                  <a:cubicBezTo>
                    <a:pt x="139" y="2"/>
                    <a:pt x="137" y="0"/>
                    <a:pt x="13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4" name="Google Shape;544;p81"/>
          <p:cNvGrpSpPr/>
          <p:nvPr/>
        </p:nvGrpSpPr>
        <p:grpSpPr>
          <a:xfrm>
            <a:off x="5106785" y="4126621"/>
            <a:ext cx="673744" cy="691465"/>
            <a:chOff x="2292350" y="425450"/>
            <a:chExt cx="385763" cy="395288"/>
          </a:xfrm>
        </p:grpSpPr>
        <p:sp>
          <p:nvSpPr>
            <p:cNvPr id="545" name="Google Shape;545;p81"/>
            <p:cNvSpPr/>
            <p:nvPr/>
          </p:nvSpPr>
          <p:spPr>
            <a:xfrm>
              <a:off x="2292350" y="561975"/>
              <a:ext cx="385763" cy="258763"/>
            </a:xfrm>
            <a:custGeom>
              <a:rect b="b" l="l" r="r" t="t"/>
              <a:pathLst>
                <a:path extrusionOk="0" h="233" w="346">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6" name="Google Shape;546;p81"/>
            <p:cNvSpPr/>
            <p:nvPr/>
          </p:nvSpPr>
          <p:spPr>
            <a:xfrm>
              <a:off x="2430463"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7" name="Google Shape;547;p81"/>
            <p:cNvSpPr/>
            <p:nvPr/>
          </p:nvSpPr>
          <p:spPr>
            <a:xfrm>
              <a:off x="2466975"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8" name="Google Shape;548;p81"/>
            <p:cNvSpPr/>
            <p:nvPr/>
          </p:nvSpPr>
          <p:spPr>
            <a:xfrm>
              <a:off x="2501900" y="425450"/>
              <a:ext cx="39688" cy="133350"/>
            </a:xfrm>
            <a:custGeom>
              <a:rect b="b" l="l" r="r" t="t"/>
              <a:pathLst>
                <a:path extrusionOk="0" h="119" w="35">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9" name="Google Shape;549;p81"/>
          <p:cNvGrpSpPr/>
          <p:nvPr/>
        </p:nvGrpSpPr>
        <p:grpSpPr>
          <a:xfrm>
            <a:off x="6215796" y="3135481"/>
            <a:ext cx="730606" cy="791070"/>
            <a:chOff x="2687638" y="5386388"/>
            <a:chExt cx="1050925" cy="1204912"/>
          </a:xfrm>
        </p:grpSpPr>
        <p:sp>
          <p:nvSpPr>
            <p:cNvPr id="550" name="Google Shape;550;p81"/>
            <p:cNvSpPr/>
            <p:nvPr/>
          </p:nvSpPr>
          <p:spPr>
            <a:xfrm>
              <a:off x="2687638" y="5386388"/>
              <a:ext cx="1050925" cy="1204912"/>
            </a:xfrm>
            <a:custGeom>
              <a:rect b="b" l="l" r="r" t="t"/>
              <a:pathLst>
                <a:path extrusionOk="0" h="662" w="577">
                  <a:moveTo>
                    <a:pt x="571" y="346"/>
                  </a:moveTo>
                  <a:cubicBezTo>
                    <a:pt x="571" y="346"/>
                    <a:pt x="571" y="346"/>
                    <a:pt x="571" y="345"/>
                  </a:cubicBezTo>
                  <a:cubicBezTo>
                    <a:pt x="537" y="305"/>
                    <a:pt x="537" y="305"/>
                    <a:pt x="537" y="305"/>
                  </a:cubicBezTo>
                  <a:cubicBezTo>
                    <a:pt x="535" y="303"/>
                    <a:pt x="534" y="301"/>
                    <a:pt x="532" y="300"/>
                  </a:cubicBezTo>
                  <a:cubicBezTo>
                    <a:pt x="532" y="299"/>
                    <a:pt x="532" y="299"/>
                    <a:pt x="531" y="299"/>
                  </a:cubicBezTo>
                  <a:cubicBezTo>
                    <a:pt x="529" y="297"/>
                    <a:pt x="526" y="296"/>
                    <a:pt x="523" y="296"/>
                  </a:cubicBezTo>
                  <a:cubicBezTo>
                    <a:pt x="523" y="263"/>
                    <a:pt x="523" y="263"/>
                    <a:pt x="523" y="263"/>
                  </a:cubicBezTo>
                  <a:cubicBezTo>
                    <a:pt x="523" y="261"/>
                    <a:pt x="522" y="260"/>
                    <a:pt x="521" y="258"/>
                  </a:cubicBezTo>
                  <a:cubicBezTo>
                    <a:pt x="522" y="257"/>
                    <a:pt x="523" y="255"/>
                    <a:pt x="523" y="253"/>
                  </a:cubicBezTo>
                  <a:cubicBezTo>
                    <a:pt x="523" y="218"/>
                    <a:pt x="523" y="218"/>
                    <a:pt x="523" y="218"/>
                  </a:cubicBezTo>
                  <a:cubicBezTo>
                    <a:pt x="523" y="196"/>
                    <a:pt x="467" y="195"/>
                    <a:pt x="450" y="195"/>
                  </a:cubicBezTo>
                  <a:cubicBezTo>
                    <a:pt x="433" y="195"/>
                    <a:pt x="378" y="196"/>
                    <a:pt x="378" y="218"/>
                  </a:cubicBezTo>
                  <a:cubicBezTo>
                    <a:pt x="378" y="253"/>
                    <a:pt x="378" y="253"/>
                    <a:pt x="378" y="253"/>
                  </a:cubicBezTo>
                  <a:cubicBezTo>
                    <a:pt x="378" y="253"/>
                    <a:pt x="378" y="253"/>
                    <a:pt x="378" y="253"/>
                  </a:cubicBezTo>
                  <a:cubicBezTo>
                    <a:pt x="378" y="255"/>
                    <a:pt x="378" y="257"/>
                    <a:pt x="379" y="258"/>
                  </a:cubicBezTo>
                  <a:cubicBezTo>
                    <a:pt x="378" y="260"/>
                    <a:pt x="378" y="261"/>
                    <a:pt x="378" y="263"/>
                  </a:cubicBezTo>
                  <a:cubicBezTo>
                    <a:pt x="378" y="295"/>
                    <a:pt x="378" y="295"/>
                    <a:pt x="378" y="295"/>
                  </a:cubicBezTo>
                  <a:cubicBezTo>
                    <a:pt x="372" y="295"/>
                    <a:pt x="372" y="295"/>
                    <a:pt x="372" y="295"/>
                  </a:cubicBezTo>
                  <a:cubicBezTo>
                    <a:pt x="372" y="251"/>
                    <a:pt x="372" y="251"/>
                    <a:pt x="372" y="251"/>
                  </a:cubicBezTo>
                  <a:cubicBezTo>
                    <a:pt x="372" y="248"/>
                    <a:pt x="371" y="246"/>
                    <a:pt x="369" y="244"/>
                  </a:cubicBezTo>
                  <a:cubicBezTo>
                    <a:pt x="369" y="57"/>
                    <a:pt x="369" y="57"/>
                    <a:pt x="369" y="57"/>
                  </a:cubicBezTo>
                  <a:cubicBezTo>
                    <a:pt x="369" y="50"/>
                    <a:pt x="365" y="43"/>
                    <a:pt x="359" y="40"/>
                  </a:cubicBezTo>
                  <a:cubicBezTo>
                    <a:pt x="320" y="7"/>
                    <a:pt x="320" y="7"/>
                    <a:pt x="320" y="7"/>
                  </a:cubicBezTo>
                  <a:cubicBezTo>
                    <a:pt x="316" y="3"/>
                    <a:pt x="310" y="0"/>
                    <a:pt x="305" y="0"/>
                  </a:cubicBezTo>
                  <a:cubicBezTo>
                    <a:pt x="90" y="0"/>
                    <a:pt x="90" y="0"/>
                    <a:pt x="90" y="0"/>
                  </a:cubicBezTo>
                  <a:cubicBezTo>
                    <a:pt x="79" y="0"/>
                    <a:pt x="69" y="9"/>
                    <a:pt x="69" y="21"/>
                  </a:cubicBezTo>
                  <a:cubicBezTo>
                    <a:pt x="69" y="195"/>
                    <a:pt x="69" y="195"/>
                    <a:pt x="69" y="195"/>
                  </a:cubicBezTo>
                  <a:cubicBezTo>
                    <a:pt x="67" y="197"/>
                    <a:pt x="65" y="199"/>
                    <a:pt x="65" y="202"/>
                  </a:cubicBezTo>
                  <a:cubicBezTo>
                    <a:pt x="64" y="295"/>
                    <a:pt x="64" y="295"/>
                    <a:pt x="64" y="295"/>
                  </a:cubicBezTo>
                  <a:cubicBezTo>
                    <a:pt x="21" y="295"/>
                    <a:pt x="21" y="295"/>
                    <a:pt x="21" y="295"/>
                  </a:cubicBezTo>
                  <a:cubicBezTo>
                    <a:pt x="10" y="295"/>
                    <a:pt x="0" y="304"/>
                    <a:pt x="0" y="316"/>
                  </a:cubicBezTo>
                  <a:cubicBezTo>
                    <a:pt x="0" y="531"/>
                    <a:pt x="0" y="531"/>
                    <a:pt x="0" y="531"/>
                  </a:cubicBezTo>
                  <a:cubicBezTo>
                    <a:pt x="0" y="536"/>
                    <a:pt x="3" y="542"/>
                    <a:pt x="7" y="546"/>
                  </a:cubicBezTo>
                  <a:cubicBezTo>
                    <a:pt x="40" y="585"/>
                    <a:pt x="40" y="585"/>
                    <a:pt x="40" y="585"/>
                  </a:cubicBezTo>
                  <a:cubicBezTo>
                    <a:pt x="42" y="587"/>
                    <a:pt x="43" y="589"/>
                    <a:pt x="45" y="590"/>
                  </a:cubicBezTo>
                  <a:cubicBezTo>
                    <a:pt x="49" y="593"/>
                    <a:pt x="53" y="595"/>
                    <a:pt x="58" y="595"/>
                  </a:cubicBezTo>
                  <a:cubicBezTo>
                    <a:pt x="245" y="595"/>
                    <a:pt x="245" y="595"/>
                    <a:pt x="245" y="595"/>
                  </a:cubicBezTo>
                  <a:cubicBezTo>
                    <a:pt x="246" y="597"/>
                    <a:pt x="248" y="598"/>
                    <a:pt x="251" y="598"/>
                  </a:cubicBezTo>
                  <a:cubicBezTo>
                    <a:pt x="311" y="598"/>
                    <a:pt x="311" y="598"/>
                    <a:pt x="311" y="598"/>
                  </a:cubicBezTo>
                  <a:cubicBezTo>
                    <a:pt x="311" y="599"/>
                    <a:pt x="311" y="600"/>
                    <a:pt x="311" y="600"/>
                  </a:cubicBezTo>
                  <a:cubicBezTo>
                    <a:pt x="311" y="601"/>
                    <a:pt x="311" y="602"/>
                    <a:pt x="311" y="603"/>
                  </a:cubicBezTo>
                  <a:cubicBezTo>
                    <a:pt x="311" y="638"/>
                    <a:pt x="311" y="638"/>
                    <a:pt x="311" y="638"/>
                  </a:cubicBezTo>
                  <a:cubicBezTo>
                    <a:pt x="311" y="638"/>
                    <a:pt x="311" y="639"/>
                    <a:pt x="311" y="639"/>
                  </a:cubicBezTo>
                  <a:cubicBezTo>
                    <a:pt x="311" y="660"/>
                    <a:pt x="366" y="662"/>
                    <a:pt x="383" y="662"/>
                  </a:cubicBezTo>
                  <a:cubicBezTo>
                    <a:pt x="400" y="662"/>
                    <a:pt x="456" y="660"/>
                    <a:pt x="456" y="639"/>
                  </a:cubicBezTo>
                  <a:cubicBezTo>
                    <a:pt x="456" y="629"/>
                    <a:pt x="456" y="629"/>
                    <a:pt x="456" y="629"/>
                  </a:cubicBezTo>
                  <a:cubicBezTo>
                    <a:pt x="472" y="629"/>
                    <a:pt x="486" y="627"/>
                    <a:pt x="498" y="624"/>
                  </a:cubicBezTo>
                  <a:cubicBezTo>
                    <a:pt x="504" y="623"/>
                    <a:pt x="523" y="619"/>
                    <a:pt x="523" y="606"/>
                  </a:cubicBezTo>
                  <a:cubicBezTo>
                    <a:pt x="523" y="595"/>
                    <a:pt x="523" y="595"/>
                    <a:pt x="523" y="595"/>
                  </a:cubicBezTo>
                  <a:cubicBezTo>
                    <a:pt x="556" y="595"/>
                    <a:pt x="556" y="595"/>
                    <a:pt x="556" y="595"/>
                  </a:cubicBezTo>
                  <a:cubicBezTo>
                    <a:pt x="567" y="595"/>
                    <a:pt x="577" y="586"/>
                    <a:pt x="577" y="574"/>
                  </a:cubicBezTo>
                  <a:cubicBezTo>
                    <a:pt x="577" y="360"/>
                    <a:pt x="577" y="360"/>
                    <a:pt x="577" y="360"/>
                  </a:cubicBezTo>
                  <a:cubicBezTo>
                    <a:pt x="577" y="355"/>
                    <a:pt x="575" y="350"/>
                    <a:pt x="571" y="346"/>
                  </a:cubicBezTo>
                  <a:close/>
                  <a:moveTo>
                    <a:pt x="243" y="406"/>
                  </a:moveTo>
                  <a:cubicBezTo>
                    <a:pt x="243" y="529"/>
                    <a:pt x="243" y="529"/>
                    <a:pt x="243" y="529"/>
                  </a:cubicBezTo>
                  <a:cubicBezTo>
                    <a:pt x="233" y="513"/>
                    <a:pt x="227" y="491"/>
                    <a:pt x="227" y="468"/>
                  </a:cubicBezTo>
                  <a:cubicBezTo>
                    <a:pt x="227" y="445"/>
                    <a:pt x="233" y="423"/>
                    <a:pt x="243" y="406"/>
                  </a:cubicBezTo>
                  <a:close/>
                  <a:moveTo>
                    <a:pt x="243" y="380"/>
                  </a:moveTo>
                  <a:cubicBezTo>
                    <a:pt x="243" y="381"/>
                    <a:pt x="243" y="381"/>
                    <a:pt x="242" y="381"/>
                  </a:cubicBezTo>
                  <a:cubicBezTo>
                    <a:pt x="242" y="381"/>
                    <a:pt x="242" y="382"/>
                    <a:pt x="242" y="382"/>
                  </a:cubicBezTo>
                  <a:cubicBezTo>
                    <a:pt x="222" y="402"/>
                    <a:pt x="211" y="433"/>
                    <a:pt x="211" y="468"/>
                  </a:cubicBezTo>
                  <a:cubicBezTo>
                    <a:pt x="211" y="499"/>
                    <a:pt x="220" y="528"/>
                    <a:pt x="237" y="548"/>
                  </a:cubicBezTo>
                  <a:cubicBezTo>
                    <a:pt x="239" y="551"/>
                    <a:pt x="241" y="553"/>
                    <a:pt x="243" y="555"/>
                  </a:cubicBezTo>
                  <a:cubicBezTo>
                    <a:pt x="243" y="579"/>
                    <a:pt x="243" y="579"/>
                    <a:pt x="243" y="579"/>
                  </a:cubicBezTo>
                  <a:cubicBezTo>
                    <a:pt x="58" y="579"/>
                    <a:pt x="58" y="579"/>
                    <a:pt x="58" y="579"/>
                  </a:cubicBezTo>
                  <a:cubicBezTo>
                    <a:pt x="57" y="579"/>
                    <a:pt x="56" y="579"/>
                    <a:pt x="55" y="578"/>
                  </a:cubicBezTo>
                  <a:cubicBezTo>
                    <a:pt x="53" y="576"/>
                    <a:pt x="53" y="576"/>
                    <a:pt x="53" y="576"/>
                  </a:cubicBezTo>
                  <a:cubicBezTo>
                    <a:pt x="53" y="576"/>
                    <a:pt x="53" y="575"/>
                    <a:pt x="53" y="574"/>
                  </a:cubicBezTo>
                  <a:cubicBezTo>
                    <a:pt x="53" y="360"/>
                    <a:pt x="53" y="360"/>
                    <a:pt x="53" y="360"/>
                  </a:cubicBezTo>
                  <a:cubicBezTo>
                    <a:pt x="53" y="357"/>
                    <a:pt x="55" y="355"/>
                    <a:pt x="58" y="355"/>
                  </a:cubicBezTo>
                  <a:cubicBezTo>
                    <a:pt x="243" y="355"/>
                    <a:pt x="243" y="355"/>
                    <a:pt x="243" y="355"/>
                  </a:cubicBezTo>
                  <a:lnTo>
                    <a:pt x="243" y="380"/>
                  </a:lnTo>
                  <a:close/>
                  <a:moveTo>
                    <a:pt x="378" y="311"/>
                  </a:moveTo>
                  <a:cubicBezTo>
                    <a:pt x="378" y="325"/>
                    <a:pt x="378" y="325"/>
                    <a:pt x="378" y="325"/>
                  </a:cubicBezTo>
                  <a:cubicBezTo>
                    <a:pt x="364" y="311"/>
                    <a:pt x="364" y="311"/>
                    <a:pt x="364" y="311"/>
                  </a:cubicBezTo>
                  <a:lnTo>
                    <a:pt x="378" y="311"/>
                  </a:lnTo>
                  <a:close/>
                  <a:moveTo>
                    <a:pt x="507" y="521"/>
                  </a:moveTo>
                  <a:cubicBezTo>
                    <a:pt x="506" y="522"/>
                    <a:pt x="502" y="524"/>
                    <a:pt x="494" y="526"/>
                  </a:cubicBezTo>
                  <a:cubicBezTo>
                    <a:pt x="484" y="528"/>
                    <a:pt x="470" y="529"/>
                    <a:pt x="456" y="530"/>
                  </a:cubicBezTo>
                  <a:cubicBezTo>
                    <a:pt x="456" y="520"/>
                    <a:pt x="456" y="520"/>
                    <a:pt x="456" y="520"/>
                  </a:cubicBezTo>
                  <a:cubicBezTo>
                    <a:pt x="456" y="518"/>
                    <a:pt x="455" y="517"/>
                    <a:pt x="454" y="516"/>
                  </a:cubicBezTo>
                  <a:cubicBezTo>
                    <a:pt x="455" y="514"/>
                    <a:pt x="456" y="512"/>
                    <a:pt x="456" y="511"/>
                  </a:cubicBezTo>
                  <a:cubicBezTo>
                    <a:pt x="456" y="501"/>
                    <a:pt x="456" y="501"/>
                    <a:pt x="456" y="501"/>
                  </a:cubicBezTo>
                  <a:cubicBezTo>
                    <a:pt x="472" y="500"/>
                    <a:pt x="486" y="499"/>
                    <a:pt x="498" y="496"/>
                  </a:cubicBezTo>
                  <a:cubicBezTo>
                    <a:pt x="500" y="496"/>
                    <a:pt x="503" y="495"/>
                    <a:pt x="507" y="494"/>
                  </a:cubicBezTo>
                  <a:lnTo>
                    <a:pt x="507" y="521"/>
                  </a:lnTo>
                  <a:close/>
                  <a:moveTo>
                    <a:pt x="351" y="560"/>
                  </a:moveTo>
                  <a:cubicBezTo>
                    <a:pt x="351" y="560"/>
                    <a:pt x="351" y="560"/>
                    <a:pt x="350" y="560"/>
                  </a:cubicBezTo>
                  <a:cubicBezTo>
                    <a:pt x="350" y="560"/>
                    <a:pt x="350" y="560"/>
                    <a:pt x="350" y="560"/>
                  </a:cubicBezTo>
                  <a:cubicBezTo>
                    <a:pt x="336" y="558"/>
                    <a:pt x="329" y="555"/>
                    <a:pt x="327" y="554"/>
                  </a:cubicBezTo>
                  <a:cubicBezTo>
                    <a:pt x="327" y="526"/>
                    <a:pt x="327" y="526"/>
                    <a:pt x="327" y="526"/>
                  </a:cubicBezTo>
                  <a:cubicBezTo>
                    <a:pt x="344" y="533"/>
                    <a:pt x="372" y="533"/>
                    <a:pt x="383" y="533"/>
                  </a:cubicBezTo>
                  <a:cubicBezTo>
                    <a:pt x="394" y="533"/>
                    <a:pt x="422" y="533"/>
                    <a:pt x="440" y="526"/>
                  </a:cubicBezTo>
                  <a:cubicBezTo>
                    <a:pt x="440" y="554"/>
                    <a:pt x="440" y="554"/>
                    <a:pt x="440" y="554"/>
                  </a:cubicBezTo>
                  <a:cubicBezTo>
                    <a:pt x="435" y="557"/>
                    <a:pt x="415" y="562"/>
                    <a:pt x="383" y="562"/>
                  </a:cubicBezTo>
                  <a:cubicBezTo>
                    <a:pt x="372" y="562"/>
                    <a:pt x="360" y="562"/>
                    <a:pt x="351" y="560"/>
                  </a:cubicBezTo>
                  <a:close/>
                  <a:moveTo>
                    <a:pt x="383" y="444"/>
                  </a:moveTo>
                  <a:cubicBezTo>
                    <a:pt x="394" y="444"/>
                    <a:pt x="422" y="443"/>
                    <a:pt x="440" y="436"/>
                  </a:cubicBezTo>
                  <a:cubicBezTo>
                    <a:pt x="440" y="448"/>
                    <a:pt x="440" y="448"/>
                    <a:pt x="440" y="448"/>
                  </a:cubicBezTo>
                  <a:cubicBezTo>
                    <a:pt x="440" y="448"/>
                    <a:pt x="440" y="448"/>
                    <a:pt x="440" y="448"/>
                  </a:cubicBezTo>
                  <a:cubicBezTo>
                    <a:pt x="440" y="448"/>
                    <a:pt x="440" y="448"/>
                    <a:pt x="440" y="448"/>
                  </a:cubicBezTo>
                  <a:cubicBezTo>
                    <a:pt x="440" y="464"/>
                    <a:pt x="440" y="464"/>
                    <a:pt x="440" y="464"/>
                  </a:cubicBezTo>
                  <a:cubicBezTo>
                    <a:pt x="435" y="467"/>
                    <a:pt x="415" y="473"/>
                    <a:pt x="383" y="473"/>
                  </a:cubicBezTo>
                  <a:cubicBezTo>
                    <a:pt x="351" y="473"/>
                    <a:pt x="331" y="467"/>
                    <a:pt x="327" y="464"/>
                  </a:cubicBezTo>
                  <a:cubicBezTo>
                    <a:pt x="327" y="436"/>
                    <a:pt x="327" y="436"/>
                    <a:pt x="327" y="436"/>
                  </a:cubicBezTo>
                  <a:cubicBezTo>
                    <a:pt x="344" y="443"/>
                    <a:pt x="372" y="444"/>
                    <a:pt x="383" y="444"/>
                  </a:cubicBezTo>
                  <a:close/>
                  <a:moveTo>
                    <a:pt x="383" y="489"/>
                  </a:moveTo>
                  <a:cubicBezTo>
                    <a:pt x="394" y="489"/>
                    <a:pt x="422" y="488"/>
                    <a:pt x="440" y="481"/>
                  </a:cubicBezTo>
                  <a:cubicBezTo>
                    <a:pt x="440" y="493"/>
                    <a:pt x="440" y="493"/>
                    <a:pt x="440" y="493"/>
                  </a:cubicBezTo>
                  <a:cubicBezTo>
                    <a:pt x="440" y="493"/>
                    <a:pt x="440" y="493"/>
                    <a:pt x="440" y="493"/>
                  </a:cubicBezTo>
                  <a:cubicBezTo>
                    <a:pt x="440" y="493"/>
                    <a:pt x="440" y="493"/>
                    <a:pt x="440" y="493"/>
                  </a:cubicBezTo>
                  <a:cubicBezTo>
                    <a:pt x="440" y="509"/>
                    <a:pt x="440" y="509"/>
                    <a:pt x="440" y="509"/>
                  </a:cubicBezTo>
                  <a:cubicBezTo>
                    <a:pt x="435" y="512"/>
                    <a:pt x="415" y="518"/>
                    <a:pt x="383" y="518"/>
                  </a:cubicBezTo>
                  <a:cubicBezTo>
                    <a:pt x="351" y="518"/>
                    <a:pt x="331" y="512"/>
                    <a:pt x="327" y="509"/>
                  </a:cubicBezTo>
                  <a:cubicBezTo>
                    <a:pt x="327" y="481"/>
                    <a:pt x="327" y="481"/>
                    <a:pt x="327" y="481"/>
                  </a:cubicBezTo>
                  <a:cubicBezTo>
                    <a:pt x="344" y="488"/>
                    <a:pt x="372" y="489"/>
                    <a:pt x="383" y="489"/>
                  </a:cubicBezTo>
                  <a:close/>
                  <a:moveTo>
                    <a:pt x="507" y="476"/>
                  </a:moveTo>
                  <a:cubicBezTo>
                    <a:pt x="506" y="477"/>
                    <a:pt x="502" y="479"/>
                    <a:pt x="494" y="481"/>
                  </a:cubicBezTo>
                  <a:cubicBezTo>
                    <a:pt x="484" y="483"/>
                    <a:pt x="470" y="484"/>
                    <a:pt x="456" y="485"/>
                  </a:cubicBezTo>
                  <a:cubicBezTo>
                    <a:pt x="456" y="475"/>
                    <a:pt x="456" y="475"/>
                    <a:pt x="456" y="475"/>
                  </a:cubicBezTo>
                  <a:cubicBezTo>
                    <a:pt x="456" y="473"/>
                    <a:pt x="455" y="472"/>
                    <a:pt x="454" y="471"/>
                  </a:cubicBezTo>
                  <a:cubicBezTo>
                    <a:pt x="455" y="469"/>
                    <a:pt x="456" y="467"/>
                    <a:pt x="456" y="466"/>
                  </a:cubicBezTo>
                  <a:cubicBezTo>
                    <a:pt x="456" y="456"/>
                    <a:pt x="456" y="456"/>
                    <a:pt x="456" y="456"/>
                  </a:cubicBezTo>
                  <a:cubicBezTo>
                    <a:pt x="472" y="455"/>
                    <a:pt x="486" y="454"/>
                    <a:pt x="498" y="451"/>
                  </a:cubicBezTo>
                  <a:cubicBezTo>
                    <a:pt x="500" y="451"/>
                    <a:pt x="503" y="450"/>
                    <a:pt x="507" y="449"/>
                  </a:cubicBezTo>
                  <a:lnTo>
                    <a:pt x="507" y="476"/>
                  </a:lnTo>
                  <a:close/>
                  <a:moveTo>
                    <a:pt x="507" y="431"/>
                  </a:moveTo>
                  <a:cubicBezTo>
                    <a:pt x="506" y="432"/>
                    <a:pt x="502" y="434"/>
                    <a:pt x="494" y="436"/>
                  </a:cubicBezTo>
                  <a:cubicBezTo>
                    <a:pt x="484" y="438"/>
                    <a:pt x="470" y="440"/>
                    <a:pt x="456" y="440"/>
                  </a:cubicBezTo>
                  <a:cubicBezTo>
                    <a:pt x="456" y="430"/>
                    <a:pt x="456" y="430"/>
                    <a:pt x="456" y="430"/>
                  </a:cubicBezTo>
                  <a:cubicBezTo>
                    <a:pt x="456" y="428"/>
                    <a:pt x="455" y="427"/>
                    <a:pt x="454" y="426"/>
                  </a:cubicBezTo>
                  <a:cubicBezTo>
                    <a:pt x="455" y="424"/>
                    <a:pt x="456" y="423"/>
                    <a:pt x="456" y="421"/>
                  </a:cubicBezTo>
                  <a:cubicBezTo>
                    <a:pt x="456" y="411"/>
                    <a:pt x="456" y="411"/>
                    <a:pt x="456" y="411"/>
                  </a:cubicBezTo>
                  <a:cubicBezTo>
                    <a:pt x="472" y="410"/>
                    <a:pt x="486" y="409"/>
                    <a:pt x="498" y="406"/>
                  </a:cubicBezTo>
                  <a:cubicBezTo>
                    <a:pt x="500" y="406"/>
                    <a:pt x="503" y="405"/>
                    <a:pt x="507" y="404"/>
                  </a:cubicBezTo>
                  <a:lnTo>
                    <a:pt x="507" y="431"/>
                  </a:lnTo>
                  <a:close/>
                  <a:moveTo>
                    <a:pt x="507" y="386"/>
                  </a:moveTo>
                  <a:cubicBezTo>
                    <a:pt x="506" y="387"/>
                    <a:pt x="502" y="389"/>
                    <a:pt x="494" y="391"/>
                  </a:cubicBezTo>
                  <a:cubicBezTo>
                    <a:pt x="484" y="393"/>
                    <a:pt x="470" y="395"/>
                    <a:pt x="456" y="395"/>
                  </a:cubicBezTo>
                  <a:cubicBezTo>
                    <a:pt x="456" y="385"/>
                    <a:pt x="456" y="385"/>
                    <a:pt x="456" y="385"/>
                  </a:cubicBezTo>
                  <a:cubicBezTo>
                    <a:pt x="456" y="368"/>
                    <a:pt x="418" y="363"/>
                    <a:pt x="395" y="362"/>
                  </a:cubicBezTo>
                  <a:cubicBezTo>
                    <a:pt x="395" y="359"/>
                    <a:pt x="395" y="359"/>
                    <a:pt x="395" y="359"/>
                  </a:cubicBezTo>
                  <a:cubicBezTo>
                    <a:pt x="413" y="365"/>
                    <a:pt x="439" y="366"/>
                    <a:pt x="450" y="366"/>
                  </a:cubicBezTo>
                  <a:cubicBezTo>
                    <a:pt x="461" y="366"/>
                    <a:pt x="489" y="365"/>
                    <a:pt x="507" y="359"/>
                  </a:cubicBezTo>
                  <a:lnTo>
                    <a:pt x="507" y="386"/>
                  </a:lnTo>
                  <a:close/>
                  <a:moveTo>
                    <a:pt x="450" y="321"/>
                  </a:moveTo>
                  <a:cubicBezTo>
                    <a:pt x="461" y="321"/>
                    <a:pt x="489" y="320"/>
                    <a:pt x="507" y="314"/>
                  </a:cubicBezTo>
                  <a:cubicBezTo>
                    <a:pt x="507" y="341"/>
                    <a:pt x="507" y="341"/>
                    <a:pt x="507" y="341"/>
                  </a:cubicBezTo>
                  <a:cubicBezTo>
                    <a:pt x="502" y="345"/>
                    <a:pt x="482" y="350"/>
                    <a:pt x="450" y="350"/>
                  </a:cubicBezTo>
                  <a:cubicBezTo>
                    <a:pt x="418" y="350"/>
                    <a:pt x="398" y="345"/>
                    <a:pt x="394" y="341"/>
                  </a:cubicBezTo>
                  <a:cubicBezTo>
                    <a:pt x="394" y="314"/>
                    <a:pt x="394" y="314"/>
                    <a:pt x="394" y="314"/>
                  </a:cubicBezTo>
                  <a:cubicBezTo>
                    <a:pt x="411" y="320"/>
                    <a:pt x="439" y="321"/>
                    <a:pt x="450" y="321"/>
                  </a:cubicBezTo>
                  <a:close/>
                  <a:moveTo>
                    <a:pt x="507" y="251"/>
                  </a:moveTo>
                  <a:cubicBezTo>
                    <a:pt x="502" y="255"/>
                    <a:pt x="482" y="260"/>
                    <a:pt x="450" y="260"/>
                  </a:cubicBezTo>
                  <a:cubicBezTo>
                    <a:pt x="418" y="260"/>
                    <a:pt x="398" y="255"/>
                    <a:pt x="394" y="252"/>
                  </a:cubicBezTo>
                  <a:cubicBezTo>
                    <a:pt x="394" y="233"/>
                    <a:pt x="394" y="233"/>
                    <a:pt x="394" y="233"/>
                  </a:cubicBezTo>
                  <a:cubicBezTo>
                    <a:pt x="411" y="240"/>
                    <a:pt x="439" y="241"/>
                    <a:pt x="450" y="241"/>
                  </a:cubicBezTo>
                  <a:cubicBezTo>
                    <a:pt x="461" y="241"/>
                    <a:pt x="489" y="240"/>
                    <a:pt x="507" y="233"/>
                  </a:cubicBezTo>
                  <a:lnTo>
                    <a:pt x="507" y="251"/>
                  </a:lnTo>
                  <a:close/>
                  <a:moveTo>
                    <a:pt x="394" y="269"/>
                  </a:moveTo>
                  <a:cubicBezTo>
                    <a:pt x="411" y="275"/>
                    <a:pt x="439" y="276"/>
                    <a:pt x="450" y="276"/>
                  </a:cubicBezTo>
                  <a:cubicBezTo>
                    <a:pt x="461" y="276"/>
                    <a:pt x="489" y="275"/>
                    <a:pt x="507" y="269"/>
                  </a:cubicBezTo>
                  <a:cubicBezTo>
                    <a:pt x="507" y="296"/>
                    <a:pt x="507" y="296"/>
                    <a:pt x="507" y="296"/>
                  </a:cubicBezTo>
                  <a:cubicBezTo>
                    <a:pt x="502" y="300"/>
                    <a:pt x="482" y="305"/>
                    <a:pt x="450" y="305"/>
                  </a:cubicBezTo>
                  <a:cubicBezTo>
                    <a:pt x="418" y="305"/>
                    <a:pt x="398" y="300"/>
                    <a:pt x="394" y="296"/>
                  </a:cubicBezTo>
                  <a:lnTo>
                    <a:pt x="394" y="269"/>
                  </a:lnTo>
                  <a:close/>
                  <a:moveTo>
                    <a:pt x="369" y="339"/>
                  </a:moveTo>
                  <a:cubicBezTo>
                    <a:pt x="254" y="339"/>
                    <a:pt x="254" y="339"/>
                    <a:pt x="254" y="339"/>
                  </a:cubicBezTo>
                  <a:cubicBezTo>
                    <a:pt x="222" y="307"/>
                    <a:pt x="222" y="307"/>
                    <a:pt x="222" y="307"/>
                  </a:cubicBezTo>
                  <a:cubicBezTo>
                    <a:pt x="337" y="306"/>
                    <a:pt x="337" y="306"/>
                    <a:pt x="337" y="306"/>
                  </a:cubicBezTo>
                  <a:lnTo>
                    <a:pt x="369" y="339"/>
                  </a:lnTo>
                  <a:close/>
                  <a:moveTo>
                    <a:pt x="383" y="378"/>
                  </a:moveTo>
                  <a:cubicBezTo>
                    <a:pt x="410" y="378"/>
                    <a:pt x="429" y="382"/>
                    <a:pt x="437" y="385"/>
                  </a:cubicBezTo>
                  <a:cubicBezTo>
                    <a:pt x="429" y="388"/>
                    <a:pt x="410" y="392"/>
                    <a:pt x="383" y="392"/>
                  </a:cubicBezTo>
                  <a:cubicBezTo>
                    <a:pt x="356" y="392"/>
                    <a:pt x="338" y="388"/>
                    <a:pt x="330" y="385"/>
                  </a:cubicBezTo>
                  <a:cubicBezTo>
                    <a:pt x="338" y="382"/>
                    <a:pt x="356" y="378"/>
                    <a:pt x="383" y="378"/>
                  </a:cubicBezTo>
                  <a:close/>
                  <a:moveTo>
                    <a:pt x="383" y="408"/>
                  </a:moveTo>
                  <a:cubicBezTo>
                    <a:pt x="394" y="408"/>
                    <a:pt x="422" y="407"/>
                    <a:pt x="440" y="401"/>
                  </a:cubicBezTo>
                  <a:cubicBezTo>
                    <a:pt x="440" y="403"/>
                    <a:pt x="440" y="403"/>
                    <a:pt x="440" y="403"/>
                  </a:cubicBezTo>
                  <a:cubicBezTo>
                    <a:pt x="440" y="403"/>
                    <a:pt x="440" y="403"/>
                    <a:pt x="440" y="403"/>
                  </a:cubicBezTo>
                  <a:cubicBezTo>
                    <a:pt x="440" y="403"/>
                    <a:pt x="440" y="403"/>
                    <a:pt x="440" y="403"/>
                  </a:cubicBezTo>
                  <a:cubicBezTo>
                    <a:pt x="440" y="419"/>
                    <a:pt x="440" y="419"/>
                    <a:pt x="440" y="419"/>
                  </a:cubicBezTo>
                  <a:cubicBezTo>
                    <a:pt x="435" y="422"/>
                    <a:pt x="415" y="428"/>
                    <a:pt x="383" y="428"/>
                  </a:cubicBezTo>
                  <a:cubicBezTo>
                    <a:pt x="351" y="428"/>
                    <a:pt x="331" y="422"/>
                    <a:pt x="327" y="419"/>
                  </a:cubicBezTo>
                  <a:cubicBezTo>
                    <a:pt x="327" y="401"/>
                    <a:pt x="327" y="401"/>
                    <a:pt x="327" y="401"/>
                  </a:cubicBezTo>
                  <a:cubicBezTo>
                    <a:pt x="344" y="407"/>
                    <a:pt x="372" y="408"/>
                    <a:pt x="383" y="408"/>
                  </a:cubicBezTo>
                  <a:close/>
                  <a:moveTo>
                    <a:pt x="327" y="590"/>
                  </a:moveTo>
                  <a:cubicBezTo>
                    <a:pt x="327" y="590"/>
                    <a:pt x="327" y="590"/>
                    <a:pt x="327" y="590"/>
                  </a:cubicBezTo>
                  <a:cubicBezTo>
                    <a:pt x="327" y="590"/>
                    <a:pt x="327" y="590"/>
                    <a:pt x="327" y="590"/>
                  </a:cubicBezTo>
                  <a:cubicBezTo>
                    <a:pt x="327" y="571"/>
                    <a:pt x="327" y="571"/>
                    <a:pt x="327" y="571"/>
                  </a:cubicBezTo>
                  <a:cubicBezTo>
                    <a:pt x="332" y="573"/>
                    <a:pt x="339" y="575"/>
                    <a:pt x="348" y="576"/>
                  </a:cubicBezTo>
                  <a:cubicBezTo>
                    <a:pt x="348" y="576"/>
                    <a:pt x="348" y="576"/>
                    <a:pt x="348" y="576"/>
                  </a:cubicBezTo>
                  <a:cubicBezTo>
                    <a:pt x="359" y="578"/>
                    <a:pt x="371" y="578"/>
                    <a:pt x="383" y="578"/>
                  </a:cubicBezTo>
                  <a:cubicBezTo>
                    <a:pt x="394" y="578"/>
                    <a:pt x="422" y="578"/>
                    <a:pt x="440" y="571"/>
                  </a:cubicBezTo>
                  <a:cubicBezTo>
                    <a:pt x="440" y="579"/>
                    <a:pt x="440" y="579"/>
                    <a:pt x="440" y="579"/>
                  </a:cubicBezTo>
                  <a:cubicBezTo>
                    <a:pt x="440" y="579"/>
                    <a:pt x="440" y="579"/>
                    <a:pt x="440" y="579"/>
                  </a:cubicBezTo>
                  <a:cubicBezTo>
                    <a:pt x="440" y="579"/>
                    <a:pt x="440" y="579"/>
                    <a:pt x="440" y="579"/>
                  </a:cubicBezTo>
                  <a:cubicBezTo>
                    <a:pt x="440" y="595"/>
                    <a:pt x="440" y="595"/>
                    <a:pt x="440" y="595"/>
                  </a:cubicBezTo>
                  <a:cubicBezTo>
                    <a:pt x="435" y="599"/>
                    <a:pt x="415" y="604"/>
                    <a:pt x="383" y="604"/>
                  </a:cubicBezTo>
                  <a:cubicBezTo>
                    <a:pt x="351" y="604"/>
                    <a:pt x="331" y="599"/>
                    <a:pt x="327" y="595"/>
                  </a:cubicBezTo>
                  <a:lnTo>
                    <a:pt x="327" y="590"/>
                  </a:lnTo>
                  <a:close/>
                  <a:moveTo>
                    <a:pt x="455" y="559"/>
                  </a:moveTo>
                  <a:cubicBezTo>
                    <a:pt x="456" y="558"/>
                    <a:pt x="456" y="557"/>
                    <a:pt x="456" y="555"/>
                  </a:cubicBezTo>
                  <a:cubicBezTo>
                    <a:pt x="456" y="546"/>
                    <a:pt x="456" y="546"/>
                    <a:pt x="456" y="546"/>
                  </a:cubicBezTo>
                  <a:cubicBezTo>
                    <a:pt x="472" y="545"/>
                    <a:pt x="486" y="544"/>
                    <a:pt x="498" y="541"/>
                  </a:cubicBezTo>
                  <a:cubicBezTo>
                    <a:pt x="500" y="541"/>
                    <a:pt x="503" y="540"/>
                    <a:pt x="507" y="538"/>
                  </a:cubicBezTo>
                  <a:cubicBezTo>
                    <a:pt x="507" y="563"/>
                    <a:pt x="507" y="563"/>
                    <a:pt x="507" y="563"/>
                  </a:cubicBezTo>
                  <a:cubicBezTo>
                    <a:pt x="506" y="563"/>
                    <a:pt x="502" y="565"/>
                    <a:pt x="494" y="567"/>
                  </a:cubicBezTo>
                  <a:cubicBezTo>
                    <a:pt x="484" y="570"/>
                    <a:pt x="470" y="571"/>
                    <a:pt x="456" y="571"/>
                  </a:cubicBezTo>
                  <a:cubicBezTo>
                    <a:pt x="456" y="562"/>
                    <a:pt x="456" y="562"/>
                    <a:pt x="456" y="562"/>
                  </a:cubicBezTo>
                  <a:cubicBezTo>
                    <a:pt x="456" y="561"/>
                    <a:pt x="456" y="560"/>
                    <a:pt x="455" y="559"/>
                  </a:cubicBezTo>
                  <a:close/>
                  <a:moveTo>
                    <a:pt x="523" y="339"/>
                  </a:moveTo>
                  <a:cubicBezTo>
                    <a:pt x="523" y="313"/>
                    <a:pt x="523" y="313"/>
                    <a:pt x="523" y="313"/>
                  </a:cubicBezTo>
                  <a:cubicBezTo>
                    <a:pt x="545" y="339"/>
                    <a:pt x="545" y="339"/>
                    <a:pt x="545" y="339"/>
                  </a:cubicBezTo>
                  <a:lnTo>
                    <a:pt x="523" y="339"/>
                  </a:lnTo>
                  <a:close/>
                  <a:moveTo>
                    <a:pt x="450" y="211"/>
                  </a:moveTo>
                  <a:cubicBezTo>
                    <a:pt x="477" y="211"/>
                    <a:pt x="496" y="214"/>
                    <a:pt x="504" y="218"/>
                  </a:cubicBezTo>
                  <a:cubicBezTo>
                    <a:pt x="496" y="221"/>
                    <a:pt x="477" y="225"/>
                    <a:pt x="450" y="225"/>
                  </a:cubicBezTo>
                  <a:cubicBezTo>
                    <a:pt x="423" y="225"/>
                    <a:pt x="405" y="221"/>
                    <a:pt x="397" y="218"/>
                  </a:cubicBezTo>
                  <a:cubicBezTo>
                    <a:pt x="405" y="214"/>
                    <a:pt x="423" y="211"/>
                    <a:pt x="450" y="211"/>
                  </a:cubicBezTo>
                  <a:close/>
                  <a:moveTo>
                    <a:pt x="349" y="295"/>
                  </a:moveTo>
                  <a:cubicBezTo>
                    <a:pt x="346" y="292"/>
                    <a:pt x="346" y="292"/>
                    <a:pt x="346" y="292"/>
                  </a:cubicBezTo>
                  <a:cubicBezTo>
                    <a:pt x="345" y="291"/>
                    <a:pt x="343" y="290"/>
                    <a:pt x="341" y="290"/>
                  </a:cubicBezTo>
                  <a:cubicBezTo>
                    <a:pt x="341" y="290"/>
                    <a:pt x="341" y="290"/>
                    <a:pt x="341" y="290"/>
                  </a:cubicBezTo>
                  <a:cubicBezTo>
                    <a:pt x="203" y="291"/>
                    <a:pt x="203" y="291"/>
                    <a:pt x="203" y="291"/>
                  </a:cubicBezTo>
                  <a:cubicBezTo>
                    <a:pt x="200" y="291"/>
                    <a:pt x="197" y="292"/>
                    <a:pt x="196" y="295"/>
                  </a:cubicBezTo>
                  <a:cubicBezTo>
                    <a:pt x="129" y="295"/>
                    <a:pt x="129" y="295"/>
                    <a:pt x="129" y="295"/>
                  </a:cubicBezTo>
                  <a:cubicBezTo>
                    <a:pt x="129" y="259"/>
                    <a:pt x="129" y="259"/>
                    <a:pt x="129" y="259"/>
                  </a:cubicBezTo>
                  <a:cubicBezTo>
                    <a:pt x="356" y="259"/>
                    <a:pt x="356" y="259"/>
                    <a:pt x="356" y="259"/>
                  </a:cubicBezTo>
                  <a:cubicBezTo>
                    <a:pt x="356" y="295"/>
                    <a:pt x="356" y="295"/>
                    <a:pt x="356" y="295"/>
                  </a:cubicBezTo>
                  <a:lnTo>
                    <a:pt x="349" y="295"/>
                  </a:lnTo>
                  <a:close/>
                  <a:moveTo>
                    <a:pt x="350" y="53"/>
                  </a:moveTo>
                  <a:cubicBezTo>
                    <a:pt x="353" y="55"/>
                    <a:pt x="353" y="55"/>
                    <a:pt x="353" y="55"/>
                  </a:cubicBezTo>
                  <a:cubicBezTo>
                    <a:pt x="353" y="56"/>
                    <a:pt x="353" y="57"/>
                    <a:pt x="353" y="57"/>
                  </a:cubicBezTo>
                  <a:cubicBezTo>
                    <a:pt x="353" y="243"/>
                    <a:pt x="353" y="243"/>
                    <a:pt x="353" y="243"/>
                  </a:cubicBezTo>
                  <a:cubicBezTo>
                    <a:pt x="329" y="243"/>
                    <a:pt x="329" y="243"/>
                    <a:pt x="329" y="243"/>
                  </a:cubicBezTo>
                  <a:cubicBezTo>
                    <a:pt x="327" y="240"/>
                    <a:pt x="325" y="238"/>
                    <a:pt x="322" y="236"/>
                  </a:cubicBezTo>
                  <a:cubicBezTo>
                    <a:pt x="302" y="220"/>
                    <a:pt x="273" y="211"/>
                    <a:pt x="242" y="211"/>
                  </a:cubicBezTo>
                  <a:cubicBezTo>
                    <a:pt x="207" y="211"/>
                    <a:pt x="174" y="223"/>
                    <a:pt x="154" y="243"/>
                  </a:cubicBezTo>
                  <a:cubicBezTo>
                    <a:pt x="129" y="243"/>
                    <a:pt x="129" y="243"/>
                    <a:pt x="129" y="243"/>
                  </a:cubicBezTo>
                  <a:cubicBezTo>
                    <a:pt x="129" y="57"/>
                    <a:pt x="129" y="57"/>
                    <a:pt x="129" y="57"/>
                  </a:cubicBezTo>
                  <a:cubicBezTo>
                    <a:pt x="129" y="55"/>
                    <a:pt x="131" y="53"/>
                    <a:pt x="134" y="53"/>
                  </a:cubicBezTo>
                  <a:cubicBezTo>
                    <a:pt x="348" y="53"/>
                    <a:pt x="348" y="53"/>
                    <a:pt x="348" y="53"/>
                  </a:cubicBezTo>
                  <a:cubicBezTo>
                    <a:pt x="349" y="53"/>
                    <a:pt x="350" y="53"/>
                    <a:pt x="350" y="53"/>
                  </a:cubicBezTo>
                  <a:close/>
                  <a:moveTo>
                    <a:pt x="304" y="243"/>
                  </a:moveTo>
                  <a:cubicBezTo>
                    <a:pt x="180" y="243"/>
                    <a:pt x="180" y="243"/>
                    <a:pt x="180" y="243"/>
                  </a:cubicBezTo>
                  <a:cubicBezTo>
                    <a:pt x="197" y="232"/>
                    <a:pt x="219" y="226"/>
                    <a:pt x="242" y="226"/>
                  </a:cubicBezTo>
                  <a:cubicBezTo>
                    <a:pt x="265" y="226"/>
                    <a:pt x="287" y="232"/>
                    <a:pt x="304" y="243"/>
                  </a:cubicBezTo>
                  <a:close/>
                  <a:moveTo>
                    <a:pt x="90" y="16"/>
                  </a:moveTo>
                  <a:cubicBezTo>
                    <a:pt x="305" y="16"/>
                    <a:pt x="305" y="16"/>
                    <a:pt x="305" y="16"/>
                  </a:cubicBezTo>
                  <a:cubicBezTo>
                    <a:pt x="306" y="16"/>
                    <a:pt x="307" y="17"/>
                    <a:pt x="308" y="18"/>
                  </a:cubicBezTo>
                  <a:cubicBezTo>
                    <a:pt x="308" y="18"/>
                    <a:pt x="309" y="18"/>
                    <a:pt x="309" y="18"/>
                  </a:cubicBezTo>
                  <a:cubicBezTo>
                    <a:pt x="309" y="18"/>
                    <a:pt x="309" y="19"/>
                    <a:pt x="309" y="19"/>
                  </a:cubicBezTo>
                  <a:cubicBezTo>
                    <a:pt x="331" y="37"/>
                    <a:pt x="331" y="37"/>
                    <a:pt x="331" y="37"/>
                  </a:cubicBezTo>
                  <a:cubicBezTo>
                    <a:pt x="134" y="37"/>
                    <a:pt x="134" y="37"/>
                    <a:pt x="134" y="37"/>
                  </a:cubicBezTo>
                  <a:cubicBezTo>
                    <a:pt x="122" y="37"/>
                    <a:pt x="113" y="46"/>
                    <a:pt x="113" y="57"/>
                  </a:cubicBezTo>
                  <a:cubicBezTo>
                    <a:pt x="113" y="231"/>
                    <a:pt x="113" y="231"/>
                    <a:pt x="113" y="231"/>
                  </a:cubicBezTo>
                  <a:cubicBezTo>
                    <a:pt x="85" y="204"/>
                    <a:pt x="85" y="204"/>
                    <a:pt x="85" y="204"/>
                  </a:cubicBezTo>
                  <a:cubicBezTo>
                    <a:pt x="85" y="21"/>
                    <a:pt x="85" y="21"/>
                    <a:pt x="85" y="21"/>
                  </a:cubicBezTo>
                  <a:cubicBezTo>
                    <a:pt x="85" y="18"/>
                    <a:pt x="87" y="16"/>
                    <a:pt x="90" y="16"/>
                  </a:cubicBezTo>
                  <a:close/>
                  <a:moveTo>
                    <a:pt x="81" y="221"/>
                  </a:moveTo>
                  <a:cubicBezTo>
                    <a:pt x="113" y="254"/>
                    <a:pt x="113" y="254"/>
                    <a:pt x="113" y="254"/>
                  </a:cubicBezTo>
                  <a:cubicBezTo>
                    <a:pt x="113" y="295"/>
                    <a:pt x="113" y="295"/>
                    <a:pt x="113" y="295"/>
                  </a:cubicBezTo>
                  <a:cubicBezTo>
                    <a:pt x="80" y="295"/>
                    <a:pt x="80" y="295"/>
                    <a:pt x="80" y="295"/>
                  </a:cubicBezTo>
                  <a:lnTo>
                    <a:pt x="81" y="221"/>
                  </a:lnTo>
                  <a:close/>
                  <a:moveTo>
                    <a:pt x="16" y="316"/>
                  </a:moveTo>
                  <a:cubicBezTo>
                    <a:pt x="16" y="313"/>
                    <a:pt x="19" y="311"/>
                    <a:pt x="21" y="311"/>
                  </a:cubicBezTo>
                  <a:cubicBezTo>
                    <a:pt x="72" y="311"/>
                    <a:pt x="72" y="311"/>
                    <a:pt x="72" y="311"/>
                  </a:cubicBezTo>
                  <a:cubicBezTo>
                    <a:pt x="72" y="311"/>
                    <a:pt x="72" y="311"/>
                    <a:pt x="72" y="311"/>
                  </a:cubicBezTo>
                  <a:cubicBezTo>
                    <a:pt x="72" y="311"/>
                    <a:pt x="72" y="311"/>
                    <a:pt x="72" y="311"/>
                  </a:cubicBezTo>
                  <a:cubicBezTo>
                    <a:pt x="72" y="311"/>
                    <a:pt x="72" y="311"/>
                    <a:pt x="72" y="311"/>
                  </a:cubicBezTo>
                  <a:cubicBezTo>
                    <a:pt x="121" y="311"/>
                    <a:pt x="121" y="311"/>
                    <a:pt x="121" y="311"/>
                  </a:cubicBezTo>
                  <a:cubicBezTo>
                    <a:pt x="121" y="311"/>
                    <a:pt x="121" y="311"/>
                    <a:pt x="121" y="311"/>
                  </a:cubicBezTo>
                  <a:cubicBezTo>
                    <a:pt x="121" y="311"/>
                    <a:pt x="121" y="311"/>
                    <a:pt x="121" y="311"/>
                  </a:cubicBezTo>
                  <a:cubicBezTo>
                    <a:pt x="204" y="311"/>
                    <a:pt x="204" y="311"/>
                    <a:pt x="204" y="311"/>
                  </a:cubicBezTo>
                  <a:cubicBezTo>
                    <a:pt x="232" y="339"/>
                    <a:pt x="232" y="339"/>
                    <a:pt x="232" y="339"/>
                  </a:cubicBezTo>
                  <a:cubicBezTo>
                    <a:pt x="58" y="339"/>
                    <a:pt x="58" y="339"/>
                    <a:pt x="58" y="339"/>
                  </a:cubicBezTo>
                  <a:cubicBezTo>
                    <a:pt x="46" y="339"/>
                    <a:pt x="37" y="348"/>
                    <a:pt x="37" y="360"/>
                  </a:cubicBezTo>
                  <a:cubicBezTo>
                    <a:pt x="37" y="557"/>
                    <a:pt x="37" y="557"/>
                    <a:pt x="37" y="557"/>
                  </a:cubicBezTo>
                  <a:cubicBezTo>
                    <a:pt x="19" y="535"/>
                    <a:pt x="19" y="535"/>
                    <a:pt x="19" y="535"/>
                  </a:cubicBezTo>
                  <a:cubicBezTo>
                    <a:pt x="19" y="535"/>
                    <a:pt x="19" y="535"/>
                    <a:pt x="18" y="535"/>
                  </a:cubicBezTo>
                  <a:cubicBezTo>
                    <a:pt x="18" y="534"/>
                    <a:pt x="18" y="534"/>
                    <a:pt x="18" y="534"/>
                  </a:cubicBezTo>
                  <a:cubicBezTo>
                    <a:pt x="17" y="533"/>
                    <a:pt x="16" y="532"/>
                    <a:pt x="16" y="531"/>
                  </a:cubicBezTo>
                  <a:lnTo>
                    <a:pt x="16" y="316"/>
                  </a:lnTo>
                  <a:close/>
                  <a:moveTo>
                    <a:pt x="259" y="355"/>
                  </a:moveTo>
                  <a:cubicBezTo>
                    <a:pt x="380" y="355"/>
                    <a:pt x="380" y="355"/>
                    <a:pt x="380" y="355"/>
                  </a:cubicBezTo>
                  <a:cubicBezTo>
                    <a:pt x="380" y="362"/>
                    <a:pt x="380" y="362"/>
                    <a:pt x="380" y="362"/>
                  </a:cubicBezTo>
                  <a:cubicBezTo>
                    <a:pt x="359" y="362"/>
                    <a:pt x="311" y="365"/>
                    <a:pt x="311" y="385"/>
                  </a:cubicBezTo>
                  <a:cubicBezTo>
                    <a:pt x="311" y="420"/>
                    <a:pt x="311" y="420"/>
                    <a:pt x="311" y="420"/>
                  </a:cubicBezTo>
                  <a:cubicBezTo>
                    <a:pt x="311" y="420"/>
                    <a:pt x="311" y="421"/>
                    <a:pt x="311" y="421"/>
                  </a:cubicBezTo>
                  <a:cubicBezTo>
                    <a:pt x="311" y="423"/>
                    <a:pt x="311" y="424"/>
                    <a:pt x="312" y="426"/>
                  </a:cubicBezTo>
                  <a:cubicBezTo>
                    <a:pt x="311" y="427"/>
                    <a:pt x="311" y="428"/>
                    <a:pt x="311" y="430"/>
                  </a:cubicBezTo>
                  <a:cubicBezTo>
                    <a:pt x="311" y="465"/>
                    <a:pt x="311" y="465"/>
                    <a:pt x="311" y="465"/>
                  </a:cubicBezTo>
                  <a:cubicBezTo>
                    <a:pt x="311" y="465"/>
                    <a:pt x="311" y="465"/>
                    <a:pt x="311" y="466"/>
                  </a:cubicBezTo>
                  <a:cubicBezTo>
                    <a:pt x="311" y="467"/>
                    <a:pt x="311" y="469"/>
                    <a:pt x="312" y="471"/>
                  </a:cubicBezTo>
                  <a:cubicBezTo>
                    <a:pt x="311" y="472"/>
                    <a:pt x="311" y="473"/>
                    <a:pt x="311" y="475"/>
                  </a:cubicBezTo>
                  <a:cubicBezTo>
                    <a:pt x="311" y="510"/>
                    <a:pt x="311" y="510"/>
                    <a:pt x="311" y="510"/>
                  </a:cubicBezTo>
                  <a:cubicBezTo>
                    <a:pt x="311" y="510"/>
                    <a:pt x="311" y="510"/>
                    <a:pt x="311" y="511"/>
                  </a:cubicBezTo>
                  <a:cubicBezTo>
                    <a:pt x="311" y="512"/>
                    <a:pt x="311" y="514"/>
                    <a:pt x="312" y="516"/>
                  </a:cubicBezTo>
                  <a:cubicBezTo>
                    <a:pt x="311" y="517"/>
                    <a:pt x="311" y="518"/>
                    <a:pt x="311" y="520"/>
                  </a:cubicBezTo>
                  <a:cubicBezTo>
                    <a:pt x="311" y="555"/>
                    <a:pt x="311" y="555"/>
                    <a:pt x="311" y="555"/>
                  </a:cubicBezTo>
                  <a:cubicBezTo>
                    <a:pt x="311" y="557"/>
                    <a:pt x="311" y="558"/>
                    <a:pt x="311" y="559"/>
                  </a:cubicBezTo>
                  <a:cubicBezTo>
                    <a:pt x="311" y="560"/>
                    <a:pt x="311" y="561"/>
                    <a:pt x="311" y="562"/>
                  </a:cubicBezTo>
                  <a:cubicBezTo>
                    <a:pt x="311" y="582"/>
                    <a:pt x="311" y="582"/>
                    <a:pt x="311" y="582"/>
                  </a:cubicBezTo>
                  <a:cubicBezTo>
                    <a:pt x="259" y="582"/>
                    <a:pt x="259" y="582"/>
                    <a:pt x="259" y="582"/>
                  </a:cubicBezTo>
                  <a:lnTo>
                    <a:pt x="259" y="355"/>
                  </a:lnTo>
                  <a:close/>
                  <a:moveTo>
                    <a:pt x="383" y="646"/>
                  </a:moveTo>
                  <a:cubicBezTo>
                    <a:pt x="351" y="646"/>
                    <a:pt x="331" y="640"/>
                    <a:pt x="327" y="637"/>
                  </a:cubicBezTo>
                  <a:cubicBezTo>
                    <a:pt x="327" y="613"/>
                    <a:pt x="327" y="613"/>
                    <a:pt x="327" y="613"/>
                  </a:cubicBezTo>
                  <a:cubicBezTo>
                    <a:pt x="344" y="619"/>
                    <a:pt x="372" y="620"/>
                    <a:pt x="383" y="620"/>
                  </a:cubicBezTo>
                  <a:cubicBezTo>
                    <a:pt x="394" y="620"/>
                    <a:pt x="422" y="619"/>
                    <a:pt x="440" y="613"/>
                  </a:cubicBezTo>
                  <a:cubicBezTo>
                    <a:pt x="440" y="621"/>
                    <a:pt x="440" y="621"/>
                    <a:pt x="440" y="621"/>
                  </a:cubicBezTo>
                  <a:cubicBezTo>
                    <a:pt x="440" y="621"/>
                    <a:pt x="440" y="621"/>
                    <a:pt x="440" y="621"/>
                  </a:cubicBezTo>
                  <a:cubicBezTo>
                    <a:pt x="440" y="621"/>
                    <a:pt x="440" y="621"/>
                    <a:pt x="440" y="621"/>
                  </a:cubicBezTo>
                  <a:cubicBezTo>
                    <a:pt x="440" y="637"/>
                    <a:pt x="440" y="637"/>
                    <a:pt x="440" y="637"/>
                  </a:cubicBezTo>
                  <a:cubicBezTo>
                    <a:pt x="435" y="640"/>
                    <a:pt x="415" y="646"/>
                    <a:pt x="383" y="646"/>
                  </a:cubicBezTo>
                  <a:close/>
                  <a:moveTo>
                    <a:pt x="507" y="604"/>
                  </a:moveTo>
                  <a:cubicBezTo>
                    <a:pt x="506" y="605"/>
                    <a:pt x="502" y="607"/>
                    <a:pt x="494" y="609"/>
                  </a:cubicBezTo>
                  <a:cubicBezTo>
                    <a:pt x="484" y="611"/>
                    <a:pt x="470" y="613"/>
                    <a:pt x="456" y="613"/>
                  </a:cubicBezTo>
                  <a:cubicBezTo>
                    <a:pt x="456" y="603"/>
                    <a:pt x="456" y="603"/>
                    <a:pt x="456" y="603"/>
                  </a:cubicBezTo>
                  <a:cubicBezTo>
                    <a:pt x="456" y="602"/>
                    <a:pt x="456" y="601"/>
                    <a:pt x="455" y="600"/>
                  </a:cubicBezTo>
                  <a:cubicBezTo>
                    <a:pt x="456" y="599"/>
                    <a:pt x="456" y="598"/>
                    <a:pt x="456" y="597"/>
                  </a:cubicBezTo>
                  <a:cubicBezTo>
                    <a:pt x="456" y="587"/>
                    <a:pt x="456" y="587"/>
                    <a:pt x="456" y="587"/>
                  </a:cubicBezTo>
                  <a:cubicBezTo>
                    <a:pt x="472" y="587"/>
                    <a:pt x="486" y="585"/>
                    <a:pt x="498" y="583"/>
                  </a:cubicBezTo>
                  <a:cubicBezTo>
                    <a:pt x="500" y="582"/>
                    <a:pt x="503" y="581"/>
                    <a:pt x="507" y="580"/>
                  </a:cubicBezTo>
                  <a:lnTo>
                    <a:pt x="507" y="604"/>
                  </a:lnTo>
                  <a:close/>
                  <a:moveTo>
                    <a:pt x="561" y="574"/>
                  </a:moveTo>
                  <a:cubicBezTo>
                    <a:pt x="561" y="577"/>
                    <a:pt x="559" y="579"/>
                    <a:pt x="556" y="579"/>
                  </a:cubicBezTo>
                  <a:cubicBezTo>
                    <a:pt x="523" y="579"/>
                    <a:pt x="523" y="579"/>
                    <a:pt x="523" y="579"/>
                  </a:cubicBezTo>
                  <a:cubicBezTo>
                    <a:pt x="523" y="570"/>
                    <a:pt x="523" y="570"/>
                    <a:pt x="523" y="570"/>
                  </a:cubicBezTo>
                  <a:cubicBezTo>
                    <a:pt x="523" y="569"/>
                    <a:pt x="523" y="569"/>
                    <a:pt x="522" y="568"/>
                  </a:cubicBezTo>
                  <a:cubicBezTo>
                    <a:pt x="523" y="567"/>
                    <a:pt x="523" y="566"/>
                    <a:pt x="523" y="564"/>
                  </a:cubicBezTo>
                  <a:cubicBezTo>
                    <a:pt x="523" y="562"/>
                    <a:pt x="523" y="562"/>
                    <a:pt x="523" y="562"/>
                  </a:cubicBezTo>
                  <a:cubicBezTo>
                    <a:pt x="532" y="562"/>
                    <a:pt x="532" y="562"/>
                    <a:pt x="532" y="562"/>
                  </a:cubicBezTo>
                  <a:cubicBezTo>
                    <a:pt x="536" y="562"/>
                    <a:pt x="540" y="558"/>
                    <a:pt x="540" y="554"/>
                  </a:cubicBezTo>
                  <a:cubicBezTo>
                    <a:pt x="540" y="549"/>
                    <a:pt x="536" y="546"/>
                    <a:pt x="532" y="546"/>
                  </a:cubicBezTo>
                  <a:cubicBezTo>
                    <a:pt x="523" y="546"/>
                    <a:pt x="523" y="546"/>
                    <a:pt x="523" y="546"/>
                  </a:cubicBezTo>
                  <a:cubicBezTo>
                    <a:pt x="523" y="529"/>
                    <a:pt x="523" y="529"/>
                    <a:pt x="523" y="529"/>
                  </a:cubicBezTo>
                  <a:cubicBezTo>
                    <a:pt x="523" y="528"/>
                    <a:pt x="523" y="527"/>
                    <a:pt x="522" y="526"/>
                  </a:cubicBezTo>
                  <a:cubicBezTo>
                    <a:pt x="523" y="525"/>
                    <a:pt x="523" y="524"/>
                    <a:pt x="523" y="523"/>
                  </a:cubicBezTo>
                  <a:cubicBezTo>
                    <a:pt x="523" y="487"/>
                    <a:pt x="523" y="487"/>
                    <a:pt x="523" y="487"/>
                  </a:cubicBezTo>
                  <a:cubicBezTo>
                    <a:pt x="523" y="486"/>
                    <a:pt x="522" y="484"/>
                    <a:pt x="522" y="483"/>
                  </a:cubicBezTo>
                  <a:cubicBezTo>
                    <a:pt x="522" y="481"/>
                    <a:pt x="523" y="480"/>
                    <a:pt x="523" y="478"/>
                  </a:cubicBezTo>
                  <a:cubicBezTo>
                    <a:pt x="523" y="442"/>
                    <a:pt x="523" y="442"/>
                    <a:pt x="523" y="442"/>
                  </a:cubicBezTo>
                  <a:cubicBezTo>
                    <a:pt x="523" y="441"/>
                    <a:pt x="522" y="439"/>
                    <a:pt x="522" y="438"/>
                  </a:cubicBezTo>
                  <a:cubicBezTo>
                    <a:pt x="522" y="437"/>
                    <a:pt x="523" y="435"/>
                    <a:pt x="523" y="433"/>
                  </a:cubicBezTo>
                  <a:cubicBezTo>
                    <a:pt x="523" y="397"/>
                    <a:pt x="523" y="397"/>
                    <a:pt x="523" y="397"/>
                  </a:cubicBezTo>
                  <a:cubicBezTo>
                    <a:pt x="523" y="396"/>
                    <a:pt x="522" y="394"/>
                    <a:pt x="522" y="393"/>
                  </a:cubicBezTo>
                  <a:cubicBezTo>
                    <a:pt x="522" y="392"/>
                    <a:pt x="522" y="392"/>
                    <a:pt x="522" y="391"/>
                  </a:cubicBezTo>
                  <a:cubicBezTo>
                    <a:pt x="532" y="391"/>
                    <a:pt x="532" y="391"/>
                    <a:pt x="532" y="391"/>
                  </a:cubicBezTo>
                  <a:cubicBezTo>
                    <a:pt x="536" y="391"/>
                    <a:pt x="540" y="387"/>
                    <a:pt x="540" y="383"/>
                  </a:cubicBezTo>
                  <a:cubicBezTo>
                    <a:pt x="540" y="378"/>
                    <a:pt x="536" y="375"/>
                    <a:pt x="532" y="375"/>
                  </a:cubicBezTo>
                  <a:cubicBezTo>
                    <a:pt x="523" y="375"/>
                    <a:pt x="523" y="375"/>
                    <a:pt x="523" y="375"/>
                  </a:cubicBezTo>
                  <a:cubicBezTo>
                    <a:pt x="523" y="355"/>
                    <a:pt x="523" y="355"/>
                    <a:pt x="523" y="355"/>
                  </a:cubicBezTo>
                  <a:cubicBezTo>
                    <a:pt x="556" y="355"/>
                    <a:pt x="556" y="355"/>
                    <a:pt x="556" y="355"/>
                  </a:cubicBezTo>
                  <a:cubicBezTo>
                    <a:pt x="557" y="355"/>
                    <a:pt x="559" y="356"/>
                    <a:pt x="559" y="356"/>
                  </a:cubicBezTo>
                  <a:cubicBezTo>
                    <a:pt x="560" y="357"/>
                    <a:pt x="561" y="358"/>
                    <a:pt x="561" y="360"/>
                  </a:cubicBezTo>
                  <a:lnTo>
                    <a:pt x="561" y="57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1" name="Google Shape;551;p81"/>
            <p:cNvSpPr/>
            <p:nvPr/>
          </p:nvSpPr>
          <p:spPr>
            <a:xfrm>
              <a:off x="2817813" y="606901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2" name="Google Shape;552;p81"/>
            <p:cNvSpPr/>
            <p:nvPr/>
          </p:nvSpPr>
          <p:spPr>
            <a:xfrm>
              <a:off x="2817813" y="638016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3" name="Google Shape;553;p81"/>
            <p:cNvSpPr/>
            <p:nvPr/>
          </p:nvSpPr>
          <p:spPr>
            <a:xfrm>
              <a:off x="2906713" y="6180138"/>
              <a:ext cx="114300" cy="115887"/>
            </a:xfrm>
            <a:custGeom>
              <a:rect b="b" l="l" r="r" t="t"/>
              <a:pathLst>
                <a:path extrusionOk="0" h="64" w="63">
                  <a:moveTo>
                    <a:pt x="0" y="32"/>
                  </a:moveTo>
                  <a:cubicBezTo>
                    <a:pt x="0" y="49"/>
                    <a:pt x="14" y="64"/>
                    <a:pt x="31" y="64"/>
                  </a:cubicBezTo>
                  <a:cubicBezTo>
                    <a:pt x="49" y="64"/>
                    <a:pt x="63" y="49"/>
                    <a:pt x="63" y="32"/>
                  </a:cubicBezTo>
                  <a:cubicBezTo>
                    <a:pt x="63" y="14"/>
                    <a:pt x="49" y="0"/>
                    <a:pt x="31" y="0"/>
                  </a:cubicBezTo>
                  <a:cubicBezTo>
                    <a:pt x="14" y="0"/>
                    <a:pt x="0" y="14"/>
                    <a:pt x="0" y="32"/>
                  </a:cubicBezTo>
                  <a:close/>
                  <a:moveTo>
                    <a:pt x="31" y="16"/>
                  </a:moveTo>
                  <a:cubicBezTo>
                    <a:pt x="40" y="16"/>
                    <a:pt x="47" y="23"/>
                    <a:pt x="47" y="32"/>
                  </a:cubicBezTo>
                  <a:cubicBezTo>
                    <a:pt x="47" y="40"/>
                    <a:pt x="40" y="48"/>
                    <a:pt x="31" y="48"/>
                  </a:cubicBezTo>
                  <a:cubicBezTo>
                    <a:pt x="23" y="48"/>
                    <a:pt x="15" y="40"/>
                    <a:pt x="15" y="32"/>
                  </a:cubicBezTo>
                  <a:cubicBezTo>
                    <a:pt x="15" y="23"/>
                    <a:pt x="23" y="16"/>
                    <a:pt x="31"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 name="Google Shape;554;p81"/>
            <p:cNvSpPr/>
            <p:nvPr/>
          </p:nvSpPr>
          <p:spPr>
            <a:xfrm>
              <a:off x="295910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 name="Google Shape;555;p81"/>
            <p:cNvSpPr/>
            <p:nvPr/>
          </p:nvSpPr>
          <p:spPr>
            <a:xfrm>
              <a:off x="327025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6" name="Google Shape;556;p81"/>
            <p:cNvSpPr/>
            <p:nvPr/>
          </p:nvSpPr>
          <p:spPr>
            <a:xfrm>
              <a:off x="3070225" y="5603875"/>
              <a:ext cx="115888" cy="115887"/>
            </a:xfrm>
            <a:custGeom>
              <a:rect b="b" l="l" r="r" t="t"/>
              <a:pathLst>
                <a:path extrusionOk="0" h="64" w="64">
                  <a:moveTo>
                    <a:pt x="32" y="64"/>
                  </a:moveTo>
                  <a:cubicBezTo>
                    <a:pt x="49" y="64"/>
                    <a:pt x="64" y="50"/>
                    <a:pt x="64" y="32"/>
                  </a:cubicBezTo>
                  <a:cubicBezTo>
                    <a:pt x="64" y="14"/>
                    <a:pt x="49"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57" name="Google Shape;557;p81"/>
          <p:cNvGrpSpPr/>
          <p:nvPr/>
        </p:nvGrpSpPr>
        <p:grpSpPr>
          <a:xfrm>
            <a:off x="7453089" y="3630142"/>
            <a:ext cx="692991" cy="691465"/>
            <a:chOff x="4730750" y="5992812"/>
            <a:chExt cx="280988" cy="315913"/>
          </a:xfrm>
        </p:grpSpPr>
        <p:sp>
          <p:nvSpPr>
            <p:cNvPr id="558" name="Google Shape;558;p81"/>
            <p:cNvSpPr/>
            <p:nvPr/>
          </p:nvSpPr>
          <p:spPr>
            <a:xfrm>
              <a:off x="4945063" y="6043612"/>
              <a:ext cx="41275" cy="168275"/>
            </a:xfrm>
            <a:custGeom>
              <a:rect b="b" l="l" r="r" t="t"/>
              <a:pathLst>
                <a:path extrusionOk="0" h="151" w="38">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9" name="Google Shape;559;p81"/>
            <p:cNvSpPr/>
            <p:nvPr/>
          </p:nvSpPr>
          <p:spPr>
            <a:xfrm>
              <a:off x="4945063" y="6218237"/>
              <a:ext cx="41275" cy="25400"/>
            </a:xfrm>
            <a:custGeom>
              <a:rect b="b" l="l" r="r" t="t"/>
              <a:pathLst>
                <a:path extrusionOk="0" h="22" w="38">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0" name="Google Shape;560;p81"/>
            <p:cNvSpPr/>
            <p:nvPr/>
          </p:nvSpPr>
          <p:spPr>
            <a:xfrm>
              <a:off x="4945063" y="6248400"/>
              <a:ext cx="41275" cy="57150"/>
            </a:xfrm>
            <a:custGeom>
              <a:rect b="b" l="l" r="r" t="t"/>
              <a:pathLst>
                <a:path extrusionOk="0" h="52" w="38">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 name="Google Shape;561;p81"/>
            <p:cNvSpPr/>
            <p:nvPr/>
          </p:nvSpPr>
          <p:spPr>
            <a:xfrm>
              <a:off x="4945063" y="6007100"/>
              <a:ext cx="41275" cy="28575"/>
            </a:xfrm>
            <a:custGeom>
              <a:rect b="b" l="l" r="r" t="t"/>
              <a:pathLst>
                <a:path extrusionOk="0" h="26" w="38">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2" name="Google Shape;562;p81"/>
            <p:cNvSpPr/>
            <p:nvPr/>
          </p:nvSpPr>
          <p:spPr>
            <a:xfrm>
              <a:off x="4992688" y="6021387"/>
              <a:ext cx="19050" cy="117475"/>
            </a:xfrm>
            <a:custGeom>
              <a:rect b="b" l="l" r="r" t="t"/>
              <a:pathLst>
                <a:path extrusionOk="0" h="105" w="17">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3" name="Google Shape;563;p81"/>
            <p:cNvSpPr/>
            <p:nvPr/>
          </p:nvSpPr>
          <p:spPr>
            <a:xfrm>
              <a:off x="4730750" y="5992812"/>
              <a:ext cx="201613" cy="315913"/>
            </a:xfrm>
            <a:custGeom>
              <a:rect b="b" l="l" r="r" t="t"/>
              <a:pathLst>
                <a:path extrusionOk="0" h="284" w="181">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4" name="Google Shape;564;p81"/>
            <p:cNvSpPr/>
            <p:nvPr/>
          </p:nvSpPr>
          <p:spPr>
            <a:xfrm>
              <a:off x="4767263" y="6069012"/>
              <a:ext cx="128588" cy="34925"/>
            </a:xfrm>
            <a:custGeom>
              <a:rect b="b" l="l" r="r" t="t"/>
              <a:pathLst>
                <a:path extrusionOk="0" h="32" w="115">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5" name="Google Shape;565;p81"/>
            <p:cNvSpPr/>
            <p:nvPr/>
          </p:nvSpPr>
          <p:spPr>
            <a:xfrm>
              <a:off x="4762500" y="6151562"/>
              <a:ext cx="138113" cy="9525"/>
            </a:xfrm>
            <a:custGeom>
              <a:rect b="b" l="l" r="r" t="t"/>
              <a:pathLst>
                <a:path extrusionOk="0" h="8" w="123">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6" name="Google Shape;566;p81"/>
            <p:cNvSpPr/>
            <p:nvPr/>
          </p:nvSpPr>
          <p:spPr>
            <a:xfrm>
              <a:off x="4762500" y="61785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7" name="Google Shape;567;p81"/>
            <p:cNvSpPr/>
            <p:nvPr/>
          </p:nvSpPr>
          <p:spPr>
            <a:xfrm>
              <a:off x="4762500" y="62039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8" name="Google Shape;568;p81"/>
            <p:cNvSpPr/>
            <p:nvPr/>
          </p:nvSpPr>
          <p:spPr>
            <a:xfrm>
              <a:off x="4762500" y="62293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9" name="Google Shape;569;p81"/>
            <p:cNvSpPr/>
            <p:nvPr/>
          </p:nvSpPr>
          <p:spPr>
            <a:xfrm>
              <a:off x="4762500" y="62547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70" name="Google Shape;570;p81"/>
          <p:cNvGrpSpPr/>
          <p:nvPr/>
        </p:nvGrpSpPr>
        <p:grpSpPr>
          <a:xfrm>
            <a:off x="8495441" y="2931459"/>
            <a:ext cx="819629" cy="717880"/>
            <a:chOff x="758825" y="3708400"/>
            <a:chExt cx="1233488" cy="1046162"/>
          </a:xfrm>
        </p:grpSpPr>
        <p:sp>
          <p:nvSpPr>
            <p:cNvPr id="571" name="Google Shape;571;p81"/>
            <p:cNvSpPr/>
            <p:nvPr/>
          </p:nvSpPr>
          <p:spPr>
            <a:xfrm>
              <a:off x="1649413" y="4295775"/>
              <a:ext cx="214313" cy="328612"/>
            </a:xfrm>
            <a:custGeom>
              <a:rect b="b" l="l" r="r" t="t"/>
              <a:pathLst>
                <a:path extrusionOk="0" h="181" w="118">
                  <a:moveTo>
                    <a:pt x="51" y="0"/>
                  </a:moveTo>
                  <a:cubicBezTo>
                    <a:pt x="51" y="15"/>
                    <a:pt x="51" y="15"/>
                    <a:pt x="51" y="15"/>
                  </a:cubicBezTo>
                  <a:cubicBezTo>
                    <a:pt x="21" y="20"/>
                    <a:pt x="6" y="34"/>
                    <a:pt x="6" y="59"/>
                  </a:cubicBezTo>
                  <a:cubicBezTo>
                    <a:pt x="6" y="69"/>
                    <a:pt x="9" y="77"/>
                    <a:pt x="15" y="84"/>
                  </a:cubicBezTo>
                  <a:cubicBezTo>
                    <a:pt x="21" y="91"/>
                    <a:pt x="33" y="97"/>
                    <a:pt x="51" y="101"/>
                  </a:cubicBezTo>
                  <a:cubicBezTo>
                    <a:pt x="51" y="136"/>
                    <a:pt x="51" y="136"/>
                    <a:pt x="51" y="136"/>
                  </a:cubicBezTo>
                  <a:cubicBezTo>
                    <a:pt x="40" y="134"/>
                    <a:pt x="33" y="127"/>
                    <a:pt x="30" y="115"/>
                  </a:cubicBezTo>
                  <a:cubicBezTo>
                    <a:pt x="29" y="112"/>
                    <a:pt x="29" y="112"/>
                    <a:pt x="29" y="112"/>
                  </a:cubicBezTo>
                  <a:cubicBezTo>
                    <a:pt x="0" y="118"/>
                    <a:pt x="0" y="118"/>
                    <a:pt x="0" y="118"/>
                  </a:cubicBezTo>
                  <a:cubicBezTo>
                    <a:pt x="1" y="122"/>
                    <a:pt x="1" y="122"/>
                    <a:pt x="1" y="122"/>
                  </a:cubicBezTo>
                  <a:cubicBezTo>
                    <a:pt x="8" y="145"/>
                    <a:pt x="25" y="159"/>
                    <a:pt x="51" y="162"/>
                  </a:cubicBezTo>
                  <a:cubicBezTo>
                    <a:pt x="51" y="181"/>
                    <a:pt x="51" y="181"/>
                    <a:pt x="51" y="181"/>
                  </a:cubicBezTo>
                  <a:cubicBezTo>
                    <a:pt x="72" y="181"/>
                    <a:pt x="72" y="181"/>
                    <a:pt x="72" y="181"/>
                  </a:cubicBezTo>
                  <a:cubicBezTo>
                    <a:pt x="72" y="162"/>
                    <a:pt x="72" y="162"/>
                    <a:pt x="72" y="162"/>
                  </a:cubicBezTo>
                  <a:cubicBezTo>
                    <a:pt x="86" y="160"/>
                    <a:pt x="97" y="155"/>
                    <a:pt x="105" y="148"/>
                  </a:cubicBezTo>
                  <a:cubicBezTo>
                    <a:pt x="113" y="139"/>
                    <a:pt x="118" y="129"/>
                    <a:pt x="118" y="116"/>
                  </a:cubicBezTo>
                  <a:cubicBezTo>
                    <a:pt x="118" y="108"/>
                    <a:pt x="116" y="100"/>
                    <a:pt x="111" y="93"/>
                  </a:cubicBezTo>
                  <a:cubicBezTo>
                    <a:pt x="107" y="87"/>
                    <a:pt x="103" y="82"/>
                    <a:pt x="97" y="80"/>
                  </a:cubicBezTo>
                  <a:cubicBezTo>
                    <a:pt x="93" y="78"/>
                    <a:pt x="84" y="75"/>
                    <a:pt x="72" y="71"/>
                  </a:cubicBezTo>
                  <a:cubicBezTo>
                    <a:pt x="72" y="42"/>
                    <a:pt x="72" y="42"/>
                    <a:pt x="72" y="42"/>
                  </a:cubicBezTo>
                  <a:cubicBezTo>
                    <a:pt x="78" y="43"/>
                    <a:pt x="82" y="48"/>
                    <a:pt x="85" y="56"/>
                  </a:cubicBezTo>
                  <a:cubicBezTo>
                    <a:pt x="86" y="59"/>
                    <a:pt x="86" y="59"/>
                    <a:pt x="86" y="59"/>
                  </a:cubicBezTo>
                  <a:cubicBezTo>
                    <a:pt x="114" y="53"/>
                    <a:pt x="114" y="53"/>
                    <a:pt x="114" y="53"/>
                  </a:cubicBezTo>
                  <a:cubicBezTo>
                    <a:pt x="113" y="49"/>
                    <a:pt x="113" y="49"/>
                    <a:pt x="113" y="49"/>
                  </a:cubicBezTo>
                  <a:cubicBezTo>
                    <a:pt x="107" y="30"/>
                    <a:pt x="93" y="19"/>
                    <a:pt x="72" y="15"/>
                  </a:cubicBezTo>
                  <a:cubicBezTo>
                    <a:pt x="72" y="0"/>
                    <a:pt x="72" y="0"/>
                    <a:pt x="72" y="0"/>
                  </a:cubicBezTo>
                  <a:lnTo>
                    <a:pt x="51" y="0"/>
                  </a:lnTo>
                  <a:close/>
                  <a:moveTo>
                    <a:pt x="88" y="119"/>
                  </a:moveTo>
                  <a:cubicBezTo>
                    <a:pt x="88" y="124"/>
                    <a:pt x="86" y="128"/>
                    <a:pt x="82" y="131"/>
                  </a:cubicBezTo>
                  <a:cubicBezTo>
                    <a:pt x="79" y="134"/>
                    <a:pt x="76" y="135"/>
                    <a:pt x="72" y="136"/>
                  </a:cubicBezTo>
                  <a:cubicBezTo>
                    <a:pt x="72" y="104"/>
                    <a:pt x="72" y="104"/>
                    <a:pt x="72" y="104"/>
                  </a:cubicBezTo>
                  <a:cubicBezTo>
                    <a:pt x="88" y="108"/>
                    <a:pt x="88" y="116"/>
                    <a:pt x="88" y="119"/>
                  </a:cubicBezTo>
                  <a:close/>
                  <a:moveTo>
                    <a:pt x="36" y="55"/>
                  </a:moveTo>
                  <a:cubicBezTo>
                    <a:pt x="36" y="50"/>
                    <a:pt x="38" y="47"/>
                    <a:pt x="41" y="45"/>
                  </a:cubicBezTo>
                  <a:cubicBezTo>
                    <a:pt x="44" y="43"/>
                    <a:pt x="47" y="42"/>
                    <a:pt x="51" y="41"/>
                  </a:cubicBezTo>
                  <a:cubicBezTo>
                    <a:pt x="51" y="68"/>
                    <a:pt x="51" y="68"/>
                    <a:pt x="51" y="68"/>
                  </a:cubicBezTo>
                  <a:cubicBezTo>
                    <a:pt x="38" y="66"/>
                    <a:pt x="36" y="60"/>
                    <a:pt x="36" y="5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 name="Google Shape;572;p81"/>
            <p:cNvSpPr/>
            <p:nvPr/>
          </p:nvSpPr>
          <p:spPr>
            <a:xfrm>
              <a:off x="1120775" y="3997325"/>
              <a:ext cx="381000" cy="536575"/>
            </a:xfrm>
            <a:custGeom>
              <a:rect b="b" l="l" r="r" t="t"/>
              <a:pathLst>
                <a:path extrusionOk="0" h="295" w="209">
                  <a:moveTo>
                    <a:pt x="145" y="196"/>
                  </a:moveTo>
                  <a:cubicBezTo>
                    <a:pt x="145" y="193"/>
                    <a:pt x="154" y="184"/>
                    <a:pt x="157" y="181"/>
                  </a:cubicBezTo>
                  <a:cubicBezTo>
                    <a:pt x="171" y="166"/>
                    <a:pt x="188" y="149"/>
                    <a:pt x="190" y="124"/>
                  </a:cubicBezTo>
                  <a:cubicBezTo>
                    <a:pt x="193" y="91"/>
                    <a:pt x="193" y="50"/>
                    <a:pt x="169" y="24"/>
                  </a:cubicBezTo>
                  <a:cubicBezTo>
                    <a:pt x="154" y="8"/>
                    <a:pt x="133" y="0"/>
                    <a:pt x="105" y="0"/>
                  </a:cubicBezTo>
                  <a:cubicBezTo>
                    <a:pt x="77" y="0"/>
                    <a:pt x="55" y="8"/>
                    <a:pt x="39" y="24"/>
                  </a:cubicBezTo>
                  <a:cubicBezTo>
                    <a:pt x="15" y="49"/>
                    <a:pt x="14" y="89"/>
                    <a:pt x="16" y="124"/>
                  </a:cubicBezTo>
                  <a:cubicBezTo>
                    <a:pt x="17" y="152"/>
                    <a:pt x="36" y="168"/>
                    <a:pt x="51" y="180"/>
                  </a:cubicBezTo>
                  <a:cubicBezTo>
                    <a:pt x="55" y="184"/>
                    <a:pt x="63" y="191"/>
                    <a:pt x="64" y="192"/>
                  </a:cubicBezTo>
                  <a:cubicBezTo>
                    <a:pt x="64" y="192"/>
                    <a:pt x="64" y="193"/>
                    <a:pt x="62" y="194"/>
                  </a:cubicBezTo>
                  <a:cubicBezTo>
                    <a:pt x="37" y="220"/>
                    <a:pt x="10" y="252"/>
                    <a:pt x="6" y="256"/>
                  </a:cubicBezTo>
                  <a:cubicBezTo>
                    <a:pt x="4" y="259"/>
                    <a:pt x="4" y="259"/>
                    <a:pt x="4" y="259"/>
                  </a:cubicBezTo>
                  <a:cubicBezTo>
                    <a:pt x="4" y="259"/>
                    <a:pt x="4" y="259"/>
                    <a:pt x="4" y="259"/>
                  </a:cubicBezTo>
                  <a:cubicBezTo>
                    <a:pt x="2" y="261"/>
                    <a:pt x="2" y="261"/>
                    <a:pt x="2" y="261"/>
                  </a:cubicBezTo>
                  <a:cubicBezTo>
                    <a:pt x="1" y="263"/>
                    <a:pt x="0" y="265"/>
                    <a:pt x="1" y="268"/>
                  </a:cubicBezTo>
                  <a:cubicBezTo>
                    <a:pt x="2" y="270"/>
                    <a:pt x="3" y="272"/>
                    <a:pt x="6" y="273"/>
                  </a:cubicBezTo>
                  <a:cubicBezTo>
                    <a:pt x="11" y="275"/>
                    <a:pt x="11" y="275"/>
                    <a:pt x="11" y="275"/>
                  </a:cubicBezTo>
                  <a:cubicBezTo>
                    <a:pt x="16" y="277"/>
                    <a:pt x="65" y="295"/>
                    <a:pt x="107" y="295"/>
                  </a:cubicBezTo>
                  <a:cubicBezTo>
                    <a:pt x="148" y="295"/>
                    <a:pt x="194" y="273"/>
                    <a:pt x="199" y="271"/>
                  </a:cubicBezTo>
                  <a:cubicBezTo>
                    <a:pt x="204" y="268"/>
                    <a:pt x="204" y="268"/>
                    <a:pt x="204" y="268"/>
                  </a:cubicBezTo>
                  <a:cubicBezTo>
                    <a:pt x="206" y="267"/>
                    <a:pt x="208" y="265"/>
                    <a:pt x="208" y="263"/>
                  </a:cubicBezTo>
                  <a:cubicBezTo>
                    <a:pt x="209" y="260"/>
                    <a:pt x="208" y="258"/>
                    <a:pt x="206" y="256"/>
                  </a:cubicBezTo>
                  <a:lnTo>
                    <a:pt x="145" y="196"/>
                  </a:lnTo>
                  <a:close/>
                  <a:moveTo>
                    <a:pt x="79" y="211"/>
                  </a:moveTo>
                  <a:cubicBezTo>
                    <a:pt x="84" y="205"/>
                    <a:pt x="87" y="199"/>
                    <a:pt x="87" y="192"/>
                  </a:cubicBezTo>
                  <a:cubicBezTo>
                    <a:pt x="86" y="180"/>
                    <a:pt x="77" y="172"/>
                    <a:pt x="66" y="163"/>
                  </a:cubicBezTo>
                  <a:cubicBezTo>
                    <a:pt x="55" y="153"/>
                    <a:pt x="40" y="140"/>
                    <a:pt x="39" y="123"/>
                  </a:cubicBezTo>
                  <a:cubicBezTo>
                    <a:pt x="38" y="93"/>
                    <a:pt x="38" y="59"/>
                    <a:pt x="56" y="40"/>
                  </a:cubicBezTo>
                  <a:cubicBezTo>
                    <a:pt x="67" y="29"/>
                    <a:pt x="83" y="23"/>
                    <a:pt x="105" y="23"/>
                  </a:cubicBezTo>
                  <a:cubicBezTo>
                    <a:pt x="126" y="23"/>
                    <a:pt x="142" y="29"/>
                    <a:pt x="152" y="40"/>
                  </a:cubicBezTo>
                  <a:cubicBezTo>
                    <a:pt x="170" y="59"/>
                    <a:pt x="170" y="94"/>
                    <a:pt x="167" y="122"/>
                  </a:cubicBezTo>
                  <a:cubicBezTo>
                    <a:pt x="166" y="139"/>
                    <a:pt x="152" y="153"/>
                    <a:pt x="141" y="164"/>
                  </a:cubicBezTo>
                  <a:cubicBezTo>
                    <a:pt x="128" y="177"/>
                    <a:pt x="111" y="194"/>
                    <a:pt x="128" y="211"/>
                  </a:cubicBezTo>
                  <a:cubicBezTo>
                    <a:pt x="174" y="257"/>
                    <a:pt x="174" y="257"/>
                    <a:pt x="174" y="257"/>
                  </a:cubicBezTo>
                  <a:cubicBezTo>
                    <a:pt x="157" y="263"/>
                    <a:pt x="131" y="272"/>
                    <a:pt x="107" y="272"/>
                  </a:cubicBezTo>
                  <a:cubicBezTo>
                    <a:pt x="82" y="272"/>
                    <a:pt x="53" y="264"/>
                    <a:pt x="35" y="258"/>
                  </a:cubicBezTo>
                  <a:cubicBezTo>
                    <a:pt x="45" y="246"/>
                    <a:pt x="62" y="227"/>
                    <a:pt x="79" y="211"/>
                  </a:cubicBezTo>
                  <a:close/>
                  <a:moveTo>
                    <a:pt x="7" y="269"/>
                  </a:moveTo>
                  <a:cubicBezTo>
                    <a:pt x="7" y="269"/>
                    <a:pt x="7" y="269"/>
                    <a:pt x="7" y="269"/>
                  </a:cubicBezTo>
                  <a:cubicBezTo>
                    <a:pt x="7" y="269"/>
                    <a:pt x="7" y="269"/>
                    <a:pt x="7" y="26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3" name="Google Shape;573;p81"/>
            <p:cNvSpPr/>
            <p:nvPr/>
          </p:nvSpPr>
          <p:spPr>
            <a:xfrm>
              <a:off x="758825" y="3708400"/>
              <a:ext cx="1233488" cy="1046162"/>
            </a:xfrm>
            <a:custGeom>
              <a:rect b="b" l="l" r="r" t="t"/>
              <a:pathLst>
                <a:path extrusionOk="0" h="575" w="678">
                  <a:moveTo>
                    <a:pt x="166" y="535"/>
                  </a:moveTo>
                  <a:cubicBezTo>
                    <a:pt x="208" y="562"/>
                    <a:pt x="257" y="575"/>
                    <a:pt x="307" y="575"/>
                  </a:cubicBezTo>
                  <a:cubicBezTo>
                    <a:pt x="307" y="575"/>
                    <a:pt x="307" y="575"/>
                    <a:pt x="307" y="575"/>
                  </a:cubicBezTo>
                  <a:cubicBezTo>
                    <a:pt x="366" y="575"/>
                    <a:pt x="424" y="556"/>
                    <a:pt x="471" y="520"/>
                  </a:cubicBezTo>
                  <a:cubicBezTo>
                    <a:pt x="494" y="536"/>
                    <a:pt x="520" y="544"/>
                    <a:pt x="548" y="544"/>
                  </a:cubicBezTo>
                  <a:cubicBezTo>
                    <a:pt x="620" y="544"/>
                    <a:pt x="678" y="486"/>
                    <a:pt x="678" y="414"/>
                  </a:cubicBezTo>
                  <a:cubicBezTo>
                    <a:pt x="678" y="347"/>
                    <a:pt x="628" y="292"/>
                    <a:pt x="563" y="284"/>
                  </a:cubicBezTo>
                  <a:cubicBezTo>
                    <a:pt x="564" y="284"/>
                    <a:pt x="564" y="283"/>
                    <a:pt x="565" y="283"/>
                  </a:cubicBezTo>
                  <a:cubicBezTo>
                    <a:pt x="567" y="281"/>
                    <a:pt x="568" y="279"/>
                    <a:pt x="568" y="277"/>
                  </a:cubicBezTo>
                  <a:cubicBezTo>
                    <a:pt x="568" y="250"/>
                    <a:pt x="568" y="250"/>
                    <a:pt x="568" y="250"/>
                  </a:cubicBezTo>
                  <a:cubicBezTo>
                    <a:pt x="569" y="249"/>
                    <a:pt x="569" y="247"/>
                    <a:pt x="569" y="245"/>
                  </a:cubicBezTo>
                  <a:cubicBezTo>
                    <a:pt x="568" y="242"/>
                    <a:pt x="568" y="242"/>
                    <a:pt x="568" y="242"/>
                  </a:cubicBezTo>
                  <a:cubicBezTo>
                    <a:pt x="566" y="114"/>
                    <a:pt x="566" y="114"/>
                    <a:pt x="566" y="114"/>
                  </a:cubicBezTo>
                  <a:cubicBezTo>
                    <a:pt x="566" y="111"/>
                    <a:pt x="565" y="108"/>
                    <a:pt x="562" y="107"/>
                  </a:cubicBezTo>
                  <a:cubicBezTo>
                    <a:pt x="560" y="106"/>
                    <a:pt x="557" y="106"/>
                    <a:pt x="554" y="108"/>
                  </a:cubicBezTo>
                  <a:cubicBezTo>
                    <a:pt x="516" y="137"/>
                    <a:pt x="516" y="137"/>
                    <a:pt x="516" y="137"/>
                  </a:cubicBezTo>
                  <a:cubicBezTo>
                    <a:pt x="497" y="113"/>
                    <a:pt x="474" y="93"/>
                    <a:pt x="448" y="78"/>
                  </a:cubicBezTo>
                  <a:cubicBezTo>
                    <a:pt x="322" y="0"/>
                    <a:pt x="156" y="39"/>
                    <a:pt x="78" y="165"/>
                  </a:cubicBezTo>
                  <a:cubicBezTo>
                    <a:pt x="0" y="292"/>
                    <a:pt x="39" y="458"/>
                    <a:pt x="166" y="535"/>
                  </a:cubicBezTo>
                  <a:close/>
                  <a:moveTo>
                    <a:pt x="655" y="414"/>
                  </a:moveTo>
                  <a:cubicBezTo>
                    <a:pt x="655" y="473"/>
                    <a:pt x="607" y="521"/>
                    <a:pt x="548" y="521"/>
                  </a:cubicBezTo>
                  <a:cubicBezTo>
                    <a:pt x="524" y="521"/>
                    <a:pt x="501" y="513"/>
                    <a:pt x="482" y="499"/>
                  </a:cubicBezTo>
                  <a:cubicBezTo>
                    <a:pt x="480" y="497"/>
                    <a:pt x="478" y="495"/>
                    <a:pt x="476" y="494"/>
                  </a:cubicBezTo>
                  <a:cubicBezTo>
                    <a:pt x="464" y="483"/>
                    <a:pt x="454" y="469"/>
                    <a:pt x="448" y="453"/>
                  </a:cubicBezTo>
                  <a:cubicBezTo>
                    <a:pt x="447" y="451"/>
                    <a:pt x="446" y="448"/>
                    <a:pt x="445" y="446"/>
                  </a:cubicBezTo>
                  <a:cubicBezTo>
                    <a:pt x="442" y="435"/>
                    <a:pt x="440" y="424"/>
                    <a:pt x="440" y="414"/>
                  </a:cubicBezTo>
                  <a:cubicBezTo>
                    <a:pt x="440" y="354"/>
                    <a:pt x="488" y="306"/>
                    <a:pt x="548" y="306"/>
                  </a:cubicBezTo>
                  <a:cubicBezTo>
                    <a:pt x="607" y="306"/>
                    <a:pt x="655" y="354"/>
                    <a:pt x="655" y="414"/>
                  </a:cubicBezTo>
                  <a:close/>
                  <a:moveTo>
                    <a:pt x="448" y="217"/>
                  </a:moveTo>
                  <a:cubicBezTo>
                    <a:pt x="475" y="197"/>
                    <a:pt x="475" y="197"/>
                    <a:pt x="475" y="197"/>
                  </a:cubicBezTo>
                  <a:cubicBezTo>
                    <a:pt x="478" y="194"/>
                    <a:pt x="479" y="190"/>
                    <a:pt x="476" y="186"/>
                  </a:cubicBezTo>
                  <a:cubicBezTo>
                    <a:pt x="474" y="183"/>
                    <a:pt x="474" y="183"/>
                    <a:pt x="474" y="183"/>
                  </a:cubicBezTo>
                  <a:cubicBezTo>
                    <a:pt x="459" y="162"/>
                    <a:pt x="441" y="144"/>
                    <a:pt x="416" y="129"/>
                  </a:cubicBezTo>
                  <a:cubicBezTo>
                    <a:pt x="369" y="100"/>
                    <a:pt x="313" y="91"/>
                    <a:pt x="259" y="104"/>
                  </a:cubicBezTo>
                  <a:cubicBezTo>
                    <a:pt x="205" y="117"/>
                    <a:pt x="159" y="150"/>
                    <a:pt x="130" y="197"/>
                  </a:cubicBezTo>
                  <a:cubicBezTo>
                    <a:pt x="100" y="244"/>
                    <a:pt x="91" y="300"/>
                    <a:pt x="104" y="355"/>
                  </a:cubicBezTo>
                  <a:cubicBezTo>
                    <a:pt x="117" y="409"/>
                    <a:pt x="150" y="455"/>
                    <a:pt x="198" y="484"/>
                  </a:cubicBezTo>
                  <a:cubicBezTo>
                    <a:pt x="270" y="528"/>
                    <a:pt x="363" y="524"/>
                    <a:pt x="431" y="473"/>
                  </a:cubicBezTo>
                  <a:cubicBezTo>
                    <a:pt x="437" y="484"/>
                    <a:pt x="445" y="495"/>
                    <a:pt x="453" y="504"/>
                  </a:cubicBezTo>
                  <a:cubicBezTo>
                    <a:pt x="373" y="563"/>
                    <a:pt x="263" y="568"/>
                    <a:pt x="178" y="516"/>
                  </a:cubicBezTo>
                  <a:cubicBezTo>
                    <a:pt x="122" y="481"/>
                    <a:pt x="83" y="427"/>
                    <a:pt x="68" y="363"/>
                  </a:cubicBezTo>
                  <a:cubicBezTo>
                    <a:pt x="53" y="299"/>
                    <a:pt x="63" y="233"/>
                    <a:pt x="98" y="178"/>
                  </a:cubicBezTo>
                  <a:cubicBezTo>
                    <a:pt x="132" y="122"/>
                    <a:pt x="186" y="83"/>
                    <a:pt x="250" y="67"/>
                  </a:cubicBezTo>
                  <a:cubicBezTo>
                    <a:pt x="250" y="67"/>
                    <a:pt x="250" y="67"/>
                    <a:pt x="250" y="67"/>
                  </a:cubicBezTo>
                  <a:cubicBezTo>
                    <a:pt x="269" y="63"/>
                    <a:pt x="289" y="61"/>
                    <a:pt x="308" y="61"/>
                  </a:cubicBezTo>
                  <a:cubicBezTo>
                    <a:pt x="353" y="61"/>
                    <a:pt x="397" y="73"/>
                    <a:pt x="436" y="97"/>
                  </a:cubicBezTo>
                  <a:cubicBezTo>
                    <a:pt x="463" y="114"/>
                    <a:pt x="486" y="135"/>
                    <a:pt x="504" y="160"/>
                  </a:cubicBezTo>
                  <a:cubicBezTo>
                    <a:pt x="507" y="163"/>
                    <a:pt x="507" y="163"/>
                    <a:pt x="507" y="163"/>
                  </a:cubicBezTo>
                  <a:cubicBezTo>
                    <a:pt x="508" y="165"/>
                    <a:pt x="510" y="166"/>
                    <a:pt x="512" y="166"/>
                  </a:cubicBezTo>
                  <a:cubicBezTo>
                    <a:pt x="514" y="166"/>
                    <a:pt x="516" y="166"/>
                    <a:pt x="517" y="165"/>
                  </a:cubicBezTo>
                  <a:cubicBezTo>
                    <a:pt x="544" y="145"/>
                    <a:pt x="544" y="145"/>
                    <a:pt x="544" y="145"/>
                  </a:cubicBezTo>
                  <a:cubicBezTo>
                    <a:pt x="545" y="254"/>
                    <a:pt x="545" y="254"/>
                    <a:pt x="545" y="254"/>
                  </a:cubicBezTo>
                  <a:lnTo>
                    <a:pt x="448" y="217"/>
                  </a:lnTo>
                  <a:close/>
                  <a:moveTo>
                    <a:pt x="417" y="414"/>
                  </a:moveTo>
                  <a:cubicBezTo>
                    <a:pt x="417" y="426"/>
                    <a:pt x="419" y="439"/>
                    <a:pt x="422" y="451"/>
                  </a:cubicBezTo>
                  <a:cubicBezTo>
                    <a:pt x="361" y="500"/>
                    <a:pt x="276" y="505"/>
                    <a:pt x="210" y="464"/>
                  </a:cubicBezTo>
                  <a:cubicBezTo>
                    <a:pt x="123" y="410"/>
                    <a:pt x="96" y="296"/>
                    <a:pt x="149" y="209"/>
                  </a:cubicBezTo>
                  <a:cubicBezTo>
                    <a:pt x="175" y="167"/>
                    <a:pt x="216" y="138"/>
                    <a:pt x="264" y="127"/>
                  </a:cubicBezTo>
                  <a:cubicBezTo>
                    <a:pt x="279" y="123"/>
                    <a:pt x="293" y="121"/>
                    <a:pt x="307" y="121"/>
                  </a:cubicBezTo>
                  <a:cubicBezTo>
                    <a:pt x="341" y="121"/>
                    <a:pt x="375" y="131"/>
                    <a:pt x="404" y="149"/>
                  </a:cubicBezTo>
                  <a:cubicBezTo>
                    <a:pt x="422" y="160"/>
                    <a:pt x="436" y="173"/>
                    <a:pt x="448" y="187"/>
                  </a:cubicBezTo>
                  <a:cubicBezTo>
                    <a:pt x="411" y="215"/>
                    <a:pt x="411" y="215"/>
                    <a:pt x="411" y="215"/>
                  </a:cubicBezTo>
                  <a:cubicBezTo>
                    <a:pt x="409" y="217"/>
                    <a:pt x="408" y="220"/>
                    <a:pt x="408" y="222"/>
                  </a:cubicBezTo>
                  <a:cubicBezTo>
                    <a:pt x="409" y="225"/>
                    <a:pt x="410" y="227"/>
                    <a:pt x="413" y="228"/>
                  </a:cubicBezTo>
                  <a:cubicBezTo>
                    <a:pt x="556" y="283"/>
                    <a:pt x="556" y="283"/>
                    <a:pt x="556" y="283"/>
                  </a:cubicBezTo>
                  <a:cubicBezTo>
                    <a:pt x="553" y="283"/>
                    <a:pt x="551" y="283"/>
                    <a:pt x="548" y="283"/>
                  </a:cubicBezTo>
                  <a:cubicBezTo>
                    <a:pt x="476" y="283"/>
                    <a:pt x="417" y="341"/>
                    <a:pt x="417" y="414"/>
                  </a:cubicBezTo>
                  <a:close/>
                  <a:moveTo>
                    <a:pt x="565" y="277"/>
                  </a:moveTo>
                  <a:cubicBezTo>
                    <a:pt x="565" y="277"/>
                    <a:pt x="565" y="277"/>
                    <a:pt x="565" y="277"/>
                  </a:cubicBezTo>
                  <a:cubicBezTo>
                    <a:pt x="565" y="277"/>
                    <a:pt x="565" y="277"/>
                    <a:pt x="565" y="27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32"/>
                                        </p:tgtEl>
                                        <p:attrNameLst>
                                          <p:attrName>style.visibility</p:attrName>
                                        </p:attrNameLst>
                                      </p:cBhvr>
                                      <p:to>
                                        <p:strVal val="visible"/>
                                      </p:to>
                                    </p:set>
                                    <p:animEffect filter="fade" transition="in">
                                      <p:cBhvr>
                                        <p:cTn dur="500"/>
                                        <p:tgtEl>
                                          <p:spTgt spid="532"/>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33"/>
                                        </p:tgtEl>
                                        <p:attrNameLst>
                                          <p:attrName>style.visibility</p:attrName>
                                        </p:attrNameLst>
                                      </p:cBhvr>
                                      <p:to>
                                        <p:strVal val="visible"/>
                                      </p:to>
                                    </p:set>
                                    <p:animEffect filter="fade" transition="in">
                                      <p:cBhvr>
                                        <p:cTn dur="500"/>
                                        <p:tgtEl>
                                          <p:spTgt spid="53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34"/>
                                        </p:tgtEl>
                                        <p:attrNameLst>
                                          <p:attrName>style.visibility</p:attrName>
                                        </p:attrNameLst>
                                      </p:cBhvr>
                                      <p:to>
                                        <p:strVal val="visible"/>
                                      </p:to>
                                    </p:set>
                                    <p:animEffect filter="fade" transition="in">
                                      <p:cBhvr>
                                        <p:cTn dur="500"/>
                                        <p:tgtEl>
                                          <p:spTgt spid="534"/>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535"/>
                                        </p:tgtEl>
                                        <p:attrNameLst>
                                          <p:attrName>style.visibility</p:attrName>
                                        </p:attrNameLst>
                                      </p:cBhvr>
                                      <p:to>
                                        <p:strVal val="visible"/>
                                      </p:to>
                                    </p:set>
                                    <p:animEffect filter="fade" transition="in">
                                      <p:cBhvr>
                                        <p:cTn dur="500"/>
                                        <p:tgtEl>
                                          <p:spTgt spid="53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536"/>
                                        </p:tgtEl>
                                        <p:attrNameLst>
                                          <p:attrName>style.visibility</p:attrName>
                                        </p:attrNameLst>
                                      </p:cBhvr>
                                      <p:to>
                                        <p:strVal val="visible"/>
                                      </p:to>
                                    </p:set>
                                    <p:animEffect filter="fade" transition="in">
                                      <p:cBhvr>
                                        <p:cTn dur="500"/>
                                        <p:tgtEl>
                                          <p:spTgt spid="536"/>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537"/>
                                        </p:tgtEl>
                                        <p:attrNameLst>
                                          <p:attrName>style.visibility</p:attrName>
                                        </p:attrNameLst>
                                      </p:cBhvr>
                                      <p:to>
                                        <p:strVal val="visible"/>
                                      </p:to>
                                    </p:set>
                                    <p:animEffect filter="fade" transition="in">
                                      <p:cBhvr>
                                        <p:cTn dur="500"/>
                                        <p:tgtEl>
                                          <p:spTgt spid="5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302" name="Shape 2302"/>
        <p:cNvGrpSpPr/>
        <p:nvPr/>
      </p:nvGrpSpPr>
      <p:grpSpPr>
        <a:xfrm>
          <a:off x="0" y="0"/>
          <a:ext cx="0" cy="0"/>
          <a:chOff x="0" y="0"/>
          <a:chExt cx="0" cy="0"/>
        </a:xfrm>
      </p:grpSpPr>
      <p:sp>
        <p:nvSpPr>
          <p:cNvPr id="2303" name="Google Shape;2303;p10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304" name="Google Shape;2304;p10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305" name="Google Shape;2305;p10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306" name="Google Shape;2306;p108"/>
          <p:cNvGrpSpPr/>
          <p:nvPr/>
        </p:nvGrpSpPr>
        <p:grpSpPr>
          <a:xfrm>
            <a:off x="1520343" y="1869285"/>
            <a:ext cx="2360991" cy="4608694"/>
            <a:chOff x="1466555" y="1729194"/>
            <a:chExt cx="2360991" cy="4608694"/>
          </a:xfrm>
        </p:grpSpPr>
        <p:grpSp>
          <p:nvGrpSpPr>
            <p:cNvPr id="2307" name="Google Shape;2307;p108"/>
            <p:cNvGrpSpPr/>
            <p:nvPr/>
          </p:nvGrpSpPr>
          <p:grpSpPr>
            <a:xfrm rot="10800000">
              <a:off x="1466555" y="3041726"/>
              <a:ext cx="2360991" cy="3296161"/>
              <a:chOff x="4710994" y="2020965"/>
              <a:chExt cx="2649838" cy="4368561"/>
            </a:xfrm>
          </p:grpSpPr>
          <p:sp>
            <p:nvSpPr>
              <p:cNvPr id="2308" name="Google Shape;2308;p108"/>
              <p:cNvSpPr/>
              <p:nvPr/>
            </p:nvSpPr>
            <p:spPr>
              <a:xfrm>
                <a:off x="5668197" y="6203630"/>
                <a:ext cx="712603" cy="185896"/>
              </a:xfrm>
              <a:custGeom>
                <a:rect b="b" l="l" r="r" t="t"/>
                <a:pathLst>
                  <a:path extrusionOk="0" h="89" w="339">
                    <a:moveTo>
                      <a:pt x="339" y="45"/>
                    </a:moveTo>
                    <a:cubicBezTo>
                      <a:pt x="339" y="69"/>
                      <a:pt x="318" y="89"/>
                      <a:pt x="291" y="89"/>
                    </a:cubicBezTo>
                    <a:cubicBezTo>
                      <a:pt x="48" y="89"/>
                      <a:pt x="48" y="89"/>
                      <a:pt x="48" y="89"/>
                    </a:cubicBezTo>
                    <a:cubicBezTo>
                      <a:pt x="21" y="89"/>
                      <a:pt x="0" y="69"/>
                      <a:pt x="0" y="45"/>
                    </a:cubicBezTo>
                    <a:cubicBezTo>
                      <a:pt x="0" y="45"/>
                      <a:pt x="0" y="45"/>
                      <a:pt x="0" y="45"/>
                    </a:cubicBezTo>
                    <a:cubicBezTo>
                      <a:pt x="0" y="20"/>
                      <a:pt x="21" y="0"/>
                      <a:pt x="48" y="0"/>
                    </a:cubicBezTo>
                    <a:cubicBezTo>
                      <a:pt x="291" y="0"/>
                      <a:pt x="291" y="0"/>
                      <a:pt x="291" y="0"/>
                    </a:cubicBezTo>
                    <a:cubicBezTo>
                      <a:pt x="318" y="0"/>
                      <a:pt x="339" y="20"/>
                      <a:pt x="339" y="45"/>
                    </a:cubicBezTo>
                    <a:close/>
                  </a:path>
                </a:pathLst>
              </a:custGeom>
              <a:solidFill>
                <a:srgbClr val="7F7F7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09" name="Google Shape;2309;p108"/>
              <p:cNvSpPr/>
              <p:nvPr/>
            </p:nvSpPr>
            <p:spPr>
              <a:xfrm>
                <a:off x="5496977" y="6131880"/>
                <a:ext cx="1055043" cy="158175"/>
              </a:xfrm>
              <a:custGeom>
                <a:rect b="b" l="l" r="r" t="t"/>
                <a:pathLst>
                  <a:path extrusionOk="0" h="75" w="503">
                    <a:moveTo>
                      <a:pt x="68" y="75"/>
                    </a:moveTo>
                    <a:cubicBezTo>
                      <a:pt x="434" y="75"/>
                      <a:pt x="434" y="75"/>
                      <a:pt x="434" y="75"/>
                    </a:cubicBezTo>
                    <a:cubicBezTo>
                      <a:pt x="440" y="70"/>
                      <a:pt x="449" y="60"/>
                      <a:pt x="464" y="45"/>
                    </a:cubicBezTo>
                    <a:cubicBezTo>
                      <a:pt x="485" y="24"/>
                      <a:pt x="497" y="10"/>
                      <a:pt x="503" y="0"/>
                    </a:cubicBezTo>
                    <a:cubicBezTo>
                      <a:pt x="0" y="0"/>
                      <a:pt x="0" y="0"/>
                      <a:pt x="0" y="0"/>
                    </a:cubicBezTo>
                    <a:cubicBezTo>
                      <a:pt x="1" y="2"/>
                      <a:pt x="2" y="4"/>
                      <a:pt x="3" y="6"/>
                    </a:cubicBezTo>
                    <a:cubicBezTo>
                      <a:pt x="8" y="13"/>
                      <a:pt x="56" y="62"/>
                      <a:pt x="68" y="75"/>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10" name="Google Shape;2310;p108"/>
              <p:cNvSpPr/>
              <p:nvPr/>
            </p:nvSpPr>
            <p:spPr>
              <a:xfrm>
                <a:off x="5461102" y="5613328"/>
                <a:ext cx="1133315" cy="107624"/>
              </a:xfrm>
              <a:custGeom>
                <a:rect b="b" l="l" r="r" t="t"/>
                <a:pathLst>
                  <a:path extrusionOk="0" h="51" w="540">
                    <a:moveTo>
                      <a:pt x="540" y="25"/>
                    </a:moveTo>
                    <a:cubicBezTo>
                      <a:pt x="540" y="40"/>
                      <a:pt x="529" y="51"/>
                      <a:pt x="517" y="51"/>
                    </a:cubicBezTo>
                    <a:cubicBezTo>
                      <a:pt x="23" y="51"/>
                      <a:pt x="23" y="51"/>
                      <a:pt x="23" y="51"/>
                    </a:cubicBezTo>
                    <a:cubicBezTo>
                      <a:pt x="10" y="51"/>
                      <a:pt x="0" y="40"/>
                      <a:pt x="0" y="25"/>
                    </a:cubicBezTo>
                    <a:cubicBezTo>
                      <a:pt x="0" y="25"/>
                      <a:pt x="0" y="25"/>
                      <a:pt x="0" y="25"/>
                    </a:cubicBezTo>
                    <a:cubicBezTo>
                      <a:pt x="0" y="11"/>
                      <a:pt x="10" y="0"/>
                      <a:pt x="23" y="0"/>
                    </a:cubicBezTo>
                    <a:cubicBezTo>
                      <a:pt x="517" y="0"/>
                      <a:pt x="517" y="0"/>
                      <a:pt x="517" y="0"/>
                    </a:cubicBezTo>
                    <a:cubicBezTo>
                      <a:pt x="529" y="0"/>
                      <a:pt x="540" y="11"/>
                      <a:pt x="540" y="25"/>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11" name="Google Shape;2311;p108"/>
              <p:cNvSpPr/>
              <p:nvPr/>
            </p:nvSpPr>
            <p:spPr>
              <a:xfrm>
                <a:off x="5461102" y="5771503"/>
                <a:ext cx="1133315" cy="109255"/>
              </a:xfrm>
              <a:custGeom>
                <a:rect b="b" l="l" r="r" t="t"/>
                <a:pathLst>
                  <a:path extrusionOk="0" h="52" w="540">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12" name="Google Shape;2312;p108"/>
              <p:cNvSpPr/>
              <p:nvPr/>
            </p:nvSpPr>
            <p:spPr>
              <a:xfrm>
                <a:off x="5461102" y="5929677"/>
                <a:ext cx="1133315" cy="109255"/>
              </a:xfrm>
              <a:custGeom>
                <a:rect b="b" l="l" r="r" t="t"/>
                <a:pathLst>
                  <a:path extrusionOk="0" h="52" w="540">
                    <a:moveTo>
                      <a:pt x="540" y="26"/>
                    </a:moveTo>
                    <a:cubicBezTo>
                      <a:pt x="540" y="40"/>
                      <a:pt x="529" y="52"/>
                      <a:pt x="517" y="52"/>
                    </a:cubicBezTo>
                    <a:cubicBezTo>
                      <a:pt x="23" y="52"/>
                      <a:pt x="23" y="52"/>
                      <a:pt x="23" y="52"/>
                    </a:cubicBezTo>
                    <a:cubicBezTo>
                      <a:pt x="10" y="52"/>
                      <a:pt x="0" y="40"/>
                      <a:pt x="0" y="26"/>
                    </a:cubicBezTo>
                    <a:cubicBezTo>
                      <a:pt x="0" y="26"/>
                      <a:pt x="0" y="26"/>
                      <a:pt x="0" y="26"/>
                    </a:cubicBezTo>
                    <a:cubicBezTo>
                      <a:pt x="0" y="12"/>
                      <a:pt x="10" y="0"/>
                      <a:pt x="23" y="0"/>
                    </a:cubicBezTo>
                    <a:cubicBezTo>
                      <a:pt x="517" y="0"/>
                      <a:pt x="517" y="0"/>
                      <a:pt x="517" y="0"/>
                    </a:cubicBezTo>
                    <a:cubicBezTo>
                      <a:pt x="529" y="0"/>
                      <a:pt x="540" y="12"/>
                      <a:pt x="540"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13" name="Google Shape;2313;p108"/>
              <p:cNvSpPr/>
              <p:nvPr/>
            </p:nvSpPr>
            <p:spPr>
              <a:xfrm>
                <a:off x="5461102" y="6073176"/>
                <a:ext cx="1121901" cy="66857"/>
              </a:xfrm>
              <a:custGeom>
                <a:rect b="b" l="l" r="r" t="t"/>
                <a:pathLst>
                  <a:path extrusionOk="0" h="32" w="535">
                    <a:moveTo>
                      <a:pt x="535" y="16"/>
                    </a:moveTo>
                    <a:cubicBezTo>
                      <a:pt x="535" y="25"/>
                      <a:pt x="525" y="32"/>
                      <a:pt x="513" y="32"/>
                    </a:cubicBezTo>
                    <a:cubicBezTo>
                      <a:pt x="23" y="32"/>
                      <a:pt x="23" y="32"/>
                      <a:pt x="23" y="32"/>
                    </a:cubicBezTo>
                    <a:cubicBezTo>
                      <a:pt x="10" y="32"/>
                      <a:pt x="0" y="25"/>
                      <a:pt x="0" y="16"/>
                    </a:cubicBezTo>
                    <a:cubicBezTo>
                      <a:pt x="0" y="16"/>
                      <a:pt x="0" y="16"/>
                      <a:pt x="0" y="16"/>
                    </a:cubicBezTo>
                    <a:cubicBezTo>
                      <a:pt x="0" y="7"/>
                      <a:pt x="10" y="0"/>
                      <a:pt x="23" y="0"/>
                    </a:cubicBezTo>
                    <a:cubicBezTo>
                      <a:pt x="513" y="0"/>
                      <a:pt x="513" y="0"/>
                      <a:pt x="513" y="0"/>
                    </a:cubicBezTo>
                    <a:cubicBezTo>
                      <a:pt x="525" y="0"/>
                      <a:pt x="535" y="7"/>
                      <a:pt x="535" y="1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14" name="Google Shape;2314;p108"/>
              <p:cNvSpPr/>
              <p:nvPr/>
            </p:nvSpPr>
            <p:spPr>
              <a:xfrm>
                <a:off x="5451318" y="5453522"/>
                <a:ext cx="1151253" cy="109255"/>
              </a:xfrm>
              <a:custGeom>
                <a:rect b="b" l="l" r="r" t="t"/>
                <a:pathLst>
                  <a:path extrusionOk="0" h="52" w="548">
                    <a:moveTo>
                      <a:pt x="548" y="26"/>
                    </a:moveTo>
                    <a:cubicBezTo>
                      <a:pt x="548" y="40"/>
                      <a:pt x="537" y="52"/>
                      <a:pt x="524" y="52"/>
                    </a:cubicBezTo>
                    <a:cubicBezTo>
                      <a:pt x="23" y="52"/>
                      <a:pt x="23" y="52"/>
                      <a:pt x="23" y="52"/>
                    </a:cubicBezTo>
                    <a:cubicBezTo>
                      <a:pt x="10" y="52"/>
                      <a:pt x="0" y="40"/>
                      <a:pt x="0" y="26"/>
                    </a:cubicBezTo>
                    <a:cubicBezTo>
                      <a:pt x="0" y="26"/>
                      <a:pt x="0" y="26"/>
                      <a:pt x="0" y="26"/>
                    </a:cubicBezTo>
                    <a:cubicBezTo>
                      <a:pt x="0" y="12"/>
                      <a:pt x="10" y="0"/>
                      <a:pt x="23" y="0"/>
                    </a:cubicBezTo>
                    <a:cubicBezTo>
                      <a:pt x="524" y="0"/>
                      <a:pt x="524" y="0"/>
                      <a:pt x="524" y="0"/>
                    </a:cubicBezTo>
                    <a:cubicBezTo>
                      <a:pt x="537" y="0"/>
                      <a:pt x="548" y="12"/>
                      <a:pt x="548" y="26"/>
                    </a:cubicBez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rgbClr val="7F7F7F"/>
                  </a:solidFill>
                  <a:latin typeface="Lato Light"/>
                  <a:ea typeface="Lato Light"/>
                  <a:cs typeface="Lato Light"/>
                  <a:sym typeface="Lato Light"/>
                </a:endParaRPr>
              </a:p>
            </p:txBody>
          </p:sp>
          <p:sp>
            <p:nvSpPr>
              <p:cNvPr id="2315" name="Google Shape;2315;p108"/>
              <p:cNvSpPr/>
              <p:nvPr/>
            </p:nvSpPr>
            <p:spPr>
              <a:xfrm>
                <a:off x="5611124" y="2020965"/>
                <a:ext cx="1749708" cy="1105593"/>
              </a:xfrm>
              <a:custGeom>
                <a:rect b="b" l="l" r="r" t="t"/>
                <a:pathLst>
                  <a:path extrusionOk="0" h="678" w="1073">
                    <a:moveTo>
                      <a:pt x="0" y="0"/>
                    </a:moveTo>
                    <a:lnTo>
                      <a:pt x="1073" y="678"/>
                    </a:lnTo>
                    <a:lnTo>
                      <a:pt x="868" y="238"/>
                    </a:lnTo>
                    <a:lnTo>
                      <a:pt x="401" y="0"/>
                    </a:lnTo>
                    <a:lnTo>
                      <a:pt x="0"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16" name="Google Shape;2316;p108"/>
              <p:cNvSpPr/>
              <p:nvPr/>
            </p:nvSpPr>
            <p:spPr>
              <a:xfrm>
                <a:off x="5611124" y="2020965"/>
                <a:ext cx="1749708" cy="1105593"/>
              </a:xfrm>
              <a:custGeom>
                <a:rect b="b" l="l" r="r" t="t"/>
                <a:pathLst>
                  <a:path extrusionOk="0" h="678" w="1073">
                    <a:moveTo>
                      <a:pt x="0" y="0"/>
                    </a:moveTo>
                    <a:lnTo>
                      <a:pt x="1073" y="678"/>
                    </a:lnTo>
                    <a:lnTo>
                      <a:pt x="868" y="238"/>
                    </a:lnTo>
                    <a:lnTo>
                      <a:pt x="401" y="0"/>
                    </a:lnTo>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17" name="Google Shape;2317;p108"/>
              <p:cNvSpPr/>
              <p:nvPr/>
            </p:nvSpPr>
            <p:spPr>
              <a:xfrm>
                <a:off x="4710994" y="2924355"/>
                <a:ext cx="2649838" cy="779460"/>
              </a:xfrm>
              <a:custGeom>
                <a:rect b="b" l="l" r="r" t="t"/>
                <a:pathLst>
                  <a:path extrusionOk="0" h="478" w="1625">
                    <a:moveTo>
                      <a:pt x="0" y="0"/>
                    </a:moveTo>
                    <a:lnTo>
                      <a:pt x="1625" y="204"/>
                    </a:lnTo>
                    <a:lnTo>
                      <a:pt x="1608" y="426"/>
                    </a:lnTo>
                    <a:lnTo>
                      <a:pt x="0" y="478"/>
                    </a:lnTo>
                    <a:lnTo>
                      <a:pt x="0"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18" name="Google Shape;2318;p108"/>
              <p:cNvSpPr/>
              <p:nvPr/>
            </p:nvSpPr>
            <p:spPr>
              <a:xfrm>
                <a:off x="4914828" y="2409064"/>
                <a:ext cx="2446004" cy="1924189"/>
              </a:xfrm>
              <a:custGeom>
                <a:rect b="b" l="l" r="r" t="t"/>
                <a:pathLst>
                  <a:path extrusionOk="0" h="1180" w="1500">
                    <a:moveTo>
                      <a:pt x="1295" y="0"/>
                    </a:moveTo>
                    <a:lnTo>
                      <a:pt x="0" y="1077"/>
                    </a:lnTo>
                    <a:lnTo>
                      <a:pt x="57" y="1180"/>
                    </a:lnTo>
                    <a:lnTo>
                      <a:pt x="1500" y="440"/>
                    </a:lnTo>
                    <a:lnTo>
                      <a:pt x="1295"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19" name="Google Shape;2319;p108"/>
              <p:cNvSpPr/>
              <p:nvPr/>
            </p:nvSpPr>
            <p:spPr>
              <a:xfrm>
                <a:off x="4914828" y="2409064"/>
                <a:ext cx="2446004" cy="1924189"/>
              </a:xfrm>
              <a:custGeom>
                <a:rect b="b" l="l" r="r" t="t"/>
                <a:pathLst>
                  <a:path extrusionOk="0" h="1180" w="1500">
                    <a:moveTo>
                      <a:pt x="1295" y="0"/>
                    </a:moveTo>
                    <a:lnTo>
                      <a:pt x="0" y="1077"/>
                    </a:lnTo>
                    <a:lnTo>
                      <a:pt x="57" y="1180"/>
                    </a:lnTo>
                    <a:lnTo>
                      <a:pt x="1500" y="440"/>
                    </a:lnTo>
                  </a:path>
                </a:pathLst>
              </a:custGeom>
              <a:solidFill>
                <a:srgbClr val="5BE1C4"/>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0" name="Google Shape;2320;p108"/>
              <p:cNvSpPr/>
              <p:nvPr/>
            </p:nvSpPr>
            <p:spPr>
              <a:xfrm>
                <a:off x="4914828" y="4165294"/>
                <a:ext cx="1969849" cy="787613"/>
              </a:xfrm>
              <a:custGeom>
                <a:rect b="b" l="l" r="r" t="t"/>
                <a:pathLst>
                  <a:path extrusionOk="0" h="483" w="1208">
                    <a:moveTo>
                      <a:pt x="0" y="0"/>
                    </a:moveTo>
                    <a:lnTo>
                      <a:pt x="1208" y="258"/>
                    </a:lnTo>
                    <a:lnTo>
                      <a:pt x="1138" y="483"/>
                    </a:lnTo>
                    <a:lnTo>
                      <a:pt x="57" y="103"/>
                    </a:lnTo>
                    <a:lnTo>
                      <a:pt x="0"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1" name="Google Shape;2321;p108"/>
              <p:cNvSpPr/>
              <p:nvPr/>
            </p:nvSpPr>
            <p:spPr>
              <a:xfrm>
                <a:off x="5185519" y="3257012"/>
                <a:ext cx="2175313" cy="1585010"/>
              </a:xfrm>
              <a:custGeom>
                <a:rect b="b" l="l" r="r" t="t"/>
                <a:pathLst>
                  <a:path extrusionOk="0" h="972" w="1334">
                    <a:moveTo>
                      <a:pt x="1334" y="0"/>
                    </a:moveTo>
                    <a:lnTo>
                      <a:pt x="0" y="860"/>
                    </a:lnTo>
                    <a:lnTo>
                      <a:pt x="31" y="972"/>
                    </a:lnTo>
                    <a:lnTo>
                      <a:pt x="1317" y="222"/>
                    </a:lnTo>
                    <a:lnTo>
                      <a:pt x="1334"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2" name="Google Shape;2322;p108"/>
              <p:cNvSpPr/>
              <p:nvPr/>
            </p:nvSpPr>
            <p:spPr>
              <a:xfrm>
                <a:off x="5185519" y="3257012"/>
                <a:ext cx="2175313" cy="1585010"/>
              </a:xfrm>
              <a:custGeom>
                <a:rect b="b" l="l" r="r" t="t"/>
                <a:pathLst>
                  <a:path extrusionOk="0" h="972" w="1334">
                    <a:moveTo>
                      <a:pt x="1334" y="0"/>
                    </a:moveTo>
                    <a:lnTo>
                      <a:pt x="0" y="860"/>
                    </a:lnTo>
                    <a:lnTo>
                      <a:pt x="31" y="972"/>
                    </a:lnTo>
                    <a:lnTo>
                      <a:pt x="1317" y="222"/>
                    </a:lnTo>
                  </a:path>
                </a:pathLst>
              </a:custGeom>
              <a:solidFill>
                <a:srgbClr val="5BE1C4"/>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3" name="Google Shape;2323;p108"/>
              <p:cNvSpPr/>
              <p:nvPr/>
            </p:nvSpPr>
            <p:spPr>
              <a:xfrm>
                <a:off x="5185519" y="4659387"/>
                <a:ext cx="1488801" cy="694665"/>
              </a:xfrm>
              <a:custGeom>
                <a:rect b="b" l="l" r="r" t="t"/>
                <a:pathLst>
                  <a:path extrusionOk="0" h="426" w="913">
                    <a:moveTo>
                      <a:pt x="0" y="0"/>
                    </a:moveTo>
                    <a:lnTo>
                      <a:pt x="913" y="361"/>
                    </a:lnTo>
                    <a:lnTo>
                      <a:pt x="864" y="426"/>
                    </a:lnTo>
                    <a:lnTo>
                      <a:pt x="31" y="112"/>
                    </a:lnTo>
                    <a:lnTo>
                      <a:pt x="0" y="0"/>
                    </a:lnTo>
                    <a:close/>
                  </a:path>
                </a:pathLst>
              </a:custGeom>
              <a:solidFill>
                <a:schemeClr val="accent1"/>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4" name="Google Shape;2324;p108"/>
              <p:cNvSpPr/>
              <p:nvPr/>
            </p:nvSpPr>
            <p:spPr>
              <a:xfrm>
                <a:off x="4710994" y="2020965"/>
                <a:ext cx="1554028" cy="1682850"/>
              </a:xfrm>
              <a:custGeom>
                <a:rect b="b" l="l" r="r" t="t"/>
                <a:pathLst>
                  <a:path extrusionOk="0" h="1032" w="953">
                    <a:moveTo>
                      <a:pt x="552" y="0"/>
                    </a:moveTo>
                    <a:lnTo>
                      <a:pt x="0" y="554"/>
                    </a:lnTo>
                    <a:lnTo>
                      <a:pt x="0" y="1032"/>
                    </a:lnTo>
                    <a:lnTo>
                      <a:pt x="953" y="0"/>
                    </a:lnTo>
                    <a:lnTo>
                      <a:pt x="552" y="0"/>
                    </a:lnTo>
                    <a:close/>
                  </a:path>
                </a:pathLst>
              </a:custGeom>
              <a:solidFill>
                <a:srgbClr val="5BE1C4"/>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5" name="Google Shape;2325;p108"/>
              <p:cNvSpPr/>
              <p:nvPr/>
            </p:nvSpPr>
            <p:spPr>
              <a:xfrm>
                <a:off x="5382830" y="4586007"/>
                <a:ext cx="1501847" cy="768045"/>
              </a:xfrm>
              <a:custGeom>
                <a:rect b="b" l="l" r="r" t="t"/>
                <a:pathLst>
                  <a:path extrusionOk="0" h="471" w="921">
                    <a:moveTo>
                      <a:pt x="58" y="471"/>
                    </a:moveTo>
                    <a:lnTo>
                      <a:pt x="851" y="225"/>
                    </a:lnTo>
                    <a:lnTo>
                      <a:pt x="921" y="0"/>
                    </a:lnTo>
                    <a:lnTo>
                      <a:pt x="0" y="415"/>
                    </a:lnTo>
                    <a:lnTo>
                      <a:pt x="58" y="471"/>
                    </a:lnTo>
                    <a:close/>
                  </a:path>
                </a:pathLst>
              </a:custGeom>
              <a:solidFill>
                <a:srgbClr val="5BE1C4"/>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sp>
            <p:nvSpPr>
              <p:cNvPr id="2326" name="Google Shape;2326;p108"/>
              <p:cNvSpPr/>
              <p:nvPr/>
            </p:nvSpPr>
            <p:spPr>
              <a:xfrm>
                <a:off x="5382830" y="5248058"/>
                <a:ext cx="1291490" cy="105993"/>
              </a:xfrm>
              <a:custGeom>
                <a:rect b="b" l="l" r="r" t="t"/>
                <a:pathLst>
                  <a:path extrusionOk="0" h="65" w="792">
                    <a:moveTo>
                      <a:pt x="0" y="9"/>
                    </a:moveTo>
                    <a:lnTo>
                      <a:pt x="792" y="0"/>
                    </a:lnTo>
                    <a:lnTo>
                      <a:pt x="743" y="65"/>
                    </a:lnTo>
                    <a:lnTo>
                      <a:pt x="58" y="65"/>
                    </a:lnTo>
                    <a:lnTo>
                      <a:pt x="0" y="9"/>
                    </a:lnTo>
                    <a:close/>
                  </a:path>
                </a:pathLst>
              </a:custGeom>
              <a:solidFill>
                <a:srgbClr val="BFBFBF"/>
              </a:solidFill>
              <a:ln>
                <a:noFill/>
              </a:ln>
            </p:spPr>
            <p:txBody>
              <a:bodyPr anchorCtr="0" anchor="t" bIns="37125" lIns="74275" spcFirstLastPara="1" rIns="74275" wrap="square" tIns="37125">
                <a:noAutofit/>
              </a:bodyPr>
              <a:lstStyle/>
              <a:p>
                <a:pPr indent="0" lvl="0" marL="0" marR="0" rtl="0" algn="l">
                  <a:spcBef>
                    <a:spcPts val="0"/>
                  </a:spcBef>
                  <a:spcAft>
                    <a:spcPts val="0"/>
                  </a:spcAft>
                  <a:buNone/>
                </a:pPr>
                <a:r>
                  <a:t/>
                </a:r>
                <a:endParaRPr sz="1463">
                  <a:solidFill>
                    <a:schemeClr val="dk1"/>
                  </a:solidFill>
                  <a:latin typeface="Lato Light"/>
                  <a:ea typeface="Lato Light"/>
                  <a:cs typeface="Lato Light"/>
                  <a:sym typeface="Lato Light"/>
                </a:endParaRPr>
              </a:p>
            </p:txBody>
          </p:sp>
        </p:grpSp>
        <p:grpSp>
          <p:nvGrpSpPr>
            <p:cNvPr id="2327" name="Google Shape;2327;p108"/>
            <p:cNvGrpSpPr/>
            <p:nvPr/>
          </p:nvGrpSpPr>
          <p:grpSpPr>
            <a:xfrm>
              <a:off x="2205756" y="1729194"/>
              <a:ext cx="972214" cy="1325029"/>
              <a:chOff x="3454639" y="1462121"/>
              <a:chExt cx="2390536" cy="2911442"/>
            </a:xfrm>
          </p:grpSpPr>
          <p:sp>
            <p:nvSpPr>
              <p:cNvPr id="2328" name="Google Shape;2328;p108"/>
              <p:cNvSpPr/>
              <p:nvPr/>
            </p:nvSpPr>
            <p:spPr>
              <a:xfrm>
                <a:off x="3863975" y="3925888"/>
                <a:ext cx="1371600" cy="447675"/>
              </a:xfrm>
              <a:custGeom>
                <a:rect b="b" l="l" r="r" t="t"/>
                <a:pathLst>
                  <a:path extrusionOk="0" h="153" w="468">
                    <a:moveTo>
                      <a:pt x="0" y="153"/>
                    </a:moveTo>
                    <a:cubicBezTo>
                      <a:pt x="468" y="153"/>
                      <a:pt x="468" y="153"/>
                      <a:pt x="468" y="153"/>
                    </a:cubicBezTo>
                    <a:cubicBezTo>
                      <a:pt x="468" y="153"/>
                      <a:pt x="257" y="0"/>
                      <a:pt x="0" y="153"/>
                    </a:cubicBezTo>
                    <a:close/>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29" name="Google Shape;2329;p108"/>
              <p:cNvSpPr/>
              <p:nvPr/>
            </p:nvSpPr>
            <p:spPr>
              <a:xfrm>
                <a:off x="4438650" y="2667000"/>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30" name="Google Shape;2330;p108"/>
              <p:cNvSpPr/>
              <p:nvPr/>
            </p:nvSpPr>
            <p:spPr>
              <a:xfrm>
                <a:off x="3867150" y="1565275"/>
                <a:ext cx="1438275" cy="2627313"/>
              </a:xfrm>
              <a:custGeom>
                <a:rect b="b" l="l" r="r" t="t"/>
                <a:pathLst>
                  <a:path extrusionOk="0" h="897" w="491">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31" name="Google Shape;2331;p108"/>
              <p:cNvSpPr/>
              <p:nvPr/>
            </p:nvSpPr>
            <p:spPr>
              <a:xfrm rot="-6491060">
                <a:off x="3602036" y="1673225"/>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332" name="Google Shape;2332;p108"/>
          <p:cNvSpPr/>
          <p:nvPr/>
        </p:nvSpPr>
        <p:spPr>
          <a:xfrm rot="5400000">
            <a:off x="3684185" y="1999800"/>
            <a:ext cx="4439955" cy="4516404"/>
          </a:xfrm>
          <a:custGeom>
            <a:rect b="b" l="l" r="r" t="t"/>
            <a:pathLst>
              <a:path extrusionOk="0" h="11401" w="12993">
                <a:moveTo>
                  <a:pt x="12618" y="4457"/>
                </a:moveTo>
                <a:lnTo>
                  <a:pt x="12618" y="4457"/>
                </a:lnTo>
                <a:cubicBezTo>
                  <a:pt x="12662" y="4338"/>
                  <a:pt x="12686" y="4211"/>
                  <a:pt x="12686" y="4080"/>
                </a:cubicBezTo>
                <a:cubicBezTo>
                  <a:pt x="12698" y="3948"/>
                  <a:pt x="12690" y="3805"/>
                  <a:pt x="12662" y="3678"/>
                </a:cubicBezTo>
                <a:cubicBezTo>
                  <a:pt x="12658" y="3642"/>
                  <a:pt x="12650" y="3610"/>
                  <a:pt x="12642" y="3575"/>
                </a:cubicBezTo>
                <a:cubicBezTo>
                  <a:pt x="12634" y="3551"/>
                  <a:pt x="12602" y="3563"/>
                  <a:pt x="12606" y="3587"/>
                </a:cubicBezTo>
                <a:cubicBezTo>
                  <a:pt x="12610" y="3606"/>
                  <a:pt x="12614" y="3630"/>
                  <a:pt x="12618" y="3654"/>
                </a:cubicBezTo>
                <a:cubicBezTo>
                  <a:pt x="12622" y="3690"/>
                  <a:pt x="12630" y="3722"/>
                  <a:pt x="12634" y="3757"/>
                </a:cubicBezTo>
                <a:cubicBezTo>
                  <a:pt x="12670" y="4251"/>
                  <a:pt x="12384" y="4752"/>
                  <a:pt x="11918" y="4946"/>
                </a:cubicBezTo>
                <a:cubicBezTo>
                  <a:pt x="11612" y="5074"/>
                  <a:pt x="11258" y="5102"/>
                  <a:pt x="10928" y="5098"/>
                </a:cubicBezTo>
                <a:cubicBezTo>
                  <a:pt x="10594" y="5090"/>
                  <a:pt x="10260" y="5034"/>
                  <a:pt x="9942" y="4927"/>
                </a:cubicBezTo>
                <a:cubicBezTo>
                  <a:pt x="9691" y="4843"/>
                  <a:pt x="9457" y="4724"/>
                  <a:pt x="9222" y="4608"/>
                </a:cubicBezTo>
                <a:cubicBezTo>
                  <a:pt x="9361" y="4529"/>
                  <a:pt x="9457" y="4390"/>
                  <a:pt x="9465" y="4223"/>
                </a:cubicBezTo>
                <a:cubicBezTo>
                  <a:pt x="9469" y="4036"/>
                  <a:pt x="9349" y="3801"/>
                  <a:pt x="9147" y="3773"/>
                </a:cubicBezTo>
                <a:lnTo>
                  <a:pt x="9147" y="3773"/>
                </a:lnTo>
                <a:lnTo>
                  <a:pt x="9147" y="3773"/>
                </a:lnTo>
                <a:lnTo>
                  <a:pt x="9143" y="3773"/>
                </a:lnTo>
                <a:cubicBezTo>
                  <a:pt x="9123" y="3773"/>
                  <a:pt x="9119" y="3805"/>
                  <a:pt x="9139" y="3805"/>
                </a:cubicBezTo>
                <a:cubicBezTo>
                  <a:pt x="9345" y="3845"/>
                  <a:pt x="9437" y="4072"/>
                  <a:pt x="9357" y="4259"/>
                </a:cubicBezTo>
                <a:cubicBezTo>
                  <a:pt x="9298" y="4402"/>
                  <a:pt x="9178" y="4481"/>
                  <a:pt x="9039" y="4521"/>
                </a:cubicBezTo>
                <a:cubicBezTo>
                  <a:pt x="8765" y="4390"/>
                  <a:pt x="8486" y="4278"/>
                  <a:pt x="8172" y="4251"/>
                </a:cubicBezTo>
                <a:cubicBezTo>
                  <a:pt x="7874" y="4219"/>
                  <a:pt x="7568" y="4255"/>
                  <a:pt x="7278" y="4342"/>
                </a:cubicBezTo>
                <a:cubicBezTo>
                  <a:pt x="7278" y="3936"/>
                  <a:pt x="7103" y="3547"/>
                  <a:pt x="6808" y="3272"/>
                </a:cubicBezTo>
                <a:cubicBezTo>
                  <a:pt x="6836" y="3034"/>
                  <a:pt x="7023" y="2823"/>
                  <a:pt x="7170" y="2648"/>
                </a:cubicBezTo>
                <a:cubicBezTo>
                  <a:pt x="7325" y="2465"/>
                  <a:pt x="7480" y="2290"/>
                  <a:pt x="7612" y="2091"/>
                </a:cubicBezTo>
                <a:cubicBezTo>
                  <a:pt x="7639" y="2075"/>
                  <a:pt x="7667" y="2059"/>
                  <a:pt x="7699" y="2052"/>
                </a:cubicBezTo>
                <a:cubicBezTo>
                  <a:pt x="7810" y="2020"/>
                  <a:pt x="7934" y="2063"/>
                  <a:pt x="8033" y="2115"/>
                </a:cubicBezTo>
                <a:cubicBezTo>
                  <a:pt x="8224" y="2215"/>
                  <a:pt x="8359" y="2421"/>
                  <a:pt x="8248" y="2632"/>
                </a:cubicBezTo>
                <a:cubicBezTo>
                  <a:pt x="8244" y="2640"/>
                  <a:pt x="8248" y="2644"/>
                  <a:pt x="8252" y="2648"/>
                </a:cubicBezTo>
                <a:lnTo>
                  <a:pt x="8252" y="2648"/>
                </a:lnTo>
                <a:cubicBezTo>
                  <a:pt x="8240" y="2668"/>
                  <a:pt x="8268" y="2684"/>
                  <a:pt x="8284" y="2668"/>
                </a:cubicBezTo>
                <a:cubicBezTo>
                  <a:pt x="8435" y="2465"/>
                  <a:pt x="8355" y="2171"/>
                  <a:pt x="8156" y="2032"/>
                </a:cubicBezTo>
                <a:cubicBezTo>
                  <a:pt x="8053" y="1960"/>
                  <a:pt x="7926" y="1924"/>
                  <a:pt x="7799" y="1924"/>
                </a:cubicBezTo>
                <a:cubicBezTo>
                  <a:pt x="7771" y="1924"/>
                  <a:pt x="7739" y="1924"/>
                  <a:pt x="7707" y="1928"/>
                </a:cubicBezTo>
                <a:cubicBezTo>
                  <a:pt x="7926" y="1507"/>
                  <a:pt x="7958" y="998"/>
                  <a:pt x="7727" y="572"/>
                </a:cubicBezTo>
                <a:cubicBezTo>
                  <a:pt x="7791" y="465"/>
                  <a:pt x="7791" y="334"/>
                  <a:pt x="7751" y="218"/>
                </a:cubicBezTo>
                <a:cubicBezTo>
                  <a:pt x="7739" y="179"/>
                  <a:pt x="7719" y="139"/>
                  <a:pt x="7695" y="103"/>
                </a:cubicBezTo>
                <a:cubicBezTo>
                  <a:pt x="7683" y="87"/>
                  <a:pt x="7655" y="103"/>
                  <a:pt x="7667" y="119"/>
                </a:cubicBezTo>
                <a:cubicBezTo>
                  <a:pt x="7679" y="135"/>
                  <a:pt x="7691" y="155"/>
                  <a:pt x="7699" y="171"/>
                </a:cubicBezTo>
                <a:cubicBezTo>
                  <a:pt x="7747" y="274"/>
                  <a:pt x="7743" y="393"/>
                  <a:pt x="7683" y="493"/>
                </a:cubicBezTo>
                <a:cubicBezTo>
                  <a:pt x="7544" y="278"/>
                  <a:pt x="7349" y="107"/>
                  <a:pt x="7115" y="8"/>
                </a:cubicBezTo>
                <a:cubicBezTo>
                  <a:pt x="7103" y="0"/>
                  <a:pt x="7091" y="12"/>
                  <a:pt x="7091" y="20"/>
                </a:cubicBezTo>
                <a:cubicBezTo>
                  <a:pt x="7079" y="27"/>
                  <a:pt x="7071" y="43"/>
                  <a:pt x="7087" y="55"/>
                </a:cubicBezTo>
                <a:cubicBezTo>
                  <a:pt x="7544" y="290"/>
                  <a:pt x="7799" y="791"/>
                  <a:pt x="7715" y="1300"/>
                </a:cubicBezTo>
                <a:cubicBezTo>
                  <a:pt x="7624" y="1849"/>
                  <a:pt x="7150" y="2127"/>
                  <a:pt x="6812" y="2517"/>
                </a:cubicBezTo>
                <a:cubicBezTo>
                  <a:pt x="6677" y="2672"/>
                  <a:pt x="6558" y="2855"/>
                  <a:pt x="6518" y="3058"/>
                </a:cubicBezTo>
                <a:cubicBezTo>
                  <a:pt x="6216" y="2891"/>
                  <a:pt x="5878" y="2787"/>
                  <a:pt x="5564" y="2644"/>
                </a:cubicBezTo>
                <a:cubicBezTo>
                  <a:pt x="5500" y="2616"/>
                  <a:pt x="5436" y="2584"/>
                  <a:pt x="5373" y="2553"/>
                </a:cubicBezTo>
                <a:cubicBezTo>
                  <a:pt x="5222" y="2382"/>
                  <a:pt x="5110" y="2163"/>
                  <a:pt x="5098" y="1936"/>
                </a:cubicBezTo>
                <a:cubicBezTo>
                  <a:pt x="5082" y="1618"/>
                  <a:pt x="5381" y="1447"/>
                  <a:pt x="5659" y="1431"/>
                </a:cubicBezTo>
                <a:cubicBezTo>
                  <a:pt x="5671" y="1431"/>
                  <a:pt x="5675" y="1411"/>
                  <a:pt x="5663" y="1407"/>
                </a:cubicBezTo>
                <a:cubicBezTo>
                  <a:pt x="5385" y="1344"/>
                  <a:pt x="5094" y="1503"/>
                  <a:pt x="5011" y="1781"/>
                </a:cubicBezTo>
                <a:cubicBezTo>
                  <a:pt x="4955" y="1964"/>
                  <a:pt x="4975" y="2215"/>
                  <a:pt x="5079" y="2398"/>
                </a:cubicBezTo>
                <a:cubicBezTo>
                  <a:pt x="4943" y="2322"/>
                  <a:pt x="4812" y="2234"/>
                  <a:pt x="4689" y="2139"/>
                </a:cubicBezTo>
                <a:cubicBezTo>
                  <a:pt x="4458" y="1960"/>
                  <a:pt x="4231" y="1737"/>
                  <a:pt x="4112" y="1471"/>
                </a:cubicBezTo>
                <a:cubicBezTo>
                  <a:pt x="4080" y="1376"/>
                  <a:pt x="4057" y="1276"/>
                  <a:pt x="4041" y="1173"/>
                </a:cubicBezTo>
                <a:cubicBezTo>
                  <a:pt x="4041" y="1157"/>
                  <a:pt x="4017" y="1161"/>
                  <a:pt x="4017" y="1173"/>
                </a:cubicBezTo>
                <a:cubicBezTo>
                  <a:pt x="4017" y="1177"/>
                  <a:pt x="4017" y="1181"/>
                  <a:pt x="4017" y="1181"/>
                </a:cubicBezTo>
                <a:cubicBezTo>
                  <a:pt x="4017" y="1185"/>
                  <a:pt x="4017" y="1185"/>
                  <a:pt x="4017" y="1185"/>
                </a:cubicBezTo>
                <a:cubicBezTo>
                  <a:pt x="4017" y="1220"/>
                  <a:pt x="4021" y="1256"/>
                  <a:pt x="4029" y="1292"/>
                </a:cubicBezTo>
                <a:cubicBezTo>
                  <a:pt x="4064" y="1574"/>
                  <a:pt x="4204" y="1829"/>
                  <a:pt x="4395" y="2044"/>
                </a:cubicBezTo>
                <a:cubicBezTo>
                  <a:pt x="4275" y="2028"/>
                  <a:pt x="4148" y="2056"/>
                  <a:pt x="4033" y="2091"/>
                </a:cubicBezTo>
                <a:cubicBezTo>
                  <a:pt x="3901" y="2131"/>
                  <a:pt x="3762" y="2183"/>
                  <a:pt x="3619" y="2167"/>
                </a:cubicBezTo>
                <a:cubicBezTo>
                  <a:pt x="3480" y="2151"/>
                  <a:pt x="3369" y="2067"/>
                  <a:pt x="3333" y="1932"/>
                </a:cubicBezTo>
                <a:cubicBezTo>
                  <a:pt x="3329" y="1920"/>
                  <a:pt x="3313" y="1920"/>
                  <a:pt x="3313" y="1932"/>
                </a:cubicBezTo>
                <a:cubicBezTo>
                  <a:pt x="3313" y="1940"/>
                  <a:pt x="3313" y="1944"/>
                  <a:pt x="3313" y="1952"/>
                </a:cubicBezTo>
                <a:cubicBezTo>
                  <a:pt x="3293" y="2012"/>
                  <a:pt x="3361" y="2079"/>
                  <a:pt x="3404" y="2119"/>
                </a:cubicBezTo>
                <a:cubicBezTo>
                  <a:pt x="3488" y="2191"/>
                  <a:pt x="3599" y="2234"/>
                  <a:pt x="3711" y="2246"/>
                </a:cubicBezTo>
                <a:cubicBezTo>
                  <a:pt x="3842" y="2262"/>
                  <a:pt x="3977" y="2238"/>
                  <a:pt x="4108" y="2207"/>
                </a:cubicBezTo>
                <a:cubicBezTo>
                  <a:pt x="4235" y="2171"/>
                  <a:pt x="4375" y="2127"/>
                  <a:pt x="4506" y="2167"/>
                </a:cubicBezTo>
                <a:cubicBezTo>
                  <a:pt x="4693" y="2346"/>
                  <a:pt x="4908" y="2501"/>
                  <a:pt x="5122" y="2620"/>
                </a:cubicBezTo>
                <a:cubicBezTo>
                  <a:pt x="5409" y="2779"/>
                  <a:pt x="5715" y="2895"/>
                  <a:pt x="6009" y="3038"/>
                </a:cubicBezTo>
                <a:cubicBezTo>
                  <a:pt x="6299" y="3185"/>
                  <a:pt x="6582" y="3376"/>
                  <a:pt x="6737" y="3670"/>
                </a:cubicBezTo>
                <a:cubicBezTo>
                  <a:pt x="6876" y="3940"/>
                  <a:pt x="6904" y="4255"/>
                  <a:pt x="6828" y="4541"/>
                </a:cubicBezTo>
                <a:cubicBezTo>
                  <a:pt x="6745" y="4593"/>
                  <a:pt x="6661" y="4644"/>
                  <a:pt x="6586" y="4708"/>
                </a:cubicBezTo>
                <a:cubicBezTo>
                  <a:pt x="6180" y="5026"/>
                  <a:pt x="5878" y="5507"/>
                  <a:pt x="5778" y="6020"/>
                </a:cubicBezTo>
                <a:cubicBezTo>
                  <a:pt x="5667" y="5897"/>
                  <a:pt x="5552" y="5774"/>
                  <a:pt x="5428" y="5662"/>
                </a:cubicBezTo>
                <a:cubicBezTo>
                  <a:pt x="5094" y="5352"/>
                  <a:pt x="4709" y="5133"/>
                  <a:pt x="4303" y="4943"/>
                </a:cubicBezTo>
                <a:cubicBezTo>
                  <a:pt x="3989" y="4791"/>
                  <a:pt x="3675" y="4644"/>
                  <a:pt x="3357" y="4501"/>
                </a:cubicBezTo>
                <a:cubicBezTo>
                  <a:pt x="3086" y="4096"/>
                  <a:pt x="2959" y="3618"/>
                  <a:pt x="3015" y="3125"/>
                </a:cubicBezTo>
                <a:cubicBezTo>
                  <a:pt x="3019" y="3109"/>
                  <a:pt x="2995" y="3105"/>
                  <a:pt x="2991" y="3121"/>
                </a:cubicBezTo>
                <a:cubicBezTo>
                  <a:pt x="2903" y="3419"/>
                  <a:pt x="2927" y="3734"/>
                  <a:pt x="2999" y="4032"/>
                </a:cubicBezTo>
                <a:cubicBezTo>
                  <a:pt x="3027" y="4151"/>
                  <a:pt x="3066" y="4282"/>
                  <a:pt x="3130" y="4398"/>
                </a:cubicBezTo>
                <a:cubicBezTo>
                  <a:pt x="3078" y="4374"/>
                  <a:pt x="3023" y="4350"/>
                  <a:pt x="2967" y="4326"/>
                </a:cubicBezTo>
                <a:cubicBezTo>
                  <a:pt x="2541" y="4131"/>
                  <a:pt x="2108" y="3952"/>
                  <a:pt x="1682" y="3754"/>
                </a:cubicBezTo>
                <a:cubicBezTo>
                  <a:pt x="1293" y="3571"/>
                  <a:pt x="907" y="3348"/>
                  <a:pt x="613" y="3022"/>
                </a:cubicBezTo>
                <a:cubicBezTo>
                  <a:pt x="474" y="2871"/>
                  <a:pt x="358" y="2696"/>
                  <a:pt x="283" y="2505"/>
                </a:cubicBezTo>
                <a:cubicBezTo>
                  <a:pt x="279" y="2505"/>
                  <a:pt x="279" y="2501"/>
                  <a:pt x="279" y="2501"/>
                </a:cubicBezTo>
                <a:cubicBezTo>
                  <a:pt x="279" y="2497"/>
                  <a:pt x="279" y="2493"/>
                  <a:pt x="279" y="2489"/>
                </a:cubicBezTo>
                <a:cubicBezTo>
                  <a:pt x="279" y="2469"/>
                  <a:pt x="247" y="2469"/>
                  <a:pt x="247" y="2489"/>
                </a:cubicBezTo>
                <a:lnTo>
                  <a:pt x="247" y="2489"/>
                </a:lnTo>
                <a:cubicBezTo>
                  <a:pt x="243" y="2493"/>
                  <a:pt x="239" y="2497"/>
                  <a:pt x="235" y="2501"/>
                </a:cubicBezTo>
                <a:cubicBezTo>
                  <a:pt x="227" y="2501"/>
                  <a:pt x="223" y="2509"/>
                  <a:pt x="219" y="2521"/>
                </a:cubicBezTo>
                <a:cubicBezTo>
                  <a:pt x="203" y="2553"/>
                  <a:pt x="231" y="2628"/>
                  <a:pt x="239" y="2660"/>
                </a:cubicBezTo>
                <a:cubicBezTo>
                  <a:pt x="251" y="2716"/>
                  <a:pt x="267" y="2767"/>
                  <a:pt x="287" y="2815"/>
                </a:cubicBezTo>
                <a:cubicBezTo>
                  <a:pt x="322" y="2907"/>
                  <a:pt x="370" y="2998"/>
                  <a:pt x="426" y="3081"/>
                </a:cubicBezTo>
                <a:cubicBezTo>
                  <a:pt x="271" y="3113"/>
                  <a:pt x="112" y="3038"/>
                  <a:pt x="28" y="2891"/>
                </a:cubicBezTo>
                <a:cubicBezTo>
                  <a:pt x="24" y="2879"/>
                  <a:pt x="0" y="2887"/>
                  <a:pt x="8" y="2899"/>
                </a:cubicBezTo>
                <a:cubicBezTo>
                  <a:pt x="84" y="3109"/>
                  <a:pt x="299" y="3181"/>
                  <a:pt x="501" y="3181"/>
                </a:cubicBezTo>
                <a:cubicBezTo>
                  <a:pt x="525" y="3209"/>
                  <a:pt x="553" y="3237"/>
                  <a:pt x="581" y="3264"/>
                </a:cubicBezTo>
                <a:cubicBezTo>
                  <a:pt x="641" y="3336"/>
                  <a:pt x="704" y="3400"/>
                  <a:pt x="772" y="3463"/>
                </a:cubicBezTo>
                <a:cubicBezTo>
                  <a:pt x="987" y="3670"/>
                  <a:pt x="1229" y="3841"/>
                  <a:pt x="1488" y="3992"/>
                </a:cubicBezTo>
                <a:cubicBezTo>
                  <a:pt x="1368" y="4016"/>
                  <a:pt x="1249" y="4064"/>
                  <a:pt x="1154" y="4111"/>
                </a:cubicBezTo>
                <a:cubicBezTo>
                  <a:pt x="959" y="4215"/>
                  <a:pt x="796" y="4370"/>
                  <a:pt x="688" y="4565"/>
                </a:cubicBezTo>
                <a:cubicBezTo>
                  <a:pt x="660" y="4620"/>
                  <a:pt x="637" y="4680"/>
                  <a:pt x="617" y="4740"/>
                </a:cubicBezTo>
                <a:cubicBezTo>
                  <a:pt x="565" y="4772"/>
                  <a:pt x="513" y="4795"/>
                  <a:pt x="446" y="4803"/>
                </a:cubicBezTo>
                <a:cubicBezTo>
                  <a:pt x="334" y="4811"/>
                  <a:pt x="227" y="4768"/>
                  <a:pt x="148" y="4688"/>
                </a:cubicBezTo>
                <a:cubicBezTo>
                  <a:pt x="132" y="4676"/>
                  <a:pt x="112" y="4692"/>
                  <a:pt x="120" y="4712"/>
                </a:cubicBezTo>
                <a:cubicBezTo>
                  <a:pt x="175" y="4819"/>
                  <a:pt x="283" y="4887"/>
                  <a:pt x="402" y="4895"/>
                </a:cubicBezTo>
                <a:cubicBezTo>
                  <a:pt x="454" y="4899"/>
                  <a:pt x="521" y="4895"/>
                  <a:pt x="581" y="4879"/>
                </a:cubicBezTo>
                <a:cubicBezTo>
                  <a:pt x="557" y="4990"/>
                  <a:pt x="553" y="5102"/>
                  <a:pt x="565" y="5213"/>
                </a:cubicBezTo>
                <a:cubicBezTo>
                  <a:pt x="589" y="5424"/>
                  <a:pt x="668" y="5658"/>
                  <a:pt x="820" y="5813"/>
                </a:cubicBezTo>
                <a:cubicBezTo>
                  <a:pt x="831" y="5821"/>
                  <a:pt x="847" y="5809"/>
                  <a:pt x="839" y="5797"/>
                </a:cubicBezTo>
                <a:cubicBezTo>
                  <a:pt x="828" y="5774"/>
                  <a:pt x="812" y="5754"/>
                  <a:pt x="800" y="5730"/>
                </a:cubicBezTo>
                <a:cubicBezTo>
                  <a:pt x="672" y="5364"/>
                  <a:pt x="708" y="4943"/>
                  <a:pt x="935" y="4620"/>
                </a:cubicBezTo>
                <a:cubicBezTo>
                  <a:pt x="1126" y="4350"/>
                  <a:pt x="1432" y="4175"/>
                  <a:pt x="1758" y="4135"/>
                </a:cubicBezTo>
                <a:cubicBezTo>
                  <a:pt x="2347" y="4434"/>
                  <a:pt x="2979" y="4644"/>
                  <a:pt x="3579" y="4919"/>
                </a:cubicBezTo>
                <a:cubicBezTo>
                  <a:pt x="3989" y="5110"/>
                  <a:pt x="4375" y="5332"/>
                  <a:pt x="4705" y="5623"/>
                </a:cubicBezTo>
                <a:cubicBezTo>
                  <a:pt x="4605" y="5595"/>
                  <a:pt x="4506" y="5579"/>
                  <a:pt x="4410" y="5567"/>
                </a:cubicBezTo>
                <a:cubicBezTo>
                  <a:pt x="4092" y="5527"/>
                  <a:pt x="3758" y="5579"/>
                  <a:pt x="3508" y="5786"/>
                </a:cubicBezTo>
                <a:cubicBezTo>
                  <a:pt x="3492" y="5797"/>
                  <a:pt x="3512" y="5825"/>
                  <a:pt x="3528" y="5813"/>
                </a:cubicBezTo>
                <a:cubicBezTo>
                  <a:pt x="3659" y="5714"/>
                  <a:pt x="3826" y="5694"/>
                  <a:pt x="3985" y="5682"/>
                </a:cubicBezTo>
                <a:cubicBezTo>
                  <a:pt x="4128" y="5674"/>
                  <a:pt x="4275" y="5674"/>
                  <a:pt x="4418" y="5690"/>
                </a:cubicBezTo>
                <a:cubicBezTo>
                  <a:pt x="4597" y="5710"/>
                  <a:pt x="4768" y="5758"/>
                  <a:pt x="4927" y="5833"/>
                </a:cubicBezTo>
                <a:cubicBezTo>
                  <a:pt x="5067" y="5980"/>
                  <a:pt x="5194" y="6139"/>
                  <a:pt x="5305" y="6318"/>
                </a:cubicBezTo>
                <a:cubicBezTo>
                  <a:pt x="5778" y="7074"/>
                  <a:pt x="5930" y="7981"/>
                  <a:pt x="5846" y="8859"/>
                </a:cubicBezTo>
                <a:cubicBezTo>
                  <a:pt x="5822" y="9102"/>
                  <a:pt x="5782" y="9337"/>
                  <a:pt x="5727" y="9571"/>
                </a:cubicBezTo>
                <a:cubicBezTo>
                  <a:pt x="5675" y="9802"/>
                  <a:pt x="5595" y="10029"/>
                  <a:pt x="5548" y="10263"/>
                </a:cubicBezTo>
                <a:cubicBezTo>
                  <a:pt x="5484" y="10597"/>
                  <a:pt x="5512" y="11011"/>
                  <a:pt x="5822" y="11218"/>
                </a:cubicBezTo>
                <a:cubicBezTo>
                  <a:pt x="6097" y="11400"/>
                  <a:pt x="6474" y="11305"/>
                  <a:pt x="6705" y="11098"/>
                </a:cubicBezTo>
                <a:cubicBezTo>
                  <a:pt x="6999" y="10840"/>
                  <a:pt x="7091" y="10426"/>
                  <a:pt x="7126" y="10056"/>
                </a:cubicBezTo>
                <a:cubicBezTo>
                  <a:pt x="7258" y="8812"/>
                  <a:pt x="6876" y="7519"/>
                  <a:pt x="6152" y="6493"/>
                </a:cubicBezTo>
                <a:cubicBezTo>
                  <a:pt x="6212" y="6259"/>
                  <a:pt x="6275" y="6024"/>
                  <a:pt x="6371" y="5797"/>
                </a:cubicBezTo>
                <a:cubicBezTo>
                  <a:pt x="6482" y="5543"/>
                  <a:pt x="6625" y="5300"/>
                  <a:pt x="6820" y="5098"/>
                </a:cubicBezTo>
                <a:cubicBezTo>
                  <a:pt x="6828" y="5090"/>
                  <a:pt x="6836" y="5082"/>
                  <a:pt x="6844" y="5074"/>
                </a:cubicBezTo>
                <a:cubicBezTo>
                  <a:pt x="7015" y="5022"/>
                  <a:pt x="7206" y="5054"/>
                  <a:pt x="7353" y="5161"/>
                </a:cubicBezTo>
                <a:cubicBezTo>
                  <a:pt x="7536" y="5292"/>
                  <a:pt x="7628" y="5519"/>
                  <a:pt x="7631" y="5738"/>
                </a:cubicBezTo>
                <a:cubicBezTo>
                  <a:pt x="7631" y="5754"/>
                  <a:pt x="7651" y="5758"/>
                  <a:pt x="7659" y="5742"/>
                </a:cubicBezTo>
                <a:cubicBezTo>
                  <a:pt x="7739" y="5467"/>
                  <a:pt x="7612" y="5161"/>
                  <a:pt x="7361" y="5018"/>
                </a:cubicBezTo>
                <a:cubicBezTo>
                  <a:pt x="7254" y="4958"/>
                  <a:pt x="7122" y="4931"/>
                  <a:pt x="6999" y="4935"/>
                </a:cubicBezTo>
                <a:cubicBezTo>
                  <a:pt x="7142" y="4815"/>
                  <a:pt x="7305" y="4724"/>
                  <a:pt x="7480" y="4664"/>
                </a:cubicBezTo>
                <a:cubicBezTo>
                  <a:pt x="7779" y="4565"/>
                  <a:pt x="8097" y="4577"/>
                  <a:pt x="8395" y="4636"/>
                </a:cubicBezTo>
                <a:cubicBezTo>
                  <a:pt x="8988" y="4760"/>
                  <a:pt x="9508" y="5074"/>
                  <a:pt x="10081" y="5253"/>
                </a:cubicBezTo>
                <a:cubicBezTo>
                  <a:pt x="10359" y="5340"/>
                  <a:pt x="10654" y="5392"/>
                  <a:pt x="10944" y="5372"/>
                </a:cubicBezTo>
                <a:cubicBezTo>
                  <a:pt x="11151" y="5360"/>
                  <a:pt x="11358" y="5320"/>
                  <a:pt x="11560" y="5265"/>
                </a:cubicBezTo>
                <a:cubicBezTo>
                  <a:pt x="11608" y="5277"/>
                  <a:pt x="11656" y="5292"/>
                  <a:pt x="11700" y="5320"/>
                </a:cubicBezTo>
                <a:cubicBezTo>
                  <a:pt x="11795" y="5376"/>
                  <a:pt x="11871" y="5459"/>
                  <a:pt x="11914" y="5559"/>
                </a:cubicBezTo>
                <a:cubicBezTo>
                  <a:pt x="12010" y="5774"/>
                  <a:pt x="11946" y="6020"/>
                  <a:pt x="11803" y="6199"/>
                </a:cubicBezTo>
                <a:cubicBezTo>
                  <a:pt x="11787" y="6219"/>
                  <a:pt x="11811" y="6243"/>
                  <a:pt x="11835" y="6227"/>
                </a:cubicBezTo>
                <a:cubicBezTo>
                  <a:pt x="12010" y="6088"/>
                  <a:pt x="12038" y="5801"/>
                  <a:pt x="12006" y="5595"/>
                </a:cubicBezTo>
                <a:cubicBezTo>
                  <a:pt x="11990" y="5483"/>
                  <a:pt x="11954" y="5376"/>
                  <a:pt x="11883" y="5285"/>
                </a:cubicBezTo>
                <a:cubicBezTo>
                  <a:pt x="11863" y="5257"/>
                  <a:pt x="11831" y="5221"/>
                  <a:pt x="11795" y="5193"/>
                </a:cubicBezTo>
                <a:cubicBezTo>
                  <a:pt x="11799" y="5193"/>
                  <a:pt x="11803" y="5193"/>
                  <a:pt x="11807" y="5189"/>
                </a:cubicBezTo>
                <a:cubicBezTo>
                  <a:pt x="12077" y="5098"/>
                  <a:pt x="12320" y="4958"/>
                  <a:pt x="12487" y="4720"/>
                </a:cubicBezTo>
                <a:cubicBezTo>
                  <a:pt x="12515" y="4676"/>
                  <a:pt x="12543" y="4628"/>
                  <a:pt x="12566" y="4577"/>
                </a:cubicBezTo>
                <a:cubicBezTo>
                  <a:pt x="12765" y="4545"/>
                  <a:pt x="12948" y="4672"/>
                  <a:pt x="12964" y="4887"/>
                </a:cubicBezTo>
                <a:cubicBezTo>
                  <a:pt x="12968" y="4903"/>
                  <a:pt x="12988" y="4903"/>
                  <a:pt x="12988" y="4887"/>
                </a:cubicBezTo>
                <a:cubicBezTo>
                  <a:pt x="12992" y="4660"/>
                  <a:pt x="12813" y="4525"/>
                  <a:pt x="12618" y="4457"/>
                </a:cubicBezTo>
              </a:path>
            </a:pathLst>
          </a:custGeom>
          <a:solidFill>
            <a:schemeClr val="accent4"/>
          </a:solidFill>
          <a:ln>
            <a:noFill/>
          </a:ln>
        </p:spPr>
        <p:txBody>
          <a:bodyPr anchorCtr="0" anchor="ctr" bIns="121875" lIns="243750" spcFirstLastPara="1" rIns="243750" wrap="square" tIns="121875">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nvGrpSpPr>
          <p:cNvPr id="2333" name="Google Shape;2333;p108"/>
          <p:cNvGrpSpPr/>
          <p:nvPr/>
        </p:nvGrpSpPr>
        <p:grpSpPr>
          <a:xfrm>
            <a:off x="7355058" y="1658637"/>
            <a:ext cx="2129979" cy="968178"/>
            <a:chOff x="1200553" y="3192631"/>
            <a:chExt cx="2129979" cy="968178"/>
          </a:xfrm>
        </p:grpSpPr>
        <p:sp>
          <p:nvSpPr>
            <p:cNvPr id="2334" name="Google Shape;2334;p1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35" name="Google Shape;2335;p1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36" name="Google Shape;2336;p108"/>
          <p:cNvGrpSpPr/>
          <p:nvPr/>
        </p:nvGrpSpPr>
        <p:grpSpPr>
          <a:xfrm>
            <a:off x="7958954" y="2800337"/>
            <a:ext cx="2129979" cy="968178"/>
            <a:chOff x="1200553" y="3192631"/>
            <a:chExt cx="2129979" cy="968178"/>
          </a:xfrm>
        </p:grpSpPr>
        <p:sp>
          <p:nvSpPr>
            <p:cNvPr id="2337" name="Google Shape;2337;p1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38" name="Google Shape;2338;p1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39" name="Google Shape;2339;p108"/>
          <p:cNvGrpSpPr/>
          <p:nvPr/>
        </p:nvGrpSpPr>
        <p:grpSpPr>
          <a:xfrm>
            <a:off x="8525594" y="3994145"/>
            <a:ext cx="2129979" cy="968178"/>
            <a:chOff x="1200553" y="3192631"/>
            <a:chExt cx="2129979" cy="968178"/>
          </a:xfrm>
        </p:grpSpPr>
        <p:sp>
          <p:nvSpPr>
            <p:cNvPr id="2340" name="Google Shape;2340;p1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41" name="Google Shape;2341;p1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42" name="Google Shape;2342;p108"/>
          <p:cNvGrpSpPr/>
          <p:nvPr/>
        </p:nvGrpSpPr>
        <p:grpSpPr>
          <a:xfrm>
            <a:off x="6944125" y="5670406"/>
            <a:ext cx="2129979" cy="968178"/>
            <a:chOff x="1200553" y="3192631"/>
            <a:chExt cx="2129979" cy="968178"/>
          </a:xfrm>
        </p:grpSpPr>
        <p:sp>
          <p:nvSpPr>
            <p:cNvPr id="2343" name="Google Shape;2343;p108"/>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44" name="Google Shape;2344;p10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348" name="Shape 2348"/>
        <p:cNvGrpSpPr/>
        <p:nvPr/>
      </p:nvGrpSpPr>
      <p:grpSpPr>
        <a:xfrm>
          <a:off x="0" y="0"/>
          <a:ext cx="0" cy="0"/>
          <a:chOff x="0" y="0"/>
          <a:chExt cx="0" cy="0"/>
        </a:xfrm>
      </p:grpSpPr>
      <p:sp>
        <p:nvSpPr>
          <p:cNvPr id="2349" name="Google Shape;2349;p10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350" name="Google Shape;2350;p10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351" name="Google Shape;2351;p10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2352" name="Google Shape;2352;p109"/>
          <p:cNvSpPr/>
          <p:nvPr/>
        </p:nvSpPr>
        <p:spPr>
          <a:xfrm>
            <a:off x="4357481" y="2400022"/>
            <a:ext cx="1633142" cy="477283"/>
          </a:xfrm>
          <a:prstGeom prst="rect">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3" name="Google Shape;2353;p109"/>
          <p:cNvSpPr/>
          <p:nvPr/>
        </p:nvSpPr>
        <p:spPr>
          <a:xfrm>
            <a:off x="4357481" y="2400022"/>
            <a:ext cx="1633142" cy="47728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4" name="Google Shape;2354;p109"/>
          <p:cNvSpPr/>
          <p:nvPr/>
        </p:nvSpPr>
        <p:spPr>
          <a:xfrm>
            <a:off x="3996671" y="2173408"/>
            <a:ext cx="403855" cy="929245"/>
          </a:xfrm>
          <a:custGeom>
            <a:rect b="b" l="l" r="r" t="t"/>
            <a:pathLst>
              <a:path extrusionOk="0" h="734" w="319">
                <a:moveTo>
                  <a:pt x="0" y="367"/>
                </a:moveTo>
                <a:lnTo>
                  <a:pt x="319" y="734"/>
                </a:lnTo>
                <a:lnTo>
                  <a:pt x="319" y="367"/>
                </a:lnTo>
                <a:lnTo>
                  <a:pt x="319" y="0"/>
                </a:lnTo>
                <a:lnTo>
                  <a:pt x="0" y="367"/>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5" name="Google Shape;2355;p109"/>
          <p:cNvSpPr/>
          <p:nvPr/>
        </p:nvSpPr>
        <p:spPr>
          <a:xfrm>
            <a:off x="3996671" y="2173408"/>
            <a:ext cx="403855" cy="929245"/>
          </a:xfrm>
          <a:custGeom>
            <a:rect b="b" l="l" r="r" t="t"/>
            <a:pathLst>
              <a:path extrusionOk="0" h="734" w="319">
                <a:moveTo>
                  <a:pt x="0" y="367"/>
                </a:moveTo>
                <a:lnTo>
                  <a:pt x="319" y="734"/>
                </a:lnTo>
                <a:lnTo>
                  <a:pt x="319" y="367"/>
                </a:lnTo>
                <a:lnTo>
                  <a:pt x="319" y="0"/>
                </a:lnTo>
                <a:lnTo>
                  <a:pt x="0" y="3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6" name="Google Shape;2356;p109"/>
          <p:cNvSpPr/>
          <p:nvPr/>
        </p:nvSpPr>
        <p:spPr>
          <a:xfrm>
            <a:off x="5703241" y="2051872"/>
            <a:ext cx="1168519" cy="1173584"/>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7" name="Google Shape;2357;p109"/>
          <p:cNvSpPr/>
          <p:nvPr/>
        </p:nvSpPr>
        <p:spPr>
          <a:xfrm>
            <a:off x="5910865" y="3463464"/>
            <a:ext cx="1205234" cy="477283"/>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8" name="Google Shape;2358;p109"/>
          <p:cNvSpPr/>
          <p:nvPr/>
        </p:nvSpPr>
        <p:spPr>
          <a:xfrm>
            <a:off x="5910865" y="3463464"/>
            <a:ext cx="1205234" cy="47728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59" name="Google Shape;2359;p109"/>
          <p:cNvSpPr/>
          <p:nvPr/>
        </p:nvSpPr>
        <p:spPr>
          <a:xfrm>
            <a:off x="7073055" y="3238116"/>
            <a:ext cx="403855" cy="934309"/>
          </a:xfrm>
          <a:custGeom>
            <a:rect b="b" l="l" r="r" t="t"/>
            <a:pathLst>
              <a:path extrusionOk="0" h="738" w="319">
                <a:moveTo>
                  <a:pt x="319" y="367"/>
                </a:moveTo>
                <a:lnTo>
                  <a:pt x="0" y="738"/>
                </a:lnTo>
                <a:lnTo>
                  <a:pt x="0" y="367"/>
                </a:lnTo>
                <a:lnTo>
                  <a:pt x="0" y="0"/>
                </a:lnTo>
                <a:lnTo>
                  <a:pt x="319" y="367"/>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0" name="Google Shape;2360;p109"/>
          <p:cNvSpPr/>
          <p:nvPr/>
        </p:nvSpPr>
        <p:spPr>
          <a:xfrm>
            <a:off x="7073055" y="3238116"/>
            <a:ext cx="403855" cy="934309"/>
          </a:xfrm>
          <a:custGeom>
            <a:rect b="b" l="l" r="r" t="t"/>
            <a:pathLst>
              <a:path extrusionOk="0" h="738" w="319">
                <a:moveTo>
                  <a:pt x="319" y="367"/>
                </a:moveTo>
                <a:lnTo>
                  <a:pt x="0" y="738"/>
                </a:lnTo>
                <a:lnTo>
                  <a:pt x="0" y="367"/>
                </a:lnTo>
                <a:lnTo>
                  <a:pt x="0" y="0"/>
                </a:lnTo>
                <a:lnTo>
                  <a:pt x="319" y="3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1" name="Google Shape;2361;p109"/>
          <p:cNvSpPr/>
          <p:nvPr/>
        </p:nvSpPr>
        <p:spPr>
          <a:xfrm>
            <a:off x="5024664" y="3121643"/>
            <a:ext cx="1167253" cy="1167254"/>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2" name="Google Shape;2362;p109"/>
          <p:cNvSpPr/>
          <p:nvPr/>
        </p:nvSpPr>
        <p:spPr>
          <a:xfrm>
            <a:off x="5951559" y="5590168"/>
            <a:ext cx="1621748" cy="470953"/>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3" name="Google Shape;2363;p109"/>
          <p:cNvSpPr/>
          <p:nvPr/>
        </p:nvSpPr>
        <p:spPr>
          <a:xfrm>
            <a:off x="5910865" y="5597943"/>
            <a:ext cx="1621748" cy="47095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4" name="Google Shape;2364;p109"/>
          <p:cNvSpPr/>
          <p:nvPr/>
        </p:nvSpPr>
        <p:spPr>
          <a:xfrm>
            <a:off x="7489569" y="5364999"/>
            <a:ext cx="403855" cy="935575"/>
          </a:xfrm>
          <a:custGeom>
            <a:rect b="b" l="l" r="r" t="t"/>
            <a:pathLst>
              <a:path extrusionOk="0" h="739" w="319">
                <a:moveTo>
                  <a:pt x="319" y="367"/>
                </a:moveTo>
                <a:lnTo>
                  <a:pt x="0" y="739"/>
                </a:lnTo>
                <a:lnTo>
                  <a:pt x="0" y="367"/>
                </a:lnTo>
                <a:lnTo>
                  <a:pt x="0" y="0"/>
                </a:lnTo>
                <a:lnTo>
                  <a:pt x="319" y="367"/>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5" name="Google Shape;2365;p109"/>
          <p:cNvSpPr/>
          <p:nvPr/>
        </p:nvSpPr>
        <p:spPr>
          <a:xfrm>
            <a:off x="5024664" y="5248526"/>
            <a:ext cx="1167253" cy="116852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6" name="Google Shape;2366;p109"/>
          <p:cNvSpPr/>
          <p:nvPr/>
        </p:nvSpPr>
        <p:spPr>
          <a:xfrm>
            <a:off x="4558776" y="4528171"/>
            <a:ext cx="1431848" cy="476017"/>
          </a:xfrm>
          <a:prstGeom prst="rect">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7" name="Google Shape;2367;p109"/>
          <p:cNvSpPr/>
          <p:nvPr/>
        </p:nvSpPr>
        <p:spPr>
          <a:xfrm>
            <a:off x="4558776" y="4528171"/>
            <a:ext cx="1431848" cy="47601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8" name="Google Shape;2368;p109"/>
          <p:cNvSpPr/>
          <p:nvPr/>
        </p:nvSpPr>
        <p:spPr>
          <a:xfrm>
            <a:off x="4197965" y="4301557"/>
            <a:ext cx="403855" cy="935575"/>
          </a:xfrm>
          <a:custGeom>
            <a:rect b="b" l="l" r="r" t="t"/>
            <a:pathLst>
              <a:path extrusionOk="0" h="739" w="319">
                <a:moveTo>
                  <a:pt x="0" y="367"/>
                </a:moveTo>
                <a:lnTo>
                  <a:pt x="319" y="739"/>
                </a:lnTo>
                <a:lnTo>
                  <a:pt x="319" y="367"/>
                </a:lnTo>
                <a:lnTo>
                  <a:pt x="319" y="0"/>
                </a:lnTo>
                <a:lnTo>
                  <a:pt x="0" y="367"/>
                </a:lnTo>
                <a:close/>
              </a:path>
            </a:pathLst>
          </a:custGeom>
          <a:solidFill>
            <a:srgbClr val="A6A5C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69" name="Google Shape;2369;p109"/>
          <p:cNvSpPr/>
          <p:nvPr/>
        </p:nvSpPr>
        <p:spPr>
          <a:xfrm>
            <a:off x="4197965" y="4301557"/>
            <a:ext cx="403855" cy="935575"/>
          </a:xfrm>
          <a:custGeom>
            <a:rect b="b" l="l" r="r" t="t"/>
            <a:pathLst>
              <a:path extrusionOk="0" h="739" w="319">
                <a:moveTo>
                  <a:pt x="0" y="367"/>
                </a:moveTo>
                <a:lnTo>
                  <a:pt x="319" y="739"/>
                </a:lnTo>
                <a:lnTo>
                  <a:pt x="319" y="367"/>
                </a:lnTo>
                <a:lnTo>
                  <a:pt x="319" y="0"/>
                </a:lnTo>
                <a:lnTo>
                  <a:pt x="0" y="3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0" name="Google Shape;2370;p109"/>
          <p:cNvSpPr/>
          <p:nvPr/>
        </p:nvSpPr>
        <p:spPr>
          <a:xfrm>
            <a:off x="3996671" y="2173408"/>
            <a:ext cx="403855" cy="929245"/>
          </a:xfrm>
          <a:custGeom>
            <a:rect b="b" l="l" r="r" t="t"/>
            <a:pathLst>
              <a:path extrusionOk="0" h="734" w="319">
                <a:moveTo>
                  <a:pt x="319" y="0"/>
                </a:moveTo>
                <a:lnTo>
                  <a:pt x="0" y="367"/>
                </a:lnTo>
                <a:lnTo>
                  <a:pt x="319" y="734"/>
                </a:lnTo>
                <a:lnTo>
                  <a:pt x="319" y="556"/>
                </a:lnTo>
                <a:lnTo>
                  <a:pt x="319" y="367"/>
                </a:lnTo>
                <a:lnTo>
                  <a:pt x="319" y="179"/>
                </a:lnTo>
                <a:lnTo>
                  <a:pt x="319"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1" name="Google Shape;2371;p109"/>
          <p:cNvSpPr/>
          <p:nvPr/>
        </p:nvSpPr>
        <p:spPr>
          <a:xfrm>
            <a:off x="3996671" y="2173408"/>
            <a:ext cx="403855" cy="929245"/>
          </a:xfrm>
          <a:custGeom>
            <a:rect b="b" l="l" r="r" t="t"/>
            <a:pathLst>
              <a:path extrusionOk="0" h="734" w="319">
                <a:moveTo>
                  <a:pt x="319" y="0"/>
                </a:moveTo>
                <a:lnTo>
                  <a:pt x="0" y="367"/>
                </a:lnTo>
                <a:lnTo>
                  <a:pt x="319" y="734"/>
                </a:lnTo>
                <a:lnTo>
                  <a:pt x="319" y="556"/>
                </a:lnTo>
                <a:lnTo>
                  <a:pt x="319" y="367"/>
                </a:lnTo>
                <a:lnTo>
                  <a:pt x="319" y="179"/>
                </a:lnTo>
                <a:lnTo>
                  <a:pt x="3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2" name="Google Shape;2372;p109"/>
          <p:cNvSpPr/>
          <p:nvPr/>
        </p:nvSpPr>
        <p:spPr>
          <a:xfrm>
            <a:off x="7073055" y="3238116"/>
            <a:ext cx="403855" cy="934309"/>
          </a:xfrm>
          <a:custGeom>
            <a:rect b="b" l="l" r="r" t="t"/>
            <a:pathLst>
              <a:path extrusionOk="0" h="738" w="319">
                <a:moveTo>
                  <a:pt x="0" y="0"/>
                </a:moveTo>
                <a:lnTo>
                  <a:pt x="0" y="367"/>
                </a:lnTo>
                <a:lnTo>
                  <a:pt x="0" y="738"/>
                </a:lnTo>
                <a:lnTo>
                  <a:pt x="319" y="367"/>
                </a:ln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3" name="Google Shape;2373;p109"/>
          <p:cNvSpPr/>
          <p:nvPr/>
        </p:nvSpPr>
        <p:spPr>
          <a:xfrm>
            <a:off x="7073055" y="3238116"/>
            <a:ext cx="403855" cy="934309"/>
          </a:xfrm>
          <a:custGeom>
            <a:rect b="b" l="l" r="r" t="t"/>
            <a:pathLst>
              <a:path extrusionOk="0" h="738" w="319">
                <a:moveTo>
                  <a:pt x="0" y="0"/>
                </a:moveTo>
                <a:lnTo>
                  <a:pt x="0" y="367"/>
                </a:lnTo>
                <a:lnTo>
                  <a:pt x="0" y="738"/>
                </a:lnTo>
                <a:lnTo>
                  <a:pt x="319" y="36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4" name="Google Shape;2374;p109"/>
          <p:cNvSpPr/>
          <p:nvPr/>
        </p:nvSpPr>
        <p:spPr>
          <a:xfrm>
            <a:off x="7489569" y="5364999"/>
            <a:ext cx="403855" cy="935575"/>
          </a:xfrm>
          <a:custGeom>
            <a:rect b="b" l="l" r="r" t="t"/>
            <a:pathLst>
              <a:path extrusionOk="0" h="739" w="319">
                <a:moveTo>
                  <a:pt x="0" y="0"/>
                </a:moveTo>
                <a:lnTo>
                  <a:pt x="0" y="367"/>
                </a:lnTo>
                <a:lnTo>
                  <a:pt x="0" y="739"/>
                </a:lnTo>
                <a:lnTo>
                  <a:pt x="319" y="367"/>
                </a:ln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5" name="Google Shape;2375;p109"/>
          <p:cNvSpPr/>
          <p:nvPr/>
        </p:nvSpPr>
        <p:spPr>
          <a:xfrm>
            <a:off x="7489569" y="5364999"/>
            <a:ext cx="403855" cy="935575"/>
          </a:xfrm>
          <a:custGeom>
            <a:rect b="b" l="l" r="r" t="t"/>
            <a:pathLst>
              <a:path extrusionOk="0" h="739" w="319">
                <a:moveTo>
                  <a:pt x="0" y="0"/>
                </a:moveTo>
                <a:lnTo>
                  <a:pt x="0" y="367"/>
                </a:lnTo>
                <a:lnTo>
                  <a:pt x="0" y="739"/>
                </a:lnTo>
                <a:lnTo>
                  <a:pt x="319" y="36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6" name="Google Shape;2376;p109"/>
          <p:cNvSpPr/>
          <p:nvPr/>
        </p:nvSpPr>
        <p:spPr>
          <a:xfrm>
            <a:off x="4197965" y="4301557"/>
            <a:ext cx="403855" cy="935575"/>
          </a:xfrm>
          <a:custGeom>
            <a:rect b="b" l="l" r="r" t="t"/>
            <a:pathLst>
              <a:path extrusionOk="0" h="739" w="319">
                <a:moveTo>
                  <a:pt x="319" y="0"/>
                </a:moveTo>
                <a:lnTo>
                  <a:pt x="0" y="367"/>
                </a:lnTo>
                <a:lnTo>
                  <a:pt x="319" y="739"/>
                </a:lnTo>
                <a:lnTo>
                  <a:pt x="319" y="555"/>
                </a:lnTo>
                <a:lnTo>
                  <a:pt x="319" y="367"/>
                </a:lnTo>
                <a:lnTo>
                  <a:pt x="319" y="179"/>
                </a:lnTo>
                <a:lnTo>
                  <a:pt x="319"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7" name="Google Shape;2377;p109"/>
          <p:cNvSpPr/>
          <p:nvPr/>
        </p:nvSpPr>
        <p:spPr>
          <a:xfrm>
            <a:off x="4197965" y="4301557"/>
            <a:ext cx="403855" cy="935575"/>
          </a:xfrm>
          <a:custGeom>
            <a:rect b="b" l="l" r="r" t="t"/>
            <a:pathLst>
              <a:path extrusionOk="0" h="739" w="319">
                <a:moveTo>
                  <a:pt x="319" y="0"/>
                </a:moveTo>
                <a:lnTo>
                  <a:pt x="0" y="367"/>
                </a:lnTo>
                <a:lnTo>
                  <a:pt x="319" y="739"/>
                </a:lnTo>
                <a:lnTo>
                  <a:pt x="319" y="555"/>
                </a:lnTo>
                <a:lnTo>
                  <a:pt x="319" y="367"/>
                </a:lnTo>
                <a:lnTo>
                  <a:pt x="319" y="179"/>
                </a:lnTo>
                <a:lnTo>
                  <a:pt x="3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8" name="Google Shape;2378;p109"/>
          <p:cNvSpPr/>
          <p:nvPr/>
        </p:nvSpPr>
        <p:spPr>
          <a:xfrm>
            <a:off x="5703241" y="4185085"/>
            <a:ext cx="1168519" cy="1168520"/>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79" name="Google Shape;2379;p109"/>
          <p:cNvSpPr/>
          <p:nvPr/>
        </p:nvSpPr>
        <p:spPr>
          <a:xfrm>
            <a:off x="5966570" y="4282567"/>
            <a:ext cx="911521" cy="1071037"/>
          </a:xfrm>
          <a:custGeom>
            <a:rect b="b" l="l" r="r" t="t"/>
            <a:pathLst>
              <a:path extrusionOk="0" h="175" w="149">
                <a:moveTo>
                  <a:pt x="106" y="0"/>
                </a:moveTo>
                <a:cubicBezTo>
                  <a:pt x="132" y="17"/>
                  <a:pt x="148" y="46"/>
                  <a:pt x="148" y="79"/>
                </a:cubicBezTo>
                <a:cubicBezTo>
                  <a:pt x="148" y="132"/>
                  <a:pt x="106" y="175"/>
                  <a:pt x="53" y="175"/>
                </a:cubicBezTo>
                <a:cubicBezTo>
                  <a:pt x="33" y="175"/>
                  <a:pt x="15" y="169"/>
                  <a:pt x="0" y="159"/>
                </a:cubicBezTo>
                <a:cubicBezTo>
                  <a:pt x="15" y="169"/>
                  <a:pt x="33" y="175"/>
                  <a:pt x="53" y="175"/>
                </a:cubicBezTo>
                <a:cubicBezTo>
                  <a:pt x="106" y="175"/>
                  <a:pt x="149" y="132"/>
                  <a:pt x="149" y="80"/>
                </a:cubicBezTo>
                <a:cubicBezTo>
                  <a:pt x="149" y="46"/>
                  <a:pt x="132" y="17"/>
                  <a:pt x="106" y="0"/>
                </a:cubicBezTo>
              </a:path>
            </a:pathLst>
          </a:custGeom>
          <a:solidFill>
            <a:srgbClr val="DBDBE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380" name="Google Shape;2380;p109"/>
          <p:cNvSpPr/>
          <p:nvPr/>
        </p:nvSpPr>
        <p:spPr>
          <a:xfrm>
            <a:off x="5347257" y="3528841"/>
            <a:ext cx="405594" cy="456671"/>
          </a:xfrm>
          <a:custGeom>
            <a:rect b="b" l="l" r="r" t="t"/>
            <a:pathLst>
              <a:path extrusionOk="0" h="21600" w="2160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2381" name="Google Shape;2381;p109"/>
          <p:cNvSpPr/>
          <p:nvPr/>
        </p:nvSpPr>
        <p:spPr>
          <a:xfrm>
            <a:off x="6108365" y="2387604"/>
            <a:ext cx="495418" cy="45669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2382" name="Google Shape;2382;p109"/>
          <p:cNvSpPr/>
          <p:nvPr/>
        </p:nvSpPr>
        <p:spPr>
          <a:xfrm>
            <a:off x="5360427" y="5604450"/>
            <a:ext cx="495725" cy="456671"/>
          </a:xfrm>
          <a:custGeom>
            <a:rect b="b" l="l" r="r" t="t"/>
            <a:pathLst>
              <a:path extrusionOk="0" h="21600" w="2160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2383" name="Google Shape;2383;p109"/>
          <p:cNvSpPr/>
          <p:nvPr/>
        </p:nvSpPr>
        <p:spPr>
          <a:xfrm>
            <a:off x="6039637" y="4546299"/>
            <a:ext cx="495725" cy="456671"/>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grpSp>
        <p:nvGrpSpPr>
          <p:cNvPr id="2384" name="Google Shape;2384;p109"/>
          <p:cNvGrpSpPr/>
          <p:nvPr/>
        </p:nvGrpSpPr>
        <p:grpSpPr>
          <a:xfrm>
            <a:off x="1654047" y="2127084"/>
            <a:ext cx="2079818" cy="975569"/>
            <a:chOff x="1250714" y="3185240"/>
            <a:chExt cx="2079818" cy="975569"/>
          </a:xfrm>
        </p:grpSpPr>
        <p:sp>
          <p:nvSpPr>
            <p:cNvPr id="2385" name="Google Shape;2385;p109"/>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86" name="Google Shape;2386;p10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87" name="Google Shape;2387;p109"/>
          <p:cNvGrpSpPr/>
          <p:nvPr/>
        </p:nvGrpSpPr>
        <p:grpSpPr>
          <a:xfrm>
            <a:off x="7617232" y="3102653"/>
            <a:ext cx="2129979" cy="968178"/>
            <a:chOff x="1200553" y="3192631"/>
            <a:chExt cx="2129979" cy="968178"/>
          </a:xfrm>
        </p:grpSpPr>
        <p:sp>
          <p:nvSpPr>
            <p:cNvPr id="2388" name="Google Shape;2388;p109"/>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89" name="Google Shape;2389;p10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90" name="Google Shape;2390;p109"/>
          <p:cNvGrpSpPr/>
          <p:nvPr/>
        </p:nvGrpSpPr>
        <p:grpSpPr>
          <a:xfrm>
            <a:off x="8126086" y="5364999"/>
            <a:ext cx="2129979" cy="968178"/>
            <a:chOff x="1200553" y="3192631"/>
            <a:chExt cx="2129979" cy="968178"/>
          </a:xfrm>
        </p:grpSpPr>
        <p:sp>
          <p:nvSpPr>
            <p:cNvPr id="2391" name="Google Shape;2391;p109"/>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92" name="Google Shape;2392;p10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393" name="Google Shape;2393;p109"/>
          <p:cNvGrpSpPr/>
          <p:nvPr/>
        </p:nvGrpSpPr>
        <p:grpSpPr>
          <a:xfrm>
            <a:off x="1916853" y="4323436"/>
            <a:ext cx="2079818" cy="975569"/>
            <a:chOff x="1250714" y="3185240"/>
            <a:chExt cx="2079818" cy="975569"/>
          </a:xfrm>
        </p:grpSpPr>
        <p:sp>
          <p:nvSpPr>
            <p:cNvPr id="2394" name="Google Shape;2394;p109"/>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395" name="Google Shape;2395;p109"/>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399" name="Shape 2399"/>
        <p:cNvGrpSpPr/>
        <p:nvPr/>
      </p:nvGrpSpPr>
      <p:grpSpPr>
        <a:xfrm>
          <a:off x="0" y="0"/>
          <a:ext cx="0" cy="0"/>
          <a:chOff x="0" y="0"/>
          <a:chExt cx="0" cy="0"/>
        </a:xfrm>
      </p:grpSpPr>
      <p:sp>
        <p:nvSpPr>
          <p:cNvPr id="2400" name="Google Shape;2400;p11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401" name="Google Shape;2401;p11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402" name="Google Shape;2402;p11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403" name="Google Shape;2403;p110"/>
          <p:cNvGrpSpPr/>
          <p:nvPr/>
        </p:nvGrpSpPr>
        <p:grpSpPr>
          <a:xfrm>
            <a:off x="7961385" y="1692084"/>
            <a:ext cx="2185324" cy="4520360"/>
            <a:chOff x="1892" y="489"/>
            <a:chExt cx="1810" cy="3744"/>
          </a:xfrm>
        </p:grpSpPr>
        <p:sp>
          <p:nvSpPr>
            <p:cNvPr id="2404" name="Google Shape;2404;p110"/>
            <p:cNvSpPr/>
            <p:nvPr/>
          </p:nvSpPr>
          <p:spPr>
            <a:xfrm>
              <a:off x="2003" y="489"/>
              <a:ext cx="583" cy="1421"/>
            </a:xfrm>
            <a:custGeom>
              <a:rect b="b" l="l" r="r" t="t"/>
              <a:pathLst>
                <a:path extrusionOk="0" h="1421" w="583">
                  <a:moveTo>
                    <a:pt x="0" y="1421"/>
                  </a:moveTo>
                  <a:lnTo>
                    <a:pt x="37" y="676"/>
                  </a:lnTo>
                  <a:lnTo>
                    <a:pt x="568" y="0"/>
                  </a:lnTo>
                  <a:lnTo>
                    <a:pt x="583" y="773"/>
                  </a:lnTo>
                  <a:lnTo>
                    <a:pt x="432" y="941"/>
                  </a:lnTo>
                  <a:lnTo>
                    <a:pt x="246" y="924"/>
                  </a:lnTo>
                  <a:lnTo>
                    <a:pt x="197" y="1201"/>
                  </a:lnTo>
                  <a:lnTo>
                    <a:pt x="0" y="142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05" name="Google Shape;2405;p110"/>
            <p:cNvSpPr/>
            <p:nvPr/>
          </p:nvSpPr>
          <p:spPr>
            <a:xfrm>
              <a:off x="2109" y="1413"/>
              <a:ext cx="140" cy="1249"/>
            </a:xfrm>
            <a:custGeom>
              <a:rect b="b" l="l" r="r" t="t"/>
              <a:pathLst>
                <a:path extrusionOk="0" h="1249" w="140">
                  <a:moveTo>
                    <a:pt x="0" y="1249"/>
                  </a:moveTo>
                  <a:lnTo>
                    <a:pt x="19" y="696"/>
                  </a:lnTo>
                  <a:lnTo>
                    <a:pt x="44" y="550"/>
                  </a:lnTo>
                  <a:lnTo>
                    <a:pt x="91" y="277"/>
                  </a:lnTo>
                  <a:lnTo>
                    <a:pt x="140" y="0"/>
                  </a:lnTo>
                  <a:lnTo>
                    <a:pt x="119" y="951"/>
                  </a:lnTo>
                  <a:lnTo>
                    <a:pt x="60" y="1233"/>
                  </a:lnTo>
                  <a:lnTo>
                    <a:pt x="0" y="1249"/>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06" name="Google Shape;2406;p110"/>
            <p:cNvSpPr/>
            <p:nvPr/>
          </p:nvSpPr>
          <p:spPr>
            <a:xfrm>
              <a:off x="1892" y="2389"/>
              <a:ext cx="1315" cy="1461"/>
            </a:xfrm>
            <a:custGeom>
              <a:rect b="b" l="l" r="r" t="t"/>
              <a:pathLst>
                <a:path extrusionOk="0" h="1461" w="1315">
                  <a:moveTo>
                    <a:pt x="0" y="1461"/>
                  </a:moveTo>
                  <a:lnTo>
                    <a:pt x="59" y="316"/>
                  </a:lnTo>
                  <a:lnTo>
                    <a:pt x="217" y="273"/>
                  </a:lnTo>
                  <a:lnTo>
                    <a:pt x="277" y="257"/>
                  </a:lnTo>
                  <a:lnTo>
                    <a:pt x="1103" y="32"/>
                  </a:lnTo>
                  <a:lnTo>
                    <a:pt x="1103" y="32"/>
                  </a:lnTo>
                  <a:lnTo>
                    <a:pt x="1222" y="0"/>
                  </a:lnTo>
                  <a:lnTo>
                    <a:pt x="1315" y="1207"/>
                  </a:lnTo>
                  <a:lnTo>
                    <a:pt x="0" y="14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07" name="Google Shape;2407;p110"/>
            <p:cNvSpPr/>
            <p:nvPr/>
          </p:nvSpPr>
          <p:spPr>
            <a:xfrm>
              <a:off x="2003" y="1262"/>
              <a:ext cx="1567" cy="701"/>
            </a:xfrm>
            <a:custGeom>
              <a:rect b="b" l="l" r="r" t="t"/>
              <a:pathLst>
                <a:path extrusionOk="0" h="701" w="1567">
                  <a:moveTo>
                    <a:pt x="1444" y="355"/>
                  </a:moveTo>
                  <a:lnTo>
                    <a:pt x="1462" y="496"/>
                  </a:lnTo>
                  <a:lnTo>
                    <a:pt x="1567" y="406"/>
                  </a:lnTo>
                  <a:lnTo>
                    <a:pt x="1444" y="355"/>
                  </a:lnTo>
                  <a:close/>
                  <a:moveTo>
                    <a:pt x="150" y="701"/>
                  </a:moveTo>
                  <a:lnTo>
                    <a:pt x="197" y="428"/>
                  </a:lnTo>
                  <a:lnTo>
                    <a:pt x="0" y="648"/>
                  </a:lnTo>
                  <a:lnTo>
                    <a:pt x="150" y="701"/>
                  </a:lnTo>
                  <a:close/>
                  <a:moveTo>
                    <a:pt x="432" y="168"/>
                  </a:moveTo>
                  <a:lnTo>
                    <a:pt x="1148" y="233"/>
                  </a:lnTo>
                  <a:lnTo>
                    <a:pt x="583" y="0"/>
                  </a:lnTo>
                  <a:lnTo>
                    <a:pt x="432" y="168"/>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08" name="Google Shape;2408;p110"/>
            <p:cNvSpPr/>
            <p:nvPr/>
          </p:nvSpPr>
          <p:spPr>
            <a:xfrm>
              <a:off x="2169" y="2364"/>
              <a:ext cx="1384" cy="383"/>
            </a:xfrm>
            <a:custGeom>
              <a:rect b="b" l="l" r="r" t="t"/>
              <a:pathLst>
                <a:path extrusionOk="0" h="383" w="1384">
                  <a:moveTo>
                    <a:pt x="981" y="69"/>
                  </a:moveTo>
                  <a:lnTo>
                    <a:pt x="1234" y="383"/>
                  </a:lnTo>
                  <a:lnTo>
                    <a:pt x="1384" y="100"/>
                  </a:lnTo>
                  <a:lnTo>
                    <a:pt x="981" y="69"/>
                  </a:lnTo>
                  <a:close/>
                  <a:moveTo>
                    <a:pt x="0" y="282"/>
                  </a:moveTo>
                  <a:lnTo>
                    <a:pt x="826" y="57"/>
                  </a:lnTo>
                  <a:lnTo>
                    <a:pt x="59" y="0"/>
                  </a:lnTo>
                  <a:lnTo>
                    <a:pt x="0" y="282"/>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09" name="Google Shape;2409;p110"/>
            <p:cNvSpPr/>
            <p:nvPr/>
          </p:nvSpPr>
          <p:spPr>
            <a:xfrm>
              <a:off x="1892" y="3596"/>
              <a:ext cx="1810" cy="637"/>
            </a:xfrm>
            <a:custGeom>
              <a:rect b="b" l="l" r="r" t="t"/>
              <a:pathLst>
                <a:path extrusionOk="0" h="637" w="1810">
                  <a:moveTo>
                    <a:pt x="0" y="254"/>
                  </a:moveTo>
                  <a:lnTo>
                    <a:pt x="1315" y="0"/>
                  </a:lnTo>
                  <a:lnTo>
                    <a:pt x="1810" y="450"/>
                  </a:lnTo>
                  <a:lnTo>
                    <a:pt x="639" y="637"/>
                  </a:lnTo>
                  <a:lnTo>
                    <a:pt x="0" y="254"/>
                  </a:lnTo>
                  <a:close/>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0" name="Google Shape;2410;p110"/>
            <p:cNvSpPr/>
            <p:nvPr/>
          </p:nvSpPr>
          <p:spPr>
            <a:xfrm>
              <a:off x="2571" y="489"/>
              <a:ext cx="999" cy="1179"/>
            </a:xfrm>
            <a:custGeom>
              <a:rect b="b" l="l" r="r" t="t"/>
              <a:pathLst>
                <a:path extrusionOk="0" h="1179" w="999">
                  <a:moveTo>
                    <a:pt x="15" y="773"/>
                  </a:moveTo>
                  <a:lnTo>
                    <a:pt x="0" y="0"/>
                  </a:lnTo>
                  <a:lnTo>
                    <a:pt x="894" y="422"/>
                  </a:lnTo>
                  <a:lnTo>
                    <a:pt x="999" y="1179"/>
                  </a:lnTo>
                  <a:lnTo>
                    <a:pt x="876" y="1128"/>
                  </a:lnTo>
                  <a:lnTo>
                    <a:pt x="864" y="1032"/>
                  </a:lnTo>
                  <a:lnTo>
                    <a:pt x="580" y="1006"/>
                  </a:lnTo>
                  <a:lnTo>
                    <a:pt x="580" y="1006"/>
                  </a:lnTo>
                  <a:lnTo>
                    <a:pt x="15" y="77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1" name="Google Shape;2411;p110"/>
            <p:cNvSpPr/>
            <p:nvPr/>
          </p:nvSpPr>
          <p:spPr>
            <a:xfrm>
              <a:off x="2228" y="1413"/>
              <a:ext cx="1325" cy="1051"/>
            </a:xfrm>
            <a:custGeom>
              <a:rect b="b" l="l" r="r" t="t"/>
              <a:pathLst>
                <a:path extrusionOk="0" h="1051" w="1325">
                  <a:moveTo>
                    <a:pt x="0" y="951"/>
                  </a:moveTo>
                  <a:lnTo>
                    <a:pt x="21" y="0"/>
                  </a:lnTo>
                  <a:lnTo>
                    <a:pt x="207" y="17"/>
                  </a:lnTo>
                  <a:lnTo>
                    <a:pt x="923" y="82"/>
                  </a:lnTo>
                  <a:lnTo>
                    <a:pt x="923" y="82"/>
                  </a:lnTo>
                  <a:lnTo>
                    <a:pt x="1207" y="108"/>
                  </a:lnTo>
                  <a:lnTo>
                    <a:pt x="1219" y="204"/>
                  </a:lnTo>
                  <a:lnTo>
                    <a:pt x="1237" y="345"/>
                  </a:lnTo>
                  <a:lnTo>
                    <a:pt x="1325" y="1051"/>
                  </a:lnTo>
                  <a:lnTo>
                    <a:pt x="922" y="1020"/>
                  </a:lnTo>
                  <a:lnTo>
                    <a:pt x="886" y="976"/>
                  </a:lnTo>
                  <a:lnTo>
                    <a:pt x="767" y="1008"/>
                  </a:lnTo>
                  <a:lnTo>
                    <a:pt x="767" y="1008"/>
                  </a:lnTo>
                  <a:lnTo>
                    <a:pt x="0" y="95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2" name="Google Shape;2412;p110"/>
            <p:cNvSpPr/>
            <p:nvPr/>
          </p:nvSpPr>
          <p:spPr>
            <a:xfrm>
              <a:off x="3114" y="2389"/>
              <a:ext cx="588" cy="1657"/>
            </a:xfrm>
            <a:custGeom>
              <a:rect b="b" l="l" r="r" t="t"/>
              <a:pathLst>
                <a:path extrusionOk="0" h="1657" w="588">
                  <a:moveTo>
                    <a:pt x="93" y="1207"/>
                  </a:moveTo>
                  <a:lnTo>
                    <a:pt x="0" y="0"/>
                  </a:lnTo>
                  <a:lnTo>
                    <a:pt x="36" y="44"/>
                  </a:lnTo>
                  <a:lnTo>
                    <a:pt x="289" y="358"/>
                  </a:lnTo>
                  <a:lnTo>
                    <a:pt x="456" y="564"/>
                  </a:lnTo>
                  <a:lnTo>
                    <a:pt x="588" y="1657"/>
                  </a:lnTo>
                  <a:lnTo>
                    <a:pt x="93" y="1207"/>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413" name="Google Shape;2413;p110"/>
          <p:cNvGrpSpPr/>
          <p:nvPr/>
        </p:nvGrpSpPr>
        <p:grpSpPr>
          <a:xfrm>
            <a:off x="899700" y="2272670"/>
            <a:ext cx="1188000" cy="1188314"/>
            <a:chOff x="9158380" y="3435910"/>
            <a:chExt cx="2288589" cy="2289185"/>
          </a:xfrm>
        </p:grpSpPr>
        <p:sp>
          <p:nvSpPr>
            <p:cNvPr id="2414" name="Google Shape;2414;p110"/>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2415" name="Google Shape;2415;p110"/>
            <p:cNvGrpSpPr/>
            <p:nvPr/>
          </p:nvGrpSpPr>
          <p:grpSpPr>
            <a:xfrm>
              <a:off x="9158380" y="3435910"/>
              <a:ext cx="2288589" cy="2289185"/>
              <a:chOff x="1119258" y="2257147"/>
              <a:chExt cx="1868076" cy="1868076"/>
            </a:xfrm>
          </p:grpSpPr>
          <p:sp>
            <p:nvSpPr>
              <p:cNvPr id="2416" name="Google Shape;2416;p110"/>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7" name="Google Shape;2417;p110"/>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8" name="Google Shape;2418;p110"/>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19" name="Google Shape;2419;p110"/>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0" name="Google Shape;2420;p110"/>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1" name="Google Shape;2421;p110"/>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2" name="Google Shape;2422;p110"/>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3" name="Google Shape;2423;p110"/>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4" name="Google Shape;2424;p110"/>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5" name="Google Shape;2425;p110"/>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6" name="Google Shape;2426;p110"/>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27" name="Google Shape;2427;p110"/>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428" name="Google Shape;2428;p110"/>
          <p:cNvSpPr txBox="1"/>
          <p:nvPr/>
        </p:nvSpPr>
        <p:spPr>
          <a:xfrm>
            <a:off x="735792" y="2547963"/>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50%</a:t>
            </a:r>
            <a:endParaRPr sz="2800">
              <a:solidFill>
                <a:schemeClr val="lt1"/>
              </a:solidFill>
              <a:latin typeface="Lato Light"/>
              <a:ea typeface="Lato Light"/>
              <a:cs typeface="Lato Light"/>
              <a:sym typeface="Lato Light"/>
            </a:endParaRPr>
          </a:p>
        </p:txBody>
      </p:sp>
      <p:grpSp>
        <p:nvGrpSpPr>
          <p:cNvPr id="2429" name="Google Shape;2429;p110"/>
          <p:cNvGrpSpPr/>
          <p:nvPr/>
        </p:nvGrpSpPr>
        <p:grpSpPr>
          <a:xfrm>
            <a:off x="892786" y="3634704"/>
            <a:ext cx="1188000" cy="1188314"/>
            <a:chOff x="9158380" y="3435910"/>
            <a:chExt cx="2288589" cy="2289185"/>
          </a:xfrm>
        </p:grpSpPr>
        <p:sp>
          <p:nvSpPr>
            <p:cNvPr id="2430" name="Google Shape;2430;p110"/>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2431" name="Google Shape;2431;p110"/>
            <p:cNvGrpSpPr/>
            <p:nvPr/>
          </p:nvGrpSpPr>
          <p:grpSpPr>
            <a:xfrm>
              <a:off x="9158380" y="3435910"/>
              <a:ext cx="2288589" cy="2289185"/>
              <a:chOff x="1119258" y="2257147"/>
              <a:chExt cx="1868076" cy="1868076"/>
            </a:xfrm>
          </p:grpSpPr>
          <p:sp>
            <p:nvSpPr>
              <p:cNvPr id="2432" name="Google Shape;2432;p110"/>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3" name="Google Shape;2433;p110"/>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4" name="Google Shape;2434;p110"/>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5" name="Google Shape;2435;p110"/>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6" name="Google Shape;2436;p110"/>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7" name="Google Shape;2437;p110"/>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8" name="Google Shape;2438;p110"/>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39" name="Google Shape;2439;p110"/>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0" name="Google Shape;2440;p110"/>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1" name="Google Shape;2441;p110"/>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2" name="Google Shape;2442;p110"/>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3" name="Google Shape;2443;p110"/>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2444" name="Google Shape;2444;p110"/>
          <p:cNvGrpSpPr/>
          <p:nvPr/>
        </p:nvGrpSpPr>
        <p:grpSpPr>
          <a:xfrm>
            <a:off x="838902" y="5024130"/>
            <a:ext cx="1188000" cy="1188314"/>
            <a:chOff x="9158380" y="3435910"/>
            <a:chExt cx="2288589" cy="2289185"/>
          </a:xfrm>
        </p:grpSpPr>
        <p:sp>
          <p:nvSpPr>
            <p:cNvPr id="2445" name="Google Shape;2445;p110"/>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2446" name="Google Shape;2446;p110"/>
            <p:cNvGrpSpPr/>
            <p:nvPr/>
          </p:nvGrpSpPr>
          <p:grpSpPr>
            <a:xfrm>
              <a:off x="9158380" y="3435910"/>
              <a:ext cx="2288589" cy="2289185"/>
              <a:chOff x="1119258" y="2257147"/>
              <a:chExt cx="1868076" cy="1868076"/>
            </a:xfrm>
          </p:grpSpPr>
          <p:sp>
            <p:nvSpPr>
              <p:cNvPr id="2447" name="Google Shape;2447;p110"/>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8" name="Google Shape;2448;p110"/>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49" name="Google Shape;2449;p110"/>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0" name="Google Shape;2450;p110"/>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1" name="Google Shape;2451;p110"/>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2" name="Google Shape;2452;p110"/>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3" name="Google Shape;2453;p110"/>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4" name="Google Shape;2454;p110"/>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5" name="Google Shape;2455;p110"/>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6" name="Google Shape;2456;p110"/>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7" name="Google Shape;2457;p110"/>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58" name="Google Shape;2458;p110"/>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459" name="Google Shape;2459;p110"/>
          <p:cNvSpPr txBox="1"/>
          <p:nvPr/>
        </p:nvSpPr>
        <p:spPr>
          <a:xfrm>
            <a:off x="753420" y="3897225"/>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70%</a:t>
            </a:r>
            <a:endParaRPr sz="2800">
              <a:solidFill>
                <a:schemeClr val="lt1"/>
              </a:solidFill>
              <a:latin typeface="Lato Light"/>
              <a:ea typeface="Lato Light"/>
              <a:cs typeface="Lato Light"/>
              <a:sym typeface="Lato Light"/>
            </a:endParaRPr>
          </a:p>
        </p:txBody>
      </p:sp>
      <p:sp>
        <p:nvSpPr>
          <p:cNvPr id="2460" name="Google Shape;2460;p110"/>
          <p:cNvSpPr/>
          <p:nvPr/>
        </p:nvSpPr>
        <p:spPr>
          <a:xfrm>
            <a:off x="2279178" y="2404281"/>
            <a:ext cx="4512163" cy="746358"/>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2461" name="Google Shape;2461;p110"/>
          <p:cNvSpPr/>
          <p:nvPr/>
        </p:nvSpPr>
        <p:spPr>
          <a:xfrm>
            <a:off x="2336529" y="3722080"/>
            <a:ext cx="4512163" cy="746358"/>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2462" name="Google Shape;2462;p110"/>
          <p:cNvSpPr/>
          <p:nvPr/>
        </p:nvSpPr>
        <p:spPr>
          <a:xfrm>
            <a:off x="2339866" y="5066870"/>
            <a:ext cx="4512163" cy="746358"/>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a:t>
            </a:r>
            <a:endParaRPr sz="1200">
              <a:solidFill>
                <a:schemeClr val="dk1"/>
              </a:solidFill>
              <a:latin typeface="Lato Light"/>
              <a:ea typeface="Lato Light"/>
              <a:cs typeface="Lato Light"/>
              <a:sym typeface="Lato Light"/>
            </a:endParaRPr>
          </a:p>
        </p:txBody>
      </p:sp>
      <p:sp>
        <p:nvSpPr>
          <p:cNvPr id="2463" name="Google Shape;2463;p110"/>
          <p:cNvSpPr txBox="1"/>
          <p:nvPr/>
        </p:nvSpPr>
        <p:spPr>
          <a:xfrm>
            <a:off x="689705" y="5273617"/>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70%</a:t>
            </a:r>
            <a:endParaRPr sz="2800">
              <a:solidFill>
                <a:schemeClr val="lt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413"/>
                                        </p:tgtEl>
                                        <p:attrNameLst>
                                          <p:attrName>style.visibility</p:attrName>
                                        </p:attrNameLst>
                                      </p:cBhvr>
                                      <p:to>
                                        <p:strVal val="visible"/>
                                      </p:to>
                                    </p:set>
                                    <p:anim calcmode="lin" valueType="num">
                                      <p:cBhvr additive="base">
                                        <p:cTn dur="500"/>
                                        <p:tgtEl>
                                          <p:spTgt spid="2413"/>
                                        </p:tgtEl>
                                        <p:attrNameLst>
                                          <p:attrName>ppt_w</p:attrName>
                                        </p:attrNameLst>
                                      </p:cBhvr>
                                      <p:tavLst>
                                        <p:tav fmla="" tm="0">
                                          <p:val>
                                            <p:strVal val="0"/>
                                          </p:val>
                                        </p:tav>
                                        <p:tav fmla="" tm="100000">
                                          <p:val>
                                            <p:strVal val="#ppt_w"/>
                                          </p:val>
                                        </p:tav>
                                      </p:tavLst>
                                    </p:anim>
                                    <p:anim calcmode="lin" valueType="num">
                                      <p:cBhvr additive="base">
                                        <p:cTn dur="500"/>
                                        <p:tgtEl>
                                          <p:spTgt spid="241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428"/>
                                        </p:tgtEl>
                                        <p:attrNameLst>
                                          <p:attrName>style.visibility</p:attrName>
                                        </p:attrNameLst>
                                      </p:cBhvr>
                                      <p:to>
                                        <p:strVal val="visible"/>
                                      </p:to>
                                    </p:set>
                                    <p:anim calcmode="lin" valueType="num">
                                      <p:cBhvr additive="base">
                                        <p:cTn dur="500"/>
                                        <p:tgtEl>
                                          <p:spTgt spid="2428"/>
                                        </p:tgtEl>
                                        <p:attrNameLst>
                                          <p:attrName>ppt_w</p:attrName>
                                        </p:attrNameLst>
                                      </p:cBhvr>
                                      <p:tavLst>
                                        <p:tav fmla="" tm="0">
                                          <p:val>
                                            <p:strVal val="0"/>
                                          </p:val>
                                        </p:tav>
                                        <p:tav fmla="" tm="100000">
                                          <p:val>
                                            <p:strVal val="#ppt_w"/>
                                          </p:val>
                                        </p:tav>
                                      </p:tavLst>
                                    </p:anim>
                                    <p:anim calcmode="lin" valueType="num">
                                      <p:cBhvr additive="base">
                                        <p:cTn dur="500"/>
                                        <p:tgtEl>
                                          <p:spTgt spid="2428"/>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2429"/>
                                        </p:tgtEl>
                                        <p:attrNameLst>
                                          <p:attrName>style.visibility</p:attrName>
                                        </p:attrNameLst>
                                      </p:cBhvr>
                                      <p:to>
                                        <p:strVal val="visible"/>
                                      </p:to>
                                    </p:set>
                                    <p:anim calcmode="lin" valueType="num">
                                      <p:cBhvr additive="base">
                                        <p:cTn dur="500"/>
                                        <p:tgtEl>
                                          <p:spTgt spid="2429"/>
                                        </p:tgtEl>
                                        <p:attrNameLst>
                                          <p:attrName>ppt_w</p:attrName>
                                        </p:attrNameLst>
                                      </p:cBhvr>
                                      <p:tavLst>
                                        <p:tav fmla="" tm="0">
                                          <p:val>
                                            <p:strVal val="0"/>
                                          </p:val>
                                        </p:tav>
                                        <p:tav fmla="" tm="100000">
                                          <p:val>
                                            <p:strVal val="#ppt_w"/>
                                          </p:val>
                                        </p:tav>
                                      </p:tavLst>
                                    </p:anim>
                                    <p:anim calcmode="lin" valueType="num">
                                      <p:cBhvr additive="base">
                                        <p:cTn dur="500"/>
                                        <p:tgtEl>
                                          <p:spTgt spid="2429"/>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444"/>
                                        </p:tgtEl>
                                        <p:attrNameLst>
                                          <p:attrName>style.visibility</p:attrName>
                                        </p:attrNameLst>
                                      </p:cBhvr>
                                      <p:to>
                                        <p:strVal val="visible"/>
                                      </p:to>
                                    </p:set>
                                    <p:anim calcmode="lin" valueType="num">
                                      <p:cBhvr additive="base">
                                        <p:cTn dur="500"/>
                                        <p:tgtEl>
                                          <p:spTgt spid="2444"/>
                                        </p:tgtEl>
                                        <p:attrNameLst>
                                          <p:attrName>ppt_w</p:attrName>
                                        </p:attrNameLst>
                                      </p:cBhvr>
                                      <p:tavLst>
                                        <p:tav fmla="" tm="0">
                                          <p:val>
                                            <p:strVal val="0"/>
                                          </p:val>
                                        </p:tav>
                                        <p:tav fmla="" tm="100000">
                                          <p:val>
                                            <p:strVal val="#ppt_w"/>
                                          </p:val>
                                        </p:tav>
                                      </p:tavLst>
                                    </p:anim>
                                    <p:anim calcmode="lin" valueType="num">
                                      <p:cBhvr additive="base">
                                        <p:cTn dur="500"/>
                                        <p:tgtEl>
                                          <p:spTgt spid="244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459"/>
                                        </p:tgtEl>
                                        <p:attrNameLst>
                                          <p:attrName>style.visibility</p:attrName>
                                        </p:attrNameLst>
                                      </p:cBhvr>
                                      <p:to>
                                        <p:strVal val="visible"/>
                                      </p:to>
                                    </p:set>
                                    <p:anim calcmode="lin" valueType="num">
                                      <p:cBhvr additive="base">
                                        <p:cTn dur="500"/>
                                        <p:tgtEl>
                                          <p:spTgt spid="2459"/>
                                        </p:tgtEl>
                                        <p:attrNameLst>
                                          <p:attrName>ppt_w</p:attrName>
                                        </p:attrNameLst>
                                      </p:cBhvr>
                                      <p:tavLst>
                                        <p:tav fmla="" tm="0">
                                          <p:val>
                                            <p:strVal val="0"/>
                                          </p:val>
                                        </p:tav>
                                        <p:tav fmla="" tm="100000">
                                          <p:val>
                                            <p:strVal val="#ppt_w"/>
                                          </p:val>
                                        </p:tav>
                                      </p:tavLst>
                                    </p:anim>
                                    <p:anim calcmode="lin" valueType="num">
                                      <p:cBhvr additive="base">
                                        <p:cTn dur="500"/>
                                        <p:tgtEl>
                                          <p:spTgt spid="245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463"/>
                                        </p:tgtEl>
                                        <p:attrNameLst>
                                          <p:attrName>style.visibility</p:attrName>
                                        </p:attrNameLst>
                                      </p:cBhvr>
                                      <p:to>
                                        <p:strVal val="visible"/>
                                      </p:to>
                                    </p:set>
                                    <p:anim calcmode="lin" valueType="num">
                                      <p:cBhvr additive="base">
                                        <p:cTn dur="500"/>
                                        <p:tgtEl>
                                          <p:spTgt spid="2463"/>
                                        </p:tgtEl>
                                        <p:attrNameLst>
                                          <p:attrName>ppt_w</p:attrName>
                                        </p:attrNameLst>
                                      </p:cBhvr>
                                      <p:tavLst>
                                        <p:tav fmla="" tm="0">
                                          <p:val>
                                            <p:strVal val="0"/>
                                          </p:val>
                                        </p:tav>
                                        <p:tav fmla="" tm="100000">
                                          <p:val>
                                            <p:strVal val="#ppt_w"/>
                                          </p:val>
                                        </p:tav>
                                      </p:tavLst>
                                    </p:anim>
                                    <p:anim calcmode="lin" valueType="num">
                                      <p:cBhvr additive="base">
                                        <p:cTn dur="500"/>
                                        <p:tgtEl>
                                          <p:spTgt spid="246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467" name="Shape 2467"/>
        <p:cNvGrpSpPr/>
        <p:nvPr/>
      </p:nvGrpSpPr>
      <p:grpSpPr>
        <a:xfrm>
          <a:off x="0" y="0"/>
          <a:ext cx="0" cy="0"/>
          <a:chOff x="0" y="0"/>
          <a:chExt cx="0" cy="0"/>
        </a:xfrm>
      </p:grpSpPr>
      <p:sp>
        <p:nvSpPr>
          <p:cNvPr id="2468" name="Google Shape;2468;p11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469" name="Google Shape;2469;p11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470" name="Google Shape;2470;p11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471" name="Google Shape;2471;p111"/>
          <p:cNvGrpSpPr/>
          <p:nvPr/>
        </p:nvGrpSpPr>
        <p:grpSpPr>
          <a:xfrm rot="10800000">
            <a:off x="3098471" y="5003922"/>
            <a:ext cx="1540450" cy="437885"/>
            <a:chOff x="5170018" y="1564582"/>
            <a:chExt cx="2006989" cy="555110"/>
          </a:xfrm>
        </p:grpSpPr>
        <p:cxnSp>
          <p:nvCxnSpPr>
            <p:cNvPr id="2472" name="Google Shape;2472;p111"/>
            <p:cNvCxnSpPr/>
            <p:nvPr/>
          </p:nvCxnSpPr>
          <p:spPr>
            <a:xfrm flipH="1" rot="10800000">
              <a:off x="5170018" y="1564582"/>
              <a:ext cx="542842" cy="555110"/>
            </a:xfrm>
            <a:prstGeom prst="straightConnector1">
              <a:avLst/>
            </a:prstGeom>
            <a:noFill/>
            <a:ln cap="flat" cmpd="sng" w="19050">
              <a:solidFill>
                <a:srgbClr val="657D9A"/>
              </a:solidFill>
              <a:prstDash val="solid"/>
              <a:miter lim="800000"/>
              <a:headEnd len="sm" w="sm" type="none"/>
              <a:tailEnd len="sm" w="sm" type="none"/>
            </a:ln>
          </p:spPr>
        </p:cxnSp>
        <p:cxnSp>
          <p:nvCxnSpPr>
            <p:cNvPr id="2473" name="Google Shape;2473;p111"/>
            <p:cNvCxnSpPr/>
            <p:nvPr/>
          </p:nvCxnSpPr>
          <p:spPr>
            <a:xfrm>
              <a:off x="5704923" y="1566961"/>
              <a:ext cx="1472084" cy="0"/>
            </a:xfrm>
            <a:prstGeom prst="straightConnector1">
              <a:avLst/>
            </a:prstGeom>
            <a:noFill/>
            <a:ln cap="flat" cmpd="sng" w="19050">
              <a:solidFill>
                <a:srgbClr val="657D9A"/>
              </a:solidFill>
              <a:prstDash val="solid"/>
              <a:miter lim="800000"/>
              <a:headEnd len="sm" w="sm" type="none"/>
              <a:tailEnd len="med" w="med" type="oval"/>
            </a:ln>
          </p:spPr>
        </p:cxnSp>
      </p:grpSp>
      <p:grpSp>
        <p:nvGrpSpPr>
          <p:cNvPr id="2474" name="Google Shape;2474;p111"/>
          <p:cNvGrpSpPr/>
          <p:nvPr/>
        </p:nvGrpSpPr>
        <p:grpSpPr>
          <a:xfrm flipH="1" rot="10800000">
            <a:off x="7836257" y="4776938"/>
            <a:ext cx="1540450" cy="437885"/>
            <a:chOff x="5170018" y="1564582"/>
            <a:chExt cx="2006989" cy="555110"/>
          </a:xfrm>
        </p:grpSpPr>
        <p:cxnSp>
          <p:nvCxnSpPr>
            <p:cNvPr id="2475" name="Google Shape;2475;p111"/>
            <p:cNvCxnSpPr/>
            <p:nvPr/>
          </p:nvCxnSpPr>
          <p:spPr>
            <a:xfrm flipH="1" rot="10800000">
              <a:off x="5170018" y="1564582"/>
              <a:ext cx="542842" cy="555110"/>
            </a:xfrm>
            <a:prstGeom prst="straightConnector1">
              <a:avLst/>
            </a:prstGeom>
            <a:noFill/>
            <a:ln cap="flat" cmpd="sng" w="19050">
              <a:solidFill>
                <a:srgbClr val="657D9A"/>
              </a:solidFill>
              <a:prstDash val="solid"/>
              <a:miter lim="800000"/>
              <a:headEnd len="sm" w="sm" type="none"/>
              <a:tailEnd len="sm" w="sm" type="none"/>
            </a:ln>
          </p:spPr>
        </p:cxnSp>
        <p:cxnSp>
          <p:nvCxnSpPr>
            <p:cNvPr id="2476" name="Google Shape;2476;p111"/>
            <p:cNvCxnSpPr/>
            <p:nvPr/>
          </p:nvCxnSpPr>
          <p:spPr>
            <a:xfrm>
              <a:off x="5704923" y="1566961"/>
              <a:ext cx="1472084" cy="0"/>
            </a:xfrm>
            <a:prstGeom prst="straightConnector1">
              <a:avLst/>
            </a:prstGeom>
            <a:noFill/>
            <a:ln cap="flat" cmpd="sng" w="19050">
              <a:solidFill>
                <a:srgbClr val="657D9A"/>
              </a:solidFill>
              <a:prstDash val="solid"/>
              <a:miter lim="800000"/>
              <a:headEnd len="sm" w="sm" type="none"/>
              <a:tailEnd len="med" w="med" type="oval"/>
            </a:ln>
          </p:spPr>
        </p:cxnSp>
      </p:grpSp>
      <p:grpSp>
        <p:nvGrpSpPr>
          <p:cNvPr id="2477" name="Google Shape;2477;p111"/>
          <p:cNvGrpSpPr/>
          <p:nvPr/>
        </p:nvGrpSpPr>
        <p:grpSpPr>
          <a:xfrm flipH="1">
            <a:off x="4451240" y="2105865"/>
            <a:ext cx="1540450" cy="437885"/>
            <a:chOff x="5170018" y="1564582"/>
            <a:chExt cx="2006989" cy="555110"/>
          </a:xfrm>
        </p:grpSpPr>
        <p:cxnSp>
          <p:nvCxnSpPr>
            <p:cNvPr id="2478" name="Google Shape;2478;p111"/>
            <p:cNvCxnSpPr/>
            <p:nvPr/>
          </p:nvCxnSpPr>
          <p:spPr>
            <a:xfrm flipH="1" rot="10800000">
              <a:off x="5170018" y="1564582"/>
              <a:ext cx="542842" cy="555110"/>
            </a:xfrm>
            <a:prstGeom prst="straightConnector1">
              <a:avLst/>
            </a:prstGeom>
            <a:noFill/>
            <a:ln cap="flat" cmpd="sng" w="19050">
              <a:solidFill>
                <a:srgbClr val="657D9A"/>
              </a:solidFill>
              <a:prstDash val="solid"/>
              <a:miter lim="800000"/>
              <a:headEnd len="sm" w="sm" type="none"/>
              <a:tailEnd len="sm" w="sm" type="none"/>
            </a:ln>
          </p:spPr>
        </p:cxnSp>
        <p:cxnSp>
          <p:nvCxnSpPr>
            <p:cNvPr id="2479" name="Google Shape;2479;p111"/>
            <p:cNvCxnSpPr/>
            <p:nvPr/>
          </p:nvCxnSpPr>
          <p:spPr>
            <a:xfrm>
              <a:off x="5704923" y="1566961"/>
              <a:ext cx="1472084" cy="0"/>
            </a:xfrm>
            <a:prstGeom prst="straightConnector1">
              <a:avLst/>
            </a:prstGeom>
            <a:noFill/>
            <a:ln cap="flat" cmpd="sng" w="19050">
              <a:solidFill>
                <a:srgbClr val="657D9A"/>
              </a:solidFill>
              <a:prstDash val="solid"/>
              <a:miter lim="800000"/>
              <a:headEnd len="sm" w="sm" type="none"/>
              <a:tailEnd len="med" w="med" type="oval"/>
            </a:ln>
          </p:spPr>
        </p:cxnSp>
      </p:grpSp>
      <p:grpSp>
        <p:nvGrpSpPr>
          <p:cNvPr id="2480" name="Google Shape;2480;p111"/>
          <p:cNvGrpSpPr/>
          <p:nvPr/>
        </p:nvGrpSpPr>
        <p:grpSpPr>
          <a:xfrm>
            <a:off x="3813038" y="2054558"/>
            <a:ext cx="4356000" cy="3594503"/>
            <a:chOff x="3196825" y="1648549"/>
            <a:chExt cx="4597894" cy="3794112"/>
          </a:xfrm>
        </p:grpSpPr>
        <p:grpSp>
          <p:nvGrpSpPr>
            <p:cNvPr id="2481" name="Google Shape;2481;p111"/>
            <p:cNvGrpSpPr/>
            <p:nvPr/>
          </p:nvGrpSpPr>
          <p:grpSpPr>
            <a:xfrm>
              <a:off x="4868786" y="1648549"/>
              <a:ext cx="1830510" cy="1920353"/>
              <a:chOff x="2172" y="1440"/>
              <a:chExt cx="1956" cy="1957"/>
            </a:xfrm>
          </p:grpSpPr>
          <p:sp>
            <p:nvSpPr>
              <p:cNvPr id="2482" name="Google Shape;2482;p111"/>
              <p:cNvSpPr/>
              <p:nvPr/>
            </p:nvSpPr>
            <p:spPr>
              <a:xfrm>
                <a:off x="2172" y="1440"/>
                <a:ext cx="1956" cy="1957"/>
              </a:xfrm>
              <a:custGeom>
                <a:rect b="b" l="l" r="r" t="t"/>
                <a:pathLst>
                  <a:path extrusionOk="0" h="1957" w="1956">
                    <a:moveTo>
                      <a:pt x="1956" y="1034"/>
                    </a:moveTo>
                    <a:lnTo>
                      <a:pt x="1956" y="923"/>
                    </a:lnTo>
                    <a:lnTo>
                      <a:pt x="1812" y="914"/>
                    </a:lnTo>
                    <a:lnTo>
                      <a:pt x="1808" y="869"/>
                    </a:lnTo>
                    <a:lnTo>
                      <a:pt x="1801" y="824"/>
                    </a:lnTo>
                    <a:lnTo>
                      <a:pt x="1937" y="778"/>
                    </a:lnTo>
                    <a:lnTo>
                      <a:pt x="1908" y="671"/>
                    </a:lnTo>
                    <a:lnTo>
                      <a:pt x="1767" y="700"/>
                    </a:lnTo>
                    <a:lnTo>
                      <a:pt x="1751" y="658"/>
                    </a:lnTo>
                    <a:lnTo>
                      <a:pt x="1732" y="616"/>
                    </a:lnTo>
                    <a:lnTo>
                      <a:pt x="1853" y="536"/>
                    </a:lnTo>
                    <a:lnTo>
                      <a:pt x="1798" y="441"/>
                    </a:lnTo>
                    <a:lnTo>
                      <a:pt x="1670" y="507"/>
                    </a:lnTo>
                    <a:lnTo>
                      <a:pt x="1642" y="469"/>
                    </a:lnTo>
                    <a:lnTo>
                      <a:pt x="1613" y="434"/>
                    </a:lnTo>
                    <a:lnTo>
                      <a:pt x="1709" y="325"/>
                    </a:lnTo>
                    <a:lnTo>
                      <a:pt x="1630" y="246"/>
                    </a:lnTo>
                    <a:lnTo>
                      <a:pt x="1522" y="344"/>
                    </a:lnTo>
                    <a:lnTo>
                      <a:pt x="1488" y="314"/>
                    </a:lnTo>
                    <a:lnTo>
                      <a:pt x="1450" y="287"/>
                    </a:lnTo>
                    <a:lnTo>
                      <a:pt x="1515" y="159"/>
                    </a:lnTo>
                    <a:lnTo>
                      <a:pt x="1419" y="103"/>
                    </a:lnTo>
                    <a:lnTo>
                      <a:pt x="1341" y="224"/>
                    </a:lnTo>
                    <a:lnTo>
                      <a:pt x="1298" y="205"/>
                    </a:lnTo>
                    <a:lnTo>
                      <a:pt x="1256" y="189"/>
                    </a:lnTo>
                    <a:lnTo>
                      <a:pt x="1285" y="47"/>
                    </a:lnTo>
                    <a:lnTo>
                      <a:pt x="1178" y="19"/>
                    </a:lnTo>
                    <a:lnTo>
                      <a:pt x="1132" y="156"/>
                    </a:lnTo>
                    <a:lnTo>
                      <a:pt x="1087" y="148"/>
                    </a:lnTo>
                    <a:lnTo>
                      <a:pt x="1041" y="144"/>
                    </a:lnTo>
                    <a:lnTo>
                      <a:pt x="1033" y="0"/>
                    </a:lnTo>
                    <a:lnTo>
                      <a:pt x="923" y="0"/>
                    </a:lnTo>
                    <a:lnTo>
                      <a:pt x="914" y="144"/>
                    </a:lnTo>
                    <a:lnTo>
                      <a:pt x="869" y="148"/>
                    </a:lnTo>
                    <a:lnTo>
                      <a:pt x="824" y="156"/>
                    </a:lnTo>
                    <a:lnTo>
                      <a:pt x="779" y="19"/>
                    </a:lnTo>
                    <a:lnTo>
                      <a:pt x="671" y="47"/>
                    </a:lnTo>
                    <a:lnTo>
                      <a:pt x="700" y="189"/>
                    </a:lnTo>
                    <a:lnTo>
                      <a:pt x="658" y="205"/>
                    </a:lnTo>
                    <a:lnTo>
                      <a:pt x="616" y="224"/>
                    </a:lnTo>
                    <a:lnTo>
                      <a:pt x="537" y="103"/>
                    </a:lnTo>
                    <a:lnTo>
                      <a:pt x="441" y="159"/>
                    </a:lnTo>
                    <a:lnTo>
                      <a:pt x="506" y="287"/>
                    </a:lnTo>
                    <a:lnTo>
                      <a:pt x="469" y="314"/>
                    </a:lnTo>
                    <a:lnTo>
                      <a:pt x="434" y="344"/>
                    </a:lnTo>
                    <a:lnTo>
                      <a:pt x="326" y="246"/>
                    </a:lnTo>
                    <a:lnTo>
                      <a:pt x="247" y="325"/>
                    </a:lnTo>
                    <a:lnTo>
                      <a:pt x="343" y="434"/>
                    </a:lnTo>
                    <a:lnTo>
                      <a:pt x="314" y="469"/>
                    </a:lnTo>
                    <a:lnTo>
                      <a:pt x="288" y="507"/>
                    </a:lnTo>
                    <a:lnTo>
                      <a:pt x="159" y="441"/>
                    </a:lnTo>
                    <a:lnTo>
                      <a:pt x="103" y="536"/>
                    </a:lnTo>
                    <a:lnTo>
                      <a:pt x="224" y="616"/>
                    </a:lnTo>
                    <a:lnTo>
                      <a:pt x="205" y="658"/>
                    </a:lnTo>
                    <a:lnTo>
                      <a:pt x="189" y="700"/>
                    </a:lnTo>
                    <a:lnTo>
                      <a:pt x="48" y="671"/>
                    </a:lnTo>
                    <a:lnTo>
                      <a:pt x="19" y="778"/>
                    </a:lnTo>
                    <a:lnTo>
                      <a:pt x="156" y="824"/>
                    </a:lnTo>
                    <a:lnTo>
                      <a:pt x="148" y="869"/>
                    </a:lnTo>
                    <a:lnTo>
                      <a:pt x="144" y="914"/>
                    </a:lnTo>
                    <a:lnTo>
                      <a:pt x="0" y="923"/>
                    </a:lnTo>
                    <a:lnTo>
                      <a:pt x="0" y="1034"/>
                    </a:lnTo>
                    <a:lnTo>
                      <a:pt x="144" y="1041"/>
                    </a:lnTo>
                    <a:lnTo>
                      <a:pt x="148" y="1088"/>
                    </a:lnTo>
                    <a:lnTo>
                      <a:pt x="156" y="1133"/>
                    </a:lnTo>
                    <a:lnTo>
                      <a:pt x="19" y="1178"/>
                    </a:lnTo>
                    <a:lnTo>
                      <a:pt x="48" y="1284"/>
                    </a:lnTo>
                    <a:lnTo>
                      <a:pt x="189" y="1255"/>
                    </a:lnTo>
                    <a:lnTo>
                      <a:pt x="205" y="1299"/>
                    </a:lnTo>
                    <a:lnTo>
                      <a:pt x="224" y="1341"/>
                    </a:lnTo>
                    <a:lnTo>
                      <a:pt x="103" y="1420"/>
                    </a:lnTo>
                    <a:lnTo>
                      <a:pt x="159" y="1514"/>
                    </a:lnTo>
                    <a:lnTo>
                      <a:pt x="287" y="1450"/>
                    </a:lnTo>
                    <a:lnTo>
                      <a:pt x="314" y="1488"/>
                    </a:lnTo>
                    <a:lnTo>
                      <a:pt x="343" y="1523"/>
                    </a:lnTo>
                    <a:lnTo>
                      <a:pt x="247" y="1631"/>
                    </a:lnTo>
                    <a:lnTo>
                      <a:pt x="326" y="1710"/>
                    </a:lnTo>
                    <a:lnTo>
                      <a:pt x="434" y="1613"/>
                    </a:lnTo>
                    <a:lnTo>
                      <a:pt x="469" y="1643"/>
                    </a:lnTo>
                    <a:lnTo>
                      <a:pt x="506" y="1670"/>
                    </a:lnTo>
                    <a:lnTo>
                      <a:pt x="441" y="1798"/>
                    </a:lnTo>
                    <a:lnTo>
                      <a:pt x="537" y="1854"/>
                    </a:lnTo>
                    <a:lnTo>
                      <a:pt x="616" y="1733"/>
                    </a:lnTo>
                    <a:lnTo>
                      <a:pt x="658" y="1752"/>
                    </a:lnTo>
                    <a:lnTo>
                      <a:pt x="702" y="1768"/>
                    </a:lnTo>
                    <a:lnTo>
                      <a:pt x="671" y="1909"/>
                    </a:lnTo>
                    <a:lnTo>
                      <a:pt x="779" y="1937"/>
                    </a:lnTo>
                    <a:lnTo>
                      <a:pt x="824" y="1801"/>
                    </a:lnTo>
                    <a:lnTo>
                      <a:pt x="869" y="1809"/>
                    </a:lnTo>
                    <a:lnTo>
                      <a:pt x="914" y="1813"/>
                    </a:lnTo>
                    <a:lnTo>
                      <a:pt x="923" y="1957"/>
                    </a:lnTo>
                    <a:lnTo>
                      <a:pt x="1033" y="1957"/>
                    </a:lnTo>
                    <a:lnTo>
                      <a:pt x="1041" y="1813"/>
                    </a:lnTo>
                    <a:lnTo>
                      <a:pt x="1087" y="1809"/>
                    </a:lnTo>
                    <a:lnTo>
                      <a:pt x="1132" y="1801"/>
                    </a:lnTo>
                    <a:lnTo>
                      <a:pt x="1178" y="1937"/>
                    </a:lnTo>
                    <a:lnTo>
                      <a:pt x="1285" y="1909"/>
                    </a:lnTo>
                    <a:lnTo>
                      <a:pt x="1255" y="1769"/>
                    </a:lnTo>
                    <a:lnTo>
                      <a:pt x="1298" y="1752"/>
                    </a:lnTo>
                    <a:lnTo>
                      <a:pt x="1341" y="1733"/>
                    </a:lnTo>
                    <a:lnTo>
                      <a:pt x="1419" y="1854"/>
                    </a:lnTo>
                    <a:lnTo>
                      <a:pt x="1515" y="1798"/>
                    </a:lnTo>
                    <a:lnTo>
                      <a:pt x="1450" y="1670"/>
                    </a:lnTo>
                    <a:lnTo>
                      <a:pt x="1488" y="1643"/>
                    </a:lnTo>
                    <a:lnTo>
                      <a:pt x="1524" y="1613"/>
                    </a:lnTo>
                    <a:lnTo>
                      <a:pt x="1630" y="1710"/>
                    </a:lnTo>
                    <a:lnTo>
                      <a:pt x="1709" y="1631"/>
                    </a:lnTo>
                    <a:lnTo>
                      <a:pt x="1613" y="1523"/>
                    </a:lnTo>
                    <a:lnTo>
                      <a:pt x="1642" y="1488"/>
                    </a:lnTo>
                    <a:lnTo>
                      <a:pt x="1670" y="1450"/>
                    </a:lnTo>
                    <a:lnTo>
                      <a:pt x="1798" y="1514"/>
                    </a:lnTo>
                    <a:lnTo>
                      <a:pt x="1853" y="1420"/>
                    </a:lnTo>
                    <a:lnTo>
                      <a:pt x="1732" y="1341"/>
                    </a:lnTo>
                    <a:lnTo>
                      <a:pt x="1751" y="1299"/>
                    </a:lnTo>
                    <a:lnTo>
                      <a:pt x="1768" y="1255"/>
                    </a:lnTo>
                    <a:lnTo>
                      <a:pt x="1908" y="1284"/>
                    </a:lnTo>
                    <a:lnTo>
                      <a:pt x="1937" y="1178"/>
                    </a:lnTo>
                    <a:lnTo>
                      <a:pt x="1801" y="1133"/>
                    </a:lnTo>
                    <a:lnTo>
                      <a:pt x="1808" y="1088"/>
                    </a:lnTo>
                    <a:lnTo>
                      <a:pt x="1812" y="1041"/>
                    </a:lnTo>
                    <a:lnTo>
                      <a:pt x="1956" y="1034"/>
                    </a:ln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83" name="Google Shape;2483;p111"/>
              <p:cNvSpPr/>
              <p:nvPr/>
            </p:nvSpPr>
            <p:spPr>
              <a:xfrm rot="2506802">
                <a:off x="2663" y="1839"/>
                <a:ext cx="1008" cy="1248"/>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84" name="Google Shape;2484;p111"/>
              <p:cNvSpPr/>
              <p:nvPr/>
            </p:nvSpPr>
            <p:spPr>
              <a:xfrm rot="2506802">
                <a:off x="2837" y="1961"/>
                <a:ext cx="797" cy="1156"/>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485" name="Google Shape;2485;p111"/>
            <p:cNvGrpSpPr/>
            <p:nvPr/>
          </p:nvGrpSpPr>
          <p:grpSpPr>
            <a:xfrm>
              <a:off x="3196825" y="2978314"/>
              <a:ext cx="2349395" cy="2464347"/>
              <a:chOff x="2172" y="1440"/>
              <a:chExt cx="1956" cy="1957"/>
            </a:xfrm>
          </p:grpSpPr>
          <p:sp>
            <p:nvSpPr>
              <p:cNvPr id="2486" name="Google Shape;2486;p111"/>
              <p:cNvSpPr/>
              <p:nvPr/>
            </p:nvSpPr>
            <p:spPr>
              <a:xfrm>
                <a:off x="2172" y="1440"/>
                <a:ext cx="1956" cy="1957"/>
              </a:xfrm>
              <a:custGeom>
                <a:rect b="b" l="l" r="r" t="t"/>
                <a:pathLst>
                  <a:path extrusionOk="0" h="1957" w="1956">
                    <a:moveTo>
                      <a:pt x="1956" y="1034"/>
                    </a:moveTo>
                    <a:lnTo>
                      <a:pt x="1956" y="923"/>
                    </a:lnTo>
                    <a:lnTo>
                      <a:pt x="1812" y="914"/>
                    </a:lnTo>
                    <a:lnTo>
                      <a:pt x="1808" y="869"/>
                    </a:lnTo>
                    <a:lnTo>
                      <a:pt x="1801" y="824"/>
                    </a:lnTo>
                    <a:lnTo>
                      <a:pt x="1937" y="778"/>
                    </a:lnTo>
                    <a:lnTo>
                      <a:pt x="1908" y="671"/>
                    </a:lnTo>
                    <a:lnTo>
                      <a:pt x="1767" y="700"/>
                    </a:lnTo>
                    <a:lnTo>
                      <a:pt x="1751" y="658"/>
                    </a:lnTo>
                    <a:lnTo>
                      <a:pt x="1732" y="616"/>
                    </a:lnTo>
                    <a:lnTo>
                      <a:pt x="1853" y="536"/>
                    </a:lnTo>
                    <a:lnTo>
                      <a:pt x="1798" y="441"/>
                    </a:lnTo>
                    <a:lnTo>
                      <a:pt x="1670" y="507"/>
                    </a:lnTo>
                    <a:lnTo>
                      <a:pt x="1642" y="469"/>
                    </a:lnTo>
                    <a:lnTo>
                      <a:pt x="1613" y="434"/>
                    </a:lnTo>
                    <a:lnTo>
                      <a:pt x="1709" y="325"/>
                    </a:lnTo>
                    <a:lnTo>
                      <a:pt x="1630" y="246"/>
                    </a:lnTo>
                    <a:lnTo>
                      <a:pt x="1522" y="344"/>
                    </a:lnTo>
                    <a:lnTo>
                      <a:pt x="1488" y="314"/>
                    </a:lnTo>
                    <a:lnTo>
                      <a:pt x="1450" y="287"/>
                    </a:lnTo>
                    <a:lnTo>
                      <a:pt x="1515" y="159"/>
                    </a:lnTo>
                    <a:lnTo>
                      <a:pt x="1419" y="103"/>
                    </a:lnTo>
                    <a:lnTo>
                      <a:pt x="1341" y="224"/>
                    </a:lnTo>
                    <a:lnTo>
                      <a:pt x="1298" y="205"/>
                    </a:lnTo>
                    <a:lnTo>
                      <a:pt x="1256" y="189"/>
                    </a:lnTo>
                    <a:lnTo>
                      <a:pt x="1285" y="47"/>
                    </a:lnTo>
                    <a:lnTo>
                      <a:pt x="1178" y="19"/>
                    </a:lnTo>
                    <a:lnTo>
                      <a:pt x="1132" y="156"/>
                    </a:lnTo>
                    <a:lnTo>
                      <a:pt x="1087" y="148"/>
                    </a:lnTo>
                    <a:lnTo>
                      <a:pt x="1041" y="144"/>
                    </a:lnTo>
                    <a:lnTo>
                      <a:pt x="1033" y="0"/>
                    </a:lnTo>
                    <a:lnTo>
                      <a:pt x="923" y="0"/>
                    </a:lnTo>
                    <a:lnTo>
                      <a:pt x="914" y="144"/>
                    </a:lnTo>
                    <a:lnTo>
                      <a:pt x="869" y="148"/>
                    </a:lnTo>
                    <a:lnTo>
                      <a:pt x="824" y="156"/>
                    </a:lnTo>
                    <a:lnTo>
                      <a:pt x="779" y="19"/>
                    </a:lnTo>
                    <a:lnTo>
                      <a:pt x="671" y="47"/>
                    </a:lnTo>
                    <a:lnTo>
                      <a:pt x="700" y="189"/>
                    </a:lnTo>
                    <a:lnTo>
                      <a:pt x="658" y="205"/>
                    </a:lnTo>
                    <a:lnTo>
                      <a:pt x="616" y="224"/>
                    </a:lnTo>
                    <a:lnTo>
                      <a:pt x="537" y="103"/>
                    </a:lnTo>
                    <a:lnTo>
                      <a:pt x="441" y="159"/>
                    </a:lnTo>
                    <a:lnTo>
                      <a:pt x="506" y="287"/>
                    </a:lnTo>
                    <a:lnTo>
                      <a:pt x="469" y="314"/>
                    </a:lnTo>
                    <a:lnTo>
                      <a:pt x="434" y="344"/>
                    </a:lnTo>
                    <a:lnTo>
                      <a:pt x="326" y="246"/>
                    </a:lnTo>
                    <a:lnTo>
                      <a:pt x="247" y="325"/>
                    </a:lnTo>
                    <a:lnTo>
                      <a:pt x="343" y="434"/>
                    </a:lnTo>
                    <a:lnTo>
                      <a:pt x="314" y="469"/>
                    </a:lnTo>
                    <a:lnTo>
                      <a:pt x="288" y="507"/>
                    </a:lnTo>
                    <a:lnTo>
                      <a:pt x="159" y="441"/>
                    </a:lnTo>
                    <a:lnTo>
                      <a:pt x="103" y="536"/>
                    </a:lnTo>
                    <a:lnTo>
                      <a:pt x="224" y="616"/>
                    </a:lnTo>
                    <a:lnTo>
                      <a:pt x="205" y="658"/>
                    </a:lnTo>
                    <a:lnTo>
                      <a:pt x="189" y="700"/>
                    </a:lnTo>
                    <a:lnTo>
                      <a:pt x="48" y="671"/>
                    </a:lnTo>
                    <a:lnTo>
                      <a:pt x="19" y="778"/>
                    </a:lnTo>
                    <a:lnTo>
                      <a:pt x="156" y="824"/>
                    </a:lnTo>
                    <a:lnTo>
                      <a:pt x="148" y="869"/>
                    </a:lnTo>
                    <a:lnTo>
                      <a:pt x="144" y="914"/>
                    </a:lnTo>
                    <a:lnTo>
                      <a:pt x="0" y="923"/>
                    </a:lnTo>
                    <a:lnTo>
                      <a:pt x="0" y="1034"/>
                    </a:lnTo>
                    <a:lnTo>
                      <a:pt x="144" y="1041"/>
                    </a:lnTo>
                    <a:lnTo>
                      <a:pt x="148" y="1088"/>
                    </a:lnTo>
                    <a:lnTo>
                      <a:pt x="156" y="1133"/>
                    </a:lnTo>
                    <a:lnTo>
                      <a:pt x="19" y="1178"/>
                    </a:lnTo>
                    <a:lnTo>
                      <a:pt x="48" y="1284"/>
                    </a:lnTo>
                    <a:lnTo>
                      <a:pt x="189" y="1255"/>
                    </a:lnTo>
                    <a:lnTo>
                      <a:pt x="205" y="1299"/>
                    </a:lnTo>
                    <a:lnTo>
                      <a:pt x="224" y="1341"/>
                    </a:lnTo>
                    <a:lnTo>
                      <a:pt x="103" y="1420"/>
                    </a:lnTo>
                    <a:lnTo>
                      <a:pt x="159" y="1514"/>
                    </a:lnTo>
                    <a:lnTo>
                      <a:pt x="287" y="1450"/>
                    </a:lnTo>
                    <a:lnTo>
                      <a:pt x="314" y="1488"/>
                    </a:lnTo>
                    <a:lnTo>
                      <a:pt x="343" y="1523"/>
                    </a:lnTo>
                    <a:lnTo>
                      <a:pt x="247" y="1631"/>
                    </a:lnTo>
                    <a:lnTo>
                      <a:pt x="326" y="1710"/>
                    </a:lnTo>
                    <a:lnTo>
                      <a:pt x="434" y="1613"/>
                    </a:lnTo>
                    <a:lnTo>
                      <a:pt x="469" y="1643"/>
                    </a:lnTo>
                    <a:lnTo>
                      <a:pt x="506" y="1670"/>
                    </a:lnTo>
                    <a:lnTo>
                      <a:pt x="441" y="1798"/>
                    </a:lnTo>
                    <a:lnTo>
                      <a:pt x="537" y="1854"/>
                    </a:lnTo>
                    <a:lnTo>
                      <a:pt x="616" y="1733"/>
                    </a:lnTo>
                    <a:lnTo>
                      <a:pt x="658" y="1752"/>
                    </a:lnTo>
                    <a:lnTo>
                      <a:pt x="702" y="1768"/>
                    </a:lnTo>
                    <a:lnTo>
                      <a:pt x="671" y="1909"/>
                    </a:lnTo>
                    <a:lnTo>
                      <a:pt x="779" y="1937"/>
                    </a:lnTo>
                    <a:lnTo>
                      <a:pt x="824" y="1801"/>
                    </a:lnTo>
                    <a:lnTo>
                      <a:pt x="869" y="1809"/>
                    </a:lnTo>
                    <a:lnTo>
                      <a:pt x="914" y="1813"/>
                    </a:lnTo>
                    <a:lnTo>
                      <a:pt x="923" y="1957"/>
                    </a:lnTo>
                    <a:lnTo>
                      <a:pt x="1033" y="1957"/>
                    </a:lnTo>
                    <a:lnTo>
                      <a:pt x="1041" y="1813"/>
                    </a:lnTo>
                    <a:lnTo>
                      <a:pt x="1087" y="1809"/>
                    </a:lnTo>
                    <a:lnTo>
                      <a:pt x="1132" y="1801"/>
                    </a:lnTo>
                    <a:lnTo>
                      <a:pt x="1178" y="1937"/>
                    </a:lnTo>
                    <a:lnTo>
                      <a:pt x="1285" y="1909"/>
                    </a:lnTo>
                    <a:lnTo>
                      <a:pt x="1255" y="1769"/>
                    </a:lnTo>
                    <a:lnTo>
                      <a:pt x="1298" y="1752"/>
                    </a:lnTo>
                    <a:lnTo>
                      <a:pt x="1341" y="1733"/>
                    </a:lnTo>
                    <a:lnTo>
                      <a:pt x="1419" y="1854"/>
                    </a:lnTo>
                    <a:lnTo>
                      <a:pt x="1515" y="1798"/>
                    </a:lnTo>
                    <a:lnTo>
                      <a:pt x="1450" y="1670"/>
                    </a:lnTo>
                    <a:lnTo>
                      <a:pt x="1488" y="1643"/>
                    </a:lnTo>
                    <a:lnTo>
                      <a:pt x="1524" y="1613"/>
                    </a:lnTo>
                    <a:lnTo>
                      <a:pt x="1630" y="1710"/>
                    </a:lnTo>
                    <a:lnTo>
                      <a:pt x="1709" y="1631"/>
                    </a:lnTo>
                    <a:lnTo>
                      <a:pt x="1613" y="1523"/>
                    </a:lnTo>
                    <a:lnTo>
                      <a:pt x="1642" y="1488"/>
                    </a:lnTo>
                    <a:lnTo>
                      <a:pt x="1670" y="1450"/>
                    </a:lnTo>
                    <a:lnTo>
                      <a:pt x="1798" y="1514"/>
                    </a:lnTo>
                    <a:lnTo>
                      <a:pt x="1853" y="1420"/>
                    </a:lnTo>
                    <a:lnTo>
                      <a:pt x="1732" y="1341"/>
                    </a:lnTo>
                    <a:lnTo>
                      <a:pt x="1751" y="1299"/>
                    </a:lnTo>
                    <a:lnTo>
                      <a:pt x="1768" y="1255"/>
                    </a:lnTo>
                    <a:lnTo>
                      <a:pt x="1908" y="1284"/>
                    </a:lnTo>
                    <a:lnTo>
                      <a:pt x="1937" y="1178"/>
                    </a:lnTo>
                    <a:lnTo>
                      <a:pt x="1801" y="1133"/>
                    </a:lnTo>
                    <a:lnTo>
                      <a:pt x="1808" y="1088"/>
                    </a:lnTo>
                    <a:lnTo>
                      <a:pt x="1812" y="1041"/>
                    </a:lnTo>
                    <a:lnTo>
                      <a:pt x="1956" y="1034"/>
                    </a:ln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87" name="Google Shape;2487;p111"/>
              <p:cNvSpPr/>
              <p:nvPr/>
            </p:nvSpPr>
            <p:spPr>
              <a:xfrm rot="2506802">
                <a:off x="2663" y="1839"/>
                <a:ext cx="1008" cy="1248"/>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88" name="Google Shape;2488;p111"/>
              <p:cNvSpPr/>
              <p:nvPr/>
            </p:nvSpPr>
            <p:spPr>
              <a:xfrm rot="2506802">
                <a:off x="2837" y="1961"/>
                <a:ext cx="797" cy="1156"/>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489" name="Google Shape;2489;p111"/>
            <p:cNvGrpSpPr/>
            <p:nvPr/>
          </p:nvGrpSpPr>
          <p:grpSpPr>
            <a:xfrm>
              <a:off x="5964209" y="2750390"/>
              <a:ext cx="1830510" cy="1920351"/>
              <a:chOff x="2172" y="1440"/>
              <a:chExt cx="1956" cy="1957"/>
            </a:xfrm>
          </p:grpSpPr>
          <p:sp>
            <p:nvSpPr>
              <p:cNvPr id="2490" name="Google Shape;2490;p111"/>
              <p:cNvSpPr/>
              <p:nvPr/>
            </p:nvSpPr>
            <p:spPr>
              <a:xfrm>
                <a:off x="2172" y="1440"/>
                <a:ext cx="1956" cy="1957"/>
              </a:xfrm>
              <a:custGeom>
                <a:rect b="b" l="l" r="r" t="t"/>
                <a:pathLst>
                  <a:path extrusionOk="0" h="1957" w="1956">
                    <a:moveTo>
                      <a:pt x="1956" y="1034"/>
                    </a:moveTo>
                    <a:lnTo>
                      <a:pt x="1956" y="923"/>
                    </a:lnTo>
                    <a:lnTo>
                      <a:pt x="1812" y="914"/>
                    </a:lnTo>
                    <a:lnTo>
                      <a:pt x="1808" y="869"/>
                    </a:lnTo>
                    <a:lnTo>
                      <a:pt x="1801" y="824"/>
                    </a:lnTo>
                    <a:lnTo>
                      <a:pt x="1937" y="778"/>
                    </a:lnTo>
                    <a:lnTo>
                      <a:pt x="1908" y="671"/>
                    </a:lnTo>
                    <a:lnTo>
                      <a:pt x="1767" y="700"/>
                    </a:lnTo>
                    <a:lnTo>
                      <a:pt x="1751" y="658"/>
                    </a:lnTo>
                    <a:lnTo>
                      <a:pt x="1732" y="616"/>
                    </a:lnTo>
                    <a:lnTo>
                      <a:pt x="1853" y="536"/>
                    </a:lnTo>
                    <a:lnTo>
                      <a:pt x="1798" y="441"/>
                    </a:lnTo>
                    <a:lnTo>
                      <a:pt x="1670" y="507"/>
                    </a:lnTo>
                    <a:lnTo>
                      <a:pt x="1642" y="469"/>
                    </a:lnTo>
                    <a:lnTo>
                      <a:pt x="1613" y="434"/>
                    </a:lnTo>
                    <a:lnTo>
                      <a:pt x="1709" y="325"/>
                    </a:lnTo>
                    <a:lnTo>
                      <a:pt x="1630" y="246"/>
                    </a:lnTo>
                    <a:lnTo>
                      <a:pt x="1522" y="344"/>
                    </a:lnTo>
                    <a:lnTo>
                      <a:pt x="1488" y="314"/>
                    </a:lnTo>
                    <a:lnTo>
                      <a:pt x="1450" y="287"/>
                    </a:lnTo>
                    <a:lnTo>
                      <a:pt x="1515" y="159"/>
                    </a:lnTo>
                    <a:lnTo>
                      <a:pt x="1419" y="103"/>
                    </a:lnTo>
                    <a:lnTo>
                      <a:pt x="1341" y="224"/>
                    </a:lnTo>
                    <a:lnTo>
                      <a:pt x="1298" y="205"/>
                    </a:lnTo>
                    <a:lnTo>
                      <a:pt x="1256" y="189"/>
                    </a:lnTo>
                    <a:lnTo>
                      <a:pt x="1285" y="47"/>
                    </a:lnTo>
                    <a:lnTo>
                      <a:pt x="1178" y="19"/>
                    </a:lnTo>
                    <a:lnTo>
                      <a:pt x="1132" y="156"/>
                    </a:lnTo>
                    <a:lnTo>
                      <a:pt x="1087" y="148"/>
                    </a:lnTo>
                    <a:lnTo>
                      <a:pt x="1041" y="144"/>
                    </a:lnTo>
                    <a:lnTo>
                      <a:pt x="1033" y="0"/>
                    </a:lnTo>
                    <a:lnTo>
                      <a:pt x="923" y="0"/>
                    </a:lnTo>
                    <a:lnTo>
                      <a:pt x="914" y="144"/>
                    </a:lnTo>
                    <a:lnTo>
                      <a:pt x="869" y="148"/>
                    </a:lnTo>
                    <a:lnTo>
                      <a:pt x="824" y="156"/>
                    </a:lnTo>
                    <a:lnTo>
                      <a:pt x="779" y="19"/>
                    </a:lnTo>
                    <a:lnTo>
                      <a:pt x="671" y="47"/>
                    </a:lnTo>
                    <a:lnTo>
                      <a:pt x="700" y="189"/>
                    </a:lnTo>
                    <a:lnTo>
                      <a:pt x="658" y="205"/>
                    </a:lnTo>
                    <a:lnTo>
                      <a:pt x="616" y="224"/>
                    </a:lnTo>
                    <a:lnTo>
                      <a:pt x="537" y="103"/>
                    </a:lnTo>
                    <a:lnTo>
                      <a:pt x="441" y="159"/>
                    </a:lnTo>
                    <a:lnTo>
                      <a:pt x="506" y="287"/>
                    </a:lnTo>
                    <a:lnTo>
                      <a:pt x="469" y="314"/>
                    </a:lnTo>
                    <a:lnTo>
                      <a:pt x="434" y="344"/>
                    </a:lnTo>
                    <a:lnTo>
                      <a:pt x="326" y="246"/>
                    </a:lnTo>
                    <a:lnTo>
                      <a:pt x="247" y="325"/>
                    </a:lnTo>
                    <a:lnTo>
                      <a:pt x="343" y="434"/>
                    </a:lnTo>
                    <a:lnTo>
                      <a:pt x="314" y="469"/>
                    </a:lnTo>
                    <a:lnTo>
                      <a:pt x="288" y="507"/>
                    </a:lnTo>
                    <a:lnTo>
                      <a:pt x="159" y="441"/>
                    </a:lnTo>
                    <a:lnTo>
                      <a:pt x="103" y="536"/>
                    </a:lnTo>
                    <a:lnTo>
                      <a:pt x="224" y="616"/>
                    </a:lnTo>
                    <a:lnTo>
                      <a:pt x="205" y="658"/>
                    </a:lnTo>
                    <a:lnTo>
                      <a:pt x="189" y="700"/>
                    </a:lnTo>
                    <a:lnTo>
                      <a:pt x="48" y="671"/>
                    </a:lnTo>
                    <a:lnTo>
                      <a:pt x="19" y="778"/>
                    </a:lnTo>
                    <a:lnTo>
                      <a:pt x="156" y="824"/>
                    </a:lnTo>
                    <a:lnTo>
                      <a:pt x="148" y="869"/>
                    </a:lnTo>
                    <a:lnTo>
                      <a:pt x="144" y="914"/>
                    </a:lnTo>
                    <a:lnTo>
                      <a:pt x="0" y="923"/>
                    </a:lnTo>
                    <a:lnTo>
                      <a:pt x="0" y="1034"/>
                    </a:lnTo>
                    <a:lnTo>
                      <a:pt x="144" y="1041"/>
                    </a:lnTo>
                    <a:lnTo>
                      <a:pt x="148" y="1088"/>
                    </a:lnTo>
                    <a:lnTo>
                      <a:pt x="156" y="1133"/>
                    </a:lnTo>
                    <a:lnTo>
                      <a:pt x="19" y="1178"/>
                    </a:lnTo>
                    <a:lnTo>
                      <a:pt x="48" y="1284"/>
                    </a:lnTo>
                    <a:lnTo>
                      <a:pt x="189" y="1255"/>
                    </a:lnTo>
                    <a:lnTo>
                      <a:pt x="205" y="1299"/>
                    </a:lnTo>
                    <a:lnTo>
                      <a:pt x="224" y="1341"/>
                    </a:lnTo>
                    <a:lnTo>
                      <a:pt x="103" y="1420"/>
                    </a:lnTo>
                    <a:lnTo>
                      <a:pt x="159" y="1514"/>
                    </a:lnTo>
                    <a:lnTo>
                      <a:pt x="287" y="1450"/>
                    </a:lnTo>
                    <a:lnTo>
                      <a:pt x="314" y="1488"/>
                    </a:lnTo>
                    <a:lnTo>
                      <a:pt x="343" y="1523"/>
                    </a:lnTo>
                    <a:lnTo>
                      <a:pt x="247" y="1631"/>
                    </a:lnTo>
                    <a:lnTo>
                      <a:pt x="326" y="1710"/>
                    </a:lnTo>
                    <a:lnTo>
                      <a:pt x="434" y="1613"/>
                    </a:lnTo>
                    <a:lnTo>
                      <a:pt x="469" y="1643"/>
                    </a:lnTo>
                    <a:lnTo>
                      <a:pt x="506" y="1670"/>
                    </a:lnTo>
                    <a:lnTo>
                      <a:pt x="441" y="1798"/>
                    </a:lnTo>
                    <a:lnTo>
                      <a:pt x="537" y="1854"/>
                    </a:lnTo>
                    <a:lnTo>
                      <a:pt x="616" y="1733"/>
                    </a:lnTo>
                    <a:lnTo>
                      <a:pt x="658" y="1752"/>
                    </a:lnTo>
                    <a:lnTo>
                      <a:pt x="702" y="1768"/>
                    </a:lnTo>
                    <a:lnTo>
                      <a:pt x="671" y="1909"/>
                    </a:lnTo>
                    <a:lnTo>
                      <a:pt x="779" y="1937"/>
                    </a:lnTo>
                    <a:lnTo>
                      <a:pt x="824" y="1801"/>
                    </a:lnTo>
                    <a:lnTo>
                      <a:pt x="869" y="1809"/>
                    </a:lnTo>
                    <a:lnTo>
                      <a:pt x="914" y="1813"/>
                    </a:lnTo>
                    <a:lnTo>
                      <a:pt x="923" y="1957"/>
                    </a:lnTo>
                    <a:lnTo>
                      <a:pt x="1033" y="1957"/>
                    </a:lnTo>
                    <a:lnTo>
                      <a:pt x="1041" y="1813"/>
                    </a:lnTo>
                    <a:lnTo>
                      <a:pt x="1087" y="1809"/>
                    </a:lnTo>
                    <a:lnTo>
                      <a:pt x="1132" y="1801"/>
                    </a:lnTo>
                    <a:lnTo>
                      <a:pt x="1178" y="1937"/>
                    </a:lnTo>
                    <a:lnTo>
                      <a:pt x="1285" y="1909"/>
                    </a:lnTo>
                    <a:lnTo>
                      <a:pt x="1255" y="1769"/>
                    </a:lnTo>
                    <a:lnTo>
                      <a:pt x="1298" y="1752"/>
                    </a:lnTo>
                    <a:lnTo>
                      <a:pt x="1341" y="1733"/>
                    </a:lnTo>
                    <a:lnTo>
                      <a:pt x="1419" y="1854"/>
                    </a:lnTo>
                    <a:lnTo>
                      <a:pt x="1515" y="1798"/>
                    </a:lnTo>
                    <a:lnTo>
                      <a:pt x="1450" y="1670"/>
                    </a:lnTo>
                    <a:lnTo>
                      <a:pt x="1488" y="1643"/>
                    </a:lnTo>
                    <a:lnTo>
                      <a:pt x="1524" y="1613"/>
                    </a:lnTo>
                    <a:lnTo>
                      <a:pt x="1630" y="1710"/>
                    </a:lnTo>
                    <a:lnTo>
                      <a:pt x="1709" y="1631"/>
                    </a:lnTo>
                    <a:lnTo>
                      <a:pt x="1613" y="1523"/>
                    </a:lnTo>
                    <a:lnTo>
                      <a:pt x="1642" y="1488"/>
                    </a:lnTo>
                    <a:lnTo>
                      <a:pt x="1670" y="1450"/>
                    </a:lnTo>
                    <a:lnTo>
                      <a:pt x="1798" y="1514"/>
                    </a:lnTo>
                    <a:lnTo>
                      <a:pt x="1853" y="1420"/>
                    </a:lnTo>
                    <a:lnTo>
                      <a:pt x="1732" y="1341"/>
                    </a:lnTo>
                    <a:lnTo>
                      <a:pt x="1751" y="1299"/>
                    </a:lnTo>
                    <a:lnTo>
                      <a:pt x="1768" y="1255"/>
                    </a:lnTo>
                    <a:lnTo>
                      <a:pt x="1908" y="1284"/>
                    </a:lnTo>
                    <a:lnTo>
                      <a:pt x="1937" y="1178"/>
                    </a:lnTo>
                    <a:lnTo>
                      <a:pt x="1801" y="1133"/>
                    </a:lnTo>
                    <a:lnTo>
                      <a:pt x="1808" y="1088"/>
                    </a:lnTo>
                    <a:lnTo>
                      <a:pt x="1812" y="1041"/>
                    </a:lnTo>
                    <a:lnTo>
                      <a:pt x="1956" y="1034"/>
                    </a:ln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91" name="Google Shape;2491;p111"/>
              <p:cNvSpPr/>
              <p:nvPr/>
            </p:nvSpPr>
            <p:spPr>
              <a:xfrm rot="2506802">
                <a:off x="2663" y="1839"/>
                <a:ext cx="1008" cy="1248"/>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492" name="Google Shape;2492;p111"/>
              <p:cNvSpPr/>
              <p:nvPr/>
            </p:nvSpPr>
            <p:spPr>
              <a:xfrm rot="2506802">
                <a:off x="2837" y="1961"/>
                <a:ext cx="797" cy="1156"/>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2493" name="Google Shape;2493;p111"/>
          <p:cNvGrpSpPr/>
          <p:nvPr/>
        </p:nvGrpSpPr>
        <p:grpSpPr>
          <a:xfrm>
            <a:off x="4114410" y="1820803"/>
            <a:ext cx="764860" cy="765060"/>
            <a:chOff x="6120388" y="2293624"/>
            <a:chExt cx="764860" cy="765060"/>
          </a:xfrm>
        </p:grpSpPr>
        <p:sp>
          <p:nvSpPr>
            <p:cNvPr id="2494" name="Google Shape;2494;p111"/>
            <p:cNvSpPr/>
            <p:nvPr/>
          </p:nvSpPr>
          <p:spPr>
            <a:xfrm>
              <a:off x="6120388" y="2293624"/>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2495" name="Google Shape;2495;p111"/>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2496" name="Google Shape;2496;p111"/>
          <p:cNvSpPr txBox="1"/>
          <p:nvPr/>
        </p:nvSpPr>
        <p:spPr>
          <a:xfrm>
            <a:off x="1725414" y="2220866"/>
            <a:ext cx="2243661" cy="75713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497" name="Google Shape;2497;p111"/>
          <p:cNvSpPr txBox="1"/>
          <p:nvPr/>
        </p:nvSpPr>
        <p:spPr>
          <a:xfrm>
            <a:off x="933800" y="1855325"/>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Document</a:t>
            </a:r>
            <a:endParaRPr b="1" sz="1800">
              <a:solidFill>
                <a:schemeClr val="dk1"/>
              </a:solidFill>
              <a:latin typeface="Lato"/>
              <a:ea typeface="Lato"/>
              <a:cs typeface="Lato"/>
              <a:sym typeface="Lato"/>
            </a:endParaRPr>
          </a:p>
        </p:txBody>
      </p:sp>
      <p:grpSp>
        <p:nvGrpSpPr>
          <p:cNvPr id="2498" name="Google Shape;2498;p111"/>
          <p:cNvGrpSpPr/>
          <p:nvPr/>
        </p:nvGrpSpPr>
        <p:grpSpPr>
          <a:xfrm>
            <a:off x="8663473" y="4830416"/>
            <a:ext cx="764860" cy="765060"/>
            <a:chOff x="6130670" y="5263170"/>
            <a:chExt cx="764860" cy="765060"/>
          </a:xfrm>
        </p:grpSpPr>
        <p:sp>
          <p:nvSpPr>
            <p:cNvPr id="2499" name="Google Shape;2499;p111"/>
            <p:cNvSpPr/>
            <p:nvPr/>
          </p:nvSpPr>
          <p:spPr>
            <a:xfrm>
              <a:off x="6130670" y="5263170"/>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2500" name="Google Shape;2500;p111"/>
            <p:cNvGrpSpPr/>
            <p:nvPr/>
          </p:nvGrpSpPr>
          <p:grpSpPr>
            <a:xfrm>
              <a:off x="6316315" y="5452433"/>
              <a:ext cx="386534" cy="386534"/>
              <a:chOff x="5494418" y="5479932"/>
              <a:chExt cx="386534" cy="386534"/>
            </a:xfrm>
          </p:grpSpPr>
          <p:sp>
            <p:nvSpPr>
              <p:cNvPr id="2501" name="Google Shape;2501;p111"/>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02" name="Google Shape;2502;p111"/>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03" name="Google Shape;2503;p111"/>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04" name="Google Shape;2504;p111"/>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505" name="Google Shape;2505;p111"/>
          <p:cNvSpPr txBox="1"/>
          <p:nvPr/>
        </p:nvSpPr>
        <p:spPr>
          <a:xfrm>
            <a:off x="9590743" y="5108850"/>
            <a:ext cx="2148538" cy="757130"/>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506" name="Google Shape;2506;p111"/>
          <p:cNvSpPr txBox="1"/>
          <p:nvPr/>
        </p:nvSpPr>
        <p:spPr>
          <a:xfrm>
            <a:off x="9508864" y="4743310"/>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a:ea typeface="Lato"/>
                <a:cs typeface="Lato"/>
                <a:sym typeface="Lato"/>
              </a:rPr>
              <a:t>Timming</a:t>
            </a:r>
            <a:endParaRPr b="1" sz="1800">
              <a:solidFill>
                <a:schemeClr val="dk1"/>
              </a:solidFill>
              <a:latin typeface="Lato"/>
              <a:ea typeface="Lato"/>
              <a:cs typeface="Lato"/>
              <a:sym typeface="Lato"/>
            </a:endParaRPr>
          </a:p>
        </p:txBody>
      </p:sp>
      <p:grpSp>
        <p:nvGrpSpPr>
          <p:cNvPr id="2507" name="Google Shape;2507;p111"/>
          <p:cNvGrpSpPr/>
          <p:nvPr/>
        </p:nvGrpSpPr>
        <p:grpSpPr>
          <a:xfrm>
            <a:off x="2860601" y="5031927"/>
            <a:ext cx="764860" cy="765060"/>
            <a:chOff x="6127152" y="3285112"/>
            <a:chExt cx="764860" cy="765060"/>
          </a:xfrm>
        </p:grpSpPr>
        <p:sp>
          <p:nvSpPr>
            <p:cNvPr id="2508" name="Google Shape;2508;p111"/>
            <p:cNvSpPr/>
            <p:nvPr/>
          </p:nvSpPr>
          <p:spPr>
            <a:xfrm>
              <a:off x="6127152" y="3285112"/>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2509" name="Google Shape;2509;p111"/>
            <p:cNvGrpSpPr/>
            <p:nvPr/>
          </p:nvGrpSpPr>
          <p:grpSpPr>
            <a:xfrm>
              <a:off x="6309551" y="3510984"/>
              <a:ext cx="386534" cy="314469"/>
              <a:chOff x="6369689" y="2031259"/>
              <a:chExt cx="386534" cy="314469"/>
            </a:xfrm>
          </p:grpSpPr>
          <p:sp>
            <p:nvSpPr>
              <p:cNvPr id="2510" name="Google Shape;2510;p111"/>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11" name="Google Shape;2511;p111"/>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512" name="Google Shape;2512;p111"/>
          <p:cNvSpPr txBox="1"/>
          <p:nvPr/>
        </p:nvSpPr>
        <p:spPr>
          <a:xfrm>
            <a:off x="542010" y="5343843"/>
            <a:ext cx="2152824" cy="75713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513" name="Google Shape;2513;p111"/>
          <p:cNvSpPr txBox="1"/>
          <p:nvPr/>
        </p:nvSpPr>
        <p:spPr>
          <a:xfrm>
            <a:off x="-318392" y="5034653"/>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Services</a:t>
            </a:r>
            <a:endParaRPr b="1" sz="1800">
              <a:solidFill>
                <a:schemeClr val="dk1"/>
              </a:solidFill>
              <a:latin typeface="Lato"/>
              <a:ea typeface="Lato"/>
              <a:cs typeface="Lato"/>
              <a:sym typeface="Lat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517" name="Shape 2517"/>
        <p:cNvGrpSpPr/>
        <p:nvPr/>
      </p:nvGrpSpPr>
      <p:grpSpPr>
        <a:xfrm>
          <a:off x="0" y="0"/>
          <a:ext cx="0" cy="0"/>
          <a:chOff x="0" y="0"/>
          <a:chExt cx="0" cy="0"/>
        </a:xfrm>
      </p:grpSpPr>
      <p:sp>
        <p:nvSpPr>
          <p:cNvPr id="2518" name="Google Shape;2518;p11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Infograph</a:t>
            </a:r>
            <a:endParaRPr b="0" i="0" sz="4800" u="none" cap="none" strike="noStrike">
              <a:solidFill>
                <a:schemeClr val="dk1"/>
              </a:solidFill>
              <a:latin typeface="Lato"/>
              <a:ea typeface="Lato"/>
              <a:cs typeface="Lato"/>
              <a:sym typeface="Lato"/>
            </a:endParaRPr>
          </a:p>
        </p:txBody>
      </p:sp>
      <p:sp>
        <p:nvSpPr>
          <p:cNvPr id="2519" name="Google Shape;2519;p11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520" name="Google Shape;2520;p11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521" name="Google Shape;2521;p112"/>
          <p:cNvGrpSpPr/>
          <p:nvPr/>
        </p:nvGrpSpPr>
        <p:grpSpPr>
          <a:xfrm>
            <a:off x="1613488" y="5012651"/>
            <a:ext cx="2970727" cy="1425925"/>
            <a:chOff x="6213792" y="4111943"/>
            <a:chExt cx="3403577" cy="818663"/>
          </a:xfrm>
        </p:grpSpPr>
        <p:sp>
          <p:nvSpPr>
            <p:cNvPr id="2522" name="Google Shape;2522;p112"/>
            <p:cNvSpPr/>
            <p:nvPr/>
          </p:nvSpPr>
          <p:spPr>
            <a:xfrm>
              <a:off x="8219270" y="4189034"/>
              <a:ext cx="675076" cy="534136"/>
            </a:xfrm>
            <a:custGeom>
              <a:rect b="b" l="l" r="r" t="t"/>
              <a:pathLst>
                <a:path extrusionOk="0" h="595" w="752">
                  <a:moveTo>
                    <a:pt x="752" y="88"/>
                  </a:moveTo>
                  <a:lnTo>
                    <a:pt x="752" y="595"/>
                  </a:lnTo>
                  <a:lnTo>
                    <a:pt x="0" y="395"/>
                  </a:lnTo>
                  <a:lnTo>
                    <a:pt x="0" y="0"/>
                  </a:lnTo>
                  <a:lnTo>
                    <a:pt x="752" y="88"/>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23" name="Google Shape;2523;p112"/>
            <p:cNvSpPr/>
            <p:nvPr/>
          </p:nvSpPr>
          <p:spPr>
            <a:xfrm>
              <a:off x="6929265" y="4194858"/>
              <a:ext cx="1290006" cy="570942"/>
            </a:xfrm>
            <a:custGeom>
              <a:rect b="b" l="l" r="r" t="t"/>
              <a:pathLst>
                <a:path extrusionOk="0" h="636" w="1437">
                  <a:moveTo>
                    <a:pt x="1437" y="0"/>
                  </a:moveTo>
                  <a:lnTo>
                    <a:pt x="1437" y="395"/>
                  </a:lnTo>
                  <a:lnTo>
                    <a:pt x="0" y="636"/>
                  </a:lnTo>
                  <a:lnTo>
                    <a:pt x="0" y="129"/>
                  </a:lnTo>
                  <a:lnTo>
                    <a:pt x="1437"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24" name="Google Shape;2524;p112"/>
            <p:cNvSpPr/>
            <p:nvPr/>
          </p:nvSpPr>
          <p:spPr>
            <a:xfrm>
              <a:off x="6213792" y="4311188"/>
              <a:ext cx="1388754" cy="619418"/>
            </a:xfrm>
            <a:custGeom>
              <a:rect b="b" l="l" r="r" t="t"/>
              <a:pathLst>
                <a:path extrusionOk="0" h="690" w="1547">
                  <a:moveTo>
                    <a:pt x="1547" y="183"/>
                  </a:moveTo>
                  <a:lnTo>
                    <a:pt x="1547" y="690"/>
                  </a:lnTo>
                  <a:lnTo>
                    <a:pt x="0" y="504"/>
                  </a:lnTo>
                  <a:lnTo>
                    <a:pt x="0" y="0"/>
                  </a:lnTo>
                  <a:lnTo>
                    <a:pt x="1547" y="183"/>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25" name="Google Shape;2525;p112"/>
            <p:cNvSpPr/>
            <p:nvPr/>
          </p:nvSpPr>
          <p:spPr>
            <a:xfrm>
              <a:off x="7602546" y="4273023"/>
              <a:ext cx="2005478" cy="653531"/>
            </a:xfrm>
            <a:custGeom>
              <a:rect b="b" l="l" r="r" t="t"/>
              <a:pathLst>
                <a:path extrusionOk="0" h="728" w="2234">
                  <a:moveTo>
                    <a:pt x="2234" y="0"/>
                  </a:moveTo>
                  <a:lnTo>
                    <a:pt x="2234" y="507"/>
                  </a:lnTo>
                  <a:lnTo>
                    <a:pt x="0" y="728"/>
                  </a:lnTo>
                  <a:lnTo>
                    <a:pt x="0" y="221"/>
                  </a:lnTo>
                  <a:lnTo>
                    <a:pt x="2234"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26" name="Google Shape;2526;p112"/>
            <p:cNvSpPr/>
            <p:nvPr/>
          </p:nvSpPr>
          <p:spPr>
            <a:xfrm>
              <a:off x="6223137" y="4111943"/>
              <a:ext cx="3394232" cy="365935"/>
            </a:xfrm>
            <a:custGeom>
              <a:rect b="b" l="l" r="r" t="t"/>
              <a:pathLst>
                <a:path extrusionOk="0" h="405" w="3781">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27" name="Google Shape;2527;p112"/>
            <p:cNvSpPr/>
            <p:nvPr/>
          </p:nvSpPr>
          <p:spPr>
            <a:xfrm>
              <a:off x="6213792" y="4114590"/>
              <a:ext cx="3394232" cy="363572"/>
            </a:xfrm>
            <a:custGeom>
              <a:rect b="b" l="l" r="r" t="t"/>
              <a:pathLst>
                <a:path extrusionOk="0" h="405" w="3781">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2528" name="Google Shape;2528;p112"/>
          <p:cNvGrpSpPr/>
          <p:nvPr/>
        </p:nvGrpSpPr>
        <p:grpSpPr>
          <a:xfrm>
            <a:off x="4715205" y="4473208"/>
            <a:ext cx="2970727" cy="1425925"/>
            <a:chOff x="6213792" y="4111943"/>
            <a:chExt cx="3403577" cy="818663"/>
          </a:xfrm>
        </p:grpSpPr>
        <p:sp>
          <p:nvSpPr>
            <p:cNvPr id="2529" name="Google Shape;2529;p112"/>
            <p:cNvSpPr/>
            <p:nvPr/>
          </p:nvSpPr>
          <p:spPr>
            <a:xfrm>
              <a:off x="8219270" y="4189034"/>
              <a:ext cx="675076" cy="534136"/>
            </a:xfrm>
            <a:custGeom>
              <a:rect b="b" l="l" r="r" t="t"/>
              <a:pathLst>
                <a:path extrusionOk="0" h="595" w="752">
                  <a:moveTo>
                    <a:pt x="752" y="88"/>
                  </a:moveTo>
                  <a:lnTo>
                    <a:pt x="752" y="595"/>
                  </a:lnTo>
                  <a:lnTo>
                    <a:pt x="0" y="395"/>
                  </a:lnTo>
                  <a:lnTo>
                    <a:pt x="0" y="0"/>
                  </a:lnTo>
                  <a:lnTo>
                    <a:pt x="752" y="88"/>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0" name="Google Shape;2530;p112"/>
            <p:cNvSpPr/>
            <p:nvPr/>
          </p:nvSpPr>
          <p:spPr>
            <a:xfrm>
              <a:off x="6929265" y="4194858"/>
              <a:ext cx="1290006" cy="570942"/>
            </a:xfrm>
            <a:custGeom>
              <a:rect b="b" l="l" r="r" t="t"/>
              <a:pathLst>
                <a:path extrusionOk="0" h="636" w="1437">
                  <a:moveTo>
                    <a:pt x="1437" y="0"/>
                  </a:moveTo>
                  <a:lnTo>
                    <a:pt x="1437" y="395"/>
                  </a:lnTo>
                  <a:lnTo>
                    <a:pt x="0" y="636"/>
                  </a:lnTo>
                  <a:lnTo>
                    <a:pt x="0" y="129"/>
                  </a:lnTo>
                  <a:lnTo>
                    <a:pt x="143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1" name="Google Shape;2531;p112"/>
            <p:cNvSpPr/>
            <p:nvPr/>
          </p:nvSpPr>
          <p:spPr>
            <a:xfrm>
              <a:off x="6213792" y="4311188"/>
              <a:ext cx="1388754" cy="619418"/>
            </a:xfrm>
            <a:custGeom>
              <a:rect b="b" l="l" r="r" t="t"/>
              <a:pathLst>
                <a:path extrusionOk="0" h="690" w="1547">
                  <a:moveTo>
                    <a:pt x="1547" y="183"/>
                  </a:moveTo>
                  <a:lnTo>
                    <a:pt x="1547" y="690"/>
                  </a:lnTo>
                  <a:lnTo>
                    <a:pt x="0" y="504"/>
                  </a:lnTo>
                  <a:lnTo>
                    <a:pt x="0" y="0"/>
                  </a:lnTo>
                  <a:lnTo>
                    <a:pt x="1547" y="183"/>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2" name="Google Shape;2532;p112"/>
            <p:cNvSpPr/>
            <p:nvPr/>
          </p:nvSpPr>
          <p:spPr>
            <a:xfrm>
              <a:off x="7602546" y="4273023"/>
              <a:ext cx="2005478" cy="653531"/>
            </a:xfrm>
            <a:custGeom>
              <a:rect b="b" l="l" r="r" t="t"/>
              <a:pathLst>
                <a:path extrusionOk="0" h="728" w="2234">
                  <a:moveTo>
                    <a:pt x="2234" y="0"/>
                  </a:moveTo>
                  <a:lnTo>
                    <a:pt x="2234" y="507"/>
                  </a:lnTo>
                  <a:lnTo>
                    <a:pt x="0" y="728"/>
                  </a:lnTo>
                  <a:lnTo>
                    <a:pt x="0" y="221"/>
                  </a:lnTo>
                  <a:lnTo>
                    <a:pt x="223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3" name="Google Shape;2533;p112"/>
            <p:cNvSpPr/>
            <p:nvPr/>
          </p:nvSpPr>
          <p:spPr>
            <a:xfrm>
              <a:off x="6223137" y="4111943"/>
              <a:ext cx="3394232" cy="365935"/>
            </a:xfrm>
            <a:custGeom>
              <a:rect b="b" l="l" r="r" t="t"/>
              <a:pathLst>
                <a:path extrusionOk="0" h="405" w="3781">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4" name="Google Shape;2534;p112"/>
            <p:cNvSpPr/>
            <p:nvPr/>
          </p:nvSpPr>
          <p:spPr>
            <a:xfrm>
              <a:off x="6213792" y="4114590"/>
              <a:ext cx="3394232" cy="363572"/>
            </a:xfrm>
            <a:custGeom>
              <a:rect b="b" l="l" r="r" t="t"/>
              <a:pathLst>
                <a:path extrusionOk="0" h="405" w="3781">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2535" name="Google Shape;2535;p112"/>
          <p:cNvGrpSpPr/>
          <p:nvPr/>
        </p:nvGrpSpPr>
        <p:grpSpPr>
          <a:xfrm>
            <a:off x="7808765" y="3918974"/>
            <a:ext cx="2970727" cy="1425925"/>
            <a:chOff x="6213792" y="4111943"/>
            <a:chExt cx="3403577" cy="818663"/>
          </a:xfrm>
        </p:grpSpPr>
        <p:sp>
          <p:nvSpPr>
            <p:cNvPr id="2536" name="Google Shape;2536;p112"/>
            <p:cNvSpPr/>
            <p:nvPr/>
          </p:nvSpPr>
          <p:spPr>
            <a:xfrm>
              <a:off x="8219270" y="4189034"/>
              <a:ext cx="675076" cy="534136"/>
            </a:xfrm>
            <a:custGeom>
              <a:rect b="b" l="l" r="r" t="t"/>
              <a:pathLst>
                <a:path extrusionOk="0" h="595" w="752">
                  <a:moveTo>
                    <a:pt x="752" y="88"/>
                  </a:moveTo>
                  <a:lnTo>
                    <a:pt x="752" y="595"/>
                  </a:lnTo>
                  <a:lnTo>
                    <a:pt x="0" y="395"/>
                  </a:lnTo>
                  <a:lnTo>
                    <a:pt x="0" y="0"/>
                  </a:lnTo>
                  <a:lnTo>
                    <a:pt x="752" y="88"/>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7" name="Google Shape;2537;p112"/>
            <p:cNvSpPr/>
            <p:nvPr/>
          </p:nvSpPr>
          <p:spPr>
            <a:xfrm>
              <a:off x="6929265" y="4194858"/>
              <a:ext cx="1290006" cy="570942"/>
            </a:xfrm>
            <a:custGeom>
              <a:rect b="b" l="l" r="r" t="t"/>
              <a:pathLst>
                <a:path extrusionOk="0" h="636" w="1437">
                  <a:moveTo>
                    <a:pt x="1437" y="0"/>
                  </a:moveTo>
                  <a:lnTo>
                    <a:pt x="1437" y="395"/>
                  </a:lnTo>
                  <a:lnTo>
                    <a:pt x="0" y="636"/>
                  </a:lnTo>
                  <a:lnTo>
                    <a:pt x="0" y="129"/>
                  </a:lnTo>
                  <a:lnTo>
                    <a:pt x="1437"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8" name="Google Shape;2538;p112"/>
            <p:cNvSpPr/>
            <p:nvPr/>
          </p:nvSpPr>
          <p:spPr>
            <a:xfrm>
              <a:off x="6213792" y="4311188"/>
              <a:ext cx="1388754" cy="619418"/>
            </a:xfrm>
            <a:custGeom>
              <a:rect b="b" l="l" r="r" t="t"/>
              <a:pathLst>
                <a:path extrusionOk="0" h="690" w="1547">
                  <a:moveTo>
                    <a:pt x="1547" y="183"/>
                  </a:moveTo>
                  <a:lnTo>
                    <a:pt x="1547" y="690"/>
                  </a:lnTo>
                  <a:lnTo>
                    <a:pt x="0" y="504"/>
                  </a:lnTo>
                  <a:lnTo>
                    <a:pt x="0" y="0"/>
                  </a:lnTo>
                  <a:lnTo>
                    <a:pt x="1547" y="183"/>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39" name="Google Shape;2539;p112"/>
            <p:cNvSpPr/>
            <p:nvPr/>
          </p:nvSpPr>
          <p:spPr>
            <a:xfrm>
              <a:off x="7602546" y="4273023"/>
              <a:ext cx="2005478" cy="653531"/>
            </a:xfrm>
            <a:custGeom>
              <a:rect b="b" l="l" r="r" t="t"/>
              <a:pathLst>
                <a:path extrusionOk="0" h="728" w="2234">
                  <a:moveTo>
                    <a:pt x="2234" y="0"/>
                  </a:moveTo>
                  <a:lnTo>
                    <a:pt x="2234" y="507"/>
                  </a:lnTo>
                  <a:lnTo>
                    <a:pt x="0" y="728"/>
                  </a:lnTo>
                  <a:lnTo>
                    <a:pt x="0" y="221"/>
                  </a:lnTo>
                  <a:lnTo>
                    <a:pt x="2234"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40" name="Google Shape;2540;p112"/>
            <p:cNvSpPr/>
            <p:nvPr/>
          </p:nvSpPr>
          <p:spPr>
            <a:xfrm>
              <a:off x="6223137" y="4111943"/>
              <a:ext cx="3394232" cy="365935"/>
            </a:xfrm>
            <a:custGeom>
              <a:rect b="b" l="l" r="r" t="t"/>
              <a:pathLst>
                <a:path extrusionOk="0" h="405" w="3781">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2541" name="Google Shape;2541;p112"/>
            <p:cNvSpPr/>
            <p:nvPr/>
          </p:nvSpPr>
          <p:spPr>
            <a:xfrm>
              <a:off x="6213792" y="4114590"/>
              <a:ext cx="3394232" cy="363572"/>
            </a:xfrm>
            <a:custGeom>
              <a:rect b="b" l="l" r="r" t="t"/>
              <a:pathLst>
                <a:path extrusionOk="0" h="405" w="3781">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2542" name="Google Shape;2542;p112"/>
          <p:cNvGrpSpPr/>
          <p:nvPr/>
        </p:nvGrpSpPr>
        <p:grpSpPr>
          <a:xfrm rot="-5400000">
            <a:off x="2564518" y="4739319"/>
            <a:ext cx="1180324" cy="121889"/>
            <a:chOff x="2057400" y="2800350"/>
            <a:chExt cx="885242" cy="91440"/>
          </a:xfrm>
        </p:grpSpPr>
        <p:sp>
          <p:nvSpPr>
            <p:cNvPr id="2543" name="Google Shape;2543;p112"/>
            <p:cNvSpPr/>
            <p:nvPr/>
          </p:nvSpPr>
          <p:spPr>
            <a:xfrm rot="5400000">
              <a:off x="2057400" y="2800350"/>
              <a:ext cx="91440" cy="91440"/>
            </a:xfrm>
            <a:prstGeom prst="ellipse">
              <a:avLst/>
            </a:prstGeom>
            <a:solidFill>
              <a:srgbClr val="222A34"/>
            </a:solidFill>
            <a:ln cap="flat" cmpd="sng" w="12700">
              <a:solidFill>
                <a:schemeClr val="dk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cxnSp>
          <p:nvCxnSpPr>
            <p:cNvPr id="2544" name="Google Shape;2544;p112"/>
            <p:cNvCxnSpPr/>
            <p:nvPr/>
          </p:nvCxnSpPr>
          <p:spPr>
            <a:xfrm rot="10800000">
              <a:off x="2545741" y="2449169"/>
              <a:ext cx="0" cy="793803"/>
            </a:xfrm>
            <a:prstGeom prst="straightConnector1">
              <a:avLst/>
            </a:prstGeom>
            <a:noFill/>
            <a:ln cap="flat" cmpd="sng" w="12700">
              <a:solidFill>
                <a:schemeClr val="dk1"/>
              </a:solidFill>
              <a:prstDash val="dash"/>
              <a:miter lim="800000"/>
              <a:headEnd len="sm" w="sm" type="none"/>
              <a:tailEnd len="sm" w="sm" type="none"/>
            </a:ln>
          </p:spPr>
        </p:cxnSp>
      </p:grpSp>
      <p:grpSp>
        <p:nvGrpSpPr>
          <p:cNvPr id="2545" name="Google Shape;2545;p112"/>
          <p:cNvGrpSpPr/>
          <p:nvPr/>
        </p:nvGrpSpPr>
        <p:grpSpPr>
          <a:xfrm rot="-5400000">
            <a:off x="5597133" y="4156078"/>
            <a:ext cx="1180324" cy="121889"/>
            <a:chOff x="2057400" y="2800350"/>
            <a:chExt cx="885242" cy="91440"/>
          </a:xfrm>
        </p:grpSpPr>
        <p:sp>
          <p:nvSpPr>
            <p:cNvPr id="2546" name="Google Shape;2546;p112"/>
            <p:cNvSpPr/>
            <p:nvPr/>
          </p:nvSpPr>
          <p:spPr>
            <a:xfrm rot="5400000">
              <a:off x="2057400" y="2800350"/>
              <a:ext cx="91440" cy="91440"/>
            </a:xfrm>
            <a:prstGeom prst="ellipse">
              <a:avLst/>
            </a:prstGeom>
            <a:solidFill>
              <a:srgbClr val="222A34"/>
            </a:solidFill>
            <a:ln cap="flat" cmpd="sng" w="12700">
              <a:solidFill>
                <a:schemeClr val="dk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cxnSp>
          <p:nvCxnSpPr>
            <p:cNvPr id="2547" name="Google Shape;2547;p112"/>
            <p:cNvCxnSpPr/>
            <p:nvPr/>
          </p:nvCxnSpPr>
          <p:spPr>
            <a:xfrm rot="10800000">
              <a:off x="2545741" y="2449169"/>
              <a:ext cx="0" cy="793803"/>
            </a:xfrm>
            <a:prstGeom prst="straightConnector1">
              <a:avLst/>
            </a:prstGeom>
            <a:noFill/>
            <a:ln cap="flat" cmpd="sng" w="12700">
              <a:solidFill>
                <a:schemeClr val="dk1"/>
              </a:solidFill>
              <a:prstDash val="dash"/>
              <a:miter lim="800000"/>
              <a:headEnd len="sm" w="sm" type="none"/>
              <a:tailEnd len="sm" w="sm" type="none"/>
            </a:ln>
          </p:spPr>
        </p:cxnSp>
      </p:grpSp>
      <p:grpSp>
        <p:nvGrpSpPr>
          <p:cNvPr id="2548" name="Google Shape;2548;p112"/>
          <p:cNvGrpSpPr/>
          <p:nvPr/>
        </p:nvGrpSpPr>
        <p:grpSpPr>
          <a:xfrm rot="-5400000">
            <a:off x="8708045" y="3614908"/>
            <a:ext cx="1180324" cy="121889"/>
            <a:chOff x="2057400" y="2800350"/>
            <a:chExt cx="885242" cy="91440"/>
          </a:xfrm>
        </p:grpSpPr>
        <p:sp>
          <p:nvSpPr>
            <p:cNvPr id="2549" name="Google Shape;2549;p112"/>
            <p:cNvSpPr/>
            <p:nvPr/>
          </p:nvSpPr>
          <p:spPr>
            <a:xfrm rot="5400000">
              <a:off x="2057400" y="2800350"/>
              <a:ext cx="91440" cy="91440"/>
            </a:xfrm>
            <a:prstGeom prst="ellipse">
              <a:avLst/>
            </a:prstGeom>
            <a:solidFill>
              <a:srgbClr val="222A3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cxnSp>
          <p:nvCxnSpPr>
            <p:cNvPr id="2550" name="Google Shape;2550;p112"/>
            <p:cNvCxnSpPr/>
            <p:nvPr/>
          </p:nvCxnSpPr>
          <p:spPr>
            <a:xfrm rot="10800000">
              <a:off x="2545741" y="2449169"/>
              <a:ext cx="0" cy="793803"/>
            </a:xfrm>
            <a:prstGeom prst="straightConnector1">
              <a:avLst/>
            </a:prstGeom>
            <a:noFill/>
            <a:ln cap="flat" cmpd="sng" w="12700">
              <a:solidFill>
                <a:srgbClr val="222A34"/>
              </a:solidFill>
              <a:prstDash val="dash"/>
              <a:miter lim="800000"/>
              <a:headEnd len="sm" w="sm" type="none"/>
              <a:tailEnd len="sm" w="sm" type="none"/>
            </a:ln>
          </p:spPr>
        </p:cxnSp>
      </p:grpSp>
      <p:grpSp>
        <p:nvGrpSpPr>
          <p:cNvPr id="2551" name="Google Shape;2551;p112"/>
          <p:cNvGrpSpPr/>
          <p:nvPr/>
        </p:nvGrpSpPr>
        <p:grpSpPr>
          <a:xfrm>
            <a:off x="2756387" y="3815216"/>
            <a:ext cx="764860" cy="765060"/>
            <a:chOff x="6120388" y="2293624"/>
            <a:chExt cx="764860" cy="765060"/>
          </a:xfrm>
        </p:grpSpPr>
        <p:sp>
          <p:nvSpPr>
            <p:cNvPr id="2552" name="Google Shape;2552;p112"/>
            <p:cNvSpPr/>
            <p:nvPr/>
          </p:nvSpPr>
          <p:spPr>
            <a:xfrm>
              <a:off x="6120388" y="2293624"/>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2553" name="Google Shape;2553;p112"/>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554" name="Google Shape;2554;p112"/>
          <p:cNvGrpSpPr/>
          <p:nvPr/>
        </p:nvGrpSpPr>
        <p:grpSpPr>
          <a:xfrm>
            <a:off x="5822217" y="3327582"/>
            <a:ext cx="764860" cy="765060"/>
            <a:chOff x="6127152" y="3285112"/>
            <a:chExt cx="764860" cy="765060"/>
          </a:xfrm>
        </p:grpSpPr>
        <p:sp>
          <p:nvSpPr>
            <p:cNvPr id="2555" name="Google Shape;2555;p112"/>
            <p:cNvSpPr/>
            <p:nvPr/>
          </p:nvSpPr>
          <p:spPr>
            <a:xfrm>
              <a:off x="6127152" y="3285112"/>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2556" name="Google Shape;2556;p112"/>
            <p:cNvGrpSpPr/>
            <p:nvPr/>
          </p:nvGrpSpPr>
          <p:grpSpPr>
            <a:xfrm>
              <a:off x="6309551" y="3510984"/>
              <a:ext cx="386534" cy="314469"/>
              <a:chOff x="6369689" y="2031259"/>
              <a:chExt cx="386534" cy="314469"/>
            </a:xfrm>
          </p:grpSpPr>
          <p:sp>
            <p:nvSpPr>
              <p:cNvPr id="2557" name="Google Shape;2557;p112"/>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58" name="Google Shape;2558;p112"/>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2559" name="Google Shape;2559;p112"/>
          <p:cNvGrpSpPr/>
          <p:nvPr/>
        </p:nvGrpSpPr>
        <p:grpSpPr>
          <a:xfrm>
            <a:off x="8892438" y="2670074"/>
            <a:ext cx="764860" cy="765060"/>
            <a:chOff x="6122601" y="4289483"/>
            <a:chExt cx="764860" cy="765060"/>
          </a:xfrm>
        </p:grpSpPr>
        <p:sp>
          <p:nvSpPr>
            <p:cNvPr id="2560" name="Google Shape;2560;p112"/>
            <p:cNvSpPr/>
            <p:nvPr/>
          </p:nvSpPr>
          <p:spPr>
            <a:xfrm>
              <a:off x="6122601" y="4289483"/>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2561" name="Google Shape;2561;p112"/>
            <p:cNvGrpSpPr/>
            <p:nvPr/>
          </p:nvGrpSpPr>
          <p:grpSpPr>
            <a:xfrm>
              <a:off x="6296103" y="4502331"/>
              <a:ext cx="386534" cy="339364"/>
              <a:chOff x="6369689" y="1149437"/>
              <a:chExt cx="386534" cy="339364"/>
            </a:xfrm>
          </p:grpSpPr>
          <p:sp>
            <p:nvSpPr>
              <p:cNvPr id="2562" name="Google Shape;2562;p112"/>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3" name="Google Shape;2563;p112"/>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4" name="Google Shape;2564;p112"/>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5" name="Google Shape;2565;p112"/>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6" name="Google Shape;2566;p112"/>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7" name="Google Shape;2567;p112"/>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68" name="Google Shape;2568;p112"/>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569" name="Google Shape;2569;p112"/>
          <p:cNvSpPr txBox="1"/>
          <p:nvPr/>
        </p:nvSpPr>
        <p:spPr>
          <a:xfrm>
            <a:off x="1607970" y="3123543"/>
            <a:ext cx="2953397" cy="510140"/>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570" name="Google Shape;2570;p112"/>
          <p:cNvSpPr txBox="1"/>
          <p:nvPr/>
        </p:nvSpPr>
        <p:spPr>
          <a:xfrm>
            <a:off x="1526092" y="2758002"/>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Delivery</a:t>
            </a:r>
            <a:r>
              <a:rPr b="1" lang="en-US" sz="1800">
                <a:solidFill>
                  <a:schemeClr val="accent1"/>
                </a:solidFill>
                <a:latin typeface="Lato"/>
                <a:ea typeface="Lato"/>
                <a:cs typeface="Lato"/>
                <a:sym typeface="Lato"/>
              </a:rPr>
              <a:t> </a:t>
            </a:r>
            <a:endParaRPr b="1" sz="1800">
              <a:solidFill>
                <a:schemeClr val="accent1"/>
              </a:solidFill>
              <a:latin typeface="Lato"/>
              <a:ea typeface="Lato"/>
              <a:cs typeface="Lato"/>
              <a:sym typeface="Lato"/>
            </a:endParaRPr>
          </a:p>
        </p:txBody>
      </p:sp>
      <p:sp>
        <p:nvSpPr>
          <p:cNvPr id="2571" name="Google Shape;2571;p112"/>
          <p:cNvSpPr txBox="1"/>
          <p:nvPr/>
        </p:nvSpPr>
        <p:spPr>
          <a:xfrm>
            <a:off x="4741863" y="2675875"/>
            <a:ext cx="2953397" cy="535531"/>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572" name="Google Shape;2572;p112"/>
          <p:cNvSpPr txBox="1"/>
          <p:nvPr/>
        </p:nvSpPr>
        <p:spPr>
          <a:xfrm>
            <a:off x="4659985" y="2310334"/>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Timming</a:t>
            </a:r>
            <a:endParaRPr b="1" sz="1800">
              <a:solidFill>
                <a:schemeClr val="dk1"/>
              </a:solidFill>
              <a:latin typeface="Lato"/>
              <a:ea typeface="Lato"/>
              <a:cs typeface="Lato"/>
              <a:sym typeface="Lato"/>
            </a:endParaRPr>
          </a:p>
        </p:txBody>
      </p:sp>
      <p:sp>
        <p:nvSpPr>
          <p:cNvPr id="2573" name="Google Shape;2573;p112"/>
          <p:cNvSpPr txBox="1"/>
          <p:nvPr/>
        </p:nvSpPr>
        <p:spPr>
          <a:xfrm>
            <a:off x="7859480" y="2023309"/>
            <a:ext cx="2953397" cy="535531"/>
          </a:xfrm>
          <a:prstGeom prst="rect">
            <a:avLst/>
          </a:prstGeom>
          <a:noFill/>
          <a:ln>
            <a:noFill/>
          </a:ln>
        </p:spPr>
        <p:txBody>
          <a:bodyPr anchorCtr="0" anchor="t" bIns="45700" lIns="91425" spcFirstLastPara="1" rIns="91425" wrap="square" tIns="45700">
            <a:noAutofit/>
          </a:bodyPr>
          <a:lstStyle/>
          <a:p>
            <a:pPr indent="0" lvl="0" marL="0" marR="0" rtl="0" algn="ct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2574" name="Google Shape;2574;p112"/>
          <p:cNvSpPr txBox="1"/>
          <p:nvPr/>
        </p:nvSpPr>
        <p:spPr>
          <a:xfrm>
            <a:off x="7777602" y="1657768"/>
            <a:ext cx="3035275" cy="461628"/>
          </a:xfrm>
          <a:prstGeom prst="rect">
            <a:avLst/>
          </a:prstGeom>
          <a:noFill/>
          <a:ln>
            <a:noFill/>
          </a:ln>
        </p:spPr>
        <p:txBody>
          <a:bodyPr anchorCtr="0" anchor="t" bIns="91400" lIns="182825" spcFirstLastPara="1" rIns="182825" wrap="square" tIns="91400">
            <a:noAutofit/>
          </a:bodyPr>
          <a:lstStyle/>
          <a:p>
            <a:pPr indent="0" lvl="0" marL="0" marR="0" rtl="0" algn="ctr">
              <a:spcBef>
                <a:spcPts val="0"/>
              </a:spcBef>
              <a:spcAft>
                <a:spcPts val="0"/>
              </a:spcAft>
              <a:buNone/>
            </a:pPr>
            <a:r>
              <a:rPr b="1" lang="en-US" sz="1800">
                <a:solidFill>
                  <a:schemeClr val="dk1"/>
                </a:solidFill>
                <a:latin typeface="Lato"/>
                <a:ea typeface="Lato"/>
                <a:cs typeface="Lato"/>
                <a:sym typeface="Lato"/>
              </a:rPr>
              <a:t>Document</a:t>
            </a:r>
            <a:endParaRPr b="1" sz="1800">
              <a:solidFill>
                <a:schemeClr val="dk1"/>
              </a:solidFill>
              <a:latin typeface="Lato"/>
              <a:ea typeface="Lato"/>
              <a:cs typeface="Lato"/>
              <a:sym typeface="Lato"/>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578" name="Shape 2578"/>
        <p:cNvGrpSpPr/>
        <p:nvPr/>
      </p:nvGrpSpPr>
      <p:grpSpPr>
        <a:xfrm>
          <a:off x="0" y="0"/>
          <a:ext cx="0" cy="0"/>
          <a:chOff x="0" y="0"/>
          <a:chExt cx="0" cy="0"/>
        </a:xfrm>
      </p:grpSpPr>
      <p:sp>
        <p:nvSpPr>
          <p:cNvPr id="2579" name="Google Shape;2579;p11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580" name="Google Shape;2580;p11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581" name="Google Shape;2581;p11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582" name="Google Shape;2582;p113"/>
          <p:cNvGrpSpPr/>
          <p:nvPr/>
        </p:nvGrpSpPr>
        <p:grpSpPr>
          <a:xfrm rot="-1752788">
            <a:off x="4206242" y="2021883"/>
            <a:ext cx="3402999" cy="3575902"/>
            <a:chOff x="2831954" y="2331625"/>
            <a:chExt cx="2615785" cy="2790688"/>
          </a:xfrm>
        </p:grpSpPr>
        <p:sp>
          <p:nvSpPr>
            <p:cNvPr id="2583" name="Google Shape;2583;p113"/>
            <p:cNvSpPr/>
            <p:nvPr/>
          </p:nvSpPr>
          <p:spPr>
            <a:xfrm>
              <a:off x="2836551" y="3337094"/>
              <a:ext cx="1418224" cy="1569762"/>
            </a:xfrm>
            <a:custGeom>
              <a:rect b="b" l="l" r="r" t="t"/>
              <a:pathLst>
                <a:path extrusionOk="0" h="258" w="260">
                  <a:moveTo>
                    <a:pt x="240" y="258"/>
                  </a:moveTo>
                  <a:cubicBezTo>
                    <a:pt x="221" y="258"/>
                    <a:pt x="189" y="242"/>
                    <a:pt x="153" y="215"/>
                  </a:cubicBezTo>
                  <a:cubicBezTo>
                    <a:pt x="84" y="161"/>
                    <a:pt x="16" y="80"/>
                    <a:pt x="3" y="33"/>
                  </a:cubicBezTo>
                  <a:cubicBezTo>
                    <a:pt x="0" y="20"/>
                    <a:pt x="0" y="11"/>
                    <a:pt x="5" y="6"/>
                  </a:cubicBezTo>
                  <a:cubicBezTo>
                    <a:pt x="8" y="2"/>
                    <a:pt x="13" y="0"/>
                    <a:pt x="20" y="0"/>
                  </a:cubicBezTo>
                  <a:cubicBezTo>
                    <a:pt x="39" y="0"/>
                    <a:pt x="70" y="15"/>
                    <a:pt x="107" y="43"/>
                  </a:cubicBezTo>
                  <a:cubicBezTo>
                    <a:pt x="176" y="96"/>
                    <a:pt x="243" y="178"/>
                    <a:pt x="256" y="225"/>
                  </a:cubicBezTo>
                  <a:cubicBezTo>
                    <a:pt x="260" y="237"/>
                    <a:pt x="259" y="246"/>
                    <a:pt x="255" y="252"/>
                  </a:cubicBezTo>
                  <a:cubicBezTo>
                    <a:pt x="252" y="256"/>
                    <a:pt x="247" y="258"/>
                    <a:pt x="240" y="258"/>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84" name="Google Shape;2584;p113"/>
            <p:cNvSpPr/>
            <p:nvPr/>
          </p:nvSpPr>
          <p:spPr>
            <a:xfrm>
              <a:off x="3328447" y="2960042"/>
              <a:ext cx="1721637" cy="1910904"/>
            </a:xfrm>
            <a:custGeom>
              <a:rect b="b" l="l" r="r" t="t"/>
              <a:pathLst>
                <a:path extrusionOk="0" h="314" w="316">
                  <a:moveTo>
                    <a:pt x="292" y="314"/>
                  </a:moveTo>
                  <a:cubicBezTo>
                    <a:pt x="269" y="314"/>
                    <a:pt x="230" y="295"/>
                    <a:pt x="186" y="262"/>
                  </a:cubicBezTo>
                  <a:cubicBezTo>
                    <a:pt x="102" y="197"/>
                    <a:pt x="20" y="98"/>
                    <a:pt x="4" y="40"/>
                  </a:cubicBezTo>
                  <a:cubicBezTo>
                    <a:pt x="0" y="25"/>
                    <a:pt x="0" y="14"/>
                    <a:pt x="6" y="7"/>
                  </a:cubicBezTo>
                  <a:cubicBezTo>
                    <a:pt x="9" y="2"/>
                    <a:pt x="16" y="0"/>
                    <a:pt x="24" y="0"/>
                  </a:cubicBezTo>
                  <a:cubicBezTo>
                    <a:pt x="47" y="0"/>
                    <a:pt x="86" y="19"/>
                    <a:pt x="130" y="53"/>
                  </a:cubicBezTo>
                  <a:cubicBezTo>
                    <a:pt x="214" y="117"/>
                    <a:pt x="296" y="217"/>
                    <a:pt x="312" y="274"/>
                  </a:cubicBezTo>
                  <a:cubicBezTo>
                    <a:pt x="316" y="289"/>
                    <a:pt x="316" y="300"/>
                    <a:pt x="311" y="307"/>
                  </a:cubicBezTo>
                  <a:cubicBezTo>
                    <a:pt x="307" y="312"/>
                    <a:pt x="300" y="314"/>
                    <a:pt x="292" y="314"/>
                  </a:cubicBez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85" name="Google Shape;2585;p113"/>
            <p:cNvSpPr/>
            <p:nvPr/>
          </p:nvSpPr>
          <p:spPr>
            <a:xfrm>
              <a:off x="3590485" y="2331625"/>
              <a:ext cx="1563034" cy="1736486"/>
            </a:xfrm>
            <a:custGeom>
              <a:rect b="b" l="l" r="r" t="t"/>
              <a:pathLst>
                <a:path extrusionOk="0" h="285" w="287">
                  <a:moveTo>
                    <a:pt x="265" y="285"/>
                  </a:moveTo>
                  <a:cubicBezTo>
                    <a:pt x="244" y="285"/>
                    <a:pt x="209" y="267"/>
                    <a:pt x="169" y="237"/>
                  </a:cubicBezTo>
                  <a:cubicBezTo>
                    <a:pt x="92" y="178"/>
                    <a:pt x="18" y="88"/>
                    <a:pt x="4" y="36"/>
                  </a:cubicBezTo>
                  <a:cubicBezTo>
                    <a:pt x="0" y="22"/>
                    <a:pt x="0" y="13"/>
                    <a:pt x="5" y="6"/>
                  </a:cubicBezTo>
                  <a:cubicBezTo>
                    <a:pt x="8" y="2"/>
                    <a:pt x="14" y="0"/>
                    <a:pt x="22" y="0"/>
                  </a:cubicBezTo>
                  <a:cubicBezTo>
                    <a:pt x="43" y="0"/>
                    <a:pt x="78" y="17"/>
                    <a:pt x="118" y="47"/>
                  </a:cubicBezTo>
                  <a:cubicBezTo>
                    <a:pt x="194" y="106"/>
                    <a:pt x="269" y="196"/>
                    <a:pt x="283" y="248"/>
                  </a:cubicBezTo>
                  <a:cubicBezTo>
                    <a:pt x="287" y="262"/>
                    <a:pt x="286" y="272"/>
                    <a:pt x="282" y="278"/>
                  </a:cubicBezTo>
                  <a:cubicBezTo>
                    <a:pt x="278" y="283"/>
                    <a:pt x="273" y="285"/>
                    <a:pt x="265" y="285"/>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86" name="Google Shape;2586;p113"/>
            <p:cNvSpPr/>
            <p:nvPr/>
          </p:nvSpPr>
          <p:spPr>
            <a:xfrm>
              <a:off x="2831954" y="3421737"/>
              <a:ext cx="1335475" cy="1497943"/>
            </a:xfrm>
            <a:custGeom>
              <a:rect b="b" l="l" r="r" t="t"/>
              <a:pathLst>
                <a:path extrusionOk="0" h="246" w="245">
                  <a:moveTo>
                    <a:pt x="245" y="243"/>
                  </a:moveTo>
                  <a:cubicBezTo>
                    <a:pt x="245" y="243"/>
                    <a:pt x="245" y="243"/>
                    <a:pt x="245" y="243"/>
                  </a:cubicBezTo>
                  <a:cubicBezTo>
                    <a:pt x="245" y="243"/>
                    <a:pt x="245" y="243"/>
                    <a:pt x="245" y="243"/>
                  </a:cubicBezTo>
                  <a:cubicBezTo>
                    <a:pt x="227" y="246"/>
                    <a:pt x="195" y="231"/>
                    <a:pt x="154" y="200"/>
                  </a:cubicBezTo>
                  <a:cubicBezTo>
                    <a:pt x="85" y="147"/>
                    <a:pt x="18" y="66"/>
                    <a:pt x="5" y="18"/>
                  </a:cubicBezTo>
                  <a:cubicBezTo>
                    <a:pt x="3" y="11"/>
                    <a:pt x="2" y="5"/>
                    <a:pt x="3" y="0"/>
                  </a:cubicBezTo>
                  <a:cubicBezTo>
                    <a:pt x="2" y="5"/>
                    <a:pt x="2" y="11"/>
                    <a:pt x="1" y="16"/>
                  </a:cubicBezTo>
                  <a:cubicBezTo>
                    <a:pt x="2" y="11"/>
                    <a:pt x="2" y="5"/>
                    <a:pt x="3" y="0"/>
                  </a:cubicBezTo>
                  <a:cubicBezTo>
                    <a:pt x="2" y="7"/>
                    <a:pt x="1" y="14"/>
                    <a:pt x="1" y="21"/>
                  </a:cubicBezTo>
                  <a:cubicBezTo>
                    <a:pt x="1" y="21"/>
                    <a:pt x="1" y="21"/>
                    <a:pt x="1" y="21"/>
                  </a:cubicBezTo>
                  <a:cubicBezTo>
                    <a:pt x="1" y="21"/>
                    <a:pt x="1" y="21"/>
                    <a:pt x="1" y="22"/>
                  </a:cubicBezTo>
                  <a:cubicBezTo>
                    <a:pt x="1" y="22"/>
                    <a:pt x="1" y="22"/>
                    <a:pt x="1" y="23"/>
                  </a:cubicBezTo>
                  <a:cubicBezTo>
                    <a:pt x="1" y="24"/>
                    <a:pt x="1" y="25"/>
                    <a:pt x="1" y="26"/>
                  </a:cubicBezTo>
                  <a:cubicBezTo>
                    <a:pt x="1" y="28"/>
                    <a:pt x="1" y="29"/>
                    <a:pt x="1" y="31"/>
                  </a:cubicBezTo>
                  <a:cubicBezTo>
                    <a:pt x="1" y="31"/>
                    <a:pt x="1" y="32"/>
                    <a:pt x="1" y="32"/>
                  </a:cubicBezTo>
                  <a:cubicBezTo>
                    <a:pt x="0" y="36"/>
                    <a:pt x="1" y="39"/>
                    <a:pt x="1" y="43"/>
                  </a:cubicBezTo>
                  <a:cubicBezTo>
                    <a:pt x="1" y="44"/>
                    <a:pt x="1" y="44"/>
                    <a:pt x="1" y="45"/>
                  </a:cubicBezTo>
                  <a:cubicBezTo>
                    <a:pt x="1" y="47"/>
                    <a:pt x="1" y="50"/>
                    <a:pt x="2" y="53"/>
                  </a:cubicBezTo>
                  <a:cubicBezTo>
                    <a:pt x="2" y="53"/>
                    <a:pt x="2" y="53"/>
                    <a:pt x="2" y="54"/>
                  </a:cubicBezTo>
                  <a:cubicBezTo>
                    <a:pt x="2" y="55"/>
                    <a:pt x="3" y="65"/>
                    <a:pt x="6" y="79"/>
                  </a:cubicBezTo>
                  <a:cubicBezTo>
                    <a:pt x="6" y="79"/>
                    <a:pt x="6" y="80"/>
                    <a:pt x="6" y="80"/>
                  </a:cubicBezTo>
                  <a:cubicBezTo>
                    <a:pt x="6" y="81"/>
                    <a:pt x="7" y="82"/>
                    <a:pt x="7" y="84"/>
                  </a:cubicBezTo>
                  <a:cubicBezTo>
                    <a:pt x="7" y="84"/>
                    <a:pt x="7" y="84"/>
                    <a:pt x="7" y="84"/>
                  </a:cubicBezTo>
                  <a:cubicBezTo>
                    <a:pt x="7" y="85"/>
                    <a:pt x="8" y="86"/>
                    <a:pt x="8" y="86"/>
                  </a:cubicBezTo>
                  <a:cubicBezTo>
                    <a:pt x="8" y="87"/>
                    <a:pt x="8" y="88"/>
                    <a:pt x="8" y="88"/>
                  </a:cubicBezTo>
                  <a:cubicBezTo>
                    <a:pt x="8" y="89"/>
                    <a:pt x="9" y="90"/>
                    <a:pt x="10" y="93"/>
                  </a:cubicBezTo>
                  <a:cubicBezTo>
                    <a:pt x="10" y="94"/>
                    <a:pt x="10" y="94"/>
                    <a:pt x="10" y="95"/>
                  </a:cubicBezTo>
                  <a:cubicBezTo>
                    <a:pt x="10" y="95"/>
                    <a:pt x="10" y="96"/>
                    <a:pt x="11" y="97"/>
                  </a:cubicBezTo>
                  <a:cubicBezTo>
                    <a:pt x="11" y="97"/>
                    <a:pt x="11" y="97"/>
                    <a:pt x="11" y="98"/>
                  </a:cubicBezTo>
                  <a:cubicBezTo>
                    <a:pt x="11" y="99"/>
                    <a:pt x="12" y="100"/>
                    <a:pt x="12" y="101"/>
                  </a:cubicBezTo>
                  <a:cubicBezTo>
                    <a:pt x="12" y="101"/>
                    <a:pt x="12" y="101"/>
                    <a:pt x="12" y="101"/>
                  </a:cubicBezTo>
                  <a:cubicBezTo>
                    <a:pt x="12" y="102"/>
                    <a:pt x="12" y="102"/>
                    <a:pt x="12" y="102"/>
                  </a:cubicBezTo>
                  <a:cubicBezTo>
                    <a:pt x="13" y="104"/>
                    <a:pt x="14" y="106"/>
                    <a:pt x="15" y="109"/>
                  </a:cubicBezTo>
                  <a:cubicBezTo>
                    <a:pt x="15" y="109"/>
                    <a:pt x="15" y="110"/>
                    <a:pt x="15" y="110"/>
                  </a:cubicBezTo>
                  <a:cubicBezTo>
                    <a:pt x="15" y="110"/>
                    <a:pt x="16" y="110"/>
                    <a:pt x="16" y="110"/>
                  </a:cubicBezTo>
                  <a:cubicBezTo>
                    <a:pt x="18" y="117"/>
                    <a:pt x="20" y="120"/>
                    <a:pt x="24" y="129"/>
                  </a:cubicBezTo>
                  <a:cubicBezTo>
                    <a:pt x="24" y="129"/>
                    <a:pt x="24" y="130"/>
                    <a:pt x="26" y="132"/>
                  </a:cubicBezTo>
                  <a:cubicBezTo>
                    <a:pt x="26" y="132"/>
                    <a:pt x="26" y="132"/>
                    <a:pt x="26" y="132"/>
                  </a:cubicBezTo>
                  <a:cubicBezTo>
                    <a:pt x="27" y="134"/>
                    <a:pt x="28" y="137"/>
                    <a:pt x="30" y="139"/>
                  </a:cubicBezTo>
                  <a:cubicBezTo>
                    <a:pt x="30" y="139"/>
                    <a:pt x="30" y="139"/>
                    <a:pt x="30" y="139"/>
                  </a:cubicBezTo>
                  <a:cubicBezTo>
                    <a:pt x="30" y="139"/>
                    <a:pt x="30" y="140"/>
                    <a:pt x="30" y="140"/>
                  </a:cubicBezTo>
                  <a:cubicBezTo>
                    <a:pt x="31" y="141"/>
                    <a:pt x="31" y="142"/>
                    <a:pt x="32" y="143"/>
                  </a:cubicBezTo>
                  <a:cubicBezTo>
                    <a:pt x="33" y="144"/>
                    <a:pt x="33" y="145"/>
                    <a:pt x="34" y="147"/>
                  </a:cubicBezTo>
                  <a:cubicBezTo>
                    <a:pt x="34" y="147"/>
                    <a:pt x="34" y="147"/>
                    <a:pt x="34" y="147"/>
                  </a:cubicBezTo>
                  <a:cubicBezTo>
                    <a:pt x="35" y="148"/>
                    <a:pt x="35" y="148"/>
                    <a:pt x="36" y="149"/>
                  </a:cubicBezTo>
                  <a:cubicBezTo>
                    <a:pt x="36" y="149"/>
                    <a:pt x="36" y="149"/>
                    <a:pt x="36" y="150"/>
                  </a:cubicBezTo>
                  <a:cubicBezTo>
                    <a:pt x="36" y="150"/>
                    <a:pt x="36" y="150"/>
                    <a:pt x="37" y="150"/>
                  </a:cubicBezTo>
                  <a:cubicBezTo>
                    <a:pt x="38" y="153"/>
                    <a:pt x="40" y="155"/>
                    <a:pt x="42" y="158"/>
                  </a:cubicBezTo>
                  <a:cubicBezTo>
                    <a:pt x="42" y="158"/>
                    <a:pt x="42" y="159"/>
                    <a:pt x="43" y="159"/>
                  </a:cubicBezTo>
                  <a:cubicBezTo>
                    <a:pt x="45" y="163"/>
                    <a:pt x="49" y="168"/>
                    <a:pt x="54" y="173"/>
                  </a:cubicBezTo>
                  <a:cubicBezTo>
                    <a:pt x="55" y="174"/>
                    <a:pt x="55" y="175"/>
                    <a:pt x="56" y="176"/>
                  </a:cubicBezTo>
                  <a:cubicBezTo>
                    <a:pt x="56" y="176"/>
                    <a:pt x="56" y="176"/>
                    <a:pt x="56" y="176"/>
                  </a:cubicBezTo>
                  <a:cubicBezTo>
                    <a:pt x="58" y="178"/>
                    <a:pt x="60" y="180"/>
                    <a:pt x="62" y="182"/>
                  </a:cubicBezTo>
                  <a:cubicBezTo>
                    <a:pt x="62" y="182"/>
                    <a:pt x="63" y="182"/>
                    <a:pt x="63" y="183"/>
                  </a:cubicBezTo>
                  <a:cubicBezTo>
                    <a:pt x="64" y="184"/>
                    <a:pt x="65" y="185"/>
                    <a:pt x="66" y="185"/>
                  </a:cubicBezTo>
                  <a:cubicBezTo>
                    <a:pt x="66" y="186"/>
                    <a:pt x="67" y="186"/>
                    <a:pt x="67" y="186"/>
                  </a:cubicBezTo>
                  <a:cubicBezTo>
                    <a:pt x="67" y="187"/>
                    <a:pt x="68" y="188"/>
                    <a:pt x="69" y="188"/>
                  </a:cubicBezTo>
                  <a:cubicBezTo>
                    <a:pt x="73" y="192"/>
                    <a:pt x="76" y="195"/>
                    <a:pt x="80" y="198"/>
                  </a:cubicBezTo>
                  <a:cubicBezTo>
                    <a:pt x="80" y="198"/>
                    <a:pt x="80" y="198"/>
                    <a:pt x="81" y="199"/>
                  </a:cubicBezTo>
                  <a:cubicBezTo>
                    <a:pt x="82" y="200"/>
                    <a:pt x="83" y="201"/>
                    <a:pt x="85" y="202"/>
                  </a:cubicBezTo>
                  <a:cubicBezTo>
                    <a:pt x="85" y="202"/>
                    <a:pt x="85" y="202"/>
                    <a:pt x="86" y="202"/>
                  </a:cubicBezTo>
                  <a:cubicBezTo>
                    <a:pt x="87" y="204"/>
                    <a:pt x="89" y="205"/>
                    <a:pt x="90" y="206"/>
                  </a:cubicBezTo>
                  <a:cubicBezTo>
                    <a:pt x="90" y="206"/>
                    <a:pt x="90" y="206"/>
                    <a:pt x="90" y="206"/>
                  </a:cubicBezTo>
                  <a:cubicBezTo>
                    <a:pt x="94" y="208"/>
                    <a:pt x="97" y="210"/>
                    <a:pt x="98" y="211"/>
                  </a:cubicBezTo>
                  <a:cubicBezTo>
                    <a:pt x="102" y="213"/>
                    <a:pt x="105" y="215"/>
                    <a:pt x="108" y="217"/>
                  </a:cubicBezTo>
                  <a:cubicBezTo>
                    <a:pt x="108" y="217"/>
                    <a:pt x="108" y="217"/>
                    <a:pt x="109" y="218"/>
                  </a:cubicBezTo>
                  <a:cubicBezTo>
                    <a:pt x="110" y="218"/>
                    <a:pt x="110" y="218"/>
                    <a:pt x="111" y="219"/>
                  </a:cubicBezTo>
                  <a:cubicBezTo>
                    <a:pt x="112" y="219"/>
                    <a:pt x="112" y="219"/>
                    <a:pt x="112" y="219"/>
                  </a:cubicBezTo>
                  <a:cubicBezTo>
                    <a:pt x="113" y="220"/>
                    <a:pt x="114" y="221"/>
                    <a:pt x="115" y="221"/>
                  </a:cubicBezTo>
                  <a:cubicBezTo>
                    <a:pt x="116" y="221"/>
                    <a:pt x="116" y="221"/>
                    <a:pt x="116" y="221"/>
                  </a:cubicBezTo>
                  <a:cubicBezTo>
                    <a:pt x="117" y="222"/>
                    <a:pt x="118" y="222"/>
                    <a:pt x="119" y="223"/>
                  </a:cubicBezTo>
                  <a:cubicBezTo>
                    <a:pt x="119" y="223"/>
                    <a:pt x="119" y="223"/>
                    <a:pt x="120" y="223"/>
                  </a:cubicBezTo>
                  <a:cubicBezTo>
                    <a:pt x="120" y="224"/>
                    <a:pt x="121" y="224"/>
                    <a:pt x="122" y="224"/>
                  </a:cubicBezTo>
                  <a:cubicBezTo>
                    <a:pt x="122" y="225"/>
                    <a:pt x="123" y="225"/>
                    <a:pt x="123" y="225"/>
                  </a:cubicBezTo>
                  <a:cubicBezTo>
                    <a:pt x="124" y="225"/>
                    <a:pt x="124" y="226"/>
                    <a:pt x="125" y="226"/>
                  </a:cubicBezTo>
                  <a:cubicBezTo>
                    <a:pt x="129" y="228"/>
                    <a:pt x="134" y="230"/>
                    <a:pt x="137" y="231"/>
                  </a:cubicBezTo>
                  <a:cubicBezTo>
                    <a:pt x="140" y="232"/>
                    <a:pt x="145" y="234"/>
                    <a:pt x="148" y="235"/>
                  </a:cubicBezTo>
                  <a:cubicBezTo>
                    <a:pt x="148" y="235"/>
                    <a:pt x="149" y="235"/>
                    <a:pt x="149" y="235"/>
                  </a:cubicBezTo>
                  <a:cubicBezTo>
                    <a:pt x="153" y="236"/>
                    <a:pt x="156" y="237"/>
                    <a:pt x="161" y="239"/>
                  </a:cubicBezTo>
                  <a:cubicBezTo>
                    <a:pt x="162" y="239"/>
                    <a:pt x="162" y="239"/>
                    <a:pt x="163" y="239"/>
                  </a:cubicBezTo>
                  <a:cubicBezTo>
                    <a:pt x="163" y="239"/>
                    <a:pt x="163" y="239"/>
                    <a:pt x="164" y="239"/>
                  </a:cubicBezTo>
                  <a:cubicBezTo>
                    <a:pt x="164" y="239"/>
                    <a:pt x="165" y="240"/>
                    <a:pt x="166" y="240"/>
                  </a:cubicBezTo>
                  <a:cubicBezTo>
                    <a:pt x="166" y="240"/>
                    <a:pt x="166" y="240"/>
                    <a:pt x="167" y="240"/>
                  </a:cubicBezTo>
                  <a:cubicBezTo>
                    <a:pt x="169" y="240"/>
                    <a:pt x="170" y="241"/>
                    <a:pt x="172" y="241"/>
                  </a:cubicBezTo>
                  <a:cubicBezTo>
                    <a:pt x="175" y="242"/>
                    <a:pt x="177" y="242"/>
                    <a:pt x="180" y="243"/>
                  </a:cubicBezTo>
                  <a:cubicBezTo>
                    <a:pt x="180" y="243"/>
                    <a:pt x="181" y="243"/>
                    <a:pt x="182" y="243"/>
                  </a:cubicBezTo>
                  <a:cubicBezTo>
                    <a:pt x="182" y="243"/>
                    <a:pt x="182" y="243"/>
                    <a:pt x="182" y="243"/>
                  </a:cubicBezTo>
                  <a:cubicBezTo>
                    <a:pt x="186" y="244"/>
                    <a:pt x="190" y="244"/>
                    <a:pt x="190" y="244"/>
                  </a:cubicBezTo>
                  <a:cubicBezTo>
                    <a:pt x="190" y="244"/>
                    <a:pt x="190" y="244"/>
                    <a:pt x="191" y="244"/>
                  </a:cubicBezTo>
                  <a:cubicBezTo>
                    <a:pt x="193" y="244"/>
                    <a:pt x="196" y="245"/>
                    <a:pt x="197" y="245"/>
                  </a:cubicBezTo>
                  <a:cubicBezTo>
                    <a:pt x="198" y="245"/>
                    <a:pt x="199" y="245"/>
                    <a:pt x="200" y="245"/>
                  </a:cubicBezTo>
                  <a:cubicBezTo>
                    <a:pt x="201" y="245"/>
                    <a:pt x="203" y="245"/>
                    <a:pt x="203" y="245"/>
                  </a:cubicBezTo>
                  <a:cubicBezTo>
                    <a:pt x="213" y="245"/>
                    <a:pt x="216" y="245"/>
                    <a:pt x="222" y="245"/>
                  </a:cubicBezTo>
                  <a:cubicBezTo>
                    <a:pt x="222" y="245"/>
                    <a:pt x="222" y="245"/>
                    <a:pt x="222" y="245"/>
                  </a:cubicBezTo>
                  <a:cubicBezTo>
                    <a:pt x="222" y="245"/>
                    <a:pt x="229" y="245"/>
                    <a:pt x="239" y="244"/>
                  </a:cubicBezTo>
                  <a:cubicBezTo>
                    <a:pt x="239" y="244"/>
                    <a:pt x="239" y="244"/>
                    <a:pt x="239" y="244"/>
                  </a:cubicBezTo>
                  <a:cubicBezTo>
                    <a:pt x="241" y="244"/>
                    <a:pt x="243" y="243"/>
                    <a:pt x="245" y="24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2587" name="Google Shape;2587;p113"/>
            <p:cNvCxnSpPr/>
            <p:nvPr/>
          </p:nvCxnSpPr>
          <p:spPr>
            <a:xfrm>
              <a:off x="4647832" y="4645229"/>
              <a:ext cx="0" cy="0"/>
            </a:xfrm>
            <a:prstGeom prst="straightConnector1">
              <a:avLst/>
            </a:prstGeom>
            <a:noFill/>
            <a:ln>
              <a:noFill/>
            </a:ln>
          </p:spPr>
        </p:cxnSp>
        <p:cxnSp>
          <p:nvCxnSpPr>
            <p:cNvPr id="2588" name="Google Shape;2588;p113"/>
            <p:cNvCxnSpPr/>
            <p:nvPr/>
          </p:nvCxnSpPr>
          <p:spPr>
            <a:xfrm>
              <a:off x="4647832" y="4645229"/>
              <a:ext cx="0" cy="0"/>
            </a:xfrm>
            <a:prstGeom prst="straightConnector1">
              <a:avLst/>
            </a:prstGeom>
            <a:noFill/>
            <a:ln>
              <a:noFill/>
            </a:ln>
          </p:spPr>
        </p:cxnSp>
        <p:sp>
          <p:nvSpPr>
            <p:cNvPr id="2589" name="Google Shape;2589;p113"/>
            <p:cNvSpPr/>
            <p:nvPr/>
          </p:nvSpPr>
          <p:spPr>
            <a:xfrm>
              <a:off x="3130769" y="3001082"/>
              <a:ext cx="1875641" cy="2121231"/>
            </a:xfrm>
            <a:custGeom>
              <a:rect b="b" l="l" r="r" t="t"/>
              <a:pathLst>
                <a:path extrusionOk="0" h="348" w="344">
                  <a:moveTo>
                    <a:pt x="223" y="254"/>
                  </a:moveTo>
                  <a:cubicBezTo>
                    <a:pt x="138" y="190"/>
                    <a:pt x="56" y="90"/>
                    <a:pt x="40" y="33"/>
                  </a:cubicBezTo>
                  <a:cubicBezTo>
                    <a:pt x="37" y="22"/>
                    <a:pt x="37" y="13"/>
                    <a:pt x="39" y="6"/>
                  </a:cubicBezTo>
                  <a:cubicBezTo>
                    <a:pt x="40" y="4"/>
                    <a:pt x="41" y="2"/>
                    <a:pt x="43" y="0"/>
                  </a:cubicBezTo>
                  <a:cubicBezTo>
                    <a:pt x="41" y="1"/>
                    <a:pt x="40" y="3"/>
                    <a:pt x="39" y="5"/>
                  </a:cubicBezTo>
                  <a:cubicBezTo>
                    <a:pt x="38" y="5"/>
                    <a:pt x="38" y="6"/>
                    <a:pt x="37" y="6"/>
                  </a:cubicBezTo>
                  <a:cubicBezTo>
                    <a:pt x="36" y="8"/>
                    <a:pt x="35" y="9"/>
                    <a:pt x="34" y="11"/>
                  </a:cubicBezTo>
                  <a:cubicBezTo>
                    <a:pt x="34" y="11"/>
                    <a:pt x="33" y="11"/>
                    <a:pt x="33" y="12"/>
                  </a:cubicBezTo>
                  <a:cubicBezTo>
                    <a:pt x="32" y="13"/>
                    <a:pt x="31" y="15"/>
                    <a:pt x="30" y="17"/>
                  </a:cubicBezTo>
                  <a:cubicBezTo>
                    <a:pt x="29" y="17"/>
                    <a:pt x="29" y="17"/>
                    <a:pt x="29" y="18"/>
                  </a:cubicBezTo>
                  <a:cubicBezTo>
                    <a:pt x="28" y="19"/>
                    <a:pt x="27" y="20"/>
                    <a:pt x="26" y="22"/>
                  </a:cubicBezTo>
                  <a:cubicBezTo>
                    <a:pt x="26" y="22"/>
                    <a:pt x="26" y="23"/>
                    <a:pt x="25" y="23"/>
                  </a:cubicBezTo>
                  <a:cubicBezTo>
                    <a:pt x="25" y="24"/>
                    <a:pt x="24" y="25"/>
                    <a:pt x="23" y="26"/>
                  </a:cubicBezTo>
                  <a:cubicBezTo>
                    <a:pt x="23" y="27"/>
                    <a:pt x="22" y="28"/>
                    <a:pt x="22" y="28"/>
                  </a:cubicBezTo>
                  <a:cubicBezTo>
                    <a:pt x="21" y="29"/>
                    <a:pt x="21" y="30"/>
                    <a:pt x="20" y="31"/>
                  </a:cubicBezTo>
                  <a:cubicBezTo>
                    <a:pt x="20" y="32"/>
                    <a:pt x="19" y="33"/>
                    <a:pt x="19" y="33"/>
                  </a:cubicBezTo>
                  <a:cubicBezTo>
                    <a:pt x="19" y="34"/>
                    <a:pt x="18" y="34"/>
                    <a:pt x="18" y="35"/>
                  </a:cubicBezTo>
                  <a:cubicBezTo>
                    <a:pt x="17" y="36"/>
                    <a:pt x="17" y="38"/>
                    <a:pt x="16" y="39"/>
                  </a:cubicBezTo>
                  <a:cubicBezTo>
                    <a:pt x="16" y="39"/>
                    <a:pt x="16" y="39"/>
                    <a:pt x="16" y="40"/>
                  </a:cubicBezTo>
                  <a:cubicBezTo>
                    <a:pt x="15" y="41"/>
                    <a:pt x="14" y="43"/>
                    <a:pt x="13" y="44"/>
                  </a:cubicBezTo>
                  <a:cubicBezTo>
                    <a:pt x="13" y="45"/>
                    <a:pt x="13" y="45"/>
                    <a:pt x="13" y="45"/>
                  </a:cubicBezTo>
                  <a:cubicBezTo>
                    <a:pt x="12" y="47"/>
                    <a:pt x="11" y="49"/>
                    <a:pt x="10" y="51"/>
                  </a:cubicBezTo>
                  <a:cubicBezTo>
                    <a:pt x="10" y="51"/>
                    <a:pt x="10" y="51"/>
                    <a:pt x="10" y="51"/>
                  </a:cubicBezTo>
                  <a:cubicBezTo>
                    <a:pt x="9" y="53"/>
                    <a:pt x="8" y="55"/>
                    <a:pt x="8" y="57"/>
                  </a:cubicBezTo>
                  <a:cubicBezTo>
                    <a:pt x="7" y="57"/>
                    <a:pt x="7" y="57"/>
                    <a:pt x="7" y="58"/>
                  </a:cubicBezTo>
                  <a:cubicBezTo>
                    <a:pt x="6" y="59"/>
                    <a:pt x="6" y="61"/>
                    <a:pt x="5" y="63"/>
                  </a:cubicBezTo>
                  <a:cubicBezTo>
                    <a:pt x="5" y="63"/>
                    <a:pt x="5" y="64"/>
                    <a:pt x="4" y="65"/>
                  </a:cubicBezTo>
                  <a:cubicBezTo>
                    <a:pt x="3" y="67"/>
                    <a:pt x="3" y="69"/>
                    <a:pt x="2" y="71"/>
                  </a:cubicBezTo>
                  <a:cubicBezTo>
                    <a:pt x="0" y="76"/>
                    <a:pt x="1" y="85"/>
                    <a:pt x="3" y="95"/>
                  </a:cubicBezTo>
                  <a:cubicBezTo>
                    <a:pt x="18" y="147"/>
                    <a:pt x="92" y="237"/>
                    <a:pt x="169" y="296"/>
                  </a:cubicBezTo>
                  <a:cubicBezTo>
                    <a:pt x="217" y="332"/>
                    <a:pt x="255" y="348"/>
                    <a:pt x="273" y="342"/>
                  </a:cubicBezTo>
                  <a:cubicBezTo>
                    <a:pt x="275" y="342"/>
                    <a:pt x="276" y="341"/>
                    <a:pt x="279" y="340"/>
                  </a:cubicBezTo>
                  <a:cubicBezTo>
                    <a:pt x="279" y="340"/>
                    <a:pt x="280" y="340"/>
                    <a:pt x="281" y="339"/>
                  </a:cubicBezTo>
                  <a:cubicBezTo>
                    <a:pt x="282" y="339"/>
                    <a:pt x="284" y="338"/>
                    <a:pt x="286" y="337"/>
                  </a:cubicBezTo>
                  <a:cubicBezTo>
                    <a:pt x="286" y="337"/>
                    <a:pt x="287" y="337"/>
                    <a:pt x="287" y="337"/>
                  </a:cubicBezTo>
                  <a:cubicBezTo>
                    <a:pt x="289" y="336"/>
                    <a:pt x="291" y="335"/>
                    <a:pt x="293" y="334"/>
                  </a:cubicBezTo>
                  <a:cubicBezTo>
                    <a:pt x="293" y="334"/>
                    <a:pt x="293" y="334"/>
                    <a:pt x="293" y="334"/>
                  </a:cubicBezTo>
                  <a:cubicBezTo>
                    <a:pt x="295" y="334"/>
                    <a:pt x="297" y="333"/>
                    <a:pt x="299" y="332"/>
                  </a:cubicBezTo>
                  <a:cubicBezTo>
                    <a:pt x="299" y="332"/>
                    <a:pt x="299" y="332"/>
                    <a:pt x="299" y="331"/>
                  </a:cubicBezTo>
                  <a:cubicBezTo>
                    <a:pt x="301" y="331"/>
                    <a:pt x="302" y="330"/>
                    <a:pt x="304" y="329"/>
                  </a:cubicBezTo>
                  <a:cubicBezTo>
                    <a:pt x="304" y="329"/>
                    <a:pt x="305" y="329"/>
                    <a:pt x="305" y="329"/>
                  </a:cubicBezTo>
                  <a:cubicBezTo>
                    <a:pt x="306" y="328"/>
                    <a:pt x="307" y="327"/>
                    <a:pt x="309" y="327"/>
                  </a:cubicBezTo>
                  <a:cubicBezTo>
                    <a:pt x="309" y="326"/>
                    <a:pt x="310" y="326"/>
                    <a:pt x="310" y="326"/>
                  </a:cubicBezTo>
                  <a:cubicBezTo>
                    <a:pt x="311" y="325"/>
                    <a:pt x="312" y="325"/>
                    <a:pt x="313" y="324"/>
                  </a:cubicBezTo>
                  <a:cubicBezTo>
                    <a:pt x="314" y="324"/>
                    <a:pt x="315" y="323"/>
                    <a:pt x="315" y="323"/>
                  </a:cubicBezTo>
                  <a:cubicBezTo>
                    <a:pt x="316" y="322"/>
                    <a:pt x="317" y="322"/>
                    <a:pt x="317" y="322"/>
                  </a:cubicBezTo>
                  <a:cubicBezTo>
                    <a:pt x="318" y="321"/>
                    <a:pt x="319" y="320"/>
                    <a:pt x="321" y="319"/>
                  </a:cubicBezTo>
                  <a:cubicBezTo>
                    <a:pt x="321" y="319"/>
                    <a:pt x="322" y="319"/>
                    <a:pt x="322" y="318"/>
                  </a:cubicBezTo>
                  <a:cubicBezTo>
                    <a:pt x="323" y="318"/>
                    <a:pt x="325" y="317"/>
                    <a:pt x="326" y="316"/>
                  </a:cubicBezTo>
                  <a:cubicBezTo>
                    <a:pt x="326" y="316"/>
                    <a:pt x="327" y="315"/>
                    <a:pt x="327" y="315"/>
                  </a:cubicBezTo>
                  <a:cubicBezTo>
                    <a:pt x="329" y="314"/>
                    <a:pt x="330" y="313"/>
                    <a:pt x="332" y="312"/>
                  </a:cubicBezTo>
                  <a:cubicBezTo>
                    <a:pt x="332" y="311"/>
                    <a:pt x="333" y="311"/>
                    <a:pt x="333" y="311"/>
                  </a:cubicBezTo>
                  <a:cubicBezTo>
                    <a:pt x="335" y="310"/>
                    <a:pt x="336" y="308"/>
                    <a:pt x="337" y="308"/>
                  </a:cubicBezTo>
                  <a:cubicBezTo>
                    <a:pt x="338" y="307"/>
                    <a:pt x="339" y="307"/>
                    <a:pt x="339" y="306"/>
                  </a:cubicBezTo>
                  <a:cubicBezTo>
                    <a:pt x="341" y="305"/>
                    <a:pt x="343" y="303"/>
                    <a:pt x="344" y="302"/>
                  </a:cubicBezTo>
                  <a:cubicBezTo>
                    <a:pt x="342" y="304"/>
                    <a:pt x="340" y="305"/>
                    <a:pt x="338" y="306"/>
                  </a:cubicBezTo>
                  <a:cubicBezTo>
                    <a:pt x="318" y="312"/>
                    <a:pt x="276" y="295"/>
                    <a:pt x="223" y="25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590" name="Google Shape;2590;p113"/>
            <p:cNvSpPr/>
            <p:nvPr/>
          </p:nvSpPr>
          <p:spPr>
            <a:xfrm>
              <a:off x="3229609" y="2336755"/>
              <a:ext cx="1907821" cy="2187921"/>
            </a:xfrm>
            <a:custGeom>
              <a:rect b="b" l="l" r="r" t="t"/>
              <a:pathLst>
                <a:path extrusionOk="0" h="359" w="350">
                  <a:moveTo>
                    <a:pt x="310" y="342"/>
                  </a:moveTo>
                  <a:cubicBezTo>
                    <a:pt x="336" y="312"/>
                    <a:pt x="346" y="283"/>
                    <a:pt x="350" y="272"/>
                  </a:cubicBezTo>
                  <a:cubicBezTo>
                    <a:pt x="342" y="296"/>
                    <a:pt x="297" y="283"/>
                    <a:pt x="235" y="236"/>
                  </a:cubicBezTo>
                  <a:cubicBezTo>
                    <a:pt x="158" y="177"/>
                    <a:pt x="84" y="87"/>
                    <a:pt x="70" y="35"/>
                  </a:cubicBezTo>
                  <a:cubicBezTo>
                    <a:pt x="65" y="15"/>
                    <a:pt x="68" y="4"/>
                    <a:pt x="79" y="0"/>
                  </a:cubicBezTo>
                  <a:cubicBezTo>
                    <a:pt x="41" y="13"/>
                    <a:pt x="17" y="33"/>
                    <a:pt x="8" y="40"/>
                  </a:cubicBezTo>
                  <a:cubicBezTo>
                    <a:pt x="1" y="46"/>
                    <a:pt x="0" y="58"/>
                    <a:pt x="4" y="75"/>
                  </a:cubicBezTo>
                  <a:cubicBezTo>
                    <a:pt x="20" y="133"/>
                    <a:pt x="102" y="232"/>
                    <a:pt x="187" y="296"/>
                  </a:cubicBezTo>
                  <a:cubicBezTo>
                    <a:pt x="249" y="344"/>
                    <a:pt x="295" y="359"/>
                    <a:pt x="310" y="342"/>
                  </a:cubicBezTo>
                  <a:close/>
                </a:path>
              </a:pathLst>
            </a:cu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2591" name="Google Shape;2591;p113"/>
            <p:cNvSpPr/>
            <p:nvPr/>
          </p:nvSpPr>
          <p:spPr>
            <a:xfrm>
              <a:off x="4020320" y="2508607"/>
              <a:ext cx="1427419" cy="1649277"/>
            </a:xfrm>
            <a:custGeom>
              <a:rect b="b" l="l" r="r" t="t"/>
              <a:pathLst>
                <a:path extrusionOk="0" h="271" w="262">
                  <a:moveTo>
                    <a:pt x="259" y="245"/>
                  </a:moveTo>
                  <a:cubicBezTo>
                    <a:pt x="261" y="232"/>
                    <a:pt x="262" y="217"/>
                    <a:pt x="261" y="200"/>
                  </a:cubicBezTo>
                  <a:cubicBezTo>
                    <a:pt x="261" y="194"/>
                    <a:pt x="260" y="186"/>
                    <a:pt x="259" y="180"/>
                  </a:cubicBezTo>
                  <a:cubicBezTo>
                    <a:pt x="258" y="176"/>
                    <a:pt x="257" y="171"/>
                    <a:pt x="256" y="167"/>
                  </a:cubicBezTo>
                  <a:cubicBezTo>
                    <a:pt x="256" y="164"/>
                    <a:pt x="255" y="160"/>
                    <a:pt x="254" y="157"/>
                  </a:cubicBezTo>
                  <a:cubicBezTo>
                    <a:pt x="251" y="145"/>
                    <a:pt x="247" y="136"/>
                    <a:pt x="242" y="124"/>
                  </a:cubicBezTo>
                  <a:cubicBezTo>
                    <a:pt x="237" y="113"/>
                    <a:pt x="230" y="102"/>
                    <a:pt x="226" y="96"/>
                  </a:cubicBezTo>
                  <a:cubicBezTo>
                    <a:pt x="222" y="90"/>
                    <a:pt x="216" y="80"/>
                    <a:pt x="203" y="67"/>
                  </a:cubicBezTo>
                  <a:cubicBezTo>
                    <a:pt x="196" y="59"/>
                    <a:pt x="187" y="51"/>
                    <a:pt x="178" y="44"/>
                  </a:cubicBezTo>
                  <a:cubicBezTo>
                    <a:pt x="162" y="32"/>
                    <a:pt x="136" y="16"/>
                    <a:pt x="102" y="7"/>
                  </a:cubicBezTo>
                  <a:cubicBezTo>
                    <a:pt x="97" y="6"/>
                    <a:pt x="81" y="2"/>
                    <a:pt x="60" y="0"/>
                  </a:cubicBezTo>
                  <a:cubicBezTo>
                    <a:pt x="57" y="0"/>
                    <a:pt x="49" y="0"/>
                    <a:pt x="39" y="0"/>
                  </a:cubicBezTo>
                  <a:cubicBezTo>
                    <a:pt x="35" y="0"/>
                    <a:pt x="31" y="1"/>
                    <a:pt x="28" y="1"/>
                  </a:cubicBezTo>
                  <a:cubicBezTo>
                    <a:pt x="24" y="1"/>
                    <a:pt x="20" y="2"/>
                    <a:pt x="17" y="2"/>
                  </a:cubicBezTo>
                  <a:cubicBezTo>
                    <a:pt x="5" y="4"/>
                    <a:pt x="0" y="15"/>
                    <a:pt x="5" y="34"/>
                  </a:cubicBezTo>
                  <a:cubicBezTo>
                    <a:pt x="18" y="82"/>
                    <a:pt x="85" y="163"/>
                    <a:pt x="155" y="216"/>
                  </a:cubicBezTo>
                  <a:cubicBezTo>
                    <a:pt x="214" y="261"/>
                    <a:pt x="256" y="271"/>
                    <a:pt x="259" y="24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592" name="Google Shape;2592;p113"/>
          <p:cNvGrpSpPr/>
          <p:nvPr/>
        </p:nvGrpSpPr>
        <p:grpSpPr>
          <a:xfrm>
            <a:off x="6800989" y="2129014"/>
            <a:ext cx="1369906" cy="416667"/>
            <a:chOff x="7528087" y="2680840"/>
            <a:chExt cx="2803259" cy="316190"/>
          </a:xfrm>
        </p:grpSpPr>
        <p:cxnSp>
          <p:nvCxnSpPr>
            <p:cNvPr id="2593" name="Google Shape;2593;p113"/>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2594" name="Google Shape;2594;p113"/>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2595" name="Google Shape;2595;p113"/>
          <p:cNvGrpSpPr/>
          <p:nvPr/>
        </p:nvGrpSpPr>
        <p:grpSpPr>
          <a:xfrm flipH="1" rot="10800000">
            <a:off x="3897154" y="5198268"/>
            <a:ext cx="1343530" cy="416648"/>
            <a:chOff x="1582038" y="2697524"/>
            <a:chExt cx="2577213" cy="316190"/>
          </a:xfrm>
        </p:grpSpPr>
        <p:cxnSp>
          <p:nvCxnSpPr>
            <p:cNvPr id="2596" name="Google Shape;2596;p113"/>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2597" name="Google Shape;2597;p113"/>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cxnSp>
        <p:nvCxnSpPr>
          <p:cNvPr id="2598" name="Google Shape;2598;p113"/>
          <p:cNvCxnSpPr/>
          <p:nvPr/>
        </p:nvCxnSpPr>
        <p:spPr>
          <a:xfrm rot="10800000">
            <a:off x="3494169" y="3804046"/>
            <a:ext cx="1083936" cy="0"/>
          </a:xfrm>
          <a:prstGeom prst="straightConnector1">
            <a:avLst/>
          </a:prstGeom>
          <a:noFill/>
          <a:ln cap="flat" cmpd="sng" w="9525">
            <a:solidFill>
              <a:srgbClr val="D8D8D8"/>
            </a:solidFill>
            <a:prstDash val="solid"/>
            <a:miter lim="800000"/>
            <a:headEnd len="sm" w="sm" type="none"/>
            <a:tailEnd len="med" w="med" type="oval"/>
          </a:ln>
        </p:spPr>
      </p:cxnSp>
      <p:cxnSp>
        <p:nvCxnSpPr>
          <p:cNvPr id="2599" name="Google Shape;2599;p113"/>
          <p:cNvCxnSpPr/>
          <p:nvPr/>
        </p:nvCxnSpPr>
        <p:spPr>
          <a:xfrm>
            <a:off x="7044337" y="3804046"/>
            <a:ext cx="1126558" cy="0"/>
          </a:xfrm>
          <a:prstGeom prst="straightConnector1">
            <a:avLst/>
          </a:prstGeom>
          <a:noFill/>
          <a:ln cap="flat" cmpd="sng" w="9525">
            <a:solidFill>
              <a:srgbClr val="D8D8D8"/>
            </a:solidFill>
            <a:prstDash val="solid"/>
            <a:miter lim="800000"/>
            <a:headEnd len="sm" w="sm" type="none"/>
            <a:tailEnd len="med" w="med" type="oval"/>
          </a:ln>
        </p:spPr>
      </p:cxnSp>
      <p:grpSp>
        <p:nvGrpSpPr>
          <p:cNvPr id="2600" name="Google Shape;2600;p113"/>
          <p:cNvGrpSpPr/>
          <p:nvPr/>
        </p:nvGrpSpPr>
        <p:grpSpPr>
          <a:xfrm>
            <a:off x="1198366" y="3316261"/>
            <a:ext cx="2079818" cy="975569"/>
            <a:chOff x="1250714" y="3185240"/>
            <a:chExt cx="2079818" cy="975569"/>
          </a:xfrm>
        </p:grpSpPr>
        <p:sp>
          <p:nvSpPr>
            <p:cNvPr id="2601" name="Google Shape;2601;p113"/>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02" name="Google Shape;2602;p11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03" name="Google Shape;2603;p113"/>
          <p:cNvGrpSpPr/>
          <p:nvPr/>
        </p:nvGrpSpPr>
        <p:grpSpPr>
          <a:xfrm>
            <a:off x="8341625" y="1706788"/>
            <a:ext cx="2129979" cy="968178"/>
            <a:chOff x="1200553" y="3192631"/>
            <a:chExt cx="2129979" cy="968178"/>
          </a:xfrm>
        </p:grpSpPr>
        <p:sp>
          <p:nvSpPr>
            <p:cNvPr id="2604" name="Google Shape;2604;p11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05" name="Google Shape;2605;p11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06" name="Google Shape;2606;p113"/>
          <p:cNvGrpSpPr/>
          <p:nvPr/>
        </p:nvGrpSpPr>
        <p:grpSpPr>
          <a:xfrm>
            <a:off x="1665722" y="5226918"/>
            <a:ext cx="2079818" cy="975569"/>
            <a:chOff x="1250714" y="3185240"/>
            <a:chExt cx="2079818" cy="975569"/>
          </a:xfrm>
        </p:grpSpPr>
        <p:sp>
          <p:nvSpPr>
            <p:cNvPr id="2607" name="Google Shape;2607;p113"/>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08" name="Google Shape;2608;p11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09" name="Google Shape;2609;p113"/>
          <p:cNvGrpSpPr/>
          <p:nvPr/>
        </p:nvGrpSpPr>
        <p:grpSpPr>
          <a:xfrm>
            <a:off x="8391786" y="3358875"/>
            <a:ext cx="2129979" cy="968178"/>
            <a:chOff x="1200553" y="3192631"/>
            <a:chExt cx="2129979" cy="968178"/>
          </a:xfrm>
        </p:grpSpPr>
        <p:sp>
          <p:nvSpPr>
            <p:cNvPr id="2610" name="Google Shape;2610;p11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11" name="Google Shape;2611;p11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615" name="Shape 2615"/>
        <p:cNvGrpSpPr/>
        <p:nvPr/>
      </p:nvGrpSpPr>
      <p:grpSpPr>
        <a:xfrm>
          <a:off x="0" y="0"/>
          <a:ext cx="0" cy="0"/>
          <a:chOff x="0" y="0"/>
          <a:chExt cx="0" cy="0"/>
        </a:xfrm>
      </p:grpSpPr>
      <p:sp>
        <p:nvSpPr>
          <p:cNvPr id="2616" name="Google Shape;2616;p11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617" name="Google Shape;2617;p11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618" name="Google Shape;2618;p11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619" name="Google Shape;2619;p114"/>
          <p:cNvGrpSpPr/>
          <p:nvPr/>
        </p:nvGrpSpPr>
        <p:grpSpPr>
          <a:xfrm>
            <a:off x="5023121" y="2102116"/>
            <a:ext cx="2401699" cy="4620053"/>
            <a:chOff x="4985270" y="1860068"/>
            <a:chExt cx="2401699" cy="4620053"/>
          </a:xfrm>
        </p:grpSpPr>
        <p:sp>
          <p:nvSpPr>
            <p:cNvPr id="2620" name="Google Shape;2620;p114"/>
            <p:cNvSpPr/>
            <p:nvPr/>
          </p:nvSpPr>
          <p:spPr>
            <a:xfrm>
              <a:off x="4985271" y="1909281"/>
              <a:ext cx="1117534" cy="4511009"/>
            </a:xfrm>
            <a:custGeom>
              <a:rect b="b" l="l" r="r" t="t"/>
              <a:pathLst>
                <a:path extrusionOk="0" h="2157" w="537">
                  <a:moveTo>
                    <a:pt x="496" y="995"/>
                  </a:moveTo>
                  <a:cubicBezTo>
                    <a:pt x="516" y="986"/>
                    <a:pt x="518" y="982"/>
                    <a:pt x="509" y="949"/>
                  </a:cubicBezTo>
                  <a:cubicBezTo>
                    <a:pt x="498" y="915"/>
                    <a:pt x="483" y="835"/>
                    <a:pt x="483" y="835"/>
                  </a:cubicBezTo>
                  <a:cubicBezTo>
                    <a:pt x="483" y="835"/>
                    <a:pt x="481" y="824"/>
                    <a:pt x="470" y="789"/>
                  </a:cubicBezTo>
                  <a:cubicBezTo>
                    <a:pt x="457" y="755"/>
                    <a:pt x="457" y="722"/>
                    <a:pt x="457" y="722"/>
                  </a:cubicBezTo>
                  <a:cubicBezTo>
                    <a:pt x="457" y="722"/>
                    <a:pt x="479" y="703"/>
                    <a:pt x="481" y="681"/>
                  </a:cubicBezTo>
                  <a:cubicBezTo>
                    <a:pt x="482" y="663"/>
                    <a:pt x="503" y="592"/>
                    <a:pt x="516" y="544"/>
                  </a:cubicBezTo>
                  <a:cubicBezTo>
                    <a:pt x="520" y="526"/>
                    <a:pt x="523" y="511"/>
                    <a:pt x="524" y="504"/>
                  </a:cubicBezTo>
                  <a:cubicBezTo>
                    <a:pt x="526" y="478"/>
                    <a:pt x="537" y="398"/>
                    <a:pt x="528" y="370"/>
                  </a:cubicBezTo>
                  <a:cubicBezTo>
                    <a:pt x="518" y="341"/>
                    <a:pt x="462" y="350"/>
                    <a:pt x="462" y="350"/>
                  </a:cubicBezTo>
                  <a:cubicBezTo>
                    <a:pt x="462" y="350"/>
                    <a:pt x="449" y="320"/>
                    <a:pt x="423" y="313"/>
                  </a:cubicBezTo>
                  <a:cubicBezTo>
                    <a:pt x="395" y="305"/>
                    <a:pt x="429" y="270"/>
                    <a:pt x="399" y="251"/>
                  </a:cubicBezTo>
                  <a:cubicBezTo>
                    <a:pt x="380" y="238"/>
                    <a:pt x="386" y="171"/>
                    <a:pt x="378" y="145"/>
                  </a:cubicBezTo>
                  <a:cubicBezTo>
                    <a:pt x="373" y="119"/>
                    <a:pt x="356" y="65"/>
                    <a:pt x="339" y="43"/>
                  </a:cubicBezTo>
                  <a:cubicBezTo>
                    <a:pt x="320" y="19"/>
                    <a:pt x="285" y="32"/>
                    <a:pt x="285" y="32"/>
                  </a:cubicBezTo>
                  <a:cubicBezTo>
                    <a:pt x="202" y="0"/>
                    <a:pt x="161" y="69"/>
                    <a:pt x="154" y="106"/>
                  </a:cubicBezTo>
                  <a:cubicBezTo>
                    <a:pt x="148" y="143"/>
                    <a:pt x="167" y="212"/>
                    <a:pt x="144" y="261"/>
                  </a:cubicBezTo>
                  <a:cubicBezTo>
                    <a:pt x="124" y="307"/>
                    <a:pt x="171" y="324"/>
                    <a:pt x="143" y="352"/>
                  </a:cubicBezTo>
                  <a:cubicBezTo>
                    <a:pt x="113" y="378"/>
                    <a:pt x="139" y="387"/>
                    <a:pt x="111" y="400"/>
                  </a:cubicBezTo>
                  <a:cubicBezTo>
                    <a:pt x="85" y="411"/>
                    <a:pt x="75" y="417"/>
                    <a:pt x="75" y="441"/>
                  </a:cubicBezTo>
                  <a:cubicBezTo>
                    <a:pt x="75" y="459"/>
                    <a:pt x="62" y="501"/>
                    <a:pt x="51" y="544"/>
                  </a:cubicBezTo>
                  <a:cubicBezTo>
                    <a:pt x="48" y="557"/>
                    <a:pt x="44" y="571"/>
                    <a:pt x="42" y="584"/>
                  </a:cubicBezTo>
                  <a:cubicBezTo>
                    <a:pt x="28" y="640"/>
                    <a:pt x="15" y="660"/>
                    <a:pt x="8" y="681"/>
                  </a:cubicBezTo>
                  <a:cubicBezTo>
                    <a:pt x="0" y="703"/>
                    <a:pt x="4" y="711"/>
                    <a:pt x="8" y="722"/>
                  </a:cubicBezTo>
                  <a:cubicBezTo>
                    <a:pt x="12" y="731"/>
                    <a:pt x="14" y="733"/>
                    <a:pt x="14" y="766"/>
                  </a:cubicBezTo>
                  <a:cubicBezTo>
                    <a:pt x="14" y="802"/>
                    <a:pt x="72" y="807"/>
                    <a:pt x="72" y="807"/>
                  </a:cubicBezTo>
                  <a:cubicBezTo>
                    <a:pt x="72" y="807"/>
                    <a:pt x="75" y="839"/>
                    <a:pt x="75" y="869"/>
                  </a:cubicBezTo>
                  <a:cubicBezTo>
                    <a:pt x="75" y="896"/>
                    <a:pt x="57" y="978"/>
                    <a:pt x="53" y="1001"/>
                  </a:cubicBezTo>
                  <a:cubicBezTo>
                    <a:pt x="49" y="1023"/>
                    <a:pt x="66" y="1015"/>
                    <a:pt x="66" y="1015"/>
                  </a:cubicBezTo>
                  <a:cubicBezTo>
                    <a:pt x="66" y="1015"/>
                    <a:pt x="66" y="1040"/>
                    <a:pt x="62" y="1075"/>
                  </a:cubicBezTo>
                  <a:cubicBezTo>
                    <a:pt x="62" y="1078"/>
                    <a:pt x="61" y="1083"/>
                    <a:pt x="61" y="1090"/>
                  </a:cubicBezTo>
                  <a:cubicBezTo>
                    <a:pt x="56" y="1152"/>
                    <a:pt x="51" y="1352"/>
                    <a:pt x="51" y="1412"/>
                  </a:cubicBezTo>
                  <a:cubicBezTo>
                    <a:pt x="51" y="1477"/>
                    <a:pt x="43" y="1566"/>
                    <a:pt x="51" y="1566"/>
                  </a:cubicBezTo>
                  <a:cubicBezTo>
                    <a:pt x="60" y="1566"/>
                    <a:pt x="88" y="1568"/>
                    <a:pt x="88" y="1568"/>
                  </a:cubicBezTo>
                  <a:cubicBezTo>
                    <a:pt x="88" y="1568"/>
                    <a:pt x="86" y="1596"/>
                    <a:pt x="86" y="1635"/>
                  </a:cubicBezTo>
                  <a:cubicBezTo>
                    <a:pt x="86" y="1644"/>
                    <a:pt x="86" y="1654"/>
                    <a:pt x="86" y="1664"/>
                  </a:cubicBezTo>
                  <a:cubicBezTo>
                    <a:pt x="88" y="1716"/>
                    <a:pt x="131" y="1886"/>
                    <a:pt x="141" y="1927"/>
                  </a:cubicBezTo>
                  <a:cubicBezTo>
                    <a:pt x="148" y="1969"/>
                    <a:pt x="146" y="2007"/>
                    <a:pt x="131" y="2029"/>
                  </a:cubicBezTo>
                  <a:cubicBezTo>
                    <a:pt x="118" y="2051"/>
                    <a:pt x="107" y="2079"/>
                    <a:pt x="83" y="2096"/>
                  </a:cubicBezTo>
                  <a:cubicBezTo>
                    <a:pt x="58" y="2114"/>
                    <a:pt x="49" y="2122"/>
                    <a:pt x="53" y="2139"/>
                  </a:cubicBezTo>
                  <a:cubicBezTo>
                    <a:pt x="57" y="2153"/>
                    <a:pt x="86" y="2150"/>
                    <a:pt x="131" y="2148"/>
                  </a:cubicBezTo>
                  <a:cubicBezTo>
                    <a:pt x="176" y="2146"/>
                    <a:pt x="171" y="2118"/>
                    <a:pt x="176" y="2105"/>
                  </a:cubicBezTo>
                  <a:cubicBezTo>
                    <a:pt x="182" y="2092"/>
                    <a:pt x="202" y="2059"/>
                    <a:pt x="202" y="2059"/>
                  </a:cubicBezTo>
                  <a:cubicBezTo>
                    <a:pt x="202" y="2059"/>
                    <a:pt x="208" y="2064"/>
                    <a:pt x="208" y="2079"/>
                  </a:cubicBezTo>
                  <a:cubicBezTo>
                    <a:pt x="208" y="2096"/>
                    <a:pt x="201" y="2122"/>
                    <a:pt x="201" y="2122"/>
                  </a:cubicBezTo>
                  <a:cubicBezTo>
                    <a:pt x="219" y="2122"/>
                    <a:pt x="219" y="2122"/>
                    <a:pt x="219" y="2122"/>
                  </a:cubicBezTo>
                  <a:cubicBezTo>
                    <a:pt x="219" y="2122"/>
                    <a:pt x="225" y="2120"/>
                    <a:pt x="223" y="2105"/>
                  </a:cubicBezTo>
                  <a:cubicBezTo>
                    <a:pt x="221" y="2090"/>
                    <a:pt x="230" y="2057"/>
                    <a:pt x="238" y="2029"/>
                  </a:cubicBezTo>
                  <a:cubicBezTo>
                    <a:pt x="247" y="1999"/>
                    <a:pt x="230" y="1966"/>
                    <a:pt x="219" y="1953"/>
                  </a:cubicBezTo>
                  <a:cubicBezTo>
                    <a:pt x="210" y="1941"/>
                    <a:pt x="214" y="1876"/>
                    <a:pt x="215" y="1811"/>
                  </a:cubicBezTo>
                  <a:cubicBezTo>
                    <a:pt x="219" y="1746"/>
                    <a:pt x="223" y="1676"/>
                    <a:pt x="215" y="1646"/>
                  </a:cubicBezTo>
                  <a:cubicBezTo>
                    <a:pt x="215" y="1642"/>
                    <a:pt x="214" y="1639"/>
                    <a:pt x="214" y="1635"/>
                  </a:cubicBezTo>
                  <a:cubicBezTo>
                    <a:pt x="316" y="1635"/>
                    <a:pt x="316" y="1635"/>
                    <a:pt x="316" y="1635"/>
                  </a:cubicBezTo>
                  <a:cubicBezTo>
                    <a:pt x="316" y="1641"/>
                    <a:pt x="316" y="1647"/>
                    <a:pt x="316" y="1653"/>
                  </a:cubicBezTo>
                  <a:cubicBezTo>
                    <a:pt x="316" y="1703"/>
                    <a:pt x="316" y="1737"/>
                    <a:pt x="316" y="1817"/>
                  </a:cubicBezTo>
                  <a:cubicBezTo>
                    <a:pt x="316" y="1895"/>
                    <a:pt x="309" y="1925"/>
                    <a:pt x="300" y="1954"/>
                  </a:cubicBezTo>
                  <a:cubicBezTo>
                    <a:pt x="292" y="1986"/>
                    <a:pt x="298" y="2008"/>
                    <a:pt x="288" y="2038"/>
                  </a:cubicBezTo>
                  <a:cubicBezTo>
                    <a:pt x="279" y="2070"/>
                    <a:pt x="262" y="2092"/>
                    <a:pt x="253" y="2109"/>
                  </a:cubicBezTo>
                  <a:cubicBezTo>
                    <a:pt x="242" y="2126"/>
                    <a:pt x="238" y="2153"/>
                    <a:pt x="277" y="2155"/>
                  </a:cubicBezTo>
                  <a:cubicBezTo>
                    <a:pt x="318" y="2157"/>
                    <a:pt x="367" y="2139"/>
                    <a:pt x="367" y="2120"/>
                  </a:cubicBezTo>
                  <a:cubicBezTo>
                    <a:pt x="367" y="2103"/>
                    <a:pt x="371" y="2081"/>
                    <a:pt x="384" y="2053"/>
                  </a:cubicBezTo>
                  <a:cubicBezTo>
                    <a:pt x="399" y="2023"/>
                    <a:pt x="386" y="1999"/>
                    <a:pt x="382" y="1988"/>
                  </a:cubicBezTo>
                  <a:cubicBezTo>
                    <a:pt x="376" y="1975"/>
                    <a:pt x="378" y="1962"/>
                    <a:pt x="378" y="1940"/>
                  </a:cubicBezTo>
                  <a:cubicBezTo>
                    <a:pt x="378" y="1917"/>
                    <a:pt x="399" y="1843"/>
                    <a:pt x="421" y="1761"/>
                  </a:cubicBezTo>
                  <a:cubicBezTo>
                    <a:pt x="433" y="1717"/>
                    <a:pt x="437" y="1670"/>
                    <a:pt x="438" y="1635"/>
                  </a:cubicBezTo>
                  <a:cubicBezTo>
                    <a:pt x="439" y="1605"/>
                    <a:pt x="438" y="1584"/>
                    <a:pt x="438" y="1584"/>
                  </a:cubicBezTo>
                  <a:cubicBezTo>
                    <a:pt x="455" y="1584"/>
                    <a:pt x="455" y="1584"/>
                    <a:pt x="455" y="1584"/>
                  </a:cubicBezTo>
                  <a:cubicBezTo>
                    <a:pt x="455" y="1584"/>
                    <a:pt x="457" y="1464"/>
                    <a:pt x="470" y="1341"/>
                  </a:cubicBezTo>
                  <a:cubicBezTo>
                    <a:pt x="480" y="1244"/>
                    <a:pt x="471" y="1146"/>
                    <a:pt x="466" y="1090"/>
                  </a:cubicBezTo>
                  <a:cubicBezTo>
                    <a:pt x="465" y="1073"/>
                    <a:pt x="464" y="1061"/>
                    <a:pt x="464" y="1053"/>
                  </a:cubicBezTo>
                  <a:cubicBezTo>
                    <a:pt x="464" y="1017"/>
                    <a:pt x="477" y="1002"/>
                    <a:pt x="496" y="995"/>
                  </a:cubicBezTo>
                  <a:close/>
                </a:path>
              </a:pathLst>
            </a:custGeom>
            <a:solidFill>
              <a:schemeClr val="lt1">
                <a:alpha val="30980"/>
              </a:schemeClr>
            </a:solidFill>
            <a:ln>
              <a:noFill/>
            </a:ln>
            <a:effectLst>
              <a:outerShdw blurRad="76200" kx="1200000" rotWithShape="0" algn="br" sy="23000">
                <a:srgbClr val="000000">
                  <a:alpha val="2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1" name="Google Shape;2621;p114"/>
            <p:cNvSpPr/>
            <p:nvPr/>
          </p:nvSpPr>
          <p:spPr>
            <a:xfrm>
              <a:off x="5933008" y="1860068"/>
              <a:ext cx="1453961" cy="4620053"/>
            </a:xfrm>
            <a:custGeom>
              <a:rect b="b" l="l" r="r" t="t"/>
              <a:pathLst>
                <a:path extrusionOk="0" h="2209" w="699">
                  <a:moveTo>
                    <a:pt x="685" y="634"/>
                  </a:moveTo>
                  <a:cubicBezTo>
                    <a:pt x="676" y="592"/>
                    <a:pt x="649" y="593"/>
                    <a:pt x="622" y="569"/>
                  </a:cubicBezTo>
                  <a:cubicBezTo>
                    <a:pt x="622" y="569"/>
                    <a:pt x="622" y="569"/>
                    <a:pt x="621" y="569"/>
                  </a:cubicBezTo>
                  <a:cubicBezTo>
                    <a:pt x="596" y="545"/>
                    <a:pt x="575" y="526"/>
                    <a:pt x="572" y="482"/>
                  </a:cubicBezTo>
                  <a:cubicBezTo>
                    <a:pt x="567" y="437"/>
                    <a:pt x="519" y="401"/>
                    <a:pt x="487" y="394"/>
                  </a:cubicBezTo>
                  <a:cubicBezTo>
                    <a:pt x="459" y="388"/>
                    <a:pt x="431" y="372"/>
                    <a:pt x="424" y="369"/>
                  </a:cubicBezTo>
                  <a:cubicBezTo>
                    <a:pt x="422" y="382"/>
                    <a:pt x="427" y="409"/>
                    <a:pt x="430" y="428"/>
                  </a:cubicBezTo>
                  <a:cubicBezTo>
                    <a:pt x="428" y="430"/>
                    <a:pt x="425" y="427"/>
                    <a:pt x="424" y="422"/>
                  </a:cubicBezTo>
                  <a:cubicBezTo>
                    <a:pt x="413" y="400"/>
                    <a:pt x="410" y="388"/>
                    <a:pt x="403" y="392"/>
                  </a:cubicBezTo>
                  <a:cubicBezTo>
                    <a:pt x="397" y="395"/>
                    <a:pt x="392" y="410"/>
                    <a:pt x="388" y="424"/>
                  </a:cubicBezTo>
                  <a:cubicBezTo>
                    <a:pt x="364" y="394"/>
                    <a:pt x="306" y="332"/>
                    <a:pt x="277" y="306"/>
                  </a:cubicBezTo>
                  <a:cubicBezTo>
                    <a:pt x="279" y="303"/>
                    <a:pt x="282" y="300"/>
                    <a:pt x="285" y="299"/>
                  </a:cubicBezTo>
                  <a:cubicBezTo>
                    <a:pt x="293" y="312"/>
                    <a:pt x="309" y="335"/>
                    <a:pt x="327" y="344"/>
                  </a:cubicBezTo>
                  <a:cubicBezTo>
                    <a:pt x="350" y="356"/>
                    <a:pt x="401" y="386"/>
                    <a:pt x="401" y="386"/>
                  </a:cubicBezTo>
                  <a:cubicBezTo>
                    <a:pt x="401" y="386"/>
                    <a:pt x="412" y="362"/>
                    <a:pt x="415" y="347"/>
                  </a:cubicBezTo>
                  <a:cubicBezTo>
                    <a:pt x="415" y="345"/>
                    <a:pt x="415" y="345"/>
                    <a:pt x="415" y="345"/>
                  </a:cubicBezTo>
                  <a:cubicBezTo>
                    <a:pt x="415" y="344"/>
                    <a:pt x="415" y="342"/>
                    <a:pt x="415" y="341"/>
                  </a:cubicBezTo>
                  <a:cubicBezTo>
                    <a:pt x="415" y="330"/>
                    <a:pt x="412" y="323"/>
                    <a:pt x="422" y="320"/>
                  </a:cubicBezTo>
                  <a:cubicBezTo>
                    <a:pt x="435" y="317"/>
                    <a:pt x="451" y="278"/>
                    <a:pt x="456" y="254"/>
                  </a:cubicBezTo>
                  <a:cubicBezTo>
                    <a:pt x="462" y="230"/>
                    <a:pt x="462" y="209"/>
                    <a:pt x="472" y="182"/>
                  </a:cubicBezTo>
                  <a:cubicBezTo>
                    <a:pt x="484" y="156"/>
                    <a:pt x="483" y="131"/>
                    <a:pt x="471" y="98"/>
                  </a:cubicBezTo>
                  <a:cubicBezTo>
                    <a:pt x="453" y="21"/>
                    <a:pt x="418" y="42"/>
                    <a:pt x="418" y="42"/>
                  </a:cubicBezTo>
                  <a:cubicBezTo>
                    <a:pt x="371" y="0"/>
                    <a:pt x="317" y="39"/>
                    <a:pt x="293" y="63"/>
                  </a:cubicBezTo>
                  <a:cubicBezTo>
                    <a:pt x="293" y="63"/>
                    <a:pt x="293" y="63"/>
                    <a:pt x="291" y="63"/>
                  </a:cubicBezTo>
                  <a:cubicBezTo>
                    <a:pt x="287" y="66"/>
                    <a:pt x="283" y="71"/>
                    <a:pt x="280" y="77"/>
                  </a:cubicBezTo>
                  <a:cubicBezTo>
                    <a:pt x="258" y="110"/>
                    <a:pt x="264" y="179"/>
                    <a:pt x="264" y="179"/>
                  </a:cubicBezTo>
                  <a:cubicBezTo>
                    <a:pt x="264" y="179"/>
                    <a:pt x="261" y="180"/>
                    <a:pt x="258" y="197"/>
                  </a:cubicBezTo>
                  <a:cubicBezTo>
                    <a:pt x="256" y="213"/>
                    <a:pt x="264" y="239"/>
                    <a:pt x="268" y="248"/>
                  </a:cubicBezTo>
                  <a:cubicBezTo>
                    <a:pt x="271" y="257"/>
                    <a:pt x="279" y="258"/>
                    <a:pt x="280" y="266"/>
                  </a:cubicBezTo>
                  <a:cubicBezTo>
                    <a:pt x="280" y="266"/>
                    <a:pt x="277" y="284"/>
                    <a:pt x="273" y="302"/>
                  </a:cubicBezTo>
                  <a:cubicBezTo>
                    <a:pt x="273" y="302"/>
                    <a:pt x="273" y="302"/>
                    <a:pt x="271" y="302"/>
                  </a:cubicBezTo>
                  <a:cubicBezTo>
                    <a:pt x="270" y="305"/>
                    <a:pt x="273" y="309"/>
                    <a:pt x="264" y="326"/>
                  </a:cubicBezTo>
                  <a:cubicBezTo>
                    <a:pt x="250" y="347"/>
                    <a:pt x="231" y="354"/>
                    <a:pt x="182" y="380"/>
                  </a:cubicBezTo>
                  <a:cubicBezTo>
                    <a:pt x="136" y="404"/>
                    <a:pt x="123" y="454"/>
                    <a:pt x="119" y="500"/>
                  </a:cubicBezTo>
                  <a:cubicBezTo>
                    <a:pt x="116" y="528"/>
                    <a:pt x="113" y="552"/>
                    <a:pt x="112" y="569"/>
                  </a:cubicBezTo>
                  <a:cubicBezTo>
                    <a:pt x="111" y="581"/>
                    <a:pt x="111" y="590"/>
                    <a:pt x="114" y="595"/>
                  </a:cubicBezTo>
                  <a:cubicBezTo>
                    <a:pt x="122" y="605"/>
                    <a:pt x="140" y="665"/>
                    <a:pt x="157" y="717"/>
                  </a:cubicBezTo>
                  <a:cubicBezTo>
                    <a:pt x="175" y="766"/>
                    <a:pt x="167" y="825"/>
                    <a:pt x="164" y="847"/>
                  </a:cubicBezTo>
                  <a:cubicBezTo>
                    <a:pt x="161" y="868"/>
                    <a:pt x="148" y="888"/>
                    <a:pt x="149" y="916"/>
                  </a:cubicBezTo>
                  <a:cubicBezTo>
                    <a:pt x="151" y="945"/>
                    <a:pt x="148" y="973"/>
                    <a:pt x="143" y="1017"/>
                  </a:cubicBezTo>
                  <a:cubicBezTo>
                    <a:pt x="141" y="1044"/>
                    <a:pt x="130" y="1086"/>
                    <a:pt x="126" y="1115"/>
                  </a:cubicBezTo>
                  <a:cubicBezTo>
                    <a:pt x="123" y="1132"/>
                    <a:pt x="123" y="1144"/>
                    <a:pt x="128" y="1146"/>
                  </a:cubicBezTo>
                  <a:cubicBezTo>
                    <a:pt x="140" y="1154"/>
                    <a:pt x="145" y="1152"/>
                    <a:pt x="145" y="1172"/>
                  </a:cubicBezTo>
                  <a:cubicBezTo>
                    <a:pt x="145" y="1191"/>
                    <a:pt x="136" y="1316"/>
                    <a:pt x="104" y="1465"/>
                  </a:cubicBezTo>
                  <a:cubicBezTo>
                    <a:pt x="93" y="1515"/>
                    <a:pt x="81" y="1586"/>
                    <a:pt x="68" y="1660"/>
                  </a:cubicBezTo>
                  <a:cubicBezTo>
                    <a:pt x="44" y="1807"/>
                    <a:pt x="20" y="1968"/>
                    <a:pt x="13" y="2010"/>
                  </a:cubicBezTo>
                  <a:cubicBezTo>
                    <a:pt x="3" y="2072"/>
                    <a:pt x="12" y="2078"/>
                    <a:pt x="12" y="2078"/>
                  </a:cubicBezTo>
                  <a:cubicBezTo>
                    <a:pt x="12" y="2078"/>
                    <a:pt x="12" y="2082"/>
                    <a:pt x="6" y="2100"/>
                  </a:cubicBezTo>
                  <a:cubicBezTo>
                    <a:pt x="0" y="2118"/>
                    <a:pt x="6" y="2130"/>
                    <a:pt x="16" y="2138"/>
                  </a:cubicBezTo>
                  <a:cubicBezTo>
                    <a:pt x="27" y="2145"/>
                    <a:pt x="28" y="2160"/>
                    <a:pt x="51" y="2177"/>
                  </a:cubicBezTo>
                  <a:cubicBezTo>
                    <a:pt x="72" y="2193"/>
                    <a:pt x="136" y="2209"/>
                    <a:pt x="163" y="2206"/>
                  </a:cubicBezTo>
                  <a:cubicBezTo>
                    <a:pt x="190" y="2202"/>
                    <a:pt x="182" y="2193"/>
                    <a:pt x="181" y="2166"/>
                  </a:cubicBezTo>
                  <a:cubicBezTo>
                    <a:pt x="179" y="2139"/>
                    <a:pt x="145" y="2100"/>
                    <a:pt x="145" y="2100"/>
                  </a:cubicBezTo>
                  <a:cubicBezTo>
                    <a:pt x="145" y="2100"/>
                    <a:pt x="143" y="2093"/>
                    <a:pt x="152" y="2088"/>
                  </a:cubicBezTo>
                  <a:cubicBezTo>
                    <a:pt x="161" y="2082"/>
                    <a:pt x="199" y="1962"/>
                    <a:pt x="231" y="1849"/>
                  </a:cubicBezTo>
                  <a:cubicBezTo>
                    <a:pt x="246" y="1797"/>
                    <a:pt x="268" y="1723"/>
                    <a:pt x="286" y="1660"/>
                  </a:cubicBezTo>
                  <a:cubicBezTo>
                    <a:pt x="332" y="1660"/>
                    <a:pt x="332" y="1660"/>
                    <a:pt x="332" y="1660"/>
                  </a:cubicBezTo>
                  <a:cubicBezTo>
                    <a:pt x="335" y="1726"/>
                    <a:pt x="338" y="1905"/>
                    <a:pt x="332" y="1953"/>
                  </a:cubicBezTo>
                  <a:cubicBezTo>
                    <a:pt x="324" y="2003"/>
                    <a:pt x="324" y="2048"/>
                    <a:pt x="324" y="2048"/>
                  </a:cubicBezTo>
                  <a:cubicBezTo>
                    <a:pt x="324" y="2048"/>
                    <a:pt x="324" y="2054"/>
                    <a:pt x="324" y="2070"/>
                  </a:cubicBezTo>
                  <a:cubicBezTo>
                    <a:pt x="324" y="2087"/>
                    <a:pt x="336" y="2087"/>
                    <a:pt x="365" y="2090"/>
                  </a:cubicBezTo>
                  <a:cubicBezTo>
                    <a:pt x="394" y="2093"/>
                    <a:pt x="433" y="2091"/>
                    <a:pt x="433" y="2091"/>
                  </a:cubicBezTo>
                  <a:cubicBezTo>
                    <a:pt x="433" y="2091"/>
                    <a:pt x="431" y="2078"/>
                    <a:pt x="448" y="2085"/>
                  </a:cubicBezTo>
                  <a:cubicBezTo>
                    <a:pt x="463" y="2091"/>
                    <a:pt x="496" y="2108"/>
                    <a:pt x="527" y="2108"/>
                  </a:cubicBezTo>
                  <a:cubicBezTo>
                    <a:pt x="557" y="2108"/>
                    <a:pt x="647" y="2121"/>
                    <a:pt x="647" y="2099"/>
                  </a:cubicBezTo>
                  <a:cubicBezTo>
                    <a:pt x="647" y="2076"/>
                    <a:pt x="613" y="2067"/>
                    <a:pt x="581" y="2067"/>
                  </a:cubicBezTo>
                  <a:cubicBezTo>
                    <a:pt x="551" y="2067"/>
                    <a:pt x="516" y="2019"/>
                    <a:pt x="516" y="2019"/>
                  </a:cubicBezTo>
                  <a:cubicBezTo>
                    <a:pt x="516" y="2019"/>
                    <a:pt x="516" y="2019"/>
                    <a:pt x="525" y="2013"/>
                  </a:cubicBezTo>
                  <a:cubicBezTo>
                    <a:pt x="533" y="2009"/>
                    <a:pt x="483" y="1971"/>
                    <a:pt x="477" y="1953"/>
                  </a:cubicBezTo>
                  <a:cubicBezTo>
                    <a:pt x="469" y="1935"/>
                    <a:pt x="471" y="1932"/>
                    <a:pt x="477" y="1888"/>
                  </a:cubicBezTo>
                  <a:cubicBezTo>
                    <a:pt x="481" y="1852"/>
                    <a:pt x="490" y="1743"/>
                    <a:pt x="502" y="1660"/>
                  </a:cubicBezTo>
                  <a:cubicBezTo>
                    <a:pt x="504" y="1647"/>
                    <a:pt x="506" y="1634"/>
                    <a:pt x="509" y="1623"/>
                  </a:cubicBezTo>
                  <a:cubicBezTo>
                    <a:pt x="522" y="1537"/>
                    <a:pt x="540" y="1454"/>
                    <a:pt x="551" y="1382"/>
                  </a:cubicBezTo>
                  <a:cubicBezTo>
                    <a:pt x="561" y="1309"/>
                    <a:pt x="567" y="1190"/>
                    <a:pt x="567" y="1190"/>
                  </a:cubicBezTo>
                  <a:cubicBezTo>
                    <a:pt x="567" y="1190"/>
                    <a:pt x="573" y="1188"/>
                    <a:pt x="584" y="1179"/>
                  </a:cubicBezTo>
                  <a:cubicBezTo>
                    <a:pt x="595" y="1170"/>
                    <a:pt x="592" y="1148"/>
                    <a:pt x="586" y="1122"/>
                  </a:cubicBezTo>
                  <a:cubicBezTo>
                    <a:pt x="585" y="1120"/>
                    <a:pt x="585" y="1118"/>
                    <a:pt x="584" y="1115"/>
                  </a:cubicBezTo>
                  <a:cubicBezTo>
                    <a:pt x="580" y="1079"/>
                    <a:pt x="573" y="982"/>
                    <a:pt x="569" y="933"/>
                  </a:cubicBezTo>
                  <a:cubicBezTo>
                    <a:pt x="563" y="880"/>
                    <a:pt x="542" y="802"/>
                    <a:pt x="542" y="802"/>
                  </a:cubicBezTo>
                  <a:cubicBezTo>
                    <a:pt x="542" y="802"/>
                    <a:pt x="558" y="795"/>
                    <a:pt x="569" y="784"/>
                  </a:cubicBezTo>
                  <a:cubicBezTo>
                    <a:pt x="579" y="775"/>
                    <a:pt x="581" y="751"/>
                    <a:pt x="581" y="751"/>
                  </a:cubicBezTo>
                  <a:cubicBezTo>
                    <a:pt x="581" y="751"/>
                    <a:pt x="646" y="757"/>
                    <a:pt x="673" y="745"/>
                  </a:cubicBezTo>
                  <a:cubicBezTo>
                    <a:pt x="699" y="735"/>
                    <a:pt x="694" y="676"/>
                    <a:pt x="685" y="634"/>
                  </a:cubicBezTo>
                  <a:close/>
                </a:path>
              </a:pathLst>
            </a:custGeom>
            <a:solidFill>
              <a:schemeClr val="lt1">
                <a:alpha val="30980"/>
              </a:schemeClr>
            </a:solidFill>
            <a:ln>
              <a:noFill/>
            </a:ln>
            <a:effectLst>
              <a:outerShdw blurRad="76200" kx="1200000" rotWithShape="0" algn="br" sy="23000">
                <a:srgbClr val="000000">
                  <a:alpha val="2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2" name="Google Shape;2622;p114"/>
            <p:cNvSpPr/>
            <p:nvPr/>
          </p:nvSpPr>
          <p:spPr>
            <a:xfrm>
              <a:off x="5450408" y="5149368"/>
              <a:ext cx="413038" cy="1080361"/>
            </a:xfrm>
            <a:custGeom>
              <a:rect b="b" l="l" r="r" t="t"/>
              <a:pathLst>
                <a:path extrusionOk="0" h="522" w="201">
                  <a:moveTo>
                    <a:pt x="79" y="18"/>
                  </a:moveTo>
                  <a:cubicBezTo>
                    <a:pt x="79" y="68"/>
                    <a:pt x="79" y="102"/>
                    <a:pt x="79" y="182"/>
                  </a:cubicBezTo>
                  <a:cubicBezTo>
                    <a:pt x="79" y="260"/>
                    <a:pt x="71" y="290"/>
                    <a:pt x="62" y="319"/>
                  </a:cubicBezTo>
                  <a:cubicBezTo>
                    <a:pt x="54" y="351"/>
                    <a:pt x="60" y="373"/>
                    <a:pt x="51" y="403"/>
                  </a:cubicBezTo>
                  <a:cubicBezTo>
                    <a:pt x="41" y="435"/>
                    <a:pt x="25" y="457"/>
                    <a:pt x="15" y="474"/>
                  </a:cubicBezTo>
                  <a:cubicBezTo>
                    <a:pt x="4" y="491"/>
                    <a:pt x="0" y="518"/>
                    <a:pt x="39" y="520"/>
                  </a:cubicBezTo>
                  <a:cubicBezTo>
                    <a:pt x="81" y="522"/>
                    <a:pt x="129" y="504"/>
                    <a:pt x="129" y="485"/>
                  </a:cubicBezTo>
                  <a:cubicBezTo>
                    <a:pt x="129" y="468"/>
                    <a:pt x="133" y="446"/>
                    <a:pt x="146" y="418"/>
                  </a:cubicBezTo>
                  <a:cubicBezTo>
                    <a:pt x="161" y="388"/>
                    <a:pt x="148" y="364"/>
                    <a:pt x="144" y="353"/>
                  </a:cubicBezTo>
                  <a:cubicBezTo>
                    <a:pt x="139" y="340"/>
                    <a:pt x="140" y="327"/>
                    <a:pt x="140" y="305"/>
                  </a:cubicBezTo>
                  <a:cubicBezTo>
                    <a:pt x="140" y="282"/>
                    <a:pt x="161" y="208"/>
                    <a:pt x="183" y="126"/>
                  </a:cubicBezTo>
                  <a:cubicBezTo>
                    <a:pt x="195" y="82"/>
                    <a:pt x="199" y="35"/>
                    <a:pt x="201" y="0"/>
                  </a:cubicBezTo>
                  <a:cubicBezTo>
                    <a:pt x="79" y="0"/>
                    <a:pt x="79" y="0"/>
                    <a:pt x="79" y="0"/>
                  </a:cubicBezTo>
                  <a:cubicBezTo>
                    <a:pt x="79" y="6"/>
                    <a:pt x="79" y="12"/>
                    <a:pt x="79"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3" name="Google Shape;2623;p114"/>
            <p:cNvSpPr/>
            <p:nvPr/>
          </p:nvSpPr>
          <p:spPr>
            <a:xfrm>
              <a:off x="5083695" y="1945793"/>
              <a:ext cx="999286" cy="1125655"/>
            </a:xfrm>
            <a:custGeom>
              <a:rect b="b" l="l" r="r" t="t"/>
              <a:pathLst>
                <a:path extrusionOk="0" h="544" w="486">
                  <a:moveTo>
                    <a:pt x="163" y="478"/>
                  </a:moveTo>
                  <a:cubicBezTo>
                    <a:pt x="163" y="441"/>
                    <a:pt x="165" y="409"/>
                    <a:pt x="159" y="407"/>
                  </a:cubicBezTo>
                  <a:cubicBezTo>
                    <a:pt x="152" y="404"/>
                    <a:pt x="140" y="381"/>
                    <a:pt x="140" y="381"/>
                  </a:cubicBezTo>
                  <a:cubicBezTo>
                    <a:pt x="182" y="326"/>
                    <a:pt x="182" y="326"/>
                    <a:pt x="182" y="326"/>
                  </a:cubicBezTo>
                  <a:cubicBezTo>
                    <a:pt x="169" y="406"/>
                    <a:pt x="191" y="391"/>
                    <a:pt x="200" y="415"/>
                  </a:cubicBezTo>
                  <a:cubicBezTo>
                    <a:pt x="208" y="439"/>
                    <a:pt x="198" y="500"/>
                    <a:pt x="204" y="471"/>
                  </a:cubicBezTo>
                  <a:cubicBezTo>
                    <a:pt x="208" y="443"/>
                    <a:pt x="223" y="441"/>
                    <a:pt x="234" y="413"/>
                  </a:cubicBezTo>
                  <a:cubicBezTo>
                    <a:pt x="247" y="385"/>
                    <a:pt x="210" y="365"/>
                    <a:pt x="210" y="365"/>
                  </a:cubicBezTo>
                  <a:cubicBezTo>
                    <a:pt x="210" y="365"/>
                    <a:pt x="230" y="357"/>
                    <a:pt x="247" y="342"/>
                  </a:cubicBezTo>
                  <a:cubicBezTo>
                    <a:pt x="266" y="326"/>
                    <a:pt x="290" y="305"/>
                    <a:pt x="290" y="305"/>
                  </a:cubicBezTo>
                  <a:cubicBezTo>
                    <a:pt x="303" y="328"/>
                    <a:pt x="303" y="328"/>
                    <a:pt x="303" y="328"/>
                  </a:cubicBezTo>
                  <a:cubicBezTo>
                    <a:pt x="303" y="328"/>
                    <a:pt x="283" y="365"/>
                    <a:pt x="264" y="396"/>
                  </a:cubicBezTo>
                  <a:cubicBezTo>
                    <a:pt x="245" y="428"/>
                    <a:pt x="213" y="484"/>
                    <a:pt x="202" y="530"/>
                  </a:cubicBezTo>
                  <a:cubicBezTo>
                    <a:pt x="201" y="535"/>
                    <a:pt x="200" y="539"/>
                    <a:pt x="198" y="544"/>
                  </a:cubicBezTo>
                  <a:cubicBezTo>
                    <a:pt x="465" y="544"/>
                    <a:pt x="465" y="544"/>
                    <a:pt x="465" y="544"/>
                  </a:cubicBezTo>
                  <a:cubicBezTo>
                    <a:pt x="469" y="526"/>
                    <a:pt x="473" y="511"/>
                    <a:pt x="473" y="504"/>
                  </a:cubicBezTo>
                  <a:cubicBezTo>
                    <a:pt x="475" y="478"/>
                    <a:pt x="486" y="398"/>
                    <a:pt x="477" y="370"/>
                  </a:cubicBezTo>
                  <a:cubicBezTo>
                    <a:pt x="468" y="341"/>
                    <a:pt x="412" y="350"/>
                    <a:pt x="412" y="350"/>
                  </a:cubicBezTo>
                  <a:cubicBezTo>
                    <a:pt x="412" y="350"/>
                    <a:pt x="398" y="320"/>
                    <a:pt x="372" y="313"/>
                  </a:cubicBezTo>
                  <a:cubicBezTo>
                    <a:pt x="344" y="305"/>
                    <a:pt x="378" y="270"/>
                    <a:pt x="348" y="251"/>
                  </a:cubicBezTo>
                  <a:cubicBezTo>
                    <a:pt x="329" y="238"/>
                    <a:pt x="335" y="171"/>
                    <a:pt x="327" y="145"/>
                  </a:cubicBezTo>
                  <a:cubicBezTo>
                    <a:pt x="322" y="119"/>
                    <a:pt x="305" y="65"/>
                    <a:pt x="288" y="43"/>
                  </a:cubicBezTo>
                  <a:cubicBezTo>
                    <a:pt x="269" y="19"/>
                    <a:pt x="234" y="32"/>
                    <a:pt x="234" y="32"/>
                  </a:cubicBezTo>
                  <a:cubicBezTo>
                    <a:pt x="152" y="0"/>
                    <a:pt x="111" y="69"/>
                    <a:pt x="103" y="106"/>
                  </a:cubicBezTo>
                  <a:cubicBezTo>
                    <a:pt x="97" y="143"/>
                    <a:pt x="116" y="212"/>
                    <a:pt x="94" y="261"/>
                  </a:cubicBezTo>
                  <a:cubicBezTo>
                    <a:pt x="73" y="307"/>
                    <a:pt x="120" y="324"/>
                    <a:pt x="92" y="352"/>
                  </a:cubicBezTo>
                  <a:cubicBezTo>
                    <a:pt x="62" y="378"/>
                    <a:pt x="88" y="387"/>
                    <a:pt x="60" y="400"/>
                  </a:cubicBezTo>
                  <a:cubicBezTo>
                    <a:pt x="34" y="411"/>
                    <a:pt x="25" y="417"/>
                    <a:pt x="25" y="441"/>
                  </a:cubicBezTo>
                  <a:cubicBezTo>
                    <a:pt x="25" y="459"/>
                    <a:pt x="11" y="501"/>
                    <a:pt x="0" y="544"/>
                  </a:cubicBezTo>
                  <a:cubicBezTo>
                    <a:pt x="163" y="544"/>
                    <a:pt x="163" y="544"/>
                    <a:pt x="163" y="544"/>
                  </a:cubicBezTo>
                  <a:cubicBezTo>
                    <a:pt x="163" y="520"/>
                    <a:pt x="163" y="495"/>
                    <a:pt x="163" y="47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4" name="Google Shape;2624;p114"/>
            <p:cNvSpPr/>
            <p:nvPr/>
          </p:nvSpPr>
          <p:spPr>
            <a:xfrm>
              <a:off x="5078933" y="5149369"/>
              <a:ext cx="409707" cy="1071972"/>
            </a:xfrm>
            <a:custGeom>
              <a:rect b="b" l="l" r="r" t="t"/>
              <a:pathLst>
                <a:path extrusionOk="0" h="518" w="199">
                  <a:moveTo>
                    <a:pt x="38" y="29"/>
                  </a:moveTo>
                  <a:cubicBezTo>
                    <a:pt x="40" y="81"/>
                    <a:pt x="83" y="251"/>
                    <a:pt x="92" y="292"/>
                  </a:cubicBezTo>
                  <a:cubicBezTo>
                    <a:pt x="99" y="334"/>
                    <a:pt x="98" y="372"/>
                    <a:pt x="83" y="394"/>
                  </a:cubicBezTo>
                  <a:cubicBezTo>
                    <a:pt x="70" y="416"/>
                    <a:pt x="58" y="444"/>
                    <a:pt x="34" y="461"/>
                  </a:cubicBezTo>
                  <a:cubicBezTo>
                    <a:pt x="10" y="479"/>
                    <a:pt x="0" y="487"/>
                    <a:pt x="4" y="504"/>
                  </a:cubicBezTo>
                  <a:cubicBezTo>
                    <a:pt x="8" y="518"/>
                    <a:pt x="38" y="515"/>
                    <a:pt x="83" y="513"/>
                  </a:cubicBezTo>
                  <a:cubicBezTo>
                    <a:pt x="128" y="511"/>
                    <a:pt x="122" y="483"/>
                    <a:pt x="128" y="470"/>
                  </a:cubicBezTo>
                  <a:cubicBezTo>
                    <a:pt x="133" y="457"/>
                    <a:pt x="154" y="424"/>
                    <a:pt x="154" y="424"/>
                  </a:cubicBezTo>
                  <a:cubicBezTo>
                    <a:pt x="154" y="424"/>
                    <a:pt x="159" y="429"/>
                    <a:pt x="159" y="444"/>
                  </a:cubicBezTo>
                  <a:cubicBezTo>
                    <a:pt x="159" y="461"/>
                    <a:pt x="152" y="487"/>
                    <a:pt x="152" y="487"/>
                  </a:cubicBezTo>
                  <a:cubicBezTo>
                    <a:pt x="171" y="487"/>
                    <a:pt x="171" y="487"/>
                    <a:pt x="171" y="487"/>
                  </a:cubicBezTo>
                  <a:cubicBezTo>
                    <a:pt x="171" y="487"/>
                    <a:pt x="176" y="485"/>
                    <a:pt x="174" y="470"/>
                  </a:cubicBezTo>
                  <a:cubicBezTo>
                    <a:pt x="172" y="455"/>
                    <a:pt x="182" y="422"/>
                    <a:pt x="189" y="394"/>
                  </a:cubicBezTo>
                  <a:cubicBezTo>
                    <a:pt x="199" y="364"/>
                    <a:pt x="182" y="331"/>
                    <a:pt x="171" y="318"/>
                  </a:cubicBezTo>
                  <a:cubicBezTo>
                    <a:pt x="161" y="306"/>
                    <a:pt x="165" y="241"/>
                    <a:pt x="167" y="176"/>
                  </a:cubicBezTo>
                  <a:cubicBezTo>
                    <a:pt x="171" y="111"/>
                    <a:pt x="174" y="41"/>
                    <a:pt x="167" y="11"/>
                  </a:cubicBezTo>
                  <a:cubicBezTo>
                    <a:pt x="166" y="7"/>
                    <a:pt x="166" y="4"/>
                    <a:pt x="165" y="0"/>
                  </a:cubicBezTo>
                  <a:cubicBezTo>
                    <a:pt x="37" y="0"/>
                    <a:pt x="37" y="0"/>
                    <a:pt x="37" y="0"/>
                  </a:cubicBezTo>
                  <a:cubicBezTo>
                    <a:pt x="37" y="9"/>
                    <a:pt x="37" y="19"/>
                    <a:pt x="38" y="2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5" name="Google Shape;2625;p114"/>
            <p:cNvSpPr/>
            <p:nvPr/>
          </p:nvSpPr>
          <p:spPr>
            <a:xfrm>
              <a:off x="5069407" y="4080982"/>
              <a:ext cx="897691" cy="1129010"/>
            </a:xfrm>
            <a:custGeom>
              <a:rect b="b" l="l" r="r" t="t"/>
              <a:pathLst>
                <a:path extrusionOk="0" h="545" w="436">
                  <a:moveTo>
                    <a:pt x="394" y="494"/>
                  </a:moveTo>
                  <a:cubicBezTo>
                    <a:pt x="411" y="494"/>
                    <a:pt x="411" y="494"/>
                    <a:pt x="411" y="494"/>
                  </a:cubicBezTo>
                  <a:cubicBezTo>
                    <a:pt x="411" y="494"/>
                    <a:pt x="413" y="374"/>
                    <a:pt x="426" y="251"/>
                  </a:cubicBezTo>
                  <a:cubicBezTo>
                    <a:pt x="436" y="154"/>
                    <a:pt x="427" y="56"/>
                    <a:pt x="423" y="0"/>
                  </a:cubicBezTo>
                  <a:cubicBezTo>
                    <a:pt x="17" y="0"/>
                    <a:pt x="17" y="0"/>
                    <a:pt x="17" y="0"/>
                  </a:cubicBezTo>
                  <a:cubicBezTo>
                    <a:pt x="12" y="62"/>
                    <a:pt x="7" y="262"/>
                    <a:pt x="7" y="322"/>
                  </a:cubicBezTo>
                  <a:cubicBezTo>
                    <a:pt x="7" y="387"/>
                    <a:pt x="0" y="476"/>
                    <a:pt x="7" y="476"/>
                  </a:cubicBezTo>
                  <a:cubicBezTo>
                    <a:pt x="17" y="476"/>
                    <a:pt x="45" y="478"/>
                    <a:pt x="45" y="478"/>
                  </a:cubicBezTo>
                  <a:cubicBezTo>
                    <a:pt x="45" y="478"/>
                    <a:pt x="42" y="506"/>
                    <a:pt x="42" y="545"/>
                  </a:cubicBezTo>
                  <a:cubicBezTo>
                    <a:pt x="170" y="545"/>
                    <a:pt x="170" y="545"/>
                    <a:pt x="170" y="545"/>
                  </a:cubicBezTo>
                  <a:cubicBezTo>
                    <a:pt x="164" y="516"/>
                    <a:pt x="157" y="483"/>
                    <a:pt x="157" y="483"/>
                  </a:cubicBezTo>
                  <a:cubicBezTo>
                    <a:pt x="269" y="493"/>
                    <a:pt x="269" y="493"/>
                    <a:pt x="269" y="493"/>
                  </a:cubicBezTo>
                  <a:cubicBezTo>
                    <a:pt x="269" y="493"/>
                    <a:pt x="272" y="509"/>
                    <a:pt x="273" y="545"/>
                  </a:cubicBezTo>
                  <a:cubicBezTo>
                    <a:pt x="395" y="545"/>
                    <a:pt x="395" y="545"/>
                    <a:pt x="395" y="545"/>
                  </a:cubicBezTo>
                  <a:cubicBezTo>
                    <a:pt x="395" y="515"/>
                    <a:pt x="394" y="494"/>
                    <a:pt x="394" y="49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6" name="Google Shape;2626;p114"/>
            <p:cNvSpPr/>
            <p:nvPr/>
          </p:nvSpPr>
          <p:spPr>
            <a:xfrm>
              <a:off x="4985270" y="3011007"/>
              <a:ext cx="1065905" cy="1130688"/>
            </a:xfrm>
            <a:custGeom>
              <a:rect b="b" l="l" r="r" t="t"/>
              <a:pathLst>
                <a:path extrusionOk="0" h="546" w="518">
                  <a:moveTo>
                    <a:pt x="463" y="509"/>
                  </a:moveTo>
                  <a:cubicBezTo>
                    <a:pt x="463" y="473"/>
                    <a:pt x="477" y="458"/>
                    <a:pt x="495" y="451"/>
                  </a:cubicBezTo>
                  <a:cubicBezTo>
                    <a:pt x="516" y="442"/>
                    <a:pt x="518" y="438"/>
                    <a:pt x="508" y="405"/>
                  </a:cubicBezTo>
                  <a:cubicBezTo>
                    <a:pt x="497" y="371"/>
                    <a:pt x="482" y="291"/>
                    <a:pt x="482" y="291"/>
                  </a:cubicBezTo>
                  <a:cubicBezTo>
                    <a:pt x="482" y="291"/>
                    <a:pt x="480" y="280"/>
                    <a:pt x="469" y="245"/>
                  </a:cubicBezTo>
                  <a:cubicBezTo>
                    <a:pt x="456" y="211"/>
                    <a:pt x="456" y="178"/>
                    <a:pt x="456" y="178"/>
                  </a:cubicBezTo>
                  <a:cubicBezTo>
                    <a:pt x="456" y="178"/>
                    <a:pt x="478" y="159"/>
                    <a:pt x="480" y="137"/>
                  </a:cubicBezTo>
                  <a:cubicBezTo>
                    <a:pt x="482" y="119"/>
                    <a:pt x="503" y="48"/>
                    <a:pt x="515" y="0"/>
                  </a:cubicBezTo>
                  <a:cubicBezTo>
                    <a:pt x="248" y="0"/>
                    <a:pt x="248" y="0"/>
                    <a:pt x="248" y="0"/>
                  </a:cubicBezTo>
                  <a:cubicBezTo>
                    <a:pt x="235" y="43"/>
                    <a:pt x="219" y="96"/>
                    <a:pt x="219" y="96"/>
                  </a:cubicBezTo>
                  <a:cubicBezTo>
                    <a:pt x="219" y="96"/>
                    <a:pt x="217" y="85"/>
                    <a:pt x="215" y="68"/>
                  </a:cubicBezTo>
                  <a:cubicBezTo>
                    <a:pt x="214" y="59"/>
                    <a:pt x="213" y="30"/>
                    <a:pt x="213" y="0"/>
                  </a:cubicBezTo>
                  <a:cubicBezTo>
                    <a:pt x="50" y="0"/>
                    <a:pt x="50" y="0"/>
                    <a:pt x="50" y="0"/>
                  </a:cubicBezTo>
                  <a:cubicBezTo>
                    <a:pt x="47" y="13"/>
                    <a:pt x="44" y="27"/>
                    <a:pt x="41" y="40"/>
                  </a:cubicBezTo>
                  <a:cubicBezTo>
                    <a:pt x="28" y="96"/>
                    <a:pt x="15" y="116"/>
                    <a:pt x="7" y="137"/>
                  </a:cubicBezTo>
                  <a:cubicBezTo>
                    <a:pt x="0" y="159"/>
                    <a:pt x="4" y="167"/>
                    <a:pt x="7" y="178"/>
                  </a:cubicBezTo>
                  <a:cubicBezTo>
                    <a:pt x="11" y="187"/>
                    <a:pt x="13" y="189"/>
                    <a:pt x="13" y="222"/>
                  </a:cubicBezTo>
                  <a:cubicBezTo>
                    <a:pt x="13" y="258"/>
                    <a:pt x="71" y="263"/>
                    <a:pt x="71" y="263"/>
                  </a:cubicBezTo>
                  <a:cubicBezTo>
                    <a:pt x="71" y="263"/>
                    <a:pt x="75" y="295"/>
                    <a:pt x="75" y="325"/>
                  </a:cubicBezTo>
                  <a:cubicBezTo>
                    <a:pt x="75" y="352"/>
                    <a:pt x="56" y="434"/>
                    <a:pt x="52" y="457"/>
                  </a:cubicBezTo>
                  <a:cubicBezTo>
                    <a:pt x="48" y="479"/>
                    <a:pt x="65" y="471"/>
                    <a:pt x="65" y="471"/>
                  </a:cubicBezTo>
                  <a:cubicBezTo>
                    <a:pt x="65" y="471"/>
                    <a:pt x="65" y="496"/>
                    <a:pt x="61" y="531"/>
                  </a:cubicBezTo>
                  <a:cubicBezTo>
                    <a:pt x="61" y="534"/>
                    <a:pt x="60" y="539"/>
                    <a:pt x="60" y="546"/>
                  </a:cubicBezTo>
                  <a:cubicBezTo>
                    <a:pt x="466" y="546"/>
                    <a:pt x="466" y="546"/>
                    <a:pt x="466" y="546"/>
                  </a:cubicBezTo>
                  <a:cubicBezTo>
                    <a:pt x="464" y="529"/>
                    <a:pt x="463" y="517"/>
                    <a:pt x="463" y="509"/>
                  </a:cubicBezTo>
                  <a:close/>
                  <a:moveTo>
                    <a:pt x="190" y="297"/>
                  </a:moveTo>
                  <a:cubicBezTo>
                    <a:pt x="205" y="263"/>
                    <a:pt x="205" y="263"/>
                    <a:pt x="205" y="263"/>
                  </a:cubicBezTo>
                  <a:cubicBezTo>
                    <a:pt x="213" y="297"/>
                    <a:pt x="213" y="297"/>
                    <a:pt x="213" y="297"/>
                  </a:cubicBezTo>
                  <a:lnTo>
                    <a:pt x="190" y="29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7" name="Google Shape;2627;p114"/>
            <p:cNvSpPr/>
            <p:nvPr/>
          </p:nvSpPr>
          <p:spPr>
            <a:xfrm>
              <a:off x="5920308" y="5149369"/>
              <a:ext cx="589579" cy="1135720"/>
            </a:xfrm>
            <a:custGeom>
              <a:rect b="b" l="l" r="r" t="t"/>
              <a:pathLst>
                <a:path extrusionOk="0" h="549" w="287">
                  <a:moveTo>
                    <a:pt x="13" y="350"/>
                  </a:moveTo>
                  <a:cubicBezTo>
                    <a:pt x="3" y="412"/>
                    <a:pt x="12" y="418"/>
                    <a:pt x="12" y="418"/>
                  </a:cubicBezTo>
                  <a:cubicBezTo>
                    <a:pt x="12" y="418"/>
                    <a:pt x="12" y="422"/>
                    <a:pt x="6" y="440"/>
                  </a:cubicBezTo>
                  <a:cubicBezTo>
                    <a:pt x="0" y="458"/>
                    <a:pt x="6" y="470"/>
                    <a:pt x="17" y="478"/>
                  </a:cubicBezTo>
                  <a:cubicBezTo>
                    <a:pt x="27" y="485"/>
                    <a:pt x="29" y="500"/>
                    <a:pt x="51" y="517"/>
                  </a:cubicBezTo>
                  <a:cubicBezTo>
                    <a:pt x="72" y="533"/>
                    <a:pt x="136" y="549"/>
                    <a:pt x="163" y="546"/>
                  </a:cubicBezTo>
                  <a:cubicBezTo>
                    <a:pt x="190" y="542"/>
                    <a:pt x="183" y="533"/>
                    <a:pt x="181" y="506"/>
                  </a:cubicBezTo>
                  <a:cubicBezTo>
                    <a:pt x="180" y="479"/>
                    <a:pt x="145" y="440"/>
                    <a:pt x="145" y="440"/>
                  </a:cubicBezTo>
                  <a:cubicBezTo>
                    <a:pt x="145" y="440"/>
                    <a:pt x="143" y="433"/>
                    <a:pt x="152" y="428"/>
                  </a:cubicBezTo>
                  <a:cubicBezTo>
                    <a:pt x="161" y="422"/>
                    <a:pt x="199" y="302"/>
                    <a:pt x="231" y="189"/>
                  </a:cubicBezTo>
                  <a:cubicBezTo>
                    <a:pt x="247" y="137"/>
                    <a:pt x="268" y="63"/>
                    <a:pt x="287" y="0"/>
                  </a:cubicBezTo>
                  <a:cubicBezTo>
                    <a:pt x="69" y="0"/>
                    <a:pt x="69" y="0"/>
                    <a:pt x="69" y="0"/>
                  </a:cubicBezTo>
                  <a:cubicBezTo>
                    <a:pt x="44" y="147"/>
                    <a:pt x="21" y="308"/>
                    <a:pt x="13" y="35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8" name="Google Shape;2628;p114"/>
            <p:cNvSpPr/>
            <p:nvPr/>
          </p:nvSpPr>
          <p:spPr>
            <a:xfrm>
              <a:off x="6139383" y="1896582"/>
              <a:ext cx="1049250" cy="1177660"/>
            </a:xfrm>
            <a:custGeom>
              <a:rect b="b" l="l" r="r" t="t"/>
              <a:pathLst>
                <a:path extrusionOk="0" h="569" w="510">
                  <a:moveTo>
                    <a:pt x="460" y="482"/>
                  </a:moveTo>
                  <a:cubicBezTo>
                    <a:pt x="456" y="437"/>
                    <a:pt x="407" y="401"/>
                    <a:pt x="376" y="394"/>
                  </a:cubicBezTo>
                  <a:cubicBezTo>
                    <a:pt x="347" y="388"/>
                    <a:pt x="320" y="372"/>
                    <a:pt x="312" y="369"/>
                  </a:cubicBezTo>
                  <a:cubicBezTo>
                    <a:pt x="311" y="382"/>
                    <a:pt x="315" y="409"/>
                    <a:pt x="318" y="428"/>
                  </a:cubicBezTo>
                  <a:cubicBezTo>
                    <a:pt x="317" y="430"/>
                    <a:pt x="314" y="427"/>
                    <a:pt x="312" y="422"/>
                  </a:cubicBezTo>
                  <a:cubicBezTo>
                    <a:pt x="302" y="400"/>
                    <a:pt x="299" y="388"/>
                    <a:pt x="291" y="392"/>
                  </a:cubicBezTo>
                  <a:cubicBezTo>
                    <a:pt x="285" y="395"/>
                    <a:pt x="281" y="410"/>
                    <a:pt x="276" y="424"/>
                  </a:cubicBezTo>
                  <a:cubicBezTo>
                    <a:pt x="252" y="394"/>
                    <a:pt x="194" y="332"/>
                    <a:pt x="166" y="306"/>
                  </a:cubicBezTo>
                  <a:cubicBezTo>
                    <a:pt x="167" y="303"/>
                    <a:pt x="170" y="300"/>
                    <a:pt x="173" y="299"/>
                  </a:cubicBezTo>
                  <a:cubicBezTo>
                    <a:pt x="181" y="312"/>
                    <a:pt x="197" y="335"/>
                    <a:pt x="216" y="344"/>
                  </a:cubicBezTo>
                  <a:cubicBezTo>
                    <a:pt x="238" y="356"/>
                    <a:pt x="290" y="386"/>
                    <a:pt x="290" y="386"/>
                  </a:cubicBezTo>
                  <a:cubicBezTo>
                    <a:pt x="290" y="386"/>
                    <a:pt x="300" y="362"/>
                    <a:pt x="303" y="347"/>
                  </a:cubicBezTo>
                  <a:cubicBezTo>
                    <a:pt x="303" y="345"/>
                    <a:pt x="303" y="345"/>
                    <a:pt x="303" y="345"/>
                  </a:cubicBezTo>
                  <a:cubicBezTo>
                    <a:pt x="303" y="344"/>
                    <a:pt x="303" y="342"/>
                    <a:pt x="303" y="341"/>
                  </a:cubicBezTo>
                  <a:cubicBezTo>
                    <a:pt x="303" y="330"/>
                    <a:pt x="300" y="323"/>
                    <a:pt x="311" y="320"/>
                  </a:cubicBezTo>
                  <a:cubicBezTo>
                    <a:pt x="323" y="317"/>
                    <a:pt x="339" y="278"/>
                    <a:pt x="344" y="254"/>
                  </a:cubicBezTo>
                  <a:cubicBezTo>
                    <a:pt x="350" y="230"/>
                    <a:pt x="350" y="209"/>
                    <a:pt x="361" y="182"/>
                  </a:cubicBezTo>
                  <a:cubicBezTo>
                    <a:pt x="373" y="156"/>
                    <a:pt x="371" y="131"/>
                    <a:pt x="359" y="98"/>
                  </a:cubicBezTo>
                  <a:cubicBezTo>
                    <a:pt x="341" y="21"/>
                    <a:pt x="306" y="42"/>
                    <a:pt x="306" y="42"/>
                  </a:cubicBezTo>
                  <a:cubicBezTo>
                    <a:pt x="259" y="0"/>
                    <a:pt x="205" y="39"/>
                    <a:pt x="181" y="63"/>
                  </a:cubicBezTo>
                  <a:cubicBezTo>
                    <a:pt x="181" y="63"/>
                    <a:pt x="181" y="63"/>
                    <a:pt x="179" y="63"/>
                  </a:cubicBezTo>
                  <a:cubicBezTo>
                    <a:pt x="175" y="66"/>
                    <a:pt x="172" y="71"/>
                    <a:pt x="169" y="77"/>
                  </a:cubicBezTo>
                  <a:cubicBezTo>
                    <a:pt x="146" y="110"/>
                    <a:pt x="152" y="179"/>
                    <a:pt x="152" y="179"/>
                  </a:cubicBezTo>
                  <a:cubicBezTo>
                    <a:pt x="152" y="179"/>
                    <a:pt x="149" y="180"/>
                    <a:pt x="146" y="197"/>
                  </a:cubicBezTo>
                  <a:cubicBezTo>
                    <a:pt x="145" y="213"/>
                    <a:pt x="152" y="239"/>
                    <a:pt x="157" y="248"/>
                  </a:cubicBezTo>
                  <a:cubicBezTo>
                    <a:pt x="160" y="257"/>
                    <a:pt x="167" y="258"/>
                    <a:pt x="169" y="266"/>
                  </a:cubicBezTo>
                  <a:cubicBezTo>
                    <a:pt x="169" y="266"/>
                    <a:pt x="166" y="284"/>
                    <a:pt x="161" y="302"/>
                  </a:cubicBezTo>
                  <a:cubicBezTo>
                    <a:pt x="161" y="302"/>
                    <a:pt x="161" y="302"/>
                    <a:pt x="160" y="302"/>
                  </a:cubicBezTo>
                  <a:cubicBezTo>
                    <a:pt x="158" y="305"/>
                    <a:pt x="161" y="309"/>
                    <a:pt x="152" y="326"/>
                  </a:cubicBezTo>
                  <a:cubicBezTo>
                    <a:pt x="139" y="347"/>
                    <a:pt x="119" y="354"/>
                    <a:pt x="71" y="380"/>
                  </a:cubicBezTo>
                  <a:cubicBezTo>
                    <a:pt x="24" y="404"/>
                    <a:pt x="12" y="454"/>
                    <a:pt x="7" y="500"/>
                  </a:cubicBezTo>
                  <a:cubicBezTo>
                    <a:pt x="5" y="528"/>
                    <a:pt x="1" y="552"/>
                    <a:pt x="0" y="569"/>
                  </a:cubicBezTo>
                  <a:cubicBezTo>
                    <a:pt x="510" y="569"/>
                    <a:pt x="510" y="569"/>
                    <a:pt x="510" y="569"/>
                  </a:cubicBezTo>
                  <a:cubicBezTo>
                    <a:pt x="484" y="545"/>
                    <a:pt x="463" y="526"/>
                    <a:pt x="460" y="48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29" name="Google Shape;2629;p114"/>
            <p:cNvSpPr/>
            <p:nvPr/>
          </p:nvSpPr>
          <p:spPr>
            <a:xfrm>
              <a:off x="6597235" y="5149368"/>
              <a:ext cx="664525" cy="952865"/>
            </a:xfrm>
            <a:custGeom>
              <a:rect b="b" l="l" r="r" t="t"/>
              <a:pathLst>
                <a:path extrusionOk="0" h="461" w="323">
                  <a:moveTo>
                    <a:pt x="178" y="0"/>
                  </a:moveTo>
                  <a:cubicBezTo>
                    <a:pt x="8" y="0"/>
                    <a:pt x="8" y="0"/>
                    <a:pt x="8" y="0"/>
                  </a:cubicBezTo>
                  <a:cubicBezTo>
                    <a:pt x="10" y="66"/>
                    <a:pt x="13" y="245"/>
                    <a:pt x="7" y="293"/>
                  </a:cubicBezTo>
                  <a:cubicBezTo>
                    <a:pt x="0" y="343"/>
                    <a:pt x="0" y="388"/>
                    <a:pt x="0" y="388"/>
                  </a:cubicBezTo>
                  <a:cubicBezTo>
                    <a:pt x="0" y="388"/>
                    <a:pt x="0" y="394"/>
                    <a:pt x="0" y="410"/>
                  </a:cubicBezTo>
                  <a:cubicBezTo>
                    <a:pt x="0" y="427"/>
                    <a:pt x="12" y="427"/>
                    <a:pt x="40" y="430"/>
                  </a:cubicBezTo>
                  <a:cubicBezTo>
                    <a:pt x="69" y="433"/>
                    <a:pt x="108" y="431"/>
                    <a:pt x="108" y="431"/>
                  </a:cubicBezTo>
                  <a:cubicBezTo>
                    <a:pt x="108" y="431"/>
                    <a:pt x="107" y="418"/>
                    <a:pt x="123" y="425"/>
                  </a:cubicBezTo>
                  <a:cubicBezTo>
                    <a:pt x="139" y="431"/>
                    <a:pt x="172" y="448"/>
                    <a:pt x="202" y="448"/>
                  </a:cubicBezTo>
                  <a:cubicBezTo>
                    <a:pt x="232" y="448"/>
                    <a:pt x="323" y="461"/>
                    <a:pt x="323" y="439"/>
                  </a:cubicBezTo>
                  <a:cubicBezTo>
                    <a:pt x="323" y="416"/>
                    <a:pt x="288" y="407"/>
                    <a:pt x="256" y="407"/>
                  </a:cubicBezTo>
                  <a:cubicBezTo>
                    <a:pt x="226" y="407"/>
                    <a:pt x="191" y="359"/>
                    <a:pt x="191" y="359"/>
                  </a:cubicBezTo>
                  <a:cubicBezTo>
                    <a:pt x="191" y="359"/>
                    <a:pt x="191" y="359"/>
                    <a:pt x="200" y="353"/>
                  </a:cubicBezTo>
                  <a:cubicBezTo>
                    <a:pt x="208" y="349"/>
                    <a:pt x="158" y="311"/>
                    <a:pt x="152" y="293"/>
                  </a:cubicBezTo>
                  <a:cubicBezTo>
                    <a:pt x="145" y="275"/>
                    <a:pt x="146" y="272"/>
                    <a:pt x="152" y="228"/>
                  </a:cubicBezTo>
                  <a:cubicBezTo>
                    <a:pt x="156" y="192"/>
                    <a:pt x="166" y="83"/>
                    <a:pt x="178" y="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30" name="Google Shape;2630;p114"/>
            <p:cNvSpPr/>
            <p:nvPr/>
          </p:nvSpPr>
          <p:spPr>
            <a:xfrm>
              <a:off x="6055245" y="4080982"/>
              <a:ext cx="1082560" cy="1129010"/>
            </a:xfrm>
            <a:custGeom>
              <a:rect b="b" l="l" r="r" t="t"/>
              <a:pathLst>
                <a:path extrusionOk="0" h="545" w="526">
                  <a:moveTo>
                    <a:pt x="440" y="508"/>
                  </a:moveTo>
                  <a:cubicBezTo>
                    <a:pt x="453" y="422"/>
                    <a:pt x="472" y="339"/>
                    <a:pt x="482" y="267"/>
                  </a:cubicBezTo>
                  <a:cubicBezTo>
                    <a:pt x="493" y="194"/>
                    <a:pt x="499" y="75"/>
                    <a:pt x="499" y="75"/>
                  </a:cubicBezTo>
                  <a:cubicBezTo>
                    <a:pt x="499" y="75"/>
                    <a:pt x="505" y="73"/>
                    <a:pt x="515" y="64"/>
                  </a:cubicBezTo>
                  <a:cubicBezTo>
                    <a:pt x="526" y="55"/>
                    <a:pt x="523" y="33"/>
                    <a:pt x="517" y="7"/>
                  </a:cubicBezTo>
                  <a:cubicBezTo>
                    <a:pt x="517" y="5"/>
                    <a:pt x="516" y="3"/>
                    <a:pt x="516" y="0"/>
                  </a:cubicBezTo>
                  <a:cubicBezTo>
                    <a:pt x="57" y="0"/>
                    <a:pt x="57" y="0"/>
                    <a:pt x="57" y="0"/>
                  </a:cubicBezTo>
                  <a:cubicBezTo>
                    <a:pt x="55" y="17"/>
                    <a:pt x="54" y="29"/>
                    <a:pt x="59" y="31"/>
                  </a:cubicBezTo>
                  <a:cubicBezTo>
                    <a:pt x="71" y="39"/>
                    <a:pt x="76" y="37"/>
                    <a:pt x="76" y="57"/>
                  </a:cubicBezTo>
                  <a:cubicBezTo>
                    <a:pt x="76" y="76"/>
                    <a:pt x="67" y="201"/>
                    <a:pt x="35" y="350"/>
                  </a:cubicBezTo>
                  <a:cubicBezTo>
                    <a:pt x="24" y="400"/>
                    <a:pt x="12" y="471"/>
                    <a:pt x="0" y="545"/>
                  </a:cubicBezTo>
                  <a:cubicBezTo>
                    <a:pt x="218" y="545"/>
                    <a:pt x="218" y="545"/>
                    <a:pt x="218" y="545"/>
                  </a:cubicBezTo>
                  <a:cubicBezTo>
                    <a:pt x="238" y="476"/>
                    <a:pt x="254" y="420"/>
                    <a:pt x="254" y="420"/>
                  </a:cubicBezTo>
                  <a:cubicBezTo>
                    <a:pt x="254" y="420"/>
                    <a:pt x="259" y="479"/>
                    <a:pt x="263" y="538"/>
                  </a:cubicBezTo>
                  <a:cubicBezTo>
                    <a:pt x="263" y="540"/>
                    <a:pt x="263" y="543"/>
                    <a:pt x="264" y="545"/>
                  </a:cubicBezTo>
                  <a:cubicBezTo>
                    <a:pt x="434" y="545"/>
                    <a:pt x="434" y="545"/>
                    <a:pt x="434" y="545"/>
                  </a:cubicBezTo>
                  <a:cubicBezTo>
                    <a:pt x="436" y="532"/>
                    <a:pt x="438" y="519"/>
                    <a:pt x="440" y="50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631" name="Google Shape;2631;p114"/>
            <p:cNvSpPr/>
            <p:nvPr/>
          </p:nvSpPr>
          <p:spPr>
            <a:xfrm>
              <a:off x="6137795" y="3011007"/>
              <a:ext cx="1209136" cy="1130688"/>
            </a:xfrm>
            <a:custGeom>
              <a:rect b="b" l="l" r="r" t="t"/>
              <a:pathLst>
                <a:path extrusionOk="0" h="546" w="588">
                  <a:moveTo>
                    <a:pt x="458" y="364"/>
                  </a:moveTo>
                  <a:cubicBezTo>
                    <a:pt x="452" y="311"/>
                    <a:pt x="431" y="233"/>
                    <a:pt x="431" y="233"/>
                  </a:cubicBezTo>
                  <a:cubicBezTo>
                    <a:pt x="431" y="233"/>
                    <a:pt x="448" y="226"/>
                    <a:pt x="458" y="215"/>
                  </a:cubicBezTo>
                  <a:cubicBezTo>
                    <a:pt x="469" y="206"/>
                    <a:pt x="470" y="182"/>
                    <a:pt x="470" y="182"/>
                  </a:cubicBezTo>
                  <a:cubicBezTo>
                    <a:pt x="470" y="182"/>
                    <a:pt x="535" y="188"/>
                    <a:pt x="562" y="176"/>
                  </a:cubicBezTo>
                  <a:cubicBezTo>
                    <a:pt x="588" y="166"/>
                    <a:pt x="584" y="107"/>
                    <a:pt x="575" y="65"/>
                  </a:cubicBezTo>
                  <a:cubicBezTo>
                    <a:pt x="565" y="23"/>
                    <a:pt x="538" y="24"/>
                    <a:pt x="511" y="0"/>
                  </a:cubicBezTo>
                  <a:cubicBezTo>
                    <a:pt x="511" y="0"/>
                    <a:pt x="511" y="0"/>
                    <a:pt x="511" y="0"/>
                  </a:cubicBezTo>
                  <a:cubicBezTo>
                    <a:pt x="1" y="0"/>
                    <a:pt x="1" y="0"/>
                    <a:pt x="1" y="0"/>
                  </a:cubicBezTo>
                  <a:cubicBezTo>
                    <a:pt x="0" y="12"/>
                    <a:pt x="1" y="21"/>
                    <a:pt x="4" y="26"/>
                  </a:cubicBezTo>
                  <a:cubicBezTo>
                    <a:pt x="11" y="36"/>
                    <a:pt x="29" y="96"/>
                    <a:pt x="46" y="148"/>
                  </a:cubicBezTo>
                  <a:cubicBezTo>
                    <a:pt x="64" y="197"/>
                    <a:pt x="57" y="256"/>
                    <a:pt x="54" y="278"/>
                  </a:cubicBezTo>
                  <a:cubicBezTo>
                    <a:pt x="50" y="299"/>
                    <a:pt x="37" y="319"/>
                    <a:pt x="38" y="347"/>
                  </a:cubicBezTo>
                  <a:cubicBezTo>
                    <a:pt x="40" y="376"/>
                    <a:pt x="37" y="404"/>
                    <a:pt x="32" y="448"/>
                  </a:cubicBezTo>
                  <a:cubicBezTo>
                    <a:pt x="30" y="475"/>
                    <a:pt x="20" y="517"/>
                    <a:pt x="15" y="546"/>
                  </a:cubicBezTo>
                  <a:cubicBezTo>
                    <a:pt x="474" y="546"/>
                    <a:pt x="474" y="546"/>
                    <a:pt x="474" y="546"/>
                  </a:cubicBezTo>
                  <a:cubicBezTo>
                    <a:pt x="469" y="510"/>
                    <a:pt x="462" y="413"/>
                    <a:pt x="458" y="364"/>
                  </a:cubicBezTo>
                  <a:close/>
                  <a:moveTo>
                    <a:pt x="354" y="47"/>
                  </a:moveTo>
                  <a:cubicBezTo>
                    <a:pt x="343" y="47"/>
                    <a:pt x="362" y="30"/>
                    <a:pt x="383" y="48"/>
                  </a:cubicBezTo>
                  <a:cubicBezTo>
                    <a:pt x="405" y="66"/>
                    <a:pt x="422" y="145"/>
                    <a:pt x="422" y="145"/>
                  </a:cubicBezTo>
                  <a:cubicBezTo>
                    <a:pt x="422" y="145"/>
                    <a:pt x="377" y="127"/>
                    <a:pt x="359" y="119"/>
                  </a:cubicBezTo>
                  <a:cubicBezTo>
                    <a:pt x="359" y="119"/>
                    <a:pt x="387" y="110"/>
                    <a:pt x="387" y="87"/>
                  </a:cubicBezTo>
                  <a:cubicBezTo>
                    <a:pt x="387" y="63"/>
                    <a:pt x="365" y="48"/>
                    <a:pt x="354" y="47"/>
                  </a:cubicBezTo>
                  <a:close/>
                  <a:moveTo>
                    <a:pt x="422" y="157"/>
                  </a:moveTo>
                  <a:cubicBezTo>
                    <a:pt x="436" y="229"/>
                    <a:pt x="436" y="229"/>
                    <a:pt x="436" y="229"/>
                  </a:cubicBezTo>
                  <a:cubicBezTo>
                    <a:pt x="417" y="242"/>
                    <a:pt x="417" y="242"/>
                    <a:pt x="417" y="242"/>
                  </a:cubicBezTo>
                  <a:cubicBezTo>
                    <a:pt x="417" y="242"/>
                    <a:pt x="421" y="182"/>
                    <a:pt x="422" y="15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2632" name="Google Shape;2632;p114"/>
          <p:cNvCxnSpPr/>
          <p:nvPr/>
        </p:nvCxnSpPr>
        <p:spPr>
          <a:xfrm rot="10800000">
            <a:off x="4404323" y="2551997"/>
            <a:ext cx="1083936" cy="0"/>
          </a:xfrm>
          <a:prstGeom prst="straightConnector1">
            <a:avLst/>
          </a:prstGeom>
          <a:noFill/>
          <a:ln cap="flat" cmpd="sng" w="9525">
            <a:solidFill>
              <a:srgbClr val="D8D8D8"/>
            </a:solidFill>
            <a:prstDash val="solid"/>
            <a:miter lim="800000"/>
            <a:headEnd len="sm" w="sm" type="none"/>
            <a:tailEnd len="med" w="med" type="oval"/>
          </a:ln>
        </p:spPr>
      </p:cxnSp>
      <p:cxnSp>
        <p:nvCxnSpPr>
          <p:cNvPr id="2633" name="Google Shape;2633;p114"/>
          <p:cNvCxnSpPr/>
          <p:nvPr/>
        </p:nvCxnSpPr>
        <p:spPr>
          <a:xfrm>
            <a:off x="6861541" y="2513128"/>
            <a:ext cx="1126558" cy="0"/>
          </a:xfrm>
          <a:prstGeom prst="straightConnector1">
            <a:avLst/>
          </a:prstGeom>
          <a:noFill/>
          <a:ln cap="flat" cmpd="sng" w="9525">
            <a:solidFill>
              <a:srgbClr val="D8D8D8"/>
            </a:solidFill>
            <a:prstDash val="solid"/>
            <a:miter lim="800000"/>
            <a:headEnd len="sm" w="sm" type="none"/>
            <a:tailEnd len="med" w="med" type="oval"/>
          </a:ln>
        </p:spPr>
      </p:cxnSp>
      <p:cxnSp>
        <p:nvCxnSpPr>
          <p:cNvPr id="2634" name="Google Shape;2634;p114"/>
          <p:cNvCxnSpPr/>
          <p:nvPr/>
        </p:nvCxnSpPr>
        <p:spPr>
          <a:xfrm rot="10800000">
            <a:off x="4187337" y="3602340"/>
            <a:ext cx="1083936" cy="0"/>
          </a:xfrm>
          <a:prstGeom prst="straightConnector1">
            <a:avLst/>
          </a:prstGeom>
          <a:noFill/>
          <a:ln cap="flat" cmpd="sng" w="9525">
            <a:solidFill>
              <a:srgbClr val="D8D8D8"/>
            </a:solidFill>
            <a:prstDash val="solid"/>
            <a:miter lim="800000"/>
            <a:headEnd len="sm" w="sm" type="none"/>
            <a:tailEnd len="med" w="med" type="oval"/>
          </a:ln>
        </p:spPr>
      </p:cxnSp>
      <p:cxnSp>
        <p:nvCxnSpPr>
          <p:cNvPr id="2635" name="Google Shape;2635;p114"/>
          <p:cNvCxnSpPr/>
          <p:nvPr/>
        </p:nvCxnSpPr>
        <p:spPr>
          <a:xfrm>
            <a:off x="6821503" y="3587421"/>
            <a:ext cx="1126558" cy="0"/>
          </a:xfrm>
          <a:prstGeom prst="straightConnector1">
            <a:avLst/>
          </a:prstGeom>
          <a:noFill/>
          <a:ln cap="flat" cmpd="sng" w="9525">
            <a:solidFill>
              <a:srgbClr val="D8D8D8"/>
            </a:solidFill>
            <a:prstDash val="solid"/>
            <a:miter lim="800000"/>
            <a:headEnd len="sm" w="sm" type="none"/>
            <a:tailEnd len="med" w="med" type="oval"/>
          </a:ln>
        </p:spPr>
      </p:cxnSp>
      <p:cxnSp>
        <p:nvCxnSpPr>
          <p:cNvPr id="2636" name="Google Shape;2636;p114"/>
          <p:cNvCxnSpPr/>
          <p:nvPr/>
        </p:nvCxnSpPr>
        <p:spPr>
          <a:xfrm rot="10800000">
            <a:off x="4187337" y="4879810"/>
            <a:ext cx="1083936" cy="0"/>
          </a:xfrm>
          <a:prstGeom prst="straightConnector1">
            <a:avLst/>
          </a:prstGeom>
          <a:noFill/>
          <a:ln cap="flat" cmpd="sng" w="9525">
            <a:solidFill>
              <a:srgbClr val="D8D8D8"/>
            </a:solidFill>
            <a:prstDash val="solid"/>
            <a:miter lim="800000"/>
            <a:headEnd len="sm" w="sm" type="none"/>
            <a:tailEnd len="med" w="med" type="oval"/>
          </a:ln>
        </p:spPr>
      </p:cxnSp>
      <p:cxnSp>
        <p:nvCxnSpPr>
          <p:cNvPr id="2637" name="Google Shape;2637;p114"/>
          <p:cNvCxnSpPr/>
          <p:nvPr/>
        </p:nvCxnSpPr>
        <p:spPr>
          <a:xfrm>
            <a:off x="6861541" y="4879810"/>
            <a:ext cx="1126558" cy="0"/>
          </a:xfrm>
          <a:prstGeom prst="straightConnector1">
            <a:avLst/>
          </a:prstGeom>
          <a:noFill/>
          <a:ln cap="flat" cmpd="sng" w="9525">
            <a:solidFill>
              <a:srgbClr val="D8D8D8"/>
            </a:solidFill>
            <a:prstDash val="solid"/>
            <a:miter lim="800000"/>
            <a:headEnd len="sm" w="sm" type="none"/>
            <a:tailEnd len="med" w="med" type="oval"/>
          </a:ln>
        </p:spPr>
      </p:cxnSp>
      <p:cxnSp>
        <p:nvCxnSpPr>
          <p:cNvPr id="2638" name="Google Shape;2638;p114"/>
          <p:cNvCxnSpPr/>
          <p:nvPr/>
        </p:nvCxnSpPr>
        <p:spPr>
          <a:xfrm rot="10800000">
            <a:off x="4187337" y="5740422"/>
            <a:ext cx="1083936" cy="0"/>
          </a:xfrm>
          <a:prstGeom prst="straightConnector1">
            <a:avLst/>
          </a:prstGeom>
          <a:noFill/>
          <a:ln cap="flat" cmpd="sng" w="9525">
            <a:solidFill>
              <a:srgbClr val="D8D8D8"/>
            </a:solidFill>
            <a:prstDash val="solid"/>
            <a:miter lim="800000"/>
            <a:headEnd len="sm" w="sm" type="none"/>
            <a:tailEnd len="med" w="med" type="oval"/>
          </a:ln>
        </p:spPr>
      </p:cxnSp>
      <p:cxnSp>
        <p:nvCxnSpPr>
          <p:cNvPr id="2639" name="Google Shape;2639;p114"/>
          <p:cNvCxnSpPr/>
          <p:nvPr/>
        </p:nvCxnSpPr>
        <p:spPr>
          <a:xfrm>
            <a:off x="6815071" y="5752397"/>
            <a:ext cx="1126558" cy="0"/>
          </a:xfrm>
          <a:prstGeom prst="straightConnector1">
            <a:avLst/>
          </a:prstGeom>
          <a:noFill/>
          <a:ln cap="flat" cmpd="sng" w="9525">
            <a:solidFill>
              <a:srgbClr val="D8D8D8"/>
            </a:solidFill>
            <a:prstDash val="solid"/>
            <a:miter lim="800000"/>
            <a:headEnd len="sm" w="sm" type="none"/>
            <a:tailEnd len="med" w="med" type="oval"/>
          </a:ln>
        </p:spPr>
      </p:cxnSp>
      <p:grpSp>
        <p:nvGrpSpPr>
          <p:cNvPr id="2640" name="Google Shape;2640;p114"/>
          <p:cNvGrpSpPr/>
          <p:nvPr/>
        </p:nvGrpSpPr>
        <p:grpSpPr>
          <a:xfrm>
            <a:off x="7861783" y="3164453"/>
            <a:ext cx="732135" cy="732133"/>
            <a:chOff x="8472655" y="2632820"/>
            <a:chExt cx="732135" cy="732133"/>
          </a:xfrm>
        </p:grpSpPr>
        <p:sp>
          <p:nvSpPr>
            <p:cNvPr id="2641" name="Google Shape;2641;p114"/>
            <p:cNvSpPr/>
            <p:nvPr/>
          </p:nvSpPr>
          <p:spPr>
            <a:xfrm>
              <a:off x="8472655" y="2632820"/>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2642" name="Google Shape;2642;p114"/>
            <p:cNvSpPr/>
            <p:nvPr/>
          </p:nvSpPr>
          <p:spPr>
            <a:xfrm>
              <a:off x="8675062" y="2828919"/>
              <a:ext cx="341667" cy="339342"/>
            </a:xfrm>
            <a:custGeom>
              <a:rect b="b" l="l" r="r" t="t"/>
              <a:pathLst>
                <a:path extrusionOk="0" h="21437" w="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643" name="Google Shape;2643;p114"/>
          <p:cNvGrpSpPr/>
          <p:nvPr/>
        </p:nvGrpSpPr>
        <p:grpSpPr>
          <a:xfrm>
            <a:off x="3680198" y="4412340"/>
            <a:ext cx="732135" cy="732133"/>
            <a:chOff x="2979741" y="3558779"/>
            <a:chExt cx="732135" cy="732133"/>
          </a:xfrm>
        </p:grpSpPr>
        <p:sp>
          <p:nvSpPr>
            <p:cNvPr id="2644" name="Google Shape;2644;p114"/>
            <p:cNvSpPr/>
            <p:nvPr/>
          </p:nvSpPr>
          <p:spPr>
            <a:xfrm>
              <a:off x="2979741" y="3558779"/>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2645" name="Google Shape;2645;p114"/>
            <p:cNvGrpSpPr/>
            <p:nvPr/>
          </p:nvGrpSpPr>
          <p:grpSpPr>
            <a:xfrm>
              <a:off x="3169207" y="3743495"/>
              <a:ext cx="337019" cy="341666"/>
              <a:chOff x="0" y="0"/>
              <a:chExt cx="570" cy="576"/>
            </a:xfrm>
          </p:grpSpPr>
          <p:sp>
            <p:nvSpPr>
              <p:cNvPr id="2646" name="Google Shape;2646;p114"/>
              <p:cNvSpPr/>
              <p:nvPr/>
            </p:nvSpPr>
            <p:spPr>
              <a:xfrm>
                <a:off x="376" y="248"/>
                <a:ext cx="21" cy="1"/>
              </a:xfrm>
              <a:custGeom>
                <a:rect b="b" l="l" r="r" t="t"/>
                <a:pathLst>
                  <a:path extrusionOk="0" h="21600" w="21600">
                    <a:moveTo>
                      <a:pt x="21600" y="21600"/>
                    </a:moveTo>
                    <a:cubicBezTo>
                      <a:pt x="16007" y="16818"/>
                      <a:pt x="8457" y="9069"/>
                      <a:pt x="0" y="0"/>
                    </a:cubicBezTo>
                    <a:cubicBezTo>
                      <a:pt x="6420" y="10388"/>
                      <a:pt x="13700" y="17478"/>
                      <a:pt x="21600" y="21600"/>
                    </a:cubicBezTo>
                    <a:close/>
                    <a:moveTo>
                      <a:pt x="2160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47" name="Google Shape;2647;p114"/>
              <p:cNvSpPr/>
              <p:nvPr/>
            </p:nvSpPr>
            <p:spPr>
              <a:xfrm>
                <a:off x="0" y="0"/>
                <a:ext cx="570" cy="576"/>
              </a:xfrm>
              <a:custGeom>
                <a:rect b="b" l="l" r="r" t="t"/>
                <a:pathLst>
                  <a:path extrusionOk="0" h="21059" w="20024">
                    <a:moveTo>
                      <a:pt x="14769" y="15886"/>
                    </a:moveTo>
                    <a:lnTo>
                      <a:pt x="14493" y="15660"/>
                    </a:lnTo>
                    <a:lnTo>
                      <a:pt x="14788" y="15467"/>
                    </a:lnTo>
                    <a:lnTo>
                      <a:pt x="14936" y="15456"/>
                    </a:lnTo>
                    <a:cubicBezTo>
                      <a:pt x="15071" y="15448"/>
                      <a:pt x="17233" y="15305"/>
                      <a:pt x="18271" y="15227"/>
                    </a:cubicBezTo>
                    <a:cubicBezTo>
                      <a:pt x="19519" y="14334"/>
                      <a:pt x="19268" y="13379"/>
                      <a:pt x="18975" y="12855"/>
                    </a:cubicBezTo>
                    <a:cubicBezTo>
                      <a:pt x="18898" y="12856"/>
                      <a:pt x="18811" y="12857"/>
                      <a:pt x="18699" y="12858"/>
                    </a:cubicBezTo>
                    <a:lnTo>
                      <a:pt x="18683" y="12858"/>
                    </a:lnTo>
                    <a:lnTo>
                      <a:pt x="18682" y="12858"/>
                    </a:lnTo>
                    <a:cubicBezTo>
                      <a:pt x="18319" y="12856"/>
                      <a:pt x="15012" y="12701"/>
                      <a:pt x="14844" y="12694"/>
                    </a:cubicBezTo>
                    <a:lnTo>
                      <a:pt x="14678" y="12685"/>
                    </a:lnTo>
                    <a:lnTo>
                      <a:pt x="14386" y="12463"/>
                    </a:lnTo>
                    <a:lnTo>
                      <a:pt x="14656" y="12254"/>
                    </a:lnTo>
                    <a:lnTo>
                      <a:pt x="14818" y="12242"/>
                    </a:lnTo>
                    <a:cubicBezTo>
                      <a:pt x="14990" y="12229"/>
                      <a:pt x="18422" y="11964"/>
                      <a:pt x="18704" y="11959"/>
                    </a:cubicBezTo>
                    <a:cubicBezTo>
                      <a:pt x="19123" y="11953"/>
                      <a:pt x="19273" y="11951"/>
                      <a:pt x="19311" y="11951"/>
                    </a:cubicBezTo>
                    <a:cubicBezTo>
                      <a:pt x="19311" y="11951"/>
                      <a:pt x="19312" y="11951"/>
                      <a:pt x="19312" y="11951"/>
                    </a:cubicBezTo>
                    <a:cubicBezTo>
                      <a:pt x="19991" y="11309"/>
                      <a:pt x="20387" y="10507"/>
                      <a:pt x="19554" y="9691"/>
                    </a:cubicBezTo>
                    <a:cubicBezTo>
                      <a:pt x="18782" y="8935"/>
                      <a:pt x="15840" y="9089"/>
                      <a:pt x="13784" y="9056"/>
                    </a:cubicBezTo>
                    <a:cubicBezTo>
                      <a:pt x="13757" y="9057"/>
                      <a:pt x="13732" y="9057"/>
                      <a:pt x="13702" y="9057"/>
                    </a:cubicBezTo>
                    <a:lnTo>
                      <a:pt x="13698" y="9059"/>
                    </a:lnTo>
                    <a:cubicBezTo>
                      <a:pt x="13649" y="9059"/>
                      <a:pt x="14137" y="9054"/>
                      <a:pt x="13988" y="9048"/>
                    </a:cubicBezTo>
                    <a:cubicBezTo>
                      <a:pt x="13710" y="9040"/>
                      <a:pt x="13453" y="9028"/>
                      <a:pt x="13226" y="9009"/>
                    </a:cubicBezTo>
                    <a:cubicBezTo>
                      <a:pt x="12251" y="8958"/>
                      <a:pt x="10497" y="8968"/>
                      <a:pt x="10398" y="8964"/>
                    </a:cubicBezTo>
                    <a:lnTo>
                      <a:pt x="10343" y="8961"/>
                    </a:lnTo>
                    <a:lnTo>
                      <a:pt x="10040" y="8818"/>
                    </a:lnTo>
                    <a:lnTo>
                      <a:pt x="10340" y="8761"/>
                    </a:lnTo>
                    <a:lnTo>
                      <a:pt x="10392" y="8756"/>
                    </a:lnTo>
                    <a:cubicBezTo>
                      <a:pt x="10458" y="8750"/>
                      <a:pt x="10646" y="8743"/>
                      <a:pt x="11319" y="8672"/>
                    </a:cubicBezTo>
                    <a:cubicBezTo>
                      <a:pt x="10380" y="6546"/>
                      <a:pt x="12015" y="5309"/>
                      <a:pt x="12293" y="4218"/>
                    </a:cubicBezTo>
                    <a:cubicBezTo>
                      <a:pt x="13281" y="346"/>
                      <a:pt x="11306" y="0"/>
                      <a:pt x="11306" y="0"/>
                    </a:cubicBezTo>
                    <a:cubicBezTo>
                      <a:pt x="11306" y="0"/>
                      <a:pt x="6375" y="6964"/>
                      <a:pt x="5882" y="9217"/>
                    </a:cubicBezTo>
                    <a:cubicBezTo>
                      <a:pt x="5540" y="10780"/>
                      <a:pt x="3524" y="10650"/>
                      <a:pt x="2827" y="10619"/>
                    </a:cubicBezTo>
                    <a:cubicBezTo>
                      <a:pt x="-538" y="10467"/>
                      <a:pt x="-1213" y="19295"/>
                      <a:pt x="2526" y="20068"/>
                    </a:cubicBezTo>
                    <a:cubicBezTo>
                      <a:pt x="3273" y="20222"/>
                      <a:pt x="4127" y="19355"/>
                      <a:pt x="5727" y="20057"/>
                    </a:cubicBezTo>
                    <a:cubicBezTo>
                      <a:pt x="9239" y="21600"/>
                      <a:pt x="12279" y="20917"/>
                      <a:pt x="15069" y="20857"/>
                    </a:cubicBezTo>
                    <a:cubicBezTo>
                      <a:pt x="16961" y="20816"/>
                      <a:pt x="16824" y="19393"/>
                      <a:pt x="16651" y="18696"/>
                    </a:cubicBezTo>
                    <a:cubicBezTo>
                      <a:pt x="15741" y="18643"/>
                      <a:pt x="14834" y="18622"/>
                      <a:pt x="14748" y="18618"/>
                    </a:cubicBezTo>
                    <a:lnTo>
                      <a:pt x="14581" y="18611"/>
                    </a:lnTo>
                    <a:lnTo>
                      <a:pt x="14288" y="18403"/>
                    </a:lnTo>
                    <a:lnTo>
                      <a:pt x="14572" y="18191"/>
                    </a:lnTo>
                    <a:lnTo>
                      <a:pt x="14734" y="18179"/>
                    </a:lnTo>
                    <a:cubicBezTo>
                      <a:pt x="14837" y="18172"/>
                      <a:pt x="16113" y="18101"/>
                      <a:pt x="17172" y="18012"/>
                    </a:cubicBezTo>
                    <a:cubicBezTo>
                      <a:pt x="18121" y="17273"/>
                      <a:pt x="17881" y="16561"/>
                      <a:pt x="17661" y="16030"/>
                    </a:cubicBezTo>
                    <a:cubicBezTo>
                      <a:pt x="16564" y="15964"/>
                      <a:pt x="15065" y="15902"/>
                      <a:pt x="14953" y="15897"/>
                    </a:cubicBezTo>
                    <a:lnTo>
                      <a:pt x="14769" y="15886"/>
                    </a:lnTo>
                    <a:close/>
                    <a:moveTo>
                      <a:pt x="14769" y="15886"/>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2648" name="Google Shape;2648;p114"/>
          <p:cNvGrpSpPr/>
          <p:nvPr/>
        </p:nvGrpSpPr>
        <p:grpSpPr>
          <a:xfrm>
            <a:off x="3757326" y="3195815"/>
            <a:ext cx="732135" cy="732133"/>
            <a:chOff x="2979741" y="2632820"/>
            <a:chExt cx="732135" cy="732133"/>
          </a:xfrm>
        </p:grpSpPr>
        <p:sp>
          <p:nvSpPr>
            <p:cNvPr id="2649" name="Google Shape;2649;p114"/>
            <p:cNvSpPr/>
            <p:nvPr/>
          </p:nvSpPr>
          <p:spPr>
            <a:xfrm>
              <a:off x="2979741" y="2632820"/>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2650" name="Google Shape;2650;p114"/>
            <p:cNvGrpSpPr/>
            <p:nvPr/>
          </p:nvGrpSpPr>
          <p:grpSpPr>
            <a:xfrm>
              <a:off x="3122321" y="2847205"/>
              <a:ext cx="339342" cy="309126"/>
              <a:chOff x="0" y="0"/>
              <a:chExt cx="575" cy="523"/>
            </a:xfrm>
          </p:grpSpPr>
          <p:sp>
            <p:nvSpPr>
              <p:cNvPr id="2651" name="Google Shape;2651;p114"/>
              <p:cNvSpPr/>
              <p:nvPr/>
            </p:nvSpPr>
            <p:spPr>
              <a:xfrm>
                <a:off x="248" y="0"/>
                <a:ext cx="327" cy="523"/>
              </a:xfrm>
              <a:custGeom>
                <a:rect b="b" l="l" r="r" t="t"/>
                <a:pathLst>
                  <a:path extrusionOk="0" h="21600" w="21599">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52" name="Google Shape;2652;p114"/>
              <p:cNvSpPr/>
              <p:nvPr/>
            </p:nvSpPr>
            <p:spPr>
              <a:xfrm>
                <a:off x="248" y="408"/>
                <a:ext cx="72" cy="115"/>
              </a:xfrm>
              <a:custGeom>
                <a:rect b="b" l="l" r="r" t="t"/>
                <a:pathLst>
                  <a:path extrusionOk="0" h="21600" w="21600">
                    <a:moveTo>
                      <a:pt x="0" y="21600"/>
                    </a:moveTo>
                    <a:lnTo>
                      <a:pt x="21600" y="21600"/>
                    </a:lnTo>
                    <a:lnTo>
                      <a:pt x="21600" y="0"/>
                    </a:lnTo>
                    <a:lnTo>
                      <a:pt x="0" y="11452"/>
                    </a:lnTo>
                    <a:lnTo>
                      <a:pt x="0" y="21600"/>
                    </a:lnTo>
                    <a:close/>
                    <a:moveTo>
                      <a:pt x="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53" name="Google Shape;2653;p114"/>
              <p:cNvSpPr/>
              <p:nvPr/>
            </p:nvSpPr>
            <p:spPr>
              <a:xfrm>
                <a:off x="0" y="103"/>
                <a:ext cx="399" cy="341"/>
              </a:xfrm>
              <a:custGeom>
                <a:rect b="b" l="l" r="r" t="t"/>
                <a:pathLst>
                  <a:path extrusionOk="0" h="21600" w="2143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2654" name="Google Shape;2654;p114"/>
          <p:cNvGrpSpPr/>
          <p:nvPr/>
        </p:nvGrpSpPr>
        <p:grpSpPr>
          <a:xfrm>
            <a:off x="7891434" y="2132674"/>
            <a:ext cx="732135" cy="732133"/>
            <a:chOff x="8472655" y="1706861"/>
            <a:chExt cx="732135" cy="732133"/>
          </a:xfrm>
        </p:grpSpPr>
        <p:sp>
          <p:nvSpPr>
            <p:cNvPr id="2655" name="Google Shape;2655;p114"/>
            <p:cNvSpPr/>
            <p:nvPr/>
          </p:nvSpPr>
          <p:spPr>
            <a:xfrm>
              <a:off x="8472655" y="1706861"/>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2656" name="Google Shape;2656;p114"/>
            <p:cNvSpPr/>
            <p:nvPr/>
          </p:nvSpPr>
          <p:spPr>
            <a:xfrm>
              <a:off x="8687943" y="1899104"/>
              <a:ext cx="339342" cy="339342"/>
            </a:xfrm>
            <a:custGeom>
              <a:rect b="b" l="l" r="r" t="t"/>
              <a:pathLst>
                <a:path extrusionOk="0" h="21600" w="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657" name="Google Shape;2657;p114"/>
          <p:cNvGrpSpPr/>
          <p:nvPr/>
        </p:nvGrpSpPr>
        <p:grpSpPr>
          <a:xfrm>
            <a:off x="7891434" y="4470155"/>
            <a:ext cx="732135" cy="732133"/>
            <a:chOff x="8472655" y="3558779"/>
            <a:chExt cx="732135" cy="732133"/>
          </a:xfrm>
        </p:grpSpPr>
        <p:sp>
          <p:nvSpPr>
            <p:cNvPr id="2658" name="Google Shape;2658;p114"/>
            <p:cNvSpPr/>
            <p:nvPr/>
          </p:nvSpPr>
          <p:spPr>
            <a:xfrm>
              <a:off x="8472655" y="3558779"/>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2659" name="Google Shape;2659;p114"/>
            <p:cNvSpPr/>
            <p:nvPr/>
          </p:nvSpPr>
          <p:spPr>
            <a:xfrm>
              <a:off x="8667889" y="3797622"/>
              <a:ext cx="341666" cy="248696"/>
            </a:xfrm>
            <a:custGeom>
              <a:rect b="b" l="l" r="r" t="t"/>
              <a:pathLst>
                <a:path extrusionOk="0" h="21600" w="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660" name="Google Shape;2660;p114"/>
          <p:cNvGrpSpPr/>
          <p:nvPr/>
        </p:nvGrpSpPr>
        <p:grpSpPr>
          <a:xfrm>
            <a:off x="3678256" y="5483086"/>
            <a:ext cx="732135" cy="732133"/>
            <a:chOff x="2979741" y="4484738"/>
            <a:chExt cx="732135" cy="732133"/>
          </a:xfrm>
        </p:grpSpPr>
        <p:sp>
          <p:nvSpPr>
            <p:cNvPr id="2661" name="Google Shape;2661;p114"/>
            <p:cNvSpPr/>
            <p:nvPr/>
          </p:nvSpPr>
          <p:spPr>
            <a:xfrm>
              <a:off x="2979741" y="4484738"/>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2662" name="Google Shape;2662;p114"/>
            <p:cNvGrpSpPr/>
            <p:nvPr/>
          </p:nvGrpSpPr>
          <p:grpSpPr>
            <a:xfrm>
              <a:off x="3164335" y="4668683"/>
              <a:ext cx="311452" cy="339342"/>
              <a:chOff x="0" y="0"/>
              <a:chExt cx="526" cy="577"/>
            </a:xfrm>
          </p:grpSpPr>
          <p:sp>
            <p:nvSpPr>
              <p:cNvPr id="2663" name="Google Shape;2663;p114"/>
              <p:cNvSpPr/>
              <p:nvPr/>
            </p:nvSpPr>
            <p:spPr>
              <a:xfrm>
                <a:off x="0" y="0"/>
                <a:ext cx="526" cy="407"/>
              </a:xfrm>
              <a:custGeom>
                <a:rect b="b" l="l" r="r" t="t"/>
                <a:pathLst>
                  <a:path extrusionOk="0" h="21600" w="21600">
                    <a:moveTo>
                      <a:pt x="20114" y="7917"/>
                    </a:moveTo>
                    <a:lnTo>
                      <a:pt x="21600" y="0"/>
                    </a:lnTo>
                    <a:lnTo>
                      <a:pt x="15477" y="1916"/>
                    </a:lnTo>
                    <a:lnTo>
                      <a:pt x="17029" y="3924"/>
                    </a:lnTo>
                    <a:lnTo>
                      <a:pt x="11123" y="11569"/>
                    </a:lnTo>
                    <a:lnTo>
                      <a:pt x="8614" y="8321"/>
                    </a:lnTo>
                    <a:lnTo>
                      <a:pt x="0" y="19474"/>
                    </a:lnTo>
                    <a:lnTo>
                      <a:pt x="1642" y="21600"/>
                    </a:lnTo>
                    <a:lnTo>
                      <a:pt x="1642" y="21599"/>
                    </a:lnTo>
                    <a:lnTo>
                      <a:pt x="8614" y="12572"/>
                    </a:lnTo>
                    <a:lnTo>
                      <a:pt x="11123" y="15820"/>
                    </a:lnTo>
                    <a:lnTo>
                      <a:pt x="18671" y="6049"/>
                    </a:lnTo>
                    <a:lnTo>
                      <a:pt x="20114" y="7917"/>
                    </a:lnTo>
                    <a:close/>
                    <a:moveTo>
                      <a:pt x="20114" y="7917"/>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64" name="Google Shape;2664;p114"/>
              <p:cNvSpPr/>
              <p:nvPr/>
            </p:nvSpPr>
            <p:spPr>
              <a:xfrm>
                <a:off x="48" y="440"/>
                <a:ext cx="75" cy="137"/>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65" name="Google Shape;2665;p114"/>
              <p:cNvSpPr/>
              <p:nvPr/>
            </p:nvSpPr>
            <p:spPr>
              <a:xfrm>
                <a:off x="176" y="368"/>
                <a:ext cx="75" cy="205"/>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66" name="Google Shape;2666;p114"/>
              <p:cNvSpPr/>
              <p:nvPr/>
            </p:nvSpPr>
            <p:spPr>
              <a:xfrm>
                <a:off x="304" y="296"/>
                <a:ext cx="75" cy="275"/>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67" name="Google Shape;2667;p114"/>
              <p:cNvSpPr/>
              <p:nvPr/>
            </p:nvSpPr>
            <p:spPr>
              <a:xfrm>
                <a:off x="432" y="232"/>
                <a:ext cx="75" cy="342"/>
              </a:xfrm>
              <a:prstGeom prst="rect">
                <a:avLst/>
              </a:pr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2668" name="Google Shape;2668;p114"/>
          <p:cNvGrpSpPr/>
          <p:nvPr/>
        </p:nvGrpSpPr>
        <p:grpSpPr>
          <a:xfrm>
            <a:off x="7854831" y="5439926"/>
            <a:ext cx="732135" cy="732133"/>
            <a:chOff x="8472655" y="4484738"/>
            <a:chExt cx="732135" cy="732133"/>
          </a:xfrm>
        </p:grpSpPr>
        <p:sp>
          <p:nvSpPr>
            <p:cNvPr id="2669" name="Google Shape;2669;p114"/>
            <p:cNvSpPr/>
            <p:nvPr/>
          </p:nvSpPr>
          <p:spPr>
            <a:xfrm>
              <a:off x="8472655" y="4484738"/>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2670" name="Google Shape;2670;p114"/>
            <p:cNvGrpSpPr/>
            <p:nvPr/>
          </p:nvGrpSpPr>
          <p:grpSpPr>
            <a:xfrm>
              <a:off x="8623282" y="4741824"/>
              <a:ext cx="413417" cy="208116"/>
              <a:chOff x="0" y="0"/>
              <a:chExt cx="576" cy="293"/>
            </a:xfrm>
          </p:grpSpPr>
          <p:sp>
            <p:nvSpPr>
              <p:cNvPr id="2671" name="Google Shape;2671;p114"/>
              <p:cNvSpPr/>
              <p:nvPr/>
            </p:nvSpPr>
            <p:spPr>
              <a:xfrm>
                <a:off x="0" y="0"/>
                <a:ext cx="576" cy="239"/>
              </a:xfrm>
              <a:custGeom>
                <a:rect b="b" l="l" r="r" t="t"/>
                <a:pathLst>
                  <a:path extrusionOk="0" h="21600" w="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72" name="Google Shape;2672;p114"/>
              <p:cNvSpPr/>
              <p:nvPr/>
            </p:nvSpPr>
            <p:spPr>
              <a:xfrm>
                <a:off x="4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73" name="Google Shape;2673;p114"/>
              <p:cNvSpPr/>
              <p:nvPr/>
            </p:nvSpPr>
            <p:spPr>
              <a:xfrm>
                <a:off x="40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2674" name="Google Shape;2674;p114"/>
          <p:cNvGrpSpPr/>
          <p:nvPr/>
        </p:nvGrpSpPr>
        <p:grpSpPr>
          <a:xfrm>
            <a:off x="3811794" y="2070942"/>
            <a:ext cx="732135" cy="732133"/>
            <a:chOff x="2979741" y="1706861"/>
            <a:chExt cx="732135" cy="732133"/>
          </a:xfrm>
        </p:grpSpPr>
        <p:sp>
          <p:nvSpPr>
            <p:cNvPr id="2675" name="Google Shape;2675;p114"/>
            <p:cNvSpPr/>
            <p:nvPr/>
          </p:nvSpPr>
          <p:spPr>
            <a:xfrm>
              <a:off x="2979741" y="1706861"/>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2676" name="Google Shape;2676;p114"/>
            <p:cNvGrpSpPr/>
            <p:nvPr/>
          </p:nvGrpSpPr>
          <p:grpSpPr>
            <a:xfrm>
              <a:off x="3184043" y="1943313"/>
              <a:ext cx="337018" cy="260317"/>
              <a:chOff x="0" y="0"/>
              <a:chExt cx="572" cy="440"/>
            </a:xfrm>
          </p:grpSpPr>
          <p:sp>
            <p:nvSpPr>
              <p:cNvPr id="2677" name="Google Shape;2677;p114"/>
              <p:cNvSpPr/>
              <p:nvPr/>
            </p:nvSpPr>
            <p:spPr>
              <a:xfrm>
                <a:off x="56" y="0"/>
                <a:ext cx="450" cy="299"/>
              </a:xfrm>
              <a:custGeom>
                <a:rect b="b" l="l" r="r" t="t"/>
                <a:pathLst>
                  <a:path extrusionOk="0" h="21600" w="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78" name="Google Shape;2678;p114"/>
              <p:cNvSpPr/>
              <p:nvPr/>
            </p:nvSpPr>
            <p:spPr>
              <a:xfrm>
                <a:off x="0" y="328"/>
                <a:ext cx="572" cy="66"/>
              </a:xfrm>
              <a:custGeom>
                <a:rect b="b" l="l" r="r" t="t"/>
                <a:pathLst>
                  <a:path extrusionOk="0" h="21600" w="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679" name="Google Shape;2679;p114"/>
              <p:cNvSpPr/>
              <p:nvPr/>
            </p:nvSpPr>
            <p:spPr>
              <a:xfrm>
                <a:off x="0" y="416"/>
                <a:ext cx="572" cy="24"/>
              </a:xfrm>
              <a:custGeom>
                <a:rect b="b" l="l" r="r" t="t"/>
                <a:pathLst>
                  <a:path extrusionOk="0" h="21600" w="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2680" name="Google Shape;2680;p114"/>
          <p:cNvGrpSpPr/>
          <p:nvPr/>
        </p:nvGrpSpPr>
        <p:grpSpPr>
          <a:xfrm>
            <a:off x="1318901" y="1962311"/>
            <a:ext cx="2079818" cy="975569"/>
            <a:chOff x="1250714" y="3185240"/>
            <a:chExt cx="2079818" cy="975569"/>
          </a:xfrm>
        </p:grpSpPr>
        <p:sp>
          <p:nvSpPr>
            <p:cNvPr id="2681" name="Google Shape;2681;p114"/>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82" name="Google Shape;2682;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83" name="Google Shape;2683;p114"/>
          <p:cNvGrpSpPr/>
          <p:nvPr/>
        </p:nvGrpSpPr>
        <p:grpSpPr>
          <a:xfrm>
            <a:off x="8742192" y="2029039"/>
            <a:ext cx="2129979" cy="968178"/>
            <a:chOff x="1200553" y="3192631"/>
            <a:chExt cx="2129979" cy="968178"/>
          </a:xfrm>
        </p:grpSpPr>
        <p:sp>
          <p:nvSpPr>
            <p:cNvPr id="2684" name="Google Shape;2684;p11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85" name="Google Shape;2685;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86" name="Google Shape;2686;p114"/>
          <p:cNvGrpSpPr/>
          <p:nvPr/>
        </p:nvGrpSpPr>
        <p:grpSpPr>
          <a:xfrm>
            <a:off x="1318053" y="3114555"/>
            <a:ext cx="2079818" cy="975569"/>
            <a:chOff x="1250714" y="3185240"/>
            <a:chExt cx="2079818" cy="975569"/>
          </a:xfrm>
        </p:grpSpPr>
        <p:sp>
          <p:nvSpPr>
            <p:cNvPr id="2687" name="Google Shape;2687;p114"/>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88" name="Google Shape;2688;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89" name="Google Shape;2689;p114"/>
          <p:cNvGrpSpPr/>
          <p:nvPr/>
        </p:nvGrpSpPr>
        <p:grpSpPr>
          <a:xfrm>
            <a:off x="8742192" y="3087766"/>
            <a:ext cx="2129979" cy="968178"/>
            <a:chOff x="1200553" y="3192631"/>
            <a:chExt cx="2129979" cy="968178"/>
          </a:xfrm>
        </p:grpSpPr>
        <p:sp>
          <p:nvSpPr>
            <p:cNvPr id="2690" name="Google Shape;2690;p11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91" name="Google Shape;2691;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92" name="Google Shape;2692;p114"/>
          <p:cNvGrpSpPr/>
          <p:nvPr/>
        </p:nvGrpSpPr>
        <p:grpSpPr>
          <a:xfrm>
            <a:off x="8816958" y="4323030"/>
            <a:ext cx="2129979" cy="968178"/>
            <a:chOff x="1200553" y="3192631"/>
            <a:chExt cx="2129979" cy="968178"/>
          </a:xfrm>
        </p:grpSpPr>
        <p:sp>
          <p:nvSpPr>
            <p:cNvPr id="2693" name="Google Shape;2693;p11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94" name="Google Shape;2694;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95" name="Google Shape;2695;p114"/>
          <p:cNvGrpSpPr/>
          <p:nvPr/>
        </p:nvGrpSpPr>
        <p:grpSpPr>
          <a:xfrm>
            <a:off x="8816958" y="5381757"/>
            <a:ext cx="2129979" cy="968178"/>
            <a:chOff x="1200553" y="3192631"/>
            <a:chExt cx="2129979" cy="968178"/>
          </a:xfrm>
        </p:grpSpPr>
        <p:sp>
          <p:nvSpPr>
            <p:cNvPr id="2696" name="Google Shape;2696;p11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697" name="Google Shape;2697;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698" name="Google Shape;2698;p114"/>
          <p:cNvGrpSpPr/>
          <p:nvPr/>
        </p:nvGrpSpPr>
        <p:grpSpPr>
          <a:xfrm>
            <a:off x="1200418" y="4355944"/>
            <a:ext cx="2079818" cy="975569"/>
            <a:chOff x="1250714" y="3185240"/>
            <a:chExt cx="2079818" cy="975569"/>
          </a:xfrm>
        </p:grpSpPr>
        <p:sp>
          <p:nvSpPr>
            <p:cNvPr id="2699" name="Google Shape;2699;p114"/>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00" name="Google Shape;2700;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701" name="Google Shape;2701;p114"/>
          <p:cNvGrpSpPr/>
          <p:nvPr/>
        </p:nvGrpSpPr>
        <p:grpSpPr>
          <a:xfrm>
            <a:off x="1252187" y="5455953"/>
            <a:ext cx="2079818" cy="975569"/>
            <a:chOff x="1250714" y="3185240"/>
            <a:chExt cx="2079818" cy="975569"/>
          </a:xfrm>
        </p:grpSpPr>
        <p:sp>
          <p:nvSpPr>
            <p:cNvPr id="2702" name="Google Shape;2702;p114"/>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03" name="Google Shape;2703;p11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674"/>
                                        </p:tgtEl>
                                        <p:attrNameLst>
                                          <p:attrName>style.visibility</p:attrName>
                                        </p:attrNameLst>
                                      </p:cBhvr>
                                      <p:to>
                                        <p:strVal val="visible"/>
                                      </p:to>
                                    </p:set>
                                    <p:animEffect filter="fade" transition="in">
                                      <p:cBhvr>
                                        <p:cTn dur="250"/>
                                        <p:tgtEl>
                                          <p:spTgt spid="2674"/>
                                        </p:tgtEl>
                                      </p:cBhvr>
                                    </p:animEffect>
                                  </p:childTnLst>
                                </p:cTn>
                              </p:par>
                              <p:par>
                                <p:cTn fill="hold" nodeType="withEffect" presetClass="entr" presetID="10" presetSubtype="0">
                                  <p:stCondLst>
                                    <p:cond delay="0"/>
                                  </p:stCondLst>
                                  <p:childTnLst>
                                    <p:set>
                                      <p:cBhvr>
                                        <p:cTn dur="1" fill="hold">
                                          <p:stCondLst>
                                            <p:cond delay="0"/>
                                          </p:stCondLst>
                                        </p:cTn>
                                        <p:tgtEl>
                                          <p:spTgt spid="2654"/>
                                        </p:tgtEl>
                                        <p:attrNameLst>
                                          <p:attrName>style.visibility</p:attrName>
                                        </p:attrNameLst>
                                      </p:cBhvr>
                                      <p:to>
                                        <p:strVal val="visible"/>
                                      </p:to>
                                    </p:set>
                                    <p:animEffect filter="fade" transition="in">
                                      <p:cBhvr>
                                        <p:cTn dur="250"/>
                                        <p:tgtEl>
                                          <p:spTgt spid="2654"/>
                                        </p:tgtEl>
                                      </p:cBhvr>
                                    </p:animEffect>
                                  </p:childTnLst>
                                </p:cTn>
                              </p:par>
                              <p:par>
                                <p:cTn fill="hold" nodeType="withEffect" presetClass="entr" presetID="10" presetSubtype="0">
                                  <p:stCondLst>
                                    <p:cond delay="500"/>
                                  </p:stCondLst>
                                  <p:childTnLst>
                                    <p:set>
                                      <p:cBhvr>
                                        <p:cTn dur="1" fill="hold">
                                          <p:stCondLst>
                                            <p:cond delay="0"/>
                                          </p:stCondLst>
                                        </p:cTn>
                                        <p:tgtEl>
                                          <p:spTgt spid="2648"/>
                                        </p:tgtEl>
                                        <p:attrNameLst>
                                          <p:attrName>style.visibility</p:attrName>
                                        </p:attrNameLst>
                                      </p:cBhvr>
                                      <p:to>
                                        <p:strVal val="visible"/>
                                      </p:to>
                                    </p:set>
                                    <p:animEffect filter="fade" transition="in">
                                      <p:cBhvr>
                                        <p:cTn dur="250"/>
                                        <p:tgtEl>
                                          <p:spTgt spid="2648"/>
                                        </p:tgtEl>
                                      </p:cBhvr>
                                    </p:animEffect>
                                  </p:childTnLst>
                                </p:cTn>
                              </p:par>
                              <p:par>
                                <p:cTn fill="hold" nodeType="withEffect" presetClass="entr" presetID="10" presetSubtype="0">
                                  <p:stCondLst>
                                    <p:cond delay="500"/>
                                  </p:stCondLst>
                                  <p:childTnLst>
                                    <p:set>
                                      <p:cBhvr>
                                        <p:cTn dur="1" fill="hold">
                                          <p:stCondLst>
                                            <p:cond delay="0"/>
                                          </p:stCondLst>
                                        </p:cTn>
                                        <p:tgtEl>
                                          <p:spTgt spid="2640"/>
                                        </p:tgtEl>
                                        <p:attrNameLst>
                                          <p:attrName>style.visibility</p:attrName>
                                        </p:attrNameLst>
                                      </p:cBhvr>
                                      <p:to>
                                        <p:strVal val="visible"/>
                                      </p:to>
                                    </p:set>
                                    <p:animEffect filter="fade" transition="in">
                                      <p:cBhvr>
                                        <p:cTn dur="250"/>
                                        <p:tgtEl>
                                          <p:spTgt spid="2640"/>
                                        </p:tgtEl>
                                      </p:cBhvr>
                                    </p:animEffect>
                                  </p:childTnLst>
                                </p:cTn>
                              </p:par>
                              <p:par>
                                <p:cTn fill="hold" nodeType="withEffect" presetClass="entr" presetID="10" presetSubtype="0">
                                  <p:stCondLst>
                                    <p:cond delay="1000"/>
                                  </p:stCondLst>
                                  <p:childTnLst>
                                    <p:set>
                                      <p:cBhvr>
                                        <p:cTn dur="1" fill="hold">
                                          <p:stCondLst>
                                            <p:cond delay="0"/>
                                          </p:stCondLst>
                                        </p:cTn>
                                        <p:tgtEl>
                                          <p:spTgt spid="2643"/>
                                        </p:tgtEl>
                                        <p:attrNameLst>
                                          <p:attrName>style.visibility</p:attrName>
                                        </p:attrNameLst>
                                      </p:cBhvr>
                                      <p:to>
                                        <p:strVal val="visible"/>
                                      </p:to>
                                    </p:set>
                                    <p:animEffect filter="fade" transition="in">
                                      <p:cBhvr>
                                        <p:cTn dur="250"/>
                                        <p:tgtEl>
                                          <p:spTgt spid="2643"/>
                                        </p:tgtEl>
                                      </p:cBhvr>
                                    </p:animEffect>
                                  </p:childTnLst>
                                </p:cTn>
                              </p:par>
                              <p:par>
                                <p:cTn fill="hold" nodeType="withEffect" presetClass="entr" presetID="10" presetSubtype="0">
                                  <p:stCondLst>
                                    <p:cond delay="1000"/>
                                  </p:stCondLst>
                                  <p:childTnLst>
                                    <p:set>
                                      <p:cBhvr>
                                        <p:cTn dur="1" fill="hold">
                                          <p:stCondLst>
                                            <p:cond delay="0"/>
                                          </p:stCondLst>
                                        </p:cTn>
                                        <p:tgtEl>
                                          <p:spTgt spid="2657"/>
                                        </p:tgtEl>
                                        <p:attrNameLst>
                                          <p:attrName>style.visibility</p:attrName>
                                        </p:attrNameLst>
                                      </p:cBhvr>
                                      <p:to>
                                        <p:strVal val="visible"/>
                                      </p:to>
                                    </p:set>
                                    <p:animEffect filter="fade" transition="in">
                                      <p:cBhvr>
                                        <p:cTn dur="250"/>
                                        <p:tgtEl>
                                          <p:spTgt spid="2657"/>
                                        </p:tgtEl>
                                      </p:cBhvr>
                                    </p:animEffect>
                                  </p:childTnLst>
                                </p:cTn>
                              </p:par>
                              <p:par>
                                <p:cTn fill="hold" nodeType="withEffect" presetClass="entr" presetID="10" presetSubtype="0">
                                  <p:stCondLst>
                                    <p:cond delay="1500"/>
                                  </p:stCondLst>
                                  <p:childTnLst>
                                    <p:set>
                                      <p:cBhvr>
                                        <p:cTn dur="1" fill="hold">
                                          <p:stCondLst>
                                            <p:cond delay="0"/>
                                          </p:stCondLst>
                                        </p:cTn>
                                        <p:tgtEl>
                                          <p:spTgt spid="2660"/>
                                        </p:tgtEl>
                                        <p:attrNameLst>
                                          <p:attrName>style.visibility</p:attrName>
                                        </p:attrNameLst>
                                      </p:cBhvr>
                                      <p:to>
                                        <p:strVal val="visible"/>
                                      </p:to>
                                    </p:set>
                                    <p:animEffect filter="fade" transition="in">
                                      <p:cBhvr>
                                        <p:cTn dur="250"/>
                                        <p:tgtEl>
                                          <p:spTgt spid="2660"/>
                                        </p:tgtEl>
                                      </p:cBhvr>
                                    </p:animEffect>
                                  </p:childTnLst>
                                </p:cTn>
                              </p:par>
                              <p:par>
                                <p:cTn fill="hold" nodeType="withEffect" presetClass="entr" presetID="10" presetSubtype="0">
                                  <p:stCondLst>
                                    <p:cond delay="1500"/>
                                  </p:stCondLst>
                                  <p:childTnLst>
                                    <p:set>
                                      <p:cBhvr>
                                        <p:cTn dur="1" fill="hold">
                                          <p:stCondLst>
                                            <p:cond delay="0"/>
                                          </p:stCondLst>
                                        </p:cTn>
                                        <p:tgtEl>
                                          <p:spTgt spid="2668"/>
                                        </p:tgtEl>
                                        <p:attrNameLst>
                                          <p:attrName>style.visibility</p:attrName>
                                        </p:attrNameLst>
                                      </p:cBhvr>
                                      <p:to>
                                        <p:strVal val="visible"/>
                                      </p:to>
                                    </p:set>
                                    <p:animEffect filter="fade" transition="in">
                                      <p:cBhvr>
                                        <p:cTn dur="250"/>
                                        <p:tgtEl>
                                          <p:spTgt spid="266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707" name="Shape 2707"/>
        <p:cNvGrpSpPr/>
        <p:nvPr/>
      </p:nvGrpSpPr>
      <p:grpSpPr>
        <a:xfrm>
          <a:off x="0" y="0"/>
          <a:ext cx="0" cy="0"/>
          <a:chOff x="0" y="0"/>
          <a:chExt cx="0" cy="0"/>
        </a:xfrm>
      </p:grpSpPr>
      <p:sp>
        <p:nvSpPr>
          <p:cNvPr id="2708" name="Google Shape;2708;p11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709" name="Google Shape;2709;p11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710" name="Google Shape;2710;p11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711" name="Google Shape;2711;p115"/>
          <p:cNvGrpSpPr/>
          <p:nvPr/>
        </p:nvGrpSpPr>
        <p:grpSpPr>
          <a:xfrm rot="-2789196">
            <a:off x="5461678" y="3948892"/>
            <a:ext cx="1122786" cy="720924"/>
            <a:chOff x="4481513" y="3678059"/>
            <a:chExt cx="1614487" cy="1036638"/>
          </a:xfrm>
        </p:grpSpPr>
        <p:sp>
          <p:nvSpPr>
            <p:cNvPr id="2712" name="Google Shape;2712;p115"/>
            <p:cNvSpPr/>
            <p:nvPr/>
          </p:nvSpPr>
          <p:spPr>
            <a:xfrm>
              <a:off x="4481513" y="3678059"/>
              <a:ext cx="1614487" cy="344488"/>
            </a:xfrm>
            <a:prstGeom prst="rect">
              <a:avLst/>
            </a:pr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713" name="Google Shape;2713;p115"/>
            <p:cNvSpPr/>
            <p:nvPr/>
          </p:nvSpPr>
          <p:spPr>
            <a:xfrm>
              <a:off x="4481513" y="4022546"/>
              <a:ext cx="1614487" cy="344488"/>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714" name="Google Shape;2714;p115"/>
            <p:cNvSpPr/>
            <p:nvPr/>
          </p:nvSpPr>
          <p:spPr>
            <a:xfrm>
              <a:off x="4481513" y="4367034"/>
              <a:ext cx="1614487" cy="347663"/>
            </a:xfrm>
            <a:prstGeom prst="rect">
              <a:avLst/>
            </a:pr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715" name="Google Shape;2715;p115"/>
          <p:cNvGrpSpPr/>
          <p:nvPr/>
        </p:nvGrpSpPr>
        <p:grpSpPr>
          <a:xfrm rot="-2789196">
            <a:off x="6232299" y="3138272"/>
            <a:ext cx="1122786" cy="717613"/>
            <a:chOff x="6096000" y="3187521"/>
            <a:chExt cx="1614487" cy="1031876"/>
          </a:xfrm>
        </p:grpSpPr>
        <p:sp>
          <p:nvSpPr>
            <p:cNvPr id="2716" name="Google Shape;2716;p115"/>
            <p:cNvSpPr/>
            <p:nvPr/>
          </p:nvSpPr>
          <p:spPr>
            <a:xfrm>
              <a:off x="6096000" y="3187521"/>
              <a:ext cx="1614487" cy="344488"/>
            </a:xfrm>
            <a:prstGeom prst="rect">
              <a:avLst/>
            </a:pr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717" name="Google Shape;2717;p115"/>
            <p:cNvSpPr/>
            <p:nvPr/>
          </p:nvSpPr>
          <p:spPr>
            <a:xfrm>
              <a:off x="6096000" y="3532009"/>
              <a:ext cx="1614487" cy="342900"/>
            </a:xfrm>
            <a:prstGeom prst="rect">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718" name="Google Shape;2718;p115"/>
            <p:cNvSpPr/>
            <p:nvPr/>
          </p:nvSpPr>
          <p:spPr>
            <a:xfrm>
              <a:off x="6096000" y="3874909"/>
              <a:ext cx="1614487" cy="344488"/>
            </a:xfrm>
            <a:prstGeom prst="rect">
              <a:avLst/>
            </a:pr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2719" name="Google Shape;2719;p115"/>
          <p:cNvGrpSpPr/>
          <p:nvPr/>
        </p:nvGrpSpPr>
        <p:grpSpPr>
          <a:xfrm rot="-2789196">
            <a:off x="6966835" y="2271935"/>
            <a:ext cx="1290597" cy="720924"/>
            <a:chOff x="7700963" y="3678059"/>
            <a:chExt cx="1855787" cy="1036638"/>
          </a:xfrm>
        </p:grpSpPr>
        <p:sp>
          <p:nvSpPr>
            <p:cNvPr id="2720" name="Google Shape;2720;p115"/>
            <p:cNvSpPr/>
            <p:nvPr/>
          </p:nvSpPr>
          <p:spPr>
            <a:xfrm>
              <a:off x="9224963" y="3678059"/>
              <a:ext cx="331787" cy="1036638"/>
            </a:xfrm>
            <a:custGeom>
              <a:rect b="b" l="l" r="r" t="t"/>
              <a:pathLst>
                <a:path extrusionOk="0" h="653" w="209">
                  <a:moveTo>
                    <a:pt x="0" y="162"/>
                  </a:moveTo>
                  <a:lnTo>
                    <a:pt x="135" y="0"/>
                  </a:lnTo>
                  <a:lnTo>
                    <a:pt x="209" y="210"/>
                  </a:lnTo>
                  <a:lnTo>
                    <a:pt x="209" y="443"/>
                  </a:lnTo>
                  <a:lnTo>
                    <a:pt x="135" y="653"/>
                  </a:lnTo>
                  <a:lnTo>
                    <a:pt x="0" y="488"/>
                  </a:lnTo>
                  <a:lnTo>
                    <a:pt x="0" y="162"/>
                  </a:lnTo>
                  <a:close/>
                </a:path>
              </a:pathLst>
            </a:custGeom>
            <a:solidFill>
              <a:srgbClr val="BBA1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1" name="Google Shape;2721;p115"/>
            <p:cNvSpPr/>
            <p:nvPr/>
          </p:nvSpPr>
          <p:spPr>
            <a:xfrm>
              <a:off x="7700963" y="3678059"/>
              <a:ext cx="1738312" cy="344488"/>
            </a:xfrm>
            <a:custGeom>
              <a:rect b="b" l="l" r="r" t="t"/>
              <a:pathLst>
                <a:path extrusionOk="0" h="217" w="1095">
                  <a:moveTo>
                    <a:pt x="1020" y="217"/>
                  </a:moveTo>
                  <a:lnTo>
                    <a:pt x="1095" y="0"/>
                  </a:lnTo>
                  <a:lnTo>
                    <a:pt x="0" y="0"/>
                  </a:lnTo>
                  <a:lnTo>
                    <a:pt x="0" y="217"/>
                  </a:lnTo>
                  <a:lnTo>
                    <a:pt x="1020" y="217"/>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2" name="Google Shape;2722;p115"/>
            <p:cNvSpPr/>
            <p:nvPr/>
          </p:nvSpPr>
          <p:spPr>
            <a:xfrm>
              <a:off x="7700963" y="4022546"/>
              <a:ext cx="1619250" cy="344488"/>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3" name="Google Shape;2723;p115"/>
            <p:cNvSpPr/>
            <p:nvPr/>
          </p:nvSpPr>
          <p:spPr>
            <a:xfrm>
              <a:off x="7700963" y="4367034"/>
              <a:ext cx="1738312" cy="347663"/>
            </a:xfrm>
            <a:custGeom>
              <a:rect b="b" l="l" r="r" t="t"/>
              <a:pathLst>
                <a:path extrusionOk="0" h="219" w="1095">
                  <a:moveTo>
                    <a:pt x="1095" y="219"/>
                  </a:moveTo>
                  <a:lnTo>
                    <a:pt x="1020" y="0"/>
                  </a:lnTo>
                  <a:lnTo>
                    <a:pt x="0" y="0"/>
                  </a:lnTo>
                  <a:lnTo>
                    <a:pt x="0" y="219"/>
                  </a:lnTo>
                  <a:lnTo>
                    <a:pt x="1095" y="219"/>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4" name="Google Shape;2724;p115"/>
            <p:cNvSpPr/>
            <p:nvPr/>
          </p:nvSpPr>
          <p:spPr>
            <a:xfrm>
              <a:off x="9398000" y="4049534"/>
              <a:ext cx="82550" cy="293688"/>
            </a:xfrm>
            <a:prstGeom prst="ellipse">
              <a:avLst/>
            </a:pr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grpSp>
      <p:grpSp>
        <p:nvGrpSpPr>
          <p:cNvPr id="2725" name="Google Shape;2725;p115"/>
          <p:cNvGrpSpPr/>
          <p:nvPr/>
        </p:nvGrpSpPr>
        <p:grpSpPr>
          <a:xfrm rot="-2789196">
            <a:off x="3962827" y="5078002"/>
            <a:ext cx="1998273" cy="717613"/>
            <a:chOff x="1608138" y="3187521"/>
            <a:chExt cx="2873375" cy="1031876"/>
          </a:xfrm>
        </p:grpSpPr>
        <p:sp>
          <p:nvSpPr>
            <p:cNvPr id="2726" name="Google Shape;2726;p115"/>
            <p:cNvSpPr/>
            <p:nvPr/>
          </p:nvSpPr>
          <p:spPr>
            <a:xfrm>
              <a:off x="1608138" y="3187521"/>
              <a:ext cx="1490662" cy="1031875"/>
            </a:xfrm>
            <a:custGeom>
              <a:rect b="b" l="l" r="r" t="t"/>
              <a:pathLst>
                <a:path extrusionOk="0" h="650" w="939">
                  <a:moveTo>
                    <a:pt x="793" y="650"/>
                  </a:moveTo>
                  <a:lnTo>
                    <a:pt x="0" y="326"/>
                  </a:lnTo>
                  <a:lnTo>
                    <a:pt x="793" y="0"/>
                  </a:lnTo>
                  <a:lnTo>
                    <a:pt x="939" y="0"/>
                  </a:lnTo>
                  <a:lnTo>
                    <a:pt x="939" y="650"/>
                  </a:lnTo>
                  <a:lnTo>
                    <a:pt x="793" y="650"/>
                  </a:lnTo>
                  <a:close/>
                </a:path>
              </a:pathLst>
            </a:custGeom>
            <a:solidFill>
              <a:srgbClr val="D4AC8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7" name="Google Shape;2727;p115"/>
            <p:cNvSpPr/>
            <p:nvPr/>
          </p:nvSpPr>
          <p:spPr>
            <a:xfrm>
              <a:off x="2738438" y="3187521"/>
              <a:ext cx="1743075" cy="344488"/>
            </a:xfrm>
            <a:custGeom>
              <a:rect b="b" l="l" r="r" t="t"/>
              <a:pathLst>
                <a:path extrusionOk="0" h="91" w="464">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rgbClr val="8296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8" name="Google Shape;2728;p115"/>
            <p:cNvSpPr/>
            <p:nvPr/>
          </p:nvSpPr>
          <p:spPr>
            <a:xfrm>
              <a:off x="2738438" y="3532009"/>
              <a:ext cx="1743075" cy="342900"/>
            </a:xfrm>
            <a:custGeom>
              <a:rect b="b" l="l" r="r" t="t"/>
              <a:pathLst>
                <a:path extrusionOk="0" h="91" w="464">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29" name="Google Shape;2729;p115"/>
            <p:cNvSpPr/>
            <p:nvPr/>
          </p:nvSpPr>
          <p:spPr>
            <a:xfrm>
              <a:off x="2738438" y="3874909"/>
              <a:ext cx="1743075" cy="344488"/>
            </a:xfrm>
            <a:custGeom>
              <a:rect b="b" l="l" r="r" t="t"/>
              <a:pathLst>
                <a:path extrusionOk="0" h="91" w="464">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sp>
          <p:nvSpPr>
            <p:cNvPr id="2730" name="Google Shape;2730;p115"/>
            <p:cNvSpPr/>
            <p:nvPr/>
          </p:nvSpPr>
          <p:spPr>
            <a:xfrm>
              <a:off x="1608138" y="3538359"/>
              <a:ext cx="428625" cy="333375"/>
            </a:xfrm>
            <a:custGeom>
              <a:rect b="b" l="l" r="r" t="t"/>
              <a:pathLst>
                <a:path extrusionOk="0" h="88" w="114">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Roboto Thin"/>
                <a:ea typeface="Roboto Thin"/>
                <a:cs typeface="Roboto Thin"/>
                <a:sym typeface="Roboto Thin"/>
              </a:endParaRPr>
            </a:p>
          </p:txBody>
        </p:sp>
      </p:grpSp>
      <p:cxnSp>
        <p:nvCxnSpPr>
          <p:cNvPr id="2731" name="Google Shape;2731;p115"/>
          <p:cNvCxnSpPr/>
          <p:nvPr/>
        </p:nvCxnSpPr>
        <p:spPr>
          <a:xfrm>
            <a:off x="7841992" y="2903615"/>
            <a:ext cx="657727" cy="0"/>
          </a:xfrm>
          <a:prstGeom prst="straightConnector1">
            <a:avLst/>
          </a:prstGeom>
          <a:noFill/>
          <a:ln cap="flat" cmpd="sng" w="12700">
            <a:solidFill>
              <a:schemeClr val="accent4"/>
            </a:solidFill>
            <a:prstDash val="dash"/>
            <a:miter lim="800000"/>
            <a:headEnd len="sm" w="sm" type="none"/>
            <a:tailEnd len="lg" w="lg" type="oval"/>
          </a:ln>
        </p:spPr>
      </p:cxnSp>
      <p:cxnSp>
        <p:nvCxnSpPr>
          <p:cNvPr id="2732" name="Google Shape;2732;p115"/>
          <p:cNvCxnSpPr/>
          <p:nvPr/>
        </p:nvCxnSpPr>
        <p:spPr>
          <a:xfrm>
            <a:off x="6320689" y="4525160"/>
            <a:ext cx="657727" cy="0"/>
          </a:xfrm>
          <a:prstGeom prst="straightConnector1">
            <a:avLst/>
          </a:prstGeom>
          <a:noFill/>
          <a:ln cap="flat" cmpd="sng" w="12700">
            <a:solidFill>
              <a:schemeClr val="accent1"/>
            </a:solidFill>
            <a:prstDash val="dash"/>
            <a:miter lim="800000"/>
            <a:headEnd len="sm" w="sm" type="none"/>
            <a:tailEnd len="lg" w="lg" type="oval"/>
          </a:ln>
        </p:spPr>
      </p:cxnSp>
      <p:cxnSp>
        <p:nvCxnSpPr>
          <p:cNvPr id="2733" name="Google Shape;2733;p115"/>
          <p:cNvCxnSpPr/>
          <p:nvPr/>
        </p:nvCxnSpPr>
        <p:spPr>
          <a:xfrm rot="10800000">
            <a:off x="5860792" y="3245247"/>
            <a:ext cx="657727" cy="0"/>
          </a:xfrm>
          <a:prstGeom prst="straightConnector1">
            <a:avLst/>
          </a:prstGeom>
          <a:noFill/>
          <a:ln cap="flat" cmpd="sng" w="12700">
            <a:solidFill>
              <a:schemeClr val="accent3"/>
            </a:solidFill>
            <a:prstDash val="dash"/>
            <a:miter lim="800000"/>
            <a:headEnd len="sm" w="sm" type="none"/>
            <a:tailEnd len="lg" w="lg" type="oval"/>
          </a:ln>
        </p:spPr>
      </p:cxnSp>
      <p:cxnSp>
        <p:nvCxnSpPr>
          <p:cNvPr id="2734" name="Google Shape;2734;p115"/>
          <p:cNvCxnSpPr/>
          <p:nvPr/>
        </p:nvCxnSpPr>
        <p:spPr>
          <a:xfrm rot="10800000">
            <a:off x="4383879" y="4810359"/>
            <a:ext cx="657727" cy="0"/>
          </a:xfrm>
          <a:prstGeom prst="straightConnector1">
            <a:avLst/>
          </a:prstGeom>
          <a:noFill/>
          <a:ln cap="flat" cmpd="sng" w="12700">
            <a:solidFill>
              <a:schemeClr val="accent5"/>
            </a:solidFill>
            <a:prstDash val="dash"/>
            <a:miter lim="800000"/>
            <a:headEnd len="sm" w="sm" type="none"/>
            <a:tailEnd len="lg" w="lg" type="oval"/>
          </a:ln>
        </p:spPr>
      </p:cxnSp>
      <p:sp>
        <p:nvSpPr>
          <p:cNvPr id="2735" name="Google Shape;2735;p115"/>
          <p:cNvSpPr/>
          <p:nvPr/>
        </p:nvSpPr>
        <p:spPr>
          <a:xfrm>
            <a:off x="7333028" y="4324602"/>
            <a:ext cx="576000" cy="57600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36" name="Google Shape;2736;p115"/>
          <p:cNvSpPr/>
          <p:nvPr/>
        </p:nvSpPr>
        <p:spPr>
          <a:xfrm>
            <a:off x="8703336" y="2579941"/>
            <a:ext cx="576000" cy="590145"/>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pic>
        <p:nvPicPr>
          <p:cNvPr id="2737" name="Google Shape;2737;p115"/>
          <p:cNvPicPr preferRelativeResize="0"/>
          <p:nvPr/>
        </p:nvPicPr>
        <p:blipFill rotWithShape="1">
          <a:blip r:embed="rId3">
            <a:alphaModFix/>
          </a:blip>
          <a:srcRect b="0" l="0" r="0" t="0"/>
          <a:stretch/>
        </p:blipFill>
        <p:spPr>
          <a:xfrm>
            <a:off x="7405114" y="4461044"/>
            <a:ext cx="495000" cy="303750"/>
          </a:xfrm>
          <a:prstGeom prst="rect">
            <a:avLst/>
          </a:prstGeom>
          <a:noFill/>
          <a:ln>
            <a:noFill/>
          </a:ln>
        </p:spPr>
      </p:pic>
      <p:pic>
        <p:nvPicPr>
          <p:cNvPr id="2738" name="Google Shape;2738;p115"/>
          <p:cNvPicPr preferRelativeResize="0"/>
          <p:nvPr/>
        </p:nvPicPr>
        <p:blipFill rotWithShape="1">
          <a:blip r:embed="rId4">
            <a:alphaModFix/>
          </a:blip>
          <a:srcRect b="0" l="0" r="0" t="0"/>
          <a:stretch/>
        </p:blipFill>
        <p:spPr>
          <a:xfrm>
            <a:off x="8856798" y="2738070"/>
            <a:ext cx="335362" cy="316725"/>
          </a:xfrm>
          <a:prstGeom prst="rect">
            <a:avLst/>
          </a:prstGeom>
          <a:noFill/>
          <a:ln>
            <a:noFill/>
          </a:ln>
        </p:spPr>
      </p:pic>
      <p:sp>
        <p:nvSpPr>
          <p:cNvPr id="2739" name="Google Shape;2739;p115"/>
          <p:cNvSpPr/>
          <p:nvPr/>
        </p:nvSpPr>
        <p:spPr>
          <a:xfrm>
            <a:off x="5047621" y="2923789"/>
            <a:ext cx="576000" cy="576000"/>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40" name="Google Shape;2740;p115"/>
          <p:cNvSpPr/>
          <p:nvPr/>
        </p:nvSpPr>
        <p:spPr>
          <a:xfrm>
            <a:off x="3589359" y="4496595"/>
            <a:ext cx="576000" cy="576000"/>
          </a:xfrm>
          <a:prstGeom prst="teardrop">
            <a:avLst>
              <a:gd fmla="val 100000" name="adj"/>
            </a:avLst>
          </a:prstGeom>
          <a:solidFill>
            <a:schemeClr val="accent5"/>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dk1"/>
              </a:solidFill>
              <a:latin typeface="Lato Light"/>
              <a:ea typeface="Lato Light"/>
              <a:cs typeface="Lato Light"/>
              <a:sym typeface="Lato Light"/>
            </a:endParaRPr>
          </a:p>
        </p:txBody>
      </p:sp>
      <p:pic>
        <p:nvPicPr>
          <p:cNvPr id="2741" name="Google Shape;2741;p115"/>
          <p:cNvPicPr preferRelativeResize="0"/>
          <p:nvPr/>
        </p:nvPicPr>
        <p:blipFill rotWithShape="1">
          <a:blip r:embed="rId5">
            <a:alphaModFix/>
          </a:blip>
          <a:srcRect b="0" l="0" r="0" t="0"/>
          <a:stretch/>
        </p:blipFill>
        <p:spPr>
          <a:xfrm>
            <a:off x="3762428" y="4628903"/>
            <a:ext cx="229861" cy="364607"/>
          </a:xfrm>
          <a:prstGeom prst="rect">
            <a:avLst/>
          </a:prstGeom>
          <a:noFill/>
          <a:ln>
            <a:noFill/>
          </a:ln>
        </p:spPr>
      </p:pic>
      <p:pic>
        <p:nvPicPr>
          <p:cNvPr id="2742" name="Google Shape;2742;p115"/>
          <p:cNvPicPr preferRelativeResize="0"/>
          <p:nvPr/>
        </p:nvPicPr>
        <p:blipFill rotWithShape="1">
          <a:blip r:embed="rId3">
            <a:alphaModFix/>
          </a:blip>
          <a:srcRect b="0" l="0" r="0" t="0"/>
          <a:stretch/>
        </p:blipFill>
        <p:spPr>
          <a:xfrm>
            <a:off x="5119707" y="3060231"/>
            <a:ext cx="495000" cy="303750"/>
          </a:xfrm>
          <a:prstGeom prst="rect">
            <a:avLst/>
          </a:prstGeom>
          <a:noFill/>
          <a:ln>
            <a:noFill/>
          </a:ln>
        </p:spPr>
      </p:pic>
      <p:grpSp>
        <p:nvGrpSpPr>
          <p:cNvPr id="2743" name="Google Shape;2743;p115"/>
          <p:cNvGrpSpPr/>
          <p:nvPr/>
        </p:nvGrpSpPr>
        <p:grpSpPr>
          <a:xfrm>
            <a:off x="2782598" y="2672977"/>
            <a:ext cx="2079818" cy="975569"/>
            <a:chOff x="1250714" y="3185240"/>
            <a:chExt cx="2079818" cy="975569"/>
          </a:xfrm>
        </p:grpSpPr>
        <p:sp>
          <p:nvSpPr>
            <p:cNvPr id="2744" name="Google Shape;2744;p115"/>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45" name="Google Shape;2745;p11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746" name="Google Shape;2746;p115"/>
          <p:cNvGrpSpPr/>
          <p:nvPr/>
        </p:nvGrpSpPr>
        <p:grpSpPr>
          <a:xfrm>
            <a:off x="9482953" y="2447544"/>
            <a:ext cx="2129979" cy="968178"/>
            <a:chOff x="1200553" y="3192631"/>
            <a:chExt cx="2129979" cy="968178"/>
          </a:xfrm>
        </p:grpSpPr>
        <p:sp>
          <p:nvSpPr>
            <p:cNvPr id="2747" name="Google Shape;2747;p115"/>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48" name="Google Shape;2748;p11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749" name="Google Shape;2749;p115"/>
          <p:cNvGrpSpPr/>
          <p:nvPr/>
        </p:nvGrpSpPr>
        <p:grpSpPr>
          <a:xfrm>
            <a:off x="1278052" y="4124817"/>
            <a:ext cx="2079818" cy="975569"/>
            <a:chOff x="1250714" y="3185240"/>
            <a:chExt cx="2079818" cy="975569"/>
          </a:xfrm>
        </p:grpSpPr>
        <p:sp>
          <p:nvSpPr>
            <p:cNvPr id="2750" name="Google Shape;2750;p115"/>
            <p:cNvSpPr txBox="1"/>
            <p:nvPr/>
          </p:nvSpPr>
          <p:spPr>
            <a:xfrm>
              <a:off x="2131165" y="3185240"/>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51" name="Google Shape;2751;p11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752" name="Google Shape;2752;p115"/>
          <p:cNvGrpSpPr/>
          <p:nvPr/>
        </p:nvGrpSpPr>
        <p:grpSpPr>
          <a:xfrm>
            <a:off x="8127170" y="4173361"/>
            <a:ext cx="2129979" cy="968178"/>
            <a:chOff x="1200553" y="3192631"/>
            <a:chExt cx="2129979" cy="968178"/>
          </a:xfrm>
        </p:grpSpPr>
        <p:sp>
          <p:nvSpPr>
            <p:cNvPr id="2753" name="Google Shape;2753;p115"/>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754" name="Google Shape;2754;p11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2719"/>
                                        </p:tgtEl>
                                        <p:attrNameLst>
                                          <p:attrName>style.visibility</p:attrName>
                                        </p:attrNameLst>
                                      </p:cBhvr>
                                      <p:to>
                                        <p:strVal val="visible"/>
                                      </p:to>
                                    </p:set>
                                    <p:anim calcmode="lin" valueType="num">
                                      <p:cBhvr additive="base">
                                        <p:cTn dur="500"/>
                                        <p:tgtEl>
                                          <p:spTgt spid="2719"/>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2" presetSubtype="8">
                                  <p:stCondLst>
                                    <p:cond delay="0"/>
                                  </p:stCondLst>
                                  <p:childTnLst>
                                    <p:set>
                                      <p:cBhvr>
                                        <p:cTn dur="1" fill="hold">
                                          <p:stCondLst>
                                            <p:cond delay="0"/>
                                          </p:stCondLst>
                                        </p:cTn>
                                        <p:tgtEl>
                                          <p:spTgt spid="2715"/>
                                        </p:tgtEl>
                                        <p:attrNameLst>
                                          <p:attrName>style.visibility</p:attrName>
                                        </p:attrNameLst>
                                      </p:cBhvr>
                                      <p:to>
                                        <p:strVal val="visible"/>
                                      </p:to>
                                    </p:set>
                                    <p:anim calcmode="lin" valueType="num">
                                      <p:cBhvr additive="base">
                                        <p:cTn dur="500"/>
                                        <p:tgtEl>
                                          <p:spTgt spid="2715"/>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2711"/>
                                        </p:tgtEl>
                                        <p:attrNameLst>
                                          <p:attrName>style.visibility</p:attrName>
                                        </p:attrNameLst>
                                      </p:cBhvr>
                                      <p:to>
                                        <p:strVal val="visible"/>
                                      </p:to>
                                    </p:set>
                                    <p:anim calcmode="lin" valueType="num">
                                      <p:cBhvr additive="base">
                                        <p:cTn dur="500"/>
                                        <p:tgtEl>
                                          <p:spTgt spid="2711"/>
                                        </p:tgtEl>
                                        <p:attrNameLst>
                                          <p:attrName>ppt_x</p:attrName>
                                        </p:attrNameLst>
                                      </p:cBhvr>
                                      <p:tavLst>
                                        <p:tav fmla="" tm="0">
                                          <p:val>
                                            <p:strVal val="#ppt_x+1"/>
                                          </p:val>
                                        </p:tav>
                                        <p:tav fmla="" tm="100000">
                                          <p:val>
                                            <p:strVal val="#ppt_x"/>
                                          </p:val>
                                        </p:tav>
                                      </p:tavLst>
                                    </p:anim>
                                  </p:childTnLst>
                                </p:cTn>
                              </p:par>
                            </p:childTnLst>
                          </p:cTn>
                        </p:par>
                        <p:par>
                          <p:cTn fill="hold">
                            <p:stCondLst>
                              <p:cond delay="1500"/>
                            </p:stCondLst>
                            <p:childTnLst>
                              <p:par>
                                <p:cTn fill="hold" nodeType="afterEffect" presetClass="entr" presetID="2" presetSubtype="8">
                                  <p:stCondLst>
                                    <p:cond delay="0"/>
                                  </p:stCondLst>
                                  <p:childTnLst>
                                    <p:set>
                                      <p:cBhvr>
                                        <p:cTn dur="1" fill="hold">
                                          <p:stCondLst>
                                            <p:cond delay="0"/>
                                          </p:stCondLst>
                                        </p:cTn>
                                        <p:tgtEl>
                                          <p:spTgt spid="2725"/>
                                        </p:tgtEl>
                                        <p:attrNameLst>
                                          <p:attrName>style.visibility</p:attrName>
                                        </p:attrNameLst>
                                      </p:cBhvr>
                                      <p:to>
                                        <p:strVal val="visible"/>
                                      </p:to>
                                    </p:set>
                                    <p:anim calcmode="lin" valueType="num">
                                      <p:cBhvr additive="base">
                                        <p:cTn dur="500"/>
                                        <p:tgtEl>
                                          <p:spTgt spid="2725"/>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750"/>
                                  </p:stCondLst>
                                  <p:childTnLst>
                                    <p:set>
                                      <p:cBhvr>
                                        <p:cTn dur="1" fill="hold">
                                          <p:stCondLst>
                                            <p:cond delay="0"/>
                                          </p:stCondLst>
                                        </p:cTn>
                                        <p:tgtEl>
                                          <p:spTgt spid="2734"/>
                                        </p:tgtEl>
                                        <p:attrNameLst>
                                          <p:attrName>style.visibility</p:attrName>
                                        </p:attrNameLst>
                                      </p:cBhvr>
                                      <p:to>
                                        <p:strVal val="visible"/>
                                      </p:to>
                                    </p:set>
                                    <p:animEffect filter="fade" transition="in">
                                      <p:cBhvr>
                                        <p:cTn dur="500"/>
                                        <p:tgtEl>
                                          <p:spTgt spid="2734"/>
                                        </p:tgtEl>
                                      </p:cBhvr>
                                    </p:animEffect>
                                  </p:childTnLst>
                                </p:cTn>
                              </p:par>
                              <p:par>
                                <p:cTn fill="hold" nodeType="withEffect" presetClass="entr" presetID="10" presetSubtype="0">
                                  <p:stCondLst>
                                    <p:cond delay="750"/>
                                  </p:stCondLst>
                                  <p:childTnLst>
                                    <p:set>
                                      <p:cBhvr>
                                        <p:cTn dur="1" fill="hold">
                                          <p:stCondLst>
                                            <p:cond delay="0"/>
                                          </p:stCondLst>
                                        </p:cTn>
                                        <p:tgtEl>
                                          <p:spTgt spid="2733"/>
                                        </p:tgtEl>
                                        <p:attrNameLst>
                                          <p:attrName>style.visibility</p:attrName>
                                        </p:attrNameLst>
                                      </p:cBhvr>
                                      <p:to>
                                        <p:strVal val="visible"/>
                                      </p:to>
                                    </p:set>
                                    <p:animEffect filter="fade" transition="in">
                                      <p:cBhvr>
                                        <p:cTn dur="500"/>
                                        <p:tgtEl>
                                          <p:spTgt spid="2733"/>
                                        </p:tgtEl>
                                      </p:cBhvr>
                                    </p:animEffect>
                                  </p:childTnLst>
                                </p:cTn>
                              </p:par>
                              <p:par>
                                <p:cTn fill="hold" nodeType="withEffect" presetClass="entr" presetID="10" presetSubtype="0">
                                  <p:stCondLst>
                                    <p:cond delay="750"/>
                                  </p:stCondLst>
                                  <p:childTnLst>
                                    <p:set>
                                      <p:cBhvr>
                                        <p:cTn dur="1" fill="hold">
                                          <p:stCondLst>
                                            <p:cond delay="0"/>
                                          </p:stCondLst>
                                        </p:cTn>
                                        <p:tgtEl>
                                          <p:spTgt spid="2731"/>
                                        </p:tgtEl>
                                        <p:attrNameLst>
                                          <p:attrName>style.visibility</p:attrName>
                                        </p:attrNameLst>
                                      </p:cBhvr>
                                      <p:to>
                                        <p:strVal val="visible"/>
                                      </p:to>
                                    </p:set>
                                    <p:animEffect filter="fade" transition="in">
                                      <p:cBhvr>
                                        <p:cTn dur="500"/>
                                        <p:tgtEl>
                                          <p:spTgt spid="2731"/>
                                        </p:tgtEl>
                                      </p:cBhvr>
                                    </p:animEffect>
                                  </p:childTnLst>
                                </p:cTn>
                              </p:par>
                              <p:par>
                                <p:cTn fill="hold" nodeType="withEffect" presetClass="entr" presetID="10" presetSubtype="0">
                                  <p:stCondLst>
                                    <p:cond delay="750"/>
                                  </p:stCondLst>
                                  <p:childTnLst>
                                    <p:set>
                                      <p:cBhvr>
                                        <p:cTn dur="1" fill="hold">
                                          <p:stCondLst>
                                            <p:cond delay="0"/>
                                          </p:stCondLst>
                                        </p:cTn>
                                        <p:tgtEl>
                                          <p:spTgt spid="2732"/>
                                        </p:tgtEl>
                                        <p:attrNameLst>
                                          <p:attrName>style.visibility</p:attrName>
                                        </p:attrNameLst>
                                      </p:cBhvr>
                                      <p:to>
                                        <p:strVal val="visible"/>
                                      </p:to>
                                    </p:set>
                                    <p:animEffect filter="fade" transition="in">
                                      <p:cBhvr>
                                        <p:cTn dur="500"/>
                                        <p:tgtEl>
                                          <p:spTgt spid="273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758" name="Shape 2758"/>
        <p:cNvGrpSpPr/>
        <p:nvPr/>
      </p:nvGrpSpPr>
      <p:grpSpPr>
        <a:xfrm>
          <a:off x="0" y="0"/>
          <a:ext cx="0" cy="0"/>
          <a:chOff x="0" y="0"/>
          <a:chExt cx="0" cy="0"/>
        </a:xfrm>
      </p:grpSpPr>
      <p:sp>
        <p:nvSpPr>
          <p:cNvPr id="2759" name="Google Shape;2759;p11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760" name="Google Shape;2760;p11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761" name="Google Shape;2761;p11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2762" name="Google Shape;2762;p116"/>
          <p:cNvSpPr/>
          <p:nvPr/>
        </p:nvSpPr>
        <p:spPr>
          <a:xfrm>
            <a:off x="1728770" y="5125055"/>
            <a:ext cx="1189038" cy="331788"/>
          </a:xfrm>
          <a:custGeom>
            <a:rect b="b" l="l" r="r" t="t"/>
            <a:pathLst>
              <a:path extrusionOk="0" h="209" w="749">
                <a:moveTo>
                  <a:pt x="204" y="0"/>
                </a:moveTo>
                <a:lnTo>
                  <a:pt x="0" y="209"/>
                </a:lnTo>
                <a:lnTo>
                  <a:pt x="545" y="209"/>
                </a:lnTo>
                <a:lnTo>
                  <a:pt x="749" y="0"/>
                </a:lnTo>
                <a:lnTo>
                  <a:pt x="204" y="0"/>
                </a:lnTo>
                <a:close/>
                <a:moveTo>
                  <a:pt x="543" y="206"/>
                </a:moveTo>
                <a:lnTo>
                  <a:pt x="7" y="206"/>
                </a:lnTo>
                <a:lnTo>
                  <a:pt x="206" y="3"/>
                </a:lnTo>
                <a:lnTo>
                  <a:pt x="742" y="3"/>
                </a:lnTo>
                <a:lnTo>
                  <a:pt x="543" y="20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2763" name="Google Shape;2763;p116"/>
          <p:cNvGrpSpPr/>
          <p:nvPr/>
        </p:nvGrpSpPr>
        <p:grpSpPr>
          <a:xfrm>
            <a:off x="687370" y="4214121"/>
            <a:ext cx="1189038" cy="1838326"/>
            <a:chOff x="7265472" y="2610820"/>
            <a:chExt cx="1189038" cy="1838326"/>
          </a:xfrm>
        </p:grpSpPr>
        <p:sp>
          <p:nvSpPr>
            <p:cNvPr id="2764" name="Google Shape;2764;p116"/>
            <p:cNvSpPr/>
            <p:nvPr/>
          </p:nvSpPr>
          <p:spPr>
            <a:xfrm>
              <a:off x="7265472" y="2610820"/>
              <a:ext cx="1189038" cy="331788"/>
            </a:xfrm>
            <a:custGeom>
              <a:rect b="b" l="l" r="r" t="t"/>
              <a:pathLst>
                <a:path extrusionOk="0" h="209" w="749">
                  <a:moveTo>
                    <a:pt x="749" y="0"/>
                  </a:moveTo>
                  <a:lnTo>
                    <a:pt x="545" y="209"/>
                  </a:lnTo>
                  <a:lnTo>
                    <a:pt x="0" y="209"/>
                  </a:lnTo>
                  <a:lnTo>
                    <a:pt x="204" y="0"/>
                  </a:lnTo>
                  <a:lnTo>
                    <a:pt x="749"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65" name="Google Shape;2765;p116"/>
            <p:cNvSpPr/>
            <p:nvPr/>
          </p:nvSpPr>
          <p:spPr>
            <a:xfrm>
              <a:off x="8130660" y="2610820"/>
              <a:ext cx="323850" cy="1563688"/>
            </a:xfrm>
            <a:custGeom>
              <a:rect b="b" l="l" r="r" t="t"/>
              <a:pathLst>
                <a:path extrusionOk="0" h="985" w="204">
                  <a:moveTo>
                    <a:pt x="0" y="985"/>
                  </a:moveTo>
                  <a:lnTo>
                    <a:pt x="204" y="777"/>
                  </a:lnTo>
                  <a:lnTo>
                    <a:pt x="204" y="0"/>
                  </a:lnTo>
                  <a:lnTo>
                    <a:pt x="0" y="209"/>
                  </a:lnTo>
                  <a:lnTo>
                    <a:pt x="0" y="985"/>
                  </a:lnTo>
                  <a:close/>
                </a:path>
              </a:pathLst>
            </a:custGeom>
            <a:solidFill>
              <a:srgbClr val="0E50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66" name="Google Shape;2766;p116"/>
            <p:cNvSpPr/>
            <p:nvPr/>
          </p:nvSpPr>
          <p:spPr>
            <a:xfrm>
              <a:off x="7265472" y="2942608"/>
              <a:ext cx="865188" cy="1506538"/>
            </a:xfrm>
            <a:custGeom>
              <a:rect b="b" l="l" r="r" t="t"/>
              <a:pathLst>
                <a:path extrusionOk="0" h="401" w="230">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767" name="Google Shape;2767;p116"/>
          <p:cNvGrpSpPr/>
          <p:nvPr/>
        </p:nvGrpSpPr>
        <p:grpSpPr>
          <a:xfrm>
            <a:off x="1728770" y="2844917"/>
            <a:ext cx="1189038" cy="2492375"/>
            <a:chOff x="8306872" y="2957384"/>
            <a:chExt cx="1189038" cy="2492375"/>
          </a:xfrm>
        </p:grpSpPr>
        <p:sp>
          <p:nvSpPr>
            <p:cNvPr id="2768" name="Google Shape;2768;p116"/>
            <p:cNvSpPr/>
            <p:nvPr/>
          </p:nvSpPr>
          <p:spPr>
            <a:xfrm>
              <a:off x="8306872" y="2957384"/>
              <a:ext cx="1189038" cy="334963"/>
            </a:xfrm>
            <a:custGeom>
              <a:rect b="b" l="l" r="r" t="t"/>
              <a:pathLst>
                <a:path extrusionOk="0" h="211" w="749">
                  <a:moveTo>
                    <a:pt x="749" y="0"/>
                  </a:moveTo>
                  <a:lnTo>
                    <a:pt x="545" y="211"/>
                  </a:lnTo>
                  <a:lnTo>
                    <a:pt x="0" y="211"/>
                  </a:lnTo>
                  <a:lnTo>
                    <a:pt x="204" y="0"/>
                  </a:lnTo>
                  <a:lnTo>
                    <a:pt x="749"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69" name="Google Shape;2769;p116"/>
            <p:cNvSpPr/>
            <p:nvPr/>
          </p:nvSpPr>
          <p:spPr>
            <a:xfrm>
              <a:off x="9172060" y="2957384"/>
              <a:ext cx="323850" cy="2217738"/>
            </a:xfrm>
            <a:custGeom>
              <a:rect b="b" l="l" r="r" t="t"/>
              <a:pathLst>
                <a:path extrusionOk="0" h="1397" w="204">
                  <a:moveTo>
                    <a:pt x="0" y="1397"/>
                  </a:moveTo>
                  <a:lnTo>
                    <a:pt x="204" y="1188"/>
                  </a:lnTo>
                  <a:lnTo>
                    <a:pt x="204" y="0"/>
                  </a:lnTo>
                  <a:lnTo>
                    <a:pt x="0" y="211"/>
                  </a:lnTo>
                  <a:lnTo>
                    <a:pt x="0" y="1397"/>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70" name="Google Shape;2770;p116"/>
            <p:cNvSpPr/>
            <p:nvPr/>
          </p:nvSpPr>
          <p:spPr>
            <a:xfrm>
              <a:off x="8306872" y="3292346"/>
              <a:ext cx="865188" cy="2157413"/>
            </a:xfrm>
            <a:custGeom>
              <a:rect b="b" l="l" r="r" t="t"/>
              <a:pathLst>
                <a:path extrusionOk="0" h="574" w="230">
                  <a:moveTo>
                    <a:pt x="144" y="501"/>
                  </a:moveTo>
                  <a:cubicBezTo>
                    <a:pt x="230" y="501"/>
                    <a:pt x="230" y="501"/>
                    <a:pt x="230" y="501"/>
                  </a:cubicBezTo>
                  <a:cubicBezTo>
                    <a:pt x="230" y="0"/>
                    <a:pt x="230" y="0"/>
                    <a:pt x="230" y="0"/>
                  </a:cubicBezTo>
                  <a:cubicBezTo>
                    <a:pt x="0" y="0"/>
                    <a:pt x="0" y="0"/>
                    <a:pt x="0" y="0"/>
                  </a:cubicBezTo>
                  <a:cubicBezTo>
                    <a:pt x="0" y="501"/>
                    <a:pt x="0" y="501"/>
                    <a:pt x="0" y="501"/>
                  </a:cubicBezTo>
                  <a:cubicBezTo>
                    <a:pt x="81" y="501"/>
                    <a:pt x="81" y="501"/>
                    <a:pt x="81" y="501"/>
                  </a:cubicBezTo>
                  <a:cubicBezTo>
                    <a:pt x="96" y="502"/>
                    <a:pt x="100" y="507"/>
                    <a:pt x="97" y="513"/>
                  </a:cubicBezTo>
                  <a:cubicBezTo>
                    <a:pt x="91" y="525"/>
                    <a:pt x="81" y="527"/>
                    <a:pt x="84" y="544"/>
                  </a:cubicBezTo>
                  <a:cubicBezTo>
                    <a:pt x="89" y="574"/>
                    <a:pt x="136" y="574"/>
                    <a:pt x="141" y="544"/>
                  </a:cubicBezTo>
                  <a:cubicBezTo>
                    <a:pt x="143" y="527"/>
                    <a:pt x="133" y="525"/>
                    <a:pt x="128" y="513"/>
                  </a:cubicBezTo>
                  <a:cubicBezTo>
                    <a:pt x="125" y="507"/>
                    <a:pt x="129" y="502"/>
                    <a:pt x="144" y="50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771" name="Google Shape;2771;p116"/>
          <p:cNvGrpSpPr/>
          <p:nvPr/>
        </p:nvGrpSpPr>
        <p:grpSpPr>
          <a:xfrm>
            <a:off x="2770170" y="1916231"/>
            <a:ext cx="1189038" cy="4152901"/>
            <a:chOff x="9348272" y="2028696"/>
            <a:chExt cx="1189038" cy="4152901"/>
          </a:xfrm>
        </p:grpSpPr>
        <p:sp>
          <p:nvSpPr>
            <p:cNvPr id="2772" name="Google Shape;2772;p116"/>
            <p:cNvSpPr/>
            <p:nvPr/>
          </p:nvSpPr>
          <p:spPr>
            <a:xfrm>
              <a:off x="9348272" y="2028696"/>
              <a:ext cx="1189038" cy="334963"/>
            </a:xfrm>
            <a:custGeom>
              <a:rect b="b" l="l" r="r" t="t"/>
              <a:pathLst>
                <a:path extrusionOk="0" h="211" w="749">
                  <a:moveTo>
                    <a:pt x="749" y="0"/>
                  </a:moveTo>
                  <a:lnTo>
                    <a:pt x="545" y="211"/>
                  </a:lnTo>
                  <a:lnTo>
                    <a:pt x="0" y="211"/>
                  </a:lnTo>
                  <a:lnTo>
                    <a:pt x="204" y="0"/>
                  </a:lnTo>
                  <a:lnTo>
                    <a:pt x="749"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73" name="Google Shape;2773;p116"/>
            <p:cNvSpPr/>
            <p:nvPr/>
          </p:nvSpPr>
          <p:spPr>
            <a:xfrm>
              <a:off x="10213460" y="2028696"/>
              <a:ext cx="323850" cy="3875088"/>
            </a:xfrm>
            <a:custGeom>
              <a:rect b="b" l="l" r="r" t="t"/>
              <a:pathLst>
                <a:path extrusionOk="0" h="2441" w="204">
                  <a:moveTo>
                    <a:pt x="0" y="2441"/>
                  </a:moveTo>
                  <a:lnTo>
                    <a:pt x="204" y="2233"/>
                  </a:lnTo>
                  <a:lnTo>
                    <a:pt x="204" y="0"/>
                  </a:lnTo>
                  <a:lnTo>
                    <a:pt x="0" y="211"/>
                  </a:lnTo>
                  <a:lnTo>
                    <a:pt x="0" y="2441"/>
                  </a:lnTo>
                  <a:close/>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74" name="Google Shape;2774;p116"/>
            <p:cNvSpPr/>
            <p:nvPr/>
          </p:nvSpPr>
          <p:spPr>
            <a:xfrm>
              <a:off x="9348272" y="2363659"/>
              <a:ext cx="865188" cy="3817938"/>
            </a:xfrm>
            <a:custGeom>
              <a:rect b="b" l="l" r="r" t="t"/>
              <a:pathLst>
                <a:path extrusionOk="0" h="1016" w="230">
                  <a:moveTo>
                    <a:pt x="0" y="0"/>
                  </a:moveTo>
                  <a:cubicBezTo>
                    <a:pt x="0" y="942"/>
                    <a:pt x="0" y="942"/>
                    <a:pt x="0" y="942"/>
                  </a:cubicBezTo>
                  <a:cubicBezTo>
                    <a:pt x="66" y="942"/>
                    <a:pt x="66" y="942"/>
                    <a:pt x="66" y="942"/>
                  </a:cubicBezTo>
                  <a:cubicBezTo>
                    <a:pt x="88" y="942"/>
                    <a:pt x="94" y="948"/>
                    <a:pt x="91" y="954"/>
                  </a:cubicBezTo>
                  <a:cubicBezTo>
                    <a:pt x="85" y="967"/>
                    <a:pt x="75" y="968"/>
                    <a:pt x="78" y="986"/>
                  </a:cubicBezTo>
                  <a:cubicBezTo>
                    <a:pt x="82" y="1016"/>
                    <a:pt x="130" y="1016"/>
                    <a:pt x="134" y="986"/>
                  </a:cubicBezTo>
                  <a:cubicBezTo>
                    <a:pt x="137" y="968"/>
                    <a:pt x="127" y="967"/>
                    <a:pt x="121" y="954"/>
                  </a:cubicBezTo>
                  <a:cubicBezTo>
                    <a:pt x="119" y="949"/>
                    <a:pt x="123" y="944"/>
                    <a:pt x="139" y="943"/>
                  </a:cubicBezTo>
                  <a:cubicBezTo>
                    <a:pt x="139" y="942"/>
                    <a:pt x="139" y="942"/>
                    <a:pt x="139" y="942"/>
                  </a:cubicBezTo>
                  <a:cubicBezTo>
                    <a:pt x="230" y="942"/>
                    <a:pt x="230" y="942"/>
                    <a:pt x="230" y="942"/>
                  </a:cubicBezTo>
                  <a:cubicBezTo>
                    <a:pt x="230" y="0"/>
                    <a:pt x="230" y="0"/>
                    <a:pt x="230"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2775" name="Google Shape;2775;p116"/>
          <p:cNvGrpSpPr/>
          <p:nvPr/>
        </p:nvGrpSpPr>
        <p:grpSpPr>
          <a:xfrm>
            <a:off x="3813158" y="3004445"/>
            <a:ext cx="1187450" cy="2443163"/>
            <a:chOff x="10391260" y="3130421"/>
            <a:chExt cx="1187450" cy="2443163"/>
          </a:xfrm>
        </p:grpSpPr>
        <p:sp>
          <p:nvSpPr>
            <p:cNvPr id="2776" name="Google Shape;2776;p116"/>
            <p:cNvSpPr/>
            <p:nvPr/>
          </p:nvSpPr>
          <p:spPr>
            <a:xfrm>
              <a:off x="10391260" y="3130421"/>
              <a:ext cx="1187450" cy="330200"/>
            </a:xfrm>
            <a:custGeom>
              <a:rect b="b" l="l" r="r" t="t"/>
              <a:pathLst>
                <a:path extrusionOk="0" h="208" w="748">
                  <a:moveTo>
                    <a:pt x="748" y="0"/>
                  </a:moveTo>
                  <a:lnTo>
                    <a:pt x="545" y="208"/>
                  </a:lnTo>
                  <a:lnTo>
                    <a:pt x="0" y="208"/>
                  </a:lnTo>
                  <a:lnTo>
                    <a:pt x="203" y="0"/>
                  </a:lnTo>
                  <a:lnTo>
                    <a:pt x="748"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77" name="Google Shape;2777;p116"/>
            <p:cNvSpPr/>
            <p:nvPr/>
          </p:nvSpPr>
          <p:spPr>
            <a:xfrm>
              <a:off x="11256447" y="3130421"/>
              <a:ext cx="322263" cy="2168525"/>
            </a:xfrm>
            <a:custGeom>
              <a:rect b="b" l="l" r="r" t="t"/>
              <a:pathLst>
                <a:path extrusionOk="0" h="1366" w="203">
                  <a:moveTo>
                    <a:pt x="0" y="1366"/>
                  </a:moveTo>
                  <a:lnTo>
                    <a:pt x="203" y="1155"/>
                  </a:lnTo>
                  <a:lnTo>
                    <a:pt x="203" y="0"/>
                  </a:lnTo>
                  <a:lnTo>
                    <a:pt x="0" y="208"/>
                  </a:lnTo>
                  <a:lnTo>
                    <a:pt x="0" y="1366"/>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778" name="Google Shape;2778;p116"/>
            <p:cNvSpPr/>
            <p:nvPr/>
          </p:nvSpPr>
          <p:spPr>
            <a:xfrm>
              <a:off x="10391260" y="3460621"/>
              <a:ext cx="865188" cy="2112963"/>
            </a:xfrm>
            <a:custGeom>
              <a:rect b="b" l="l" r="r" t="t"/>
              <a:pathLst>
                <a:path extrusionOk="0" h="562" w="230">
                  <a:moveTo>
                    <a:pt x="0" y="0"/>
                  </a:moveTo>
                  <a:cubicBezTo>
                    <a:pt x="0" y="489"/>
                    <a:pt x="0" y="489"/>
                    <a:pt x="0" y="489"/>
                  </a:cubicBezTo>
                  <a:cubicBezTo>
                    <a:pt x="71" y="489"/>
                    <a:pt x="71" y="489"/>
                    <a:pt x="71" y="489"/>
                  </a:cubicBezTo>
                  <a:cubicBezTo>
                    <a:pt x="93" y="489"/>
                    <a:pt x="98" y="494"/>
                    <a:pt x="95" y="501"/>
                  </a:cubicBezTo>
                  <a:cubicBezTo>
                    <a:pt x="90" y="513"/>
                    <a:pt x="79" y="515"/>
                    <a:pt x="82" y="532"/>
                  </a:cubicBezTo>
                  <a:cubicBezTo>
                    <a:pt x="87" y="562"/>
                    <a:pt x="134" y="562"/>
                    <a:pt x="139" y="532"/>
                  </a:cubicBezTo>
                  <a:cubicBezTo>
                    <a:pt x="142" y="515"/>
                    <a:pt x="131" y="513"/>
                    <a:pt x="126" y="501"/>
                  </a:cubicBezTo>
                  <a:cubicBezTo>
                    <a:pt x="123" y="495"/>
                    <a:pt x="127" y="490"/>
                    <a:pt x="143" y="489"/>
                  </a:cubicBezTo>
                  <a:cubicBezTo>
                    <a:pt x="143" y="489"/>
                    <a:pt x="143" y="489"/>
                    <a:pt x="143" y="489"/>
                  </a:cubicBezTo>
                  <a:cubicBezTo>
                    <a:pt x="230" y="489"/>
                    <a:pt x="230" y="489"/>
                    <a:pt x="230" y="489"/>
                  </a:cubicBezTo>
                  <a:cubicBezTo>
                    <a:pt x="230" y="0"/>
                    <a:pt x="230" y="0"/>
                    <a:pt x="230" y="0"/>
                  </a:cubicBez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2779" name="Google Shape;2779;p116"/>
          <p:cNvSpPr/>
          <p:nvPr/>
        </p:nvSpPr>
        <p:spPr>
          <a:xfrm>
            <a:off x="993799" y="5041078"/>
            <a:ext cx="310040" cy="347431"/>
          </a:xfrm>
          <a:custGeom>
            <a:rect b="b" l="l" r="r" t="t"/>
            <a:pathLst>
              <a:path extrusionOk="0" h="21600" w="2160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2780" name="Google Shape;2780;p116"/>
          <p:cNvSpPr/>
          <p:nvPr/>
        </p:nvSpPr>
        <p:spPr>
          <a:xfrm>
            <a:off x="1965924" y="4160163"/>
            <a:ext cx="422802" cy="442022"/>
          </a:xfrm>
          <a:custGeom>
            <a:rect b="b" l="l" r="r" t="t"/>
            <a:pathLst>
              <a:path extrusionOk="0" h="21600" w="2160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2781" name="Google Shape;2781;p116"/>
          <p:cNvSpPr/>
          <p:nvPr/>
        </p:nvSpPr>
        <p:spPr>
          <a:xfrm>
            <a:off x="3020562" y="4545909"/>
            <a:ext cx="396325" cy="395839"/>
          </a:xfrm>
          <a:custGeom>
            <a:rect b="b" l="l" r="r" t="t"/>
            <a:pathLst>
              <a:path extrusionOk="0" h="21583" w="2160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2782" name="Google Shape;2782;p116"/>
          <p:cNvSpPr/>
          <p:nvPr/>
        </p:nvSpPr>
        <p:spPr>
          <a:xfrm>
            <a:off x="4035619" y="4338687"/>
            <a:ext cx="420266" cy="386095"/>
          </a:xfrm>
          <a:custGeom>
            <a:rect b="b" l="l" r="r" t="t"/>
            <a:pathLst>
              <a:path extrusionOk="0" h="21600" w="2160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2783" name="Google Shape;2783;p116"/>
          <p:cNvSpPr/>
          <p:nvPr/>
        </p:nvSpPr>
        <p:spPr>
          <a:xfrm>
            <a:off x="5605559" y="2533548"/>
            <a:ext cx="6356479"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The outline prepared by the creative team of an advertising agency for the launching of an advertising campaign or message. </a:t>
            </a:r>
            <a:r>
              <a:rPr b="1" lang="en-US" sz="1200">
                <a:solidFill>
                  <a:schemeClr val="dk1"/>
                </a:solidFill>
                <a:latin typeface="Lato Light"/>
                <a:ea typeface="Lato Light"/>
                <a:cs typeface="Lato Light"/>
                <a:sym typeface="Lato Light"/>
              </a:rPr>
              <a:t>The creative strategy generally</a:t>
            </a:r>
            <a:r>
              <a:rPr lang="en-US" sz="1200">
                <a:solidFill>
                  <a:schemeClr val="dk1"/>
                </a:solidFill>
                <a:latin typeface="Lato Light"/>
                <a:ea typeface="Lato Light"/>
                <a:cs typeface="Lato Light"/>
                <a:sym typeface="Lato Light"/>
              </a:rPr>
              <a:t> explains how the advertising campaign will meet the advertising objectives of the business.</a:t>
            </a:r>
            <a:endParaRPr sz="1200">
              <a:solidFill>
                <a:schemeClr val="dk1"/>
              </a:solidFill>
              <a:latin typeface="Lato Light"/>
              <a:ea typeface="Lato Light"/>
              <a:cs typeface="Lato Light"/>
              <a:sym typeface="Lato Light"/>
            </a:endParaRPr>
          </a:p>
        </p:txBody>
      </p:sp>
      <p:sp>
        <p:nvSpPr>
          <p:cNvPr id="2784" name="Google Shape;2784;p116"/>
          <p:cNvSpPr/>
          <p:nvPr/>
        </p:nvSpPr>
        <p:spPr>
          <a:xfrm>
            <a:off x="5656500" y="3698477"/>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2785" name="Google Shape;2785;p116"/>
          <p:cNvSpPr/>
          <p:nvPr/>
        </p:nvSpPr>
        <p:spPr>
          <a:xfrm>
            <a:off x="5656500" y="4940086"/>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2786" name="Google Shape;2786;p116"/>
          <p:cNvGrpSpPr/>
          <p:nvPr/>
        </p:nvGrpSpPr>
        <p:grpSpPr>
          <a:xfrm>
            <a:off x="6373252" y="3592285"/>
            <a:ext cx="2218765" cy="810399"/>
            <a:chOff x="8027893" y="2583618"/>
            <a:chExt cx="2218765" cy="810399"/>
          </a:xfrm>
        </p:grpSpPr>
        <p:sp>
          <p:nvSpPr>
            <p:cNvPr id="2787" name="Google Shape;2787;p116"/>
            <p:cNvSpPr txBox="1"/>
            <p:nvPr/>
          </p:nvSpPr>
          <p:spPr>
            <a:xfrm>
              <a:off x="8041341" y="2846037"/>
              <a:ext cx="2205317"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788" name="Google Shape;2788;p11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2789" name="Google Shape;2789;p116"/>
          <p:cNvGrpSpPr/>
          <p:nvPr/>
        </p:nvGrpSpPr>
        <p:grpSpPr>
          <a:xfrm>
            <a:off x="6373252" y="4844652"/>
            <a:ext cx="2218765" cy="763946"/>
            <a:chOff x="8027893" y="2583618"/>
            <a:chExt cx="2218765" cy="763946"/>
          </a:xfrm>
        </p:grpSpPr>
        <p:sp>
          <p:nvSpPr>
            <p:cNvPr id="2790" name="Google Shape;2790;p116"/>
            <p:cNvSpPr txBox="1"/>
            <p:nvPr/>
          </p:nvSpPr>
          <p:spPr>
            <a:xfrm>
              <a:off x="8041341" y="2846037"/>
              <a:ext cx="2205317"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791" name="Google Shape;2791;p11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2792" name="Google Shape;2792;p116"/>
          <p:cNvSpPr/>
          <p:nvPr/>
        </p:nvSpPr>
        <p:spPr>
          <a:xfrm>
            <a:off x="8839255" y="3698477"/>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2793" name="Google Shape;2793;p116"/>
          <p:cNvSpPr/>
          <p:nvPr/>
        </p:nvSpPr>
        <p:spPr>
          <a:xfrm>
            <a:off x="8839255" y="4940086"/>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2794" name="Google Shape;2794;p116"/>
          <p:cNvGrpSpPr/>
          <p:nvPr/>
        </p:nvGrpSpPr>
        <p:grpSpPr>
          <a:xfrm>
            <a:off x="9556007" y="3592285"/>
            <a:ext cx="2218765" cy="810399"/>
            <a:chOff x="8027893" y="2583618"/>
            <a:chExt cx="2218765" cy="810399"/>
          </a:xfrm>
        </p:grpSpPr>
        <p:sp>
          <p:nvSpPr>
            <p:cNvPr id="2795" name="Google Shape;2795;p116"/>
            <p:cNvSpPr txBox="1"/>
            <p:nvPr/>
          </p:nvSpPr>
          <p:spPr>
            <a:xfrm>
              <a:off x="8041341" y="2846037"/>
              <a:ext cx="2205317"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796" name="Google Shape;2796;p11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2797" name="Google Shape;2797;p116"/>
          <p:cNvGrpSpPr/>
          <p:nvPr/>
        </p:nvGrpSpPr>
        <p:grpSpPr>
          <a:xfrm>
            <a:off x="9556007" y="4844652"/>
            <a:ext cx="2218765" cy="763946"/>
            <a:chOff x="8027893" y="2583618"/>
            <a:chExt cx="2218765" cy="763946"/>
          </a:xfrm>
        </p:grpSpPr>
        <p:sp>
          <p:nvSpPr>
            <p:cNvPr id="2798" name="Google Shape;2798;p116"/>
            <p:cNvSpPr txBox="1"/>
            <p:nvPr/>
          </p:nvSpPr>
          <p:spPr>
            <a:xfrm>
              <a:off x="8041341" y="2846037"/>
              <a:ext cx="2205317"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799" name="Google Shape;2799;p11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2800" name="Google Shape;2800;p116"/>
          <p:cNvSpPr/>
          <p:nvPr/>
        </p:nvSpPr>
        <p:spPr>
          <a:xfrm>
            <a:off x="5782982" y="3831831"/>
            <a:ext cx="339725" cy="296863"/>
          </a:xfrm>
          <a:custGeom>
            <a:rect b="b" l="l" r="r" t="t"/>
            <a:pathLst>
              <a:path extrusionOk="0" h="262" w="300">
                <a:moveTo>
                  <a:pt x="205" y="0"/>
                </a:moveTo>
                <a:cubicBezTo>
                  <a:pt x="153" y="0"/>
                  <a:pt x="111" y="42"/>
                  <a:pt x="111" y="94"/>
                </a:cubicBezTo>
                <a:cubicBezTo>
                  <a:pt x="111" y="110"/>
                  <a:pt x="115" y="126"/>
                  <a:pt x="123" y="141"/>
                </a:cubicBezTo>
                <a:cubicBezTo>
                  <a:pt x="81" y="175"/>
                  <a:pt x="81" y="175"/>
                  <a:pt x="81" y="175"/>
                </a:cubicBezTo>
                <a:cubicBezTo>
                  <a:pt x="78" y="173"/>
                  <a:pt x="74" y="174"/>
                  <a:pt x="72" y="176"/>
                </a:cubicBezTo>
                <a:cubicBezTo>
                  <a:pt x="69" y="178"/>
                  <a:pt x="68" y="181"/>
                  <a:pt x="68" y="184"/>
                </a:cubicBezTo>
                <a:cubicBezTo>
                  <a:pt x="65" y="183"/>
                  <a:pt x="63" y="184"/>
                  <a:pt x="60" y="186"/>
                </a:cubicBezTo>
                <a:cubicBezTo>
                  <a:pt x="58" y="188"/>
                  <a:pt x="56" y="191"/>
                  <a:pt x="57" y="195"/>
                </a:cubicBezTo>
                <a:cubicBezTo>
                  <a:pt x="6" y="237"/>
                  <a:pt x="6" y="237"/>
                  <a:pt x="6" y="237"/>
                </a:cubicBezTo>
                <a:cubicBezTo>
                  <a:pt x="1" y="241"/>
                  <a:pt x="0" y="248"/>
                  <a:pt x="5" y="254"/>
                </a:cubicBezTo>
                <a:cubicBezTo>
                  <a:pt x="8" y="258"/>
                  <a:pt x="8" y="258"/>
                  <a:pt x="8" y="258"/>
                </a:cubicBezTo>
                <a:cubicBezTo>
                  <a:pt x="10" y="260"/>
                  <a:pt x="13" y="262"/>
                  <a:pt x="16" y="262"/>
                </a:cubicBezTo>
                <a:cubicBezTo>
                  <a:pt x="17" y="262"/>
                  <a:pt x="17" y="262"/>
                  <a:pt x="18" y="262"/>
                </a:cubicBezTo>
                <a:cubicBezTo>
                  <a:pt x="20" y="262"/>
                  <a:pt x="23" y="261"/>
                  <a:pt x="25" y="260"/>
                </a:cubicBezTo>
                <a:cubicBezTo>
                  <a:pt x="76" y="218"/>
                  <a:pt x="76" y="218"/>
                  <a:pt x="76" y="218"/>
                </a:cubicBezTo>
                <a:cubicBezTo>
                  <a:pt x="79" y="219"/>
                  <a:pt x="83" y="218"/>
                  <a:pt x="85" y="216"/>
                </a:cubicBezTo>
                <a:cubicBezTo>
                  <a:pt x="88" y="214"/>
                  <a:pt x="89" y="211"/>
                  <a:pt x="89" y="209"/>
                </a:cubicBezTo>
                <a:cubicBezTo>
                  <a:pt x="92" y="209"/>
                  <a:pt x="95" y="208"/>
                  <a:pt x="97" y="207"/>
                </a:cubicBezTo>
                <a:cubicBezTo>
                  <a:pt x="99" y="205"/>
                  <a:pt x="100" y="203"/>
                  <a:pt x="100" y="200"/>
                </a:cubicBezTo>
                <a:cubicBezTo>
                  <a:pt x="100" y="199"/>
                  <a:pt x="100" y="199"/>
                  <a:pt x="100" y="198"/>
                </a:cubicBezTo>
                <a:cubicBezTo>
                  <a:pt x="141" y="164"/>
                  <a:pt x="141" y="164"/>
                  <a:pt x="141" y="164"/>
                </a:cubicBezTo>
                <a:cubicBezTo>
                  <a:pt x="159" y="180"/>
                  <a:pt x="181" y="189"/>
                  <a:pt x="205" y="189"/>
                </a:cubicBezTo>
                <a:cubicBezTo>
                  <a:pt x="257" y="189"/>
                  <a:pt x="300" y="146"/>
                  <a:pt x="300" y="94"/>
                </a:cubicBezTo>
                <a:cubicBezTo>
                  <a:pt x="300" y="42"/>
                  <a:pt x="257" y="0"/>
                  <a:pt x="205" y="0"/>
                </a:cubicBezTo>
                <a:close/>
                <a:moveTo>
                  <a:pt x="77" y="185"/>
                </a:moveTo>
                <a:cubicBezTo>
                  <a:pt x="76" y="184"/>
                  <a:pt x="76" y="183"/>
                  <a:pt x="77" y="182"/>
                </a:cubicBezTo>
                <a:cubicBezTo>
                  <a:pt x="77" y="182"/>
                  <a:pt x="78" y="182"/>
                  <a:pt x="78" y="182"/>
                </a:cubicBezTo>
                <a:cubicBezTo>
                  <a:pt x="78" y="182"/>
                  <a:pt x="79" y="182"/>
                  <a:pt x="79" y="183"/>
                </a:cubicBezTo>
                <a:cubicBezTo>
                  <a:pt x="92" y="198"/>
                  <a:pt x="92" y="198"/>
                  <a:pt x="92" y="198"/>
                </a:cubicBezTo>
                <a:cubicBezTo>
                  <a:pt x="92" y="198"/>
                  <a:pt x="92" y="199"/>
                  <a:pt x="92" y="199"/>
                </a:cubicBezTo>
                <a:cubicBezTo>
                  <a:pt x="92" y="200"/>
                  <a:pt x="92" y="200"/>
                  <a:pt x="92" y="200"/>
                </a:cubicBezTo>
                <a:cubicBezTo>
                  <a:pt x="91" y="201"/>
                  <a:pt x="90" y="201"/>
                  <a:pt x="89" y="200"/>
                </a:cubicBezTo>
                <a:lnTo>
                  <a:pt x="77" y="185"/>
                </a:lnTo>
                <a:close/>
                <a:moveTo>
                  <a:pt x="87" y="180"/>
                </a:moveTo>
                <a:cubicBezTo>
                  <a:pt x="127" y="147"/>
                  <a:pt x="127" y="147"/>
                  <a:pt x="127" y="147"/>
                </a:cubicBezTo>
                <a:cubicBezTo>
                  <a:pt x="130" y="151"/>
                  <a:pt x="133" y="155"/>
                  <a:pt x="136" y="158"/>
                </a:cubicBezTo>
                <a:cubicBezTo>
                  <a:pt x="96" y="191"/>
                  <a:pt x="96" y="191"/>
                  <a:pt x="96" y="191"/>
                </a:cubicBezTo>
                <a:lnTo>
                  <a:pt x="87" y="180"/>
                </a:lnTo>
                <a:close/>
                <a:moveTo>
                  <a:pt x="119" y="94"/>
                </a:moveTo>
                <a:cubicBezTo>
                  <a:pt x="119" y="46"/>
                  <a:pt x="157" y="8"/>
                  <a:pt x="205" y="8"/>
                </a:cubicBezTo>
                <a:cubicBezTo>
                  <a:pt x="253" y="8"/>
                  <a:pt x="292" y="46"/>
                  <a:pt x="292" y="94"/>
                </a:cubicBezTo>
                <a:cubicBezTo>
                  <a:pt x="292" y="142"/>
                  <a:pt x="253" y="181"/>
                  <a:pt x="205" y="181"/>
                </a:cubicBezTo>
                <a:cubicBezTo>
                  <a:pt x="157" y="181"/>
                  <a:pt x="119" y="142"/>
                  <a:pt x="119" y="94"/>
                </a:cubicBezTo>
                <a:close/>
                <a:moveTo>
                  <a:pt x="11" y="243"/>
                </a:moveTo>
                <a:cubicBezTo>
                  <a:pt x="61" y="202"/>
                  <a:pt x="61" y="202"/>
                  <a:pt x="61" y="202"/>
                </a:cubicBezTo>
                <a:cubicBezTo>
                  <a:pt x="70" y="212"/>
                  <a:pt x="70" y="212"/>
                  <a:pt x="70" y="212"/>
                </a:cubicBezTo>
                <a:cubicBezTo>
                  <a:pt x="20" y="253"/>
                  <a:pt x="20" y="253"/>
                  <a:pt x="20" y="253"/>
                </a:cubicBezTo>
                <a:cubicBezTo>
                  <a:pt x="19" y="254"/>
                  <a:pt x="18" y="254"/>
                  <a:pt x="17" y="254"/>
                </a:cubicBezTo>
                <a:cubicBezTo>
                  <a:pt x="16" y="254"/>
                  <a:pt x="15" y="254"/>
                  <a:pt x="14" y="253"/>
                </a:cubicBezTo>
                <a:cubicBezTo>
                  <a:pt x="11" y="248"/>
                  <a:pt x="11" y="248"/>
                  <a:pt x="11" y="248"/>
                </a:cubicBezTo>
                <a:cubicBezTo>
                  <a:pt x="9" y="247"/>
                  <a:pt x="10" y="244"/>
                  <a:pt x="11" y="243"/>
                </a:cubicBezTo>
                <a:close/>
                <a:moveTo>
                  <a:pt x="80" y="208"/>
                </a:moveTo>
                <a:cubicBezTo>
                  <a:pt x="81" y="208"/>
                  <a:pt x="81" y="209"/>
                  <a:pt x="80" y="210"/>
                </a:cubicBezTo>
                <a:cubicBezTo>
                  <a:pt x="80" y="210"/>
                  <a:pt x="79" y="210"/>
                  <a:pt x="78" y="210"/>
                </a:cubicBezTo>
                <a:cubicBezTo>
                  <a:pt x="65" y="194"/>
                  <a:pt x="65" y="194"/>
                  <a:pt x="65" y="194"/>
                </a:cubicBezTo>
                <a:cubicBezTo>
                  <a:pt x="65" y="193"/>
                  <a:pt x="65" y="192"/>
                  <a:pt x="65" y="192"/>
                </a:cubicBezTo>
                <a:cubicBezTo>
                  <a:pt x="66" y="191"/>
                  <a:pt x="66" y="191"/>
                  <a:pt x="66" y="191"/>
                </a:cubicBezTo>
                <a:cubicBezTo>
                  <a:pt x="67" y="191"/>
                  <a:pt x="67" y="192"/>
                  <a:pt x="68" y="192"/>
                </a:cubicBezTo>
                <a:lnTo>
                  <a:pt x="8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801" name="Google Shape;2801;p116"/>
          <p:cNvSpPr/>
          <p:nvPr/>
        </p:nvSpPr>
        <p:spPr>
          <a:xfrm>
            <a:off x="5748804" y="5066730"/>
            <a:ext cx="387350" cy="338138"/>
          </a:xfrm>
          <a:custGeom>
            <a:rect b="b" l="l" r="r" t="t"/>
            <a:pathLst>
              <a:path extrusionOk="0" h="304" w="347">
                <a:moveTo>
                  <a:pt x="339" y="103"/>
                </a:moveTo>
                <a:cubicBezTo>
                  <a:pt x="335" y="105"/>
                  <a:pt x="332" y="107"/>
                  <a:pt x="329" y="109"/>
                </a:cubicBezTo>
                <a:cubicBezTo>
                  <a:pt x="315" y="118"/>
                  <a:pt x="299" y="127"/>
                  <a:pt x="292" y="150"/>
                </a:cubicBezTo>
                <a:cubicBezTo>
                  <a:pt x="287" y="169"/>
                  <a:pt x="273" y="179"/>
                  <a:pt x="267" y="183"/>
                </a:cubicBezTo>
                <a:cubicBezTo>
                  <a:pt x="202" y="118"/>
                  <a:pt x="202" y="118"/>
                  <a:pt x="202" y="118"/>
                </a:cubicBezTo>
                <a:cubicBezTo>
                  <a:pt x="202" y="117"/>
                  <a:pt x="202" y="116"/>
                  <a:pt x="202" y="114"/>
                </a:cubicBezTo>
                <a:cubicBezTo>
                  <a:pt x="202" y="114"/>
                  <a:pt x="202" y="114"/>
                  <a:pt x="203" y="114"/>
                </a:cubicBezTo>
                <a:cubicBezTo>
                  <a:pt x="205" y="114"/>
                  <a:pt x="208" y="112"/>
                  <a:pt x="208" y="109"/>
                </a:cubicBezTo>
                <a:cubicBezTo>
                  <a:pt x="208" y="107"/>
                  <a:pt x="206" y="104"/>
                  <a:pt x="203" y="104"/>
                </a:cubicBezTo>
                <a:cubicBezTo>
                  <a:pt x="200" y="104"/>
                  <a:pt x="173" y="103"/>
                  <a:pt x="163" y="118"/>
                </a:cubicBezTo>
                <a:cubicBezTo>
                  <a:pt x="154" y="132"/>
                  <a:pt x="151" y="147"/>
                  <a:pt x="150" y="155"/>
                </a:cubicBezTo>
                <a:cubicBezTo>
                  <a:pt x="149" y="156"/>
                  <a:pt x="147" y="158"/>
                  <a:pt x="144" y="158"/>
                </a:cubicBezTo>
                <a:cubicBezTo>
                  <a:pt x="140" y="158"/>
                  <a:pt x="137" y="154"/>
                  <a:pt x="135" y="148"/>
                </a:cubicBezTo>
                <a:cubicBezTo>
                  <a:pt x="131" y="133"/>
                  <a:pt x="137" y="115"/>
                  <a:pt x="138" y="111"/>
                </a:cubicBezTo>
                <a:cubicBezTo>
                  <a:pt x="141" y="108"/>
                  <a:pt x="151" y="94"/>
                  <a:pt x="163" y="79"/>
                </a:cubicBezTo>
                <a:cubicBezTo>
                  <a:pt x="176" y="61"/>
                  <a:pt x="201" y="68"/>
                  <a:pt x="209" y="71"/>
                </a:cubicBezTo>
                <a:cubicBezTo>
                  <a:pt x="210" y="71"/>
                  <a:pt x="211" y="71"/>
                  <a:pt x="213" y="71"/>
                </a:cubicBezTo>
                <a:cubicBezTo>
                  <a:pt x="213" y="72"/>
                  <a:pt x="214" y="72"/>
                  <a:pt x="215" y="72"/>
                </a:cubicBezTo>
                <a:cubicBezTo>
                  <a:pt x="216" y="72"/>
                  <a:pt x="217" y="71"/>
                  <a:pt x="218" y="71"/>
                </a:cubicBezTo>
                <a:cubicBezTo>
                  <a:pt x="218" y="71"/>
                  <a:pt x="218" y="70"/>
                  <a:pt x="218" y="70"/>
                </a:cubicBezTo>
                <a:cubicBezTo>
                  <a:pt x="240" y="64"/>
                  <a:pt x="279" y="31"/>
                  <a:pt x="292" y="19"/>
                </a:cubicBezTo>
                <a:cubicBezTo>
                  <a:pt x="294" y="17"/>
                  <a:pt x="294" y="14"/>
                  <a:pt x="292" y="12"/>
                </a:cubicBezTo>
                <a:cubicBezTo>
                  <a:pt x="290" y="10"/>
                  <a:pt x="287" y="10"/>
                  <a:pt x="285" y="12"/>
                </a:cubicBezTo>
                <a:cubicBezTo>
                  <a:pt x="257" y="37"/>
                  <a:pt x="228" y="57"/>
                  <a:pt x="216" y="61"/>
                </a:cubicBezTo>
                <a:cubicBezTo>
                  <a:pt x="213" y="58"/>
                  <a:pt x="208" y="52"/>
                  <a:pt x="202" y="48"/>
                </a:cubicBezTo>
                <a:cubicBezTo>
                  <a:pt x="184" y="35"/>
                  <a:pt x="159" y="43"/>
                  <a:pt x="143" y="54"/>
                </a:cubicBezTo>
                <a:cubicBezTo>
                  <a:pt x="139" y="56"/>
                  <a:pt x="118" y="52"/>
                  <a:pt x="106" y="41"/>
                </a:cubicBezTo>
                <a:cubicBezTo>
                  <a:pt x="75" y="2"/>
                  <a:pt x="75" y="2"/>
                  <a:pt x="75" y="2"/>
                </a:cubicBezTo>
                <a:cubicBezTo>
                  <a:pt x="74" y="0"/>
                  <a:pt x="71" y="0"/>
                  <a:pt x="68" y="1"/>
                </a:cubicBezTo>
                <a:cubicBezTo>
                  <a:pt x="66" y="3"/>
                  <a:pt x="66" y="6"/>
                  <a:pt x="68" y="8"/>
                </a:cubicBezTo>
                <a:cubicBezTo>
                  <a:pt x="99" y="47"/>
                  <a:pt x="99" y="47"/>
                  <a:pt x="99" y="47"/>
                </a:cubicBezTo>
                <a:cubicBezTo>
                  <a:pt x="99" y="47"/>
                  <a:pt x="99" y="47"/>
                  <a:pt x="99" y="47"/>
                </a:cubicBezTo>
                <a:cubicBezTo>
                  <a:pt x="111" y="60"/>
                  <a:pt x="140" y="68"/>
                  <a:pt x="148" y="62"/>
                </a:cubicBezTo>
                <a:cubicBezTo>
                  <a:pt x="162" y="53"/>
                  <a:pt x="182" y="46"/>
                  <a:pt x="196" y="56"/>
                </a:cubicBezTo>
                <a:cubicBezTo>
                  <a:pt x="197" y="56"/>
                  <a:pt x="198" y="57"/>
                  <a:pt x="199" y="58"/>
                </a:cubicBezTo>
                <a:cubicBezTo>
                  <a:pt x="183" y="56"/>
                  <a:pt x="166" y="59"/>
                  <a:pt x="155" y="73"/>
                </a:cubicBezTo>
                <a:cubicBezTo>
                  <a:pt x="142" y="90"/>
                  <a:pt x="130" y="105"/>
                  <a:pt x="130" y="105"/>
                </a:cubicBezTo>
                <a:cubicBezTo>
                  <a:pt x="129" y="106"/>
                  <a:pt x="129" y="106"/>
                  <a:pt x="129" y="107"/>
                </a:cubicBezTo>
                <a:cubicBezTo>
                  <a:pt x="128" y="108"/>
                  <a:pt x="120" y="131"/>
                  <a:pt x="126" y="151"/>
                </a:cubicBezTo>
                <a:cubicBezTo>
                  <a:pt x="129" y="163"/>
                  <a:pt x="137" y="168"/>
                  <a:pt x="144" y="168"/>
                </a:cubicBezTo>
                <a:cubicBezTo>
                  <a:pt x="144" y="168"/>
                  <a:pt x="145" y="168"/>
                  <a:pt x="145" y="168"/>
                </a:cubicBezTo>
                <a:cubicBezTo>
                  <a:pt x="152" y="167"/>
                  <a:pt x="158" y="163"/>
                  <a:pt x="159" y="157"/>
                </a:cubicBezTo>
                <a:cubicBezTo>
                  <a:pt x="161" y="150"/>
                  <a:pt x="163" y="135"/>
                  <a:pt x="171" y="123"/>
                </a:cubicBezTo>
                <a:cubicBezTo>
                  <a:pt x="175" y="118"/>
                  <a:pt x="184" y="116"/>
                  <a:pt x="192" y="115"/>
                </a:cubicBezTo>
                <a:cubicBezTo>
                  <a:pt x="193" y="118"/>
                  <a:pt x="193" y="120"/>
                  <a:pt x="193" y="120"/>
                </a:cubicBezTo>
                <a:cubicBezTo>
                  <a:pt x="193" y="122"/>
                  <a:pt x="193" y="123"/>
                  <a:pt x="194" y="124"/>
                </a:cubicBezTo>
                <a:cubicBezTo>
                  <a:pt x="263" y="193"/>
                  <a:pt x="263" y="193"/>
                  <a:pt x="263" y="193"/>
                </a:cubicBezTo>
                <a:cubicBezTo>
                  <a:pt x="267" y="197"/>
                  <a:pt x="271" y="200"/>
                  <a:pt x="272" y="202"/>
                </a:cubicBezTo>
                <a:cubicBezTo>
                  <a:pt x="273" y="203"/>
                  <a:pt x="279" y="211"/>
                  <a:pt x="271" y="219"/>
                </a:cubicBezTo>
                <a:cubicBezTo>
                  <a:pt x="269" y="221"/>
                  <a:pt x="267" y="222"/>
                  <a:pt x="264" y="222"/>
                </a:cubicBezTo>
                <a:cubicBezTo>
                  <a:pt x="260" y="222"/>
                  <a:pt x="256" y="218"/>
                  <a:pt x="256" y="218"/>
                </a:cubicBezTo>
                <a:cubicBezTo>
                  <a:pt x="256" y="218"/>
                  <a:pt x="256" y="218"/>
                  <a:pt x="256" y="218"/>
                </a:cubicBezTo>
                <a:cubicBezTo>
                  <a:pt x="256" y="218"/>
                  <a:pt x="256" y="218"/>
                  <a:pt x="256" y="218"/>
                </a:cubicBezTo>
                <a:cubicBezTo>
                  <a:pt x="242" y="204"/>
                  <a:pt x="242" y="204"/>
                  <a:pt x="242" y="204"/>
                </a:cubicBezTo>
                <a:cubicBezTo>
                  <a:pt x="240" y="202"/>
                  <a:pt x="237" y="202"/>
                  <a:pt x="235" y="204"/>
                </a:cubicBezTo>
                <a:cubicBezTo>
                  <a:pt x="233" y="206"/>
                  <a:pt x="233" y="209"/>
                  <a:pt x="235" y="211"/>
                </a:cubicBezTo>
                <a:cubicBezTo>
                  <a:pt x="248" y="225"/>
                  <a:pt x="248" y="225"/>
                  <a:pt x="248" y="225"/>
                </a:cubicBezTo>
                <a:cubicBezTo>
                  <a:pt x="249" y="225"/>
                  <a:pt x="259" y="239"/>
                  <a:pt x="253" y="246"/>
                </a:cubicBezTo>
                <a:cubicBezTo>
                  <a:pt x="247" y="252"/>
                  <a:pt x="238" y="247"/>
                  <a:pt x="236" y="246"/>
                </a:cubicBezTo>
                <a:cubicBezTo>
                  <a:pt x="222" y="232"/>
                  <a:pt x="222" y="232"/>
                  <a:pt x="222" y="232"/>
                </a:cubicBezTo>
                <a:cubicBezTo>
                  <a:pt x="220" y="230"/>
                  <a:pt x="217" y="230"/>
                  <a:pt x="215" y="232"/>
                </a:cubicBezTo>
                <a:cubicBezTo>
                  <a:pt x="213" y="234"/>
                  <a:pt x="213" y="237"/>
                  <a:pt x="215" y="239"/>
                </a:cubicBezTo>
                <a:cubicBezTo>
                  <a:pt x="228" y="253"/>
                  <a:pt x="228" y="253"/>
                  <a:pt x="228" y="253"/>
                </a:cubicBezTo>
                <a:cubicBezTo>
                  <a:pt x="229" y="253"/>
                  <a:pt x="236" y="263"/>
                  <a:pt x="228" y="271"/>
                </a:cubicBezTo>
                <a:cubicBezTo>
                  <a:pt x="221" y="278"/>
                  <a:pt x="213" y="273"/>
                  <a:pt x="211" y="271"/>
                </a:cubicBezTo>
                <a:cubicBezTo>
                  <a:pt x="211" y="271"/>
                  <a:pt x="211" y="271"/>
                  <a:pt x="211" y="271"/>
                </a:cubicBezTo>
                <a:cubicBezTo>
                  <a:pt x="211" y="271"/>
                  <a:pt x="210" y="271"/>
                  <a:pt x="210" y="271"/>
                </a:cubicBezTo>
                <a:cubicBezTo>
                  <a:pt x="197" y="257"/>
                  <a:pt x="197" y="257"/>
                  <a:pt x="197" y="257"/>
                </a:cubicBezTo>
                <a:cubicBezTo>
                  <a:pt x="195" y="255"/>
                  <a:pt x="192" y="255"/>
                  <a:pt x="190" y="257"/>
                </a:cubicBezTo>
                <a:cubicBezTo>
                  <a:pt x="188" y="259"/>
                  <a:pt x="188" y="262"/>
                  <a:pt x="190" y="264"/>
                </a:cubicBezTo>
                <a:cubicBezTo>
                  <a:pt x="204" y="278"/>
                  <a:pt x="204" y="278"/>
                  <a:pt x="204" y="278"/>
                </a:cubicBezTo>
                <a:cubicBezTo>
                  <a:pt x="204" y="279"/>
                  <a:pt x="204" y="279"/>
                  <a:pt x="204" y="279"/>
                </a:cubicBezTo>
                <a:cubicBezTo>
                  <a:pt x="206" y="281"/>
                  <a:pt x="205" y="285"/>
                  <a:pt x="200" y="291"/>
                </a:cubicBezTo>
                <a:cubicBezTo>
                  <a:pt x="193" y="297"/>
                  <a:pt x="185" y="291"/>
                  <a:pt x="184" y="290"/>
                </a:cubicBezTo>
                <a:cubicBezTo>
                  <a:pt x="184" y="290"/>
                  <a:pt x="178" y="285"/>
                  <a:pt x="170" y="277"/>
                </a:cubicBezTo>
                <a:cubicBezTo>
                  <a:pt x="178" y="270"/>
                  <a:pt x="178" y="270"/>
                  <a:pt x="178" y="270"/>
                </a:cubicBezTo>
                <a:cubicBezTo>
                  <a:pt x="182" y="266"/>
                  <a:pt x="184" y="261"/>
                  <a:pt x="184" y="256"/>
                </a:cubicBezTo>
                <a:cubicBezTo>
                  <a:pt x="184" y="251"/>
                  <a:pt x="182" y="246"/>
                  <a:pt x="178" y="242"/>
                </a:cubicBezTo>
                <a:cubicBezTo>
                  <a:pt x="174" y="238"/>
                  <a:pt x="168" y="236"/>
                  <a:pt x="163" y="236"/>
                </a:cubicBezTo>
                <a:cubicBezTo>
                  <a:pt x="163" y="236"/>
                  <a:pt x="163" y="235"/>
                  <a:pt x="163" y="235"/>
                </a:cubicBezTo>
                <a:cubicBezTo>
                  <a:pt x="163" y="230"/>
                  <a:pt x="161" y="225"/>
                  <a:pt x="157" y="221"/>
                </a:cubicBezTo>
                <a:cubicBezTo>
                  <a:pt x="153" y="217"/>
                  <a:pt x="148" y="215"/>
                  <a:pt x="143" y="215"/>
                </a:cubicBezTo>
                <a:cubicBezTo>
                  <a:pt x="142" y="215"/>
                  <a:pt x="142" y="215"/>
                  <a:pt x="142" y="215"/>
                </a:cubicBezTo>
                <a:cubicBezTo>
                  <a:pt x="142" y="210"/>
                  <a:pt x="140" y="204"/>
                  <a:pt x="136" y="200"/>
                </a:cubicBezTo>
                <a:cubicBezTo>
                  <a:pt x="132" y="196"/>
                  <a:pt x="127" y="194"/>
                  <a:pt x="122" y="194"/>
                </a:cubicBezTo>
                <a:cubicBezTo>
                  <a:pt x="122" y="194"/>
                  <a:pt x="121" y="194"/>
                  <a:pt x="121" y="194"/>
                </a:cubicBezTo>
                <a:cubicBezTo>
                  <a:pt x="121" y="194"/>
                  <a:pt x="121" y="193"/>
                  <a:pt x="121" y="193"/>
                </a:cubicBezTo>
                <a:cubicBezTo>
                  <a:pt x="121" y="188"/>
                  <a:pt x="119" y="183"/>
                  <a:pt x="115" y="179"/>
                </a:cubicBezTo>
                <a:cubicBezTo>
                  <a:pt x="115" y="179"/>
                  <a:pt x="115" y="179"/>
                  <a:pt x="115" y="179"/>
                </a:cubicBezTo>
                <a:cubicBezTo>
                  <a:pt x="111" y="175"/>
                  <a:pt x="106" y="173"/>
                  <a:pt x="101" y="173"/>
                </a:cubicBezTo>
                <a:cubicBezTo>
                  <a:pt x="96" y="173"/>
                  <a:pt x="91" y="175"/>
                  <a:pt x="87" y="179"/>
                </a:cubicBezTo>
                <a:cubicBezTo>
                  <a:pt x="82" y="184"/>
                  <a:pt x="82" y="184"/>
                  <a:pt x="82" y="184"/>
                </a:cubicBezTo>
                <a:cubicBezTo>
                  <a:pt x="63" y="154"/>
                  <a:pt x="28" y="120"/>
                  <a:pt x="9" y="104"/>
                </a:cubicBezTo>
                <a:cubicBezTo>
                  <a:pt x="6" y="102"/>
                  <a:pt x="3" y="102"/>
                  <a:pt x="2" y="104"/>
                </a:cubicBezTo>
                <a:cubicBezTo>
                  <a:pt x="0" y="106"/>
                  <a:pt x="0" y="109"/>
                  <a:pt x="2" y="111"/>
                </a:cubicBezTo>
                <a:cubicBezTo>
                  <a:pt x="21" y="127"/>
                  <a:pt x="57" y="162"/>
                  <a:pt x="75" y="191"/>
                </a:cubicBezTo>
                <a:cubicBezTo>
                  <a:pt x="74" y="192"/>
                  <a:pt x="74" y="192"/>
                  <a:pt x="74" y="192"/>
                </a:cubicBezTo>
                <a:cubicBezTo>
                  <a:pt x="70" y="196"/>
                  <a:pt x="68" y="201"/>
                  <a:pt x="68" y="206"/>
                </a:cubicBezTo>
                <a:cubicBezTo>
                  <a:pt x="68" y="212"/>
                  <a:pt x="70" y="217"/>
                  <a:pt x="74" y="220"/>
                </a:cubicBezTo>
                <a:cubicBezTo>
                  <a:pt x="78" y="224"/>
                  <a:pt x="83" y="226"/>
                  <a:pt x="88" y="226"/>
                </a:cubicBezTo>
                <a:cubicBezTo>
                  <a:pt x="88" y="226"/>
                  <a:pt x="89" y="226"/>
                  <a:pt x="89" y="226"/>
                </a:cubicBezTo>
                <a:cubicBezTo>
                  <a:pt x="89" y="226"/>
                  <a:pt x="89" y="227"/>
                  <a:pt x="89" y="227"/>
                </a:cubicBezTo>
                <a:cubicBezTo>
                  <a:pt x="89" y="233"/>
                  <a:pt x="91" y="238"/>
                  <a:pt x="95" y="241"/>
                </a:cubicBezTo>
                <a:cubicBezTo>
                  <a:pt x="98" y="245"/>
                  <a:pt x="104" y="247"/>
                  <a:pt x="109" y="247"/>
                </a:cubicBezTo>
                <a:cubicBezTo>
                  <a:pt x="109" y="247"/>
                  <a:pt x="109" y="247"/>
                  <a:pt x="110" y="247"/>
                </a:cubicBezTo>
                <a:cubicBezTo>
                  <a:pt x="110" y="247"/>
                  <a:pt x="110" y="248"/>
                  <a:pt x="110" y="248"/>
                </a:cubicBezTo>
                <a:cubicBezTo>
                  <a:pt x="110" y="254"/>
                  <a:pt x="112" y="259"/>
                  <a:pt x="116" y="262"/>
                </a:cubicBezTo>
                <a:cubicBezTo>
                  <a:pt x="119" y="266"/>
                  <a:pt x="124" y="268"/>
                  <a:pt x="130" y="268"/>
                </a:cubicBezTo>
                <a:cubicBezTo>
                  <a:pt x="130" y="268"/>
                  <a:pt x="130" y="268"/>
                  <a:pt x="131" y="268"/>
                </a:cubicBezTo>
                <a:cubicBezTo>
                  <a:pt x="131" y="268"/>
                  <a:pt x="131" y="269"/>
                  <a:pt x="131" y="269"/>
                </a:cubicBezTo>
                <a:cubicBezTo>
                  <a:pt x="131" y="274"/>
                  <a:pt x="133" y="279"/>
                  <a:pt x="136" y="283"/>
                </a:cubicBezTo>
                <a:cubicBezTo>
                  <a:pt x="140" y="287"/>
                  <a:pt x="145" y="289"/>
                  <a:pt x="150" y="289"/>
                </a:cubicBezTo>
                <a:cubicBezTo>
                  <a:pt x="155" y="289"/>
                  <a:pt x="159" y="287"/>
                  <a:pt x="163" y="284"/>
                </a:cubicBezTo>
                <a:cubicBezTo>
                  <a:pt x="171" y="292"/>
                  <a:pt x="177" y="297"/>
                  <a:pt x="177" y="297"/>
                </a:cubicBezTo>
                <a:cubicBezTo>
                  <a:pt x="180" y="300"/>
                  <a:pt x="186" y="304"/>
                  <a:pt x="193" y="304"/>
                </a:cubicBezTo>
                <a:cubicBezTo>
                  <a:pt x="197" y="304"/>
                  <a:pt x="202" y="302"/>
                  <a:pt x="207" y="298"/>
                </a:cubicBezTo>
                <a:cubicBezTo>
                  <a:pt x="211" y="293"/>
                  <a:pt x="214" y="288"/>
                  <a:pt x="215" y="284"/>
                </a:cubicBezTo>
                <a:cubicBezTo>
                  <a:pt x="216" y="284"/>
                  <a:pt x="218" y="285"/>
                  <a:pt x="220" y="285"/>
                </a:cubicBezTo>
                <a:cubicBezTo>
                  <a:pt x="225" y="285"/>
                  <a:pt x="230" y="283"/>
                  <a:pt x="235" y="278"/>
                </a:cubicBezTo>
                <a:cubicBezTo>
                  <a:pt x="241" y="272"/>
                  <a:pt x="242" y="265"/>
                  <a:pt x="241" y="259"/>
                </a:cubicBezTo>
                <a:cubicBezTo>
                  <a:pt x="247" y="260"/>
                  <a:pt x="254" y="259"/>
                  <a:pt x="260" y="253"/>
                </a:cubicBezTo>
                <a:cubicBezTo>
                  <a:pt x="266" y="247"/>
                  <a:pt x="266" y="239"/>
                  <a:pt x="264" y="232"/>
                </a:cubicBezTo>
                <a:cubicBezTo>
                  <a:pt x="264" y="232"/>
                  <a:pt x="264" y="232"/>
                  <a:pt x="264" y="232"/>
                </a:cubicBezTo>
                <a:cubicBezTo>
                  <a:pt x="264" y="232"/>
                  <a:pt x="265" y="232"/>
                  <a:pt x="265" y="232"/>
                </a:cubicBezTo>
                <a:cubicBezTo>
                  <a:pt x="270" y="232"/>
                  <a:pt x="274" y="230"/>
                  <a:pt x="278" y="226"/>
                </a:cubicBezTo>
                <a:cubicBezTo>
                  <a:pt x="290" y="214"/>
                  <a:pt x="284" y="201"/>
                  <a:pt x="279" y="195"/>
                </a:cubicBezTo>
                <a:cubicBezTo>
                  <a:pt x="278" y="194"/>
                  <a:pt x="277" y="192"/>
                  <a:pt x="274" y="190"/>
                </a:cubicBezTo>
                <a:cubicBezTo>
                  <a:pt x="282" y="185"/>
                  <a:pt x="296" y="173"/>
                  <a:pt x="302" y="153"/>
                </a:cubicBezTo>
                <a:cubicBezTo>
                  <a:pt x="307" y="134"/>
                  <a:pt x="320" y="126"/>
                  <a:pt x="334" y="118"/>
                </a:cubicBezTo>
                <a:cubicBezTo>
                  <a:pt x="337" y="116"/>
                  <a:pt x="341" y="114"/>
                  <a:pt x="344" y="112"/>
                </a:cubicBezTo>
                <a:cubicBezTo>
                  <a:pt x="346" y="110"/>
                  <a:pt x="347" y="107"/>
                  <a:pt x="345" y="105"/>
                </a:cubicBezTo>
                <a:cubicBezTo>
                  <a:pt x="344" y="102"/>
                  <a:pt x="341" y="102"/>
                  <a:pt x="339" y="103"/>
                </a:cubicBezTo>
                <a:close/>
                <a:moveTo>
                  <a:pt x="81" y="213"/>
                </a:moveTo>
                <a:cubicBezTo>
                  <a:pt x="79" y="211"/>
                  <a:pt x="78" y="209"/>
                  <a:pt x="78" y="206"/>
                </a:cubicBezTo>
                <a:cubicBezTo>
                  <a:pt x="78" y="204"/>
                  <a:pt x="79" y="201"/>
                  <a:pt x="81" y="199"/>
                </a:cubicBezTo>
                <a:cubicBezTo>
                  <a:pt x="94" y="186"/>
                  <a:pt x="94" y="186"/>
                  <a:pt x="94" y="186"/>
                </a:cubicBezTo>
                <a:cubicBezTo>
                  <a:pt x="96" y="184"/>
                  <a:pt x="98" y="183"/>
                  <a:pt x="101" y="183"/>
                </a:cubicBezTo>
                <a:cubicBezTo>
                  <a:pt x="104" y="183"/>
                  <a:pt x="106" y="184"/>
                  <a:pt x="108" y="186"/>
                </a:cubicBezTo>
                <a:cubicBezTo>
                  <a:pt x="108" y="186"/>
                  <a:pt x="108" y="186"/>
                  <a:pt x="108" y="186"/>
                </a:cubicBezTo>
                <a:cubicBezTo>
                  <a:pt x="110" y="188"/>
                  <a:pt x="111" y="190"/>
                  <a:pt x="111" y="193"/>
                </a:cubicBezTo>
                <a:cubicBezTo>
                  <a:pt x="111" y="196"/>
                  <a:pt x="110" y="198"/>
                  <a:pt x="108" y="200"/>
                </a:cubicBezTo>
                <a:cubicBezTo>
                  <a:pt x="95" y="213"/>
                  <a:pt x="95" y="213"/>
                  <a:pt x="95" y="213"/>
                </a:cubicBezTo>
                <a:cubicBezTo>
                  <a:pt x="91" y="217"/>
                  <a:pt x="85" y="217"/>
                  <a:pt x="81" y="213"/>
                </a:cubicBezTo>
                <a:close/>
                <a:moveTo>
                  <a:pt x="102" y="234"/>
                </a:moveTo>
                <a:cubicBezTo>
                  <a:pt x="100" y="232"/>
                  <a:pt x="99" y="230"/>
                  <a:pt x="99" y="227"/>
                </a:cubicBezTo>
                <a:cubicBezTo>
                  <a:pt x="99" y="225"/>
                  <a:pt x="100" y="222"/>
                  <a:pt x="102" y="220"/>
                </a:cubicBezTo>
                <a:cubicBezTo>
                  <a:pt x="115" y="207"/>
                  <a:pt x="115" y="207"/>
                  <a:pt x="115" y="207"/>
                </a:cubicBezTo>
                <a:cubicBezTo>
                  <a:pt x="117" y="205"/>
                  <a:pt x="119" y="204"/>
                  <a:pt x="122" y="204"/>
                </a:cubicBezTo>
                <a:cubicBezTo>
                  <a:pt x="125" y="204"/>
                  <a:pt x="127" y="205"/>
                  <a:pt x="129" y="207"/>
                </a:cubicBezTo>
                <a:cubicBezTo>
                  <a:pt x="133" y="211"/>
                  <a:pt x="133" y="217"/>
                  <a:pt x="129" y="221"/>
                </a:cubicBezTo>
                <a:cubicBezTo>
                  <a:pt x="116" y="234"/>
                  <a:pt x="116" y="234"/>
                  <a:pt x="116" y="234"/>
                </a:cubicBezTo>
                <a:cubicBezTo>
                  <a:pt x="112" y="238"/>
                  <a:pt x="105" y="238"/>
                  <a:pt x="102" y="234"/>
                </a:cubicBezTo>
                <a:close/>
                <a:moveTo>
                  <a:pt x="123" y="255"/>
                </a:moveTo>
                <a:cubicBezTo>
                  <a:pt x="121" y="253"/>
                  <a:pt x="120" y="251"/>
                  <a:pt x="120" y="248"/>
                </a:cubicBezTo>
                <a:cubicBezTo>
                  <a:pt x="120" y="246"/>
                  <a:pt x="121" y="243"/>
                  <a:pt x="123" y="241"/>
                </a:cubicBezTo>
                <a:cubicBezTo>
                  <a:pt x="136" y="228"/>
                  <a:pt x="136" y="228"/>
                  <a:pt x="136" y="228"/>
                </a:cubicBezTo>
                <a:cubicBezTo>
                  <a:pt x="138" y="226"/>
                  <a:pt x="140" y="225"/>
                  <a:pt x="143" y="225"/>
                </a:cubicBezTo>
                <a:cubicBezTo>
                  <a:pt x="146" y="225"/>
                  <a:pt x="148" y="226"/>
                  <a:pt x="150" y="228"/>
                </a:cubicBezTo>
                <a:cubicBezTo>
                  <a:pt x="152" y="230"/>
                  <a:pt x="153" y="232"/>
                  <a:pt x="153" y="235"/>
                </a:cubicBezTo>
                <a:cubicBezTo>
                  <a:pt x="153" y="238"/>
                  <a:pt x="152" y="240"/>
                  <a:pt x="150" y="242"/>
                </a:cubicBezTo>
                <a:cubicBezTo>
                  <a:pt x="136" y="255"/>
                  <a:pt x="136" y="255"/>
                  <a:pt x="136" y="255"/>
                </a:cubicBezTo>
                <a:cubicBezTo>
                  <a:pt x="133" y="259"/>
                  <a:pt x="126" y="259"/>
                  <a:pt x="123" y="255"/>
                </a:cubicBezTo>
                <a:close/>
                <a:moveTo>
                  <a:pt x="144" y="276"/>
                </a:moveTo>
                <a:cubicBezTo>
                  <a:pt x="142" y="274"/>
                  <a:pt x="141" y="272"/>
                  <a:pt x="141" y="269"/>
                </a:cubicBezTo>
                <a:cubicBezTo>
                  <a:pt x="141" y="267"/>
                  <a:pt x="142" y="264"/>
                  <a:pt x="144" y="262"/>
                </a:cubicBezTo>
                <a:cubicBezTo>
                  <a:pt x="157" y="249"/>
                  <a:pt x="157" y="249"/>
                  <a:pt x="157" y="249"/>
                </a:cubicBezTo>
                <a:cubicBezTo>
                  <a:pt x="159" y="247"/>
                  <a:pt x="161" y="246"/>
                  <a:pt x="164" y="246"/>
                </a:cubicBezTo>
                <a:cubicBezTo>
                  <a:pt x="166" y="246"/>
                  <a:pt x="169" y="247"/>
                  <a:pt x="171" y="249"/>
                </a:cubicBezTo>
                <a:cubicBezTo>
                  <a:pt x="173" y="251"/>
                  <a:pt x="174" y="253"/>
                  <a:pt x="174" y="256"/>
                </a:cubicBezTo>
                <a:cubicBezTo>
                  <a:pt x="174" y="258"/>
                  <a:pt x="173" y="261"/>
                  <a:pt x="171" y="263"/>
                </a:cubicBezTo>
                <a:cubicBezTo>
                  <a:pt x="159" y="274"/>
                  <a:pt x="159" y="274"/>
                  <a:pt x="159" y="274"/>
                </a:cubicBezTo>
                <a:cubicBezTo>
                  <a:pt x="159" y="274"/>
                  <a:pt x="159" y="274"/>
                  <a:pt x="159" y="274"/>
                </a:cubicBezTo>
                <a:cubicBezTo>
                  <a:pt x="159" y="274"/>
                  <a:pt x="159" y="274"/>
                  <a:pt x="159" y="274"/>
                </a:cubicBezTo>
                <a:cubicBezTo>
                  <a:pt x="157" y="276"/>
                  <a:pt x="157" y="276"/>
                  <a:pt x="157" y="276"/>
                </a:cubicBezTo>
                <a:cubicBezTo>
                  <a:pt x="154" y="280"/>
                  <a:pt x="147" y="280"/>
                  <a:pt x="144" y="27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802" name="Google Shape;2802;p116"/>
          <p:cNvSpPr/>
          <p:nvPr/>
        </p:nvSpPr>
        <p:spPr>
          <a:xfrm>
            <a:off x="8946601" y="3868373"/>
            <a:ext cx="377825" cy="211137"/>
          </a:xfrm>
          <a:custGeom>
            <a:rect b="b" l="l" r="r" t="t"/>
            <a:pathLst>
              <a:path extrusionOk="0" h="196" w="351">
                <a:moveTo>
                  <a:pt x="342" y="146"/>
                </a:moveTo>
                <a:cubicBezTo>
                  <a:pt x="341" y="142"/>
                  <a:pt x="339" y="139"/>
                  <a:pt x="336" y="137"/>
                </a:cubicBezTo>
                <a:cubicBezTo>
                  <a:pt x="303" y="104"/>
                  <a:pt x="303" y="104"/>
                  <a:pt x="303" y="104"/>
                </a:cubicBezTo>
                <a:cubicBezTo>
                  <a:pt x="298" y="88"/>
                  <a:pt x="298" y="88"/>
                  <a:pt x="298" y="88"/>
                </a:cubicBezTo>
                <a:cubicBezTo>
                  <a:pt x="298" y="87"/>
                  <a:pt x="298" y="87"/>
                  <a:pt x="298" y="87"/>
                </a:cubicBezTo>
                <a:cubicBezTo>
                  <a:pt x="298" y="87"/>
                  <a:pt x="298" y="87"/>
                  <a:pt x="298" y="87"/>
                </a:cubicBezTo>
                <a:cubicBezTo>
                  <a:pt x="297" y="85"/>
                  <a:pt x="294" y="78"/>
                  <a:pt x="290" y="73"/>
                </a:cubicBezTo>
                <a:cubicBezTo>
                  <a:pt x="290" y="73"/>
                  <a:pt x="284" y="68"/>
                  <a:pt x="283" y="66"/>
                </a:cubicBezTo>
                <a:cubicBezTo>
                  <a:pt x="223" y="7"/>
                  <a:pt x="223" y="7"/>
                  <a:pt x="223" y="7"/>
                </a:cubicBezTo>
                <a:cubicBezTo>
                  <a:pt x="222" y="5"/>
                  <a:pt x="220" y="4"/>
                  <a:pt x="219" y="3"/>
                </a:cubicBezTo>
                <a:cubicBezTo>
                  <a:pt x="216" y="1"/>
                  <a:pt x="213" y="0"/>
                  <a:pt x="209" y="0"/>
                </a:cubicBezTo>
                <a:cubicBezTo>
                  <a:pt x="169" y="0"/>
                  <a:pt x="169" y="0"/>
                  <a:pt x="169" y="0"/>
                </a:cubicBezTo>
                <a:cubicBezTo>
                  <a:pt x="162" y="0"/>
                  <a:pt x="155" y="4"/>
                  <a:pt x="153" y="11"/>
                </a:cubicBezTo>
                <a:cubicBezTo>
                  <a:pt x="148" y="25"/>
                  <a:pt x="148" y="25"/>
                  <a:pt x="148" y="25"/>
                </a:cubicBezTo>
                <a:cubicBezTo>
                  <a:pt x="131" y="8"/>
                  <a:pt x="131" y="8"/>
                  <a:pt x="131" y="8"/>
                </a:cubicBezTo>
                <a:cubicBezTo>
                  <a:pt x="129" y="5"/>
                  <a:pt x="127" y="3"/>
                  <a:pt x="125" y="2"/>
                </a:cubicBezTo>
                <a:cubicBezTo>
                  <a:pt x="123" y="1"/>
                  <a:pt x="120" y="0"/>
                  <a:pt x="117" y="0"/>
                </a:cubicBezTo>
                <a:cubicBezTo>
                  <a:pt x="76" y="0"/>
                  <a:pt x="76" y="0"/>
                  <a:pt x="76" y="0"/>
                </a:cubicBezTo>
                <a:cubicBezTo>
                  <a:pt x="69" y="0"/>
                  <a:pt x="62" y="4"/>
                  <a:pt x="60" y="11"/>
                </a:cubicBezTo>
                <a:cubicBezTo>
                  <a:pt x="50" y="40"/>
                  <a:pt x="50" y="40"/>
                  <a:pt x="50" y="40"/>
                </a:cubicBezTo>
                <a:cubicBezTo>
                  <a:pt x="47" y="47"/>
                  <a:pt x="50" y="55"/>
                  <a:pt x="56" y="59"/>
                </a:cubicBezTo>
                <a:cubicBezTo>
                  <a:pt x="59" y="62"/>
                  <a:pt x="59" y="62"/>
                  <a:pt x="59" y="62"/>
                </a:cubicBezTo>
                <a:cubicBezTo>
                  <a:pt x="28" y="62"/>
                  <a:pt x="28" y="62"/>
                  <a:pt x="28" y="62"/>
                </a:cubicBezTo>
                <a:cubicBezTo>
                  <a:pt x="24" y="62"/>
                  <a:pt x="20" y="63"/>
                  <a:pt x="17" y="65"/>
                </a:cubicBezTo>
                <a:cubicBezTo>
                  <a:pt x="15" y="67"/>
                  <a:pt x="13" y="70"/>
                  <a:pt x="12" y="73"/>
                </a:cubicBezTo>
                <a:cubicBezTo>
                  <a:pt x="2" y="102"/>
                  <a:pt x="2" y="102"/>
                  <a:pt x="2" y="102"/>
                </a:cubicBezTo>
                <a:cubicBezTo>
                  <a:pt x="0" y="107"/>
                  <a:pt x="1" y="113"/>
                  <a:pt x="5" y="118"/>
                </a:cubicBezTo>
                <a:cubicBezTo>
                  <a:pt x="76" y="190"/>
                  <a:pt x="76" y="190"/>
                  <a:pt x="76" y="190"/>
                </a:cubicBezTo>
                <a:cubicBezTo>
                  <a:pt x="77" y="190"/>
                  <a:pt x="77" y="190"/>
                  <a:pt x="77" y="190"/>
                </a:cubicBezTo>
                <a:cubicBezTo>
                  <a:pt x="80" y="194"/>
                  <a:pt x="84" y="196"/>
                  <a:pt x="89" y="196"/>
                </a:cubicBezTo>
                <a:cubicBezTo>
                  <a:pt x="148" y="196"/>
                  <a:pt x="148" y="196"/>
                  <a:pt x="148" y="196"/>
                </a:cubicBezTo>
                <a:cubicBezTo>
                  <a:pt x="153" y="196"/>
                  <a:pt x="158" y="193"/>
                  <a:pt x="161" y="189"/>
                </a:cubicBezTo>
                <a:cubicBezTo>
                  <a:pt x="162" y="188"/>
                  <a:pt x="163" y="186"/>
                  <a:pt x="164" y="184"/>
                </a:cubicBezTo>
                <a:cubicBezTo>
                  <a:pt x="170" y="191"/>
                  <a:pt x="170" y="191"/>
                  <a:pt x="170" y="191"/>
                </a:cubicBezTo>
                <a:cubicBezTo>
                  <a:pt x="172" y="192"/>
                  <a:pt x="172" y="192"/>
                  <a:pt x="172" y="192"/>
                </a:cubicBezTo>
                <a:cubicBezTo>
                  <a:pt x="173" y="193"/>
                  <a:pt x="173" y="193"/>
                  <a:pt x="173" y="193"/>
                </a:cubicBezTo>
                <a:cubicBezTo>
                  <a:pt x="173" y="193"/>
                  <a:pt x="173" y="193"/>
                  <a:pt x="173" y="193"/>
                </a:cubicBezTo>
                <a:cubicBezTo>
                  <a:pt x="175" y="195"/>
                  <a:pt x="179" y="196"/>
                  <a:pt x="182" y="196"/>
                </a:cubicBezTo>
                <a:cubicBezTo>
                  <a:pt x="241" y="196"/>
                  <a:pt x="241" y="196"/>
                  <a:pt x="241" y="196"/>
                </a:cubicBezTo>
                <a:cubicBezTo>
                  <a:pt x="246" y="196"/>
                  <a:pt x="251" y="193"/>
                  <a:pt x="254" y="189"/>
                </a:cubicBezTo>
                <a:cubicBezTo>
                  <a:pt x="255" y="188"/>
                  <a:pt x="256" y="186"/>
                  <a:pt x="256" y="184"/>
                </a:cubicBezTo>
                <a:cubicBezTo>
                  <a:pt x="262" y="189"/>
                  <a:pt x="262" y="189"/>
                  <a:pt x="262" y="189"/>
                </a:cubicBezTo>
                <a:cubicBezTo>
                  <a:pt x="263" y="190"/>
                  <a:pt x="263" y="191"/>
                  <a:pt x="264" y="192"/>
                </a:cubicBezTo>
                <a:cubicBezTo>
                  <a:pt x="265" y="193"/>
                  <a:pt x="265" y="193"/>
                  <a:pt x="265" y="193"/>
                </a:cubicBezTo>
                <a:cubicBezTo>
                  <a:pt x="265" y="193"/>
                  <a:pt x="265" y="193"/>
                  <a:pt x="265" y="193"/>
                </a:cubicBezTo>
                <a:cubicBezTo>
                  <a:pt x="268" y="195"/>
                  <a:pt x="271" y="196"/>
                  <a:pt x="275" y="196"/>
                </a:cubicBezTo>
                <a:cubicBezTo>
                  <a:pt x="333" y="196"/>
                  <a:pt x="333" y="196"/>
                  <a:pt x="333" y="196"/>
                </a:cubicBezTo>
                <a:cubicBezTo>
                  <a:pt x="339" y="196"/>
                  <a:pt x="343" y="193"/>
                  <a:pt x="347" y="189"/>
                </a:cubicBezTo>
                <a:cubicBezTo>
                  <a:pt x="350" y="185"/>
                  <a:pt x="351" y="180"/>
                  <a:pt x="350" y="175"/>
                </a:cubicBezTo>
                <a:lnTo>
                  <a:pt x="342" y="146"/>
                </a:lnTo>
                <a:close/>
                <a:moveTo>
                  <a:pt x="268" y="176"/>
                </a:moveTo>
                <a:cubicBezTo>
                  <a:pt x="278" y="148"/>
                  <a:pt x="278" y="148"/>
                  <a:pt x="278" y="148"/>
                </a:cubicBezTo>
                <a:cubicBezTo>
                  <a:pt x="279" y="145"/>
                  <a:pt x="282" y="143"/>
                  <a:pt x="285" y="143"/>
                </a:cubicBezTo>
                <a:cubicBezTo>
                  <a:pt x="326" y="143"/>
                  <a:pt x="326" y="143"/>
                  <a:pt x="326" y="143"/>
                </a:cubicBezTo>
                <a:cubicBezTo>
                  <a:pt x="329" y="143"/>
                  <a:pt x="332" y="145"/>
                  <a:pt x="333" y="148"/>
                </a:cubicBezTo>
                <a:cubicBezTo>
                  <a:pt x="340" y="177"/>
                  <a:pt x="340" y="177"/>
                  <a:pt x="340" y="177"/>
                </a:cubicBezTo>
                <a:cubicBezTo>
                  <a:pt x="341" y="179"/>
                  <a:pt x="340" y="181"/>
                  <a:pt x="339" y="183"/>
                </a:cubicBezTo>
                <a:cubicBezTo>
                  <a:pt x="338" y="185"/>
                  <a:pt x="336" y="186"/>
                  <a:pt x="333" y="186"/>
                </a:cubicBezTo>
                <a:cubicBezTo>
                  <a:pt x="275" y="186"/>
                  <a:pt x="275" y="186"/>
                  <a:pt x="275" y="186"/>
                </a:cubicBezTo>
                <a:cubicBezTo>
                  <a:pt x="273" y="186"/>
                  <a:pt x="272" y="186"/>
                  <a:pt x="271" y="185"/>
                </a:cubicBezTo>
                <a:cubicBezTo>
                  <a:pt x="269" y="183"/>
                  <a:pt x="269" y="183"/>
                  <a:pt x="269" y="183"/>
                </a:cubicBezTo>
                <a:cubicBezTo>
                  <a:pt x="267" y="181"/>
                  <a:pt x="267" y="179"/>
                  <a:pt x="268" y="176"/>
                </a:cubicBezTo>
                <a:close/>
                <a:moveTo>
                  <a:pt x="246" y="183"/>
                </a:moveTo>
                <a:cubicBezTo>
                  <a:pt x="245" y="185"/>
                  <a:pt x="243" y="186"/>
                  <a:pt x="241" y="186"/>
                </a:cubicBezTo>
                <a:cubicBezTo>
                  <a:pt x="182" y="186"/>
                  <a:pt x="182" y="186"/>
                  <a:pt x="182" y="186"/>
                </a:cubicBezTo>
                <a:cubicBezTo>
                  <a:pt x="180" y="186"/>
                  <a:pt x="177" y="185"/>
                  <a:pt x="176" y="183"/>
                </a:cubicBezTo>
                <a:cubicBezTo>
                  <a:pt x="176" y="183"/>
                  <a:pt x="176" y="183"/>
                  <a:pt x="176" y="183"/>
                </a:cubicBezTo>
                <a:cubicBezTo>
                  <a:pt x="175" y="181"/>
                  <a:pt x="174" y="179"/>
                  <a:pt x="175" y="176"/>
                </a:cubicBezTo>
                <a:cubicBezTo>
                  <a:pt x="185" y="148"/>
                  <a:pt x="185" y="148"/>
                  <a:pt x="185" y="148"/>
                </a:cubicBezTo>
                <a:cubicBezTo>
                  <a:pt x="186" y="145"/>
                  <a:pt x="189" y="143"/>
                  <a:pt x="192" y="143"/>
                </a:cubicBezTo>
                <a:cubicBezTo>
                  <a:pt x="233" y="143"/>
                  <a:pt x="233" y="143"/>
                  <a:pt x="233" y="143"/>
                </a:cubicBezTo>
                <a:cubicBezTo>
                  <a:pt x="236" y="143"/>
                  <a:pt x="239" y="145"/>
                  <a:pt x="240" y="148"/>
                </a:cubicBezTo>
                <a:cubicBezTo>
                  <a:pt x="248" y="177"/>
                  <a:pt x="248" y="177"/>
                  <a:pt x="248" y="177"/>
                </a:cubicBezTo>
                <a:cubicBezTo>
                  <a:pt x="248" y="179"/>
                  <a:pt x="248" y="181"/>
                  <a:pt x="246" y="183"/>
                </a:cubicBezTo>
                <a:close/>
                <a:moveTo>
                  <a:pt x="133" y="133"/>
                </a:moveTo>
                <a:cubicBezTo>
                  <a:pt x="96" y="133"/>
                  <a:pt x="96" y="133"/>
                  <a:pt x="96" y="133"/>
                </a:cubicBezTo>
                <a:cubicBezTo>
                  <a:pt x="94" y="133"/>
                  <a:pt x="93" y="133"/>
                  <a:pt x="92" y="133"/>
                </a:cubicBezTo>
                <a:cubicBezTo>
                  <a:pt x="91" y="132"/>
                  <a:pt x="90" y="132"/>
                  <a:pt x="90" y="131"/>
                </a:cubicBezTo>
                <a:cubicBezTo>
                  <a:pt x="89" y="131"/>
                  <a:pt x="89" y="131"/>
                  <a:pt x="88" y="130"/>
                </a:cubicBezTo>
                <a:cubicBezTo>
                  <a:pt x="29" y="71"/>
                  <a:pt x="29" y="71"/>
                  <a:pt x="29" y="71"/>
                </a:cubicBezTo>
                <a:cubicBezTo>
                  <a:pt x="68" y="71"/>
                  <a:pt x="68" y="71"/>
                  <a:pt x="68" y="71"/>
                </a:cubicBezTo>
                <a:cubicBezTo>
                  <a:pt x="125" y="129"/>
                  <a:pt x="125" y="129"/>
                  <a:pt x="125" y="129"/>
                </a:cubicBezTo>
                <a:cubicBezTo>
                  <a:pt x="126" y="128"/>
                  <a:pt x="126" y="128"/>
                  <a:pt x="126" y="128"/>
                </a:cubicBezTo>
                <a:cubicBezTo>
                  <a:pt x="125" y="129"/>
                  <a:pt x="125" y="129"/>
                  <a:pt x="125" y="129"/>
                </a:cubicBezTo>
                <a:cubicBezTo>
                  <a:pt x="127" y="131"/>
                  <a:pt x="130" y="133"/>
                  <a:pt x="133" y="133"/>
                </a:cubicBezTo>
                <a:close/>
                <a:moveTo>
                  <a:pt x="70" y="13"/>
                </a:moveTo>
                <a:cubicBezTo>
                  <a:pt x="134" y="78"/>
                  <a:pt x="134" y="78"/>
                  <a:pt x="134" y="78"/>
                </a:cubicBezTo>
                <a:cubicBezTo>
                  <a:pt x="133" y="80"/>
                  <a:pt x="132" y="81"/>
                  <a:pt x="132" y="83"/>
                </a:cubicBezTo>
                <a:cubicBezTo>
                  <a:pt x="122" y="111"/>
                  <a:pt x="122" y="111"/>
                  <a:pt x="122" y="111"/>
                </a:cubicBezTo>
                <a:cubicBezTo>
                  <a:pt x="59" y="49"/>
                  <a:pt x="59" y="49"/>
                  <a:pt x="59" y="49"/>
                </a:cubicBezTo>
                <a:cubicBezTo>
                  <a:pt x="58" y="47"/>
                  <a:pt x="58" y="45"/>
                  <a:pt x="59" y="43"/>
                </a:cubicBezTo>
                <a:cubicBezTo>
                  <a:pt x="69" y="14"/>
                  <a:pt x="69" y="14"/>
                  <a:pt x="69" y="14"/>
                </a:cubicBezTo>
                <a:cubicBezTo>
                  <a:pt x="69" y="14"/>
                  <a:pt x="69" y="13"/>
                  <a:pt x="70" y="13"/>
                </a:cubicBezTo>
                <a:close/>
                <a:moveTo>
                  <a:pt x="212" y="122"/>
                </a:moveTo>
                <a:cubicBezTo>
                  <a:pt x="217" y="128"/>
                  <a:pt x="217" y="128"/>
                  <a:pt x="217" y="128"/>
                </a:cubicBezTo>
                <a:cubicBezTo>
                  <a:pt x="218" y="129"/>
                  <a:pt x="219" y="129"/>
                  <a:pt x="219" y="130"/>
                </a:cubicBezTo>
                <a:cubicBezTo>
                  <a:pt x="221" y="132"/>
                  <a:pt x="224" y="133"/>
                  <a:pt x="226" y="133"/>
                </a:cubicBezTo>
                <a:cubicBezTo>
                  <a:pt x="226" y="133"/>
                  <a:pt x="226" y="133"/>
                  <a:pt x="226" y="133"/>
                </a:cubicBezTo>
                <a:cubicBezTo>
                  <a:pt x="200" y="133"/>
                  <a:pt x="200" y="133"/>
                  <a:pt x="200" y="133"/>
                </a:cubicBezTo>
                <a:cubicBezTo>
                  <a:pt x="203" y="133"/>
                  <a:pt x="206" y="131"/>
                  <a:pt x="208" y="128"/>
                </a:cubicBezTo>
                <a:cubicBezTo>
                  <a:pt x="210" y="127"/>
                  <a:pt x="211" y="125"/>
                  <a:pt x="212" y="122"/>
                </a:cubicBezTo>
                <a:close/>
                <a:moveTo>
                  <a:pt x="188" y="134"/>
                </a:moveTo>
                <a:cubicBezTo>
                  <a:pt x="188" y="134"/>
                  <a:pt x="187" y="134"/>
                  <a:pt x="187" y="134"/>
                </a:cubicBezTo>
                <a:cubicBezTo>
                  <a:pt x="186" y="134"/>
                  <a:pt x="186" y="134"/>
                  <a:pt x="186" y="134"/>
                </a:cubicBezTo>
                <a:lnTo>
                  <a:pt x="188" y="134"/>
                </a:lnTo>
                <a:close/>
                <a:moveTo>
                  <a:pt x="195" y="85"/>
                </a:moveTo>
                <a:cubicBezTo>
                  <a:pt x="195" y="86"/>
                  <a:pt x="195" y="86"/>
                  <a:pt x="195" y="87"/>
                </a:cubicBezTo>
                <a:cubicBezTo>
                  <a:pt x="203" y="115"/>
                  <a:pt x="203" y="115"/>
                  <a:pt x="203" y="115"/>
                </a:cubicBezTo>
                <a:cubicBezTo>
                  <a:pt x="203" y="117"/>
                  <a:pt x="203" y="120"/>
                  <a:pt x="202" y="121"/>
                </a:cubicBezTo>
                <a:cubicBezTo>
                  <a:pt x="201" y="122"/>
                  <a:pt x="201" y="122"/>
                  <a:pt x="201" y="122"/>
                </a:cubicBezTo>
                <a:cubicBezTo>
                  <a:pt x="200" y="123"/>
                  <a:pt x="198" y="124"/>
                  <a:pt x="196" y="124"/>
                </a:cubicBezTo>
                <a:cubicBezTo>
                  <a:pt x="137" y="124"/>
                  <a:pt x="137" y="124"/>
                  <a:pt x="137" y="124"/>
                </a:cubicBezTo>
                <a:cubicBezTo>
                  <a:pt x="137" y="124"/>
                  <a:pt x="137" y="124"/>
                  <a:pt x="136" y="124"/>
                </a:cubicBezTo>
                <a:cubicBezTo>
                  <a:pt x="135" y="124"/>
                  <a:pt x="133" y="123"/>
                  <a:pt x="132" y="122"/>
                </a:cubicBezTo>
                <a:cubicBezTo>
                  <a:pt x="131" y="121"/>
                  <a:pt x="131" y="120"/>
                  <a:pt x="130" y="119"/>
                </a:cubicBezTo>
                <a:cubicBezTo>
                  <a:pt x="132" y="118"/>
                  <a:pt x="132" y="118"/>
                  <a:pt x="132" y="118"/>
                </a:cubicBezTo>
                <a:cubicBezTo>
                  <a:pt x="130" y="116"/>
                  <a:pt x="130" y="116"/>
                  <a:pt x="130" y="116"/>
                </a:cubicBezTo>
                <a:cubicBezTo>
                  <a:pt x="130" y="116"/>
                  <a:pt x="130" y="115"/>
                  <a:pt x="130" y="115"/>
                </a:cubicBezTo>
                <a:cubicBezTo>
                  <a:pt x="141" y="86"/>
                  <a:pt x="141" y="86"/>
                  <a:pt x="141" y="86"/>
                </a:cubicBezTo>
                <a:cubicBezTo>
                  <a:pt x="141" y="84"/>
                  <a:pt x="142" y="83"/>
                  <a:pt x="144" y="82"/>
                </a:cubicBezTo>
                <a:cubicBezTo>
                  <a:pt x="145" y="82"/>
                  <a:pt x="146" y="81"/>
                  <a:pt x="147" y="81"/>
                </a:cubicBezTo>
                <a:cubicBezTo>
                  <a:pt x="188" y="81"/>
                  <a:pt x="188" y="81"/>
                  <a:pt x="188" y="81"/>
                </a:cubicBezTo>
                <a:cubicBezTo>
                  <a:pt x="190" y="81"/>
                  <a:pt x="192" y="82"/>
                  <a:pt x="193" y="83"/>
                </a:cubicBezTo>
                <a:cubicBezTo>
                  <a:pt x="194" y="83"/>
                  <a:pt x="194" y="84"/>
                  <a:pt x="195" y="85"/>
                </a:cubicBezTo>
                <a:close/>
                <a:moveTo>
                  <a:pt x="294" y="121"/>
                </a:moveTo>
                <a:cubicBezTo>
                  <a:pt x="293" y="123"/>
                  <a:pt x="291" y="124"/>
                  <a:pt x="289" y="124"/>
                </a:cubicBezTo>
                <a:cubicBezTo>
                  <a:pt x="230" y="124"/>
                  <a:pt x="230" y="124"/>
                  <a:pt x="230" y="124"/>
                </a:cubicBezTo>
                <a:cubicBezTo>
                  <a:pt x="230" y="124"/>
                  <a:pt x="229" y="124"/>
                  <a:pt x="229" y="124"/>
                </a:cubicBezTo>
                <a:cubicBezTo>
                  <a:pt x="228" y="124"/>
                  <a:pt x="227" y="124"/>
                  <a:pt x="226" y="123"/>
                </a:cubicBezTo>
                <a:cubicBezTo>
                  <a:pt x="224" y="122"/>
                  <a:pt x="224" y="122"/>
                  <a:pt x="224" y="122"/>
                </a:cubicBezTo>
                <a:cubicBezTo>
                  <a:pt x="224" y="121"/>
                  <a:pt x="223" y="120"/>
                  <a:pt x="223" y="119"/>
                </a:cubicBezTo>
                <a:cubicBezTo>
                  <a:pt x="223" y="118"/>
                  <a:pt x="223" y="118"/>
                  <a:pt x="223" y="118"/>
                </a:cubicBezTo>
                <a:cubicBezTo>
                  <a:pt x="223" y="117"/>
                  <a:pt x="223" y="116"/>
                  <a:pt x="223" y="115"/>
                </a:cubicBezTo>
                <a:cubicBezTo>
                  <a:pt x="234" y="86"/>
                  <a:pt x="234" y="86"/>
                  <a:pt x="234" y="86"/>
                </a:cubicBezTo>
                <a:cubicBezTo>
                  <a:pt x="234" y="84"/>
                  <a:pt x="236" y="82"/>
                  <a:pt x="238" y="82"/>
                </a:cubicBezTo>
                <a:cubicBezTo>
                  <a:pt x="239" y="81"/>
                  <a:pt x="239" y="81"/>
                  <a:pt x="240" y="81"/>
                </a:cubicBezTo>
                <a:cubicBezTo>
                  <a:pt x="276" y="81"/>
                  <a:pt x="276" y="81"/>
                  <a:pt x="276" y="81"/>
                </a:cubicBezTo>
                <a:cubicBezTo>
                  <a:pt x="277" y="81"/>
                  <a:pt x="277" y="81"/>
                  <a:pt x="277" y="81"/>
                </a:cubicBezTo>
                <a:cubicBezTo>
                  <a:pt x="279" y="81"/>
                  <a:pt x="280" y="81"/>
                  <a:pt x="282" y="82"/>
                </a:cubicBezTo>
                <a:cubicBezTo>
                  <a:pt x="282" y="82"/>
                  <a:pt x="282" y="82"/>
                  <a:pt x="282" y="82"/>
                </a:cubicBezTo>
                <a:cubicBezTo>
                  <a:pt x="284" y="82"/>
                  <a:pt x="285" y="83"/>
                  <a:pt x="286" y="84"/>
                </a:cubicBezTo>
                <a:cubicBezTo>
                  <a:pt x="286" y="84"/>
                  <a:pt x="286" y="84"/>
                  <a:pt x="286" y="85"/>
                </a:cubicBezTo>
                <a:cubicBezTo>
                  <a:pt x="286" y="85"/>
                  <a:pt x="286" y="85"/>
                  <a:pt x="286" y="85"/>
                </a:cubicBezTo>
                <a:cubicBezTo>
                  <a:pt x="288" y="87"/>
                  <a:pt x="289" y="89"/>
                  <a:pt x="289" y="91"/>
                </a:cubicBezTo>
                <a:cubicBezTo>
                  <a:pt x="289" y="91"/>
                  <a:pt x="289" y="91"/>
                  <a:pt x="289" y="91"/>
                </a:cubicBezTo>
                <a:cubicBezTo>
                  <a:pt x="296" y="115"/>
                  <a:pt x="296" y="115"/>
                  <a:pt x="296" y="115"/>
                </a:cubicBezTo>
                <a:cubicBezTo>
                  <a:pt x="296" y="117"/>
                  <a:pt x="296" y="120"/>
                  <a:pt x="294" y="121"/>
                </a:cubicBezTo>
                <a:close/>
                <a:moveTo>
                  <a:pt x="240" y="72"/>
                </a:moveTo>
                <a:cubicBezTo>
                  <a:pt x="239" y="72"/>
                  <a:pt x="239" y="72"/>
                  <a:pt x="238" y="72"/>
                </a:cubicBezTo>
                <a:cubicBezTo>
                  <a:pt x="174" y="9"/>
                  <a:pt x="174" y="9"/>
                  <a:pt x="174" y="9"/>
                </a:cubicBezTo>
                <a:cubicBezTo>
                  <a:pt x="209" y="9"/>
                  <a:pt x="209" y="9"/>
                  <a:pt x="209" y="9"/>
                </a:cubicBezTo>
                <a:cubicBezTo>
                  <a:pt x="211" y="9"/>
                  <a:pt x="212" y="10"/>
                  <a:pt x="213" y="10"/>
                </a:cubicBezTo>
                <a:cubicBezTo>
                  <a:pt x="263" y="60"/>
                  <a:pt x="263" y="60"/>
                  <a:pt x="263" y="60"/>
                </a:cubicBezTo>
                <a:cubicBezTo>
                  <a:pt x="275" y="72"/>
                  <a:pt x="275" y="72"/>
                  <a:pt x="275" y="72"/>
                </a:cubicBezTo>
                <a:lnTo>
                  <a:pt x="240" y="72"/>
                </a:lnTo>
                <a:close/>
                <a:moveTo>
                  <a:pt x="225" y="83"/>
                </a:moveTo>
                <a:cubicBezTo>
                  <a:pt x="214" y="111"/>
                  <a:pt x="214" y="111"/>
                  <a:pt x="214" y="111"/>
                </a:cubicBezTo>
                <a:cubicBezTo>
                  <a:pt x="211" y="108"/>
                  <a:pt x="211" y="108"/>
                  <a:pt x="211" y="108"/>
                </a:cubicBezTo>
                <a:cubicBezTo>
                  <a:pt x="205" y="84"/>
                  <a:pt x="205" y="84"/>
                  <a:pt x="205" y="84"/>
                </a:cubicBezTo>
                <a:cubicBezTo>
                  <a:pt x="204" y="83"/>
                  <a:pt x="204" y="82"/>
                  <a:pt x="203" y="81"/>
                </a:cubicBezTo>
                <a:cubicBezTo>
                  <a:pt x="202" y="79"/>
                  <a:pt x="201" y="77"/>
                  <a:pt x="199" y="76"/>
                </a:cubicBezTo>
                <a:cubicBezTo>
                  <a:pt x="155" y="32"/>
                  <a:pt x="155" y="32"/>
                  <a:pt x="155" y="32"/>
                </a:cubicBezTo>
                <a:cubicBezTo>
                  <a:pt x="162" y="14"/>
                  <a:pt x="162" y="14"/>
                  <a:pt x="162" y="14"/>
                </a:cubicBezTo>
                <a:cubicBezTo>
                  <a:pt x="162" y="13"/>
                  <a:pt x="163" y="13"/>
                  <a:pt x="163" y="12"/>
                </a:cubicBezTo>
                <a:cubicBezTo>
                  <a:pt x="229" y="76"/>
                  <a:pt x="229" y="76"/>
                  <a:pt x="229" y="76"/>
                </a:cubicBezTo>
                <a:cubicBezTo>
                  <a:pt x="227" y="78"/>
                  <a:pt x="225" y="80"/>
                  <a:pt x="225" y="83"/>
                </a:cubicBezTo>
                <a:close/>
                <a:moveTo>
                  <a:pt x="147" y="72"/>
                </a:moveTo>
                <a:cubicBezTo>
                  <a:pt x="146" y="72"/>
                  <a:pt x="144" y="72"/>
                  <a:pt x="142" y="73"/>
                </a:cubicBezTo>
                <a:cubicBezTo>
                  <a:pt x="80" y="9"/>
                  <a:pt x="80" y="9"/>
                  <a:pt x="80" y="9"/>
                </a:cubicBezTo>
                <a:cubicBezTo>
                  <a:pt x="117" y="9"/>
                  <a:pt x="117" y="9"/>
                  <a:pt x="117" y="9"/>
                </a:cubicBezTo>
                <a:cubicBezTo>
                  <a:pt x="118" y="9"/>
                  <a:pt x="119" y="10"/>
                  <a:pt x="120" y="10"/>
                </a:cubicBezTo>
                <a:cubicBezTo>
                  <a:pt x="182" y="72"/>
                  <a:pt x="182" y="72"/>
                  <a:pt x="182" y="72"/>
                </a:cubicBezTo>
                <a:lnTo>
                  <a:pt x="147" y="72"/>
                </a:lnTo>
                <a:close/>
                <a:moveTo>
                  <a:pt x="82" y="176"/>
                </a:moveTo>
                <a:cubicBezTo>
                  <a:pt x="90" y="156"/>
                  <a:pt x="90" y="156"/>
                  <a:pt x="90" y="156"/>
                </a:cubicBezTo>
                <a:cubicBezTo>
                  <a:pt x="92" y="147"/>
                  <a:pt x="92" y="147"/>
                  <a:pt x="92" y="147"/>
                </a:cubicBezTo>
                <a:cubicBezTo>
                  <a:pt x="93" y="147"/>
                  <a:pt x="93" y="146"/>
                  <a:pt x="94" y="145"/>
                </a:cubicBezTo>
                <a:cubicBezTo>
                  <a:pt x="95" y="144"/>
                  <a:pt x="97" y="143"/>
                  <a:pt x="99" y="143"/>
                </a:cubicBezTo>
                <a:cubicBezTo>
                  <a:pt x="140" y="143"/>
                  <a:pt x="140" y="143"/>
                  <a:pt x="140" y="143"/>
                </a:cubicBezTo>
                <a:cubicBezTo>
                  <a:pt x="142" y="143"/>
                  <a:pt x="144" y="144"/>
                  <a:pt x="145" y="145"/>
                </a:cubicBezTo>
                <a:cubicBezTo>
                  <a:pt x="145" y="145"/>
                  <a:pt x="145" y="145"/>
                  <a:pt x="145" y="145"/>
                </a:cubicBezTo>
                <a:cubicBezTo>
                  <a:pt x="146" y="146"/>
                  <a:pt x="147" y="147"/>
                  <a:pt x="147" y="148"/>
                </a:cubicBezTo>
                <a:cubicBezTo>
                  <a:pt x="155" y="177"/>
                  <a:pt x="155" y="177"/>
                  <a:pt x="155" y="177"/>
                </a:cubicBezTo>
                <a:cubicBezTo>
                  <a:pt x="155" y="179"/>
                  <a:pt x="155" y="182"/>
                  <a:pt x="153" y="183"/>
                </a:cubicBezTo>
                <a:cubicBezTo>
                  <a:pt x="152" y="185"/>
                  <a:pt x="150" y="186"/>
                  <a:pt x="148" y="186"/>
                </a:cubicBezTo>
                <a:cubicBezTo>
                  <a:pt x="89" y="186"/>
                  <a:pt x="89" y="186"/>
                  <a:pt x="89" y="186"/>
                </a:cubicBezTo>
                <a:cubicBezTo>
                  <a:pt x="87" y="186"/>
                  <a:pt x="85" y="185"/>
                  <a:pt x="84" y="184"/>
                </a:cubicBezTo>
                <a:cubicBezTo>
                  <a:pt x="83" y="182"/>
                  <a:pt x="82" y="181"/>
                  <a:pt x="82" y="179"/>
                </a:cubicBezTo>
                <a:cubicBezTo>
                  <a:pt x="82" y="178"/>
                  <a:pt x="82" y="177"/>
                  <a:pt x="82" y="176"/>
                </a:cubicBezTo>
                <a:close/>
                <a:moveTo>
                  <a:pt x="173" y="134"/>
                </a:moveTo>
                <a:cubicBezTo>
                  <a:pt x="179" y="140"/>
                  <a:pt x="179" y="140"/>
                  <a:pt x="179" y="140"/>
                </a:cubicBezTo>
                <a:cubicBezTo>
                  <a:pt x="178" y="141"/>
                  <a:pt x="177" y="143"/>
                  <a:pt x="176" y="145"/>
                </a:cubicBezTo>
                <a:cubicBezTo>
                  <a:pt x="166" y="173"/>
                  <a:pt x="166" y="173"/>
                  <a:pt x="166" y="173"/>
                </a:cubicBezTo>
                <a:cubicBezTo>
                  <a:pt x="166" y="173"/>
                  <a:pt x="166" y="173"/>
                  <a:pt x="166" y="173"/>
                </a:cubicBezTo>
                <a:cubicBezTo>
                  <a:pt x="163" y="170"/>
                  <a:pt x="163" y="170"/>
                  <a:pt x="163" y="170"/>
                </a:cubicBezTo>
                <a:cubicBezTo>
                  <a:pt x="156" y="146"/>
                  <a:pt x="156" y="146"/>
                  <a:pt x="156" y="146"/>
                </a:cubicBezTo>
                <a:cubicBezTo>
                  <a:pt x="155" y="143"/>
                  <a:pt x="154" y="140"/>
                  <a:pt x="152" y="138"/>
                </a:cubicBezTo>
                <a:cubicBezTo>
                  <a:pt x="148" y="134"/>
                  <a:pt x="148" y="134"/>
                  <a:pt x="148" y="134"/>
                </a:cubicBezTo>
                <a:lnTo>
                  <a:pt x="173" y="134"/>
                </a:lnTo>
                <a:close/>
                <a:moveTo>
                  <a:pt x="240" y="134"/>
                </a:moveTo>
                <a:cubicBezTo>
                  <a:pt x="266" y="134"/>
                  <a:pt x="266" y="134"/>
                  <a:pt x="266" y="134"/>
                </a:cubicBezTo>
                <a:cubicBezTo>
                  <a:pt x="272" y="140"/>
                  <a:pt x="272" y="140"/>
                  <a:pt x="272" y="140"/>
                </a:cubicBezTo>
                <a:cubicBezTo>
                  <a:pt x="271" y="141"/>
                  <a:pt x="270" y="143"/>
                  <a:pt x="269" y="145"/>
                </a:cubicBezTo>
                <a:cubicBezTo>
                  <a:pt x="259" y="173"/>
                  <a:pt x="259" y="173"/>
                  <a:pt x="259" y="173"/>
                </a:cubicBezTo>
                <a:cubicBezTo>
                  <a:pt x="255" y="169"/>
                  <a:pt x="255" y="169"/>
                  <a:pt x="255" y="169"/>
                </a:cubicBezTo>
                <a:cubicBezTo>
                  <a:pt x="249" y="146"/>
                  <a:pt x="249" y="146"/>
                  <a:pt x="249" y="146"/>
                </a:cubicBezTo>
                <a:cubicBezTo>
                  <a:pt x="248" y="142"/>
                  <a:pt x="246" y="139"/>
                  <a:pt x="243" y="137"/>
                </a:cubicBezTo>
                <a:lnTo>
                  <a:pt x="240" y="134"/>
                </a:lnTo>
                <a:close/>
                <a:moveTo>
                  <a:pt x="293" y="133"/>
                </a:moveTo>
                <a:cubicBezTo>
                  <a:pt x="297" y="132"/>
                  <a:pt x="300" y="130"/>
                  <a:pt x="302" y="127"/>
                </a:cubicBezTo>
                <a:cubicBezTo>
                  <a:pt x="304" y="125"/>
                  <a:pt x="305" y="123"/>
                  <a:pt x="305" y="120"/>
                </a:cubicBezTo>
                <a:cubicBezTo>
                  <a:pt x="319" y="133"/>
                  <a:pt x="319" y="133"/>
                  <a:pt x="319" y="133"/>
                </a:cubicBezTo>
                <a:lnTo>
                  <a:pt x="293" y="133"/>
                </a:lnTo>
                <a:close/>
                <a:moveTo>
                  <a:pt x="280" y="134"/>
                </a:moveTo>
                <a:cubicBezTo>
                  <a:pt x="281" y="134"/>
                  <a:pt x="281" y="134"/>
                  <a:pt x="281" y="134"/>
                </a:cubicBezTo>
                <a:cubicBezTo>
                  <a:pt x="281" y="134"/>
                  <a:pt x="280" y="134"/>
                  <a:pt x="280" y="134"/>
                </a:cubicBezTo>
                <a:close/>
                <a:moveTo>
                  <a:pt x="21" y="76"/>
                </a:moveTo>
                <a:cubicBezTo>
                  <a:pt x="75" y="131"/>
                  <a:pt x="75" y="131"/>
                  <a:pt x="75" y="131"/>
                </a:cubicBezTo>
                <a:cubicBezTo>
                  <a:pt x="83" y="138"/>
                  <a:pt x="83" y="138"/>
                  <a:pt x="83" y="138"/>
                </a:cubicBezTo>
                <a:cubicBezTo>
                  <a:pt x="83" y="139"/>
                  <a:pt x="83" y="139"/>
                  <a:pt x="84" y="140"/>
                </a:cubicBezTo>
                <a:cubicBezTo>
                  <a:pt x="84" y="140"/>
                  <a:pt x="84" y="141"/>
                  <a:pt x="84" y="141"/>
                </a:cubicBezTo>
                <a:cubicBezTo>
                  <a:pt x="84" y="142"/>
                  <a:pt x="84" y="143"/>
                  <a:pt x="84" y="143"/>
                </a:cubicBezTo>
                <a:cubicBezTo>
                  <a:pt x="73" y="173"/>
                  <a:pt x="73" y="173"/>
                  <a:pt x="73" y="173"/>
                </a:cubicBezTo>
                <a:cubicBezTo>
                  <a:pt x="12" y="112"/>
                  <a:pt x="12" y="112"/>
                  <a:pt x="12" y="112"/>
                </a:cubicBezTo>
                <a:cubicBezTo>
                  <a:pt x="10" y="110"/>
                  <a:pt x="10" y="107"/>
                  <a:pt x="11" y="105"/>
                </a:cubicBezTo>
                <a:lnTo>
                  <a:pt x="21"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803" name="Google Shape;2803;p116"/>
          <p:cNvSpPr/>
          <p:nvPr/>
        </p:nvSpPr>
        <p:spPr>
          <a:xfrm>
            <a:off x="8925676" y="5040677"/>
            <a:ext cx="361950" cy="323850"/>
          </a:xfrm>
          <a:custGeom>
            <a:rect b="b" l="l" r="r" t="t"/>
            <a:pathLst>
              <a:path extrusionOk="0" h="300" w="336">
                <a:moveTo>
                  <a:pt x="56" y="237"/>
                </a:moveTo>
                <a:cubicBezTo>
                  <a:pt x="58" y="241"/>
                  <a:pt x="61" y="243"/>
                  <a:pt x="65" y="244"/>
                </a:cubicBezTo>
                <a:cubicBezTo>
                  <a:pt x="65" y="287"/>
                  <a:pt x="65" y="287"/>
                  <a:pt x="65" y="287"/>
                </a:cubicBezTo>
                <a:cubicBezTo>
                  <a:pt x="65" y="294"/>
                  <a:pt x="71" y="300"/>
                  <a:pt x="78" y="300"/>
                </a:cubicBezTo>
                <a:cubicBezTo>
                  <a:pt x="323" y="300"/>
                  <a:pt x="323" y="300"/>
                  <a:pt x="323" y="300"/>
                </a:cubicBezTo>
                <a:cubicBezTo>
                  <a:pt x="331" y="300"/>
                  <a:pt x="336" y="294"/>
                  <a:pt x="336" y="287"/>
                </a:cubicBezTo>
                <a:cubicBezTo>
                  <a:pt x="336" y="163"/>
                  <a:pt x="336" y="163"/>
                  <a:pt x="336" y="163"/>
                </a:cubicBezTo>
                <a:cubicBezTo>
                  <a:pt x="336" y="156"/>
                  <a:pt x="331" y="150"/>
                  <a:pt x="323" y="150"/>
                </a:cubicBezTo>
                <a:cubicBezTo>
                  <a:pt x="269" y="150"/>
                  <a:pt x="269" y="150"/>
                  <a:pt x="269" y="150"/>
                </a:cubicBezTo>
                <a:cubicBezTo>
                  <a:pt x="295" y="138"/>
                  <a:pt x="295" y="138"/>
                  <a:pt x="295" y="138"/>
                </a:cubicBezTo>
                <a:cubicBezTo>
                  <a:pt x="298" y="136"/>
                  <a:pt x="300" y="134"/>
                  <a:pt x="302" y="131"/>
                </a:cubicBezTo>
                <a:cubicBezTo>
                  <a:pt x="303" y="127"/>
                  <a:pt x="303" y="124"/>
                  <a:pt x="301" y="121"/>
                </a:cubicBezTo>
                <a:cubicBezTo>
                  <a:pt x="248" y="9"/>
                  <a:pt x="248" y="9"/>
                  <a:pt x="248" y="9"/>
                </a:cubicBezTo>
                <a:cubicBezTo>
                  <a:pt x="245" y="2"/>
                  <a:pt x="237" y="0"/>
                  <a:pt x="231" y="3"/>
                </a:cubicBezTo>
                <a:cubicBezTo>
                  <a:pt x="9" y="108"/>
                  <a:pt x="9" y="108"/>
                  <a:pt x="9" y="108"/>
                </a:cubicBezTo>
                <a:cubicBezTo>
                  <a:pt x="3" y="111"/>
                  <a:pt x="0" y="119"/>
                  <a:pt x="3" y="125"/>
                </a:cubicBezTo>
                <a:lnTo>
                  <a:pt x="56" y="237"/>
                </a:lnTo>
                <a:close/>
                <a:moveTo>
                  <a:pt x="326" y="287"/>
                </a:moveTo>
                <a:cubicBezTo>
                  <a:pt x="326" y="288"/>
                  <a:pt x="325" y="290"/>
                  <a:pt x="323" y="290"/>
                </a:cubicBezTo>
                <a:cubicBezTo>
                  <a:pt x="78" y="290"/>
                  <a:pt x="78" y="290"/>
                  <a:pt x="78" y="290"/>
                </a:cubicBezTo>
                <a:cubicBezTo>
                  <a:pt x="77" y="290"/>
                  <a:pt x="75" y="288"/>
                  <a:pt x="75" y="287"/>
                </a:cubicBezTo>
                <a:cubicBezTo>
                  <a:pt x="75" y="211"/>
                  <a:pt x="75" y="211"/>
                  <a:pt x="75" y="211"/>
                </a:cubicBezTo>
                <a:cubicBezTo>
                  <a:pt x="326" y="211"/>
                  <a:pt x="326" y="211"/>
                  <a:pt x="326" y="211"/>
                </a:cubicBezTo>
                <a:lnTo>
                  <a:pt x="326" y="287"/>
                </a:lnTo>
                <a:close/>
                <a:moveTo>
                  <a:pt x="326" y="201"/>
                </a:moveTo>
                <a:cubicBezTo>
                  <a:pt x="75" y="201"/>
                  <a:pt x="75" y="201"/>
                  <a:pt x="75" y="201"/>
                </a:cubicBezTo>
                <a:cubicBezTo>
                  <a:pt x="75" y="187"/>
                  <a:pt x="75" y="187"/>
                  <a:pt x="75" y="187"/>
                </a:cubicBezTo>
                <a:cubicBezTo>
                  <a:pt x="326" y="187"/>
                  <a:pt x="326" y="187"/>
                  <a:pt x="326" y="187"/>
                </a:cubicBezTo>
                <a:lnTo>
                  <a:pt x="326" y="201"/>
                </a:lnTo>
                <a:close/>
                <a:moveTo>
                  <a:pt x="323" y="160"/>
                </a:moveTo>
                <a:cubicBezTo>
                  <a:pt x="325" y="160"/>
                  <a:pt x="326" y="161"/>
                  <a:pt x="326" y="163"/>
                </a:cubicBezTo>
                <a:cubicBezTo>
                  <a:pt x="326" y="177"/>
                  <a:pt x="326" y="177"/>
                  <a:pt x="326" y="177"/>
                </a:cubicBezTo>
                <a:cubicBezTo>
                  <a:pt x="75" y="177"/>
                  <a:pt x="75" y="177"/>
                  <a:pt x="75" y="177"/>
                </a:cubicBezTo>
                <a:cubicBezTo>
                  <a:pt x="75" y="163"/>
                  <a:pt x="75" y="163"/>
                  <a:pt x="75" y="163"/>
                </a:cubicBezTo>
                <a:cubicBezTo>
                  <a:pt x="75" y="161"/>
                  <a:pt x="77" y="160"/>
                  <a:pt x="78" y="160"/>
                </a:cubicBezTo>
                <a:lnTo>
                  <a:pt x="323" y="160"/>
                </a:lnTo>
                <a:close/>
                <a:moveTo>
                  <a:pt x="292" y="125"/>
                </a:moveTo>
                <a:cubicBezTo>
                  <a:pt x="292" y="126"/>
                  <a:pt x="292" y="126"/>
                  <a:pt x="292" y="127"/>
                </a:cubicBezTo>
                <a:cubicBezTo>
                  <a:pt x="292" y="128"/>
                  <a:pt x="291" y="129"/>
                  <a:pt x="291" y="129"/>
                </a:cubicBezTo>
                <a:cubicBezTo>
                  <a:pt x="246" y="150"/>
                  <a:pt x="246" y="150"/>
                  <a:pt x="246" y="150"/>
                </a:cubicBezTo>
                <a:cubicBezTo>
                  <a:pt x="107" y="150"/>
                  <a:pt x="107" y="150"/>
                  <a:pt x="107" y="150"/>
                </a:cubicBezTo>
                <a:cubicBezTo>
                  <a:pt x="129" y="139"/>
                  <a:pt x="129" y="139"/>
                  <a:pt x="129" y="139"/>
                </a:cubicBezTo>
                <a:cubicBezTo>
                  <a:pt x="132" y="138"/>
                  <a:pt x="133" y="135"/>
                  <a:pt x="132" y="133"/>
                </a:cubicBezTo>
                <a:cubicBezTo>
                  <a:pt x="130" y="130"/>
                  <a:pt x="127" y="129"/>
                  <a:pt x="125" y="130"/>
                </a:cubicBezTo>
                <a:cubicBezTo>
                  <a:pt x="98" y="143"/>
                  <a:pt x="98" y="143"/>
                  <a:pt x="98" y="143"/>
                </a:cubicBezTo>
                <a:cubicBezTo>
                  <a:pt x="95" y="144"/>
                  <a:pt x="94" y="147"/>
                  <a:pt x="95" y="150"/>
                </a:cubicBezTo>
                <a:cubicBezTo>
                  <a:pt x="95" y="150"/>
                  <a:pt x="95" y="150"/>
                  <a:pt x="95" y="150"/>
                </a:cubicBezTo>
                <a:cubicBezTo>
                  <a:pt x="78" y="150"/>
                  <a:pt x="78" y="150"/>
                  <a:pt x="78" y="150"/>
                </a:cubicBezTo>
                <a:cubicBezTo>
                  <a:pt x="73" y="150"/>
                  <a:pt x="68" y="153"/>
                  <a:pt x="66" y="158"/>
                </a:cubicBezTo>
                <a:cubicBezTo>
                  <a:pt x="49" y="166"/>
                  <a:pt x="49" y="166"/>
                  <a:pt x="49" y="166"/>
                </a:cubicBezTo>
                <a:cubicBezTo>
                  <a:pt x="47" y="167"/>
                  <a:pt x="46" y="170"/>
                  <a:pt x="47" y="173"/>
                </a:cubicBezTo>
                <a:cubicBezTo>
                  <a:pt x="48" y="175"/>
                  <a:pt x="49" y="176"/>
                  <a:pt x="51" y="176"/>
                </a:cubicBezTo>
                <a:cubicBezTo>
                  <a:pt x="52" y="176"/>
                  <a:pt x="53" y="176"/>
                  <a:pt x="53" y="175"/>
                </a:cubicBezTo>
                <a:cubicBezTo>
                  <a:pt x="65" y="170"/>
                  <a:pt x="65" y="170"/>
                  <a:pt x="65" y="170"/>
                </a:cubicBezTo>
                <a:cubicBezTo>
                  <a:pt x="65" y="233"/>
                  <a:pt x="65" y="233"/>
                  <a:pt x="65" y="233"/>
                </a:cubicBezTo>
                <a:cubicBezTo>
                  <a:pt x="27" y="153"/>
                  <a:pt x="27" y="153"/>
                  <a:pt x="27" y="153"/>
                </a:cubicBezTo>
                <a:cubicBezTo>
                  <a:pt x="254" y="45"/>
                  <a:pt x="254" y="45"/>
                  <a:pt x="254" y="45"/>
                </a:cubicBezTo>
                <a:lnTo>
                  <a:pt x="292" y="125"/>
                </a:lnTo>
                <a:close/>
                <a:moveTo>
                  <a:pt x="14" y="117"/>
                </a:moveTo>
                <a:cubicBezTo>
                  <a:pt x="235" y="12"/>
                  <a:pt x="235" y="12"/>
                  <a:pt x="235" y="12"/>
                </a:cubicBezTo>
                <a:cubicBezTo>
                  <a:pt x="236" y="11"/>
                  <a:pt x="238" y="12"/>
                  <a:pt x="239" y="13"/>
                </a:cubicBezTo>
                <a:cubicBezTo>
                  <a:pt x="250" y="36"/>
                  <a:pt x="250" y="36"/>
                  <a:pt x="250" y="36"/>
                </a:cubicBezTo>
                <a:cubicBezTo>
                  <a:pt x="23" y="144"/>
                  <a:pt x="23" y="144"/>
                  <a:pt x="23" y="144"/>
                </a:cubicBezTo>
                <a:cubicBezTo>
                  <a:pt x="12" y="121"/>
                  <a:pt x="12" y="121"/>
                  <a:pt x="12" y="121"/>
                </a:cubicBezTo>
                <a:cubicBezTo>
                  <a:pt x="11" y="119"/>
                  <a:pt x="12" y="118"/>
                  <a:pt x="14" y="11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2763"/>
                                        </p:tgtEl>
                                        <p:attrNameLst>
                                          <p:attrName>style.visibility</p:attrName>
                                        </p:attrNameLst>
                                      </p:cBhvr>
                                      <p:to>
                                        <p:strVal val="visible"/>
                                      </p:to>
                                    </p:set>
                                    <p:animEffect filter="fade" transition="in">
                                      <p:cBhvr>
                                        <p:cTn dur="1000"/>
                                        <p:tgtEl>
                                          <p:spTgt spid="276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767"/>
                                        </p:tgtEl>
                                        <p:attrNameLst>
                                          <p:attrName>style.visibility</p:attrName>
                                        </p:attrNameLst>
                                      </p:cBhvr>
                                      <p:to>
                                        <p:strVal val="visible"/>
                                      </p:to>
                                    </p:set>
                                    <p:animEffect filter="fade" transition="in">
                                      <p:cBhvr>
                                        <p:cTn dur="1000"/>
                                        <p:tgtEl>
                                          <p:spTgt spid="276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771"/>
                                        </p:tgtEl>
                                        <p:attrNameLst>
                                          <p:attrName>style.visibility</p:attrName>
                                        </p:attrNameLst>
                                      </p:cBhvr>
                                      <p:to>
                                        <p:strVal val="visible"/>
                                      </p:to>
                                    </p:set>
                                    <p:animEffect filter="fade" transition="in">
                                      <p:cBhvr>
                                        <p:cTn dur="1000"/>
                                        <p:tgtEl>
                                          <p:spTgt spid="2771"/>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775"/>
                                        </p:tgtEl>
                                        <p:attrNameLst>
                                          <p:attrName>style.visibility</p:attrName>
                                        </p:attrNameLst>
                                      </p:cBhvr>
                                      <p:to>
                                        <p:strVal val="visible"/>
                                      </p:to>
                                    </p:set>
                                    <p:animEffect filter="fade" transition="in">
                                      <p:cBhvr>
                                        <p:cTn dur="1000"/>
                                        <p:tgtEl>
                                          <p:spTgt spid="277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807" name="Shape 2807"/>
        <p:cNvGrpSpPr/>
        <p:nvPr/>
      </p:nvGrpSpPr>
      <p:grpSpPr>
        <a:xfrm>
          <a:off x="0" y="0"/>
          <a:ext cx="0" cy="0"/>
          <a:chOff x="0" y="0"/>
          <a:chExt cx="0" cy="0"/>
        </a:xfrm>
      </p:grpSpPr>
      <p:sp>
        <p:nvSpPr>
          <p:cNvPr id="2808" name="Google Shape;2808;p11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809" name="Google Shape;2809;p11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810" name="Google Shape;2810;p11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811" name="Google Shape;2811;p117"/>
          <p:cNvGrpSpPr/>
          <p:nvPr/>
        </p:nvGrpSpPr>
        <p:grpSpPr>
          <a:xfrm>
            <a:off x="-302961" y="4226422"/>
            <a:ext cx="12696117" cy="2631578"/>
            <a:chOff x="1563014" y="3368397"/>
            <a:chExt cx="9211871" cy="1909384"/>
          </a:xfrm>
        </p:grpSpPr>
        <p:sp>
          <p:nvSpPr>
            <p:cNvPr id="2812" name="Google Shape;2812;p117"/>
            <p:cNvSpPr/>
            <p:nvPr/>
          </p:nvSpPr>
          <p:spPr>
            <a:xfrm flipH="1">
              <a:off x="1563014" y="4148467"/>
              <a:ext cx="953853" cy="1116584"/>
            </a:xfrm>
            <a:custGeom>
              <a:rect b="b" l="l" r="r" t="t"/>
              <a:pathLst>
                <a:path extrusionOk="0" h="741" w="63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rgbClr val="D8D8D8"/>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3" name="Google Shape;2813;p117"/>
            <p:cNvSpPr/>
            <p:nvPr/>
          </p:nvSpPr>
          <p:spPr>
            <a:xfrm flipH="1">
              <a:off x="2360709" y="4148467"/>
              <a:ext cx="1053184" cy="1124096"/>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D8D8D8"/>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4" name="Google Shape;2814;p117"/>
            <p:cNvSpPr/>
            <p:nvPr/>
          </p:nvSpPr>
          <p:spPr>
            <a:xfrm flipH="1">
              <a:off x="3239414" y="4148467"/>
              <a:ext cx="953853" cy="1116584"/>
            </a:xfrm>
            <a:custGeom>
              <a:rect b="b" l="l" r="r" t="t"/>
              <a:pathLst>
                <a:path extrusionOk="0" h="741" w="63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rgbClr val="BFBFBF"/>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5" name="Google Shape;2815;p117"/>
            <p:cNvSpPr/>
            <p:nvPr/>
          </p:nvSpPr>
          <p:spPr>
            <a:xfrm flipH="1">
              <a:off x="7151014" y="4148467"/>
              <a:ext cx="953853" cy="1116584"/>
            </a:xfrm>
            <a:custGeom>
              <a:rect b="b" l="l" r="r" t="t"/>
              <a:pathLst>
                <a:path extrusionOk="0" h="741" w="63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rgbClr val="BFBFBF"/>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6" name="Google Shape;2816;p117"/>
            <p:cNvSpPr/>
            <p:nvPr/>
          </p:nvSpPr>
          <p:spPr>
            <a:xfrm flipH="1">
              <a:off x="4054043" y="4148467"/>
              <a:ext cx="1053184" cy="1124096"/>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BFBFBF"/>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7" name="Google Shape;2817;p117"/>
            <p:cNvSpPr/>
            <p:nvPr/>
          </p:nvSpPr>
          <p:spPr>
            <a:xfrm flipH="1">
              <a:off x="4932747" y="4148467"/>
              <a:ext cx="953853" cy="1116584"/>
            </a:xfrm>
            <a:custGeom>
              <a:rect b="b" l="l" r="r" t="t"/>
              <a:pathLst>
                <a:path extrusionOk="0" h="741" w="63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rgbClr val="A5A5A5"/>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8" name="Google Shape;2818;p117"/>
            <p:cNvSpPr/>
            <p:nvPr/>
          </p:nvSpPr>
          <p:spPr>
            <a:xfrm flipH="1">
              <a:off x="6228148" y="4148467"/>
              <a:ext cx="1053184" cy="1124096"/>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A5A5A5"/>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19" name="Google Shape;2819;p117"/>
            <p:cNvSpPr/>
            <p:nvPr/>
          </p:nvSpPr>
          <p:spPr>
            <a:xfrm flipH="1">
              <a:off x="5218586" y="3368397"/>
              <a:ext cx="1788935" cy="1909384"/>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1"/>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20" name="Google Shape;2820;p117"/>
            <p:cNvSpPr/>
            <p:nvPr/>
          </p:nvSpPr>
          <p:spPr>
            <a:xfrm flipH="1">
              <a:off x="8912080" y="4148467"/>
              <a:ext cx="953853" cy="1116584"/>
            </a:xfrm>
            <a:custGeom>
              <a:rect b="b" l="l" r="r" t="t"/>
              <a:pathLst>
                <a:path extrusionOk="0" h="741" w="63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rgbClr val="D8D8D8"/>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21" name="Google Shape;2821;p117"/>
            <p:cNvSpPr/>
            <p:nvPr/>
          </p:nvSpPr>
          <p:spPr>
            <a:xfrm flipH="1">
              <a:off x="7989215" y="4148467"/>
              <a:ext cx="1053184" cy="1124096"/>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BFBFBF"/>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2822" name="Google Shape;2822;p117"/>
            <p:cNvSpPr/>
            <p:nvPr/>
          </p:nvSpPr>
          <p:spPr>
            <a:xfrm flipH="1">
              <a:off x="9721701" y="4148467"/>
              <a:ext cx="1053184" cy="1124096"/>
            </a:xfrm>
            <a:custGeom>
              <a:rect b="b" l="l" r="r" t="t"/>
              <a:pathLst>
                <a:path extrusionOk="0" h="1020" w="957">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D8D8D8"/>
            </a:solidFill>
            <a:ln>
              <a:noFill/>
            </a:ln>
          </p:spPr>
          <p:txBody>
            <a:bodyPr anchorCtr="0" anchor="t" bIns="81275" lIns="162550" spcFirstLastPara="1" rIns="162550" wrap="square" tIns="81275">
              <a:noAutofit/>
            </a:bodyPr>
            <a:lstStyle/>
            <a:p>
              <a:pPr indent="0" lvl="0" marL="0" marR="0" rtl="0" algn="l">
                <a:spcBef>
                  <a:spcPts val="0"/>
                </a:spcBef>
                <a:spcAft>
                  <a:spcPts val="0"/>
                </a:spcAft>
                <a:buNone/>
              </a:pPr>
              <a:r>
                <a:t/>
              </a:r>
              <a:endParaRPr sz="3200">
                <a:solidFill>
                  <a:schemeClr val="dk1"/>
                </a:solidFill>
                <a:latin typeface="Roboto Thin"/>
                <a:ea typeface="Roboto Thin"/>
                <a:cs typeface="Roboto Thin"/>
                <a:sym typeface="Roboto Thin"/>
              </a:endParaRPr>
            </a:p>
          </p:txBody>
        </p:sp>
      </p:grpSp>
      <p:grpSp>
        <p:nvGrpSpPr>
          <p:cNvPr id="2823" name="Google Shape;2823;p117"/>
          <p:cNvGrpSpPr/>
          <p:nvPr/>
        </p:nvGrpSpPr>
        <p:grpSpPr>
          <a:xfrm>
            <a:off x="1434397" y="4469819"/>
            <a:ext cx="1279684" cy="1025830"/>
            <a:chOff x="1244854" y="3572082"/>
            <a:chExt cx="2789180" cy="1025830"/>
          </a:xfrm>
        </p:grpSpPr>
        <p:cxnSp>
          <p:nvCxnSpPr>
            <p:cNvPr id="2824" name="Google Shape;2824;p117"/>
            <p:cNvCxnSpPr/>
            <p:nvPr/>
          </p:nvCxnSpPr>
          <p:spPr>
            <a:xfrm rot="10800000">
              <a:off x="1246709" y="4355608"/>
              <a:ext cx="2787325" cy="0"/>
            </a:xfrm>
            <a:prstGeom prst="straightConnector1">
              <a:avLst/>
            </a:prstGeom>
            <a:noFill/>
            <a:ln cap="flat" cmpd="sng" w="9525">
              <a:solidFill>
                <a:srgbClr val="BFBFBF"/>
              </a:solidFill>
              <a:prstDash val="dash"/>
              <a:miter lim="800000"/>
              <a:headEnd len="sm" w="sm" type="none"/>
              <a:tailEnd len="sm" w="sm" type="none"/>
            </a:ln>
          </p:spPr>
        </p:cxnSp>
        <p:cxnSp>
          <p:nvCxnSpPr>
            <p:cNvPr id="2825" name="Google Shape;2825;p117"/>
            <p:cNvCxnSpPr/>
            <p:nvPr/>
          </p:nvCxnSpPr>
          <p:spPr>
            <a:xfrm rot="10800000">
              <a:off x="1244854" y="3572082"/>
              <a:ext cx="0" cy="783527"/>
            </a:xfrm>
            <a:prstGeom prst="straightConnector1">
              <a:avLst/>
            </a:prstGeom>
            <a:noFill/>
            <a:ln cap="flat" cmpd="sng" w="9525">
              <a:solidFill>
                <a:srgbClr val="BFBFBF"/>
              </a:solidFill>
              <a:prstDash val="dash"/>
              <a:miter lim="800000"/>
              <a:headEnd len="sm" w="sm" type="none"/>
              <a:tailEnd len="sm" w="sm" type="oval"/>
            </a:ln>
          </p:spPr>
        </p:cxnSp>
        <p:cxnSp>
          <p:nvCxnSpPr>
            <p:cNvPr id="2826" name="Google Shape;2826;p117"/>
            <p:cNvCxnSpPr/>
            <p:nvPr/>
          </p:nvCxnSpPr>
          <p:spPr>
            <a:xfrm>
              <a:off x="4034034" y="4355360"/>
              <a:ext cx="0" cy="242552"/>
            </a:xfrm>
            <a:prstGeom prst="straightConnector1">
              <a:avLst/>
            </a:prstGeom>
            <a:noFill/>
            <a:ln cap="flat" cmpd="sng" w="9525">
              <a:solidFill>
                <a:srgbClr val="BFBFBF"/>
              </a:solidFill>
              <a:prstDash val="dash"/>
              <a:miter lim="800000"/>
              <a:headEnd len="sm" w="sm" type="none"/>
              <a:tailEnd len="sm" w="sm" type="oval"/>
            </a:ln>
          </p:spPr>
        </p:cxnSp>
      </p:grpSp>
      <p:grpSp>
        <p:nvGrpSpPr>
          <p:cNvPr id="2827" name="Google Shape;2827;p117"/>
          <p:cNvGrpSpPr/>
          <p:nvPr/>
        </p:nvGrpSpPr>
        <p:grpSpPr>
          <a:xfrm>
            <a:off x="3825626" y="4597912"/>
            <a:ext cx="1337425" cy="897737"/>
            <a:chOff x="3611009" y="3572082"/>
            <a:chExt cx="1337425" cy="897737"/>
          </a:xfrm>
        </p:grpSpPr>
        <p:cxnSp>
          <p:nvCxnSpPr>
            <p:cNvPr id="2828" name="Google Shape;2828;p117"/>
            <p:cNvCxnSpPr/>
            <p:nvPr/>
          </p:nvCxnSpPr>
          <p:spPr>
            <a:xfrm>
              <a:off x="4948434" y="4227267"/>
              <a:ext cx="0" cy="242552"/>
            </a:xfrm>
            <a:prstGeom prst="straightConnector1">
              <a:avLst/>
            </a:prstGeom>
            <a:noFill/>
            <a:ln cap="flat" cmpd="sng" w="9525">
              <a:solidFill>
                <a:srgbClr val="BFBFBF"/>
              </a:solidFill>
              <a:prstDash val="dash"/>
              <a:miter lim="800000"/>
              <a:headEnd len="sm" w="sm" type="none"/>
              <a:tailEnd len="sm" w="sm" type="oval"/>
            </a:ln>
          </p:spPr>
        </p:cxnSp>
        <p:cxnSp>
          <p:nvCxnSpPr>
            <p:cNvPr id="2829" name="Google Shape;2829;p117"/>
            <p:cNvCxnSpPr/>
            <p:nvPr/>
          </p:nvCxnSpPr>
          <p:spPr>
            <a:xfrm rot="10800000">
              <a:off x="3611009" y="4226422"/>
              <a:ext cx="1327533" cy="0"/>
            </a:xfrm>
            <a:prstGeom prst="straightConnector1">
              <a:avLst/>
            </a:prstGeom>
            <a:noFill/>
            <a:ln cap="flat" cmpd="sng" w="9525">
              <a:solidFill>
                <a:srgbClr val="BFBFBF"/>
              </a:solidFill>
              <a:prstDash val="dash"/>
              <a:miter lim="800000"/>
              <a:headEnd len="sm" w="sm" type="none"/>
              <a:tailEnd len="sm" w="sm" type="none"/>
            </a:ln>
          </p:spPr>
        </p:cxnSp>
        <p:cxnSp>
          <p:nvCxnSpPr>
            <p:cNvPr id="2830" name="Google Shape;2830;p117"/>
            <p:cNvCxnSpPr/>
            <p:nvPr/>
          </p:nvCxnSpPr>
          <p:spPr>
            <a:xfrm rot="10800000">
              <a:off x="3619475" y="3572082"/>
              <a:ext cx="0" cy="655187"/>
            </a:xfrm>
            <a:prstGeom prst="straightConnector1">
              <a:avLst/>
            </a:prstGeom>
            <a:noFill/>
            <a:ln cap="flat" cmpd="sng" w="9525">
              <a:solidFill>
                <a:srgbClr val="BFBFBF"/>
              </a:solidFill>
              <a:prstDash val="dash"/>
              <a:miter lim="800000"/>
              <a:headEnd len="sm" w="sm" type="none"/>
              <a:tailEnd len="sm" w="sm" type="oval"/>
            </a:ln>
          </p:spPr>
        </p:cxnSp>
      </p:grpSp>
      <p:cxnSp>
        <p:nvCxnSpPr>
          <p:cNvPr id="2831" name="Google Shape;2831;p117"/>
          <p:cNvCxnSpPr/>
          <p:nvPr/>
        </p:nvCxnSpPr>
        <p:spPr>
          <a:xfrm rot="10800000">
            <a:off x="5931515" y="3571235"/>
            <a:ext cx="0" cy="784125"/>
          </a:xfrm>
          <a:prstGeom prst="straightConnector1">
            <a:avLst/>
          </a:prstGeom>
          <a:noFill/>
          <a:ln cap="flat" cmpd="sng" w="9525">
            <a:solidFill>
              <a:srgbClr val="BFBFBF"/>
            </a:solidFill>
            <a:prstDash val="dash"/>
            <a:miter lim="800000"/>
            <a:headEnd len="sm" w="sm" type="oval"/>
            <a:tailEnd len="sm" w="sm" type="oval"/>
          </a:ln>
        </p:spPr>
      </p:cxnSp>
      <p:grpSp>
        <p:nvGrpSpPr>
          <p:cNvPr id="2832" name="Google Shape;2832;p117"/>
          <p:cNvGrpSpPr/>
          <p:nvPr/>
        </p:nvGrpSpPr>
        <p:grpSpPr>
          <a:xfrm>
            <a:off x="6935061" y="4488783"/>
            <a:ext cx="1403630" cy="897737"/>
            <a:chOff x="7065100" y="3572082"/>
            <a:chExt cx="1403630" cy="897737"/>
          </a:xfrm>
        </p:grpSpPr>
        <p:cxnSp>
          <p:nvCxnSpPr>
            <p:cNvPr id="2833" name="Google Shape;2833;p117"/>
            <p:cNvCxnSpPr/>
            <p:nvPr/>
          </p:nvCxnSpPr>
          <p:spPr>
            <a:xfrm>
              <a:off x="7065100" y="4227267"/>
              <a:ext cx="0" cy="242552"/>
            </a:xfrm>
            <a:prstGeom prst="straightConnector1">
              <a:avLst/>
            </a:prstGeom>
            <a:noFill/>
            <a:ln cap="flat" cmpd="sng" w="9525">
              <a:solidFill>
                <a:srgbClr val="BFBFBF"/>
              </a:solidFill>
              <a:prstDash val="dash"/>
              <a:miter lim="800000"/>
              <a:headEnd len="sm" w="sm" type="none"/>
              <a:tailEnd len="sm" w="sm" type="oval"/>
            </a:ln>
          </p:spPr>
        </p:cxnSp>
        <p:cxnSp>
          <p:nvCxnSpPr>
            <p:cNvPr id="2834" name="Google Shape;2834;p117"/>
            <p:cNvCxnSpPr/>
            <p:nvPr/>
          </p:nvCxnSpPr>
          <p:spPr>
            <a:xfrm rot="10800000">
              <a:off x="8468730" y="3572082"/>
              <a:ext cx="0" cy="655187"/>
            </a:xfrm>
            <a:prstGeom prst="straightConnector1">
              <a:avLst/>
            </a:prstGeom>
            <a:noFill/>
            <a:ln cap="flat" cmpd="sng" w="9525">
              <a:solidFill>
                <a:srgbClr val="BFBFBF"/>
              </a:solidFill>
              <a:prstDash val="dash"/>
              <a:miter lim="800000"/>
              <a:headEnd len="sm" w="sm" type="none"/>
              <a:tailEnd len="sm" w="sm" type="oval"/>
            </a:ln>
          </p:spPr>
        </p:cxnSp>
        <p:cxnSp>
          <p:nvCxnSpPr>
            <p:cNvPr id="2835" name="Google Shape;2835;p117"/>
            <p:cNvCxnSpPr/>
            <p:nvPr/>
          </p:nvCxnSpPr>
          <p:spPr>
            <a:xfrm rot="10800000">
              <a:off x="7065101" y="4226422"/>
              <a:ext cx="1403629" cy="0"/>
            </a:xfrm>
            <a:prstGeom prst="straightConnector1">
              <a:avLst/>
            </a:prstGeom>
            <a:noFill/>
            <a:ln cap="flat" cmpd="sng" w="9525">
              <a:solidFill>
                <a:srgbClr val="BFBFBF"/>
              </a:solidFill>
              <a:prstDash val="dash"/>
              <a:miter lim="800000"/>
              <a:headEnd len="sm" w="sm" type="none"/>
              <a:tailEnd len="sm" w="sm" type="none"/>
            </a:ln>
          </p:spPr>
        </p:cxnSp>
      </p:grpSp>
      <p:grpSp>
        <p:nvGrpSpPr>
          <p:cNvPr id="2836" name="Google Shape;2836;p117"/>
          <p:cNvGrpSpPr/>
          <p:nvPr/>
        </p:nvGrpSpPr>
        <p:grpSpPr>
          <a:xfrm>
            <a:off x="9181767" y="4355360"/>
            <a:ext cx="1958640" cy="1025830"/>
            <a:chOff x="7987967" y="3572082"/>
            <a:chExt cx="2792145" cy="1025830"/>
          </a:xfrm>
        </p:grpSpPr>
        <p:cxnSp>
          <p:nvCxnSpPr>
            <p:cNvPr id="2837" name="Google Shape;2837;p117"/>
            <p:cNvCxnSpPr/>
            <p:nvPr/>
          </p:nvCxnSpPr>
          <p:spPr>
            <a:xfrm>
              <a:off x="7987967" y="4355360"/>
              <a:ext cx="0" cy="242552"/>
            </a:xfrm>
            <a:prstGeom prst="straightConnector1">
              <a:avLst/>
            </a:prstGeom>
            <a:noFill/>
            <a:ln cap="flat" cmpd="sng" w="9525">
              <a:solidFill>
                <a:srgbClr val="BFBFBF"/>
              </a:solidFill>
              <a:prstDash val="dash"/>
              <a:miter lim="800000"/>
              <a:headEnd len="sm" w="sm" type="none"/>
              <a:tailEnd len="sm" w="sm" type="oval"/>
            </a:ln>
          </p:spPr>
        </p:cxnSp>
        <p:cxnSp>
          <p:nvCxnSpPr>
            <p:cNvPr id="2838" name="Google Shape;2838;p117"/>
            <p:cNvCxnSpPr/>
            <p:nvPr/>
          </p:nvCxnSpPr>
          <p:spPr>
            <a:xfrm rot="10800000">
              <a:off x="7987967" y="4355608"/>
              <a:ext cx="2787325" cy="0"/>
            </a:xfrm>
            <a:prstGeom prst="straightConnector1">
              <a:avLst/>
            </a:prstGeom>
            <a:noFill/>
            <a:ln cap="flat" cmpd="sng" w="9525">
              <a:solidFill>
                <a:srgbClr val="BFBFBF"/>
              </a:solidFill>
              <a:prstDash val="dash"/>
              <a:miter lim="800000"/>
              <a:headEnd len="sm" w="sm" type="none"/>
              <a:tailEnd len="sm" w="sm" type="none"/>
            </a:ln>
          </p:spPr>
        </p:cxnSp>
        <p:cxnSp>
          <p:nvCxnSpPr>
            <p:cNvPr id="2839" name="Google Shape;2839;p117"/>
            <p:cNvCxnSpPr/>
            <p:nvPr/>
          </p:nvCxnSpPr>
          <p:spPr>
            <a:xfrm rot="10800000">
              <a:off x="10780112" y="3572082"/>
              <a:ext cx="0" cy="783527"/>
            </a:xfrm>
            <a:prstGeom prst="straightConnector1">
              <a:avLst/>
            </a:prstGeom>
            <a:noFill/>
            <a:ln cap="flat" cmpd="sng" w="9525">
              <a:solidFill>
                <a:srgbClr val="BFBFBF"/>
              </a:solidFill>
              <a:prstDash val="dash"/>
              <a:miter lim="800000"/>
              <a:headEnd len="sm" w="sm" type="none"/>
              <a:tailEnd len="sm" w="sm" type="oval"/>
            </a:ln>
          </p:spPr>
        </p:cxnSp>
      </p:grpSp>
      <p:grpSp>
        <p:nvGrpSpPr>
          <p:cNvPr id="2840" name="Google Shape;2840;p117"/>
          <p:cNvGrpSpPr/>
          <p:nvPr/>
        </p:nvGrpSpPr>
        <p:grpSpPr>
          <a:xfrm>
            <a:off x="470455" y="3367239"/>
            <a:ext cx="2079818" cy="988121"/>
            <a:chOff x="1250714" y="3172688"/>
            <a:chExt cx="2079818" cy="988121"/>
          </a:xfrm>
        </p:grpSpPr>
        <p:sp>
          <p:nvSpPr>
            <p:cNvPr id="2841" name="Google Shape;2841;p117"/>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42" name="Google Shape;2842;p11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43" name="Google Shape;2843;p117"/>
          <p:cNvGrpSpPr/>
          <p:nvPr/>
        </p:nvGrpSpPr>
        <p:grpSpPr>
          <a:xfrm>
            <a:off x="2841101" y="3442477"/>
            <a:ext cx="2079818" cy="988121"/>
            <a:chOff x="1250714" y="3172688"/>
            <a:chExt cx="2079818" cy="988121"/>
          </a:xfrm>
        </p:grpSpPr>
        <p:sp>
          <p:nvSpPr>
            <p:cNvPr id="2844" name="Google Shape;2844;p117"/>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45" name="Google Shape;2845;p11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46" name="Google Shape;2846;p117"/>
          <p:cNvGrpSpPr/>
          <p:nvPr/>
        </p:nvGrpSpPr>
        <p:grpSpPr>
          <a:xfrm>
            <a:off x="4861758" y="2474507"/>
            <a:ext cx="2079818" cy="988121"/>
            <a:chOff x="1250714" y="3172688"/>
            <a:chExt cx="2079818" cy="988121"/>
          </a:xfrm>
        </p:grpSpPr>
        <p:sp>
          <p:nvSpPr>
            <p:cNvPr id="2847" name="Google Shape;2847;p117"/>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48" name="Google Shape;2848;p11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49" name="Google Shape;2849;p117"/>
          <p:cNvGrpSpPr/>
          <p:nvPr/>
        </p:nvGrpSpPr>
        <p:grpSpPr>
          <a:xfrm>
            <a:off x="7282408" y="3367239"/>
            <a:ext cx="2079818" cy="988121"/>
            <a:chOff x="1250714" y="3172688"/>
            <a:chExt cx="2079818" cy="988121"/>
          </a:xfrm>
        </p:grpSpPr>
        <p:sp>
          <p:nvSpPr>
            <p:cNvPr id="2850" name="Google Shape;2850;p117"/>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51" name="Google Shape;2851;p11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52" name="Google Shape;2852;p117"/>
          <p:cNvGrpSpPr/>
          <p:nvPr/>
        </p:nvGrpSpPr>
        <p:grpSpPr>
          <a:xfrm>
            <a:off x="10005383" y="3230075"/>
            <a:ext cx="2079818" cy="988121"/>
            <a:chOff x="1250714" y="3172688"/>
            <a:chExt cx="2079818" cy="988121"/>
          </a:xfrm>
        </p:grpSpPr>
        <p:sp>
          <p:nvSpPr>
            <p:cNvPr id="2853" name="Google Shape;2853;p117"/>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54" name="Google Shape;2854;p117"/>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2811"/>
                                        </p:tgtEl>
                                        <p:attrNameLst>
                                          <p:attrName>style.visibility</p:attrName>
                                        </p:attrNameLst>
                                      </p:cBhvr>
                                      <p:to>
                                        <p:strVal val="visible"/>
                                      </p:to>
                                    </p:set>
                                    <p:anim calcmode="lin" valueType="num">
                                      <p:cBhvr additive="base">
                                        <p:cTn dur="2000"/>
                                        <p:tgtEl>
                                          <p:spTgt spid="2811"/>
                                        </p:tgtEl>
                                        <p:attrNameLst>
                                          <p:attrName>ppt_y</p:attrName>
                                        </p:attrNameLst>
                                      </p:cBhvr>
                                      <p:tavLst>
                                        <p:tav fmla="" tm="0">
                                          <p:val>
                                            <p:strVal val="#ppt_y+1"/>
                                          </p:val>
                                        </p:tav>
                                        <p:tav fmla="" tm="100000">
                                          <p:val>
                                            <p:strVal val="#ppt_y"/>
                                          </p:val>
                                        </p:tav>
                                      </p:tavLst>
                                    </p:anim>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831"/>
                                        </p:tgtEl>
                                        <p:attrNameLst>
                                          <p:attrName>style.visibility</p:attrName>
                                        </p:attrNameLst>
                                      </p:cBhvr>
                                      <p:to>
                                        <p:strVal val="visible"/>
                                      </p:to>
                                    </p:set>
                                    <p:animEffect filter="fade" transition="in">
                                      <p:cBhvr>
                                        <p:cTn dur="500"/>
                                        <p:tgtEl>
                                          <p:spTgt spid="28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77" name="Shape 577"/>
        <p:cNvGrpSpPr/>
        <p:nvPr/>
      </p:nvGrpSpPr>
      <p:grpSpPr>
        <a:xfrm>
          <a:off x="0" y="0"/>
          <a:ext cx="0" cy="0"/>
          <a:chOff x="0" y="0"/>
          <a:chExt cx="0" cy="0"/>
        </a:xfrm>
      </p:grpSpPr>
      <p:sp>
        <p:nvSpPr>
          <p:cNvPr id="578" name="Google Shape;578;p8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Corporate Hierrarchy</a:t>
            </a:r>
            <a:endParaRPr b="0" i="0" sz="4800" u="none" cap="none" strike="noStrike">
              <a:solidFill>
                <a:schemeClr val="dk1"/>
              </a:solidFill>
              <a:latin typeface="Lato"/>
              <a:ea typeface="Lato"/>
              <a:cs typeface="Lato"/>
              <a:sym typeface="Lato"/>
            </a:endParaRPr>
          </a:p>
        </p:txBody>
      </p:sp>
      <p:sp>
        <p:nvSpPr>
          <p:cNvPr id="579" name="Google Shape;579;p8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80" name="Google Shape;580;p8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81" name="Google Shape;581;p82"/>
          <p:cNvGrpSpPr/>
          <p:nvPr/>
        </p:nvGrpSpPr>
        <p:grpSpPr>
          <a:xfrm>
            <a:off x="713587" y="2184819"/>
            <a:ext cx="10439795" cy="3980469"/>
            <a:chOff x="892" y="309212"/>
            <a:chExt cx="10439795" cy="3980469"/>
          </a:xfrm>
        </p:grpSpPr>
        <p:sp>
          <p:nvSpPr>
            <p:cNvPr id="582" name="Google Shape;582;p82"/>
            <p:cNvSpPr/>
            <p:nvPr/>
          </p:nvSpPr>
          <p:spPr>
            <a:xfrm>
              <a:off x="9070166" y="3443534"/>
              <a:ext cx="178763" cy="548208"/>
            </a:xfrm>
            <a:custGeom>
              <a:rect b="b" l="l" r="r" t="t"/>
              <a:pathLst>
                <a:path extrusionOk="0" h="120000" w="120000">
                  <a:moveTo>
                    <a:pt x="0" y="0"/>
                  </a:moveTo>
                  <a:lnTo>
                    <a:pt x="0" y="120000"/>
                  </a:lnTo>
                  <a:lnTo>
                    <a:pt x="120000" y="120000"/>
                  </a:lnTo>
                </a:path>
              </a:pathLst>
            </a:custGeom>
            <a:noFill/>
            <a:ln cap="flat" cmpd="sng" w="12700">
              <a:solidFill>
                <a:srgbClr val="9CA0A8"/>
              </a:solidFill>
              <a:prstDash val="solid"/>
              <a:miter lim="800000"/>
              <a:headEnd len="sm" w="sm" type="none"/>
              <a:tailEnd len="sm" w="sm" type="none"/>
            </a:ln>
          </p:spPr>
        </p:sp>
        <p:sp>
          <p:nvSpPr>
            <p:cNvPr id="583" name="Google Shape;583;p82"/>
            <p:cNvSpPr/>
            <p:nvPr/>
          </p:nvSpPr>
          <p:spPr>
            <a:xfrm>
              <a:off x="9501149" y="2597386"/>
              <a:ext cx="91440" cy="250269"/>
            </a:xfrm>
            <a:custGeom>
              <a:rect b="b" l="l" r="r" t="t"/>
              <a:pathLst>
                <a:path extrusionOk="0" h="120000" w="120000">
                  <a:moveTo>
                    <a:pt x="60000" y="0"/>
                  </a:moveTo>
                  <a:lnTo>
                    <a:pt x="60000" y="120000"/>
                  </a:lnTo>
                </a:path>
              </a:pathLst>
            </a:custGeom>
            <a:noFill/>
            <a:ln cap="flat" cmpd="sng" w="12700">
              <a:solidFill>
                <a:srgbClr val="9CA0A8"/>
              </a:solidFill>
              <a:prstDash val="solid"/>
              <a:miter lim="800000"/>
              <a:headEnd len="sm" w="sm" type="none"/>
              <a:tailEnd len="sm" w="sm" type="none"/>
            </a:ln>
          </p:spPr>
        </p:sp>
        <p:sp>
          <p:nvSpPr>
            <p:cNvPr id="584" name="Google Shape;584;p82"/>
            <p:cNvSpPr/>
            <p:nvPr/>
          </p:nvSpPr>
          <p:spPr>
            <a:xfrm>
              <a:off x="9501149" y="1751238"/>
              <a:ext cx="91440" cy="250269"/>
            </a:xfrm>
            <a:custGeom>
              <a:rect b="b" l="l" r="r" t="t"/>
              <a:pathLst>
                <a:path extrusionOk="0" h="120000" w="120000">
                  <a:moveTo>
                    <a:pt x="60000" y="0"/>
                  </a:moveTo>
                  <a:lnTo>
                    <a:pt x="60000" y="120000"/>
                  </a:lnTo>
                </a:path>
              </a:pathLst>
            </a:custGeom>
            <a:noFill/>
            <a:ln cap="flat" cmpd="sng" w="12700">
              <a:solidFill>
                <a:srgbClr val="868D97"/>
              </a:solidFill>
              <a:prstDash val="solid"/>
              <a:miter lim="800000"/>
              <a:headEnd len="sm" w="sm" type="none"/>
              <a:tailEnd len="sm" w="sm" type="none"/>
            </a:ln>
          </p:spPr>
        </p:sp>
        <p:sp>
          <p:nvSpPr>
            <p:cNvPr id="585" name="Google Shape;585;p82"/>
            <p:cNvSpPr/>
            <p:nvPr/>
          </p:nvSpPr>
          <p:spPr>
            <a:xfrm>
              <a:off x="5432326" y="905090"/>
              <a:ext cx="4114542" cy="250269"/>
            </a:xfrm>
            <a:custGeom>
              <a:rect b="b" l="l" r="r" t="t"/>
              <a:pathLst>
                <a:path extrusionOk="0" h="120000" w="120000">
                  <a:moveTo>
                    <a:pt x="0" y="0"/>
                  </a:moveTo>
                  <a:lnTo>
                    <a:pt x="0" y="60000"/>
                  </a:lnTo>
                  <a:lnTo>
                    <a:pt x="120000" y="60000"/>
                  </a:lnTo>
                  <a:lnTo>
                    <a:pt x="120000" y="120000"/>
                  </a:lnTo>
                </a:path>
              </a:pathLst>
            </a:custGeom>
            <a:noFill/>
            <a:ln cap="flat" cmpd="sng" w="9525">
              <a:solidFill>
                <a:srgbClr val="000000"/>
              </a:solidFill>
              <a:prstDash val="solid"/>
              <a:miter lim="800000"/>
              <a:headEnd len="sm" w="sm" type="none"/>
              <a:tailEnd len="sm" w="sm" type="none"/>
            </a:ln>
          </p:spPr>
        </p:sp>
        <p:sp>
          <p:nvSpPr>
            <p:cNvPr id="586" name="Google Shape;586;p82"/>
            <p:cNvSpPr/>
            <p:nvPr/>
          </p:nvSpPr>
          <p:spPr>
            <a:xfrm>
              <a:off x="7330200" y="2597386"/>
              <a:ext cx="178763" cy="548208"/>
            </a:xfrm>
            <a:custGeom>
              <a:rect b="b" l="l" r="r" t="t"/>
              <a:pathLst>
                <a:path extrusionOk="0" h="120000" w="120000">
                  <a:moveTo>
                    <a:pt x="0" y="0"/>
                  </a:moveTo>
                  <a:lnTo>
                    <a:pt x="0" y="120000"/>
                  </a:lnTo>
                  <a:lnTo>
                    <a:pt x="120000" y="120000"/>
                  </a:lnTo>
                </a:path>
              </a:pathLst>
            </a:custGeom>
            <a:noFill/>
            <a:ln cap="flat" cmpd="sng" w="12700">
              <a:solidFill>
                <a:srgbClr val="9CA0A8"/>
              </a:solidFill>
              <a:prstDash val="solid"/>
              <a:miter lim="800000"/>
              <a:headEnd len="sm" w="sm" type="none"/>
              <a:tailEnd len="sm" w="sm" type="none"/>
            </a:ln>
          </p:spPr>
        </p:sp>
        <p:sp>
          <p:nvSpPr>
            <p:cNvPr id="587" name="Google Shape;587;p82"/>
            <p:cNvSpPr/>
            <p:nvPr/>
          </p:nvSpPr>
          <p:spPr>
            <a:xfrm>
              <a:off x="6364877" y="1751238"/>
              <a:ext cx="1442026" cy="250269"/>
            </a:xfrm>
            <a:custGeom>
              <a:rect b="b" l="l" r="r" t="t"/>
              <a:pathLst>
                <a:path extrusionOk="0" h="120000" w="120000">
                  <a:moveTo>
                    <a:pt x="0" y="0"/>
                  </a:moveTo>
                  <a:lnTo>
                    <a:pt x="0" y="60000"/>
                  </a:lnTo>
                  <a:lnTo>
                    <a:pt x="120000" y="60000"/>
                  </a:lnTo>
                  <a:lnTo>
                    <a:pt x="120000" y="120000"/>
                  </a:lnTo>
                </a:path>
              </a:pathLst>
            </a:custGeom>
            <a:noFill/>
            <a:ln cap="flat" cmpd="sng" w="12700">
              <a:solidFill>
                <a:srgbClr val="868D97"/>
              </a:solidFill>
              <a:prstDash val="solid"/>
              <a:miter lim="800000"/>
              <a:headEnd len="sm" w="sm" type="none"/>
              <a:tailEnd len="sm" w="sm" type="none"/>
            </a:ln>
          </p:spPr>
        </p:sp>
        <p:sp>
          <p:nvSpPr>
            <p:cNvPr id="588" name="Google Shape;588;p82"/>
            <p:cNvSpPr/>
            <p:nvPr/>
          </p:nvSpPr>
          <p:spPr>
            <a:xfrm>
              <a:off x="6319157" y="1751238"/>
              <a:ext cx="91440" cy="250269"/>
            </a:xfrm>
            <a:custGeom>
              <a:rect b="b" l="l" r="r" t="t"/>
              <a:pathLst>
                <a:path extrusionOk="0" h="120000" w="120000">
                  <a:moveTo>
                    <a:pt x="60000" y="0"/>
                  </a:moveTo>
                  <a:lnTo>
                    <a:pt x="60000" y="120000"/>
                  </a:lnTo>
                </a:path>
              </a:pathLst>
            </a:custGeom>
            <a:noFill/>
            <a:ln cap="flat" cmpd="sng" w="12700">
              <a:solidFill>
                <a:srgbClr val="868D97"/>
              </a:solidFill>
              <a:prstDash val="solid"/>
              <a:miter lim="800000"/>
              <a:headEnd len="sm" w="sm" type="none"/>
              <a:tailEnd len="sm" w="sm" type="none"/>
            </a:ln>
          </p:spPr>
        </p:sp>
        <p:sp>
          <p:nvSpPr>
            <p:cNvPr id="589" name="Google Shape;589;p82"/>
            <p:cNvSpPr/>
            <p:nvPr/>
          </p:nvSpPr>
          <p:spPr>
            <a:xfrm>
              <a:off x="4446147" y="3443534"/>
              <a:ext cx="178763" cy="548208"/>
            </a:xfrm>
            <a:custGeom>
              <a:rect b="b" l="l" r="r" t="t"/>
              <a:pathLst>
                <a:path extrusionOk="0" h="120000" w="120000">
                  <a:moveTo>
                    <a:pt x="0" y="0"/>
                  </a:moveTo>
                  <a:lnTo>
                    <a:pt x="0" y="120000"/>
                  </a:lnTo>
                  <a:lnTo>
                    <a:pt x="120000" y="120000"/>
                  </a:lnTo>
                </a:path>
              </a:pathLst>
            </a:custGeom>
            <a:noFill/>
            <a:ln cap="flat" cmpd="sng" w="12700">
              <a:solidFill>
                <a:srgbClr val="9CA0A8"/>
              </a:solidFill>
              <a:prstDash val="solid"/>
              <a:miter lim="800000"/>
              <a:headEnd len="sm" w="sm" type="none"/>
              <a:tailEnd len="sm" w="sm" type="none"/>
            </a:ln>
          </p:spPr>
        </p:sp>
        <p:sp>
          <p:nvSpPr>
            <p:cNvPr id="590" name="Google Shape;590;p82"/>
            <p:cNvSpPr/>
            <p:nvPr/>
          </p:nvSpPr>
          <p:spPr>
            <a:xfrm>
              <a:off x="4877130" y="2597386"/>
              <a:ext cx="91440" cy="250269"/>
            </a:xfrm>
            <a:custGeom>
              <a:rect b="b" l="l" r="r" t="t"/>
              <a:pathLst>
                <a:path extrusionOk="0" h="120000" w="120000">
                  <a:moveTo>
                    <a:pt x="60000" y="0"/>
                  </a:moveTo>
                  <a:lnTo>
                    <a:pt x="60000" y="120000"/>
                  </a:lnTo>
                </a:path>
              </a:pathLst>
            </a:custGeom>
            <a:noFill/>
            <a:ln cap="flat" cmpd="sng" w="12700">
              <a:solidFill>
                <a:srgbClr val="9CA0A8"/>
              </a:solidFill>
              <a:prstDash val="solid"/>
              <a:miter lim="800000"/>
              <a:headEnd len="sm" w="sm" type="none"/>
              <a:tailEnd len="sm" w="sm" type="none"/>
            </a:ln>
          </p:spPr>
        </p:sp>
        <p:sp>
          <p:nvSpPr>
            <p:cNvPr id="591" name="Google Shape;591;p82"/>
            <p:cNvSpPr/>
            <p:nvPr/>
          </p:nvSpPr>
          <p:spPr>
            <a:xfrm>
              <a:off x="4922850" y="1751238"/>
              <a:ext cx="1442026" cy="250269"/>
            </a:xfrm>
            <a:custGeom>
              <a:rect b="b" l="l" r="r" t="t"/>
              <a:pathLst>
                <a:path extrusionOk="0" h="120000" w="120000">
                  <a:moveTo>
                    <a:pt x="120000" y="0"/>
                  </a:moveTo>
                  <a:lnTo>
                    <a:pt x="120000" y="60000"/>
                  </a:lnTo>
                  <a:lnTo>
                    <a:pt x="0" y="60000"/>
                  </a:lnTo>
                  <a:lnTo>
                    <a:pt x="0" y="120000"/>
                  </a:lnTo>
                </a:path>
              </a:pathLst>
            </a:custGeom>
            <a:noFill/>
            <a:ln cap="flat" cmpd="sng" w="12700">
              <a:solidFill>
                <a:srgbClr val="868D97"/>
              </a:solidFill>
              <a:prstDash val="solid"/>
              <a:miter lim="800000"/>
              <a:headEnd len="sm" w="sm" type="none"/>
              <a:tailEnd len="sm" w="sm" type="none"/>
            </a:ln>
          </p:spPr>
        </p:sp>
        <p:sp>
          <p:nvSpPr>
            <p:cNvPr id="592" name="Google Shape;592;p82"/>
            <p:cNvSpPr/>
            <p:nvPr/>
          </p:nvSpPr>
          <p:spPr>
            <a:xfrm>
              <a:off x="5432326" y="905090"/>
              <a:ext cx="932550" cy="250269"/>
            </a:xfrm>
            <a:custGeom>
              <a:rect b="b" l="l" r="r" t="t"/>
              <a:pathLst>
                <a:path extrusionOk="0" h="120000" w="120000">
                  <a:moveTo>
                    <a:pt x="0" y="0"/>
                  </a:moveTo>
                  <a:lnTo>
                    <a:pt x="0" y="60000"/>
                  </a:lnTo>
                  <a:lnTo>
                    <a:pt x="120000" y="60000"/>
                  </a:lnTo>
                  <a:lnTo>
                    <a:pt x="120000" y="120000"/>
                  </a:lnTo>
                </a:path>
              </a:pathLst>
            </a:custGeom>
            <a:noFill/>
            <a:ln cap="flat" cmpd="sng" w="12700">
              <a:solidFill>
                <a:srgbClr val="49586B"/>
              </a:solidFill>
              <a:prstDash val="solid"/>
              <a:miter lim="800000"/>
              <a:headEnd len="sm" w="sm" type="none"/>
              <a:tailEnd len="sm" w="sm" type="none"/>
            </a:ln>
          </p:spPr>
        </p:sp>
        <p:sp>
          <p:nvSpPr>
            <p:cNvPr id="593" name="Google Shape;593;p82"/>
            <p:cNvSpPr/>
            <p:nvPr/>
          </p:nvSpPr>
          <p:spPr>
            <a:xfrm>
              <a:off x="2706181" y="1751238"/>
              <a:ext cx="178763" cy="548208"/>
            </a:xfrm>
            <a:custGeom>
              <a:rect b="b" l="l" r="r" t="t"/>
              <a:pathLst>
                <a:path extrusionOk="0" h="120000" w="120000">
                  <a:moveTo>
                    <a:pt x="0" y="0"/>
                  </a:moveTo>
                  <a:lnTo>
                    <a:pt x="0" y="120000"/>
                  </a:lnTo>
                  <a:lnTo>
                    <a:pt x="120000" y="120000"/>
                  </a:lnTo>
                </a:path>
              </a:pathLst>
            </a:custGeom>
            <a:noFill/>
            <a:ln cap="flat" cmpd="sng" w="12700">
              <a:solidFill>
                <a:srgbClr val="868D97"/>
              </a:solidFill>
              <a:prstDash val="solid"/>
              <a:miter lim="800000"/>
              <a:headEnd len="sm" w="sm" type="none"/>
              <a:tailEnd len="sm" w="sm" type="none"/>
            </a:ln>
          </p:spPr>
        </p:sp>
        <p:sp>
          <p:nvSpPr>
            <p:cNvPr id="594" name="Google Shape;594;p82"/>
            <p:cNvSpPr/>
            <p:nvPr/>
          </p:nvSpPr>
          <p:spPr>
            <a:xfrm>
              <a:off x="3182884" y="905090"/>
              <a:ext cx="2249442" cy="250269"/>
            </a:xfrm>
            <a:custGeom>
              <a:rect b="b" l="l" r="r" t="t"/>
              <a:pathLst>
                <a:path extrusionOk="0" h="120000" w="120000">
                  <a:moveTo>
                    <a:pt x="120000" y="0"/>
                  </a:moveTo>
                  <a:lnTo>
                    <a:pt x="120000" y="60000"/>
                  </a:lnTo>
                  <a:lnTo>
                    <a:pt x="0" y="60000"/>
                  </a:lnTo>
                  <a:lnTo>
                    <a:pt x="0" y="120000"/>
                  </a:lnTo>
                </a:path>
              </a:pathLst>
            </a:custGeom>
            <a:noFill/>
            <a:ln cap="flat" cmpd="sng" w="12700">
              <a:solidFill>
                <a:srgbClr val="49586B"/>
              </a:solidFill>
              <a:prstDash val="solid"/>
              <a:miter lim="800000"/>
              <a:headEnd len="sm" w="sm" type="none"/>
              <a:tailEnd len="sm" w="sm" type="none"/>
            </a:ln>
          </p:spPr>
        </p:sp>
        <p:sp>
          <p:nvSpPr>
            <p:cNvPr id="595" name="Google Shape;595;p82"/>
            <p:cNvSpPr/>
            <p:nvPr/>
          </p:nvSpPr>
          <p:spPr>
            <a:xfrm>
              <a:off x="1562094" y="2597386"/>
              <a:ext cx="178763" cy="548208"/>
            </a:xfrm>
            <a:custGeom>
              <a:rect b="b" l="l" r="r" t="t"/>
              <a:pathLst>
                <a:path extrusionOk="0" h="120000" w="120000">
                  <a:moveTo>
                    <a:pt x="0" y="0"/>
                  </a:moveTo>
                  <a:lnTo>
                    <a:pt x="0" y="120000"/>
                  </a:lnTo>
                  <a:lnTo>
                    <a:pt x="120000" y="120000"/>
                  </a:lnTo>
                </a:path>
              </a:pathLst>
            </a:custGeom>
            <a:noFill/>
            <a:ln cap="flat" cmpd="sng" w="12700">
              <a:solidFill>
                <a:srgbClr val="9CA0A8"/>
              </a:solidFill>
              <a:prstDash val="solid"/>
              <a:miter lim="800000"/>
              <a:headEnd len="sm" w="sm" type="none"/>
              <a:tailEnd len="sm" w="sm" type="none"/>
            </a:ln>
          </p:spPr>
        </p:sp>
        <p:sp>
          <p:nvSpPr>
            <p:cNvPr id="596" name="Google Shape;596;p82"/>
            <p:cNvSpPr/>
            <p:nvPr/>
          </p:nvSpPr>
          <p:spPr>
            <a:xfrm>
              <a:off x="1317784" y="1751238"/>
              <a:ext cx="721013" cy="250269"/>
            </a:xfrm>
            <a:custGeom>
              <a:rect b="b" l="l" r="r" t="t"/>
              <a:pathLst>
                <a:path extrusionOk="0" h="120000" w="120000">
                  <a:moveTo>
                    <a:pt x="0" y="0"/>
                  </a:moveTo>
                  <a:lnTo>
                    <a:pt x="0" y="60000"/>
                  </a:lnTo>
                  <a:lnTo>
                    <a:pt x="120000" y="60000"/>
                  </a:lnTo>
                  <a:lnTo>
                    <a:pt x="120000" y="120000"/>
                  </a:lnTo>
                </a:path>
              </a:pathLst>
            </a:custGeom>
            <a:noFill/>
            <a:ln cap="flat" cmpd="sng" w="12700">
              <a:solidFill>
                <a:srgbClr val="868D97"/>
              </a:solidFill>
              <a:prstDash val="solid"/>
              <a:miter lim="800000"/>
              <a:headEnd len="sm" w="sm" type="none"/>
              <a:tailEnd len="sm" w="sm" type="none"/>
            </a:ln>
          </p:spPr>
        </p:sp>
        <p:sp>
          <p:nvSpPr>
            <p:cNvPr id="597" name="Google Shape;597;p82"/>
            <p:cNvSpPr/>
            <p:nvPr/>
          </p:nvSpPr>
          <p:spPr>
            <a:xfrm>
              <a:off x="120067" y="2597386"/>
              <a:ext cx="178763" cy="548208"/>
            </a:xfrm>
            <a:custGeom>
              <a:rect b="b" l="l" r="r" t="t"/>
              <a:pathLst>
                <a:path extrusionOk="0" h="120000" w="120000">
                  <a:moveTo>
                    <a:pt x="0" y="0"/>
                  </a:moveTo>
                  <a:lnTo>
                    <a:pt x="0" y="120000"/>
                  </a:lnTo>
                  <a:lnTo>
                    <a:pt x="120000" y="120000"/>
                  </a:lnTo>
                </a:path>
              </a:pathLst>
            </a:custGeom>
            <a:noFill/>
            <a:ln cap="flat" cmpd="sng" w="12700">
              <a:solidFill>
                <a:srgbClr val="9CA0A8"/>
              </a:solidFill>
              <a:prstDash val="solid"/>
              <a:miter lim="800000"/>
              <a:headEnd len="sm" w="sm" type="none"/>
              <a:tailEnd len="sm" w="sm" type="none"/>
            </a:ln>
          </p:spPr>
        </p:sp>
        <p:sp>
          <p:nvSpPr>
            <p:cNvPr id="598" name="Google Shape;598;p82"/>
            <p:cNvSpPr/>
            <p:nvPr/>
          </p:nvSpPr>
          <p:spPr>
            <a:xfrm>
              <a:off x="596770" y="1751238"/>
              <a:ext cx="721013" cy="250269"/>
            </a:xfrm>
            <a:custGeom>
              <a:rect b="b" l="l" r="r" t="t"/>
              <a:pathLst>
                <a:path extrusionOk="0" h="120000" w="120000">
                  <a:moveTo>
                    <a:pt x="120000" y="0"/>
                  </a:moveTo>
                  <a:lnTo>
                    <a:pt x="120000" y="60000"/>
                  </a:lnTo>
                  <a:lnTo>
                    <a:pt x="0" y="60000"/>
                  </a:lnTo>
                  <a:lnTo>
                    <a:pt x="0" y="120000"/>
                  </a:lnTo>
                </a:path>
              </a:pathLst>
            </a:custGeom>
            <a:noFill/>
            <a:ln cap="flat" cmpd="sng" w="12700">
              <a:solidFill>
                <a:srgbClr val="868D97"/>
              </a:solidFill>
              <a:prstDash val="solid"/>
              <a:miter lim="800000"/>
              <a:headEnd len="sm" w="sm" type="none"/>
              <a:tailEnd len="sm" w="sm" type="none"/>
            </a:ln>
          </p:spPr>
        </p:sp>
        <p:sp>
          <p:nvSpPr>
            <p:cNvPr id="599" name="Google Shape;599;p82"/>
            <p:cNvSpPr/>
            <p:nvPr/>
          </p:nvSpPr>
          <p:spPr>
            <a:xfrm>
              <a:off x="1317784" y="905090"/>
              <a:ext cx="4114542" cy="250269"/>
            </a:xfrm>
            <a:custGeom>
              <a:rect b="b" l="l" r="r" t="t"/>
              <a:pathLst>
                <a:path extrusionOk="0" h="120000" w="120000">
                  <a:moveTo>
                    <a:pt x="120000" y="0"/>
                  </a:moveTo>
                  <a:lnTo>
                    <a:pt x="120000" y="60000"/>
                  </a:lnTo>
                  <a:lnTo>
                    <a:pt x="0" y="60000"/>
                  </a:lnTo>
                  <a:lnTo>
                    <a:pt x="0" y="120000"/>
                  </a:lnTo>
                </a:path>
              </a:pathLst>
            </a:custGeom>
            <a:noFill/>
            <a:ln cap="flat" cmpd="sng" w="12700">
              <a:solidFill>
                <a:srgbClr val="49586B"/>
              </a:solidFill>
              <a:prstDash val="solid"/>
              <a:miter lim="800000"/>
              <a:headEnd len="sm" w="sm" type="none"/>
              <a:tailEnd len="sm" w="sm" type="none"/>
            </a:ln>
          </p:spPr>
        </p:sp>
        <p:sp>
          <p:nvSpPr>
            <p:cNvPr id="600" name="Google Shape;600;p82"/>
            <p:cNvSpPr/>
            <p:nvPr/>
          </p:nvSpPr>
          <p:spPr>
            <a:xfrm>
              <a:off x="4836448" y="309212"/>
              <a:ext cx="1191757" cy="595878"/>
            </a:xfrm>
            <a:prstGeom prst="rect">
              <a:avLst/>
            </a:prstGeom>
            <a:solidFill>
              <a:schemeClr val="accent5"/>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01" name="Google Shape;601;p82"/>
            <p:cNvSpPr txBox="1"/>
            <p:nvPr/>
          </p:nvSpPr>
          <p:spPr>
            <a:xfrm>
              <a:off x="4836448" y="309212"/>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Diector</a:t>
              </a:r>
              <a:endParaRPr sz="1100">
                <a:solidFill>
                  <a:schemeClr val="lt1"/>
                </a:solidFill>
                <a:latin typeface="Lato"/>
                <a:ea typeface="Lato"/>
                <a:cs typeface="Lato"/>
                <a:sym typeface="Lato"/>
              </a:endParaRPr>
            </a:p>
          </p:txBody>
        </p:sp>
        <p:sp>
          <p:nvSpPr>
            <p:cNvPr id="602" name="Google Shape;602;p82"/>
            <p:cNvSpPr/>
            <p:nvPr/>
          </p:nvSpPr>
          <p:spPr>
            <a:xfrm>
              <a:off x="721905" y="1155359"/>
              <a:ext cx="1191757" cy="595878"/>
            </a:xfrm>
            <a:prstGeom prst="rect">
              <a:avLst/>
            </a:prstGeom>
            <a:solidFill>
              <a:schemeClr val="accent1"/>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03" name="Google Shape;603;p82"/>
            <p:cNvSpPr txBox="1"/>
            <p:nvPr/>
          </p:nvSpPr>
          <p:spPr>
            <a:xfrm>
              <a:off x="721905" y="1155359"/>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Manager 1</a:t>
              </a:r>
              <a:endParaRPr sz="1100">
                <a:solidFill>
                  <a:schemeClr val="lt1"/>
                </a:solidFill>
                <a:latin typeface="Lato"/>
                <a:ea typeface="Lato"/>
                <a:cs typeface="Lato"/>
                <a:sym typeface="Lato"/>
              </a:endParaRPr>
            </a:p>
          </p:txBody>
        </p:sp>
        <p:sp>
          <p:nvSpPr>
            <p:cNvPr id="604" name="Google Shape;604;p82"/>
            <p:cNvSpPr/>
            <p:nvPr/>
          </p:nvSpPr>
          <p:spPr>
            <a:xfrm>
              <a:off x="892"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05" name="Google Shape;605;p82"/>
            <p:cNvSpPr txBox="1"/>
            <p:nvPr/>
          </p:nvSpPr>
          <p:spPr>
            <a:xfrm>
              <a:off x="892"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06" name="Google Shape;606;p82"/>
            <p:cNvSpPr/>
            <p:nvPr/>
          </p:nvSpPr>
          <p:spPr>
            <a:xfrm>
              <a:off x="298831" y="2847655"/>
              <a:ext cx="1191757" cy="595878"/>
            </a:xfrm>
            <a:prstGeom prst="rect">
              <a:avLst/>
            </a:prstGeom>
            <a:solidFill>
              <a:schemeClr val="accent3"/>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07" name="Google Shape;607;p82"/>
            <p:cNvSpPr txBox="1"/>
            <p:nvPr/>
          </p:nvSpPr>
          <p:spPr>
            <a:xfrm>
              <a:off x="298831" y="2847655"/>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Staff</a:t>
              </a:r>
              <a:endParaRPr sz="1100">
                <a:solidFill>
                  <a:schemeClr val="lt1"/>
                </a:solidFill>
                <a:latin typeface="Lato"/>
                <a:ea typeface="Lato"/>
                <a:cs typeface="Lato"/>
                <a:sym typeface="Lato"/>
              </a:endParaRPr>
            </a:p>
          </p:txBody>
        </p:sp>
        <p:sp>
          <p:nvSpPr>
            <p:cNvPr id="608" name="Google Shape;608;p82"/>
            <p:cNvSpPr/>
            <p:nvPr/>
          </p:nvSpPr>
          <p:spPr>
            <a:xfrm>
              <a:off x="1442918"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09" name="Google Shape;609;p82"/>
            <p:cNvSpPr txBox="1"/>
            <p:nvPr/>
          </p:nvSpPr>
          <p:spPr>
            <a:xfrm>
              <a:off x="1442918"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10" name="Google Shape;610;p82"/>
            <p:cNvSpPr/>
            <p:nvPr/>
          </p:nvSpPr>
          <p:spPr>
            <a:xfrm>
              <a:off x="1740858" y="2847655"/>
              <a:ext cx="1191757" cy="595878"/>
            </a:xfrm>
            <a:prstGeom prst="rect">
              <a:avLst/>
            </a:prstGeom>
            <a:solidFill>
              <a:schemeClr val="accent3"/>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11" name="Google Shape;611;p82"/>
            <p:cNvSpPr txBox="1"/>
            <p:nvPr/>
          </p:nvSpPr>
          <p:spPr>
            <a:xfrm>
              <a:off x="1740858" y="2847655"/>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Staff</a:t>
              </a:r>
              <a:endParaRPr sz="1100">
                <a:solidFill>
                  <a:schemeClr val="lt1"/>
                </a:solidFill>
                <a:latin typeface="Lato"/>
                <a:ea typeface="Lato"/>
                <a:cs typeface="Lato"/>
                <a:sym typeface="Lato"/>
              </a:endParaRPr>
            </a:p>
          </p:txBody>
        </p:sp>
        <p:sp>
          <p:nvSpPr>
            <p:cNvPr id="612" name="Google Shape;612;p82"/>
            <p:cNvSpPr/>
            <p:nvPr/>
          </p:nvSpPr>
          <p:spPr>
            <a:xfrm>
              <a:off x="2587005" y="1155359"/>
              <a:ext cx="1191757" cy="595878"/>
            </a:xfrm>
            <a:prstGeom prst="rect">
              <a:avLst/>
            </a:prstGeom>
            <a:solidFill>
              <a:schemeClr val="accent1"/>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13" name="Google Shape;613;p82"/>
            <p:cNvSpPr txBox="1"/>
            <p:nvPr/>
          </p:nvSpPr>
          <p:spPr>
            <a:xfrm>
              <a:off x="2587005" y="1155359"/>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Manager 2</a:t>
              </a:r>
              <a:endParaRPr sz="1100">
                <a:solidFill>
                  <a:schemeClr val="lt1"/>
                </a:solidFill>
                <a:latin typeface="Lato"/>
                <a:ea typeface="Lato"/>
                <a:cs typeface="Lato"/>
                <a:sym typeface="Lato"/>
              </a:endParaRPr>
            </a:p>
          </p:txBody>
        </p:sp>
        <p:sp>
          <p:nvSpPr>
            <p:cNvPr id="614" name="Google Shape;614;p82"/>
            <p:cNvSpPr/>
            <p:nvPr/>
          </p:nvSpPr>
          <p:spPr>
            <a:xfrm>
              <a:off x="2884945"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15" name="Google Shape;615;p82"/>
            <p:cNvSpPr txBox="1"/>
            <p:nvPr/>
          </p:nvSpPr>
          <p:spPr>
            <a:xfrm>
              <a:off x="2884945"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16" name="Google Shape;616;p82"/>
            <p:cNvSpPr/>
            <p:nvPr/>
          </p:nvSpPr>
          <p:spPr>
            <a:xfrm>
              <a:off x="5768998" y="1155359"/>
              <a:ext cx="1191757" cy="595878"/>
            </a:xfrm>
            <a:prstGeom prst="rect">
              <a:avLst/>
            </a:prstGeom>
            <a:solidFill>
              <a:schemeClr val="accent1"/>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17" name="Google Shape;617;p82"/>
            <p:cNvSpPr txBox="1"/>
            <p:nvPr/>
          </p:nvSpPr>
          <p:spPr>
            <a:xfrm>
              <a:off x="5768998" y="1155359"/>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Manager 3</a:t>
              </a:r>
              <a:endParaRPr sz="1100">
                <a:solidFill>
                  <a:schemeClr val="lt1"/>
                </a:solidFill>
                <a:latin typeface="Lato"/>
                <a:ea typeface="Lato"/>
                <a:cs typeface="Lato"/>
                <a:sym typeface="Lato"/>
              </a:endParaRPr>
            </a:p>
          </p:txBody>
        </p:sp>
        <p:sp>
          <p:nvSpPr>
            <p:cNvPr id="618" name="Google Shape;618;p82"/>
            <p:cNvSpPr/>
            <p:nvPr/>
          </p:nvSpPr>
          <p:spPr>
            <a:xfrm>
              <a:off x="4326971"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19" name="Google Shape;619;p82"/>
            <p:cNvSpPr txBox="1"/>
            <p:nvPr/>
          </p:nvSpPr>
          <p:spPr>
            <a:xfrm>
              <a:off x="4326971"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20" name="Google Shape;620;p82"/>
            <p:cNvSpPr/>
            <p:nvPr/>
          </p:nvSpPr>
          <p:spPr>
            <a:xfrm>
              <a:off x="4326971" y="2847655"/>
              <a:ext cx="1191757" cy="595878"/>
            </a:xfrm>
            <a:prstGeom prst="rect">
              <a:avLst/>
            </a:prstGeom>
            <a:solidFill>
              <a:schemeClr val="accent3"/>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21" name="Google Shape;621;p82"/>
            <p:cNvSpPr txBox="1"/>
            <p:nvPr/>
          </p:nvSpPr>
          <p:spPr>
            <a:xfrm>
              <a:off x="4326971" y="2847655"/>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Secretary</a:t>
              </a:r>
              <a:endParaRPr sz="1100">
                <a:solidFill>
                  <a:schemeClr val="lt1"/>
                </a:solidFill>
                <a:latin typeface="Lato"/>
                <a:ea typeface="Lato"/>
                <a:cs typeface="Lato"/>
                <a:sym typeface="Lato"/>
              </a:endParaRPr>
            </a:p>
          </p:txBody>
        </p:sp>
        <p:sp>
          <p:nvSpPr>
            <p:cNvPr id="622" name="Google Shape;622;p82"/>
            <p:cNvSpPr/>
            <p:nvPr/>
          </p:nvSpPr>
          <p:spPr>
            <a:xfrm>
              <a:off x="4624911" y="3693803"/>
              <a:ext cx="1191757" cy="595878"/>
            </a:xfrm>
            <a:prstGeom prst="rect">
              <a:avLst/>
            </a:prstGeom>
            <a:solidFill>
              <a:schemeClr val="accent4"/>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23" name="Google Shape;623;p82"/>
            <p:cNvSpPr txBox="1"/>
            <p:nvPr/>
          </p:nvSpPr>
          <p:spPr>
            <a:xfrm>
              <a:off x="4624911" y="3693803"/>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Staff</a:t>
              </a:r>
              <a:endParaRPr sz="1100">
                <a:solidFill>
                  <a:schemeClr val="lt1"/>
                </a:solidFill>
                <a:latin typeface="Lato"/>
                <a:ea typeface="Lato"/>
                <a:cs typeface="Lato"/>
                <a:sym typeface="Lato"/>
              </a:endParaRPr>
            </a:p>
          </p:txBody>
        </p:sp>
        <p:sp>
          <p:nvSpPr>
            <p:cNvPr id="624" name="Google Shape;624;p82"/>
            <p:cNvSpPr/>
            <p:nvPr/>
          </p:nvSpPr>
          <p:spPr>
            <a:xfrm>
              <a:off x="5768998"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25" name="Google Shape;625;p82"/>
            <p:cNvSpPr txBox="1"/>
            <p:nvPr/>
          </p:nvSpPr>
          <p:spPr>
            <a:xfrm>
              <a:off x="5768998"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26" name="Google Shape;626;p82"/>
            <p:cNvSpPr/>
            <p:nvPr/>
          </p:nvSpPr>
          <p:spPr>
            <a:xfrm>
              <a:off x="7211024"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27" name="Google Shape;627;p82"/>
            <p:cNvSpPr txBox="1"/>
            <p:nvPr/>
          </p:nvSpPr>
          <p:spPr>
            <a:xfrm>
              <a:off x="7211024"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28" name="Google Shape;628;p82"/>
            <p:cNvSpPr/>
            <p:nvPr/>
          </p:nvSpPr>
          <p:spPr>
            <a:xfrm>
              <a:off x="7508964" y="2847655"/>
              <a:ext cx="1191757" cy="595878"/>
            </a:xfrm>
            <a:prstGeom prst="rect">
              <a:avLst/>
            </a:prstGeom>
            <a:solidFill>
              <a:schemeClr val="accent3"/>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29" name="Google Shape;629;p82"/>
            <p:cNvSpPr txBox="1"/>
            <p:nvPr/>
          </p:nvSpPr>
          <p:spPr>
            <a:xfrm>
              <a:off x="7508964" y="2847655"/>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Secretary</a:t>
              </a:r>
              <a:endParaRPr sz="1100">
                <a:solidFill>
                  <a:schemeClr val="lt1"/>
                </a:solidFill>
                <a:latin typeface="Lato"/>
                <a:ea typeface="Lato"/>
                <a:cs typeface="Lato"/>
                <a:sym typeface="Lato"/>
              </a:endParaRPr>
            </a:p>
          </p:txBody>
        </p:sp>
        <p:sp>
          <p:nvSpPr>
            <p:cNvPr id="630" name="Google Shape;630;p82"/>
            <p:cNvSpPr/>
            <p:nvPr/>
          </p:nvSpPr>
          <p:spPr>
            <a:xfrm>
              <a:off x="8950990" y="1155359"/>
              <a:ext cx="1191757" cy="595878"/>
            </a:xfrm>
            <a:prstGeom prst="rect">
              <a:avLst/>
            </a:prstGeom>
            <a:solidFill>
              <a:schemeClr val="accent1"/>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31" name="Google Shape;631;p82"/>
            <p:cNvSpPr txBox="1"/>
            <p:nvPr/>
          </p:nvSpPr>
          <p:spPr>
            <a:xfrm>
              <a:off x="8950990" y="1155359"/>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 Manager 4</a:t>
              </a:r>
              <a:endParaRPr sz="1100">
                <a:solidFill>
                  <a:schemeClr val="lt1"/>
                </a:solidFill>
                <a:latin typeface="Lato"/>
                <a:ea typeface="Lato"/>
                <a:cs typeface="Lato"/>
                <a:sym typeface="Lato"/>
              </a:endParaRPr>
            </a:p>
          </p:txBody>
        </p:sp>
        <p:sp>
          <p:nvSpPr>
            <p:cNvPr id="632" name="Google Shape;632;p82"/>
            <p:cNvSpPr/>
            <p:nvPr/>
          </p:nvSpPr>
          <p:spPr>
            <a:xfrm>
              <a:off x="8950990" y="2001507"/>
              <a:ext cx="1191757" cy="595878"/>
            </a:xfrm>
            <a:prstGeom prst="rect">
              <a:avLst/>
            </a:prstGeom>
            <a:solidFill>
              <a:schemeClr val="accent2"/>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33" name="Google Shape;633;p82"/>
            <p:cNvSpPr txBox="1"/>
            <p:nvPr/>
          </p:nvSpPr>
          <p:spPr>
            <a:xfrm>
              <a:off x="8950990" y="2001507"/>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Supervisor</a:t>
              </a:r>
              <a:endParaRPr sz="1100">
                <a:solidFill>
                  <a:schemeClr val="lt1"/>
                </a:solidFill>
                <a:latin typeface="Lato"/>
                <a:ea typeface="Lato"/>
                <a:cs typeface="Lato"/>
                <a:sym typeface="Lato"/>
              </a:endParaRPr>
            </a:p>
          </p:txBody>
        </p:sp>
        <p:sp>
          <p:nvSpPr>
            <p:cNvPr id="634" name="Google Shape;634;p82"/>
            <p:cNvSpPr/>
            <p:nvPr/>
          </p:nvSpPr>
          <p:spPr>
            <a:xfrm>
              <a:off x="8950990" y="2847655"/>
              <a:ext cx="1191757" cy="595878"/>
            </a:xfrm>
            <a:prstGeom prst="rect">
              <a:avLst/>
            </a:prstGeom>
            <a:solidFill>
              <a:schemeClr val="accent3"/>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35" name="Google Shape;635;p82"/>
            <p:cNvSpPr txBox="1"/>
            <p:nvPr/>
          </p:nvSpPr>
          <p:spPr>
            <a:xfrm>
              <a:off x="8950990" y="2847655"/>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Secretary</a:t>
              </a:r>
              <a:endParaRPr sz="1100">
                <a:solidFill>
                  <a:schemeClr val="lt1"/>
                </a:solidFill>
                <a:latin typeface="Lato"/>
                <a:ea typeface="Lato"/>
                <a:cs typeface="Lato"/>
                <a:sym typeface="Lato"/>
              </a:endParaRPr>
            </a:p>
          </p:txBody>
        </p:sp>
        <p:sp>
          <p:nvSpPr>
            <p:cNvPr id="636" name="Google Shape;636;p82"/>
            <p:cNvSpPr/>
            <p:nvPr/>
          </p:nvSpPr>
          <p:spPr>
            <a:xfrm>
              <a:off x="9248930" y="3693803"/>
              <a:ext cx="1191757" cy="595878"/>
            </a:xfrm>
            <a:prstGeom prst="rect">
              <a:avLst/>
            </a:prstGeom>
            <a:solidFill>
              <a:schemeClr val="accent4"/>
            </a:solidFill>
            <a:ln cap="flat" cmpd="sng" w="19050">
              <a:solidFill>
                <a:schemeClr val="lt1"/>
              </a:solidFill>
              <a:prstDash val="solid"/>
              <a:miter lim="800000"/>
              <a:headEnd len="sm" w="sm" type="none"/>
              <a:tailEnd len="sm" w="sm" type="none"/>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637" name="Google Shape;637;p82"/>
            <p:cNvSpPr txBox="1"/>
            <p:nvPr/>
          </p:nvSpPr>
          <p:spPr>
            <a:xfrm>
              <a:off x="9248930" y="3693803"/>
              <a:ext cx="1191757" cy="595878"/>
            </a:xfrm>
            <a:prstGeom prst="rect">
              <a:avLst/>
            </a:prstGeom>
            <a:noFill/>
            <a:ln>
              <a:noFill/>
            </a:ln>
          </p:spPr>
          <p:txBody>
            <a:bodyPr anchorCtr="0" anchor="ctr" bIns="6975" lIns="6975" spcFirstLastPara="1" rIns="6975" wrap="square" tIns="6975">
              <a:noAutofit/>
            </a:bodyPr>
            <a:lstStyle/>
            <a:p>
              <a:pPr indent="0" lvl="0" marL="0" marR="0" rtl="0" algn="ctr">
                <a:lnSpc>
                  <a:spcPct val="90000"/>
                </a:lnSpc>
                <a:spcBef>
                  <a:spcPts val="0"/>
                </a:spcBef>
                <a:spcAft>
                  <a:spcPts val="0"/>
                </a:spcAft>
                <a:buNone/>
              </a:pPr>
              <a:r>
                <a:rPr lang="en-US" sz="1100">
                  <a:solidFill>
                    <a:schemeClr val="lt1"/>
                  </a:solidFill>
                  <a:latin typeface="Lato"/>
                  <a:ea typeface="Lato"/>
                  <a:cs typeface="Lato"/>
                  <a:sym typeface="Lato"/>
                </a:rPr>
                <a:t>Staff</a:t>
              </a:r>
              <a:endParaRPr sz="1100">
                <a:solidFill>
                  <a:schemeClr val="lt1"/>
                </a:solidFill>
                <a:latin typeface="Lato"/>
                <a:ea typeface="Lato"/>
                <a:cs typeface="Lato"/>
                <a:sym typeface="Lato"/>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858" name="Shape 2858"/>
        <p:cNvGrpSpPr/>
        <p:nvPr/>
      </p:nvGrpSpPr>
      <p:grpSpPr>
        <a:xfrm>
          <a:off x="0" y="0"/>
          <a:ext cx="0" cy="0"/>
          <a:chOff x="0" y="0"/>
          <a:chExt cx="0" cy="0"/>
        </a:xfrm>
      </p:grpSpPr>
      <p:sp>
        <p:nvSpPr>
          <p:cNvPr id="2859" name="Google Shape;2859;p11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860" name="Google Shape;2860;p11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861" name="Google Shape;2861;p11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2862" name="Google Shape;2862;p118"/>
          <p:cNvSpPr/>
          <p:nvPr/>
        </p:nvSpPr>
        <p:spPr>
          <a:xfrm>
            <a:off x="1438485" y="3395781"/>
            <a:ext cx="1533525" cy="1739900"/>
          </a:xfrm>
          <a:custGeom>
            <a:rect b="b" l="l" r="r" t="t"/>
            <a:pathLst>
              <a:path extrusionOk="0" h="20681" w="20943">
                <a:moveTo>
                  <a:pt x="20877" y="2814"/>
                </a:moveTo>
                <a:lnTo>
                  <a:pt x="20438" y="2113"/>
                </a:lnTo>
                <a:cubicBezTo>
                  <a:pt x="20438" y="966"/>
                  <a:pt x="20218" y="1029"/>
                  <a:pt x="18680" y="329"/>
                </a:cubicBezTo>
                <a:cubicBezTo>
                  <a:pt x="17143" y="-372"/>
                  <a:pt x="16191" y="265"/>
                  <a:pt x="16191" y="265"/>
                </a:cubicBezTo>
                <a:cubicBezTo>
                  <a:pt x="16191" y="265"/>
                  <a:pt x="15605" y="966"/>
                  <a:pt x="14946" y="902"/>
                </a:cubicBezTo>
                <a:cubicBezTo>
                  <a:pt x="14287" y="838"/>
                  <a:pt x="14434" y="838"/>
                  <a:pt x="13263" y="1030"/>
                </a:cubicBezTo>
                <a:cubicBezTo>
                  <a:pt x="12091" y="1221"/>
                  <a:pt x="9528" y="2814"/>
                  <a:pt x="8284" y="3706"/>
                </a:cubicBezTo>
                <a:cubicBezTo>
                  <a:pt x="7039" y="4598"/>
                  <a:pt x="4110" y="7529"/>
                  <a:pt x="3232" y="8803"/>
                </a:cubicBezTo>
                <a:cubicBezTo>
                  <a:pt x="2353" y="10077"/>
                  <a:pt x="1694" y="11097"/>
                  <a:pt x="3012" y="11861"/>
                </a:cubicBezTo>
                <a:cubicBezTo>
                  <a:pt x="4329" y="12626"/>
                  <a:pt x="4915" y="14155"/>
                  <a:pt x="4915" y="14155"/>
                </a:cubicBezTo>
                <a:cubicBezTo>
                  <a:pt x="4037" y="14092"/>
                  <a:pt x="2426" y="15685"/>
                  <a:pt x="2060" y="16131"/>
                </a:cubicBezTo>
                <a:cubicBezTo>
                  <a:pt x="1694" y="16577"/>
                  <a:pt x="1255" y="16513"/>
                  <a:pt x="522" y="16959"/>
                </a:cubicBezTo>
                <a:cubicBezTo>
                  <a:pt x="-210" y="17405"/>
                  <a:pt x="-64" y="18170"/>
                  <a:pt x="302" y="18424"/>
                </a:cubicBezTo>
                <a:cubicBezTo>
                  <a:pt x="669" y="18680"/>
                  <a:pt x="1254" y="19635"/>
                  <a:pt x="1254" y="19635"/>
                </a:cubicBezTo>
                <a:cubicBezTo>
                  <a:pt x="1840" y="21228"/>
                  <a:pt x="3671" y="20527"/>
                  <a:pt x="3671" y="20527"/>
                </a:cubicBezTo>
                <a:cubicBezTo>
                  <a:pt x="4695" y="20527"/>
                  <a:pt x="4622" y="19699"/>
                  <a:pt x="3890" y="19571"/>
                </a:cubicBezTo>
                <a:cubicBezTo>
                  <a:pt x="3158" y="19444"/>
                  <a:pt x="2499" y="18680"/>
                  <a:pt x="2133" y="18424"/>
                </a:cubicBezTo>
                <a:cubicBezTo>
                  <a:pt x="1767" y="18170"/>
                  <a:pt x="1913" y="17851"/>
                  <a:pt x="1913" y="17851"/>
                </a:cubicBezTo>
                <a:cubicBezTo>
                  <a:pt x="2426" y="17660"/>
                  <a:pt x="5062" y="16449"/>
                  <a:pt x="7039" y="15175"/>
                </a:cubicBezTo>
                <a:cubicBezTo>
                  <a:pt x="9016" y="13901"/>
                  <a:pt x="8284" y="11925"/>
                  <a:pt x="8284" y="11925"/>
                </a:cubicBezTo>
                <a:cubicBezTo>
                  <a:pt x="8357" y="12180"/>
                  <a:pt x="9382" y="12562"/>
                  <a:pt x="9382" y="12562"/>
                </a:cubicBezTo>
                <a:cubicBezTo>
                  <a:pt x="8796" y="13136"/>
                  <a:pt x="9821" y="17086"/>
                  <a:pt x="9821" y="17086"/>
                </a:cubicBezTo>
                <a:cubicBezTo>
                  <a:pt x="9968" y="18615"/>
                  <a:pt x="9821" y="18170"/>
                  <a:pt x="9601" y="18871"/>
                </a:cubicBezTo>
                <a:cubicBezTo>
                  <a:pt x="9382" y="19572"/>
                  <a:pt x="10334" y="19826"/>
                  <a:pt x="10773" y="19890"/>
                </a:cubicBezTo>
                <a:cubicBezTo>
                  <a:pt x="11213" y="19954"/>
                  <a:pt x="12164" y="19954"/>
                  <a:pt x="12164" y="19954"/>
                </a:cubicBezTo>
                <a:cubicBezTo>
                  <a:pt x="12603" y="20208"/>
                  <a:pt x="14214" y="20018"/>
                  <a:pt x="14214" y="20018"/>
                </a:cubicBezTo>
                <a:cubicBezTo>
                  <a:pt x="15459" y="19126"/>
                  <a:pt x="13116" y="18934"/>
                  <a:pt x="13116" y="18934"/>
                </a:cubicBezTo>
                <a:cubicBezTo>
                  <a:pt x="12311" y="18998"/>
                  <a:pt x="12164" y="18297"/>
                  <a:pt x="12164" y="18297"/>
                </a:cubicBezTo>
                <a:cubicBezTo>
                  <a:pt x="12603" y="17787"/>
                  <a:pt x="13336" y="11415"/>
                  <a:pt x="13336" y="11415"/>
                </a:cubicBezTo>
                <a:cubicBezTo>
                  <a:pt x="14141" y="12053"/>
                  <a:pt x="15898" y="16067"/>
                  <a:pt x="16118" y="16704"/>
                </a:cubicBezTo>
                <a:cubicBezTo>
                  <a:pt x="16338" y="17342"/>
                  <a:pt x="15825" y="18807"/>
                  <a:pt x="15825" y="18807"/>
                </a:cubicBezTo>
                <a:cubicBezTo>
                  <a:pt x="15386" y="19890"/>
                  <a:pt x="16777" y="19571"/>
                  <a:pt x="16777" y="19571"/>
                </a:cubicBezTo>
                <a:cubicBezTo>
                  <a:pt x="17656" y="19571"/>
                  <a:pt x="17583" y="17468"/>
                  <a:pt x="17436" y="16576"/>
                </a:cubicBezTo>
                <a:cubicBezTo>
                  <a:pt x="17289" y="15684"/>
                  <a:pt x="16411" y="12817"/>
                  <a:pt x="16045" y="11670"/>
                </a:cubicBezTo>
                <a:cubicBezTo>
                  <a:pt x="15679" y="10523"/>
                  <a:pt x="15679" y="5936"/>
                  <a:pt x="15679" y="5936"/>
                </a:cubicBezTo>
                <a:cubicBezTo>
                  <a:pt x="16338" y="5490"/>
                  <a:pt x="17290" y="4024"/>
                  <a:pt x="17290" y="4024"/>
                </a:cubicBezTo>
                <a:cubicBezTo>
                  <a:pt x="17363" y="3706"/>
                  <a:pt x="17875" y="3833"/>
                  <a:pt x="17875" y="3833"/>
                </a:cubicBezTo>
                <a:cubicBezTo>
                  <a:pt x="18168" y="4215"/>
                  <a:pt x="19559" y="4343"/>
                  <a:pt x="19559" y="4343"/>
                </a:cubicBezTo>
                <a:cubicBezTo>
                  <a:pt x="21390" y="4534"/>
                  <a:pt x="20877" y="2814"/>
                  <a:pt x="20877" y="2814"/>
                </a:cubicBezTo>
                <a:close/>
                <a:moveTo>
                  <a:pt x="11139" y="11097"/>
                </a:moveTo>
                <a:cubicBezTo>
                  <a:pt x="11139" y="11097"/>
                  <a:pt x="10407" y="9759"/>
                  <a:pt x="9821" y="9822"/>
                </a:cubicBezTo>
                <a:cubicBezTo>
                  <a:pt x="9821" y="9822"/>
                  <a:pt x="10773" y="9377"/>
                  <a:pt x="11139" y="9058"/>
                </a:cubicBezTo>
                <a:cubicBezTo>
                  <a:pt x="11139" y="9058"/>
                  <a:pt x="10992" y="10459"/>
                  <a:pt x="11139" y="11097"/>
                </a:cubicBezTo>
                <a:close/>
                <a:moveTo>
                  <a:pt x="11139" y="11097"/>
                </a:moveTo>
              </a:path>
            </a:pathLst>
          </a:custGeom>
          <a:solidFill>
            <a:schemeClr val="accent1"/>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863" name="Google Shape;2863;p118"/>
          <p:cNvSpPr/>
          <p:nvPr/>
        </p:nvSpPr>
        <p:spPr>
          <a:xfrm>
            <a:off x="4027683" y="2373431"/>
            <a:ext cx="1398588" cy="2762250"/>
          </a:xfrm>
          <a:custGeom>
            <a:rect b="b" l="l" r="r" t="t"/>
            <a:pathLst>
              <a:path extrusionOk="0" h="21191" w="20780">
                <a:moveTo>
                  <a:pt x="11554" y="83"/>
                </a:moveTo>
                <a:cubicBezTo>
                  <a:pt x="11554" y="83"/>
                  <a:pt x="10199" y="577"/>
                  <a:pt x="9482" y="1235"/>
                </a:cubicBezTo>
                <a:cubicBezTo>
                  <a:pt x="8764" y="1894"/>
                  <a:pt x="8844" y="2099"/>
                  <a:pt x="8366" y="2387"/>
                </a:cubicBezTo>
                <a:cubicBezTo>
                  <a:pt x="7888" y="2675"/>
                  <a:pt x="6931" y="3169"/>
                  <a:pt x="6373" y="4280"/>
                </a:cubicBezTo>
                <a:cubicBezTo>
                  <a:pt x="6373" y="4280"/>
                  <a:pt x="5895" y="7119"/>
                  <a:pt x="5656" y="7448"/>
                </a:cubicBezTo>
                <a:cubicBezTo>
                  <a:pt x="5417" y="7777"/>
                  <a:pt x="5178" y="7900"/>
                  <a:pt x="5656" y="8394"/>
                </a:cubicBezTo>
                <a:cubicBezTo>
                  <a:pt x="6134" y="8888"/>
                  <a:pt x="5815" y="8888"/>
                  <a:pt x="5258" y="9176"/>
                </a:cubicBezTo>
                <a:cubicBezTo>
                  <a:pt x="4700" y="9464"/>
                  <a:pt x="4142" y="10081"/>
                  <a:pt x="5815" y="11480"/>
                </a:cubicBezTo>
                <a:cubicBezTo>
                  <a:pt x="5815" y="11480"/>
                  <a:pt x="5258" y="14319"/>
                  <a:pt x="5656" y="14812"/>
                </a:cubicBezTo>
                <a:cubicBezTo>
                  <a:pt x="5656" y="14812"/>
                  <a:pt x="3424" y="15553"/>
                  <a:pt x="2786" y="16088"/>
                </a:cubicBezTo>
                <a:cubicBezTo>
                  <a:pt x="2149" y="16623"/>
                  <a:pt x="1990" y="17404"/>
                  <a:pt x="1591" y="18104"/>
                </a:cubicBezTo>
                <a:cubicBezTo>
                  <a:pt x="1192" y="18803"/>
                  <a:pt x="1432" y="18227"/>
                  <a:pt x="1432" y="18227"/>
                </a:cubicBezTo>
                <a:cubicBezTo>
                  <a:pt x="1432" y="18227"/>
                  <a:pt x="1192" y="18762"/>
                  <a:pt x="634" y="18927"/>
                </a:cubicBezTo>
                <a:cubicBezTo>
                  <a:pt x="77" y="19091"/>
                  <a:pt x="-561" y="19708"/>
                  <a:pt x="874" y="19914"/>
                </a:cubicBezTo>
                <a:cubicBezTo>
                  <a:pt x="874" y="19914"/>
                  <a:pt x="2229" y="20079"/>
                  <a:pt x="2866" y="20531"/>
                </a:cubicBezTo>
                <a:cubicBezTo>
                  <a:pt x="3504" y="20984"/>
                  <a:pt x="4540" y="21313"/>
                  <a:pt x="5337" y="21149"/>
                </a:cubicBezTo>
                <a:cubicBezTo>
                  <a:pt x="6134" y="20984"/>
                  <a:pt x="7011" y="20490"/>
                  <a:pt x="6055" y="20449"/>
                </a:cubicBezTo>
                <a:cubicBezTo>
                  <a:pt x="6055" y="20449"/>
                  <a:pt x="4700" y="20243"/>
                  <a:pt x="4221" y="19873"/>
                </a:cubicBezTo>
                <a:cubicBezTo>
                  <a:pt x="3743" y="19503"/>
                  <a:pt x="2308" y="18927"/>
                  <a:pt x="3185" y="18556"/>
                </a:cubicBezTo>
                <a:cubicBezTo>
                  <a:pt x="4062" y="18186"/>
                  <a:pt x="5975" y="16952"/>
                  <a:pt x="7170" y="16335"/>
                </a:cubicBezTo>
                <a:cubicBezTo>
                  <a:pt x="8366" y="15718"/>
                  <a:pt x="8844" y="15430"/>
                  <a:pt x="8844" y="14730"/>
                </a:cubicBezTo>
                <a:cubicBezTo>
                  <a:pt x="8844" y="14730"/>
                  <a:pt x="9163" y="13702"/>
                  <a:pt x="10040" y="13907"/>
                </a:cubicBezTo>
                <a:cubicBezTo>
                  <a:pt x="10040" y="13907"/>
                  <a:pt x="11394" y="14813"/>
                  <a:pt x="11873" y="15059"/>
                </a:cubicBezTo>
                <a:cubicBezTo>
                  <a:pt x="11873" y="15059"/>
                  <a:pt x="11793" y="17240"/>
                  <a:pt x="12271" y="17857"/>
                </a:cubicBezTo>
                <a:cubicBezTo>
                  <a:pt x="12750" y="18474"/>
                  <a:pt x="13865" y="19133"/>
                  <a:pt x="14105" y="19750"/>
                </a:cubicBezTo>
                <a:cubicBezTo>
                  <a:pt x="14344" y="20367"/>
                  <a:pt x="13547" y="20943"/>
                  <a:pt x="15300" y="20902"/>
                </a:cubicBezTo>
                <a:cubicBezTo>
                  <a:pt x="17054" y="20861"/>
                  <a:pt x="16814" y="20778"/>
                  <a:pt x="18010" y="20819"/>
                </a:cubicBezTo>
                <a:cubicBezTo>
                  <a:pt x="19206" y="20861"/>
                  <a:pt x="19843" y="20943"/>
                  <a:pt x="20242" y="20861"/>
                </a:cubicBezTo>
                <a:cubicBezTo>
                  <a:pt x="20641" y="20778"/>
                  <a:pt x="21039" y="20367"/>
                  <a:pt x="20561" y="20284"/>
                </a:cubicBezTo>
                <a:cubicBezTo>
                  <a:pt x="20082" y="20202"/>
                  <a:pt x="19524" y="20037"/>
                  <a:pt x="19046" y="20037"/>
                </a:cubicBezTo>
                <a:cubicBezTo>
                  <a:pt x="18568" y="20037"/>
                  <a:pt x="17691" y="19914"/>
                  <a:pt x="17293" y="19832"/>
                </a:cubicBezTo>
                <a:cubicBezTo>
                  <a:pt x="16894" y="19750"/>
                  <a:pt x="16256" y="19708"/>
                  <a:pt x="16097" y="19503"/>
                </a:cubicBezTo>
                <a:cubicBezTo>
                  <a:pt x="15938" y="19297"/>
                  <a:pt x="15141" y="16252"/>
                  <a:pt x="14902" y="15759"/>
                </a:cubicBezTo>
                <a:cubicBezTo>
                  <a:pt x="14663" y="15265"/>
                  <a:pt x="14902" y="15635"/>
                  <a:pt x="14902" y="15635"/>
                </a:cubicBezTo>
                <a:cubicBezTo>
                  <a:pt x="14902" y="15635"/>
                  <a:pt x="15141" y="15265"/>
                  <a:pt x="14503" y="14730"/>
                </a:cubicBezTo>
                <a:cubicBezTo>
                  <a:pt x="13866" y="14195"/>
                  <a:pt x="13547" y="13002"/>
                  <a:pt x="11475" y="11521"/>
                </a:cubicBezTo>
                <a:cubicBezTo>
                  <a:pt x="11475" y="11521"/>
                  <a:pt x="10837" y="11068"/>
                  <a:pt x="11554" y="10328"/>
                </a:cubicBezTo>
                <a:cubicBezTo>
                  <a:pt x="12271" y="9587"/>
                  <a:pt x="12829" y="8970"/>
                  <a:pt x="12909" y="8518"/>
                </a:cubicBezTo>
                <a:cubicBezTo>
                  <a:pt x="12989" y="8065"/>
                  <a:pt x="13149" y="8476"/>
                  <a:pt x="13149" y="8476"/>
                </a:cubicBezTo>
                <a:cubicBezTo>
                  <a:pt x="13149" y="8476"/>
                  <a:pt x="15938" y="9793"/>
                  <a:pt x="16177" y="10657"/>
                </a:cubicBezTo>
                <a:cubicBezTo>
                  <a:pt x="16177" y="10657"/>
                  <a:pt x="16656" y="11027"/>
                  <a:pt x="16496" y="11315"/>
                </a:cubicBezTo>
                <a:cubicBezTo>
                  <a:pt x="16336" y="11603"/>
                  <a:pt x="15540" y="12056"/>
                  <a:pt x="15540" y="11809"/>
                </a:cubicBezTo>
                <a:cubicBezTo>
                  <a:pt x="15540" y="11809"/>
                  <a:pt x="15141" y="12755"/>
                  <a:pt x="16655" y="12673"/>
                </a:cubicBezTo>
                <a:cubicBezTo>
                  <a:pt x="18170" y="12591"/>
                  <a:pt x="18887" y="11809"/>
                  <a:pt x="18329" y="10986"/>
                </a:cubicBezTo>
                <a:cubicBezTo>
                  <a:pt x="17771" y="10163"/>
                  <a:pt x="14264" y="7366"/>
                  <a:pt x="14025" y="6872"/>
                </a:cubicBezTo>
                <a:cubicBezTo>
                  <a:pt x="13786" y="6378"/>
                  <a:pt x="13547" y="6173"/>
                  <a:pt x="13946" y="5843"/>
                </a:cubicBezTo>
                <a:cubicBezTo>
                  <a:pt x="14344" y="5514"/>
                  <a:pt x="14424" y="4568"/>
                  <a:pt x="13866" y="4074"/>
                </a:cubicBezTo>
                <a:cubicBezTo>
                  <a:pt x="13308" y="3580"/>
                  <a:pt x="12670" y="3004"/>
                  <a:pt x="13388" y="2840"/>
                </a:cubicBezTo>
                <a:cubicBezTo>
                  <a:pt x="13388" y="2840"/>
                  <a:pt x="16895" y="3292"/>
                  <a:pt x="15779" y="1853"/>
                </a:cubicBezTo>
                <a:cubicBezTo>
                  <a:pt x="15779" y="1853"/>
                  <a:pt x="16576" y="1153"/>
                  <a:pt x="15221" y="700"/>
                </a:cubicBezTo>
                <a:cubicBezTo>
                  <a:pt x="15220" y="700"/>
                  <a:pt x="13706" y="-287"/>
                  <a:pt x="11554" y="83"/>
                </a:cubicBezTo>
                <a:close/>
                <a:moveTo>
                  <a:pt x="11554" y="83"/>
                </a:moveTo>
              </a:path>
            </a:pathLst>
          </a:custGeom>
          <a:solidFill>
            <a:schemeClr val="accent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864" name="Google Shape;2864;p118"/>
          <p:cNvSpPr/>
          <p:nvPr/>
        </p:nvSpPr>
        <p:spPr>
          <a:xfrm>
            <a:off x="8943788" y="1924168"/>
            <a:ext cx="2065338" cy="3211513"/>
          </a:xfrm>
          <a:custGeom>
            <a:rect b="b" l="l" r="r" t="t"/>
            <a:pathLst>
              <a:path extrusionOk="0" h="21239" w="21600">
                <a:moveTo>
                  <a:pt x="20141" y="19523"/>
                </a:moveTo>
                <a:cubicBezTo>
                  <a:pt x="19244" y="19630"/>
                  <a:pt x="17953" y="19240"/>
                  <a:pt x="17953" y="19240"/>
                </a:cubicBezTo>
                <a:lnTo>
                  <a:pt x="18346" y="18991"/>
                </a:lnTo>
                <a:cubicBezTo>
                  <a:pt x="18346" y="18991"/>
                  <a:pt x="17561" y="17927"/>
                  <a:pt x="16663" y="17111"/>
                </a:cubicBezTo>
                <a:cubicBezTo>
                  <a:pt x="15765" y="16296"/>
                  <a:pt x="16214" y="15125"/>
                  <a:pt x="15877" y="14664"/>
                </a:cubicBezTo>
                <a:cubicBezTo>
                  <a:pt x="15541" y="14203"/>
                  <a:pt x="11894" y="10940"/>
                  <a:pt x="11894" y="10940"/>
                </a:cubicBezTo>
                <a:cubicBezTo>
                  <a:pt x="12736" y="9876"/>
                  <a:pt x="13128" y="6649"/>
                  <a:pt x="13128" y="6649"/>
                </a:cubicBezTo>
                <a:cubicBezTo>
                  <a:pt x="13184" y="6897"/>
                  <a:pt x="14026" y="7039"/>
                  <a:pt x="14026" y="7039"/>
                </a:cubicBezTo>
                <a:cubicBezTo>
                  <a:pt x="15373" y="6897"/>
                  <a:pt x="15485" y="5584"/>
                  <a:pt x="15485" y="5584"/>
                </a:cubicBezTo>
                <a:cubicBezTo>
                  <a:pt x="15429" y="4520"/>
                  <a:pt x="13746" y="3208"/>
                  <a:pt x="13746" y="3208"/>
                </a:cubicBezTo>
                <a:lnTo>
                  <a:pt x="14082" y="2782"/>
                </a:lnTo>
                <a:cubicBezTo>
                  <a:pt x="14194" y="2570"/>
                  <a:pt x="13746" y="2215"/>
                  <a:pt x="13746" y="2215"/>
                </a:cubicBezTo>
                <a:cubicBezTo>
                  <a:pt x="14755" y="2250"/>
                  <a:pt x="13858" y="1505"/>
                  <a:pt x="13858" y="1505"/>
                </a:cubicBezTo>
                <a:cubicBezTo>
                  <a:pt x="13970" y="1364"/>
                  <a:pt x="13577" y="654"/>
                  <a:pt x="13577" y="654"/>
                </a:cubicBezTo>
                <a:cubicBezTo>
                  <a:pt x="13241" y="122"/>
                  <a:pt x="12343" y="-268"/>
                  <a:pt x="10492" y="229"/>
                </a:cubicBezTo>
                <a:cubicBezTo>
                  <a:pt x="8640" y="725"/>
                  <a:pt x="9875" y="2428"/>
                  <a:pt x="9987" y="2641"/>
                </a:cubicBezTo>
                <a:cubicBezTo>
                  <a:pt x="10099" y="2853"/>
                  <a:pt x="9706" y="3102"/>
                  <a:pt x="8640" y="3314"/>
                </a:cubicBezTo>
                <a:cubicBezTo>
                  <a:pt x="7574" y="3527"/>
                  <a:pt x="7181" y="4307"/>
                  <a:pt x="7069" y="5159"/>
                </a:cubicBezTo>
                <a:cubicBezTo>
                  <a:pt x="6957" y="6010"/>
                  <a:pt x="7013" y="6400"/>
                  <a:pt x="6564" y="7074"/>
                </a:cubicBezTo>
                <a:cubicBezTo>
                  <a:pt x="6115" y="7748"/>
                  <a:pt x="6901" y="8386"/>
                  <a:pt x="6845" y="10337"/>
                </a:cubicBezTo>
                <a:cubicBezTo>
                  <a:pt x="6789" y="12287"/>
                  <a:pt x="5667" y="12110"/>
                  <a:pt x="5667" y="12110"/>
                </a:cubicBezTo>
                <a:cubicBezTo>
                  <a:pt x="5067" y="12039"/>
                  <a:pt x="4568" y="12205"/>
                  <a:pt x="4303" y="12324"/>
                </a:cubicBezTo>
                <a:lnTo>
                  <a:pt x="2637" y="11578"/>
                </a:lnTo>
                <a:lnTo>
                  <a:pt x="0" y="14061"/>
                </a:lnTo>
                <a:lnTo>
                  <a:pt x="4825" y="16154"/>
                </a:lnTo>
                <a:cubicBezTo>
                  <a:pt x="4488" y="16650"/>
                  <a:pt x="3254" y="18459"/>
                  <a:pt x="2861" y="18849"/>
                </a:cubicBezTo>
                <a:cubicBezTo>
                  <a:pt x="2469" y="19239"/>
                  <a:pt x="2805" y="19381"/>
                  <a:pt x="2805" y="19381"/>
                </a:cubicBezTo>
                <a:cubicBezTo>
                  <a:pt x="2525" y="19488"/>
                  <a:pt x="2525" y="19772"/>
                  <a:pt x="2300" y="20126"/>
                </a:cubicBezTo>
                <a:cubicBezTo>
                  <a:pt x="2075" y="20481"/>
                  <a:pt x="2917" y="20516"/>
                  <a:pt x="3703" y="20658"/>
                </a:cubicBezTo>
                <a:cubicBezTo>
                  <a:pt x="4488" y="20800"/>
                  <a:pt x="5779" y="21190"/>
                  <a:pt x="5779" y="21190"/>
                </a:cubicBezTo>
                <a:cubicBezTo>
                  <a:pt x="6564" y="21332"/>
                  <a:pt x="7518" y="21119"/>
                  <a:pt x="7518" y="21119"/>
                </a:cubicBezTo>
                <a:cubicBezTo>
                  <a:pt x="7574" y="20764"/>
                  <a:pt x="6901" y="20516"/>
                  <a:pt x="6901" y="20516"/>
                </a:cubicBezTo>
                <a:cubicBezTo>
                  <a:pt x="6228" y="20587"/>
                  <a:pt x="5498" y="20197"/>
                  <a:pt x="5498" y="20197"/>
                </a:cubicBezTo>
                <a:lnTo>
                  <a:pt x="6059" y="20162"/>
                </a:lnTo>
                <a:cubicBezTo>
                  <a:pt x="6059" y="20162"/>
                  <a:pt x="6396" y="19523"/>
                  <a:pt x="6620" y="18530"/>
                </a:cubicBezTo>
                <a:cubicBezTo>
                  <a:pt x="6845" y="17537"/>
                  <a:pt x="7631" y="16756"/>
                  <a:pt x="8584" y="15693"/>
                </a:cubicBezTo>
                <a:cubicBezTo>
                  <a:pt x="9538" y="14628"/>
                  <a:pt x="10043" y="13174"/>
                  <a:pt x="10043" y="13174"/>
                </a:cubicBezTo>
                <a:cubicBezTo>
                  <a:pt x="10492" y="12891"/>
                  <a:pt x="11389" y="13919"/>
                  <a:pt x="12174" y="14416"/>
                </a:cubicBezTo>
                <a:cubicBezTo>
                  <a:pt x="12960" y="14912"/>
                  <a:pt x="13240" y="15444"/>
                  <a:pt x="13409" y="16402"/>
                </a:cubicBezTo>
                <a:cubicBezTo>
                  <a:pt x="13577" y="17360"/>
                  <a:pt x="15709" y="20020"/>
                  <a:pt x="15709" y="20020"/>
                </a:cubicBezTo>
                <a:lnTo>
                  <a:pt x="16214" y="20055"/>
                </a:lnTo>
                <a:lnTo>
                  <a:pt x="16550" y="20587"/>
                </a:lnTo>
                <a:cubicBezTo>
                  <a:pt x="16607" y="20942"/>
                  <a:pt x="17392" y="20800"/>
                  <a:pt x="17729" y="20694"/>
                </a:cubicBezTo>
                <a:cubicBezTo>
                  <a:pt x="18065" y="20587"/>
                  <a:pt x="19131" y="20587"/>
                  <a:pt x="20197" y="20374"/>
                </a:cubicBezTo>
                <a:cubicBezTo>
                  <a:pt x="21263" y="20162"/>
                  <a:pt x="21600" y="19842"/>
                  <a:pt x="21600" y="19842"/>
                </a:cubicBezTo>
                <a:cubicBezTo>
                  <a:pt x="21600" y="19488"/>
                  <a:pt x="21039" y="19417"/>
                  <a:pt x="20141" y="19523"/>
                </a:cubicBezTo>
                <a:close/>
                <a:moveTo>
                  <a:pt x="13689" y="5194"/>
                </a:moveTo>
                <a:cubicBezTo>
                  <a:pt x="13577" y="4769"/>
                  <a:pt x="12006" y="3953"/>
                  <a:pt x="12006" y="3953"/>
                </a:cubicBezTo>
                <a:cubicBezTo>
                  <a:pt x="13633" y="3456"/>
                  <a:pt x="13689" y="5194"/>
                  <a:pt x="13689" y="5194"/>
                </a:cubicBezTo>
                <a:close/>
                <a:moveTo>
                  <a:pt x="4621" y="12466"/>
                </a:moveTo>
                <a:cubicBezTo>
                  <a:pt x="6131" y="12089"/>
                  <a:pt x="6284" y="13210"/>
                  <a:pt x="6284" y="13210"/>
                </a:cubicBezTo>
                <a:lnTo>
                  <a:pt x="4621" y="12466"/>
                </a:lnTo>
                <a:close/>
                <a:moveTo>
                  <a:pt x="4621" y="12466"/>
                </a:moveTo>
              </a:path>
            </a:pathLst>
          </a:custGeom>
          <a:solidFill>
            <a:schemeClr val="accent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2865" name="Google Shape;2865;p118"/>
          <p:cNvSpPr/>
          <p:nvPr/>
        </p:nvSpPr>
        <p:spPr>
          <a:xfrm>
            <a:off x="6531012" y="2065456"/>
            <a:ext cx="1690688" cy="3070225"/>
          </a:xfrm>
          <a:custGeom>
            <a:rect b="b" l="l" r="r" t="t"/>
            <a:pathLst>
              <a:path extrusionOk="0" h="21470" w="21289">
                <a:moveTo>
                  <a:pt x="3328" y="19440"/>
                </a:moveTo>
                <a:cubicBezTo>
                  <a:pt x="3328" y="19440"/>
                  <a:pt x="3251" y="20336"/>
                  <a:pt x="3661" y="20621"/>
                </a:cubicBezTo>
                <a:cubicBezTo>
                  <a:pt x="3661" y="20621"/>
                  <a:pt x="3969" y="20777"/>
                  <a:pt x="4455" y="20920"/>
                </a:cubicBezTo>
                <a:cubicBezTo>
                  <a:pt x="4942" y="21062"/>
                  <a:pt x="5044" y="21119"/>
                  <a:pt x="4994" y="21261"/>
                </a:cubicBezTo>
                <a:cubicBezTo>
                  <a:pt x="4942" y="21404"/>
                  <a:pt x="4968" y="21503"/>
                  <a:pt x="4660" y="21460"/>
                </a:cubicBezTo>
                <a:cubicBezTo>
                  <a:pt x="4352" y="21418"/>
                  <a:pt x="3815" y="21361"/>
                  <a:pt x="3815" y="21361"/>
                </a:cubicBezTo>
                <a:cubicBezTo>
                  <a:pt x="3815" y="21361"/>
                  <a:pt x="2815" y="21218"/>
                  <a:pt x="2405" y="20905"/>
                </a:cubicBezTo>
                <a:cubicBezTo>
                  <a:pt x="1995" y="20593"/>
                  <a:pt x="1432" y="20692"/>
                  <a:pt x="1022" y="20607"/>
                </a:cubicBezTo>
                <a:cubicBezTo>
                  <a:pt x="612" y="20521"/>
                  <a:pt x="-208" y="20180"/>
                  <a:pt x="48" y="19853"/>
                </a:cubicBezTo>
                <a:cubicBezTo>
                  <a:pt x="304" y="19525"/>
                  <a:pt x="714" y="19397"/>
                  <a:pt x="919" y="19269"/>
                </a:cubicBezTo>
                <a:cubicBezTo>
                  <a:pt x="1124" y="19141"/>
                  <a:pt x="2123" y="18515"/>
                  <a:pt x="2533" y="18102"/>
                </a:cubicBezTo>
                <a:cubicBezTo>
                  <a:pt x="2943" y="17690"/>
                  <a:pt x="2918" y="17733"/>
                  <a:pt x="3072" y="17334"/>
                </a:cubicBezTo>
                <a:cubicBezTo>
                  <a:pt x="3225" y="16936"/>
                  <a:pt x="3533" y="16466"/>
                  <a:pt x="4199" y="16139"/>
                </a:cubicBezTo>
                <a:cubicBezTo>
                  <a:pt x="4865" y="15811"/>
                  <a:pt x="6249" y="15285"/>
                  <a:pt x="6377" y="15185"/>
                </a:cubicBezTo>
                <a:cubicBezTo>
                  <a:pt x="6505" y="15086"/>
                  <a:pt x="6428" y="14958"/>
                  <a:pt x="6530" y="14616"/>
                </a:cubicBezTo>
                <a:cubicBezTo>
                  <a:pt x="6633" y="14275"/>
                  <a:pt x="6761" y="13364"/>
                  <a:pt x="6941" y="13208"/>
                </a:cubicBezTo>
                <a:cubicBezTo>
                  <a:pt x="6941" y="13208"/>
                  <a:pt x="6326" y="13193"/>
                  <a:pt x="6402" y="13051"/>
                </a:cubicBezTo>
                <a:cubicBezTo>
                  <a:pt x="6402" y="13051"/>
                  <a:pt x="6018" y="13065"/>
                  <a:pt x="6018" y="12966"/>
                </a:cubicBezTo>
                <a:cubicBezTo>
                  <a:pt x="6018" y="12966"/>
                  <a:pt x="5609" y="13065"/>
                  <a:pt x="5557" y="12738"/>
                </a:cubicBezTo>
                <a:cubicBezTo>
                  <a:pt x="5506" y="12411"/>
                  <a:pt x="5557" y="11685"/>
                  <a:pt x="5813" y="11287"/>
                </a:cubicBezTo>
                <a:cubicBezTo>
                  <a:pt x="6069" y="10888"/>
                  <a:pt x="6095" y="11002"/>
                  <a:pt x="6146" y="10547"/>
                </a:cubicBezTo>
                <a:cubicBezTo>
                  <a:pt x="6197" y="10091"/>
                  <a:pt x="6018" y="9138"/>
                  <a:pt x="6120" y="8682"/>
                </a:cubicBezTo>
                <a:cubicBezTo>
                  <a:pt x="6223" y="8227"/>
                  <a:pt x="6326" y="8113"/>
                  <a:pt x="6505" y="7687"/>
                </a:cubicBezTo>
                <a:cubicBezTo>
                  <a:pt x="6684" y="7260"/>
                  <a:pt x="6607" y="6790"/>
                  <a:pt x="6658" y="6264"/>
                </a:cubicBezTo>
                <a:cubicBezTo>
                  <a:pt x="6710" y="5737"/>
                  <a:pt x="6146" y="4599"/>
                  <a:pt x="7145" y="4044"/>
                </a:cubicBezTo>
                <a:cubicBezTo>
                  <a:pt x="8145" y="3489"/>
                  <a:pt x="8401" y="3546"/>
                  <a:pt x="8529" y="3389"/>
                </a:cubicBezTo>
                <a:cubicBezTo>
                  <a:pt x="8657" y="3233"/>
                  <a:pt x="8734" y="3119"/>
                  <a:pt x="8734" y="3119"/>
                </a:cubicBezTo>
                <a:cubicBezTo>
                  <a:pt x="8734" y="3119"/>
                  <a:pt x="8478" y="3318"/>
                  <a:pt x="8144" y="3033"/>
                </a:cubicBezTo>
                <a:cubicBezTo>
                  <a:pt x="7811" y="2749"/>
                  <a:pt x="7427" y="2592"/>
                  <a:pt x="7786" y="2379"/>
                </a:cubicBezTo>
                <a:cubicBezTo>
                  <a:pt x="8144" y="2166"/>
                  <a:pt x="8298" y="2023"/>
                  <a:pt x="8272" y="1625"/>
                </a:cubicBezTo>
                <a:cubicBezTo>
                  <a:pt x="8247" y="1226"/>
                  <a:pt x="8068" y="757"/>
                  <a:pt x="8657" y="515"/>
                </a:cubicBezTo>
                <a:cubicBezTo>
                  <a:pt x="9246" y="273"/>
                  <a:pt x="9451" y="188"/>
                  <a:pt x="10194" y="145"/>
                </a:cubicBezTo>
                <a:cubicBezTo>
                  <a:pt x="10937" y="102"/>
                  <a:pt x="11552" y="-97"/>
                  <a:pt x="12065" y="60"/>
                </a:cubicBezTo>
                <a:cubicBezTo>
                  <a:pt x="12577" y="216"/>
                  <a:pt x="13141" y="273"/>
                  <a:pt x="12885" y="757"/>
                </a:cubicBezTo>
                <a:cubicBezTo>
                  <a:pt x="12885" y="757"/>
                  <a:pt x="13422" y="1127"/>
                  <a:pt x="13192" y="1525"/>
                </a:cubicBezTo>
                <a:cubicBezTo>
                  <a:pt x="13192" y="1525"/>
                  <a:pt x="13115" y="1568"/>
                  <a:pt x="13192" y="1653"/>
                </a:cubicBezTo>
                <a:cubicBezTo>
                  <a:pt x="13192" y="1653"/>
                  <a:pt x="13781" y="2137"/>
                  <a:pt x="13371" y="2222"/>
                </a:cubicBezTo>
                <a:cubicBezTo>
                  <a:pt x="13371" y="2222"/>
                  <a:pt x="13397" y="2521"/>
                  <a:pt x="13141" y="2578"/>
                </a:cubicBezTo>
                <a:cubicBezTo>
                  <a:pt x="13141" y="2578"/>
                  <a:pt x="13295" y="2635"/>
                  <a:pt x="13039" y="2777"/>
                </a:cubicBezTo>
                <a:cubicBezTo>
                  <a:pt x="13039" y="2777"/>
                  <a:pt x="12936" y="2948"/>
                  <a:pt x="12885" y="3105"/>
                </a:cubicBezTo>
                <a:cubicBezTo>
                  <a:pt x="12833" y="3261"/>
                  <a:pt x="12936" y="3361"/>
                  <a:pt x="12603" y="3403"/>
                </a:cubicBezTo>
                <a:cubicBezTo>
                  <a:pt x="12270" y="3446"/>
                  <a:pt x="11860" y="3546"/>
                  <a:pt x="11681" y="3475"/>
                </a:cubicBezTo>
                <a:cubicBezTo>
                  <a:pt x="11681" y="3475"/>
                  <a:pt x="11245" y="3731"/>
                  <a:pt x="11476" y="3973"/>
                </a:cubicBezTo>
                <a:cubicBezTo>
                  <a:pt x="11706" y="4214"/>
                  <a:pt x="12911" y="4684"/>
                  <a:pt x="13218" y="5324"/>
                </a:cubicBezTo>
                <a:cubicBezTo>
                  <a:pt x="13526" y="5965"/>
                  <a:pt x="13628" y="6135"/>
                  <a:pt x="13321" y="6392"/>
                </a:cubicBezTo>
                <a:cubicBezTo>
                  <a:pt x="13321" y="6392"/>
                  <a:pt x="13244" y="7487"/>
                  <a:pt x="13295" y="7630"/>
                </a:cubicBezTo>
                <a:cubicBezTo>
                  <a:pt x="13346" y="7772"/>
                  <a:pt x="14294" y="8597"/>
                  <a:pt x="15037" y="8953"/>
                </a:cubicBezTo>
                <a:cubicBezTo>
                  <a:pt x="15780" y="9309"/>
                  <a:pt x="15909" y="9522"/>
                  <a:pt x="16447" y="9721"/>
                </a:cubicBezTo>
                <a:cubicBezTo>
                  <a:pt x="16985" y="9921"/>
                  <a:pt x="17267" y="10077"/>
                  <a:pt x="17472" y="10234"/>
                </a:cubicBezTo>
                <a:cubicBezTo>
                  <a:pt x="17677" y="10390"/>
                  <a:pt x="17651" y="10419"/>
                  <a:pt x="17600" y="10732"/>
                </a:cubicBezTo>
                <a:cubicBezTo>
                  <a:pt x="17549" y="11045"/>
                  <a:pt x="17420" y="11130"/>
                  <a:pt x="17164" y="11301"/>
                </a:cubicBezTo>
                <a:cubicBezTo>
                  <a:pt x="16908" y="11472"/>
                  <a:pt x="16780" y="11543"/>
                  <a:pt x="16395" y="11543"/>
                </a:cubicBezTo>
                <a:cubicBezTo>
                  <a:pt x="16395" y="11543"/>
                  <a:pt x="16113" y="11415"/>
                  <a:pt x="16395" y="11329"/>
                </a:cubicBezTo>
                <a:cubicBezTo>
                  <a:pt x="16677" y="11244"/>
                  <a:pt x="16293" y="11329"/>
                  <a:pt x="16293" y="11329"/>
                </a:cubicBezTo>
                <a:cubicBezTo>
                  <a:pt x="16293" y="11329"/>
                  <a:pt x="15396" y="11443"/>
                  <a:pt x="15934" y="11158"/>
                </a:cubicBezTo>
                <a:cubicBezTo>
                  <a:pt x="15934" y="11158"/>
                  <a:pt x="16114" y="11130"/>
                  <a:pt x="16037" y="10959"/>
                </a:cubicBezTo>
                <a:cubicBezTo>
                  <a:pt x="15960" y="10789"/>
                  <a:pt x="15396" y="10575"/>
                  <a:pt x="15422" y="10333"/>
                </a:cubicBezTo>
                <a:cubicBezTo>
                  <a:pt x="15447" y="10091"/>
                  <a:pt x="15063" y="9992"/>
                  <a:pt x="14704" y="9878"/>
                </a:cubicBezTo>
                <a:cubicBezTo>
                  <a:pt x="14346" y="9764"/>
                  <a:pt x="13398" y="9351"/>
                  <a:pt x="13218" y="9238"/>
                </a:cubicBezTo>
                <a:cubicBezTo>
                  <a:pt x="13218" y="9238"/>
                  <a:pt x="12962" y="9992"/>
                  <a:pt x="12757" y="10291"/>
                </a:cubicBezTo>
                <a:cubicBezTo>
                  <a:pt x="12757" y="10291"/>
                  <a:pt x="13654" y="11016"/>
                  <a:pt x="13961" y="11429"/>
                </a:cubicBezTo>
                <a:cubicBezTo>
                  <a:pt x="14268" y="11841"/>
                  <a:pt x="15012" y="13506"/>
                  <a:pt x="15243" y="13890"/>
                </a:cubicBezTo>
                <a:cubicBezTo>
                  <a:pt x="15473" y="14275"/>
                  <a:pt x="15524" y="14346"/>
                  <a:pt x="15883" y="14716"/>
                </a:cubicBezTo>
                <a:cubicBezTo>
                  <a:pt x="16242" y="15086"/>
                  <a:pt x="16268" y="15427"/>
                  <a:pt x="16191" y="15797"/>
                </a:cubicBezTo>
                <a:cubicBezTo>
                  <a:pt x="16114" y="16167"/>
                  <a:pt x="16498" y="17348"/>
                  <a:pt x="16421" y="18288"/>
                </a:cubicBezTo>
                <a:cubicBezTo>
                  <a:pt x="16344" y="19227"/>
                  <a:pt x="16805" y="19653"/>
                  <a:pt x="17497" y="19952"/>
                </a:cubicBezTo>
                <a:cubicBezTo>
                  <a:pt x="18189" y="20251"/>
                  <a:pt x="18907" y="20379"/>
                  <a:pt x="19726" y="20379"/>
                </a:cubicBezTo>
                <a:cubicBezTo>
                  <a:pt x="20546" y="20379"/>
                  <a:pt x="20546" y="20351"/>
                  <a:pt x="20803" y="20336"/>
                </a:cubicBezTo>
                <a:cubicBezTo>
                  <a:pt x="21059" y="20322"/>
                  <a:pt x="21315" y="20223"/>
                  <a:pt x="21239" y="20436"/>
                </a:cubicBezTo>
                <a:cubicBezTo>
                  <a:pt x="21239" y="20436"/>
                  <a:pt x="21392" y="20607"/>
                  <a:pt x="21161" y="20692"/>
                </a:cubicBezTo>
                <a:cubicBezTo>
                  <a:pt x="21161" y="20692"/>
                  <a:pt x="21187" y="20835"/>
                  <a:pt x="20854" y="20849"/>
                </a:cubicBezTo>
                <a:cubicBezTo>
                  <a:pt x="20854" y="20849"/>
                  <a:pt x="20700" y="21005"/>
                  <a:pt x="20418" y="20991"/>
                </a:cubicBezTo>
                <a:cubicBezTo>
                  <a:pt x="20418" y="20991"/>
                  <a:pt x="20316" y="21105"/>
                  <a:pt x="19881" y="21119"/>
                </a:cubicBezTo>
                <a:cubicBezTo>
                  <a:pt x="19445" y="21133"/>
                  <a:pt x="18958" y="21247"/>
                  <a:pt x="18369" y="21261"/>
                </a:cubicBezTo>
                <a:cubicBezTo>
                  <a:pt x="17780" y="21275"/>
                  <a:pt x="17497" y="21290"/>
                  <a:pt x="16780" y="21347"/>
                </a:cubicBezTo>
                <a:cubicBezTo>
                  <a:pt x="16063" y="21404"/>
                  <a:pt x="15089" y="21503"/>
                  <a:pt x="15063" y="21162"/>
                </a:cubicBezTo>
                <a:cubicBezTo>
                  <a:pt x="15038" y="20820"/>
                  <a:pt x="14909" y="20080"/>
                  <a:pt x="14705" y="19639"/>
                </a:cubicBezTo>
                <a:cubicBezTo>
                  <a:pt x="14500" y="19198"/>
                  <a:pt x="14115" y="19041"/>
                  <a:pt x="13808" y="18615"/>
                </a:cubicBezTo>
                <a:cubicBezTo>
                  <a:pt x="13500" y="18188"/>
                  <a:pt x="12552" y="17249"/>
                  <a:pt x="12911" y="16494"/>
                </a:cubicBezTo>
                <a:cubicBezTo>
                  <a:pt x="13270" y="15740"/>
                  <a:pt x="13372" y="15754"/>
                  <a:pt x="13142" y="15499"/>
                </a:cubicBezTo>
                <a:cubicBezTo>
                  <a:pt x="12925" y="15258"/>
                  <a:pt x="11171" y="14314"/>
                  <a:pt x="10874" y="14047"/>
                </a:cubicBezTo>
                <a:cubicBezTo>
                  <a:pt x="10855" y="14030"/>
                  <a:pt x="10842" y="14015"/>
                  <a:pt x="10836" y="14004"/>
                </a:cubicBezTo>
                <a:cubicBezTo>
                  <a:pt x="10733" y="13819"/>
                  <a:pt x="9657" y="15256"/>
                  <a:pt x="9375" y="15399"/>
                </a:cubicBezTo>
                <a:cubicBezTo>
                  <a:pt x="9375" y="15399"/>
                  <a:pt x="9452" y="15996"/>
                  <a:pt x="8606" y="16324"/>
                </a:cubicBezTo>
                <a:cubicBezTo>
                  <a:pt x="7761" y="16651"/>
                  <a:pt x="7095" y="17064"/>
                  <a:pt x="6710" y="17334"/>
                </a:cubicBezTo>
                <a:cubicBezTo>
                  <a:pt x="6326" y="17604"/>
                  <a:pt x="3635" y="19283"/>
                  <a:pt x="3328" y="19440"/>
                </a:cubicBezTo>
                <a:close/>
                <a:moveTo>
                  <a:pt x="3328" y="19440"/>
                </a:moveTo>
              </a:path>
            </a:pathLst>
          </a:custGeom>
          <a:solidFill>
            <a:schemeClr val="accent3"/>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2866" name="Google Shape;2866;p118"/>
          <p:cNvGrpSpPr/>
          <p:nvPr/>
        </p:nvGrpSpPr>
        <p:grpSpPr>
          <a:xfrm>
            <a:off x="1062126" y="5290169"/>
            <a:ext cx="2079818" cy="988121"/>
            <a:chOff x="1250714" y="3172688"/>
            <a:chExt cx="2079818" cy="988121"/>
          </a:xfrm>
        </p:grpSpPr>
        <p:sp>
          <p:nvSpPr>
            <p:cNvPr id="2867" name="Google Shape;2867;p118"/>
            <p:cNvSpPr txBox="1"/>
            <p:nvPr/>
          </p:nvSpPr>
          <p:spPr>
            <a:xfrm>
              <a:off x="1666702" y="3172688"/>
              <a:ext cx="1247842"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68" name="Google Shape;2868;p11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69" name="Google Shape;2869;p118"/>
          <p:cNvGrpSpPr/>
          <p:nvPr/>
        </p:nvGrpSpPr>
        <p:grpSpPr>
          <a:xfrm>
            <a:off x="3687068" y="5290169"/>
            <a:ext cx="2079818" cy="988121"/>
            <a:chOff x="1250714" y="3172688"/>
            <a:chExt cx="2079818" cy="988121"/>
          </a:xfrm>
        </p:grpSpPr>
        <p:sp>
          <p:nvSpPr>
            <p:cNvPr id="2870" name="Google Shape;2870;p118"/>
            <p:cNvSpPr txBox="1"/>
            <p:nvPr/>
          </p:nvSpPr>
          <p:spPr>
            <a:xfrm>
              <a:off x="1666702" y="3172688"/>
              <a:ext cx="1247842"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71" name="Google Shape;2871;p11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72" name="Google Shape;2872;p118"/>
          <p:cNvGrpSpPr/>
          <p:nvPr/>
        </p:nvGrpSpPr>
        <p:grpSpPr>
          <a:xfrm>
            <a:off x="6336447" y="5288217"/>
            <a:ext cx="2079818" cy="988121"/>
            <a:chOff x="1250714" y="3172688"/>
            <a:chExt cx="2079818" cy="988121"/>
          </a:xfrm>
        </p:grpSpPr>
        <p:sp>
          <p:nvSpPr>
            <p:cNvPr id="2873" name="Google Shape;2873;p118"/>
            <p:cNvSpPr txBox="1"/>
            <p:nvPr/>
          </p:nvSpPr>
          <p:spPr>
            <a:xfrm>
              <a:off x="1666702" y="3172688"/>
              <a:ext cx="1247842"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74" name="Google Shape;2874;p11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2875" name="Google Shape;2875;p118"/>
          <p:cNvGrpSpPr/>
          <p:nvPr/>
        </p:nvGrpSpPr>
        <p:grpSpPr>
          <a:xfrm>
            <a:off x="8920523" y="5288217"/>
            <a:ext cx="2079818" cy="988121"/>
            <a:chOff x="1250714" y="3172688"/>
            <a:chExt cx="2079818" cy="988121"/>
          </a:xfrm>
        </p:grpSpPr>
        <p:sp>
          <p:nvSpPr>
            <p:cNvPr id="2876" name="Google Shape;2876;p118"/>
            <p:cNvSpPr txBox="1"/>
            <p:nvPr/>
          </p:nvSpPr>
          <p:spPr>
            <a:xfrm>
              <a:off x="1666702" y="3172688"/>
              <a:ext cx="1247842"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2877" name="Google Shape;2877;p11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2862"/>
                                        </p:tgtEl>
                                        <p:attrNameLst>
                                          <p:attrName>style.visibility</p:attrName>
                                        </p:attrNameLst>
                                      </p:cBhvr>
                                      <p:to>
                                        <p:strVal val="visible"/>
                                      </p:to>
                                    </p:set>
                                    <p:anim calcmode="lin" valueType="num">
                                      <p:cBhvr additive="base">
                                        <p:cTn dur="1500"/>
                                        <p:tgtEl>
                                          <p:spTgt spid="28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500"/>
                                  </p:stCondLst>
                                  <p:childTnLst>
                                    <p:set>
                                      <p:cBhvr>
                                        <p:cTn dur="1" fill="hold">
                                          <p:stCondLst>
                                            <p:cond delay="0"/>
                                          </p:stCondLst>
                                        </p:cTn>
                                        <p:tgtEl>
                                          <p:spTgt spid="2863"/>
                                        </p:tgtEl>
                                        <p:attrNameLst>
                                          <p:attrName>style.visibility</p:attrName>
                                        </p:attrNameLst>
                                      </p:cBhvr>
                                      <p:to>
                                        <p:strVal val="visible"/>
                                      </p:to>
                                    </p:set>
                                    <p:anim calcmode="lin" valueType="num">
                                      <p:cBhvr additive="base">
                                        <p:cTn dur="1500"/>
                                        <p:tgtEl>
                                          <p:spTgt spid="28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750"/>
                                  </p:stCondLst>
                                  <p:childTnLst>
                                    <p:set>
                                      <p:cBhvr>
                                        <p:cTn dur="1" fill="hold">
                                          <p:stCondLst>
                                            <p:cond delay="0"/>
                                          </p:stCondLst>
                                        </p:cTn>
                                        <p:tgtEl>
                                          <p:spTgt spid="2865"/>
                                        </p:tgtEl>
                                        <p:attrNameLst>
                                          <p:attrName>style.visibility</p:attrName>
                                        </p:attrNameLst>
                                      </p:cBhvr>
                                      <p:to>
                                        <p:strVal val="visible"/>
                                      </p:to>
                                    </p:set>
                                    <p:anim calcmode="lin" valueType="num">
                                      <p:cBhvr additive="base">
                                        <p:cTn dur="1500"/>
                                        <p:tgtEl>
                                          <p:spTgt spid="286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1000"/>
                                  </p:stCondLst>
                                  <p:childTnLst>
                                    <p:set>
                                      <p:cBhvr>
                                        <p:cTn dur="1" fill="hold">
                                          <p:stCondLst>
                                            <p:cond delay="0"/>
                                          </p:stCondLst>
                                        </p:cTn>
                                        <p:tgtEl>
                                          <p:spTgt spid="2864"/>
                                        </p:tgtEl>
                                        <p:attrNameLst>
                                          <p:attrName>style.visibility</p:attrName>
                                        </p:attrNameLst>
                                      </p:cBhvr>
                                      <p:to>
                                        <p:strVal val="visible"/>
                                      </p:to>
                                    </p:set>
                                    <p:anim calcmode="lin" valueType="num">
                                      <p:cBhvr additive="base">
                                        <p:cTn dur="1500"/>
                                        <p:tgtEl>
                                          <p:spTgt spid="286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881" name="Shape 2881"/>
        <p:cNvGrpSpPr/>
        <p:nvPr/>
      </p:nvGrpSpPr>
      <p:grpSpPr>
        <a:xfrm>
          <a:off x="0" y="0"/>
          <a:ext cx="0" cy="0"/>
          <a:chOff x="0" y="0"/>
          <a:chExt cx="0" cy="0"/>
        </a:xfrm>
      </p:grpSpPr>
      <p:sp>
        <p:nvSpPr>
          <p:cNvPr id="2882" name="Google Shape;2882;p11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883" name="Google Shape;2883;p11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884" name="Google Shape;2884;p11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cxnSp>
        <p:nvCxnSpPr>
          <p:cNvPr id="2885" name="Google Shape;2885;p119"/>
          <p:cNvCxnSpPr/>
          <p:nvPr/>
        </p:nvCxnSpPr>
        <p:spPr>
          <a:xfrm>
            <a:off x="995082" y="2465058"/>
            <a:ext cx="11196918" cy="2393577"/>
          </a:xfrm>
          <a:prstGeom prst="straightConnector1">
            <a:avLst/>
          </a:prstGeom>
          <a:noFill/>
          <a:ln cap="flat" cmpd="sng" w="9525">
            <a:solidFill>
              <a:schemeClr val="dk1"/>
            </a:solidFill>
            <a:prstDash val="dash"/>
            <a:miter lim="800000"/>
            <a:headEnd len="sm" w="sm" type="none"/>
            <a:tailEnd len="sm" w="sm" type="none"/>
          </a:ln>
        </p:spPr>
      </p:cxnSp>
      <p:sp>
        <p:nvSpPr>
          <p:cNvPr id="2886" name="Google Shape;2886;p119"/>
          <p:cNvSpPr/>
          <p:nvPr/>
        </p:nvSpPr>
        <p:spPr>
          <a:xfrm>
            <a:off x="995082" y="2199664"/>
            <a:ext cx="612000" cy="612001"/>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87" name="Google Shape;2887;p119"/>
          <p:cNvSpPr/>
          <p:nvPr/>
        </p:nvSpPr>
        <p:spPr>
          <a:xfrm>
            <a:off x="2756133" y="2566976"/>
            <a:ext cx="612000" cy="612001"/>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88" name="Google Shape;2888;p119"/>
          <p:cNvSpPr/>
          <p:nvPr/>
        </p:nvSpPr>
        <p:spPr>
          <a:xfrm>
            <a:off x="3970165" y="2869592"/>
            <a:ext cx="612000" cy="612001"/>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89" name="Google Shape;2889;p119"/>
          <p:cNvSpPr/>
          <p:nvPr/>
        </p:nvSpPr>
        <p:spPr>
          <a:xfrm>
            <a:off x="6096000" y="3355845"/>
            <a:ext cx="612000" cy="612001"/>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90" name="Google Shape;2890;p119"/>
          <p:cNvSpPr/>
          <p:nvPr/>
        </p:nvSpPr>
        <p:spPr>
          <a:xfrm>
            <a:off x="7654658" y="3661845"/>
            <a:ext cx="612000" cy="612001"/>
          </a:xfrm>
          <a:prstGeom prst="ellipse">
            <a:avLst/>
          </a:pr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91" name="Google Shape;2891;p119"/>
          <p:cNvSpPr/>
          <p:nvPr/>
        </p:nvSpPr>
        <p:spPr>
          <a:xfrm>
            <a:off x="9617329" y="4069740"/>
            <a:ext cx="612000" cy="612001"/>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892" name="Google Shape;2892;p119"/>
          <p:cNvSpPr/>
          <p:nvPr/>
        </p:nvSpPr>
        <p:spPr>
          <a:xfrm>
            <a:off x="11027470" y="4375740"/>
            <a:ext cx="612000" cy="612001"/>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pic>
        <p:nvPicPr>
          <p:cNvPr id="2893" name="Google Shape;2893;p119"/>
          <p:cNvPicPr preferRelativeResize="0"/>
          <p:nvPr/>
        </p:nvPicPr>
        <p:blipFill rotWithShape="1">
          <a:blip r:embed="rId3">
            <a:alphaModFix/>
          </a:blip>
          <a:srcRect b="0" l="0" r="0" t="0"/>
          <a:stretch/>
        </p:blipFill>
        <p:spPr>
          <a:xfrm>
            <a:off x="1097616" y="2257068"/>
            <a:ext cx="326250" cy="517500"/>
          </a:xfrm>
          <a:prstGeom prst="rect">
            <a:avLst/>
          </a:prstGeom>
          <a:noFill/>
          <a:ln>
            <a:noFill/>
          </a:ln>
        </p:spPr>
      </p:pic>
      <p:pic>
        <p:nvPicPr>
          <p:cNvPr id="2894" name="Google Shape;2894;p119"/>
          <p:cNvPicPr preferRelativeResize="0"/>
          <p:nvPr/>
        </p:nvPicPr>
        <p:blipFill rotWithShape="1">
          <a:blip r:embed="rId4">
            <a:alphaModFix/>
          </a:blip>
          <a:srcRect b="0" l="0" r="0" t="0"/>
          <a:stretch/>
        </p:blipFill>
        <p:spPr>
          <a:xfrm>
            <a:off x="2910258" y="2610842"/>
            <a:ext cx="303750" cy="517500"/>
          </a:xfrm>
          <a:prstGeom prst="rect">
            <a:avLst/>
          </a:prstGeom>
          <a:noFill/>
          <a:ln>
            <a:noFill/>
          </a:ln>
        </p:spPr>
      </p:pic>
      <p:pic>
        <p:nvPicPr>
          <p:cNvPr id="2895" name="Google Shape;2895;p119"/>
          <p:cNvPicPr preferRelativeResize="0"/>
          <p:nvPr/>
        </p:nvPicPr>
        <p:blipFill rotWithShape="1">
          <a:blip r:embed="rId5">
            <a:alphaModFix/>
          </a:blip>
          <a:srcRect b="0" l="0" r="0" t="0"/>
          <a:stretch/>
        </p:blipFill>
        <p:spPr>
          <a:xfrm>
            <a:off x="4011790" y="2989967"/>
            <a:ext cx="528750" cy="371250"/>
          </a:xfrm>
          <a:prstGeom prst="rect">
            <a:avLst/>
          </a:prstGeom>
          <a:noFill/>
          <a:ln>
            <a:noFill/>
          </a:ln>
        </p:spPr>
      </p:pic>
      <p:pic>
        <p:nvPicPr>
          <p:cNvPr id="2896" name="Google Shape;2896;p119"/>
          <p:cNvPicPr preferRelativeResize="0"/>
          <p:nvPr/>
        </p:nvPicPr>
        <p:blipFill rotWithShape="1">
          <a:blip r:embed="rId6">
            <a:alphaModFix/>
          </a:blip>
          <a:srcRect b="0" l="0" r="0" t="0"/>
          <a:stretch/>
        </p:blipFill>
        <p:spPr>
          <a:xfrm>
            <a:off x="6175094" y="3472361"/>
            <a:ext cx="405000" cy="337500"/>
          </a:xfrm>
          <a:prstGeom prst="rect">
            <a:avLst/>
          </a:prstGeom>
          <a:noFill/>
          <a:ln>
            <a:noFill/>
          </a:ln>
        </p:spPr>
      </p:pic>
      <p:pic>
        <p:nvPicPr>
          <p:cNvPr id="2897" name="Google Shape;2897;p119"/>
          <p:cNvPicPr preferRelativeResize="0"/>
          <p:nvPr/>
        </p:nvPicPr>
        <p:blipFill rotWithShape="1">
          <a:blip r:embed="rId7">
            <a:alphaModFix/>
          </a:blip>
          <a:srcRect b="0" l="0" r="0" t="0"/>
          <a:stretch/>
        </p:blipFill>
        <p:spPr>
          <a:xfrm>
            <a:off x="7760585" y="3729895"/>
            <a:ext cx="461250" cy="483750"/>
          </a:xfrm>
          <a:prstGeom prst="rect">
            <a:avLst/>
          </a:prstGeom>
          <a:noFill/>
          <a:ln>
            <a:noFill/>
          </a:ln>
        </p:spPr>
      </p:pic>
      <p:pic>
        <p:nvPicPr>
          <p:cNvPr id="2898" name="Google Shape;2898;p119"/>
          <p:cNvPicPr preferRelativeResize="0"/>
          <p:nvPr/>
        </p:nvPicPr>
        <p:blipFill rotWithShape="1">
          <a:blip r:embed="rId8">
            <a:alphaModFix/>
          </a:blip>
          <a:srcRect b="0" l="0" r="0" t="0"/>
          <a:stretch/>
        </p:blipFill>
        <p:spPr>
          <a:xfrm>
            <a:off x="9737704" y="4122615"/>
            <a:ext cx="371250" cy="506250"/>
          </a:xfrm>
          <a:prstGeom prst="rect">
            <a:avLst/>
          </a:prstGeom>
          <a:noFill/>
          <a:ln>
            <a:noFill/>
          </a:ln>
        </p:spPr>
      </p:pic>
      <p:pic>
        <p:nvPicPr>
          <p:cNvPr id="2899" name="Google Shape;2899;p119"/>
          <p:cNvPicPr preferRelativeResize="0"/>
          <p:nvPr/>
        </p:nvPicPr>
        <p:blipFill rotWithShape="1">
          <a:blip r:embed="rId9">
            <a:alphaModFix/>
          </a:blip>
          <a:srcRect b="0" l="0" r="0" t="0"/>
          <a:stretch/>
        </p:blipFill>
        <p:spPr>
          <a:xfrm>
            <a:off x="11107500" y="4467990"/>
            <a:ext cx="472500" cy="427500"/>
          </a:xfrm>
          <a:prstGeom prst="rect">
            <a:avLst/>
          </a:prstGeom>
          <a:noFill/>
          <a:ln>
            <a:noFill/>
          </a:ln>
        </p:spPr>
      </p:pic>
      <p:grpSp>
        <p:nvGrpSpPr>
          <p:cNvPr id="2900" name="Google Shape;2900;p119"/>
          <p:cNvGrpSpPr/>
          <p:nvPr/>
        </p:nvGrpSpPr>
        <p:grpSpPr>
          <a:xfrm>
            <a:off x="1301082" y="1348553"/>
            <a:ext cx="3281083" cy="851111"/>
            <a:chOff x="-1044956" y="1702149"/>
            <a:chExt cx="4258964" cy="380100"/>
          </a:xfrm>
        </p:grpSpPr>
        <p:cxnSp>
          <p:nvCxnSpPr>
            <p:cNvPr id="2901" name="Google Shape;2901;p119"/>
            <p:cNvCxnSpPr>
              <a:stCxn id="2886" idx="0"/>
            </p:cNvCxnSpPr>
            <p:nvPr/>
          </p:nvCxnSpPr>
          <p:spPr>
            <a:xfrm rot="10800000">
              <a:off x="-1044956" y="1702149"/>
              <a:ext cx="0" cy="380100"/>
            </a:xfrm>
            <a:prstGeom prst="straightConnector1">
              <a:avLst/>
            </a:prstGeom>
            <a:noFill/>
            <a:ln cap="flat" cmpd="sng" w="9525">
              <a:solidFill>
                <a:schemeClr val="accent2"/>
              </a:solidFill>
              <a:prstDash val="solid"/>
              <a:miter lim="800000"/>
              <a:headEnd len="sm" w="sm" type="none"/>
              <a:tailEnd len="sm" w="sm" type="none"/>
            </a:ln>
          </p:spPr>
        </p:cxnSp>
        <p:cxnSp>
          <p:nvCxnSpPr>
            <p:cNvPr id="2902" name="Google Shape;2902;p119"/>
            <p:cNvCxnSpPr/>
            <p:nvPr/>
          </p:nvCxnSpPr>
          <p:spPr>
            <a:xfrm>
              <a:off x="1301082" y="1894565"/>
              <a:ext cx="1912926" cy="0"/>
            </a:xfrm>
            <a:prstGeom prst="straightConnector1">
              <a:avLst/>
            </a:prstGeom>
            <a:noFill/>
            <a:ln cap="flat" cmpd="sng" w="9525">
              <a:solidFill>
                <a:schemeClr val="accent2"/>
              </a:solidFill>
              <a:prstDash val="solid"/>
              <a:miter lim="800000"/>
              <a:headEnd len="sm" w="sm" type="none"/>
              <a:tailEnd len="sm" w="sm" type="none"/>
            </a:ln>
          </p:spPr>
        </p:cxnSp>
      </p:grpSp>
      <p:grpSp>
        <p:nvGrpSpPr>
          <p:cNvPr id="2903" name="Google Shape;2903;p119"/>
          <p:cNvGrpSpPr/>
          <p:nvPr/>
        </p:nvGrpSpPr>
        <p:grpSpPr>
          <a:xfrm flipH="1" rot="10800000">
            <a:off x="1167863" y="2724061"/>
            <a:ext cx="1269066" cy="1379295"/>
            <a:chOff x="1301082" y="1936376"/>
            <a:chExt cx="1912926" cy="1379295"/>
          </a:xfrm>
        </p:grpSpPr>
        <p:cxnSp>
          <p:nvCxnSpPr>
            <p:cNvPr id="2904" name="Google Shape;2904;p119"/>
            <p:cNvCxnSpPr/>
            <p:nvPr/>
          </p:nvCxnSpPr>
          <p:spPr>
            <a:xfrm rot="10800000">
              <a:off x="1301082" y="1936376"/>
              <a:ext cx="0" cy="1379295"/>
            </a:xfrm>
            <a:prstGeom prst="straightConnector1">
              <a:avLst/>
            </a:prstGeom>
            <a:noFill/>
            <a:ln cap="flat" cmpd="sng" w="9525">
              <a:solidFill>
                <a:schemeClr val="accent1"/>
              </a:solidFill>
              <a:prstDash val="solid"/>
              <a:miter lim="800000"/>
              <a:headEnd len="sm" w="sm" type="none"/>
              <a:tailEnd len="sm" w="sm" type="none"/>
            </a:ln>
          </p:spPr>
        </p:cxnSp>
        <p:cxnSp>
          <p:nvCxnSpPr>
            <p:cNvPr id="2905" name="Google Shape;2905;p119"/>
            <p:cNvCxnSpPr/>
            <p:nvPr/>
          </p:nvCxnSpPr>
          <p:spPr>
            <a:xfrm>
              <a:off x="1301082" y="1936377"/>
              <a:ext cx="1912926" cy="0"/>
            </a:xfrm>
            <a:prstGeom prst="straightConnector1">
              <a:avLst/>
            </a:prstGeom>
            <a:noFill/>
            <a:ln cap="flat" cmpd="sng" w="9525">
              <a:solidFill>
                <a:schemeClr val="accent1"/>
              </a:solidFill>
              <a:prstDash val="solid"/>
              <a:miter lim="800000"/>
              <a:headEnd len="sm" w="sm" type="none"/>
              <a:tailEnd len="sm" w="sm" type="none"/>
            </a:ln>
          </p:spPr>
        </p:cxnSp>
      </p:grpSp>
      <p:sp>
        <p:nvSpPr>
          <p:cNvPr id="2906" name="Google Shape;2906;p119"/>
          <p:cNvSpPr txBox="1"/>
          <p:nvPr/>
        </p:nvSpPr>
        <p:spPr>
          <a:xfrm>
            <a:off x="1174450" y="3770236"/>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07" name="Google Shape;2907;p119"/>
          <p:cNvSpPr txBox="1"/>
          <p:nvPr/>
        </p:nvSpPr>
        <p:spPr>
          <a:xfrm>
            <a:off x="1167864" y="4159529"/>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sp>
        <p:nvSpPr>
          <p:cNvPr id="2908" name="Google Shape;2908;p119"/>
          <p:cNvSpPr txBox="1"/>
          <p:nvPr/>
        </p:nvSpPr>
        <p:spPr>
          <a:xfrm>
            <a:off x="3040579" y="1437500"/>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09" name="Google Shape;2909;p119"/>
          <p:cNvSpPr txBox="1"/>
          <p:nvPr/>
        </p:nvSpPr>
        <p:spPr>
          <a:xfrm>
            <a:off x="3174791" y="1839836"/>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grpSp>
        <p:nvGrpSpPr>
          <p:cNvPr id="2910" name="Google Shape;2910;p119"/>
          <p:cNvGrpSpPr/>
          <p:nvPr/>
        </p:nvGrpSpPr>
        <p:grpSpPr>
          <a:xfrm flipH="1" rot="10800000">
            <a:off x="4173368" y="3445999"/>
            <a:ext cx="1269066" cy="889399"/>
            <a:chOff x="1301082" y="1936376"/>
            <a:chExt cx="1912926" cy="1379295"/>
          </a:xfrm>
        </p:grpSpPr>
        <p:cxnSp>
          <p:nvCxnSpPr>
            <p:cNvPr id="2911" name="Google Shape;2911;p119"/>
            <p:cNvCxnSpPr/>
            <p:nvPr/>
          </p:nvCxnSpPr>
          <p:spPr>
            <a:xfrm rot="10800000">
              <a:off x="1301082" y="1936376"/>
              <a:ext cx="0" cy="1379295"/>
            </a:xfrm>
            <a:prstGeom prst="straightConnector1">
              <a:avLst/>
            </a:prstGeom>
            <a:noFill/>
            <a:ln cap="flat" cmpd="sng" w="9525">
              <a:solidFill>
                <a:schemeClr val="accent3"/>
              </a:solidFill>
              <a:prstDash val="solid"/>
              <a:miter lim="800000"/>
              <a:headEnd len="sm" w="sm" type="none"/>
              <a:tailEnd len="sm" w="sm" type="none"/>
            </a:ln>
          </p:spPr>
        </p:cxnSp>
        <p:cxnSp>
          <p:nvCxnSpPr>
            <p:cNvPr id="2912" name="Google Shape;2912;p119"/>
            <p:cNvCxnSpPr/>
            <p:nvPr/>
          </p:nvCxnSpPr>
          <p:spPr>
            <a:xfrm>
              <a:off x="1301082" y="1936377"/>
              <a:ext cx="1912926" cy="0"/>
            </a:xfrm>
            <a:prstGeom prst="straightConnector1">
              <a:avLst/>
            </a:prstGeom>
            <a:noFill/>
            <a:ln cap="flat" cmpd="sng" w="9525">
              <a:solidFill>
                <a:schemeClr val="accent3"/>
              </a:solidFill>
              <a:prstDash val="solid"/>
              <a:miter lim="800000"/>
              <a:headEnd len="sm" w="sm" type="none"/>
              <a:tailEnd len="sm" w="sm" type="none"/>
            </a:ln>
          </p:spPr>
        </p:cxnSp>
      </p:grpSp>
      <p:sp>
        <p:nvSpPr>
          <p:cNvPr id="2913" name="Google Shape;2913;p119"/>
          <p:cNvSpPr txBox="1"/>
          <p:nvPr/>
        </p:nvSpPr>
        <p:spPr>
          <a:xfrm>
            <a:off x="4166550" y="4001088"/>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14" name="Google Shape;2914;p119"/>
          <p:cNvSpPr txBox="1"/>
          <p:nvPr/>
        </p:nvSpPr>
        <p:spPr>
          <a:xfrm>
            <a:off x="4166783" y="4338049"/>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grpSp>
        <p:nvGrpSpPr>
          <p:cNvPr id="2915" name="Google Shape;2915;p119"/>
          <p:cNvGrpSpPr/>
          <p:nvPr/>
        </p:nvGrpSpPr>
        <p:grpSpPr>
          <a:xfrm>
            <a:off x="6402000" y="2513109"/>
            <a:ext cx="1473708" cy="851033"/>
            <a:chOff x="1301082" y="1936376"/>
            <a:chExt cx="1912926" cy="380065"/>
          </a:xfrm>
        </p:grpSpPr>
        <p:cxnSp>
          <p:nvCxnSpPr>
            <p:cNvPr id="2916" name="Google Shape;2916;p119"/>
            <p:cNvCxnSpPr/>
            <p:nvPr/>
          </p:nvCxnSpPr>
          <p:spPr>
            <a:xfrm rot="10800000">
              <a:off x="1301082" y="1936376"/>
              <a:ext cx="0" cy="380065"/>
            </a:xfrm>
            <a:prstGeom prst="straightConnector1">
              <a:avLst/>
            </a:prstGeom>
            <a:noFill/>
            <a:ln cap="flat" cmpd="sng" w="9525">
              <a:solidFill>
                <a:schemeClr val="accent4"/>
              </a:solidFill>
              <a:prstDash val="solid"/>
              <a:miter lim="800000"/>
              <a:headEnd len="sm" w="sm" type="none"/>
              <a:tailEnd len="sm" w="sm" type="none"/>
            </a:ln>
          </p:spPr>
        </p:cxnSp>
        <p:cxnSp>
          <p:nvCxnSpPr>
            <p:cNvPr id="2917" name="Google Shape;2917;p119"/>
            <p:cNvCxnSpPr/>
            <p:nvPr/>
          </p:nvCxnSpPr>
          <p:spPr>
            <a:xfrm>
              <a:off x="1301082" y="1936377"/>
              <a:ext cx="1912926" cy="0"/>
            </a:xfrm>
            <a:prstGeom prst="straightConnector1">
              <a:avLst/>
            </a:prstGeom>
            <a:noFill/>
            <a:ln cap="flat" cmpd="sng" w="9525">
              <a:solidFill>
                <a:schemeClr val="accent4"/>
              </a:solidFill>
              <a:prstDash val="solid"/>
              <a:miter lim="800000"/>
              <a:headEnd len="sm" w="sm" type="none"/>
              <a:tailEnd len="sm" w="sm" type="none"/>
            </a:ln>
          </p:spPr>
        </p:cxnSp>
      </p:grpSp>
      <p:sp>
        <p:nvSpPr>
          <p:cNvPr id="2918" name="Google Shape;2918;p119"/>
          <p:cNvSpPr txBox="1"/>
          <p:nvPr/>
        </p:nvSpPr>
        <p:spPr>
          <a:xfrm>
            <a:off x="6381692" y="2197451"/>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19" name="Google Shape;2919;p119"/>
          <p:cNvSpPr txBox="1"/>
          <p:nvPr/>
        </p:nvSpPr>
        <p:spPr>
          <a:xfrm>
            <a:off x="6402000" y="2506062"/>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grpSp>
        <p:nvGrpSpPr>
          <p:cNvPr id="2920" name="Google Shape;2920;p119"/>
          <p:cNvGrpSpPr/>
          <p:nvPr/>
        </p:nvGrpSpPr>
        <p:grpSpPr>
          <a:xfrm flipH="1" rot="10800000">
            <a:off x="7862585" y="4271602"/>
            <a:ext cx="1269066" cy="889399"/>
            <a:chOff x="1301082" y="1936376"/>
            <a:chExt cx="1912926" cy="1379295"/>
          </a:xfrm>
        </p:grpSpPr>
        <p:cxnSp>
          <p:nvCxnSpPr>
            <p:cNvPr id="2921" name="Google Shape;2921;p119"/>
            <p:cNvCxnSpPr/>
            <p:nvPr/>
          </p:nvCxnSpPr>
          <p:spPr>
            <a:xfrm rot="10800000">
              <a:off x="1301082" y="1936376"/>
              <a:ext cx="0" cy="1379295"/>
            </a:xfrm>
            <a:prstGeom prst="straightConnector1">
              <a:avLst/>
            </a:prstGeom>
            <a:noFill/>
            <a:ln cap="flat" cmpd="sng" w="9525">
              <a:solidFill>
                <a:schemeClr val="accent5"/>
              </a:solidFill>
              <a:prstDash val="solid"/>
              <a:miter lim="800000"/>
              <a:headEnd len="sm" w="sm" type="none"/>
              <a:tailEnd len="sm" w="sm" type="none"/>
            </a:ln>
          </p:spPr>
        </p:cxnSp>
        <p:cxnSp>
          <p:nvCxnSpPr>
            <p:cNvPr id="2922" name="Google Shape;2922;p119"/>
            <p:cNvCxnSpPr/>
            <p:nvPr/>
          </p:nvCxnSpPr>
          <p:spPr>
            <a:xfrm>
              <a:off x="1301082" y="1936377"/>
              <a:ext cx="1912926" cy="0"/>
            </a:xfrm>
            <a:prstGeom prst="straightConnector1">
              <a:avLst/>
            </a:prstGeom>
            <a:noFill/>
            <a:ln cap="flat" cmpd="sng" w="9525">
              <a:solidFill>
                <a:schemeClr val="accent5"/>
              </a:solidFill>
              <a:prstDash val="solid"/>
              <a:miter lim="800000"/>
              <a:headEnd len="sm" w="sm" type="none"/>
              <a:tailEnd len="sm" w="sm" type="none"/>
            </a:ln>
          </p:spPr>
        </p:cxnSp>
      </p:grpSp>
      <p:sp>
        <p:nvSpPr>
          <p:cNvPr id="2923" name="Google Shape;2923;p119"/>
          <p:cNvSpPr txBox="1"/>
          <p:nvPr/>
        </p:nvSpPr>
        <p:spPr>
          <a:xfrm>
            <a:off x="7855767" y="4826691"/>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24" name="Google Shape;2924;p119"/>
          <p:cNvSpPr txBox="1"/>
          <p:nvPr/>
        </p:nvSpPr>
        <p:spPr>
          <a:xfrm>
            <a:off x="7856000" y="5163652"/>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grpSp>
        <p:nvGrpSpPr>
          <p:cNvPr id="2925" name="Google Shape;2925;p119"/>
          <p:cNvGrpSpPr/>
          <p:nvPr/>
        </p:nvGrpSpPr>
        <p:grpSpPr>
          <a:xfrm flipH="1" rot="10800000">
            <a:off x="9871061" y="4679329"/>
            <a:ext cx="1269066" cy="889399"/>
            <a:chOff x="1301082" y="1936376"/>
            <a:chExt cx="1912926" cy="1379295"/>
          </a:xfrm>
        </p:grpSpPr>
        <p:cxnSp>
          <p:nvCxnSpPr>
            <p:cNvPr id="2926" name="Google Shape;2926;p119"/>
            <p:cNvCxnSpPr/>
            <p:nvPr/>
          </p:nvCxnSpPr>
          <p:spPr>
            <a:xfrm rot="10800000">
              <a:off x="1301082" y="1936376"/>
              <a:ext cx="0" cy="1379295"/>
            </a:xfrm>
            <a:prstGeom prst="straightConnector1">
              <a:avLst/>
            </a:prstGeom>
            <a:noFill/>
            <a:ln cap="flat" cmpd="sng" w="9525">
              <a:solidFill>
                <a:schemeClr val="accent6"/>
              </a:solidFill>
              <a:prstDash val="solid"/>
              <a:miter lim="800000"/>
              <a:headEnd len="sm" w="sm" type="none"/>
              <a:tailEnd len="sm" w="sm" type="none"/>
            </a:ln>
          </p:spPr>
        </p:cxnSp>
        <p:cxnSp>
          <p:nvCxnSpPr>
            <p:cNvPr id="2927" name="Google Shape;2927;p119"/>
            <p:cNvCxnSpPr/>
            <p:nvPr/>
          </p:nvCxnSpPr>
          <p:spPr>
            <a:xfrm>
              <a:off x="1301082" y="1936377"/>
              <a:ext cx="1912926" cy="0"/>
            </a:xfrm>
            <a:prstGeom prst="straightConnector1">
              <a:avLst/>
            </a:prstGeom>
            <a:noFill/>
            <a:ln cap="flat" cmpd="sng" w="9525">
              <a:solidFill>
                <a:schemeClr val="accent6"/>
              </a:solidFill>
              <a:prstDash val="solid"/>
              <a:miter lim="800000"/>
              <a:headEnd len="sm" w="sm" type="none"/>
              <a:tailEnd len="sm" w="sm" type="none"/>
            </a:ln>
          </p:spPr>
        </p:cxnSp>
      </p:grpSp>
      <p:sp>
        <p:nvSpPr>
          <p:cNvPr id="2928" name="Google Shape;2928;p119"/>
          <p:cNvSpPr txBox="1"/>
          <p:nvPr/>
        </p:nvSpPr>
        <p:spPr>
          <a:xfrm>
            <a:off x="9908295" y="5230173"/>
            <a:ext cx="2251942"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29" name="Google Shape;2929;p119"/>
          <p:cNvSpPr txBox="1"/>
          <p:nvPr/>
        </p:nvSpPr>
        <p:spPr>
          <a:xfrm>
            <a:off x="9908528" y="5567134"/>
            <a:ext cx="1742394" cy="699106"/>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grpSp>
        <p:nvGrpSpPr>
          <p:cNvPr id="2930" name="Google Shape;2930;p119"/>
          <p:cNvGrpSpPr/>
          <p:nvPr/>
        </p:nvGrpSpPr>
        <p:grpSpPr>
          <a:xfrm flipH="1">
            <a:off x="9912029" y="2811666"/>
            <a:ext cx="1473708" cy="1580070"/>
            <a:chOff x="1301082" y="1936376"/>
            <a:chExt cx="1912926" cy="380065"/>
          </a:xfrm>
        </p:grpSpPr>
        <p:cxnSp>
          <p:nvCxnSpPr>
            <p:cNvPr id="2931" name="Google Shape;2931;p119"/>
            <p:cNvCxnSpPr/>
            <p:nvPr/>
          </p:nvCxnSpPr>
          <p:spPr>
            <a:xfrm rot="10800000">
              <a:off x="1301082" y="1936376"/>
              <a:ext cx="0" cy="380065"/>
            </a:xfrm>
            <a:prstGeom prst="straightConnector1">
              <a:avLst/>
            </a:prstGeom>
            <a:noFill/>
            <a:ln cap="flat" cmpd="sng" w="9525">
              <a:solidFill>
                <a:srgbClr val="333F4E"/>
              </a:solidFill>
              <a:prstDash val="solid"/>
              <a:miter lim="800000"/>
              <a:headEnd len="sm" w="sm" type="none"/>
              <a:tailEnd len="sm" w="sm" type="none"/>
            </a:ln>
          </p:spPr>
        </p:cxnSp>
        <p:cxnSp>
          <p:nvCxnSpPr>
            <p:cNvPr id="2932" name="Google Shape;2932;p119"/>
            <p:cNvCxnSpPr/>
            <p:nvPr/>
          </p:nvCxnSpPr>
          <p:spPr>
            <a:xfrm>
              <a:off x="1301082" y="1936377"/>
              <a:ext cx="1912926" cy="0"/>
            </a:xfrm>
            <a:prstGeom prst="straightConnector1">
              <a:avLst/>
            </a:prstGeom>
            <a:noFill/>
            <a:ln cap="flat" cmpd="sng" w="9525">
              <a:solidFill>
                <a:srgbClr val="333F4E"/>
              </a:solidFill>
              <a:prstDash val="solid"/>
              <a:miter lim="800000"/>
              <a:headEnd len="sm" w="sm" type="none"/>
              <a:tailEnd len="sm" w="sm" type="none"/>
            </a:ln>
          </p:spPr>
        </p:cxnSp>
      </p:grpSp>
      <p:sp>
        <p:nvSpPr>
          <p:cNvPr id="2933" name="Google Shape;2933;p119"/>
          <p:cNvSpPr txBox="1"/>
          <p:nvPr/>
        </p:nvSpPr>
        <p:spPr>
          <a:xfrm>
            <a:off x="9145573" y="2487760"/>
            <a:ext cx="2251942" cy="338554"/>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600">
                <a:solidFill>
                  <a:schemeClr val="dk1"/>
                </a:solidFill>
                <a:latin typeface="Lato Light"/>
                <a:ea typeface="Lato Light"/>
                <a:cs typeface="Lato Light"/>
                <a:sym typeface="Lato Light"/>
              </a:rPr>
              <a:t>Text sample here</a:t>
            </a:r>
            <a:endParaRPr sz="1600">
              <a:solidFill>
                <a:schemeClr val="dk1"/>
              </a:solidFill>
              <a:latin typeface="Lato Light"/>
              <a:ea typeface="Lato Light"/>
              <a:cs typeface="Lato Light"/>
              <a:sym typeface="Lato Light"/>
            </a:endParaRPr>
          </a:p>
        </p:txBody>
      </p:sp>
      <p:sp>
        <p:nvSpPr>
          <p:cNvPr id="2934" name="Google Shape;2934;p119"/>
          <p:cNvSpPr txBox="1"/>
          <p:nvPr/>
        </p:nvSpPr>
        <p:spPr>
          <a:xfrm>
            <a:off x="9618702" y="2867437"/>
            <a:ext cx="1742394" cy="699106"/>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rgbClr val="7F7F7F"/>
              </a:buClr>
              <a:buSzPts val="1200"/>
              <a:buFont typeface="Arial"/>
              <a:buNone/>
            </a:pPr>
            <a:r>
              <a:rPr lang="en-US" sz="1200">
                <a:solidFill>
                  <a:srgbClr val="7F7F7F"/>
                </a:solidFill>
                <a:latin typeface="Lato Light"/>
                <a:ea typeface="Lato Light"/>
                <a:cs typeface="Lato Light"/>
                <a:sym typeface="Lato Light"/>
              </a:rPr>
              <a:t>Lorem ipsum dolor sit dudu amet, consectetur adipiscing elit. </a:t>
            </a:r>
            <a:endParaRPr sz="1200">
              <a:solidFill>
                <a:srgbClr val="7F7F7F"/>
              </a:solidFill>
              <a:latin typeface="Lato Light"/>
              <a:ea typeface="Lato Light"/>
              <a:cs typeface="Lato Light"/>
              <a:sym typeface="Lato 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938" name="Shape 2938"/>
        <p:cNvGrpSpPr/>
        <p:nvPr/>
      </p:nvGrpSpPr>
      <p:grpSpPr>
        <a:xfrm>
          <a:off x="0" y="0"/>
          <a:ext cx="0" cy="0"/>
          <a:chOff x="0" y="0"/>
          <a:chExt cx="0" cy="0"/>
        </a:xfrm>
      </p:grpSpPr>
      <p:sp>
        <p:nvSpPr>
          <p:cNvPr id="2939" name="Google Shape;2939;p12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940" name="Google Shape;2940;p12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941" name="Google Shape;2941;p12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942" name="Google Shape;2942;p120"/>
          <p:cNvGrpSpPr/>
          <p:nvPr/>
        </p:nvGrpSpPr>
        <p:grpSpPr>
          <a:xfrm rot="5400000">
            <a:off x="2722517" y="1141814"/>
            <a:ext cx="3412098" cy="5931345"/>
            <a:chOff x="3741738" y="-1771650"/>
            <a:chExt cx="4702175" cy="8324921"/>
          </a:xfrm>
        </p:grpSpPr>
        <p:pic>
          <p:nvPicPr>
            <p:cNvPr id="2943" name="Google Shape;2943;p120"/>
            <p:cNvPicPr preferRelativeResize="0"/>
            <p:nvPr/>
          </p:nvPicPr>
          <p:blipFill rotWithShape="1">
            <a:blip r:embed="rId3">
              <a:alphaModFix/>
            </a:blip>
            <a:srcRect b="0" l="0" r="0" t="0"/>
            <a:stretch/>
          </p:blipFill>
          <p:spPr>
            <a:xfrm>
              <a:off x="5182370" y="5079521"/>
              <a:ext cx="1822500" cy="1473750"/>
            </a:xfrm>
            <a:prstGeom prst="rect">
              <a:avLst/>
            </a:prstGeom>
            <a:noFill/>
            <a:ln>
              <a:noFill/>
            </a:ln>
          </p:spPr>
        </p:pic>
        <p:grpSp>
          <p:nvGrpSpPr>
            <p:cNvPr id="2944" name="Google Shape;2944;p120"/>
            <p:cNvGrpSpPr/>
            <p:nvPr/>
          </p:nvGrpSpPr>
          <p:grpSpPr>
            <a:xfrm>
              <a:off x="3741738" y="-1771650"/>
              <a:ext cx="4702175" cy="7069138"/>
              <a:chOff x="2357" y="-1116"/>
              <a:chExt cx="2962" cy="4453"/>
            </a:xfrm>
          </p:grpSpPr>
          <p:sp>
            <p:nvSpPr>
              <p:cNvPr id="2945" name="Google Shape;2945;p120"/>
              <p:cNvSpPr/>
              <p:nvPr/>
            </p:nvSpPr>
            <p:spPr>
              <a:xfrm>
                <a:off x="3577" y="-1116"/>
                <a:ext cx="526" cy="4453"/>
              </a:xfrm>
              <a:custGeom>
                <a:rect b="b" l="l" r="r" t="t"/>
                <a:pathLst>
                  <a:path extrusionOk="0" h="1882" w="222">
                    <a:moveTo>
                      <a:pt x="159" y="1834"/>
                    </a:moveTo>
                    <a:cubicBezTo>
                      <a:pt x="158" y="1861"/>
                      <a:pt x="137" y="1882"/>
                      <a:pt x="110" y="1882"/>
                    </a:cubicBezTo>
                    <a:cubicBezTo>
                      <a:pt x="84" y="1882"/>
                      <a:pt x="62" y="1861"/>
                      <a:pt x="62" y="1834"/>
                    </a:cubicBezTo>
                    <a:cubicBezTo>
                      <a:pt x="62" y="1834"/>
                      <a:pt x="62" y="1490"/>
                      <a:pt x="62" y="1213"/>
                    </a:cubicBezTo>
                    <a:cubicBezTo>
                      <a:pt x="62" y="1212"/>
                      <a:pt x="62" y="112"/>
                      <a:pt x="62" y="111"/>
                    </a:cubicBezTo>
                    <a:cubicBezTo>
                      <a:pt x="0" y="111"/>
                      <a:pt x="0" y="111"/>
                      <a:pt x="0" y="111"/>
                    </a:cubicBezTo>
                    <a:cubicBezTo>
                      <a:pt x="111" y="0"/>
                      <a:pt x="111" y="0"/>
                      <a:pt x="111" y="0"/>
                    </a:cubicBezTo>
                    <a:cubicBezTo>
                      <a:pt x="222" y="111"/>
                      <a:pt x="222" y="111"/>
                      <a:pt x="222" y="111"/>
                    </a:cubicBezTo>
                    <a:cubicBezTo>
                      <a:pt x="158" y="111"/>
                      <a:pt x="158" y="111"/>
                      <a:pt x="158" y="111"/>
                    </a:cubicBezTo>
                    <a:cubicBezTo>
                      <a:pt x="158" y="114"/>
                      <a:pt x="158" y="1218"/>
                      <a:pt x="158" y="1221"/>
                    </a:cubicBezTo>
                    <a:cubicBezTo>
                      <a:pt x="158" y="1229"/>
                      <a:pt x="158" y="1236"/>
                      <a:pt x="158" y="1244"/>
                    </a:cubicBezTo>
                    <a:cubicBezTo>
                      <a:pt x="158" y="1496"/>
                      <a:pt x="159" y="1834"/>
                      <a:pt x="159" y="183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946" name="Google Shape;2946;p120"/>
              <p:cNvSpPr/>
              <p:nvPr/>
            </p:nvSpPr>
            <p:spPr>
              <a:xfrm>
                <a:off x="2357" y="-113"/>
                <a:ext cx="1372" cy="3441"/>
              </a:xfrm>
              <a:custGeom>
                <a:rect b="b" l="l" r="r" t="t"/>
                <a:pathLst>
                  <a:path extrusionOk="0" h="1454" w="579">
                    <a:moveTo>
                      <a:pt x="0" y="110"/>
                    </a:moveTo>
                    <a:cubicBezTo>
                      <a:pt x="111" y="0"/>
                      <a:pt x="111" y="0"/>
                      <a:pt x="111" y="0"/>
                    </a:cubicBezTo>
                    <a:cubicBezTo>
                      <a:pt x="111" y="61"/>
                      <a:pt x="111" y="61"/>
                      <a:pt x="111" y="61"/>
                    </a:cubicBezTo>
                    <a:cubicBezTo>
                      <a:pt x="120" y="61"/>
                      <a:pt x="251" y="61"/>
                      <a:pt x="294" y="62"/>
                    </a:cubicBezTo>
                    <a:cubicBezTo>
                      <a:pt x="403" y="64"/>
                      <a:pt x="579" y="135"/>
                      <a:pt x="579" y="404"/>
                    </a:cubicBezTo>
                    <a:cubicBezTo>
                      <a:pt x="579" y="681"/>
                      <a:pt x="579" y="1406"/>
                      <a:pt x="579" y="1406"/>
                    </a:cubicBezTo>
                    <a:cubicBezTo>
                      <a:pt x="578" y="1433"/>
                      <a:pt x="557" y="1454"/>
                      <a:pt x="530" y="1454"/>
                    </a:cubicBezTo>
                    <a:cubicBezTo>
                      <a:pt x="504" y="1454"/>
                      <a:pt x="483" y="1433"/>
                      <a:pt x="482" y="1406"/>
                    </a:cubicBezTo>
                    <a:cubicBezTo>
                      <a:pt x="482" y="1406"/>
                      <a:pt x="483" y="643"/>
                      <a:pt x="483" y="388"/>
                    </a:cubicBezTo>
                    <a:cubicBezTo>
                      <a:pt x="482" y="253"/>
                      <a:pt x="378" y="158"/>
                      <a:pt x="303" y="158"/>
                    </a:cubicBezTo>
                    <a:cubicBezTo>
                      <a:pt x="111" y="158"/>
                      <a:pt x="111" y="158"/>
                      <a:pt x="111" y="158"/>
                    </a:cubicBezTo>
                    <a:cubicBezTo>
                      <a:pt x="111" y="221"/>
                      <a:pt x="111" y="221"/>
                      <a:pt x="111" y="221"/>
                    </a:cubicBezTo>
                    <a:cubicBezTo>
                      <a:pt x="0" y="110"/>
                      <a:pt x="0" y="110"/>
                      <a:pt x="0" y="11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947" name="Google Shape;2947;p120"/>
              <p:cNvSpPr/>
              <p:nvPr/>
            </p:nvSpPr>
            <p:spPr>
              <a:xfrm>
                <a:off x="2372" y="775"/>
                <a:ext cx="1129" cy="2541"/>
              </a:xfrm>
              <a:custGeom>
                <a:rect b="b" l="l" r="r" t="t"/>
                <a:pathLst>
                  <a:path extrusionOk="0" h="1074" w="477">
                    <a:moveTo>
                      <a:pt x="0" y="111"/>
                    </a:moveTo>
                    <a:cubicBezTo>
                      <a:pt x="111" y="0"/>
                      <a:pt x="111" y="0"/>
                      <a:pt x="111" y="0"/>
                    </a:cubicBezTo>
                    <a:cubicBezTo>
                      <a:pt x="111" y="62"/>
                      <a:pt x="111" y="62"/>
                      <a:pt x="111" y="62"/>
                    </a:cubicBezTo>
                    <a:cubicBezTo>
                      <a:pt x="120" y="62"/>
                      <a:pt x="149" y="62"/>
                      <a:pt x="192" y="62"/>
                    </a:cubicBezTo>
                    <a:cubicBezTo>
                      <a:pt x="301" y="64"/>
                      <a:pt x="477" y="135"/>
                      <a:pt x="477" y="404"/>
                    </a:cubicBezTo>
                    <a:cubicBezTo>
                      <a:pt x="477" y="681"/>
                      <a:pt x="477" y="1026"/>
                      <a:pt x="477" y="1026"/>
                    </a:cubicBezTo>
                    <a:cubicBezTo>
                      <a:pt x="476" y="1052"/>
                      <a:pt x="455" y="1074"/>
                      <a:pt x="428" y="1074"/>
                    </a:cubicBezTo>
                    <a:cubicBezTo>
                      <a:pt x="402" y="1074"/>
                      <a:pt x="380" y="1052"/>
                      <a:pt x="380" y="1026"/>
                    </a:cubicBezTo>
                    <a:cubicBezTo>
                      <a:pt x="380" y="1026"/>
                      <a:pt x="381" y="643"/>
                      <a:pt x="380" y="389"/>
                    </a:cubicBezTo>
                    <a:cubicBezTo>
                      <a:pt x="380" y="254"/>
                      <a:pt x="276" y="158"/>
                      <a:pt x="201" y="158"/>
                    </a:cubicBezTo>
                    <a:cubicBezTo>
                      <a:pt x="111" y="158"/>
                      <a:pt x="111" y="158"/>
                      <a:pt x="111" y="158"/>
                    </a:cubicBezTo>
                    <a:cubicBezTo>
                      <a:pt x="111" y="222"/>
                      <a:pt x="111" y="222"/>
                      <a:pt x="111" y="222"/>
                    </a:cubicBezTo>
                    <a:cubicBezTo>
                      <a:pt x="0" y="111"/>
                      <a:pt x="0" y="111"/>
                      <a:pt x="0" y="111"/>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948" name="Google Shape;2948;p120"/>
              <p:cNvSpPr/>
              <p:nvPr/>
            </p:nvSpPr>
            <p:spPr>
              <a:xfrm>
                <a:off x="4175" y="775"/>
                <a:ext cx="1130" cy="2539"/>
              </a:xfrm>
              <a:custGeom>
                <a:rect b="b" l="l" r="r" t="t"/>
                <a:pathLst>
                  <a:path extrusionOk="0" h="1073" w="477">
                    <a:moveTo>
                      <a:pt x="477" y="111"/>
                    </a:moveTo>
                    <a:cubicBezTo>
                      <a:pt x="366" y="0"/>
                      <a:pt x="366" y="0"/>
                      <a:pt x="366" y="0"/>
                    </a:cubicBezTo>
                    <a:cubicBezTo>
                      <a:pt x="366" y="61"/>
                      <a:pt x="366" y="61"/>
                      <a:pt x="366" y="61"/>
                    </a:cubicBezTo>
                    <a:cubicBezTo>
                      <a:pt x="357" y="61"/>
                      <a:pt x="328" y="61"/>
                      <a:pt x="285" y="62"/>
                    </a:cubicBezTo>
                    <a:cubicBezTo>
                      <a:pt x="176" y="64"/>
                      <a:pt x="0" y="135"/>
                      <a:pt x="0" y="404"/>
                    </a:cubicBezTo>
                    <a:cubicBezTo>
                      <a:pt x="0" y="681"/>
                      <a:pt x="1" y="1026"/>
                      <a:pt x="1" y="1026"/>
                    </a:cubicBezTo>
                    <a:cubicBezTo>
                      <a:pt x="1" y="1052"/>
                      <a:pt x="22" y="1073"/>
                      <a:pt x="49" y="1073"/>
                    </a:cubicBezTo>
                    <a:cubicBezTo>
                      <a:pt x="75" y="1073"/>
                      <a:pt x="97" y="1052"/>
                      <a:pt x="97" y="1026"/>
                    </a:cubicBezTo>
                    <a:cubicBezTo>
                      <a:pt x="97" y="1026"/>
                      <a:pt x="96" y="643"/>
                      <a:pt x="97" y="388"/>
                    </a:cubicBezTo>
                    <a:cubicBezTo>
                      <a:pt x="97" y="254"/>
                      <a:pt x="201" y="158"/>
                      <a:pt x="276" y="158"/>
                    </a:cubicBezTo>
                    <a:cubicBezTo>
                      <a:pt x="366" y="158"/>
                      <a:pt x="366" y="158"/>
                      <a:pt x="366" y="158"/>
                    </a:cubicBezTo>
                    <a:cubicBezTo>
                      <a:pt x="366" y="221"/>
                      <a:pt x="366" y="221"/>
                      <a:pt x="366" y="221"/>
                    </a:cubicBezTo>
                    <a:lnTo>
                      <a:pt x="477" y="11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2949" name="Google Shape;2949;p120"/>
              <p:cNvSpPr/>
              <p:nvPr/>
            </p:nvSpPr>
            <p:spPr>
              <a:xfrm>
                <a:off x="3948" y="-113"/>
                <a:ext cx="1371" cy="3441"/>
              </a:xfrm>
              <a:custGeom>
                <a:rect b="b" l="l" r="r" t="t"/>
                <a:pathLst>
                  <a:path extrusionOk="0" h="1454" w="579">
                    <a:moveTo>
                      <a:pt x="579" y="110"/>
                    </a:moveTo>
                    <a:cubicBezTo>
                      <a:pt x="468" y="0"/>
                      <a:pt x="468" y="0"/>
                      <a:pt x="468" y="0"/>
                    </a:cubicBezTo>
                    <a:cubicBezTo>
                      <a:pt x="468" y="61"/>
                      <a:pt x="468" y="61"/>
                      <a:pt x="468" y="61"/>
                    </a:cubicBezTo>
                    <a:cubicBezTo>
                      <a:pt x="459" y="61"/>
                      <a:pt x="328" y="61"/>
                      <a:pt x="285" y="62"/>
                    </a:cubicBezTo>
                    <a:cubicBezTo>
                      <a:pt x="176" y="64"/>
                      <a:pt x="0" y="135"/>
                      <a:pt x="0" y="404"/>
                    </a:cubicBezTo>
                    <a:cubicBezTo>
                      <a:pt x="0" y="681"/>
                      <a:pt x="0" y="1406"/>
                      <a:pt x="0" y="1406"/>
                    </a:cubicBezTo>
                    <a:cubicBezTo>
                      <a:pt x="1" y="1433"/>
                      <a:pt x="22" y="1454"/>
                      <a:pt x="49" y="1454"/>
                    </a:cubicBezTo>
                    <a:cubicBezTo>
                      <a:pt x="75" y="1454"/>
                      <a:pt x="97" y="1433"/>
                      <a:pt x="97" y="1406"/>
                    </a:cubicBezTo>
                    <a:cubicBezTo>
                      <a:pt x="97" y="1406"/>
                      <a:pt x="96" y="643"/>
                      <a:pt x="97" y="388"/>
                    </a:cubicBezTo>
                    <a:cubicBezTo>
                      <a:pt x="97" y="254"/>
                      <a:pt x="201" y="158"/>
                      <a:pt x="276" y="158"/>
                    </a:cubicBezTo>
                    <a:cubicBezTo>
                      <a:pt x="468" y="158"/>
                      <a:pt x="468" y="158"/>
                      <a:pt x="468" y="158"/>
                    </a:cubicBezTo>
                    <a:cubicBezTo>
                      <a:pt x="468" y="221"/>
                      <a:pt x="468" y="221"/>
                      <a:pt x="468" y="221"/>
                    </a:cubicBezTo>
                    <a:lnTo>
                      <a:pt x="579" y="11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2950" name="Google Shape;2950;p120"/>
          <p:cNvSpPr txBox="1"/>
          <p:nvPr/>
        </p:nvSpPr>
        <p:spPr>
          <a:xfrm flipH="1">
            <a:off x="1109409" y="1959778"/>
            <a:ext cx="3397226" cy="475387"/>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951" name="Google Shape;2951;p120"/>
          <p:cNvSpPr txBox="1"/>
          <p:nvPr/>
        </p:nvSpPr>
        <p:spPr>
          <a:xfrm flipH="1">
            <a:off x="2301318" y="1697359"/>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2952" name="Google Shape;2952;p120"/>
          <p:cNvSpPr txBox="1"/>
          <p:nvPr/>
        </p:nvSpPr>
        <p:spPr>
          <a:xfrm>
            <a:off x="6403757" y="1933445"/>
            <a:ext cx="3397226" cy="4753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953" name="Google Shape;2953;p120"/>
          <p:cNvSpPr txBox="1"/>
          <p:nvPr/>
        </p:nvSpPr>
        <p:spPr>
          <a:xfrm>
            <a:off x="6390309" y="1671026"/>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2954" name="Google Shape;2954;p120"/>
          <p:cNvSpPr txBox="1"/>
          <p:nvPr/>
        </p:nvSpPr>
        <p:spPr>
          <a:xfrm flipH="1">
            <a:off x="1120689" y="6075955"/>
            <a:ext cx="3397226" cy="475387"/>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955" name="Google Shape;2955;p120"/>
          <p:cNvSpPr txBox="1"/>
          <p:nvPr/>
        </p:nvSpPr>
        <p:spPr>
          <a:xfrm flipH="1">
            <a:off x="2312598" y="5813536"/>
            <a:ext cx="2218765"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2956" name="Google Shape;2956;p120"/>
          <p:cNvSpPr txBox="1"/>
          <p:nvPr/>
        </p:nvSpPr>
        <p:spPr>
          <a:xfrm>
            <a:off x="6650337" y="6038625"/>
            <a:ext cx="3397226" cy="4753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957" name="Google Shape;2957;p120"/>
          <p:cNvSpPr txBox="1"/>
          <p:nvPr/>
        </p:nvSpPr>
        <p:spPr>
          <a:xfrm>
            <a:off x="6636889" y="5776206"/>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2958" name="Google Shape;2958;p120"/>
          <p:cNvSpPr txBox="1"/>
          <p:nvPr/>
        </p:nvSpPr>
        <p:spPr>
          <a:xfrm>
            <a:off x="8191032" y="3981697"/>
            <a:ext cx="3397226" cy="4753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2"/>
              </a:buClr>
              <a:buSzPts val="1200"/>
              <a:buFont typeface="Arial"/>
              <a:buNone/>
            </a:pPr>
            <a:r>
              <a:rPr lang="en-US" sz="1200">
                <a:solidFill>
                  <a:schemeClr val="dk2"/>
                </a:solidFill>
                <a:latin typeface="Open Sans Light"/>
                <a:ea typeface="Open Sans Light"/>
                <a:cs typeface="Open Sans Light"/>
                <a:sym typeface="Open Sans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2959" name="Google Shape;2959;p120"/>
          <p:cNvSpPr txBox="1"/>
          <p:nvPr/>
        </p:nvSpPr>
        <p:spPr>
          <a:xfrm>
            <a:off x="8177584" y="3719278"/>
            <a:ext cx="2218765"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2"/>
                </a:solidFill>
                <a:latin typeface="Lato Light"/>
                <a:ea typeface="Lato Light"/>
                <a:cs typeface="Lato Light"/>
                <a:sym typeface="Lato Light"/>
              </a:rPr>
              <a:t>Text sample here</a:t>
            </a:r>
            <a:endParaRPr sz="1800">
              <a:solidFill>
                <a:schemeClr val="dk2"/>
              </a:solidFill>
              <a:latin typeface="Lato Light"/>
              <a:ea typeface="Lato Light"/>
              <a:cs typeface="Lato Light"/>
              <a:sym typeface="Lato Light"/>
            </a:endParaRPr>
          </a:p>
        </p:txBody>
      </p:sp>
      <p:sp>
        <p:nvSpPr>
          <p:cNvPr id="2960" name="Google Shape;2960;p120"/>
          <p:cNvSpPr/>
          <p:nvPr/>
        </p:nvSpPr>
        <p:spPr>
          <a:xfrm>
            <a:off x="4660891" y="1675485"/>
            <a:ext cx="612000" cy="612001"/>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961" name="Google Shape;2961;p120"/>
          <p:cNvSpPr/>
          <p:nvPr/>
        </p:nvSpPr>
        <p:spPr>
          <a:xfrm>
            <a:off x="7473188" y="3763040"/>
            <a:ext cx="612000" cy="612001"/>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962" name="Google Shape;2962;p120"/>
          <p:cNvSpPr/>
          <p:nvPr/>
        </p:nvSpPr>
        <p:spPr>
          <a:xfrm>
            <a:off x="5665819" y="5925073"/>
            <a:ext cx="612000" cy="612001"/>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963" name="Google Shape;2963;p120"/>
          <p:cNvSpPr/>
          <p:nvPr/>
        </p:nvSpPr>
        <p:spPr>
          <a:xfrm>
            <a:off x="4643399" y="5896476"/>
            <a:ext cx="612000" cy="612001"/>
          </a:xfrm>
          <a:prstGeom prst="ellipse">
            <a:avLst/>
          </a:pr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2964" name="Google Shape;2964;p120"/>
          <p:cNvSpPr/>
          <p:nvPr/>
        </p:nvSpPr>
        <p:spPr>
          <a:xfrm>
            <a:off x="5651358" y="1711271"/>
            <a:ext cx="612000" cy="612001"/>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pic>
        <p:nvPicPr>
          <p:cNvPr id="2965" name="Google Shape;2965;p120"/>
          <p:cNvPicPr preferRelativeResize="0"/>
          <p:nvPr/>
        </p:nvPicPr>
        <p:blipFill rotWithShape="1">
          <a:blip r:embed="rId4">
            <a:alphaModFix/>
          </a:blip>
          <a:srcRect b="0" l="0" r="0" t="0"/>
          <a:stretch/>
        </p:blipFill>
        <p:spPr>
          <a:xfrm>
            <a:off x="4701899" y="6087975"/>
            <a:ext cx="495000" cy="303750"/>
          </a:xfrm>
          <a:prstGeom prst="rect">
            <a:avLst/>
          </a:prstGeom>
          <a:noFill/>
          <a:ln>
            <a:noFill/>
          </a:ln>
        </p:spPr>
      </p:pic>
      <p:pic>
        <p:nvPicPr>
          <p:cNvPr id="2966" name="Google Shape;2966;p120"/>
          <p:cNvPicPr preferRelativeResize="0"/>
          <p:nvPr/>
        </p:nvPicPr>
        <p:blipFill rotWithShape="1">
          <a:blip r:embed="rId5">
            <a:alphaModFix/>
          </a:blip>
          <a:srcRect b="0" l="0" r="0" t="0"/>
          <a:stretch/>
        </p:blipFill>
        <p:spPr>
          <a:xfrm>
            <a:off x="5796244" y="6089476"/>
            <a:ext cx="335362" cy="283194"/>
          </a:xfrm>
          <a:prstGeom prst="rect">
            <a:avLst/>
          </a:prstGeom>
          <a:noFill/>
          <a:ln>
            <a:noFill/>
          </a:ln>
        </p:spPr>
      </p:pic>
      <p:pic>
        <p:nvPicPr>
          <p:cNvPr id="2967" name="Google Shape;2967;p120"/>
          <p:cNvPicPr preferRelativeResize="0"/>
          <p:nvPr/>
        </p:nvPicPr>
        <p:blipFill rotWithShape="1">
          <a:blip r:embed="rId6">
            <a:alphaModFix/>
          </a:blip>
          <a:srcRect b="0" l="0" r="0" t="0"/>
          <a:stretch/>
        </p:blipFill>
        <p:spPr>
          <a:xfrm>
            <a:off x="7562183" y="3869968"/>
            <a:ext cx="472500" cy="371250"/>
          </a:xfrm>
          <a:prstGeom prst="rect">
            <a:avLst/>
          </a:prstGeom>
          <a:noFill/>
          <a:ln>
            <a:noFill/>
          </a:ln>
        </p:spPr>
      </p:pic>
      <p:pic>
        <p:nvPicPr>
          <p:cNvPr id="2968" name="Google Shape;2968;p120"/>
          <p:cNvPicPr preferRelativeResize="0"/>
          <p:nvPr/>
        </p:nvPicPr>
        <p:blipFill rotWithShape="1">
          <a:blip r:embed="rId7">
            <a:alphaModFix/>
          </a:blip>
          <a:srcRect b="0" l="0" r="0" t="0"/>
          <a:stretch/>
        </p:blipFill>
        <p:spPr>
          <a:xfrm>
            <a:off x="4753141" y="1767203"/>
            <a:ext cx="427500" cy="438750"/>
          </a:xfrm>
          <a:prstGeom prst="rect">
            <a:avLst/>
          </a:prstGeom>
          <a:noFill/>
          <a:ln>
            <a:noFill/>
          </a:ln>
        </p:spPr>
      </p:pic>
      <p:pic>
        <p:nvPicPr>
          <p:cNvPr id="2969" name="Google Shape;2969;p120"/>
          <p:cNvPicPr preferRelativeResize="0"/>
          <p:nvPr/>
        </p:nvPicPr>
        <p:blipFill rotWithShape="1">
          <a:blip r:embed="rId8">
            <a:alphaModFix/>
          </a:blip>
          <a:srcRect b="0" l="0" r="0" t="0"/>
          <a:stretch/>
        </p:blipFill>
        <p:spPr>
          <a:xfrm>
            <a:off x="5778309" y="1711270"/>
            <a:ext cx="405000" cy="506250"/>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2973" name="Shape 2973"/>
        <p:cNvGrpSpPr/>
        <p:nvPr/>
      </p:nvGrpSpPr>
      <p:grpSpPr>
        <a:xfrm>
          <a:off x="0" y="0"/>
          <a:ext cx="0" cy="0"/>
          <a:chOff x="0" y="0"/>
          <a:chExt cx="0" cy="0"/>
        </a:xfrm>
      </p:grpSpPr>
      <p:sp>
        <p:nvSpPr>
          <p:cNvPr id="2974" name="Google Shape;2974;p12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2975" name="Google Shape;2975;p12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2976" name="Google Shape;2976;p12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2977" name="Google Shape;2977;p121"/>
          <p:cNvGrpSpPr/>
          <p:nvPr/>
        </p:nvGrpSpPr>
        <p:grpSpPr>
          <a:xfrm>
            <a:off x="7619188" y="3498969"/>
            <a:ext cx="938212" cy="2297112"/>
            <a:chOff x="1529" y="1871"/>
            <a:chExt cx="919" cy="1497"/>
          </a:xfrm>
        </p:grpSpPr>
        <p:sp>
          <p:nvSpPr>
            <p:cNvPr id="2978" name="Google Shape;2978;p121"/>
            <p:cNvSpPr/>
            <p:nvPr/>
          </p:nvSpPr>
          <p:spPr>
            <a:xfrm>
              <a:off x="1529" y="1871"/>
              <a:ext cx="919" cy="1497"/>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79" name="Google Shape;2979;p121"/>
            <p:cNvSpPr/>
            <p:nvPr/>
          </p:nvSpPr>
          <p:spPr>
            <a:xfrm>
              <a:off x="1536" y="1872"/>
              <a:ext cx="912" cy="144"/>
            </a:xfrm>
            <a:prstGeom prst="ellipse">
              <a:avLst/>
            </a:prstGeom>
            <a:solidFill>
              <a:srgbClr val="FFFFFF">
                <a:alpha val="2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0" name="Google Shape;2980;p121"/>
            <p:cNvSpPr/>
            <p:nvPr/>
          </p:nvSpPr>
          <p:spPr>
            <a:xfrm>
              <a:off x="1536" y="3224"/>
              <a:ext cx="912" cy="144"/>
            </a:xfrm>
            <a:prstGeom prst="ellipse">
              <a:avLst/>
            </a:prstGeom>
            <a:solidFill>
              <a:srgbClr val="FFFFFF">
                <a:alpha val="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grpSp>
      <p:sp>
        <p:nvSpPr>
          <p:cNvPr id="2981" name="Google Shape;2981;p121"/>
          <p:cNvSpPr/>
          <p:nvPr/>
        </p:nvSpPr>
        <p:spPr>
          <a:xfrm>
            <a:off x="8814575" y="3322756"/>
            <a:ext cx="936625" cy="2670175"/>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2" name="Google Shape;2982;p121"/>
          <p:cNvSpPr/>
          <p:nvPr/>
        </p:nvSpPr>
        <p:spPr>
          <a:xfrm>
            <a:off x="8820925" y="3324344"/>
            <a:ext cx="930275" cy="257175"/>
          </a:xfrm>
          <a:prstGeom prst="ellipse">
            <a:avLst/>
          </a:prstGeom>
          <a:solidFill>
            <a:srgbClr val="FFFFFF">
              <a:alpha val="2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3" name="Google Shape;2983;p121"/>
          <p:cNvSpPr/>
          <p:nvPr/>
        </p:nvSpPr>
        <p:spPr>
          <a:xfrm>
            <a:off x="8820925" y="5735756"/>
            <a:ext cx="930275" cy="257175"/>
          </a:xfrm>
          <a:prstGeom prst="ellipse">
            <a:avLst/>
          </a:prstGeom>
          <a:solidFill>
            <a:srgbClr val="FFFFFF">
              <a:alpha val="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grpSp>
        <p:nvGrpSpPr>
          <p:cNvPr id="2984" name="Google Shape;2984;p121"/>
          <p:cNvGrpSpPr/>
          <p:nvPr/>
        </p:nvGrpSpPr>
        <p:grpSpPr>
          <a:xfrm>
            <a:off x="6458725" y="3624381"/>
            <a:ext cx="938213" cy="1944688"/>
            <a:chOff x="1529" y="1871"/>
            <a:chExt cx="919" cy="1497"/>
          </a:xfrm>
        </p:grpSpPr>
        <p:sp>
          <p:nvSpPr>
            <p:cNvPr id="2985" name="Google Shape;2985;p121"/>
            <p:cNvSpPr/>
            <p:nvPr/>
          </p:nvSpPr>
          <p:spPr>
            <a:xfrm>
              <a:off x="1529" y="1871"/>
              <a:ext cx="919" cy="1497"/>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6" name="Google Shape;2986;p121"/>
            <p:cNvSpPr/>
            <p:nvPr/>
          </p:nvSpPr>
          <p:spPr>
            <a:xfrm>
              <a:off x="1536" y="1872"/>
              <a:ext cx="912" cy="144"/>
            </a:xfrm>
            <a:prstGeom prst="ellipse">
              <a:avLst/>
            </a:prstGeom>
            <a:solidFill>
              <a:srgbClr val="FFFFFF">
                <a:alpha val="2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7" name="Google Shape;2987;p121"/>
            <p:cNvSpPr/>
            <p:nvPr/>
          </p:nvSpPr>
          <p:spPr>
            <a:xfrm>
              <a:off x="1536" y="3224"/>
              <a:ext cx="912" cy="144"/>
            </a:xfrm>
            <a:prstGeom prst="ellipse">
              <a:avLst/>
            </a:prstGeom>
            <a:solidFill>
              <a:srgbClr val="FFFFFF">
                <a:alpha val="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grpSp>
      <p:sp>
        <p:nvSpPr>
          <p:cNvPr id="2988" name="Google Shape;2988;p121"/>
          <p:cNvSpPr/>
          <p:nvPr/>
        </p:nvSpPr>
        <p:spPr>
          <a:xfrm>
            <a:off x="10013138" y="3137019"/>
            <a:ext cx="936625" cy="3044825"/>
          </a:xfrm>
          <a:custGeom>
            <a:rect b="b" l="l" r="r" t="t"/>
            <a:pathLst>
              <a:path extrusionOk="0" h="1497" w="919">
                <a:moveTo>
                  <a:pt x="7" y="76"/>
                </a:moveTo>
                <a:cubicBezTo>
                  <a:pt x="7" y="76"/>
                  <a:pt x="7" y="752"/>
                  <a:pt x="7" y="1429"/>
                </a:cubicBezTo>
                <a:cubicBezTo>
                  <a:pt x="33" y="1477"/>
                  <a:pt x="289" y="1495"/>
                  <a:pt x="441" y="1497"/>
                </a:cubicBezTo>
                <a:cubicBezTo>
                  <a:pt x="593" y="1497"/>
                  <a:pt x="898" y="1486"/>
                  <a:pt x="919" y="1425"/>
                </a:cubicBezTo>
                <a:cubicBezTo>
                  <a:pt x="918" y="749"/>
                  <a:pt x="918" y="73"/>
                  <a:pt x="918" y="73"/>
                </a:cubicBezTo>
                <a:cubicBezTo>
                  <a:pt x="904" y="12"/>
                  <a:pt x="566" y="0"/>
                  <a:pt x="414" y="0"/>
                </a:cubicBezTo>
                <a:cubicBezTo>
                  <a:pt x="262" y="0"/>
                  <a:pt x="0" y="28"/>
                  <a:pt x="7" y="76"/>
                </a:cubicBezTo>
                <a:close/>
              </a:path>
            </a:pathLst>
          </a:custGeom>
          <a:gradFill>
            <a:gsLst>
              <a:gs pos="0">
                <a:srgbClr val="BABABA">
                  <a:alpha val="49803"/>
                </a:srgbClr>
              </a:gs>
              <a:gs pos="50000">
                <a:srgbClr val="FFFFFF">
                  <a:alpha val="49803"/>
                </a:srgbClr>
              </a:gs>
              <a:gs pos="100000">
                <a:srgbClr val="BABABA">
                  <a:alpha val="49803"/>
                </a:srgbClr>
              </a:gs>
            </a:gsLst>
            <a:lin ang="0" scaled="0"/>
          </a:gra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89" name="Google Shape;2989;p121"/>
          <p:cNvSpPr/>
          <p:nvPr/>
        </p:nvSpPr>
        <p:spPr>
          <a:xfrm>
            <a:off x="10019488" y="5889744"/>
            <a:ext cx="930275" cy="292100"/>
          </a:xfrm>
          <a:prstGeom prst="ellipse">
            <a:avLst/>
          </a:prstGeom>
          <a:solidFill>
            <a:srgbClr val="FFFFFF">
              <a:alpha val="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0" name="Google Shape;2990;p121"/>
          <p:cNvSpPr/>
          <p:nvPr/>
        </p:nvSpPr>
        <p:spPr>
          <a:xfrm>
            <a:off x="10025838" y="4883269"/>
            <a:ext cx="928687" cy="1285875"/>
          </a:xfrm>
          <a:prstGeom prst="can">
            <a:avLst>
              <a:gd fmla="val 26994" name="adj"/>
            </a:avLst>
          </a:prstGeom>
          <a:solidFill>
            <a:schemeClr val="accent5"/>
          </a:solidFill>
          <a:ln cap="flat" cmpd="sng" w="9525">
            <a:solidFill>
              <a:srgbClr val="F8F8F8">
                <a:alpha val="14901"/>
              </a:srgbClr>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1" name="Google Shape;2991;p121"/>
          <p:cNvSpPr/>
          <p:nvPr/>
        </p:nvSpPr>
        <p:spPr>
          <a:xfrm>
            <a:off x="6466663" y="4943594"/>
            <a:ext cx="930275" cy="623887"/>
          </a:xfrm>
          <a:prstGeom prst="can">
            <a:avLst>
              <a:gd fmla="val 30417" name="adj"/>
            </a:avLst>
          </a:pr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2" name="Google Shape;2992;p121"/>
          <p:cNvSpPr/>
          <p:nvPr/>
        </p:nvSpPr>
        <p:spPr>
          <a:xfrm>
            <a:off x="7630300" y="4513381"/>
            <a:ext cx="930275" cy="1285875"/>
          </a:xfrm>
          <a:prstGeom prst="can">
            <a:avLst>
              <a:gd fmla="val 26948" name="adj"/>
            </a:avLst>
          </a:pr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3" name="Google Shape;2993;p121"/>
          <p:cNvSpPr/>
          <p:nvPr/>
        </p:nvSpPr>
        <p:spPr>
          <a:xfrm>
            <a:off x="8816163" y="4070469"/>
            <a:ext cx="930275" cy="1922462"/>
          </a:xfrm>
          <a:prstGeom prst="can">
            <a:avLst>
              <a:gd fmla="val 30022" name="adj"/>
            </a:avLst>
          </a:pr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4" name="Google Shape;2994;p121"/>
          <p:cNvSpPr/>
          <p:nvPr/>
        </p:nvSpPr>
        <p:spPr>
          <a:xfrm>
            <a:off x="3658842" y="3267193"/>
            <a:ext cx="2139483" cy="314325"/>
          </a:xfrm>
          <a:custGeom>
            <a:rect b="b" l="l" r="r" t="t"/>
            <a:pathLst>
              <a:path extrusionOk="0" h="120000" w="120000">
                <a:moveTo>
                  <a:pt x="0" y="0"/>
                </a:moveTo>
                <a:lnTo>
                  <a:pt x="120000" y="0"/>
                </a:lnTo>
                <a:lnTo>
                  <a:pt x="120000" y="120000"/>
                </a:lnTo>
                <a:lnTo>
                  <a:pt x="0" y="120000"/>
                </a:lnTo>
                <a:close/>
              </a:path>
              <a:path extrusionOk="0" fill="none" h="120000" w="120000">
                <a:moveTo>
                  <a:pt x="124555" y="0"/>
                </a:moveTo>
                <a:close/>
                <a:lnTo>
                  <a:pt x="124555" y="120000"/>
                </a:lnTo>
              </a:path>
              <a:path extrusionOk="0" fill="none" h="120000" w="120000">
                <a:moveTo>
                  <a:pt x="124555" y="44083"/>
                </a:moveTo>
                <a:lnTo>
                  <a:pt x="160255" y="44083"/>
                </a:lnTo>
                <a:lnTo>
                  <a:pt x="184177" y="163466"/>
                </a:lnTo>
              </a:path>
            </a:pathLst>
          </a:custGeom>
          <a:noFill/>
          <a:ln cap="flat" cmpd="sng" w="9525">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rgbClr val="7F7F7F"/>
              </a:buClr>
              <a:buSzPts val="1200"/>
              <a:buFont typeface="Lato Light"/>
              <a:buNone/>
            </a:pPr>
            <a:r>
              <a:rPr i="0" lang="en-US" sz="1200" u="none" cap="none" strike="noStrike">
                <a:solidFill>
                  <a:srgbClr val="7F7F7F"/>
                </a:solidFill>
                <a:latin typeface="Lato Light"/>
                <a:ea typeface="Lato Light"/>
                <a:cs typeface="Lato Light"/>
                <a:sym typeface="Lato Light"/>
              </a:rPr>
              <a:t>Description of the contents</a:t>
            </a:r>
            <a:endParaRPr/>
          </a:p>
        </p:txBody>
      </p:sp>
      <p:sp>
        <p:nvSpPr>
          <p:cNvPr id="2995" name="Google Shape;2995;p121"/>
          <p:cNvSpPr/>
          <p:nvPr/>
        </p:nvSpPr>
        <p:spPr>
          <a:xfrm>
            <a:off x="5205253" y="2754431"/>
            <a:ext cx="2117072" cy="382588"/>
          </a:xfrm>
          <a:custGeom>
            <a:rect b="b" l="l" r="r" t="t"/>
            <a:pathLst>
              <a:path extrusionOk="0" h="120000" w="120000">
                <a:moveTo>
                  <a:pt x="0" y="0"/>
                </a:moveTo>
                <a:lnTo>
                  <a:pt x="120000" y="0"/>
                </a:lnTo>
                <a:lnTo>
                  <a:pt x="120000" y="120000"/>
                </a:lnTo>
                <a:lnTo>
                  <a:pt x="0" y="120000"/>
                </a:lnTo>
                <a:close/>
              </a:path>
              <a:path extrusionOk="0" fill="none" h="120000" w="120000">
                <a:moveTo>
                  <a:pt x="124555" y="0"/>
                </a:moveTo>
                <a:close/>
                <a:lnTo>
                  <a:pt x="124555" y="120000"/>
                </a:lnTo>
              </a:path>
              <a:path extrusionOk="0" fill="none" h="120000" w="120000">
                <a:moveTo>
                  <a:pt x="124555" y="44083"/>
                </a:moveTo>
                <a:lnTo>
                  <a:pt x="156644" y="44083"/>
                </a:lnTo>
                <a:lnTo>
                  <a:pt x="175061" y="317144"/>
                </a:lnTo>
              </a:path>
            </a:pathLst>
          </a:custGeom>
          <a:noFill/>
          <a:ln cap="flat" cmpd="sng" w="9525">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rgbClr val="7F7F7F"/>
              </a:buClr>
              <a:buSzPts val="1200"/>
              <a:buFont typeface="Lato Light"/>
              <a:buNone/>
            </a:pPr>
            <a:r>
              <a:rPr i="0" lang="en-US" sz="1200" u="none" cap="none" strike="noStrike">
                <a:solidFill>
                  <a:srgbClr val="7F7F7F"/>
                </a:solidFill>
                <a:latin typeface="Lato Light"/>
                <a:ea typeface="Lato Light"/>
                <a:cs typeface="Lato Light"/>
                <a:sym typeface="Lato Light"/>
              </a:rPr>
              <a:t>Description of the contents</a:t>
            </a:r>
            <a:endParaRPr/>
          </a:p>
        </p:txBody>
      </p:sp>
      <p:sp>
        <p:nvSpPr>
          <p:cNvPr id="2996" name="Google Shape;2996;p121"/>
          <p:cNvSpPr/>
          <p:nvPr/>
        </p:nvSpPr>
        <p:spPr>
          <a:xfrm>
            <a:off x="7830325" y="1916231"/>
            <a:ext cx="2057400" cy="330200"/>
          </a:xfrm>
          <a:custGeom>
            <a:rect b="b" l="l" r="r" t="t"/>
            <a:pathLst>
              <a:path extrusionOk="0" h="120000" w="120000">
                <a:moveTo>
                  <a:pt x="0" y="0"/>
                </a:moveTo>
                <a:lnTo>
                  <a:pt x="120000" y="0"/>
                </a:lnTo>
                <a:lnTo>
                  <a:pt x="120000" y="120000"/>
                </a:lnTo>
                <a:lnTo>
                  <a:pt x="0" y="120000"/>
                </a:lnTo>
                <a:close/>
              </a:path>
              <a:path extrusionOk="0" fill="none" h="120000" w="120000">
                <a:moveTo>
                  <a:pt x="124445" y="0"/>
                </a:moveTo>
                <a:close/>
                <a:lnTo>
                  <a:pt x="124445" y="120000"/>
                </a:lnTo>
              </a:path>
              <a:path extrusionOk="0" fill="none" h="120000" w="120000">
                <a:moveTo>
                  <a:pt x="124445" y="41539"/>
                </a:moveTo>
                <a:lnTo>
                  <a:pt x="140461" y="41539"/>
                </a:lnTo>
                <a:lnTo>
                  <a:pt x="155094" y="478844"/>
                </a:lnTo>
              </a:path>
            </a:pathLst>
          </a:custGeom>
          <a:noFill/>
          <a:ln cap="flat" cmpd="sng" w="9525">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rgbClr val="7F7F7F"/>
              </a:buClr>
              <a:buSzPts val="1200"/>
              <a:buFont typeface="Lato Light"/>
              <a:buNone/>
            </a:pPr>
            <a:r>
              <a:rPr i="0" lang="en-US" sz="1200" u="none" cap="none" strike="noStrike">
                <a:solidFill>
                  <a:srgbClr val="7F7F7F"/>
                </a:solidFill>
                <a:latin typeface="Lato Light"/>
                <a:ea typeface="Lato Light"/>
                <a:cs typeface="Lato Light"/>
                <a:sym typeface="Lato Light"/>
              </a:rPr>
              <a:t>Description of the contents</a:t>
            </a:r>
            <a:endParaRPr/>
          </a:p>
        </p:txBody>
      </p:sp>
      <p:sp>
        <p:nvSpPr>
          <p:cNvPr id="2997" name="Google Shape;2997;p121"/>
          <p:cNvSpPr/>
          <p:nvPr/>
        </p:nvSpPr>
        <p:spPr>
          <a:xfrm>
            <a:off x="6488887" y="2302607"/>
            <a:ext cx="2068513" cy="311150"/>
          </a:xfrm>
          <a:custGeom>
            <a:rect b="b" l="l" r="r" t="t"/>
            <a:pathLst>
              <a:path extrusionOk="0" h="120000" w="120000">
                <a:moveTo>
                  <a:pt x="0" y="0"/>
                </a:moveTo>
                <a:lnTo>
                  <a:pt x="120000" y="0"/>
                </a:lnTo>
                <a:lnTo>
                  <a:pt x="120000" y="120000"/>
                </a:lnTo>
                <a:lnTo>
                  <a:pt x="0" y="120000"/>
                </a:lnTo>
                <a:close/>
              </a:path>
              <a:path extrusionOk="0" fill="none" h="120000" w="120000">
                <a:moveTo>
                  <a:pt x="124422" y="0"/>
                </a:moveTo>
                <a:close/>
                <a:lnTo>
                  <a:pt x="124422" y="120000"/>
                </a:lnTo>
              </a:path>
              <a:path extrusionOk="0" fill="none" h="120000" w="120000">
                <a:moveTo>
                  <a:pt x="124422" y="44083"/>
                </a:moveTo>
                <a:lnTo>
                  <a:pt x="152050" y="44083"/>
                </a:lnTo>
                <a:lnTo>
                  <a:pt x="169177" y="435306"/>
                </a:lnTo>
              </a:path>
            </a:pathLst>
          </a:custGeom>
          <a:noFill/>
          <a:ln cap="flat" cmpd="sng" w="9525">
            <a:solidFill>
              <a:srgbClr val="D8D8D8"/>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r">
              <a:lnSpc>
                <a:spcPct val="90000"/>
              </a:lnSpc>
              <a:spcBef>
                <a:spcPts val="0"/>
              </a:spcBef>
              <a:spcAft>
                <a:spcPts val="0"/>
              </a:spcAft>
              <a:buClr>
                <a:srgbClr val="7F7F7F"/>
              </a:buClr>
              <a:buSzPts val="1200"/>
              <a:buFont typeface="Lato Light"/>
              <a:buNone/>
            </a:pPr>
            <a:r>
              <a:rPr i="0" lang="en-US" sz="1200" u="none" cap="none" strike="noStrike">
                <a:solidFill>
                  <a:srgbClr val="7F7F7F"/>
                </a:solidFill>
                <a:latin typeface="Lato Light"/>
                <a:ea typeface="Lato Light"/>
                <a:cs typeface="Lato Light"/>
                <a:sym typeface="Lato Light"/>
              </a:rPr>
              <a:t>Description of the contents</a:t>
            </a:r>
            <a:endParaRPr/>
          </a:p>
        </p:txBody>
      </p:sp>
      <p:sp>
        <p:nvSpPr>
          <p:cNvPr id="2998" name="Google Shape;2998;p121"/>
          <p:cNvSpPr/>
          <p:nvPr/>
        </p:nvSpPr>
        <p:spPr>
          <a:xfrm>
            <a:off x="10008375" y="3146544"/>
            <a:ext cx="930275" cy="257175"/>
          </a:xfrm>
          <a:prstGeom prst="ellipse">
            <a:avLst/>
          </a:prstGeom>
          <a:solidFill>
            <a:srgbClr val="FFFFFF">
              <a:alpha val="29803"/>
            </a:srgbClr>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Lato Light"/>
              <a:buNone/>
            </a:pPr>
            <a:r>
              <a:t/>
            </a:r>
            <a:endParaRPr b="0" i="0" sz="1800" u="none" cap="none" strike="noStrike">
              <a:solidFill>
                <a:srgbClr val="000000"/>
              </a:solidFill>
              <a:latin typeface="Lato Light"/>
              <a:ea typeface="Lato Light"/>
              <a:cs typeface="Lato Light"/>
              <a:sym typeface="Lato Light"/>
            </a:endParaRPr>
          </a:p>
        </p:txBody>
      </p:sp>
      <p:sp>
        <p:nvSpPr>
          <p:cNvPr id="2999" name="Google Shape;2999;p121"/>
          <p:cNvSpPr txBox="1"/>
          <p:nvPr/>
        </p:nvSpPr>
        <p:spPr>
          <a:xfrm>
            <a:off x="498490" y="3261242"/>
            <a:ext cx="2678978" cy="3065560"/>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sp>
        <p:nvSpPr>
          <p:cNvPr id="3000" name="Google Shape;3000;p121"/>
          <p:cNvSpPr txBox="1"/>
          <p:nvPr/>
        </p:nvSpPr>
        <p:spPr>
          <a:xfrm>
            <a:off x="572743" y="2072632"/>
            <a:ext cx="2516180" cy="1227177"/>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9600"/>
              <a:buFont typeface="Roboto Thin"/>
              <a:buNone/>
            </a:pPr>
            <a:r>
              <a:rPr lang="en-US" sz="9600">
                <a:solidFill>
                  <a:schemeClr val="accent1"/>
                </a:solidFill>
                <a:latin typeface="Roboto Thin"/>
                <a:ea typeface="Roboto Thin"/>
                <a:cs typeface="Roboto Thin"/>
                <a:sym typeface="Roboto Thin"/>
              </a:rPr>
              <a:t>56%</a:t>
            </a:r>
            <a:endParaRPr sz="9600">
              <a:solidFill>
                <a:schemeClr val="accent1"/>
              </a:solidFill>
              <a:latin typeface="Roboto Thin"/>
              <a:ea typeface="Roboto Thin"/>
              <a:cs typeface="Roboto Thin"/>
              <a:sym typeface="Roboto Thi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2999"/>
                                        </p:tgtEl>
                                        <p:attrNameLst>
                                          <p:attrName>style.visibility</p:attrName>
                                        </p:attrNameLst>
                                      </p:cBhvr>
                                      <p:to>
                                        <p:strVal val="visible"/>
                                      </p:to>
                                    </p:set>
                                    <p:anim calcmode="lin" valueType="num">
                                      <p:cBhvr additive="base">
                                        <p:cTn dur="2000"/>
                                        <p:tgtEl>
                                          <p:spTgt spid="299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004" name="Shape 3004"/>
        <p:cNvGrpSpPr/>
        <p:nvPr/>
      </p:nvGrpSpPr>
      <p:grpSpPr>
        <a:xfrm>
          <a:off x="0" y="0"/>
          <a:ext cx="0" cy="0"/>
          <a:chOff x="0" y="0"/>
          <a:chExt cx="0" cy="0"/>
        </a:xfrm>
      </p:grpSpPr>
      <p:sp>
        <p:nvSpPr>
          <p:cNvPr id="3005" name="Google Shape;3005;p12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006" name="Google Shape;3006;p12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007" name="Google Shape;3007;p12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008" name="Google Shape;3008;p122"/>
          <p:cNvGrpSpPr/>
          <p:nvPr/>
        </p:nvGrpSpPr>
        <p:grpSpPr>
          <a:xfrm>
            <a:off x="1270614" y="2595157"/>
            <a:ext cx="936625" cy="3632200"/>
            <a:chOff x="3546" y="1016"/>
            <a:chExt cx="590" cy="2288"/>
          </a:xfrm>
        </p:grpSpPr>
        <p:sp>
          <p:nvSpPr>
            <p:cNvPr id="3009" name="Google Shape;3009;p122"/>
            <p:cNvSpPr/>
            <p:nvPr/>
          </p:nvSpPr>
          <p:spPr>
            <a:xfrm>
              <a:off x="3546" y="2719"/>
              <a:ext cx="590" cy="585"/>
            </a:xfrm>
            <a:prstGeom prst="ellipse">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0" name="Google Shape;3010;p122"/>
            <p:cNvSpPr/>
            <p:nvPr/>
          </p:nvSpPr>
          <p:spPr>
            <a:xfrm>
              <a:off x="3694" y="1208"/>
              <a:ext cx="297" cy="1587"/>
            </a:xfrm>
            <a:prstGeom prst="rect">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1" name="Google Shape;3011;p122"/>
            <p:cNvSpPr/>
            <p:nvPr/>
          </p:nvSpPr>
          <p:spPr>
            <a:xfrm>
              <a:off x="3694" y="1208"/>
              <a:ext cx="297" cy="15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2" name="Google Shape;3012;p122"/>
            <p:cNvSpPr/>
            <p:nvPr/>
          </p:nvSpPr>
          <p:spPr>
            <a:xfrm>
              <a:off x="3720" y="1016"/>
              <a:ext cx="244" cy="332"/>
            </a:xfrm>
            <a:custGeom>
              <a:rect b="b" l="l" r="r" t="t"/>
              <a:pathLst>
                <a:path extrusionOk="0" h="140" w="102">
                  <a:moveTo>
                    <a:pt x="102" y="120"/>
                  </a:moveTo>
                  <a:cubicBezTo>
                    <a:pt x="102" y="131"/>
                    <a:pt x="93" y="140"/>
                    <a:pt x="82" y="140"/>
                  </a:cubicBezTo>
                  <a:cubicBezTo>
                    <a:pt x="20" y="140"/>
                    <a:pt x="20" y="140"/>
                    <a:pt x="20" y="140"/>
                  </a:cubicBezTo>
                  <a:cubicBezTo>
                    <a:pt x="9" y="140"/>
                    <a:pt x="0" y="131"/>
                    <a:pt x="0" y="120"/>
                  </a:cubicBezTo>
                  <a:cubicBezTo>
                    <a:pt x="0" y="20"/>
                    <a:pt x="0" y="20"/>
                    <a:pt x="0" y="20"/>
                  </a:cubicBezTo>
                  <a:cubicBezTo>
                    <a:pt x="0" y="9"/>
                    <a:pt x="9" y="0"/>
                    <a:pt x="20" y="0"/>
                  </a:cubicBezTo>
                  <a:cubicBezTo>
                    <a:pt x="82" y="0"/>
                    <a:pt x="82" y="0"/>
                    <a:pt x="82" y="0"/>
                  </a:cubicBezTo>
                  <a:cubicBezTo>
                    <a:pt x="93" y="0"/>
                    <a:pt x="102" y="9"/>
                    <a:pt x="102" y="20"/>
                  </a:cubicBezTo>
                  <a:lnTo>
                    <a:pt x="102" y="1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3" name="Google Shape;3013;p122"/>
            <p:cNvSpPr/>
            <p:nvPr/>
          </p:nvSpPr>
          <p:spPr>
            <a:xfrm>
              <a:off x="3663" y="1156"/>
              <a:ext cx="359" cy="52"/>
            </a:xfrm>
            <a:custGeom>
              <a:rect b="b" l="l" r="r" t="t"/>
              <a:pathLst>
                <a:path extrusionOk="0" h="22" w="150">
                  <a:moveTo>
                    <a:pt x="150" y="11"/>
                  </a:moveTo>
                  <a:cubicBezTo>
                    <a:pt x="150" y="17"/>
                    <a:pt x="145" y="22"/>
                    <a:pt x="139" y="22"/>
                  </a:cubicBezTo>
                  <a:cubicBezTo>
                    <a:pt x="11" y="22"/>
                    <a:pt x="11" y="22"/>
                    <a:pt x="11" y="22"/>
                  </a:cubicBezTo>
                  <a:cubicBezTo>
                    <a:pt x="5" y="22"/>
                    <a:pt x="0" y="17"/>
                    <a:pt x="0" y="11"/>
                  </a:cubicBezTo>
                  <a:cubicBezTo>
                    <a:pt x="0" y="5"/>
                    <a:pt x="5" y="0"/>
                    <a:pt x="11" y="0"/>
                  </a:cubicBezTo>
                  <a:cubicBezTo>
                    <a:pt x="139" y="0"/>
                    <a:pt x="139" y="0"/>
                    <a:pt x="139" y="0"/>
                  </a:cubicBezTo>
                  <a:cubicBezTo>
                    <a:pt x="145" y="0"/>
                    <a:pt x="150" y="5"/>
                    <a:pt x="150" y="11"/>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4" name="Google Shape;3014;p122"/>
            <p:cNvSpPr/>
            <p:nvPr/>
          </p:nvSpPr>
          <p:spPr>
            <a:xfrm>
              <a:off x="3599" y="1625"/>
              <a:ext cx="485" cy="1627"/>
            </a:xfrm>
            <a:custGeom>
              <a:rect b="b" l="l" r="r" t="t"/>
              <a:pathLst>
                <a:path extrusionOk="0" h="687" w="203">
                  <a:moveTo>
                    <a:pt x="141" y="492"/>
                  </a:moveTo>
                  <a:cubicBezTo>
                    <a:pt x="141" y="0"/>
                    <a:pt x="141" y="0"/>
                    <a:pt x="141" y="0"/>
                  </a:cubicBezTo>
                  <a:cubicBezTo>
                    <a:pt x="63" y="0"/>
                    <a:pt x="63" y="0"/>
                    <a:pt x="63" y="0"/>
                  </a:cubicBezTo>
                  <a:cubicBezTo>
                    <a:pt x="63" y="492"/>
                    <a:pt x="63" y="492"/>
                    <a:pt x="63" y="492"/>
                  </a:cubicBezTo>
                  <a:cubicBezTo>
                    <a:pt x="26" y="507"/>
                    <a:pt x="0" y="544"/>
                    <a:pt x="0" y="586"/>
                  </a:cubicBezTo>
                  <a:cubicBezTo>
                    <a:pt x="0" y="642"/>
                    <a:pt x="46" y="687"/>
                    <a:pt x="102" y="687"/>
                  </a:cubicBezTo>
                  <a:cubicBezTo>
                    <a:pt x="158" y="687"/>
                    <a:pt x="203" y="642"/>
                    <a:pt x="203" y="586"/>
                  </a:cubicBezTo>
                  <a:cubicBezTo>
                    <a:pt x="203" y="544"/>
                    <a:pt x="178" y="507"/>
                    <a:pt x="141" y="492"/>
                  </a:cubicBezTo>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5" name="Google Shape;3015;p122"/>
            <p:cNvSpPr/>
            <p:nvPr/>
          </p:nvSpPr>
          <p:spPr>
            <a:xfrm>
              <a:off x="3749" y="1956"/>
              <a:ext cx="187" cy="834"/>
            </a:xfrm>
            <a:custGeom>
              <a:rect b="b" l="l" r="r" t="t"/>
              <a:pathLst>
                <a:path extrusionOk="0" h="834" w="187">
                  <a:moveTo>
                    <a:pt x="187" y="0"/>
                  </a:moveTo>
                  <a:lnTo>
                    <a:pt x="0" y="0"/>
                  </a:lnTo>
                  <a:lnTo>
                    <a:pt x="0" y="834"/>
                  </a:lnTo>
                  <a:lnTo>
                    <a:pt x="0" y="834"/>
                  </a:lnTo>
                  <a:lnTo>
                    <a:pt x="0" y="616"/>
                  </a:lnTo>
                  <a:lnTo>
                    <a:pt x="187" y="616"/>
                  </a:lnTo>
                  <a:lnTo>
                    <a:pt x="18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6" name="Google Shape;3016;p122"/>
            <p:cNvSpPr/>
            <p:nvPr/>
          </p:nvSpPr>
          <p:spPr>
            <a:xfrm>
              <a:off x="3599" y="2572"/>
              <a:ext cx="485" cy="680"/>
            </a:xfrm>
            <a:custGeom>
              <a:rect b="b" l="l" r="r" t="t"/>
              <a:pathLst>
                <a:path extrusionOk="0" h="287" w="203">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5" y="287"/>
                  </a:moveTo>
                  <a:cubicBezTo>
                    <a:pt x="105" y="287"/>
                    <a:pt x="105" y="287"/>
                    <a:pt x="104"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8" y="287"/>
                  </a:moveTo>
                  <a:cubicBezTo>
                    <a:pt x="98" y="287"/>
                    <a:pt x="98" y="287"/>
                    <a:pt x="99" y="287"/>
                  </a:cubicBezTo>
                  <a:cubicBezTo>
                    <a:pt x="98" y="287"/>
                    <a:pt x="98" y="287"/>
                    <a:pt x="98" y="287"/>
                  </a:cubicBezTo>
                  <a:moveTo>
                    <a:pt x="105" y="287"/>
                  </a:moveTo>
                  <a:cubicBezTo>
                    <a:pt x="105" y="287"/>
                    <a:pt x="105" y="287"/>
                    <a:pt x="105" y="287"/>
                  </a:cubicBezTo>
                  <a:cubicBezTo>
                    <a:pt x="105" y="287"/>
                    <a:pt x="105" y="287"/>
                    <a:pt x="105" y="287"/>
                  </a:cubicBezTo>
                  <a:moveTo>
                    <a:pt x="98" y="287"/>
                  </a:moveTo>
                  <a:cubicBezTo>
                    <a:pt x="98" y="287"/>
                    <a:pt x="98" y="287"/>
                    <a:pt x="98" y="287"/>
                  </a:cubicBezTo>
                  <a:cubicBezTo>
                    <a:pt x="98" y="287"/>
                    <a:pt x="98" y="287"/>
                    <a:pt x="98" y="287"/>
                  </a:cubicBezTo>
                  <a:moveTo>
                    <a:pt x="106" y="287"/>
                  </a:moveTo>
                  <a:cubicBezTo>
                    <a:pt x="106" y="287"/>
                    <a:pt x="105" y="287"/>
                    <a:pt x="105" y="287"/>
                  </a:cubicBezTo>
                  <a:cubicBezTo>
                    <a:pt x="105"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7" y="287"/>
                  </a:moveTo>
                  <a:cubicBezTo>
                    <a:pt x="97" y="287"/>
                    <a:pt x="98" y="287"/>
                    <a:pt x="98" y="287"/>
                  </a:cubicBezTo>
                  <a:cubicBezTo>
                    <a:pt x="98" y="287"/>
                    <a:pt x="97" y="287"/>
                    <a:pt x="97" y="287"/>
                  </a:cubicBezTo>
                  <a:moveTo>
                    <a:pt x="106" y="287"/>
                  </a:moveTo>
                  <a:cubicBezTo>
                    <a:pt x="106" y="287"/>
                    <a:pt x="106" y="287"/>
                    <a:pt x="106" y="287"/>
                  </a:cubicBezTo>
                  <a:cubicBezTo>
                    <a:pt x="106" y="287"/>
                    <a:pt x="106" y="287"/>
                    <a:pt x="106" y="287"/>
                  </a:cubicBezTo>
                  <a:moveTo>
                    <a:pt x="97" y="287"/>
                  </a:moveTo>
                  <a:cubicBezTo>
                    <a:pt x="97" y="287"/>
                    <a:pt x="97" y="287"/>
                    <a:pt x="97" y="287"/>
                  </a:cubicBezTo>
                  <a:cubicBezTo>
                    <a:pt x="97" y="287"/>
                    <a:pt x="97" y="287"/>
                    <a:pt x="97" y="287"/>
                  </a:cubicBezTo>
                  <a:moveTo>
                    <a:pt x="107" y="287"/>
                  </a:moveTo>
                  <a:cubicBezTo>
                    <a:pt x="106" y="287"/>
                    <a:pt x="106" y="287"/>
                    <a:pt x="106" y="287"/>
                  </a:cubicBezTo>
                  <a:cubicBezTo>
                    <a:pt x="106" y="287"/>
                    <a:pt x="106" y="287"/>
                    <a:pt x="10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6" y="287"/>
                  </a:moveTo>
                  <a:cubicBezTo>
                    <a:pt x="97" y="287"/>
                    <a:pt x="97" y="287"/>
                    <a:pt x="97" y="287"/>
                  </a:cubicBezTo>
                  <a:cubicBezTo>
                    <a:pt x="97" y="287"/>
                    <a:pt x="97" y="287"/>
                    <a:pt x="96" y="287"/>
                  </a:cubicBezTo>
                  <a:moveTo>
                    <a:pt x="96" y="287"/>
                  </a:moveTo>
                  <a:cubicBezTo>
                    <a:pt x="96" y="287"/>
                    <a:pt x="96" y="287"/>
                    <a:pt x="96" y="287"/>
                  </a:cubicBezTo>
                  <a:cubicBezTo>
                    <a:pt x="96" y="287"/>
                    <a:pt x="96" y="287"/>
                    <a:pt x="96" y="287"/>
                  </a:cubicBezTo>
                  <a:moveTo>
                    <a:pt x="141" y="0"/>
                  </a:moveTo>
                  <a:cubicBezTo>
                    <a:pt x="63" y="0"/>
                    <a:pt x="63" y="0"/>
                    <a:pt x="63" y="0"/>
                  </a:cubicBezTo>
                  <a:cubicBezTo>
                    <a:pt x="63" y="92"/>
                    <a:pt x="63" y="92"/>
                    <a:pt x="63" y="92"/>
                  </a:cubicBezTo>
                  <a:cubicBezTo>
                    <a:pt x="63" y="92"/>
                    <a:pt x="63" y="92"/>
                    <a:pt x="63" y="92"/>
                  </a:cubicBezTo>
                  <a:cubicBezTo>
                    <a:pt x="63" y="92"/>
                    <a:pt x="63" y="92"/>
                    <a:pt x="63" y="92"/>
                  </a:cubicBezTo>
                  <a:cubicBezTo>
                    <a:pt x="26" y="107"/>
                    <a:pt x="0" y="144"/>
                    <a:pt x="0" y="186"/>
                  </a:cubicBezTo>
                  <a:cubicBezTo>
                    <a:pt x="0" y="240"/>
                    <a:pt x="43" y="284"/>
                    <a:pt x="96" y="287"/>
                  </a:cubicBezTo>
                  <a:cubicBezTo>
                    <a:pt x="44" y="284"/>
                    <a:pt x="3" y="242"/>
                    <a:pt x="0" y="190"/>
                  </a:cubicBezTo>
                  <a:cubicBezTo>
                    <a:pt x="203" y="190"/>
                    <a:pt x="203" y="190"/>
                    <a:pt x="203" y="190"/>
                  </a:cubicBezTo>
                  <a:cubicBezTo>
                    <a:pt x="203" y="190"/>
                    <a:pt x="203" y="190"/>
                    <a:pt x="203" y="190"/>
                  </a:cubicBezTo>
                  <a:cubicBezTo>
                    <a:pt x="201" y="242"/>
                    <a:pt x="159" y="285"/>
                    <a:pt x="107" y="287"/>
                  </a:cubicBezTo>
                  <a:cubicBezTo>
                    <a:pt x="160" y="285"/>
                    <a:pt x="203" y="240"/>
                    <a:pt x="203" y="186"/>
                  </a:cubicBezTo>
                  <a:cubicBezTo>
                    <a:pt x="203" y="144"/>
                    <a:pt x="178" y="107"/>
                    <a:pt x="141" y="92"/>
                  </a:cubicBezTo>
                  <a:cubicBezTo>
                    <a:pt x="141" y="0"/>
                    <a:pt x="141" y="0"/>
                    <a:pt x="141" y="0"/>
                  </a:cubicBezTo>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7" name="Google Shape;3017;p122"/>
            <p:cNvSpPr/>
            <p:nvPr/>
          </p:nvSpPr>
          <p:spPr>
            <a:xfrm>
              <a:off x="3828" y="3252"/>
              <a:ext cx="26" cy="0"/>
            </a:xfrm>
            <a:custGeom>
              <a:rect b="b" l="l" r="r" t="t"/>
              <a:pathLst>
                <a:path extrusionOk="0" h="120000" w="1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5" y="0"/>
                    <a:pt x="6" y="0"/>
                  </a:cubicBezTo>
                  <a:cubicBezTo>
                    <a:pt x="5" y="0"/>
                    <a:pt x="5" y="0"/>
                    <a:pt x="5" y="0"/>
                  </a:cubicBezTo>
                  <a:moveTo>
                    <a:pt x="7" y="0"/>
                  </a:moveTo>
                  <a:cubicBezTo>
                    <a:pt x="7" y="0"/>
                    <a:pt x="7" y="0"/>
                    <a:pt x="6"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4" y="0"/>
                  </a:moveTo>
                  <a:cubicBezTo>
                    <a:pt x="4" y="0"/>
                    <a:pt x="5" y="0"/>
                    <a:pt x="5" y="0"/>
                  </a:cubicBezTo>
                  <a:cubicBezTo>
                    <a:pt x="5" y="0"/>
                    <a:pt x="4" y="0"/>
                    <a:pt x="4" y="0"/>
                  </a:cubicBezTo>
                  <a:moveTo>
                    <a:pt x="8" y="0"/>
                  </a:moveTo>
                  <a:cubicBezTo>
                    <a:pt x="8" y="0"/>
                    <a:pt x="7" y="0"/>
                    <a:pt x="7" y="0"/>
                  </a:cubicBezTo>
                  <a:cubicBezTo>
                    <a:pt x="7"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3" y="0"/>
                  </a:moveTo>
                  <a:cubicBezTo>
                    <a:pt x="4" y="0"/>
                    <a:pt x="4" y="0"/>
                    <a:pt x="4" y="0"/>
                  </a:cubicBezTo>
                  <a:cubicBezTo>
                    <a:pt x="4" y="0"/>
                    <a:pt x="4" y="0"/>
                    <a:pt x="3" y="0"/>
                  </a:cubicBezTo>
                  <a:moveTo>
                    <a:pt x="8" y="0"/>
                  </a:moveTo>
                  <a:cubicBezTo>
                    <a:pt x="8" y="0"/>
                    <a:pt x="8" y="0"/>
                    <a:pt x="8" y="0"/>
                  </a:cubicBezTo>
                  <a:cubicBezTo>
                    <a:pt x="8" y="0"/>
                    <a:pt x="8" y="0"/>
                    <a:pt x="8"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275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18" name="Google Shape;3018;p122"/>
            <p:cNvSpPr/>
            <p:nvPr/>
          </p:nvSpPr>
          <p:spPr>
            <a:xfrm>
              <a:off x="3599" y="3022"/>
              <a:ext cx="485" cy="230"/>
            </a:xfrm>
            <a:custGeom>
              <a:rect b="b" l="l" r="r" t="t"/>
              <a:pathLst>
                <a:path extrusionOk="0" h="97" w="203">
                  <a:moveTo>
                    <a:pt x="203" y="0"/>
                  </a:moveTo>
                  <a:cubicBezTo>
                    <a:pt x="0" y="0"/>
                    <a:pt x="0" y="0"/>
                    <a:pt x="0" y="0"/>
                  </a:cubicBezTo>
                  <a:cubicBezTo>
                    <a:pt x="3" y="52"/>
                    <a:pt x="44" y="94"/>
                    <a:pt x="96" y="97"/>
                  </a:cubicBezTo>
                  <a:cubicBezTo>
                    <a:pt x="96" y="97"/>
                    <a:pt x="96" y="97"/>
                    <a:pt x="96" y="97"/>
                  </a:cubicBezTo>
                  <a:cubicBezTo>
                    <a:pt x="96" y="97"/>
                    <a:pt x="96" y="97"/>
                    <a:pt x="96" y="97"/>
                  </a:cubicBezTo>
                  <a:cubicBezTo>
                    <a:pt x="96" y="97"/>
                    <a:pt x="96" y="97"/>
                    <a:pt x="96"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7" y="97"/>
                  </a:cubicBezTo>
                  <a:cubicBezTo>
                    <a:pt x="107" y="97"/>
                    <a:pt x="107" y="97"/>
                    <a:pt x="107" y="97"/>
                  </a:cubicBezTo>
                  <a:cubicBezTo>
                    <a:pt x="159" y="95"/>
                    <a:pt x="201" y="52"/>
                    <a:pt x="203"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019" name="Google Shape;3019;p122"/>
          <p:cNvSpPr txBox="1"/>
          <p:nvPr/>
        </p:nvSpPr>
        <p:spPr>
          <a:xfrm>
            <a:off x="2275502" y="3042941"/>
            <a:ext cx="1310281" cy="21390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Start</a:t>
            </a:r>
            <a:endParaRPr sz="1800">
              <a:solidFill>
                <a:schemeClr val="dk1"/>
              </a:solidFill>
              <a:latin typeface="Lato Light"/>
              <a:ea typeface="Lato Light"/>
              <a:cs typeface="Lato Light"/>
              <a:sym typeface="Lato Light"/>
            </a:endParaRPr>
          </a:p>
          <a:p>
            <a:pPr indent="0" lvl="0" marL="0" marR="0" rtl="0" algn="l">
              <a:spcBef>
                <a:spcPts val="600"/>
              </a:spcBef>
              <a:spcAft>
                <a:spcPts val="0"/>
              </a:spcAft>
              <a:buNone/>
            </a:pPr>
            <a:r>
              <a:rPr lang="en-US" sz="1000">
                <a:solidFill>
                  <a:schemeClr val="dk1"/>
                </a:solidFill>
                <a:latin typeface="Lato Light"/>
                <a:ea typeface="Lato Light"/>
                <a:cs typeface="Lato Light"/>
                <a:sym typeface="Lato Light"/>
              </a:rPr>
              <a:t>Lorem ipsum dolor sit amet, cons eto ectetur adipiscing elit. Aliquam lacinia turpis in varius so finibus. Phasellus et rutrum tellus. Nam suscipit non dui sed pellentesque. Ut tempor eleifend dictum. </a:t>
            </a:r>
            <a:endParaRPr sz="1000">
              <a:solidFill>
                <a:schemeClr val="dk1"/>
              </a:solidFill>
              <a:latin typeface="Lato Light"/>
              <a:ea typeface="Lato Light"/>
              <a:cs typeface="Lato Light"/>
              <a:sym typeface="Lato Light"/>
            </a:endParaRPr>
          </a:p>
        </p:txBody>
      </p:sp>
      <p:cxnSp>
        <p:nvCxnSpPr>
          <p:cNvPr id="3020" name="Google Shape;3020;p122"/>
          <p:cNvCxnSpPr/>
          <p:nvPr/>
        </p:nvCxnSpPr>
        <p:spPr>
          <a:xfrm>
            <a:off x="2275502" y="3408156"/>
            <a:ext cx="1310281" cy="0"/>
          </a:xfrm>
          <a:prstGeom prst="straightConnector1">
            <a:avLst/>
          </a:prstGeom>
          <a:noFill/>
          <a:ln cap="flat" cmpd="sng" w="9525">
            <a:solidFill>
              <a:schemeClr val="accent1"/>
            </a:solidFill>
            <a:prstDash val="solid"/>
            <a:miter lim="800000"/>
            <a:headEnd len="sm" w="sm" type="none"/>
            <a:tailEnd len="sm" w="sm" type="none"/>
          </a:ln>
        </p:spPr>
      </p:cxnSp>
      <p:grpSp>
        <p:nvGrpSpPr>
          <p:cNvPr id="3021" name="Google Shape;3021;p122"/>
          <p:cNvGrpSpPr/>
          <p:nvPr/>
        </p:nvGrpSpPr>
        <p:grpSpPr>
          <a:xfrm>
            <a:off x="3884233" y="2595158"/>
            <a:ext cx="936625" cy="3632200"/>
            <a:chOff x="3546" y="1016"/>
            <a:chExt cx="590" cy="2288"/>
          </a:xfrm>
        </p:grpSpPr>
        <p:sp>
          <p:nvSpPr>
            <p:cNvPr id="3022" name="Google Shape;3022;p122"/>
            <p:cNvSpPr/>
            <p:nvPr/>
          </p:nvSpPr>
          <p:spPr>
            <a:xfrm>
              <a:off x="3546" y="2719"/>
              <a:ext cx="590" cy="585"/>
            </a:xfrm>
            <a:prstGeom prst="ellipse">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3" name="Google Shape;3023;p122"/>
            <p:cNvSpPr/>
            <p:nvPr/>
          </p:nvSpPr>
          <p:spPr>
            <a:xfrm>
              <a:off x="3694" y="1208"/>
              <a:ext cx="297" cy="1587"/>
            </a:xfrm>
            <a:prstGeom prst="rect">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4" name="Google Shape;3024;p122"/>
            <p:cNvSpPr/>
            <p:nvPr/>
          </p:nvSpPr>
          <p:spPr>
            <a:xfrm>
              <a:off x="3694" y="1208"/>
              <a:ext cx="297" cy="15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5" name="Google Shape;3025;p122"/>
            <p:cNvSpPr/>
            <p:nvPr/>
          </p:nvSpPr>
          <p:spPr>
            <a:xfrm>
              <a:off x="3720" y="1016"/>
              <a:ext cx="244" cy="332"/>
            </a:xfrm>
            <a:custGeom>
              <a:rect b="b" l="l" r="r" t="t"/>
              <a:pathLst>
                <a:path extrusionOk="0" h="140" w="102">
                  <a:moveTo>
                    <a:pt x="102" y="120"/>
                  </a:moveTo>
                  <a:cubicBezTo>
                    <a:pt x="102" y="131"/>
                    <a:pt x="93" y="140"/>
                    <a:pt x="82" y="140"/>
                  </a:cubicBezTo>
                  <a:cubicBezTo>
                    <a:pt x="20" y="140"/>
                    <a:pt x="20" y="140"/>
                    <a:pt x="20" y="140"/>
                  </a:cubicBezTo>
                  <a:cubicBezTo>
                    <a:pt x="9" y="140"/>
                    <a:pt x="0" y="131"/>
                    <a:pt x="0" y="120"/>
                  </a:cubicBezTo>
                  <a:cubicBezTo>
                    <a:pt x="0" y="20"/>
                    <a:pt x="0" y="20"/>
                    <a:pt x="0" y="20"/>
                  </a:cubicBezTo>
                  <a:cubicBezTo>
                    <a:pt x="0" y="9"/>
                    <a:pt x="9" y="0"/>
                    <a:pt x="20" y="0"/>
                  </a:cubicBezTo>
                  <a:cubicBezTo>
                    <a:pt x="82" y="0"/>
                    <a:pt x="82" y="0"/>
                    <a:pt x="82" y="0"/>
                  </a:cubicBezTo>
                  <a:cubicBezTo>
                    <a:pt x="93" y="0"/>
                    <a:pt x="102" y="9"/>
                    <a:pt x="102" y="20"/>
                  </a:cubicBezTo>
                  <a:lnTo>
                    <a:pt x="102" y="12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6" name="Google Shape;3026;p122"/>
            <p:cNvSpPr/>
            <p:nvPr/>
          </p:nvSpPr>
          <p:spPr>
            <a:xfrm>
              <a:off x="3663" y="1156"/>
              <a:ext cx="359" cy="52"/>
            </a:xfrm>
            <a:custGeom>
              <a:rect b="b" l="l" r="r" t="t"/>
              <a:pathLst>
                <a:path extrusionOk="0" h="22" w="150">
                  <a:moveTo>
                    <a:pt x="150" y="11"/>
                  </a:moveTo>
                  <a:cubicBezTo>
                    <a:pt x="150" y="17"/>
                    <a:pt x="145" y="22"/>
                    <a:pt x="139" y="22"/>
                  </a:cubicBezTo>
                  <a:cubicBezTo>
                    <a:pt x="11" y="22"/>
                    <a:pt x="11" y="22"/>
                    <a:pt x="11" y="22"/>
                  </a:cubicBezTo>
                  <a:cubicBezTo>
                    <a:pt x="5" y="22"/>
                    <a:pt x="0" y="17"/>
                    <a:pt x="0" y="11"/>
                  </a:cubicBezTo>
                  <a:cubicBezTo>
                    <a:pt x="0" y="5"/>
                    <a:pt x="5" y="0"/>
                    <a:pt x="11" y="0"/>
                  </a:cubicBezTo>
                  <a:cubicBezTo>
                    <a:pt x="139" y="0"/>
                    <a:pt x="139" y="0"/>
                    <a:pt x="139" y="0"/>
                  </a:cubicBezTo>
                  <a:cubicBezTo>
                    <a:pt x="145" y="0"/>
                    <a:pt x="150" y="5"/>
                    <a:pt x="150" y="11"/>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7" name="Google Shape;3027;p122"/>
            <p:cNvSpPr/>
            <p:nvPr/>
          </p:nvSpPr>
          <p:spPr>
            <a:xfrm>
              <a:off x="3599" y="1625"/>
              <a:ext cx="485" cy="1627"/>
            </a:xfrm>
            <a:custGeom>
              <a:rect b="b" l="l" r="r" t="t"/>
              <a:pathLst>
                <a:path extrusionOk="0" h="687" w="203">
                  <a:moveTo>
                    <a:pt x="141" y="492"/>
                  </a:moveTo>
                  <a:cubicBezTo>
                    <a:pt x="141" y="0"/>
                    <a:pt x="141" y="0"/>
                    <a:pt x="141" y="0"/>
                  </a:cubicBezTo>
                  <a:cubicBezTo>
                    <a:pt x="63" y="0"/>
                    <a:pt x="63" y="0"/>
                    <a:pt x="63" y="0"/>
                  </a:cubicBezTo>
                  <a:cubicBezTo>
                    <a:pt x="63" y="492"/>
                    <a:pt x="63" y="492"/>
                    <a:pt x="63" y="492"/>
                  </a:cubicBezTo>
                  <a:cubicBezTo>
                    <a:pt x="26" y="507"/>
                    <a:pt x="0" y="544"/>
                    <a:pt x="0" y="586"/>
                  </a:cubicBezTo>
                  <a:cubicBezTo>
                    <a:pt x="0" y="642"/>
                    <a:pt x="46" y="687"/>
                    <a:pt x="102" y="687"/>
                  </a:cubicBezTo>
                  <a:cubicBezTo>
                    <a:pt x="158" y="687"/>
                    <a:pt x="203" y="642"/>
                    <a:pt x="203" y="586"/>
                  </a:cubicBezTo>
                  <a:cubicBezTo>
                    <a:pt x="203" y="544"/>
                    <a:pt x="178" y="507"/>
                    <a:pt x="141" y="492"/>
                  </a:cubicBezTo>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8" name="Google Shape;3028;p122"/>
            <p:cNvSpPr/>
            <p:nvPr/>
          </p:nvSpPr>
          <p:spPr>
            <a:xfrm>
              <a:off x="3749" y="1956"/>
              <a:ext cx="187" cy="834"/>
            </a:xfrm>
            <a:custGeom>
              <a:rect b="b" l="l" r="r" t="t"/>
              <a:pathLst>
                <a:path extrusionOk="0" h="834" w="187">
                  <a:moveTo>
                    <a:pt x="187" y="0"/>
                  </a:moveTo>
                  <a:lnTo>
                    <a:pt x="0" y="0"/>
                  </a:lnTo>
                  <a:lnTo>
                    <a:pt x="0" y="834"/>
                  </a:lnTo>
                  <a:lnTo>
                    <a:pt x="0" y="834"/>
                  </a:lnTo>
                  <a:lnTo>
                    <a:pt x="0" y="616"/>
                  </a:lnTo>
                  <a:lnTo>
                    <a:pt x="187" y="616"/>
                  </a:lnTo>
                  <a:lnTo>
                    <a:pt x="18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29" name="Google Shape;3029;p122"/>
            <p:cNvSpPr/>
            <p:nvPr/>
          </p:nvSpPr>
          <p:spPr>
            <a:xfrm>
              <a:off x="3599" y="2572"/>
              <a:ext cx="485" cy="680"/>
            </a:xfrm>
            <a:custGeom>
              <a:rect b="b" l="l" r="r" t="t"/>
              <a:pathLst>
                <a:path extrusionOk="0" h="287" w="203">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5" y="287"/>
                  </a:moveTo>
                  <a:cubicBezTo>
                    <a:pt x="105" y="287"/>
                    <a:pt x="105" y="287"/>
                    <a:pt x="104"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8" y="287"/>
                  </a:moveTo>
                  <a:cubicBezTo>
                    <a:pt x="98" y="287"/>
                    <a:pt x="98" y="287"/>
                    <a:pt x="99" y="287"/>
                  </a:cubicBezTo>
                  <a:cubicBezTo>
                    <a:pt x="98" y="287"/>
                    <a:pt x="98" y="287"/>
                    <a:pt x="98" y="287"/>
                  </a:cubicBezTo>
                  <a:moveTo>
                    <a:pt x="105" y="287"/>
                  </a:moveTo>
                  <a:cubicBezTo>
                    <a:pt x="105" y="287"/>
                    <a:pt x="105" y="287"/>
                    <a:pt x="105" y="287"/>
                  </a:cubicBezTo>
                  <a:cubicBezTo>
                    <a:pt x="105" y="287"/>
                    <a:pt x="105" y="287"/>
                    <a:pt x="105" y="287"/>
                  </a:cubicBezTo>
                  <a:moveTo>
                    <a:pt x="98" y="287"/>
                  </a:moveTo>
                  <a:cubicBezTo>
                    <a:pt x="98" y="287"/>
                    <a:pt x="98" y="287"/>
                    <a:pt x="98" y="287"/>
                  </a:cubicBezTo>
                  <a:cubicBezTo>
                    <a:pt x="98" y="287"/>
                    <a:pt x="98" y="287"/>
                    <a:pt x="98" y="287"/>
                  </a:cubicBezTo>
                  <a:moveTo>
                    <a:pt x="106" y="287"/>
                  </a:moveTo>
                  <a:cubicBezTo>
                    <a:pt x="106" y="287"/>
                    <a:pt x="105" y="287"/>
                    <a:pt x="105" y="287"/>
                  </a:cubicBezTo>
                  <a:cubicBezTo>
                    <a:pt x="105"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7" y="287"/>
                  </a:moveTo>
                  <a:cubicBezTo>
                    <a:pt x="97" y="287"/>
                    <a:pt x="98" y="287"/>
                    <a:pt x="98" y="287"/>
                  </a:cubicBezTo>
                  <a:cubicBezTo>
                    <a:pt x="98" y="287"/>
                    <a:pt x="97" y="287"/>
                    <a:pt x="97" y="287"/>
                  </a:cubicBezTo>
                  <a:moveTo>
                    <a:pt x="106" y="287"/>
                  </a:moveTo>
                  <a:cubicBezTo>
                    <a:pt x="106" y="287"/>
                    <a:pt x="106" y="287"/>
                    <a:pt x="106" y="287"/>
                  </a:cubicBezTo>
                  <a:cubicBezTo>
                    <a:pt x="106" y="287"/>
                    <a:pt x="106" y="287"/>
                    <a:pt x="106" y="287"/>
                  </a:cubicBezTo>
                  <a:moveTo>
                    <a:pt x="97" y="287"/>
                  </a:moveTo>
                  <a:cubicBezTo>
                    <a:pt x="97" y="287"/>
                    <a:pt x="97" y="287"/>
                    <a:pt x="97" y="287"/>
                  </a:cubicBezTo>
                  <a:cubicBezTo>
                    <a:pt x="97" y="287"/>
                    <a:pt x="97" y="287"/>
                    <a:pt x="97" y="287"/>
                  </a:cubicBezTo>
                  <a:moveTo>
                    <a:pt x="107" y="287"/>
                  </a:moveTo>
                  <a:cubicBezTo>
                    <a:pt x="106" y="287"/>
                    <a:pt x="106" y="287"/>
                    <a:pt x="106" y="287"/>
                  </a:cubicBezTo>
                  <a:cubicBezTo>
                    <a:pt x="106" y="287"/>
                    <a:pt x="106" y="287"/>
                    <a:pt x="10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6" y="287"/>
                  </a:moveTo>
                  <a:cubicBezTo>
                    <a:pt x="97" y="287"/>
                    <a:pt x="97" y="287"/>
                    <a:pt x="97" y="287"/>
                  </a:cubicBezTo>
                  <a:cubicBezTo>
                    <a:pt x="97" y="287"/>
                    <a:pt x="97" y="287"/>
                    <a:pt x="96" y="287"/>
                  </a:cubicBezTo>
                  <a:moveTo>
                    <a:pt x="96" y="287"/>
                  </a:moveTo>
                  <a:cubicBezTo>
                    <a:pt x="96" y="287"/>
                    <a:pt x="96" y="287"/>
                    <a:pt x="96" y="287"/>
                  </a:cubicBezTo>
                  <a:cubicBezTo>
                    <a:pt x="96" y="287"/>
                    <a:pt x="96" y="287"/>
                    <a:pt x="96" y="287"/>
                  </a:cubicBezTo>
                  <a:moveTo>
                    <a:pt x="141" y="0"/>
                  </a:moveTo>
                  <a:cubicBezTo>
                    <a:pt x="63" y="0"/>
                    <a:pt x="63" y="0"/>
                    <a:pt x="63" y="0"/>
                  </a:cubicBezTo>
                  <a:cubicBezTo>
                    <a:pt x="63" y="92"/>
                    <a:pt x="63" y="92"/>
                    <a:pt x="63" y="92"/>
                  </a:cubicBezTo>
                  <a:cubicBezTo>
                    <a:pt x="63" y="92"/>
                    <a:pt x="63" y="92"/>
                    <a:pt x="63" y="92"/>
                  </a:cubicBezTo>
                  <a:cubicBezTo>
                    <a:pt x="63" y="92"/>
                    <a:pt x="63" y="92"/>
                    <a:pt x="63" y="92"/>
                  </a:cubicBezTo>
                  <a:cubicBezTo>
                    <a:pt x="26" y="107"/>
                    <a:pt x="0" y="144"/>
                    <a:pt x="0" y="186"/>
                  </a:cubicBezTo>
                  <a:cubicBezTo>
                    <a:pt x="0" y="240"/>
                    <a:pt x="43" y="284"/>
                    <a:pt x="96" y="287"/>
                  </a:cubicBezTo>
                  <a:cubicBezTo>
                    <a:pt x="44" y="284"/>
                    <a:pt x="3" y="242"/>
                    <a:pt x="0" y="190"/>
                  </a:cubicBezTo>
                  <a:cubicBezTo>
                    <a:pt x="203" y="190"/>
                    <a:pt x="203" y="190"/>
                    <a:pt x="203" y="190"/>
                  </a:cubicBezTo>
                  <a:cubicBezTo>
                    <a:pt x="203" y="190"/>
                    <a:pt x="203" y="190"/>
                    <a:pt x="203" y="190"/>
                  </a:cubicBezTo>
                  <a:cubicBezTo>
                    <a:pt x="201" y="242"/>
                    <a:pt x="159" y="285"/>
                    <a:pt x="107" y="287"/>
                  </a:cubicBezTo>
                  <a:cubicBezTo>
                    <a:pt x="160" y="285"/>
                    <a:pt x="203" y="240"/>
                    <a:pt x="203" y="186"/>
                  </a:cubicBezTo>
                  <a:cubicBezTo>
                    <a:pt x="203" y="144"/>
                    <a:pt x="178" y="107"/>
                    <a:pt x="141" y="92"/>
                  </a:cubicBezTo>
                  <a:cubicBezTo>
                    <a:pt x="141" y="0"/>
                    <a:pt x="141" y="0"/>
                    <a:pt x="141"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0" name="Google Shape;3030;p122"/>
            <p:cNvSpPr/>
            <p:nvPr/>
          </p:nvSpPr>
          <p:spPr>
            <a:xfrm>
              <a:off x="3828" y="3252"/>
              <a:ext cx="26" cy="0"/>
            </a:xfrm>
            <a:custGeom>
              <a:rect b="b" l="l" r="r" t="t"/>
              <a:pathLst>
                <a:path extrusionOk="0" h="120000" w="1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5" y="0"/>
                    <a:pt x="6" y="0"/>
                  </a:cubicBezTo>
                  <a:cubicBezTo>
                    <a:pt x="5" y="0"/>
                    <a:pt x="5" y="0"/>
                    <a:pt x="5" y="0"/>
                  </a:cubicBezTo>
                  <a:moveTo>
                    <a:pt x="7" y="0"/>
                  </a:moveTo>
                  <a:cubicBezTo>
                    <a:pt x="7" y="0"/>
                    <a:pt x="7" y="0"/>
                    <a:pt x="6"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4" y="0"/>
                  </a:moveTo>
                  <a:cubicBezTo>
                    <a:pt x="4" y="0"/>
                    <a:pt x="5" y="0"/>
                    <a:pt x="5" y="0"/>
                  </a:cubicBezTo>
                  <a:cubicBezTo>
                    <a:pt x="5" y="0"/>
                    <a:pt x="4" y="0"/>
                    <a:pt x="4" y="0"/>
                  </a:cubicBezTo>
                  <a:moveTo>
                    <a:pt x="8" y="0"/>
                  </a:moveTo>
                  <a:cubicBezTo>
                    <a:pt x="8" y="0"/>
                    <a:pt x="7" y="0"/>
                    <a:pt x="7" y="0"/>
                  </a:cubicBezTo>
                  <a:cubicBezTo>
                    <a:pt x="7"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3" y="0"/>
                  </a:moveTo>
                  <a:cubicBezTo>
                    <a:pt x="4" y="0"/>
                    <a:pt x="4" y="0"/>
                    <a:pt x="4" y="0"/>
                  </a:cubicBezTo>
                  <a:cubicBezTo>
                    <a:pt x="4" y="0"/>
                    <a:pt x="4" y="0"/>
                    <a:pt x="3" y="0"/>
                  </a:cubicBezTo>
                  <a:moveTo>
                    <a:pt x="8" y="0"/>
                  </a:moveTo>
                  <a:cubicBezTo>
                    <a:pt x="8" y="0"/>
                    <a:pt x="8" y="0"/>
                    <a:pt x="8" y="0"/>
                  </a:cubicBezTo>
                  <a:cubicBezTo>
                    <a:pt x="8" y="0"/>
                    <a:pt x="8" y="0"/>
                    <a:pt x="8"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275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1" name="Google Shape;3031;p122"/>
            <p:cNvSpPr/>
            <p:nvPr/>
          </p:nvSpPr>
          <p:spPr>
            <a:xfrm>
              <a:off x="3599" y="3022"/>
              <a:ext cx="485" cy="230"/>
            </a:xfrm>
            <a:custGeom>
              <a:rect b="b" l="l" r="r" t="t"/>
              <a:pathLst>
                <a:path extrusionOk="0" h="97" w="203">
                  <a:moveTo>
                    <a:pt x="203" y="0"/>
                  </a:moveTo>
                  <a:cubicBezTo>
                    <a:pt x="0" y="0"/>
                    <a:pt x="0" y="0"/>
                    <a:pt x="0" y="0"/>
                  </a:cubicBezTo>
                  <a:cubicBezTo>
                    <a:pt x="3" y="52"/>
                    <a:pt x="44" y="94"/>
                    <a:pt x="96" y="97"/>
                  </a:cubicBezTo>
                  <a:cubicBezTo>
                    <a:pt x="96" y="97"/>
                    <a:pt x="96" y="97"/>
                    <a:pt x="96" y="97"/>
                  </a:cubicBezTo>
                  <a:cubicBezTo>
                    <a:pt x="96" y="97"/>
                    <a:pt x="96" y="97"/>
                    <a:pt x="96" y="97"/>
                  </a:cubicBezTo>
                  <a:cubicBezTo>
                    <a:pt x="96" y="97"/>
                    <a:pt x="96" y="97"/>
                    <a:pt x="96"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7" y="97"/>
                  </a:cubicBezTo>
                  <a:cubicBezTo>
                    <a:pt x="107" y="97"/>
                    <a:pt x="107" y="97"/>
                    <a:pt x="107" y="97"/>
                  </a:cubicBezTo>
                  <a:cubicBezTo>
                    <a:pt x="159" y="95"/>
                    <a:pt x="201" y="52"/>
                    <a:pt x="203"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032" name="Google Shape;3032;p122"/>
          <p:cNvSpPr txBox="1"/>
          <p:nvPr/>
        </p:nvSpPr>
        <p:spPr>
          <a:xfrm>
            <a:off x="4889121" y="3042942"/>
            <a:ext cx="1310281" cy="21390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Creative</a:t>
            </a:r>
            <a:endParaRPr sz="1800">
              <a:solidFill>
                <a:schemeClr val="dk1"/>
              </a:solidFill>
              <a:latin typeface="Lato Light"/>
              <a:ea typeface="Lato Light"/>
              <a:cs typeface="Lato Light"/>
              <a:sym typeface="Lato Light"/>
            </a:endParaRPr>
          </a:p>
          <a:p>
            <a:pPr indent="0" lvl="0" marL="0" marR="0" rtl="0" algn="l">
              <a:spcBef>
                <a:spcPts val="600"/>
              </a:spcBef>
              <a:spcAft>
                <a:spcPts val="0"/>
              </a:spcAft>
              <a:buNone/>
            </a:pPr>
            <a:r>
              <a:rPr lang="en-US" sz="1000">
                <a:solidFill>
                  <a:schemeClr val="dk1"/>
                </a:solidFill>
                <a:latin typeface="Lato Light"/>
                <a:ea typeface="Lato Light"/>
                <a:cs typeface="Lato Light"/>
                <a:sym typeface="Lato Light"/>
              </a:rPr>
              <a:t>Lorem ipsum dolor sit amet, cons eto ectetur adipiscing elit. Aliquam lacinia turpis in varius so finibus. Phasellus et rutrum tellus. Nam suscipit non dui sed pellentesque. Ut tempor eleifend dictum. </a:t>
            </a:r>
            <a:endParaRPr sz="1000">
              <a:solidFill>
                <a:schemeClr val="dk1"/>
              </a:solidFill>
              <a:latin typeface="Lato Light"/>
              <a:ea typeface="Lato Light"/>
              <a:cs typeface="Lato Light"/>
              <a:sym typeface="Lato Light"/>
            </a:endParaRPr>
          </a:p>
        </p:txBody>
      </p:sp>
      <p:cxnSp>
        <p:nvCxnSpPr>
          <p:cNvPr id="3033" name="Google Shape;3033;p122"/>
          <p:cNvCxnSpPr/>
          <p:nvPr/>
        </p:nvCxnSpPr>
        <p:spPr>
          <a:xfrm>
            <a:off x="4889121" y="3408157"/>
            <a:ext cx="1310281" cy="0"/>
          </a:xfrm>
          <a:prstGeom prst="straightConnector1">
            <a:avLst/>
          </a:prstGeom>
          <a:noFill/>
          <a:ln cap="flat" cmpd="sng" w="9525">
            <a:solidFill>
              <a:schemeClr val="accent1"/>
            </a:solidFill>
            <a:prstDash val="solid"/>
            <a:miter lim="800000"/>
            <a:headEnd len="sm" w="sm" type="none"/>
            <a:tailEnd len="sm" w="sm" type="none"/>
          </a:ln>
        </p:spPr>
      </p:cxnSp>
      <p:grpSp>
        <p:nvGrpSpPr>
          <p:cNvPr id="3034" name="Google Shape;3034;p122"/>
          <p:cNvGrpSpPr/>
          <p:nvPr/>
        </p:nvGrpSpPr>
        <p:grpSpPr>
          <a:xfrm>
            <a:off x="6412127" y="2595157"/>
            <a:ext cx="936625" cy="3632200"/>
            <a:chOff x="3546" y="1016"/>
            <a:chExt cx="590" cy="2288"/>
          </a:xfrm>
        </p:grpSpPr>
        <p:sp>
          <p:nvSpPr>
            <p:cNvPr id="3035" name="Google Shape;3035;p122"/>
            <p:cNvSpPr/>
            <p:nvPr/>
          </p:nvSpPr>
          <p:spPr>
            <a:xfrm>
              <a:off x="3546" y="2719"/>
              <a:ext cx="590" cy="585"/>
            </a:xfrm>
            <a:prstGeom prst="ellipse">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6" name="Google Shape;3036;p122"/>
            <p:cNvSpPr/>
            <p:nvPr/>
          </p:nvSpPr>
          <p:spPr>
            <a:xfrm>
              <a:off x="3694" y="1208"/>
              <a:ext cx="297" cy="1587"/>
            </a:xfrm>
            <a:prstGeom prst="rect">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7" name="Google Shape;3037;p122"/>
            <p:cNvSpPr/>
            <p:nvPr/>
          </p:nvSpPr>
          <p:spPr>
            <a:xfrm>
              <a:off x="3694" y="1208"/>
              <a:ext cx="297" cy="15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8" name="Google Shape;3038;p122"/>
            <p:cNvSpPr/>
            <p:nvPr/>
          </p:nvSpPr>
          <p:spPr>
            <a:xfrm>
              <a:off x="3720" y="1016"/>
              <a:ext cx="244" cy="332"/>
            </a:xfrm>
            <a:custGeom>
              <a:rect b="b" l="l" r="r" t="t"/>
              <a:pathLst>
                <a:path extrusionOk="0" h="140" w="102">
                  <a:moveTo>
                    <a:pt x="102" y="120"/>
                  </a:moveTo>
                  <a:cubicBezTo>
                    <a:pt x="102" y="131"/>
                    <a:pt x="93" y="140"/>
                    <a:pt x="82" y="140"/>
                  </a:cubicBezTo>
                  <a:cubicBezTo>
                    <a:pt x="20" y="140"/>
                    <a:pt x="20" y="140"/>
                    <a:pt x="20" y="140"/>
                  </a:cubicBezTo>
                  <a:cubicBezTo>
                    <a:pt x="9" y="140"/>
                    <a:pt x="0" y="131"/>
                    <a:pt x="0" y="120"/>
                  </a:cubicBezTo>
                  <a:cubicBezTo>
                    <a:pt x="0" y="20"/>
                    <a:pt x="0" y="20"/>
                    <a:pt x="0" y="20"/>
                  </a:cubicBezTo>
                  <a:cubicBezTo>
                    <a:pt x="0" y="9"/>
                    <a:pt x="9" y="0"/>
                    <a:pt x="20" y="0"/>
                  </a:cubicBezTo>
                  <a:cubicBezTo>
                    <a:pt x="82" y="0"/>
                    <a:pt x="82" y="0"/>
                    <a:pt x="82" y="0"/>
                  </a:cubicBezTo>
                  <a:cubicBezTo>
                    <a:pt x="93" y="0"/>
                    <a:pt x="102" y="9"/>
                    <a:pt x="102" y="20"/>
                  </a:cubicBezTo>
                  <a:lnTo>
                    <a:pt x="102" y="12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39" name="Google Shape;3039;p122"/>
            <p:cNvSpPr/>
            <p:nvPr/>
          </p:nvSpPr>
          <p:spPr>
            <a:xfrm>
              <a:off x="3663" y="1156"/>
              <a:ext cx="359" cy="52"/>
            </a:xfrm>
            <a:custGeom>
              <a:rect b="b" l="l" r="r" t="t"/>
              <a:pathLst>
                <a:path extrusionOk="0" h="22" w="150">
                  <a:moveTo>
                    <a:pt x="150" y="11"/>
                  </a:moveTo>
                  <a:cubicBezTo>
                    <a:pt x="150" y="17"/>
                    <a:pt x="145" y="22"/>
                    <a:pt x="139" y="22"/>
                  </a:cubicBezTo>
                  <a:cubicBezTo>
                    <a:pt x="11" y="22"/>
                    <a:pt x="11" y="22"/>
                    <a:pt x="11" y="22"/>
                  </a:cubicBezTo>
                  <a:cubicBezTo>
                    <a:pt x="5" y="22"/>
                    <a:pt x="0" y="17"/>
                    <a:pt x="0" y="11"/>
                  </a:cubicBezTo>
                  <a:cubicBezTo>
                    <a:pt x="0" y="5"/>
                    <a:pt x="5" y="0"/>
                    <a:pt x="11" y="0"/>
                  </a:cubicBezTo>
                  <a:cubicBezTo>
                    <a:pt x="139" y="0"/>
                    <a:pt x="139" y="0"/>
                    <a:pt x="139" y="0"/>
                  </a:cubicBezTo>
                  <a:cubicBezTo>
                    <a:pt x="145" y="0"/>
                    <a:pt x="150" y="5"/>
                    <a:pt x="150" y="11"/>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0" name="Google Shape;3040;p122"/>
            <p:cNvSpPr/>
            <p:nvPr/>
          </p:nvSpPr>
          <p:spPr>
            <a:xfrm>
              <a:off x="3599" y="1625"/>
              <a:ext cx="485" cy="1627"/>
            </a:xfrm>
            <a:custGeom>
              <a:rect b="b" l="l" r="r" t="t"/>
              <a:pathLst>
                <a:path extrusionOk="0" h="687" w="203">
                  <a:moveTo>
                    <a:pt x="141" y="492"/>
                  </a:moveTo>
                  <a:cubicBezTo>
                    <a:pt x="141" y="0"/>
                    <a:pt x="141" y="0"/>
                    <a:pt x="141" y="0"/>
                  </a:cubicBezTo>
                  <a:cubicBezTo>
                    <a:pt x="63" y="0"/>
                    <a:pt x="63" y="0"/>
                    <a:pt x="63" y="0"/>
                  </a:cubicBezTo>
                  <a:cubicBezTo>
                    <a:pt x="63" y="492"/>
                    <a:pt x="63" y="492"/>
                    <a:pt x="63" y="492"/>
                  </a:cubicBezTo>
                  <a:cubicBezTo>
                    <a:pt x="26" y="507"/>
                    <a:pt x="0" y="544"/>
                    <a:pt x="0" y="586"/>
                  </a:cubicBezTo>
                  <a:cubicBezTo>
                    <a:pt x="0" y="642"/>
                    <a:pt x="46" y="687"/>
                    <a:pt x="102" y="687"/>
                  </a:cubicBezTo>
                  <a:cubicBezTo>
                    <a:pt x="158" y="687"/>
                    <a:pt x="203" y="642"/>
                    <a:pt x="203" y="586"/>
                  </a:cubicBezTo>
                  <a:cubicBezTo>
                    <a:pt x="203" y="544"/>
                    <a:pt x="178" y="507"/>
                    <a:pt x="141" y="492"/>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1" name="Google Shape;3041;p122"/>
            <p:cNvSpPr/>
            <p:nvPr/>
          </p:nvSpPr>
          <p:spPr>
            <a:xfrm>
              <a:off x="3749" y="1964"/>
              <a:ext cx="187" cy="834"/>
            </a:xfrm>
            <a:custGeom>
              <a:rect b="b" l="l" r="r" t="t"/>
              <a:pathLst>
                <a:path extrusionOk="0" h="834" w="187">
                  <a:moveTo>
                    <a:pt x="187" y="0"/>
                  </a:moveTo>
                  <a:lnTo>
                    <a:pt x="0" y="0"/>
                  </a:lnTo>
                  <a:lnTo>
                    <a:pt x="0" y="834"/>
                  </a:lnTo>
                  <a:lnTo>
                    <a:pt x="0" y="834"/>
                  </a:lnTo>
                  <a:lnTo>
                    <a:pt x="0" y="616"/>
                  </a:lnTo>
                  <a:lnTo>
                    <a:pt x="187" y="616"/>
                  </a:lnTo>
                  <a:lnTo>
                    <a:pt x="187"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2" name="Google Shape;3042;p122"/>
            <p:cNvSpPr/>
            <p:nvPr/>
          </p:nvSpPr>
          <p:spPr>
            <a:xfrm>
              <a:off x="3749" y="1956"/>
              <a:ext cx="187" cy="834"/>
            </a:xfrm>
            <a:custGeom>
              <a:rect b="b" l="l" r="r" t="t"/>
              <a:pathLst>
                <a:path extrusionOk="0" h="834" w="187">
                  <a:moveTo>
                    <a:pt x="187" y="0"/>
                  </a:moveTo>
                  <a:lnTo>
                    <a:pt x="0" y="0"/>
                  </a:lnTo>
                  <a:lnTo>
                    <a:pt x="0" y="834"/>
                  </a:lnTo>
                  <a:lnTo>
                    <a:pt x="0" y="834"/>
                  </a:lnTo>
                  <a:lnTo>
                    <a:pt x="0" y="616"/>
                  </a:lnTo>
                  <a:lnTo>
                    <a:pt x="187" y="616"/>
                  </a:lnTo>
                  <a:lnTo>
                    <a:pt x="18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3" name="Google Shape;3043;p122"/>
            <p:cNvSpPr/>
            <p:nvPr/>
          </p:nvSpPr>
          <p:spPr>
            <a:xfrm>
              <a:off x="3599" y="2572"/>
              <a:ext cx="485" cy="680"/>
            </a:xfrm>
            <a:custGeom>
              <a:rect b="b" l="l" r="r" t="t"/>
              <a:pathLst>
                <a:path extrusionOk="0" h="287" w="203">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5" y="287"/>
                  </a:moveTo>
                  <a:cubicBezTo>
                    <a:pt x="105" y="287"/>
                    <a:pt x="105" y="287"/>
                    <a:pt x="104"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8" y="287"/>
                  </a:moveTo>
                  <a:cubicBezTo>
                    <a:pt x="98" y="287"/>
                    <a:pt x="98" y="287"/>
                    <a:pt x="99" y="287"/>
                  </a:cubicBezTo>
                  <a:cubicBezTo>
                    <a:pt x="98" y="287"/>
                    <a:pt x="98" y="287"/>
                    <a:pt x="98" y="287"/>
                  </a:cubicBezTo>
                  <a:moveTo>
                    <a:pt x="105" y="287"/>
                  </a:moveTo>
                  <a:cubicBezTo>
                    <a:pt x="105" y="287"/>
                    <a:pt x="105" y="287"/>
                    <a:pt x="105" y="287"/>
                  </a:cubicBezTo>
                  <a:cubicBezTo>
                    <a:pt x="105" y="287"/>
                    <a:pt x="105" y="287"/>
                    <a:pt x="105" y="287"/>
                  </a:cubicBezTo>
                  <a:moveTo>
                    <a:pt x="98" y="287"/>
                  </a:moveTo>
                  <a:cubicBezTo>
                    <a:pt x="98" y="287"/>
                    <a:pt x="98" y="287"/>
                    <a:pt x="98" y="287"/>
                  </a:cubicBezTo>
                  <a:cubicBezTo>
                    <a:pt x="98" y="287"/>
                    <a:pt x="98" y="287"/>
                    <a:pt x="98" y="287"/>
                  </a:cubicBezTo>
                  <a:moveTo>
                    <a:pt x="106" y="287"/>
                  </a:moveTo>
                  <a:cubicBezTo>
                    <a:pt x="106" y="287"/>
                    <a:pt x="105" y="287"/>
                    <a:pt x="105" y="287"/>
                  </a:cubicBezTo>
                  <a:cubicBezTo>
                    <a:pt x="105"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7" y="287"/>
                  </a:moveTo>
                  <a:cubicBezTo>
                    <a:pt x="97" y="287"/>
                    <a:pt x="98" y="287"/>
                    <a:pt x="98" y="287"/>
                  </a:cubicBezTo>
                  <a:cubicBezTo>
                    <a:pt x="98" y="287"/>
                    <a:pt x="97" y="287"/>
                    <a:pt x="97" y="287"/>
                  </a:cubicBezTo>
                  <a:moveTo>
                    <a:pt x="106" y="287"/>
                  </a:moveTo>
                  <a:cubicBezTo>
                    <a:pt x="106" y="287"/>
                    <a:pt x="106" y="287"/>
                    <a:pt x="106" y="287"/>
                  </a:cubicBezTo>
                  <a:cubicBezTo>
                    <a:pt x="106" y="287"/>
                    <a:pt x="106" y="287"/>
                    <a:pt x="106" y="287"/>
                  </a:cubicBezTo>
                  <a:moveTo>
                    <a:pt x="97" y="287"/>
                  </a:moveTo>
                  <a:cubicBezTo>
                    <a:pt x="97" y="287"/>
                    <a:pt x="97" y="287"/>
                    <a:pt x="97" y="287"/>
                  </a:cubicBezTo>
                  <a:cubicBezTo>
                    <a:pt x="97" y="287"/>
                    <a:pt x="97" y="287"/>
                    <a:pt x="97" y="287"/>
                  </a:cubicBezTo>
                  <a:moveTo>
                    <a:pt x="107" y="287"/>
                  </a:moveTo>
                  <a:cubicBezTo>
                    <a:pt x="106" y="287"/>
                    <a:pt x="106" y="287"/>
                    <a:pt x="106" y="287"/>
                  </a:cubicBezTo>
                  <a:cubicBezTo>
                    <a:pt x="106" y="287"/>
                    <a:pt x="106" y="287"/>
                    <a:pt x="10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6" y="287"/>
                  </a:moveTo>
                  <a:cubicBezTo>
                    <a:pt x="97" y="287"/>
                    <a:pt x="97" y="287"/>
                    <a:pt x="97" y="287"/>
                  </a:cubicBezTo>
                  <a:cubicBezTo>
                    <a:pt x="97" y="287"/>
                    <a:pt x="97" y="287"/>
                    <a:pt x="96" y="287"/>
                  </a:cubicBezTo>
                  <a:moveTo>
                    <a:pt x="96" y="287"/>
                  </a:moveTo>
                  <a:cubicBezTo>
                    <a:pt x="96" y="287"/>
                    <a:pt x="96" y="287"/>
                    <a:pt x="96" y="287"/>
                  </a:cubicBezTo>
                  <a:cubicBezTo>
                    <a:pt x="96" y="287"/>
                    <a:pt x="96" y="287"/>
                    <a:pt x="96" y="287"/>
                  </a:cubicBezTo>
                  <a:moveTo>
                    <a:pt x="141" y="0"/>
                  </a:moveTo>
                  <a:cubicBezTo>
                    <a:pt x="63" y="0"/>
                    <a:pt x="63" y="0"/>
                    <a:pt x="63" y="0"/>
                  </a:cubicBezTo>
                  <a:cubicBezTo>
                    <a:pt x="63" y="92"/>
                    <a:pt x="63" y="92"/>
                    <a:pt x="63" y="92"/>
                  </a:cubicBezTo>
                  <a:cubicBezTo>
                    <a:pt x="63" y="92"/>
                    <a:pt x="63" y="92"/>
                    <a:pt x="63" y="92"/>
                  </a:cubicBezTo>
                  <a:cubicBezTo>
                    <a:pt x="63" y="92"/>
                    <a:pt x="63" y="92"/>
                    <a:pt x="63" y="92"/>
                  </a:cubicBezTo>
                  <a:cubicBezTo>
                    <a:pt x="26" y="107"/>
                    <a:pt x="0" y="144"/>
                    <a:pt x="0" y="186"/>
                  </a:cubicBezTo>
                  <a:cubicBezTo>
                    <a:pt x="0" y="240"/>
                    <a:pt x="43" y="284"/>
                    <a:pt x="96" y="287"/>
                  </a:cubicBezTo>
                  <a:cubicBezTo>
                    <a:pt x="44" y="284"/>
                    <a:pt x="3" y="242"/>
                    <a:pt x="0" y="190"/>
                  </a:cubicBezTo>
                  <a:cubicBezTo>
                    <a:pt x="203" y="190"/>
                    <a:pt x="203" y="190"/>
                    <a:pt x="203" y="190"/>
                  </a:cubicBezTo>
                  <a:cubicBezTo>
                    <a:pt x="203" y="190"/>
                    <a:pt x="203" y="190"/>
                    <a:pt x="203" y="190"/>
                  </a:cubicBezTo>
                  <a:cubicBezTo>
                    <a:pt x="201" y="242"/>
                    <a:pt x="159" y="285"/>
                    <a:pt x="107" y="287"/>
                  </a:cubicBezTo>
                  <a:cubicBezTo>
                    <a:pt x="160" y="285"/>
                    <a:pt x="203" y="240"/>
                    <a:pt x="203" y="186"/>
                  </a:cubicBezTo>
                  <a:cubicBezTo>
                    <a:pt x="203" y="144"/>
                    <a:pt x="178" y="107"/>
                    <a:pt x="141" y="92"/>
                  </a:cubicBezTo>
                  <a:cubicBezTo>
                    <a:pt x="141" y="0"/>
                    <a:pt x="141" y="0"/>
                    <a:pt x="141"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4" name="Google Shape;3044;p122"/>
            <p:cNvSpPr/>
            <p:nvPr/>
          </p:nvSpPr>
          <p:spPr>
            <a:xfrm>
              <a:off x="3828" y="3252"/>
              <a:ext cx="26" cy="0"/>
            </a:xfrm>
            <a:custGeom>
              <a:rect b="b" l="l" r="r" t="t"/>
              <a:pathLst>
                <a:path extrusionOk="0" h="120000" w="1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5" y="0"/>
                    <a:pt x="6" y="0"/>
                  </a:cubicBezTo>
                  <a:cubicBezTo>
                    <a:pt x="5" y="0"/>
                    <a:pt x="5" y="0"/>
                    <a:pt x="5" y="0"/>
                  </a:cubicBezTo>
                  <a:moveTo>
                    <a:pt x="7" y="0"/>
                  </a:moveTo>
                  <a:cubicBezTo>
                    <a:pt x="7" y="0"/>
                    <a:pt x="7" y="0"/>
                    <a:pt x="6"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4" y="0"/>
                  </a:moveTo>
                  <a:cubicBezTo>
                    <a:pt x="4" y="0"/>
                    <a:pt x="5" y="0"/>
                    <a:pt x="5" y="0"/>
                  </a:cubicBezTo>
                  <a:cubicBezTo>
                    <a:pt x="5" y="0"/>
                    <a:pt x="4" y="0"/>
                    <a:pt x="4" y="0"/>
                  </a:cubicBezTo>
                  <a:moveTo>
                    <a:pt x="8" y="0"/>
                  </a:moveTo>
                  <a:cubicBezTo>
                    <a:pt x="8" y="0"/>
                    <a:pt x="7" y="0"/>
                    <a:pt x="7" y="0"/>
                  </a:cubicBezTo>
                  <a:cubicBezTo>
                    <a:pt x="7"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3" y="0"/>
                  </a:moveTo>
                  <a:cubicBezTo>
                    <a:pt x="4" y="0"/>
                    <a:pt x="4" y="0"/>
                    <a:pt x="4" y="0"/>
                  </a:cubicBezTo>
                  <a:cubicBezTo>
                    <a:pt x="4" y="0"/>
                    <a:pt x="4" y="0"/>
                    <a:pt x="3" y="0"/>
                  </a:cubicBezTo>
                  <a:moveTo>
                    <a:pt x="8" y="0"/>
                  </a:moveTo>
                  <a:cubicBezTo>
                    <a:pt x="8" y="0"/>
                    <a:pt x="8" y="0"/>
                    <a:pt x="8" y="0"/>
                  </a:cubicBezTo>
                  <a:cubicBezTo>
                    <a:pt x="8" y="0"/>
                    <a:pt x="8" y="0"/>
                    <a:pt x="8"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275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45" name="Google Shape;3045;p122"/>
            <p:cNvSpPr/>
            <p:nvPr/>
          </p:nvSpPr>
          <p:spPr>
            <a:xfrm>
              <a:off x="3599" y="3022"/>
              <a:ext cx="485" cy="230"/>
            </a:xfrm>
            <a:custGeom>
              <a:rect b="b" l="l" r="r" t="t"/>
              <a:pathLst>
                <a:path extrusionOk="0" h="97" w="203">
                  <a:moveTo>
                    <a:pt x="203" y="0"/>
                  </a:moveTo>
                  <a:cubicBezTo>
                    <a:pt x="0" y="0"/>
                    <a:pt x="0" y="0"/>
                    <a:pt x="0" y="0"/>
                  </a:cubicBezTo>
                  <a:cubicBezTo>
                    <a:pt x="3" y="52"/>
                    <a:pt x="44" y="94"/>
                    <a:pt x="96" y="97"/>
                  </a:cubicBezTo>
                  <a:cubicBezTo>
                    <a:pt x="96" y="97"/>
                    <a:pt x="96" y="97"/>
                    <a:pt x="96" y="97"/>
                  </a:cubicBezTo>
                  <a:cubicBezTo>
                    <a:pt x="96" y="97"/>
                    <a:pt x="96" y="97"/>
                    <a:pt x="96" y="97"/>
                  </a:cubicBezTo>
                  <a:cubicBezTo>
                    <a:pt x="96" y="97"/>
                    <a:pt x="96" y="97"/>
                    <a:pt x="96"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7" y="97"/>
                  </a:cubicBezTo>
                  <a:cubicBezTo>
                    <a:pt x="107" y="97"/>
                    <a:pt x="107" y="97"/>
                    <a:pt x="107" y="97"/>
                  </a:cubicBezTo>
                  <a:cubicBezTo>
                    <a:pt x="159" y="95"/>
                    <a:pt x="201" y="52"/>
                    <a:pt x="203"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046" name="Google Shape;3046;p122"/>
          <p:cNvSpPr txBox="1"/>
          <p:nvPr/>
        </p:nvSpPr>
        <p:spPr>
          <a:xfrm>
            <a:off x="7417015" y="3042942"/>
            <a:ext cx="1310281" cy="21390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Motivation</a:t>
            </a:r>
            <a:endParaRPr sz="1800">
              <a:solidFill>
                <a:schemeClr val="dk1"/>
              </a:solidFill>
              <a:latin typeface="Lato Light"/>
              <a:ea typeface="Lato Light"/>
              <a:cs typeface="Lato Light"/>
              <a:sym typeface="Lato Light"/>
            </a:endParaRPr>
          </a:p>
          <a:p>
            <a:pPr indent="0" lvl="0" marL="0" marR="0" rtl="0" algn="l">
              <a:spcBef>
                <a:spcPts val="600"/>
              </a:spcBef>
              <a:spcAft>
                <a:spcPts val="0"/>
              </a:spcAft>
              <a:buNone/>
            </a:pPr>
            <a:r>
              <a:rPr lang="en-US" sz="1000">
                <a:solidFill>
                  <a:schemeClr val="dk1"/>
                </a:solidFill>
                <a:latin typeface="Lato Light"/>
                <a:ea typeface="Lato Light"/>
                <a:cs typeface="Lato Light"/>
                <a:sym typeface="Lato Light"/>
              </a:rPr>
              <a:t>Lorem ipsum dolor sit amet, cons eto ectetur adipiscing elit. Aliquam lacinia turpis in varius so finibus. Phasellus et rutrum tellus. Nam suscipit non dui sed pellentesque. Ut tempor eleifend dictum. </a:t>
            </a:r>
            <a:endParaRPr sz="1000">
              <a:solidFill>
                <a:schemeClr val="dk1"/>
              </a:solidFill>
              <a:latin typeface="Lato Light"/>
              <a:ea typeface="Lato Light"/>
              <a:cs typeface="Lato Light"/>
              <a:sym typeface="Lato Light"/>
            </a:endParaRPr>
          </a:p>
        </p:txBody>
      </p:sp>
      <p:cxnSp>
        <p:nvCxnSpPr>
          <p:cNvPr id="3047" name="Google Shape;3047;p122"/>
          <p:cNvCxnSpPr/>
          <p:nvPr/>
        </p:nvCxnSpPr>
        <p:spPr>
          <a:xfrm>
            <a:off x="7417015" y="3408157"/>
            <a:ext cx="1310281" cy="0"/>
          </a:xfrm>
          <a:prstGeom prst="straightConnector1">
            <a:avLst/>
          </a:prstGeom>
          <a:noFill/>
          <a:ln cap="flat" cmpd="sng" w="9525">
            <a:solidFill>
              <a:schemeClr val="accent1"/>
            </a:solidFill>
            <a:prstDash val="solid"/>
            <a:miter lim="800000"/>
            <a:headEnd len="sm" w="sm" type="none"/>
            <a:tailEnd len="sm" w="sm" type="none"/>
          </a:ln>
        </p:spPr>
      </p:cxnSp>
      <p:grpSp>
        <p:nvGrpSpPr>
          <p:cNvPr id="3048" name="Google Shape;3048;p122"/>
          <p:cNvGrpSpPr/>
          <p:nvPr/>
        </p:nvGrpSpPr>
        <p:grpSpPr>
          <a:xfrm>
            <a:off x="9105867" y="2595157"/>
            <a:ext cx="936625" cy="3632200"/>
            <a:chOff x="3546" y="1016"/>
            <a:chExt cx="590" cy="2288"/>
          </a:xfrm>
        </p:grpSpPr>
        <p:sp>
          <p:nvSpPr>
            <p:cNvPr id="3049" name="Google Shape;3049;p122"/>
            <p:cNvSpPr/>
            <p:nvPr/>
          </p:nvSpPr>
          <p:spPr>
            <a:xfrm>
              <a:off x="3546" y="2719"/>
              <a:ext cx="590" cy="585"/>
            </a:xfrm>
            <a:prstGeom prst="ellipse">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0" name="Google Shape;3050;p122"/>
            <p:cNvSpPr/>
            <p:nvPr/>
          </p:nvSpPr>
          <p:spPr>
            <a:xfrm>
              <a:off x="3694" y="1208"/>
              <a:ext cx="297" cy="1587"/>
            </a:xfrm>
            <a:prstGeom prst="rect">
              <a:avLst/>
            </a:pr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1" name="Google Shape;3051;p122"/>
            <p:cNvSpPr/>
            <p:nvPr/>
          </p:nvSpPr>
          <p:spPr>
            <a:xfrm>
              <a:off x="3694" y="1208"/>
              <a:ext cx="297" cy="15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2" name="Google Shape;3052;p122"/>
            <p:cNvSpPr/>
            <p:nvPr/>
          </p:nvSpPr>
          <p:spPr>
            <a:xfrm>
              <a:off x="3720" y="1016"/>
              <a:ext cx="244" cy="332"/>
            </a:xfrm>
            <a:custGeom>
              <a:rect b="b" l="l" r="r" t="t"/>
              <a:pathLst>
                <a:path extrusionOk="0" h="140" w="102">
                  <a:moveTo>
                    <a:pt x="102" y="120"/>
                  </a:moveTo>
                  <a:cubicBezTo>
                    <a:pt x="102" y="131"/>
                    <a:pt x="93" y="140"/>
                    <a:pt x="82" y="140"/>
                  </a:cubicBezTo>
                  <a:cubicBezTo>
                    <a:pt x="20" y="140"/>
                    <a:pt x="20" y="140"/>
                    <a:pt x="20" y="140"/>
                  </a:cubicBezTo>
                  <a:cubicBezTo>
                    <a:pt x="9" y="140"/>
                    <a:pt x="0" y="131"/>
                    <a:pt x="0" y="120"/>
                  </a:cubicBezTo>
                  <a:cubicBezTo>
                    <a:pt x="0" y="20"/>
                    <a:pt x="0" y="20"/>
                    <a:pt x="0" y="20"/>
                  </a:cubicBezTo>
                  <a:cubicBezTo>
                    <a:pt x="0" y="9"/>
                    <a:pt x="9" y="0"/>
                    <a:pt x="20" y="0"/>
                  </a:cubicBezTo>
                  <a:cubicBezTo>
                    <a:pt x="82" y="0"/>
                    <a:pt x="82" y="0"/>
                    <a:pt x="82" y="0"/>
                  </a:cubicBezTo>
                  <a:cubicBezTo>
                    <a:pt x="93" y="0"/>
                    <a:pt x="102" y="9"/>
                    <a:pt x="102" y="20"/>
                  </a:cubicBezTo>
                  <a:lnTo>
                    <a:pt x="102" y="12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3" name="Google Shape;3053;p122"/>
            <p:cNvSpPr/>
            <p:nvPr/>
          </p:nvSpPr>
          <p:spPr>
            <a:xfrm>
              <a:off x="3663" y="1156"/>
              <a:ext cx="359" cy="52"/>
            </a:xfrm>
            <a:custGeom>
              <a:rect b="b" l="l" r="r" t="t"/>
              <a:pathLst>
                <a:path extrusionOk="0" h="22" w="150">
                  <a:moveTo>
                    <a:pt x="150" y="11"/>
                  </a:moveTo>
                  <a:cubicBezTo>
                    <a:pt x="150" y="17"/>
                    <a:pt x="145" y="22"/>
                    <a:pt x="139" y="22"/>
                  </a:cubicBezTo>
                  <a:cubicBezTo>
                    <a:pt x="11" y="22"/>
                    <a:pt x="11" y="22"/>
                    <a:pt x="11" y="22"/>
                  </a:cubicBezTo>
                  <a:cubicBezTo>
                    <a:pt x="5" y="22"/>
                    <a:pt x="0" y="17"/>
                    <a:pt x="0" y="11"/>
                  </a:cubicBezTo>
                  <a:cubicBezTo>
                    <a:pt x="0" y="5"/>
                    <a:pt x="5" y="0"/>
                    <a:pt x="11" y="0"/>
                  </a:cubicBezTo>
                  <a:cubicBezTo>
                    <a:pt x="139" y="0"/>
                    <a:pt x="139" y="0"/>
                    <a:pt x="139" y="0"/>
                  </a:cubicBezTo>
                  <a:cubicBezTo>
                    <a:pt x="145" y="0"/>
                    <a:pt x="150" y="5"/>
                    <a:pt x="150" y="11"/>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4" name="Google Shape;3054;p122"/>
            <p:cNvSpPr/>
            <p:nvPr/>
          </p:nvSpPr>
          <p:spPr>
            <a:xfrm>
              <a:off x="3599" y="1625"/>
              <a:ext cx="485" cy="1627"/>
            </a:xfrm>
            <a:custGeom>
              <a:rect b="b" l="l" r="r" t="t"/>
              <a:pathLst>
                <a:path extrusionOk="0" h="687" w="203">
                  <a:moveTo>
                    <a:pt x="141" y="492"/>
                  </a:moveTo>
                  <a:cubicBezTo>
                    <a:pt x="141" y="0"/>
                    <a:pt x="141" y="0"/>
                    <a:pt x="141" y="0"/>
                  </a:cubicBezTo>
                  <a:cubicBezTo>
                    <a:pt x="63" y="0"/>
                    <a:pt x="63" y="0"/>
                    <a:pt x="63" y="0"/>
                  </a:cubicBezTo>
                  <a:cubicBezTo>
                    <a:pt x="63" y="492"/>
                    <a:pt x="63" y="492"/>
                    <a:pt x="63" y="492"/>
                  </a:cubicBezTo>
                  <a:cubicBezTo>
                    <a:pt x="26" y="507"/>
                    <a:pt x="0" y="544"/>
                    <a:pt x="0" y="586"/>
                  </a:cubicBezTo>
                  <a:cubicBezTo>
                    <a:pt x="0" y="642"/>
                    <a:pt x="46" y="687"/>
                    <a:pt x="102" y="687"/>
                  </a:cubicBezTo>
                  <a:cubicBezTo>
                    <a:pt x="158" y="687"/>
                    <a:pt x="203" y="642"/>
                    <a:pt x="203" y="586"/>
                  </a:cubicBezTo>
                  <a:cubicBezTo>
                    <a:pt x="203" y="544"/>
                    <a:pt x="178" y="507"/>
                    <a:pt x="141" y="492"/>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5" name="Google Shape;3055;p122"/>
            <p:cNvSpPr/>
            <p:nvPr/>
          </p:nvSpPr>
          <p:spPr>
            <a:xfrm>
              <a:off x="3749" y="1956"/>
              <a:ext cx="187" cy="834"/>
            </a:xfrm>
            <a:custGeom>
              <a:rect b="b" l="l" r="r" t="t"/>
              <a:pathLst>
                <a:path extrusionOk="0" h="834" w="187">
                  <a:moveTo>
                    <a:pt x="187" y="0"/>
                  </a:moveTo>
                  <a:lnTo>
                    <a:pt x="0" y="0"/>
                  </a:lnTo>
                  <a:lnTo>
                    <a:pt x="0" y="834"/>
                  </a:lnTo>
                  <a:lnTo>
                    <a:pt x="0" y="834"/>
                  </a:lnTo>
                  <a:lnTo>
                    <a:pt x="0" y="616"/>
                  </a:lnTo>
                  <a:lnTo>
                    <a:pt x="187" y="616"/>
                  </a:lnTo>
                  <a:lnTo>
                    <a:pt x="18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6" name="Google Shape;3056;p122"/>
            <p:cNvSpPr/>
            <p:nvPr/>
          </p:nvSpPr>
          <p:spPr>
            <a:xfrm>
              <a:off x="3599" y="2572"/>
              <a:ext cx="485" cy="680"/>
            </a:xfrm>
            <a:custGeom>
              <a:rect b="b" l="l" r="r" t="t"/>
              <a:pathLst>
                <a:path extrusionOk="0" h="287" w="203">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2" y="287"/>
                  </a:moveTo>
                  <a:cubicBezTo>
                    <a:pt x="102" y="287"/>
                    <a:pt x="102" y="287"/>
                    <a:pt x="102" y="287"/>
                  </a:cubicBezTo>
                  <a:cubicBezTo>
                    <a:pt x="102" y="287"/>
                    <a:pt x="102" y="287"/>
                    <a:pt x="102"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1" y="287"/>
                  </a:moveTo>
                  <a:cubicBezTo>
                    <a:pt x="101" y="287"/>
                    <a:pt x="101" y="287"/>
                    <a:pt x="101" y="287"/>
                  </a:cubicBezTo>
                  <a:cubicBezTo>
                    <a:pt x="101" y="287"/>
                    <a:pt x="101" y="287"/>
                    <a:pt x="101"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3" y="287"/>
                  </a:moveTo>
                  <a:cubicBezTo>
                    <a:pt x="103" y="287"/>
                    <a:pt x="103" y="287"/>
                    <a:pt x="103" y="287"/>
                  </a:cubicBezTo>
                  <a:cubicBezTo>
                    <a:pt x="103" y="287"/>
                    <a:pt x="103" y="287"/>
                    <a:pt x="103"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100" y="287"/>
                  </a:moveTo>
                  <a:cubicBezTo>
                    <a:pt x="100" y="287"/>
                    <a:pt x="100" y="287"/>
                    <a:pt x="100" y="287"/>
                  </a:cubicBezTo>
                  <a:cubicBezTo>
                    <a:pt x="100" y="287"/>
                    <a:pt x="100" y="287"/>
                    <a:pt x="100"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4" y="287"/>
                  </a:moveTo>
                  <a:cubicBezTo>
                    <a:pt x="104" y="287"/>
                    <a:pt x="104" y="287"/>
                    <a:pt x="104" y="287"/>
                  </a:cubicBezTo>
                  <a:cubicBezTo>
                    <a:pt x="104" y="287"/>
                    <a:pt x="104" y="287"/>
                    <a:pt x="104" y="287"/>
                  </a:cubicBezTo>
                  <a:moveTo>
                    <a:pt x="99" y="287"/>
                  </a:moveTo>
                  <a:cubicBezTo>
                    <a:pt x="99" y="287"/>
                    <a:pt x="99" y="287"/>
                    <a:pt x="99" y="287"/>
                  </a:cubicBezTo>
                  <a:cubicBezTo>
                    <a:pt x="99" y="287"/>
                    <a:pt x="99" y="287"/>
                    <a:pt x="99" y="287"/>
                  </a:cubicBezTo>
                  <a:moveTo>
                    <a:pt x="105" y="287"/>
                  </a:moveTo>
                  <a:cubicBezTo>
                    <a:pt x="105" y="287"/>
                    <a:pt x="105" y="287"/>
                    <a:pt x="104"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9" y="287"/>
                  </a:moveTo>
                  <a:cubicBezTo>
                    <a:pt x="99" y="287"/>
                    <a:pt x="99" y="287"/>
                    <a:pt x="99" y="287"/>
                  </a:cubicBezTo>
                  <a:cubicBezTo>
                    <a:pt x="99" y="287"/>
                    <a:pt x="99" y="287"/>
                    <a:pt x="99" y="287"/>
                  </a:cubicBezTo>
                  <a:moveTo>
                    <a:pt x="105" y="287"/>
                  </a:moveTo>
                  <a:cubicBezTo>
                    <a:pt x="105" y="287"/>
                    <a:pt x="105" y="287"/>
                    <a:pt x="105" y="287"/>
                  </a:cubicBezTo>
                  <a:cubicBezTo>
                    <a:pt x="105" y="287"/>
                    <a:pt x="105" y="287"/>
                    <a:pt x="105" y="287"/>
                  </a:cubicBezTo>
                  <a:moveTo>
                    <a:pt x="98" y="287"/>
                  </a:moveTo>
                  <a:cubicBezTo>
                    <a:pt x="98" y="287"/>
                    <a:pt x="98" y="287"/>
                    <a:pt x="99" y="287"/>
                  </a:cubicBezTo>
                  <a:cubicBezTo>
                    <a:pt x="98" y="287"/>
                    <a:pt x="98" y="287"/>
                    <a:pt x="98" y="287"/>
                  </a:cubicBezTo>
                  <a:moveTo>
                    <a:pt x="105" y="287"/>
                  </a:moveTo>
                  <a:cubicBezTo>
                    <a:pt x="105" y="287"/>
                    <a:pt x="105" y="287"/>
                    <a:pt x="105" y="287"/>
                  </a:cubicBezTo>
                  <a:cubicBezTo>
                    <a:pt x="105" y="287"/>
                    <a:pt x="105" y="287"/>
                    <a:pt x="105" y="287"/>
                  </a:cubicBezTo>
                  <a:moveTo>
                    <a:pt x="98" y="287"/>
                  </a:moveTo>
                  <a:cubicBezTo>
                    <a:pt x="98" y="287"/>
                    <a:pt x="98" y="287"/>
                    <a:pt x="98" y="287"/>
                  </a:cubicBezTo>
                  <a:cubicBezTo>
                    <a:pt x="98" y="287"/>
                    <a:pt x="98" y="287"/>
                    <a:pt x="98" y="287"/>
                  </a:cubicBezTo>
                  <a:moveTo>
                    <a:pt x="106" y="287"/>
                  </a:moveTo>
                  <a:cubicBezTo>
                    <a:pt x="106" y="287"/>
                    <a:pt x="105" y="287"/>
                    <a:pt x="105" y="287"/>
                  </a:cubicBezTo>
                  <a:cubicBezTo>
                    <a:pt x="105"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8" y="287"/>
                  </a:moveTo>
                  <a:cubicBezTo>
                    <a:pt x="98" y="287"/>
                    <a:pt x="98" y="287"/>
                    <a:pt x="98" y="287"/>
                  </a:cubicBezTo>
                  <a:cubicBezTo>
                    <a:pt x="98" y="287"/>
                    <a:pt x="98" y="287"/>
                    <a:pt x="98" y="287"/>
                  </a:cubicBezTo>
                  <a:moveTo>
                    <a:pt x="106" y="287"/>
                  </a:moveTo>
                  <a:cubicBezTo>
                    <a:pt x="106" y="287"/>
                    <a:pt x="106" y="287"/>
                    <a:pt x="106" y="287"/>
                  </a:cubicBezTo>
                  <a:cubicBezTo>
                    <a:pt x="106" y="287"/>
                    <a:pt x="106" y="287"/>
                    <a:pt x="106" y="287"/>
                  </a:cubicBezTo>
                  <a:moveTo>
                    <a:pt x="97" y="287"/>
                  </a:moveTo>
                  <a:cubicBezTo>
                    <a:pt x="97" y="287"/>
                    <a:pt x="98" y="287"/>
                    <a:pt x="98" y="287"/>
                  </a:cubicBezTo>
                  <a:cubicBezTo>
                    <a:pt x="98" y="287"/>
                    <a:pt x="97" y="287"/>
                    <a:pt x="97" y="287"/>
                  </a:cubicBezTo>
                  <a:moveTo>
                    <a:pt x="106" y="287"/>
                  </a:moveTo>
                  <a:cubicBezTo>
                    <a:pt x="106" y="287"/>
                    <a:pt x="106" y="287"/>
                    <a:pt x="106" y="287"/>
                  </a:cubicBezTo>
                  <a:cubicBezTo>
                    <a:pt x="106" y="287"/>
                    <a:pt x="106" y="287"/>
                    <a:pt x="106" y="287"/>
                  </a:cubicBezTo>
                  <a:moveTo>
                    <a:pt x="97" y="287"/>
                  </a:moveTo>
                  <a:cubicBezTo>
                    <a:pt x="97" y="287"/>
                    <a:pt x="97" y="287"/>
                    <a:pt x="97" y="287"/>
                  </a:cubicBezTo>
                  <a:cubicBezTo>
                    <a:pt x="97" y="287"/>
                    <a:pt x="97" y="287"/>
                    <a:pt x="97" y="287"/>
                  </a:cubicBezTo>
                  <a:moveTo>
                    <a:pt x="107" y="287"/>
                  </a:moveTo>
                  <a:cubicBezTo>
                    <a:pt x="106" y="287"/>
                    <a:pt x="106" y="287"/>
                    <a:pt x="106" y="287"/>
                  </a:cubicBezTo>
                  <a:cubicBezTo>
                    <a:pt x="106" y="287"/>
                    <a:pt x="106" y="287"/>
                    <a:pt x="10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7" y="287"/>
                  </a:moveTo>
                  <a:cubicBezTo>
                    <a:pt x="97" y="287"/>
                    <a:pt x="97" y="287"/>
                    <a:pt x="97" y="287"/>
                  </a:cubicBezTo>
                  <a:cubicBezTo>
                    <a:pt x="97" y="287"/>
                    <a:pt x="97" y="287"/>
                    <a:pt x="97" y="287"/>
                  </a:cubicBezTo>
                  <a:moveTo>
                    <a:pt x="96" y="287"/>
                  </a:moveTo>
                  <a:cubicBezTo>
                    <a:pt x="97" y="287"/>
                    <a:pt x="97" y="287"/>
                    <a:pt x="97" y="287"/>
                  </a:cubicBezTo>
                  <a:cubicBezTo>
                    <a:pt x="97" y="287"/>
                    <a:pt x="97" y="287"/>
                    <a:pt x="96" y="287"/>
                  </a:cubicBezTo>
                  <a:moveTo>
                    <a:pt x="96" y="287"/>
                  </a:moveTo>
                  <a:cubicBezTo>
                    <a:pt x="96" y="287"/>
                    <a:pt x="96" y="287"/>
                    <a:pt x="96" y="287"/>
                  </a:cubicBezTo>
                  <a:cubicBezTo>
                    <a:pt x="96" y="287"/>
                    <a:pt x="96" y="287"/>
                    <a:pt x="96" y="287"/>
                  </a:cubicBezTo>
                  <a:moveTo>
                    <a:pt x="141" y="0"/>
                  </a:moveTo>
                  <a:cubicBezTo>
                    <a:pt x="63" y="0"/>
                    <a:pt x="63" y="0"/>
                    <a:pt x="63" y="0"/>
                  </a:cubicBezTo>
                  <a:cubicBezTo>
                    <a:pt x="63" y="92"/>
                    <a:pt x="63" y="92"/>
                    <a:pt x="63" y="92"/>
                  </a:cubicBezTo>
                  <a:cubicBezTo>
                    <a:pt x="63" y="92"/>
                    <a:pt x="63" y="92"/>
                    <a:pt x="63" y="92"/>
                  </a:cubicBezTo>
                  <a:cubicBezTo>
                    <a:pt x="63" y="92"/>
                    <a:pt x="63" y="92"/>
                    <a:pt x="63" y="92"/>
                  </a:cubicBezTo>
                  <a:cubicBezTo>
                    <a:pt x="26" y="107"/>
                    <a:pt x="0" y="144"/>
                    <a:pt x="0" y="186"/>
                  </a:cubicBezTo>
                  <a:cubicBezTo>
                    <a:pt x="0" y="240"/>
                    <a:pt x="43" y="284"/>
                    <a:pt x="96" y="287"/>
                  </a:cubicBezTo>
                  <a:cubicBezTo>
                    <a:pt x="44" y="284"/>
                    <a:pt x="3" y="242"/>
                    <a:pt x="0" y="190"/>
                  </a:cubicBezTo>
                  <a:cubicBezTo>
                    <a:pt x="203" y="190"/>
                    <a:pt x="203" y="190"/>
                    <a:pt x="203" y="190"/>
                  </a:cubicBezTo>
                  <a:cubicBezTo>
                    <a:pt x="203" y="190"/>
                    <a:pt x="203" y="190"/>
                    <a:pt x="203" y="190"/>
                  </a:cubicBezTo>
                  <a:cubicBezTo>
                    <a:pt x="201" y="242"/>
                    <a:pt x="159" y="285"/>
                    <a:pt x="107" y="287"/>
                  </a:cubicBezTo>
                  <a:cubicBezTo>
                    <a:pt x="160" y="285"/>
                    <a:pt x="203" y="240"/>
                    <a:pt x="203" y="186"/>
                  </a:cubicBezTo>
                  <a:cubicBezTo>
                    <a:pt x="203" y="144"/>
                    <a:pt x="178" y="107"/>
                    <a:pt x="141" y="92"/>
                  </a:cubicBezTo>
                  <a:cubicBezTo>
                    <a:pt x="141" y="0"/>
                    <a:pt x="141" y="0"/>
                    <a:pt x="141"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7" name="Google Shape;3057;p122"/>
            <p:cNvSpPr/>
            <p:nvPr/>
          </p:nvSpPr>
          <p:spPr>
            <a:xfrm>
              <a:off x="3828" y="3252"/>
              <a:ext cx="26" cy="0"/>
            </a:xfrm>
            <a:custGeom>
              <a:rect b="b" l="l" r="r" t="t"/>
              <a:pathLst>
                <a:path extrusionOk="0" h="120000" w="11">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5" y="0"/>
                    <a:pt x="6" y="0"/>
                  </a:cubicBezTo>
                  <a:cubicBezTo>
                    <a:pt x="5" y="0"/>
                    <a:pt x="5" y="0"/>
                    <a:pt x="5" y="0"/>
                  </a:cubicBezTo>
                  <a:moveTo>
                    <a:pt x="7" y="0"/>
                  </a:moveTo>
                  <a:cubicBezTo>
                    <a:pt x="7" y="0"/>
                    <a:pt x="7" y="0"/>
                    <a:pt x="6"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4" y="0"/>
                  </a:moveTo>
                  <a:cubicBezTo>
                    <a:pt x="4" y="0"/>
                    <a:pt x="5" y="0"/>
                    <a:pt x="5" y="0"/>
                  </a:cubicBezTo>
                  <a:cubicBezTo>
                    <a:pt x="5" y="0"/>
                    <a:pt x="4" y="0"/>
                    <a:pt x="4" y="0"/>
                  </a:cubicBezTo>
                  <a:moveTo>
                    <a:pt x="8" y="0"/>
                  </a:moveTo>
                  <a:cubicBezTo>
                    <a:pt x="8" y="0"/>
                    <a:pt x="7" y="0"/>
                    <a:pt x="7" y="0"/>
                  </a:cubicBezTo>
                  <a:cubicBezTo>
                    <a:pt x="7"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3" y="0"/>
                  </a:moveTo>
                  <a:cubicBezTo>
                    <a:pt x="4" y="0"/>
                    <a:pt x="4" y="0"/>
                    <a:pt x="4" y="0"/>
                  </a:cubicBezTo>
                  <a:cubicBezTo>
                    <a:pt x="4" y="0"/>
                    <a:pt x="4" y="0"/>
                    <a:pt x="3" y="0"/>
                  </a:cubicBezTo>
                  <a:moveTo>
                    <a:pt x="8" y="0"/>
                  </a:moveTo>
                  <a:cubicBezTo>
                    <a:pt x="8" y="0"/>
                    <a:pt x="8" y="0"/>
                    <a:pt x="8" y="0"/>
                  </a:cubicBezTo>
                  <a:cubicBezTo>
                    <a:pt x="8" y="0"/>
                    <a:pt x="8" y="0"/>
                    <a:pt x="8"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275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58" name="Google Shape;3058;p122"/>
            <p:cNvSpPr/>
            <p:nvPr/>
          </p:nvSpPr>
          <p:spPr>
            <a:xfrm>
              <a:off x="3599" y="3022"/>
              <a:ext cx="485" cy="230"/>
            </a:xfrm>
            <a:custGeom>
              <a:rect b="b" l="l" r="r" t="t"/>
              <a:pathLst>
                <a:path extrusionOk="0" h="97" w="203">
                  <a:moveTo>
                    <a:pt x="203" y="0"/>
                  </a:moveTo>
                  <a:cubicBezTo>
                    <a:pt x="0" y="0"/>
                    <a:pt x="0" y="0"/>
                    <a:pt x="0" y="0"/>
                  </a:cubicBezTo>
                  <a:cubicBezTo>
                    <a:pt x="3" y="52"/>
                    <a:pt x="44" y="94"/>
                    <a:pt x="96" y="97"/>
                  </a:cubicBezTo>
                  <a:cubicBezTo>
                    <a:pt x="96" y="97"/>
                    <a:pt x="96" y="97"/>
                    <a:pt x="96" y="97"/>
                  </a:cubicBezTo>
                  <a:cubicBezTo>
                    <a:pt x="96" y="97"/>
                    <a:pt x="96" y="97"/>
                    <a:pt x="96" y="97"/>
                  </a:cubicBezTo>
                  <a:cubicBezTo>
                    <a:pt x="96" y="97"/>
                    <a:pt x="96" y="97"/>
                    <a:pt x="96"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7" y="97"/>
                    <a:pt x="97" y="97"/>
                  </a:cubicBezTo>
                  <a:cubicBezTo>
                    <a:pt x="97"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8" y="97"/>
                  </a:cubicBezTo>
                  <a:cubicBezTo>
                    <a:pt x="98" y="97"/>
                    <a:pt x="98"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99" y="97"/>
                    <a:pt x="99" y="97"/>
                    <a:pt x="99"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0" y="97"/>
                    <a:pt x="100" y="97"/>
                  </a:cubicBezTo>
                  <a:cubicBezTo>
                    <a:pt x="100"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1" y="97"/>
                  </a:cubicBezTo>
                  <a:cubicBezTo>
                    <a:pt x="101" y="97"/>
                    <a:pt x="101"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3" y="97"/>
                    <a:pt x="103" y="97"/>
                  </a:cubicBezTo>
                  <a:cubicBezTo>
                    <a:pt x="103"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4" y="97"/>
                    <a:pt x="104" y="97"/>
                    <a:pt x="104"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5" y="97"/>
                    <a:pt x="105" y="97"/>
                  </a:cubicBezTo>
                  <a:cubicBezTo>
                    <a:pt x="105"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6" y="97"/>
                  </a:cubicBezTo>
                  <a:cubicBezTo>
                    <a:pt x="106" y="97"/>
                    <a:pt x="106" y="97"/>
                    <a:pt x="107" y="97"/>
                  </a:cubicBezTo>
                  <a:cubicBezTo>
                    <a:pt x="107" y="97"/>
                    <a:pt x="107" y="97"/>
                    <a:pt x="107" y="97"/>
                  </a:cubicBezTo>
                  <a:cubicBezTo>
                    <a:pt x="159" y="95"/>
                    <a:pt x="201" y="52"/>
                    <a:pt x="203"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059" name="Google Shape;3059;p122"/>
          <p:cNvSpPr txBox="1"/>
          <p:nvPr/>
        </p:nvSpPr>
        <p:spPr>
          <a:xfrm>
            <a:off x="10110755" y="3042941"/>
            <a:ext cx="1310281" cy="213904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800">
                <a:solidFill>
                  <a:schemeClr val="dk1"/>
                </a:solidFill>
                <a:latin typeface="Lato Light"/>
                <a:ea typeface="Lato Light"/>
                <a:cs typeface="Lato Light"/>
                <a:sym typeface="Lato Light"/>
              </a:rPr>
              <a:t>Goal</a:t>
            </a:r>
            <a:endParaRPr sz="1800">
              <a:solidFill>
                <a:schemeClr val="dk1"/>
              </a:solidFill>
              <a:latin typeface="Lato Light"/>
              <a:ea typeface="Lato Light"/>
              <a:cs typeface="Lato Light"/>
              <a:sym typeface="Lato Light"/>
            </a:endParaRPr>
          </a:p>
          <a:p>
            <a:pPr indent="0" lvl="0" marL="0" marR="0" rtl="0" algn="l">
              <a:spcBef>
                <a:spcPts val="600"/>
              </a:spcBef>
              <a:spcAft>
                <a:spcPts val="0"/>
              </a:spcAft>
              <a:buNone/>
            </a:pPr>
            <a:r>
              <a:rPr lang="en-US" sz="1000">
                <a:solidFill>
                  <a:schemeClr val="dk1"/>
                </a:solidFill>
                <a:latin typeface="Lato Light"/>
                <a:ea typeface="Lato Light"/>
                <a:cs typeface="Lato Light"/>
                <a:sym typeface="Lato Light"/>
              </a:rPr>
              <a:t>Lorem ipsum dolor sit amet, cons eto ectetur adipiscing elit. Aliquam lacinia turpis in varius so finibus. Phasellus et rutrum tellus. Nam suscipit non dui sed pellentesque. Ut tempor eleifend dictum. </a:t>
            </a:r>
            <a:endParaRPr sz="1000">
              <a:solidFill>
                <a:schemeClr val="dk1"/>
              </a:solidFill>
              <a:latin typeface="Lato Light"/>
              <a:ea typeface="Lato Light"/>
              <a:cs typeface="Lato Light"/>
              <a:sym typeface="Lato Light"/>
            </a:endParaRPr>
          </a:p>
        </p:txBody>
      </p:sp>
      <p:cxnSp>
        <p:nvCxnSpPr>
          <p:cNvPr id="3060" name="Google Shape;3060;p122"/>
          <p:cNvCxnSpPr/>
          <p:nvPr/>
        </p:nvCxnSpPr>
        <p:spPr>
          <a:xfrm>
            <a:off x="10110755" y="3408156"/>
            <a:ext cx="1310281" cy="0"/>
          </a:xfrm>
          <a:prstGeom prst="straightConnector1">
            <a:avLst/>
          </a:prstGeom>
          <a:noFill/>
          <a:ln cap="flat" cmpd="sng" w="9525">
            <a:solidFill>
              <a:schemeClr val="accent1"/>
            </a:solidFill>
            <a:prstDash val="solid"/>
            <a:miter lim="800000"/>
            <a:headEnd len="sm" w="sm" type="none"/>
            <a:tailEnd len="sm" w="sm"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600"/>
                                  </p:stCondLst>
                                  <p:childTnLst>
                                    <p:set>
                                      <p:cBhvr>
                                        <p:cTn dur="1" fill="hold">
                                          <p:stCondLst>
                                            <p:cond delay="0"/>
                                          </p:stCondLst>
                                        </p:cTn>
                                        <p:tgtEl>
                                          <p:spTgt spid="3020"/>
                                        </p:tgtEl>
                                        <p:attrNameLst>
                                          <p:attrName>style.visibility</p:attrName>
                                        </p:attrNameLst>
                                      </p:cBhvr>
                                      <p:to>
                                        <p:strVal val="visible"/>
                                      </p:to>
                                    </p:set>
                                    <p:animEffect filter="fade" transition="in">
                                      <p:cBhvr>
                                        <p:cTn dur="500"/>
                                        <p:tgtEl>
                                          <p:spTgt spid="3020"/>
                                        </p:tgtEl>
                                      </p:cBhvr>
                                    </p:animEffect>
                                  </p:childTnLst>
                                </p:cTn>
                              </p:par>
                              <p:par>
                                <p:cTn fill="hold" nodeType="withEffect" presetClass="entr" presetID="10" presetSubtype="0">
                                  <p:stCondLst>
                                    <p:cond delay="800"/>
                                  </p:stCondLst>
                                  <p:childTnLst>
                                    <p:set>
                                      <p:cBhvr>
                                        <p:cTn dur="1" fill="hold">
                                          <p:stCondLst>
                                            <p:cond delay="0"/>
                                          </p:stCondLst>
                                        </p:cTn>
                                        <p:tgtEl>
                                          <p:spTgt spid="3019"/>
                                        </p:tgtEl>
                                        <p:attrNameLst>
                                          <p:attrName>style.visibility</p:attrName>
                                        </p:attrNameLst>
                                      </p:cBhvr>
                                      <p:to>
                                        <p:strVal val="visible"/>
                                      </p:to>
                                    </p:set>
                                    <p:animEffect filter="fade" transition="in">
                                      <p:cBhvr>
                                        <p:cTn dur="500"/>
                                        <p:tgtEl>
                                          <p:spTgt spid="3019"/>
                                        </p:tgtEl>
                                      </p:cBhvr>
                                    </p:animEffect>
                                  </p:childTnLst>
                                </p:cTn>
                              </p:par>
                              <p:par>
                                <p:cTn fill="hold" nodeType="withEffect" presetClass="entr" presetID="10" presetSubtype="0">
                                  <p:stCondLst>
                                    <p:cond delay="600"/>
                                  </p:stCondLst>
                                  <p:childTnLst>
                                    <p:set>
                                      <p:cBhvr>
                                        <p:cTn dur="1" fill="hold">
                                          <p:stCondLst>
                                            <p:cond delay="0"/>
                                          </p:stCondLst>
                                        </p:cTn>
                                        <p:tgtEl>
                                          <p:spTgt spid="3033"/>
                                        </p:tgtEl>
                                        <p:attrNameLst>
                                          <p:attrName>style.visibility</p:attrName>
                                        </p:attrNameLst>
                                      </p:cBhvr>
                                      <p:to>
                                        <p:strVal val="visible"/>
                                      </p:to>
                                    </p:set>
                                    <p:animEffect filter="fade" transition="in">
                                      <p:cBhvr>
                                        <p:cTn dur="500"/>
                                        <p:tgtEl>
                                          <p:spTgt spid="3033"/>
                                        </p:tgtEl>
                                      </p:cBhvr>
                                    </p:animEffect>
                                  </p:childTnLst>
                                </p:cTn>
                              </p:par>
                              <p:par>
                                <p:cTn fill="hold" nodeType="withEffect" presetClass="entr" presetID="10" presetSubtype="0">
                                  <p:stCondLst>
                                    <p:cond delay="800"/>
                                  </p:stCondLst>
                                  <p:childTnLst>
                                    <p:set>
                                      <p:cBhvr>
                                        <p:cTn dur="1" fill="hold">
                                          <p:stCondLst>
                                            <p:cond delay="0"/>
                                          </p:stCondLst>
                                        </p:cTn>
                                        <p:tgtEl>
                                          <p:spTgt spid="3032"/>
                                        </p:tgtEl>
                                        <p:attrNameLst>
                                          <p:attrName>style.visibility</p:attrName>
                                        </p:attrNameLst>
                                      </p:cBhvr>
                                      <p:to>
                                        <p:strVal val="visible"/>
                                      </p:to>
                                    </p:set>
                                    <p:animEffect filter="fade" transition="in">
                                      <p:cBhvr>
                                        <p:cTn dur="500"/>
                                        <p:tgtEl>
                                          <p:spTgt spid="3032"/>
                                        </p:tgtEl>
                                      </p:cBhvr>
                                    </p:animEffect>
                                  </p:childTnLst>
                                </p:cTn>
                              </p:par>
                              <p:par>
                                <p:cTn fill="hold" nodeType="withEffect" presetClass="entr" presetID="10" presetSubtype="0">
                                  <p:stCondLst>
                                    <p:cond delay="600"/>
                                  </p:stCondLst>
                                  <p:childTnLst>
                                    <p:set>
                                      <p:cBhvr>
                                        <p:cTn dur="1" fill="hold">
                                          <p:stCondLst>
                                            <p:cond delay="0"/>
                                          </p:stCondLst>
                                        </p:cTn>
                                        <p:tgtEl>
                                          <p:spTgt spid="3047"/>
                                        </p:tgtEl>
                                        <p:attrNameLst>
                                          <p:attrName>style.visibility</p:attrName>
                                        </p:attrNameLst>
                                      </p:cBhvr>
                                      <p:to>
                                        <p:strVal val="visible"/>
                                      </p:to>
                                    </p:set>
                                    <p:animEffect filter="fade" transition="in">
                                      <p:cBhvr>
                                        <p:cTn dur="500"/>
                                        <p:tgtEl>
                                          <p:spTgt spid="3047"/>
                                        </p:tgtEl>
                                      </p:cBhvr>
                                    </p:animEffect>
                                  </p:childTnLst>
                                </p:cTn>
                              </p:par>
                              <p:par>
                                <p:cTn fill="hold" nodeType="withEffect" presetClass="entr" presetID="10" presetSubtype="0">
                                  <p:stCondLst>
                                    <p:cond delay="800"/>
                                  </p:stCondLst>
                                  <p:childTnLst>
                                    <p:set>
                                      <p:cBhvr>
                                        <p:cTn dur="1" fill="hold">
                                          <p:stCondLst>
                                            <p:cond delay="0"/>
                                          </p:stCondLst>
                                        </p:cTn>
                                        <p:tgtEl>
                                          <p:spTgt spid="3046"/>
                                        </p:tgtEl>
                                        <p:attrNameLst>
                                          <p:attrName>style.visibility</p:attrName>
                                        </p:attrNameLst>
                                      </p:cBhvr>
                                      <p:to>
                                        <p:strVal val="visible"/>
                                      </p:to>
                                    </p:set>
                                    <p:animEffect filter="fade" transition="in">
                                      <p:cBhvr>
                                        <p:cTn dur="500"/>
                                        <p:tgtEl>
                                          <p:spTgt spid="3046"/>
                                        </p:tgtEl>
                                      </p:cBhvr>
                                    </p:animEffect>
                                  </p:childTnLst>
                                </p:cTn>
                              </p:par>
                              <p:par>
                                <p:cTn fill="hold" nodeType="withEffect" presetClass="entr" presetID="10" presetSubtype="0">
                                  <p:stCondLst>
                                    <p:cond delay="600"/>
                                  </p:stCondLst>
                                  <p:childTnLst>
                                    <p:set>
                                      <p:cBhvr>
                                        <p:cTn dur="1" fill="hold">
                                          <p:stCondLst>
                                            <p:cond delay="0"/>
                                          </p:stCondLst>
                                        </p:cTn>
                                        <p:tgtEl>
                                          <p:spTgt spid="3060"/>
                                        </p:tgtEl>
                                        <p:attrNameLst>
                                          <p:attrName>style.visibility</p:attrName>
                                        </p:attrNameLst>
                                      </p:cBhvr>
                                      <p:to>
                                        <p:strVal val="visible"/>
                                      </p:to>
                                    </p:set>
                                    <p:animEffect filter="fade" transition="in">
                                      <p:cBhvr>
                                        <p:cTn dur="500"/>
                                        <p:tgtEl>
                                          <p:spTgt spid="3060"/>
                                        </p:tgtEl>
                                      </p:cBhvr>
                                    </p:animEffect>
                                  </p:childTnLst>
                                </p:cTn>
                              </p:par>
                              <p:par>
                                <p:cTn fill="hold" nodeType="withEffect" presetClass="entr" presetID="10" presetSubtype="0">
                                  <p:stCondLst>
                                    <p:cond delay="800"/>
                                  </p:stCondLst>
                                  <p:childTnLst>
                                    <p:set>
                                      <p:cBhvr>
                                        <p:cTn dur="1" fill="hold">
                                          <p:stCondLst>
                                            <p:cond delay="0"/>
                                          </p:stCondLst>
                                        </p:cTn>
                                        <p:tgtEl>
                                          <p:spTgt spid="3059"/>
                                        </p:tgtEl>
                                        <p:attrNameLst>
                                          <p:attrName>style.visibility</p:attrName>
                                        </p:attrNameLst>
                                      </p:cBhvr>
                                      <p:to>
                                        <p:strVal val="visible"/>
                                      </p:to>
                                    </p:set>
                                    <p:animEffect filter="fade" transition="in">
                                      <p:cBhvr>
                                        <p:cTn dur="500"/>
                                        <p:tgtEl>
                                          <p:spTgt spid="305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064" name="Shape 3064"/>
        <p:cNvGrpSpPr/>
        <p:nvPr/>
      </p:nvGrpSpPr>
      <p:grpSpPr>
        <a:xfrm>
          <a:off x="0" y="0"/>
          <a:ext cx="0" cy="0"/>
          <a:chOff x="0" y="0"/>
          <a:chExt cx="0" cy="0"/>
        </a:xfrm>
      </p:grpSpPr>
      <p:sp>
        <p:nvSpPr>
          <p:cNvPr id="3065" name="Google Shape;3065;p12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066" name="Google Shape;3066;p12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067" name="Google Shape;3067;p12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068" name="Google Shape;3068;p123"/>
          <p:cNvGrpSpPr/>
          <p:nvPr/>
        </p:nvGrpSpPr>
        <p:grpSpPr>
          <a:xfrm>
            <a:off x="6342061" y="1744662"/>
            <a:ext cx="5849939" cy="5113338"/>
            <a:chOff x="2190750" y="860425"/>
            <a:chExt cx="5849939" cy="5113338"/>
          </a:xfrm>
        </p:grpSpPr>
        <p:sp>
          <p:nvSpPr>
            <p:cNvPr id="3069" name="Google Shape;3069;p123"/>
            <p:cNvSpPr/>
            <p:nvPr/>
          </p:nvSpPr>
          <p:spPr>
            <a:xfrm>
              <a:off x="3249613" y="1409700"/>
              <a:ext cx="4791075" cy="1139825"/>
            </a:xfrm>
            <a:prstGeom prst="rect">
              <a:avLst/>
            </a:pr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3070" name="Google Shape;3070;p123"/>
            <p:cNvSpPr/>
            <p:nvPr/>
          </p:nvSpPr>
          <p:spPr>
            <a:xfrm>
              <a:off x="3249613" y="1409700"/>
              <a:ext cx="4791075" cy="113982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1" name="Google Shape;3071;p123"/>
            <p:cNvSpPr/>
            <p:nvPr/>
          </p:nvSpPr>
          <p:spPr>
            <a:xfrm>
              <a:off x="3158333" y="3690938"/>
              <a:ext cx="4882356" cy="1138238"/>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2" name="Google Shape;3072;p123"/>
            <p:cNvSpPr/>
            <p:nvPr/>
          </p:nvSpPr>
          <p:spPr>
            <a:xfrm>
              <a:off x="3548063" y="3690938"/>
              <a:ext cx="4492625" cy="113823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3" name="Google Shape;3073;p123"/>
            <p:cNvSpPr/>
            <p:nvPr/>
          </p:nvSpPr>
          <p:spPr>
            <a:xfrm>
              <a:off x="3767138" y="4829175"/>
              <a:ext cx="4273550" cy="1141413"/>
            </a:xfrm>
            <a:prstGeom prst="rect">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4" name="Google Shape;3074;p123"/>
            <p:cNvSpPr/>
            <p:nvPr/>
          </p:nvSpPr>
          <p:spPr>
            <a:xfrm>
              <a:off x="4184650" y="4829175"/>
              <a:ext cx="3856038" cy="114141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5" name="Google Shape;3075;p123"/>
            <p:cNvSpPr/>
            <p:nvPr/>
          </p:nvSpPr>
          <p:spPr>
            <a:xfrm>
              <a:off x="2190750" y="2549525"/>
              <a:ext cx="5849938" cy="1141413"/>
            </a:xfrm>
            <a:prstGeom prst="rect">
              <a:avLst/>
            </a:pr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6" name="Google Shape;3076;p123"/>
            <p:cNvSpPr/>
            <p:nvPr/>
          </p:nvSpPr>
          <p:spPr>
            <a:xfrm>
              <a:off x="2190750" y="2549525"/>
              <a:ext cx="5849938" cy="114141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7" name="Google Shape;3077;p123"/>
            <p:cNvSpPr/>
            <p:nvPr/>
          </p:nvSpPr>
          <p:spPr>
            <a:xfrm>
              <a:off x="3759493" y="4292600"/>
              <a:ext cx="1574800" cy="1681163"/>
            </a:xfrm>
            <a:custGeom>
              <a:rect b="b" l="l" r="r" t="t"/>
              <a:pathLst>
                <a:path extrusionOk="0" h="1059" w="992">
                  <a:moveTo>
                    <a:pt x="0" y="346"/>
                  </a:moveTo>
                  <a:lnTo>
                    <a:pt x="773" y="0"/>
                  </a:lnTo>
                  <a:lnTo>
                    <a:pt x="992" y="247"/>
                  </a:lnTo>
                  <a:lnTo>
                    <a:pt x="824" y="706"/>
                  </a:lnTo>
                  <a:lnTo>
                    <a:pt x="0" y="1059"/>
                  </a:lnTo>
                  <a:lnTo>
                    <a:pt x="0" y="346"/>
                  </a:ln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8" name="Google Shape;3078;p123"/>
            <p:cNvSpPr/>
            <p:nvPr/>
          </p:nvSpPr>
          <p:spPr>
            <a:xfrm>
              <a:off x="4184650" y="4292600"/>
              <a:ext cx="1574800" cy="1681163"/>
            </a:xfrm>
            <a:custGeom>
              <a:rect b="b" l="l" r="r" t="t"/>
              <a:pathLst>
                <a:path extrusionOk="0" h="1059" w="992">
                  <a:moveTo>
                    <a:pt x="0" y="346"/>
                  </a:moveTo>
                  <a:lnTo>
                    <a:pt x="773" y="0"/>
                  </a:lnTo>
                  <a:lnTo>
                    <a:pt x="992" y="247"/>
                  </a:lnTo>
                  <a:lnTo>
                    <a:pt x="824" y="706"/>
                  </a:lnTo>
                  <a:lnTo>
                    <a:pt x="0" y="1059"/>
                  </a:lnTo>
                  <a:lnTo>
                    <a:pt x="0" y="34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79" name="Google Shape;3079;p123"/>
            <p:cNvSpPr/>
            <p:nvPr/>
          </p:nvSpPr>
          <p:spPr>
            <a:xfrm>
              <a:off x="3249613" y="860425"/>
              <a:ext cx="1577975" cy="1684338"/>
            </a:xfrm>
            <a:custGeom>
              <a:rect b="b" l="l" r="r" t="t"/>
              <a:pathLst>
                <a:path extrusionOk="0" h="1061" w="994">
                  <a:moveTo>
                    <a:pt x="0" y="346"/>
                  </a:moveTo>
                  <a:lnTo>
                    <a:pt x="775" y="0"/>
                  </a:lnTo>
                  <a:lnTo>
                    <a:pt x="994" y="249"/>
                  </a:lnTo>
                  <a:lnTo>
                    <a:pt x="825" y="707"/>
                  </a:lnTo>
                  <a:lnTo>
                    <a:pt x="0" y="1061"/>
                  </a:lnTo>
                  <a:lnTo>
                    <a:pt x="0" y="346"/>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0" name="Google Shape;3080;p123"/>
            <p:cNvSpPr/>
            <p:nvPr/>
          </p:nvSpPr>
          <p:spPr>
            <a:xfrm>
              <a:off x="3249613" y="860425"/>
              <a:ext cx="1577975" cy="1684338"/>
            </a:xfrm>
            <a:custGeom>
              <a:rect b="b" l="l" r="r" t="t"/>
              <a:pathLst>
                <a:path extrusionOk="0" h="1061" w="994">
                  <a:moveTo>
                    <a:pt x="0" y="346"/>
                  </a:moveTo>
                  <a:lnTo>
                    <a:pt x="775" y="0"/>
                  </a:lnTo>
                  <a:lnTo>
                    <a:pt x="994" y="249"/>
                  </a:lnTo>
                  <a:lnTo>
                    <a:pt x="825" y="707"/>
                  </a:lnTo>
                  <a:lnTo>
                    <a:pt x="0" y="1061"/>
                  </a:lnTo>
                  <a:lnTo>
                    <a:pt x="0" y="34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1" name="Google Shape;3081;p123"/>
            <p:cNvSpPr/>
            <p:nvPr/>
          </p:nvSpPr>
          <p:spPr>
            <a:xfrm>
              <a:off x="3158332" y="3143249"/>
              <a:ext cx="1574800" cy="1684338"/>
            </a:xfrm>
            <a:custGeom>
              <a:rect b="b" l="l" r="r" t="t"/>
              <a:pathLst>
                <a:path extrusionOk="0" h="1061" w="992">
                  <a:moveTo>
                    <a:pt x="0" y="348"/>
                  </a:moveTo>
                  <a:lnTo>
                    <a:pt x="773" y="0"/>
                  </a:lnTo>
                  <a:lnTo>
                    <a:pt x="992" y="249"/>
                  </a:lnTo>
                  <a:lnTo>
                    <a:pt x="825" y="708"/>
                  </a:lnTo>
                  <a:lnTo>
                    <a:pt x="0" y="1061"/>
                  </a:lnTo>
                  <a:lnTo>
                    <a:pt x="0" y="348"/>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2" name="Google Shape;3082;p123"/>
            <p:cNvSpPr/>
            <p:nvPr/>
          </p:nvSpPr>
          <p:spPr>
            <a:xfrm>
              <a:off x="3548063" y="3143250"/>
              <a:ext cx="1574800" cy="1684338"/>
            </a:xfrm>
            <a:custGeom>
              <a:rect b="b" l="l" r="r" t="t"/>
              <a:pathLst>
                <a:path extrusionOk="0" h="1061" w="992">
                  <a:moveTo>
                    <a:pt x="0" y="348"/>
                  </a:moveTo>
                  <a:lnTo>
                    <a:pt x="773" y="0"/>
                  </a:lnTo>
                  <a:lnTo>
                    <a:pt x="992" y="249"/>
                  </a:lnTo>
                  <a:lnTo>
                    <a:pt x="825" y="708"/>
                  </a:lnTo>
                  <a:lnTo>
                    <a:pt x="0" y="1061"/>
                  </a:lnTo>
                  <a:lnTo>
                    <a:pt x="0" y="34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3" name="Google Shape;3083;p123"/>
            <p:cNvSpPr/>
            <p:nvPr/>
          </p:nvSpPr>
          <p:spPr>
            <a:xfrm>
              <a:off x="2190750" y="2001838"/>
              <a:ext cx="1576388" cy="1681163"/>
            </a:xfrm>
            <a:custGeom>
              <a:rect b="b" l="l" r="r" t="t"/>
              <a:pathLst>
                <a:path extrusionOk="0" h="1059" w="993">
                  <a:moveTo>
                    <a:pt x="0" y="346"/>
                  </a:moveTo>
                  <a:lnTo>
                    <a:pt x="774" y="0"/>
                  </a:lnTo>
                  <a:lnTo>
                    <a:pt x="993" y="248"/>
                  </a:lnTo>
                  <a:lnTo>
                    <a:pt x="825" y="707"/>
                  </a:lnTo>
                  <a:lnTo>
                    <a:pt x="0" y="1059"/>
                  </a:lnTo>
                  <a:lnTo>
                    <a:pt x="0" y="346"/>
                  </a:lnTo>
                  <a:close/>
                </a:path>
              </a:pathLst>
            </a:custGeom>
            <a:solidFill>
              <a:srgbClr val="8296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4" name="Google Shape;3084;p123"/>
            <p:cNvSpPr/>
            <p:nvPr/>
          </p:nvSpPr>
          <p:spPr>
            <a:xfrm>
              <a:off x="2190750" y="2001838"/>
              <a:ext cx="1576388" cy="1681163"/>
            </a:xfrm>
            <a:custGeom>
              <a:rect b="b" l="l" r="r" t="t"/>
              <a:pathLst>
                <a:path extrusionOk="0" h="1059" w="993">
                  <a:moveTo>
                    <a:pt x="0" y="346"/>
                  </a:moveTo>
                  <a:lnTo>
                    <a:pt x="774" y="0"/>
                  </a:lnTo>
                  <a:lnTo>
                    <a:pt x="993" y="248"/>
                  </a:lnTo>
                  <a:lnTo>
                    <a:pt x="825" y="707"/>
                  </a:lnTo>
                  <a:lnTo>
                    <a:pt x="0" y="1059"/>
                  </a:lnTo>
                  <a:lnTo>
                    <a:pt x="0" y="34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5" name="Google Shape;3085;p123"/>
            <p:cNvSpPr/>
            <p:nvPr/>
          </p:nvSpPr>
          <p:spPr>
            <a:xfrm>
              <a:off x="4479925" y="860425"/>
              <a:ext cx="347663" cy="1122363"/>
            </a:xfrm>
            <a:custGeom>
              <a:rect b="b" l="l" r="r" t="t"/>
              <a:pathLst>
                <a:path extrusionOk="0" h="707" w="219">
                  <a:moveTo>
                    <a:pt x="0" y="0"/>
                  </a:moveTo>
                  <a:lnTo>
                    <a:pt x="181" y="254"/>
                  </a:lnTo>
                  <a:lnTo>
                    <a:pt x="50" y="707"/>
                  </a:lnTo>
                  <a:lnTo>
                    <a:pt x="219" y="249"/>
                  </a:lnTo>
                  <a:lnTo>
                    <a:pt x="0" y="0"/>
                  </a:lnTo>
                  <a:close/>
                </a:path>
              </a:pathLst>
            </a:custGeom>
            <a:solidFill>
              <a:srgbClr val="D6E3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6" name="Google Shape;3086;p123"/>
            <p:cNvSpPr/>
            <p:nvPr/>
          </p:nvSpPr>
          <p:spPr>
            <a:xfrm>
              <a:off x="4479925" y="860425"/>
              <a:ext cx="347663" cy="1122363"/>
            </a:xfrm>
            <a:custGeom>
              <a:rect b="b" l="l" r="r" t="t"/>
              <a:pathLst>
                <a:path extrusionOk="0" h="707" w="219">
                  <a:moveTo>
                    <a:pt x="0" y="0"/>
                  </a:moveTo>
                  <a:lnTo>
                    <a:pt x="181" y="254"/>
                  </a:lnTo>
                  <a:lnTo>
                    <a:pt x="50" y="707"/>
                  </a:lnTo>
                  <a:lnTo>
                    <a:pt x="219" y="24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7" name="Google Shape;3087;p123"/>
            <p:cNvSpPr/>
            <p:nvPr/>
          </p:nvSpPr>
          <p:spPr>
            <a:xfrm>
              <a:off x="3719513" y="2343150"/>
              <a:ext cx="47625" cy="52388"/>
            </a:xfrm>
            <a:custGeom>
              <a:rect b="b" l="l" r="r" t="t"/>
              <a:pathLst>
                <a:path extrusionOk="0" h="33" w="30">
                  <a:moveTo>
                    <a:pt x="2" y="0"/>
                  </a:moveTo>
                  <a:lnTo>
                    <a:pt x="0" y="0"/>
                  </a:lnTo>
                  <a:lnTo>
                    <a:pt x="30" y="33"/>
                  </a:lnTo>
                  <a:lnTo>
                    <a:pt x="30" y="31"/>
                  </a:lnTo>
                  <a:lnTo>
                    <a:pt x="2" y="0"/>
                  </a:lnTo>
                  <a:close/>
                </a:path>
              </a:pathLst>
            </a:custGeom>
            <a:solidFill>
              <a:srgbClr val="FF86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8" name="Google Shape;3088;p123"/>
            <p:cNvSpPr/>
            <p:nvPr/>
          </p:nvSpPr>
          <p:spPr>
            <a:xfrm>
              <a:off x="3719513" y="2343150"/>
              <a:ext cx="47625" cy="52388"/>
            </a:xfrm>
            <a:custGeom>
              <a:rect b="b" l="l" r="r" t="t"/>
              <a:pathLst>
                <a:path extrusionOk="0" h="33" w="30">
                  <a:moveTo>
                    <a:pt x="2" y="0"/>
                  </a:moveTo>
                  <a:lnTo>
                    <a:pt x="0" y="0"/>
                  </a:lnTo>
                  <a:lnTo>
                    <a:pt x="30" y="33"/>
                  </a:lnTo>
                  <a:lnTo>
                    <a:pt x="30" y="31"/>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89" name="Google Shape;3089;p123"/>
            <p:cNvSpPr/>
            <p:nvPr/>
          </p:nvSpPr>
          <p:spPr>
            <a:xfrm>
              <a:off x="3419475" y="1997075"/>
              <a:ext cx="303213" cy="346075"/>
            </a:xfrm>
            <a:custGeom>
              <a:rect b="b" l="l" r="r" t="t"/>
              <a:pathLst>
                <a:path extrusionOk="0" h="218" w="191">
                  <a:moveTo>
                    <a:pt x="0" y="0"/>
                  </a:moveTo>
                  <a:lnTo>
                    <a:pt x="7" y="11"/>
                  </a:lnTo>
                  <a:lnTo>
                    <a:pt x="189" y="218"/>
                  </a:lnTo>
                  <a:lnTo>
                    <a:pt x="191" y="218"/>
                  </a:lnTo>
                  <a:lnTo>
                    <a:pt x="0" y="0"/>
                  </a:lnTo>
                  <a:close/>
                </a:path>
              </a:pathLst>
            </a:custGeom>
            <a:solidFill>
              <a:srgbClr val="FFA80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0" name="Google Shape;3090;p123"/>
            <p:cNvSpPr/>
            <p:nvPr/>
          </p:nvSpPr>
          <p:spPr>
            <a:xfrm>
              <a:off x="3419475" y="1997075"/>
              <a:ext cx="303213" cy="346075"/>
            </a:xfrm>
            <a:custGeom>
              <a:rect b="b" l="l" r="r" t="t"/>
              <a:pathLst>
                <a:path extrusionOk="0" h="218" w="191">
                  <a:moveTo>
                    <a:pt x="0" y="0"/>
                  </a:moveTo>
                  <a:lnTo>
                    <a:pt x="7" y="11"/>
                  </a:lnTo>
                  <a:lnTo>
                    <a:pt x="189" y="218"/>
                  </a:lnTo>
                  <a:lnTo>
                    <a:pt x="191" y="21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1" name="Google Shape;3091;p123"/>
            <p:cNvSpPr/>
            <p:nvPr/>
          </p:nvSpPr>
          <p:spPr>
            <a:xfrm>
              <a:off x="3430588" y="2014538"/>
              <a:ext cx="336550" cy="1106488"/>
            </a:xfrm>
            <a:custGeom>
              <a:rect b="b" l="l" r="r" t="t"/>
              <a:pathLst>
                <a:path extrusionOk="0" h="697" w="212">
                  <a:moveTo>
                    <a:pt x="0" y="0"/>
                  </a:moveTo>
                  <a:lnTo>
                    <a:pt x="174" y="243"/>
                  </a:lnTo>
                  <a:lnTo>
                    <a:pt x="44" y="697"/>
                  </a:lnTo>
                  <a:lnTo>
                    <a:pt x="212" y="240"/>
                  </a:lnTo>
                  <a:lnTo>
                    <a:pt x="182" y="207"/>
                  </a:lnTo>
                  <a:lnTo>
                    <a:pt x="0" y="0"/>
                  </a:lnTo>
                  <a:close/>
                </a:path>
              </a:pathLst>
            </a:custGeom>
            <a:solidFill>
              <a:srgbClr val="ACB8C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2" name="Google Shape;3092;p123"/>
            <p:cNvSpPr/>
            <p:nvPr/>
          </p:nvSpPr>
          <p:spPr>
            <a:xfrm>
              <a:off x="3430588" y="2014538"/>
              <a:ext cx="336550" cy="1106488"/>
            </a:xfrm>
            <a:custGeom>
              <a:rect b="b" l="l" r="r" t="t"/>
              <a:pathLst>
                <a:path extrusionOk="0" h="697" w="212">
                  <a:moveTo>
                    <a:pt x="0" y="0"/>
                  </a:moveTo>
                  <a:lnTo>
                    <a:pt x="174" y="243"/>
                  </a:lnTo>
                  <a:lnTo>
                    <a:pt x="44" y="697"/>
                  </a:lnTo>
                  <a:lnTo>
                    <a:pt x="212" y="240"/>
                  </a:lnTo>
                  <a:lnTo>
                    <a:pt x="182" y="20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3" name="Google Shape;3093;p123"/>
            <p:cNvSpPr/>
            <p:nvPr/>
          </p:nvSpPr>
          <p:spPr>
            <a:xfrm>
              <a:off x="4775200" y="3143250"/>
              <a:ext cx="347663" cy="395288"/>
            </a:xfrm>
            <a:custGeom>
              <a:rect b="b" l="l" r="r" t="t"/>
              <a:pathLst>
                <a:path extrusionOk="0" h="249" w="219">
                  <a:moveTo>
                    <a:pt x="0" y="0"/>
                  </a:moveTo>
                  <a:lnTo>
                    <a:pt x="3" y="3"/>
                  </a:lnTo>
                  <a:lnTo>
                    <a:pt x="219" y="249"/>
                  </a:lnTo>
                  <a:lnTo>
                    <a:pt x="219" y="249"/>
                  </a:lnTo>
                  <a:lnTo>
                    <a:pt x="0" y="0"/>
                  </a:lnTo>
                  <a:close/>
                </a:path>
              </a:pathLst>
            </a:custGeom>
            <a:solidFill>
              <a:srgbClr val="7C70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4" name="Google Shape;3094;p123"/>
            <p:cNvSpPr/>
            <p:nvPr/>
          </p:nvSpPr>
          <p:spPr>
            <a:xfrm>
              <a:off x="4775200" y="3143250"/>
              <a:ext cx="347663" cy="395288"/>
            </a:xfrm>
            <a:custGeom>
              <a:rect b="b" l="l" r="r" t="t"/>
              <a:pathLst>
                <a:path extrusionOk="0" h="249" w="219">
                  <a:moveTo>
                    <a:pt x="0" y="0"/>
                  </a:moveTo>
                  <a:lnTo>
                    <a:pt x="3" y="3"/>
                  </a:lnTo>
                  <a:lnTo>
                    <a:pt x="219" y="249"/>
                  </a:lnTo>
                  <a:lnTo>
                    <a:pt x="219" y="24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5" name="Google Shape;3095;p123"/>
            <p:cNvSpPr/>
            <p:nvPr/>
          </p:nvSpPr>
          <p:spPr>
            <a:xfrm>
              <a:off x="4390232" y="3148012"/>
              <a:ext cx="342900" cy="1117600"/>
            </a:xfrm>
            <a:custGeom>
              <a:rect b="b" l="l" r="r" t="t"/>
              <a:pathLst>
                <a:path extrusionOk="0" h="704" w="216">
                  <a:moveTo>
                    <a:pt x="0" y="0"/>
                  </a:moveTo>
                  <a:lnTo>
                    <a:pt x="179" y="251"/>
                  </a:lnTo>
                  <a:lnTo>
                    <a:pt x="49" y="704"/>
                  </a:lnTo>
                  <a:lnTo>
                    <a:pt x="216" y="246"/>
                  </a:lnTo>
                  <a:lnTo>
                    <a:pt x="0" y="0"/>
                  </a:lnTo>
                  <a:close/>
                </a:path>
              </a:pathLst>
            </a:custGeom>
            <a:solidFill>
              <a:srgbClr val="E9AA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6" name="Google Shape;3096;p123"/>
            <p:cNvSpPr/>
            <p:nvPr/>
          </p:nvSpPr>
          <p:spPr>
            <a:xfrm>
              <a:off x="4779963" y="3148013"/>
              <a:ext cx="342900" cy="1117600"/>
            </a:xfrm>
            <a:custGeom>
              <a:rect b="b" l="l" r="r" t="t"/>
              <a:pathLst>
                <a:path extrusionOk="0" h="704" w="216">
                  <a:moveTo>
                    <a:pt x="0" y="0"/>
                  </a:moveTo>
                  <a:lnTo>
                    <a:pt x="179" y="251"/>
                  </a:lnTo>
                  <a:lnTo>
                    <a:pt x="49" y="704"/>
                  </a:lnTo>
                  <a:lnTo>
                    <a:pt x="216" y="24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7" name="Google Shape;3097;p123"/>
            <p:cNvSpPr/>
            <p:nvPr/>
          </p:nvSpPr>
          <p:spPr>
            <a:xfrm>
              <a:off x="4964498" y="4306887"/>
              <a:ext cx="347663" cy="1120775"/>
            </a:xfrm>
            <a:custGeom>
              <a:rect b="b" l="l" r="r" t="t"/>
              <a:pathLst>
                <a:path extrusionOk="0" h="706" w="219">
                  <a:moveTo>
                    <a:pt x="0" y="0"/>
                  </a:moveTo>
                  <a:lnTo>
                    <a:pt x="181" y="254"/>
                  </a:lnTo>
                  <a:lnTo>
                    <a:pt x="51" y="706"/>
                  </a:lnTo>
                  <a:lnTo>
                    <a:pt x="219" y="247"/>
                  </a:lnTo>
                  <a:lnTo>
                    <a:pt x="0" y="0"/>
                  </a:lnTo>
                  <a:close/>
                </a:path>
              </a:pathLst>
            </a:custGeom>
            <a:solidFill>
              <a:srgbClr val="F9D6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098" name="Google Shape;3098;p123"/>
            <p:cNvSpPr/>
            <p:nvPr/>
          </p:nvSpPr>
          <p:spPr>
            <a:xfrm>
              <a:off x="5411788" y="4292600"/>
              <a:ext cx="347663" cy="1120775"/>
            </a:xfrm>
            <a:custGeom>
              <a:rect b="b" l="l" r="r" t="t"/>
              <a:pathLst>
                <a:path extrusionOk="0" h="706" w="219">
                  <a:moveTo>
                    <a:pt x="0" y="0"/>
                  </a:moveTo>
                  <a:lnTo>
                    <a:pt x="181" y="254"/>
                  </a:lnTo>
                  <a:lnTo>
                    <a:pt x="51" y="706"/>
                  </a:lnTo>
                  <a:lnTo>
                    <a:pt x="219" y="24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099" name="Google Shape;3099;p123"/>
          <p:cNvGrpSpPr/>
          <p:nvPr/>
        </p:nvGrpSpPr>
        <p:grpSpPr>
          <a:xfrm>
            <a:off x="9390158" y="2365474"/>
            <a:ext cx="2129979" cy="968178"/>
            <a:chOff x="1200553" y="3192631"/>
            <a:chExt cx="2129979" cy="968178"/>
          </a:xfrm>
        </p:grpSpPr>
        <p:sp>
          <p:nvSpPr>
            <p:cNvPr id="3100" name="Google Shape;3100;p12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Title here</a:t>
              </a:r>
              <a:endParaRPr sz="2000">
                <a:solidFill>
                  <a:schemeClr val="lt1"/>
                </a:solidFill>
                <a:latin typeface="Lato"/>
                <a:ea typeface="Lato"/>
                <a:cs typeface="Lato"/>
                <a:sym typeface="Lato"/>
              </a:endParaRPr>
            </a:p>
          </p:txBody>
        </p:sp>
        <p:sp>
          <p:nvSpPr>
            <p:cNvPr id="3101" name="Google Shape;3101;p12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Suitable for all categories business and personal presentation</a:t>
              </a:r>
              <a:endParaRPr sz="1200">
                <a:solidFill>
                  <a:schemeClr val="lt1"/>
                </a:solidFill>
                <a:latin typeface="Lato Light"/>
                <a:ea typeface="Lato Light"/>
                <a:cs typeface="Lato Light"/>
                <a:sym typeface="Lato Light"/>
              </a:endParaRPr>
            </a:p>
          </p:txBody>
        </p:sp>
      </p:grpSp>
      <p:grpSp>
        <p:nvGrpSpPr>
          <p:cNvPr id="3102" name="Google Shape;3102;p123"/>
          <p:cNvGrpSpPr/>
          <p:nvPr/>
        </p:nvGrpSpPr>
        <p:grpSpPr>
          <a:xfrm>
            <a:off x="9719491" y="3460381"/>
            <a:ext cx="2129979" cy="968178"/>
            <a:chOff x="1200553" y="3192631"/>
            <a:chExt cx="2129979" cy="968178"/>
          </a:xfrm>
        </p:grpSpPr>
        <p:sp>
          <p:nvSpPr>
            <p:cNvPr id="3103" name="Google Shape;3103;p12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Title here</a:t>
              </a:r>
              <a:endParaRPr sz="2000">
                <a:solidFill>
                  <a:schemeClr val="lt1"/>
                </a:solidFill>
                <a:latin typeface="Lato"/>
                <a:ea typeface="Lato"/>
                <a:cs typeface="Lato"/>
                <a:sym typeface="Lato"/>
              </a:endParaRPr>
            </a:p>
          </p:txBody>
        </p:sp>
        <p:sp>
          <p:nvSpPr>
            <p:cNvPr id="3104" name="Google Shape;3104;p12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Suitable for all categories business and personal presentation</a:t>
              </a:r>
              <a:endParaRPr sz="1200">
                <a:solidFill>
                  <a:schemeClr val="lt1"/>
                </a:solidFill>
                <a:latin typeface="Lato Light"/>
                <a:ea typeface="Lato Light"/>
                <a:cs typeface="Lato Light"/>
                <a:sym typeface="Lato Light"/>
              </a:endParaRPr>
            </a:p>
          </p:txBody>
        </p:sp>
      </p:grpSp>
      <p:grpSp>
        <p:nvGrpSpPr>
          <p:cNvPr id="3105" name="Google Shape;3105;p123"/>
          <p:cNvGrpSpPr/>
          <p:nvPr/>
        </p:nvGrpSpPr>
        <p:grpSpPr>
          <a:xfrm>
            <a:off x="9687940" y="4645124"/>
            <a:ext cx="2129979" cy="968178"/>
            <a:chOff x="1200553" y="3192631"/>
            <a:chExt cx="2129979" cy="968178"/>
          </a:xfrm>
        </p:grpSpPr>
        <p:sp>
          <p:nvSpPr>
            <p:cNvPr id="3106" name="Google Shape;3106;p12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Title here</a:t>
              </a:r>
              <a:endParaRPr sz="2000">
                <a:solidFill>
                  <a:schemeClr val="lt1"/>
                </a:solidFill>
                <a:latin typeface="Lato"/>
                <a:ea typeface="Lato"/>
                <a:cs typeface="Lato"/>
                <a:sym typeface="Lato"/>
              </a:endParaRPr>
            </a:p>
          </p:txBody>
        </p:sp>
        <p:sp>
          <p:nvSpPr>
            <p:cNvPr id="3107" name="Google Shape;3107;p12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Suitable for all categories business and personal presentation</a:t>
              </a:r>
              <a:endParaRPr sz="1200">
                <a:solidFill>
                  <a:schemeClr val="lt1"/>
                </a:solidFill>
                <a:latin typeface="Lato Light"/>
                <a:ea typeface="Lato Light"/>
                <a:cs typeface="Lato Light"/>
                <a:sym typeface="Lato Light"/>
              </a:endParaRPr>
            </a:p>
          </p:txBody>
        </p:sp>
      </p:grpSp>
      <p:grpSp>
        <p:nvGrpSpPr>
          <p:cNvPr id="3108" name="Google Shape;3108;p123"/>
          <p:cNvGrpSpPr/>
          <p:nvPr/>
        </p:nvGrpSpPr>
        <p:grpSpPr>
          <a:xfrm>
            <a:off x="9945686" y="5783362"/>
            <a:ext cx="2129979" cy="968178"/>
            <a:chOff x="1200553" y="3192631"/>
            <a:chExt cx="2129979" cy="968178"/>
          </a:xfrm>
        </p:grpSpPr>
        <p:sp>
          <p:nvSpPr>
            <p:cNvPr id="3109" name="Google Shape;3109;p123"/>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lt1"/>
                  </a:solidFill>
                  <a:latin typeface="Lato"/>
                  <a:ea typeface="Lato"/>
                  <a:cs typeface="Lato"/>
                  <a:sym typeface="Lato"/>
                </a:rPr>
                <a:t>Title here</a:t>
              </a:r>
              <a:endParaRPr sz="2000">
                <a:solidFill>
                  <a:schemeClr val="lt1"/>
                </a:solidFill>
                <a:latin typeface="Lato"/>
                <a:ea typeface="Lato"/>
                <a:cs typeface="Lato"/>
                <a:sym typeface="Lato"/>
              </a:endParaRPr>
            </a:p>
          </p:txBody>
        </p:sp>
        <p:sp>
          <p:nvSpPr>
            <p:cNvPr id="3110" name="Google Shape;3110;p12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Suitable for all categories business and personal presentation</a:t>
              </a:r>
              <a:endParaRPr sz="1200">
                <a:solidFill>
                  <a:schemeClr val="lt1"/>
                </a:solidFill>
                <a:latin typeface="Lato Light"/>
                <a:ea typeface="Lato Light"/>
                <a:cs typeface="Lato Light"/>
                <a:sym typeface="Lato Light"/>
              </a:endParaRPr>
            </a:p>
          </p:txBody>
        </p:sp>
      </p:grpSp>
      <p:sp>
        <p:nvSpPr>
          <p:cNvPr id="3111" name="Google Shape;3111;p123"/>
          <p:cNvSpPr txBox="1"/>
          <p:nvPr/>
        </p:nvSpPr>
        <p:spPr>
          <a:xfrm>
            <a:off x="7466398" y="2289188"/>
            <a:ext cx="1223687" cy="62123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3200"/>
              <a:buFont typeface="Roboto Thin"/>
              <a:buNone/>
            </a:pPr>
            <a:r>
              <a:rPr lang="en-US" sz="3200">
                <a:solidFill>
                  <a:schemeClr val="lt1"/>
                </a:solidFill>
                <a:latin typeface="Roboto Thin"/>
                <a:ea typeface="Roboto Thin"/>
                <a:cs typeface="Roboto Thin"/>
                <a:sym typeface="Roboto Thin"/>
              </a:rPr>
              <a:t>56%</a:t>
            </a:r>
            <a:endParaRPr sz="3200">
              <a:solidFill>
                <a:schemeClr val="lt1"/>
              </a:solidFill>
              <a:latin typeface="Roboto Thin"/>
              <a:ea typeface="Roboto Thin"/>
              <a:cs typeface="Roboto Thin"/>
              <a:sym typeface="Roboto Thin"/>
            </a:endParaRPr>
          </a:p>
        </p:txBody>
      </p:sp>
      <p:sp>
        <p:nvSpPr>
          <p:cNvPr id="3112" name="Google Shape;3112;p123"/>
          <p:cNvSpPr txBox="1"/>
          <p:nvPr/>
        </p:nvSpPr>
        <p:spPr>
          <a:xfrm>
            <a:off x="6422391" y="3409710"/>
            <a:ext cx="1223687" cy="62123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3200"/>
              <a:buFont typeface="Roboto Thin"/>
              <a:buNone/>
            </a:pPr>
            <a:r>
              <a:rPr lang="en-US" sz="3200">
                <a:solidFill>
                  <a:schemeClr val="lt1"/>
                </a:solidFill>
                <a:latin typeface="Roboto Thin"/>
                <a:ea typeface="Roboto Thin"/>
                <a:cs typeface="Roboto Thin"/>
                <a:sym typeface="Roboto Thin"/>
              </a:rPr>
              <a:t>56%</a:t>
            </a:r>
            <a:endParaRPr sz="3200">
              <a:solidFill>
                <a:schemeClr val="lt1"/>
              </a:solidFill>
              <a:latin typeface="Roboto Thin"/>
              <a:ea typeface="Roboto Thin"/>
              <a:cs typeface="Roboto Thin"/>
              <a:sym typeface="Roboto Thin"/>
            </a:endParaRPr>
          </a:p>
        </p:txBody>
      </p:sp>
      <p:sp>
        <p:nvSpPr>
          <p:cNvPr id="3113" name="Google Shape;3113;p123"/>
          <p:cNvSpPr txBox="1"/>
          <p:nvPr/>
        </p:nvSpPr>
        <p:spPr>
          <a:xfrm>
            <a:off x="7407549" y="4517243"/>
            <a:ext cx="1223687" cy="62123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3200"/>
              <a:buFont typeface="Roboto Thin"/>
              <a:buNone/>
            </a:pPr>
            <a:r>
              <a:rPr lang="en-US" sz="3200">
                <a:solidFill>
                  <a:schemeClr val="lt1"/>
                </a:solidFill>
                <a:latin typeface="Roboto Thin"/>
                <a:ea typeface="Roboto Thin"/>
                <a:cs typeface="Roboto Thin"/>
                <a:sym typeface="Roboto Thin"/>
              </a:rPr>
              <a:t>56%</a:t>
            </a:r>
            <a:endParaRPr sz="3200">
              <a:solidFill>
                <a:schemeClr val="lt1"/>
              </a:solidFill>
              <a:latin typeface="Roboto Thin"/>
              <a:ea typeface="Roboto Thin"/>
              <a:cs typeface="Roboto Thin"/>
              <a:sym typeface="Roboto Thin"/>
            </a:endParaRPr>
          </a:p>
        </p:txBody>
      </p:sp>
      <p:sp>
        <p:nvSpPr>
          <p:cNvPr id="3114" name="Google Shape;3114;p123"/>
          <p:cNvSpPr txBox="1"/>
          <p:nvPr/>
        </p:nvSpPr>
        <p:spPr>
          <a:xfrm>
            <a:off x="8016710" y="5690666"/>
            <a:ext cx="1223687" cy="62123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3200"/>
              <a:buFont typeface="Roboto Thin"/>
              <a:buNone/>
            </a:pPr>
            <a:r>
              <a:rPr lang="en-US" sz="3200">
                <a:solidFill>
                  <a:schemeClr val="lt1"/>
                </a:solidFill>
                <a:latin typeface="Roboto Thin"/>
                <a:ea typeface="Roboto Thin"/>
                <a:cs typeface="Roboto Thin"/>
                <a:sym typeface="Roboto Thin"/>
              </a:rPr>
              <a:t>56%</a:t>
            </a:r>
            <a:endParaRPr sz="3200">
              <a:solidFill>
                <a:schemeClr val="lt1"/>
              </a:solidFill>
              <a:latin typeface="Roboto Thin"/>
              <a:ea typeface="Roboto Thin"/>
              <a:cs typeface="Roboto Thin"/>
              <a:sym typeface="Roboto Thin"/>
            </a:endParaRPr>
          </a:p>
        </p:txBody>
      </p:sp>
      <p:sp>
        <p:nvSpPr>
          <p:cNvPr id="3115" name="Google Shape;3115;p123"/>
          <p:cNvSpPr/>
          <p:nvPr/>
        </p:nvSpPr>
        <p:spPr>
          <a:xfrm>
            <a:off x="1103684" y="3004544"/>
            <a:ext cx="3813358" cy="1400383"/>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endParaRPr sz="1200">
              <a:solidFill>
                <a:schemeClr val="dk1"/>
              </a:solidFill>
              <a:latin typeface="Lato Light"/>
              <a:ea typeface="Lato Light"/>
              <a:cs typeface="Lato Light"/>
              <a:sym typeface="Lato Light"/>
            </a:endParaRPr>
          </a:p>
        </p:txBody>
      </p:sp>
      <p:sp>
        <p:nvSpPr>
          <p:cNvPr id="3116" name="Google Shape;3116;p123"/>
          <p:cNvSpPr/>
          <p:nvPr/>
        </p:nvSpPr>
        <p:spPr>
          <a:xfrm>
            <a:off x="2319654" y="4707067"/>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17" name="Google Shape;3117;p123"/>
          <p:cNvSpPr/>
          <p:nvPr/>
        </p:nvSpPr>
        <p:spPr>
          <a:xfrm>
            <a:off x="3392865" y="4701127"/>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118" name="Google Shape;3118;p123"/>
          <p:cNvGrpSpPr/>
          <p:nvPr/>
        </p:nvGrpSpPr>
        <p:grpSpPr>
          <a:xfrm>
            <a:off x="1196677" y="4722150"/>
            <a:ext cx="488950" cy="481013"/>
            <a:chOff x="7141104" y="1923522"/>
            <a:chExt cx="488950" cy="481013"/>
          </a:xfrm>
        </p:grpSpPr>
        <p:sp>
          <p:nvSpPr>
            <p:cNvPr id="3119" name="Google Shape;3119;p123"/>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20" name="Google Shape;3120;p123"/>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21" name="Google Shape;3121;p123"/>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122" name="Google Shape;3122;p123"/>
          <p:cNvGrpSpPr/>
          <p:nvPr/>
        </p:nvGrpSpPr>
        <p:grpSpPr>
          <a:xfrm>
            <a:off x="4340059" y="4719997"/>
            <a:ext cx="488950" cy="482600"/>
            <a:chOff x="5157788" y="2905126"/>
            <a:chExt cx="488950" cy="482600"/>
          </a:xfrm>
        </p:grpSpPr>
        <p:sp>
          <p:nvSpPr>
            <p:cNvPr id="3123" name="Google Shape;3123;p123"/>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24" name="Google Shape;3124;p123"/>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25" name="Google Shape;3125;p123"/>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26" name="Google Shape;3126;p123"/>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127" name="Google Shape;3127;p123"/>
          <p:cNvSpPr txBox="1"/>
          <p:nvPr/>
        </p:nvSpPr>
        <p:spPr>
          <a:xfrm>
            <a:off x="2422352" y="5483280"/>
            <a:ext cx="2524293" cy="571438"/>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a:t>
            </a:r>
            <a:endParaRPr sz="1100">
              <a:solidFill>
                <a:schemeClr val="dk1"/>
              </a:solidFill>
              <a:latin typeface="Lato Light"/>
              <a:ea typeface="Lato Light"/>
              <a:cs typeface="Lato Light"/>
              <a:sym typeface="Lato Light"/>
            </a:endParaRPr>
          </a:p>
        </p:txBody>
      </p:sp>
      <p:sp>
        <p:nvSpPr>
          <p:cNvPr id="3128" name="Google Shape;3128;p123"/>
          <p:cNvSpPr txBox="1"/>
          <p:nvPr/>
        </p:nvSpPr>
        <p:spPr>
          <a:xfrm>
            <a:off x="994135" y="5492042"/>
            <a:ext cx="1159292" cy="7078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000">
                <a:solidFill>
                  <a:schemeClr val="accent2"/>
                </a:solidFill>
                <a:latin typeface="Lato"/>
                <a:ea typeface="Lato"/>
                <a:cs typeface="Lato"/>
                <a:sym typeface="Lato"/>
              </a:rPr>
              <a:t>68%</a:t>
            </a:r>
            <a:endParaRPr b="1" sz="4000">
              <a:solidFill>
                <a:schemeClr val="accent2"/>
              </a:solidFill>
              <a:latin typeface="Lato"/>
              <a:ea typeface="Lato"/>
              <a:cs typeface="Lato"/>
              <a:sym typeface="Lato"/>
            </a:endParaRPr>
          </a:p>
        </p:txBody>
      </p:sp>
      <p:sp>
        <p:nvSpPr>
          <p:cNvPr id="3129" name="Google Shape;3129;p123"/>
          <p:cNvSpPr/>
          <p:nvPr/>
        </p:nvSpPr>
        <p:spPr>
          <a:xfrm>
            <a:off x="1103684" y="2444177"/>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122"/>
                                        </p:tgtEl>
                                        <p:attrNameLst>
                                          <p:attrName>style.visibility</p:attrName>
                                        </p:attrNameLst>
                                      </p:cBhvr>
                                      <p:to>
                                        <p:strVal val="visible"/>
                                      </p:to>
                                    </p:set>
                                    <p:anim calcmode="lin" valueType="num">
                                      <p:cBhvr additive="base">
                                        <p:cTn dur="500"/>
                                        <p:tgtEl>
                                          <p:spTgt spid="3122"/>
                                        </p:tgtEl>
                                        <p:attrNameLst>
                                          <p:attrName>ppt_w</p:attrName>
                                        </p:attrNameLst>
                                      </p:cBhvr>
                                      <p:tavLst>
                                        <p:tav fmla="" tm="0">
                                          <p:val>
                                            <p:strVal val="0"/>
                                          </p:val>
                                        </p:tav>
                                        <p:tav fmla="" tm="100000">
                                          <p:val>
                                            <p:strVal val="#ppt_w"/>
                                          </p:val>
                                        </p:tav>
                                      </p:tavLst>
                                    </p:anim>
                                    <p:anim calcmode="lin" valueType="num">
                                      <p:cBhvr additive="base">
                                        <p:cTn dur="500"/>
                                        <p:tgtEl>
                                          <p:spTgt spid="3122"/>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128"/>
                                        </p:tgtEl>
                                        <p:attrNameLst>
                                          <p:attrName>style.visibility</p:attrName>
                                        </p:attrNameLst>
                                      </p:cBhvr>
                                      <p:to>
                                        <p:strVal val="visible"/>
                                      </p:to>
                                    </p:set>
                                    <p:animEffect filter="fade" transition="in">
                                      <p:cBhvr>
                                        <p:cTn dur="500"/>
                                        <p:tgtEl>
                                          <p:spTgt spid="3128"/>
                                        </p:tgtEl>
                                      </p:cBhvr>
                                    </p:animEffect>
                                  </p:childTnLst>
                                </p:cTn>
                              </p:par>
                              <p:par>
                                <p:cTn fill="hold" nodeType="withEffect" presetClass="entr" presetID="10" presetSubtype="0">
                                  <p:stCondLst>
                                    <p:cond delay="0"/>
                                  </p:stCondLst>
                                  <p:childTnLst>
                                    <p:set>
                                      <p:cBhvr>
                                        <p:cTn dur="1" fill="hold">
                                          <p:stCondLst>
                                            <p:cond delay="0"/>
                                          </p:stCondLst>
                                        </p:cTn>
                                        <p:tgtEl>
                                          <p:spTgt spid="3127"/>
                                        </p:tgtEl>
                                        <p:attrNameLst>
                                          <p:attrName>style.visibility</p:attrName>
                                        </p:attrNameLst>
                                      </p:cBhvr>
                                      <p:to>
                                        <p:strVal val="visible"/>
                                      </p:to>
                                    </p:set>
                                    <p:animEffect filter="fade" transition="in">
                                      <p:cBhvr>
                                        <p:cTn dur="500"/>
                                        <p:tgtEl>
                                          <p:spTgt spid="31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133" name="Shape 3133"/>
        <p:cNvGrpSpPr/>
        <p:nvPr/>
      </p:nvGrpSpPr>
      <p:grpSpPr>
        <a:xfrm>
          <a:off x="0" y="0"/>
          <a:ext cx="0" cy="0"/>
          <a:chOff x="0" y="0"/>
          <a:chExt cx="0" cy="0"/>
        </a:xfrm>
      </p:grpSpPr>
      <p:sp>
        <p:nvSpPr>
          <p:cNvPr id="3134" name="Google Shape;3134;p12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135" name="Google Shape;3135;p12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136" name="Google Shape;3136;p12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137" name="Google Shape;3137;p124"/>
          <p:cNvGrpSpPr/>
          <p:nvPr/>
        </p:nvGrpSpPr>
        <p:grpSpPr>
          <a:xfrm>
            <a:off x="4703378" y="1710060"/>
            <a:ext cx="5429251" cy="4743451"/>
            <a:chOff x="1922" y="911"/>
            <a:chExt cx="3420" cy="2988"/>
          </a:xfrm>
        </p:grpSpPr>
        <p:sp>
          <p:nvSpPr>
            <p:cNvPr id="3138" name="Google Shape;3138;p124"/>
            <p:cNvSpPr/>
            <p:nvPr/>
          </p:nvSpPr>
          <p:spPr>
            <a:xfrm>
              <a:off x="4080" y="1536"/>
              <a:ext cx="1262" cy="1263"/>
            </a:xfrm>
            <a:custGeom>
              <a:rect b="b" l="l" r="r" t="t"/>
              <a:pathLst>
                <a:path extrusionOk="0" h="374" w="374">
                  <a:moveTo>
                    <a:pt x="0" y="94"/>
                  </a:moveTo>
                  <a:cubicBezTo>
                    <a:pt x="0" y="0"/>
                    <a:pt x="0" y="0"/>
                    <a:pt x="0" y="0"/>
                  </a:cubicBezTo>
                  <a:cubicBezTo>
                    <a:pt x="207" y="0"/>
                    <a:pt x="374" y="168"/>
                    <a:pt x="374" y="374"/>
                  </a:cubicBezTo>
                  <a:cubicBezTo>
                    <a:pt x="280" y="374"/>
                    <a:pt x="280" y="374"/>
                    <a:pt x="280" y="374"/>
                  </a:cubicBezTo>
                  <a:cubicBezTo>
                    <a:pt x="280" y="219"/>
                    <a:pt x="155" y="94"/>
                    <a:pt x="0" y="9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39" name="Google Shape;3139;p124"/>
            <p:cNvSpPr/>
            <p:nvPr/>
          </p:nvSpPr>
          <p:spPr>
            <a:xfrm>
              <a:off x="3134" y="1853"/>
              <a:ext cx="1891" cy="946"/>
            </a:xfrm>
            <a:custGeom>
              <a:rect b="b" l="l" r="r" t="t"/>
              <a:pathLst>
                <a:path extrusionOk="0" h="280" w="560">
                  <a:moveTo>
                    <a:pt x="467" y="280"/>
                  </a:moveTo>
                  <a:cubicBezTo>
                    <a:pt x="467" y="177"/>
                    <a:pt x="383" y="93"/>
                    <a:pt x="280" y="93"/>
                  </a:cubicBezTo>
                  <a:cubicBezTo>
                    <a:pt x="177" y="93"/>
                    <a:pt x="93" y="177"/>
                    <a:pt x="93" y="280"/>
                  </a:cubicBezTo>
                  <a:cubicBezTo>
                    <a:pt x="0" y="280"/>
                    <a:pt x="0" y="280"/>
                    <a:pt x="0" y="280"/>
                  </a:cubicBezTo>
                  <a:cubicBezTo>
                    <a:pt x="0" y="125"/>
                    <a:pt x="125" y="0"/>
                    <a:pt x="280" y="0"/>
                  </a:cubicBezTo>
                  <a:cubicBezTo>
                    <a:pt x="435" y="0"/>
                    <a:pt x="560" y="125"/>
                    <a:pt x="560" y="280"/>
                  </a:cubicBezTo>
                  <a:lnTo>
                    <a:pt x="467" y="280"/>
                  </a:lnTo>
                  <a:close/>
                </a:path>
              </a:pathLst>
            </a:custGeom>
            <a:gradFill>
              <a:gsLst>
                <a:gs pos="0">
                  <a:srgbClr val="A5C270"/>
                </a:gs>
                <a:gs pos="50000">
                  <a:srgbClr val="9CBF56"/>
                </a:gs>
                <a:gs pos="100000">
                  <a:srgbClr val="8BAE47"/>
                </a:gs>
              </a:gsLst>
              <a:lin ang="5400000" scaled="0"/>
            </a:gradFill>
            <a:ln cap="flat" cmpd="sng" w="9525">
              <a:solidFill>
                <a:schemeClr val="accent2"/>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3140" name="Google Shape;3140;p124"/>
            <p:cNvSpPr/>
            <p:nvPr/>
          </p:nvSpPr>
          <p:spPr>
            <a:xfrm>
              <a:off x="3448" y="2167"/>
              <a:ext cx="1263" cy="1263"/>
            </a:xfrm>
            <a:custGeom>
              <a:rect b="b" l="l" r="r" t="t"/>
              <a:pathLst>
                <a:path extrusionOk="0" h="374" w="374">
                  <a:moveTo>
                    <a:pt x="280" y="187"/>
                  </a:moveTo>
                  <a:cubicBezTo>
                    <a:pt x="280" y="136"/>
                    <a:pt x="239" y="94"/>
                    <a:pt x="187" y="94"/>
                  </a:cubicBezTo>
                  <a:cubicBezTo>
                    <a:pt x="135" y="94"/>
                    <a:pt x="94" y="136"/>
                    <a:pt x="94" y="187"/>
                  </a:cubicBezTo>
                  <a:cubicBezTo>
                    <a:pt x="94" y="239"/>
                    <a:pt x="135" y="281"/>
                    <a:pt x="187" y="281"/>
                  </a:cubicBezTo>
                  <a:cubicBezTo>
                    <a:pt x="187" y="374"/>
                    <a:pt x="187" y="374"/>
                    <a:pt x="187" y="374"/>
                  </a:cubicBezTo>
                  <a:cubicBezTo>
                    <a:pt x="84" y="374"/>
                    <a:pt x="0" y="291"/>
                    <a:pt x="0" y="187"/>
                  </a:cubicBezTo>
                  <a:cubicBezTo>
                    <a:pt x="0" y="84"/>
                    <a:pt x="84" y="0"/>
                    <a:pt x="187" y="0"/>
                  </a:cubicBezTo>
                  <a:cubicBezTo>
                    <a:pt x="290" y="0"/>
                    <a:pt x="374" y="84"/>
                    <a:pt x="374" y="187"/>
                  </a:cubicBezTo>
                  <a:lnTo>
                    <a:pt x="280" y="18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41" name="Google Shape;3141;p124"/>
            <p:cNvSpPr/>
            <p:nvPr/>
          </p:nvSpPr>
          <p:spPr>
            <a:xfrm>
              <a:off x="3809" y="2529"/>
              <a:ext cx="541" cy="54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3142" name="Google Shape;3142;p124"/>
            <p:cNvCxnSpPr/>
            <p:nvPr/>
          </p:nvCxnSpPr>
          <p:spPr>
            <a:xfrm rot="10800000">
              <a:off x="4080" y="911"/>
              <a:ext cx="0" cy="942"/>
            </a:xfrm>
            <a:prstGeom prst="straightConnector1">
              <a:avLst/>
            </a:prstGeom>
            <a:noFill/>
            <a:ln cap="flat" cmpd="sng" w="38100">
              <a:solidFill>
                <a:schemeClr val="accent1"/>
              </a:solidFill>
              <a:prstDash val="solid"/>
              <a:miter lim="800000"/>
              <a:headEnd len="med" w="med" type="none"/>
              <a:tailEnd len="med" w="med" type="none"/>
            </a:ln>
          </p:spPr>
        </p:cxnSp>
        <p:cxnSp>
          <p:nvCxnSpPr>
            <p:cNvPr id="3143" name="Google Shape;3143;p124"/>
            <p:cNvCxnSpPr/>
            <p:nvPr/>
          </p:nvCxnSpPr>
          <p:spPr>
            <a:xfrm>
              <a:off x="4080" y="3116"/>
              <a:ext cx="0" cy="783"/>
            </a:xfrm>
            <a:prstGeom prst="straightConnector1">
              <a:avLst/>
            </a:prstGeom>
            <a:noFill/>
            <a:ln cap="flat" cmpd="sng" w="38100">
              <a:solidFill>
                <a:schemeClr val="accent3"/>
              </a:solidFill>
              <a:prstDash val="solid"/>
              <a:miter lim="800000"/>
              <a:headEnd len="med" w="med" type="none"/>
              <a:tailEnd len="med" w="med" type="none"/>
            </a:ln>
          </p:spPr>
        </p:cxnSp>
        <p:cxnSp>
          <p:nvCxnSpPr>
            <p:cNvPr id="3144" name="Google Shape;3144;p124"/>
            <p:cNvCxnSpPr/>
            <p:nvPr/>
          </p:nvCxnSpPr>
          <p:spPr>
            <a:xfrm rot="10800000">
              <a:off x="1922" y="2799"/>
              <a:ext cx="1526" cy="0"/>
            </a:xfrm>
            <a:prstGeom prst="straightConnector1">
              <a:avLst/>
            </a:prstGeom>
            <a:noFill/>
            <a:ln cap="flat" cmpd="sng" w="38100">
              <a:solidFill>
                <a:schemeClr val="accent2"/>
              </a:solidFill>
              <a:prstDash val="solid"/>
              <a:miter lim="800000"/>
              <a:headEnd len="med" w="med" type="none"/>
              <a:tailEnd len="med" w="med" type="none"/>
            </a:ln>
          </p:spPr>
        </p:cxnSp>
      </p:grpSp>
      <p:sp>
        <p:nvSpPr>
          <p:cNvPr id="3145" name="Google Shape;3145;p124"/>
          <p:cNvSpPr txBox="1"/>
          <p:nvPr/>
        </p:nvSpPr>
        <p:spPr>
          <a:xfrm>
            <a:off x="8279555" y="1735444"/>
            <a:ext cx="2699676" cy="89003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7F7F7F"/>
              </a:buClr>
              <a:buSzPts val="1400"/>
              <a:buFont typeface="Arial"/>
              <a:buNone/>
            </a:pPr>
            <a:r>
              <a:rPr b="1" lang="en-US" sz="1400">
                <a:solidFill>
                  <a:srgbClr val="7F7F7F"/>
                </a:solidFill>
                <a:latin typeface="Lato Light"/>
                <a:ea typeface="Lato Light"/>
                <a:cs typeface="Lato Light"/>
                <a:sym typeface="Lato Light"/>
              </a:rPr>
              <a:t>Final Project</a:t>
            </a:r>
            <a:br>
              <a:rPr b="1" lang="en-US" sz="1400">
                <a:solidFill>
                  <a:srgbClr val="7F7F7F"/>
                </a:solidFill>
                <a:latin typeface="Lato Light"/>
                <a:ea typeface="Lato Light"/>
                <a:cs typeface="Lato Light"/>
                <a:sym typeface="Lato Light"/>
              </a:rPr>
            </a:br>
            <a:r>
              <a:rPr lang="en-US" sz="1100">
                <a:solidFill>
                  <a:srgbClr val="7F7F7F"/>
                </a:solidFill>
                <a:latin typeface="Lato Light"/>
                <a:ea typeface="Lato Light"/>
                <a:cs typeface="Lato Light"/>
                <a:sym typeface="Lato Light"/>
              </a:rPr>
              <a:t>Lorem ipsum dolor sit amet, consectetur adipiscing elit. Curabitur elementum posuere pretium. </a:t>
            </a:r>
            <a:endParaRPr/>
          </a:p>
        </p:txBody>
      </p:sp>
      <p:sp>
        <p:nvSpPr>
          <p:cNvPr id="3146" name="Google Shape;3146;p124"/>
          <p:cNvSpPr txBox="1"/>
          <p:nvPr/>
        </p:nvSpPr>
        <p:spPr>
          <a:xfrm>
            <a:off x="8279555" y="5522673"/>
            <a:ext cx="2699676" cy="89003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rgbClr val="7F7F7F"/>
              </a:buClr>
              <a:buSzPts val="1400"/>
              <a:buFont typeface="Arial"/>
              <a:buNone/>
            </a:pPr>
            <a:r>
              <a:rPr b="1" lang="en-US" sz="1400">
                <a:solidFill>
                  <a:srgbClr val="7F7F7F"/>
                </a:solidFill>
                <a:latin typeface="Lato Light"/>
                <a:ea typeface="Lato Light"/>
                <a:cs typeface="Lato Light"/>
                <a:sym typeface="Lato Light"/>
              </a:rPr>
              <a:t>Photographics</a:t>
            </a:r>
            <a:br>
              <a:rPr b="1" lang="en-US" sz="1400">
                <a:solidFill>
                  <a:srgbClr val="7F7F7F"/>
                </a:solidFill>
                <a:latin typeface="Lato Light"/>
                <a:ea typeface="Lato Light"/>
                <a:cs typeface="Lato Light"/>
                <a:sym typeface="Lato Light"/>
              </a:rPr>
            </a:br>
            <a:r>
              <a:rPr lang="en-US" sz="1100">
                <a:solidFill>
                  <a:srgbClr val="7F7F7F"/>
                </a:solidFill>
                <a:latin typeface="Lato Light"/>
                <a:ea typeface="Lato Light"/>
                <a:cs typeface="Lato Light"/>
                <a:sym typeface="Lato Light"/>
              </a:rPr>
              <a:t>Lorem ipsum dolor sit amet, consectetur adipiscing elit. Curabitur elementum posuere pretium. </a:t>
            </a:r>
            <a:endParaRPr/>
          </a:p>
        </p:txBody>
      </p:sp>
      <p:sp>
        <p:nvSpPr>
          <p:cNvPr id="3147" name="Google Shape;3147;p124"/>
          <p:cNvSpPr/>
          <p:nvPr/>
        </p:nvSpPr>
        <p:spPr>
          <a:xfrm rot="2309964">
            <a:off x="7998208" y="3202768"/>
            <a:ext cx="1743084" cy="1154787"/>
          </a:xfrm>
          <a:prstGeom prst="rect">
            <a:avLst/>
          </a:prstGeom>
        </p:spPr>
        <p:txBody>
          <a:bodyPr>
            <a:prstTxWarp prst="textPlain"/>
          </a:bodyPr>
          <a:lstStyle/>
          <a:p>
            <a:pPr lvl="0" algn="ctr"/>
            <a:r>
              <a:rPr b="0" i="0">
                <a:ln>
                  <a:noFill/>
                </a:ln>
                <a:solidFill>
                  <a:schemeClr val="lt1"/>
                </a:solidFill>
                <a:latin typeface="Lato;300"/>
              </a:rPr>
              <a:t>Business Succesfully</a:t>
            </a:r>
          </a:p>
        </p:txBody>
      </p:sp>
      <p:sp>
        <p:nvSpPr>
          <p:cNvPr id="3148" name="Google Shape;3148;p124"/>
          <p:cNvSpPr/>
          <p:nvPr/>
        </p:nvSpPr>
        <p:spPr>
          <a:xfrm>
            <a:off x="7296638" y="3475938"/>
            <a:ext cx="1743084" cy="1154787"/>
          </a:xfrm>
          <a:prstGeom prst="rect">
            <a:avLst/>
          </a:prstGeom>
        </p:spPr>
        <p:txBody>
          <a:bodyPr>
            <a:prstTxWarp prst="textPlain"/>
          </a:bodyPr>
          <a:lstStyle/>
          <a:p>
            <a:pPr lvl="0" algn="ctr"/>
            <a:r>
              <a:rPr b="0" i="0">
                <a:ln>
                  <a:noFill/>
                </a:ln>
                <a:solidFill>
                  <a:schemeClr val="lt1"/>
                </a:solidFill>
                <a:latin typeface="Lato;300"/>
              </a:rPr>
              <a:t>Profitable Product</a:t>
            </a:r>
          </a:p>
        </p:txBody>
      </p:sp>
      <p:sp>
        <p:nvSpPr>
          <p:cNvPr id="3149" name="Google Shape;3149;p124"/>
          <p:cNvSpPr/>
          <p:nvPr/>
        </p:nvSpPr>
        <p:spPr>
          <a:xfrm rot="-1697412">
            <a:off x="7327731" y="4017374"/>
            <a:ext cx="1435935" cy="1143236"/>
          </a:xfrm>
          <a:prstGeom prst="rect">
            <a:avLst/>
          </a:prstGeom>
        </p:spPr>
        <p:txBody>
          <a:bodyPr>
            <a:prstTxWarp prst="textPlain"/>
          </a:bodyPr>
          <a:lstStyle/>
          <a:p>
            <a:pPr lvl="0" algn="ctr"/>
            <a:r>
              <a:rPr b="0" i="0">
                <a:ln>
                  <a:noFill/>
                </a:ln>
                <a:solidFill>
                  <a:schemeClr val="lt1"/>
                </a:solidFill>
                <a:latin typeface="Lato;300"/>
              </a:rPr>
              <a:t>Circle Mission</a:t>
            </a:r>
          </a:p>
        </p:txBody>
      </p:sp>
      <p:grpSp>
        <p:nvGrpSpPr>
          <p:cNvPr id="3150" name="Google Shape;3150;p124"/>
          <p:cNvGrpSpPr/>
          <p:nvPr/>
        </p:nvGrpSpPr>
        <p:grpSpPr>
          <a:xfrm>
            <a:off x="5202981" y="4883687"/>
            <a:ext cx="823913" cy="823913"/>
            <a:chOff x="3017791" y="1827256"/>
            <a:chExt cx="823913" cy="823913"/>
          </a:xfrm>
        </p:grpSpPr>
        <p:sp>
          <p:nvSpPr>
            <p:cNvPr id="3151" name="Google Shape;3151;p124"/>
            <p:cNvSpPr txBox="1"/>
            <p:nvPr/>
          </p:nvSpPr>
          <p:spPr>
            <a:xfrm>
              <a:off x="3061775" y="1883103"/>
              <a:ext cx="779929"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3600">
                  <a:solidFill>
                    <a:schemeClr val="dk1"/>
                  </a:solidFill>
                  <a:latin typeface="Lato Light"/>
                  <a:ea typeface="Lato Light"/>
                  <a:cs typeface="Lato Light"/>
                  <a:sym typeface="Lato Light"/>
                </a:rPr>
                <a:t>01</a:t>
              </a:r>
              <a:endParaRPr sz="3600">
                <a:solidFill>
                  <a:schemeClr val="dk1"/>
                </a:solidFill>
                <a:latin typeface="Lato Light"/>
                <a:ea typeface="Lato Light"/>
                <a:cs typeface="Lato Light"/>
                <a:sym typeface="Lato Light"/>
              </a:endParaRPr>
            </a:p>
          </p:txBody>
        </p:sp>
        <p:sp>
          <p:nvSpPr>
            <p:cNvPr id="3152" name="Google Shape;3152;p124"/>
            <p:cNvSpPr/>
            <p:nvPr/>
          </p:nvSpPr>
          <p:spPr>
            <a:xfrm>
              <a:off x="3017791" y="1827256"/>
              <a:ext cx="823913" cy="823913"/>
            </a:xfrm>
            <a:prstGeom prst="ellipse">
              <a:avLst/>
            </a:prstGeom>
            <a:noFill/>
            <a:ln cap="flat" cmpd="sng" w="19050">
              <a:solidFill>
                <a:srgbClr val="D8D8D8"/>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3600">
                <a:solidFill>
                  <a:schemeClr val="dk1"/>
                </a:solidFill>
                <a:latin typeface="Lato Light"/>
                <a:ea typeface="Lato Light"/>
                <a:cs typeface="Lato Light"/>
                <a:sym typeface="Lato Light"/>
              </a:endParaRPr>
            </a:p>
          </p:txBody>
        </p:sp>
      </p:grpSp>
      <p:grpSp>
        <p:nvGrpSpPr>
          <p:cNvPr id="3153" name="Google Shape;3153;p124"/>
          <p:cNvGrpSpPr/>
          <p:nvPr/>
        </p:nvGrpSpPr>
        <p:grpSpPr>
          <a:xfrm>
            <a:off x="6964125" y="1853483"/>
            <a:ext cx="823913" cy="823913"/>
            <a:chOff x="3017791" y="1827256"/>
            <a:chExt cx="823913" cy="823913"/>
          </a:xfrm>
        </p:grpSpPr>
        <p:sp>
          <p:nvSpPr>
            <p:cNvPr id="3154" name="Google Shape;3154;p124"/>
            <p:cNvSpPr txBox="1"/>
            <p:nvPr/>
          </p:nvSpPr>
          <p:spPr>
            <a:xfrm>
              <a:off x="3061775" y="1883103"/>
              <a:ext cx="779929"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3600">
                  <a:solidFill>
                    <a:schemeClr val="dk1"/>
                  </a:solidFill>
                  <a:latin typeface="Lato Light"/>
                  <a:ea typeface="Lato Light"/>
                  <a:cs typeface="Lato Light"/>
                  <a:sym typeface="Lato Light"/>
                </a:rPr>
                <a:t>02</a:t>
              </a:r>
              <a:endParaRPr sz="3600">
                <a:solidFill>
                  <a:schemeClr val="dk1"/>
                </a:solidFill>
                <a:latin typeface="Lato Light"/>
                <a:ea typeface="Lato Light"/>
                <a:cs typeface="Lato Light"/>
                <a:sym typeface="Lato Light"/>
              </a:endParaRPr>
            </a:p>
          </p:txBody>
        </p:sp>
        <p:sp>
          <p:nvSpPr>
            <p:cNvPr id="3155" name="Google Shape;3155;p124"/>
            <p:cNvSpPr/>
            <p:nvPr/>
          </p:nvSpPr>
          <p:spPr>
            <a:xfrm>
              <a:off x="3017791" y="1827256"/>
              <a:ext cx="823913" cy="823913"/>
            </a:xfrm>
            <a:prstGeom prst="ellipse">
              <a:avLst/>
            </a:prstGeom>
            <a:noFill/>
            <a:ln cap="flat" cmpd="sng" w="19050">
              <a:solidFill>
                <a:srgbClr val="D8D8D8"/>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3600">
                <a:solidFill>
                  <a:schemeClr val="dk1"/>
                </a:solidFill>
                <a:latin typeface="Lato Light"/>
                <a:ea typeface="Lato Light"/>
                <a:cs typeface="Lato Light"/>
                <a:sym typeface="Lato Light"/>
              </a:endParaRPr>
            </a:p>
          </p:txBody>
        </p:sp>
      </p:grpSp>
      <p:grpSp>
        <p:nvGrpSpPr>
          <p:cNvPr id="3156" name="Google Shape;3156;p124"/>
          <p:cNvGrpSpPr/>
          <p:nvPr/>
        </p:nvGrpSpPr>
        <p:grpSpPr>
          <a:xfrm>
            <a:off x="7142574" y="5818819"/>
            <a:ext cx="823913" cy="823913"/>
            <a:chOff x="3017791" y="1827256"/>
            <a:chExt cx="823913" cy="823913"/>
          </a:xfrm>
        </p:grpSpPr>
        <p:sp>
          <p:nvSpPr>
            <p:cNvPr id="3157" name="Google Shape;3157;p124"/>
            <p:cNvSpPr txBox="1"/>
            <p:nvPr/>
          </p:nvSpPr>
          <p:spPr>
            <a:xfrm>
              <a:off x="3061775" y="1883103"/>
              <a:ext cx="779929"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3600">
                  <a:solidFill>
                    <a:schemeClr val="dk1"/>
                  </a:solidFill>
                  <a:latin typeface="Lato Light"/>
                  <a:ea typeface="Lato Light"/>
                  <a:cs typeface="Lato Light"/>
                  <a:sym typeface="Lato Light"/>
                </a:rPr>
                <a:t>03</a:t>
              </a:r>
              <a:endParaRPr sz="3600">
                <a:solidFill>
                  <a:schemeClr val="dk1"/>
                </a:solidFill>
                <a:latin typeface="Lato Light"/>
                <a:ea typeface="Lato Light"/>
                <a:cs typeface="Lato Light"/>
                <a:sym typeface="Lato Light"/>
              </a:endParaRPr>
            </a:p>
          </p:txBody>
        </p:sp>
        <p:sp>
          <p:nvSpPr>
            <p:cNvPr id="3158" name="Google Shape;3158;p124"/>
            <p:cNvSpPr/>
            <p:nvPr/>
          </p:nvSpPr>
          <p:spPr>
            <a:xfrm>
              <a:off x="3017791" y="1827256"/>
              <a:ext cx="823913" cy="823913"/>
            </a:xfrm>
            <a:prstGeom prst="ellipse">
              <a:avLst/>
            </a:prstGeom>
            <a:noFill/>
            <a:ln cap="flat" cmpd="sng" w="19050">
              <a:solidFill>
                <a:srgbClr val="D8D8D8"/>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3600">
                <a:solidFill>
                  <a:schemeClr val="dk1"/>
                </a:solidFill>
                <a:latin typeface="Lato Light"/>
                <a:ea typeface="Lato Light"/>
                <a:cs typeface="Lato Light"/>
                <a:sym typeface="Lato Light"/>
              </a:endParaRPr>
            </a:p>
          </p:txBody>
        </p:sp>
      </p:grpSp>
      <p:sp>
        <p:nvSpPr>
          <p:cNvPr id="3159" name="Google Shape;3159;p124"/>
          <p:cNvSpPr txBox="1"/>
          <p:nvPr/>
        </p:nvSpPr>
        <p:spPr>
          <a:xfrm>
            <a:off x="3897127" y="3812023"/>
            <a:ext cx="2699676" cy="85675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Clr>
                <a:srgbClr val="7F7F7F"/>
              </a:buClr>
              <a:buSzPts val="1400"/>
              <a:buFont typeface="Arial"/>
              <a:buNone/>
            </a:pPr>
            <a:r>
              <a:rPr b="1" lang="en-US" sz="1400">
                <a:solidFill>
                  <a:srgbClr val="7F7F7F"/>
                </a:solidFill>
                <a:latin typeface="Lato Light"/>
                <a:ea typeface="Lato Light"/>
                <a:cs typeface="Lato Light"/>
                <a:sym typeface="Lato Light"/>
              </a:rPr>
              <a:t>Graphic Design</a:t>
            </a:r>
            <a:br>
              <a:rPr b="1" lang="en-US" sz="1400">
                <a:solidFill>
                  <a:srgbClr val="7F7F7F"/>
                </a:solidFill>
                <a:latin typeface="Lato Light"/>
                <a:ea typeface="Lato Light"/>
                <a:cs typeface="Lato Light"/>
                <a:sym typeface="Lato Light"/>
              </a:rPr>
            </a:br>
            <a:r>
              <a:rPr lang="en-US" sz="1100">
                <a:solidFill>
                  <a:srgbClr val="7F7F7F"/>
                </a:solidFill>
                <a:latin typeface="Lato Light"/>
                <a:ea typeface="Lato Light"/>
                <a:cs typeface="Lato Light"/>
                <a:sym typeface="Lato Light"/>
              </a:rPr>
              <a:t>Lorem ipsum dolor sit amet, consectetur adipiscing elit. Curabitur elementum posuere pretium</a:t>
            </a:r>
            <a:endParaRPr sz="1100">
              <a:solidFill>
                <a:srgbClr val="7F7F7F"/>
              </a:solidFill>
              <a:latin typeface="Lato Light"/>
              <a:ea typeface="Lato Light"/>
              <a:cs typeface="Lato Light"/>
              <a:sym typeface="Lato Light"/>
            </a:endParaRPr>
          </a:p>
        </p:txBody>
      </p:sp>
      <p:sp>
        <p:nvSpPr>
          <p:cNvPr id="3160" name="Google Shape;3160;p124"/>
          <p:cNvSpPr txBox="1"/>
          <p:nvPr/>
        </p:nvSpPr>
        <p:spPr>
          <a:xfrm>
            <a:off x="599544" y="3437371"/>
            <a:ext cx="2678978" cy="3065560"/>
          </a:xfrm>
          <a:prstGeom prst="rect">
            <a:avLst/>
          </a:prstGeom>
          <a:noFill/>
          <a:ln>
            <a:noFill/>
          </a:ln>
        </p:spPr>
        <p:txBody>
          <a:bodyPr anchorCtr="0" anchor="t" bIns="45700" lIns="91425" spcFirstLastPara="1" rIns="91425" wrap="square" tIns="45700">
            <a:noAutofit/>
          </a:bodyPr>
          <a:lstStyle/>
          <a:p>
            <a:pPr indent="0" lvl="0" marL="0" marR="0" rtl="0" algn="ctr">
              <a:lnSpc>
                <a:spcPct val="175714"/>
              </a:lnSpc>
              <a:spcBef>
                <a:spcPts val="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as their default model text, and a search for 'lorem ipsum' will uncover many web sites still in their infancy. Various versions have evolved over the years, sometimes by accident, sometimes on purpose (injected humour and the like).</a:t>
            </a:r>
            <a:endParaRPr/>
          </a:p>
        </p:txBody>
      </p:sp>
      <p:sp>
        <p:nvSpPr>
          <p:cNvPr id="3161" name="Google Shape;3161;p124"/>
          <p:cNvSpPr txBox="1"/>
          <p:nvPr/>
        </p:nvSpPr>
        <p:spPr>
          <a:xfrm>
            <a:off x="466087" y="2088659"/>
            <a:ext cx="2945891" cy="1227177"/>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9600"/>
              <a:buFont typeface="Lato Light"/>
              <a:buNone/>
            </a:pPr>
            <a:r>
              <a:rPr lang="en-US" sz="9600">
                <a:solidFill>
                  <a:schemeClr val="accent1"/>
                </a:solidFill>
                <a:latin typeface="Lato Light"/>
                <a:ea typeface="Lato Light"/>
                <a:cs typeface="Lato Light"/>
                <a:sym typeface="Lato Light"/>
              </a:rPr>
              <a:t>56%</a:t>
            </a:r>
            <a:endParaRPr sz="9600">
              <a:solidFill>
                <a:schemeClr val="accent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1000"/>
                                  </p:stCondLst>
                                  <p:childTnLst>
                                    <p:set>
                                      <p:cBhvr>
                                        <p:cTn dur="1" fill="hold">
                                          <p:stCondLst>
                                            <p:cond delay="0"/>
                                          </p:stCondLst>
                                        </p:cTn>
                                        <p:tgtEl>
                                          <p:spTgt spid="3160"/>
                                        </p:tgtEl>
                                        <p:attrNameLst>
                                          <p:attrName>style.visibility</p:attrName>
                                        </p:attrNameLst>
                                      </p:cBhvr>
                                      <p:to>
                                        <p:strVal val="visible"/>
                                      </p:to>
                                    </p:set>
                                    <p:anim calcmode="lin" valueType="num">
                                      <p:cBhvr additive="base">
                                        <p:cTn dur="2000"/>
                                        <p:tgtEl>
                                          <p:spTgt spid="316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165" name="Shape 3165"/>
        <p:cNvGrpSpPr/>
        <p:nvPr/>
      </p:nvGrpSpPr>
      <p:grpSpPr>
        <a:xfrm>
          <a:off x="0" y="0"/>
          <a:ext cx="0" cy="0"/>
          <a:chOff x="0" y="0"/>
          <a:chExt cx="0" cy="0"/>
        </a:xfrm>
      </p:grpSpPr>
      <p:sp>
        <p:nvSpPr>
          <p:cNvPr id="3166" name="Google Shape;3166;p12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167" name="Google Shape;3167;p12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168" name="Google Shape;3168;p12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169" name="Google Shape;3169;p125"/>
          <p:cNvGrpSpPr/>
          <p:nvPr/>
        </p:nvGrpSpPr>
        <p:grpSpPr>
          <a:xfrm>
            <a:off x="4789788" y="2166795"/>
            <a:ext cx="2369874" cy="3893406"/>
            <a:chOff x="5570174" y="2397472"/>
            <a:chExt cx="2369874" cy="3893406"/>
          </a:xfrm>
        </p:grpSpPr>
        <p:sp>
          <p:nvSpPr>
            <p:cNvPr id="3170" name="Google Shape;3170;p125"/>
            <p:cNvSpPr/>
            <p:nvPr/>
          </p:nvSpPr>
          <p:spPr>
            <a:xfrm>
              <a:off x="5570174" y="5382507"/>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1" name="Google Shape;3171;p125"/>
            <p:cNvSpPr/>
            <p:nvPr/>
          </p:nvSpPr>
          <p:spPr>
            <a:xfrm>
              <a:off x="5570174" y="4885678"/>
              <a:ext cx="2369874" cy="961168"/>
            </a:xfrm>
            <a:custGeom>
              <a:rect b="b" l="l" r="r" t="t"/>
              <a:pathLst>
                <a:path extrusionOk="0" h="710" w="1244">
                  <a:moveTo>
                    <a:pt x="595" y="710"/>
                  </a:moveTo>
                  <a:lnTo>
                    <a:pt x="0" y="367"/>
                  </a:lnTo>
                  <a:lnTo>
                    <a:pt x="649" y="0"/>
                  </a:lnTo>
                  <a:lnTo>
                    <a:pt x="1244" y="344"/>
                  </a:lnTo>
                  <a:lnTo>
                    <a:pt x="595" y="710"/>
                  </a:lnTo>
                  <a:close/>
                </a:path>
              </a:pathLst>
            </a:custGeom>
            <a:solidFill>
              <a:srgbClr val="90EC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2" name="Google Shape;3172;p125"/>
            <p:cNvSpPr/>
            <p:nvPr/>
          </p:nvSpPr>
          <p:spPr>
            <a:xfrm>
              <a:off x="6703675" y="5351370"/>
              <a:ext cx="1236373" cy="939508"/>
            </a:xfrm>
            <a:custGeom>
              <a:rect b="b" l="l" r="r" t="t"/>
              <a:pathLst>
                <a:path extrusionOk="0" h="694" w="649">
                  <a:moveTo>
                    <a:pt x="649" y="0"/>
                  </a:moveTo>
                  <a:lnTo>
                    <a:pt x="649" y="328"/>
                  </a:lnTo>
                  <a:lnTo>
                    <a:pt x="0" y="694"/>
                  </a:lnTo>
                  <a:lnTo>
                    <a:pt x="0" y="366"/>
                  </a:lnTo>
                  <a:lnTo>
                    <a:pt x="649"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3" name="Google Shape;3173;p125"/>
            <p:cNvSpPr/>
            <p:nvPr/>
          </p:nvSpPr>
          <p:spPr>
            <a:xfrm>
              <a:off x="5570174" y="4545885"/>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4" name="Google Shape;3174;p125"/>
            <p:cNvSpPr/>
            <p:nvPr/>
          </p:nvSpPr>
          <p:spPr>
            <a:xfrm>
              <a:off x="5570174" y="4049056"/>
              <a:ext cx="2369874" cy="961168"/>
            </a:xfrm>
            <a:custGeom>
              <a:rect b="b" l="l" r="r" t="t"/>
              <a:pathLst>
                <a:path extrusionOk="0" h="710" w="1244">
                  <a:moveTo>
                    <a:pt x="595" y="710"/>
                  </a:moveTo>
                  <a:lnTo>
                    <a:pt x="0" y="367"/>
                  </a:lnTo>
                  <a:lnTo>
                    <a:pt x="649" y="0"/>
                  </a:lnTo>
                  <a:lnTo>
                    <a:pt x="1244" y="344"/>
                  </a:lnTo>
                  <a:lnTo>
                    <a:pt x="595" y="710"/>
                  </a:lnTo>
                  <a:close/>
                </a:path>
              </a:pathLst>
            </a:custGeom>
            <a:solidFill>
              <a:srgbClr val="D6E3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5" name="Google Shape;3175;p125"/>
            <p:cNvSpPr/>
            <p:nvPr/>
          </p:nvSpPr>
          <p:spPr>
            <a:xfrm>
              <a:off x="6703675" y="4514748"/>
              <a:ext cx="1236373" cy="939508"/>
            </a:xfrm>
            <a:custGeom>
              <a:rect b="b" l="l" r="r" t="t"/>
              <a:pathLst>
                <a:path extrusionOk="0" h="694" w="649">
                  <a:moveTo>
                    <a:pt x="649" y="0"/>
                  </a:moveTo>
                  <a:lnTo>
                    <a:pt x="649" y="328"/>
                  </a:lnTo>
                  <a:lnTo>
                    <a:pt x="0" y="694"/>
                  </a:lnTo>
                  <a:lnTo>
                    <a:pt x="0" y="366"/>
                  </a:lnTo>
                  <a:lnTo>
                    <a:pt x="649"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6" name="Google Shape;3176;p125"/>
            <p:cNvSpPr/>
            <p:nvPr/>
          </p:nvSpPr>
          <p:spPr>
            <a:xfrm>
              <a:off x="5570174" y="3760705"/>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7" name="Google Shape;3177;p125"/>
            <p:cNvSpPr/>
            <p:nvPr/>
          </p:nvSpPr>
          <p:spPr>
            <a:xfrm>
              <a:off x="5570174" y="3265230"/>
              <a:ext cx="2369874" cy="959814"/>
            </a:xfrm>
            <a:custGeom>
              <a:rect b="b" l="l" r="r" t="t"/>
              <a:pathLst>
                <a:path extrusionOk="0" h="709" w="1244">
                  <a:moveTo>
                    <a:pt x="595" y="709"/>
                  </a:moveTo>
                  <a:lnTo>
                    <a:pt x="0" y="366"/>
                  </a:lnTo>
                  <a:lnTo>
                    <a:pt x="649" y="0"/>
                  </a:lnTo>
                  <a:lnTo>
                    <a:pt x="1244" y="343"/>
                  </a:lnTo>
                  <a:lnTo>
                    <a:pt x="595" y="709"/>
                  </a:lnTo>
                  <a:close/>
                </a:path>
              </a:pathLst>
            </a:custGeom>
            <a:solidFill>
              <a:srgbClr val="F9D6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8" name="Google Shape;3178;p125"/>
            <p:cNvSpPr/>
            <p:nvPr/>
          </p:nvSpPr>
          <p:spPr>
            <a:xfrm>
              <a:off x="6703675" y="3729569"/>
              <a:ext cx="1236373" cy="939508"/>
            </a:xfrm>
            <a:custGeom>
              <a:rect b="b" l="l" r="r" t="t"/>
              <a:pathLst>
                <a:path extrusionOk="0" h="694" w="649">
                  <a:moveTo>
                    <a:pt x="649" y="0"/>
                  </a:moveTo>
                  <a:lnTo>
                    <a:pt x="649" y="328"/>
                  </a:lnTo>
                  <a:lnTo>
                    <a:pt x="0" y="694"/>
                  </a:lnTo>
                  <a:lnTo>
                    <a:pt x="0" y="366"/>
                  </a:lnTo>
                  <a:lnTo>
                    <a:pt x="649"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79" name="Google Shape;3179;p125"/>
            <p:cNvSpPr/>
            <p:nvPr/>
          </p:nvSpPr>
          <p:spPr>
            <a:xfrm>
              <a:off x="5570174" y="2892947"/>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80" name="Google Shape;3180;p125"/>
            <p:cNvSpPr/>
            <p:nvPr/>
          </p:nvSpPr>
          <p:spPr>
            <a:xfrm>
              <a:off x="5570174" y="2397472"/>
              <a:ext cx="2369874" cy="959814"/>
            </a:xfrm>
            <a:custGeom>
              <a:rect b="b" l="l" r="r" t="t"/>
              <a:pathLst>
                <a:path extrusionOk="0" h="709" w="1244">
                  <a:moveTo>
                    <a:pt x="595" y="709"/>
                  </a:moveTo>
                  <a:lnTo>
                    <a:pt x="0" y="366"/>
                  </a:lnTo>
                  <a:lnTo>
                    <a:pt x="649" y="0"/>
                  </a:lnTo>
                  <a:lnTo>
                    <a:pt x="1244" y="343"/>
                  </a:lnTo>
                  <a:lnTo>
                    <a:pt x="595" y="709"/>
                  </a:lnTo>
                  <a:close/>
                </a:path>
              </a:pathLst>
            </a:custGeom>
            <a:solidFill>
              <a:srgbClr val="E9AA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181" name="Google Shape;3181;p125"/>
            <p:cNvSpPr/>
            <p:nvPr/>
          </p:nvSpPr>
          <p:spPr>
            <a:xfrm>
              <a:off x="6703675" y="2861810"/>
              <a:ext cx="1236373" cy="939508"/>
            </a:xfrm>
            <a:custGeom>
              <a:rect b="b" l="l" r="r" t="t"/>
              <a:pathLst>
                <a:path extrusionOk="0" h="694" w="649">
                  <a:moveTo>
                    <a:pt x="649" y="0"/>
                  </a:moveTo>
                  <a:lnTo>
                    <a:pt x="649" y="328"/>
                  </a:lnTo>
                  <a:lnTo>
                    <a:pt x="0" y="694"/>
                  </a:lnTo>
                  <a:lnTo>
                    <a:pt x="0" y="366"/>
                  </a:lnTo>
                  <a:lnTo>
                    <a:pt x="649"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182" name="Google Shape;3182;p125"/>
          <p:cNvGrpSpPr/>
          <p:nvPr/>
        </p:nvGrpSpPr>
        <p:grpSpPr>
          <a:xfrm>
            <a:off x="7880036" y="2527489"/>
            <a:ext cx="3441744" cy="3214622"/>
            <a:chOff x="8275019" y="2344330"/>
            <a:chExt cx="3441744" cy="3214622"/>
          </a:xfrm>
        </p:grpSpPr>
        <p:sp>
          <p:nvSpPr>
            <p:cNvPr id="3183" name="Google Shape;3183;p125"/>
            <p:cNvSpPr/>
            <p:nvPr/>
          </p:nvSpPr>
          <p:spPr>
            <a:xfrm>
              <a:off x="8275020" y="2450522"/>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184" name="Google Shape;3184;p125"/>
            <p:cNvSpPr/>
            <p:nvPr/>
          </p:nvSpPr>
          <p:spPr>
            <a:xfrm>
              <a:off x="8275020" y="3261827"/>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185" name="Google Shape;3185;p125"/>
            <p:cNvSpPr/>
            <p:nvPr/>
          </p:nvSpPr>
          <p:spPr>
            <a:xfrm>
              <a:off x="8275020" y="4073132"/>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186" name="Google Shape;3186;p125"/>
            <p:cNvSpPr/>
            <p:nvPr/>
          </p:nvSpPr>
          <p:spPr>
            <a:xfrm>
              <a:off x="8275019" y="4884437"/>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3187" name="Google Shape;3187;p125"/>
            <p:cNvGrpSpPr/>
            <p:nvPr/>
          </p:nvGrpSpPr>
          <p:grpSpPr>
            <a:xfrm>
              <a:off x="8991772" y="2344330"/>
              <a:ext cx="2711543" cy="810399"/>
              <a:chOff x="8027893" y="2583618"/>
              <a:chExt cx="2711543" cy="810399"/>
            </a:xfrm>
          </p:grpSpPr>
          <p:sp>
            <p:nvSpPr>
              <p:cNvPr id="3188" name="Google Shape;3188;p12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189" name="Google Shape;3189;p12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190" name="Google Shape;3190;p125"/>
            <p:cNvGrpSpPr/>
            <p:nvPr/>
          </p:nvGrpSpPr>
          <p:grpSpPr>
            <a:xfrm>
              <a:off x="8991772" y="3166393"/>
              <a:ext cx="2711543" cy="763946"/>
              <a:chOff x="8027893" y="2583618"/>
              <a:chExt cx="2711543" cy="763946"/>
            </a:xfrm>
          </p:grpSpPr>
          <p:sp>
            <p:nvSpPr>
              <p:cNvPr id="3191" name="Google Shape;3191;p12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192" name="Google Shape;3192;p12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193" name="Google Shape;3193;p125"/>
            <p:cNvGrpSpPr/>
            <p:nvPr/>
          </p:nvGrpSpPr>
          <p:grpSpPr>
            <a:xfrm>
              <a:off x="9005220" y="3972943"/>
              <a:ext cx="2711543" cy="810399"/>
              <a:chOff x="8027893" y="2583618"/>
              <a:chExt cx="2711543" cy="810399"/>
            </a:xfrm>
          </p:grpSpPr>
          <p:sp>
            <p:nvSpPr>
              <p:cNvPr id="3194" name="Google Shape;3194;p125"/>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195" name="Google Shape;3195;p12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196" name="Google Shape;3196;p125"/>
            <p:cNvGrpSpPr/>
            <p:nvPr/>
          </p:nvGrpSpPr>
          <p:grpSpPr>
            <a:xfrm>
              <a:off x="9005220" y="4795006"/>
              <a:ext cx="2711543" cy="763946"/>
              <a:chOff x="8027893" y="2583618"/>
              <a:chExt cx="2711543" cy="763946"/>
            </a:xfrm>
          </p:grpSpPr>
          <p:sp>
            <p:nvSpPr>
              <p:cNvPr id="3197" name="Google Shape;3197;p125"/>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198" name="Google Shape;3198;p125"/>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3199" name="Google Shape;3199;p125"/>
            <p:cNvSpPr/>
            <p:nvPr/>
          </p:nvSpPr>
          <p:spPr>
            <a:xfrm>
              <a:off x="8289231" y="2551649"/>
              <a:ext cx="544381"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sz="2000">
                <a:solidFill>
                  <a:srgbClr val="FFFFFF"/>
                </a:solidFill>
                <a:latin typeface="Lato Light"/>
                <a:ea typeface="Lato Light"/>
                <a:cs typeface="Lato Light"/>
                <a:sym typeface="Lato Light"/>
              </a:endParaRPr>
            </a:p>
          </p:txBody>
        </p:sp>
        <p:sp>
          <p:nvSpPr>
            <p:cNvPr id="3200" name="Google Shape;3200;p125"/>
            <p:cNvSpPr/>
            <p:nvPr/>
          </p:nvSpPr>
          <p:spPr>
            <a:xfrm>
              <a:off x="8280521" y="3387739"/>
              <a:ext cx="544381"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3201" name="Google Shape;3201;p125"/>
            <p:cNvSpPr/>
            <p:nvPr/>
          </p:nvSpPr>
          <p:spPr>
            <a:xfrm>
              <a:off x="8295902" y="4195233"/>
              <a:ext cx="544381"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3202" name="Google Shape;3202;p125"/>
            <p:cNvSpPr/>
            <p:nvPr/>
          </p:nvSpPr>
          <p:spPr>
            <a:xfrm>
              <a:off x="8288786" y="4984841"/>
              <a:ext cx="544381"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grpSp>
      <p:grpSp>
        <p:nvGrpSpPr>
          <p:cNvPr id="3203" name="Google Shape;3203;p125"/>
          <p:cNvGrpSpPr/>
          <p:nvPr/>
        </p:nvGrpSpPr>
        <p:grpSpPr>
          <a:xfrm>
            <a:off x="829136" y="2527489"/>
            <a:ext cx="3242088" cy="1545727"/>
            <a:chOff x="829136" y="2527489"/>
            <a:chExt cx="3242088" cy="1545727"/>
          </a:xfrm>
        </p:grpSpPr>
        <p:sp>
          <p:nvSpPr>
            <p:cNvPr id="3204" name="Google Shape;3204;p125"/>
            <p:cNvSpPr/>
            <p:nvPr/>
          </p:nvSpPr>
          <p:spPr>
            <a:xfrm>
              <a:off x="829136" y="2556910"/>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nvGrpSpPr>
            <p:cNvPr id="3205" name="Google Shape;3205;p125"/>
            <p:cNvGrpSpPr/>
            <p:nvPr/>
          </p:nvGrpSpPr>
          <p:grpSpPr>
            <a:xfrm>
              <a:off x="829138" y="3330159"/>
              <a:ext cx="3232636" cy="743057"/>
              <a:chOff x="2366663" y="5791076"/>
              <a:chExt cx="7621379" cy="1486114"/>
            </a:xfrm>
          </p:grpSpPr>
          <p:grpSp>
            <p:nvGrpSpPr>
              <p:cNvPr id="3206" name="Google Shape;3206;p125"/>
              <p:cNvGrpSpPr/>
              <p:nvPr/>
            </p:nvGrpSpPr>
            <p:grpSpPr>
              <a:xfrm>
                <a:off x="3597316" y="5791076"/>
                <a:ext cx="6390726" cy="1486114"/>
                <a:chOff x="4224467" y="4470337"/>
                <a:chExt cx="6390726" cy="1486114"/>
              </a:xfrm>
            </p:grpSpPr>
            <p:sp>
              <p:nvSpPr>
                <p:cNvPr id="3207" name="Google Shape;3207;p125"/>
                <p:cNvSpPr txBox="1"/>
                <p:nvPr/>
              </p:nvSpPr>
              <p:spPr>
                <a:xfrm>
                  <a:off x="4224467" y="4470337"/>
                  <a:ext cx="4888260" cy="430888"/>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Administration</a:t>
                  </a:r>
                  <a:endParaRPr b="1" sz="1400">
                    <a:solidFill>
                      <a:schemeClr val="dk1"/>
                    </a:solidFill>
                    <a:latin typeface="Lato"/>
                    <a:ea typeface="Lato"/>
                    <a:cs typeface="Lato"/>
                    <a:sym typeface="Lato"/>
                  </a:endParaRPr>
                </a:p>
              </p:txBody>
            </p:sp>
            <p:sp>
              <p:nvSpPr>
                <p:cNvPr id="3208" name="Google Shape;3208;p125"/>
                <p:cNvSpPr txBox="1"/>
                <p:nvPr/>
              </p:nvSpPr>
              <p:spPr>
                <a:xfrm>
                  <a:off x="4246747" y="4629987"/>
                  <a:ext cx="6368446" cy="1326464"/>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sp>
            <p:nvSpPr>
              <p:cNvPr id="3209" name="Google Shape;3209;p125"/>
              <p:cNvSpPr/>
              <p:nvPr/>
            </p:nvSpPr>
            <p:spPr>
              <a:xfrm>
                <a:off x="2366663" y="5879292"/>
                <a:ext cx="1275212" cy="1071018"/>
              </a:xfrm>
              <a:prstGeom prst="rect">
                <a:avLst/>
              </a:prstGeom>
              <a:solidFill>
                <a:schemeClr val="accent2"/>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sp>
          <p:nvSpPr>
            <p:cNvPr id="3210" name="Google Shape;3210;p125"/>
            <p:cNvSpPr txBox="1"/>
            <p:nvPr/>
          </p:nvSpPr>
          <p:spPr>
            <a:xfrm>
              <a:off x="1360574" y="2527489"/>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3211" name="Google Shape;3211;p125"/>
            <p:cNvSpPr txBox="1"/>
            <p:nvPr/>
          </p:nvSpPr>
          <p:spPr>
            <a:xfrm>
              <a:off x="1370024" y="2607314"/>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3212" name="Google Shape;3212;p125"/>
            <p:cNvGrpSpPr/>
            <p:nvPr/>
          </p:nvGrpSpPr>
          <p:grpSpPr>
            <a:xfrm>
              <a:off x="943778" y="2663724"/>
              <a:ext cx="319088" cy="288926"/>
              <a:chOff x="10682288" y="3035301"/>
              <a:chExt cx="319088" cy="288926"/>
            </a:xfrm>
          </p:grpSpPr>
          <p:sp>
            <p:nvSpPr>
              <p:cNvPr id="3213" name="Google Shape;3213;p125"/>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14" name="Google Shape;3214;p125"/>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15" name="Google Shape;3215;p125"/>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216" name="Google Shape;3216;p125"/>
            <p:cNvGrpSpPr/>
            <p:nvPr/>
          </p:nvGrpSpPr>
          <p:grpSpPr>
            <a:xfrm>
              <a:off x="916884" y="3514630"/>
              <a:ext cx="361951" cy="236537"/>
              <a:chOff x="7442200" y="661989"/>
              <a:chExt cx="361951" cy="236537"/>
            </a:xfrm>
          </p:grpSpPr>
          <p:sp>
            <p:nvSpPr>
              <p:cNvPr id="3217" name="Google Shape;3217;p125"/>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18" name="Google Shape;3218;p125"/>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19" name="Google Shape;3219;p125"/>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20" name="Google Shape;3220;p125"/>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21" name="Google Shape;3221;p125"/>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22" name="Google Shape;3222;p125"/>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223" name="Google Shape;3223;p125"/>
          <p:cNvGrpSpPr/>
          <p:nvPr/>
        </p:nvGrpSpPr>
        <p:grpSpPr>
          <a:xfrm>
            <a:off x="829135" y="4128676"/>
            <a:ext cx="3232639" cy="1541959"/>
            <a:chOff x="829135" y="4128676"/>
            <a:chExt cx="3232639" cy="1541959"/>
          </a:xfrm>
        </p:grpSpPr>
        <p:sp>
          <p:nvSpPr>
            <p:cNvPr id="3224" name="Google Shape;3224;p125"/>
            <p:cNvSpPr/>
            <p:nvPr/>
          </p:nvSpPr>
          <p:spPr>
            <a:xfrm>
              <a:off x="829137" y="4957308"/>
              <a:ext cx="535369" cy="535509"/>
            </a:xfrm>
            <a:prstGeom prst="rect">
              <a:avLst/>
            </a:prstGeom>
            <a:solidFill>
              <a:schemeClr val="accent4"/>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3225" name="Google Shape;3225;p125"/>
            <p:cNvSpPr/>
            <p:nvPr/>
          </p:nvSpPr>
          <p:spPr>
            <a:xfrm>
              <a:off x="829135" y="4173750"/>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3226" name="Google Shape;3226;p125"/>
            <p:cNvSpPr txBox="1"/>
            <p:nvPr/>
          </p:nvSpPr>
          <p:spPr>
            <a:xfrm>
              <a:off x="1351124" y="4128676"/>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3227" name="Google Shape;3227;p125"/>
            <p:cNvSpPr txBox="1"/>
            <p:nvPr/>
          </p:nvSpPr>
          <p:spPr>
            <a:xfrm>
              <a:off x="1360574" y="4208501"/>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3228" name="Google Shape;3228;p125"/>
            <p:cNvSpPr txBox="1"/>
            <p:nvPr/>
          </p:nvSpPr>
          <p:spPr>
            <a:xfrm>
              <a:off x="1351124" y="4927578"/>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Revenue</a:t>
              </a:r>
              <a:endParaRPr b="1" sz="1400">
                <a:solidFill>
                  <a:schemeClr val="dk1"/>
                </a:solidFill>
                <a:latin typeface="Lato"/>
                <a:ea typeface="Lato"/>
                <a:cs typeface="Lato"/>
                <a:sym typeface="Lato"/>
              </a:endParaRPr>
            </a:p>
          </p:txBody>
        </p:sp>
        <p:sp>
          <p:nvSpPr>
            <p:cNvPr id="3229" name="Google Shape;3229;p125"/>
            <p:cNvSpPr txBox="1"/>
            <p:nvPr/>
          </p:nvSpPr>
          <p:spPr>
            <a:xfrm>
              <a:off x="1360574" y="5007403"/>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3230" name="Google Shape;3230;p125"/>
            <p:cNvGrpSpPr/>
            <p:nvPr/>
          </p:nvGrpSpPr>
          <p:grpSpPr>
            <a:xfrm>
              <a:off x="928744" y="4281334"/>
              <a:ext cx="320675" cy="303213"/>
              <a:chOff x="10674350" y="601664"/>
              <a:chExt cx="320675" cy="303213"/>
            </a:xfrm>
          </p:grpSpPr>
          <p:sp>
            <p:nvSpPr>
              <p:cNvPr id="3231" name="Google Shape;3231;p125"/>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2" name="Google Shape;3232;p125"/>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3" name="Google Shape;3233;p125"/>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4" name="Google Shape;3234;p125"/>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5" name="Google Shape;3235;p125"/>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6" name="Google Shape;3236;p125"/>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7" name="Google Shape;3237;p125"/>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8" name="Google Shape;3238;p125"/>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39" name="Google Shape;3239;p125"/>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240" name="Google Shape;3240;p125"/>
            <p:cNvGrpSpPr/>
            <p:nvPr/>
          </p:nvGrpSpPr>
          <p:grpSpPr>
            <a:xfrm>
              <a:off x="965257" y="5027573"/>
              <a:ext cx="254000" cy="373062"/>
              <a:chOff x="10847388" y="3646488"/>
              <a:chExt cx="254000" cy="373062"/>
            </a:xfrm>
          </p:grpSpPr>
          <p:sp>
            <p:nvSpPr>
              <p:cNvPr id="3241" name="Google Shape;3241;p125"/>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42" name="Google Shape;3242;p125"/>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243" name="Google Shape;3243;p125"/>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247" name="Shape 3247"/>
        <p:cNvGrpSpPr/>
        <p:nvPr/>
      </p:nvGrpSpPr>
      <p:grpSpPr>
        <a:xfrm>
          <a:off x="0" y="0"/>
          <a:ext cx="0" cy="0"/>
          <a:chOff x="0" y="0"/>
          <a:chExt cx="0" cy="0"/>
        </a:xfrm>
      </p:grpSpPr>
      <p:sp>
        <p:nvSpPr>
          <p:cNvPr id="3248" name="Google Shape;3248;p12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249" name="Google Shape;3249;p12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250" name="Google Shape;3250;p12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251" name="Google Shape;3251;p126"/>
          <p:cNvGrpSpPr/>
          <p:nvPr/>
        </p:nvGrpSpPr>
        <p:grpSpPr>
          <a:xfrm>
            <a:off x="4218470" y="2770094"/>
            <a:ext cx="3419460" cy="2891701"/>
            <a:chOff x="4285705" y="2644360"/>
            <a:chExt cx="3778699" cy="3474635"/>
          </a:xfrm>
        </p:grpSpPr>
        <p:grpSp>
          <p:nvGrpSpPr>
            <p:cNvPr id="3252" name="Google Shape;3252;p126"/>
            <p:cNvGrpSpPr/>
            <p:nvPr/>
          </p:nvGrpSpPr>
          <p:grpSpPr>
            <a:xfrm>
              <a:off x="4285705" y="4341692"/>
              <a:ext cx="3778699" cy="1777303"/>
              <a:chOff x="6724539" y="1872152"/>
              <a:chExt cx="2057954" cy="967954"/>
            </a:xfrm>
          </p:grpSpPr>
          <p:sp>
            <p:nvSpPr>
              <p:cNvPr id="3253" name="Google Shape;3253;p126"/>
              <p:cNvSpPr/>
              <p:nvPr/>
            </p:nvSpPr>
            <p:spPr>
              <a:xfrm>
                <a:off x="6724539" y="2161336"/>
                <a:ext cx="2057954" cy="678770"/>
              </a:xfrm>
              <a:custGeom>
                <a:rect b="b" l="l" r="r" t="t"/>
                <a:pathLst>
                  <a:path extrusionOk="0" h="475" w="1446">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76933D"/>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54" name="Google Shape;3254;p126"/>
              <p:cNvSpPr/>
              <p:nvPr/>
            </p:nvSpPr>
            <p:spPr>
              <a:xfrm>
                <a:off x="6724539" y="1872152"/>
                <a:ext cx="2057954" cy="578367"/>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55" name="Google Shape;3255;p126"/>
              <p:cNvSpPr/>
              <p:nvPr/>
            </p:nvSpPr>
            <p:spPr>
              <a:xfrm>
                <a:off x="7207013" y="2117595"/>
                <a:ext cx="1093006" cy="220044"/>
              </a:xfrm>
              <a:prstGeom prst="ellipse">
                <a:avLst/>
              </a:prstGeom>
              <a:solidFill>
                <a:srgbClr val="4F6229"/>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3256" name="Google Shape;3256;p126"/>
            <p:cNvGrpSpPr/>
            <p:nvPr/>
          </p:nvGrpSpPr>
          <p:grpSpPr>
            <a:xfrm>
              <a:off x="4512406" y="3716745"/>
              <a:ext cx="3325296" cy="1564045"/>
              <a:chOff x="6724539" y="1872152"/>
              <a:chExt cx="2057954" cy="967954"/>
            </a:xfrm>
          </p:grpSpPr>
          <p:sp>
            <p:nvSpPr>
              <p:cNvPr id="3257" name="Google Shape;3257;p126"/>
              <p:cNvSpPr/>
              <p:nvPr/>
            </p:nvSpPr>
            <p:spPr>
              <a:xfrm>
                <a:off x="6724539" y="2161336"/>
                <a:ext cx="2057954" cy="678770"/>
              </a:xfrm>
              <a:custGeom>
                <a:rect b="b" l="l" r="r" t="t"/>
                <a:pathLst>
                  <a:path extrusionOk="0" h="475" w="1446">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C6760B"/>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58" name="Google Shape;3258;p126"/>
              <p:cNvSpPr/>
              <p:nvPr/>
            </p:nvSpPr>
            <p:spPr>
              <a:xfrm>
                <a:off x="6724539" y="1872152"/>
                <a:ext cx="2057954" cy="578367"/>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59" name="Google Shape;3259;p126"/>
              <p:cNvSpPr/>
              <p:nvPr/>
            </p:nvSpPr>
            <p:spPr>
              <a:xfrm>
                <a:off x="7207013" y="2117595"/>
                <a:ext cx="1093006" cy="220044"/>
              </a:xfrm>
              <a:prstGeom prst="ellipse">
                <a:avLst/>
              </a:prstGeom>
              <a:solidFill>
                <a:srgbClr val="844F07"/>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3260" name="Google Shape;3260;p126"/>
            <p:cNvGrpSpPr/>
            <p:nvPr/>
          </p:nvGrpSpPr>
          <p:grpSpPr>
            <a:xfrm>
              <a:off x="4723422" y="3144044"/>
              <a:ext cx="2940007" cy="1382825"/>
              <a:chOff x="6724539" y="1872152"/>
              <a:chExt cx="2057954" cy="967954"/>
            </a:xfrm>
          </p:grpSpPr>
          <p:sp>
            <p:nvSpPr>
              <p:cNvPr id="3261" name="Google Shape;3261;p126"/>
              <p:cNvSpPr/>
              <p:nvPr/>
            </p:nvSpPr>
            <p:spPr>
              <a:xfrm>
                <a:off x="6724539" y="2161336"/>
                <a:ext cx="2057954" cy="678770"/>
              </a:xfrm>
              <a:custGeom>
                <a:rect b="b" l="l" r="r" t="t"/>
                <a:pathLst>
                  <a:path extrusionOk="0" h="475" w="1446">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8D2A23"/>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62" name="Google Shape;3262;p126"/>
              <p:cNvSpPr/>
              <p:nvPr/>
            </p:nvSpPr>
            <p:spPr>
              <a:xfrm>
                <a:off x="6724539" y="1872152"/>
                <a:ext cx="2057954" cy="578367"/>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63" name="Google Shape;3263;p126"/>
              <p:cNvSpPr/>
              <p:nvPr/>
            </p:nvSpPr>
            <p:spPr>
              <a:xfrm>
                <a:off x="7207013" y="2117595"/>
                <a:ext cx="1093006" cy="220044"/>
              </a:xfrm>
              <a:prstGeom prst="ellipse">
                <a:avLst/>
              </a:prstGeom>
              <a:solidFill>
                <a:srgbClr val="5E1C17"/>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grpSp>
        <p:grpSp>
          <p:nvGrpSpPr>
            <p:cNvPr id="3264" name="Google Shape;3264;p126"/>
            <p:cNvGrpSpPr/>
            <p:nvPr/>
          </p:nvGrpSpPr>
          <p:grpSpPr>
            <a:xfrm>
              <a:off x="4936241" y="2644360"/>
              <a:ext cx="2514367" cy="1182627"/>
              <a:chOff x="4955522" y="1819842"/>
              <a:chExt cx="2514366" cy="1182626"/>
            </a:xfrm>
          </p:grpSpPr>
          <p:grpSp>
            <p:nvGrpSpPr>
              <p:cNvPr id="3265" name="Google Shape;3265;p126"/>
              <p:cNvGrpSpPr/>
              <p:nvPr/>
            </p:nvGrpSpPr>
            <p:grpSpPr>
              <a:xfrm>
                <a:off x="4955522" y="1819842"/>
                <a:ext cx="2514366" cy="1182626"/>
                <a:chOff x="7064781" y="1349909"/>
                <a:chExt cx="2057954" cy="967954"/>
              </a:xfrm>
            </p:grpSpPr>
            <p:sp>
              <p:nvSpPr>
                <p:cNvPr id="3266" name="Google Shape;3266;p126"/>
                <p:cNvSpPr/>
                <p:nvPr/>
              </p:nvSpPr>
              <p:spPr>
                <a:xfrm>
                  <a:off x="7064781" y="1639093"/>
                  <a:ext cx="2057954" cy="678770"/>
                </a:xfrm>
                <a:custGeom>
                  <a:rect b="b" l="l" r="r" t="t"/>
                  <a:pathLst>
                    <a:path extrusionOk="0" h="475" w="1446">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333F4E"/>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3267" name="Google Shape;3267;p126"/>
                <p:cNvSpPr/>
                <p:nvPr/>
              </p:nvSpPr>
              <p:spPr>
                <a:xfrm>
                  <a:off x="7064781" y="1349909"/>
                  <a:ext cx="2057954" cy="578367"/>
                </a:xfrm>
                <a:prstGeom prst="ellipse">
                  <a:avLst/>
                </a:prstGeom>
                <a:solidFill>
                  <a:schemeClr val="accent5"/>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3268" name="Google Shape;3268;p126"/>
              <p:cNvSpPr/>
              <p:nvPr/>
            </p:nvSpPr>
            <p:spPr>
              <a:xfrm>
                <a:off x="5431967" y="2012041"/>
                <a:ext cx="1561475" cy="314356"/>
              </a:xfrm>
              <a:prstGeom prst="ellipse">
                <a:avLst/>
              </a:prstGeom>
              <a:solidFill>
                <a:srgbClr val="222A34"/>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351">
                  <a:solidFill>
                    <a:schemeClr val="dk1"/>
                  </a:solidFill>
                  <a:latin typeface="Lato Light"/>
                  <a:ea typeface="Lato Light"/>
                  <a:cs typeface="Lato Light"/>
                  <a:sym typeface="Lato Light"/>
                </a:endParaRPr>
              </a:p>
            </p:txBody>
          </p:sp>
        </p:grpSp>
      </p:grpSp>
      <p:grpSp>
        <p:nvGrpSpPr>
          <p:cNvPr id="3269" name="Google Shape;3269;p126"/>
          <p:cNvGrpSpPr/>
          <p:nvPr/>
        </p:nvGrpSpPr>
        <p:grpSpPr>
          <a:xfrm>
            <a:off x="8175870" y="2352677"/>
            <a:ext cx="3441744" cy="3214622"/>
            <a:chOff x="8275019" y="2344330"/>
            <a:chExt cx="3441744" cy="3214622"/>
          </a:xfrm>
        </p:grpSpPr>
        <p:sp>
          <p:nvSpPr>
            <p:cNvPr id="3270" name="Google Shape;3270;p126"/>
            <p:cNvSpPr/>
            <p:nvPr/>
          </p:nvSpPr>
          <p:spPr>
            <a:xfrm>
              <a:off x="8275020" y="2450522"/>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71" name="Google Shape;3271;p126"/>
            <p:cNvSpPr/>
            <p:nvPr/>
          </p:nvSpPr>
          <p:spPr>
            <a:xfrm>
              <a:off x="8275020" y="3261827"/>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72" name="Google Shape;3272;p126"/>
            <p:cNvSpPr/>
            <p:nvPr/>
          </p:nvSpPr>
          <p:spPr>
            <a:xfrm>
              <a:off x="8275020" y="4073132"/>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73" name="Google Shape;3273;p126"/>
            <p:cNvSpPr/>
            <p:nvPr/>
          </p:nvSpPr>
          <p:spPr>
            <a:xfrm>
              <a:off x="8275019" y="4884437"/>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3274" name="Google Shape;3274;p126"/>
            <p:cNvGrpSpPr/>
            <p:nvPr/>
          </p:nvGrpSpPr>
          <p:grpSpPr>
            <a:xfrm>
              <a:off x="8991772" y="2344330"/>
              <a:ext cx="2711543" cy="810399"/>
              <a:chOff x="8027893" y="2583618"/>
              <a:chExt cx="2711543" cy="810399"/>
            </a:xfrm>
          </p:grpSpPr>
          <p:sp>
            <p:nvSpPr>
              <p:cNvPr id="3275" name="Google Shape;3275;p126"/>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276" name="Google Shape;3276;p12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277" name="Google Shape;3277;p126"/>
            <p:cNvGrpSpPr/>
            <p:nvPr/>
          </p:nvGrpSpPr>
          <p:grpSpPr>
            <a:xfrm>
              <a:off x="8991772" y="3166393"/>
              <a:ext cx="2711543" cy="763946"/>
              <a:chOff x="8027893" y="2583618"/>
              <a:chExt cx="2711543" cy="763946"/>
            </a:xfrm>
          </p:grpSpPr>
          <p:sp>
            <p:nvSpPr>
              <p:cNvPr id="3278" name="Google Shape;3278;p126"/>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279" name="Google Shape;3279;p12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280" name="Google Shape;3280;p126"/>
            <p:cNvGrpSpPr/>
            <p:nvPr/>
          </p:nvGrpSpPr>
          <p:grpSpPr>
            <a:xfrm>
              <a:off x="9005220" y="3972943"/>
              <a:ext cx="2711543" cy="810399"/>
              <a:chOff x="8027893" y="2583618"/>
              <a:chExt cx="2711543" cy="810399"/>
            </a:xfrm>
          </p:grpSpPr>
          <p:sp>
            <p:nvSpPr>
              <p:cNvPr id="3281" name="Google Shape;3281;p126"/>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282" name="Google Shape;3282;p12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283" name="Google Shape;3283;p126"/>
            <p:cNvGrpSpPr/>
            <p:nvPr/>
          </p:nvGrpSpPr>
          <p:grpSpPr>
            <a:xfrm>
              <a:off x="9005220" y="4795006"/>
              <a:ext cx="2711543" cy="763946"/>
              <a:chOff x="8027893" y="2583618"/>
              <a:chExt cx="2711543" cy="763946"/>
            </a:xfrm>
          </p:grpSpPr>
          <p:sp>
            <p:nvSpPr>
              <p:cNvPr id="3284" name="Google Shape;3284;p126"/>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285" name="Google Shape;3285;p126"/>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3286" name="Google Shape;3286;p126"/>
            <p:cNvSpPr/>
            <p:nvPr/>
          </p:nvSpPr>
          <p:spPr>
            <a:xfrm>
              <a:off x="8292438" y="255164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05</a:t>
              </a:r>
              <a:endParaRPr sz="2000">
                <a:solidFill>
                  <a:srgbClr val="FFFFFF"/>
                </a:solidFill>
                <a:latin typeface="Lato Light"/>
                <a:ea typeface="Lato Light"/>
                <a:cs typeface="Lato Light"/>
                <a:sym typeface="Lato Light"/>
              </a:endParaRPr>
            </a:p>
          </p:txBody>
        </p:sp>
        <p:sp>
          <p:nvSpPr>
            <p:cNvPr id="3287" name="Google Shape;3287;p126"/>
            <p:cNvSpPr/>
            <p:nvPr/>
          </p:nvSpPr>
          <p:spPr>
            <a:xfrm>
              <a:off x="8283728" y="338773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06</a:t>
              </a:r>
              <a:endParaRPr sz="2000">
                <a:solidFill>
                  <a:srgbClr val="FFFFFF"/>
                </a:solidFill>
                <a:latin typeface="Lato Light"/>
                <a:ea typeface="Lato Light"/>
                <a:cs typeface="Lato Light"/>
                <a:sym typeface="Lato Light"/>
              </a:endParaRPr>
            </a:p>
          </p:txBody>
        </p:sp>
        <p:sp>
          <p:nvSpPr>
            <p:cNvPr id="3288" name="Google Shape;3288;p126"/>
            <p:cNvSpPr/>
            <p:nvPr/>
          </p:nvSpPr>
          <p:spPr>
            <a:xfrm>
              <a:off x="8299109" y="419523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07</a:t>
              </a:r>
              <a:endParaRPr sz="2000">
                <a:solidFill>
                  <a:srgbClr val="FFFFFF"/>
                </a:solidFill>
                <a:latin typeface="Lato Light"/>
                <a:ea typeface="Lato Light"/>
                <a:cs typeface="Lato Light"/>
                <a:sym typeface="Lato Light"/>
              </a:endParaRPr>
            </a:p>
          </p:txBody>
        </p:sp>
        <p:sp>
          <p:nvSpPr>
            <p:cNvPr id="3289" name="Google Shape;3289;p126"/>
            <p:cNvSpPr/>
            <p:nvPr/>
          </p:nvSpPr>
          <p:spPr>
            <a:xfrm>
              <a:off x="8291993" y="4984841"/>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08</a:t>
              </a:r>
              <a:endParaRPr sz="2000">
                <a:solidFill>
                  <a:srgbClr val="FFFFFF"/>
                </a:solidFill>
                <a:latin typeface="Lato Light"/>
                <a:ea typeface="Lato Light"/>
                <a:cs typeface="Lato Light"/>
                <a:sym typeface="Lato Light"/>
              </a:endParaRPr>
            </a:p>
          </p:txBody>
        </p:sp>
      </p:grpSp>
      <p:grpSp>
        <p:nvGrpSpPr>
          <p:cNvPr id="3290" name="Google Shape;3290;p126"/>
          <p:cNvGrpSpPr/>
          <p:nvPr/>
        </p:nvGrpSpPr>
        <p:grpSpPr>
          <a:xfrm>
            <a:off x="389607" y="2458869"/>
            <a:ext cx="3366274" cy="3214622"/>
            <a:chOff x="1026318" y="2531729"/>
            <a:chExt cx="3366274" cy="3214622"/>
          </a:xfrm>
        </p:grpSpPr>
        <p:sp>
          <p:nvSpPr>
            <p:cNvPr id="3291" name="Google Shape;3291;p126"/>
            <p:cNvSpPr/>
            <p:nvPr/>
          </p:nvSpPr>
          <p:spPr>
            <a:xfrm>
              <a:off x="3830535" y="2609878"/>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92" name="Google Shape;3292;p126"/>
            <p:cNvSpPr/>
            <p:nvPr/>
          </p:nvSpPr>
          <p:spPr>
            <a:xfrm>
              <a:off x="3830535" y="3421183"/>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93" name="Google Shape;3293;p126"/>
            <p:cNvSpPr/>
            <p:nvPr/>
          </p:nvSpPr>
          <p:spPr>
            <a:xfrm>
              <a:off x="3830535" y="4232488"/>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3294" name="Google Shape;3294;p126"/>
            <p:cNvSpPr/>
            <p:nvPr/>
          </p:nvSpPr>
          <p:spPr>
            <a:xfrm>
              <a:off x="3830534" y="5043793"/>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rgbClr val="7F7F7F"/>
                </a:solidFill>
                <a:latin typeface="Lato Light"/>
                <a:ea typeface="Lato Light"/>
                <a:cs typeface="Lato Light"/>
                <a:sym typeface="Lato Light"/>
              </a:endParaRPr>
            </a:p>
          </p:txBody>
        </p:sp>
        <p:grpSp>
          <p:nvGrpSpPr>
            <p:cNvPr id="3295" name="Google Shape;3295;p126"/>
            <p:cNvGrpSpPr/>
            <p:nvPr/>
          </p:nvGrpSpPr>
          <p:grpSpPr>
            <a:xfrm>
              <a:off x="1026318" y="2531729"/>
              <a:ext cx="2698095" cy="810399"/>
              <a:chOff x="8041341" y="2583618"/>
              <a:chExt cx="2698095" cy="810399"/>
            </a:xfrm>
          </p:grpSpPr>
          <p:sp>
            <p:nvSpPr>
              <p:cNvPr id="3296" name="Google Shape;3296;p126"/>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297" name="Google Shape;3297;p126"/>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298" name="Google Shape;3298;p126"/>
            <p:cNvGrpSpPr/>
            <p:nvPr/>
          </p:nvGrpSpPr>
          <p:grpSpPr>
            <a:xfrm>
              <a:off x="1026318" y="3353792"/>
              <a:ext cx="2698095" cy="763946"/>
              <a:chOff x="8041341" y="2583618"/>
              <a:chExt cx="2698095" cy="763946"/>
            </a:xfrm>
          </p:grpSpPr>
          <p:sp>
            <p:nvSpPr>
              <p:cNvPr id="3299" name="Google Shape;3299;p126"/>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300" name="Google Shape;3300;p126"/>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301" name="Google Shape;3301;p126"/>
            <p:cNvGrpSpPr/>
            <p:nvPr/>
          </p:nvGrpSpPr>
          <p:grpSpPr>
            <a:xfrm>
              <a:off x="1039766" y="4132299"/>
              <a:ext cx="2698095" cy="838442"/>
              <a:chOff x="8041341" y="2555575"/>
              <a:chExt cx="2698095" cy="838442"/>
            </a:xfrm>
          </p:grpSpPr>
          <p:sp>
            <p:nvSpPr>
              <p:cNvPr id="3302" name="Google Shape;3302;p126"/>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303" name="Google Shape;3303;p126"/>
              <p:cNvSpPr txBox="1"/>
              <p:nvPr/>
            </p:nvSpPr>
            <p:spPr>
              <a:xfrm>
                <a:off x="8472622" y="2555575"/>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304" name="Google Shape;3304;p126"/>
            <p:cNvGrpSpPr/>
            <p:nvPr/>
          </p:nvGrpSpPr>
          <p:grpSpPr>
            <a:xfrm>
              <a:off x="1039766" y="5019108"/>
              <a:ext cx="2698095" cy="727243"/>
              <a:chOff x="8041341" y="2620321"/>
              <a:chExt cx="2698095" cy="727243"/>
            </a:xfrm>
          </p:grpSpPr>
          <p:sp>
            <p:nvSpPr>
              <p:cNvPr id="3305" name="Google Shape;3305;p126"/>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rgbClr val="98A8BC"/>
                  </a:buClr>
                  <a:buSzPts val="1200"/>
                  <a:buFont typeface="Arial"/>
                  <a:buNone/>
                </a:pPr>
                <a:r>
                  <a:rPr lang="en-US" sz="1200">
                    <a:solidFill>
                      <a:srgbClr val="98A8BC"/>
                    </a:solidFill>
                    <a:latin typeface="Lato Light"/>
                    <a:ea typeface="Lato Light"/>
                    <a:cs typeface="Lato Light"/>
                    <a:sym typeface="Lato Light"/>
                  </a:rPr>
                  <a:t>Lorem ipsum dolor sit dudu amet, consectetur adipiscing elit. </a:t>
                </a:r>
                <a:endParaRPr sz="1200">
                  <a:solidFill>
                    <a:srgbClr val="98A8BC"/>
                  </a:solidFill>
                  <a:latin typeface="Lato Light"/>
                  <a:ea typeface="Lato Light"/>
                  <a:cs typeface="Lato Light"/>
                  <a:sym typeface="Lato Light"/>
                </a:endParaRPr>
              </a:p>
            </p:txBody>
          </p:sp>
          <p:sp>
            <p:nvSpPr>
              <p:cNvPr id="3306" name="Google Shape;3306;p126"/>
              <p:cNvSpPr txBox="1"/>
              <p:nvPr/>
            </p:nvSpPr>
            <p:spPr>
              <a:xfrm>
                <a:off x="8486069" y="262032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sp>
          <p:nvSpPr>
            <p:cNvPr id="3307" name="Google Shape;3307;p126"/>
            <p:cNvSpPr/>
            <p:nvPr/>
          </p:nvSpPr>
          <p:spPr>
            <a:xfrm>
              <a:off x="3847953" y="2711005"/>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sp>
          <p:nvSpPr>
            <p:cNvPr id="3308" name="Google Shape;3308;p126"/>
            <p:cNvSpPr/>
            <p:nvPr/>
          </p:nvSpPr>
          <p:spPr>
            <a:xfrm>
              <a:off x="3839243" y="3547095"/>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sp>
          <p:nvSpPr>
            <p:cNvPr id="3309" name="Google Shape;3309;p126"/>
            <p:cNvSpPr/>
            <p:nvPr/>
          </p:nvSpPr>
          <p:spPr>
            <a:xfrm>
              <a:off x="3854624" y="4354589"/>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sp>
          <p:nvSpPr>
            <p:cNvPr id="3310" name="Google Shape;3310;p126"/>
            <p:cNvSpPr/>
            <p:nvPr/>
          </p:nvSpPr>
          <p:spPr>
            <a:xfrm>
              <a:off x="3847508" y="5144197"/>
              <a:ext cx="537968" cy="381643"/>
            </a:xfrm>
            <a:prstGeom prst="rect">
              <a:avLst/>
            </a:prstGeom>
            <a:noFill/>
            <a:ln>
              <a:noFill/>
            </a:ln>
          </p:spPr>
          <p:txBody>
            <a:bodyPr anchorCtr="0" anchor="t" bIns="60950" lIns="121900" spcFirstLastPara="1" rIns="121900" wrap="square" tIns="45700">
              <a:noAutofit/>
            </a:bodyPr>
            <a:lstStyle/>
            <a:p>
              <a:pPr indent="0" lvl="0" marL="0" marR="0" rtl="0" algn="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314" name="Shape 3314"/>
        <p:cNvGrpSpPr/>
        <p:nvPr/>
      </p:nvGrpSpPr>
      <p:grpSpPr>
        <a:xfrm>
          <a:off x="0" y="0"/>
          <a:ext cx="0" cy="0"/>
          <a:chOff x="0" y="0"/>
          <a:chExt cx="0" cy="0"/>
        </a:xfrm>
      </p:grpSpPr>
      <p:sp>
        <p:nvSpPr>
          <p:cNvPr id="3315" name="Google Shape;3315;p12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316" name="Google Shape;3316;p12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317" name="Google Shape;3317;p12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318" name="Google Shape;3318;p127"/>
          <p:cNvGrpSpPr/>
          <p:nvPr/>
        </p:nvGrpSpPr>
        <p:grpSpPr>
          <a:xfrm>
            <a:off x="4398931" y="2199504"/>
            <a:ext cx="3301234" cy="3307334"/>
            <a:chOff x="4619626" y="2058988"/>
            <a:chExt cx="2724150" cy="2949575"/>
          </a:xfrm>
        </p:grpSpPr>
        <p:grpSp>
          <p:nvGrpSpPr>
            <p:cNvPr id="3319" name="Google Shape;3319;p127"/>
            <p:cNvGrpSpPr/>
            <p:nvPr/>
          </p:nvGrpSpPr>
          <p:grpSpPr>
            <a:xfrm>
              <a:off x="4619626" y="2058988"/>
              <a:ext cx="1389063" cy="2936875"/>
              <a:chOff x="4619626" y="2058988"/>
              <a:chExt cx="1389063" cy="2936875"/>
            </a:xfrm>
          </p:grpSpPr>
          <p:sp>
            <p:nvSpPr>
              <p:cNvPr id="3320" name="Google Shape;3320;p127"/>
              <p:cNvSpPr/>
              <p:nvPr/>
            </p:nvSpPr>
            <p:spPr>
              <a:xfrm>
                <a:off x="5611813" y="2201863"/>
                <a:ext cx="192088" cy="442913"/>
              </a:xfrm>
              <a:custGeom>
                <a:rect b="b" l="l" r="r" t="t"/>
                <a:pathLst>
                  <a:path extrusionOk="0" h="171" w="74">
                    <a:moveTo>
                      <a:pt x="37" y="48"/>
                    </a:moveTo>
                    <a:cubicBezTo>
                      <a:pt x="39" y="48"/>
                      <a:pt x="41" y="48"/>
                      <a:pt x="44" y="47"/>
                    </a:cubicBezTo>
                    <a:cubicBezTo>
                      <a:pt x="51" y="55"/>
                      <a:pt x="53" y="67"/>
                      <a:pt x="52" y="77"/>
                    </a:cubicBezTo>
                    <a:cubicBezTo>
                      <a:pt x="51" y="86"/>
                      <a:pt x="48" y="96"/>
                      <a:pt x="45" y="105"/>
                    </a:cubicBezTo>
                    <a:cubicBezTo>
                      <a:pt x="44" y="109"/>
                      <a:pt x="43" y="114"/>
                      <a:pt x="42" y="118"/>
                    </a:cubicBezTo>
                    <a:cubicBezTo>
                      <a:pt x="37" y="138"/>
                      <a:pt x="37" y="153"/>
                      <a:pt x="43" y="166"/>
                    </a:cubicBezTo>
                    <a:cubicBezTo>
                      <a:pt x="44" y="169"/>
                      <a:pt x="47" y="171"/>
                      <a:pt x="50" y="171"/>
                    </a:cubicBezTo>
                    <a:cubicBezTo>
                      <a:pt x="51" y="171"/>
                      <a:pt x="52" y="171"/>
                      <a:pt x="53" y="170"/>
                    </a:cubicBezTo>
                    <a:cubicBezTo>
                      <a:pt x="57" y="169"/>
                      <a:pt x="59" y="164"/>
                      <a:pt x="57" y="160"/>
                    </a:cubicBezTo>
                    <a:cubicBezTo>
                      <a:pt x="53" y="150"/>
                      <a:pt x="53" y="138"/>
                      <a:pt x="57" y="122"/>
                    </a:cubicBezTo>
                    <a:cubicBezTo>
                      <a:pt x="58" y="118"/>
                      <a:pt x="60" y="114"/>
                      <a:pt x="61" y="110"/>
                    </a:cubicBezTo>
                    <a:cubicBezTo>
                      <a:pt x="64" y="100"/>
                      <a:pt x="67" y="89"/>
                      <a:pt x="68" y="78"/>
                    </a:cubicBezTo>
                    <a:cubicBezTo>
                      <a:pt x="69" y="63"/>
                      <a:pt x="66" y="50"/>
                      <a:pt x="58" y="40"/>
                    </a:cubicBezTo>
                    <a:cubicBezTo>
                      <a:pt x="61" y="38"/>
                      <a:pt x="62" y="36"/>
                      <a:pt x="64" y="33"/>
                    </a:cubicBezTo>
                    <a:cubicBezTo>
                      <a:pt x="69" y="26"/>
                      <a:pt x="72" y="18"/>
                      <a:pt x="74" y="10"/>
                    </a:cubicBezTo>
                    <a:cubicBezTo>
                      <a:pt x="74" y="6"/>
                      <a:pt x="72" y="2"/>
                      <a:pt x="67" y="1"/>
                    </a:cubicBezTo>
                    <a:cubicBezTo>
                      <a:pt x="63" y="0"/>
                      <a:pt x="59" y="3"/>
                      <a:pt x="58" y="7"/>
                    </a:cubicBezTo>
                    <a:cubicBezTo>
                      <a:pt x="57" y="13"/>
                      <a:pt x="54" y="19"/>
                      <a:pt x="51" y="24"/>
                    </a:cubicBezTo>
                    <a:cubicBezTo>
                      <a:pt x="49" y="27"/>
                      <a:pt x="47" y="29"/>
                      <a:pt x="45" y="30"/>
                    </a:cubicBezTo>
                    <a:cubicBezTo>
                      <a:pt x="44" y="30"/>
                      <a:pt x="42" y="31"/>
                      <a:pt x="41" y="32"/>
                    </a:cubicBezTo>
                    <a:cubicBezTo>
                      <a:pt x="40" y="32"/>
                      <a:pt x="38" y="32"/>
                      <a:pt x="37" y="32"/>
                    </a:cubicBezTo>
                    <a:cubicBezTo>
                      <a:pt x="28" y="32"/>
                      <a:pt x="19" y="31"/>
                      <a:pt x="15" y="26"/>
                    </a:cubicBezTo>
                    <a:cubicBezTo>
                      <a:pt x="12" y="23"/>
                      <a:pt x="6" y="23"/>
                      <a:pt x="3" y="26"/>
                    </a:cubicBezTo>
                    <a:cubicBezTo>
                      <a:pt x="0" y="29"/>
                      <a:pt x="0" y="34"/>
                      <a:pt x="3" y="38"/>
                    </a:cubicBezTo>
                    <a:cubicBezTo>
                      <a:pt x="12" y="47"/>
                      <a:pt x="25" y="48"/>
                      <a:pt x="36" y="48"/>
                    </a:cubicBezTo>
                    <a:cubicBezTo>
                      <a:pt x="37" y="48"/>
                      <a:pt x="37" y="48"/>
                      <a:pt x="37"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1" name="Google Shape;3321;p127"/>
              <p:cNvSpPr/>
              <p:nvPr/>
            </p:nvSpPr>
            <p:spPr>
              <a:xfrm>
                <a:off x="5284788" y="2671763"/>
                <a:ext cx="101600" cy="312738"/>
              </a:xfrm>
              <a:custGeom>
                <a:rect b="b" l="l" r="r" t="t"/>
                <a:pathLst>
                  <a:path extrusionOk="0" h="121" w="39">
                    <a:moveTo>
                      <a:pt x="17" y="121"/>
                    </a:moveTo>
                    <a:cubicBezTo>
                      <a:pt x="19" y="121"/>
                      <a:pt x="20" y="121"/>
                      <a:pt x="22" y="120"/>
                    </a:cubicBezTo>
                    <a:cubicBezTo>
                      <a:pt x="25" y="117"/>
                      <a:pt x="26" y="113"/>
                      <a:pt x="24" y="109"/>
                    </a:cubicBezTo>
                    <a:cubicBezTo>
                      <a:pt x="18" y="100"/>
                      <a:pt x="17" y="88"/>
                      <a:pt x="21" y="78"/>
                    </a:cubicBezTo>
                    <a:cubicBezTo>
                      <a:pt x="23" y="75"/>
                      <a:pt x="24" y="72"/>
                      <a:pt x="26" y="69"/>
                    </a:cubicBezTo>
                    <a:cubicBezTo>
                      <a:pt x="28" y="66"/>
                      <a:pt x="29" y="64"/>
                      <a:pt x="31" y="61"/>
                    </a:cubicBezTo>
                    <a:cubicBezTo>
                      <a:pt x="39" y="43"/>
                      <a:pt x="38" y="22"/>
                      <a:pt x="28" y="5"/>
                    </a:cubicBezTo>
                    <a:cubicBezTo>
                      <a:pt x="26" y="1"/>
                      <a:pt x="21" y="0"/>
                      <a:pt x="17" y="2"/>
                    </a:cubicBezTo>
                    <a:cubicBezTo>
                      <a:pt x="13" y="4"/>
                      <a:pt x="12" y="9"/>
                      <a:pt x="14" y="13"/>
                    </a:cubicBezTo>
                    <a:cubicBezTo>
                      <a:pt x="21" y="25"/>
                      <a:pt x="22" y="41"/>
                      <a:pt x="16" y="54"/>
                    </a:cubicBezTo>
                    <a:cubicBezTo>
                      <a:pt x="15" y="56"/>
                      <a:pt x="13" y="58"/>
                      <a:pt x="12" y="61"/>
                    </a:cubicBezTo>
                    <a:cubicBezTo>
                      <a:pt x="10" y="64"/>
                      <a:pt x="8" y="68"/>
                      <a:pt x="7" y="72"/>
                    </a:cubicBezTo>
                    <a:cubicBezTo>
                      <a:pt x="0" y="86"/>
                      <a:pt x="2" y="104"/>
                      <a:pt x="10" y="117"/>
                    </a:cubicBezTo>
                    <a:cubicBezTo>
                      <a:pt x="12" y="120"/>
                      <a:pt x="15" y="121"/>
                      <a:pt x="17" y="1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2" name="Google Shape;3322;p127"/>
              <p:cNvSpPr/>
              <p:nvPr/>
            </p:nvSpPr>
            <p:spPr>
              <a:xfrm>
                <a:off x="5665788" y="2733675"/>
                <a:ext cx="101600" cy="328613"/>
              </a:xfrm>
              <a:custGeom>
                <a:rect b="b" l="l" r="r" t="t"/>
                <a:pathLst>
                  <a:path extrusionOk="0" h="127" w="39">
                    <a:moveTo>
                      <a:pt x="16" y="93"/>
                    </a:moveTo>
                    <a:cubicBezTo>
                      <a:pt x="19" y="101"/>
                      <a:pt x="18" y="109"/>
                      <a:pt x="16" y="117"/>
                    </a:cubicBezTo>
                    <a:cubicBezTo>
                      <a:pt x="14" y="121"/>
                      <a:pt x="16" y="125"/>
                      <a:pt x="21" y="127"/>
                    </a:cubicBezTo>
                    <a:cubicBezTo>
                      <a:pt x="21" y="127"/>
                      <a:pt x="22" y="127"/>
                      <a:pt x="23" y="127"/>
                    </a:cubicBezTo>
                    <a:cubicBezTo>
                      <a:pt x="27" y="127"/>
                      <a:pt x="30" y="125"/>
                      <a:pt x="31" y="122"/>
                    </a:cubicBezTo>
                    <a:cubicBezTo>
                      <a:pt x="35" y="111"/>
                      <a:pt x="35" y="99"/>
                      <a:pt x="32" y="88"/>
                    </a:cubicBezTo>
                    <a:cubicBezTo>
                      <a:pt x="30" y="84"/>
                      <a:pt x="29" y="81"/>
                      <a:pt x="27" y="77"/>
                    </a:cubicBezTo>
                    <a:cubicBezTo>
                      <a:pt x="26" y="75"/>
                      <a:pt x="25" y="72"/>
                      <a:pt x="24" y="70"/>
                    </a:cubicBezTo>
                    <a:cubicBezTo>
                      <a:pt x="18" y="52"/>
                      <a:pt x="22" y="29"/>
                      <a:pt x="36" y="15"/>
                    </a:cubicBezTo>
                    <a:cubicBezTo>
                      <a:pt x="39" y="12"/>
                      <a:pt x="39" y="7"/>
                      <a:pt x="36" y="4"/>
                    </a:cubicBezTo>
                    <a:cubicBezTo>
                      <a:pt x="33" y="0"/>
                      <a:pt x="28" y="1"/>
                      <a:pt x="25" y="4"/>
                    </a:cubicBezTo>
                    <a:cubicBezTo>
                      <a:pt x="6" y="22"/>
                      <a:pt x="0" y="51"/>
                      <a:pt x="9" y="76"/>
                    </a:cubicBezTo>
                    <a:cubicBezTo>
                      <a:pt x="10" y="79"/>
                      <a:pt x="11" y="81"/>
                      <a:pt x="13" y="84"/>
                    </a:cubicBezTo>
                    <a:cubicBezTo>
                      <a:pt x="14" y="87"/>
                      <a:pt x="15" y="90"/>
                      <a:pt x="16" y="9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3" name="Google Shape;3323;p127"/>
              <p:cNvSpPr/>
              <p:nvPr/>
            </p:nvSpPr>
            <p:spPr>
              <a:xfrm>
                <a:off x="5038726" y="2820988"/>
                <a:ext cx="373063" cy="495300"/>
              </a:xfrm>
              <a:custGeom>
                <a:rect b="b" l="l" r="r" t="t"/>
                <a:pathLst>
                  <a:path extrusionOk="0" h="191" w="144">
                    <a:moveTo>
                      <a:pt x="17" y="119"/>
                    </a:moveTo>
                    <a:cubicBezTo>
                      <a:pt x="19" y="120"/>
                      <a:pt x="21" y="121"/>
                      <a:pt x="22" y="122"/>
                    </a:cubicBezTo>
                    <a:cubicBezTo>
                      <a:pt x="16" y="134"/>
                      <a:pt x="16" y="150"/>
                      <a:pt x="24" y="161"/>
                    </a:cubicBezTo>
                    <a:cubicBezTo>
                      <a:pt x="25" y="164"/>
                      <a:pt x="28" y="165"/>
                      <a:pt x="30" y="165"/>
                    </a:cubicBezTo>
                    <a:cubicBezTo>
                      <a:pt x="32" y="165"/>
                      <a:pt x="33" y="165"/>
                      <a:pt x="35" y="164"/>
                    </a:cubicBezTo>
                    <a:cubicBezTo>
                      <a:pt x="39" y="162"/>
                      <a:pt x="40" y="157"/>
                      <a:pt x="37" y="153"/>
                    </a:cubicBezTo>
                    <a:cubicBezTo>
                      <a:pt x="33" y="145"/>
                      <a:pt x="33" y="135"/>
                      <a:pt x="38" y="128"/>
                    </a:cubicBezTo>
                    <a:cubicBezTo>
                      <a:pt x="42" y="129"/>
                      <a:pt x="46" y="129"/>
                      <a:pt x="50" y="129"/>
                    </a:cubicBezTo>
                    <a:cubicBezTo>
                      <a:pt x="55" y="128"/>
                      <a:pt x="59" y="126"/>
                      <a:pt x="64" y="125"/>
                    </a:cubicBezTo>
                    <a:cubicBezTo>
                      <a:pt x="67" y="124"/>
                      <a:pt x="69" y="123"/>
                      <a:pt x="72" y="122"/>
                    </a:cubicBezTo>
                    <a:cubicBezTo>
                      <a:pt x="86" y="120"/>
                      <a:pt x="103" y="126"/>
                      <a:pt x="113" y="138"/>
                    </a:cubicBezTo>
                    <a:cubicBezTo>
                      <a:pt x="114" y="139"/>
                      <a:pt x="116" y="141"/>
                      <a:pt x="117" y="143"/>
                    </a:cubicBezTo>
                    <a:cubicBezTo>
                      <a:pt x="117" y="143"/>
                      <a:pt x="117" y="143"/>
                      <a:pt x="116" y="143"/>
                    </a:cubicBezTo>
                    <a:cubicBezTo>
                      <a:pt x="111" y="154"/>
                      <a:pt x="103" y="164"/>
                      <a:pt x="93" y="171"/>
                    </a:cubicBezTo>
                    <a:cubicBezTo>
                      <a:pt x="89" y="174"/>
                      <a:pt x="88" y="179"/>
                      <a:pt x="91" y="182"/>
                    </a:cubicBezTo>
                    <a:cubicBezTo>
                      <a:pt x="92" y="185"/>
                      <a:pt x="95" y="186"/>
                      <a:pt x="97" y="186"/>
                    </a:cubicBezTo>
                    <a:cubicBezTo>
                      <a:pt x="99" y="186"/>
                      <a:pt x="101" y="185"/>
                      <a:pt x="102" y="184"/>
                    </a:cubicBezTo>
                    <a:cubicBezTo>
                      <a:pt x="111" y="178"/>
                      <a:pt x="119" y="170"/>
                      <a:pt x="125" y="161"/>
                    </a:cubicBezTo>
                    <a:cubicBezTo>
                      <a:pt x="127" y="168"/>
                      <a:pt x="128" y="175"/>
                      <a:pt x="128" y="183"/>
                    </a:cubicBezTo>
                    <a:cubicBezTo>
                      <a:pt x="128" y="187"/>
                      <a:pt x="132" y="191"/>
                      <a:pt x="136" y="191"/>
                    </a:cubicBezTo>
                    <a:cubicBezTo>
                      <a:pt x="136" y="191"/>
                      <a:pt x="136" y="191"/>
                      <a:pt x="136" y="191"/>
                    </a:cubicBezTo>
                    <a:cubicBezTo>
                      <a:pt x="141" y="191"/>
                      <a:pt x="144" y="188"/>
                      <a:pt x="144" y="183"/>
                    </a:cubicBezTo>
                    <a:cubicBezTo>
                      <a:pt x="144" y="162"/>
                      <a:pt x="138" y="142"/>
                      <a:pt x="125" y="127"/>
                    </a:cubicBezTo>
                    <a:cubicBezTo>
                      <a:pt x="111" y="111"/>
                      <a:pt x="89" y="103"/>
                      <a:pt x="69" y="107"/>
                    </a:cubicBezTo>
                    <a:cubicBezTo>
                      <a:pt x="65" y="107"/>
                      <a:pt x="62" y="109"/>
                      <a:pt x="59" y="110"/>
                    </a:cubicBezTo>
                    <a:cubicBezTo>
                      <a:pt x="55" y="111"/>
                      <a:pt x="51" y="112"/>
                      <a:pt x="48" y="113"/>
                    </a:cubicBezTo>
                    <a:cubicBezTo>
                      <a:pt x="41" y="113"/>
                      <a:pt x="34" y="111"/>
                      <a:pt x="28" y="106"/>
                    </a:cubicBezTo>
                    <a:cubicBezTo>
                      <a:pt x="21" y="101"/>
                      <a:pt x="18" y="95"/>
                      <a:pt x="17" y="88"/>
                    </a:cubicBezTo>
                    <a:cubicBezTo>
                      <a:pt x="17" y="79"/>
                      <a:pt x="21" y="70"/>
                      <a:pt x="25" y="60"/>
                    </a:cubicBezTo>
                    <a:cubicBezTo>
                      <a:pt x="26" y="57"/>
                      <a:pt x="27" y="54"/>
                      <a:pt x="28" y="51"/>
                    </a:cubicBezTo>
                    <a:cubicBezTo>
                      <a:pt x="36" y="31"/>
                      <a:pt x="34" y="14"/>
                      <a:pt x="24" y="3"/>
                    </a:cubicBezTo>
                    <a:cubicBezTo>
                      <a:pt x="21" y="0"/>
                      <a:pt x="16" y="0"/>
                      <a:pt x="13" y="3"/>
                    </a:cubicBezTo>
                    <a:cubicBezTo>
                      <a:pt x="9" y="6"/>
                      <a:pt x="9" y="11"/>
                      <a:pt x="12" y="14"/>
                    </a:cubicBezTo>
                    <a:cubicBezTo>
                      <a:pt x="20" y="23"/>
                      <a:pt x="16" y="39"/>
                      <a:pt x="13" y="45"/>
                    </a:cubicBezTo>
                    <a:cubicBezTo>
                      <a:pt x="12" y="48"/>
                      <a:pt x="11" y="51"/>
                      <a:pt x="10" y="54"/>
                    </a:cubicBezTo>
                    <a:cubicBezTo>
                      <a:pt x="5" y="65"/>
                      <a:pt x="0" y="76"/>
                      <a:pt x="1" y="89"/>
                    </a:cubicBezTo>
                    <a:cubicBezTo>
                      <a:pt x="2" y="100"/>
                      <a:pt x="8" y="111"/>
                      <a:pt x="17" y="11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4" name="Google Shape;3324;p127"/>
              <p:cNvSpPr/>
              <p:nvPr/>
            </p:nvSpPr>
            <p:spPr>
              <a:xfrm>
                <a:off x="5622926" y="3330575"/>
                <a:ext cx="204788" cy="292100"/>
              </a:xfrm>
              <a:custGeom>
                <a:rect b="b" l="l" r="r" t="t"/>
                <a:pathLst>
                  <a:path extrusionOk="0" h="113" w="79">
                    <a:moveTo>
                      <a:pt x="6" y="75"/>
                    </a:moveTo>
                    <a:cubicBezTo>
                      <a:pt x="7" y="76"/>
                      <a:pt x="8" y="76"/>
                      <a:pt x="9" y="76"/>
                    </a:cubicBezTo>
                    <a:cubicBezTo>
                      <a:pt x="12" y="76"/>
                      <a:pt x="15" y="75"/>
                      <a:pt x="16" y="72"/>
                    </a:cubicBezTo>
                    <a:cubicBezTo>
                      <a:pt x="20" y="64"/>
                      <a:pt x="25" y="58"/>
                      <a:pt x="31" y="55"/>
                    </a:cubicBezTo>
                    <a:cubicBezTo>
                      <a:pt x="33" y="54"/>
                      <a:pt x="36" y="53"/>
                      <a:pt x="39" y="52"/>
                    </a:cubicBezTo>
                    <a:cubicBezTo>
                      <a:pt x="40" y="75"/>
                      <a:pt x="53" y="99"/>
                      <a:pt x="63" y="110"/>
                    </a:cubicBezTo>
                    <a:cubicBezTo>
                      <a:pt x="64" y="112"/>
                      <a:pt x="66" y="113"/>
                      <a:pt x="69" y="113"/>
                    </a:cubicBezTo>
                    <a:cubicBezTo>
                      <a:pt x="71" y="113"/>
                      <a:pt x="72" y="113"/>
                      <a:pt x="74" y="111"/>
                    </a:cubicBezTo>
                    <a:cubicBezTo>
                      <a:pt x="77" y="108"/>
                      <a:pt x="78" y="103"/>
                      <a:pt x="75" y="100"/>
                    </a:cubicBezTo>
                    <a:cubicBezTo>
                      <a:pt x="66" y="89"/>
                      <a:pt x="54" y="64"/>
                      <a:pt x="55" y="46"/>
                    </a:cubicBezTo>
                    <a:cubicBezTo>
                      <a:pt x="56" y="45"/>
                      <a:pt x="57" y="44"/>
                      <a:pt x="58" y="44"/>
                    </a:cubicBezTo>
                    <a:cubicBezTo>
                      <a:pt x="70" y="36"/>
                      <a:pt x="75" y="21"/>
                      <a:pt x="78" y="12"/>
                    </a:cubicBezTo>
                    <a:cubicBezTo>
                      <a:pt x="79" y="7"/>
                      <a:pt x="76" y="3"/>
                      <a:pt x="72" y="2"/>
                    </a:cubicBezTo>
                    <a:cubicBezTo>
                      <a:pt x="68" y="0"/>
                      <a:pt x="63" y="3"/>
                      <a:pt x="62" y="7"/>
                    </a:cubicBezTo>
                    <a:cubicBezTo>
                      <a:pt x="59" y="19"/>
                      <a:pt x="55" y="27"/>
                      <a:pt x="49" y="30"/>
                    </a:cubicBezTo>
                    <a:cubicBezTo>
                      <a:pt x="45" y="33"/>
                      <a:pt x="41" y="34"/>
                      <a:pt x="37" y="36"/>
                    </a:cubicBezTo>
                    <a:cubicBezTo>
                      <a:pt x="32" y="37"/>
                      <a:pt x="27" y="39"/>
                      <a:pt x="23" y="41"/>
                    </a:cubicBezTo>
                    <a:cubicBezTo>
                      <a:pt x="14" y="46"/>
                      <a:pt x="7" y="54"/>
                      <a:pt x="2" y="65"/>
                    </a:cubicBezTo>
                    <a:cubicBezTo>
                      <a:pt x="0" y="69"/>
                      <a:pt x="2" y="73"/>
                      <a:pt x="6" y="7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5" name="Google Shape;3325;p127"/>
              <p:cNvSpPr/>
              <p:nvPr/>
            </p:nvSpPr>
            <p:spPr>
              <a:xfrm>
                <a:off x="4816476" y="3343275"/>
                <a:ext cx="177800" cy="269875"/>
              </a:xfrm>
              <a:custGeom>
                <a:rect b="b" l="l" r="r" t="t"/>
                <a:pathLst>
                  <a:path extrusionOk="0" h="104" w="69">
                    <a:moveTo>
                      <a:pt x="43" y="94"/>
                    </a:moveTo>
                    <a:cubicBezTo>
                      <a:pt x="42" y="90"/>
                      <a:pt x="39" y="86"/>
                      <a:pt x="37" y="83"/>
                    </a:cubicBezTo>
                    <a:cubicBezTo>
                      <a:pt x="36" y="82"/>
                      <a:pt x="36" y="81"/>
                      <a:pt x="35" y="81"/>
                    </a:cubicBezTo>
                    <a:cubicBezTo>
                      <a:pt x="30" y="73"/>
                      <a:pt x="29" y="64"/>
                      <a:pt x="30" y="58"/>
                    </a:cubicBezTo>
                    <a:cubicBezTo>
                      <a:pt x="30" y="52"/>
                      <a:pt x="31" y="46"/>
                      <a:pt x="32" y="41"/>
                    </a:cubicBezTo>
                    <a:cubicBezTo>
                      <a:pt x="36" y="42"/>
                      <a:pt x="40" y="43"/>
                      <a:pt x="45" y="43"/>
                    </a:cubicBezTo>
                    <a:cubicBezTo>
                      <a:pt x="51" y="43"/>
                      <a:pt x="57" y="42"/>
                      <a:pt x="63" y="39"/>
                    </a:cubicBezTo>
                    <a:cubicBezTo>
                      <a:pt x="67" y="37"/>
                      <a:pt x="69" y="33"/>
                      <a:pt x="67" y="29"/>
                    </a:cubicBezTo>
                    <a:cubicBezTo>
                      <a:pt x="65" y="24"/>
                      <a:pt x="60" y="23"/>
                      <a:pt x="56" y="24"/>
                    </a:cubicBezTo>
                    <a:cubicBezTo>
                      <a:pt x="49" y="27"/>
                      <a:pt x="40" y="27"/>
                      <a:pt x="33" y="24"/>
                    </a:cubicBezTo>
                    <a:cubicBezTo>
                      <a:pt x="33" y="24"/>
                      <a:pt x="33" y="24"/>
                      <a:pt x="33" y="24"/>
                    </a:cubicBezTo>
                    <a:cubicBezTo>
                      <a:pt x="32" y="23"/>
                      <a:pt x="30" y="22"/>
                      <a:pt x="28" y="21"/>
                    </a:cubicBezTo>
                    <a:cubicBezTo>
                      <a:pt x="28" y="21"/>
                      <a:pt x="28" y="21"/>
                      <a:pt x="28" y="21"/>
                    </a:cubicBezTo>
                    <a:cubicBezTo>
                      <a:pt x="23" y="18"/>
                      <a:pt x="19" y="12"/>
                      <a:pt x="17" y="7"/>
                    </a:cubicBezTo>
                    <a:cubicBezTo>
                      <a:pt x="16" y="2"/>
                      <a:pt x="11" y="0"/>
                      <a:pt x="7" y="1"/>
                    </a:cubicBezTo>
                    <a:cubicBezTo>
                      <a:pt x="3" y="3"/>
                      <a:pt x="0" y="7"/>
                      <a:pt x="2" y="12"/>
                    </a:cubicBezTo>
                    <a:cubicBezTo>
                      <a:pt x="4" y="20"/>
                      <a:pt x="10" y="28"/>
                      <a:pt x="17" y="33"/>
                    </a:cubicBezTo>
                    <a:cubicBezTo>
                      <a:pt x="15" y="41"/>
                      <a:pt x="14" y="49"/>
                      <a:pt x="13" y="57"/>
                    </a:cubicBezTo>
                    <a:cubicBezTo>
                      <a:pt x="13" y="70"/>
                      <a:pt x="16" y="81"/>
                      <a:pt x="22" y="89"/>
                    </a:cubicBezTo>
                    <a:cubicBezTo>
                      <a:pt x="22" y="91"/>
                      <a:pt x="23" y="92"/>
                      <a:pt x="24" y="93"/>
                    </a:cubicBezTo>
                    <a:cubicBezTo>
                      <a:pt x="25" y="95"/>
                      <a:pt x="27" y="97"/>
                      <a:pt x="27" y="98"/>
                    </a:cubicBezTo>
                    <a:cubicBezTo>
                      <a:pt x="28" y="102"/>
                      <a:pt x="31" y="104"/>
                      <a:pt x="35" y="104"/>
                    </a:cubicBezTo>
                    <a:cubicBezTo>
                      <a:pt x="36" y="104"/>
                      <a:pt x="36" y="104"/>
                      <a:pt x="37" y="104"/>
                    </a:cubicBezTo>
                    <a:cubicBezTo>
                      <a:pt x="41" y="103"/>
                      <a:pt x="44" y="98"/>
                      <a:pt x="43" y="9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6" name="Google Shape;3326;p127"/>
              <p:cNvSpPr/>
              <p:nvPr/>
            </p:nvSpPr>
            <p:spPr>
              <a:xfrm>
                <a:off x="4908551" y="3617913"/>
                <a:ext cx="104775" cy="360363"/>
              </a:xfrm>
              <a:custGeom>
                <a:rect b="b" l="l" r="r" t="t"/>
                <a:pathLst>
                  <a:path extrusionOk="0" h="139" w="40">
                    <a:moveTo>
                      <a:pt x="18" y="139"/>
                    </a:moveTo>
                    <a:cubicBezTo>
                      <a:pt x="19" y="139"/>
                      <a:pt x="21" y="139"/>
                      <a:pt x="23" y="137"/>
                    </a:cubicBezTo>
                    <a:cubicBezTo>
                      <a:pt x="26" y="135"/>
                      <a:pt x="27" y="129"/>
                      <a:pt x="24" y="126"/>
                    </a:cubicBezTo>
                    <a:cubicBezTo>
                      <a:pt x="16" y="116"/>
                      <a:pt x="16" y="102"/>
                      <a:pt x="16" y="87"/>
                    </a:cubicBezTo>
                    <a:cubicBezTo>
                      <a:pt x="16" y="81"/>
                      <a:pt x="16" y="75"/>
                      <a:pt x="18" y="71"/>
                    </a:cubicBezTo>
                    <a:cubicBezTo>
                      <a:pt x="19" y="68"/>
                      <a:pt x="21" y="66"/>
                      <a:pt x="23" y="63"/>
                    </a:cubicBezTo>
                    <a:cubicBezTo>
                      <a:pt x="24" y="61"/>
                      <a:pt x="25" y="60"/>
                      <a:pt x="26" y="59"/>
                    </a:cubicBezTo>
                    <a:cubicBezTo>
                      <a:pt x="36" y="44"/>
                      <a:pt x="40" y="25"/>
                      <a:pt x="37" y="7"/>
                    </a:cubicBezTo>
                    <a:cubicBezTo>
                      <a:pt x="36" y="3"/>
                      <a:pt x="32" y="0"/>
                      <a:pt x="28" y="1"/>
                    </a:cubicBezTo>
                    <a:cubicBezTo>
                      <a:pt x="23" y="2"/>
                      <a:pt x="20" y="6"/>
                      <a:pt x="21" y="10"/>
                    </a:cubicBezTo>
                    <a:cubicBezTo>
                      <a:pt x="24" y="24"/>
                      <a:pt x="21" y="38"/>
                      <a:pt x="13" y="50"/>
                    </a:cubicBezTo>
                    <a:cubicBezTo>
                      <a:pt x="12" y="51"/>
                      <a:pt x="11" y="52"/>
                      <a:pt x="10" y="53"/>
                    </a:cubicBezTo>
                    <a:cubicBezTo>
                      <a:pt x="8" y="56"/>
                      <a:pt x="5" y="60"/>
                      <a:pt x="3" y="65"/>
                    </a:cubicBezTo>
                    <a:cubicBezTo>
                      <a:pt x="0" y="72"/>
                      <a:pt x="0" y="80"/>
                      <a:pt x="0" y="87"/>
                    </a:cubicBezTo>
                    <a:cubicBezTo>
                      <a:pt x="0" y="105"/>
                      <a:pt x="0" y="122"/>
                      <a:pt x="11" y="136"/>
                    </a:cubicBezTo>
                    <a:cubicBezTo>
                      <a:pt x="13" y="138"/>
                      <a:pt x="15" y="139"/>
                      <a:pt x="18" y="13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7" name="Google Shape;3327;p127"/>
              <p:cNvSpPr/>
              <p:nvPr/>
            </p:nvSpPr>
            <p:spPr>
              <a:xfrm>
                <a:off x="4930776" y="3944938"/>
                <a:ext cx="504825" cy="565150"/>
              </a:xfrm>
              <a:custGeom>
                <a:rect b="b" l="l" r="r" t="t"/>
                <a:pathLst>
                  <a:path extrusionOk="0" h="218" w="195">
                    <a:moveTo>
                      <a:pt x="103" y="133"/>
                    </a:moveTo>
                    <a:cubicBezTo>
                      <a:pt x="104" y="135"/>
                      <a:pt x="105" y="136"/>
                      <a:pt x="106" y="137"/>
                    </a:cubicBezTo>
                    <a:cubicBezTo>
                      <a:pt x="116" y="150"/>
                      <a:pt x="140" y="169"/>
                      <a:pt x="162" y="170"/>
                    </a:cubicBezTo>
                    <a:cubicBezTo>
                      <a:pt x="162" y="170"/>
                      <a:pt x="162" y="170"/>
                      <a:pt x="162" y="171"/>
                    </a:cubicBezTo>
                    <a:cubicBezTo>
                      <a:pt x="164" y="187"/>
                      <a:pt x="171" y="202"/>
                      <a:pt x="179" y="214"/>
                    </a:cubicBezTo>
                    <a:cubicBezTo>
                      <a:pt x="180" y="217"/>
                      <a:pt x="183" y="218"/>
                      <a:pt x="185" y="218"/>
                    </a:cubicBezTo>
                    <a:cubicBezTo>
                      <a:pt x="187" y="218"/>
                      <a:pt x="188" y="218"/>
                      <a:pt x="190" y="217"/>
                    </a:cubicBezTo>
                    <a:cubicBezTo>
                      <a:pt x="193" y="215"/>
                      <a:pt x="195" y="210"/>
                      <a:pt x="192" y="206"/>
                    </a:cubicBezTo>
                    <a:cubicBezTo>
                      <a:pt x="186" y="195"/>
                      <a:pt x="179" y="182"/>
                      <a:pt x="178" y="169"/>
                    </a:cubicBezTo>
                    <a:cubicBezTo>
                      <a:pt x="176" y="156"/>
                      <a:pt x="180" y="143"/>
                      <a:pt x="188" y="136"/>
                    </a:cubicBezTo>
                    <a:cubicBezTo>
                      <a:pt x="192" y="133"/>
                      <a:pt x="192" y="128"/>
                      <a:pt x="189" y="125"/>
                    </a:cubicBezTo>
                    <a:cubicBezTo>
                      <a:pt x="186" y="121"/>
                      <a:pt x="181" y="121"/>
                      <a:pt x="177" y="124"/>
                    </a:cubicBezTo>
                    <a:cubicBezTo>
                      <a:pt x="169" y="131"/>
                      <a:pt x="164" y="142"/>
                      <a:pt x="162" y="154"/>
                    </a:cubicBezTo>
                    <a:cubicBezTo>
                      <a:pt x="148" y="153"/>
                      <a:pt x="129" y="140"/>
                      <a:pt x="118" y="127"/>
                    </a:cubicBezTo>
                    <a:cubicBezTo>
                      <a:pt x="117" y="126"/>
                      <a:pt x="116" y="125"/>
                      <a:pt x="115" y="123"/>
                    </a:cubicBezTo>
                    <a:cubicBezTo>
                      <a:pt x="108" y="114"/>
                      <a:pt x="99" y="102"/>
                      <a:pt x="85" y="101"/>
                    </a:cubicBezTo>
                    <a:cubicBezTo>
                      <a:pt x="80" y="101"/>
                      <a:pt x="76" y="102"/>
                      <a:pt x="72" y="102"/>
                    </a:cubicBezTo>
                    <a:cubicBezTo>
                      <a:pt x="69" y="103"/>
                      <a:pt x="67" y="103"/>
                      <a:pt x="65" y="103"/>
                    </a:cubicBezTo>
                    <a:cubicBezTo>
                      <a:pt x="64" y="102"/>
                      <a:pt x="63" y="102"/>
                      <a:pt x="62" y="102"/>
                    </a:cubicBezTo>
                    <a:cubicBezTo>
                      <a:pt x="60" y="100"/>
                      <a:pt x="59" y="98"/>
                      <a:pt x="57" y="94"/>
                    </a:cubicBezTo>
                    <a:cubicBezTo>
                      <a:pt x="56" y="90"/>
                      <a:pt x="54" y="86"/>
                      <a:pt x="51" y="82"/>
                    </a:cubicBezTo>
                    <a:cubicBezTo>
                      <a:pt x="50" y="82"/>
                      <a:pt x="50" y="82"/>
                      <a:pt x="50" y="81"/>
                    </a:cubicBezTo>
                    <a:cubicBezTo>
                      <a:pt x="50" y="81"/>
                      <a:pt x="49" y="80"/>
                      <a:pt x="49" y="79"/>
                    </a:cubicBezTo>
                    <a:cubicBezTo>
                      <a:pt x="43" y="69"/>
                      <a:pt x="42" y="56"/>
                      <a:pt x="45" y="45"/>
                    </a:cubicBezTo>
                    <a:cubicBezTo>
                      <a:pt x="49" y="34"/>
                      <a:pt x="56" y="24"/>
                      <a:pt x="66" y="18"/>
                    </a:cubicBezTo>
                    <a:cubicBezTo>
                      <a:pt x="68" y="19"/>
                      <a:pt x="71" y="17"/>
                      <a:pt x="73" y="15"/>
                    </a:cubicBezTo>
                    <a:cubicBezTo>
                      <a:pt x="76" y="11"/>
                      <a:pt x="75" y="6"/>
                      <a:pt x="71" y="4"/>
                    </a:cubicBezTo>
                    <a:cubicBezTo>
                      <a:pt x="69" y="2"/>
                      <a:pt x="64" y="0"/>
                      <a:pt x="58" y="4"/>
                    </a:cubicBezTo>
                    <a:cubicBezTo>
                      <a:pt x="45" y="12"/>
                      <a:pt x="34" y="25"/>
                      <a:pt x="30" y="41"/>
                    </a:cubicBezTo>
                    <a:cubicBezTo>
                      <a:pt x="27" y="51"/>
                      <a:pt x="27" y="61"/>
                      <a:pt x="29" y="71"/>
                    </a:cubicBezTo>
                    <a:cubicBezTo>
                      <a:pt x="23" y="70"/>
                      <a:pt x="18" y="68"/>
                      <a:pt x="15" y="65"/>
                    </a:cubicBezTo>
                    <a:cubicBezTo>
                      <a:pt x="13" y="61"/>
                      <a:pt x="8" y="60"/>
                      <a:pt x="4" y="63"/>
                    </a:cubicBezTo>
                    <a:cubicBezTo>
                      <a:pt x="1" y="65"/>
                      <a:pt x="0" y="70"/>
                      <a:pt x="2" y="74"/>
                    </a:cubicBezTo>
                    <a:cubicBezTo>
                      <a:pt x="8" y="82"/>
                      <a:pt x="17" y="85"/>
                      <a:pt x="25" y="87"/>
                    </a:cubicBezTo>
                    <a:cubicBezTo>
                      <a:pt x="31" y="88"/>
                      <a:pt x="36" y="90"/>
                      <a:pt x="39" y="93"/>
                    </a:cubicBezTo>
                    <a:cubicBezTo>
                      <a:pt x="40" y="95"/>
                      <a:pt x="41" y="98"/>
                      <a:pt x="43" y="101"/>
                    </a:cubicBezTo>
                    <a:cubicBezTo>
                      <a:pt x="44" y="104"/>
                      <a:pt x="46" y="109"/>
                      <a:pt x="49" y="112"/>
                    </a:cubicBezTo>
                    <a:cubicBezTo>
                      <a:pt x="38" y="131"/>
                      <a:pt x="35" y="153"/>
                      <a:pt x="40" y="174"/>
                    </a:cubicBezTo>
                    <a:cubicBezTo>
                      <a:pt x="41" y="178"/>
                      <a:pt x="44" y="180"/>
                      <a:pt x="48" y="180"/>
                    </a:cubicBezTo>
                    <a:cubicBezTo>
                      <a:pt x="49" y="180"/>
                      <a:pt x="49" y="180"/>
                      <a:pt x="50" y="180"/>
                    </a:cubicBezTo>
                    <a:cubicBezTo>
                      <a:pt x="54" y="179"/>
                      <a:pt x="57" y="175"/>
                      <a:pt x="56" y="170"/>
                    </a:cubicBezTo>
                    <a:cubicBezTo>
                      <a:pt x="52" y="153"/>
                      <a:pt x="55" y="134"/>
                      <a:pt x="64" y="119"/>
                    </a:cubicBezTo>
                    <a:cubicBezTo>
                      <a:pt x="68" y="119"/>
                      <a:pt x="72" y="119"/>
                      <a:pt x="75" y="118"/>
                    </a:cubicBezTo>
                    <a:cubicBezTo>
                      <a:pt x="78" y="118"/>
                      <a:pt x="81" y="117"/>
                      <a:pt x="84" y="117"/>
                    </a:cubicBezTo>
                    <a:cubicBezTo>
                      <a:pt x="91" y="118"/>
                      <a:pt x="96" y="125"/>
                      <a:pt x="103" y="13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8" name="Google Shape;3328;p127"/>
              <p:cNvSpPr/>
              <p:nvPr/>
            </p:nvSpPr>
            <p:spPr>
              <a:xfrm>
                <a:off x="5521326" y="4572000"/>
                <a:ext cx="314325" cy="200025"/>
              </a:xfrm>
              <a:custGeom>
                <a:rect b="b" l="l" r="r" t="t"/>
                <a:pathLst>
                  <a:path extrusionOk="0" h="77" w="121">
                    <a:moveTo>
                      <a:pt x="64" y="27"/>
                    </a:moveTo>
                    <a:cubicBezTo>
                      <a:pt x="61" y="26"/>
                      <a:pt x="59" y="24"/>
                      <a:pt x="56" y="22"/>
                    </a:cubicBezTo>
                    <a:cubicBezTo>
                      <a:pt x="53" y="19"/>
                      <a:pt x="49" y="16"/>
                      <a:pt x="45" y="15"/>
                    </a:cubicBezTo>
                    <a:cubicBezTo>
                      <a:pt x="36" y="11"/>
                      <a:pt x="25" y="11"/>
                      <a:pt x="17" y="17"/>
                    </a:cubicBezTo>
                    <a:cubicBezTo>
                      <a:pt x="15" y="18"/>
                      <a:pt x="14" y="19"/>
                      <a:pt x="12" y="20"/>
                    </a:cubicBezTo>
                    <a:cubicBezTo>
                      <a:pt x="10" y="22"/>
                      <a:pt x="9" y="23"/>
                      <a:pt x="7" y="24"/>
                    </a:cubicBezTo>
                    <a:cubicBezTo>
                      <a:pt x="3" y="25"/>
                      <a:pt x="0" y="29"/>
                      <a:pt x="2" y="34"/>
                    </a:cubicBezTo>
                    <a:cubicBezTo>
                      <a:pt x="3" y="38"/>
                      <a:pt x="7" y="40"/>
                      <a:pt x="12" y="39"/>
                    </a:cubicBezTo>
                    <a:cubicBezTo>
                      <a:pt x="16" y="38"/>
                      <a:pt x="20" y="35"/>
                      <a:pt x="22" y="33"/>
                    </a:cubicBezTo>
                    <a:cubicBezTo>
                      <a:pt x="24" y="32"/>
                      <a:pt x="25" y="31"/>
                      <a:pt x="26" y="30"/>
                    </a:cubicBezTo>
                    <a:cubicBezTo>
                      <a:pt x="29" y="28"/>
                      <a:pt x="34" y="27"/>
                      <a:pt x="39" y="29"/>
                    </a:cubicBezTo>
                    <a:cubicBezTo>
                      <a:pt x="41" y="30"/>
                      <a:pt x="43" y="32"/>
                      <a:pt x="46" y="34"/>
                    </a:cubicBezTo>
                    <a:cubicBezTo>
                      <a:pt x="50" y="37"/>
                      <a:pt x="54" y="40"/>
                      <a:pt x="59" y="42"/>
                    </a:cubicBezTo>
                    <a:cubicBezTo>
                      <a:pt x="59" y="42"/>
                      <a:pt x="60" y="43"/>
                      <a:pt x="61" y="43"/>
                    </a:cubicBezTo>
                    <a:cubicBezTo>
                      <a:pt x="62" y="56"/>
                      <a:pt x="73" y="71"/>
                      <a:pt x="81" y="76"/>
                    </a:cubicBezTo>
                    <a:cubicBezTo>
                      <a:pt x="82" y="77"/>
                      <a:pt x="84" y="77"/>
                      <a:pt x="85" y="77"/>
                    </a:cubicBezTo>
                    <a:cubicBezTo>
                      <a:pt x="88" y="77"/>
                      <a:pt x="90" y="76"/>
                      <a:pt x="92" y="73"/>
                    </a:cubicBezTo>
                    <a:cubicBezTo>
                      <a:pt x="94" y="70"/>
                      <a:pt x="93" y="65"/>
                      <a:pt x="90" y="62"/>
                    </a:cubicBezTo>
                    <a:cubicBezTo>
                      <a:pt x="85" y="59"/>
                      <a:pt x="78" y="48"/>
                      <a:pt x="77" y="42"/>
                    </a:cubicBezTo>
                    <a:cubicBezTo>
                      <a:pt x="83" y="41"/>
                      <a:pt x="88" y="38"/>
                      <a:pt x="94" y="34"/>
                    </a:cubicBezTo>
                    <a:cubicBezTo>
                      <a:pt x="97" y="32"/>
                      <a:pt x="100" y="29"/>
                      <a:pt x="103" y="26"/>
                    </a:cubicBezTo>
                    <a:cubicBezTo>
                      <a:pt x="107" y="22"/>
                      <a:pt x="111" y="19"/>
                      <a:pt x="116" y="16"/>
                    </a:cubicBezTo>
                    <a:cubicBezTo>
                      <a:pt x="119" y="14"/>
                      <a:pt x="121" y="9"/>
                      <a:pt x="119" y="5"/>
                    </a:cubicBezTo>
                    <a:cubicBezTo>
                      <a:pt x="116" y="1"/>
                      <a:pt x="111" y="0"/>
                      <a:pt x="107" y="2"/>
                    </a:cubicBezTo>
                    <a:cubicBezTo>
                      <a:pt x="102" y="6"/>
                      <a:pt x="97" y="10"/>
                      <a:pt x="92" y="14"/>
                    </a:cubicBezTo>
                    <a:cubicBezTo>
                      <a:pt x="89" y="17"/>
                      <a:pt x="87" y="19"/>
                      <a:pt x="84" y="21"/>
                    </a:cubicBezTo>
                    <a:cubicBezTo>
                      <a:pt x="80" y="24"/>
                      <a:pt x="72" y="30"/>
                      <a:pt x="64" y="2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29" name="Google Shape;3329;p127"/>
              <p:cNvSpPr/>
              <p:nvPr/>
            </p:nvSpPr>
            <p:spPr>
              <a:xfrm>
                <a:off x="5054601" y="3573463"/>
                <a:ext cx="752475" cy="835025"/>
              </a:xfrm>
              <a:custGeom>
                <a:rect b="b" l="l" r="r" t="t"/>
                <a:pathLst>
                  <a:path extrusionOk="0" h="322" w="290">
                    <a:moveTo>
                      <a:pt x="257" y="206"/>
                    </a:moveTo>
                    <a:cubicBezTo>
                      <a:pt x="251" y="200"/>
                      <a:pt x="245" y="194"/>
                      <a:pt x="240" y="187"/>
                    </a:cubicBezTo>
                    <a:cubicBezTo>
                      <a:pt x="231" y="177"/>
                      <a:pt x="225" y="165"/>
                      <a:pt x="222" y="152"/>
                    </a:cubicBezTo>
                    <a:cubicBezTo>
                      <a:pt x="221" y="149"/>
                      <a:pt x="220" y="146"/>
                      <a:pt x="219" y="143"/>
                    </a:cubicBezTo>
                    <a:cubicBezTo>
                      <a:pt x="219" y="143"/>
                      <a:pt x="219" y="142"/>
                      <a:pt x="219" y="142"/>
                    </a:cubicBezTo>
                    <a:cubicBezTo>
                      <a:pt x="220" y="142"/>
                      <a:pt x="221" y="142"/>
                      <a:pt x="222" y="142"/>
                    </a:cubicBezTo>
                    <a:cubicBezTo>
                      <a:pt x="234" y="142"/>
                      <a:pt x="246" y="137"/>
                      <a:pt x="255" y="129"/>
                    </a:cubicBezTo>
                    <a:cubicBezTo>
                      <a:pt x="258" y="126"/>
                      <a:pt x="258" y="121"/>
                      <a:pt x="255" y="117"/>
                    </a:cubicBezTo>
                    <a:cubicBezTo>
                      <a:pt x="252" y="114"/>
                      <a:pt x="247" y="114"/>
                      <a:pt x="243" y="117"/>
                    </a:cubicBezTo>
                    <a:cubicBezTo>
                      <a:pt x="236" y="124"/>
                      <a:pt x="224" y="127"/>
                      <a:pt x="214" y="125"/>
                    </a:cubicBezTo>
                    <a:cubicBezTo>
                      <a:pt x="213" y="121"/>
                      <a:pt x="211" y="118"/>
                      <a:pt x="209" y="115"/>
                    </a:cubicBezTo>
                    <a:cubicBezTo>
                      <a:pt x="197" y="96"/>
                      <a:pt x="175" y="90"/>
                      <a:pt x="153" y="85"/>
                    </a:cubicBezTo>
                    <a:cubicBezTo>
                      <a:pt x="92" y="71"/>
                      <a:pt x="92" y="71"/>
                      <a:pt x="92" y="71"/>
                    </a:cubicBezTo>
                    <a:cubicBezTo>
                      <a:pt x="82" y="68"/>
                      <a:pt x="70" y="66"/>
                      <a:pt x="60" y="62"/>
                    </a:cubicBezTo>
                    <a:cubicBezTo>
                      <a:pt x="55" y="44"/>
                      <a:pt x="51" y="26"/>
                      <a:pt x="50" y="7"/>
                    </a:cubicBezTo>
                    <a:cubicBezTo>
                      <a:pt x="50" y="3"/>
                      <a:pt x="46" y="0"/>
                      <a:pt x="41" y="0"/>
                    </a:cubicBezTo>
                    <a:cubicBezTo>
                      <a:pt x="37" y="0"/>
                      <a:pt x="34" y="4"/>
                      <a:pt x="34" y="8"/>
                    </a:cubicBezTo>
                    <a:cubicBezTo>
                      <a:pt x="35" y="24"/>
                      <a:pt x="37" y="40"/>
                      <a:pt x="42" y="56"/>
                    </a:cubicBezTo>
                    <a:cubicBezTo>
                      <a:pt x="40" y="56"/>
                      <a:pt x="39" y="56"/>
                      <a:pt x="38" y="55"/>
                    </a:cubicBezTo>
                    <a:cubicBezTo>
                      <a:pt x="35" y="55"/>
                      <a:pt x="32" y="55"/>
                      <a:pt x="29" y="55"/>
                    </a:cubicBezTo>
                    <a:cubicBezTo>
                      <a:pt x="27" y="55"/>
                      <a:pt x="25" y="55"/>
                      <a:pt x="23" y="55"/>
                    </a:cubicBezTo>
                    <a:cubicBezTo>
                      <a:pt x="19" y="55"/>
                      <a:pt x="17" y="54"/>
                      <a:pt x="16" y="53"/>
                    </a:cubicBezTo>
                    <a:cubicBezTo>
                      <a:pt x="13" y="49"/>
                      <a:pt x="8" y="48"/>
                      <a:pt x="5" y="50"/>
                    </a:cubicBezTo>
                    <a:cubicBezTo>
                      <a:pt x="1" y="53"/>
                      <a:pt x="0" y="58"/>
                      <a:pt x="2" y="61"/>
                    </a:cubicBezTo>
                    <a:cubicBezTo>
                      <a:pt x="6" y="67"/>
                      <a:pt x="13" y="71"/>
                      <a:pt x="22" y="71"/>
                    </a:cubicBezTo>
                    <a:cubicBezTo>
                      <a:pt x="24" y="72"/>
                      <a:pt x="27" y="72"/>
                      <a:pt x="30" y="71"/>
                    </a:cubicBezTo>
                    <a:cubicBezTo>
                      <a:pt x="32" y="71"/>
                      <a:pt x="34" y="71"/>
                      <a:pt x="37" y="71"/>
                    </a:cubicBezTo>
                    <a:cubicBezTo>
                      <a:pt x="41" y="72"/>
                      <a:pt x="46" y="74"/>
                      <a:pt x="50" y="76"/>
                    </a:cubicBezTo>
                    <a:cubicBezTo>
                      <a:pt x="52" y="76"/>
                      <a:pt x="53" y="77"/>
                      <a:pt x="54" y="77"/>
                    </a:cubicBezTo>
                    <a:cubicBezTo>
                      <a:pt x="66" y="81"/>
                      <a:pt x="77" y="84"/>
                      <a:pt x="89" y="87"/>
                    </a:cubicBezTo>
                    <a:cubicBezTo>
                      <a:pt x="132" y="97"/>
                      <a:pt x="132" y="97"/>
                      <a:pt x="132" y="97"/>
                    </a:cubicBezTo>
                    <a:cubicBezTo>
                      <a:pt x="124" y="111"/>
                      <a:pt x="116" y="125"/>
                      <a:pt x="112" y="142"/>
                    </a:cubicBezTo>
                    <a:cubicBezTo>
                      <a:pt x="106" y="163"/>
                      <a:pt x="107" y="184"/>
                      <a:pt x="116" y="200"/>
                    </a:cubicBezTo>
                    <a:cubicBezTo>
                      <a:pt x="120" y="207"/>
                      <a:pt x="125" y="212"/>
                      <a:pt x="130" y="218"/>
                    </a:cubicBezTo>
                    <a:cubicBezTo>
                      <a:pt x="133" y="221"/>
                      <a:pt x="136" y="225"/>
                      <a:pt x="138" y="228"/>
                    </a:cubicBezTo>
                    <a:cubicBezTo>
                      <a:pt x="140" y="231"/>
                      <a:pt x="142" y="234"/>
                      <a:pt x="144" y="237"/>
                    </a:cubicBezTo>
                    <a:cubicBezTo>
                      <a:pt x="148" y="243"/>
                      <a:pt x="152" y="249"/>
                      <a:pt x="158" y="255"/>
                    </a:cubicBezTo>
                    <a:cubicBezTo>
                      <a:pt x="168" y="265"/>
                      <a:pt x="181" y="270"/>
                      <a:pt x="194" y="275"/>
                    </a:cubicBezTo>
                    <a:cubicBezTo>
                      <a:pt x="204" y="279"/>
                      <a:pt x="214" y="282"/>
                      <a:pt x="222" y="289"/>
                    </a:cubicBezTo>
                    <a:cubicBezTo>
                      <a:pt x="230" y="296"/>
                      <a:pt x="235" y="305"/>
                      <a:pt x="237" y="315"/>
                    </a:cubicBezTo>
                    <a:cubicBezTo>
                      <a:pt x="237" y="319"/>
                      <a:pt x="241" y="322"/>
                      <a:pt x="245" y="322"/>
                    </a:cubicBezTo>
                    <a:cubicBezTo>
                      <a:pt x="245" y="322"/>
                      <a:pt x="245" y="322"/>
                      <a:pt x="246" y="322"/>
                    </a:cubicBezTo>
                    <a:cubicBezTo>
                      <a:pt x="250" y="321"/>
                      <a:pt x="253" y="317"/>
                      <a:pt x="253" y="313"/>
                    </a:cubicBezTo>
                    <a:cubicBezTo>
                      <a:pt x="251" y="299"/>
                      <a:pt x="243" y="286"/>
                      <a:pt x="232" y="277"/>
                    </a:cubicBezTo>
                    <a:cubicBezTo>
                      <a:pt x="222" y="268"/>
                      <a:pt x="211" y="264"/>
                      <a:pt x="199" y="259"/>
                    </a:cubicBezTo>
                    <a:cubicBezTo>
                      <a:pt x="188" y="255"/>
                      <a:pt x="177" y="251"/>
                      <a:pt x="169" y="243"/>
                    </a:cubicBezTo>
                    <a:cubicBezTo>
                      <a:pt x="165" y="239"/>
                      <a:pt x="161" y="234"/>
                      <a:pt x="158" y="228"/>
                    </a:cubicBezTo>
                    <a:cubicBezTo>
                      <a:pt x="157" y="227"/>
                      <a:pt x="157" y="226"/>
                      <a:pt x="156" y="225"/>
                    </a:cubicBezTo>
                    <a:cubicBezTo>
                      <a:pt x="162" y="218"/>
                      <a:pt x="167" y="211"/>
                      <a:pt x="172" y="204"/>
                    </a:cubicBezTo>
                    <a:cubicBezTo>
                      <a:pt x="174" y="200"/>
                      <a:pt x="173" y="195"/>
                      <a:pt x="170" y="193"/>
                    </a:cubicBezTo>
                    <a:cubicBezTo>
                      <a:pt x="166" y="190"/>
                      <a:pt x="161" y="191"/>
                      <a:pt x="159" y="195"/>
                    </a:cubicBezTo>
                    <a:cubicBezTo>
                      <a:pt x="155" y="201"/>
                      <a:pt x="150" y="206"/>
                      <a:pt x="146" y="212"/>
                    </a:cubicBezTo>
                    <a:cubicBezTo>
                      <a:pt x="145" y="210"/>
                      <a:pt x="144" y="209"/>
                      <a:pt x="142" y="207"/>
                    </a:cubicBezTo>
                    <a:cubicBezTo>
                      <a:pt x="138" y="202"/>
                      <a:pt x="134" y="197"/>
                      <a:pt x="130" y="192"/>
                    </a:cubicBezTo>
                    <a:cubicBezTo>
                      <a:pt x="121" y="175"/>
                      <a:pt x="124" y="156"/>
                      <a:pt x="127" y="146"/>
                    </a:cubicBezTo>
                    <a:cubicBezTo>
                      <a:pt x="132" y="130"/>
                      <a:pt x="140" y="115"/>
                      <a:pt x="149" y="100"/>
                    </a:cubicBezTo>
                    <a:cubicBezTo>
                      <a:pt x="149" y="101"/>
                      <a:pt x="149" y="101"/>
                      <a:pt x="149" y="101"/>
                    </a:cubicBezTo>
                    <a:cubicBezTo>
                      <a:pt x="168" y="105"/>
                      <a:pt x="187" y="110"/>
                      <a:pt x="196" y="124"/>
                    </a:cubicBezTo>
                    <a:cubicBezTo>
                      <a:pt x="200" y="131"/>
                      <a:pt x="202" y="138"/>
                      <a:pt x="204" y="147"/>
                    </a:cubicBezTo>
                    <a:cubicBezTo>
                      <a:pt x="204" y="150"/>
                      <a:pt x="205" y="153"/>
                      <a:pt x="206" y="156"/>
                    </a:cubicBezTo>
                    <a:cubicBezTo>
                      <a:pt x="210" y="171"/>
                      <a:pt x="217" y="185"/>
                      <a:pt x="227" y="197"/>
                    </a:cubicBezTo>
                    <a:cubicBezTo>
                      <a:pt x="233" y="205"/>
                      <a:pt x="239" y="211"/>
                      <a:pt x="245" y="217"/>
                    </a:cubicBezTo>
                    <a:cubicBezTo>
                      <a:pt x="257" y="230"/>
                      <a:pt x="269" y="241"/>
                      <a:pt x="273" y="256"/>
                    </a:cubicBezTo>
                    <a:cubicBezTo>
                      <a:pt x="275" y="259"/>
                      <a:pt x="278" y="262"/>
                      <a:pt x="281" y="262"/>
                    </a:cubicBezTo>
                    <a:cubicBezTo>
                      <a:pt x="282" y="262"/>
                      <a:pt x="283" y="261"/>
                      <a:pt x="284" y="261"/>
                    </a:cubicBezTo>
                    <a:cubicBezTo>
                      <a:pt x="288" y="260"/>
                      <a:pt x="290" y="255"/>
                      <a:pt x="289" y="251"/>
                    </a:cubicBezTo>
                    <a:cubicBezTo>
                      <a:pt x="283" y="233"/>
                      <a:pt x="270" y="219"/>
                      <a:pt x="257" y="20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0" name="Google Shape;3330;p127"/>
              <p:cNvSpPr/>
              <p:nvPr/>
            </p:nvSpPr>
            <p:spPr>
              <a:xfrm>
                <a:off x="5141913" y="4456113"/>
                <a:ext cx="530225" cy="406400"/>
              </a:xfrm>
              <a:custGeom>
                <a:rect b="b" l="l" r="r" t="t"/>
                <a:pathLst>
                  <a:path extrusionOk="0" h="157" w="204">
                    <a:moveTo>
                      <a:pt x="192" y="138"/>
                    </a:moveTo>
                    <a:cubicBezTo>
                      <a:pt x="174" y="144"/>
                      <a:pt x="153" y="138"/>
                      <a:pt x="141" y="124"/>
                    </a:cubicBezTo>
                    <a:cubicBezTo>
                      <a:pt x="137" y="120"/>
                      <a:pt x="134" y="115"/>
                      <a:pt x="130" y="110"/>
                    </a:cubicBezTo>
                    <a:cubicBezTo>
                      <a:pt x="128" y="107"/>
                      <a:pt x="126" y="104"/>
                      <a:pt x="124" y="101"/>
                    </a:cubicBezTo>
                    <a:cubicBezTo>
                      <a:pt x="116" y="90"/>
                      <a:pt x="107" y="83"/>
                      <a:pt x="97" y="80"/>
                    </a:cubicBezTo>
                    <a:cubicBezTo>
                      <a:pt x="96" y="80"/>
                      <a:pt x="96" y="80"/>
                      <a:pt x="96" y="80"/>
                    </a:cubicBezTo>
                    <a:cubicBezTo>
                      <a:pt x="92" y="71"/>
                      <a:pt x="90" y="60"/>
                      <a:pt x="90" y="50"/>
                    </a:cubicBezTo>
                    <a:cubicBezTo>
                      <a:pt x="90" y="45"/>
                      <a:pt x="87" y="42"/>
                      <a:pt x="82" y="42"/>
                    </a:cubicBezTo>
                    <a:cubicBezTo>
                      <a:pt x="78" y="41"/>
                      <a:pt x="74" y="45"/>
                      <a:pt x="74" y="49"/>
                    </a:cubicBezTo>
                    <a:cubicBezTo>
                      <a:pt x="74" y="60"/>
                      <a:pt x="75" y="70"/>
                      <a:pt x="78" y="79"/>
                    </a:cubicBezTo>
                    <a:cubicBezTo>
                      <a:pt x="73" y="80"/>
                      <a:pt x="69" y="80"/>
                      <a:pt x="65" y="78"/>
                    </a:cubicBezTo>
                    <a:cubicBezTo>
                      <a:pt x="59" y="76"/>
                      <a:pt x="55" y="71"/>
                      <a:pt x="51" y="67"/>
                    </a:cubicBezTo>
                    <a:cubicBezTo>
                      <a:pt x="33" y="47"/>
                      <a:pt x="18" y="29"/>
                      <a:pt x="17" y="8"/>
                    </a:cubicBezTo>
                    <a:cubicBezTo>
                      <a:pt x="16" y="4"/>
                      <a:pt x="12" y="0"/>
                      <a:pt x="8" y="1"/>
                    </a:cubicBezTo>
                    <a:cubicBezTo>
                      <a:pt x="3" y="1"/>
                      <a:pt x="0" y="5"/>
                      <a:pt x="0" y="10"/>
                    </a:cubicBezTo>
                    <a:cubicBezTo>
                      <a:pt x="3" y="38"/>
                      <a:pt x="24" y="61"/>
                      <a:pt x="39" y="77"/>
                    </a:cubicBezTo>
                    <a:cubicBezTo>
                      <a:pt x="44" y="83"/>
                      <a:pt x="50" y="90"/>
                      <a:pt x="59" y="93"/>
                    </a:cubicBezTo>
                    <a:cubicBezTo>
                      <a:pt x="66" y="96"/>
                      <a:pt x="73" y="96"/>
                      <a:pt x="80" y="95"/>
                    </a:cubicBezTo>
                    <a:cubicBezTo>
                      <a:pt x="84" y="95"/>
                      <a:pt x="89" y="95"/>
                      <a:pt x="93" y="96"/>
                    </a:cubicBezTo>
                    <a:cubicBezTo>
                      <a:pt x="99" y="98"/>
                      <a:pt x="105" y="102"/>
                      <a:pt x="111" y="111"/>
                    </a:cubicBezTo>
                    <a:cubicBezTo>
                      <a:pt x="113" y="113"/>
                      <a:pt x="115" y="116"/>
                      <a:pt x="117" y="119"/>
                    </a:cubicBezTo>
                    <a:cubicBezTo>
                      <a:pt x="120" y="125"/>
                      <a:pt x="124" y="130"/>
                      <a:pt x="129" y="135"/>
                    </a:cubicBezTo>
                    <a:cubicBezTo>
                      <a:pt x="141" y="149"/>
                      <a:pt x="160" y="157"/>
                      <a:pt x="178" y="157"/>
                    </a:cubicBezTo>
                    <a:cubicBezTo>
                      <a:pt x="185" y="157"/>
                      <a:pt x="191" y="156"/>
                      <a:pt x="197" y="154"/>
                    </a:cubicBezTo>
                    <a:cubicBezTo>
                      <a:pt x="201" y="153"/>
                      <a:pt x="204" y="148"/>
                      <a:pt x="202" y="144"/>
                    </a:cubicBezTo>
                    <a:cubicBezTo>
                      <a:pt x="201" y="139"/>
                      <a:pt x="197" y="137"/>
                      <a:pt x="192" y="13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1" name="Google Shape;3331;p127"/>
              <p:cNvSpPr/>
              <p:nvPr/>
            </p:nvSpPr>
            <p:spPr>
              <a:xfrm>
                <a:off x="5132388" y="2333625"/>
                <a:ext cx="179388" cy="217488"/>
              </a:xfrm>
              <a:custGeom>
                <a:rect b="b" l="l" r="r" t="t"/>
                <a:pathLst>
                  <a:path extrusionOk="0" h="84" w="69">
                    <a:moveTo>
                      <a:pt x="58" y="1"/>
                    </a:moveTo>
                    <a:cubicBezTo>
                      <a:pt x="32" y="7"/>
                      <a:pt x="12" y="30"/>
                      <a:pt x="9" y="56"/>
                    </a:cubicBezTo>
                    <a:cubicBezTo>
                      <a:pt x="9" y="57"/>
                      <a:pt x="9" y="58"/>
                      <a:pt x="9" y="59"/>
                    </a:cubicBezTo>
                    <a:cubicBezTo>
                      <a:pt x="9" y="61"/>
                      <a:pt x="9" y="64"/>
                      <a:pt x="8" y="65"/>
                    </a:cubicBezTo>
                    <a:cubicBezTo>
                      <a:pt x="8" y="67"/>
                      <a:pt x="7" y="68"/>
                      <a:pt x="7" y="68"/>
                    </a:cubicBezTo>
                    <a:cubicBezTo>
                      <a:pt x="2" y="69"/>
                      <a:pt x="0" y="74"/>
                      <a:pt x="1" y="78"/>
                    </a:cubicBezTo>
                    <a:cubicBezTo>
                      <a:pt x="2" y="81"/>
                      <a:pt x="5" y="84"/>
                      <a:pt x="9" y="84"/>
                    </a:cubicBezTo>
                    <a:cubicBezTo>
                      <a:pt x="10" y="84"/>
                      <a:pt x="10" y="84"/>
                      <a:pt x="11" y="83"/>
                    </a:cubicBezTo>
                    <a:cubicBezTo>
                      <a:pt x="17" y="82"/>
                      <a:pt x="21" y="77"/>
                      <a:pt x="24" y="70"/>
                    </a:cubicBezTo>
                    <a:cubicBezTo>
                      <a:pt x="25" y="67"/>
                      <a:pt x="25" y="63"/>
                      <a:pt x="25" y="60"/>
                    </a:cubicBezTo>
                    <a:cubicBezTo>
                      <a:pt x="25" y="59"/>
                      <a:pt x="25" y="58"/>
                      <a:pt x="25" y="58"/>
                    </a:cubicBezTo>
                    <a:cubicBezTo>
                      <a:pt x="27" y="39"/>
                      <a:pt x="43" y="21"/>
                      <a:pt x="61" y="17"/>
                    </a:cubicBezTo>
                    <a:cubicBezTo>
                      <a:pt x="66" y="16"/>
                      <a:pt x="69" y="11"/>
                      <a:pt x="68" y="7"/>
                    </a:cubicBezTo>
                    <a:cubicBezTo>
                      <a:pt x="67" y="3"/>
                      <a:pt x="62" y="0"/>
                      <a:pt x="58"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2" name="Google Shape;3332;p127"/>
              <p:cNvSpPr/>
              <p:nvPr/>
            </p:nvSpPr>
            <p:spPr>
              <a:xfrm>
                <a:off x="5397501" y="2165350"/>
                <a:ext cx="198438" cy="207963"/>
              </a:xfrm>
              <a:custGeom>
                <a:rect b="b" l="l" r="r" t="t"/>
                <a:pathLst>
                  <a:path extrusionOk="0" h="80" w="77">
                    <a:moveTo>
                      <a:pt x="69" y="1"/>
                    </a:moveTo>
                    <a:cubicBezTo>
                      <a:pt x="57" y="0"/>
                      <a:pt x="44" y="5"/>
                      <a:pt x="36" y="15"/>
                    </a:cubicBezTo>
                    <a:cubicBezTo>
                      <a:pt x="30" y="22"/>
                      <a:pt x="27" y="31"/>
                      <a:pt x="24" y="39"/>
                    </a:cubicBezTo>
                    <a:cubicBezTo>
                      <a:pt x="24" y="42"/>
                      <a:pt x="23" y="44"/>
                      <a:pt x="22" y="47"/>
                    </a:cubicBezTo>
                    <a:cubicBezTo>
                      <a:pt x="21" y="50"/>
                      <a:pt x="16" y="62"/>
                      <a:pt x="7" y="64"/>
                    </a:cubicBezTo>
                    <a:cubicBezTo>
                      <a:pt x="3" y="64"/>
                      <a:pt x="0" y="69"/>
                      <a:pt x="0" y="73"/>
                    </a:cubicBezTo>
                    <a:cubicBezTo>
                      <a:pt x="1" y="77"/>
                      <a:pt x="4" y="80"/>
                      <a:pt x="8" y="80"/>
                    </a:cubicBezTo>
                    <a:cubicBezTo>
                      <a:pt x="9" y="80"/>
                      <a:pt x="9" y="80"/>
                      <a:pt x="10" y="80"/>
                    </a:cubicBezTo>
                    <a:cubicBezTo>
                      <a:pt x="22" y="78"/>
                      <a:pt x="32" y="68"/>
                      <a:pt x="37" y="52"/>
                    </a:cubicBezTo>
                    <a:cubicBezTo>
                      <a:pt x="38" y="49"/>
                      <a:pt x="39" y="47"/>
                      <a:pt x="40" y="44"/>
                    </a:cubicBezTo>
                    <a:cubicBezTo>
                      <a:pt x="42" y="37"/>
                      <a:pt x="44" y="30"/>
                      <a:pt x="48" y="25"/>
                    </a:cubicBezTo>
                    <a:cubicBezTo>
                      <a:pt x="53" y="19"/>
                      <a:pt x="60" y="16"/>
                      <a:pt x="68" y="17"/>
                    </a:cubicBezTo>
                    <a:cubicBezTo>
                      <a:pt x="72" y="17"/>
                      <a:pt x="76" y="14"/>
                      <a:pt x="76" y="10"/>
                    </a:cubicBezTo>
                    <a:cubicBezTo>
                      <a:pt x="77" y="5"/>
                      <a:pt x="73" y="1"/>
                      <a:pt x="69"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3" name="Google Shape;3333;p127"/>
              <p:cNvSpPr/>
              <p:nvPr/>
            </p:nvSpPr>
            <p:spPr>
              <a:xfrm>
                <a:off x="4619626" y="2058988"/>
                <a:ext cx="1389063" cy="2936875"/>
              </a:xfrm>
              <a:custGeom>
                <a:rect b="b" l="l" r="r" t="t"/>
                <a:pathLst>
                  <a:path extrusionOk="0" h="1132" w="536">
                    <a:moveTo>
                      <a:pt x="520" y="738"/>
                    </a:moveTo>
                    <a:cubicBezTo>
                      <a:pt x="522" y="727"/>
                      <a:pt x="524" y="713"/>
                      <a:pt x="521" y="699"/>
                    </a:cubicBezTo>
                    <a:cubicBezTo>
                      <a:pt x="519" y="687"/>
                      <a:pt x="513" y="677"/>
                      <a:pt x="505" y="669"/>
                    </a:cubicBezTo>
                    <a:cubicBezTo>
                      <a:pt x="507" y="668"/>
                      <a:pt x="508" y="667"/>
                      <a:pt x="509" y="666"/>
                    </a:cubicBezTo>
                    <a:cubicBezTo>
                      <a:pt x="515" y="659"/>
                      <a:pt x="517" y="651"/>
                      <a:pt x="519" y="642"/>
                    </a:cubicBezTo>
                    <a:cubicBezTo>
                      <a:pt x="526" y="599"/>
                      <a:pt x="521" y="555"/>
                      <a:pt x="505" y="514"/>
                    </a:cubicBezTo>
                    <a:cubicBezTo>
                      <a:pt x="501" y="506"/>
                      <a:pt x="497" y="497"/>
                      <a:pt x="493" y="488"/>
                    </a:cubicBezTo>
                    <a:cubicBezTo>
                      <a:pt x="489" y="480"/>
                      <a:pt x="484" y="471"/>
                      <a:pt x="481" y="462"/>
                    </a:cubicBezTo>
                    <a:cubicBezTo>
                      <a:pt x="490" y="459"/>
                      <a:pt x="498" y="450"/>
                      <a:pt x="503" y="438"/>
                    </a:cubicBezTo>
                    <a:cubicBezTo>
                      <a:pt x="510" y="421"/>
                      <a:pt x="510" y="402"/>
                      <a:pt x="510" y="384"/>
                    </a:cubicBezTo>
                    <a:cubicBezTo>
                      <a:pt x="510" y="378"/>
                      <a:pt x="510" y="372"/>
                      <a:pt x="511" y="366"/>
                    </a:cubicBezTo>
                    <a:cubicBezTo>
                      <a:pt x="511" y="355"/>
                      <a:pt x="513" y="345"/>
                      <a:pt x="514" y="335"/>
                    </a:cubicBezTo>
                    <a:cubicBezTo>
                      <a:pt x="517" y="316"/>
                      <a:pt x="519" y="297"/>
                      <a:pt x="517" y="277"/>
                    </a:cubicBezTo>
                    <a:cubicBezTo>
                      <a:pt x="514" y="262"/>
                      <a:pt x="509" y="247"/>
                      <a:pt x="500" y="233"/>
                    </a:cubicBezTo>
                    <a:cubicBezTo>
                      <a:pt x="536" y="156"/>
                      <a:pt x="527" y="54"/>
                      <a:pt x="449" y="13"/>
                    </a:cubicBezTo>
                    <a:cubicBezTo>
                      <a:pt x="425" y="0"/>
                      <a:pt x="398" y="2"/>
                      <a:pt x="372" y="5"/>
                    </a:cubicBezTo>
                    <a:cubicBezTo>
                      <a:pt x="303" y="12"/>
                      <a:pt x="280" y="49"/>
                      <a:pt x="268" y="68"/>
                    </a:cubicBezTo>
                    <a:cubicBezTo>
                      <a:pt x="266" y="72"/>
                      <a:pt x="263" y="76"/>
                      <a:pt x="262" y="77"/>
                    </a:cubicBezTo>
                    <a:cubicBezTo>
                      <a:pt x="261" y="77"/>
                      <a:pt x="259" y="77"/>
                      <a:pt x="258" y="77"/>
                    </a:cubicBezTo>
                    <a:cubicBezTo>
                      <a:pt x="238" y="78"/>
                      <a:pt x="186" y="81"/>
                      <a:pt x="156" y="122"/>
                    </a:cubicBezTo>
                    <a:cubicBezTo>
                      <a:pt x="140" y="145"/>
                      <a:pt x="124" y="181"/>
                      <a:pt x="138" y="224"/>
                    </a:cubicBezTo>
                    <a:cubicBezTo>
                      <a:pt x="126" y="228"/>
                      <a:pt x="115" y="233"/>
                      <a:pt x="105" y="240"/>
                    </a:cubicBezTo>
                    <a:cubicBezTo>
                      <a:pt x="64" y="268"/>
                      <a:pt x="46" y="316"/>
                      <a:pt x="55" y="373"/>
                    </a:cubicBezTo>
                    <a:cubicBezTo>
                      <a:pt x="50" y="375"/>
                      <a:pt x="45" y="377"/>
                      <a:pt x="41" y="381"/>
                    </a:cubicBezTo>
                    <a:cubicBezTo>
                      <a:pt x="27" y="392"/>
                      <a:pt x="20" y="411"/>
                      <a:pt x="20" y="438"/>
                    </a:cubicBezTo>
                    <a:cubicBezTo>
                      <a:pt x="20" y="447"/>
                      <a:pt x="21" y="459"/>
                      <a:pt x="25" y="470"/>
                    </a:cubicBezTo>
                    <a:cubicBezTo>
                      <a:pt x="0" y="518"/>
                      <a:pt x="9" y="588"/>
                      <a:pt x="46" y="636"/>
                    </a:cubicBezTo>
                    <a:cubicBezTo>
                      <a:pt x="45" y="637"/>
                      <a:pt x="45" y="638"/>
                      <a:pt x="44" y="639"/>
                    </a:cubicBezTo>
                    <a:cubicBezTo>
                      <a:pt x="38" y="680"/>
                      <a:pt x="42" y="721"/>
                      <a:pt x="57" y="759"/>
                    </a:cubicBezTo>
                    <a:cubicBezTo>
                      <a:pt x="60" y="768"/>
                      <a:pt x="64" y="775"/>
                      <a:pt x="68" y="782"/>
                    </a:cubicBezTo>
                    <a:cubicBezTo>
                      <a:pt x="63" y="824"/>
                      <a:pt x="69" y="866"/>
                      <a:pt x="85" y="905"/>
                    </a:cubicBezTo>
                    <a:cubicBezTo>
                      <a:pt x="90" y="917"/>
                      <a:pt x="97" y="932"/>
                      <a:pt x="110" y="942"/>
                    </a:cubicBezTo>
                    <a:cubicBezTo>
                      <a:pt x="120" y="950"/>
                      <a:pt x="132" y="954"/>
                      <a:pt x="144" y="953"/>
                    </a:cubicBezTo>
                    <a:cubicBezTo>
                      <a:pt x="143" y="973"/>
                      <a:pt x="149" y="993"/>
                      <a:pt x="161" y="1009"/>
                    </a:cubicBezTo>
                    <a:cubicBezTo>
                      <a:pt x="175" y="1028"/>
                      <a:pt x="195" y="1041"/>
                      <a:pt x="217" y="1045"/>
                    </a:cubicBezTo>
                    <a:cubicBezTo>
                      <a:pt x="229" y="1062"/>
                      <a:pt x="244" y="1076"/>
                      <a:pt x="260" y="1087"/>
                    </a:cubicBezTo>
                    <a:cubicBezTo>
                      <a:pt x="281" y="1100"/>
                      <a:pt x="305" y="1109"/>
                      <a:pt x="328" y="1117"/>
                    </a:cubicBezTo>
                    <a:cubicBezTo>
                      <a:pt x="350" y="1125"/>
                      <a:pt x="375" y="1132"/>
                      <a:pt x="399" y="1132"/>
                    </a:cubicBezTo>
                    <a:cubicBezTo>
                      <a:pt x="411" y="1132"/>
                      <a:pt x="423" y="1130"/>
                      <a:pt x="435" y="1126"/>
                    </a:cubicBezTo>
                    <a:cubicBezTo>
                      <a:pt x="451" y="1120"/>
                      <a:pt x="466" y="1108"/>
                      <a:pt x="481" y="1091"/>
                    </a:cubicBezTo>
                    <a:cubicBezTo>
                      <a:pt x="495" y="1076"/>
                      <a:pt x="515" y="1046"/>
                      <a:pt x="505" y="1016"/>
                    </a:cubicBezTo>
                    <a:cubicBezTo>
                      <a:pt x="505" y="1014"/>
                      <a:pt x="506" y="1013"/>
                      <a:pt x="506" y="1012"/>
                    </a:cubicBezTo>
                    <a:cubicBezTo>
                      <a:pt x="510" y="1000"/>
                      <a:pt x="510" y="987"/>
                      <a:pt x="510" y="974"/>
                    </a:cubicBezTo>
                    <a:cubicBezTo>
                      <a:pt x="510" y="967"/>
                      <a:pt x="510" y="958"/>
                      <a:pt x="509" y="949"/>
                    </a:cubicBezTo>
                    <a:cubicBezTo>
                      <a:pt x="507" y="934"/>
                      <a:pt x="502" y="921"/>
                      <a:pt x="494" y="909"/>
                    </a:cubicBezTo>
                    <a:cubicBezTo>
                      <a:pt x="494" y="907"/>
                      <a:pt x="494" y="906"/>
                      <a:pt x="494" y="905"/>
                    </a:cubicBezTo>
                    <a:cubicBezTo>
                      <a:pt x="501" y="892"/>
                      <a:pt x="504" y="878"/>
                      <a:pt x="506" y="866"/>
                    </a:cubicBezTo>
                    <a:cubicBezTo>
                      <a:pt x="511" y="836"/>
                      <a:pt x="515" y="806"/>
                      <a:pt x="504" y="780"/>
                    </a:cubicBezTo>
                    <a:cubicBezTo>
                      <a:pt x="506" y="778"/>
                      <a:pt x="507" y="777"/>
                      <a:pt x="507" y="775"/>
                    </a:cubicBezTo>
                    <a:cubicBezTo>
                      <a:pt x="515" y="763"/>
                      <a:pt x="518" y="749"/>
                      <a:pt x="520" y="738"/>
                    </a:cubicBezTo>
                    <a:close/>
                    <a:moveTo>
                      <a:pt x="114" y="253"/>
                    </a:moveTo>
                    <a:cubicBezTo>
                      <a:pt x="148" y="231"/>
                      <a:pt x="192" y="228"/>
                      <a:pt x="221" y="246"/>
                    </a:cubicBezTo>
                    <a:cubicBezTo>
                      <a:pt x="223" y="248"/>
                      <a:pt x="225" y="252"/>
                      <a:pt x="227" y="258"/>
                    </a:cubicBezTo>
                    <a:cubicBezTo>
                      <a:pt x="228" y="264"/>
                      <a:pt x="229" y="277"/>
                      <a:pt x="220" y="291"/>
                    </a:cubicBezTo>
                    <a:cubicBezTo>
                      <a:pt x="217" y="295"/>
                      <a:pt x="218" y="300"/>
                      <a:pt x="222" y="302"/>
                    </a:cubicBezTo>
                    <a:cubicBezTo>
                      <a:pt x="225" y="305"/>
                      <a:pt x="230" y="304"/>
                      <a:pt x="233" y="300"/>
                    </a:cubicBezTo>
                    <a:cubicBezTo>
                      <a:pt x="242" y="287"/>
                      <a:pt x="246" y="271"/>
                      <a:pt x="243" y="255"/>
                    </a:cubicBezTo>
                    <a:cubicBezTo>
                      <a:pt x="242" y="250"/>
                      <a:pt x="240" y="245"/>
                      <a:pt x="238" y="241"/>
                    </a:cubicBezTo>
                    <a:cubicBezTo>
                      <a:pt x="237" y="241"/>
                      <a:pt x="237" y="240"/>
                      <a:pt x="237" y="240"/>
                    </a:cubicBezTo>
                    <a:cubicBezTo>
                      <a:pt x="230" y="227"/>
                      <a:pt x="236" y="211"/>
                      <a:pt x="245" y="202"/>
                    </a:cubicBezTo>
                    <a:cubicBezTo>
                      <a:pt x="255" y="190"/>
                      <a:pt x="270" y="183"/>
                      <a:pt x="285" y="176"/>
                    </a:cubicBezTo>
                    <a:cubicBezTo>
                      <a:pt x="309" y="164"/>
                      <a:pt x="309" y="164"/>
                      <a:pt x="309" y="164"/>
                    </a:cubicBezTo>
                    <a:cubicBezTo>
                      <a:pt x="314" y="162"/>
                      <a:pt x="318" y="160"/>
                      <a:pt x="323" y="159"/>
                    </a:cubicBezTo>
                    <a:cubicBezTo>
                      <a:pt x="327" y="159"/>
                      <a:pt x="332" y="160"/>
                      <a:pt x="336" y="163"/>
                    </a:cubicBezTo>
                    <a:cubicBezTo>
                      <a:pt x="340" y="167"/>
                      <a:pt x="343" y="171"/>
                      <a:pt x="343" y="176"/>
                    </a:cubicBezTo>
                    <a:cubicBezTo>
                      <a:pt x="344" y="183"/>
                      <a:pt x="340" y="191"/>
                      <a:pt x="335" y="200"/>
                    </a:cubicBezTo>
                    <a:cubicBezTo>
                      <a:pt x="332" y="205"/>
                      <a:pt x="330" y="211"/>
                      <a:pt x="328" y="217"/>
                    </a:cubicBezTo>
                    <a:cubicBezTo>
                      <a:pt x="322" y="235"/>
                      <a:pt x="326" y="257"/>
                      <a:pt x="340" y="272"/>
                    </a:cubicBezTo>
                    <a:cubicBezTo>
                      <a:pt x="319" y="285"/>
                      <a:pt x="302" y="313"/>
                      <a:pt x="307" y="340"/>
                    </a:cubicBezTo>
                    <a:cubicBezTo>
                      <a:pt x="310" y="358"/>
                      <a:pt x="321" y="375"/>
                      <a:pt x="336" y="384"/>
                    </a:cubicBezTo>
                    <a:cubicBezTo>
                      <a:pt x="337" y="385"/>
                      <a:pt x="338" y="385"/>
                      <a:pt x="339" y="386"/>
                    </a:cubicBezTo>
                    <a:cubicBezTo>
                      <a:pt x="332" y="395"/>
                      <a:pt x="327" y="407"/>
                      <a:pt x="326" y="420"/>
                    </a:cubicBezTo>
                    <a:cubicBezTo>
                      <a:pt x="325" y="435"/>
                      <a:pt x="327" y="457"/>
                      <a:pt x="342" y="470"/>
                    </a:cubicBezTo>
                    <a:cubicBezTo>
                      <a:pt x="344" y="471"/>
                      <a:pt x="345" y="472"/>
                      <a:pt x="347" y="474"/>
                    </a:cubicBezTo>
                    <a:cubicBezTo>
                      <a:pt x="348" y="475"/>
                      <a:pt x="349" y="477"/>
                      <a:pt x="350" y="479"/>
                    </a:cubicBezTo>
                    <a:cubicBezTo>
                      <a:pt x="351" y="480"/>
                      <a:pt x="352" y="482"/>
                      <a:pt x="352" y="483"/>
                    </a:cubicBezTo>
                    <a:cubicBezTo>
                      <a:pt x="357" y="493"/>
                      <a:pt x="357" y="505"/>
                      <a:pt x="356" y="515"/>
                    </a:cubicBezTo>
                    <a:cubicBezTo>
                      <a:pt x="356" y="520"/>
                      <a:pt x="360" y="524"/>
                      <a:pt x="364" y="524"/>
                    </a:cubicBezTo>
                    <a:cubicBezTo>
                      <a:pt x="364" y="524"/>
                      <a:pt x="365" y="524"/>
                      <a:pt x="365" y="524"/>
                    </a:cubicBezTo>
                    <a:cubicBezTo>
                      <a:pt x="369" y="524"/>
                      <a:pt x="373" y="520"/>
                      <a:pt x="373" y="516"/>
                    </a:cubicBezTo>
                    <a:cubicBezTo>
                      <a:pt x="373" y="506"/>
                      <a:pt x="373" y="495"/>
                      <a:pt x="370" y="484"/>
                    </a:cubicBezTo>
                    <a:cubicBezTo>
                      <a:pt x="374" y="485"/>
                      <a:pt x="379" y="485"/>
                      <a:pt x="383" y="485"/>
                    </a:cubicBezTo>
                    <a:cubicBezTo>
                      <a:pt x="396" y="485"/>
                      <a:pt x="407" y="481"/>
                      <a:pt x="413" y="477"/>
                    </a:cubicBezTo>
                    <a:cubicBezTo>
                      <a:pt x="417" y="474"/>
                      <a:pt x="417" y="469"/>
                      <a:pt x="415" y="466"/>
                    </a:cubicBezTo>
                    <a:cubicBezTo>
                      <a:pt x="412" y="462"/>
                      <a:pt x="407" y="461"/>
                      <a:pt x="404" y="464"/>
                    </a:cubicBezTo>
                    <a:cubicBezTo>
                      <a:pt x="399" y="467"/>
                      <a:pt x="379" y="475"/>
                      <a:pt x="359" y="462"/>
                    </a:cubicBezTo>
                    <a:cubicBezTo>
                      <a:pt x="358" y="461"/>
                      <a:pt x="357" y="460"/>
                      <a:pt x="355" y="460"/>
                    </a:cubicBezTo>
                    <a:cubicBezTo>
                      <a:pt x="354" y="459"/>
                      <a:pt x="353" y="458"/>
                      <a:pt x="352" y="457"/>
                    </a:cubicBezTo>
                    <a:cubicBezTo>
                      <a:pt x="342" y="449"/>
                      <a:pt x="342" y="431"/>
                      <a:pt x="343" y="421"/>
                    </a:cubicBezTo>
                    <a:cubicBezTo>
                      <a:pt x="343" y="407"/>
                      <a:pt x="350" y="395"/>
                      <a:pt x="360" y="387"/>
                    </a:cubicBezTo>
                    <a:cubicBezTo>
                      <a:pt x="363" y="385"/>
                      <a:pt x="364" y="381"/>
                      <a:pt x="362" y="377"/>
                    </a:cubicBezTo>
                    <a:cubicBezTo>
                      <a:pt x="361" y="374"/>
                      <a:pt x="357" y="372"/>
                      <a:pt x="353" y="373"/>
                    </a:cubicBezTo>
                    <a:cubicBezTo>
                      <a:pt x="352" y="374"/>
                      <a:pt x="348" y="373"/>
                      <a:pt x="344" y="370"/>
                    </a:cubicBezTo>
                    <a:cubicBezTo>
                      <a:pt x="336" y="365"/>
                      <a:pt x="326" y="353"/>
                      <a:pt x="323" y="337"/>
                    </a:cubicBezTo>
                    <a:cubicBezTo>
                      <a:pt x="319" y="315"/>
                      <a:pt x="336" y="289"/>
                      <a:pt x="354" y="282"/>
                    </a:cubicBezTo>
                    <a:cubicBezTo>
                      <a:pt x="358" y="281"/>
                      <a:pt x="360" y="276"/>
                      <a:pt x="359" y="272"/>
                    </a:cubicBezTo>
                    <a:cubicBezTo>
                      <a:pt x="358" y="270"/>
                      <a:pt x="357" y="269"/>
                      <a:pt x="356" y="268"/>
                    </a:cubicBezTo>
                    <a:cubicBezTo>
                      <a:pt x="356" y="266"/>
                      <a:pt x="355" y="265"/>
                      <a:pt x="354" y="263"/>
                    </a:cubicBezTo>
                    <a:cubicBezTo>
                      <a:pt x="343" y="253"/>
                      <a:pt x="338" y="236"/>
                      <a:pt x="343" y="222"/>
                    </a:cubicBezTo>
                    <a:cubicBezTo>
                      <a:pt x="345" y="217"/>
                      <a:pt x="347" y="212"/>
                      <a:pt x="350" y="207"/>
                    </a:cubicBezTo>
                    <a:cubicBezTo>
                      <a:pt x="354" y="198"/>
                      <a:pt x="359" y="189"/>
                      <a:pt x="359" y="177"/>
                    </a:cubicBezTo>
                    <a:cubicBezTo>
                      <a:pt x="359" y="177"/>
                      <a:pt x="360" y="177"/>
                      <a:pt x="360" y="177"/>
                    </a:cubicBezTo>
                    <a:cubicBezTo>
                      <a:pt x="372" y="177"/>
                      <a:pt x="384" y="171"/>
                      <a:pt x="390" y="160"/>
                    </a:cubicBezTo>
                    <a:cubicBezTo>
                      <a:pt x="397" y="148"/>
                      <a:pt x="399" y="133"/>
                      <a:pt x="394" y="119"/>
                    </a:cubicBezTo>
                    <a:cubicBezTo>
                      <a:pt x="392" y="114"/>
                      <a:pt x="388" y="112"/>
                      <a:pt x="383" y="114"/>
                    </a:cubicBezTo>
                    <a:cubicBezTo>
                      <a:pt x="379" y="115"/>
                      <a:pt x="377" y="120"/>
                      <a:pt x="378" y="124"/>
                    </a:cubicBezTo>
                    <a:cubicBezTo>
                      <a:pt x="382" y="134"/>
                      <a:pt x="381" y="144"/>
                      <a:pt x="377" y="151"/>
                    </a:cubicBezTo>
                    <a:cubicBezTo>
                      <a:pt x="372" y="159"/>
                      <a:pt x="363" y="163"/>
                      <a:pt x="356" y="161"/>
                    </a:cubicBezTo>
                    <a:cubicBezTo>
                      <a:pt x="355" y="161"/>
                      <a:pt x="355" y="161"/>
                      <a:pt x="354" y="160"/>
                    </a:cubicBezTo>
                    <a:cubicBezTo>
                      <a:pt x="352" y="157"/>
                      <a:pt x="349" y="154"/>
                      <a:pt x="346" y="151"/>
                    </a:cubicBezTo>
                    <a:cubicBezTo>
                      <a:pt x="339" y="145"/>
                      <a:pt x="329" y="142"/>
                      <a:pt x="321" y="143"/>
                    </a:cubicBezTo>
                    <a:cubicBezTo>
                      <a:pt x="314" y="144"/>
                      <a:pt x="307" y="147"/>
                      <a:pt x="302" y="150"/>
                    </a:cubicBezTo>
                    <a:cubicBezTo>
                      <a:pt x="278" y="161"/>
                      <a:pt x="278" y="161"/>
                      <a:pt x="278" y="161"/>
                    </a:cubicBezTo>
                    <a:cubicBezTo>
                      <a:pt x="262" y="169"/>
                      <a:pt x="245" y="177"/>
                      <a:pt x="233" y="191"/>
                    </a:cubicBezTo>
                    <a:cubicBezTo>
                      <a:pt x="225" y="200"/>
                      <a:pt x="218" y="213"/>
                      <a:pt x="218" y="226"/>
                    </a:cubicBezTo>
                    <a:cubicBezTo>
                      <a:pt x="199" y="218"/>
                      <a:pt x="176" y="216"/>
                      <a:pt x="154" y="220"/>
                    </a:cubicBezTo>
                    <a:cubicBezTo>
                      <a:pt x="144" y="190"/>
                      <a:pt x="149" y="160"/>
                      <a:pt x="169" y="132"/>
                    </a:cubicBezTo>
                    <a:cubicBezTo>
                      <a:pt x="194" y="96"/>
                      <a:pt x="241" y="94"/>
                      <a:pt x="258" y="94"/>
                    </a:cubicBezTo>
                    <a:cubicBezTo>
                      <a:pt x="263" y="93"/>
                      <a:pt x="265" y="93"/>
                      <a:pt x="267" y="93"/>
                    </a:cubicBezTo>
                    <a:cubicBezTo>
                      <a:pt x="273" y="91"/>
                      <a:pt x="277" y="85"/>
                      <a:pt x="282" y="77"/>
                    </a:cubicBezTo>
                    <a:cubicBezTo>
                      <a:pt x="293" y="58"/>
                      <a:pt x="312" y="27"/>
                      <a:pt x="374" y="21"/>
                    </a:cubicBezTo>
                    <a:cubicBezTo>
                      <a:pt x="398" y="18"/>
                      <a:pt x="422" y="16"/>
                      <a:pt x="441" y="27"/>
                    </a:cubicBezTo>
                    <a:cubicBezTo>
                      <a:pt x="508" y="62"/>
                      <a:pt x="517" y="150"/>
                      <a:pt x="489" y="219"/>
                    </a:cubicBezTo>
                    <a:cubicBezTo>
                      <a:pt x="487" y="217"/>
                      <a:pt x="486" y="216"/>
                      <a:pt x="484" y="214"/>
                    </a:cubicBezTo>
                    <a:cubicBezTo>
                      <a:pt x="481" y="211"/>
                      <a:pt x="476" y="211"/>
                      <a:pt x="473" y="214"/>
                    </a:cubicBezTo>
                    <a:cubicBezTo>
                      <a:pt x="470" y="217"/>
                      <a:pt x="470" y="223"/>
                      <a:pt x="473" y="226"/>
                    </a:cubicBezTo>
                    <a:cubicBezTo>
                      <a:pt x="477" y="229"/>
                      <a:pt x="480" y="233"/>
                      <a:pt x="483" y="237"/>
                    </a:cubicBezTo>
                    <a:cubicBezTo>
                      <a:pt x="483" y="239"/>
                      <a:pt x="485" y="240"/>
                      <a:pt x="486" y="241"/>
                    </a:cubicBezTo>
                    <a:cubicBezTo>
                      <a:pt x="494" y="253"/>
                      <a:pt x="499" y="266"/>
                      <a:pt x="501" y="279"/>
                    </a:cubicBezTo>
                    <a:cubicBezTo>
                      <a:pt x="503" y="297"/>
                      <a:pt x="501" y="314"/>
                      <a:pt x="498" y="333"/>
                    </a:cubicBezTo>
                    <a:cubicBezTo>
                      <a:pt x="496" y="343"/>
                      <a:pt x="495" y="354"/>
                      <a:pt x="494" y="365"/>
                    </a:cubicBezTo>
                    <a:cubicBezTo>
                      <a:pt x="494" y="371"/>
                      <a:pt x="494" y="378"/>
                      <a:pt x="494" y="385"/>
                    </a:cubicBezTo>
                    <a:cubicBezTo>
                      <a:pt x="494" y="402"/>
                      <a:pt x="494" y="418"/>
                      <a:pt x="488" y="432"/>
                    </a:cubicBezTo>
                    <a:cubicBezTo>
                      <a:pt x="485" y="439"/>
                      <a:pt x="480" y="447"/>
                      <a:pt x="473" y="447"/>
                    </a:cubicBezTo>
                    <a:cubicBezTo>
                      <a:pt x="467" y="447"/>
                      <a:pt x="460" y="441"/>
                      <a:pt x="452" y="427"/>
                    </a:cubicBezTo>
                    <a:cubicBezTo>
                      <a:pt x="450" y="423"/>
                      <a:pt x="445" y="422"/>
                      <a:pt x="441" y="424"/>
                    </a:cubicBezTo>
                    <a:cubicBezTo>
                      <a:pt x="437" y="426"/>
                      <a:pt x="436" y="431"/>
                      <a:pt x="438" y="435"/>
                    </a:cubicBezTo>
                    <a:cubicBezTo>
                      <a:pt x="442" y="441"/>
                      <a:pt x="450" y="456"/>
                      <a:pt x="464" y="461"/>
                    </a:cubicBezTo>
                    <a:cubicBezTo>
                      <a:pt x="468" y="473"/>
                      <a:pt x="473" y="484"/>
                      <a:pt x="478" y="495"/>
                    </a:cubicBezTo>
                    <a:cubicBezTo>
                      <a:pt x="482" y="504"/>
                      <a:pt x="486" y="512"/>
                      <a:pt x="490" y="520"/>
                    </a:cubicBezTo>
                    <a:cubicBezTo>
                      <a:pt x="505" y="558"/>
                      <a:pt x="509" y="600"/>
                      <a:pt x="503" y="640"/>
                    </a:cubicBezTo>
                    <a:cubicBezTo>
                      <a:pt x="502" y="645"/>
                      <a:pt x="501" y="651"/>
                      <a:pt x="497" y="655"/>
                    </a:cubicBezTo>
                    <a:cubicBezTo>
                      <a:pt x="493" y="660"/>
                      <a:pt x="485" y="661"/>
                      <a:pt x="472" y="660"/>
                    </a:cubicBezTo>
                    <a:cubicBezTo>
                      <a:pt x="425" y="654"/>
                      <a:pt x="380" y="625"/>
                      <a:pt x="334" y="571"/>
                    </a:cubicBezTo>
                    <a:cubicBezTo>
                      <a:pt x="331" y="568"/>
                      <a:pt x="331" y="568"/>
                      <a:pt x="331" y="568"/>
                    </a:cubicBezTo>
                    <a:cubicBezTo>
                      <a:pt x="321" y="557"/>
                      <a:pt x="312" y="545"/>
                      <a:pt x="299" y="537"/>
                    </a:cubicBezTo>
                    <a:cubicBezTo>
                      <a:pt x="278" y="523"/>
                      <a:pt x="252" y="521"/>
                      <a:pt x="232" y="520"/>
                    </a:cubicBezTo>
                    <a:cubicBezTo>
                      <a:pt x="229" y="520"/>
                      <a:pt x="229" y="520"/>
                      <a:pt x="229" y="520"/>
                    </a:cubicBezTo>
                    <a:cubicBezTo>
                      <a:pt x="219" y="519"/>
                      <a:pt x="210" y="519"/>
                      <a:pt x="202" y="516"/>
                    </a:cubicBezTo>
                    <a:cubicBezTo>
                      <a:pt x="186" y="510"/>
                      <a:pt x="177" y="492"/>
                      <a:pt x="172" y="479"/>
                    </a:cubicBezTo>
                    <a:cubicBezTo>
                      <a:pt x="170" y="473"/>
                      <a:pt x="168" y="466"/>
                      <a:pt x="166" y="459"/>
                    </a:cubicBezTo>
                    <a:cubicBezTo>
                      <a:pt x="163" y="448"/>
                      <a:pt x="160" y="437"/>
                      <a:pt x="155" y="426"/>
                    </a:cubicBezTo>
                    <a:cubicBezTo>
                      <a:pt x="144" y="404"/>
                      <a:pt x="125" y="386"/>
                      <a:pt x="102" y="377"/>
                    </a:cubicBezTo>
                    <a:cubicBezTo>
                      <a:pt x="93" y="373"/>
                      <a:pt x="82" y="370"/>
                      <a:pt x="71" y="371"/>
                    </a:cubicBezTo>
                    <a:cubicBezTo>
                      <a:pt x="60" y="302"/>
                      <a:pt x="93" y="267"/>
                      <a:pt x="114" y="253"/>
                    </a:cubicBezTo>
                    <a:close/>
                    <a:moveTo>
                      <a:pt x="504" y="735"/>
                    </a:moveTo>
                    <a:cubicBezTo>
                      <a:pt x="502" y="744"/>
                      <a:pt x="500" y="757"/>
                      <a:pt x="494" y="767"/>
                    </a:cubicBezTo>
                    <a:cubicBezTo>
                      <a:pt x="488" y="776"/>
                      <a:pt x="480" y="783"/>
                      <a:pt x="471" y="785"/>
                    </a:cubicBezTo>
                    <a:cubicBezTo>
                      <a:pt x="466" y="786"/>
                      <a:pt x="464" y="790"/>
                      <a:pt x="465" y="795"/>
                    </a:cubicBezTo>
                    <a:cubicBezTo>
                      <a:pt x="466" y="798"/>
                      <a:pt x="469" y="801"/>
                      <a:pt x="473" y="801"/>
                    </a:cubicBezTo>
                    <a:cubicBezTo>
                      <a:pt x="473" y="801"/>
                      <a:pt x="474" y="801"/>
                      <a:pt x="474" y="801"/>
                    </a:cubicBezTo>
                    <a:cubicBezTo>
                      <a:pt x="481" y="799"/>
                      <a:pt x="486" y="796"/>
                      <a:pt x="492" y="792"/>
                    </a:cubicBezTo>
                    <a:cubicBezTo>
                      <a:pt x="498" y="814"/>
                      <a:pt x="495" y="838"/>
                      <a:pt x="490" y="863"/>
                    </a:cubicBezTo>
                    <a:cubicBezTo>
                      <a:pt x="488" y="876"/>
                      <a:pt x="485" y="890"/>
                      <a:pt x="478" y="900"/>
                    </a:cubicBezTo>
                    <a:cubicBezTo>
                      <a:pt x="472" y="909"/>
                      <a:pt x="460" y="915"/>
                      <a:pt x="450" y="912"/>
                    </a:cubicBezTo>
                    <a:cubicBezTo>
                      <a:pt x="446" y="910"/>
                      <a:pt x="441" y="912"/>
                      <a:pt x="440" y="917"/>
                    </a:cubicBezTo>
                    <a:cubicBezTo>
                      <a:pt x="438" y="921"/>
                      <a:pt x="440" y="925"/>
                      <a:pt x="444" y="927"/>
                    </a:cubicBezTo>
                    <a:cubicBezTo>
                      <a:pt x="448" y="928"/>
                      <a:pt x="452" y="929"/>
                      <a:pt x="456" y="929"/>
                    </a:cubicBezTo>
                    <a:cubicBezTo>
                      <a:pt x="465" y="929"/>
                      <a:pt x="474" y="925"/>
                      <a:pt x="481" y="919"/>
                    </a:cubicBezTo>
                    <a:cubicBezTo>
                      <a:pt x="487" y="929"/>
                      <a:pt x="491" y="940"/>
                      <a:pt x="493" y="951"/>
                    </a:cubicBezTo>
                    <a:cubicBezTo>
                      <a:pt x="494" y="959"/>
                      <a:pt x="494" y="967"/>
                      <a:pt x="494" y="974"/>
                    </a:cubicBezTo>
                    <a:cubicBezTo>
                      <a:pt x="494" y="985"/>
                      <a:pt x="494" y="997"/>
                      <a:pt x="491" y="1007"/>
                    </a:cubicBezTo>
                    <a:cubicBezTo>
                      <a:pt x="487" y="1017"/>
                      <a:pt x="482" y="1025"/>
                      <a:pt x="474" y="1029"/>
                    </a:cubicBezTo>
                    <a:cubicBezTo>
                      <a:pt x="472" y="1028"/>
                      <a:pt x="469" y="1029"/>
                      <a:pt x="467" y="1030"/>
                    </a:cubicBezTo>
                    <a:cubicBezTo>
                      <a:pt x="464" y="1033"/>
                      <a:pt x="463" y="1038"/>
                      <a:pt x="465" y="1042"/>
                    </a:cubicBezTo>
                    <a:cubicBezTo>
                      <a:pt x="467" y="1044"/>
                      <a:pt x="470" y="1046"/>
                      <a:pt x="474" y="1046"/>
                    </a:cubicBezTo>
                    <a:cubicBezTo>
                      <a:pt x="476" y="1046"/>
                      <a:pt x="478" y="1045"/>
                      <a:pt x="480" y="1044"/>
                    </a:cubicBezTo>
                    <a:cubicBezTo>
                      <a:pt x="484" y="1042"/>
                      <a:pt x="488" y="1040"/>
                      <a:pt x="491" y="1036"/>
                    </a:cubicBezTo>
                    <a:cubicBezTo>
                      <a:pt x="490" y="1054"/>
                      <a:pt x="478" y="1070"/>
                      <a:pt x="469" y="1080"/>
                    </a:cubicBezTo>
                    <a:cubicBezTo>
                      <a:pt x="456" y="1095"/>
                      <a:pt x="443" y="1105"/>
                      <a:pt x="429" y="1111"/>
                    </a:cubicBezTo>
                    <a:cubicBezTo>
                      <a:pt x="399" y="1122"/>
                      <a:pt x="364" y="1112"/>
                      <a:pt x="333" y="1102"/>
                    </a:cubicBezTo>
                    <a:cubicBezTo>
                      <a:pt x="311" y="1094"/>
                      <a:pt x="289" y="1086"/>
                      <a:pt x="269" y="1073"/>
                    </a:cubicBezTo>
                    <a:cubicBezTo>
                      <a:pt x="254" y="1063"/>
                      <a:pt x="241" y="1051"/>
                      <a:pt x="230" y="1036"/>
                    </a:cubicBezTo>
                    <a:cubicBezTo>
                      <a:pt x="230" y="1034"/>
                      <a:pt x="229" y="1033"/>
                      <a:pt x="227" y="1032"/>
                    </a:cubicBezTo>
                    <a:cubicBezTo>
                      <a:pt x="220" y="1021"/>
                      <a:pt x="214" y="1010"/>
                      <a:pt x="210" y="999"/>
                    </a:cubicBezTo>
                    <a:cubicBezTo>
                      <a:pt x="209" y="995"/>
                      <a:pt x="204" y="993"/>
                      <a:pt x="200" y="994"/>
                    </a:cubicBezTo>
                    <a:cubicBezTo>
                      <a:pt x="196" y="996"/>
                      <a:pt x="193" y="1000"/>
                      <a:pt x="195" y="1004"/>
                    </a:cubicBezTo>
                    <a:cubicBezTo>
                      <a:pt x="197" y="1011"/>
                      <a:pt x="200" y="1018"/>
                      <a:pt x="204" y="1024"/>
                    </a:cubicBezTo>
                    <a:cubicBezTo>
                      <a:pt x="192" y="1018"/>
                      <a:pt x="182" y="1010"/>
                      <a:pt x="174" y="1000"/>
                    </a:cubicBezTo>
                    <a:cubicBezTo>
                      <a:pt x="163" y="983"/>
                      <a:pt x="158" y="963"/>
                      <a:pt x="161" y="943"/>
                    </a:cubicBezTo>
                    <a:cubicBezTo>
                      <a:pt x="161" y="940"/>
                      <a:pt x="160" y="937"/>
                      <a:pt x="157" y="935"/>
                    </a:cubicBezTo>
                    <a:cubicBezTo>
                      <a:pt x="155" y="934"/>
                      <a:pt x="152" y="933"/>
                      <a:pt x="149" y="935"/>
                    </a:cubicBezTo>
                    <a:cubicBezTo>
                      <a:pt x="139" y="939"/>
                      <a:pt x="128" y="935"/>
                      <a:pt x="120" y="929"/>
                    </a:cubicBezTo>
                    <a:cubicBezTo>
                      <a:pt x="110" y="921"/>
                      <a:pt x="104" y="909"/>
                      <a:pt x="100" y="899"/>
                    </a:cubicBezTo>
                    <a:cubicBezTo>
                      <a:pt x="87" y="868"/>
                      <a:pt x="81" y="834"/>
                      <a:pt x="83" y="800"/>
                    </a:cubicBezTo>
                    <a:cubicBezTo>
                      <a:pt x="88" y="805"/>
                      <a:pt x="94" y="809"/>
                      <a:pt x="100" y="812"/>
                    </a:cubicBezTo>
                    <a:cubicBezTo>
                      <a:pt x="101" y="812"/>
                      <a:pt x="103" y="813"/>
                      <a:pt x="104" y="813"/>
                    </a:cubicBezTo>
                    <a:cubicBezTo>
                      <a:pt x="107" y="813"/>
                      <a:pt x="110" y="811"/>
                      <a:pt x="111" y="808"/>
                    </a:cubicBezTo>
                    <a:cubicBezTo>
                      <a:pt x="113" y="804"/>
                      <a:pt x="111" y="799"/>
                      <a:pt x="107" y="797"/>
                    </a:cubicBezTo>
                    <a:cubicBezTo>
                      <a:pt x="92" y="791"/>
                      <a:pt x="81" y="776"/>
                      <a:pt x="72" y="753"/>
                    </a:cubicBezTo>
                    <a:cubicBezTo>
                      <a:pt x="59" y="721"/>
                      <a:pt x="55" y="686"/>
                      <a:pt x="59" y="652"/>
                    </a:cubicBezTo>
                    <a:cubicBezTo>
                      <a:pt x="60" y="653"/>
                      <a:pt x="61" y="653"/>
                      <a:pt x="61" y="654"/>
                    </a:cubicBezTo>
                    <a:cubicBezTo>
                      <a:pt x="70" y="663"/>
                      <a:pt x="79" y="672"/>
                      <a:pt x="78" y="681"/>
                    </a:cubicBezTo>
                    <a:cubicBezTo>
                      <a:pt x="78" y="686"/>
                      <a:pt x="82" y="689"/>
                      <a:pt x="86" y="690"/>
                    </a:cubicBezTo>
                    <a:cubicBezTo>
                      <a:pt x="86" y="690"/>
                      <a:pt x="86" y="690"/>
                      <a:pt x="86" y="690"/>
                    </a:cubicBezTo>
                    <a:cubicBezTo>
                      <a:pt x="91" y="690"/>
                      <a:pt x="94" y="686"/>
                      <a:pt x="95" y="682"/>
                    </a:cubicBezTo>
                    <a:cubicBezTo>
                      <a:pt x="95" y="665"/>
                      <a:pt x="83" y="653"/>
                      <a:pt x="73" y="643"/>
                    </a:cubicBezTo>
                    <a:cubicBezTo>
                      <a:pt x="72" y="642"/>
                      <a:pt x="71" y="641"/>
                      <a:pt x="70" y="640"/>
                    </a:cubicBezTo>
                    <a:cubicBezTo>
                      <a:pt x="31" y="600"/>
                      <a:pt x="16" y="533"/>
                      <a:pt x="35" y="486"/>
                    </a:cubicBezTo>
                    <a:cubicBezTo>
                      <a:pt x="43" y="495"/>
                      <a:pt x="53" y="499"/>
                      <a:pt x="64" y="499"/>
                    </a:cubicBezTo>
                    <a:cubicBezTo>
                      <a:pt x="68" y="498"/>
                      <a:pt x="72" y="495"/>
                      <a:pt x="72" y="490"/>
                    </a:cubicBezTo>
                    <a:cubicBezTo>
                      <a:pt x="71" y="486"/>
                      <a:pt x="68" y="482"/>
                      <a:pt x="63" y="482"/>
                    </a:cubicBezTo>
                    <a:cubicBezTo>
                      <a:pt x="54" y="483"/>
                      <a:pt x="46" y="476"/>
                      <a:pt x="42" y="469"/>
                    </a:cubicBezTo>
                    <a:cubicBezTo>
                      <a:pt x="37" y="459"/>
                      <a:pt x="36" y="447"/>
                      <a:pt x="36" y="438"/>
                    </a:cubicBezTo>
                    <a:cubicBezTo>
                      <a:pt x="36" y="416"/>
                      <a:pt x="41" y="402"/>
                      <a:pt x="51" y="394"/>
                    </a:cubicBezTo>
                    <a:cubicBezTo>
                      <a:pt x="64" y="383"/>
                      <a:pt x="83" y="386"/>
                      <a:pt x="96" y="392"/>
                    </a:cubicBezTo>
                    <a:cubicBezTo>
                      <a:pt x="115" y="399"/>
                      <a:pt x="131" y="415"/>
                      <a:pt x="140" y="433"/>
                    </a:cubicBezTo>
                    <a:cubicBezTo>
                      <a:pt x="145" y="443"/>
                      <a:pt x="148" y="453"/>
                      <a:pt x="151" y="464"/>
                    </a:cubicBezTo>
                    <a:cubicBezTo>
                      <a:pt x="153" y="471"/>
                      <a:pt x="155" y="478"/>
                      <a:pt x="157" y="485"/>
                    </a:cubicBezTo>
                    <a:cubicBezTo>
                      <a:pt x="166" y="508"/>
                      <a:pt x="179" y="524"/>
                      <a:pt x="195" y="531"/>
                    </a:cubicBezTo>
                    <a:cubicBezTo>
                      <a:pt x="206" y="535"/>
                      <a:pt x="217" y="536"/>
                      <a:pt x="228" y="536"/>
                    </a:cubicBezTo>
                    <a:cubicBezTo>
                      <a:pt x="231" y="536"/>
                      <a:pt x="231" y="536"/>
                      <a:pt x="231" y="536"/>
                    </a:cubicBezTo>
                    <a:cubicBezTo>
                      <a:pt x="249" y="537"/>
                      <a:pt x="272" y="539"/>
                      <a:pt x="290" y="551"/>
                    </a:cubicBezTo>
                    <a:cubicBezTo>
                      <a:pt x="301" y="558"/>
                      <a:pt x="309" y="568"/>
                      <a:pt x="318" y="578"/>
                    </a:cubicBezTo>
                    <a:cubicBezTo>
                      <a:pt x="322" y="582"/>
                      <a:pt x="322" y="582"/>
                      <a:pt x="322" y="582"/>
                    </a:cubicBezTo>
                    <a:cubicBezTo>
                      <a:pt x="371" y="639"/>
                      <a:pt x="419" y="670"/>
                      <a:pt x="470" y="676"/>
                    </a:cubicBezTo>
                    <a:cubicBezTo>
                      <a:pt x="474" y="676"/>
                      <a:pt x="477" y="677"/>
                      <a:pt x="480" y="677"/>
                    </a:cubicBezTo>
                    <a:cubicBezTo>
                      <a:pt x="483" y="677"/>
                      <a:pt x="486" y="676"/>
                      <a:pt x="489" y="676"/>
                    </a:cubicBezTo>
                    <a:cubicBezTo>
                      <a:pt x="489" y="677"/>
                      <a:pt x="490" y="677"/>
                      <a:pt x="491" y="678"/>
                    </a:cubicBezTo>
                    <a:cubicBezTo>
                      <a:pt x="498" y="683"/>
                      <a:pt x="503" y="692"/>
                      <a:pt x="505" y="702"/>
                    </a:cubicBezTo>
                    <a:cubicBezTo>
                      <a:pt x="507" y="714"/>
                      <a:pt x="506" y="726"/>
                      <a:pt x="504" y="73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4" name="Google Shape;3334;p127"/>
              <p:cNvSpPr/>
              <p:nvPr/>
            </p:nvSpPr>
            <p:spPr>
              <a:xfrm>
                <a:off x="5611813" y="2201863"/>
                <a:ext cx="192088" cy="442913"/>
              </a:xfrm>
              <a:custGeom>
                <a:rect b="b" l="l" r="r" t="t"/>
                <a:pathLst>
                  <a:path extrusionOk="0" h="171" w="74">
                    <a:moveTo>
                      <a:pt x="37" y="48"/>
                    </a:moveTo>
                    <a:cubicBezTo>
                      <a:pt x="39" y="48"/>
                      <a:pt x="41" y="48"/>
                      <a:pt x="44" y="47"/>
                    </a:cubicBezTo>
                    <a:cubicBezTo>
                      <a:pt x="51" y="55"/>
                      <a:pt x="53" y="67"/>
                      <a:pt x="52" y="77"/>
                    </a:cubicBezTo>
                    <a:cubicBezTo>
                      <a:pt x="51" y="86"/>
                      <a:pt x="48" y="96"/>
                      <a:pt x="45" y="105"/>
                    </a:cubicBezTo>
                    <a:cubicBezTo>
                      <a:pt x="44" y="109"/>
                      <a:pt x="43" y="114"/>
                      <a:pt x="42" y="118"/>
                    </a:cubicBezTo>
                    <a:cubicBezTo>
                      <a:pt x="37" y="138"/>
                      <a:pt x="37" y="153"/>
                      <a:pt x="43" y="166"/>
                    </a:cubicBezTo>
                    <a:cubicBezTo>
                      <a:pt x="44" y="169"/>
                      <a:pt x="47" y="171"/>
                      <a:pt x="50" y="171"/>
                    </a:cubicBezTo>
                    <a:cubicBezTo>
                      <a:pt x="51" y="171"/>
                      <a:pt x="52" y="171"/>
                      <a:pt x="53" y="170"/>
                    </a:cubicBezTo>
                    <a:cubicBezTo>
                      <a:pt x="57" y="169"/>
                      <a:pt x="59" y="164"/>
                      <a:pt x="57" y="160"/>
                    </a:cubicBezTo>
                    <a:cubicBezTo>
                      <a:pt x="53" y="150"/>
                      <a:pt x="53" y="138"/>
                      <a:pt x="57" y="122"/>
                    </a:cubicBezTo>
                    <a:cubicBezTo>
                      <a:pt x="58" y="118"/>
                      <a:pt x="60" y="114"/>
                      <a:pt x="61" y="110"/>
                    </a:cubicBezTo>
                    <a:cubicBezTo>
                      <a:pt x="64" y="100"/>
                      <a:pt x="67" y="89"/>
                      <a:pt x="68" y="78"/>
                    </a:cubicBezTo>
                    <a:cubicBezTo>
                      <a:pt x="69" y="63"/>
                      <a:pt x="66" y="50"/>
                      <a:pt x="58" y="40"/>
                    </a:cubicBezTo>
                    <a:cubicBezTo>
                      <a:pt x="61" y="38"/>
                      <a:pt x="62" y="36"/>
                      <a:pt x="64" y="33"/>
                    </a:cubicBezTo>
                    <a:cubicBezTo>
                      <a:pt x="69" y="26"/>
                      <a:pt x="72" y="18"/>
                      <a:pt x="74" y="10"/>
                    </a:cubicBezTo>
                    <a:cubicBezTo>
                      <a:pt x="74" y="6"/>
                      <a:pt x="72" y="2"/>
                      <a:pt x="67" y="1"/>
                    </a:cubicBezTo>
                    <a:cubicBezTo>
                      <a:pt x="63" y="0"/>
                      <a:pt x="59" y="3"/>
                      <a:pt x="58" y="7"/>
                    </a:cubicBezTo>
                    <a:cubicBezTo>
                      <a:pt x="57" y="13"/>
                      <a:pt x="54" y="19"/>
                      <a:pt x="51" y="24"/>
                    </a:cubicBezTo>
                    <a:cubicBezTo>
                      <a:pt x="49" y="27"/>
                      <a:pt x="47" y="29"/>
                      <a:pt x="45" y="30"/>
                    </a:cubicBezTo>
                    <a:cubicBezTo>
                      <a:pt x="44" y="30"/>
                      <a:pt x="42" y="31"/>
                      <a:pt x="41" y="32"/>
                    </a:cubicBezTo>
                    <a:cubicBezTo>
                      <a:pt x="40" y="32"/>
                      <a:pt x="38" y="32"/>
                      <a:pt x="37" y="32"/>
                    </a:cubicBezTo>
                    <a:cubicBezTo>
                      <a:pt x="28" y="32"/>
                      <a:pt x="19" y="31"/>
                      <a:pt x="15" y="26"/>
                    </a:cubicBezTo>
                    <a:cubicBezTo>
                      <a:pt x="12" y="23"/>
                      <a:pt x="6" y="23"/>
                      <a:pt x="3" y="26"/>
                    </a:cubicBezTo>
                    <a:cubicBezTo>
                      <a:pt x="0" y="29"/>
                      <a:pt x="0" y="34"/>
                      <a:pt x="3" y="38"/>
                    </a:cubicBezTo>
                    <a:cubicBezTo>
                      <a:pt x="12" y="47"/>
                      <a:pt x="25" y="48"/>
                      <a:pt x="36" y="48"/>
                    </a:cubicBezTo>
                    <a:cubicBezTo>
                      <a:pt x="37" y="48"/>
                      <a:pt x="37" y="48"/>
                      <a:pt x="37"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5" name="Google Shape;3335;p127"/>
              <p:cNvSpPr/>
              <p:nvPr/>
            </p:nvSpPr>
            <p:spPr>
              <a:xfrm>
                <a:off x="5284788" y="2671763"/>
                <a:ext cx="101600" cy="312738"/>
              </a:xfrm>
              <a:custGeom>
                <a:rect b="b" l="l" r="r" t="t"/>
                <a:pathLst>
                  <a:path extrusionOk="0" h="121" w="39">
                    <a:moveTo>
                      <a:pt x="17" y="121"/>
                    </a:moveTo>
                    <a:cubicBezTo>
                      <a:pt x="19" y="121"/>
                      <a:pt x="20" y="121"/>
                      <a:pt x="22" y="120"/>
                    </a:cubicBezTo>
                    <a:cubicBezTo>
                      <a:pt x="25" y="117"/>
                      <a:pt x="26" y="113"/>
                      <a:pt x="24" y="109"/>
                    </a:cubicBezTo>
                    <a:cubicBezTo>
                      <a:pt x="18" y="100"/>
                      <a:pt x="17" y="88"/>
                      <a:pt x="21" y="78"/>
                    </a:cubicBezTo>
                    <a:cubicBezTo>
                      <a:pt x="23" y="75"/>
                      <a:pt x="24" y="72"/>
                      <a:pt x="26" y="69"/>
                    </a:cubicBezTo>
                    <a:cubicBezTo>
                      <a:pt x="28" y="66"/>
                      <a:pt x="29" y="64"/>
                      <a:pt x="31" y="61"/>
                    </a:cubicBezTo>
                    <a:cubicBezTo>
                      <a:pt x="39" y="43"/>
                      <a:pt x="38" y="22"/>
                      <a:pt x="28" y="5"/>
                    </a:cubicBezTo>
                    <a:cubicBezTo>
                      <a:pt x="26" y="1"/>
                      <a:pt x="21" y="0"/>
                      <a:pt x="17" y="2"/>
                    </a:cubicBezTo>
                    <a:cubicBezTo>
                      <a:pt x="13" y="4"/>
                      <a:pt x="12" y="9"/>
                      <a:pt x="14" y="13"/>
                    </a:cubicBezTo>
                    <a:cubicBezTo>
                      <a:pt x="21" y="25"/>
                      <a:pt x="22" y="41"/>
                      <a:pt x="16" y="54"/>
                    </a:cubicBezTo>
                    <a:cubicBezTo>
                      <a:pt x="15" y="56"/>
                      <a:pt x="13" y="58"/>
                      <a:pt x="12" y="61"/>
                    </a:cubicBezTo>
                    <a:cubicBezTo>
                      <a:pt x="10" y="64"/>
                      <a:pt x="8" y="68"/>
                      <a:pt x="7" y="72"/>
                    </a:cubicBezTo>
                    <a:cubicBezTo>
                      <a:pt x="0" y="86"/>
                      <a:pt x="2" y="104"/>
                      <a:pt x="10" y="117"/>
                    </a:cubicBezTo>
                    <a:cubicBezTo>
                      <a:pt x="12" y="120"/>
                      <a:pt x="15" y="121"/>
                      <a:pt x="17" y="1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6" name="Google Shape;3336;p127"/>
              <p:cNvSpPr/>
              <p:nvPr/>
            </p:nvSpPr>
            <p:spPr>
              <a:xfrm>
                <a:off x="5665788" y="2733675"/>
                <a:ext cx="101600" cy="328613"/>
              </a:xfrm>
              <a:custGeom>
                <a:rect b="b" l="l" r="r" t="t"/>
                <a:pathLst>
                  <a:path extrusionOk="0" h="127" w="39">
                    <a:moveTo>
                      <a:pt x="16" y="93"/>
                    </a:moveTo>
                    <a:cubicBezTo>
                      <a:pt x="19" y="101"/>
                      <a:pt x="18" y="109"/>
                      <a:pt x="16" y="117"/>
                    </a:cubicBezTo>
                    <a:cubicBezTo>
                      <a:pt x="14" y="121"/>
                      <a:pt x="16" y="125"/>
                      <a:pt x="21" y="127"/>
                    </a:cubicBezTo>
                    <a:cubicBezTo>
                      <a:pt x="21" y="127"/>
                      <a:pt x="22" y="127"/>
                      <a:pt x="23" y="127"/>
                    </a:cubicBezTo>
                    <a:cubicBezTo>
                      <a:pt x="27" y="127"/>
                      <a:pt x="30" y="125"/>
                      <a:pt x="31" y="122"/>
                    </a:cubicBezTo>
                    <a:cubicBezTo>
                      <a:pt x="35" y="111"/>
                      <a:pt x="35" y="99"/>
                      <a:pt x="32" y="88"/>
                    </a:cubicBezTo>
                    <a:cubicBezTo>
                      <a:pt x="30" y="84"/>
                      <a:pt x="29" y="81"/>
                      <a:pt x="27" y="77"/>
                    </a:cubicBezTo>
                    <a:cubicBezTo>
                      <a:pt x="26" y="75"/>
                      <a:pt x="25" y="72"/>
                      <a:pt x="24" y="70"/>
                    </a:cubicBezTo>
                    <a:cubicBezTo>
                      <a:pt x="18" y="52"/>
                      <a:pt x="22" y="29"/>
                      <a:pt x="36" y="15"/>
                    </a:cubicBezTo>
                    <a:cubicBezTo>
                      <a:pt x="39" y="12"/>
                      <a:pt x="39" y="7"/>
                      <a:pt x="36" y="4"/>
                    </a:cubicBezTo>
                    <a:cubicBezTo>
                      <a:pt x="33" y="0"/>
                      <a:pt x="28" y="1"/>
                      <a:pt x="25" y="4"/>
                    </a:cubicBezTo>
                    <a:cubicBezTo>
                      <a:pt x="6" y="22"/>
                      <a:pt x="0" y="51"/>
                      <a:pt x="9" y="76"/>
                    </a:cubicBezTo>
                    <a:cubicBezTo>
                      <a:pt x="10" y="79"/>
                      <a:pt x="11" y="81"/>
                      <a:pt x="13" y="84"/>
                    </a:cubicBezTo>
                    <a:cubicBezTo>
                      <a:pt x="14" y="87"/>
                      <a:pt x="15" y="90"/>
                      <a:pt x="16" y="9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7" name="Google Shape;3337;p127"/>
              <p:cNvSpPr/>
              <p:nvPr/>
            </p:nvSpPr>
            <p:spPr>
              <a:xfrm>
                <a:off x="5038726" y="2820988"/>
                <a:ext cx="373063" cy="495300"/>
              </a:xfrm>
              <a:custGeom>
                <a:rect b="b" l="l" r="r" t="t"/>
                <a:pathLst>
                  <a:path extrusionOk="0" h="191" w="144">
                    <a:moveTo>
                      <a:pt x="17" y="119"/>
                    </a:moveTo>
                    <a:cubicBezTo>
                      <a:pt x="19" y="120"/>
                      <a:pt x="21" y="121"/>
                      <a:pt x="22" y="122"/>
                    </a:cubicBezTo>
                    <a:cubicBezTo>
                      <a:pt x="16" y="134"/>
                      <a:pt x="16" y="150"/>
                      <a:pt x="24" y="161"/>
                    </a:cubicBezTo>
                    <a:cubicBezTo>
                      <a:pt x="25" y="164"/>
                      <a:pt x="28" y="165"/>
                      <a:pt x="30" y="165"/>
                    </a:cubicBezTo>
                    <a:cubicBezTo>
                      <a:pt x="32" y="165"/>
                      <a:pt x="33" y="165"/>
                      <a:pt x="35" y="164"/>
                    </a:cubicBezTo>
                    <a:cubicBezTo>
                      <a:pt x="39" y="162"/>
                      <a:pt x="40" y="157"/>
                      <a:pt x="37" y="153"/>
                    </a:cubicBezTo>
                    <a:cubicBezTo>
                      <a:pt x="33" y="145"/>
                      <a:pt x="33" y="135"/>
                      <a:pt x="38" y="128"/>
                    </a:cubicBezTo>
                    <a:cubicBezTo>
                      <a:pt x="42" y="129"/>
                      <a:pt x="46" y="129"/>
                      <a:pt x="50" y="129"/>
                    </a:cubicBezTo>
                    <a:cubicBezTo>
                      <a:pt x="55" y="128"/>
                      <a:pt x="59" y="126"/>
                      <a:pt x="64" y="125"/>
                    </a:cubicBezTo>
                    <a:cubicBezTo>
                      <a:pt x="67" y="124"/>
                      <a:pt x="69" y="123"/>
                      <a:pt x="72" y="122"/>
                    </a:cubicBezTo>
                    <a:cubicBezTo>
                      <a:pt x="86" y="120"/>
                      <a:pt x="103" y="126"/>
                      <a:pt x="113" y="138"/>
                    </a:cubicBezTo>
                    <a:cubicBezTo>
                      <a:pt x="114" y="139"/>
                      <a:pt x="116" y="141"/>
                      <a:pt x="117" y="143"/>
                    </a:cubicBezTo>
                    <a:cubicBezTo>
                      <a:pt x="117" y="143"/>
                      <a:pt x="117" y="143"/>
                      <a:pt x="116" y="143"/>
                    </a:cubicBezTo>
                    <a:cubicBezTo>
                      <a:pt x="111" y="154"/>
                      <a:pt x="103" y="164"/>
                      <a:pt x="93" y="171"/>
                    </a:cubicBezTo>
                    <a:cubicBezTo>
                      <a:pt x="89" y="174"/>
                      <a:pt x="88" y="179"/>
                      <a:pt x="91" y="182"/>
                    </a:cubicBezTo>
                    <a:cubicBezTo>
                      <a:pt x="92" y="185"/>
                      <a:pt x="95" y="186"/>
                      <a:pt x="97" y="186"/>
                    </a:cubicBezTo>
                    <a:cubicBezTo>
                      <a:pt x="99" y="186"/>
                      <a:pt x="101" y="185"/>
                      <a:pt x="102" y="184"/>
                    </a:cubicBezTo>
                    <a:cubicBezTo>
                      <a:pt x="111" y="178"/>
                      <a:pt x="119" y="170"/>
                      <a:pt x="125" y="161"/>
                    </a:cubicBezTo>
                    <a:cubicBezTo>
                      <a:pt x="127" y="168"/>
                      <a:pt x="128" y="175"/>
                      <a:pt x="128" y="183"/>
                    </a:cubicBezTo>
                    <a:cubicBezTo>
                      <a:pt x="128" y="187"/>
                      <a:pt x="132" y="191"/>
                      <a:pt x="136" y="191"/>
                    </a:cubicBezTo>
                    <a:cubicBezTo>
                      <a:pt x="136" y="191"/>
                      <a:pt x="136" y="191"/>
                      <a:pt x="136" y="191"/>
                    </a:cubicBezTo>
                    <a:cubicBezTo>
                      <a:pt x="141" y="191"/>
                      <a:pt x="144" y="188"/>
                      <a:pt x="144" y="183"/>
                    </a:cubicBezTo>
                    <a:cubicBezTo>
                      <a:pt x="144" y="162"/>
                      <a:pt x="138" y="142"/>
                      <a:pt x="125" y="127"/>
                    </a:cubicBezTo>
                    <a:cubicBezTo>
                      <a:pt x="111" y="111"/>
                      <a:pt x="89" y="103"/>
                      <a:pt x="69" y="107"/>
                    </a:cubicBezTo>
                    <a:cubicBezTo>
                      <a:pt x="65" y="107"/>
                      <a:pt x="62" y="109"/>
                      <a:pt x="59" y="110"/>
                    </a:cubicBezTo>
                    <a:cubicBezTo>
                      <a:pt x="55" y="111"/>
                      <a:pt x="51" y="112"/>
                      <a:pt x="48" y="113"/>
                    </a:cubicBezTo>
                    <a:cubicBezTo>
                      <a:pt x="41" y="113"/>
                      <a:pt x="34" y="111"/>
                      <a:pt x="28" y="106"/>
                    </a:cubicBezTo>
                    <a:cubicBezTo>
                      <a:pt x="21" y="101"/>
                      <a:pt x="18" y="95"/>
                      <a:pt x="17" y="88"/>
                    </a:cubicBezTo>
                    <a:cubicBezTo>
                      <a:pt x="17" y="79"/>
                      <a:pt x="21" y="70"/>
                      <a:pt x="25" y="60"/>
                    </a:cubicBezTo>
                    <a:cubicBezTo>
                      <a:pt x="26" y="57"/>
                      <a:pt x="27" y="54"/>
                      <a:pt x="28" y="51"/>
                    </a:cubicBezTo>
                    <a:cubicBezTo>
                      <a:pt x="36" y="31"/>
                      <a:pt x="34" y="14"/>
                      <a:pt x="24" y="3"/>
                    </a:cubicBezTo>
                    <a:cubicBezTo>
                      <a:pt x="21" y="0"/>
                      <a:pt x="16" y="0"/>
                      <a:pt x="13" y="3"/>
                    </a:cubicBezTo>
                    <a:cubicBezTo>
                      <a:pt x="9" y="6"/>
                      <a:pt x="9" y="11"/>
                      <a:pt x="12" y="14"/>
                    </a:cubicBezTo>
                    <a:cubicBezTo>
                      <a:pt x="20" y="23"/>
                      <a:pt x="16" y="39"/>
                      <a:pt x="13" y="45"/>
                    </a:cubicBezTo>
                    <a:cubicBezTo>
                      <a:pt x="12" y="48"/>
                      <a:pt x="11" y="51"/>
                      <a:pt x="10" y="54"/>
                    </a:cubicBezTo>
                    <a:cubicBezTo>
                      <a:pt x="5" y="65"/>
                      <a:pt x="0" y="76"/>
                      <a:pt x="1" y="89"/>
                    </a:cubicBezTo>
                    <a:cubicBezTo>
                      <a:pt x="2" y="100"/>
                      <a:pt x="8" y="111"/>
                      <a:pt x="17" y="11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8" name="Google Shape;3338;p127"/>
              <p:cNvSpPr/>
              <p:nvPr/>
            </p:nvSpPr>
            <p:spPr>
              <a:xfrm>
                <a:off x="5622926" y="3330575"/>
                <a:ext cx="204788" cy="292100"/>
              </a:xfrm>
              <a:custGeom>
                <a:rect b="b" l="l" r="r" t="t"/>
                <a:pathLst>
                  <a:path extrusionOk="0" h="113" w="79">
                    <a:moveTo>
                      <a:pt x="6" y="75"/>
                    </a:moveTo>
                    <a:cubicBezTo>
                      <a:pt x="7" y="76"/>
                      <a:pt x="8" y="76"/>
                      <a:pt x="9" y="76"/>
                    </a:cubicBezTo>
                    <a:cubicBezTo>
                      <a:pt x="12" y="76"/>
                      <a:pt x="15" y="75"/>
                      <a:pt x="16" y="72"/>
                    </a:cubicBezTo>
                    <a:cubicBezTo>
                      <a:pt x="20" y="64"/>
                      <a:pt x="25" y="58"/>
                      <a:pt x="31" y="55"/>
                    </a:cubicBezTo>
                    <a:cubicBezTo>
                      <a:pt x="33" y="54"/>
                      <a:pt x="36" y="53"/>
                      <a:pt x="39" y="52"/>
                    </a:cubicBezTo>
                    <a:cubicBezTo>
                      <a:pt x="40" y="75"/>
                      <a:pt x="53" y="99"/>
                      <a:pt x="63" y="110"/>
                    </a:cubicBezTo>
                    <a:cubicBezTo>
                      <a:pt x="64" y="112"/>
                      <a:pt x="66" y="113"/>
                      <a:pt x="69" y="113"/>
                    </a:cubicBezTo>
                    <a:cubicBezTo>
                      <a:pt x="71" y="113"/>
                      <a:pt x="72" y="113"/>
                      <a:pt x="74" y="111"/>
                    </a:cubicBezTo>
                    <a:cubicBezTo>
                      <a:pt x="77" y="108"/>
                      <a:pt x="78" y="103"/>
                      <a:pt x="75" y="100"/>
                    </a:cubicBezTo>
                    <a:cubicBezTo>
                      <a:pt x="66" y="89"/>
                      <a:pt x="54" y="64"/>
                      <a:pt x="55" y="46"/>
                    </a:cubicBezTo>
                    <a:cubicBezTo>
                      <a:pt x="56" y="45"/>
                      <a:pt x="57" y="44"/>
                      <a:pt x="58" y="44"/>
                    </a:cubicBezTo>
                    <a:cubicBezTo>
                      <a:pt x="70" y="36"/>
                      <a:pt x="75" y="21"/>
                      <a:pt x="78" y="12"/>
                    </a:cubicBezTo>
                    <a:cubicBezTo>
                      <a:pt x="79" y="7"/>
                      <a:pt x="76" y="3"/>
                      <a:pt x="72" y="2"/>
                    </a:cubicBezTo>
                    <a:cubicBezTo>
                      <a:pt x="68" y="0"/>
                      <a:pt x="63" y="3"/>
                      <a:pt x="62" y="7"/>
                    </a:cubicBezTo>
                    <a:cubicBezTo>
                      <a:pt x="59" y="19"/>
                      <a:pt x="55" y="27"/>
                      <a:pt x="49" y="30"/>
                    </a:cubicBezTo>
                    <a:cubicBezTo>
                      <a:pt x="45" y="33"/>
                      <a:pt x="41" y="34"/>
                      <a:pt x="37" y="36"/>
                    </a:cubicBezTo>
                    <a:cubicBezTo>
                      <a:pt x="32" y="37"/>
                      <a:pt x="27" y="39"/>
                      <a:pt x="23" y="41"/>
                    </a:cubicBezTo>
                    <a:cubicBezTo>
                      <a:pt x="14" y="46"/>
                      <a:pt x="7" y="54"/>
                      <a:pt x="2" y="65"/>
                    </a:cubicBezTo>
                    <a:cubicBezTo>
                      <a:pt x="0" y="69"/>
                      <a:pt x="2" y="73"/>
                      <a:pt x="6" y="7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39" name="Google Shape;3339;p127"/>
              <p:cNvSpPr/>
              <p:nvPr/>
            </p:nvSpPr>
            <p:spPr>
              <a:xfrm>
                <a:off x="4816476" y="3343275"/>
                <a:ext cx="177800" cy="269875"/>
              </a:xfrm>
              <a:custGeom>
                <a:rect b="b" l="l" r="r" t="t"/>
                <a:pathLst>
                  <a:path extrusionOk="0" h="104" w="69">
                    <a:moveTo>
                      <a:pt x="43" y="94"/>
                    </a:moveTo>
                    <a:cubicBezTo>
                      <a:pt x="42" y="90"/>
                      <a:pt x="39" y="86"/>
                      <a:pt x="37" y="83"/>
                    </a:cubicBezTo>
                    <a:cubicBezTo>
                      <a:pt x="36" y="82"/>
                      <a:pt x="36" y="81"/>
                      <a:pt x="35" y="81"/>
                    </a:cubicBezTo>
                    <a:cubicBezTo>
                      <a:pt x="30" y="73"/>
                      <a:pt x="29" y="64"/>
                      <a:pt x="30" y="58"/>
                    </a:cubicBezTo>
                    <a:cubicBezTo>
                      <a:pt x="30" y="52"/>
                      <a:pt x="31" y="46"/>
                      <a:pt x="32" y="41"/>
                    </a:cubicBezTo>
                    <a:cubicBezTo>
                      <a:pt x="36" y="42"/>
                      <a:pt x="40" y="43"/>
                      <a:pt x="45" y="43"/>
                    </a:cubicBezTo>
                    <a:cubicBezTo>
                      <a:pt x="51" y="43"/>
                      <a:pt x="57" y="42"/>
                      <a:pt x="63" y="39"/>
                    </a:cubicBezTo>
                    <a:cubicBezTo>
                      <a:pt x="67" y="37"/>
                      <a:pt x="69" y="33"/>
                      <a:pt x="67" y="29"/>
                    </a:cubicBezTo>
                    <a:cubicBezTo>
                      <a:pt x="65" y="24"/>
                      <a:pt x="60" y="23"/>
                      <a:pt x="56" y="24"/>
                    </a:cubicBezTo>
                    <a:cubicBezTo>
                      <a:pt x="49" y="27"/>
                      <a:pt x="40" y="27"/>
                      <a:pt x="33" y="24"/>
                    </a:cubicBezTo>
                    <a:cubicBezTo>
                      <a:pt x="33" y="24"/>
                      <a:pt x="33" y="24"/>
                      <a:pt x="33" y="24"/>
                    </a:cubicBezTo>
                    <a:cubicBezTo>
                      <a:pt x="32" y="23"/>
                      <a:pt x="30" y="22"/>
                      <a:pt x="28" y="21"/>
                    </a:cubicBezTo>
                    <a:cubicBezTo>
                      <a:pt x="28" y="21"/>
                      <a:pt x="28" y="21"/>
                      <a:pt x="28" y="21"/>
                    </a:cubicBezTo>
                    <a:cubicBezTo>
                      <a:pt x="23" y="18"/>
                      <a:pt x="19" y="12"/>
                      <a:pt x="17" y="7"/>
                    </a:cubicBezTo>
                    <a:cubicBezTo>
                      <a:pt x="16" y="2"/>
                      <a:pt x="11" y="0"/>
                      <a:pt x="7" y="1"/>
                    </a:cubicBezTo>
                    <a:cubicBezTo>
                      <a:pt x="3" y="3"/>
                      <a:pt x="0" y="7"/>
                      <a:pt x="2" y="12"/>
                    </a:cubicBezTo>
                    <a:cubicBezTo>
                      <a:pt x="4" y="20"/>
                      <a:pt x="10" y="28"/>
                      <a:pt x="17" y="33"/>
                    </a:cubicBezTo>
                    <a:cubicBezTo>
                      <a:pt x="15" y="41"/>
                      <a:pt x="14" y="49"/>
                      <a:pt x="13" y="57"/>
                    </a:cubicBezTo>
                    <a:cubicBezTo>
                      <a:pt x="13" y="70"/>
                      <a:pt x="16" y="81"/>
                      <a:pt x="22" y="89"/>
                    </a:cubicBezTo>
                    <a:cubicBezTo>
                      <a:pt x="22" y="91"/>
                      <a:pt x="23" y="92"/>
                      <a:pt x="24" y="93"/>
                    </a:cubicBezTo>
                    <a:cubicBezTo>
                      <a:pt x="25" y="95"/>
                      <a:pt x="27" y="97"/>
                      <a:pt x="27" y="98"/>
                    </a:cubicBezTo>
                    <a:cubicBezTo>
                      <a:pt x="28" y="102"/>
                      <a:pt x="31" y="104"/>
                      <a:pt x="35" y="104"/>
                    </a:cubicBezTo>
                    <a:cubicBezTo>
                      <a:pt x="36" y="104"/>
                      <a:pt x="36" y="104"/>
                      <a:pt x="37" y="104"/>
                    </a:cubicBezTo>
                    <a:cubicBezTo>
                      <a:pt x="41" y="103"/>
                      <a:pt x="44" y="98"/>
                      <a:pt x="43" y="9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0" name="Google Shape;3340;p127"/>
              <p:cNvSpPr/>
              <p:nvPr/>
            </p:nvSpPr>
            <p:spPr>
              <a:xfrm>
                <a:off x="4908551" y="3617913"/>
                <a:ext cx="104775" cy="360363"/>
              </a:xfrm>
              <a:custGeom>
                <a:rect b="b" l="l" r="r" t="t"/>
                <a:pathLst>
                  <a:path extrusionOk="0" h="139" w="40">
                    <a:moveTo>
                      <a:pt x="18" y="139"/>
                    </a:moveTo>
                    <a:cubicBezTo>
                      <a:pt x="19" y="139"/>
                      <a:pt x="21" y="139"/>
                      <a:pt x="23" y="137"/>
                    </a:cubicBezTo>
                    <a:cubicBezTo>
                      <a:pt x="26" y="135"/>
                      <a:pt x="27" y="129"/>
                      <a:pt x="24" y="126"/>
                    </a:cubicBezTo>
                    <a:cubicBezTo>
                      <a:pt x="16" y="116"/>
                      <a:pt x="16" y="102"/>
                      <a:pt x="16" y="87"/>
                    </a:cubicBezTo>
                    <a:cubicBezTo>
                      <a:pt x="16" y="81"/>
                      <a:pt x="16" y="75"/>
                      <a:pt x="18" y="71"/>
                    </a:cubicBezTo>
                    <a:cubicBezTo>
                      <a:pt x="19" y="68"/>
                      <a:pt x="21" y="66"/>
                      <a:pt x="23" y="63"/>
                    </a:cubicBezTo>
                    <a:cubicBezTo>
                      <a:pt x="24" y="61"/>
                      <a:pt x="25" y="60"/>
                      <a:pt x="26" y="59"/>
                    </a:cubicBezTo>
                    <a:cubicBezTo>
                      <a:pt x="36" y="44"/>
                      <a:pt x="40" y="25"/>
                      <a:pt x="37" y="7"/>
                    </a:cubicBezTo>
                    <a:cubicBezTo>
                      <a:pt x="36" y="3"/>
                      <a:pt x="32" y="0"/>
                      <a:pt x="28" y="1"/>
                    </a:cubicBezTo>
                    <a:cubicBezTo>
                      <a:pt x="23" y="2"/>
                      <a:pt x="20" y="6"/>
                      <a:pt x="21" y="10"/>
                    </a:cubicBezTo>
                    <a:cubicBezTo>
                      <a:pt x="24" y="24"/>
                      <a:pt x="21" y="38"/>
                      <a:pt x="13" y="50"/>
                    </a:cubicBezTo>
                    <a:cubicBezTo>
                      <a:pt x="12" y="51"/>
                      <a:pt x="11" y="52"/>
                      <a:pt x="10" y="53"/>
                    </a:cubicBezTo>
                    <a:cubicBezTo>
                      <a:pt x="8" y="56"/>
                      <a:pt x="5" y="60"/>
                      <a:pt x="3" y="65"/>
                    </a:cubicBezTo>
                    <a:cubicBezTo>
                      <a:pt x="0" y="72"/>
                      <a:pt x="0" y="80"/>
                      <a:pt x="0" y="87"/>
                    </a:cubicBezTo>
                    <a:cubicBezTo>
                      <a:pt x="0" y="105"/>
                      <a:pt x="0" y="122"/>
                      <a:pt x="11" y="136"/>
                    </a:cubicBezTo>
                    <a:cubicBezTo>
                      <a:pt x="13" y="138"/>
                      <a:pt x="15" y="139"/>
                      <a:pt x="18" y="13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1" name="Google Shape;3341;p127"/>
              <p:cNvSpPr/>
              <p:nvPr/>
            </p:nvSpPr>
            <p:spPr>
              <a:xfrm>
                <a:off x="4930776" y="3944938"/>
                <a:ext cx="504825" cy="565150"/>
              </a:xfrm>
              <a:custGeom>
                <a:rect b="b" l="l" r="r" t="t"/>
                <a:pathLst>
                  <a:path extrusionOk="0" h="218" w="195">
                    <a:moveTo>
                      <a:pt x="103" y="133"/>
                    </a:moveTo>
                    <a:cubicBezTo>
                      <a:pt x="104" y="135"/>
                      <a:pt x="105" y="136"/>
                      <a:pt x="106" y="137"/>
                    </a:cubicBezTo>
                    <a:cubicBezTo>
                      <a:pt x="116" y="150"/>
                      <a:pt x="140" y="169"/>
                      <a:pt x="162" y="170"/>
                    </a:cubicBezTo>
                    <a:cubicBezTo>
                      <a:pt x="162" y="170"/>
                      <a:pt x="162" y="170"/>
                      <a:pt x="162" y="171"/>
                    </a:cubicBezTo>
                    <a:cubicBezTo>
                      <a:pt x="164" y="187"/>
                      <a:pt x="171" y="202"/>
                      <a:pt x="179" y="214"/>
                    </a:cubicBezTo>
                    <a:cubicBezTo>
                      <a:pt x="180" y="217"/>
                      <a:pt x="183" y="218"/>
                      <a:pt x="185" y="218"/>
                    </a:cubicBezTo>
                    <a:cubicBezTo>
                      <a:pt x="187" y="218"/>
                      <a:pt x="188" y="218"/>
                      <a:pt x="190" y="217"/>
                    </a:cubicBezTo>
                    <a:cubicBezTo>
                      <a:pt x="193" y="215"/>
                      <a:pt x="195" y="210"/>
                      <a:pt x="192" y="206"/>
                    </a:cubicBezTo>
                    <a:cubicBezTo>
                      <a:pt x="186" y="195"/>
                      <a:pt x="179" y="182"/>
                      <a:pt x="178" y="169"/>
                    </a:cubicBezTo>
                    <a:cubicBezTo>
                      <a:pt x="176" y="156"/>
                      <a:pt x="180" y="143"/>
                      <a:pt x="188" y="136"/>
                    </a:cubicBezTo>
                    <a:cubicBezTo>
                      <a:pt x="192" y="133"/>
                      <a:pt x="192" y="128"/>
                      <a:pt x="189" y="125"/>
                    </a:cubicBezTo>
                    <a:cubicBezTo>
                      <a:pt x="186" y="121"/>
                      <a:pt x="181" y="121"/>
                      <a:pt x="177" y="124"/>
                    </a:cubicBezTo>
                    <a:cubicBezTo>
                      <a:pt x="169" y="131"/>
                      <a:pt x="164" y="142"/>
                      <a:pt x="162" y="154"/>
                    </a:cubicBezTo>
                    <a:cubicBezTo>
                      <a:pt x="148" y="153"/>
                      <a:pt x="129" y="140"/>
                      <a:pt x="118" y="127"/>
                    </a:cubicBezTo>
                    <a:cubicBezTo>
                      <a:pt x="117" y="126"/>
                      <a:pt x="116" y="125"/>
                      <a:pt x="115" y="123"/>
                    </a:cubicBezTo>
                    <a:cubicBezTo>
                      <a:pt x="108" y="114"/>
                      <a:pt x="99" y="102"/>
                      <a:pt x="85" y="101"/>
                    </a:cubicBezTo>
                    <a:cubicBezTo>
                      <a:pt x="80" y="101"/>
                      <a:pt x="76" y="102"/>
                      <a:pt x="72" y="102"/>
                    </a:cubicBezTo>
                    <a:cubicBezTo>
                      <a:pt x="69" y="103"/>
                      <a:pt x="67" y="103"/>
                      <a:pt x="65" y="103"/>
                    </a:cubicBezTo>
                    <a:cubicBezTo>
                      <a:pt x="64" y="102"/>
                      <a:pt x="63" y="102"/>
                      <a:pt x="62" y="102"/>
                    </a:cubicBezTo>
                    <a:cubicBezTo>
                      <a:pt x="60" y="100"/>
                      <a:pt x="59" y="98"/>
                      <a:pt x="57" y="94"/>
                    </a:cubicBezTo>
                    <a:cubicBezTo>
                      <a:pt x="56" y="90"/>
                      <a:pt x="54" y="86"/>
                      <a:pt x="51" y="82"/>
                    </a:cubicBezTo>
                    <a:cubicBezTo>
                      <a:pt x="50" y="82"/>
                      <a:pt x="50" y="82"/>
                      <a:pt x="50" y="81"/>
                    </a:cubicBezTo>
                    <a:cubicBezTo>
                      <a:pt x="50" y="81"/>
                      <a:pt x="49" y="80"/>
                      <a:pt x="49" y="79"/>
                    </a:cubicBezTo>
                    <a:cubicBezTo>
                      <a:pt x="43" y="69"/>
                      <a:pt x="42" y="56"/>
                      <a:pt x="45" y="45"/>
                    </a:cubicBezTo>
                    <a:cubicBezTo>
                      <a:pt x="49" y="34"/>
                      <a:pt x="56" y="24"/>
                      <a:pt x="66" y="18"/>
                    </a:cubicBezTo>
                    <a:cubicBezTo>
                      <a:pt x="68" y="19"/>
                      <a:pt x="71" y="17"/>
                      <a:pt x="73" y="15"/>
                    </a:cubicBezTo>
                    <a:cubicBezTo>
                      <a:pt x="76" y="11"/>
                      <a:pt x="75" y="6"/>
                      <a:pt x="71" y="4"/>
                    </a:cubicBezTo>
                    <a:cubicBezTo>
                      <a:pt x="69" y="2"/>
                      <a:pt x="64" y="0"/>
                      <a:pt x="58" y="4"/>
                    </a:cubicBezTo>
                    <a:cubicBezTo>
                      <a:pt x="45" y="12"/>
                      <a:pt x="34" y="25"/>
                      <a:pt x="30" y="41"/>
                    </a:cubicBezTo>
                    <a:cubicBezTo>
                      <a:pt x="27" y="51"/>
                      <a:pt x="27" y="61"/>
                      <a:pt x="29" y="71"/>
                    </a:cubicBezTo>
                    <a:cubicBezTo>
                      <a:pt x="23" y="70"/>
                      <a:pt x="18" y="68"/>
                      <a:pt x="15" y="65"/>
                    </a:cubicBezTo>
                    <a:cubicBezTo>
                      <a:pt x="13" y="61"/>
                      <a:pt x="8" y="60"/>
                      <a:pt x="4" y="63"/>
                    </a:cubicBezTo>
                    <a:cubicBezTo>
                      <a:pt x="1" y="65"/>
                      <a:pt x="0" y="70"/>
                      <a:pt x="2" y="74"/>
                    </a:cubicBezTo>
                    <a:cubicBezTo>
                      <a:pt x="8" y="82"/>
                      <a:pt x="17" y="85"/>
                      <a:pt x="25" y="87"/>
                    </a:cubicBezTo>
                    <a:cubicBezTo>
                      <a:pt x="31" y="88"/>
                      <a:pt x="36" y="90"/>
                      <a:pt x="39" y="93"/>
                    </a:cubicBezTo>
                    <a:cubicBezTo>
                      <a:pt x="40" y="95"/>
                      <a:pt x="41" y="98"/>
                      <a:pt x="43" y="101"/>
                    </a:cubicBezTo>
                    <a:cubicBezTo>
                      <a:pt x="44" y="104"/>
                      <a:pt x="46" y="109"/>
                      <a:pt x="49" y="112"/>
                    </a:cubicBezTo>
                    <a:cubicBezTo>
                      <a:pt x="38" y="131"/>
                      <a:pt x="35" y="153"/>
                      <a:pt x="40" y="174"/>
                    </a:cubicBezTo>
                    <a:cubicBezTo>
                      <a:pt x="41" y="178"/>
                      <a:pt x="44" y="180"/>
                      <a:pt x="48" y="180"/>
                    </a:cubicBezTo>
                    <a:cubicBezTo>
                      <a:pt x="49" y="180"/>
                      <a:pt x="49" y="180"/>
                      <a:pt x="50" y="180"/>
                    </a:cubicBezTo>
                    <a:cubicBezTo>
                      <a:pt x="54" y="179"/>
                      <a:pt x="57" y="175"/>
                      <a:pt x="56" y="170"/>
                    </a:cubicBezTo>
                    <a:cubicBezTo>
                      <a:pt x="52" y="153"/>
                      <a:pt x="55" y="134"/>
                      <a:pt x="64" y="119"/>
                    </a:cubicBezTo>
                    <a:cubicBezTo>
                      <a:pt x="68" y="119"/>
                      <a:pt x="72" y="119"/>
                      <a:pt x="75" y="118"/>
                    </a:cubicBezTo>
                    <a:cubicBezTo>
                      <a:pt x="78" y="118"/>
                      <a:pt x="81" y="117"/>
                      <a:pt x="84" y="117"/>
                    </a:cubicBezTo>
                    <a:cubicBezTo>
                      <a:pt x="91" y="118"/>
                      <a:pt x="96" y="125"/>
                      <a:pt x="103" y="13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2" name="Google Shape;3342;p127"/>
              <p:cNvSpPr/>
              <p:nvPr/>
            </p:nvSpPr>
            <p:spPr>
              <a:xfrm>
                <a:off x="5521326" y="4572000"/>
                <a:ext cx="314325" cy="200025"/>
              </a:xfrm>
              <a:custGeom>
                <a:rect b="b" l="l" r="r" t="t"/>
                <a:pathLst>
                  <a:path extrusionOk="0" h="77" w="121">
                    <a:moveTo>
                      <a:pt x="64" y="27"/>
                    </a:moveTo>
                    <a:cubicBezTo>
                      <a:pt x="61" y="26"/>
                      <a:pt x="59" y="24"/>
                      <a:pt x="56" y="22"/>
                    </a:cubicBezTo>
                    <a:cubicBezTo>
                      <a:pt x="53" y="19"/>
                      <a:pt x="49" y="16"/>
                      <a:pt x="45" y="15"/>
                    </a:cubicBezTo>
                    <a:cubicBezTo>
                      <a:pt x="36" y="11"/>
                      <a:pt x="25" y="11"/>
                      <a:pt x="17" y="17"/>
                    </a:cubicBezTo>
                    <a:cubicBezTo>
                      <a:pt x="15" y="18"/>
                      <a:pt x="14" y="19"/>
                      <a:pt x="12" y="20"/>
                    </a:cubicBezTo>
                    <a:cubicBezTo>
                      <a:pt x="10" y="22"/>
                      <a:pt x="9" y="23"/>
                      <a:pt x="7" y="24"/>
                    </a:cubicBezTo>
                    <a:cubicBezTo>
                      <a:pt x="3" y="25"/>
                      <a:pt x="0" y="29"/>
                      <a:pt x="2" y="34"/>
                    </a:cubicBezTo>
                    <a:cubicBezTo>
                      <a:pt x="3" y="38"/>
                      <a:pt x="7" y="40"/>
                      <a:pt x="12" y="39"/>
                    </a:cubicBezTo>
                    <a:cubicBezTo>
                      <a:pt x="16" y="38"/>
                      <a:pt x="20" y="35"/>
                      <a:pt x="22" y="33"/>
                    </a:cubicBezTo>
                    <a:cubicBezTo>
                      <a:pt x="24" y="32"/>
                      <a:pt x="25" y="31"/>
                      <a:pt x="26" y="30"/>
                    </a:cubicBezTo>
                    <a:cubicBezTo>
                      <a:pt x="29" y="28"/>
                      <a:pt x="34" y="27"/>
                      <a:pt x="39" y="29"/>
                    </a:cubicBezTo>
                    <a:cubicBezTo>
                      <a:pt x="41" y="30"/>
                      <a:pt x="43" y="32"/>
                      <a:pt x="46" y="34"/>
                    </a:cubicBezTo>
                    <a:cubicBezTo>
                      <a:pt x="50" y="37"/>
                      <a:pt x="54" y="40"/>
                      <a:pt x="59" y="42"/>
                    </a:cubicBezTo>
                    <a:cubicBezTo>
                      <a:pt x="59" y="42"/>
                      <a:pt x="60" y="43"/>
                      <a:pt x="61" y="43"/>
                    </a:cubicBezTo>
                    <a:cubicBezTo>
                      <a:pt x="62" y="56"/>
                      <a:pt x="73" y="71"/>
                      <a:pt x="81" y="76"/>
                    </a:cubicBezTo>
                    <a:cubicBezTo>
                      <a:pt x="82" y="77"/>
                      <a:pt x="84" y="77"/>
                      <a:pt x="85" y="77"/>
                    </a:cubicBezTo>
                    <a:cubicBezTo>
                      <a:pt x="88" y="77"/>
                      <a:pt x="90" y="76"/>
                      <a:pt x="92" y="73"/>
                    </a:cubicBezTo>
                    <a:cubicBezTo>
                      <a:pt x="94" y="70"/>
                      <a:pt x="93" y="65"/>
                      <a:pt x="90" y="62"/>
                    </a:cubicBezTo>
                    <a:cubicBezTo>
                      <a:pt x="85" y="59"/>
                      <a:pt x="78" y="48"/>
                      <a:pt x="77" y="42"/>
                    </a:cubicBezTo>
                    <a:cubicBezTo>
                      <a:pt x="83" y="41"/>
                      <a:pt x="88" y="38"/>
                      <a:pt x="94" y="34"/>
                    </a:cubicBezTo>
                    <a:cubicBezTo>
                      <a:pt x="97" y="32"/>
                      <a:pt x="100" y="29"/>
                      <a:pt x="103" y="26"/>
                    </a:cubicBezTo>
                    <a:cubicBezTo>
                      <a:pt x="107" y="22"/>
                      <a:pt x="111" y="19"/>
                      <a:pt x="116" y="16"/>
                    </a:cubicBezTo>
                    <a:cubicBezTo>
                      <a:pt x="119" y="14"/>
                      <a:pt x="121" y="9"/>
                      <a:pt x="119" y="5"/>
                    </a:cubicBezTo>
                    <a:cubicBezTo>
                      <a:pt x="116" y="1"/>
                      <a:pt x="111" y="0"/>
                      <a:pt x="107" y="2"/>
                    </a:cubicBezTo>
                    <a:cubicBezTo>
                      <a:pt x="102" y="6"/>
                      <a:pt x="97" y="10"/>
                      <a:pt x="92" y="14"/>
                    </a:cubicBezTo>
                    <a:cubicBezTo>
                      <a:pt x="89" y="17"/>
                      <a:pt x="87" y="19"/>
                      <a:pt x="84" y="21"/>
                    </a:cubicBezTo>
                    <a:cubicBezTo>
                      <a:pt x="80" y="24"/>
                      <a:pt x="72" y="30"/>
                      <a:pt x="64" y="2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3" name="Google Shape;3343;p127"/>
              <p:cNvSpPr/>
              <p:nvPr/>
            </p:nvSpPr>
            <p:spPr>
              <a:xfrm>
                <a:off x="5054601" y="3573463"/>
                <a:ext cx="752475" cy="835025"/>
              </a:xfrm>
              <a:custGeom>
                <a:rect b="b" l="l" r="r" t="t"/>
                <a:pathLst>
                  <a:path extrusionOk="0" h="322" w="290">
                    <a:moveTo>
                      <a:pt x="257" y="206"/>
                    </a:moveTo>
                    <a:cubicBezTo>
                      <a:pt x="251" y="200"/>
                      <a:pt x="245" y="194"/>
                      <a:pt x="240" y="187"/>
                    </a:cubicBezTo>
                    <a:cubicBezTo>
                      <a:pt x="231" y="177"/>
                      <a:pt x="225" y="165"/>
                      <a:pt x="222" y="152"/>
                    </a:cubicBezTo>
                    <a:cubicBezTo>
                      <a:pt x="221" y="149"/>
                      <a:pt x="220" y="146"/>
                      <a:pt x="219" y="143"/>
                    </a:cubicBezTo>
                    <a:cubicBezTo>
                      <a:pt x="219" y="143"/>
                      <a:pt x="219" y="142"/>
                      <a:pt x="219" y="142"/>
                    </a:cubicBezTo>
                    <a:cubicBezTo>
                      <a:pt x="220" y="142"/>
                      <a:pt x="221" y="142"/>
                      <a:pt x="222" y="142"/>
                    </a:cubicBezTo>
                    <a:cubicBezTo>
                      <a:pt x="234" y="142"/>
                      <a:pt x="246" y="137"/>
                      <a:pt x="255" y="129"/>
                    </a:cubicBezTo>
                    <a:cubicBezTo>
                      <a:pt x="258" y="126"/>
                      <a:pt x="258" y="121"/>
                      <a:pt x="255" y="117"/>
                    </a:cubicBezTo>
                    <a:cubicBezTo>
                      <a:pt x="252" y="114"/>
                      <a:pt x="247" y="114"/>
                      <a:pt x="243" y="117"/>
                    </a:cubicBezTo>
                    <a:cubicBezTo>
                      <a:pt x="236" y="124"/>
                      <a:pt x="224" y="127"/>
                      <a:pt x="214" y="125"/>
                    </a:cubicBezTo>
                    <a:cubicBezTo>
                      <a:pt x="213" y="121"/>
                      <a:pt x="211" y="118"/>
                      <a:pt x="209" y="115"/>
                    </a:cubicBezTo>
                    <a:cubicBezTo>
                      <a:pt x="197" y="96"/>
                      <a:pt x="175" y="90"/>
                      <a:pt x="153" y="85"/>
                    </a:cubicBezTo>
                    <a:cubicBezTo>
                      <a:pt x="92" y="71"/>
                      <a:pt x="92" y="71"/>
                      <a:pt x="92" y="71"/>
                    </a:cubicBezTo>
                    <a:cubicBezTo>
                      <a:pt x="82" y="68"/>
                      <a:pt x="70" y="66"/>
                      <a:pt x="60" y="62"/>
                    </a:cubicBezTo>
                    <a:cubicBezTo>
                      <a:pt x="55" y="44"/>
                      <a:pt x="51" y="26"/>
                      <a:pt x="50" y="7"/>
                    </a:cubicBezTo>
                    <a:cubicBezTo>
                      <a:pt x="50" y="3"/>
                      <a:pt x="46" y="0"/>
                      <a:pt x="41" y="0"/>
                    </a:cubicBezTo>
                    <a:cubicBezTo>
                      <a:pt x="37" y="0"/>
                      <a:pt x="34" y="4"/>
                      <a:pt x="34" y="8"/>
                    </a:cubicBezTo>
                    <a:cubicBezTo>
                      <a:pt x="35" y="24"/>
                      <a:pt x="37" y="40"/>
                      <a:pt x="42" y="56"/>
                    </a:cubicBezTo>
                    <a:cubicBezTo>
                      <a:pt x="40" y="56"/>
                      <a:pt x="39" y="56"/>
                      <a:pt x="38" y="55"/>
                    </a:cubicBezTo>
                    <a:cubicBezTo>
                      <a:pt x="35" y="55"/>
                      <a:pt x="32" y="55"/>
                      <a:pt x="29" y="55"/>
                    </a:cubicBezTo>
                    <a:cubicBezTo>
                      <a:pt x="27" y="55"/>
                      <a:pt x="25" y="55"/>
                      <a:pt x="23" y="55"/>
                    </a:cubicBezTo>
                    <a:cubicBezTo>
                      <a:pt x="19" y="55"/>
                      <a:pt x="17" y="54"/>
                      <a:pt x="16" y="53"/>
                    </a:cubicBezTo>
                    <a:cubicBezTo>
                      <a:pt x="13" y="49"/>
                      <a:pt x="8" y="48"/>
                      <a:pt x="5" y="50"/>
                    </a:cubicBezTo>
                    <a:cubicBezTo>
                      <a:pt x="1" y="53"/>
                      <a:pt x="0" y="58"/>
                      <a:pt x="2" y="61"/>
                    </a:cubicBezTo>
                    <a:cubicBezTo>
                      <a:pt x="6" y="67"/>
                      <a:pt x="13" y="71"/>
                      <a:pt x="22" y="71"/>
                    </a:cubicBezTo>
                    <a:cubicBezTo>
                      <a:pt x="24" y="72"/>
                      <a:pt x="27" y="72"/>
                      <a:pt x="30" y="71"/>
                    </a:cubicBezTo>
                    <a:cubicBezTo>
                      <a:pt x="32" y="71"/>
                      <a:pt x="34" y="71"/>
                      <a:pt x="37" y="71"/>
                    </a:cubicBezTo>
                    <a:cubicBezTo>
                      <a:pt x="41" y="72"/>
                      <a:pt x="46" y="74"/>
                      <a:pt x="50" y="76"/>
                    </a:cubicBezTo>
                    <a:cubicBezTo>
                      <a:pt x="52" y="76"/>
                      <a:pt x="53" y="77"/>
                      <a:pt x="54" y="77"/>
                    </a:cubicBezTo>
                    <a:cubicBezTo>
                      <a:pt x="66" y="81"/>
                      <a:pt x="77" y="84"/>
                      <a:pt x="89" y="87"/>
                    </a:cubicBezTo>
                    <a:cubicBezTo>
                      <a:pt x="132" y="97"/>
                      <a:pt x="132" y="97"/>
                      <a:pt x="132" y="97"/>
                    </a:cubicBezTo>
                    <a:cubicBezTo>
                      <a:pt x="124" y="111"/>
                      <a:pt x="116" y="125"/>
                      <a:pt x="112" y="142"/>
                    </a:cubicBezTo>
                    <a:cubicBezTo>
                      <a:pt x="106" y="163"/>
                      <a:pt x="107" y="184"/>
                      <a:pt x="116" y="200"/>
                    </a:cubicBezTo>
                    <a:cubicBezTo>
                      <a:pt x="120" y="207"/>
                      <a:pt x="125" y="212"/>
                      <a:pt x="130" y="218"/>
                    </a:cubicBezTo>
                    <a:cubicBezTo>
                      <a:pt x="133" y="221"/>
                      <a:pt x="136" y="225"/>
                      <a:pt x="138" y="228"/>
                    </a:cubicBezTo>
                    <a:cubicBezTo>
                      <a:pt x="140" y="231"/>
                      <a:pt x="142" y="234"/>
                      <a:pt x="144" y="237"/>
                    </a:cubicBezTo>
                    <a:cubicBezTo>
                      <a:pt x="148" y="243"/>
                      <a:pt x="152" y="249"/>
                      <a:pt x="158" y="255"/>
                    </a:cubicBezTo>
                    <a:cubicBezTo>
                      <a:pt x="168" y="265"/>
                      <a:pt x="181" y="270"/>
                      <a:pt x="194" y="275"/>
                    </a:cubicBezTo>
                    <a:cubicBezTo>
                      <a:pt x="204" y="279"/>
                      <a:pt x="214" y="282"/>
                      <a:pt x="222" y="289"/>
                    </a:cubicBezTo>
                    <a:cubicBezTo>
                      <a:pt x="230" y="296"/>
                      <a:pt x="235" y="305"/>
                      <a:pt x="237" y="315"/>
                    </a:cubicBezTo>
                    <a:cubicBezTo>
                      <a:pt x="237" y="319"/>
                      <a:pt x="241" y="322"/>
                      <a:pt x="245" y="322"/>
                    </a:cubicBezTo>
                    <a:cubicBezTo>
                      <a:pt x="245" y="322"/>
                      <a:pt x="245" y="322"/>
                      <a:pt x="246" y="322"/>
                    </a:cubicBezTo>
                    <a:cubicBezTo>
                      <a:pt x="250" y="321"/>
                      <a:pt x="253" y="317"/>
                      <a:pt x="253" y="313"/>
                    </a:cubicBezTo>
                    <a:cubicBezTo>
                      <a:pt x="251" y="299"/>
                      <a:pt x="243" y="286"/>
                      <a:pt x="232" y="277"/>
                    </a:cubicBezTo>
                    <a:cubicBezTo>
                      <a:pt x="222" y="268"/>
                      <a:pt x="211" y="264"/>
                      <a:pt x="199" y="259"/>
                    </a:cubicBezTo>
                    <a:cubicBezTo>
                      <a:pt x="188" y="255"/>
                      <a:pt x="177" y="251"/>
                      <a:pt x="169" y="243"/>
                    </a:cubicBezTo>
                    <a:cubicBezTo>
                      <a:pt x="165" y="239"/>
                      <a:pt x="161" y="234"/>
                      <a:pt x="158" y="228"/>
                    </a:cubicBezTo>
                    <a:cubicBezTo>
                      <a:pt x="157" y="227"/>
                      <a:pt x="157" y="226"/>
                      <a:pt x="156" y="225"/>
                    </a:cubicBezTo>
                    <a:cubicBezTo>
                      <a:pt x="162" y="218"/>
                      <a:pt x="167" y="211"/>
                      <a:pt x="172" y="204"/>
                    </a:cubicBezTo>
                    <a:cubicBezTo>
                      <a:pt x="174" y="200"/>
                      <a:pt x="173" y="195"/>
                      <a:pt x="170" y="193"/>
                    </a:cubicBezTo>
                    <a:cubicBezTo>
                      <a:pt x="166" y="190"/>
                      <a:pt x="161" y="191"/>
                      <a:pt x="159" y="195"/>
                    </a:cubicBezTo>
                    <a:cubicBezTo>
                      <a:pt x="155" y="201"/>
                      <a:pt x="150" y="206"/>
                      <a:pt x="146" y="212"/>
                    </a:cubicBezTo>
                    <a:cubicBezTo>
                      <a:pt x="145" y="210"/>
                      <a:pt x="144" y="209"/>
                      <a:pt x="142" y="207"/>
                    </a:cubicBezTo>
                    <a:cubicBezTo>
                      <a:pt x="138" y="202"/>
                      <a:pt x="134" y="197"/>
                      <a:pt x="130" y="192"/>
                    </a:cubicBezTo>
                    <a:cubicBezTo>
                      <a:pt x="121" y="175"/>
                      <a:pt x="124" y="156"/>
                      <a:pt x="127" y="146"/>
                    </a:cubicBezTo>
                    <a:cubicBezTo>
                      <a:pt x="132" y="130"/>
                      <a:pt x="140" y="115"/>
                      <a:pt x="149" y="100"/>
                    </a:cubicBezTo>
                    <a:cubicBezTo>
                      <a:pt x="149" y="101"/>
                      <a:pt x="149" y="101"/>
                      <a:pt x="149" y="101"/>
                    </a:cubicBezTo>
                    <a:cubicBezTo>
                      <a:pt x="168" y="105"/>
                      <a:pt x="187" y="110"/>
                      <a:pt x="196" y="124"/>
                    </a:cubicBezTo>
                    <a:cubicBezTo>
                      <a:pt x="200" y="131"/>
                      <a:pt x="202" y="138"/>
                      <a:pt x="204" y="147"/>
                    </a:cubicBezTo>
                    <a:cubicBezTo>
                      <a:pt x="204" y="150"/>
                      <a:pt x="205" y="153"/>
                      <a:pt x="206" y="156"/>
                    </a:cubicBezTo>
                    <a:cubicBezTo>
                      <a:pt x="210" y="171"/>
                      <a:pt x="217" y="185"/>
                      <a:pt x="227" y="197"/>
                    </a:cubicBezTo>
                    <a:cubicBezTo>
                      <a:pt x="233" y="205"/>
                      <a:pt x="239" y="211"/>
                      <a:pt x="245" y="217"/>
                    </a:cubicBezTo>
                    <a:cubicBezTo>
                      <a:pt x="257" y="230"/>
                      <a:pt x="269" y="241"/>
                      <a:pt x="273" y="256"/>
                    </a:cubicBezTo>
                    <a:cubicBezTo>
                      <a:pt x="275" y="259"/>
                      <a:pt x="278" y="262"/>
                      <a:pt x="281" y="262"/>
                    </a:cubicBezTo>
                    <a:cubicBezTo>
                      <a:pt x="282" y="262"/>
                      <a:pt x="283" y="261"/>
                      <a:pt x="284" y="261"/>
                    </a:cubicBezTo>
                    <a:cubicBezTo>
                      <a:pt x="288" y="260"/>
                      <a:pt x="290" y="255"/>
                      <a:pt x="289" y="251"/>
                    </a:cubicBezTo>
                    <a:cubicBezTo>
                      <a:pt x="283" y="233"/>
                      <a:pt x="270" y="219"/>
                      <a:pt x="257" y="20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4" name="Google Shape;3344;p127"/>
              <p:cNvSpPr/>
              <p:nvPr/>
            </p:nvSpPr>
            <p:spPr>
              <a:xfrm>
                <a:off x="5141913" y="4456113"/>
                <a:ext cx="530225" cy="406400"/>
              </a:xfrm>
              <a:custGeom>
                <a:rect b="b" l="l" r="r" t="t"/>
                <a:pathLst>
                  <a:path extrusionOk="0" h="157" w="204">
                    <a:moveTo>
                      <a:pt x="192" y="138"/>
                    </a:moveTo>
                    <a:cubicBezTo>
                      <a:pt x="174" y="144"/>
                      <a:pt x="153" y="138"/>
                      <a:pt x="141" y="124"/>
                    </a:cubicBezTo>
                    <a:cubicBezTo>
                      <a:pt x="137" y="120"/>
                      <a:pt x="134" y="115"/>
                      <a:pt x="130" y="110"/>
                    </a:cubicBezTo>
                    <a:cubicBezTo>
                      <a:pt x="128" y="107"/>
                      <a:pt x="126" y="104"/>
                      <a:pt x="124" y="101"/>
                    </a:cubicBezTo>
                    <a:cubicBezTo>
                      <a:pt x="116" y="90"/>
                      <a:pt x="107" y="83"/>
                      <a:pt x="97" y="80"/>
                    </a:cubicBezTo>
                    <a:cubicBezTo>
                      <a:pt x="96" y="80"/>
                      <a:pt x="96" y="80"/>
                      <a:pt x="96" y="80"/>
                    </a:cubicBezTo>
                    <a:cubicBezTo>
                      <a:pt x="92" y="71"/>
                      <a:pt x="90" y="60"/>
                      <a:pt x="90" y="50"/>
                    </a:cubicBezTo>
                    <a:cubicBezTo>
                      <a:pt x="90" y="45"/>
                      <a:pt x="87" y="42"/>
                      <a:pt x="82" y="42"/>
                    </a:cubicBezTo>
                    <a:cubicBezTo>
                      <a:pt x="78" y="41"/>
                      <a:pt x="74" y="45"/>
                      <a:pt x="74" y="49"/>
                    </a:cubicBezTo>
                    <a:cubicBezTo>
                      <a:pt x="74" y="60"/>
                      <a:pt x="75" y="70"/>
                      <a:pt x="78" y="79"/>
                    </a:cubicBezTo>
                    <a:cubicBezTo>
                      <a:pt x="73" y="80"/>
                      <a:pt x="69" y="80"/>
                      <a:pt x="65" y="78"/>
                    </a:cubicBezTo>
                    <a:cubicBezTo>
                      <a:pt x="59" y="76"/>
                      <a:pt x="55" y="71"/>
                      <a:pt x="51" y="67"/>
                    </a:cubicBezTo>
                    <a:cubicBezTo>
                      <a:pt x="33" y="47"/>
                      <a:pt x="18" y="29"/>
                      <a:pt x="17" y="8"/>
                    </a:cubicBezTo>
                    <a:cubicBezTo>
                      <a:pt x="16" y="4"/>
                      <a:pt x="12" y="0"/>
                      <a:pt x="8" y="1"/>
                    </a:cubicBezTo>
                    <a:cubicBezTo>
                      <a:pt x="3" y="1"/>
                      <a:pt x="0" y="5"/>
                      <a:pt x="0" y="10"/>
                    </a:cubicBezTo>
                    <a:cubicBezTo>
                      <a:pt x="3" y="38"/>
                      <a:pt x="24" y="61"/>
                      <a:pt x="39" y="77"/>
                    </a:cubicBezTo>
                    <a:cubicBezTo>
                      <a:pt x="44" y="83"/>
                      <a:pt x="50" y="90"/>
                      <a:pt x="59" y="93"/>
                    </a:cubicBezTo>
                    <a:cubicBezTo>
                      <a:pt x="66" y="96"/>
                      <a:pt x="73" y="96"/>
                      <a:pt x="80" y="95"/>
                    </a:cubicBezTo>
                    <a:cubicBezTo>
                      <a:pt x="84" y="95"/>
                      <a:pt x="89" y="95"/>
                      <a:pt x="93" y="96"/>
                    </a:cubicBezTo>
                    <a:cubicBezTo>
                      <a:pt x="99" y="98"/>
                      <a:pt x="105" y="102"/>
                      <a:pt x="111" y="111"/>
                    </a:cubicBezTo>
                    <a:cubicBezTo>
                      <a:pt x="113" y="113"/>
                      <a:pt x="115" y="116"/>
                      <a:pt x="117" y="119"/>
                    </a:cubicBezTo>
                    <a:cubicBezTo>
                      <a:pt x="120" y="125"/>
                      <a:pt x="124" y="130"/>
                      <a:pt x="129" y="135"/>
                    </a:cubicBezTo>
                    <a:cubicBezTo>
                      <a:pt x="141" y="149"/>
                      <a:pt x="160" y="157"/>
                      <a:pt x="178" y="157"/>
                    </a:cubicBezTo>
                    <a:cubicBezTo>
                      <a:pt x="185" y="157"/>
                      <a:pt x="191" y="156"/>
                      <a:pt x="197" y="154"/>
                    </a:cubicBezTo>
                    <a:cubicBezTo>
                      <a:pt x="201" y="153"/>
                      <a:pt x="204" y="148"/>
                      <a:pt x="202" y="144"/>
                    </a:cubicBezTo>
                    <a:cubicBezTo>
                      <a:pt x="201" y="139"/>
                      <a:pt x="197" y="137"/>
                      <a:pt x="192" y="13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5" name="Google Shape;3345;p127"/>
              <p:cNvSpPr/>
              <p:nvPr/>
            </p:nvSpPr>
            <p:spPr>
              <a:xfrm>
                <a:off x="5132388" y="2333625"/>
                <a:ext cx="179388" cy="217488"/>
              </a:xfrm>
              <a:custGeom>
                <a:rect b="b" l="l" r="r" t="t"/>
                <a:pathLst>
                  <a:path extrusionOk="0" h="84" w="69">
                    <a:moveTo>
                      <a:pt x="58" y="1"/>
                    </a:moveTo>
                    <a:cubicBezTo>
                      <a:pt x="32" y="7"/>
                      <a:pt x="12" y="30"/>
                      <a:pt x="9" y="56"/>
                    </a:cubicBezTo>
                    <a:cubicBezTo>
                      <a:pt x="9" y="57"/>
                      <a:pt x="9" y="58"/>
                      <a:pt x="9" y="59"/>
                    </a:cubicBezTo>
                    <a:cubicBezTo>
                      <a:pt x="9" y="61"/>
                      <a:pt x="9" y="64"/>
                      <a:pt x="8" y="65"/>
                    </a:cubicBezTo>
                    <a:cubicBezTo>
                      <a:pt x="8" y="67"/>
                      <a:pt x="7" y="68"/>
                      <a:pt x="7" y="68"/>
                    </a:cubicBezTo>
                    <a:cubicBezTo>
                      <a:pt x="2" y="69"/>
                      <a:pt x="0" y="74"/>
                      <a:pt x="1" y="78"/>
                    </a:cubicBezTo>
                    <a:cubicBezTo>
                      <a:pt x="2" y="81"/>
                      <a:pt x="5" y="84"/>
                      <a:pt x="9" y="84"/>
                    </a:cubicBezTo>
                    <a:cubicBezTo>
                      <a:pt x="10" y="84"/>
                      <a:pt x="10" y="84"/>
                      <a:pt x="11" y="83"/>
                    </a:cubicBezTo>
                    <a:cubicBezTo>
                      <a:pt x="17" y="82"/>
                      <a:pt x="21" y="77"/>
                      <a:pt x="24" y="70"/>
                    </a:cubicBezTo>
                    <a:cubicBezTo>
                      <a:pt x="25" y="67"/>
                      <a:pt x="25" y="63"/>
                      <a:pt x="25" y="60"/>
                    </a:cubicBezTo>
                    <a:cubicBezTo>
                      <a:pt x="25" y="59"/>
                      <a:pt x="25" y="58"/>
                      <a:pt x="25" y="58"/>
                    </a:cubicBezTo>
                    <a:cubicBezTo>
                      <a:pt x="27" y="39"/>
                      <a:pt x="43" y="21"/>
                      <a:pt x="61" y="17"/>
                    </a:cubicBezTo>
                    <a:cubicBezTo>
                      <a:pt x="66" y="16"/>
                      <a:pt x="69" y="11"/>
                      <a:pt x="68" y="7"/>
                    </a:cubicBezTo>
                    <a:cubicBezTo>
                      <a:pt x="67" y="3"/>
                      <a:pt x="62" y="0"/>
                      <a:pt x="58"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6" name="Google Shape;3346;p127"/>
              <p:cNvSpPr/>
              <p:nvPr/>
            </p:nvSpPr>
            <p:spPr>
              <a:xfrm>
                <a:off x="5397501" y="2165350"/>
                <a:ext cx="198438" cy="207963"/>
              </a:xfrm>
              <a:custGeom>
                <a:rect b="b" l="l" r="r" t="t"/>
                <a:pathLst>
                  <a:path extrusionOk="0" h="80" w="77">
                    <a:moveTo>
                      <a:pt x="69" y="1"/>
                    </a:moveTo>
                    <a:cubicBezTo>
                      <a:pt x="57" y="0"/>
                      <a:pt x="44" y="5"/>
                      <a:pt x="36" y="15"/>
                    </a:cubicBezTo>
                    <a:cubicBezTo>
                      <a:pt x="30" y="22"/>
                      <a:pt x="27" y="31"/>
                      <a:pt x="24" y="39"/>
                    </a:cubicBezTo>
                    <a:cubicBezTo>
                      <a:pt x="24" y="42"/>
                      <a:pt x="23" y="44"/>
                      <a:pt x="22" y="47"/>
                    </a:cubicBezTo>
                    <a:cubicBezTo>
                      <a:pt x="21" y="50"/>
                      <a:pt x="16" y="62"/>
                      <a:pt x="7" y="64"/>
                    </a:cubicBezTo>
                    <a:cubicBezTo>
                      <a:pt x="3" y="64"/>
                      <a:pt x="0" y="69"/>
                      <a:pt x="0" y="73"/>
                    </a:cubicBezTo>
                    <a:cubicBezTo>
                      <a:pt x="1" y="77"/>
                      <a:pt x="4" y="80"/>
                      <a:pt x="8" y="80"/>
                    </a:cubicBezTo>
                    <a:cubicBezTo>
                      <a:pt x="9" y="80"/>
                      <a:pt x="9" y="80"/>
                      <a:pt x="10" y="80"/>
                    </a:cubicBezTo>
                    <a:cubicBezTo>
                      <a:pt x="22" y="78"/>
                      <a:pt x="32" y="68"/>
                      <a:pt x="37" y="52"/>
                    </a:cubicBezTo>
                    <a:cubicBezTo>
                      <a:pt x="38" y="49"/>
                      <a:pt x="39" y="47"/>
                      <a:pt x="40" y="44"/>
                    </a:cubicBezTo>
                    <a:cubicBezTo>
                      <a:pt x="42" y="37"/>
                      <a:pt x="44" y="30"/>
                      <a:pt x="48" y="25"/>
                    </a:cubicBezTo>
                    <a:cubicBezTo>
                      <a:pt x="53" y="19"/>
                      <a:pt x="60" y="16"/>
                      <a:pt x="68" y="17"/>
                    </a:cubicBezTo>
                    <a:cubicBezTo>
                      <a:pt x="72" y="17"/>
                      <a:pt x="76" y="14"/>
                      <a:pt x="76" y="10"/>
                    </a:cubicBezTo>
                    <a:cubicBezTo>
                      <a:pt x="77" y="5"/>
                      <a:pt x="73" y="1"/>
                      <a:pt x="69"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47" name="Google Shape;3347;p127"/>
              <p:cNvSpPr/>
              <p:nvPr/>
            </p:nvSpPr>
            <p:spPr>
              <a:xfrm>
                <a:off x="4619626" y="2058988"/>
                <a:ext cx="1389063" cy="2936875"/>
              </a:xfrm>
              <a:custGeom>
                <a:rect b="b" l="l" r="r" t="t"/>
                <a:pathLst>
                  <a:path extrusionOk="0" h="1132" w="536">
                    <a:moveTo>
                      <a:pt x="520" y="738"/>
                    </a:moveTo>
                    <a:cubicBezTo>
                      <a:pt x="522" y="727"/>
                      <a:pt x="524" y="713"/>
                      <a:pt x="521" y="699"/>
                    </a:cubicBezTo>
                    <a:cubicBezTo>
                      <a:pt x="519" y="687"/>
                      <a:pt x="513" y="677"/>
                      <a:pt x="505" y="669"/>
                    </a:cubicBezTo>
                    <a:cubicBezTo>
                      <a:pt x="507" y="668"/>
                      <a:pt x="508" y="667"/>
                      <a:pt x="509" y="666"/>
                    </a:cubicBezTo>
                    <a:cubicBezTo>
                      <a:pt x="515" y="659"/>
                      <a:pt x="517" y="651"/>
                      <a:pt x="519" y="642"/>
                    </a:cubicBezTo>
                    <a:cubicBezTo>
                      <a:pt x="526" y="599"/>
                      <a:pt x="521" y="555"/>
                      <a:pt x="505" y="514"/>
                    </a:cubicBezTo>
                    <a:cubicBezTo>
                      <a:pt x="501" y="506"/>
                      <a:pt x="497" y="497"/>
                      <a:pt x="493" y="488"/>
                    </a:cubicBezTo>
                    <a:cubicBezTo>
                      <a:pt x="489" y="480"/>
                      <a:pt x="484" y="471"/>
                      <a:pt x="481" y="462"/>
                    </a:cubicBezTo>
                    <a:cubicBezTo>
                      <a:pt x="490" y="459"/>
                      <a:pt x="498" y="450"/>
                      <a:pt x="503" y="438"/>
                    </a:cubicBezTo>
                    <a:cubicBezTo>
                      <a:pt x="510" y="421"/>
                      <a:pt x="510" y="402"/>
                      <a:pt x="510" y="384"/>
                    </a:cubicBezTo>
                    <a:cubicBezTo>
                      <a:pt x="510" y="378"/>
                      <a:pt x="510" y="372"/>
                      <a:pt x="511" y="366"/>
                    </a:cubicBezTo>
                    <a:cubicBezTo>
                      <a:pt x="511" y="355"/>
                      <a:pt x="513" y="345"/>
                      <a:pt x="514" y="335"/>
                    </a:cubicBezTo>
                    <a:cubicBezTo>
                      <a:pt x="517" y="316"/>
                      <a:pt x="519" y="297"/>
                      <a:pt x="517" y="277"/>
                    </a:cubicBezTo>
                    <a:cubicBezTo>
                      <a:pt x="514" y="262"/>
                      <a:pt x="509" y="247"/>
                      <a:pt x="500" y="233"/>
                    </a:cubicBezTo>
                    <a:cubicBezTo>
                      <a:pt x="536" y="156"/>
                      <a:pt x="527" y="54"/>
                      <a:pt x="449" y="13"/>
                    </a:cubicBezTo>
                    <a:cubicBezTo>
                      <a:pt x="425" y="0"/>
                      <a:pt x="398" y="2"/>
                      <a:pt x="372" y="5"/>
                    </a:cubicBezTo>
                    <a:cubicBezTo>
                      <a:pt x="303" y="12"/>
                      <a:pt x="280" y="49"/>
                      <a:pt x="268" y="68"/>
                    </a:cubicBezTo>
                    <a:cubicBezTo>
                      <a:pt x="266" y="72"/>
                      <a:pt x="263" y="76"/>
                      <a:pt x="262" y="77"/>
                    </a:cubicBezTo>
                    <a:cubicBezTo>
                      <a:pt x="261" y="77"/>
                      <a:pt x="259" y="77"/>
                      <a:pt x="258" y="77"/>
                    </a:cubicBezTo>
                    <a:cubicBezTo>
                      <a:pt x="238" y="78"/>
                      <a:pt x="186" y="81"/>
                      <a:pt x="156" y="122"/>
                    </a:cubicBezTo>
                    <a:cubicBezTo>
                      <a:pt x="140" y="145"/>
                      <a:pt x="124" y="181"/>
                      <a:pt x="138" y="224"/>
                    </a:cubicBezTo>
                    <a:cubicBezTo>
                      <a:pt x="126" y="228"/>
                      <a:pt x="115" y="233"/>
                      <a:pt x="105" y="240"/>
                    </a:cubicBezTo>
                    <a:cubicBezTo>
                      <a:pt x="64" y="268"/>
                      <a:pt x="46" y="316"/>
                      <a:pt x="55" y="373"/>
                    </a:cubicBezTo>
                    <a:cubicBezTo>
                      <a:pt x="50" y="375"/>
                      <a:pt x="45" y="377"/>
                      <a:pt x="41" y="381"/>
                    </a:cubicBezTo>
                    <a:cubicBezTo>
                      <a:pt x="27" y="392"/>
                      <a:pt x="20" y="411"/>
                      <a:pt x="20" y="438"/>
                    </a:cubicBezTo>
                    <a:cubicBezTo>
                      <a:pt x="20" y="447"/>
                      <a:pt x="21" y="459"/>
                      <a:pt x="25" y="470"/>
                    </a:cubicBezTo>
                    <a:cubicBezTo>
                      <a:pt x="0" y="518"/>
                      <a:pt x="9" y="588"/>
                      <a:pt x="46" y="636"/>
                    </a:cubicBezTo>
                    <a:cubicBezTo>
                      <a:pt x="45" y="637"/>
                      <a:pt x="45" y="638"/>
                      <a:pt x="44" y="639"/>
                    </a:cubicBezTo>
                    <a:cubicBezTo>
                      <a:pt x="38" y="680"/>
                      <a:pt x="42" y="721"/>
                      <a:pt x="57" y="759"/>
                    </a:cubicBezTo>
                    <a:cubicBezTo>
                      <a:pt x="60" y="768"/>
                      <a:pt x="64" y="775"/>
                      <a:pt x="68" y="782"/>
                    </a:cubicBezTo>
                    <a:cubicBezTo>
                      <a:pt x="63" y="824"/>
                      <a:pt x="69" y="866"/>
                      <a:pt x="85" y="905"/>
                    </a:cubicBezTo>
                    <a:cubicBezTo>
                      <a:pt x="90" y="917"/>
                      <a:pt x="97" y="932"/>
                      <a:pt x="110" y="942"/>
                    </a:cubicBezTo>
                    <a:cubicBezTo>
                      <a:pt x="120" y="950"/>
                      <a:pt x="132" y="954"/>
                      <a:pt x="144" y="953"/>
                    </a:cubicBezTo>
                    <a:cubicBezTo>
                      <a:pt x="143" y="973"/>
                      <a:pt x="149" y="993"/>
                      <a:pt x="161" y="1009"/>
                    </a:cubicBezTo>
                    <a:cubicBezTo>
                      <a:pt x="175" y="1028"/>
                      <a:pt x="195" y="1041"/>
                      <a:pt x="217" y="1045"/>
                    </a:cubicBezTo>
                    <a:cubicBezTo>
                      <a:pt x="229" y="1062"/>
                      <a:pt x="244" y="1076"/>
                      <a:pt x="260" y="1087"/>
                    </a:cubicBezTo>
                    <a:cubicBezTo>
                      <a:pt x="281" y="1100"/>
                      <a:pt x="305" y="1109"/>
                      <a:pt x="328" y="1117"/>
                    </a:cubicBezTo>
                    <a:cubicBezTo>
                      <a:pt x="350" y="1125"/>
                      <a:pt x="375" y="1132"/>
                      <a:pt x="399" y="1132"/>
                    </a:cubicBezTo>
                    <a:cubicBezTo>
                      <a:pt x="411" y="1132"/>
                      <a:pt x="423" y="1130"/>
                      <a:pt x="435" y="1126"/>
                    </a:cubicBezTo>
                    <a:cubicBezTo>
                      <a:pt x="451" y="1120"/>
                      <a:pt x="466" y="1108"/>
                      <a:pt x="481" y="1091"/>
                    </a:cubicBezTo>
                    <a:cubicBezTo>
                      <a:pt x="495" y="1076"/>
                      <a:pt x="515" y="1046"/>
                      <a:pt x="505" y="1016"/>
                    </a:cubicBezTo>
                    <a:cubicBezTo>
                      <a:pt x="505" y="1014"/>
                      <a:pt x="506" y="1013"/>
                      <a:pt x="506" y="1012"/>
                    </a:cubicBezTo>
                    <a:cubicBezTo>
                      <a:pt x="510" y="1000"/>
                      <a:pt x="510" y="987"/>
                      <a:pt x="510" y="974"/>
                    </a:cubicBezTo>
                    <a:cubicBezTo>
                      <a:pt x="510" y="967"/>
                      <a:pt x="510" y="958"/>
                      <a:pt x="509" y="949"/>
                    </a:cubicBezTo>
                    <a:cubicBezTo>
                      <a:pt x="507" y="934"/>
                      <a:pt x="502" y="921"/>
                      <a:pt x="494" y="909"/>
                    </a:cubicBezTo>
                    <a:cubicBezTo>
                      <a:pt x="494" y="907"/>
                      <a:pt x="494" y="906"/>
                      <a:pt x="494" y="905"/>
                    </a:cubicBezTo>
                    <a:cubicBezTo>
                      <a:pt x="501" y="892"/>
                      <a:pt x="504" y="878"/>
                      <a:pt x="506" y="866"/>
                    </a:cubicBezTo>
                    <a:cubicBezTo>
                      <a:pt x="511" y="836"/>
                      <a:pt x="515" y="806"/>
                      <a:pt x="504" y="780"/>
                    </a:cubicBezTo>
                    <a:cubicBezTo>
                      <a:pt x="506" y="778"/>
                      <a:pt x="507" y="777"/>
                      <a:pt x="507" y="775"/>
                    </a:cubicBezTo>
                    <a:cubicBezTo>
                      <a:pt x="515" y="763"/>
                      <a:pt x="518" y="749"/>
                      <a:pt x="520" y="738"/>
                    </a:cubicBezTo>
                    <a:close/>
                    <a:moveTo>
                      <a:pt x="114" y="253"/>
                    </a:moveTo>
                    <a:cubicBezTo>
                      <a:pt x="148" y="231"/>
                      <a:pt x="192" y="228"/>
                      <a:pt x="221" y="246"/>
                    </a:cubicBezTo>
                    <a:cubicBezTo>
                      <a:pt x="223" y="248"/>
                      <a:pt x="225" y="252"/>
                      <a:pt x="227" y="258"/>
                    </a:cubicBezTo>
                    <a:cubicBezTo>
                      <a:pt x="228" y="264"/>
                      <a:pt x="229" y="277"/>
                      <a:pt x="220" y="291"/>
                    </a:cubicBezTo>
                    <a:cubicBezTo>
                      <a:pt x="217" y="295"/>
                      <a:pt x="218" y="300"/>
                      <a:pt x="222" y="302"/>
                    </a:cubicBezTo>
                    <a:cubicBezTo>
                      <a:pt x="225" y="305"/>
                      <a:pt x="230" y="304"/>
                      <a:pt x="233" y="300"/>
                    </a:cubicBezTo>
                    <a:cubicBezTo>
                      <a:pt x="242" y="287"/>
                      <a:pt x="246" y="271"/>
                      <a:pt x="243" y="255"/>
                    </a:cubicBezTo>
                    <a:cubicBezTo>
                      <a:pt x="242" y="250"/>
                      <a:pt x="240" y="245"/>
                      <a:pt x="238" y="241"/>
                    </a:cubicBezTo>
                    <a:cubicBezTo>
                      <a:pt x="237" y="241"/>
                      <a:pt x="237" y="240"/>
                      <a:pt x="237" y="240"/>
                    </a:cubicBezTo>
                    <a:cubicBezTo>
                      <a:pt x="230" y="227"/>
                      <a:pt x="236" y="211"/>
                      <a:pt x="245" y="202"/>
                    </a:cubicBezTo>
                    <a:cubicBezTo>
                      <a:pt x="255" y="190"/>
                      <a:pt x="270" y="183"/>
                      <a:pt x="285" y="176"/>
                    </a:cubicBezTo>
                    <a:cubicBezTo>
                      <a:pt x="309" y="164"/>
                      <a:pt x="309" y="164"/>
                      <a:pt x="309" y="164"/>
                    </a:cubicBezTo>
                    <a:cubicBezTo>
                      <a:pt x="314" y="162"/>
                      <a:pt x="318" y="160"/>
                      <a:pt x="323" y="159"/>
                    </a:cubicBezTo>
                    <a:cubicBezTo>
                      <a:pt x="327" y="159"/>
                      <a:pt x="332" y="160"/>
                      <a:pt x="336" y="163"/>
                    </a:cubicBezTo>
                    <a:cubicBezTo>
                      <a:pt x="340" y="167"/>
                      <a:pt x="343" y="171"/>
                      <a:pt x="343" y="176"/>
                    </a:cubicBezTo>
                    <a:cubicBezTo>
                      <a:pt x="344" y="183"/>
                      <a:pt x="340" y="191"/>
                      <a:pt x="335" y="200"/>
                    </a:cubicBezTo>
                    <a:cubicBezTo>
                      <a:pt x="332" y="205"/>
                      <a:pt x="330" y="211"/>
                      <a:pt x="328" y="217"/>
                    </a:cubicBezTo>
                    <a:cubicBezTo>
                      <a:pt x="322" y="235"/>
                      <a:pt x="326" y="257"/>
                      <a:pt x="340" y="272"/>
                    </a:cubicBezTo>
                    <a:cubicBezTo>
                      <a:pt x="319" y="285"/>
                      <a:pt x="302" y="313"/>
                      <a:pt x="307" y="340"/>
                    </a:cubicBezTo>
                    <a:cubicBezTo>
                      <a:pt x="310" y="358"/>
                      <a:pt x="321" y="375"/>
                      <a:pt x="336" y="384"/>
                    </a:cubicBezTo>
                    <a:cubicBezTo>
                      <a:pt x="337" y="385"/>
                      <a:pt x="338" y="385"/>
                      <a:pt x="339" y="386"/>
                    </a:cubicBezTo>
                    <a:cubicBezTo>
                      <a:pt x="332" y="395"/>
                      <a:pt x="327" y="407"/>
                      <a:pt x="326" y="420"/>
                    </a:cubicBezTo>
                    <a:cubicBezTo>
                      <a:pt x="325" y="435"/>
                      <a:pt x="327" y="457"/>
                      <a:pt x="342" y="470"/>
                    </a:cubicBezTo>
                    <a:cubicBezTo>
                      <a:pt x="344" y="471"/>
                      <a:pt x="345" y="472"/>
                      <a:pt x="347" y="474"/>
                    </a:cubicBezTo>
                    <a:cubicBezTo>
                      <a:pt x="348" y="475"/>
                      <a:pt x="349" y="477"/>
                      <a:pt x="350" y="479"/>
                    </a:cubicBezTo>
                    <a:cubicBezTo>
                      <a:pt x="351" y="480"/>
                      <a:pt x="352" y="482"/>
                      <a:pt x="352" y="483"/>
                    </a:cubicBezTo>
                    <a:cubicBezTo>
                      <a:pt x="357" y="493"/>
                      <a:pt x="357" y="505"/>
                      <a:pt x="356" y="515"/>
                    </a:cubicBezTo>
                    <a:cubicBezTo>
                      <a:pt x="356" y="520"/>
                      <a:pt x="360" y="524"/>
                      <a:pt x="364" y="524"/>
                    </a:cubicBezTo>
                    <a:cubicBezTo>
                      <a:pt x="364" y="524"/>
                      <a:pt x="365" y="524"/>
                      <a:pt x="365" y="524"/>
                    </a:cubicBezTo>
                    <a:cubicBezTo>
                      <a:pt x="369" y="524"/>
                      <a:pt x="373" y="520"/>
                      <a:pt x="373" y="516"/>
                    </a:cubicBezTo>
                    <a:cubicBezTo>
                      <a:pt x="373" y="506"/>
                      <a:pt x="373" y="495"/>
                      <a:pt x="370" y="484"/>
                    </a:cubicBezTo>
                    <a:cubicBezTo>
                      <a:pt x="374" y="485"/>
                      <a:pt x="379" y="485"/>
                      <a:pt x="383" y="485"/>
                    </a:cubicBezTo>
                    <a:cubicBezTo>
                      <a:pt x="396" y="485"/>
                      <a:pt x="407" y="481"/>
                      <a:pt x="413" y="477"/>
                    </a:cubicBezTo>
                    <a:cubicBezTo>
                      <a:pt x="417" y="474"/>
                      <a:pt x="417" y="469"/>
                      <a:pt x="415" y="466"/>
                    </a:cubicBezTo>
                    <a:cubicBezTo>
                      <a:pt x="412" y="462"/>
                      <a:pt x="407" y="461"/>
                      <a:pt x="404" y="464"/>
                    </a:cubicBezTo>
                    <a:cubicBezTo>
                      <a:pt x="399" y="467"/>
                      <a:pt x="379" y="475"/>
                      <a:pt x="359" y="462"/>
                    </a:cubicBezTo>
                    <a:cubicBezTo>
                      <a:pt x="358" y="461"/>
                      <a:pt x="357" y="460"/>
                      <a:pt x="355" y="460"/>
                    </a:cubicBezTo>
                    <a:cubicBezTo>
                      <a:pt x="354" y="459"/>
                      <a:pt x="353" y="458"/>
                      <a:pt x="352" y="457"/>
                    </a:cubicBezTo>
                    <a:cubicBezTo>
                      <a:pt x="342" y="449"/>
                      <a:pt x="342" y="431"/>
                      <a:pt x="343" y="421"/>
                    </a:cubicBezTo>
                    <a:cubicBezTo>
                      <a:pt x="343" y="407"/>
                      <a:pt x="350" y="395"/>
                      <a:pt x="360" y="387"/>
                    </a:cubicBezTo>
                    <a:cubicBezTo>
                      <a:pt x="363" y="385"/>
                      <a:pt x="364" y="381"/>
                      <a:pt x="362" y="377"/>
                    </a:cubicBezTo>
                    <a:cubicBezTo>
                      <a:pt x="361" y="374"/>
                      <a:pt x="357" y="372"/>
                      <a:pt x="353" y="373"/>
                    </a:cubicBezTo>
                    <a:cubicBezTo>
                      <a:pt x="352" y="374"/>
                      <a:pt x="348" y="373"/>
                      <a:pt x="344" y="370"/>
                    </a:cubicBezTo>
                    <a:cubicBezTo>
                      <a:pt x="336" y="365"/>
                      <a:pt x="326" y="353"/>
                      <a:pt x="323" y="337"/>
                    </a:cubicBezTo>
                    <a:cubicBezTo>
                      <a:pt x="319" y="315"/>
                      <a:pt x="336" y="289"/>
                      <a:pt x="354" y="282"/>
                    </a:cubicBezTo>
                    <a:cubicBezTo>
                      <a:pt x="358" y="281"/>
                      <a:pt x="360" y="276"/>
                      <a:pt x="359" y="272"/>
                    </a:cubicBezTo>
                    <a:cubicBezTo>
                      <a:pt x="358" y="270"/>
                      <a:pt x="357" y="269"/>
                      <a:pt x="356" y="268"/>
                    </a:cubicBezTo>
                    <a:cubicBezTo>
                      <a:pt x="356" y="266"/>
                      <a:pt x="355" y="265"/>
                      <a:pt x="354" y="263"/>
                    </a:cubicBezTo>
                    <a:cubicBezTo>
                      <a:pt x="343" y="253"/>
                      <a:pt x="338" y="236"/>
                      <a:pt x="343" y="222"/>
                    </a:cubicBezTo>
                    <a:cubicBezTo>
                      <a:pt x="345" y="217"/>
                      <a:pt x="347" y="212"/>
                      <a:pt x="350" y="207"/>
                    </a:cubicBezTo>
                    <a:cubicBezTo>
                      <a:pt x="354" y="198"/>
                      <a:pt x="359" y="189"/>
                      <a:pt x="359" y="177"/>
                    </a:cubicBezTo>
                    <a:cubicBezTo>
                      <a:pt x="359" y="177"/>
                      <a:pt x="360" y="177"/>
                      <a:pt x="360" y="177"/>
                    </a:cubicBezTo>
                    <a:cubicBezTo>
                      <a:pt x="372" y="177"/>
                      <a:pt x="384" y="171"/>
                      <a:pt x="390" y="160"/>
                    </a:cubicBezTo>
                    <a:cubicBezTo>
                      <a:pt x="397" y="148"/>
                      <a:pt x="399" y="133"/>
                      <a:pt x="394" y="119"/>
                    </a:cubicBezTo>
                    <a:cubicBezTo>
                      <a:pt x="392" y="114"/>
                      <a:pt x="388" y="112"/>
                      <a:pt x="383" y="114"/>
                    </a:cubicBezTo>
                    <a:cubicBezTo>
                      <a:pt x="379" y="115"/>
                      <a:pt x="377" y="120"/>
                      <a:pt x="378" y="124"/>
                    </a:cubicBezTo>
                    <a:cubicBezTo>
                      <a:pt x="382" y="134"/>
                      <a:pt x="381" y="144"/>
                      <a:pt x="377" y="151"/>
                    </a:cubicBezTo>
                    <a:cubicBezTo>
                      <a:pt x="372" y="159"/>
                      <a:pt x="363" y="163"/>
                      <a:pt x="356" y="161"/>
                    </a:cubicBezTo>
                    <a:cubicBezTo>
                      <a:pt x="355" y="161"/>
                      <a:pt x="355" y="161"/>
                      <a:pt x="354" y="160"/>
                    </a:cubicBezTo>
                    <a:cubicBezTo>
                      <a:pt x="352" y="157"/>
                      <a:pt x="349" y="154"/>
                      <a:pt x="346" y="151"/>
                    </a:cubicBezTo>
                    <a:cubicBezTo>
                      <a:pt x="339" y="145"/>
                      <a:pt x="329" y="142"/>
                      <a:pt x="321" y="143"/>
                    </a:cubicBezTo>
                    <a:cubicBezTo>
                      <a:pt x="314" y="144"/>
                      <a:pt x="307" y="147"/>
                      <a:pt x="302" y="150"/>
                    </a:cubicBezTo>
                    <a:cubicBezTo>
                      <a:pt x="278" y="161"/>
                      <a:pt x="278" y="161"/>
                      <a:pt x="278" y="161"/>
                    </a:cubicBezTo>
                    <a:cubicBezTo>
                      <a:pt x="262" y="169"/>
                      <a:pt x="245" y="177"/>
                      <a:pt x="233" y="191"/>
                    </a:cubicBezTo>
                    <a:cubicBezTo>
                      <a:pt x="225" y="200"/>
                      <a:pt x="218" y="213"/>
                      <a:pt x="218" y="226"/>
                    </a:cubicBezTo>
                    <a:cubicBezTo>
                      <a:pt x="199" y="218"/>
                      <a:pt x="176" y="216"/>
                      <a:pt x="154" y="220"/>
                    </a:cubicBezTo>
                    <a:cubicBezTo>
                      <a:pt x="144" y="190"/>
                      <a:pt x="149" y="160"/>
                      <a:pt x="169" y="132"/>
                    </a:cubicBezTo>
                    <a:cubicBezTo>
                      <a:pt x="194" y="96"/>
                      <a:pt x="241" y="94"/>
                      <a:pt x="258" y="94"/>
                    </a:cubicBezTo>
                    <a:cubicBezTo>
                      <a:pt x="263" y="93"/>
                      <a:pt x="265" y="93"/>
                      <a:pt x="267" y="93"/>
                    </a:cubicBezTo>
                    <a:cubicBezTo>
                      <a:pt x="273" y="91"/>
                      <a:pt x="277" y="85"/>
                      <a:pt x="282" y="77"/>
                    </a:cubicBezTo>
                    <a:cubicBezTo>
                      <a:pt x="293" y="58"/>
                      <a:pt x="312" y="27"/>
                      <a:pt x="374" y="21"/>
                    </a:cubicBezTo>
                    <a:cubicBezTo>
                      <a:pt x="398" y="18"/>
                      <a:pt x="422" y="16"/>
                      <a:pt x="441" y="27"/>
                    </a:cubicBezTo>
                    <a:cubicBezTo>
                      <a:pt x="508" y="62"/>
                      <a:pt x="517" y="150"/>
                      <a:pt x="489" y="219"/>
                    </a:cubicBezTo>
                    <a:cubicBezTo>
                      <a:pt x="487" y="217"/>
                      <a:pt x="486" y="216"/>
                      <a:pt x="484" y="214"/>
                    </a:cubicBezTo>
                    <a:cubicBezTo>
                      <a:pt x="481" y="211"/>
                      <a:pt x="476" y="211"/>
                      <a:pt x="473" y="214"/>
                    </a:cubicBezTo>
                    <a:cubicBezTo>
                      <a:pt x="470" y="217"/>
                      <a:pt x="470" y="223"/>
                      <a:pt x="473" y="226"/>
                    </a:cubicBezTo>
                    <a:cubicBezTo>
                      <a:pt x="477" y="229"/>
                      <a:pt x="480" y="233"/>
                      <a:pt x="483" y="237"/>
                    </a:cubicBezTo>
                    <a:cubicBezTo>
                      <a:pt x="483" y="239"/>
                      <a:pt x="485" y="240"/>
                      <a:pt x="486" y="241"/>
                    </a:cubicBezTo>
                    <a:cubicBezTo>
                      <a:pt x="494" y="253"/>
                      <a:pt x="499" y="266"/>
                      <a:pt x="501" y="279"/>
                    </a:cubicBezTo>
                    <a:cubicBezTo>
                      <a:pt x="503" y="297"/>
                      <a:pt x="501" y="314"/>
                      <a:pt x="498" y="333"/>
                    </a:cubicBezTo>
                    <a:cubicBezTo>
                      <a:pt x="496" y="343"/>
                      <a:pt x="495" y="354"/>
                      <a:pt x="494" y="365"/>
                    </a:cubicBezTo>
                    <a:cubicBezTo>
                      <a:pt x="494" y="371"/>
                      <a:pt x="494" y="378"/>
                      <a:pt x="494" y="385"/>
                    </a:cubicBezTo>
                    <a:cubicBezTo>
                      <a:pt x="494" y="402"/>
                      <a:pt x="494" y="418"/>
                      <a:pt x="488" y="432"/>
                    </a:cubicBezTo>
                    <a:cubicBezTo>
                      <a:pt x="485" y="439"/>
                      <a:pt x="480" y="447"/>
                      <a:pt x="473" y="447"/>
                    </a:cubicBezTo>
                    <a:cubicBezTo>
                      <a:pt x="467" y="447"/>
                      <a:pt x="460" y="441"/>
                      <a:pt x="452" y="427"/>
                    </a:cubicBezTo>
                    <a:cubicBezTo>
                      <a:pt x="450" y="423"/>
                      <a:pt x="445" y="422"/>
                      <a:pt x="441" y="424"/>
                    </a:cubicBezTo>
                    <a:cubicBezTo>
                      <a:pt x="437" y="426"/>
                      <a:pt x="436" y="431"/>
                      <a:pt x="438" y="435"/>
                    </a:cubicBezTo>
                    <a:cubicBezTo>
                      <a:pt x="442" y="441"/>
                      <a:pt x="450" y="456"/>
                      <a:pt x="464" y="461"/>
                    </a:cubicBezTo>
                    <a:cubicBezTo>
                      <a:pt x="468" y="473"/>
                      <a:pt x="473" y="484"/>
                      <a:pt x="478" y="495"/>
                    </a:cubicBezTo>
                    <a:cubicBezTo>
                      <a:pt x="482" y="504"/>
                      <a:pt x="486" y="512"/>
                      <a:pt x="490" y="520"/>
                    </a:cubicBezTo>
                    <a:cubicBezTo>
                      <a:pt x="505" y="558"/>
                      <a:pt x="509" y="600"/>
                      <a:pt x="503" y="640"/>
                    </a:cubicBezTo>
                    <a:cubicBezTo>
                      <a:pt x="502" y="645"/>
                      <a:pt x="501" y="651"/>
                      <a:pt x="497" y="655"/>
                    </a:cubicBezTo>
                    <a:cubicBezTo>
                      <a:pt x="493" y="660"/>
                      <a:pt x="485" y="661"/>
                      <a:pt x="472" y="660"/>
                    </a:cubicBezTo>
                    <a:cubicBezTo>
                      <a:pt x="425" y="654"/>
                      <a:pt x="380" y="625"/>
                      <a:pt x="334" y="571"/>
                    </a:cubicBezTo>
                    <a:cubicBezTo>
                      <a:pt x="331" y="568"/>
                      <a:pt x="331" y="568"/>
                      <a:pt x="331" y="568"/>
                    </a:cubicBezTo>
                    <a:cubicBezTo>
                      <a:pt x="321" y="557"/>
                      <a:pt x="312" y="545"/>
                      <a:pt x="299" y="537"/>
                    </a:cubicBezTo>
                    <a:cubicBezTo>
                      <a:pt x="278" y="523"/>
                      <a:pt x="252" y="521"/>
                      <a:pt x="232" y="520"/>
                    </a:cubicBezTo>
                    <a:cubicBezTo>
                      <a:pt x="229" y="520"/>
                      <a:pt x="229" y="520"/>
                      <a:pt x="229" y="520"/>
                    </a:cubicBezTo>
                    <a:cubicBezTo>
                      <a:pt x="219" y="519"/>
                      <a:pt x="210" y="519"/>
                      <a:pt x="202" y="516"/>
                    </a:cubicBezTo>
                    <a:cubicBezTo>
                      <a:pt x="186" y="510"/>
                      <a:pt x="177" y="492"/>
                      <a:pt x="172" y="479"/>
                    </a:cubicBezTo>
                    <a:cubicBezTo>
                      <a:pt x="170" y="473"/>
                      <a:pt x="168" y="466"/>
                      <a:pt x="166" y="459"/>
                    </a:cubicBezTo>
                    <a:cubicBezTo>
                      <a:pt x="163" y="448"/>
                      <a:pt x="160" y="437"/>
                      <a:pt x="155" y="426"/>
                    </a:cubicBezTo>
                    <a:cubicBezTo>
                      <a:pt x="144" y="404"/>
                      <a:pt x="125" y="386"/>
                      <a:pt x="102" y="377"/>
                    </a:cubicBezTo>
                    <a:cubicBezTo>
                      <a:pt x="93" y="373"/>
                      <a:pt x="82" y="370"/>
                      <a:pt x="71" y="371"/>
                    </a:cubicBezTo>
                    <a:cubicBezTo>
                      <a:pt x="60" y="302"/>
                      <a:pt x="93" y="267"/>
                      <a:pt x="114" y="253"/>
                    </a:cubicBezTo>
                    <a:close/>
                    <a:moveTo>
                      <a:pt x="504" y="735"/>
                    </a:moveTo>
                    <a:cubicBezTo>
                      <a:pt x="502" y="744"/>
                      <a:pt x="500" y="757"/>
                      <a:pt x="494" y="767"/>
                    </a:cubicBezTo>
                    <a:cubicBezTo>
                      <a:pt x="488" y="776"/>
                      <a:pt x="480" y="783"/>
                      <a:pt x="471" y="785"/>
                    </a:cubicBezTo>
                    <a:cubicBezTo>
                      <a:pt x="466" y="786"/>
                      <a:pt x="464" y="790"/>
                      <a:pt x="465" y="795"/>
                    </a:cubicBezTo>
                    <a:cubicBezTo>
                      <a:pt x="466" y="798"/>
                      <a:pt x="469" y="801"/>
                      <a:pt x="473" y="801"/>
                    </a:cubicBezTo>
                    <a:cubicBezTo>
                      <a:pt x="473" y="801"/>
                      <a:pt x="474" y="801"/>
                      <a:pt x="474" y="801"/>
                    </a:cubicBezTo>
                    <a:cubicBezTo>
                      <a:pt x="481" y="799"/>
                      <a:pt x="486" y="796"/>
                      <a:pt x="492" y="792"/>
                    </a:cubicBezTo>
                    <a:cubicBezTo>
                      <a:pt x="498" y="814"/>
                      <a:pt x="495" y="838"/>
                      <a:pt x="490" y="863"/>
                    </a:cubicBezTo>
                    <a:cubicBezTo>
                      <a:pt x="488" y="876"/>
                      <a:pt x="485" y="890"/>
                      <a:pt x="478" y="900"/>
                    </a:cubicBezTo>
                    <a:cubicBezTo>
                      <a:pt x="472" y="909"/>
                      <a:pt x="460" y="915"/>
                      <a:pt x="450" y="912"/>
                    </a:cubicBezTo>
                    <a:cubicBezTo>
                      <a:pt x="446" y="910"/>
                      <a:pt x="441" y="912"/>
                      <a:pt x="440" y="917"/>
                    </a:cubicBezTo>
                    <a:cubicBezTo>
                      <a:pt x="438" y="921"/>
                      <a:pt x="440" y="925"/>
                      <a:pt x="444" y="927"/>
                    </a:cubicBezTo>
                    <a:cubicBezTo>
                      <a:pt x="448" y="928"/>
                      <a:pt x="452" y="929"/>
                      <a:pt x="456" y="929"/>
                    </a:cubicBezTo>
                    <a:cubicBezTo>
                      <a:pt x="465" y="929"/>
                      <a:pt x="474" y="925"/>
                      <a:pt x="481" y="919"/>
                    </a:cubicBezTo>
                    <a:cubicBezTo>
                      <a:pt x="487" y="929"/>
                      <a:pt x="491" y="940"/>
                      <a:pt x="493" y="951"/>
                    </a:cubicBezTo>
                    <a:cubicBezTo>
                      <a:pt x="494" y="959"/>
                      <a:pt x="494" y="967"/>
                      <a:pt x="494" y="974"/>
                    </a:cubicBezTo>
                    <a:cubicBezTo>
                      <a:pt x="494" y="985"/>
                      <a:pt x="494" y="997"/>
                      <a:pt x="491" y="1007"/>
                    </a:cubicBezTo>
                    <a:cubicBezTo>
                      <a:pt x="487" y="1017"/>
                      <a:pt x="482" y="1025"/>
                      <a:pt x="474" y="1029"/>
                    </a:cubicBezTo>
                    <a:cubicBezTo>
                      <a:pt x="472" y="1028"/>
                      <a:pt x="469" y="1029"/>
                      <a:pt x="467" y="1030"/>
                    </a:cubicBezTo>
                    <a:cubicBezTo>
                      <a:pt x="464" y="1033"/>
                      <a:pt x="463" y="1038"/>
                      <a:pt x="465" y="1042"/>
                    </a:cubicBezTo>
                    <a:cubicBezTo>
                      <a:pt x="467" y="1044"/>
                      <a:pt x="470" y="1046"/>
                      <a:pt x="474" y="1046"/>
                    </a:cubicBezTo>
                    <a:cubicBezTo>
                      <a:pt x="476" y="1046"/>
                      <a:pt x="478" y="1045"/>
                      <a:pt x="480" y="1044"/>
                    </a:cubicBezTo>
                    <a:cubicBezTo>
                      <a:pt x="484" y="1042"/>
                      <a:pt x="488" y="1040"/>
                      <a:pt x="491" y="1036"/>
                    </a:cubicBezTo>
                    <a:cubicBezTo>
                      <a:pt x="490" y="1054"/>
                      <a:pt x="478" y="1070"/>
                      <a:pt x="469" y="1080"/>
                    </a:cubicBezTo>
                    <a:cubicBezTo>
                      <a:pt x="456" y="1095"/>
                      <a:pt x="443" y="1105"/>
                      <a:pt x="429" y="1111"/>
                    </a:cubicBezTo>
                    <a:cubicBezTo>
                      <a:pt x="399" y="1122"/>
                      <a:pt x="364" y="1112"/>
                      <a:pt x="333" y="1102"/>
                    </a:cubicBezTo>
                    <a:cubicBezTo>
                      <a:pt x="311" y="1094"/>
                      <a:pt x="289" y="1086"/>
                      <a:pt x="269" y="1073"/>
                    </a:cubicBezTo>
                    <a:cubicBezTo>
                      <a:pt x="254" y="1063"/>
                      <a:pt x="241" y="1051"/>
                      <a:pt x="230" y="1036"/>
                    </a:cubicBezTo>
                    <a:cubicBezTo>
                      <a:pt x="230" y="1034"/>
                      <a:pt x="229" y="1033"/>
                      <a:pt x="227" y="1032"/>
                    </a:cubicBezTo>
                    <a:cubicBezTo>
                      <a:pt x="220" y="1021"/>
                      <a:pt x="214" y="1010"/>
                      <a:pt x="210" y="999"/>
                    </a:cubicBezTo>
                    <a:cubicBezTo>
                      <a:pt x="209" y="995"/>
                      <a:pt x="204" y="993"/>
                      <a:pt x="200" y="994"/>
                    </a:cubicBezTo>
                    <a:cubicBezTo>
                      <a:pt x="196" y="996"/>
                      <a:pt x="193" y="1000"/>
                      <a:pt x="195" y="1004"/>
                    </a:cubicBezTo>
                    <a:cubicBezTo>
                      <a:pt x="197" y="1011"/>
                      <a:pt x="200" y="1018"/>
                      <a:pt x="204" y="1024"/>
                    </a:cubicBezTo>
                    <a:cubicBezTo>
                      <a:pt x="192" y="1018"/>
                      <a:pt x="182" y="1010"/>
                      <a:pt x="174" y="1000"/>
                    </a:cubicBezTo>
                    <a:cubicBezTo>
                      <a:pt x="163" y="983"/>
                      <a:pt x="158" y="963"/>
                      <a:pt x="161" y="943"/>
                    </a:cubicBezTo>
                    <a:cubicBezTo>
                      <a:pt x="161" y="940"/>
                      <a:pt x="160" y="937"/>
                      <a:pt x="157" y="935"/>
                    </a:cubicBezTo>
                    <a:cubicBezTo>
                      <a:pt x="155" y="934"/>
                      <a:pt x="152" y="933"/>
                      <a:pt x="149" y="935"/>
                    </a:cubicBezTo>
                    <a:cubicBezTo>
                      <a:pt x="139" y="939"/>
                      <a:pt x="128" y="935"/>
                      <a:pt x="120" y="929"/>
                    </a:cubicBezTo>
                    <a:cubicBezTo>
                      <a:pt x="110" y="921"/>
                      <a:pt x="104" y="909"/>
                      <a:pt x="100" y="899"/>
                    </a:cubicBezTo>
                    <a:cubicBezTo>
                      <a:pt x="87" y="868"/>
                      <a:pt x="81" y="834"/>
                      <a:pt x="83" y="800"/>
                    </a:cubicBezTo>
                    <a:cubicBezTo>
                      <a:pt x="88" y="805"/>
                      <a:pt x="94" y="809"/>
                      <a:pt x="100" y="812"/>
                    </a:cubicBezTo>
                    <a:cubicBezTo>
                      <a:pt x="101" y="812"/>
                      <a:pt x="103" y="813"/>
                      <a:pt x="104" y="813"/>
                    </a:cubicBezTo>
                    <a:cubicBezTo>
                      <a:pt x="107" y="813"/>
                      <a:pt x="110" y="811"/>
                      <a:pt x="111" y="808"/>
                    </a:cubicBezTo>
                    <a:cubicBezTo>
                      <a:pt x="113" y="804"/>
                      <a:pt x="111" y="799"/>
                      <a:pt x="107" y="797"/>
                    </a:cubicBezTo>
                    <a:cubicBezTo>
                      <a:pt x="92" y="791"/>
                      <a:pt x="81" y="776"/>
                      <a:pt x="72" y="753"/>
                    </a:cubicBezTo>
                    <a:cubicBezTo>
                      <a:pt x="59" y="721"/>
                      <a:pt x="55" y="686"/>
                      <a:pt x="59" y="652"/>
                    </a:cubicBezTo>
                    <a:cubicBezTo>
                      <a:pt x="60" y="653"/>
                      <a:pt x="61" y="653"/>
                      <a:pt x="61" y="654"/>
                    </a:cubicBezTo>
                    <a:cubicBezTo>
                      <a:pt x="70" y="663"/>
                      <a:pt x="79" y="672"/>
                      <a:pt x="78" y="681"/>
                    </a:cubicBezTo>
                    <a:cubicBezTo>
                      <a:pt x="78" y="686"/>
                      <a:pt x="82" y="689"/>
                      <a:pt x="86" y="690"/>
                    </a:cubicBezTo>
                    <a:cubicBezTo>
                      <a:pt x="86" y="690"/>
                      <a:pt x="86" y="690"/>
                      <a:pt x="86" y="690"/>
                    </a:cubicBezTo>
                    <a:cubicBezTo>
                      <a:pt x="91" y="690"/>
                      <a:pt x="94" y="686"/>
                      <a:pt x="95" y="682"/>
                    </a:cubicBezTo>
                    <a:cubicBezTo>
                      <a:pt x="95" y="665"/>
                      <a:pt x="83" y="653"/>
                      <a:pt x="73" y="643"/>
                    </a:cubicBezTo>
                    <a:cubicBezTo>
                      <a:pt x="72" y="642"/>
                      <a:pt x="71" y="641"/>
                      <a:pt x="70" y="640"/>
                    </a:cubicBezTo>
                    <a:cubicBezTo>
                      <a:pt x="31" y="600"/>
                      <a:pt x="16" y="533"/>
                      <a:pt x="35" y="486"/>
                    </a:cubicBezTo>
                    <a:cubicBezTo>
                      <a:pt x="43" y="495"/>
                      <a:pt x="53" y="499"/>
                      <a:pt x="64" y="499"/>
                    </a:cubicBezTo>
                    <a:cubicBezTo>
                      <a:pt x="68" y="498"/>
                      <a:pt x="72" y="495"/>
                      <a:pt x="72" y="490"/>
                    </a:cubicBezTo>
                    <a:cubicBezTo>
                      <a:pt x="71" y="486"/>
                      <a:pt x="68" y="482"/>
                      <a:pt x="63" y="482"/>
                    </a:cubicBezTo>
                    <a:cubicBezTo>
                      <a:pt x="54" y="483"/>
                      <a:pt x="46" y="476"/>
                      <a:pt x="42" y="469"/>
                    </a:cubicBezTo>
                    <a:cubicBezTo>
                      <a:pt x="37" y="459"/>
                      <a:pt x="36" y="447"/>
                      <a:pt x="36" y="438"/>
                    </a:cubicBezTo>
                    <a:cubicBezTo>
                      <a:pt x="36" y="416"/>
                      <a:pt x="41" y="402"/>
                      <a:pt x="51" y="394"/>
                    </a:cubicBezTo>
                    <a:cubicBezTo>
                      <a:pt x="64" y="383"/>
                      <a:pt x="83" y="386"/>
                      <a:pt x="96" y="392"/>
                    </a:cubicBezTo>
                    <a:cubicBezTo>
                      <a:pt x="115" y="399"/>
                      <a:pt x="131" y="415"/>
                      <a:pt x="140" y="433"/>
                    </a:cubicBezTo>
                    <a:cubicBezTo>
                      <a:pt x="145" y="443"/>
                      <a:pt x="148" y="453"/>
                      <a:pt x="151" y="464"/>
                    </a:cubicBezTo>
                    <a:cubicBezTo>
                      <a:pt x="153" y="471"/>
                      <a:pt x="155" y="478"/>
                      <a:pt x="157" y="485"/>
                    </a:cubicBezTo>
                    <a:cubicBezTo>
                      <a:pt x="166" y="508"/>
                      <a:pt x="179" y="524"/>
                      <a:pt x="195" y="531"/>
                    </a:cubicBezTo>
                    <a:cubicBezTo>
                      <a:pt x="206" y="535"/>
                      <a:pt x="217" y="536"/>
                      <a:pt x="228" y="536"/>
                    </a:cubicBezTo>
                    <a:cubicBezTo>
                      <a:pt x="231" y="536"/>
                      <a:pt x="231" y="536"/>
                      <a:pt x="231" y="536"/>
                    </a:cubicBezTo>
                    <a:cubicBezTo>
                      <a:pt x="249" y="537"/>
                      <a:pt x="272" y="539"/>
                      <a:pt x="290" y="551"/>
                    </a:cubicBezTo>
                    <a:cubicBezTo>
                      <a:pt x="301" y="558"/>
                      <a:pt x="309" y="568"/>
                      <a:pt x="318" y="578"/>
                    </a:cubicBezTo>
                    <a:cubicBezTo>
                      <a:pt x="322" y="582"/>
                      <a:pt x="322" y="582"/>
                      <a:pt x="322" y="582"/>
                    </a:cubicBezTo>
                    <a:cubicBezTo>
                      <a:pt x="371" y="639"/>
                      <a:pt x="419" y="670"/>
                      <a:pt x="470" y="676"/>
                    </a:cubicBezTo>
                    <a:cubicBezTo>
                      <a:pt x="474" y="676"/>
                      <a:pt x="477" y="677"/>
                      <a:pt x="480" y="677"/>
                    </a:cubicBezTo>
                    <a:cubicBezTo>
                      <a:pt x="483" y="677"/>
                      <a:pt x="486" y="676"/>
                      <a:pt x="489" y="676"/>
                    </a:cubicBezTo>
                    <a:cubicBezTo>
                      <a:pt x="489" y="677"/>
                      <a:pt x="490" y="677"/>
                      <a:pt x="491" y="678"/>
                    </a:cubicBezTo>
                    <a:cubicBezTo>
                      <a:pt x="498" y="683"/>
                      <a:pt x="503" y="692"/>
                      <a:pt x="505" y="702"/>
                    </a:cubicBezTo>
                    <a:cubicBezTo>
                      <a:pt x="507" y="714"/>
                      <a:pt x="506" y="726"/>
                      <a:pt x="504" y="73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348" name="Google Shape;3348;p127"/>
            <p:cNvGrpSpPr/>
            <p:nvPr/>
          </p:nvGrpSpPr>
          <p:grpSpPr>
            <a:xfrm>
              <a:off x="5954713" y="2071688"/>
              <a:ext cx="1389063" cy="2936875"/>
              <a:chOff x="5954713" y="2071688"/>
              <a:chExt cx="1389063" cy="2936875"/>
            </a:xfrm>
          </p:grpSpPr>
          <p:sp>
            <p:nvSpPr>
              <p:cNvPr id="3349" name="Google Shape;3349;p127"/>
              <p:cNvSpPr/>
              <p:nvPr/>
            </p:nvSpPr>
            <p:spPr>
              <a:xfrm>
                <a:off x="6156326" y="2214563"/>
                <a:ext cx="195263" cy="442913"/>
              </a:xfrm>
              <a:custGeom>
                <a:rect b="b" l="l" r="r" t="t"/>
                <a:pathLst>
                  <a:path extrusionOk="0" h="171" w="75">
                    <a:moveTo>
                      <a:pt x="38" y="48"/>
                    </a:moveTo>
                    <a:cubicBezTo>
                      <a:pt x="36" y="48"/>
                      <a:pt x="34" y="48"/>
                      <a:pt x="31" y="48"/>
                    </a:cubicBezTo>
                    <a:cubicBezTo>
                      <a:pt x="24" y="55"/>
                      <a:pt x="22" y="67"/>
                      <a:pt x="23" y="77"/>
                    </a:cubicBezTo>
                    <a:cubicBezTo>
                      <a:pt x="24" y="86"/>
                      <a:pt x="26" y="96"/>
                      <a:pt x="29" y="105"/>
                    </a:cubicBezTo>
                    <a:cubicBezTo>
                      <a:pt x="31" y="109"/>
                      <a:pt x="32" y="114"/>
                      <a:pt x="33" y="118"/>
                    </a:cubicBezTo>
                    <a:cubicBezTo>
                      <a:pt x="38" y="138"/>
                      <a:pt x="38" y="153"/>
                      <a:pt x="32" y="166"/>
                    </a:cubicBezTo>
                    <a:cubicBezTo>
                      <a:pt x="31" y="169"/>
                      <a:pt x="28" y="171"/>
                      <a:pt x="25" y="171"/>
                    </a:cubicBezTo>
                    <a:cubicBezTo>
                      <a:pt x="24" y="171"/>
                      <a:pt x="23" y="171"/>
                      <a:pt x="22" y="170"/>
                    </a:cubicBezTo>
                    <a:cubicBezTo>
                      <a:pt x="17" y="169"/>
                      <a:pt x="16" y="164"/>
                      <a:pt x="17" y="160"/>
                    </a:cubicBezTo>
                    <a:cubicBezTo>
                      <a:pt x="22" y="150"/>
                      <a:pt x="22" y="138"/>
                      <a:pt x="17" y="122"/>
                    </a:cubicBezTo>
                    <a:cubicBezTo>
                      <a:pt x="16" y="118"/>
                      <a:pt x="15" y="114"/>
                      <a:pt x="14" y="110"/>
                    </a:cubicBezTo>
                    <a:cubicBezTo>
                      <a:pt x="11" y="100"/>
                      <a:pt x="8" y="89"/>
                      <a:pt x="7" y="78"/>
                    </a:cubicBezTo>
                    <a:cubicBezTo>
                      <a:pt x="5" y="64"/>
                      <a:pt x="9" y="50"/>
                      <a:pt x="16" y="40"/>
                    </a:cubicBezTo>
                    <a:cubicBezTo>
                      <a:pt x="14" y="38"/>
                      <a:pt x="12" y="36"/>
                      <a:pt x="10" y="33"/>
                    </a:cubicBezTo>
                    <a:cubicBezTo>
                      <a:pt x="6" y="26"/>
                      <a:pt x="3" y="19"/>
                      <a:pt x="1" y="10"/>
                    </a:cubicBezTo>
                    <a:cubicBezTo>
                      <a:pt x="0" y="6"/>
                      <a:pt x="3" y="2"/>
                      <a:pt x="8" y="1"/>
                    </a:cubicBezTo>
                    <a:cubicBezTo>
                      <a:pt x="12" y="0"/>
                      <a:pt x="16" y="3"/>
                      <a:pt x="17" y="7"/>
                    </a:cubicBezTo>
                    <a:cubicBezTo>
                      <a:pt x="18" y="13"/>
                      <a:pt x="21" y="19"/>
                      <a:pt x="24" y="24"/>
                    </a:cubicBezTo>
                    <a:cubicBezTo>
                      <a:pt x="26" y="27"/>
                      <a:pt x="28" y="29"/>
                      <a:pt x="30" y="30"/>
                    </a:cubicBezTo>
                    <a:cubicBezTo>
                      <a:pt x="31" y="31"/>
                      <a:pt x="32" y="31"/>
                      <a:pt x="34" y="32"/>
                    </a:cubicBezTo>
                    <a:cubicBezTo>
                      <a:pt x="35" y="32"/>
                      <a:pt x="36" y="32"/>
                      <a:pt x="38" y="32"/>
                    </a:cubicBezTo>
                    <a:cubicBezTo>
                      <a:pt x="47" y="32"/>
                      <a:pt x="56" y="31"/>
                      <a:pt x="60" y="27"/>
                    </a:cubicBezTo>
                    <a:cubicBezTo>
                      <a:pt x="63" y="23"/>
                      <a:pt x="68" y="23"/>
                      <a:pt x="72" y="26"/>
                    </a:cubicBezTo>
                    <a:cubicBezTo>
                      <a:pt x="75" y="29"/>
                      <a:pt x="75" y="34"/>
                      <a:pt x="72" y="38"/>
                    </a:cubicBezTo>
                    <a:cubicBezTo>
                      <a:pt x="63" y="47"/>
                      <a:pt x="50" y="48"/>
                      <a:pt x="38" y="48"/>
                    </a:cubicBezTo>
                    <a:cubicBezTo>
                      <a:pt x="38" y="48"/>
                      <a:pt x="38" y="48"/>
                      <a:pt x="38"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0" name="Google Shape;3350;p127"/>
              <p:cNvSpPr/>
              <p:nvPr/>
            </p:nvSpPr>
            <p:spPr>
              <a:xfrm>
                <a:off x="6577013" y="2684463"/>
                <a:ext cx="98425" cy="312738"/>
              </a:xfrm>
              <a:custGeom>
                <a:rect b="b" l="l" r="r" t="t"/>
                <a:pathLst>
                  <a:path extrusionOk="0" h="121" w="38">
                    <a:moveTo>
                      <a:pt x="22" y="121"/>
                    </a:moveTo>
                    <a:cubicBezTo>
                      <a:pt x="20" y="121"/>
                      <a:pt x="19" y="121"/>
                      <a:pt x="17" y="120"/>
                    </a:cubicBezTo>
                    <a:cubicBezTo>
                      <a:pt x="13" y="118"/>
                      <a:pt x="12" y="113"/>
                      <a:pt x="15" y="109"/>
                    </a:cubicBezTo>
                    <a:cubicBezTo>
                      <a:pt x="20" y="100"/>
                      <a:pt x="21" y="88"/>
                      <a:pt x="17" y="78"/>
                    </a:cubicBezTo>
                    <a:cubicBezTo>
                      <a:pt x="16" y="75"/>
                      <a:pt x="14" y="72"/>
                      <a:pt x="13" y="69"/>
                    </a:cubicBezTo>
                    <a:cubicBezTo>
                      <a:pt x="11" y="66"/>
                      <a:pt x="10" y="64"/>
                      <a:pt x="8" y="61"/>
                    </a:cubicBezTo>
                    <a:cubicBezTo>
                      <a:pt x="0" y="43"/>
                      <a:pt x="1" y="22"/>
                      <a:pt x="10" y="5"/>
                    </a:cubicBezTo>
                    <a:cubicBezTo>
                      <a:pt x="13" y="1"/>
                      <a:pt x="17" y="0"/>
                      <a:pt x="21" y="2"/>
                    </a:cubicBezTo>
                    <a:cubicBezTo>
                      <a:pt x="25" y="4"/>
                      <a:pt x="27" y="9"/>
                      <a:pt x="24" y="13"/>
                    </a:cubicBezTo>
                    <a:cubicBezTo>
                      <a:pt x="17" y="25"/>
                      <a:pt x="17" y="41"/>
                      <a:pt x="23" y="54"/>
                    </a:cubicBezTo>
                    <a:cubicBezTo>
                      <a:pt x="24" y="56"/>
                      <a:pt x="25" y="59"/>
                      <a:pt x="27" y="61"/>
                    </a:cubicBezTo>
                    <a:cubicBezTo>
                      <a:pt x="29" y="64"/>
                      <a:pt x="31" y="68"/>
                      <a:pt x="32" y="72"/>
                    </a:cubicBezTo>
                    <a:cubicBezTo>
                      <a:pt x="38" y="86"/>
                      <a:pt x="37" y="104"/>
                      <a:pt x="28" y="117"/>
                    </a:cubicBezTo>
                    <a:cubicBezTo>
                      <a:pt x="27" y="120"/>
                      <a:pt x="24" y="121"/>
                      <a:pt x="22" y="12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1" name="Google Shape;3351;p127"/>
              <p:cNvSpPr/>
              <p:nvPr/>
            </p:nvSpPr>
            <p:spPr>
              <a:xfrm>
                <a:off x="6192838" y="2749550"/>
                <a:ext cx="103188" cy="325438"/>
              </a:xfrm>
              <a:custGeom>
                <a:rect b="b" l="l" r="r" t="t"/>
                <a:pathLst>
                  <a:path extrusionOk="0" h="126" w="40">
                    <a:moveTo>
                      <a:pt x="23" y="92"/>
                    </a:moveTo>
                    <a:cubicBezTo>
                      <a:pt x="21" y="100"/>
                      <a:pt x="21" y="108"/>
                      <a:pt x="24" y="116"/>
                    </a:cubicBezTo>
                    <a:cubicBezTo>
                      <a:pt x="26" y="120"/>
                      <a:pt x="23" y="124"/>
                      <a:pt x="19" y="126"/>
                    </a:cubicBezTo>
                    <a:cubicBezTo>
                      <a:pt x="18" y="126"/>
                      <a:pt x="17" y="126"/>
                      <a:pt x="16" y="126"/>
                    </a:cubicBezTo>
                    <a:cubicBezTo>
                      <a:pt x="13" y="126"/>
                      <a:pt x="10" y="124"/>
                      <a:pt x="9" y="121"/>
                    </a:cubicBezTo>
                    <a:cubicBezTo>
                      <a:pt x="5" y="110"/>
                      <a:pt x="5" y="98"/>
                      <a:pt x="8" y="88"/>
                    </a:cubicBezTo>
                    <a:cubicBezTo>
                      <a:pt x="9" y="84"/>
                      <a:pt x="11" y="80"/>
                      <a:pt x="12" y="76"/>
                    </a:cubicBezTo>
                    <a:cubicBezTo>
                      <a:pt x="14" y="74"/>
                      <a:pt x="15" y="72"/>
                      <a:pt x="15" y="69"/>
                    </a:cubicBezTo>
                    <a:cubicBezTo>
                      <a:pt x="22" y="51"/>
                      <a:pt x="17" y="28"/>
                      <a:pt x="4" y="14"/>
                    </a:cubicBezTo>
                    <a:cubicBezTo>
                      <a:pt x="0" y="11"/>
                      <a:pt x="0" y="6"/>
                      <a:pt x="4" y="3"/>
                    </a:cubicBezTo>
                    <a:cubicBezTo>
                      <a:pt x="7" y="0"/>
                      <a:pt x="12" y="0"/>
                      <a:pt x="15" y="3"/>
                    </a:cubicBezTo>
                    <a:cubicBezTo>
                      <a:pt x="33" y="21"/>
                      <a:pt x="40" y="50"/>
                      <a:pt x="31" y="75"/>
                    </a:cubicBezTo>
                    <a:cubicBezTo>
                      <a:pt x="30" y="78"/>
                      <a:pt x="28" y="80"/>
                      <a:pt x="27" y="83"/>
                    </a:cubicBezTo>
                    <a:cubicBezTo>
                      <a:pt x="26" y="86"/>
                      <a:pt x="24" y="89"/>
                      <a:pt x="23" y="9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2" name="Google Shape;3352;p127"/>
              <p:cNvSpPr/>
              <p:nvPr/>
            </p:nvSpPr>
            <p:spPr>
              <a:xfrm>
                <a:off x="6548438" y="2835275"/>
                <a:ext cx="373063" cy="495300"/>
              </a:xfrm>
              <a:custGeom>
                <a:rect b="b" l="l" r="r" t="t"/>
                <a:pathLst>
                  <a:path extrusionOk="0" h="191" w="144">
                    <a:moveTo>
                      <a:pt x="127" y="119"/>
                    </a:moveTo>
                    <a:cubicBezTo>
                      <a:pt x="126" y="120"/>
                      <a:pt x="124" y="121"/>
                      <a:pt x="122" y="122"/>
                    </a:cubicBezTo>
                    <a:cubicBezTo>
                      <a:pt x="129" y="134"/>
                      <a:pt x="128" y="150"/>
                      <a:pt x="121" y="161"/>
                    </a:cubicBezTo>
                    <a:cubicBezTo>
                      <a:pt x="120" y="164"/>
                      <a:pt x="117" y="165"/>
                      <a:pt x="114" y="165"/>
                    </a:cubicBezTo>
                    <a:cubicBezTo>
                      <a:pt x="113" y="165"/>
                      <a:pt x="111" y="165"/>
                      <a:pt x="110" y="164"/>
                    </a:cubicBezTo>
                    <a:cubicBezTo>
                      <a:pt x="106" y="162"/>
                      <a:pt x="105" y="157"/>
                      <a:pt x="107" y="153"/>
                    </a:cubicBezTo>
                    <a:cubicBezTo>
                      <a:pt x="112" y="146"/>
                      <a:pt x="112" y="135"/>
                      <a:pt x="107" y="128"/>
                    </a:cubicBezTo>
                    <a:cubicBezTo>
                      <a:pt x="103" y="129"/>
                      <a:pt x="99" y="129"/>
                      <a:pt x="95" y="129"/>
                    </a:cubicBezTo>
                    <a:cubicBezTo>
                      <a:pt x="90" y="128"/>
                      <a:pt x="86" y="126"/>
                      <a:pt x="81" y="125"/>
                    </a:cubicBezTo>
                    <a:cubicBezTo>
                      <a:pt x="78" y="124"/>
                      <a:pt x="75" y="123"/>
                      <a:pt x="72" y="123"/>
                    </a:cubicBezTo>
                    <a:cubicBezTo>
                      <a:pt x="58" y="120"/>
                      <a:pt x="42" y="126"/>
                      <a:pt x="32" y="138"/>
                    </a:cubicBezTo>
                    <a:cubicBezTo>
                      <a:pt x="30" y="139"/>
                      <a:pt x="29" y="141"/>
                      <a:pt x="28" y="143"/>
                    </a:cubicBezTo>
                    <a:cubicBezTo>
                      <a:pt x="28" y="143"/>
                      <a:pt x="28" y="143"/>
                      <a:pt x="28" y="143"/>
                    </a:cubicBezTo>
                    <a:cubicBezTo>
                      <a:pt x="33" y="154"/>
                      <a:pt x="42" y="164"/>
                      <a:pt x="52" y="171"/>
                    </a:cubicBezTo>
                    <a:cubicBezTo>
                      <a:pt x="56" y="174"/>
                      <a:pt x="56" y="179"/>
                      <a:pt x="54" y="182"/>
                    </a:cubicBezTo>
                    <a:cubicBezTo>
                      <a:pt x="52" y="185"/>
                      <a:pt x="50" y="186"/>
                      <a:pt x="47" y="186"/>
                    </a:cubicBezTo>
                    <a:cubicBezTo>
                      <a:pt x="46" y="186"/>
                      <a:pt x="44" y="186"/>
                      <a:pt x="43" y="185"/>
                    </a:cubicBezTo>
                    <a:cubicBezTo>
                      <a:pt x="33" y="178"/>
                      <a:pt x="26" y="170"/>
                      <a:pt x="20" y="161"/>
                    </a:cubicBezTo>
                    <a:cubicBezTo>
                      <a:pt x="18" y="168"/>
                      <a:pt x="17" y="175"/>
                      <a:pt x="17" y="183"/>
                    </a:cubicBezTo>
                    <a:cubicBezTo>
                      <a:pt x="17" y="188"/>
                      <a:pt x="13" y="191"/>
                      <a:pt x="9" y="191"/>
                    </a:cubicBezTo>
                    <a:cubicBezTo>
                      <a:pt x="9" y="191"/>
                      <a:pt x="9" y="191"/>
                      <a:pt x="9" y="191"/>
                    </a:cubicBezTo>
                    <a:cubicBezTo>
                      <a:pt x="4" y="191"/>
                      <a:pt x="1" y="188"/>
                      <a:pt x="0" y="183"/>
                    </a:cubicBezTo>
                    <a:cubicBezTo>
                      <a:pt x="0" y="162"/>
                      <a:pt x="7" y="142"/>
                      <a:pt x="19" y="127"/>
                    </a:cubicBezTo>
                    <a:cubicBezTo>
                      <a:pt x="34" y="111"/>
                      <a:pt x="56" y="103"/>
                      <a:pt x="76" y="107"/>
                    </a:cubicBezTo>
                    <a:cubicBezTo>
                      <a:pt x="79" y="108"/>
                      <a:pt x="83" y="109"/>
                      <a:pt x="86" y="110"/>
                    </a:cubicBezTo>
                    <a:cubicBezTo>
                      <a:pt x="90" y="111"/>
                      <a:pt x="94" y="112"/>
                      <a:pt x="97" y="113"/>
                    </a:cubicBezTo>
                    <a:cubicBezTo>
                      <a:pt x="104" y="113"/>
                      <a:pt x="111" y="111"/>
                      <a:pt x="117" y="106"/>
                    </a:cubicBezTo>
                    <a:cubicBezTo>
                      <a:pt x="123" y="101"/>
                      <a:pt x="127" y="95"/>
                      <a:pt x="127" y="88"/>
                    </a:cubicBezTo>
                    <a:cubicBezTo>
                      <a:pt x="128" y="79"/>
                      <a:pt x="124" y="70"/>
                      <a:pt x="120" y="60"/>
                    </a:cubicBezTo>
                    <a:cubicBezTo>
                      <a:pt x="119" y="57"/>
                      <a:pt x="118" y="54"/>
                      <a:pt x="117" y="51"/>
                    </a:cubicBezTo>
                    <a:cubicBezTo>
                      <a:pt x="109" y="31"/>
                      <a:pt x="111" y="14"/>
                      <a:pt x="121" y="3"/>
                    </a:cubicBezTo>
                    <a:cubicBezTo>
                      <a:pt x="124" y="0"/>
                      <a:pt x="129" y="0"/>
                      <a:pt x="132" y="3"/>
                    </a:cubicBezTo>
                    <a:cubicBezTo>
                      <a:pt x="135" y="6"/>
                      <a:pt x="135" y="11"/>
                      <a:pt x="132" y="14"/>
                    </a:cubicBezTo>
                    <a:cubicBezTo>
                      <a:pt x="124" y="23"/>
                      <a:pt x="129" y="39"/>
                      <a:pt x="132" y="45"/>
                    </a:cubicBezTo>
                    <a:cubicBezTo>
                      <a:pt x="133" y="48"/>
                      <a:pt x="134" y="51"/>
                      <a:pt x="135" y="54"/>
                    </a:cubicBezTo>
                    <a:cubicBezTo>
                      <a:pt x="140" y="65"/>
                      <a:pt x="144" y="76"/>
                      <a:pt x="144" y="89"/>
                    </a:cubicBezTo>
                    <a:cubicBezTo>
                      <a:pt x="143" y="100"/>
                      <a:pt x="137" y="111"/>
                      <a:pt x="127" y="11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3" name="Google Shape;3353;p127"/>
              <p:cNvSpPr/>
              <p:nvPr/>
            </p:nvSpPr>
            <p:spPr>
              <a:xfrm>
                <a:off x="6135688" y="3344863"/>
                <a:ext cx="204788" cy="290513"/>
              </a:xfrm>
              <a:custGeom>
                <a:rect b="b" l="l" r="r" t="t"/>
                <a:pathLst>
                  <a:path extrusionOk="0" h="112" w="79">
                    <a:moveTo>
                      <a:pt x="73" y="75"/>
                    </a:moveTo>
                    <a:cubicBezTo>
                      <a:pt x="72" y="75"/>
                      <a:pt x="71" y="75"/>
                      <a:pt x="70" y="75"/>
                    </a:cubicBezTo>
                    <a:cubicBezTo>
                      <a:pt x="67" y="75"/>
                      <a:pt x="64" y="74"/>
                      <a:pt x="62" y="71"/>
                    </a:cubicBezTo>
                    <a:cubicBezTo>
                      <a:pt x="58" y="63"/>
                      <a:pt x="54" y="58"/>
                      <a:pt x="48" y="54"/>
                    </a:cubicBezTo>
                    <a:cubicBezTo>
                      <a:pt x="46" y="53"/>
                      <a:pt x="43" y="52"/>
                      <a:pt x="40" y="51"/>
                    </a:cubicBezTo>
                    <a:cubicBezTo>
                      <a:pt x="38" y="74"/>
                      <a:pt x="26" y="99"/>
                      <a:pt x="16" y="109"/>
                    </a:cubicBezTo>
                    <a:cubicBezTo>
                      <a:pt x="15" y="111"/>
                      <a:pt x="12" y="112"/>
                      <a:pt x="10" y="112"/>
                    </a:cubicBezTo>
                    <a:cubicBezTo>
                      <a:pt x="8" y="112"/>
                      <a:pt x="6" y="112"/>
                      <a:pt x="5" y="110"/>
                    </a:cubicBezTo>
                    <a:cubicBezTo>
                      <a:pt x="1" y="107"/>
                      <a:pt x="1" y="102"/>
                      <a:pt x="4" y="99"/>
                    </a:cubicBezTo>
                    <a:cubicBezTo>
                      <a:pt x="13" y="88"/>
                      <a:pt x="25" y="63"/>
                      <a:pt x="24" y="45"/>
                    </a:cubicBezTo>
                    <a:cubicBezTo>
                      <a:pt x="23" y="44"/>
                      <a:pt x="22" y="44"/>
                      <a:pt x="21" y="43"/>
                    </a:cubicBezTo>
                    <a:cubicBezTo>
                      <a:pt x="9" y="35"/>
                      <a:pt x="4" y="21"/>
                      <a:pt x="1" y="11"/>
                    </a:cubicBezTo>
                    <a:cubicBezTo>
                      <a:pt x="0" y="6"/>
                      <a:pt x="2" y="2"/>
                      <a:pt x="7" y="1"/>
                    </a:cubicBezTo>
                    <a:cubicBezTo>
                      <a:pt x="11" y="0"/>
                      <a:pt x="16" y="2"/>
                      <a:pt x="17" y="6"/>
                    </a:cubicBezTo>
                    <a:cubicBezTo>
                      <a:pt x="20" y="18"/>
                      <a:pt x="24" y="26"/>
                      <a:pt x="30" y="30"/>
                    </a:cubicBezTo>
                    <a:cubicBezTo>
                      <a:pt x="33" y="32"/>
                      <a:pt x="38" y="33"/>
                      <a:pt x="42" y="35"/>
                    </a:cubicBezTo>
                    <a:cubicBezTo>
                      <a:pt x="47" y="36"/>
                      <a:pt x="52" y="38"/>
                      <a:pt x="56" y="40"/>
                    </a:cubicBezTo>
                    <a:cubicBezTo>
                      <a:pt x="64" y="45"/>
                      <a:pt x="71" y="53"/>
                      <a:pt x="77" y="64"/>
                    </a:cubicBezTo>
                    <a:cubicBezTo>
                      <a:pt x="79" y="68"/>
                      <a:pt x="77" y="73"/>
                      <a:pt x="73" y="7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4" name="Google Shape;3354;p127"/>
              <p:cNvSpPr/>
              <p:nvPr/>
            </p:nvSpPr>
            <p:spPr>
              <a:xfrm>
                <a:off x="6967538" y="3355975"/>
                <a:ext cx="176213" cy="269875"/>
              </a:xfrm>
              <a:custGeom>
                <a:rect b="b" l="l" r="r" t="t"/>
                <a:pathLst>
                  <a:path extrusionOk="0" h="104" w="68">
                    <a:moveTo>
                      <a:pt x="26" y="94"/>
                    </a:moveTo>
                    <a:cubicBezTo>
                      <a:pt x="27" y="90"/>
                      <a:pt x="30" y="86"/>
                      <a:pt x="32" y="83"/>
                    </a:cubicBezTo>
                    <a:cubicBezTo>
                      <a:pt x="32" y="82"/>
                      <a:pt x="33" y="82"/>
                      <a:pt x="34" y="81"/>
                    </a:cubicBezTo>
                    <a:cubicBezTo>
                      <a:pt x="39" y="73"/>
                      <a:pt x="39" y="64"/>
                      <a:pt x="39" y="58"/>
                    </a:cubicBezTo>
                    <a:cubicBezTo>
                      <a:pt x="39" y="52"/>
                      <a:pt x="38" y="46"/>
                      <a:pt x="37" y="41"/>
                    </a:cubicBezTo>
                    <a:cubicBezTo>
                      <a:pt x="33" y="42"/>
                      <a:pt x="28" y="43"/>
                      <a:pt x="24" y="43"/>
                    </a:cubicBezTo>
                    <a:cubicBezTo>
                      <a:pt x="18" y="43"/>
                      <a:pt x="12" y="42"/>
                      <a:pt x="6" y="39"/>
                    </a:cubicBezTo>
                    <a:cubicBezTo>
                      <a:pt x="2" y="37"/>
                      <a:pt x="0" y="33"/>
                      <a:pt x="2" y="29"/>
                    </a:cubicBezTo>
                    <a:cubicBezTo>
                      <a:pt x="4" y="24"/>
                      <a:pt x="9" y="23"/>
                      <a:pt x="13" y="24"/>
                    </a:cubicBezTo>
                    <a:cubicBezTo>
                      <a:pt x="20" y="28"/>
                      <a:pt x="29" y="27"/>
                      <a:pt x="36" y="24"/>
                    </a:cubicBezTo>
                    <a:cubicBezTo>
                      <a:pt x="36" y="24"/>
                      <a:pt x="36" y="24"/>
                      <a:pt x="36" y="24"/>
                    </a:cubicBezTo>
                    <a:cubicBezTo>
                      <a:pt x="37" y="23"/>
                      <a:pt x="39" y="22"/>
                      <a:pt x="41" y="21"/>
                    </a:cubicBezTo>
                    <a:cubicBezTo>
                      <a:pt x="41" y="21"/>
                      <a:pt x="41" y="21"/>
                      <a:pt x="41" y="21"/>
                    </a:cubicBezTo>
                    <a:cubicBezTo>
                      <a:pt x="46" y="18"/>
                      <a:pt x="50" y="12"/>
                      <a:pt x="52" y="7"/>
                    </a:cubicBezTo>
                    <a:cubicBezTo>
                      <a:pt x="53" y="2"/>
                      <a:pt x="58" y="0"/>
                      <a:pt x="62" y="2"/>
                    </a:cubicBezTo>
                    <a:cubicBezTo>
                      <a:pt x="66" y="3"/>
                      <a:pt x="68" y="7"/>
                      <a:pt x="67" y="12"/>
                    </a:cubicBezTo>
                    <a:cubicBezTo>
                      <a:pt x="64" y="20"/>
                      <a:pt x="59" y="28"/>
                      <a:pt x="52" y="33"/>
                    </a:cubicBezTo>
                    <a:cubicBezTo>
                      <a:pt x="53" y="41"/>
                      <a:pt x="55" y="49"/>
                      <a:pt x="55" y="57"/>
                    </a:cubicBezTo>
                    <a:cubicBezTo>
                      <a:pt x="56" y="70"/>
                      <a:pt x="53" y="81"/>
                      <a:pt x="47" y="90"/>
                    </a:cubicBezTo>
                    <a:cubicBezTo>
                      <a:pt x="46" y="91"/>
                      <a:pt x="46" y="92"/>
                      <a:pt x="45" y="93"/>
                    </a:cubicBezTo>
                    <a:cubicBezTo>
                      <a:pt x="43" y="95"/>
                      <a:pt x="42" y="97"/>
                      <a:pt x="42" y="98"/>
                    </a:cubicBezTo>
                    <a:cubicBezTo>
                      <a:pt x="41" y="102"/>
                      <a:pt x="37" y="104"/>
                      <a:pt x="34" y="104"/>
                    </a:cubicBezTo>
                    <a:cubicBezTo>
                      <a:pt x="33" y="104"/>
                      <a:pt x="32" y="104"/>
                      <a:pt x="32" y="104"/>
                    </a:cubicBezTo>
                    <a:cubicBezTo>
                      <a:pt x="27" y="103"/>
                      <a:pt x="25" y="98"/>
                      <a:pt x="26" y="94"/>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5" name="Google Shape;3355;p127"/>
              <p:cNvSpPr/>
              <p:nvPr/>
            </p:nvSpPr>
            <p:spPr>
              <a:xfrm>
                <a:off x="6946901" y="3630613"/>
                <a:ext cx="106363" cy="360363"/>
              </a:xfrm>
              <a:custGeom>
                <a:rect b="b" l="l" r="r" t="t"/>
                <a:pathLst>
                  <a:path extrusionOk="0" h="139" w="41">
                    <a:moveTo>
                      <a:pt x="23" y="139"/>
                    </a:moveTo>
                    <a:cubicBezTo>
                      <a:pt x="21" y="139"/>
                      <a:pt x="20" y="139"/>
                      <a:pt x="18" y="137"/>
                    </a:cubicBezTo>
                    <a:cubicBezTo>
                      <a:pt x="15" y="135"/>
                      <a:pt x="14" y="130"/>
                      <a:pt x="17" y="126"/>
                    </a:cubicBezTo>
                    <a:cubicBezTo>
                      <a:pt x="25" y="117"/>
                      <a:pt x="25" y="102"/>
                      <a:pt x="25" y="87"/>
                    </a:cubicBezTo>
                    <a:cubicBezTo>
                      <a:pt x="25" y="81"/>
                      <a:pt x="25" y="76"/>
                      <a:pt x="23" y="71"/>
                    </a:cubicBezTo>
                    <a:cubicBezTo>
                      <a:pt x="21" y="68"/>
                      <a:pt x="19" y="66"/>
                      <a:pt x="17" y="63"/>
                    </a:cubicBezTo>
                    <a:cubicBezTo>
                      <a:pt x="16" y="62"/>
                      <a:pt x="15" y="60"/>
                      <a:pt x="15" y="59"/>
                    </a:cubicBezTo>
                    <a:cubicBezTo>
                      <a:pt x="4" y="44"/>
                      <a:pt x="0" y="25"/>
                      <a:pt x="4" y="7"/>
                    </a:cubicBezTo>
                    <a:cubicBezTo>
                      <a:pt x="4" y="3"/>
                      <a:pt x="9" y="0"/>
                      <a:pt x="13" y="1"/>
                    </a:cubicBezTo>
                    <a:cubicBezTo>
                      <a:pt x="17" y="2"/>
                      <a:pt x="20" y="6"/>
                      <a:pt x="20" y="10"/>
                    </a:cubicBezTo>
                    <a:cubicBezTo>
                      <a:pt x="17" y="24"/>
                      <a:pt x="20" y="38"/>
                      <a:pt x="28" y="50"/>
                    </a:cubicBezTo>
                    <a:cubicBezTo>
                      <a:pt x="29" y="51"/>
                      <a:pt x="30" y="52"/>
                      <a:pt x="30" y="53"/>
                    </a:cubicBezTo>
                    <a:cubicBezTo>
                      <a:pt x="33" y="57"/>
                      <a:pt x="36" y="60"/>
                      <a:pt x="37" y="65"/>
                    </a:cubicBezTo>
                    <a:cubicBezTo>
                      <a:pt x="41" y="72"/>
                      <a:pt x="41" y="80"/>
                      <a:pt x="41" y="87"/>
                    </a:cubicBezTo>
                    <a:cubicBezTo>
                      <a:pt x="41" y="105"/>
                      <a:pt x="40" y="122"/>
                      <a:pt x="30" y="136"/>
                    </a:cubicBezTo>
                    <a:cubicBezTo>
                      <a:pt x="28" y="138"/>
                      <a:pt x="26" y="139"/>
                      <a:pt x="23" y="13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6" name="Google Shape;3356;p127"/>
              <p:cNvSpPr/>
              <p:nvPr/>
            </p:nvSpPr>
            <p:spPr>
              <a:xfrm>
                <a:off x="6527801" y="3957638"/>
                <a:ext cx="504825" cy="565150"/>
              </a:xfrm>
              <a:custGeom>
                <a:rect b="b" l="l" r="r" t="t"/>
                <a:pathLst>
                  <a:path extrusionOk="0" h="218" w="195">
                    <a:moveTo>
                      <a:pt x="92" y="133"/>
                    </a:moveTo>
                    <a:cubicBezTo>
                      <a:pt x="91" y="135"/>
                      <a:pt x="90" y="136"/>
                      <a:pt x="89" y="137"/>
                    </a:cubicBezTo>
                    <a:cubicBezTo>
                      <a:pt x="79" y="150"/>
                      <a:pt x="55" y="170"/>
                      <a:pt x="33" y="170"/>
                    </a:cubicBezTo>
                    <a:cubicBezTo>
                      <a:pt x="33" y="170"/>
                      <a:pt x="33" y="171"/>
                      <a:pt x="33" y="171"/>
                    </a:cubicBezTo>
                    <a:cubicBezTo>
                      <a:pt x="31" y="187"/>
                      <a:pt x="23" y="202"/>
                      <a:pt x="16" y="214"/>
                    </a:cubicBezTo>
                    <a:cubicBezTo>
                      <a:pt x="15" y="217"/>
                      <a:pt x="12" y="218"/>
                      <a:pt x="9" y="218"/>
                    </a:cubicBezTo>
                    <a:cubicBezTo>
                      <a:pt x="8" y="218"/>
                      <a:pt x="6" y="218"/>
                      <a:pt x="5" y="217"/>
                    </a:cubicBezTo>
                    <a:cubicBezTo>
                      <a:pt x="1" y="215"/>
                      <a:pt x="0" y="210"/>
                      <a:pt x="2" y="206"/>
                    </a:cubicBezTo>
                    <a:cubicBezTo>
                      <a:pt x="9" y="195"/>
                      <a:pt x="15" y="182"/>
                      <a:pt x="17" y="169"/>
                    </a:cubicBezTo>
                    <a:cubicBezTo>
                      <a:pt x="18" y="156"/>
                      <a:pt x="15" y="143"/>
                      <a:pt x="7" y="136"/>
                    </a:cubicBezTo>
                    <a:cubicBezTo>
                      <a:pt x="3" y="133"/>
                      <a:pt x="3" y="128"/>
                      <a:pt x="6" y="125"/>
                    </a:cubicBezTo>
                    <a:cubicBezTo>
                      <a:pt x="9" y="121"/>
                      <a:pt x="14" y="121"/>
                      <a:pt x="17" y="124"/>
                    </a:cubicBezTo>
                    <a:cubicBezTo>
                      <a:pt x="26" y="131"/>
                      <a:pt x="31" y="142"/>
                      <a:pt x="33" y="154"/>
                    </a:cubicBezTo>
                    <a:cubicBezTo>
                      <a:pt x="47" y="153"/>
                      <a:pt x="66" y="140"/>
                      <a:pt x="76" y="127"/>
                    </a:cubicBezTo>
                    <a:cubicBezTo>
                      <a:pt x="77" y="126"/>
                      <a:pt x="78" y="125"/>
                      <a:pt x="79" y="123"/>
                    </a:cubicBezTo>
                    <a:cubicBezTo>
                      <a:pt x="87" y="114"/>
                      <a:pt x="96" y="102"/>
                      <a:pt x="110" y="101"/>
                    </a:cubicBezTo>
                    <a:cubicBezTo>
                      <a:pt x="114" y="101"/>
                      <a:pt x="119" y="102"/>
                      <a:pt x="122" y="102"/>
                    </a:cubicBezTo>
                    <a:cubicBezTo>
                      <a:pt x="125" y="103"/>
                      <a:pt x="128" y="103"/>
                      <a:pt x="130" y="103"/>
                    </a:cubicBezTo>
                    <a:cubicBezTo>
                      <a:pt x="131" y="102"/>
                      <a:pt x="132" y="102"/>
                      <a:pt x="133" y="102"/>
                    </a:cubicBezTo>
                    <a:cubicBezTo>
                      <a:pt x="135" y="100"/>
                      <a:pt x="136" y="98"/>
                      <a:pt x="137" y="94"/>
                    </a:cubicBezTo>
                    <a:cubicBezTo>
                      <a:pt x="139" y="91"/>
                      <a:pt x="141" y="86"/>
                      <a:pt x="144" y="83"/>
                    </a:cubicBezTo>
                    <a:cubicBezTo>
                      <a:pt x="144" y="82"/>
                      <a:pt x="145" y="82"/>
                      <a:pt x="145" y="81"/>
                    </a:cubicBezTo>
                    <a:cubicBezTo>
                      <a:pt x="145" y="81"/>
                      <a:pt x="145" y="80"/>
                      <a:pt x="146" y="79"/>
                    </a:cubicBezTo>
                    <a:cubicBezTo>
                      <a:pt x="151" y="69"/>
                      <a:pt x="153" y="56"/>
                      <a:pt x="149" y="45"/>
                    </a:cubicBezTo>
                    <a:cubicBezTo>
                      <a:pt x="146" y="34"/>
                      <a:pt x="139" y="24"/>
                      <a:pt x="129" y="18"/>
                    </a:cubicBezTo>
                    <a:cubicBezTo>
                      <a:pt x="126" y="19"/>
                      <a:pt x="123" y="17"/>
                      <a:pt x="122" y="15"/>
                    </a:cubicBezTo>
                    <a:cubicBezTo>
                      <a:pt x="119" y="11"/>
                      <a:pt x="120" y="6"/>
                      <a:pt x="124" y="4"/>
                    </a:cubicBezTo>
                    <a:cubicBezTo>
                      <a:pt x="126" y="2"/>
                      <a:pt x="130" y="0"/>
                      <a:pt x="136" y="4"/>
                    </a:cubicBezTo>
                    <a:cubicBezTo>
                      <a:pt x="150" y="12"/>
                      <a:pt x="161" y="25"/>
                      <a:pt x="165" y="41"/>
                    </a:cubicBezTo>
                    <a:cubicBezTo>
                      <a:pt x="168" y="51"/>
                      <a:pt x="168" y="61"/>
                      <a:pt x="166" y="71"/>
                    </a:cubicBezTo>
                    <a:cubicBezTo>
                      <a:pt x="172" y="70"/>
                      <a:pt x="177" y="68"/>
                      <a:pt x="179" y="65"/>
                    </a:cubicBezTo>
                    <a:cubicBezTo>
                      <a:pt x="182" y="61"/>
                      <a:pt x="187" y="60"/>
                      <a:pt x="191" y="63"/>
                    </a:cubicBezTo>
                    <a:cubicBezTo>
                      <a:pt x="194" y="66"/>
                      <a:pt x="195" y="71"/>
                      <a:pt x="192" y="74"/>
                    </a:cubicBezTo>
                    <a:cubicBezTo>
                      <a:pt x="187" y="82"/>
                      <a:pt x="178" y="85"/>
                      <a:pt x="170" y="87"/>
                    </a:cubicBezTo>
                    <a:cubicBezTo>
                      <a:pt x="164" y="88"/>
                      <a:pt x="159" y="90"/>
                      <a:pt x="156" y="93"/>
                    </a:cubicBezTo>
                    <a:cubicBezTo>
                      <a:pt x="155" y="95"/>
                      <a:pt x="153" y="98"/>
                      <a:pt x="152" y="101"/>
                    </a:cubicBezTo>
                    <a:cubicBezTo>
                      <a:pt x="151" y="104"/>
                      <a:pt x="149" y="109"/>
                      <a:pt x="146" y="112"/>
                    </a:cubicBezTo>
                    <a:cubicBezTo>
                      <a:pt x="156" y="131"/>
                      <a:pt x="160" y="153"/>
                      <a:pt x="155" y="174"/>
                    </a:cubicBezTo>
                    <a:cubicBezTo>
                      <a:pt x="154" y="178"/>
                      <a:pt x="150" y="180"/>
                      <a:pt x="147" y="180"/>
                    </a:cubicBezTo>
                    <a:cubicBezTo>
                      <a:pt x="146" y="180"/>
                      <a:pt x="145" y="180"/>
                      <a:pt x="145" y="180"/>
                    </a:cubicBezTo>
                    <a:cubicBezTo>
                      <a:pt x="140" y="179"/>
                      <a:pt x="138" y="175"/>
                      <a:pt x="139" y="170"/>
                    </a:cubicBezTo>
                    <a:cubicBezTo>
                      <a:pt x="143" y="153"/>
                      <a:pt x="140" y="134"/>
                      <a:pt x="131" y="119"/>
                    </a:cubicBezTo>
                    <a:cubicBezTo>
                      <a:pt x="127" y="119"/>
                      <a:pt x="123" y="119"/>
                      <a:pt x="119" y="118"/>
                    </a:cubicBezTo>
                    <a:cubicBezTo>
                      <a:pt x="116" y="118"/>
                      <a:pt x="114" y="117"/>
                      <a:pt x="111" y="117"/>
                    </a:cubicBezTo>
                    <a:cubicBezTo>
                      <a:pt x="104" y="118"/>
                      <a:pt x="98" y="125"/>
                      <a:pt x="92" y="13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7" name="Google Shape;3357;p127"/>
              <p:cNvSpPr/>
              <p:nvPr/>
            </p:nvSpPr>
            <p:spPr>
              <a:xfrm>
                <a:off x="6127751" y="4584700"/>
                <a:ext cx="311150" cy="200025"/>
              </a:xfrm>
              <a:custGeom>
                <a:rect b="b" l="l" r="r" t="t"/>
                <a:pathLst>
                  <a:path extrusionOk="0" h="77" w="120">
                    <a:moveTo>
                      <a:pt x="57" y="27"/>
                    </a:moveTo>
                    <a:cubicBezTo>
                      <a:pt x="59" y="26"/>
                      <a:pt x="62" y="24"/>
                      <a:pt x="65" y="22"/>
                    </a:cubicBezTo>
                    <a:cubicBezTo>
                      <a:pt x="68" y="19"/>
                      <a:pt x="71" y="16"/>
                      <a:pt x="76" y="15"/>
                    </a:cubicBezTo>
                    <a:cubicBezTo>
                      <a:pt x="85" y="11"/>
                      <a:pt x="95" y="11"/>
                      <a:pt x="104" y="17"/>
                    </a:cubicBezTo>
                    <a:cubicBezTo>
                      <a:pt x="105" y="18"/>
                      <a:pt x="107" y="19"/>
                      <a:pt x="109" y="20"/>
                    </a:cubicBezTo>
                    <a:cubicBezTo>
                      <a:pt x="110" y="22"/>
                      <a:pt x="112" y="23"/>
                      <a:pt x="114" y="24"/>
                    </a:cubicBezTo>
                    <a:cubicBezTo>
                      <a:pt x="118" y="25"/>
                      <a:pt x="120" y="29"/>
                      <a:pt x="119" y="34"/>
                    </a:cubicBezTo>
                    <a:cubicBezTo>
                      <a:pt x="118" y="38"/>
                      <a:pt x="113" y="40"/>
                      <a:pt x="109" y="39"/>
                    </a:cubicBezTo>
                    <a:cubicBezTo>
                      <a:pt x="105" y="38"/>
                      <a:pt x="101" y="35"/>
                      <a:pt x="98" y="33"/>
                    </a:cubicBezTo>
                    <a:cubicBezTo>
                      <a:pt x="97" y="32"/>
                      <a:pt x="96" y="31"/>
                      <a:pt x="95" y="30"/>
                    </a:cubicBezTo>
                    <a:cubicBezTo>
                      <a:pt x="91" y="28"/>
                      <a:pt x="86" y="28"/>
                      <a:pt x="82" y="29"/>
                    </a:cubicBezTo>
                    <a:cubicBezTo>
                      <a:pt x="80" y="30"/>
                      <a:pt x="77" y="32"/>
                      <a:pt x="75" y="34"/>
                    </a:cubicBezTo>
                    <a:cubicBezTo>
                      <a:pt x="71" y="37"/>
                      <a:pt x="67" y="40"/>
                      <a:pt x="62" y="42"/>
                    </a:cubicBezTo>
                    <a:cubicBezTo>
                      <a:pt x="61" y="43"/>
                      <a:pt x="61" y="43"/>
                      <a:pt x="60" y="43"/>
                    </a:cubicBezTo>
                    <a:cubicBezTo>
                      <a:pt x="59" y="56"/>
                      <a:pt x="47" y="71"/>
                      <a:pt x="40" y="76"/>
                    </a:cubicBezTo>
                    <a:cubicBezTo>
                      <a:pt x="39" y="77"/>
                      <a:pt x="37" y="77"/>
                      <a:pt x="36" y="77"/>
                    </a:cubicBezTo>
                    <a:cubicBezTo>
                      <a:pt x="33" y="77"/>
                      <a:pt x="30" y="76"/>
                      <a:pt x="29" y="74"/>
                    </a:cubicBezTo>
                    <a:cubicBezTo>
                      <a:pt x="26" y="70"/>
                      <a:pt x="27" y="65"/>
                      <a:pt x="31" y="62"/>
                    </a:cubicBezTo>
                    <a:cubicBezTo>
                      <a:pt x="36" y="59"/>
                      <a:pt x="43" y="48"/>
                      <a:pt x="44" y="43"/>
                    </a:cubicBezTo>
                    <a:cubicBezTo>
                      <a:pt x="38" y="41"/>
                      <a:pt x="33" y="38"/>
                      <a:pt x="27" y="34"/>
                    </a:cubicBezTo>
                    <a:cubicBezTo>
                      <a:pt x="24" y="32"/>
                      <a:pt x="21" y="29"/>
                      <a:pt x="18" y="26"/>
                    </a:cubicBezTo>
                    <a:cubicBezTo>
                      <a:pt x="14" y="22"/>
                      <a:pt x="10" y="19"/>
                      <a:pt x="5" y="16"/>
                    </a:cubicBezTo>
                    <a:cubicBezTo>
                      <a:pt x="1" y="14"/>
                      <a:pt x="0" y="9"/>
                      <a:pt x="2" y="5"/>
                    </a:cubicBezTo>
                    <a:cubicBezTo>
                      <a:pt x="4" y="1"/>
                      <a:pt x="9" y="0"/>
                      <a:pt x="13" y="2"/>
                    </a:cubicBezTo>
                    <a:cubicBezTo>
                      <a:pt x="19" y="6"/>
                      <a:pt x="24" y="10"/>
                      <a:pt x="29" y="14"/>
                    </a:cubicBezTo>
                    <a:cubicBezTo>
                      <a:pt x="31" y="17"/>
                      <a:pt x="34" y="19"/>
                      <a:pt x="37" y="21"/>
                    </a:cubicBezTo>
                    <a:cubicBezTo>
                      <a:pt x="40" y="24"/>
                      <a:pt x="49" y="30"/>
                      <a:pt x="57" y="2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8" name="Google Shape;3358;p127"/>
              <p:cNvSpPr/>
              <p:nvPr/>
            </p:nvSpPr>
            <p:spPr>
              <a:xfrm>
                <a:off x="6156326" y="3586163"/>
                <a:ext cx="752475" cy="835025"/>
              </a:xfrm>
              <a:custGeom>
                <a:rect b="b" l="l" r="r" t="t"/>
                <a:pathLst>
                  <a:path extrusionOk="0" h="322" w="290">
                    <a:moveTo>
                      <a:pt x="33" y="206"/>
                    </a:moveTo>
                    <a:cubicBezTo>
                      <a:pt x="39" y="200"/>
                      <a:pt x="45" y="194"/>
                      <a:pt x="50" y="187"/>
                    </a:cubicBezTo>
                    <a:cubicBezTo>
                      <a:pt x="58" y="177"/>
                      <a:pt x="65" y="165"/>
                      <a:pt x="68" y="152"/>
                    </a:cubicBezTo>
                    <a:cubicBezTo>
                      <a:pt x="69" y="149"/>
                      <a:pt x="70" y="146"/>
                      <a:pt x="70" y="143"/>
                    </a:cubicBezTo>
                    <a:cubicBezTo>
                      <a:pt x="70" y="143"/>
                      <a:pt x="71" y="142"/>
                      <a:pt x="71" y="142"/>
                    </a:cubicBezTo>
                    <a:cubicBezTo>
                      <a:pt x="70" y="142"/>
                      <a:pt x="69" y="142"/>
                      <a:pt x="68" y="142"/>
                    </a:cubicBezTo>
                    <a:cubicBezTo>
                      <a:pt x="56" y="142"/>
                      <a:pt x="44" y="137"/>
                      <a:pt x="35" y="129"/>
                    </a:cubicBezTo>
                    <a:cubicBezTo>
                      <a:pt x="32" y="126"/>
                      <a:pt x="32" y="121"/>
                      <a:pt x="35" y="118"/>
                    </a:cubicBezTo>
                    <a:cubicBezTo>
                      <a:pt x="38" y="114"/>
                      <a:pt x="43" y="114"/>
                      <a:pt x="46" y="117"/>
                    </a:cubicBezTo>
                    <a:cubicBezTo>
                      <a:pt x="54" y="124"/>
                      <a:pt x="66" y="127"/>
                      <a:pt x="76" y="125"/>
                    </a:cubicBezTo>
                    <a:cubicBezTo>
                      <a:pt x="77" y="122"/>
                      <a:pt x="79" y="118"/>
                      <a:pt x="80" y="115"/>
                    </a:cubicBezTo>
                    <a:cubicBezTo>
                      <a:pt x="93" y="97"/>
                      <a:pt x="115" y="90"/>
                      <a:pt x="137" y="85"/>
                    </a:cubicBezTo>
                    <a:cubicBezTo>
                      <a:pt x="197" y="71"/>
                      <a:pt x="197" y="71"/>
                      <a:pt x="197" y="71"/>
                    </a:cubicBezTo>
                    <a:cubicBezTo>
                      <a:pt x="208" y="68"/>
                      <a:pt x="219" y="66"/>
                      <a:pt x="230" y="62"/>
                    </a:cubicBezTo>
                    <a:cubicBezTo>
                      <a:pt x="235" y="44"/>
                      <a:pt x="239" y="26"/>
                      <a:pt x="240" y="7"/>
                    </a:cubicBezTo>
                    <a:cubicBezTo>
                      <a:pt x="240" y="3"/>
                      <a:pt x="244" y="0"/>
                      <a:pt x="248" y="0"/>
                    </a:cubicBezTo>
                    <a:cubicBezTo>
                      <a:pt x="253" y="0"/>
                      <a:pt x="256" y="4"/>
                      <a:pt x="256" y="8"/>
                    </a:cubicBezTo>
                    <a:cubicBezTo>
                      <a:pt x="255" y="25"/>
                      <a:pt x="252" y="40"/>
                      <a:pt x="248" y="56"/>
                    </a:cubicBezTo>
                    <a:cubicBezTo>
                      <a:pt x="249" y="56"/>
                      <a:pt x="251" y="56"/>
                      <a:pt x="252" y="55"/>
                    </a:cubicBezTo>
                    <a:cubicBezTo>
                      <a:pt x="255" y="55"/>
                      <a:pt x="258" y="55"/>
                      <a:pt x="261" y="55"/>
                    </a:cubicBezTo>
                    <a:cubicBezTo>
                      <a:pt x="263" y="55"/>
                      <a:pt x="265" y="56"/>
                      <a:pt x="267" y="55"/>
                    </a:cubicBezTo>
                    <a:cubicBezTo>
                      <a:pt x="270" y="55"/>
                      <a:pt x="273" y="54"/>
                      <a:pt x="274" y="53"/>
                    </a:cubicBezTo>
                    <a:cubicBezTo>
                      <a:pt x="276" y="49"/>
                      <a:pt x="281" y="48"/>
                      <a:pt x="285" y="50"/>
                    </a:cubicBezTo>
                    <a:cubicBezTo>
                      <a:pt x="289" y="53"/>
                      <a:pt x="290" y="58"/>
                      <a:pt x="287" y="62"/>
                    </a:cubicBezTo>
                    <a:cubicBezTo>
                      <a:pt x="284" y="67"/>
                      <a:pt x="277" y="71"/>
                      <a:pt x="268" y="72"/>
                    </a:cubicBezTo>
                    <a:cubicBezTo>
                      <a:pt x="265" y="72"/>
                      <a:pt x="263" y="72"/>
                      <a:pt x="260" y="72"/>
                    </a:cubicBezTo>
                    <a:cubicBezTo>
                      <a:pt x="258" y="71"/>
                      <a:pt x="255" y="71"/>
                      <a:pt x="253" y="72"/>
                    </a:cubicBezTo>
                    <a:cubicBezTo>
                      <a:pt x="249" y="72"/>
                      <a:pt x="244" y="74"/>
                      <a:pt x="239" y="76"/>
                    </a:cubicBezTo>
                    <a:cubicBezTo>
                      <a:pt x="238" y="76"/>
                      <a:pt x="237" y="77"/>
                      <a:pt x="236" y="77"/>
                    </a:cubicBezTo>
                    <a:cubicBezTo>
                      <a:pt x="224" y="81"/>
                      <a:pt x="212" y="84"/>
                      <a:pt x="201" y="87"/>
                    </a:cubicBezTo>
                    <a:cubicBezTo>
                      <a:pt x="158" y="97"/>
                      <a:pt x="158" y="97"/>
                      <a:pt x="158" y="97"/>
                    </a:cubicBezTo>
                    <a:cubicBezTo>
                      <a:pt x="166" y="111"/>
                      <a:pt x="174" y="125"/>
                      <a:pt x="178" y="142"/>
                    </a:cubicBezTo>
                    <a:cubicBezTo>
                      <a:pt x="184" y="163"/>
                      <a:pt x="182" y="184"/>
                      <a:pt x="173" y="200"/>
                    </a:cubicBezTo>
                    <a:cubicBezTo>
                      <a:pt x="170" y="207"/>
                      <a:pt x="165" y="213"/>
                      <a:pt x="160" y="218"/>
                    </a:cubicBezTo>
                    <a:cubicBezTo>
                      <a:pt x="157" y="221"/>
                      <a:pt x="154" y="225"/>
                      <a:pt x="152" y="228"/>
                    </a:cubicBezTo>
                    <a:cubicBezTo>
                      <a:pt x="149" y="231"/>
                      <a:pt x="148" y="234"/>
                      <a:pt x="146" y="237"/>
                    </a:cubicBezTo>
                    <a:cubicBezTo>
                      <a:pt x="142" y="243"/>
                      <a:pt x="138" y="249"/>
                      <a:pt x="132" y="255"/>
                    </a:cubicBezTo>
                    <a:cubicBezTo>
                      <a:pt x="122" y="265"/>
                      <a:pt x="109" y="270"/>
                      <a:pt x="96" y="275"/>
                    </a:cubicBezTo>
                    <a:cubicBezTo>
                      <a:pt x="86" y="279"/>
                      <a:pt x="76" y="282"/>
                      <a:pt x="68" y="289"/>
                    </a:cubicBezTo>
                    <a:cubicBezTo>
                      <a:pt x="60" y="296"/>
                      <a:pt x="55" y="305"/>
                      <a:pt x="53" y="315"/>
                    </a:cubicBezTo>
                    <a:cubicBezTo>
                      <a:pt x="53" y="319"/>
                      <a:pt x="49" y="322"/>
                      <a:pt x="45" y="322"/>
                    </a:cubicBezTo>
                    <a:cubicBezTo>
                      <a:pt x="45" y="322"/>
                      <a:pt x="44" y="322"/>
                      <a:pt x="44" y="322"/>
                    </a:cubicBezTo>
                    <a:cubicBezTo>
                      <a:pt x="40" y="322"/>
                      <a:pt x="37" y="317"/>
                      <a:pt x="37" y="313"/>
                    </a:cubicBezTo>
                    <a:cubicBezTo>
                      <a:pt x="39" y="299"/>
                      <a:pt x="47" y="286"/>
                      <a:pt x="57" y="277"/>
                    </a:cubicBezTo>
                    <a:cubicBezTo>
                      <a:pt x="67" y="268"/>
                      <a:pt x="79" y="264"/>
                      <a:pt x="90" y="260"/>
                    </a:cubicBezTo>
                    <a:cubicBezTo>
                      <a:pt x="102" y="255"/>
                      <a:pt x="113" y="251"/>
                      <a:pt x="121" y="243"/>
                    </a:cubicBezTo>
                    <a:cubicBezTo>
                      <a:pt x="125" y="239"/>
                      <a:pt x="128" y="234"/>
                      <a:pt x="132" y="228"/>
                    </a:cubicBezTo>
                    <a:cubicBezTo>
                      <a:pt x="133" y="227"/>
                      <a:pt x="133" y="226"/>
                      <a:pt x="134" y="225"/>
                    </a:cubicBezTo>
                    <a:cubicBezTo>
                      <a:pt x="128" y="219"/>
                      <a:pt x="123" y="211"/>
                      <a:pt x="118" y="204"/>
                    </a:cubicBezTo>
                    <a:cubicBezTo>
                      <a:pt x="115" y="200"/>
                      <a:pt x="116" y="195"/>
                      <a:pt x="120" y="193"/>
                    </a:cubicBezTo>
                    <a:cubicBezTo>
                      <a:pt x="124" y="190"/>
                      <a:pt x="129" y="191"/>
                      <a:pt x="131" y="195"/>
                    </a:cubicBezTo>
                    <a:cubicBezTo>
                      <a:pt x="135" y="201"/>
                      <a:pt x="139" y="206"/>
                      <a:pt x="144" y="212"/>
                    </a:cubicBezTo>
                    <a:cubicBezTo>
                      <a:pt x="145" y="210"/>
                      <a:pt x="146" y="209"/>
                      <a:pt x="147" y="208"/>
                    </a:cubicBezTo>
                    <a:cubicBezTo>
                      <a:pt x="152" y="202"/>
                      <a:pt x="156" y="197"/>
                      <a:pt x="159" y="192"/>
                    </a:cubicBezTo>
                    <a:cubicBezTo>
                      <a:pt x="169" y="175"/>
                      <a:pt x="165" y="156"/>
                      <a:pt x="163" y="146"/>
                    </a:cubicBezTo>
                    <a:cubicBezTo>
                      <a:pt x="158" y="130"/>
                      <a:pt x="150" y="115"/>
                      <a:pt x="141" y="101"/>
                    </a:cubicBezTo>
                    <a:cubicBezTo>
                      <a:pt x="141" y="101"/>
                      <a:pt x="141" y="101"/>
                      <a:pt x="141" y="101"/>
                    </a:cubicBezTo>
                    <a:cubicBezTo>
                      <a:pt x="121" y="105"/>
                      <a:pt x="103" y="110"/>
                      <a:pt x="94" y="124"/>
                    </a:cubicBezTo>
                    <a:cubicBezTo>
                      <a:pt x="90" y="131"/>
                      <a:pt x="88" y="138"/>
                      <a:pt x="86" y="147"/>
                    </a:cubicBezTo>
                    <a:cubicBezTo>
                      <a:pt x="85" y="150"/>
                      <a:pt x="85" y="153"/>
                      <a:pt x="84" y="156"/>
                    </a:cubicBezTo>
                    <a:cubicBezTo>
                      <a:pt x="80" y="171"/>
                      <a:pt x="72" y="185"/>
                      <a:pt x="63" y="197"/>
                    </a:cubicBezTo>
                    <a:cubicBezTo>
                      <a:pt x="57" y="205"/>
                      <a:pt x="51" y="211"/>
                      <a:pt x="44" y="217"/>
                    </a:cubicBezTo>
                    <a:cubicBezTo>
                      <a:pt x="32" y="230"/>
                      <a:pt x="21" y="241"/>
                      <a:pt x="16" y="256"/>
                    </a:cubicBezTo>
                    <a:cubicBezTo>
                      <a:pt x="15" y="259"/>
                      <a:pt x="12" y="262"/>
                      <a:pt x="9" y="262"/>
                    </a:cubicBezTo>
                    <a:cubicBezTo>
                      <a:pt x="8" y="262"/>
                      <a:pt x="7" y="262"/>
                      <a:pt x="6" y="261"/>
                    </a:cubicBezTo>
                    <a:cubicBezTo>
                      <a:pt x="2" y="260"/>
                      <a:pt x="0" y="255"/>
                      <a:pt x="1" y="251"/>
                    </a:cubicBezTo>
                    <a:cubicBezTo>
                      <a:pt x="7" y="233"/>
                      <a:pt x="20" y="219"/>
                      <a:pt x="33" y="20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59" name="Google Shape;3359;p127"/>
              <p:cNvSpPr/>
              <p:nvPr/>
            </p:nvSpPr>
            <p:spPr>
              <a:xfrm>
                <a:off x="6291263" y="4468813"/>
                <a:ext cx="528638" cy="406400"/>
              </a:xfrm>
              <a:custGeom>
                <a:rect b="b" l="l" r="r" t="t"/>
                <a:pathLst>
                  <a:path extrusionOk="0" h="157" w="204">
                    <a:moveTo>
                      <a:pt x="12" y="138"/>
                    </a:moveTo>
                    <a:cubicBezTo>
                      <a:pt x="29" y="144"/>
                      <a:pt x="51" y="138"/>
                      <a:pt x="63" y="124"/>
                    </a:cubicBezTo>
                    <a:cubicBezTo>
                      <a:pt x="67" y="120"/>
                      <a:pt x="70" y="115"/>
                      <a:pt x="73" y="110"/>
                    </a:cubicBezTo>
                    <a:cubicBezTo>
                      <a:pt x="75" y="107"/>
                      <a:pt x="77" y="104"/>
                      <a:pt x="80" y="101"/>
                    </a:cubicBezTo>
                    <a:cubicBezTo>
                      <a:pt x="88" y="90"/>
                      <a:pt x="97" y="83"/>
                      <a:pt x="107" y="80"/>
                    </a:cubicBezTo>
                    <a:cubicBezTo>
                      <a:pt x="107" y="80"/>
                      <a:pt x="108" y="80"/>
                      <a:pt x="108" y="80"/>
                    </a:cubicBezTo>
                    <a:cubicBezTo>
                      <a:pt x="112" y="71"/>
                      <a:pt x="114" y="60"/>
                      <a:pt x="113" y="50"/>
                    </a:cubicBezTo>
                    <a:cubicBezTo>
                      <a:pt x="113" y="45"/>
                      <a:pt x="117" y="42"/>
                      <a:pt x="121" y="42"/>
                    </a:cubicBezTo>
                    <a:cubicBezTo>
                      <a:pt x="126" y="42"/>
                      <a:pt x="130" y="45"/>
                      <a:pt x="130" y="50"/>
                    </a:cubicBezTo>
                    <a:cubicBezTo>
                      <a:pt x="130" y="60"/>
                      <a:pt x="128" y="70"/>
                      <a:pt x="125" y="79"/>
                    </a:cubicBezTo>
                    <a:cubicBezTo>
                      <a:pt x="130" y="80"/>
                      <a:pt x="135" y="80"/>
                      <a:pt x="139" y="78"/>
                    </a:cubicBezTo>
                    <a:cubicBezTo>
                      <a:pt x="144" y="76"/>
                      <a:pt x="149" y="71"/>
                      <a:pt x="153" y="67"/>
                    </a:cubicBezTo>
                    <a:cubicBezTo>
                      <a:pt x="171" y="47"/>
                      <a:pt x="185" y="29"/>
                      <a:pt x="187" y="8"/>
                    </a:cubicBezTo>
                    <a:cubicBezTo>
                      <a:pt x="188" y="4"/>
                      <a:pt x="191" y="0"/>
                      <a:pt x="196" y="1"/>
                    </a:cubicBezTo>
                    <a:cubicBezTo>
                      <a:pt x="200" y="1"/>
                      <a:pt x="204" y="5"/>
                      <a:pt x="203" y="10"/>
                    </a:cubicBezTo>
                    <a:cubicBezTo>
                      <a:pt x="201" y="38"/>
                      <a:pt x="180" y="61"/>
                      <a:pt x="165" y="78"/>
                    </a:cubicBezTo>
                    <a:cubicBezTo>
                      <a:pt x="160" y="83"/>
                      <a:pt x="154" y="90"/>
                      <a:pt x="145" y="93"/>
                    </a:cubicBezTo>
                    <a:cubicBezTo>
                      <a:pt x="138" y="96"/>
                      <a:pt x="130" y="96"/>
                      <a:pt x="124" y="96"/>
                    </a:cubicBezTo>
                    <a:cubicBezTo>
                      <a:pt x="119" y="95"/>
                      <a:pt x="115" y="95"/>
                      <a:pt x="111" y="96"/>
                    </a:cubicBezTo>
                    <a:cubicBezTo>
                      <a:pt x="105" y="98"/>
                      <a:pt x="99" y="102"/>
                      <a:pt x="93" y="111"/>
                    </a:cubicBezTo>
                    <a:cubicBezTo>
                      <a:pt x="91" y="113"/>
                      <a:pt x="89" y="116"/>
                      <a:pt x="87" y="119"/>
                    </a:cubicBezTo>
                    <a:cubicBezTo>
                      <a:pt x="83" y="125"/>
                      <a:pt x="80" y="130"/>
                      <a:pt x="75" y="135"/>
                    </a:cubicBezTo>
                    <a:cubicBezTo>
                      <a:pt x="63" y="149"/>
                      <a:pt x="44" y="157"/>
                      <a:pt x="26" y="157"/>
                    </a:cubicBezTo>
                    <a:cubicBezTo>
                      <a:pt x="19" y="157"/>
                      <a:pt x="13" y="156"/>
                      <a:pt x="7" y="154"/>
                    </a:cubicBezTo>
                    <a:cubicBezTo>
                      <a:pt x="3" y="153"/>
                      <a:pt x="0" y="148"/>
                      <a:pt x="1" y="144"/>
                    </a:cubicBezTo>
                    <a:cubicBezTo>
                      <a:pt x="3" y="140"/>
                      <a:pt x="7" y="137"/>
                      <a:pt x="12" y="13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0" name="Google Shape;3360;p127"/>
              <p:cNvSpPr/>
              <p:nvPr/>
            </p:nvSpPr>
            <p:spPr>
              <a:xfrm>
                <a:off x="6651626" y="2346325"/>
                <a:ext cx="179388" cy="219075"/>
              </a:xfrm>
              <a:custGeom>
                <a:rect b="b" l="l" r="r" t="t"/>
                <a:pathLst>
                  <a:path extrusionOk="0" h="84" w="69">
                    <a:moveTo>
                      <a:pt x="11" y="1"/>
                    </a:moveTo>
                    <a:cubicBezTo>
                      <a:pt x="36" y="7"/>
                      <a:pt x="57" y="30"/>
                      <a:pt x="60" y="56"/>
                    </a:cubicBezTo>
                    <a:cubicBezTo>
                      <a:pt x="60" y="57"/>
                      <a:pt x="60" y="58"/>
                      <a:pt x="60" y="59"/>
                    </a:cubicBezTo>
                    <a:cubicBezTo>
                      <a:pt x="60" y="61"/>
                      <a:pt x="60" y="64"/>
                      <a:pt x="61" y="65"/>
                    </a:cubicBezTo>
                    <a:cubicBezTo>
                      <a:pt x="61" y="67"/>
                      <a:pt x="62" y="68"/>
                      <a:pt x="62" y="68"/>
                    </a:cubicBezTo>
                    <a:cubicBezTo>
                      <a:pt x="66" y="69"/>
                      <a:pt x="69" y="74"/>
                      <a:pt x="68" y="78"/>
                    </a:cubicBezTo>
                    <a:cubicBezTo>
                      <a:pt x="67" y="81"/>
                      <a:pt x="63" y="84"/>
                      <a:pt x="60" y="84"/>
                    </a:cubicBezTo>
                    <a:cubicBezTo>
                      <a:pt x="59" y="84"/>
                      <a:pt x="58" y="84"/>
                      <a:pt x="58" y="83"/>
                    </a:cubicBezTo>
                    <a:cubicBezTo>
                      <a:pt x="52" y="82"/>
                      <a:pt x="47" y="77"/>
                      <a:pt x="45" y="70"/>
                    </a:cubicBezTo>
                    <a:cubicBezTo>
                      <a:pt x="44" y="67"/>
                      <a:pt x="44" y="63"/>
                      <a:pt x="44" y="60"/>
                    </a:cubicBezTo>
                    <a:cubicBezTo>
                      <a:pt x="44" y="59"/>
                      <a:pt x="44" y="59"/>
                      <a:pt x="43" y="58"/>
                    </a:cubicBezTo>
                    <a:cubicBezTo>
                      <a:pt x="42" y="39"/>
                      <a:pt x="26" y="21"/>
                      <a:pt x="7" y="17"/>
                    </a:cubicBezTo>
                    <a:cubicBezTo>
                      <a:pt x="3" y="16"/>
                      <a:pt x="0" y="11"/>
                      <a:pt x="1" y="7"/>
                    </a:cubicBezTo>
                    <a:cubicBezTo>
                      <a:pt x="2" y="3"/>
                      <a:pt x="7" y="0"/>
                      <a:pt x="11"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1" name="Google Shape;3361;p127"/>
              <p:cNvSpPr/>
              <p:nvPr/>
            </p:nvSpPr>
            <p:spPr>
              <a:xfrm>
                <a:off x="6365876" y="2178050"/>
                <a:ext cx="200025" cy="207963"/>
              </a:xfrm>
              <a:custGeom>
                <a:rect b="b" l="l" r="r" t="t"/>
                <a:pathLst>
                  <a:path extrusionOk="0" h="80" w="77">
                    <a:moveTo>
                      <a:pt x="8" y="1"/>
                    </a:moveTo>
                    <a:cubicBezTo>
                      <a:pt x="20" y="0"/>
                      <a:pt x="33" y="5"/>
                      <a:pt x="41" y="15"/>
                    </a:cubicBezTo>
                    <a:cubicBezTo>
                      <a:pt x="47" y="22"/>
                      <a:pt x="50" y="31"/>
                      <a:pt x="52" y="39"/>
                    </a:cubicBezTo>
                    <a:cubicBezTo>
                      <a:pt x="53" y="42"/>
                      <a:pt x="54" y="44"/>
                      <a:pt x="55" y="47"/>
                    </a:cubicBezTo>
                    <a:cubicBezTo>
                      <a:pt x="56" y="50"/>
                      <a:pt x="61" y="63"/>
                      <a:pt x="70" y="64"/>
                    </a:cubicBezTo>
                    <a:cubicBezTo>
                      <a:pt x="74" y="65"/>
                      <a:pt x="77" y="69"/>
                      <a:pt x="76" y="73"/>
                    </a:cubicBezTo>
                    <a:cubicBezTo>
                      <a:pt x="76" y="77"/>
                      <a:pt x="72" y="80"/>
                      <a:pt x="68" y="80"/>
                    </a:cubicBezTo>
                    <a:cubicBezTo>
                      <a:pt x="68" y="80"/>
                      <a:pt x="68" y="80"/>
                      <a:pt x="67" y="80"/>
                    </a:cubicBezTo>
                    <a:cubicBezTo>
                      <a:pt x="55" y="78"/>
                      <a:pt x="45" y="68"/>
                      <a:pt x="39" y="52"/>
                    </a:cubicBezTo>
                    <a:cubicBezTo>
                      <a:pt x="39" y="49"/>
                      <a:pt x="38" y="47"/>
                      <a:pt x="37" y="44"/>
                    </a:cubicBezTo>
                    <a:cubicBezTo>
                      <a:pt x="35" y="37"/>
                      <a:pt x="32" y="30"/>
                      <a:pt x="28" y="25"/>
                    </a:cubicBezTo>
                    <a:cubicBezTo>
                      <a:pt x="24" y="20"/>
                      <a:pt x="16" y="16"/>
                      <a:pt x="9" y="17"/>
                    </a:cubicBezTo>
                    <a:cubicBezTo>
                      <a:pt x="5" y="18"/>
                      <a:pt x="1" y="14"/>
                      <a:pt x="0" y="10"/>
                    </a:cubicBezTo>
                    <a:cubicBezTo>
                      <a:pt x="0" y="5"/>
                      <a:pt x="3" y="1"/>
                      <a:pt x="8" y="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2" name="Google Shape;3362;p127"/>
              <p:cNvSpPr/>
              <p:nvPr/>
            </p:nvSpPr>
            <p:spPr>
              <a:xfrm>
                <a:off x="5954713" y="2071688"/>
                <a:ext cx="1389063" cy="2936875"/>
              </a:xfrm>
              <a:custGeom>
                <a:rect b="b" l="l" r="r" t="t"/>
                <a:pathLst>
                  <a:path extrusionOk="0" h="1132" w="536">
                    <a:moveTo>
                      <a:pt x="28" y="775"/>
                    </a:moveTo>
                    <a:cubicBezTo>
                      <a:pt x="29" y="777"/>
                      <a:pt x="30" y="778"/>
                      <a:pt x="31" y="780"/>
                    </a:cubicBezTo>
                    <a:cubicBezTo>
                      <a:pt x="20" y="806"/>
                      <a:pt x="24" y="836"/>
                      <a:pt x="30" y="866"/>
                    </a:cubicBezTo>
                    <a:cubicBezTo>
                      <a:pt x="32" y="878"/>
                      <a:pt x="35" y="892"/>
                      <a:pt x="42" y="905"/>
                    </a:cubicBezTo>
                    <a:cubicBezTo>
                      <a:pt x="41" y="906"/>
                      <a:pt x="41" y="908"/>
                      <a:pt x="42" y="909"/>
                    </a:cubicBezTo>
                    <a:cubicBezTo>
                      <a:pt x="34" y="921"/>
                      <a:pt x="29" y="935"/>
                      <a:pt x="27" y="949"/>
                    </a:cubicBezTo>
                    <a:cubicBezTo>
                      <a:pt x="25" y="958"/>
                      <a:pt x="25" y="967"/>
                      <a:pt x="25" y="975"/>
                    </a:cubicBezTo>
                    <a:cubicBezTo>
                      <a:pt x="25" y="987"/>
                      <a:pt x="26" y="1000"/>
                      <a:pt x="30" y="1012"/>
                    </a:cubicBezTo>
                    <a:cubicBezTo>
                      <a:pt x="30" y="1013"/>
                      <a:pt x="31" y="1015"/>
                      <a:pt x="31" y="1016"/>
                    </a:cubicBezTo>
                    <a:cubicBezTo>
                      <a:pt x="21" y="1046"/>
                      <a:pt x="41" y="1076"/>
                      <a:pt x="54" y="1091"/>
                    </a:cubicBezTo>
                    <a:cubicBezTo>
                      <a:pt x="70" y="1108"/>
                      <a:pt x="85" y="1120"/>
                      <a:pt x="101" y="1126"/>
                    </a:cubicBezTo>
                    <a:cubicBezTo>
                      <a:pt x="113" y="1130"/>
                      <a:pt x="125" y="1132"/>
                      <a:pt x="137" y="1132"/>
                    </a:cubicBezTo>
                    <a:cubicBezTo>
                      <a:pt x="161" y="1132"/>
                      <a:pt x="186" y="1125"/>
                      <a:pt x="208" y="1117"/>
                    </a:cubicBezTo>
                    <a:cubicBezTo>
                      <a:pt x="231" y="1109"/>
                      <a:pt x="254" y="1101"/>
                      <a:pt x="275" y="1087"/>
                    </a:cubicBezTo>
                    <a:cubicBezTo>
                      <a:pt x="292" y="1076"/>
                      <a:pt x="307" y="1062"/>
                      <a:pt x="319" y="1046"/>
                    </a:cubicBezTo>
                    <a:cubicBezTo>
                      <a:pt x="341" y="1041"/>
                      <a:pt x="361" y="1028"/>
                      <a:pt x="375" y="1009"/>
                    </a:cubicBezTo>
                    <a:cubicBezTo>
                      <a:pt x="386" y="993"/>
                      <a:pt x="393" y="973"/>
                      <a:pt x="392" y="953"/>
                    </a:cubicBezTo>
                    <a:cubicBezTo>
                      <a:pt x="403" y="954"/>
                      <a:pt x="416" y="950"/>
                      <a:pt x="426" y="942"/>
                    </a:cubicBezTo>
                    <a:cubicBezTo>
                      <a:pt x="438" y="932"/>
                      <a:pt x="446" y="917"/>
                      <a:pt x="451" y="905"/>
                    </a:cubicBezTo>
                    <a:cubicBezTo>
                      <a:pt x="467" y="866"/>
                      <a:pt x="473" y="824"/>
                      <a:pt x="468" y="782"/>
                    </a:cubicBezTo>
                    <a:cubicBezTo>
                      <a:pt x="472" y="775"/>
                      <a:pt x="476" y="768"/>
                      <a:pt x="479" y="759"/>
                    </a:cubicBezTo>
                    <a:cubicBezTo>
                      <a:pt x="494" y="721"/>
                      <a:pt x="498" y="680"/>
                      <a:pt x="491" y="639"/>
                    </a:cubicBezTo>
                    <a:cubicBezTo>
                      <a:pt x="491" y="638"/>
                      <a:pt x="491" y="637"/>
                      <a:pt x="490" y="636"/>
                    </a:cubicBezTo>
                    <a:cubicBezTo>
                      <a:pt x="527" y="588"/>
                      <a:pt x="536" y="518"/>
                      <a:pt x="511" y="470"/>
                    </a:cubicBezTo>
                    <a:cubicBezTo>
                      <a:pt x="515" y="459"/>
                      <a:pt x="516" y="447"/>
                      <a:pt x="516" y="438"/>
                    </a:cubicBezTo>
                    <a:cubicBezTo>
                      <a:pt x="516" y="411"/>
                      <a:pt x="509" y="392"/>
                      <a:pt x="495" y="381"/>
                    </a:cubicBezTo>
                    <a:cubicBezTo>
                      <a:pt x="491" y="378"/>
                      <a:pt x="486" y="375"/>
                      <a:pt x="481" y="373"/>
                    </a:cubicBezTo>
                    <a:cubicBezTo>
                      <a:pt x="490" y="316"/>
                      <a:pt x="472" y="268"/>
                      <a:pt x="430" y="240"/>
                    </a:cubicBezTo>
                    <a:cubicBezTo>
                      <a:pt x="420" y="233"/>
                      <a:pt x="409" y="228"/>
                      <a:pt x="398" y="224"/>
                    </a:cubicBezTo>
                    <a:cubicBezTo>
                      <a:pt x="412" y="181"/>
                      <a:pt x="396" y="145"/>
                      <a:pt x="380" y="122"/>
                    </a:cubicBezTo>
                    <a:cubicBezTo>
                      <a:pt x="350" y="81"/>
                      <a:pt x="298" y="78"/>
                      <a:pt x="278" y="78"/>
                    </a:cubicBezTo>
                    <a:cubicBezTo>
                      <a:pt x="276" y="77"/>
                      <a:pt x="275" y="77"/>
                      <a:pt x="274" y="77"/>
                    </a:cubicBezTo>
                    <a:cubicBezTo>
                      <a:pt x="272" y="76"/>
                      <a:pt x="270" y="72"/>
                      <a:pt x="268" y="68"/>
                    </a:cubicBezTo>
                    <a:cubicBezTo>
                      <a:pt x="255" y="49"/>
                      <a:pt x="233" y="12"/>
                      <a:pt x="164" y="5"/>
                    </a:cubicBezTo>
                    <a:cubicBezTo>
                      <a:pt x="138" y="2"/>
                      <a:pt x="110" y="0"/>
                      <a:pt x="87" y="13"/>
                    </a:cubicBezTo>
                    <a:cubicBezTo>
                      <a:pt x="9" y="54"/>
                      <a:pt x="0" y="156"/>
                      <a:pt x="36" y="234"/>
                    </a:cubicBezTo>
                    <a:cubicBezTo>
                      <a:pt x="27" y="247"/>
                      <a:pt x="21" y="262"/>
                      <a:pt x="19" y="277"/>
                    </a:cubicBezTo>
                    <a:cubicBezTo>
                      <a:pt x="16" y="297"/>
                      <a:pt x="19" y="316"/>
                      <a:pt x="22" y="335"/>
                    </a:cubicBezTo>
                    <a:cubicBezTo>
                      <a:pt x="23" y="345"/>
                      <a:pt x="25" y="356"/>
                      <a:pt x="25" y="366"/>
                    </a:cubicBezTo>
                    <a:cubicBezTo>
                      <a:pt x="26" y="372"/>
                      <a:pt x="25" y="378"/>
                      <a:pt x="25" y="385"/>
                    </a:cubicBezTo>
                    <a:cubicBezTo>
                      <a:pt x="25" y="402"/>
                      <a:pt x="25" y="421"/>
                      <a:pt x="33" y="438"/>
                    </a:cubicBezTo>
                    <a:cubicBezTo>
                      <a:pt x="37" y="450"/>
                      <a:pt x="46" y="459"/>
                      <a:pt x="55" y="462"/>
                    </a:cubicBezTo>
                    <a:cubicBezTo>
                      <a:pt x="51" y="471"/>
                      <a:pt x="47" y="480"/>
                      <a:pt x="43" y="489"/>
                    </a:cubicBezTo>
                    <a:cubicBezTo>
                      <a:pt x="39" y="497"/>
                      <a:pt x="35" y="506"/>
                      <a:pt x="31" y="515"/>
                    </a:cubicBezTo>
                    <a:cubicBezTo>
                      <a:pt x="15" y="555"/>
                      <a:pt x="10" y="599"/>
                      <a:pt x="17" y="643"/>
                    </a:cubicBezTo>
                    <a:cubicBezTo>
                      <a:pt x="18" y="651"/>
                      <a:pt x="20" y="659"/>
                      <a:pt x="26" y="666"/>
                    </a:cubicBezTo>
                    <a:cubicBezTo>
                      <a:pt x="27" y="667"/>
                      <a:pt x="29" y="668"/>
                      <a:pt x="30" y="669"/>
                    </a:cubicBezTo>
                    <a:cubicBezTo>
                      <a:pt x="22" y="677"/>
                      <a:pt x="17" y="687"/>
                      <a:pt x="15" y="699"/>
                    </a:cubicBezTo>
                    <a:cubicBezTo>
                      <a:pt x="12" y="713"/>
                      <a:pt x="14" y="727"/>
                      <a:pt x="16" y="738"/>
                    </a:cubicBezTo>
                    <a:cubicBezTo>
                      <a:pt x="18" y="749"/>
                      <a:pt x="21" y="763"/>
                      <a:pt x="28" y="775"/>
                    </a:cubicBezTo>
                    <a:close/>
                    <a:moveTo>
                      <a:pt x="465" y="371"/>
                    </a:moveTo>
                    <a:cubicBezTo>
                      <a:pt x="454" y="370"/>
                      <a:pt x="443" y="373"/>
                      <a:pt x="433" y="377"/>
                    </a:cubicBezTo>
                    <a:cubicBezTo>
                      <a:pt x="411" y="386"/>
                      <a:pt x="392" y="404"/>
                      <a:pt x="381" y="426"/>
                    </a:cubicBezTo>
                    <a:cubicBezTo>
                      <a:pt x="376" y="437"/>
                      <a:pt x="372" y="448"/>
                      <a:pt x="369" y="460"/>
                    </a:cubicBezTo>
                    <a:cubicBezTo>
                      <a:pt x="367" y="466"/>
                      <a:pt x="366" y="473"/>
                      <a:pt x="363" y="479"/>
                    </a:cubicBezTo>
                    <a:cubicBezTo>
                      <a:pt x="359" y="493"/>
                      <a:pt x="350" y="510"/>
                      <a:pt x="334" y="516"/>
                    </a:cubicBezTo>
                    <a:cubicBezTo>
                      <a:pt x="326" y="519"/>
                      <a:pt x="317" y="520"/>
                      <a:pt x="307" y="520"/>
                    </a:cubicBezTo>
                    <a:cubicBezTo>
                      <a:pt x="304" y="520"/>
                      <a:pt x="304" y="520"/>
                      <a:pt x="304" y="520"/>
                    </a:cubicBezTo>
                    <a:cubicBezTo>
                      <a:pt x="284" y="521"/>
                      <a:pt x="258" y="523"/>
                      <a:pt x="237" y="537"/>
                    </a:cubicBezTo>
                    <a:cubicBezTo>
                      <a:pt x="224" y="545"/>
                      <a:pt x="214" y="557"/>
                      <a:pt x="205" y="568"/>
                    </a:cubicBezTo>
                    <a:cubicBezTo>
                      <a:pt x="202" y="572"/>
                      <a:pt x="202" y="572"/>
                      <a:pt x="202" y="572"/>
                    </a:cubicBezTo>
                    <a:cubicBezTo>
                      <a:pt x="156" y="625"/>
                      <a:pt x="110" y="654"/>
                      <a:pt x="63" y="660"/>
                    </a:cubicBezTo>
                    <a:cubicBezTo>
                      <a:pt x="51" y="661"/>
                      <a:pt x="43" y="660"/>
                      <a:pt x="38" y="655"/>
                    </a:cubicBezTo>
                    <a:cubicBezTo>
                      <a:pt x="35" y="651"/>
                      <a:pt x="34" y="645"/>
                      <a:pt x="33" y="640"/>
                    </a:cubicBezTo>
                    <a:cubicBezTo>
                      <a:pt x="26" y="600"/>
                      <a:pt x="31" y="558"/>
                      <a:pt x="46" y="521"/>
                    </a:cubicBezTo>
                    <a:cubicBezTo>
                      <a:pt x="50" y="512"/>
                      <a:pt x="54" y="504"/>
                      <a:pt x="58" y="495"/>
                    </a:cubicBezTo>
                    <a:cubicBezTo>
                      <a:pt x="63" y="485"/>
                      <a:pt x="68" y="473"/>
                      <a:pt x="72" y="462"/>
                    </a:cubicBezTo>
                    <a:cubicBezTo>
                      <a:pt x="86" y="457"/>
                      <a:pt x="94" y="442"/>
                      <a:pt x="98" y="435"/>
                    </a:cubicBezTo>
                    <a:cubicBezTo>
                      <a:pt x="100" y="431"/>
                      <a:pt x="99" y="426"/>
                      <a:pt x="95" y="424"/>
                    </a:cubicBezTo>
                    <a:cubicBezTo>
                      <a:pt x="91" y="422"/>
                      <a:pt x="86" y="423"/>
                      <a:pt x="84" y="427"/>
                    </a:cubicBezTo>
                    <a:cubicBezTo>
                      <a:pt x="76" y="441"/>
                      <a:pt x="69" y="447"/>
                      <a:pt x="62" y="447"/>
                    </a:cubicBezTo>
                    <a:cubicBezTo>
                      <a:pt x="56" y="447"/>
                      <a:pt x="50" y="439"/>
                      <a:pt x="48" y="432"/>
                    </a:cubicBezTo>
                    <a:cubicBezTo>
                      <a:pt x="42" y="418"/>
                      <a:pt x="42" y="402"/>
                      <a:pt x="42" y="385"/>
                    </a:cubicBezTo>
                    <a:cubicBezTo>
                      <a:pt x="42" y="378"/>
                      <a:pt x="42" y="372"/>
                      <a:pt x="41" y="365"/>
                    </a:cubicBezTo>
                    <a:cubicBezTo>
                      <a:pt x="41" y="354"/>
                      <a:pt x="39" y="343"/>
                      <a:pt x="38" y="333"/>
                    </a:cubicBezTo>
                    <a:cubicBezTo>
                      <a:pt x="35" y="314"/>
                      <a:pt x="33" y="297"/>
                      <a:pt x="35" y="279"/>
                    </a:cubicBezTo>
                    <a:cubicBezTo>
                      <a:pt x="37" y="266"/>
                      <a:pt x="42" y="253"/>
                      <a:pt x="50" y="241"/>
                    </a:cubicBezTo>
                    <a:cubicBezTo>
                      <a:pt x="51" y="240"/>
                      <a:pt x="52" y="239"/>
                      <a:pt x="53" y="237"/>
                    </a:cubicBezTo>
                    <a:cubicBezTo>
                      <a:pt x="56" y="233"/>
                      <a:pt x="59" y="229"/>
                      <a:pt x="63" y="226"/>
                    </a:cubicBezTo>
                    <a:cubicBezTo>
                      <a:pt x="66" y="223"/>
                      <a:pt x="66" y="218"/>
                      <a:pt x="63" y="214"/>
                    </a:cubicBezTo>
                    <a:cubicBezTo>
                      <a:pt x="60" y="211"/>
                      <a:pt x="55" y="211"/>
                      <a:pt x="51" y="214"/>
                    </a:cubicBezTo>
                    <a:cubicBezTo>
                      <a:pt x="50" y="216"/>
                      <a:pt x="48" y="217"/>
                      <a:pt x="47" y="219"/>
                    </a:cubicBezTo>
                    <a:cubicBezTo>
                      <a:pt x="18" y="150"/>
                      <a:pt x="28" y="62"/>
                      <a:pt x="94" y="27"/>
                    </a:cubicBezTo>
                    <a:cubicBezTo>
                      <a:pt x="114" y="16"/>
                      <a:pt x="138" y="18"/>
                      <a:pt x="162" y="21"/>
                    </a:cubicBezTo>
                    <a:cubicBezTo>
                      <a:pt x="223" y="27"/>
                      <a:pt x="242" y="58"/>
                      <a:pt x="254" y="77"/>
                    </a:cubicBezTo>
                    <a:cubicBezTo>
                      <a:pt x="259" y="85"/>
                      <a:pt x="263" y="91"/>
                      <a:pt x="269" y="93"/>
                    </a:cubicBezTo>
                    <a:cubicBezTo>
                      <a:pt x="271" y="93"/>
                      <a:pt x="273" y="94"/>
                      <a:pt x="277" y="94"/>
                    </a:cubicBezTo>
                    <a:cubicBezTo>
                      <a:pt x="295" y="94"/>
                      <a:pt x="342" y="97"/>
                      <a:pt x="367" y="132"/>
                    </a:cubicBezTo>
                    <a:cubicBezTo>
                      <a:pt x="387" y="160"/>
                      <a:pt x="392" y="190"/>
                      <a:pt x="382" y="220"/>
                    </a:cubicBezTo>
                    <a:cubicBezTo>
                      <a:pt x="360" y="216"/>
                      <a:pt x="337" y="218"/>
                      <a:pt x="318" y="227"/>
                    </a:cubicBezTo>
                    <a:cubicBezTo>
                      <a:pt x="317" y="213"/>
                      <a:pt x="311" y="200"/>
                      <a:pt x="303" y="191"/>
                    </a:cubicBezTo>
                    <a:cubicBezTo>
                      <a:pt x="291" y="177"/>
                      <a:pt x="273" y="169"/>
                      <a:pt x="258" y="161"/>
                    </a:cubicBezTo>
                    <a:cubicBezTo>
                      <a:pt x="234" y="150"/>
                      <a:pt x="234" y="150"/>
                      <a:pt x="234" y="150"/>
                    </a:cubicBezTo>
                    <a:cubicBezTo>
                      <a:pt x="228" y="147"/>
                      <a:pt x="222" y="144"/>
                      <a:pt x="215" y="143"/>
                    </a:cubicBezTo>
                    <a:cubicBezTo>
                      <a:pt x="206" y="142"/>
                      <a:pt x="197" y="145"/>
                      <a:pt x="190" y="151"/>
                    </a:cubicBezTo>
                    <a:cubicBezTo>
                      <a:pt x="186" y="154"/>
                      <a:pt x="183" y="157"/>
                      <a:pt x="181" y="161"/>
                    </a:cubicBezTo>
                    <a:cubicBezTo>
                      <a:pt x="181" y="161"/>
                      <a:pt x="180" y="161"/>
                      <a:pt x="180" y="161"/>
                    </a:cubicBezTo>
                    <a:cubicBezTo>
                      <a:pt x="173" y="163"/>
                      <a:pt x="164" y="159"/>
                      <a:pt x="159" y="151"/>
                    </a:cubicBezTo>
                    <a:cubicBezTo>
                      <a:pt x="155" y="144"/>
                      <a:pt x="154" y="134"/>
                      <a:pt x="157" y="124"/>
                    </a:cubicBezTo>
                    <a:cubicBezTo>
                      <a:pt x="159" y="120"/>
                      <a:pt x="157" y="115"/>
                      <a:pt x="152" y="114"/>
                    </a:cubicBezTo>
                    <a:cubicBezTo>
                      <a:pt x="148" y="112"/>
                      <a:pt x="144" y="115"/>
                      <a:pt x="142" y="119"/>
                    </a:cubicBezTo>
                    <a:cubicBezTo>
                      <a:pt x="137" y="133"/>
                      <a:pt x="138" y="148"/>
                      <a:pt x="145" y="160"/>
                    </a:cubicBezTo>
                    <a:cubicBezTo>
                      <a:pt x="152" y="171"/>
                      <a:pt x="164" y="178"/>
                      <a:pt x="176" y="178"/>
                    </a:cubicBezTo>
                    <a:cubicBezTo>
                      <a:pt x="176" y="178"/>
                      <a:pt x="176" y="178"/>
                      <a:pt x="177" y="178"/>
                    </a:cubicBezTo>
                    <a:cubicBezTo>
                      <a:pt x="177" y="189"/>
                      <a:pt x="182" y="198"/>
                      <a:pt x="186" y="207"/>
                    </a:cubicBezTo>
                    <a:cubicBezTo>
                      <a:pt x="189" y="212"/>
                      <a:pt x="191" y="217"/>
                      <a:pt x="193" y="222"/>
                    </a:cubicBezTo>
                    <a:cubicBezTo>
                      <a:pt x="197" y="236"/>
                      <a:pt x="193" y="253"/>
                      <a:pt x="182" y="263"/>
                    </a:cubicBezTo>
                    <a:cubicBezTo>
                      <a:pt x="180" y="265"/>
                      <a:pt x="180" y="267"/>
                      <a:pt x="179" y="268"/>
                    </a:cubicBezTo>
                    <a:cubicBezTo>
                      <a:pt x="178" y="269"/>
                      <a:pt x="177" y="270"/>
                      <a:pt x="177" y="272"/>
                    </a:cubicBezTo>
                    <a:cubicBezTo>
                      <a:pt x="175" y="276"/>
                      <a:pt x="177" y="281"/>
                      <a:pt x="181" y="282"/>
                    </a:cubicBezTo>
                    <a:cubicBezTo>
                      <a:pt x="199" y="289"/>
                      <a:pt x="217" y="315"/>
                      <a:pt x="213" y="337"/>
                    </a:cubicBezTo>
                    <a:cubicBezTo>
                      <a:pt x="210" y="353"/>
                      <a:pt x="200" y="365"/>
                      <a:pt x="192" y="371"/>
                    </a:cubicBezTo>
                    <a:cubicBezTo>
                      <a:pt x="187" y="373"/>
                      <a:pt x="184" y="374"/>
                      <a:pt x="183" y="373"/>
                    </a:cubicBezTo>
                    <a:cubicBezTo>
                      <a:pt x="179" y="372"/>
                      <a:pt x="175" y="374"/>
                      <a:pt x="173" y="378"/>
                    </a:cubicBezTo>
                    <a:cubicBezTo>
                      <a:pt x="172" y="381"/>
                      <a:pt x="173" y="385"/>
                      <a:pt x="176" y="388"/>
                    </a:cubicBezTo>
                    <a:cubicBezTo>
                      <a:pt x="186" y="395"/>
                      <a:pt x="192" y="407"/>
                      <a:pt x="193" y="421"/>
                    </a:cubicBezTo>
                    <a:cubicBezTo>
                      <a:pt x="194" y="431"/>
                      <a:pt x="193" y="449"/>
                      <a:pt x="183" y="457"/>
                    </a:cubicBezTo>
                    <a:cubicBezTo>
                      <a:pt x="182" y="458"/>
                      <a:pt x="182" y="459"/>
                      <a:pt x="181" y="460"/>
                    </a:cubicBezTo>
                    <a:cubicBezTo>
                      <a:pt x="179" y="460"/>
                      <a:pt x="177" y="461"/>
                      <a:pt x="176" y="463"/>
                    </a:cubicBezTo>
                    <a:cubicBezTo>
                      <a:pt x="156" y="475"/>
                      <a:pt x="136" y="467"/>
                      <a:pt x="132" y="464"/>
                    </a:cubicBezTo>
                    <a:cubicBezTo>
                      <a:pt x="128" y="461"/>
                      <a:pt x="123" y="462"/>
                      <a:pt x="121" y="466"/>
                    </a:cubicBezTo>
                    <a:cubicBezTo>
                      <a:pt x="118" y="469"/>
                      <a:pt x="119" y="474"/>
                      <a:pt x="123" y="477"/>
                    </a:cubicBezTo>
                    <a:cubicBezTo>
                      <a:pt x="129" y="481"/>
                      <a:pt x="140" y="485"/>
                      <a:pt x="153" y="485"/>
                    </a:cubicBezTo>
                    <a:cubicBezTo>
                      <a:pt x="157" y="485"/>
                      <a:pt x="162" y="485"/>
                      <a:pt x="166" y="484"/>
                    </a:cubicBezTo>
                    <a:cubicBezTo>
                      <a:pt x="163" y="495"/>
                      <a:pt x="163" y="506"/>
                      <a:pt x="163" y="516"/>
                    </a:cubicBezTo>
                    <a:cubicBezTo>
                      <a:pt x="163" y="520"/>
                      <a:pt x="167" y="524"/>
                      <a:pt x="171" y="524"/>
                    </a:cubicBezTo>
                    <a:cubicBezTo>
                      <a:pt x="171" y="524"/>
                      <a:pt x="171" y="524"/>
                      <a:pt x="171" y="524"/>
                    </a:cubicBezTo>
                    <a:cubicBezTo>
                      <a:pt x="176" y="524"/>
                      <a:pt x="179" y="520"/>
                      <a:pt x="179" y="516"/>
                    </a:cubicBezTo>
                    <a:cubicBezTo>
                      <a:pt x="179" y="505"/>
                      <a:pt x="179" y="493"/>
                      <a:pt x="183" y="483"/>
                    </a:cubicBezTo>
                    <a:cubicBezTo>
                      <a:pt x="184" y="482"/>
                      <a:pt x="185" y="480"/>
                      <a:pt x="186" y="479"/>
                    </a:cubicBezTo>
                    <a:cubicBezTo>
                      <a:pt x="187" y="477"/>
                      <a:pt x="188" y="475"/>
                      <a:pt x="189" y="474"/>
                    </a:cubicBezTo>
                    <a:cubicBezTo>
                      <a:pt x="190" y="472"/>
                      <a:pt x="192" y="471"/>
                      <a:pt x="194" y="470"/>
                    </a:cubicBezTo>
                    <a:cubicBezTo>
                      <a:pt x="209" y="457"/>
                      <a:pt x="210" y="436"/>
                      <a:pt x="209" y="420"/>
                    </a:cubicBezTo>
                    <a:cubicBezTo>
                      <a:pt x="208" y="407"/>
                      <a:pt x="204" y="396"/>
                      <a:pt x="197" y="386"/>
                    </a:cubicBezTo>
                    <a:cubicBezTo>
                      <a:pt x="198" y="386"/>
                      <a:pt x="199" y="385"/>
                      <a:pt x="200" y="384"/>
                    </a:cubicBezTo>
                    <a:cubicBezTo>
                      <a:pt x="214" y="375"/>
                      <a:pt x="226" y="358"/>
                      <a:pt x="229" y="340"/>
                    </a:cubicBezTo>
                    <a:cubicBezTo>
                      <a:pt x="234" y="313"/>
                      <a:pt x="217" y="285"/>
                      <a:pt x="196" y="272"/>
                    </a:cubicBezTo>
                    <a:cubicBezTo>
                      <a:pt x="209" y="257"/>
                      <a:pt x="214" y="235"/>
                      <a:pt x="208" y="217"/>
                    </a:cubicBezTo>
                    <a:cubicBezTo>
                      <a:pt x="206" y="211"/>
                      <a:pt x="203" y="205"/>
                      <a:pt x="201" y="200"/>
                    </a:cubicBezTo>
                    <a:cubicBezTo>
                      <a:pt x="196" y="191"/>
                      <a:pt x="192" y="183"/>
                      <a:pt x="193" y="176"/>
                    </a:cubicBezTo>
                    <a:cubicBezTo>
                      <a:pt x="193" y="171"/>
                      <a:pt x="196" y="167"/>
                      <a:pt x="200" y="164"/>
                    </a:cubicBezTo>
                    <a:cubicBezTo>
                      <a:pt x="204" y="160"/>
                      <a:pt x="209" y="159"/>
                      <a:pt x="213" y="159"/>
                    </a:cubicBezTo>
                    <a:cubicBezTo>
                      <a:pt x="218" y="160"/>
                      <a:pt x="222" y="162"/>
                      <a:pt x="227" y="164"/>
                    </a:cubicBezTo>
                    <a:cubicBezTo>
                      <a:pt x="251" y="176"/>
                      <a:pt x="251" y="176"/>
                      <a:pt x="251" y="176"/>
                    </a:cubicBezTo>
                    <a:cubicBezTo>
                      <a:pt x="266" y="183"/>
                      <a:pt x="281" y="190"/>
                      <a:pt x="291" y="202"/>
                    </a:cubicBezTo>
                    <a:cubicBezTo>
                      <a:pt x="299" y="211"/>
                      <a:pt x="305" y="227"/>
                      <a:pt x="299" y="240"/>
                    </a:cubicBezTo>
                    <a:cubicBezTo>
                      <a:pt x="299" y="240"/>
                      <a:pt x="298" y="241"/>
                      <a:pt x="298" y="242"/>
                    </a:cubicBezTo>
                    <a:cubicBezTo>
                      <a:pt x="296" y="245"/>
                      <a:pt x="294" y="250"/>
                      <a:pt x="293" y="255"/>
                    </a:cubicBezTo>
                    <a:cubicBezTo>
                      <a:pt x="290" y="271"/>
                      <a:pt x="294" y="287"/>
                      <a:pt x="303" y="300"/>
                    </a:cubicBezTo>
                    <a:cubicBezTo>
                      <a:pt x="305" y="304"/>
                      <a:pt x="310" y="305"/>
                      <a:pt x="314" y="302"/>
                    </a:cubicBezTo>
                    <a:cubicBezTo>
                      <a:pt x="318" y="300"/>
                      <a:pt x="319" y="295"/>
                      <a:pt x="316" y="291"/>
                    </a:cubicBezTo>
                    <a:cubicBezTo>
                      <a:pt x="307" y="277"/>
                      <a:pt x="308" y="264"/>
                      <a:pt x="309" y="258"/>
                    </a:cubicBezTo>
                    <a:cubicBezTo>
                      <a:pt x="310" y="252"/>
                      <a:pt x="313" y="248"/>
                      <a:pt x="315" y="246"/>
                    </a:cubicBezTo>
                    <a:cubicBezTo>
                      <a:pt x="343" y="228"/>
                      <a:pt x="388" y="231"/>
                      <a:pt x="421" y="253"/>
                    </a:cubicBezTo>
                    <a:cubicBezTo>
                      <a:pt x="443" y="268"/>
                      <a:pt x="476" y="302"/>
                      <a:pt x="465" y="371"/>
                    </a:cubicBezTo>
                    <a:close/>
                    <a:moveTo>
                      <a:pt x="30" y="702"/>
                    </a:moveTo>
                    <a:cubicBezTo>
                      <a:pt x="32" y="692"/>
                      <a:pt x="38" y="683"/>
                      <a:pt x="45" y="678"/>
                    </a:cubicBezTo>
                    <a:cubicBezTo>
                      <a:pt x="46" y="677"/>
                      <a:pt x="47" y="677"/>
                      <a:pt x="47" y="676"/>
                    </a:cubicBezTo>
                    <a:cubicBezTo>
                      <a:pt x="50" y="676"/>
                      <a:pt x="53" y="677"/>
                      <a:pt x="56" y="677"/>
                    </a:cubicBezTo>
                    <a:cubicBezTo>
                      <a:pt x="59" y="677"/>
                      <a:pt x="62" y="676"/>
                      <a:pt x="65" y="676"/>
                    </a:cubicBezTo>
                    <a:cubicBezTo>
                      <a:pt x="116" y="670"/>
                      <a:pt x="165" y="639"/>
                      <a:pt x="214" y="582"/>
                    </a:cubicBezTo>
                    <a:cubicBezTo>
                      <a:pt x="217" y="578"/>
                      <a:pt x="217" y="578"/>
                      <a:pt x="217" y="578"/>
                    </a:cubicBezTo>
                    <a:cubicBezTo>
                      <a:pt x="226" y="568"/>
                      <a:pt x="235" y="558"/>
                      <a:pt x="245" y="551"/>
                    </a:cubicBezTo>
                    <a:cubicBezTo>
                      <a:pt x="263" y="539"/>
                      <a:pt x="286" y="537"/>
                      <a:pt x="304" y="536"/>
                    </a:cubicBezTo>
                    <a:cubicBezTo>
                      <a:pt x="308" y="536"/>
                      <a:pt x="308" y="536"/>
                      <a:pt x="308" y="536"/>
                    </a:cubicBezTo>
                    <a:cubicBezTo>
                      <a:pt x="318" y="536"/>
                      <a:pt x="330" y="535"/>
                      <a:pt x="340" y="531"/>
                    </a:cubicBezTo>
                    <a:cubicBezTo>
                      <a:pt x="357" y="524"/>
                      <a:pt x="370" y="508"/>
                      <a:pt x="379" y="485"/>
                    </a:cubicBezTo>
                    <a:cubicBezTo>
                      <a:pt x="381" y="478"/>
                      <a:pt x="383" y="471"/>
                      <a:pt x="385" y="464"/>
                    </a:cubicBezTo>
                    <a:cubicBezTo>
                      <a:pt x="388" y="453"/>
                      <a:pt x="391" y="443"/>
                      <a:pt x="395" y="433"/>
                    </a:cubicBezTo>
                    <a:cubicBezTo>
                      <a:pt x="404" y="415"/>
                      <a:pt x="421" y="400"/>
                      <a:pt x="440" y="392"/>
                    </a:cubicBezTo>
                    <a:cubicBezTo>
                      <a:pt x="453" y="386"/>
                      <a:pt x="472" y="384"/>
                      <a:pt x="485" y="394"/>
                    </a:cubicBezTo>
                    <a:cubicBezTo>
                      <a:pt x="495" y="402"/>
                      <a:pt x="500" y="416"/>
                      <a:pt x="500" y="438"/>
                    </a:cubicBezTo>
                    <a:cubicBezTo>
                      <a:pt x="500" y="447"/>
                      <a:pt x="499" y="459"/>
                      <a:pt x="494" y="469"/>
                    </a:cubicBezTo>
                    <a:cubicBezTo>
                      <a:pt x="490" y="476"/>
                      <a:pt x="482" y="483"/>
                      <a:pt x="473" y="483"/>
                    </a:cubicBezTo>
                    <a:cubicBezTo>
                      <a:pt x="468" y="482"/>
                      <a:pt x="464" y="486"/>
                      <a:pt x="464" y="490"/>
                    </a:cubicBezTo>
                    <a:cubicBezTo>
                      <a:pt x="464" y="495"/>
                      <a:pt x="467" y="498"/>
                      <a:pt x="472" y="499"/>
                    </a:cubicBezTo>
                    <a:cubicBezTo>
                      <a:pt x="482" y="499"/>
                      <a:pt x="493" y="495"/>
                      <a:pt x="501" y="486"/>
                    </a:cubicBezTo>
                    <a:cubicBezTo>
                      <a:pt x="519" y="533"/>
                      <a:pt x="505" y="601"/>
                      <a:pt x="466" y="640"/>
                    </a:cubicBezTo>
                    <a:cubicBezTo>
                      <a:pt x="465" y="641"/>
                      <a:pt x="464" y="642"/>
                      <a:pt x="463" y="643"/>
                    </a:cubicBezTo>
                    <a:cubicBezTo>
                      <a:pt x="453" y="653"/>
                      <a:pt x="441" y="665"/>
                      <a:pt x="441" y="682"/>
                    </a:cubicBezTo>
                    <a:cubicBezTo>
                      <a:pt x="441" y="686"/>
                      <a:pt x="445" y="690"/>
                      <a:pt x="449" y="690"/>
                    </a:cubicBezTo>
                    <a:cubicBezTo>
                      <a:pt x="449" y="690"/>
                      <a:pt x="449" y="690"/>
                      <a:pt x="450" y="690"/>
                    </a:cubicBezTo>
                    <a:cubicBezTo>
                      <a:pt x="454" y="689"/>
                      <a:pt x="458" y="686"/>
                      <a:pt x="457" y="681"/>
                    </a:cubicBezTo>
                    <a:cubicBezTo>
                      <a:pt x="457" y="672"/>
                      <a:pt x="466" y="663"/>
                      <a:pt x="474" y="654"/>
                    </a:cubicBezTo>
                    <a:cubicBezTo>
                      <a:pt x="475" y="653"/>
                      <a:pt x="476" y="653"/>
                      <a:pt x="477" y="652"/>
                    </a:cubicBezTo>
                    <a:cubicBezTo>
                      <a:pt x="481" y="686"/>
                      <a:pt x="477" y="721"/>
                      <a:pt x="464" y="753"/>
                    </a:cubicBezTo>
                    <a:cubicBezTo>
                      <a:pt x="455" y="776"/>
                      <a:pt x="443" y="791"/>
                      <a:pt x="429" y="797"/>
                    </a:cubicBezTo>
                    <a:cubicBezTo>
                      <a:pt x="425" y="799"/>
                      <a:pt x="423" y="804"/>
                      <a:pt x="425" y="808"/>
                    </a:cubicBezTo>
                    <a:cubicBezTo>
                      <a:pt x="426" y="811"/>
                      <a:pt x="429" y="813"/>
                      <a:pt x="432" y="813"/>
                    </a:cubicBezTo>
                    <a:cubicBezTo>
                      <a:pt x="433" y="813"/>
                      <a:pt x="434" y="813"/>
                      <a:pt x="435" y="812"/>
                    </a:cubicBezTo>
                    <a:cubicBezTo>
                      <a:pt x="442" y="809"/>
                      <a:pt x="448" y="805"/>
                      <a:pt x="453" y="800"/>
                    </a:cubicBezTo>
                    <a:cubicBezTo>
                      <a:pt x="455" y="834"/>
                      <a:pt x="449" y="868"/>
                      <a:pt x="436" y="899"/>
                    </a:cubicBezTo>
                    <a:cubicBezTo>
                      <a:pt x="432" y="909"/>
                      <a:pt x="426" y="921"/>
                      <a:pt x="416" y="929"/>
                    </a:cubicBezTo>
                    <a:cubicBezTo>
                      <a:pt x="408" y="935"/>
                      <a:pt x="396" y="939"/>
                      <a:pt x="387" y="935"/>
                    </a:cubicBezTo>
                    <a:cubicBezTo>
                      <a:pt x="384" y="933"/>
                      <a:pt x="381" y="934"/>
                      <a:pt x="378" y="935"/>
                    </a:cubicBezTo>
                    <a:cubicBezTo>
                      <a:pt x="376" y="937"/>
                      <a:pt x="375" y="940"/>
                      <a:pt x="375" y="943"/>
                    </a:cubicBezTo>
                    <a:cubicBezTo>
                      <a:pt x="378" y="963"/>
                      <a:pt x="373" y="984"/>
                      <a:pt x="361" y="1000"/>
                    </a:cubicBezTo>
                    <a:cubicBezTo>
                      <a:pt x="354" y="1010"/>
                      <a:pt x="344" y="1019"/>
                      <a:pt x="332" y="1024"/>
                    </a:cubicBezTo>
                    <a:cubicBezTo>
                      <a:pt x="335" y="1018"/>
                      <a:pt x="338" y="1011"/>
                      <a:pt x="341" y="1005"/>
                    </a:cubicBezTo>
                    <a:cubicBezTo>
                      <a:pt x="342" y="1000"/>
                      <a:pt x="340" y="996"/>
                      <a:pt x="336" y="994"/>
                    </a:cubicBezTo>
                    <a:cubicBezTo>
                      <a:pt x="332" y="993"/>
                      <a:pt x="327" y="995"/>
                      <a:pt x="326" y="999"/>
                    </a:cubicBezTo>
                    <a:cubicBezTo>
                      <a:pt x="321" y="1011"/>
                      <a:pt x="316" y="1021"/>
                      <a:pt x="309" y="1032"/>
                    </a:cubicBezTo>
                    <a:cubicBezTo>
                      <a:pt x="307" y="1033"/>
                      <a:pt x="306" y="1035"/>
                      <a:pt x="305" y="1037"/>
                    </a:cubicBezTo>
                    <a:cubicBezTo>
                      <a:pt x="295" y="1051"/>
                      <a:pt x="282" y="1064"/>
                      <a:pt x="266" y="1073"/>
                    </a:cubicBezTo>
                    <a:cubicBezTo>
                      <a:pt x="247" y="1086"/>
                      <a:pt x="225" y="1094"/>
                      <a:pt x="203" y="1102"/>
                    </a:cubicBezTo>
                    <a:cubicBezTo>
                      <a:pt x="172" y="1112"/>
                      <a:pt x="137" y="1123"/>
                      <a:pt x="107" y="1111"/>
                    </a:cubicBezTo>
                    <a:cubicBezTo>
                      <a:pt x="93" y="1105"/>
                      <a:pt x="80" y="1095"/>
                      <a:pt x="67" y="1080"/>
                    </a:cubicBezTo>
                    <a:cubicBezTo>
                      <a:pt x="58" y="1070"/>
                      <a:pt x="46" y="1054"/>
                      <a:pt x="45" y="1037"/>
                    </a:cubicBezTo>
                    <a:cubicBezTo>
                      <a:pt x="48" y="1040"/>
                      <a:pt x="52" y="1042"/>
                      <a:pt x="56" y="1044"/>
                    </a:cubicBezTo>
                    <a:cubicBezTo>
                      <a:pt x="58" y="1045"/>
                      <a:pt x="60" y="1046"/>
                      <a:pt x="62" y="1046"/>
                    </a:cubicBezTo>
                    <a:cubicBezTo>
                      <a:pt x="65" y="1046"/>
                      <a:pt x="68" y="1044"/>
                      <a:pt x="70" y="1042"/>
                    </a:cubicBezTo>
                    <a:cubicBezTo>
                      <a:pt x="73" y="1038"/>
                      <a:pt x="72" y="1033"/>
                      <a:pt x="69" y="1030"/>
                    </a:cubicBezTo>
                    <a:cubicBezTo>
                      <a:pt x="66" y="1029"/>
                      <a:pt x="64" y="1028"/>
                      <a:pt x="61" y="1029"/>
                    </a:cubicBezTo>
                    <a:cubicBezTo>
                      <a:pt x="54" y="1025"/>
                      <a:pt x="48" y="1017"/>
                      <a:pt x="45" y="1007"/>
                    </a:cubicBezTo>
                    <a:cubicBezTo>
                      <a:pt x="42" y="997"/>
                      <a:pt x="42" y="985"/>
                      <a:pt x="42" y="974"/>
                    </a:cubicBezTo>
                    <a:cubicBezTo>
                      <a:pt x="41" y="967"/>
                      <a:pt x="42" y="959"/>
                      <a:pt x="43" y="951"/>
                    </a:cubicBezTo>
                    <a:cubicBezTo>
                      <a:pt x="44" y="940"/>
                      <a:pt x="48" y="929"/>
                      <a:pt x="54" y="919"/>
                    </a:cubicBezTo>
                    <a:cubicBezTo>
                      <a:pt x="62" y="925"/>
                      <a:pt x="71" y="929"/>
                      <a:pt x="80" y="929"/>
                    </a:cubicBezTo>
                    <a:cubicBezTo>
                      <a:pt x="84" y="929"/>
                      <a:pt x="88" y="928"/>
                      <a:pt x="91" y="927"/>
                    </a:cubicBezTo>
                    <a:cubicBezTo>
                      <a:pt x="96" y="925"/>
                      <a:pt x="98" y="921"/>
                      <a:pt x="96" y="917"/>
                    </a:cubicBezTo>
                    <a:cubicBezTo>
                      <a:pt x="95" y="912"/>
                      <a:pt x="90" y="910"/>
                      <a:pt x="86" y="912"/>
                    </a:cubicBezTo>
                    <a:cubicBezTo>
                      <a:pt x="76" y="916"/>
                      <a:pt x="64" y="909"/>
                      <a:pt x="58" y="900"/>
                    </a:cubicBezTo>
                    <a:cubicBezTo>
                      <a:pt x="51" y="890"/>
                      <a:pt x="48" y="876"/>
                      <a:pt x="46" y="863"/>
                    </a:cubicBezTo>
                    <a:cubicBezTo>
                      <a:pt x="41" y="838"/>
                      <a:pt x="38" y="814"/>
                      <a:pt x="44" y="793"/>
                    </a:cubicBezTo>
                    <a:cubicBezTo>
                      <a:pt x="49" y="797"/>
                      <a:pt x="55" y="799"/>
                      <a:pt x="61" y="801"/>
                    </a:cubicBezTo>
                    <a:cubicBezTo>
                      <a:pt x="62" y="801"/>
                      <a:pt x="63" y="801"/>
                      <a:pt x="63" y="801"/>
                    </a:cubicBezTo>
                    <a:cubicBezTo>
                      <a:pt x="67" y="801"/>
                      <a:pt x="70" y="798"/>
                      <a:pt x="71" y="795"/>
                    </a:cubicBezTo>
                    <a:cubicBezTo>
                      <a:pt x="72" y="790"/>
                      <a:pt x="69" y="786"/>
                      <a:pt x="65" y="785"/>
                    </a:cubicBezTo>
                    <a:cubicBezTo>
                      <a:pt x="56" y="783"/>
                      <a:pt x="48" y="776"/>
                      <a:pt x="42" y="767"/>
                    </a:cubicBezTo>
                    <a:cubicBezTo>
                      <a:pt x="36" y="757"/>
                      <a:pt x="33" y="745"/>
                      <a:pt x="32" y="735"/>
                    </a:cubicBezTo>
                    <a:cubicBezTo>
                      <a:pt x="30" y="726"/>
                      <a:pt x="28" y="714"/>
                      <a:pt x="30" y="70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363" name="Google Shape;3363;p127"/>
          <p:cNvGrpSpPr/>
          <p:nvPr/>
        </p:nvGrpSpPr>
        <p:grpSpPr>
          <a:xfrm>
            <a:off x="470455" y="2353563"/>
            <a:ext cx="3569910" cy="3059386"/>
            <a:chOff x="592492" y="2369143"/>
            <a:chExt cx="3569910" cy="3059386"/>
          </a:xfrm>
        </p:grpSpPr>
        <p:sp>
          <p:nvSpPr>
            <p:cNvPr id="3364" name="Google Shape;3364;p127"/>
            <p:cNvSpPr/>
            <p:nvPr/>
          </p:nvSpPr>
          <p:spPr>
            <a:xfrm>
              <a:off x="3447040" y="255228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5" name="Google Shape;3365;p127"/>
            <p:cNvSpPr/>
            <p:nvPr/>
          </p:nvSpPr>
          <p:spPr>
            <a:xfrm>
              <a:off x="3450710" y="3619647"/>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6" name="Google Shape;3366;p127"/>
            <p:cNvSpPr/>
            <p:nvPr/>
          </p:nvSpPr>
          <p:spPr>
            <a:xfrm>
              <a:off x="3443046" y="478052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67" name="Google Shape;3367;p127"/>
            <p:cNvSpPr txBox="1"/>
            <p:nvPr/>
          </p:nvSpPr>
          <p:spPr>
            <a:xfrm>
              <a:off x="596486" y="265230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68" name="Google Shape;3368;p127"/>
            <p:cNvSpPr txBox="1"/>
            <p:nvPr/>
          </p:nvSpPr>
          <p:spPr>
            <a:xfrm>
              <a:off x="600156" y="371966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69" name="Google Shape;3369;p127"/>
            <p:cNvSpPr txBox="1"/>
            <p:nvPr/>
          </p:nvSpPr>
          <p:spPr>
            <a:xfrm>
              <a:off x="592492" y="488054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70" name="Google Shape;3370;p127"/>
            <p:cNvSpPr txBox="1"/>
            <p:nvPr/>
          </p:nvSpPr>
          <p:spPr>
            <a:xfrm>
              <a:off x="1051837" y="2369143"/>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3371" name="Google Shape;3371;p127"/>
            <p:cNvSpPr txBox="1"/>
            <p:nvPr/>
          </p:nvSpPr>
          <p:spPr>
            <a:xfrm>
              <a:off x="1055507" y="343650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3372" name="Google Shape;3372;p127"/>
            <p:cNvSpPr txBox="1"/>
            <p:nvPr/>
          </p:nvSpPr>
          <p:spPr>
            <a:xfrm>
              <a:off x="1047843" y="4597383"/>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3373" name="Google Shape;3373;p127"/>
            <p:cNvGrpSpPr/>
            <p:nvPr/>
          </p:nvGrpSpPr>
          <p:grpSpPr>
            <a:xfrm>
              <a:off x="3602863" y="2735665"/>
              <a:ext cx="386534" cy="314469"/>
              <a:chOff x="6369689" y="2031259"/>
              <a:chExt cx="386534" cy="314469"/>
            </a:xfrm>
          </p:grpSpPr>
          <p:sp>
            <p:nvSpPr>
              <p:cNvPr id="3374" name="Google Shape;3374;p127"/>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75" name="Google Shape;3375;p127"/>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376" name="Google Shape;3376;p127"/>
            <p:cNvGrpSpPr/>
            <p:nvPr/>
          </p:nvGrpSpPr>
          <p:grpSpPr>
            <a:xfrm>
              <a:off x="3602862" y="3767353"/>
              <a:ext cx="386534" cy="339364"/>
              <a:chOff x="6369689" y="1149437"/>
              <a:chExt cx="386534" cy="339364"/>
            </a:xfrm>
          </p:grpSpPr>
          <p:sp>
            <p:nvSpPr>
              <p:cNvPr id="3377" name="Google Shape;3377;p127"/>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78" name="Google Shape;3378;p127"/>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79" name="Google Shape;3379;p127"/>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0" name="Google Shape;3380;p127"/>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1" name="Google Shape;3381;p127"/>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2" name="Google Shape;3382;p127"/>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3" name="Google Shape;3383;p127"/>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384" name="Google Shape;3384;p127"/>
            <p:cNvGrpSpPr/>
            <p:nvPr/>
          </p:nvGrpSpPr>
          <p:grpSpPr>
            <a:xfrm>
              <a:off x="3623074" y="4919160"/>
              <a:ext cx="386534" cy="386534"/>
              <a:chOff x="5494418" y="5479932"/>
              <a:chExt cx="386534" cy="386534"/>
            </a:xfrm>
          </p:grpSpPr>
          <p:sp>
            <p:nvSpPr>
              <p:cNvPr id="3385" name="Google Shape;3385;p127"/>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6" name="Google Shape;3386;p127"/>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7" name="Google Shape;3387;p127"/>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88" name="Google Shape;3388;p127"/>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389" name="Google Shape;3389;p127"/>
          <p:cNvGrpSpPr/>
          <p:nvPr/>
        </p:nvGrpSpPr>
        <p:grpSpPr>
          <a:xfrm>
            <a:off x="7925780" y="2523394"/>
            <a:ext cx="3529892" cy="3038639"/>
            <a:chOff x="8047817" y="2538974"/>
            <a:chExt cx="3529892" cy="3038639"/>
          </a:xfrm>
        </p:grpSpPr>
        <p:sp>
          <p:nvSpPr>
            <p:cNvPr id="3390" name="Google Shape;3390;p127"/>
            <p:cNvSpPr/>
            <p:nvPr/>
          </p:nvSpPr>
          <p:spPr>
            <a:xfrm>
              <a:off x="8051811" y="255228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91" name="Google Shape;3391;p127"/>
            <p:cNvSpPr txBox="1"/>
            <p:nvPr/>
          </p:nvSpPr>
          <p:spPr>
            <a:xfrm>
              <a:off x="8875944" y="2801393"/>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92" name="Google Shape;3392;p127"/>
            <p:cNvSpPr txBox="1"/>
            <p:nvPr/>
          </p:nvSpPr>
          <p:spPr>
            <a:xfrm>
              <a:off x="8862496" y="2538974"/>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3393" name="Google Shape;3393;p127"/>
            <p:cNvSpPr/>
            <p:nvPr/>
          </p:nvSpPr>
          <p:spPr>
            <a:xfrm>
              <a:off x="8055481" y="3619647"/>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94" name="Google Shape;3394;p127"/>
            <p:cNvSpPr txBox="1"/>
            <p:nvPr/>
          </p:nvSpPr>
          <p:spPr>
            <a:xfrm>
              <a:off x="8879614" y="3868751"/>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95" name="Google Shape;3395;p127"/>
            <p:cNvSpPr txBox="1"/>
            <p:nvPr/>
          </p:nvSpPr>
          <p:spPr>
            <a:xfrm>
              <a:off x="8866166" y="3606332"/>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3396" name="Google Shape;3396;p127"/>
            <p:cNvSpPr/>
            <p:nvPr/>
          </p:nvSpPr>
          <p:spPr>
            <a:xfrm>
              <a:off x="8047817" y="478052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397" name="Google Shape;3397;p127"/>
            <p:cNvSpPr txBox="1"/>
            <p:nvPr/>
          </p:nvSpPr>
          <p:spPr>
            <a:xfrm>
              <a:off x="8871950" y="5029633"/>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398" name="Google Shape;3398;p127"/>
            <p:cNvSpPr txBox="1"/>
            <p:nvPr/>
          </p:nvSpPr>
          <p:spPr>
            <a:xfrm>
              <a:off x="8858502" y="4767214"/>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3399" name="Google Shape;3399;p127"/>
            <p:cNvGrpSpPr/>
            <p:nvPr/>
          </p:nvGrpSpPr>
          <p:grpSpPr>
            <a:xfrm>
              <a:off x="8226475" y="2706184"/>
              <a:ext cx="386534" cy="338053"/>
              <a:chOff x="2016919" y="5503517"/>
              <a:chExt cx="386534" cy="338053"/>
            </a:xfrm>
          </p:grpSpPr>
          <p:sp>
            <p:nvSpPr>
              <p:cNvPr id="3400" name="Google Shape;3400;p127"/>
              <p:cNvSpPr/>
              <p:nvPr/>
            </p:nvSpPr>
            <p:spPr>
              <a:xfrm>
                <a:off x="2016919" y="5503517"/>
                <a:ext cx="151993" cy="151993"/>
              </a:xfrm>
              <a:custGeom>
                <a:rect b="b" l="l" r="r" t="t"/>
                <a:pathLst>
                  <a:path extrusionOk="0" h="100" w="101">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1" name="Google Shape;3401;p127"/>
              <p:cNvSpPr/>
              <p:nvPr/>
            </p:nvSpPr>
            <p:spPr>
              <a:xfrm>
                <a:off x="2016919" y="5689577"/>
                <a:ext cx="151993" cy="151993"/>
              </a:xfrm>
              <a:custGeom>
                <a:rect b="b" l="l" r="r" t="t"/>
                <a:pathLst>
                  <a:path extrusionOk="0" h="101" w="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2" name="Google Shape;3402;p127"/>
              <p:cNvSpPr/>
              <p:nvPr/>
            </p:nvSpPr>
            <p:spPr>
              <a:xfrm>
                <a:off x="2250150" y="5689577"/>
                <a:ext cx="153303" cy="151993"/>
              </a:xfrm>
              <a:custGeom>
                <a:rect b="b" l="l" r="r" t="t"/>
                <a:pathLst>
                  <a:path extrusionOk="0" h="101" w="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3" name="Google Shape;3403;p127"/>
              <p:cNvSpPr/>
              <p:nvPr/>
            </p:nvSpPr>
            <p:spPr>
              <a:xfrm>
                <a:off x="2250150" y="5503517"/>
                <a:ext cx="153303" cy="151993"/>
              </a:xfrm>
              <a:custGeom>
                <a:rect b="b" l="l" r="r" t="t"/>
                <a:pathLst>
                  <a:path extrusionOk="0" h="100" w="101">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04" name="Google Shape;3404;p127"/>
            <p:cNvGrpSpPr/>
            <p:nvPr/>
          </p:nvGrpSpPr>
          <p:grpSpPr>
            <a:xfrm>
              <a:off x="8236869" y="3756207"/>
              <a:ext cx="386534" cy="386534"/>
              <a:chOff x="8103197" y="5479932"/>
              <a:chExt cx="386534" cy="386534"/>
            </a:xfrm>
          </p:grpSpPr>
          <p:sp>
            <p:nvSpPr>
              <p:cNvPr id="3405" name="Google Shape;3405;p127"/>
              <p:cNvSpPr/>
              <p:nvPr/>
            </p:nvSpPr>
            <p:spPr>
              <a:xfrm>
                <a:off x="8103197" y="5479932"/>
                <a:ext cx="386534" cy="386534"/>
              </a:xfrm>
              <a:custGeom>
                <a:rect b="b" l="l" r="r" t="t"/>
                <a:pathLst>
                  <a:path extrusionOk="0" h="256" w="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6" name="Google Shape;3406;p127"/>
              <p:cNvSpPr/>
              <p:nvPr/>
            </p:nvSpPr>
            <p:spPr>
              <a:xfrm>
                <a:off x="8150367" y="5629304"/>
                <a:ext cx="24895" cy="26206"/>
              </a:xfrm>
              <a:custGeom>
                <a:rect b="b" l="l" r="r" t="t"/>
                <a:pathLst>
                  <a:path extrusionOk="0" h="17" w="16">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7" name="Google Shape;3407;p127"/>
              <p:cNvSpPr/>
              <p:nvPr/>
            </p:nvSpPr>
            <p:spPr>
              <a:xfrm>
                <a:off x="8187055" y="5629304"/>
                <a:ext cx="24895" cy="26206"/>
              </a:xfrm>
              <a:custGeom>
                <a:rect b="b" l="l" r="r" t="t"/>
                <a:pathLst>
                  <a:path extrusionOk="0" h="17" w="16">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8" name="Google Shape;3408;p127"/>
              <p:cNvSpPr/>
              <p:nvPr/>
            </p:nvSpPr>
            <p:spPr>
              <a:xfrm>
                <a:off x="8223743" y="574592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09" name="Google Shape;3409;p127"/>
              <p:cNvSpPr/>
              <p:nvPr/>
            </p:nvSpPr>
            <p:spPr>
              <a:xfrm>
                <a:off x="8223743" y="579440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410" name="Google Shape;3410;p127"/>
            <p:cNvSpPr/>
            <p:nvPr/>
          </p:nvSpPr>
          <p:spPr>
            <a:xfrm>
              <a:off x="8202278" y="4928258"/>
              <a:ext cx="384969" cy="339875"/>
            </a:xfrm>
            <a:custGeom>
              <a:rect b="b" l="l" r="r" t="t"/>
              <a:pathLst>
                <a:path extrusionOk="0" h="248" w="256">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41" name="Shape 641"/>
        <p:cNvGrpSpPr/>
        <p:nvPr/>
      </p:nvGrpSpPr>
      <p:grpSpPr>
        <a:xfrm>
          <a:off x="0" y="0"/>
          <a:ext cx="0" cy="0"/>
          <a:chOff x="0" y="0"/>
          <a:chExt cx="0" cy="0"/>
        </a:xfrm>
      </p:grpSpPr>
      <p:sp>
        <p:nvSpPr>
          <p:cNvPr id="642" name="Google Shape;642;p8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Start Business</a:t>
            </a:r>
            <a:endParaRPr b="0" i="0" sz="4800" u="none" cap="none" strike="noStrike">
              <a:solidFill>
                <a:schemeClr val="dk1"/>
              </a:solidFill>
              <a:latin typeface="Lato"/>
              <a:ea typeface="Lato"/>
              <a:cs typeface="Lato"/>
              <a:sym typeface="Lato"/>
            </a:endParaRPr>
          </a:p>
        </p:txBody>
      </p:sp>
      <p:sp>
        <p:nvSpPr>
          <p:cNvPr id="643" name="Google Shape;643;p8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sp>
        <p:nvSpPr>
          <p:cNvPr id="644" name="Google Shape;644;p83"/>
          <p:cNvSpPr/>
          <p:nvPr/>
        </p:nvSpPr>
        <p:spPr>
          <a:xfrm>
            <a:off x="6628876" y="2397890"/>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645" name="Google Shape;645;p83"/>
          <p:cNvSpPr/>
          <p:nvPr/>
        </p:nvSpPr>
        <p:spPr>
          <a:xfrm>
            <a:off x="7406193" y="5058773"/>
            <a:ext cx="1302436"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Final Result</a:t>
            </a:r>
            <a:endParaRPr b="1" sz="1700">
              <a:solidFill>
                <a:schemeClr val="dk2"/>
              </a:solidFill>
              <a:latin typeface="Lato"/>
              <a:ea typeface="Lato"/>
              <a:cs typeface="Lato"/>
              <a:sym typeface="Lato"/>
            </a:endParaRPr>
          </a:p>
        </p:txBody>
      </p:sp>
      <p:sp>
        <p:nvSpPr>
          <p:cNvPr id="646" name="Google Shape;646;p83"/>
          <p:cNvSpPr txBox="1"/>
          <p:nvPr/>
        </p:nvSpPr>
        <p:spPr>
          <a:xfrm>
            <a:off x="7420471" y="5328501"/>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647" name="Google Shape;647;p83"/>
          <p:cNvSpPr/>
          <p:nvPr/>
        </p:nvSpPr>
        <p:spPr>
          <a:xfrm>
            <a:off x="6612288" y="5069745"/>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648" name="Google Shape;648;p83"/>
          <p:cNvSpPr/>
          <p:nvPr/>
        </p:nvSpPr>
        <p:spPr>
          <a:xfrm>
            <a:off x="6632696" y="3277717"/>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649" name="Google Shape;649;p83"/>
          <p:cNvSpPr/>
          <p:nvPr/>
        </p:nvSpPr>
        <p:spPr>
          <a:xfrm>
            <a:off x="6632696" y="4169056"/>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650" name="Google Shape;650;p83"/>
          <p:cNvSpPr/>
          <p:nvPr/>
        </p:nvSpPr>
        <p:spPr>
          <a:xfrm>
            <a:off x="7435851" y="2394623"/>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651" name="Google Shape;651;p83"/>
          <p:cNvSpPr txBox="1"/>
          <p:nvPr/>
        </p:nvSpPr>
        <p:spPr>
          <a:xfrm>
            <a:off x="7450129" y="2664350"/>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652" name="Google Shape;652;p83"/>
          <p:cNvSpPr/>
          <p:nvPr/>
        </p:nvSpPr>
        <p:spPr>
          <a:xfrm>
            <a:off x="7438988" y="3271605"/>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653" name="Google Shape;653;p83"/>
          <p:cNvSpPr txBox="1"/>
          <p:nvPr/>
        </p:nvSpPr>
        <p:spPr>
          <a:xfrm>
            <a:off x="7453267" y="3541333"/>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654" name="Google Shape;654;p83"/>
          <p:cNvSpPr/>
          <p:nvPr/>
        </p:nvSpPr>
        <p:spPr>
          <a:xfrm>
            <a:off x="7446989" y="4142389"/>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655" name="Google Shape;655;p83"/>
          <p:cNvSpPr txBox="1"/>
          <p:nvPr/>
        </p:nvSpPr>
        <p:spPr>
          <a:xfrm>
            <a:off x="7461269" y="4412117"/>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grpSp>
        <p:nvGrpSpPr>
          <p:cNvPr id="656" name="Google Shape;656;p83"/>
          <p:cNvGrpSpPr/>
          <p:nvPr/>
        </p:nvGrpSpPr>
        <p:grpSpPr>
          <a:xfrm>
            <a:off x="6810940" y="2624009"/>
            <a:ext cx="361951" cy="236537"/>
            <a:chOff x="7442200" y="661989"/>
            <a:chExt cx="361951" cy="236537"/>
          </a:xfrm>
        </p:grpSpPr>
        <p:sp>
          <p:nvSpPr>
            <p:cNvPr id="657" name="Google Shape;657;p83"/>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8" name="Google Shape;658;p83"/>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59" name="Google Shape;659;p83"/>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0" name="Google Shape;660;p83"/>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1" name="Google Shape;661;p83"/>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2" name="Google Shape;662;p83"/>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63" name="Google Shape;663;p83"/>
          <p:cNvSpPr/>
          <p:nvPr/>
        </p:nvSpPr>
        <p:spPr>
          <a:xfrm>
            <a:off x="6848246" y="3497178"/>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64" name="Google Shape;664;p83"/>
          <p:cNvGrpSpPr/>
          <p:nvPr/>
        </p:nvGrpSpPr>
        <p:grpSpPr>
          <a:xfrm>
            <a:off x="6852216" y="4381684"/>
            <a:ext cx="320675" cy="303213"/>
            <a:chOff x="10674350" y="601664"/>
            <a:chExt cx="320675" cy="303213"/>
          </a:xfrm>
        </p:grpSpPr>
        <p:sp>
          <p:nvSpPr>
            <p:cNvPr id="665" name="Google Shape;665;p83"/>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6" name="Google Shape;666;p83"/>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7" name="Google Shape;667;p83"/>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8" name="Google Shape;668;p83"/>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69" name="Google Shape;669;p83"/>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0" name="Google Shape;670;p83"/>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1" name="Google Shape;671;p83"/>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2" name="Google Shape;672;p83"/>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3" name="Google Shape;673;p83"/>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74" name="Google Shape;674;p83"/>
          <p:cNvGrpSpPr/>
          <p:nvPr/>
        </p:nvGrpSpPr>
        <p:grpSpPr>
          <a:xfrm>
            <a:off x="6848246" y="5280065"/>
            <a:ext cx="254000" cy="373062"/>
            <a:chOff x="10847388" y="3646488"/>
            <a:chExt cx="254000" cy="373062"/>
          </a:xfrm>
        </p:grpSpPr>
        <p:sp>
          <p:nvSpPr>
            <p:cNvPr id="675" name="Google Shape;675;p83"/>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6" name="Google Shape;676;p83"/>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77" name="Google Shape;677;p83"/>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78" name="Google Shape;678;p83"/>
          <p:cNvGrpSpPr/>
          <p:nvPr/>
        </p:nvGrpSpPr>
        <p:grpSpPr>
          <a:xfrm>
            <a:off x="724687" y="2624009"/>
            <a:ext cx="5081659" cy="2946087"/>
            <a:chOff x="4640" y="115"/>
            <a:chExt cx="2232" cy="1294"/>
          </a:xfrm>
        </p:grpSpPr>
        <p:grpSp>
          <p:nvGrpSpPr>
            <p:cNvPr id="679" name="Google Shape;679;p83"/>
            <p:cNvGrpSpPr/>
            <p:nvPr/>
          </p:nvGrpSpPr>
          <p:grpSpPr>
            <a:xfrm>
              <a:off x="4640" y="387"/>
              <a:ext cx="2232" cy="1022"/>
              <a:chOff x="4640" y="387"/>
              <a:chExt cx="2232" cy="1022"/>
            </a:xfrm>
          </p:grpSpPr>
          <p:sp>
            <p:nvSpPr>
              <p:cNvPr id="680" name="Google Shape;680;p83"/>
              <p:cNvSpPr/>
              <p:nvPr/>
            </p:nvSpPr>
            <p:spPr>
              <a:xfrm>
                <a:off x="5916" y="667"/>
                <a:ext cx="293" cy="114"/>
              </a:xfrm>
              <a:custGeom>
                <a:rect b="b" l="l" r="r" t="t"/>
                <a:pathLst>
                  <a:path extrusionOk="0" h="59" w="151">
                    <a:moveTo>
                      <a:pt x="113" y="14"/>
                    </a:moveTo>
                    <a:cubicBezTo>
                      <a:pt x="50" y="23"/>
                      <a:pt x="50" y="23"/>
                      <a:pt x="50" y="23"/>
                    </a:cubicBezTo>
                    <a:cubicBezTo>
                      <a:pt x="12" y="0"/>
                      <a:pt x="12" y="0"/>
                      <a:pt x="12" y="0"/>
                    </a:cubicBezTo>
                    <a:cubicBezTo>
                      <a:pt x="0" y="18"/>
                      <a:pt x="0" y="18"/>
                      <a:pt x="0" y="18"/>
                    </a:cubicBezTo>
                    <a:cubicBezTo>
                      <a:pt x="46" y="49"/>
                      <a:pt x="46" y="49"/>
                      <a:pt x="46" y="49"/>
                    </a:cubicBezTo>
                    <a:cubicBezTo>
                      <a:pt x="107" y="59"/>
                      <a:pt x="107" y="59"/>
                      <a:pt x="107" y="59"/>
                    </a:cubicBezTo>
                    <a:cubicBezTo>
                      <a:pt x="107" y="59"/>
                      <a:pt x="151" y="30"/>
                      <a:pt x="113" y="14"/>
                    </a:cubicBezTo>
                  </a:path>
                </a:pathLst>
              </a:custGeom>
              <a:solidFill>
                <a:srgbClr val="D5DF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1" name="Google Shape;681;p83"/>
              <p:cNvSpPr/>
              <p:nvPr/>
            </p:nvSpPr>
            <p:spPr>
              <a:xfrm>
                <a:off x="5856" y="1279"/>
                <a:ext cx="134" cy="122"/>
              </a:xfrm>
              <a:custGeom>
                <a:rect b="b" l="l" r="r" t="t"/>
                <a:pathLst>
                  <a:path extrusionOk="0" h="63" w="69">
                    <a:moveTo>
                      <a:pt x="39" y="2"/>
                    </a:moveTo>
                    <a:cubicBezTo>
                      <a:pt x="39" y="2"/>
                      <a:pt x="44" y="30"/>
                      <a:pt x="28" y="37"/>
                    </a:cubicBezTo>
                    <a:cubicBezTo>
                      <a:pt x="12" y="45"/>
                      <a:pt x="0" y="43"/>
                      <a:pt x="3" y="52"/>
                    </a:cubicBezTo>
                    <a:cubicBezTo>
                      <a:pt x="3" y="52"/>
                      <a:pt x="2" y="63"/>
                      <a:pt x="36" y="59"/>
                    </a:cubicBezTo>
                    <a:cubicBezTo>
                      <a:pt x="36" y="59"/>
                      <a:pt x="59" y="57"/>
                      <a:pt x="65" y="52"/>
                    </a:cubicBezTo>
                    <a:cubicBezTo>
                      <a:pt x="69" y="48"/>
                      <a:pt x="63" y="17"/>
                      <a:pt x="60" y="8"/>
                    </a:cubicBezTo>
                    <a:cubicBezTo>
                      <a:pt x="60" y="8"/>
                      <a:pt x="45" y="0"/>
                      <a:pt x="39" y="2"/>
                    </a:cubicBezTo>
                  </a:path>
                </a:pathLst>
              </a:custGeom>
              <a:solidFill>
                <a:srgbClr val="3C241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2" name="Google Shape;682;p83"/>
              <p:cNvSpPr/>
              <p:nvPr/>
            </p:nvSpPr>
            <p:spPr>
              <a:xfrm>
                <a:off x="6087" y="717"/>
                <a:ext cx="44" cy="146"/>
              </a:xfrm>
              <a:custGeom>
                <a:rect b="b" l="l" r="r" t="t"/>
                <a:pathLst>
                  <a:path extrusionOk="0" h="75" w="23">
                    <a:moveTo>
                      <a:pt x="19" y="0"/>
                    </a:moveTo>
                    <a:cubicBezTo>
                      <a:pt x="19" y="0"/>
                      <a:pt x="0" y="41"/>
                      <a:pt x="2" y="70"/>
                    </a:cubicBezTo>
                    <a:cubicBezTo>
                      <a:pt x="8" y="75"/>
                      <a:pt x="8" y="75"/>
                      <a:pt x="8" y="75"/>
                    </a:cubicBezTo>
                    <a:cubicBezTo>
                      <a:pt x="15" y="68"/>
                      <a:pt x="15" y="68"/>
                      <a:pt x="15" y="68"/>
                    </a:cubicBezTo>
                    <a:cubicBezTo>
                      <a:pt x="15" y="68"/>
                      <a:pt x="10" y="42"/>
                      <a:pt x="23" y="1"/>
                    </a:cubicBezTo>
                    <a:lnTo>
                      <a:pt x="19" y="0"/>
                    </a:lnTo>
                    <a:close/>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3" name="Google Shape;683;p83"/>
              <p:cNvSpPr/>
              <p:nvPr/>
            </p:nvSpPr>
            <p:spPr>
              <a:xfrm>
                <a:off x="6121" y="686"/>
                <a:ext cx="22" cy="35"/>
              </a:xfrm>
              <a:custGeom>
                <a:rect b="b" l="l" r="r" t="t"/>
                <a:pathLst>
                  <a:path extrusionOk="0" h="18" w="11">
                    <a:moveTo>
                      <a:pt x="6" y="3"/>
                    </a:moveTo>
                    <a:cubicBezTo>
                      <a:pt x="6" y="3"/>
                      <a:pt x="0" y="16"/>
                      <a:pt x="1" y="17"/>
                    </a:cubicBezTo>
                    <a:cubicBezTo>
                      <a:pt x="2" y="18"/>
                      <a:pt x="7" y="18"/>
                      <a:pt x="7" y="18"/>
                    </a:cubicBezTo>
                    <a:cubicBezTo>
                      <a:pt x="11" y="6"/>
                      <a:pt x="11" y="6"/>
                      <a:pt x="11" y="6"/>
                    </a:cubicBezTo>
                    <a:cubicBezTo>
                      <a:pt x="11" y="6"/>
                      <a:pt x="8" y="0"/>
                      <a:pt x="6" y="3"/>
                    </a:cubicBezTo>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4" name="Google Shape;684;p83"/>
              <p:cNvSpPr/>
              <p:nvPr/>
            </p:nvSpPr>
            <p:spPr>
              <a:xfrm>
                <a:off x="6127" y="577"/>
                <a:ext cx="82" cy="146"/>
              </a:xfrm>
              <a:custGeom>
                <a:rect b="b" l="l" r="r" t="t"/>
                <a:pathLst>
                  <a:path extrusionOk="0" h="75" w="42">
                    <a:moveTo>
                      <a:pt x="10" y="67"/>
                    </a:moveTo>
                    <a:cubicBezTo>
                      <a:pt x="10" y="67"/>
                      <a:pt x="14" y="75"/>
                      <a:pt x="27" y="72"/>
                    </a:cubicBezTo>
                    <a:cubicBezTo>
                      <a:pt x="38" y="70"/>
                      <a:pt x="42" y="62"/>
                      <a:pt x="42" y="62"/>
                    </a:cubicBezTo>
                    <a:cubicBezTo>
                      <a:pt x="33" y="0"/>
                      <a:pt x="33" y="0"/>
                      <a:pt x="33" y="0"/>
                    </a:cubicBezTo>
                    <a:cubicBezTo>
                      <a:pt x="0" y="5"/>
                      <a:pt x="0" y="5"/>
                      <a:pt x="0" y="5"/>
                    </a:cubicBezTo>
                    <a:lnTo>
                      <a:pt x="10" y="67"/>
                    </a:lnTo>
                    <a:close/>
                  </a:path>
                </a:pathLst>
              </a:custGeom>
              <a:solidFill>
                <a:srgbClr val="CF9E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5" name="Google Shape;685;p83"/>
              <p:cNvSpPr/>
              <p:nvPr/>
            </p:nvSpPr>
            <p:spPr>
              <a:xfrm>
                <a:off x="6030" y="426"/>
                <a:ext cx="229" cy="223"/>
              </a:xfrm>
              <a:custGeom>
                <a:rect b="b" l="l" r="r" t="t"/>
                <a:pathLst>
                  <a:path extrusionOk="0" h="115" w="118">
                    <a:moveTo>
                      <a:pt x="115" y="30"/>
                    </a:moveTo>
                    <a:cubicBezTo>
                      <a:pt x="116" y="47"/>
                      <a:pt x="116" y="47"/>
                      <a:pt x="116" y="47"/>
                    </a:cubicBezTo>
                    <a:cubicBezTo>
                      <a:pt x="118" y="82"/>
                      <a:pt x="98" y="111"/>
                      <a:pt x="72" y="112"/>
                    </a:cubicBezTo>
                    <a:cubicBezTo>
                      <a:pt x="52" y="114"/>
                      <a:pt x="52" y="114"/>
                      <a:pt x="52" y="114"/>
                    </a:cubicBezTo>
                    <a:cubicBezTo>
                      <a:pt x="26" y="115"/>
                      <a:pt x="3" y="89"/>
                      <a:pt x="2" y="54"/>
                    </a:cubicBezTo>
                    <a:cubicBezTo>
                      <a:pt x="0" y="6"/>
                      <a:pt x="0" y="6"/>
                      <a:pt x="0" y="6"/>
                    </a:cubicBezTo>
                    <a:cubicBezTo>
                      <a:pt x="37" y="0"/>
                      <a:pt x="78" y="19"/>
                      <a:pt x="115" y="30"/>
                    </a:cubicBezTo>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6" name="Google Shape;686;p83"/>
              <p:cNvSpPr/>
              <p:nvPr/>
            </p:nvSpPr>
            <p:spPr>
              <a:xfrm>
                <a:off x="6048" y="653"/>
                <a:ext cx="219" cy="367"/>
              </a:xfrm>
              <a:custGeom>
                <a:rect b="b" l="l" r="r" t="t"/>
                <a:pathLst>
                  <a:path extrusionOk="0" h="189" w="113">
                    <a:moveTo>
                      <a:pt x="77" y="12"/>
                    </a:moveTo>
                    <a:cubicBezTo>
                      <a:pt x="77" y="12"/>
                      <a:pt x="113" y="0"/>
                      <a:pt x="107" y="80"/>
                    </a:cubicBezTo>
                    <a:cubicBezTo>
                      <a:pt x="104" y="121"/>
                      <a:pt x="110" y="189"/>
                      <a:pt x="110" y="189"/>
                    </a:cubicBezTo>
                    <a:cubicBezTo>
                      <a:pt x="38" y="189"/>
                      <a:pt x="38" y="189"/>
                      <a:pt x="38" y="189"/>
                    </a:cubicBezTo>
                    <a:cubicBezTo>
                      <a:pt x="38" y="189"/>
                      <a:pt x="0" y="11"/>
                      <a:pt x="77" y="12"/>
                    </a:cubicBezTo>
                  </a:path>
                </a:pathLst>
              </a:custGeom>
              <a:solidFill>
                <a:srgbClr val="B9CAD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7" name="Google Shape;687;p83"/>
              <p:cNvSpPr/>
              <p:nvPr/>
            </p:nvSpPr>
            <p:spPr>
              <a:xfrm>
                <a:off x="6118" y="1007"/>
                <a:ext cx="159" cy="118"/>
              </a:xfrm>
              <a:custGeom>
                <a:rect b="b" l="l" r="r" t="t"/>
                <a:pathLst>
                  <a:path extrusionOk="0" h="61" w="82">
                    <a:moveTo>
                      <a:pt x="6" y="56"/>
                    </a:moveTo>
                    <a:cubicBezTo>
                      <a:pt x="0" y="3"/>
                      <a:pt x="0" y="3"/>
                      <a:pt x="0" y="3"/>
                    </a:cubicBezTo>
                    <a:cubicBezTo>
                      <a:pt x="75" y="0"/>
                      <a:pt x="75" y="0"/>
                      <a:pt x="75" y="0"/>
                    </a:cubicBezTo>
                    <a:cubicBezTo>
                      <a:pt x="75" y="0"/>
                      <a:pt x="82" y="42"/>
                      <a:pt x="58" y="52"/>
                    </a:cubicBezTo>
                    <a:cubicBezTo>
                      <a:pt x="35" y="61"/>
                      <a:pt x="6" y="56"/>
                      <a:pt x="6" y="56"/>
                    </a:cubicBezTo>
                  </a:path>
                </a:pathLst>
              </a:custGeom>
              <a:solidFill>
                <a:srgbClr val="CBB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8" name="Google Shape;688;p83"/>
              <p:cNvSpPr/>
              <p:nvPr/>
            </p:nvSpPr>
            <p:spPr>
              <a:xfrm>
                <a:off x="6116" y="989"/>
                <a:ext cx="151" cy="33"/>
              </a:xfrm>
              <a:custGeom>
                <a:rect b="b" l="l" r="r" t="t"/>
                <a:pathLst>
                  <a:path extrusionOk="0" h="33" w="151">
                    <a:moveTo>
                      <a:pt x="145" y="0"/>
                    </a:moveTo>
                    <a:lnTo>
                      <a:pt x="151" y="26"/>
                    </a:lnTo>
                    <a:lnTo>
                      <a:pt x="0" y="33"/>
                    </a:lnTo>
                    <a:lnTo>
                      <a:pt x="0" y="12"/>
                    </a:lnTo>
                    <a:lnTo>
                      <a:pt x="145" y="0"/>
                    </a:lnTo>
                    <a:close/>
                  </a:path>
                </a:pathLst>
              </a:custGeom>
              <a:solidFill>
                <a:srgbClr val="3C241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89" name="Google Shape;689;p83"/>
              <p:cNvSpPr/>
              <p:nvPr/>
            </p:nvSpPr>
            <p:spPr>
              <a:xfrm>
                <a:off x="6244" y="989"/>
                <a:ext cx="9" cy="29"/>
              </a:xfrm>
              <a:custGeom>
                <a:rect b="b" l="l" r="r" t="t"/>
                <a:pathLst>
                  <a:path extrusionOk="0" h="29" w="9">
                    <a:moveTo>
                      <a:pt x="2" y="29"/>
                    </a:moveTo>
                    <a:lnTo>
                      <a:pt x="9" y="29"/>
                    </a:lnTo>
                    <a:lnTo>
                      <a:pt x="7" y="0"/>
                    </a:lnTo>
                    <a:lnTo>
                      <a:pt x="0" y="0"/>
                    </a:lnTo>
                    <a:lnTo>
                      <a:pt x="2" y="29"/>
                    </a:lnTo>
                    <a:close/>
                  </a:path>
                </a:pathLst>
              </a:custGeom>
              <a:solidFill>
                <a:srgbClr val="CBB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0" name="Google Shape;690;p83"/>
              <p:cNvSpPr/>
              <p:nvPr/>
            </p:nvSpPr>
            <p:spPr>
              <a:xfrm>
                <a:off x="6213" y="989"/>
                <a:ext cx="11" cy="31"/>
              </a:xfrm>
              <a:custGeom>
                <a:rect b="b" l="l" r="r" t="t"/>
                <a:pathLst>
                  <a:path extrusionOk="0" h="31" w="11">
                    <a:moveTo>
                      <a:pt x="4" y="31"/>
                    </a:moveTo>
                    <a:lnTo>
                      <a:pt x="11" y="31"/>
                    </a:lnTo>
                    <a:lnTo>
                      <a:pt x="9" y="0"/>
                    </a:lnTo>
                    <a:lnTo>
                      <a:pt x="0" y="2"/>
                    </a:lnTo>
                    <a:lnTo>
                      <a:pt x="4" y="31"/>
                    </a:lnTo>
                    <a:close/>
                  </a:path>
                </a:pathLst>
              </a:custGeom>
              <a:solidFill>
                <a:srgbClr val="CBB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1" name="Google Shape;691;p83"/>
              <p:cNvSpPr/>
              <p:nvPr/>
            </p:nvSpPr>
            <p:spPr>
              <a:xfrm>
                <a:off x="6133" y="997"/>
                <a:ext cx="10" cy="29"/>
              </a:xfrm>
              <a:custGeom>
                <a:rect b="b" l="l" r="r" t="t"/>
                <a:pathLst>
                  <a:path extrusionOk="0" h="29" w="10">
                    <a:moveTo>
                      <a:pt x="2" y="29"/>
                    </a:moveTo>
                    <a:lnTo>
                      <a:pt x="10" y="29"/>
                    </a:lnTo>
                    <a:lnTo>
                      <a:pt x="8" y="0"/>
                    </a:lnTo>
                    <a:lnTo>
                      <a:pt x="0" y="0"/>
                    </a:lnTo>
                    <a:lnTo>
                      <a:pt x="2" y="29"/>
                    </a:lnTo>
                    <a:close/>
                  </a:path>
                </a:pathLst>
              </a:custGeom>
              <a:solidFill>
                <a:srgbClr val="CBB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2" name="Google Shape;692;p83"/>
              <p:cNvSpPr/>
              <p:nvPr/>
            </p:nvSpPr>
            <p:spPr>
              <a:xfrm>
                <a:off x="6133" y="657"/>
                <a:ext cx="95" cy="53"/>
              </a:xfrm>
              <a:custGeom>
                <a:rect b="b" l="l" r="r" t="t"/>
                <a:pathLst>
                  <a:path extrusionOk="0" h="27" w="49">
                    <a:moveTo>
                      <a:pt x="49" y="10"/>
                    </a:moveTo>
                    <a:cubicBezTo>
                      <a:pt x="42" y="1"/>
                      <a:pt x="42" y="1"/>
                      <a:pt x="42" y="1"/>
                    </a:cubicBezTo>
                    <a:cubicBezTo>
                      <a:pt x="26" y="0"/>
                      <a:pt x="0" y="13"/>
                      <a:pt x="0" y="13"/>
                    </a:cubicBezTo>
                    <a:cubicBezTo>
                      <a:pt x="1" y="27"/>
                      <a:pt x="1" y="27"/>
                      <a:pt x="1" y="27"/>
                    </a:cubicBezTo>
                    <a:cubicBezTo>
                      <a:pt x="1" y="27"/>
                      <a:pt x="11" y="9"/>
                      <a:pt x="49" y="10"/>
                    </a:cubicBezTo>
                  </a:path>
                </a:pathLst>
              </a:custGeom>
              <a:solidFill>
                <a:srgbClr val="D5DF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3" name="Google Shape;693;p83"/>
              <p:cNvSpPr/>
              <p:nvPr/>
            </p:nvSpPr>
            <p:spPr>
              <a:xfrm>
                <a:off x="6013" y="410"/>
                <a:ext cx="246" cy="232"/>
              </a:xfrm>
              <a:custGeom>
                <a:rect b="b" l="l" r="r" t="t"/>
                <a:pathLst>
                  <a:path extrusionOk="0" h="119" w="127">
                    <a:moveTo>
                      <a:pt x="14" y="6"/>
                    </a:moveTo>
                    <a:cubicBezTo>
                      <a:pt x="35" y="8"/>
                      <a:pt x="40" y="1"/>
                      <a:pt x="52" y="1"/>
                    </a:cubicBezTo>
                    <a:cubicBezTo>
                      <a:pt x="55" y="2"/>
                      <a:pt x="69" y="0"/>
                      <a:pt x="71" y="0"/>
                    </a:cubicBezTo>
                    <a:cubicBezTo>
                      <a:pt x="71" y="0"/>
                      <a:pt x="95" y="1"/>
                      <a:pt x="95" y="1"/>
                    </a:cubicBezTo>
                    <a:cubicBezTo>
                      <a:pt x="95" y="1"/>
                      <a:pt x="127" y="9"/>
                      <a:pt x="127" y="45"/>
                    </a:cubicBezTo>
                    <a:cubicBezTo>
                      <a:pt x="126" y="105"/>
                      <a:pt x="103" y="119"/>
                      <a:pt x="94" y="117"/>
                    </a:cubicBezTo>
                    <a:cubicBezTo>
                      <a:pt x="85" y="116"/>
                      <a:pt x="86" y="88"/>
                      <a:pt x="86" y="88"/>
                    </a:cubicBezTo>
                    <a:cubicBezTo>
                      <a:pt x="101" y="88"/>
                      <a:pt x="96" y="63"/>
                      <a:pt x="90" y="62"/>
                    </a:cubicBezTo>
                    <a:cubicBezTo>
                      <a:pt x="82" y="59"/>
                      <a:pt x="79" y="67"/>
                      <a:pt x="79" y="67"/>
                    </a:cubicBezTo>
                    <a:cubicBezTo>
                      <a:pt x="79" y="67"/>
                      <a:pt x="79" y="76"/>
                      <a:pt x="76" y="77"/>
                    </a:cubicBezTo>
                    <a:cubicBezTo>
                      <a:pt x="71" y="79"/>
                      <a:pt x="64" y="53"/>
                      <a:pt x="49" y="48"/>
                    </a:cubicBezTo>
                    <a:cubicBezTo>
                      <a:pt x="34" y="43"/>
                      <a:pt x="10" y="43"/>
                      <a:pt x="10" y="43"/>
                    </a:cubicBezTo>
                    <a:cubicBezTo>
                      <a:pt x="0" y="24"/>
                      <a:pt x="7" y="5"/>
                      <a:pt x="14" y="6"/>
                    </a:cubicBezTo>
                  </a:path>
                </a:pathLst>
              </a:custGeom>
              <a:solidFill>
                <a:srgbClr val="754C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4" name="Google Shape;694;p83"/>
              <p:cNvSpPr/>
              <p:nvPr/>
            </p:nvSpPr>
            <p:spPr>
              <a:xfrm>
                <a:off x="5918" y="1028"/>
                <a:ext cx="291" cy="319"/>
              </a:xfrm>
              <a:custGeom>
                <a:rect b="b" l="l" r="r" t="t"/>
                <a:pathLst>
                  <a:path extrusionOk="0" h="164" w="150">
                    <a:moveTo>
                      <a:pt x="104" y="0"/>
                    </a:moveTo>
                    <a:cubicBezTo>
                      <a:pt x="104" y="0"/>
                      <a:pt x="19" y="24"/>
                      <a:pt x="17" y="32"/>
                    </a:cubicBezTo>
                    <a:cubicBezTo>
                      <a:pt x="14" y="41"/>
                      <a:pt x="0" y="159"/>
                      <a:pt x="0" y="159"/>
                    </a:cubicBezTo>
                    <a:cubicBezTo>
                      <a:pt x="36" y="164"/>
                      <a:pt x="36" y="164"/>
                      <a:pt x="36" y="164"/>
                    </a:cubicBezTo>
                    <a:cubicBezTo>
                      <a:pt x="36" y="164"/>
                      <a:pt x="54" y="70"/>
                      <a:pt x="53" y="59"/>
                    </a:cubicBezTo>
                    <a:cubicBezTo>
                      <a:pt x="64" y="53"/>
                      <a:pt x="121" y="45"/>
                      <a:pt x="124" y="46"/>
                    </a:cubicBezTo>
                    <a:cubicBezTo>
                      <a:pt x="126" y="46"/>
                      <a:pt x="150" y="5"/>
                      <a:pt x="104" y="0"/>
                    </a:cubicBezTo>
                  </a:path>
                </a:pathLst>
              </a:custGeom>
              <a:solidFill>
                <a:srgbClr val="CBB09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695" name="Google Shape;695;p83"/>
              <p:cNvCxnSpPr/>
              <p:nvPr/>
            </p:nvCxnSpPr>
            <p:spPr>
              <a:xfrm flipH="1">
                <a:off x="6090" y="1119"/>
                <a:ext cx="18" cy="239"/>
              </a:xfrm>
              <a:prstGeom prst="straightConnector1">
                <a:avLst/>
              </a:prstGeom>
              <a:noFill/>
              <a:ln cap="flat" cmpd="sng" w="9525">
                <a:solidFill>
                  <a:srgbClr val="231F20"/>
                </a:solidFill>
                <a:prstDash val="solid"/>
                <a:miter lim="800000"/>
                <a:headEnd len="med" w="med" type="none"/>
                <a:tailEnd len="med" w="med" type="none"/>
              </a:ln>
            </p:spPr>
          </p:cxnSp>
          <p:cxnSp>
            <p:nvCxnSpPr>
              <p:cNvPr id="696" name="Google Shape;696;p83"/>
              <p:cNvCxnSpPr/>
              <p:nvPr/>
            </p:nvCxnSpPr>
            <p:spPr>
              <a:xfrm>
                <a:off x="6267" y="1119"/>
                <a:ext cx="17" cy="239"/>
              </a:xfrm>
              <a:prstGeom prst="straightConnector1">
                <a:avLst/>
              </a:prstGeom>
              <a:noFill/>
              <a:ln cap="flat" cmpd="sng" w="9525">
                <a:solidFill>
                  <a:srgbClr val="231F20"/>
                </a:solidFill>
                <a:prstDash val="solid"/>
                <a:miter lim="800000"/>
                <a:headEnd len="med" w="med" type="none"/>
                <a:tailEnd len="med" w="med" type="none"/>
              </a:ln>
            </p:spPr>
          </p:cxnSp>
          <p:sp>
            <p:nvSpPr>
              <p:cNvPr id="697" name="Google Shape;697;p83"/>
              <p:cNvSpPr/>
              <p:nvPr/>
            </p:nvSpPr>
            <p:spPr>
              <a:xfrm>
                <a:off x="6048" y="1106"/>
                <a:ext cx="258" cy="64"/>
              </a:xfrm>
              <a:custGeom>
                <a:rect b="b" l="l" r="r" t="t"/>
                <a:pathLst>
                  <a:path extrusionOk="0" h="33" w="133">
                    <a:moveTo>
                      <a:pt x="11" y="33"/>
                    </a:moveTo>
                    <a:cubicBezTo>
                      <a:pt x="133" y="33"/>
                      <a:pt x="133" y="33"/>
                      <a:pt x="133" y="33"/>
                    </a:cubicBezTo>
                    <a:cubicBezTo>
                      <a:pt x="133" y="0"/>
                      <a:pt x="133" y="0"/>
                      <a:pt x="133" y="0"/>
                    </a:cubicBezTo>
                    <a:cubicBezTo>
                      <a:pt x="133" y="0"/>
                      <a:pt x="55" y="0"/>
                      <a:pt x="30" y="0"/>
                    </a:cubicBezTo>
                    <a:cubicBezTo>
                      <a:pt x="0" y="0"/>
                      <a:pt x="11" y="33"/>
                      <a:pt x="11" y="33"/>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98" name="Google Shape;698;p83"/>
              <p:cNvSpPr/>
              <p:nvPr/>
            </p:nvSpPr>
            <p:spPr>
              <a:xfrm>
                <a:off x="6253" y="729"/>
                <a:ext cx="53" cy="383"/>
              </a:xfrm>
              <a:custGeom>
                <a:rect b="b" l="l" r="r" t="t"/>
                <a:pathLst>
                  <a:path extrusionOk="0" h="197" w="27">
                    <a:moveTo>
                      <a:pt x="27" y="195"/>
                    </a:moveTo>
                    <a:cubicBezTo>
                      <a:pt x="27" y="5"/>
                      <a:pt x="27" y="5"/>
                      <a:pt x="27" y="5"/>
                    </a:cubicBezTo>
                    <a:cubicBezTo>
                      <a:pt x="27" y="5"/>
                      <a:pt x="2" y="0"/>
                      <a:pt x="1" y="46"/>
                    </a:cubicBezTo>
                    <a:cubicBezTo>
                      <a:pt x="0" y="77"/>
                      <a:pt x="0" y="127"/>
                      <a:pt x="1" y="162"/>
                    </a:cubicBezTo>
                    <a:cubicBezTo>
                      <a:pt x="2" y="197"/>
                      <a:pt x="27" y="195"/>
                      <a:pt x="27" y="195"/>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699" name="Google Shape;699;p83"/>
              <p:cNvCxnSpPr/>
              <p:nvPr/>
            </p:nvCxnSpPr>
            <p:spPr>
              <a:xfrm>
                <a:off x="6294" y="1168"/>
                <a:ext cx="18" cy="239"/>
              </a:xfrm>
              <a:prstGeom prst="straightConnector1">
                <a:avLst/>
              </a:prstGeom>
              <a:noFill/>
              <a:ln cap="flat" cmpd="sng" w="9525">
                <a:solidFill>
                  <a:srgbClr val="231F20"/>
                </a:solidFill>
                <a:prstDash val="solid"/>
                <a:miter lim="800000"/>
                <a:headEnd len="med" w="med" type="none"/>
                <a:tailEnd len="med" w="med" type="none"/>
              </a:ln>
            </p:spPr>
          </p:cxnSp>
          <p:cxnSp>
            <p:nvCxnSpPr>
              <p:cNvPr id="700" name="Google Shape;700;p83"/>
              <p:cNvCxnSpPr/>
              <p:nvPr/>
            </p:nvCxnSpPr>
            <p:spPr>
              <a:xfrm flipH="1">
                <a:off x="6061" y="1168"/>
                <a:ext cx="18" cy="239"/>
              </a:xfrm>
              <a:prstGeom prst="straightConnector1">
                <a:avLst/>
              </a:prstGeom>
              <a:noFill/>
              <a:ln cap="flat" cmpd="sng" w="9525">
                <a:solidFill>
                  <a:srgbClr val="231F20"/>
                </a:solidFill>
                <a:prstDash val="solid"/>
                <a:miter lim="800000"/>
                <a:headEnd len="med" w="med" type="none"/>
                <a:tailEnd len="med" w="med" type="none"/>
              </a:ln>
            </p:spPr>
          </p:cxnSp>
          <p:sp>
            <p:nvSpPr>
              <p:cNvPr id="701" name="Google Shape;701;p83"/>
              <p:cNvSpPr/>
              <p:nvPr/>
            </p:nvSpPr>
            <p:spPr>
              <a:xfrm>
                <a:off x="5869" y="900"/>
                <a:ext cx="181" cy="21"/>
              </a:xfrm>
              <a:custGeom>
                <a:rect b="b" l="l" r="r" t="t"/>
                <a:pathLst>
                  <a:path extrusionOk="0" h="11" w="93">
                    <a:moveTo>
                      <a:pt x="0" y="6"/>
                    </a:moveTo>
                    <a:cubicBezTo>
                      <a:pt x="0" y="9"/>
                      <a:pt x="3" y="11"/>
                      <a:pt x="6" y="11"/>
                    </a:cubicBezTo>
                    <a:cubicBezTo>
                      <a:pt x="88" y="11"/>
                      <a:pt x="88" y="11"/>
                      <a:pt x="88" y="11"/>
                    </a:cubicBezTo>
                    <a:cubicBezTo>
                      <a:pt x="91" y="11"/>
                      <a:pt x="93" y="9"/>
                      <a:pt x="93" y="6"/>
                    </a:cubicBezTo>
                    <a:cubicBezTo>
                      <a:pt x="93" y="3"/>
                      <a:pt x="91" y="0"/>
                      <a:pt x="88" y="0"/>
                    </a:cubicBezTo>
                    <a:cubicBezTo>
                      <a:pt x="6" y="0"/>
                      <a:pt x="6" y="0"/>
                      <a:pt x="6" y="0"/>
                    </a:cubicBezTo>
                    <a:cubicBezTo>
                      <a:pt x="3" y="0"/>
                      <a:pt x="0" y="3"/>
                      <a:pt x="0" y="6"/>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2" name="Google Shape;702;p83"/>
              <p:cNvSpPr/>
              <p:nvPr/>
            </p:nvSpPr>
            <p:spPr>
              <a:xfrm>
                <a:off x="5821" y="746"/>
                <a:ext cx="72" cy="177"/>
              </a:xfrm>
              <a:custGeom>
                <a:rect b="b" l="l" r="r" t="t"/>
                <a:pathLst>
                  <a:path extrusionOk="0" h="91" w="37">
                    <a:moveTo>
                      <a:pt x="33" y="90"/>
                    </a:moveTo>
                    <a:cubicBezTo>
                      <a:pt x="36" y="89"/>
                      <a:pt x="37" y="86"/>
                      <a:pt x="36" y="83"/>
                    </a:cubicBezTo>
                    <a:cubicBezTo>
                      <a:pt x="11" y="5"/>
                      <a:pt x="11" y="5"/>
                      <a:pt x="11" y="5"/>
                    </a:cubicBezTo>
                    <a:cubicBezTo>
                      <a:pt x="10" y="2"/>
                      <a:pt x="7" y="0"/>
                      <a:pt x="4" y="1"/>
                    </a:cubicBezTo>
                    <a:cubicBezTo>
                      <a:pt x="1" y="2"/>
                      <a:pt x="0" y="5"/>
                      <a:pt x="1" y="8"/>
                    </a:cubicBezTo>
                    <a:cubicBezTo>
                      <a:pt x="26" y="86"/>
                      <a:pt x="26" y="86"/>
                      <a:pt x="26" y="86"/>
                    </a:cubicBezTo>
                    <a:cubicBezTo>
                      <a:pt x="27" y="89"/>
                      <a:pt x="30" y="91"/>
                      <a:pt x="33" y="90"/>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3" name="Google Shape;703;p83"/>
              <p:cNvSpPr/>
              <p:nvPr/>
            </p:nvSpPr>
            <p:spPr>
              <a:xfrm>
                <a:off x="6034" y="665"/>
                <a:ext cx="212" cy="260"/>
              </a:xfrm>
              <a:custGeom>
                <a:rect b="b" l="l" r="r" t="t"/>
                <a:pathLst>
                  <a:path extrusionOk="0" h="134" w="109">
                    <a:moveTo>
                      <a:pt x="73" y="12"/>
                    </a:moveTo>
                    <a:cubicBezTo>
                      <a:pt x="73" y="12"/>
                      <a:pt x="90" y="0"/>
                      <a:pt x="100" y="17"/>
                    </a:cubicBezTo>
                    <a:cubicBezTo>
                      <a:pt x="109" y="33"/>
                      <a:pt x="86" y="100"/>
                      <a:pt x="74" y="109"/>
                    </a:cubicBezTo>
                    <a:cubicBezTo>
                      <a:pt x="61" y="118"/>
                      <a:pt x="25" y="132"/>
                      <a:pt x="13" y="134"/>
                    </a:cubicBezTo>
                    <a:cubicBezTo>
                      <a:pt x="13" y="134"/>
                      <a:pt x="0" y="113"/>
                      <a:pt x="1" y="112"/>
                    </a:cubicBezTo>
                    <a:cubicBezTo>
                      <a:pt x="4" y="109"/>
                      <a:pt x="49" y="82"/>
                      <a:pt x="49" y="82"/>
                    </a:cubicBezTo>
                    <a:cubicBezTo>
                      <a:pt x="49" y="82"/>
                      <a:pt x="64" y="21"/>
                      <a:pt x="73" y="12"/>
                    </a:cubicBezTo>
                  </a:path>
                </a:pathLst>
              </a:custGeom>
              <a:solidFill>
                <a:srgbClr val="D5DF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4" name="Google Shape;704;p83"/>
              <p:cNvSpPr/>
              <p:nvPr/>
            </p:nvSpPr>
            <p:spPr>
              <a:xfrm>
                <a:off x="6032" y="873"/>
                <a:ext cx="45" cy="52"/>
              </a:xfrm>
              <a:custGeom>
                <a:rect b="b" l="l" r="r" t="t"/>
                <a:pathLst>
                  <a:path extrusionOk="0" h="52" w="45">
                    <a:moveTo>
                      <a:pt x="0" y="9"/>
                    </a:moveTo>
                    <a:lnTo>
                      <a:pt x="16" y="0"/>
                    </a:lnTo>
                    <a:lnTo>
                      <a:pt x="45" y="48"/>
                    </a:lnTo>
                    <a:lnTo>
                      <a:pt x="25" y="52"/>
                    </a:lnTo>
                    <a:lnTo>
                      <a:pt x="0" y="9"/>
                    </a:lnTo>
                    <a:close/>
                  </a:path>
                </a:pathLst>
              </a:custGeom>
              <a:solidFill>
                <a:srgbClr val="B9CAD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5" name="Google Shape;705;p83"/>
              <p:cNvSpPr/>
              <p:nvPr/>
            </p:nvSpPr>
            <p:spPr>
              <a:xfrm>
                <a:off x="6057" y="912"/>
                <a:ext cx="8" cy="9"/>
              </a:xfrm>
              <a:custGeom>
                <a:rect b="b" l="l" r="r" t="t"/>
                <a:pathLst>
                  <a:path extrusionOk="0" h="5" w="4">
                    <a:moveTo>
                      <a:pt x="0" y="3"/>
                    </a:moveTo>
                    <a:cubicBezTo>
                      <a:pt x="1" y="4"/>
                      <a:pt x="2" y="5"/>
                      <a:pt x="3" y="5"/>
                    </a:cubicBezTo>
                    <a:cubicBezTo>
                      <a:pt x="4" y="4"/>
                      <a:pt x="4" y="3"/>
                      <a:pt x="4" y="2"/>
                    </a:cubicBezTo>
                    <a:cubicBezTo>
                      <a:pt x="4" y="1"/>
                      <a:pt x="3" y="0"/>
                      <a:pt x="2" y="1"/>
                    </a:cubicBezTo>
                    <a:cubicBezTo>
                      <a:pt x="1" y="1"/>
                      <a:pt x="0" y="2"/>
                      <a:pt x="0" y="3"/>
                    </a:cubicBezTo>
                  </a:path>
                </a:pathLst>
              </a:custGeom>
              <a:solidFill>
                <a:srgbClr val="D5DFE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6" name="Google Shape;706;p83"/>
              <p:cNvSpPr/>
              <p:nvPr/>
            </p:nvSpPr>
            <p:spPr>
              <a:xfrm>
                <a:off x="5966" y="890"/>
                <a:ext cx="84" cy="33"/>
              </a:xfrm>
              <a:custGeom>
                <a:rect b="b" l="l" r="r" t="t"/>
                <a:pathLst>
                  <a:path extrusionOk="0" h="17" w="43">
                    <a:moveTo>
                      <a:pt x="37" y="0"/>
                    </a:moveTo>
                    <a:cubicBezTo>
                      <a:pt x="37" y="0"/>
                      <a:pt x="3" y="13"/>
                      <a:pt x="1" y="16"/>
                    </a:cubicBezTo>
                    <a:cubicBezTo>
                      <a:pt x="0" y="17"/>
                      <a:pt x="10" y="16"/>
                      <a:pt x="21" y="16"/>
                    </a:cubicBezTo>
                    <a:cubicBezTo>
                      <a:pt x="32" y="17"/>
                      <a:pt x="39" y="16"/>
                      <a:pt x="43" y="12"/>
                    </a:cubicBezTo>
                    <a:lnTo>
                      <a:pt x="37" y="0"/>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7" name="Google Shape;707;p83"/>
              <p:cNvSpPr/>
              <p:nvPr/>
            </p:nvSpPr>
            <p:spPr>
              <a:xfrm>
                <a:off x="5912" y="661"/>
                <a:ext cx="33" cy="47"/>
              </a:xfrm>
              <a:custGeom>
                <a:rect b="b" l="l" r="r" t="t"/>
                <a:pathLst>
                  <a:path extrusionOk="0" h="47" w="33">
                    <a:moveTo>
                      <a:pt x="33" y="6"/>
                    </a:moveTo>
                    <a:lnTo>
                      <a:pt x="21" y="0"/>
                    </a:lnTo>
                    <a:lnTo>
                      <a:pt x="0" y="41"/>
                    </a:lnTo>
                    <a:lnTo>
                      <a:pt x="10" y="47"/>
                    </a:lnTo>
                    <a:lnTo>
                      <a:pt x="33" y="6"/>
                    </a:lnTo>
                    <a:close/>
                  </a:path>
                </a:pathLst>
              </a:custGeom>
              <a:solidFill>
                <a:srgbClr val="B9CAD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8" name="Google Shape;708;p83"/>
              <p:cNvSpPr/>
              <p:nvPr/>
            </p:nvSpPr>
            <p:spPr>
              <a:xfrm>
                <a:off x="5864" y="595"/>
                <a:ext cx="66" cy="97"/>
              </a:xfrm>
              <a:custGeom>
                <a:rect b="b" l="l" r="r" t="t"/>
                <a:pathLst>
                  <a:path extrusionOk="0" h="50" w="34">
                    <a:moveTo>
                      <a:pt x="34" y="38"/>
                    </a:moveTo>
                    <a:cubicBezTo>
                      <a:pt x="34" y="38"/>
                      <a:pt x="23" y="30"/>
                      <a:pt x="17" y="19"/>
                    </a:cubicBezTo>
                    <a:cubicBezTo>
                      <a:pt x="12" y="10"/>
                      <a:pt x="10" y="2"/>
                      <a:pt x="10" y="2"/>
                    </a:cubicBezTo>
                    <a:cubicBezTo>
                      <a:pt x="10" y="2"/>
                      <a:pt x="0" y="0"/>
                      <a:pt x="11" y="24"/>
                    </a:cubicBezTo>
                    <a:cubicBezTo>
                      <a:pt x="11" y="24"/>
                      <a:pt x="6" y="25"/>
                      <a:pt x="5" y="26"/>
                    </a:cubicBezTo>
                    <a:cubicBezTo>
                      <a:pt x="3" y="29"/>
                      <a:pt x="5" y="36"/>
                      <a:pt x="8" y="41"/>
                    </a:cubicBezTo>
                    <a:cubicBezTo>
                      <a:pt x="11" y="43"/>
                      <a:pt x="10" y="41"/>
                      <a:pt x="11" y="41"/>
                    </a:cubicBezTo>
                    <a:cubicBezTo>
                      <a:pt x="13" y="44"/>
                      <a:pt x="14" y="48"/>
                      <a:pt x="17" y="49"/>
                    </a:cubicBezTo>
                    <a:cubicBezTo>
                      <a:pt x="21" y="49"/>
                      <a:pt x="27" y="50"/>
                      <a:pt x="27" y="50"/>
                    </a:cubicBezTo>
                    <a:lnTo>
                      <a:pt x="34" y="38"/>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09" name="Google Shape;709;p83"/>
              <p:cNvSpPr/>
              <p:nvPr/>
            </p:nvSpPr>
            <p:spPr>
              <a:xfrm>
                <a:off x="6121" y="498"/>
                <a:ext cx="43" cy="64"/>
              </a:xfrm>
              <a:custGeom>
                <a:rect b="b" l="l" r="r" t="t"/>
                <a:pathLst>
                  <a:path extrusionOk="0" h="33" w="22">
                    <a:moveTo>
                      <a:pt x="0" y="6"/>
                    </a:moveTo>
                    <a:cubicBezTo>
                      <a:pt x="0" y="6"/>
                      <a:pt x="9" y="16"/>
                      <a:pt x="9" y="33"/>
                    </a:cubicBezTo>
                    <a:cubicBezTo>
                      <a:pt x="22" y="32"/>
                      <a:pt x="22" y="32"/>
                      <a:pt x="22" y="32"/>
                    </a:cubicBezTo>
                    <a:cubicBezTo>
                      <a:pt x="22" y="32"/>
                      <a:pt x="22" y="17"/>
                      <a:pt x="22" y="14"/>
                    </a:cubicBezTo>
                    <a:cubicBezTo>
                      <a:pt x="22" y="11"/>
                      <a:pt x="5" y="0"/>
                      <a:pt x="0" y="6"/>
                    </a:cubicBezTo>
                  </a:path>
                </a:pathLst>
              </a:custGeom>
              <a:solidFill>
                <a:srgbClr val="754C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0" name="Google Shape;710;p83"/>
              <p:cNvSpPr/>
              <p:nvPr/>
            </p:nvSpPr>
            <p:spPr>
              <a:xfrm>
                <a:off x="4813" y="772"/>
                <a:ext cx="110" cy="101"/>
              </a:xfrm>
              <a:custGeom>
                <a:rect b="b" l="l" r="r" t="t"/>
                <a:pathLst>
                  <a:path extrusionOk="0" h="101" w="110">
                    <a:moveTo>
                      <a:pt x="81" y="0"/>
                    </a:moveTo>
                    <a:lnTo>
                      <a:pt x="110" y="31"/>
                    </a:lnTo>
                    <a:lnTo>
                      <a:pt x="19" y="101"/>
                    </a:lnTo>
                    <a:lnTo>
                      <a:pt x="0" y="37"/>
                    </a:lnTo>
                    <a:lnTo>
                      <a:pt x="81" y="0"/>
                    </a:lnTo>
                    <a:close/>
                  </a:path>
                </a:pathLst>
              </a:custGeom>
              <a:solidFill>
                <a:srgbClr val="D2E5C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1" name="Google Shape;711;p83"/>
              <p:cNvSpPr/>
              <p:nvPr/>
            </p:nvSpPr>
            <p:spPr>
              <a:xfrm>
                <a:off x="4906" y="772"/>
                <a:ext cx="157" cy="95"/>
              </a:xfrm>
              <a:custGeom>
                <a:rect b="b" l="l" r="r" t="t"/>
                <a:pathLst>
                  <a:path extrusionOk="0" h="49" w="81">
                    <a:moveTo>
                      <a:pt x="4" y="48"/>
                    </a:moveTo>
                    <a:cubicBezTo>
                      <a:pt x="3" y="49"/>
                      <a:pt x="1" y="49"/>
                      <a:pt x="1" y="47"/>
                    </a:cubicBezTo>
                    <a:cubicBezTo>
                      <a:pt x="0" y="46"/>
                      <a:pt x="0" y="45"/>
                      <a:pt x="2" y="44"/>
                    </a:cubicBezTo>
                    <a:cubicBezTo>
                      <a:pt x="77" y="0"/>
                      <a:pt x="77" y="0"/>
                      <a:pt x="77" y="0"/>
                    </a:cubicBezTo>
                    <a:cubicBezTo>
                      <a:pt x="78" y="0"/>
                      <a:pt x="79" y="0"/>
                      <a:pt x="80" y="1"/>
                    </a:cubicBezTo>
                    <a:cubicBezTo>
                      <a:pt x="81" y="2"/>
                      <a:pt x="80" y="4"/>
                      <a:pt x="79" y="4"/>
                    </a:cubicBezTo>
                    <a:lnTo>
                      <a:pt x="4" y="48"/>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2" name="Google Shape;712;p83"/>
              <p:cNvSpPr/>
              <p:nvPr/>
            </p:nvSpPr>
            <p:spPr>
              <a:xfrm>
                <a:off x="4958" y="1283"/>
                <a:ext cx="132" cy="120"/>
              </a:xfrm>
              <a:custGeom>
                <a:rect b="b" l="l" r="r" t="t"/>
                <a:pathLst>
                  <a:path extrusionOk="0" h="62" w="68">
                    <a:moveTo>
                      <a:pt x="29" y="2"/>
                    </a:moveTo>
                    <a:cubicBezTo>
                      <a:pt x="29" y="2"/>
                      <a:pt x="25" y="29"/>
                      <a:pt x="40" y="36"/>
                    </a:cubicBezTo>
                    <a:cubicBezTo>
                      <a:pt x="56" y="44"/>
                      <a:pt x="68" y="42"/>
                      <a:pt x="65" y="51"/>
                    </a:cubicBezTo>
                    <a:cubicBezTo>
                      <a:pt x="65" y="51"/>
                      <a:pt x="65" y="62"/>
                      <a:pt x="32" y="58"/>
                    </a:cubicBezTo>
                    <a:cubicBezTo>
                      <a:pt x="32" y="58"/>
                      <a:pt x="10" y="56"/>
                      <a:pt x="4" y="51"/>
                    </a:cubicBezTo>
                    <a:cubicBezTo>
                      <a:pt x="0" y="47"/>
                      <a:pt x="5" y="17"/>
                      <a:pt x="9" y="8"/>
                    </a:cubicBezTo>
                    <a:cubicBezTo>
                      <a:pt x="9" y="8"/>
                      <a:pt x="23" y="0"/>
                      <a:pt x="29" y="2"/>
                    </a:cubicBezTo>
                  </a:path>
                </a:pathLst>
              </a:custGeom>
              <a:solidFill>
                <a:srgbClr val="3C241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3" name="Google Shape;713;p83"/>
              <p:cNvSpPr/>
              <p:nvPr/>
            </p:nvSpPr>
            <p:spPr>
              <a:xfrm>
                <a:off x="4818" y="727"/>
                <a:ext cx="45" cy="146"/>
              </a:xfrm>
              <a:custGeom>
                <a:rect b="b" l="l" r="r" t="t"/>
                <a:pathLst>
                  <a:path extrusionOk="0" h="75" w="23">
                    <a:moveTo>
                      <a:pt x="4" y="0"/>
                    </a:moveTo>
                    <a:cubicBezTo>
                      <a:pt x="4" y="0"/>
                      <a:pt x="23" y="41"/>
                      <a:pt x="20" y="70"/>
                    </a:cubicBezTo>
                    <a:cubicBezTo>
                      <a:pt x="15" y="75"/>
                      <a:pt x="15" y="75"/>
                      <a:pt x="15" y="75"/>
                    </a:cubicBezTo>
                    <a:cubicBezTo>
                      <a:pt x="8" y="67"/>
                      <a:pt x="8" y="67"/>
                      <a:pt x="8" y="67"/>
                    </a:cubicBezTo>
                    <a:cubicBezTo>
                      <a:pt x="8" y="67"/>
                      <a:pt x="13" y="42"/>
                      <a:pt x="0" y="2"/>
                    </a:cubicBezTo>
                    <a:lnTo>
                      <a:pt x="4" y="0"/>
                    </a:lnTo>
                    <a:close/>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4" name="Google Shape;714;p83"/>
              <p:cNvSpPr/>
              <p:nvPr/>
            </p:nvSpPr>
            <p:spPr>
              <a:xfrm>
                <a:off x="4807" y="698"/>
                <a:ext cx="21" cy="35"/>
              </a:xfrm>
              <a:custGeom>
                <a:rect b="b" l="l" r="r" t="t"/>
                <a:pathLst>
                  <a:path extrusionOk="0" h="18" w="11">
                    <a:moveTo>
                      <a:pt x="5" y="3"/>
                    </a:moveTo>
                    <a:cubicBezTo>
                      <a:pt x="5" y="3"/>
                      <a:pt x="11" y="16"/>
                      <a:pt x="10" y="17"/>
                    </a:cubicBezTo>
                    <a:cubicBezTo>
                      <a:pt x="9" y="17"/>
                      <a:pt x="4" y="18"/>
                      <a:pt x="4" y="18"/>
                    </a:cubicBezTo>
                    <a:cubicBezTo>
                      <a:pt x="0" y="6"/>
                      <a:pt x="0" y="6"/>
                      <a:pt x="0" y="6"/>
                    </a:cubicBezTo>
                    <a:cubicBezTo>
                      <a:pt x="0" y="6"/>
                      <a:pt x="3" y="0"/>
                      <a:pt x="5" y="3"/>
                    </a:cubicBezTo>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5" name="Google Shape;715;p83"/>
              <p:cNvSpPr/>
              <p:nvPr/>
            </p:nvSpPr>
            <p:spPr>
              <a:xfrm>
                <a:off x="4735" y="591"/>
                <a:ext cx="89" cy="144"/>
              </a:xfrm>
              <a:custGeom>
                <a:rect b="b" l="l" r="r" t="t"/>
                <a:pathLst>
                  <a:path extrusionOk="0" h="74" w="46">
                    <a:moveTo>
                      <a:pt x="36" y="66"/>
                    </a:moveTo>
                    <a:cubicBezTo>
                      <a:pt x="36" y="66"/>
                      <a:pt x="32" y="74"/>
                      <a:pt x="17" y="71"/>
                    </a:cubicBezTo>
                    <a:cubicBezTo>
                      <a:pt x="5" y="68"/>
                      <a:pt x="0" y="60"/>
                      <a:pt x="0" y="60"/>
                    </a:cubicBezTo>
                    <a:cubicBezTo>
                      <a:pt x="9" y="0"/>
                      <a:pt x="9" y="0"/>
                      <a:pt x="9" y="0"/>
                    </a:cubicBezTo>
                    <a:cubicBezTo>
                      <a:pt x="46" y="6"/>
                      <a:pt x="46" y="6"/>
                      <a:pt x="46" y="6"/>
                    </a:cubicBezTo>
                    <a:lnTo>
                      <a:pt x="36" y="66"/>
                    </a:lnTo>
                    <a:close/>
                  </a:path>
                </a:pathLst>
              </a:custGeom>
              <a:solidFill>
                <a:srgbClr val="CF9E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6" name="Google Shape;716;p83"/>
              <p:cNvSpPr/>
              <p:nvPr/>
            </p:nvSpPr>
            <p:spPr>
              <a:xfrm>
                <a:off x="4685" y="663"/>
                <a:ext cx="217" cy="363"/>
              </a:xfrm>
              <a:custGeom>
                <a:rect b="b" l="l" r="r" t="t"/>
                <a:pathLst>
                  <a:path extrusionOk="0" h="187" w="112">
                    <a:moveTo>
                      <a:pt x="35" y="12"/>
                    </a:moveTo>
                    <a:cubicBezTo>
                      <a:pt x="35" y="12"/>
                      <a:pt x="0" y="0"/>
                      <a:pt x="6" y="79"/>
                    </a:cubicBezTo>
                    <a:cubicBezTo>
                      <a:pt x="9" y="119"/>
                      <a:pt x="3" y="186"/>
                      <a:pt x="3" y="186"/>
                    </a:cubicBezTo>
                    <a:cubicBezTo>
                      <a:pt x="74" y="187"/>
                      <a:pt x="74" y="187"/>
                      <a:pt x="74" y="187"/>
                    </a:cubicBezTo>
                    <a:cubicBezTo>
                      <a:pt x="74" y="187"/>
                      <a:pt x="112" y="11"/>
                      <a:pt x="35" y="12"/>
                    </a:cubicBezTo>
                  </a:path>
                </a:pathLst>
              </a:custGeom>
              <a:solidFill>
                <a:srgbClr val="BFD6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7" name="Google Shape;717;p83"/>
              <p:cNvSpPr/>
              <p:nvPr/>
            </p:nvSpPr>
            <p:spPr>
              <a:xfrm>
                <a:off x="4675" y="1015"/>
                <a:ext cx="157" cy="116"/>
              </a:xfrm>
              <a:custGeom>
                <a:rect b="b" l="l" r="r" t="t"/>
                <a:pathLst>
                  <a:path extrusionOk="0" h="60" w="81">
                    <a:moveTo>
                      <a:pt x="75" y="55"/>
                    </a:moveTo>
                    <a:cubicBezTo>
                      <a:pt x="81" y="2"/>
                      <a:pt x="81" y="2"/>
                      <a:pt x="81" y="2"/>
                    </a:cubicBezTo>
                    <a:cubicBezTo>
                      <a:pt x="7" y="0"/>
                      <a:pt x="7" y="0"/>
                      <a:pt x="7" y="0"/>
                    </a:cubicBezTo>
                    <a:cubicBezTo>
                      <a:pt x="7" y="0"/>
                      <a:pt x="0" y="41"/>
                      <a:pt x="23" y="51"/>
                    </a:cubicBezTo>
                    <a:cubicBezTo>
                      <a:pt x="47" y="60"/>
                      <a:pt x="75" y="55"/>
                      <a:pt x="75" y="55"/>
                    </a:cubicBezTo>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8" name="Google Shape;718;p83"/>
              <p:cNvSpPr/>
              <p:nvPr/>
            </p:nvSpPr>
            <p:spPr>
              <a:xfrm>
                <a:off x="4685" y="997"/>
                <a:ext cx="149" cy="33"/>
              </a:xfrm>
              <a:custGeom>
                <a:rect b="b" l="l" r="r" t="t"/>
                <a:pathLst>
                  <a:path extrusionOk="0" h="33" w="149">
                    <a:moveTo>
                      <a:pt x="3" y="0"/>
                    </a:moveTo>
                    <a:lnTo>
                      <a:pt x="0" y="25"/>
                    </a:lnTo>
                    <a:lnTo>
                      <a:pt x="149" y="33"/>
                    </a:lnTo>
                    <a:lnTo>
                      <a:pt x="149" y="12"/>
                    </a:lnTo>
                    <a:lnTo>
                      <a:pt x="3" y="0"/>
                    </a:lnTo>
                    <a:close/>
                  </a:path>
                </a:pathLst>
              </a:custGeom>
              <a:solidFill>
                <a:srgbClr val="3C241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19" name="Google Shape;719;p83"/>
              <p:cNvSpPr/>
              <p:nvPr/>
            </p:nvSpPr>
            <p:spPr>
              <a:xfrm>
                <a:off x="4698" y="995"/>
                <a:ext cx="10" cy="31"/>
              </a:xfrm>
              <a:custGeom>
                <a:rect b="b" l="l" r="r" t="t"/>
                <a:pathLst>
                  <a:path extrusionOk="0" h="31" w="10">
                    <a:moveTo>
                      <a:pt x="8" y="31"/>
                    </a:moveTo>
                    <a:lnTo>
                      <a:pt x="0" y="29"/>
                    </a:lnTo>
                    <a:lnTo>
                      <a:pt x="2" y="0"/>
                    </a:lnTo>
                    <a:lnTo>
                      <a:pt x="10" y="2"/>
                    </a:lnTo>
                    <a:lnTo>
                      <a:pt x="8" y="31"/>
                    </a:lnTo>
                    <a:close/>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0" name="Google Shape;720;p83"/>
              <p:cNvSpPr/>
              <p:nvPr/>
            </p:nvSpPr>
            <p:spPr>
              <a:xfrm>
                <a:off x="4727" y="997"/>
                <a:ext cx="10" cy="29"/>
              </a:xfrm>
              <a:custGeom>
                <a:rect b="b" l="l" r="r" t="t"/>
                <a:pathLst>
                  <a:path extrusionOk="0" h="29" w="10">
                    <a:moveTo>
                      <a:pt x="8" y="29"/>
                    </a:moveTo>
                    <a:lnTo>
                      <a:pt x="0" y="29"/>
                    </a:lnTo>
                    <a:lnTo>
                      <a:pt x="2" y="0"/>
                    </a:lnTo>
                    <a:lnTo>
                      <a:pt x="10" y="2"/>
                    </a:lnTo>
                    <a:lnTo>
                      <a:pt x="8" y="29"/>
                    </a:lnTo>
                    <a:close/>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1" name="Google Shape;721;p83"/>
              <p:cNvSpPr/>
              <p:nvPr/>
            </p:nvSpPr>
            <p:spPr>
              <a:xfrm>
                <a:off x="4807" y="1003"/>
                <a:ext cx="9" cy="31"/>
              </a:xfrm>
              <a:custGeom>
                <a:rect b="b" l="l" r="r" t="t"/>
                <a:pathLst>
                  <a:path extrusionOk="0" h="31" w="9">
                    <a:moveTo>
                      <a:pt x="7" y="31"/>
                    </a:moveTo>
                    <a:lnTo>
                      <a:pt x="0" y="29"/>
                    </a:lnTo>
                    <a:lnTo>
                      <a:pt x="2" y="0"/>
                    </a:lnTo>
                    <a:lnTo>
                      <a:pt x="9" y="2"/>
                    </a:lnTo>
                    <a:lnTo>
                      <a:pt x="7" y="31"/>
                    </a:lnTo>
                    <a:close/>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2" name="Google Shape;722;p83"/>
              <p:cNvSpPr/>
              <p:nvPr/>
            </p:nvSpPr>
            <p:spPr>
              <a:xfrm>
                <a:off x="4723" y="669"/>
                <a:ext cx="93" cy="52"/>
              </a:xfrm>
              <a:custGeom>
                <a:rect b="b" l="l" r="r" t="t"/>
                <a:pathLst>
                  <a:path extrusionOk="0" h="27" w="48">
                    <a:moveTo>
                      <a:pt x="0" y="10"/>
                    </a:moveTo>
                    <a:cubicBezTo>
                      <a:pt x="7" y="1"/>
                      <a:pt x="7" y="1"/>
                      <a:pt x="7" y="1"/>
                    </a:cubicBezTo>
                    <a:cubicBezTo>
                      <a:pt x="23" y="0"/>
                      <a:pt x="48" y="13"/>
                      <a:pt x="48" y="13"/>
                    </a:cubicBezTo>
                    <a:cubicBezTo>
                      <a:pt x="47" y="27"/>
                      <a:pt x="47" y="27"/>
                      <a:pt x="47" y="27"/>
                    </a:cubicBezTo>
                    <a:cubicBezTo>
                      <a:pt x="47" y="27"/>
                      <a:pt x="37" y="9"/>
                      <a:pt x="0" y="10"/>
                    </a:cubicBezTo>
                  </a:path>
                </a:pathLst>
              </a:custGeom>
              <a:solidFill>
                <a:srgbClr val="D2E5C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3" name="Google Shape;723;p83"/>
              <p:cNvSpPr/>
              <p:nvPr/>
            </p:nvSpPr>
            <p:spPr>
              <a:xfrm>
                <a:off x="4741" y="1036"/>
                <a:ext cx="287" cy="315"/>
              </a:xfrm>
              <a:custGeom>
                <a:rect b="b" l="l" r="r" t="t"/>
                <a:pathLst>
                  <a:path extrusionOk="0" h="162" w="148">
                    <a:moveTo>
                      <a:pt x="46" y="0"/>
                    </a:moveTo>
                    <a:cubicBezTo>
                      <a:pt x="46" y="0"/>
                      <a:pt x="129" y="23"/>
                      <a:pt x="132" y="31"/>
                    </a:cubicBezTo>
                    <a:cubicBezTo>
                      <a:pt x="134" y="40"/>
                      <a:pt x="148" y="156"/>
                      <a:pt x="148" y="156"/>
                    </a:cubicBezTo>
                    <a:cubicBezTo>
                      <a:pt x="112" y="162"/>
                      <a:pt x="112" y="162"/>
                      <a:pt x="112" y="162"/>
                    </a:cubicBezTo>
                    <a:cubicBezTo>
                      <a:pt x="112" y="162"/>
                      <a:pt x="95" y="69"/>
                      <a:pt x="96" y="58"/>
                    </a:cubicBezTo>
                    <a:cubicBezTo>
                      <a:pt x="85" y="52"/>
                      <a:pt x="29" y="44"/>
                      <a:pt x="26" y="44"/>
                    </a:cubicBezTo>
                    <a:cubicBezTo>
                      <a:pt x="24" y="45"/>
                      <a:pt x="0" y="4"/>
                      <a:pt x="46" y="0"/>
                    </a:cubicBezTo>
                  </a:path>
                </a:pathLst>
              </a:custGeom>
              <a:solidFill>
                <a:srgbClr val="6D6E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24" name="Google Shape;724;p83"/>
              <p:cNvCxnSpPr/>
              <p:nvPr/>
            </p:nvCxnSpPr>
            <p:spPr>
              <a:xfrm>
                <a:off x="4842" y="1125"/>
                <a:ext cx="17" cy="235"/>
              </a:xfrm>
              <a:prstGeom prst="straightConnector1">
                <a:avLst/>
              </a:prstGeom>
              <a:noFill/>
              <a:ln cap="flat" cmpd="sng" w="9525">
                <a:solidFill>
                  <a:srgbClr val="231F20"/>
                </a:solidFill>
                <a:prstDash val="solid"/>
                <a:miter lim="800000"/>
                <a:headEnd len="med" w="med" type="none"/>
                <a:tailEnd len="med" w="med" type="none"/>
              </a:ln>
            </p:spPr>
          </p:cxnSp>
          <p:cxnSp>
            <p:nvCxnSpPr>
              <p:cNvPr id="725" name="Google Shape;725;p83"/>
              <p:cNvCxnSpPr/>
              <p:nvPr/>
            </p:nvCxnSpPr>
            <p:spPr>
              <a:xfrm flipH="1">
                <a:off x="4667" y="1125"/>
                <a:ext cx="18" cy="235"/>
              </a:xfrm>
              <a:prstGeom prst="straightConnector1">
                <a:avLst/>
              </a:prstGeom>
              <a:noFill/>
              <a:ln cap="flat" cmpd="sng" w="9525">
                <a:solidFill>
                  <a:srgbClr val="231F20"/>
                </a:solidFill>
                <a:prstDash val="solid"/>
                <a:miter lim="800000"/>
                <a:headEnd len="med" w="med" type="none"/>
                <a:tailEnd len="med" w="med" type="none"/>
              </a:ln>
            </p:spPr>
          </p:cxnSp>
          <p:sp>
            <p:nvSpPr>
              <p:cNvPr id="726" name="Google Shape;726;p83"/>
              <p:cNvSpPr/>
              <p:nvPr/>
            </p:nvSpPr>
            <p:spPr>
              <a:xfrm>
                <a:off x="4646" y="1112"/>
                <a:ext cx="254" cy="62"/>
              </a:xfrm>
              <a:custGeom>
                <a:rect b="b" l="l" r="r" t="t"/>
                <a:pathLst>
                  <a:path extrusionOk="0" h="32" w="131">
                    <a:moveTo>
                      <a:pt x="121" y="32"/>
                    </a:moveTo>
                    <a:cubicBezTo>
                      <a:pt x="0" y="32"/>
                      <a:pt x="0" y="32"/>
                      <a:pt x="0" y="32"/>
                    </a:cubicBezTo>
                    <a:cubicBezTo>
                      <a:pt x="0" y="0"/>
                      <a:pt x="0" y="0"/>
                      <a:pt x="0" y="0"/>
                    </a:cubicBezTo>
                    <a:cubicBezTo>
                      <a:pt x="0" y="0"/>
                      <a:pt x="77" y="0"/>
                      <a:pt x="102" y="0"/>
                    </a:cubicBezTo>
                    <a:cubicBezTo>
                      <a:pt x="131" y="0"/>
                      <a:pt x="121" y="32"/>
                      <a:pt x="121" y="32"/>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27" name="Google Shape;727;p83"/>
              <p:cNvSpPr/>
              <p:nvPr/>
            </p:nvSpPr>
            <p:spPr>
              <a:xfrm>
                <a:off x="4646" y="741"/>
                <a:ext cx="52" cy="377"/>
              </a:xfrm>
              <a:custGeom>
                <a:rect b="b" l="l" r="r" t="t"/>
                <a:pathLst>
                  <a:path extrusionOk="0" h="194" w="27">
                    <a:moveTo>
                      <a:pt x="0" y="192"/>
                    </a:moveTo>
                    <a:cubicBezTo>
                      <a:pt x="0" y="5"/>
                      <a:pt x="0" y="5"/>
                      <a:pt x="0" y="5"/>
                    </a:cubicBezTo>
                    <a:cubicBezTo>
                      <a:pt x="0" y="5"/>
                      <a:pt x="24" y="0"/>
                      <a:pt x="26" y="45"/>
                    </a:cubicBezTo>
                    <a:cubicBezTo>
                      <a:pt x="26" y="76"/>
                      <a:pt x="27" y="125"/>
                      <a:pt x="26" y="159"/>
                    </a:cubicBezTo>
                    <a:cubicBezTo>
                      <a:pt x="24" y="194"/>
                      <a:pt x="0" y="192"/>
                      <a:pt x="0" y="192"/>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28" name="Google Shape;728;p83"/>
              <p:cNvCxnSpPr/>
              <p:nvPr/>
            </p:nvCxnSpPr>
            <p:spPr>
              <a:xfrm flipH="1">
                <a:off x="4640" y="1172"/>
                <a:ext cx="17" cy="235"/>
              </a:xfrm>
              <a:prstGeom prst="straightConnector1">
                <a:avLst/>
              </a:prstGeom>
              <a:noFill/>
              <a:ln cap="flat" cmpd="sng" w="9525">
                <a:solidFill>
                  <a:srgbClr val="231F20"/>
                </a:solidFill>
                <a:prstDash val="solid"/>
                <a:miter lim="800000"/>
                <a:headEnd len="med" w="med" type="none"/>
                <a:tailEnd len="med" w="med" type="none"/>
              </a:ln>
            </p:spPr>
          </p:cxnSp>
          <p:sp>
            <p:nvSpPr>
              <p:cNvPr id="729" name="Google Shape;729;p83"/>
              <p:cNvSpPr/>
              <p:nvPr/>
            </p:nvSpPr>
            <p:spPr>
              <a:xfrm>
                <a:off x="4686" y="434"/>
                <a:ext cx="272" cy="248"/>
              </a:xfrm>
              <a:custGeom>
                <a:rect b="b" l="l" r="r" t="t"/>
                <a:pathLst>
                  <a:path extrusionOk="0" h="128" w="140">
                    <a:moveTo>
                      <a:pt x="105" y="8"/>
                    </a:moveTo>
                    <a:cubicBezTo>
                      <a:pt x="92" y="4"/>
                      <a:pt x="79" y="0"/>
                      <a:pt x="65" y="2"/>
                    </a:cubicBezTo>
                    <a:cubicBezTo>
                      <a:pt x="48" y="5"/>
                      <a:pt x="34" y="13"/>
                      <a:pt x="18" y="19"/>
                    </a:cubicBezTo>
                    <a:cubicBezTo>
                      <a:pt x="9" y="46"/>
                      <a:pt x="9" y="46"/>
                      <a:pt x="9" y="46"/>
                    </a:cubicBezTo>
                    <a:cubicBezTo>
                      <a:pt x="0" y="76"/>
                      <a:pt x="14" y="106"/>
                      <a:pt x="40" y="114"/>
                    </a:cubicBezTo>
                    <a:cubicBezTo>
                      <a:pt x="60" y="120"/>
                      <a:pt x="60" y="120"/>
                      <a:pt x="60" y="120"/>
                    </a:cubicBezTo>
                    <a:cubicBezTo>
                      <a:pt x="86" y="128"/>
                      <a:pt x="115" y="110"/>
                      <a:pt x="124" y="81"/>
                    </a:cubicBezTo>
                    <a:cubicBezTo>
                      <a:pt x="137" y="37"/>
                      <a:pt x="137" y="37"/>
                      <a:pt x="137" y="37"/>
                    </a:cubicBezTo>
                    <a:cubicBezTo>
                      <a:pt x="140" y="27"/>
                      <a:pt x="125" y="16"/>
                      <a:pt x="105" y="8"/>
                    </a:cubicBezTo>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0" name="Google Shape;730;p83"/>
              <p:cNvSpPr/>
              <p:nvPr/>
            </p:nvSpPr>
            <p:spPr>
              <a:xfrm>
                <a:off x="4677" y="405"/>
                <a:ext cx="306" cy="240"/>
              </a:xfrm>
              <a:custGeom>
                <a:rect b="b" l="l" r="r" t="t"/>
                <a:pathLst>
                  <a:path extrusionOk="0" h="124" w="158">
                    <a:moveTo>
                      <a:pt x="9" y="49"/>
                    </a:moveTo>
                    <a:cubicBezTo>
                      <a:pt x="18" y="0"/>
                      <a:pt x="56" y="4"/>
                      <a:pt x="56" y="4"/>
                    </a:cubicBezTo>
                    <a:cubicBezTo>
                      <a:pt x="56" y="4"/>
                      <a:pt x="75" y="5"/>
                      <a:pt x="101" y="14"/>
                    </a:cubicBezTo>
                    <a:cubicBezTo>
                      <a:pt x="144" y="27"/>
                      <a:pt x="158" y="59"/>
                      <a:pt x="137" y="73"/>
                    </a:cubicBezTo>
                    <a:cubicBezTo>
                      <a:pt x="125" y="79"/>
                      <a:pt x="110" y="73"/>
                      <a:pt x="94" y="73"/>
                    </a:cubicBezTo>
                    <a:cubicBezTo>
                      <a:pt x="76" y="74"/>
                      <a:pt x="70" y="99"/>
                      <a:pt x="60" y="91"/>
                    </a:cubicBezTo>
                    <a:cubicBezTo>
                      <a:pt x="57" y="89"/>
                      <a:pt x="58" y="83"/>
                      <a:pt x="58" y="83"/>
                    </a:cubicBezTo>
                    <a:cubicBezTo>
                      <a:pt x="58" y="83"/>
                      <a:pt x="58" y="76"/>
                      <a:pt x="53" y="76"/>
                    </a:cubicBezTo>
                    <a:cubicBezTo>
                      <a:pt x="47" y="76"/>
                      <a:pt x="39" y="88"/>
                      <a:pt x="47" y="100"/>
                    </a:cubicBezTo>
                    <a:cubicBezTo>
                      <a:pt x="47" y="100"/>
                      <a:pt x="42" y="124"/>
                      <a:pt x="32" y="123"/>
                    </a:cubicBezTo>
                    <a:cubicBezTo>
                      <a:pt x="22" y="123"/>
                      <a:pt x="0" y="103"/>
                      <a:pt x="9" y="49"/>
                    </a:cubicBezTo>
                  </a:path>
                </a:pathLst>
              </a:custGeom>
              <a:solidFill>
                <a:srgbClr val="79725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1" name="Google Shape;731;p83"/>
              <p:cNvSpPr/>
              <p:nvPr/>
            </p:nvSpPr>
            <p:spPr>
              <a:xfrm>
                <a:off x="4708" y="671"/>
                <a:ext cx="213" cy="260"/>
              </a:xfrm>
              <a:custGeom>
                <a:rect b="b" l="l" r="r" t="t"/>
                <a:pathLst>
                  <a:path extrusionOk="0" h="134" w="110">
                    <a:moveTo>
                      <a:pt x="41" y="15"/>
                    </a:moveTo>
                    <a:cubicBezTo>
                      <a:pt x="41" y="15"/>
                      <a:pt x="25" y="0"/>
                      <a:pt x="12" y="16"/>
                    </a:cubicBezTo>
                    <a:cubicBezTo>
                      <a:pt x="0" y="32"/>
                      <a:pt x="23" y="126"/>
                      <a:pt x="37" y="130"/>
                    </a:cubicBezTo>
                    <a:cubicBezTo>
                      <a:pt x="52" y="134"/>
                      <a:pt x="109" y="110"/>
                      <a:pt x="109" y="106"/>
                    </a:cubicBezTo>
                    <a:cubicBezTo>
                      <a:pt x="110" y="103"/>
                      <a:pt x="104" y="83"/>
                      <a:pt x="99" y="83"/>
                    </a:cubicBezTo>
                    <a:cubicBezTo>
                      <a:pt x="95" y="83"/>
                      <a:pt x="55" y="97"/>
                      <a:pt x="55" y="97"/>
                    </a:cubicBezTo>
                    <a:cubicBezTo>
                      <a:pt x="55" y="97"/>
                      <a:pt x="49" y="26"/>
                      <a:pt x="41" y="15"/>
                    </a:cubicBezTo>
                  </a:path>
                </a:pathLst>
              </a:custGeom>
              <a:solidFill>
                <a:srgbClr val="D2E5C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2" name="Google Shape;732;p83"/>
              <p:cNvSpPr/>
              <p:nvPr/>
            </p:nvSpPr>
            <p:spPr>
              <a:xfrm>
                <a:off x="4894" y="828"/>
                <a:ext cx="33" cy="56"/>
              </a:xfrm>
              <a:custGeom>
                <a:rect b="b" l="l" r="r" t="t"/>
                <a:pathLst>
                  <a:path extrusionOk="0" h="56" w="33">
                    <a:moveTo>
                      <a:pt x="0" y="6"/>
                    </a:moveTo>
                    <a:lnTo>
                      <a:pt x="15" y="0"/>
                    </a:lnTo>
                    <a:lnTo>
                      <a:pt x="33" y="51"/>
                    </a:lnTo>
                    <a:lnTo>
                      <a:pt x="19" y="56"/>
                    </a:lnTo>
                    <a:lnTo>
                      <a:pt x="0" y="6"/>
                    </a:lnTo>
                    <a:close/>
                  </a:path>
                </a:pathLst>
              </a:custGeom>
              <a:solidFill>
                <a:srgbClr val="BFD6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3" name="Google Shape;733;p83"/>
              <p:cNvSpPr/>
              <p:nvPr/>
            </p:nvSpPr>
            <p:spPr>
              <a:xfrm>
                <a:off x="4915" y="875"/>
                <a:ext cx="4" cy="4"/>
              </a:xfrm>
              <a:prstGeom prst="ellipse">
                <a:avLst/>
              </a:prstGeom>
              <a:solidFill>
                <a:srgbClr val="D2E5C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4" name="Google Shape;734;p83"/>
              <p:cNvSpPr/>
              <p:nvPr/>
            </p:nvSpPr>
            <p:spPr>
              <a:xfrm>
                <a:off x="4913" y="814"/>
                <a:ext cx="84" cy="55"/>
              </a:xfrm>
              <a:custGeom>
                <a:rect b="b" l="l" r="r" t="t"/>
                <a:pathLst>
                  <a:path extrusionOk="0" h="28" w="43">
                    <a:moveTo>
                      <a:pt x="0" y="12"/>
                    </a:moveTo>
                    <a:cubicBezTo>
                      <a:pt x="0" y="12"/>
                      <a:pt x="9" y="3"/>
                      <a:pt x="24" y="2"/>
                    </a:cubicBezTo>
                    <a:cubicBezTo>
                      <a:pt x="30" y="2"/>
                      <a:pt x="28" y="4"/>
                      <a:pt x="28" y="4"/>
                    </a:cubicBezTo>
                    <a:cubicBezTo>
                      <a:pt x="21" y="9"/>
                      <a:pt x="21" y="9"/>
                      <a:pt x="21" y="9"/>
                    </a:cubicBezTo>
                    <a:cubicBezTo>
                      <a:pt x="21" y="9"/>
                      <a:pt x="42" y="0"/>
                      <a:pt x="42" y="2"/>
                    </a:cubicBezTo>
                    <a:cubicBezTo>
                      <a:pt x="43" y="4"/>
                      <a:pt x="43" y="10"/>
                      <a:pt x="29" y="14"/>
                    </a:cubicBezTo>
                    <a:cubicBezTo>
                      <a:pt x="15" y="18"/>
                      <a:pt x="41" y="5"/>
                      <a:pt x="42" y="6"/>
                    </a:cubicBezTo>
                    <a:cubicBezTo>
                      <a:pt x="43" y="8"/>
                      <a:pt x="41" y="18"/>
                      <a:pt x="23" y="21"/>
                    </a:cubicBezTo>
                    <a:cubicBezTo>
                      <a:pt x="6" y="24"/>
                      <a:pt x="39" y="11"/>
                      <a:pt x="40" y="13"/>
                    </a:cubicBezTo>
                    <a:cubicBezTo>
                      <a:pt x="41" y="14"/>
                      <a:pt x="35" y="24"/>
                      <a:pt x="17" y="28"/>
                    </a:cubicBezTo>
                    <a:cubicBezTo>
                      <a:pt x="10" y="28"/>
                      <a:pt x="6" y="25"/>
                      <a:pt x="4" y="26"/>
                    </a:cubicBezTo>
                    <a:lnTo>
                      <a:pt x="0" y="12"/>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35" name="Google Shape;735;p83"/>
              <p:cNvCxnSpPr/>
              <p:nvPr/>
            </p:nvCxnSpPr>
            <p:spPr>
              <a:xfrm>
                <a:off x="4886" y="1149"/>
                <a:ext cx="16" cy="235"/>
              </a:xfrm>
              <a:prstGeom prst="straightConnector1">
                <a:avLst/>
              </a:prstGeom>
              <a:noFill/>
              <a:ln cap="flat" cmpd="sng" w="9525">
                <a:solidFill>
                  <a:srgbClr val="231F20"/>
                </a:solidFill>
                <a:prstDash val="solid"/>
                <a:miter lim="800000"/>
                <a:headEnd len="med" w="med" type="none"/>
                <a:tailEnd len="med" w="med" type="none"/>
              </a:ln>
            </p:spPr>
          </p:cxnSp>
          <p:sp>
            <p:nvSpPr>
              <p:cNvPr id="736" name="Google Shape;736;p83"/>
              <p:cNvSpPr/>
              <p:nvPr/>
            </p:nvSpPr>
            <p:spPr>
              <a:xfrm>
                <a:off x="4900" y="754"/>
                <a:ext cx="89" cy="47"/>
              </a:xfrm>
              <a:custGeom>
                <a:rect b="b" l="l" r="r" t="t"/>
                <a:pathLst>
                  <a:path extrusionOk="0" h="24" w="46">
                    <a:moveTo>
                      <a:pt x="0" y="11"/>
                    </a:moveTo>
                    <a:cubicBezTo>
                      <a:pt x="0" y="11"/>
                      <a:pt x="11" y="0"/>
                      <a:pt x="24" y="6"/>
                    </a:cubicBezTo>
                    <a:cubicBezTo>
                      <a:pt x="37" y="13"/>
                      <a:pt x="46" y="19"/>
                      <a:pt x="44" y="21"/>
                    </a:cubicBezTo>
                    <a:cubicBezTo>
                      <a:pt x="43" y="23"/>
                      <a:pt x="28" y="16"/>
                      <a:pt x="28" y="16"/>
                    </a:cubicBezTo>
                    <a:cubicBezTo>
                      <a:pt x="28" y="16"/>
                      <a:pt x="19" y="22"/>
                      <a:pt x="17" y="23"/>
                    </a:cubicBezTo>
                    <a:cubicBezTo>
                      <a:pt x="14" y="24"/>
                      <a:pt x="9" y="22"/>
                      <a:pt x="9" y="22"/>
                    </a:cubicBezTo>
                    <a:lnTo>
                      <a:pt x="0" y="11"/>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7" name="Google Shape;737;p83"/>
              <p:cNvSpPr/>
              <p:nvPr/>
            </p:nvSpPr>
            <p:spPr>
              <a:xfrm>
                <a:off x="4884" y="768"/>
                <a:ext cx="41" cy="45"/>
              </a:xfrm>
              <a:custGeom>
                <a:rect b="b" l="l" r="r" t="t"/>
                <a:pathLst>
                  <a:path extrusionOk="0" h="23" w="21">
                    <a:moveTo>
                      <a:pt x="0" y="3"/>
                    </a:moveTo>
                    <a:cubicBezTo>
                      <a:pt x="0" y="3"/>
                      <a:pt x="6" y="0"/>
                      <a:pt x="6" y="0"/>
                    </a:cubicBezTo>
                    <a:cubicBezTo>
                      <a:pt x="21" y="19"/>
                      <a:pt x="21" y="19"/>
                      <a:pt x="21" y="19"/>
                    </a:cubicBezTo>
                    <a:cubicBezTo>
                      <a:pt x="16" y="23"/>
                      <a:pt x="16" y="23"/>
                      <a:pt x="16" y="23"/>
                    </a:cubicBezTo>
                    <a:lnTo>
                      <a:pt x="0" y="3"/>
                    </a:lnTo>
                    <a:close/>
                  </a:path>
                </a:pathLst>
              </a:custGeom>
              <a:solidFill>
                <a:srgbClr val="BFD6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8" name="Google Shape;738;p83"/>
              <p:cNvSpPr/>
              <p:nvPr/>
            </p:nvSpPr>
            <p:spPr>
              <a:xfrm>
                <a:off x="4754" y="397"/>
                <a:ext cx="231" cy="151"/>
              </a:xfrm>
              <a:custGeom>
                <a:rect b="b" l="l" r="r" t="t"/>
                <a:pathLst>
                  <a:path extrusionOk="0" h="78" w="119">
                    <a:moveTo>
                      <a:pt x="0" y="11"/>
                    </a:moveTo>
                    <a:cubicBezTo>
                      <a:pt x="0" y="11"/>
                      <a:pt x="17" y="0"/>
                      <a:pt x="34" y="4"/>
                    </a:cubicBezTo>
                    <a:cubicBezTo>
                      <a:pt x="52" y="8"/>
                      <a:pt x="64" y="13"/>
                      <a:pt x="71" y="11"/>
                    </a:cubicBezTo>
                    <a:cubicBezTo>
                      <a:pt x="78" y="8"/>
                      <a:pt x="78" y="15"/>
                      <a:pt x="65" y="17"/>
                    </a:cubicBezTo>
                    <a:cubicBezTo>
                      <a:pt x="52" y="18"/>
                      <a:pt x="76" y="18"/>
                      <a:pt x="82" y="19"/>
                    </a:cubicBezTo>
                    <a:cubicBezTo>
                      <a:pt x="89" y="20"/>
                      <a:pt x="92" y="20"/>
                      <a:pt x="94" y="28"/>
                    </a:cubicBezTo>
                    <a:cubicBezTo>
                      <a:pt x="97" y="37"/>
                      <a:pt x="105" y="41"/>
                      <a:pt x="107" y="41"/>
                    </a:cubicBezTo>
                    <a:cubicBezTo>
                      <a:pt x="109" y="41"/>
                      <a:pt x="99" y="41"/>
                      <a:pt x="97" y="39"/>
                    </a:cubicBezTo>
                    <a:cubicBezTo>
                      <a:pt x="95" y="38"/>
                      <a:pt x="115" y="49"/>
                      <a:pt x="117" y="56"/>
                    </a:cubicBezTo>
                    <a:cubicBezTo>
                      <a:pt x="119" y="64"/>
                      <a:pt x="109" y="66"/>
                      <a:pt x="109" y="70"/>
                    </a:cubicBezTo>
                    <a:cubicBezTo>
                      <a:pt x="108" y="74"/>
                      <a:pt x="106" y="78"/>
                      <a:pt x="106" y="78"/>
                    </a:cubicBezTo>
                    <a:cubicBezTo>
                      <a:pt x="106" y="78"/>
                      <a:pt x="106" y="74"/>
                      <a:pt x="98" y="76"/>
                    </a:cubicBezTo>
                    <a:cubicBezTo>
                      <a:pt x="90" y="78"/>
                      <a:pt x="83" y="76"/>
                      <a:pt x="81" y="75"/>
                    </a:cubicBezTo>
                    <a:cubicBezTo>
                      <a:pt x="80" y="74"/>
                      <a:pt x="73" y="37"/>
                      <a:pt x="65" y="32"/>
                    </a:cubicBezTo>
                    <a:cubicBezTo>
                      <a:pt x="58" y="27"/>
                      <a:pt x="6" y="32"/>
                      <a:pt x="0" y="11"/>
                    </a:cubicBezTo>
                  </a:path>
                </a:pathLst>
              </a:custGeom>
              <a:solidFill>
                <a:srgbClr val="79725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39" name="Google Shape;739;p83"/>
              <p:cNvSpPr/>
              <p:nvPr/>
            </p:nvSpPr>
            <p:spPr>
              <a:xfrm>
                <a:off x="5381" y="678"/>
                <a:ext cx="279" cy="381"/>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0" name="Google Shape;740;p83"/>
              <p:cNvSpPr/>
              <p:nvPr/>
            </p:nvSpPr>
            <p:spPr>
              <a:xfrm>
                <a:off x="5388" y="675"/>
                <a:ext cx="262" cy="363"/>
              </a:xfrm>
              <a:custGeom>
                <a:rect b="b" l="l" r="r" t="t"/>
                <a:pathLst>
                  <a:path extrusionOk="0" h="187" w="135">
                    <a:moveTo>
                      <a:pt x="135" y="24"/>
                    </a:moveTo>
                    <a:cubicBezTo>
                      <a:pt x="123" y="10"/>
                      <a:pt x="104" y="1"/>
                      <a:pt x="83" y="0"/>
                    </a:cubicBezTo>
                    <a:cubicBezTo>
                      <a:pt x="54" y="0"/>
                      <a:pt x="54" y="0"/>
                      <a:pt x="54" y="0"/>
                    </a:cubicBezTo>
                    <a:cubicBezTo>
                      <a:pt x="33" y="0"/>
                      <a:pt x="13" y="10"/>
                      <a:pt x="0" y="26"/>
                    </a:cubicBezTo>
                    <a:cubicBezTo>
                      <a:pt x="10" y="38"/>
                      <a:pt x="16" y="54"/>
                      <a:pt x="16" y="71"/>
                    </a:cubicBezTo>
                    <a:cubicBezTo>
                      <a:pt x="15" y="187"/>
                      <a:pt x="15" y="187"/>
                      <a:pt x="15" y="187"/>
                    </a:cubicBezTo>
                    <a:cubicBezTo>
                      <a:pt x="119" y="187"/>
                      <a:pt x="119" y="187"/>
                      <a:pt x="119" y="187"/>
                    </a:cubicBezTo>
                    <a:cubicBezTo>
                      <a:pt x="118" y="71"/>
                      <a:pt x="118" y="71"/>
                      <a:pt x="118" y="71"/>
                    </a:cubicBezTo>
                    <a:cubicBezTo>
                      <a:pt x="118" y="53"/>
                      <a:pt x="124" y="36"/>
                      <a:pt x="135" y="24"/>
                    </a:cubicBezTo>
                  </a:path>
                </a:pathLst>
              </a:custGeom>
              <a:solidFill>
                <a:srgbClr val="C1C1C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1" name="Google Shape;741;p83"/>
              <p:cNvSpPr/>
              <p:nvPr/>
            </p:nvSpPr>
            <p:spPr>
              <a:xfrm>
                <a:off x="5491" y="568"/>
                <a:ext cx="66" cy="124"/>
              </a:xfrm>
              <a:custGeom>
                <a:rect b="b" l="l" r="r" t="t"/>
                <a:pathLst>
                  <a:path extrusionOk="0" h="64" w="34">
                    <a:moveTo>
                      <a:pt x="34" y="57"/>
                    </a:moveTo>
                    <a:cubicBezTo>
                      <a:pt x="34" y="57"/>
                      <a:pt x="29" y="64"/>
                      <a:pt x="17" y="64"/>
                    </a:cubicBezTo>
                    <a:cubicBezTo>
                      <a:pt x="6" y="64"/>
                      <a:pt x="0" y="57"/>
                      <a:pt x="0" y="57"/>
                    </a:cubicBezTo>
                    <a:cubicBezTo>
                      <a:pt x="0" y="0"/>
                      <a:pt x="0" y="0"/>
                      <a:pt x="0" y="0"/>
                    </a:cubicBezTo>
                    <a:cubicBezTo>
                      <a:pt x="34" y="0"/>
                      <a:pt x="34" y="0"/>
                      <a:pt x="34" y="0"/>
                    </a:cubicBezTo>
                    <a:lnTo>
                      <a:pt x="34" y="57"/>
                    </a:lnTo>
                    <a:close/>
                  </a:path>
                </a:pathLst>
              </a:custGeom>
              <a:solidFill>
                <a:srgbClr val="CF9E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42" name="Google Shape;742;p83"/>
              <p:cNvCxnSpPr/>
              <p:nvPr/>
            </p:nvCxnSpPr>
            <p:spPr>
              <a:xfrm>
                <a:off x="5623" y="1071"/>
                <a:ext cx="16" cy="249"/>
              </a:xfrm>
              <a:prstGeom prst="straightConnector1">
                <a:avLst/>
              </a:prstGeom>
              <a:noFill/>
              <a:ln cap="flat" cmpd="sng" w="9525">
                <a:solidFill>
                  <a:srgbClr val="231F20"/>
                </a:solidFill>
                <a:prstDash val="solid"/>
                <a:miter lim="800000"/>
                <a:headEnd len="med" w="med" type="none"/>
                <a:tailEnd len="med" w="med" type="none"/>
              </a:ln>
            </p:spPr>
          </p:cxnSp>
          <p:cxnSp>
            <p:nvCxnSpPr>
              <p:cNvPr id="743" name="Google Shape;743;p83"/>
              <p:cNvCxnSpPr/>
              <p:nvPr/>
            </p:nvCxnSpPr>
            <p:spPr>
              <a:xfrm flipH="1">
                <a:off x="5400" y="1071"/>
                <a:ext cx="18" cy="249"/>
              </a:xfrm>
              <a:prstGeom prst="straightConnector1">
                <a:avLst/>
              </a:prstGeom>
              <a:noFill/>
              <a:ln cap="flat" cmpd="sng" w="9525">
                <a:solidFill>
                  <a:srgbClr val="231F20"/>
                </a:solidFill>
                <a:prstDash val="solid"/>
                <a:miter lim="800000"/>
                <a:headEnd len="med" w="med" type="none"/>
                <a:tailEnd len="med" w="med" type="none"/>
              </a:ln>
            </p:spPr>
          </p:cxnSp>
          <p:sp>
            <p:nvSpPr>
              <p:cNvPr id="744" name="Google Shape;744;p83"/>
              <p:cNvSpPr/>
              <p:nvPr/>
            </p:nvSpPr>
            <p:spPr>
              <a:xfrm>
                <a:off x="5381" y="1055"/>
                <a:ext cx="279" cy="61"/>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5" name="Google Shape;745;p83"/>
              <p:cNvSpPr/>
              <p:nvPr/>
            </p:nvSpPr>
            <p:spPr>
              <a:xfrm>
                <a:off x="5418" y="968"/>
                <a:ext cx="199" cy="113"/>
              </a:xfrm>
              <a:custGeom>
                <a:rect b="b" l="l" r="r" t="t"/>
                <a:pathLst>
                  <a:path extrusionOk="0" h="58" w="103">
                    <a:moveTo>
                      <a:pt x="0" y="0"/>
                    </a:moveTo>
                    <a:cubicBezTo>
                      <a:pt x="0" y="23"/>
                      <a:pt x="0" y="23"/>
                      <a:pt x="0" y="23"/>
                    </a:cubicBezTo>
                    <a:cubicBezTo>
                      <a:pt x="0" y="42"/>
                      <a:pt x="20" y="58"/>
                      <a:pt x="43" y="58"/>
                    </a:cubicBezTo>
                    <a:cubicBezTo>
                      <a:pt x="61" y="58"/>
                      <a:pt x="61" y="58"/>
                      <a:pt x="61" y="58"/>
                    </a:cubicBezTo>
                    <a:cubicBezTo>
                      <a:pt x="84" y="57"/>
                      <a:pt x="103" y="42"/>
                      <a:pt x="103" y="22"/>
                    </a:cubicBezTo>
                    <a:cubicBezTo>
                      <a:pt x="103" y="0"/>
                      <a:pt x="103" y="0"/>
                      <a:pt x="103" y="0"/>
                    </a:cubicBezTo>
                    <a:lnTo>
                      <a:pt x="0" y="0"/>
                    </a:lnTo>
                    <a:close/>
                  </a:path>
                </a:pathLst>
              </a:custGeom>
              <a:solidFill>
                <a:srgbClr val="6D5B5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6" name="Google Shape;746;p83"/>
              <p:cNvSpPr/>
              <p:nvPr/>
            </p:nvSpPr>
            <p:spPr>
              <a:xfrm>
                <a:off x="5418" y="1034"/>
                <a:ext cx="87" cy="295"/>
              </a:xfrm>
              <a:prstGeom prst="rect">
                <a:avLst/>
              </a:prstGeom>
              <a:solidFill>
                <a:srgbClr val="6D5B5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7" name="Google Shape;747;p83"/>
              <p:cNvSpPr/>
              <p:nvPr/>
            </p:nvSpPr>
            <p:spPr>
              <a:xfrm>
                <a:off x="5530" y="1034"/>
                <a:ext cx="87" cy="295"/>
              </a:xfrm>
              <a:prstGeom prst="rect">
                <a:avLst/>
              </a:prstGeom>
              <a:solidFill>
                <a:srgbClr val="6D5B5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8" name="Google Shape;748;p83"/>
              <p:cNvSpPr/>
              <p:nvPr/>
            </p:nvSpPr>
            <p:spPr>
              <a:xfrm>
                <a:off x="5427" y="1318"/>
                <a:ext cx="70" cy="46"/>
              </a:xfrm>
              <a:custGeom>
                <a:rect b="b" l="l" r="r" t="t"/>
                <a:pathLst>
                  <a:path extrusionOk="0" h="24" w="36">
                    <a:moveTo>
                      <a:pt x="0" y="12"/>
                    </a:moveTo>
                    <a:cubicBezTo>
                      <a:pt x="0" y="19"/>
                      <a:pt x="0" y="24"/>
                      <a:pt x="6" y="24"/>
                    </a:cubicBezTo>
                    <a:cubicBezTo>
                      <a:pt x="30" y="24"/>
                      <a:pt x="30" y="24"/>
                      <a:pt x="30" y="24"/>
                    </a:cubicBezTo>
                    <a:cubicBezTo>
                      <a:pt x="36" y="24"/>
                      <a:pt x="36" y="19"/>
                      <a:pt x="36" y="12"/>
                    </a:cubicBezTo>
                    <a:cubicBezTo>
                      <a:pt x="36" y="6"/>
                      <a:pt x="31" y="0"/>
                      <a:pt x="26" y="0"/>
                    </a:cubicBezTo>
                    <a:cubicBezTo>
                      <a:pt x="10" y="0"/>
                      <a:pt x="10" y="0"/>
                      <a:pt x="10" y="0"/>
                    </a:cubicBezTo>
                    <a:cubicBezTo>
                      <a:pt x="5" y="0"/>
                      <a:pt x="0" y="6"/>
                      <a:pt x="0" y="12"/>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49" name="Google Shape;749;p83"/>
              <p:cNvSpPr/>
              <p:nvPr/>
            </p:nvSpPr>
            <p:spPr>
              <a:xfrm>
                <a:off x="5538" y="1318"/>
                <a:ext cx="70" cy="46"/>
              </a:xfrm>
              <a:custGeom>
                <a:rect b="b" l="l" r="r" t="t"/>
                <a:pathLst>
                  <a:path extrusionOk="0" h="24" w="36">
                    <a:moveTo>
                      <a:pt x="1" y="12"/>
                    </a:moveTo>
                    <a:cubicBezTo>
                      <a:pt x="1" y="19"/>
                      <a:pt x="0" y="24"/>
                      <a:pt x="6" y="24"/>
                    </a:cubicBezTo>
                    <a:cubicBezTo>
                      <a:pt x="30" y="24"/>
                      <a:pt x="30" y="24"/>
                      <a:pt x="30" y="24"/>
                    </a:cubicBezTo>
                    <a:cubicBezTo>
                      <a:pt x="36" y="24"/>
                      <a:pt x="36" y="19"/>
                      <a:pt x="36" y="12"/>
                    </a:cubicBezTo>
                    <a:cubicBezTo>
                      <a:pt x="36" y="6"/>
                      <a:pt x="31" y="0"/>
                      <a:pt x="26" y="0"/>
                    </a:cubicBezTo>
                    <a:cubicBezTo>
                      <a:pt x="10" y="0"/>
                      <a:pt x="10" y="0"/>
                      <a:pt x="10" y="0"/>
                    </a:cubicBezTo>
                    <a:cubicBezTo>
                      <a:pt x="5" y="0"/>
                      <a:pt x="1" y="6"/>
                      <a:pt x="1" y="12"/>
                    </a:cubicBezTo>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0" name="Google Shape;750;p83"/>
              <p:cNvSpPr/>
              <p:nvPr/>
            </p:nvSpPr>
            <p:spPr>
              <a:xfrm>
                <a:off x="5387" y="673"/>
                <a:ext cx="118" cy="367"/>
              </a:xfrm>
              <a:custGeom>
                <a:rect b="b" l="l" r="r" t="t"/>
                <a:pathLst>
                  <a:path extrusionOk="0" h="189" w="61">
                    <a:moveTo>
                      <a:pt x="44" y="0"/>
                    </a:moveTo>
                    <a:cubicBezTo>
                      <a:pt x="44" y="0"/>
                      <a:pt x="61" y="98"/>
                      <a:pt x="54" y="189"/>
                    </a:cubicBezTo>
                    <a:cubicBezTo>
                      <a:pt x="12" y="189"/>
                      <a:pt x="12" y="189"/>
                      <a:pt x="12" y="189"/>
                    </a:cubicBezTo>
                    <a:cubicBezTo>
                      <a:pt x="14" y="58"/>
                      <a:pt x="14" y="58"/>
                      <a:pt x="14" y="58"/>
                    </a:cubicBezTo>
                    <a:cubicBezTo>
                      <a:pt x="0" y="28"/>
                      <a:pt x="0" y="28"/>
                      <a:pt x="0" y="28"/>
                    </a:cubicBezTo>
                    <a:cubicBezTo>
                      <a:pt x="0" y="28"/>
                      <a:pt x="9" y="6"/>
                      <a:pt x="44" y="0"/>
                    </a:cubicBezTo>
                  </a:path>
                </a:pathLst>
              </a:custGeom>
              <a:solidFill>
                <a:srgbClr val="6D5B5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1" name="Google Shape;751;p83"/>
              <p:cNvSpPr/>
              <p:nvPr/>
            </p:nvSpPr>
            <p:spPr>
              <a:xfrm>
                <a:off x="5540" y="673"/>
                <a:ext cx="120" cy="367"/>
              </a:xfrm>
              <a:custGeom>
                <a:rect b="b" l="l" r="r" t="t"/>
                <a:pathLst>
                  <a:path extrusionOk="0" h="189" w="62">
                    <a:moveTo>
                      <a:pt x="17" y="0"/>
                    </a:moveTo>
                    <a:cubicBezTo>
                      <a:pt x="17" y="0"/>
                      <a:pt x="0" y="97"/>
                      <a:pt x="7" y="188"/>
                    </a:cubicBezTo>
                    <a:cubicBezTo>
                      <a:pt x="46" y="189"/>
                      <a:pt x="46" y="189"/>
                      <a:pt x="46" y="189"/>
                    </a:cubicBezTo>
                    <a:cubicBezTo>
                      <a:pt x="48" y="58"/>
                      <a:pt x="48" y="58"/>
                      <a:pt x="48" y="58"/>
                    </a:cubicBezTo>
                    <a:cubicBezTo>
                      <a:pt x="62" y="28"/>
                      <a:pt x="62" y="28"/>
                      <a:pt x="62" y="28"/>
                    </a:cubicBezTo>
                    <a:cubicBezTo>
                      <a:pt x="62" y="28"/>
                      <a:pt x="52" y="6"/>
                      <a:pt x="17" y="0"/>
                    </a:cubicBezTo>
                  </a:path>
                </a:pathLst>
              </a:custGeom>
              <a:solidFill>
                <a:srgbClr val="6D5B5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2" name="Google Shape;752;p83"/>
              <p:cNvSpPr/>
              <p:nvPr/>
            </p:nvSpPr>
            <p:spPr>
              <a:xfrm>
                <a:off x="5439" y="667"/>
                <a:ext cx="56" cy="241"/>
              </a:xfrm>
              <a:custGeom>
                <a:rect b="b" l="l" r="r" t="t"/>
                <a:pathLst>
                  <a:path extrusionOk="0" h="124" w="29">
                    <a:moveTo>
                      <a:pt x="0" y="7"/>
                    </a:moveTo>
                    <a:cubicBezTo>
                      <a:pt x="0" y="7"/>
                      <a:pt x="12" y="62"/>
                      <a:pt x="11" y="68"/>
                    </a:cubicBezTo>
                    <a:cubicBezTo>
                      <a:pt x="18" y="68"/>
                      <a:pt x="18" y="68"/>
                      <a:pt x="18" y="68"/>
                    </a:cubicBezTo>
                    <a:cubicBezTo>
                      <a:pt x="10" y="72"/>
                      <a:pt x="10" y="72"/>
                      <a:pt x="10" y="72"/>
                    </a:cubicBezTo>
                    <a:cubicBezTo>
                      <a:pt x="29" y="124"/>
                      <a:pt x="29" y="124"/>
                      <a:pt x="29" y="124"/>
                    </a:cubicBezTo>
                    <a:cubicBezTo>
                      <a:pt x="29" y="124"/>
                      <a:pt x="27" y="44"/>
                      <a:pt x="18" y="0"/>
                    </a:cubicBezTo>
                    <a:cubicBezTo>
                      <a:pt x="18" y="0"/>
                      <a:pt x="6" y="2"/>
                      <a:pt x="0" y="7"/>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3" name="Google Shape;753;p83"/>
              <p:cNvSpPr/>
              <p:nvPr/>
            </p:nvSpPr>
            <p:spPr>
              <a:xfrm>
                <a:off x="5551" y="667"/>
                <a:ext cx="57" cy="241"/>
              </a:xfrm>
              <a:custGeom>
                <a:rect b="b" l="l" r="r" t="t"/>
                <a:pathLst>
                  <a:path extrusionOk="0" h="124" w="29">
                    <a:moveTo>
                      <a:pt x="29" y="7"/>
                    </a:moveTo>
                    <a:cubicBezTo>
                      <a:pt x="29" y="7"/>
                      <a:pt x="16" y="62"/>
                      <a:pt x="17" y="68"/>
                    </a:cubicBezTo>
                    <a:cubicBezTo>
                      <a:pt x="10" y="68"/>
                      <a:pt x="10" y="68"/>
                      <a:pt x="10" y="68"/>
                    </a:cubicBezTo>
                    <a:cubicBezTo>
                      <a:pt x="18" y="72"/>
                      <a:pt x="18" y="72"/>
                      <a:pt x="18" y="72"/>
                    </a:cubicBezTo>
                    <a:cubicBezTo>
                      <a:pt x="0" y="124"/>
                      <a:pt x="0" y="124"/>
                      <a:pt x="0" y="124"/>
                    </a:cubicBezTo>
                    <a:cubicBezTo>
                      <a:pt x="0" y="124"/>
                      <a:pt x="1" y="44"/>
                      <a:pt x="10" y="0"/>
                    </a:cubicBezTo>
                    <a:cubicBezTo>
                      <a:pt x="10" y="0"/>
                      <a:pt x="23" y="2"/>
                      <a:pt x="29" y="7"/>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4" name="Google Shape;754;p83"/>
              <p:cNvSpPr/>
              <p:nvPr/>
            </p:nvSpPr>
            <p:spPr>
              <a:xfrm>
                <a:off x="5493" y="968"/>
                <a:ext cx="58" cy="21"/>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5" name="Google Shape;755;p83"/>
              <p:cNvSpPr/>
              <p:nvPr/>
            </p:nvSpPr>
            <p:spPr>
              <a:xfrm>
                <a:off x="5507" y="966"/>
                <a:ext cx="33" cy="25"/>
              </a:xfrm>
              <a:prstGeom prst="rect">
                <a:avLst/>
              </a:prstGeom>
              <a:noFill/>
              <a:ln cap="flat" cmpd="sng" w="9525">
                <a:solidFill>
                  <a:srgbClr val="E9D0A6"/>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6" name="Google Shape;756;p83"/>
              <p:cNvSpPr/>
              <p:nvPr/>
            </p:nvSpPr>
            <p:spPr>
              <a:xfrm>
                <a:off x="5416" y="919"/>
                <a:ext cx="67" cy="92"/>
              </a:xfrm>
              <a:custGeom>
                <a:rect b="b" l="l" r="r" t="t"/>
                <a:pathLst>
                  <a:path extrusionOk="0" h="47" w="35">
                    <a:moveTo>
                      <a:pt x="3" y="0"/>
                    </a:moveTo>
                    <a:cubicBezTo>
                      <a:pt x="31" y="1"/>
                      <a:pt x="31" y="1"/>
                      <a:pt x="31" y="1"/>
                    </a:cubicBezTo>
                    <a:cubicBezTo>
                      <a:pt x="31" y="1"/>
                      <a:pt x="35" y="43"/>
                      <a:pt x="17" y="45"/>
                    </a:cubicBezTo>
                    <a:cubicBezTo>
                      <a:pt x="0" y="47"/>
                      <a:pt x="3" y="0"/>
                      <a:pt x="3" y="0"/>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7" name="Google Shape;757;p83"/>
              <p:cNvSpPr/>
              <p:nvPr/>
            </p:nvSpPr>
            <p:spPr>
              <a:xfrm>
                <a:off x="5563" y="919"/>
                <a:ext cx="68" cy="92"/>
              </a:xfrm>
              <a:custGeom>
                <a:rect b="b" l="l" r="r" t="t"/>
                <a:pathLst>
                  <a:path extrusionOk="0" h="47" w="35">
                    <a:moveTo>
                      <a:pt x="32" y="0"/>
                    </a:moveTo>
                    <a:cubicBezTo>
                      <a:pt x="4" y="1"/>
                      <a:pt x="4" y="1"/>
                      <a:pt x="4" y="1"/>
                    </a:cubicBezTo>
                    <a:cubicBezTo>
                      <a:pt x="4" y="1"/>
                      <a:pt x="0" y="43"/>
                      <a:pt x="18" y="45"/>
                    </a:cubicBezTo>
                    <a:cubicBezTo>
                      <a:pt x="35" y="47"/>
                      <a:pt x="32" y="0"/>
                      <a:pt x="32" y="0"/>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8" name="Google Shape;758;p83"/>
              <p:cNvSpPr/>
              <p:nvPr/>
            </p:nvSpPr>
            <p:spPr>
              <a:xfrm>
                <a:off x="5418" y="989"/>
                <a:ext cx="79" cy="59"/>
              </a:xfrm>
              <a:custGeom>
                <a:rect b="b" l="l" r="r" t="t"/>
                <a:pathLst>
                  <a:path extrusionOk="0" h="59" w="79">
                    <a:moveTo>
                      <a:pt x="75" y="0"/>
                    </a:moveTo>
                    <a:lnTo>
                      <a:pt x="75" y="53"/>
                    </a:lnTo>
                    <a:lnTo>
                      <a:pt x="0" y="51"/>
                    </a:lnTo>
                    <a:lnTo>
                      <a:pt x="79" y="59"/>
                    </a:lnTo>
                    <a:lnTo>
                      <a:pt x="75" y="0"/>
                    </a:lnTo>
                    <a:close/>
                  </a:path>
                </a:pathLst>
              </a:custGeom>
              <a:solidFill>
                <a:srgbClr val="4B4F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59" name="Google Shape;759;p83"/>
              <p:cNvSpPr/>
              <p:nvPr/>
            </p:nvSpPr>
            <p:spPr>
              <a:xfrm>
                <a:off x="5547" y="989"/>
                <a:ext cx="80" cy="59"/>
              </a:xfrm>
              <a:custGeom>
                <a:rect b="b" l="l" r="r" t="t"/>
                <a:pathLst>
                  <a:path extrusionOk="0" h="59" w="80">
                    <a:moveTo>
                      <a:pt x="2" y="0"/>
                    </a:moveTo>
                    <a:lnTo>
                      <a:pt x="4" y="53"/>
                    </a:lnTo>
                    <a:lnTo>
                      <a:pt x="80" y="51"/>
                    </a:lnTo>
                    <a:lnTo>
                      <a:pt x="0" y="59"/>
                    </a:lnTo>
                    <a:lnTo>
                      <a:pt x="2" y="0"/>
                    </a:lnTo>
                    <a:close/>
                  </a:path>
                </a:pathLst>
              </a:custGeom>
              <a:solidFill>
                <a:srgbClr val="63514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0" name="Google Shape;760;p83"/>
              <p:cNvSpPr/>
              <p:nvPr/>
            </p:nvSpPr>
            <p:spPr>
              <a:xfrm>
                <a:off x="5476" y="659"/>
                <a:ext cx="42" cy="66"/>
              </a:xfrm>
              <a:custGeom>
                <a:rect b="b" l="l" r="r" t="t"/>
                <a:pathLst>
                  <a:path extrusionOk="0" h="34" w="22">
                    <a:moveTo>
                      <a:pt x="22" y="15"/>
                    </a:moveTo>
                    <a:cubicBezTo>
                      <a:pt x="17" y="34"/>
                      <a:pt x="17" y="34"/>
                      <a:pt x="17" y="34"/>
                    </a:cubicBezTo>
                    <a:cubicBezTo>
                      <a:pt x="17" y="34"/>
                      <a:pt x="2" y="17"/>
                      <a:pt x="1" y="13"/>
                    </a:cubicBezTo>
                    <a:cubicBezTo>
                      <a:pt x="1" y="10"/>
                      <a:pt x="0" y="8"/>
                      <a:pt x="0" y="8"/>
                    </a:cubicBezTo>
                    <a:cubicBezTo>
                      <a:pt x="3" y="0"/>
                      <a:pt x="3" y="0"/>
                      <a:pt x="3" y="0"/>
                    </a:cubicBezTo>
                    <a:lnTo>
                      <a:pt x="22" y="15"/>
                    </a:lnTo>
                    <a:close/>
                  </a:path>
                </a:pathLst>
              </a:custGeom>
              <a:solidFill>
                <a:srgbClr val="C9C9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1" name="Google Shape;761;p83"/>
              <p:cNvSpPr/>
              <p:nvPr/>
            </p:nvSpPr>
            <p:spPr>
              <a:xfrm>
                <a:off x="5528" y="659"/>
                <a:ext cx="41" cy="66"/>
              </a:xfrm>
              <a:custGeom>
                <a:rect b="b" l="l" r="r" t="t"/>
                <a:pathLst>
                  <a:path extrusionOk="0" h="34" w="21">
                    <a:moveTo>
                      <a:pt x="0" y="15"/>
                    </a:moveTo>
                    <a:cubicBezTo>
                      <a:pt x="4" y="34"/>
                      <a:pt x="4" y="34"/>
                      <a:pt x="4" y="34"/>
                    </a:cubicBezTo>
                    <a:cubicBezTo>
                      <a:pt x="4" y="34"/>
                      <a:pt x="20" y="17"/>
                      <a:pt x="20" y="13"/>
                    </a:cubicBezTo>
                    <a:cubicBezTo>
                      <a:pt x="21" y="10"/>
                      <a:pt x="21" y="8"/>
                      <a:pt x="21" y="8"/>
                    </a:cubicBezTo>
                    <a:cubicBezTo>
                      <a:pt x="19" y="0"/>
                      <a:pt x="19" y="0"/>
                      <a:pt x="19" y="0"/>
                    </a:cubicBezTo>
                    <a:lnTo>
                      <a:pt x="0" y="15"/>
                    </a:lnTo>
                    <a:close/>
                  </a:path>
                </a:pathLst>
              </a:custGeom>
              <a:solidFill>
                <a:srgbClr val="C9C9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2" name="Google Shape;762;p83"/>
              <p:cNvSpPr/>
              <p:nvPr/>
            </p:nvSpPr>
            <p:spPr>
              <a:xfrm>
                <a:off x="5515" y="688"/>
                <a:ext cx="3" cy="20"/>
              </a:xfrm>
              <a:custGeom>
                <a:rect b="b" l="l" r="r" t="t"/>
                <a:pathLst>
                  <a:path extrusionOk="0" h="10" w="2">
                    <a:moveTo>
                      <a:pt x="2" y="0"/>
                    </a:moveTo>
                    <a:cubicBezTo>
                      <a:pt x="2" y="10"/>
                      <a:pt x="2" y="10"/>
                      <a:pt x="2" y="10"/>
                    </a:cubicBezTo>
                    <a:cubicBezTo>
                      <a:pt x="0" y="10"/>
                      <a:pt x="0" y="10"/>
                      <a:pt x="0" y="10"/>
                    </a:cubicBezTo>
                    <a:cubicBezTo>
                      <a:pt x="0" y="10"/>
                      <a:pt x="1" y="4"/>
                      <a:pt x="2" y="0"/>
                    </a:cubicBezTo>
                  </a:path>
                </a:pathLst>
              </a:custGeom>
              <a:solidFill>
                <a:srgbClr val="D4D4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3" name="Google Shape;763;p83"/>
              <p:cNvSpPr/>
              <p:nvPr/>
            </p:nvSpPr>
            <p:spPr>
              <a:xfrm>
                <a:off x="5528" y="688"/>
                <a:ext cx="4" cy="20"/>
              </a:xfrm>
              <a:custGeom>
                <a:rect b="b" l="l" r="r" t="t"/>
                <a:pathLst>
                  <a:path extrusionOk="0" h="10" w="2">
                    <a:moveTo>
                      <a:pt x="0" y="0"/>
                    </a:moveTo>
                    <a:cubicBezTo>
                      <a:pt x="0" y="10"/>
                      <a:pt x="0" y="10"/>
                      <a:pt x="0" y="10"/>
                    </a:cubicBezTo>
                    <a:cubicBezTo>
                      <a:pt x="2" y="10"/>
                      <a:pt x="2" y="10"/>
                      <a:pt x="2" y="10"/>
                    </a:cubicBezTo>
                    <a:cubicBezTo>
                      <a:pt x="2" y="10"/>
                      <a:pt x="1" y="4"/>
                      <a:pt x="0" y="0"/>
                    </a:cubicBezTo>
                  </a:path>
                </a:pathLst>
              </a:custGeom>
              <a:solidFill>
                <a:srgbClr val="D4D4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4" name="Google Shape;764;p83"/>
              <p:cNvSpPr/>
              <p:nvPr/>
            </p:nvSpPr>
            <p:spPr>
              <a:xfrm>
                <a:off x="5513" y="694"/>
                <a:ext cx="21" cy="31"/>
              </a:xfrm>
              <a:custGeom>
                <a:rect b="b" l="l" r="r" t="t"/>
                <a:pathLst>
                  <a:path extrusionOk="0" h="31" w="21">
                    <a:moveTo>
                      <a:pt x="3" y="0"/>
                    </a:moveTo>
                    <a:lnTo>
                      <a:pt x="15" y="0"/>
                    </a:lnTo>
                    <a:lnTo>
                      <a:pt x="21" y="19"/>
                    </a:lnTo>
                    <a:lnTo>
                      <a:pt x="15" y="31"/>
                    </a:lnTo>
                    <a:lnTo>
                      <a:pt x="3" y="31"/>
                    </a:lnTo>
                    <a:lnTo>
                      <a:pt x="0" y="18"/>
                    </a:lnTo>
                    <a:lnTo>
                      <a:pt x="3" y="0"/>
                    </a:lnTo>
                    <a:close/>
                  </a:path>
                </a:pathLst>
              </a:custGeom>
              <a:solidFill>
                <a:srgbClr val="3D55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5" name="Google Shape;765;p83"/>
              <p:cNvSpPr/>
              <p:nvPr/>
            </p:nvSpPr>
            <p:spPr>
              <a:xfrm>
                <a:off x="5497" y="725"/>
                <a:ext cx="50" cy="187"/>
              </a:xfrm>
              <a:custGeom>
                <a:rect b="b" l="l" r="r" t="t"/>
                <a:pathLst>
                  <a:path extrusionOk="0" h="187" w="50">
                    <a:moveTo>
                      <a:pt x="25" y="187"/>
                    </a:moveTo>
                    <a:lnTo>
                      <a:pt x="0" y="154"/>
                    </a:lnTo>
                    <a:lnTo>
                      <a:pt x="19" y="0"/>
                    </a:lnTo>
                    <a:lnTo>
                      <a:pt x="31" y="0"/>
                    </a:lnTo>
                    <a:lnTo>
                      <a:pt x="50" y="156"/>
                    </a:lnTo>
                    <a:lnTo>
                      <a:pt x="25" y="187"/>
                    </a:lnTo>
                    <a:close/>
                  </a:path>
                </a:pathLst>
              </a:custGeom>
              <a:solidFill>
                <a:srgbClr val="3D55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766" name="Google Shape;766;p83"/>
              <p:cNvCxnSpPr/>
              <p:nvPr/>
            </p:nvCxnSpPr>
            <p:spPr>
              <a:xfrm flipH="1">
                <a:off x="5375" y="1116"/>
                <a:ext cx="15" cy="248"/>
              </a:xfrm>
              <a:prstGeom prst="straightConnector1">
                <a:avLst/>
              </a:prstGeom>
              <a:noFill/>
              <a:ln cap="flat" cmpd="sng" w="9525">
                <a:solidFill>
                  <a:srgbClr val="231F20"/>
                </a:solidFill>
                <a:prstDash val="solid"/>
                <a:miter lim="800000"/>
                <a:headEnd len="med" w="med" type="none"/>
                <a:tailEnd len="med" w="med" type="none"/>
              </a:ln>
            </p:spPr>
          </p:cxnSp>
          <p:cxnSp>
            <p:nvCxnSpPr>
              <p:cNvPr id="767" name="Google Shape;767;p83"/>
              <p:cNvCxnSpPr/>
              <p:nvPr/>
            </p:nvCxnSpPr>
            <p:spPr>
              <a:xfrm>
                <a:off x="5650" y="1116"/>
                <a:ext cx="16" cy="248"/>
              </a:xfrm>
              <a:prstGeom prst="straightConnector1">
                <a:avLst/>
              </a:prstGeom>
              <a:noFill/>
              <a:ln cap="flat" cmpd="sng" w="9525">
                <a:solidFill>
                  <a:srgbClr val="231F20"/>
                </a:solidFill>
                <a:prstDash val="solid"/>
                <a:miter lim="800000"/>
                <a:headEnd len="med" w="med" type="none"/>
                <a:tailEnd len="med" w="med" type="none"/>
              </a:ln>
            </p:spPr>
          </p:cxnSp>
          <p:sp>
            <p:nvSpPr>
              <p:cNvPr id="768" name="Google Shape;768;p83"/>
              <p:cNvSpPr/>
              <p:nvPr/>
            </p:nvSpPr>
            <p:spPr>
              <a:xfrm>
                <a:off x="5538" y="1050"/>
                <a:ext cx="75" cy="136"/>
              </a:xfrm>
              <a:custGeom>
                <a:rect b="b" l="l" r="r" t="t"/>
                <a:pathLst>
                  <a:path extrusionOk="0" h="70" w="39">
                    <a:moveTo>
                      <a:pt x="2" y="12"/>
                    </a:moveTo>
                    <a:cubicBezTo>
                      <a:pt x="0" y="13"/>
                      <a:pt x="11" y="0"/>
                      <a:pt x="21" y="2"/>
                    </a:cubicBezTo>
                    <a:cubicBezTo>
                      <a:pt x="31" y="3"/>
                      <a:pt x="39" y="10"/>
                      <a:pt x="38" y="70"/>
                    </a:cubicBezTo>
                    <a:cubicBezTo>
                      <a:pt x="38" y="70"/>
                      <a:pt x="32" y="34"/>
                      <a:pt x="24" y="30"/>
                    </a:cubicBezTo>
                    <a:cubicBezTo>
                      <a:pt x="15" y="26"/>
                      <a:pt x="15" y="13"/>
                      <a:pt x="12" y="18"/>
                    </a:cubicBezTo>
                    <a:cubicBezTo>
                      <a:pt x="8" y="23"/>
                      <a:pt x="9" y="15"/>
                      <a:pt x="9" y="15"/>
                    </a:cubicBezTo>
                    <a:cubicBezTo>
                      <a:pt x="9" y="15"/>
                      <a:pt x="7" y="9"/>
                      <a:pt x="2" y="12"/>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69" name="Google Shape;769;p83"/>
              <p:cNvSpPr/>
              <p:nvPr/>
            </p:nvSpPr>
            <p:spPr>
              <a:xfrm>
                <a:off x="5419" y="1050"/>
                <a:ext cx="74" cy="136"/>
              </a:xfrm>
              <a:custGeom>
                <a:rect b="b" l="l" r="r" t="t"/>
                <a:pathLst>
                  <a:path extrusionOk="0" h="70" w="38">
                    <a:moveTo>
                      <a:pt x="37" y="12"/>
                    </a:moveTo>
                    <a:cubicBezTo>
                      <a:pt x="38" y="13"/>
                      <a:pt x="27" y="0"/>
                      <a:pt x="17" y="2"/>
                    </a:cubicBezTo>
                    <a:cubicBezTo>
                      <a:pt x="7" y="3"/>
                      <a:pt x="0" y="10"/>
                      <a:pt x="0" y="70"/>
                    </a:cubicBezTo>
                    <a:cubicBezTo>
                      <a:pt x="0" y="70"/>
                      <a:pt x="6" y="34"/>
                      <a:pt x="15" y="30"/>
                    </a:cubicBezTo>
                    <a:cubicBezTo>
                      <a:pt x="23" y="26"/>
                      <a:pt x="23" y="13"/>
                      <a:pt x="27" y="18"/>
                    </a:cubicBezTo>
                    <a:cubicBezTo>
                      <a:pt x="31" y="23"/>
                      <a:pt x="30" y="15"/>
                      <a:pt x="30" y="15"/>
                    </a:cubicBezTo>
                    <a:cubicBezTo>
                      <a:pt x="30" y="15"/>
                      <a:pt x="32" y="9"/>
                      <a:pt x="37" y="12"/>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0" name="Google Shape;770;p83"/>
              <p:cNvSpPr/>
              <p:nvPr/>
            </p:nvSpPr>
            <p:spPr>
              <a:xfrm>
                <a:off x="5291" y="700"/>
                <a:ext cx="140" cy="233"/>
              </a:xfrm>
              <a:custGeom>
                <a:rect b="b" l="l" r="r" t="t"/>
                <a:pathLst>
                  <a:path extrusionOk="0" h="120" w="72">
                    <a:moveTo>
                      <a:pt x="48" y="14"/>
                    </a:moveTo>
                    <a:cubicBezTo>
                      <a:pt x="48" y="14"/>
                      <a:pt x="0" y="99"/>
                      <a:pt x="21" y="109"/>
                    </a:cubicBezTo>
                    <a:cubicBezTo>
                      <a:pt x="43" y="120"/>
                      <a:pt x="70" y="104"/>
                      <a:pt x="70" y="104"/>
                    </a:cubicBezTo>
                    <a:cubicBezTo>
                      <a:pt x="72" y="83"/>
                      <a:pt x="72" y="83"/>
                      <a:pt x="72" y="83"/>
                    </a:cubicBezTo>
                    <a:cubicBezTo>
                      <a:pt x="50" y="80"/>
                      <a:pt x="50" y="80"/>
                      <a:pt x="50" y="80"/>
                    </a:cubicBezTo>
                    <a:cubicBezTo>
                      <a:pt x="62" y="58"/>
                      <a:pt x="62" y="58"/>
                      <a:pt x="62" y="58"/>
                    </a:cubicBezTo>
                    <a:cubicBezTo>
                      <a:pt x="62" y="58"/>
                      <a:pt x="65" y="0"/>
                      <a:pt x="48" y="14"/>
                    </a:cubicBezTo>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1" name="Google Shape;771;p83"/>
              <p:cNvSpPr/>
              <p:nvPr/>
            </p:nvSpPr>
            <p:spPr>
              <a:xfrm>
                <a:off x="5625" y="727"/>
                <a:ext cx="95" cy="204"/>
              </a:xfrm>
              <a:custGeom>
                <a:rect b="b" l="l" r="r" t="t"/>
                <a:pathLst>
                  <a:path extrusionOk="0" h="105" w="49">
                    <a:moveTo>
                      <a:pt x="17" y="0"/>
                    </a:moveTo>
                    <a:cubicBezTo>
                      <a:pt x="17" y="0"/>
                      <a:pt x="49" y="74"/>
                      <a:pt x="32" y="92"/>
                    </a:cubicBezTo>
                    <a:cubicBezTo>
                      <a:pt x="20" y="105"/>
                      <a:pt x="9" y="89"/>
                      <a:pt x="9" y="89"/>
                    </a:cubicBezTo>
                    <a:cubicBezTo>
                      <a:pt x="0" y="29"/>
                      <a:pt x="0" y="29"/>
                      <a:pt x="0" y="29"/>
                    </a:cubicBezTo>
                    <a:lnTo>
                      <a:pt x="17" y="0"/>
                    </a:lnTo>
                    <a:close/>
                  </a:path>
                </a:pathLst>
              </a:custGeom>
              <a:solidFill>
                <a:srgbClr val="7562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2" name="Google Shape;772;p83"/>
              <p:cNvSpPr/>
              <p:nvPr/>
            </p:nvSpPr>
            <p:spPr>
              <a:xfrm>
                <a:off x="5462" y="799"/>
                <a:ext cx="180" cy="118"/>
              </a:xfrm>
              <a:custGeom>
                <a:rect b="b" l="l" r="r" t="t"/>
                <a:pathLst>
                  <a:path extrusionOk="0" h="61" w="93">
                    <a:moveTo>
                      <a:pt x="93" y="54"/>
                    </a:moveTo>
                    <a:cubicBezTo>
                      <a:pt x="93" y="58"/>
                      <a:pt x="90" y="61"/>
                      <a:pt x="87" y="61"/>
                    </a:cubicBezTo>
                    <a:cubicBezTo>
                      <a:pt x="7" y="61"/>
                      <a:pt x="7" y="61"/>
                      <a:pt x="7" y="61"/>
                    </a:cubicBezTo>
                    <a:cubicBezTo>
                      <a:pt x="3" y="61"/>
                      <a:pt x="0" y="58"/>
                      <a:pt x="0" y="54"/>
                    </a:cubicBezTo>
                    <a:cubicBezTo>
                      <a:pt x="0" y="7"/>
                      <a:pt x="0" y="7"/>
                      <a:pt x="0" y="7"/>
                    </a:cubicBezTo>
                    <a:cubicBezTo>
                      <a:pt x="0" y="3"/>
                      <a:pt x="3" y="0"/>
                      <a:pt x="7" y="0"/>
                    </a:cubicBezTo>
                    <a:cubicBezTo>
                      <a:pt x="87" y="0"/>
                      <a:pt x="87" y="0"/>
                      <a:pt x="87" y="0"/>
                    </a:cubicBezTo>
                    <a:cubicBezTo>
                      <a:pt x="90" y="0"/>
                      <a:pt x="93" y="3"/>
                      <a:pt x="93" y="7"/>
                    </a:cubicBezTo>
                    <a:lnTo>
                      <a:pt x="93" y="54"/>
                    </a:lnTo>
                    <a:close/>
                  </a:path>
                </a:pathLst>
              </a:cu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3" name="Google Shape;773;p83"/>
              <p:cNvSpPr/>
              <p:nvPr/>
            </p:nvSpPr>
            <p:spPr>
              <a:xfrm>
                <a:off x="5427" y="855"/>
                <a:ext cx="74" cy="47"/>
              </a:xfrm>
              <a:custGeom>
                <a:rect b="b" l="l" r="r" t="t"/>
                <a:pathLst>
                  <a:path extrusionOk="0" h="24" w="38">
                    <a:moveTo>
                      <a:pt x="1" y="7"/>
                    </a:moveTo>
                    <a:cubicBezTo>
                      <a:pt x="1" y="7"/>
                      <a:pt x="13" y="0"/>
                      <a:pt x="22" y="2"/>
                    </a:cubicBezTo>
                    <a:cubicBezTo>
                      <a:pt x="30" y="3"/>
                      <a:pt x="23" y="2"/>
                      <a:pt x="23" y="2"/>
                    </a:cubicBezTo>
                    <a:cubicBezTo>
                      <a:pt x="23" y="2"/>
                      <a:pt x="38" y="1"/>
                      <a:pt x="37" y="5"/>
                    </a:cubicBezTo>
                    <a:cubicBezTo>
                      <a:pt x="37" y="9"/>
                      <a:pt x="24" y="8"/>
                      <a:pt x="24" y="8"/>
                    </a:cubicBezTo>
                    <a:cubicBezTo>
                      <a:pt x="24" y="8"/>
                      <a:pt x="37" y="6"/>
                      <a:pt x="37" y="10"/>
                    </a:cubicBezTo>
                    <a:cubicBezTo>
                      <a:pt x="37" y="13"/>
                      <a:pt x="22" y="14"/>
                      <a:pt x="22" y="14"/>
                    </a:cubicBezTo>
                    <a:cubicBezTo>
                      <a:pt x="22" y="14"/>
                      <a:pt x="37" y="11"/>
                      <a:pt x="37" y="15"/>
                    </a:cubicBezTo>
                    <a:cubicBezTo>
                      <a:pt x="37" y="19"/>
                      <a:pt x="23" y="18"/>
                      <a:pt x="23" y="18"/>
                    </a:cubicBezTo>
                    <a:cubicBezTo>
                      <a:pt x="23" y="18"/>
                      <a:pt x="29" y="19"/>
                      <a:pt x="28" y="21"/>
                    </a:cubicBezTo>
                    <a:cubicBezTo>
                      <a:pt x="28" y="23"/>
                      <a:pt x="18" y="23"/>
                      <a:pt x="14" y="23"/>
                    </a:cubicBezTo>
                    <a:cubicBezTo>
                      <a:pt x="10" y="24"/>
                      <a:pt x="0" y="22"/>
                      <a:pt x="0" y="22"/>
                    </a:cubicBezTo>
                    <a:lnTo>
                      <a:pt x="1" y="7"/>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4" name="Google Shape;774;p83"/>
              <p:cNvSpPr/>
              <p:nvPr/>
            </p:nvSpPr>
            <p:spPr>
              <a:xfrm>
                <a:off x="5600" y="855"/>
                <a:ext cx="58" cy="47"/>
              </a:xfrm>
              <a:custGeom>
                <a:rect b="b" l="l" r="r" t="t"/>
                <a:pathLst>
                  <a:path extrusionOk="0" h="24" w="30">
                    <a:moveTo>
                      <a:pt x="29" y="10"/>
                    </a:moveTo>
                    <a:cubicBezTo>
                      <a:pt x="28" y="6"/>
                      <a:pt x="24" y="0"/>
                      <a:pt x="16" y="2"/>
                    </a:cubicBezTo>
                    <a:cubicBezTo>
                      <a:pt x="7" y="3"/>
                      <a:pt x="15" y="2"/>
                      <a:pt x="15" y="2"/>
                    </a:cubicBezTo>
                    <a:cubicBezTo>
                      <a:pt x="15" y="2"/>
                      <a:pt x="0" y="1"/>
                      <a:pt x="0" y="5"/>
                    </a:cubicBezTo>
                    <a:cubicBezTo>
                      <a:pt x="1" y="9"/>
                      <a:pt x="14" y="8"/>
                      <a:pt x="14" y="8"/>
                    </a:cubicBezTo>
                    <a:cubicBezTo>
                      <a:pt x="14" y="8"/>
                      <a:pt x="0" y="6"/>
                      <a:pt x="0" y="10"/>
                    </a:cubicBezTo>
                    <a:cubicBezTo>
                      <a:pt x="0" y="13"/>
                      <a:pt x="15" y="14"/>
                      <a:pt x="15" y="14"/>
                    </a:cubicBezTo>
                    <a:cubicBezTo>
                      <a:pt x="15" y="14"/>
                      <a:pt x="1" y="11"/>
                      <a:pt x="0" y="15"/>
                    </a:cubicBezTo>
                    <a:cubicBezTo>
                      <a:pt x="0" y="19"/>
                      <a:pt x="14" y="18"/>
                      <a:pt x="14" y="18"/>
                    </a:cubicBezTo>
                    <a:cubicBezTo>
                      <a:pt x="14" y="18"/>
                      <a:pt x="9" y="19"/>
                      <a:pt x="9" y="21"/>
                    </a:cubicBezTo>
                    <a:cubicBezTo>
                      <a:pt x="10" y="23"/>
                      <a:pt x="20" y="23"/>
                      <a:pt x="23" y="23"/>
                    </a:cubicBezTo>
                    <a:cubicBezTo>
                      <a:pt x="27" y="24"/>
                      <a:pt x="29" y="21"/>
                      <a:pt x="29" y="21"/>
                    </a:cubicBezTo>
                    <a:cubicBezTo>
                      <a:pt x="29" y="21"/>
                      <a:pt x="30" y="15"/>
                      <a:pt x="29" y="10"/>
                    </a:cubicBezTo>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5" name="Google Shape;775;p83"/>
              <p:cNvSpPr/>
              <p:nvPr/>
            </p:nvSpPr>
            <p:spPr>
              <a:xfrm>
                <a:off x="5416" y="438"/>
                <a:ext cx="219" cy="215"/>
              </a:xfrm>
              <a:custGeom>
                <a:rect b="b" l="l" r="r" t="t"/>
                <a:pathLst>
                  <a:path extrusionOk="0" h="111" w="113">
                    <a:moveTo>
                      <a:pt x="0" y="0"/>
                    </a:moveTo>
                    <a:cubicBezTo>
                      <a:pt x="0" y="64"/>
                      <a:pt x="0" y="64"/>
                      <a:pt x="0" y="64"/>
                    </a:cubicBezTo>
                    <a:cubicBezTo>
                      <a:pt x="0" y="90"/>
                      <a:pt x="21" y="111"/>
                      <a:pt x="47" y="110"/>
                    </a:cubicBezTo>
                    <a:cubicBezTo>
                      <a:pt x="66" y="110"/>
                      <a:pt x="66" y="110"/>
                      <a:pt x="66" y="110"/>
                    </a:cubicBezTo>
                    <a:cubicBezTo>
                      <a:pt x="92" y="110"/>
                      <a:pt x="113" y="89"/>
                      <a:pt x="112" y="63"/>
                    </a:cubicBezTo>
                    <a:cubicBezTo>
                      <a:pt x="112" y="0"/>
                      <a:pt x="112" y="0"/>
                      <a:pt x="112" y="0"/>
                    </a:cubicBezTo>
                    <a:lnTo>
                      <a:pt x="0" y="0"/>
                    </a:lnTo>
                    <a:close/>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6" name="Google Shape;776;p83"/>
              <p:cNvSpPr/>
              <p:nvPr/>
            </p:nvSpPr>
            <p:spPr>
              <a:xfrm>
                <a:off x="5396" y="529"/>
                <a:ext cx="33" cy="58"/>
              </a:xfrm>
              <a:custGeom>
                <a:rect b="b" l="l" r="r" t="t"/>
                <a:pathLst>
                  <a:path extrusionOk="0" h="30" w="17">
                    <a:moveTo>
                      <a:pt x="12" y="6"/>
                    </a:moveTo>
                    <a:cubicBezTo>
                      <a:pt x="12" y="6"/>
                      <a:pt x="0" y="0"/>
                      <a:pt x="1" y="13"/>
                    </a:cubicBezTo>
                    <a:cubicBezTo>
                      <a:pt x="2" y="26"/>
                      <a:pt x="10" y="30"/>
                      <a:pt x="13" y="22"/>
                    </a:cubicBezTo>
                    <a:cubicBezTo>
                      <a:pt x="17" y="14"/>
                      <a:pt x="12" y="6"/>
                      <a:pt x="12" y="6"/>
                    </a:cubicBezTo>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7" name="Google Shape;777;p83"/>
              <p:cNvSpPr/>
              <p:nvPr/>
            </p:nvSpPr>
            <p:spPr>
              <a:xfrm>
                <a:off x="5621" y="529"/>
                <a:ext cx="33" cy="58"/>
              </a:xfrm>
              <a:custGeom>
                <a:rect b="b" l="l" r="r" t="t"/>
                <a:pathLst>
                  <a:path extrusionOk="0" h="30" w="17">
                    <a:moveTo>
                      <a:pt x="5" y="6"/>
                    </a:moveTo>
                    <a:cubicBezTo>
                      <a:pt x="5" y="6"/>
                      <a:pt x="17" y="0"/>
                      <a:pt x="16" y="13"/>
                    </a:cubicBezTo>
                    <a:cubicBezTo>
                      <a:pt x="15" y="26"/>
                      <a:pt x="7" y="30"/>
                      <a:pt x="4" y="22"/>
                    </a:cubicBezTo>
                    <a:cubicBezTo>
                      <a:pt x="0" y="14"/>
                      <a:pt x="5" y="6"/>
                      <a:pt x="5" y="6"/>
                    </a:cubicBezTo>
                  </a:path>
                </a:pathLst>
              </a:custGeom>
              <a:solidFill>
                <a:srgbClr val="DF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8" name="Google Shape;778;p83"/>
              <p:cNvSpPr/>
              <p:nvPr/>
            </p:nvSpPr>
            <p:spPr>
              <a:xfrm>
                <a:off x="5390" y="387"/>
                <a:ext cx="270" cy="181"/>
              </a:xfrm>
              <a:custGeom>
                <a:rect b="b" l="l" r="r" t="t"/>
                <a:pathLst>
                  <a:path extrusionOk="0" h="93" w="139">
                    <a:moveTo>
                      <a:pt x="33" y="60"/>
                    </a:moveTo>
                    <a:cubicBezTo>
                      <a:pt x="33" y="60"/>
                      <a:pt x="61" y="85"/>
                      <a:pt x="71" y="84"/>
                    </a:cubicBezTo>
                    <a:cubicBezTo>
                      <a:pt x="81" y="84"/>
                      <a:pt x="78" y="80"/>
                      <a:pt x="78" y="80"/>
                    </a:cubicBezTo>
                    <a:cubicBezTo>
                      <a:pt x="78" y="80"/>
                      <a:pt x="101" y="93"/>
                      <a:pt x="120" y="66"/>
                    </a:cubicBezTo>
                    <a:cubicBezTo>
                      <a:pt x="126" y="57"/>
                      <a:pt x="119" y="78"/>
                      <a:pt x="120" y="82"/>
                    </a:cubicBezTo>
                    <a:cubicBezTo>
                      <a:pt x="121" y="87"/>
                      <a:pt x="121" y="87"/>
                      <a:pt x="121" y="87"/>
                    </a:cubicBezTo>
                    <a:cubicBezTo>
                      <a:pt x="125" y="89"/>
                      <a:pt x="125" y="89"/>
                      <a:pt x="125" y="89"/>
                    </a:cubicBezTo>
                    <a:cubicBezTo>
                      <a:pt x="131" y="78"/>
                      <a:pt x="131" y="78"/>
                      <a:pt x="131" y="78"/>
                    </a:cubicBezTo>
                    <a:cubicBezTo>
                      <a:pt x="131" y="78"/>
                      <a:pt x="139" y="44"/>
                      <a:pt x="131" y="24"/>
                    </a:cubicBezTo>
                    <a:cubicBezTo>
                      <a:pt x="126" y="13"/>
                      <a:pt x="96" y="0"/>
                      <a:pt x="66" y="1"/>
                    </a:cubicBezTo>
                    <a:cubicBezTo>
                      <a:pt x="46" y="2"/>
                      <a:pt x="32" y="10"/>
                      <a:pt x="32" y="10"/>
                    </a:cubicBezTo>
                    <a:cubicBezTo>
                      <a:pt x="32" y="10"/>
                      <a:pt x="22" y="13"/>
                      <a:pt x="17" y="13"/>
                    </a:cubicBezTo>
                    <a:cubicBezTo>
                      <a:pt x="11" y="14"/>
                      <a:pt x="14" y="18"/>
                      <a:pt x="14" y="18"/>
                    </a:cubicBezTo>
                    <a:cubicBezTo>
                      <a:pt x="14" y="18"/>
                      <a:pt x="9" y="22"/>
                      <a:pt x="7" y="25"/>
                    </a:cubicBezTo>
                    <a:cubicBezTo>
                      <a:pt x="0" y="35"/>
                      <a:pt x="8" y="77"/>
                      <a:pt x="8" y="77"/>
                    </a:cubicBezTo>
                    <a:cubicBezTo>
                      <a:pt x="14" y="86"/>
                      <a:pt x="14" y="86"/>
                      <a:pt x="14" y="86"/>
                    </a:cubicBezTo>
                    <a:cubicBezTo>
                      <a:pt x="21" y="86"/>
                      <a:pt x="21" y="86"/>
                      <a:pt x="21" y="86"/>
                    </a:cubicBezTo>
                    <a:lnTo>
                      <a:pt x="33" y="60"/>
                    </a:lnTo>
                    <a:close/>
                  </a:path>
                </a:pathLst>
              </a:custGeom>
              <a:solidFill>
                <a:srgbClr val="8B5E3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79" name="Google Shape;779;p83"/>
              <p:cNvSpPr/>
              <p:nvPr/>
            </p:nvSpPr>
            <p:spPr>
              <a:xfrm>
                <a:off x="5937" y="1001"/>
                <a:ext cx="53" cy="408"/>
              </a:xfrm>
              <a:prstGeom prst="rect">
                <a:avLst/>
              </a:prstGeom>
              <a:solidFill>
                <a:srgbClr val="BCBEC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0" name="Google Shape;780;p83"/>
              <p:cNvSpPr/>
              <p:nvPr/>
            </p:nvSpPr>
            <p:spPr>
              <a:xfrm>
                <a:off x="5945" y="1001"/>
                <a:ext cx="14" cy="408"/>
              </a:xfrm>
              <a:prstGeom prst="rect">
                <a:avLst/>
              </a:pr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1" name="Google Shape;781;p83"/>
              <p:cNvSpPr/>
              <p:nvPr/>
            </p:nvSpPr>
            <p:spPr>
              <a:xfrm>
                <a:off x="5972" y="1001"/>
                <a:ext cx="12" cy="408"/>
              </a:xfrm>
              <a:prstGeom prst="rect">
                <a:avLst/>
              </a:pr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2" name="Google Shape;782;p83"/>
              <p:cNvSpPr/>
              <p:nvPr/>
            </p:nvSpPr>
            <p:spPr>
              <a:xfrm>
                <a:off x="4981" y="1001"/>
                <a:ext cx="51" cy="408"/>
              </a:xfrm>
              <a:prstGeom prst="rect">
                <a:avLst/>
              </a:prstGeom>
              <a:solidFill>
                <a:srgbClr val="BCBEC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3" name="Google Shape;783;p83"/>
              <p:cNvSpPr/>
              <p:nvPr/>
            </p:nvSpPr>
            <p:spPr>
              <a:xfrm>
                <a:off x="4989" y="1001"/>
                <a:ext cx="14" cy="408"/>
              </a:xfrm>
              <a:prstGeom prst="rect">
                <a:avLst/>
              </a:pr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4" name="Google Shape;784;p83"/>
              <p:cNvSpPr/>
              <p:nvPr/>
            </p:nvSpPr>
            <p:spPr>
              <a:xfrm>
                <a:off x="5016" y="1001"/>
                <a:ext cx="12" cy="408"/>
              </a:xfrm>
              <a:prstGeom prst="rect">
                <a:avLst/>
              </a:pr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5" name="Google Shape;785;p83"/>
              <p:cNvSpPr/>
              <p:nvPr/>
            </p:nvSpPr>
            <p:spPr>
              <a:xfrm>
                <a:off x="4880" y="927"/>
                <a:ext cx="1230" cy="74"/>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6" name="Google Shape;786;p83"/>
              <p:cNvSpPr/>
              <p:nvPr/>
            </p:nvSpPr>
            <p:spPr>
              <a:xfrm>
                <a:off x="4880" y="927"/>
                <a:ext cx="1230" cy="35"/>
              </a:xfrm>
              <a:prstGeom prst="rect">
                <a:avLst/>
              </a:pr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7" name="Google Shape;787;p83"/>
              <p:cNvSpPr/>
              <p:nvPr/>
            </p:nvSpPr>
            <p:spPr>
              <a:xfrm>
                <a:off x="5788" y="811"/>
                <a:ext cx="52" cy="116"/>
              </a:xfrm>
              <a:custGeom>
                <a:rect b="b" l="l" r="r" t="t"/>
                <a:pathLst>
                  <a:path extrusionOk="0" h="60" w="27">
                    <a:moveTo>
                      <a:pt x="23" y="14"/>
                    </a:moveTo>
                    <a:cubicBezTo>
                      <a:pt x="15" y="8"/>
                      <a:pt x="17" y="0"/>
                      <a:pt x="17" y="0"/>
                    </a:cubicBezTo>
                    <a:cubicBezTo>
                      <a:pt x="15" y="0"/>
                      <a:pt x="15" y="0"/>
                      <a:pt x="15" y="0"/>
                    </a:cubicBezTo>
                    <a:cubicBezTo>
                      <a:pt x="13" y="0"/>
                      <a:pt x="13" y="0"/>
                      <a:pt x="13" y="0"/>
                    </a:cubicBezTo>
                    <a:cubicBezTo>
                      <a:pt x="11" y="0"/>
                      <a:pt x="11" y="0"/>
                      <a:pt x="11" y="0"/>
                    </a:cubicBezTo>
                    <a:cubicBezTo>
                      <a:pt x="11" y="0"/>
                      <a:pt x="12" y="8"/>
                      <a:pt x="5" y="14"/>
                    </a:cubicBezTo>
                    <a:cubicBezTo>
                      <a:pt x="1" y="16"/>
                      <a:pt x="1" y="22"/>
                      <a:pt x="3" y="23"/>
                    </a:cubicBezTo>
                    <a:cubicBezTo>
                      <a:pt x="3" y="23"/>
                      <a:pt x="0" y="29"/>
                      <a:pt x="4" y="31"/>
                    </a:cubicBezTo>
                    <a:cubicBezTo>
                      <a:pt x="8" y="32"/>
                      <a:pt x="3" y="47"/>
                      <a:pt x="3" y="52"/>
                    </a:cubicBezTo>
                    <a:cubicBezTo>
                      <a:pt x="2" y="57"/>
                      <a:pt x="8" y="60"/>
                      <a:pt x="11" y="60"/>
                    </a:cubicBezTo>
                    <a:cubicBezTo>
                      <a:pt x="12" y="60"/>
                      <a:pt x="13" y="60"/>
                      <a:pt x="14" y="60"/>
                    </a:cubicBezTo>
                    <a:cubicBezTo>
                      <a:pt x="14" y="60"/>
                      <a:pt x="14" y="60"/>
                      <a:pt x="14" y="60"/>
                    </a:cubicBezTo>
                    <a:cubicBezTo>
                      <a:pt x="14" y="60"/>
                      <a:pt x="14" y="60"/>
                      <a:pt x="14" y="60"/>
                    </a:cubicBezTo>
                    <a:cubicBezTo>
                      <a:pt x="14" y="60"/>
                      <a:pt x="14" y="60"/>
                      <a:pt x="14" y="60"/>
                    </a:cubicBezTo>
                    <a:cubicBezTo>
                      <a:pt x="14" y="60"/>
                      <a:pt x="14" y="60"/>
                      <a:pt x="14" y="60"/>
                    </a:cubicBezTo>
                    <a:cubicBezTo>
                      <a:pt x="15" y="60"/>
                      <a:pt x="15" y="60"/>
                      <a:pt x="17" y="60"/>
                    </a:cubicBezTo>
                    <a:cubicBezTo>
                      <a:pt x="20" y="60"/>
                      <a:pt x="26" y="57"/>
                      <a:pt x="26" y="52"/>
                    </a:cubicBezTo>
                    <a:cubicBezTo>
                      <a:pt x="26" y="47"/>
                      <a:pt x="20" y="32"/>
                      <a:pt x="24" y="31"/>
                    </a:cubicBezTo>
                    <a:cubicBezTo>
                      <a:pt x="27" y="29"/>
                      <a:pt x="25" y="23"/>
                      <a:pt x="25" y="23"/>
                    </a:cubicBezTo>
                    <a:cubicBezTo>
                      <a:pt x="27" y="22"/>
                      <a:pt x="27" y="16"/>
                      <a:pt x="23" y="14"/>
                    </a:cubicBezTo>
                  </a:path>
                </a:pathLst>
              </a:custGeom>
              <a:solidFill>
                <a:srgbClr val="BADC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8" name="Google Shape;788;p83"/>
              <p:cNvSpPr/>
              <p:nvPr/>
            </p:nvSpPr>
            <p:spPr>
              <a:xfrm>
                <a:off x="5792" y="813"/>
                <a:ext cx="25" cy="114"/>
              </a:xfrm>
              <a:custGeom>
                <a:rect b="b" l="l" r="r" t="t"/>
                <a:pathLst>
                  <a:path extrusionOk="0" h="59" w="13">
                    <a:moveTo>
                      <a:pt x="11" y="58"/>
                    </a:moveTo>
                    <a:cubicBezTo>
                      <a:pt x="9" y="58"/>
                      <a:pt x="3" y="56"/>
                      <a:pt x="4" y="51"/>
                    </a:cubicBezTo>
                    <a:cubicBezTo>
                      <a:pt x="4" y="50"/>
                      <a:pt x="4" y="47"/>
                      <a:pt x="5" y="44"/>
                    </a:cubicBezTo>
                    <a:cubicBezTo>
                      <a:pt x="6" y="38"/>
                      <a:pt x="7" y="31"/>
                      <a:pt x="5" y="29"/>
                    </a:cubicBezTo>
                    <a:cubicBezTo>
                      <a:pt x="2" y="27"/>
                      <a:pt x="4" y="22"/>
                      <a:pt x="4" y="22"/>
                    </a:cubicBezTo>
                    <a:cubicBezTo>
                      <a:pt x="4" y="22"/>
                      <a:pt x="4" y="22"/>
                      <a:pt x="4" y="22"/>
                    </a:cubicBezTo>
                    <a:cubicBezTo>
                      <a:pt x="4" y="21"/>
                      <a:pt x="4" y="21"/>
                      <a:pt x="4" y="21"/>
                    </a:cubicBezTo>
                    <a:cubicBezTo>
                      <a:pt x="3" y="21"/>
                      <a:pt x="3" y="20"/>
                      <a:pt x="2" y="19"/>
                    </a:cubicBezTo>
                    <a:cubicBezTo>
                      <a:pt x="2" y="17"/>
                      <a:pt x="3" y="15"/>
                      <a:pt x="5" y="13"/>
                    </a:cubicBezTo>
                    <a:cubicBezTo>
                      <a:pt x="12" y="9"/>
                      <a:pt x="12" y="2"/>
                      <a:pt x="12" y="0"/>
                    </a:cubicBezTo>
                    <a:cubicBezTo>
                      <a:pt x="10" y="0"/>
                      <a:pt x="10" y="0"/>
                      <a:pt x="10" y="0"/>
                    </a:cubicBezTo>
                    <a:cubicBezTo>
                      <a:pt x="10" y="2"/>
                      <a:pt x="10" y="9"/>
                      <a:pt x="3" y="13"/>
                    </a:cubicBezTo>
                    <a:cubicBezTo>
                      <a:pt x="1" y="15"/>
                      <a:pt x="0" y="17"/>
                      <a:pt x="0" y="19"/>
                    </a:cubicBezTo>
                    <a:cubicBezTo>
                      <a:pt x="0" y="20"/>
                      <a:pt x="1" y="21"/>
                      <a:pt x="1" y="21"/>
                    </a:cubicBezTo>
                    <a:cubicBezTo>
                      <a:pt x="2" y="22"/>
                      <a:pt x="2" y="22"/>
                      <a:pt x="2" y="22"/>
                    </a:cubicBezTo>
                    <a:cubicBezTo>
                      <a:pt x="2" y="22"/>
                      <a:pt x="2" y="22"/>
                      <a:pt x="2" y="22"/>
                    </a:cubicBezTo>
                    <a:cubicBezTo>
                      <a:pt x="2" y="22"/>
                      <a:pt x="0" y="27"/>
                      <a:pt x="2" y="29"/>
                    </a:cubicBezTo>
                    <a:cubicBezTo>
                      <a:pt x="5" y="31"/>
                      <a:pt x="4" y="38"/>
                      <a:pt x="3" y="44"/>
                    </a:cubicBezTo>
                    <a:cubicBezTo>
                      <a:pt x="2" y="47"/>
                      <a:pt x="2" y="50"/>
                      <a:pt x="2" y="51"/>
                    </a:cubicBezTo>
                    <a:cubicBezTo>
                      <a:pt x="1" y="56"/>
                      <a:pt x="7" y="58"/>
                      <a:pt x="9" y="58"/>
                    </a:cubicBezTo>
                    <a:cubicBezTo>
                      <a:pt x="12" y="59"/>
                      <a:pt x="12" y="59"/>
                      <a:pt x="12" y="59"/>
                    </a:cubicBezTo>
                    <a:cubicBezTo>
                      <a:pt x="12" y="59"/>
                      <a:pt x="12" y="59"/>
                      <a:pt x="12" y="59"/>
                    </a:cubicBezTo>
                    <a:cubicBezTo>
                      <a:pt x="13" y="59"/>
                      <a:pt x="13" y="59"/>
                      <a:pt x="13" y="59"/>
                    </a:cubicBezTo>
                    <a:lnTo>
                      <a:pt x="11"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89" name="Google Shape;789;p83"/>
              <p:cNvSpPr/>
              <p:nvPr/>
            </p:nvSpPr>
            <p:spPr>
              <a:xfrm>
                <a:off x="5813" y="813"/>
                <a:ext cx="25" cy="114"/>
              </a:xfrm>
              <a:custGeom>
                <a:rect b="b" l="l" r="r" t="t"/>
                <a:pathLst>
                  <a:path extrusionOk="0" h="59" w="13">
                    <a:moveTo>
                      <a:pt x="1" y="58"/>
                    </a:moveTo>
                    <a:cubicBezTo>
                      <a:pt x="4" y="58"/>
                      <a:pt x="10" y="56"/>
                      <a:pt x="9" y="51"/>
                    </a:cubicBezTo>
                    <a:cubicBezTo>
                      <a:pt x="9" y="50"/>
                      <a:pt x="10" y="47"/>
                      <a:pt x="9" y="44"/>
                    </a:cubicBezTo>
                    <a:cubicBezTo>
                      <a:pt x="8" y="38"/>
                      <a:pt x="5" y="31"/>
                      <a:pt x="8" y="29"/>
                    </a:cubicBezTo>
                    <a:cubicBezTo>
                      <a:pt x="11" y="27"/>
                      <a:pt x="10" y="22"/>
                      <a:pt x="10" y="22"/>
                    </a:cubicBezTo>
                    <a:cubicBezTo>
                      <a:pt x="10" y="22"/>
                      <a:pt x="10" y="22"/>
                      <a:pt x="10" y="22"/>
                    </a:cubicBezTo>
                    <a:cubicBezTo>
                      <a:pt x="11" y="21"/>
                      <a:pt x="11" y="21"/>
                      <a:pt x="11" y="21"/>
                    </a:cubicBezTo>
                    <a:cubicBezTo>
                      <a:pt x="11" y="21"/>
                      <a:pt x="10" y="20"/>
                      <a:pt x="10" y="19"/>
                    </a:cubicBezTo>
                    <a:cubicBezTo>
                      <a:pt x="10" y="17"/>
                      <a:pt x="11" y="15"/>
                      <a:pt x="8" y="13"/>
                    </a:cubicBezTo>
                    <a:cubicBezTo>
                      <a:pt x="2" y="9"/>
                      <a:pt x="2" y="2"/>
                      <a:pt x="3" y="0"/>
                    </a:cubicBezTo>
                    <a:cubicBezTo>
                      <a:pt x="3" y="0"/>
                      <a:pt x="3" y="0"/>
                      <a:pt x="3" y="0"/>
                    </a:cubicBezTo>
                    <a:cubicBezTo>
                      <a:pt x="3" y="2"/>
                      <a:pt x="3" y="9"/>
                      <a:pt x="9" y="13"/>
                    </a:cubicBezTo>
                    <a:cubicBezTo>
                      <a:pt x="12" y="15"/>
                      <a:pt x="12" y="17"/>
                      <a:pt x="12" y="19"/>
                    </a:cubicBezTo>
                    <a:cubicBezTo>
                      <a:pt x="12" y="20"/>
                      <a:pt x="12" y="21"/>
                      <a:pt x="11" y="21"/>
                    </a:cubicBezTo>
                    <a:cubicBezTo>
                      <a:pt x="11" y="22"/>
                      <a:pt x="11" y="22"/>
                      <a:pt x="11" y="22"/>
                    </a:cubicBezTo>
                    <a:cubicBezTo>
                      <a:pt x="11" y="22"/>
                      <a:pt x="11" y="22"/>
                      <a:pt x="11" y="22"/>
                    </a:cubicBezTo>
                    <a:cubicBezTo>
                      <a:pt x="11" y="22"/>
                      <a:pt x="13" y="27"/>
                      <a:pt x="10" y="29"/>
                    </a:cubicBezTo>
                    <a:cubicBezTo>
                      <a:pt x="7" y="31"/>
                      <a:pt x="9" y="38"/>
                      <a:pt x="10" y="44"/>
                    </a:cubicBezTo>
                    <a:cubicBezTo>
                      <a:pt x="11" y="47"/>
                      <a:pt x="11" y="50"/>
                      <a:pt x="11" y="51"/>
                    </a:cubicBezTo>
                    <a:cubicBezTo>
                      <a:pt x="11" y="56"/>
                      <a:pt x="6" y="58"/>
                      <a:pt x="4" y="58"/>
                    </a:cubicBezTo>
                    <a:cubicBezTo>
                      <a:pt x="1" y="59"/>
                      <a:pt x="1" y="59"/>
                      <a:pt x="1" y="59"/>
                    </a:cubicBezTo>
                    <a:cubicBezTo>
                      <a:pt x="1" y="59"/>
                      <a:pt x="1" y="59"/>
                      <a:pt x="1" y="59"/>
                    </a:cubicBezTo>
                    <a:cubicBezTo>
                      <a:pt x="0" y="59"/>
                      <a:pt x="0" y="59"/>
                      <a:pt x="0" y="59"/>
                    </a:cubicBezTo>
                    <a:lnTo>
                      <a:pt x="1"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0" name="Google Shape;790;p83"/>
              <p:cNvSpPr/>
              <p:nvPr/>
            </p:nvSpPr>
            <p:spPr>
              <a:xfrm>
                <a:off x="5807" y="805"/>
                <a:ext cx="14" cy="6"/>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1" name="Google Shape;791;p83"/>
              <p:cNvSpPr/>
              <p:nvPr/>
            </p:nvSpPr>
            <p:spPr>
              <a:xfrm>
                <a:off x="5807" y="813"/>
                <a:ext cx="14" cy="3"/>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2" name="Google Shape;792;p83"/>
              <p:cNvSpPr/>
              <p:nvPr/>
            </p:nvSpPr>
            <p:spPr>
              <a:xfrm>
                <a:off x="5807" y="809"/>
                <a:ext cx="14" cy="5"/>
              </a:xfrm>
              <a:prstGeom prst="rect">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3" name="Google Shape;793;p83"/>
              <p:cNvSpPr/>
              <p:nvPr/>
            </p:nvSpPr>
            <p:spPr>
              <a:xfrm>
                <a:off x="5259" y="811"/>
                <a:ext cx="52" cy="116"/>
              </a:xfrm>
              <a:custGeom>
                <a:rect b="b" l="l" r="r" t="t"/>
                <a:pathLst>
                  <a:path extrusionOk="0" h="60" w="27">
                    <a:moveTo>
                      <a:pt x="23" y="14"/>
                    </a:moveTo>
                    <a:cubicBezTo>
                      <a:pt x="15" y="8"/>
                      <a:pt x="16" y="0"/>
                      <a:pt x="16" y="0"/>
                    </a:cubicBezTo>
                    <a:cubicBezTo>
                      <a:pt x="15" y="0"/>
                      <a:pt x="15" y="0"/>
                      <a:pt x="15" y="0"/>
                    </a:cubicBezTo>
                    <a:cubicBezTo>
                      <a:pt x="13" y="0"/>
                      <a:pt x="13" y="0"/>
                      <a:pt x="13" y="0"/>
                    </a:cubicBezTo>
                    <a:cubicBezTo>
                      <a:pt x="11" y="0"/>
                      <a:pt x="11" y="0"/>
                      <a:pt x="11" y="0"/>
                    </a:cubicBezTo>
                    <a:cubicBezTo>
                      <a:pt x="11" y="0"/>
                      <a:pt x="12" y="8"/>
                      <a:pt x="5" y="14"/>
                    </a:cubicBezTo>
                    <a:cubicBezTo>
                      <a:pt x="1" y="16"/>
                      <a:pt x="1" y="22"/>
                      <a:pt x="3" y="23"/>
                    </a:cubicBezTo>
                    <a:cubicBezTo>
                      <a:pt x="3" y="23"/>
                      <a:pt x="0" y="29"/>
                      <a:pt x="4" y="31"/>
                    </a:cubicBezTo>
                    <a:cubicBezTo>
                      <a:pt x="7" y="32"/>
                      <a:pt x="3" y="47"/>
                      <a:pt x="2" y="52"/>
                    </a:cubicBezTo>
                    <a:cubicBezTo>
                      <a:pt x="2" y="57"/>
                      <a:pt x="8" y="60"/>
                      <a:pt x="11" y="60"/>
                    </a:cubicBezTo>
                    <a:cubicBezTo>
                      <a:pt x="12" y="60"/>
                      <a:pt x="13" y="60"/>
                      <a:pt x="13" y="60"/>
                    </a:cubicBezTo>
                    <a:cubicBezTo>
                      <a:pt x="13" y="60"/>
                      <a:pt x="13" y="60"/>
                      <a:pt x="13" y="60"/>
                    </a:cubicBezTo>
                    <a:cubicBezTo>
                      <a:pt x="13" y="60"/>
                      <a:pt x="13" y="60"/>
                      <a:pt x="14" y="60"/>
                    </a:cubicBezTo>
                    <a:cubicBezTo>
                      <a:pt x="14" y="60"/>
                      <a:pt x="14" y="60"/>
                      <a:pt x="14" y="60"/>
                    </a:cubicBezTo>
                    <a:cubicBezTo>
                      <a:pt x="14" y="60"/>
                      <a:pt x="14" y="60"/>
                      <a:pt x="14" y="60"/>
                    </a:cubicBezTo>
                    <a:cubicBezTo>
                      <a:pt x="14" y="60"/>
                      <a:pt x="15" y="60"/>
                      <a:pt x="16" y="60"/>
                    </a:cubicBezTo>
                    <a:cubicBezTo>
                      <a:pt x="20" y="60"/>
                      <a:pt x="26" y="57"/>
                      <a:pt x="25" y="52"/>
                    </a:cubicBezTo>
                    <a:cubicBezTo>
                      <a:pt x="25" y="47"/>
                      <a:pt x="20" y="32"/>
                      <a:pt x="23" y="31"/>
                    </a:cubicBezTo>
                    <a:cubicBezTo>
                      <a:pt x="27" y="29"/>
                      <a:pt x="25" y="23"/>
                      <a:pt x="25" y="23"/>
                    </a:cubicBezTo>
                    <a:cubicBezTo>
                      <a:pt x="27" y="22"/>
                      <a:pt x="27" y="16"/>
                      <a:pt x="23" y="14"/>
                    </a:cubicBezTo>
                  </a:path>
                </a:pathLst>
              </a:custGeom>
              <a:solidFill>
                <a:srgbClr val="BADC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4" name="Google Shape;794;p83"/>
              <p:cNvSpPr/>
              <p:nvPr/>
            </p:nvSpPr>
            <p:spPr>
              <a:xfrm>
                <a:off x="5260" y="813"/>
                <a:ext cx="28" cy="114"/>
              </a:xfrm>
              <a:custGeom>
                <a:rect b="b" l="l" r="r" t="t"/>
                <a:pathLst>
                  <a:path extrusionOk="0" h="59" w="14">
                    <a:moveTo>
                      <a:pt x="12" y="58"/>
                    </a:moveTo>
                    <a:cubicBezTo>
                      <a:pt x="10" y="58"/>
                      <a:pt x="4" y="56"/>
                      <a:pt x="4" y="51"/>
                    </a:cubicBezTo>
                    <a:cubicBezTo>
                      <a:pt x="4" y="50"/>
                      <a:pt x="5" y="47"/>
                      <a:pt x="5" y="44"/>
                    </a:cubicBezTo>
                    <a:cubicBezTo>
                      <a:pt x="7" y="38"/>
                      <a:pt x="8" y="31"/>
                      <a:pt x="5" y="29"/>
                    </a:cubicBezTo>
                    <a:cubicBezTo>
                      <a:pt x="2" y="27"/>
                      <a:pt x="5" y="22"/>
                      <a:pt x="5" y="22"/>
                    </a:cubicBezTo>
                    <a:cubicBezTo>
                      <a:pt x="5" y="22"/>
                      <a:pt x="5" y="22"/>
                      <a:pt x="5" y="22"/>
                    </a:cubicBezTo>
                    <a:cubicBezTo>
                      <a:pt x="4" y="21"/>
                      <a:pt x="4" y="21"/>
                      <a:pt x="4" y="21"/>
                    </a:cubicBezTo>
                    <a:cubicBezTo>
                      <a:pt x="4" y="21"/>
                      <a:pt x="3" y="20"/>
                      <a:pt x="3" y="19"/>
                    </a:cubicBezTo>
                    <a:cubicBezTo>
                      <a:pt x="3" y="17"/>
                      <a:pt x="4" y="15"/>
                      <a:pt x="6" y="13"/>
                    </a:cubicBezTo>
                    <a:cubicBezTo>
                      <a:pt x="13" y="9"/>
                      <a:pt x="13" y="2"/>
                      <a:pt x="13" y="0"/>
                    </a:cubicBezTo>
                    <a:cubicBezTo>
                      <a:pt x="11" y="0"/>
                      <a:pt x="11" y="0"/>
                      <a:pt x="11" y="0"/>
                    </a:cubicBezTo>
                    <a:cubicBezTo>
                      <a:pt x="11" y="2"/>
                      <a:pt x="11" y="9"/>
                      <a:pt x="4" y="13"/>
                    </a:cubicBezTo>
                    <a:cubicBezTo>
                      <a:pt x="2" y="15"/>
                      <a:pt x="1" y="17"/>
                      <a:pt x="1" y="19"/>
                    </a:cubicBezTo>
                    <a:cubicBezTo>
                      <a:pt x="1" y="20"/>
                      <a:pt x="2" y="21"/>
                      <a:pt x="2" y="21"/>
                    </a:cubicBezTo>
                    <a:cubicBezTo>
                      <a:pt x="3" y="22"/>
                      <a:pt x="3" y="22"/>
                      <a:pt x="3" y="22"/>
                    </a:cubicBezTo>
                    <a:cubicBezTo>
                      <a:pt x="2" y="22"/>
                      <a:pt x="2" y="22"/>
                      <a:pt x="2" y="22"/>
                    </a:cubicBezTo>
                    <a:cubicBezTo>
                      <a:pt x="2" y="22"/>
                      <a:pt x="0" y="27"/>
                      <a:pt x="3" y="29"/>
                    </a:cubicBezTo>
                    <a:cubicBezTo>
                      <a:pt x="6" y="31"/>
                      <a:pt x="5" y="38"/>
                      <a:pt x="3" y="44"/>
                    </a:cubicBezTo>
                    <a:cubicBezTo>
                      <a:pt x="3" y="47"/>
                      <a:pt x="2" y="50"/>
                      <a:pt x="2" y="51"/>
                    </a:cubicBezTo>
                    <a:cubicBezTo>
                      <a:pt x="2" y="56"/>
                      <a:pt x="7" y="58"/>
                      <a:pt x="10" y="58"/>
                    </a:cubicBezTo>
                    <a:cubicBezTo>
                      <a:pt x="13" y="59"/>
                      <a:pt x="13" y="59"/>
                      <a:pt x="13" y="59"/>
                    </a:cubicBezTo>
                    <a:cubicBezTo>
                      <a:pt x="13" y="59"/>
                      <a:pt x="13" y="59"/>
                      <a:pt x="13" y="59"/>
                    </a:cubicBezTo>
                    <a:cubicBezTo>
                      <a:pt x="14" y="59"/>
                      <a:pt x="14" y="59"/>
                      <a:pt x="14" y="59"/>
                    </a:cubicBezTo>
                    <a:lnTo>
                      <a:pt x="12"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5" name="Google Shape;795;p83"/>
              <p:cNvSpPr/>
              <p:nvPr/>
            </p:nvSpPr>
            <p:spPr>
              <a:xfrm>
                <a:off x="5282" y="813"/>
                <a:ext cx="27" cy="114"/>
              </a:xfrm>
              <a:custGeom>
                <a:rect b="b" l="l" r="r" t="t"/>
                <a:pathLst>
                  <a:path extrusionOk="0" h="59" w="14">
                    <a:moveTo>
                      <a:pt x="2" y="58"/>
                    </a:moveTo>
                    <a:cubicBezTo>
                      <a:pt x="5" y="58"/>
                      <a:pt x="10" y="56"/>
                      <a:pt x="10" y="51"/>
                    </a:cubicBezTo>
                    <a:cubicBezTo>
                      <a:pt x="10" y="50"/>
                      <a:pt x="11" y="47"/>
                      <a:pt x="10" y="44"/>
                    </a:cubicBezTo>
                    <a:cubicBezTo>
                      <a:pt x="9" y="38"/>
                      <a:pt x="6" y="31"/>
                      <a:pt x="9" y="29"/>
                    </a:cubicBezTo>
                    <a:cubicBezTo>
                      <a:pt x="12" y="27"/>
                      <a:pt x="11" y="22"/>
                      <a:pt x="11" y="22"/>
                    </a:cubicBezTo>
                    <a:cubicBezTo>
                      <a:pt x="11" y="22"/>
                      <a:pt x="11" y="22"/>
                      <a:pt x="11" y="22"/>
                    </a:cubicBezTo>
                    <a:cubicBezTo>
                      <a:pt x="11" y="21"/>
                      <a:pt x="11" y="21"/>
                      <a:pt x="11" y="21"/>
                    </a:cubicBezTo>
                    <a:cubicBezTo>
                      <a:pt x="12" y="21"/>
                      <a:pt x="11" y="20"/>
                      <a:pt x="11" y="19"/>
                    </a:cubicBezTo>
                    <a:cubicBezTo>
                      <a:pt x="11" y="17"/>
                      <a:pt x="11" y="15"/>
                      <a:pt x="9" y="13"/>
                    </a:cubicBezTo>
                    <a:cubicBezTo>
                      <a:pt x="3" y="9"/>
                      <a:pt x="3" y="2"/>
                      <a:pt x="3" y="0"/>
                    </a:cubicBezTo>
                    <a:cubicBezTo>
                      <a:pt x="4" y="0"/>
                      <a:pt x="4" y="0"/>
                      <a:pt x="4" y="0"/>
                    </a:cubicBezTo>
                    <a:cubicBezTo>
                      <a:pt x="3" y="2"/>
                      <a:pt x="4" y="9"/>
                      <a:pt x="10" y="13"/>
                    </a:cubicBezTo>
                    <a:cubicBezTo>
                      <a:pt x="12" y="15"/>
                      <a:pt x="13" y="17"/>
                      <a:pt x="13" y="19"/>
                    </a:cubicBezTo>
                    <a:cubicBezTo>
                      <a:pt x="13" y="20"/>
                      <a:pt x="13" y="21"/>
                      <a:pt x="12" y="21"/>
                    </a:cubicBezTo>
                    <a:cubicBezTo>
                      <a:pt x="11" y="22"/>
                      <a:pt x="11" y="22"/>
                      <a:pt x="11" y="22"/>
                    </a:cubicBezTo>
                    <a:cubicBezTo>
                      <a:pt x="12" y="22"/>
                      <a:pt x="12" y="22"/>
                      <a:pt x="12" y="22"/>
                    </a:cubicBezTo>
                    <a:cubicBezTo>
                      <a:pt x="12" y="22"/>
                      <a:pt x="14" y="27"/>
                      <a:pt x="11" y="29"/>
                    </a:cubicBezTo>
                    <a:cubicBezTo>
                      <a:pt x="8" y="31"/>
                      <a:pt x="9" y="38"/>
                      <a:pt x="11" y="44"/>
                    </a:cubicBezTo>
                    <a:cubicBezTo>
                      <a:pt x="11" y="47"/>
                      <a:pt x="12" y="50"/>
                      <a:pt x="12" y="51"/>
                    </a:cubicBezTo>
                    <a:cubicBezTo>
                      <a:pt x="12" y="56"/>
                      <a:pt x="7" y="58"/>
                      <a:pt x="4" y="58"/>
                    </a:cubicBezTo>
                    <a:cubicBezTo>
                      <a:pt x="2" y="59"/>
                      <a:pt x="2" y="59"/>
                      <a:pt x="2" y="59"/>
                    </a:cubicBezTo>
                    <a:cubicBezTo>
                      <a:pt x="1" y="59"/>
                      <a:pt x="1" y="59"/>
                      <a:pt x="1" y="59"/>
                    </a:cubicBezTo>
                    <a:cubicBezTo>
                      <a:pt x="0" y="59"/>
                      <a:pt x="0" y="59"/>
                      <a:pt x="0" y="59"/>
                    </a:cubicBezTo>
                    <a:lnTo>
                      <a:pt x="2"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6" name="Google Shape;796;p83"/>
              <p:cNvSpPr/>
              <p:nvPr/>
            </p:nvSpPr>
            <p:spPr>
              <a:xfrm>
                <a:off x="5278" y="805"/>
                <a:ext cx="13" cy="6"/>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7" name="Google Shape;797;p83"/>
              <p:cNvSpPr/>
              <p:nvPr/>
            </p:nvSpPr>
            <p:spPr>
              <a:xfrm>
                <a:off x="5278" y="813"/>
                <a:ext cx="13" cy="3"/>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8" name="Google Shape;798;p83"/>
              <p:cNvSpPr/>
              <p:nvPr/>
            </p:nvSpPr>
            <p:spPr>
              <a:xfrm>
                <a:off x="5278" y="809"/>
                <a:ext cx="13" cy="5"/>
              </a:xfrm>
              <a:prstGeom prst="rect">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799" name="Google Shape;799;p83"/>
              <p:cNvSpPr/>
              <p:nvPr/>
            </p:nvSpPr>
            <p:spPr>
              <a:xfrm>
                <a:off x="5049" y="811"/>
                <a:ext cx="52" cy="116"/>
              </a:xfrm>
              <a:custGeom>
                <a:rect b="b" l="l" r="r" t="t"/>
                <a:pathLst>
                  <a:path extrusionOk="0" h="60" w="27">
                    <a:moveTo>
                      <a:pt x="23" y="14"/>
                    </a:moveTo>
                    <a:cubicBezTo>
                      <a:pt x="15" y="8"/>
                      <a:pt x="17" y="0"/>
                      <a:pt x="17" y="0"/>
                    </a:cubicBezTo>
                    <a:cubicBezTo>
                      <a:pt x="15" y="0"/>
                      <a:pt x="15" y="0"/>
                      <a:pt x="15" y="0"/>
                    </a:cubicBezTo>
                    <a:cubicBezTo>
                      <a:pt x="13" y="0"/>
                      <a:pt x="13" y="0"/>
                      <a:pt x="13" y="0"/>
                    </a:cubicBezTo>
                    <a:cubicBezTo>
                      <a:pt x="11" y="0"/>
                      <a:pt x="11" y="0"/>
                      <a:pt x="11" y="0"/>
                    </a:cubicBezTo>
                    <a:cubicBezTo>
                      <a:pt x="11" y="0"/>
                      <a:pt x="12" y="8"/>
                      <a:pt x="5" y="14"/>
                    </a:cubicBezTo>
                    <a:cubicBezTo>
                      <a:pt x="1" y="16"/>
                      <a:pt x="1" y="22"/>
                      <a:pt x="3" y="23"/>
                    </a:cubicBezTo>
                    <a:cubicBezTo>
                      <a:pt x="3" y="23"/>
                      <a:pt x="0" y="29"/>
                      <a:pt x="4" y="31"/>
                    </a:cubicBezTo>
                    <a:cubicBezTo>
                      <a:pt x="7" y="32"/>
                      <a:pt x="3" y="47"/>
                      <a:pt x="3" y="52"/>
                    </a:cubicBezTo>
                    <a:cubicBezTo>
                      <a:pt x="2" y="57"/>
                      <a:pt x="8" y="60"/>
                      <a:pt x="11" y="60"/>
                    </a:cubicBezTo>
                    <a:cubicBezTo>
                      <a:pt x="12" y="60"/>
                      <a:pt x="13" y="60"/>
                      <a:pt x="14" y="60"/>
                    </a:cubicBezTo>
                    <a:cubicBezTo>
                      <a:pt x="14" y="60"/>
                      <a:pt x="14" y="60"/>
                      <a:pt x="14" y="60"/>
                    </a:cubicBezTo>
                    <a:cubicBezTo>
                      <a:pt x="14" y="60"/>
                      <a:pt x="14" y="60"/>
                      <a:pt x="14" y="60"/>
                    </a:cubicBezTo>
                    <a:cubicBezTo>
                      <a:pt x="14" y="60"/>
                      <a:pt x="14" y="60"/>
                      <a:pt x="14" y="60"/>
                    </a:cubicBezTo>
                    <a:cubicBezTo>
                      <a:pt x="14" y="60"/>
                      <a:pt x="14" y="60"/>
                      <a:pt x="14" y="60"/>
                    </a:cubicBezTo>
                    <a:cubicBezTo>
                      <a:pt x="14" y="60"/>
                      <a:pt x="15" y="60"/>
                      <a:pt x="17" y="60"/>
                    </a:cubicBezTo>
                    <a:cubicBezTo>
                      <a:pt x="20" y="60"/>
                      <a:pt x="26" y="57"/>
                      <a:pt x="26" y="52"/>
                    </a:cubicBezTo>
                    <a:cubicBezTo>
                      <a:pt x="25" y="47"/>
                      <a:pt x="20" y="32"/>
                      <a:pt x="24" y="31"/>
                    </a:cubicBezTo>
                    <a:cubicBezTo>
                      <a:pt x="27" y="29"/>
                      <a:pt x="25" y="23"/>
                      <a:pt x="25" y="23"/>
                    </a:cubicBezTo>
                    <a:cubicBezTo>
                      <a:pt x="27" y="22"/>
                      <a:pt x="27" y="16"/>
                      <a:pt x="23" y="14"/>
                    </a:cubicBezTo>
                  </a:path>
                </a:pathLst>
              </a:custGeom>
              <a:solidFill>
                <a:srgbClr val="BADC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0" name="Google Shape;800;p83"/>
              <p:cNvSpPr/>
              <p:nvPr/>
            </p:nvSpPr>
            <p:spPr>
              <a:xfrm>
                <a:off x="5051" y="813"/>
                <a:ext cx="27" cy="114"/>
              </a:xfrm>
              <a:custGeom>
                <a:rect b="b" l="l" r="r" t="t"/>
                <a:pathLst>
                  <a:path extrusionOk="0" h="59" w="14">
                    <a:moveTo>
                      <a:pt x="12" y="58"/>
                    </a:moveTo>
                    <a:cubicBezTo>
                      <a:pt x="10" y="58"/>
                      <a:pt x="4" y="56"/>
                      <a:pt x="5" y="51"/>
                    </a:cubicBezTo>
                    <a:cubicBezTo>
                      <a:pt x="5" y="50"/>
                      <a:pt x="5" y="47"/>
                      <a:pt x="6" y="44"/>
                    </a:cubicBezTo>
                    <a:cubicBezTo>
                      <a:pt x="7" y="38"/>
                      <a:pt x="8" y="31"/>
                      <a:pt x="5" y="29"/>
                    </a:cubicBezTo>
                    <a:cubicBezTo>
                      <a:pt x="2" y="27"/>
                      <a:pt x="5" y="22"/>
                      <a:pt x="5" y="22"/>
                    </a:cubicBezTo>
                    <a:cubicBezTo>
                      <a:pt x="5" y="22"/>
                      <a:pt x="5" y="22"/>
                      <a:pt x="5" y="22"/>
                    </a:cubicBezTo>
                    <a:cubicBezTo>
                      <a:pt x="4" y="21"/>
                      <a:pt x="4" y="21"/>
                      <a:pt x="4" y="21"/>
                    </a:cubicBezTo>
                    <a:cubicBezTo>
                      <a:pt x="4" y="21"/>
                      <a:pt x="3" y="20"/>
                      <a:pt x="3" y="19"/>
                    </a:cubicBezTo>
                    <a:cubicBezTo>
                      <a:pt x="3" y="17"/>
                      <a:pt x="4" y="15"/>
                      <a:pt x="6" y="13"/>
                    </a:cubicBezTo>
                    <a:cubicBezTo>
                      <a:pt x="13" y="9"/>
                      <a:pt x="13" y="2"/>
                      <a:pt x="13" y="0"/>
                    </a:cubicBezTo>
                    <a:cubicBezTo>
                      <a:pt x="11" y="0"/>
                      <a:pt x="11" y="0"/>
                      <a:pt x="11" y="0"/>
                    </a:cubicBezTo>
                    <a:cubicBezTo>
                      <a:pt x="11" y="2"/>
                      <a:pt x="11" y="9"/>
                      <a:pt x="4" y="13"/>
                    </a:cubicBezTo>
                    <a:cubicBezTo>
                      <a:pt x="2" y="15"/>
                      <a:pt x="1" y="17"/>
                      <a:pt x="1" y="19"/>
                    </a:cubicBezTo>
                    <a:cubicBezTo>
                      <a:pt x="1" y="20"/>
                      <a:pt x="2" y="21"/>
                      <a:pt x="2" y="21"/>
                    </a:cubicBezTo>
                    <a:cubicBezTo>
                      <a:pt x="3" y="22"/>
                      <a:pt x="3" y="22"/>
                      <a:pt x="3" y="22"/>
                    </a:cubicBezTo>
                    <a:cubicBezTo>
                      <a:pt x="3" y="22"/>
                      <a:pt x="3" y="22"/>
                      <a:pt x="3" y="22"/>
                    </a:cubicBezTo>
                    <a:cubicBezTo>
                      <a:pt x="3" y="22"/>
                      <a:pt x="0" y="27"/>
                      <a:pt x="3" y="29"/>
                    </a:cubicBezTo>
                    <a:cubicBezTo>
                      <a:pt x="6" y="31"/>
                      <a:pt x="5" y="38"/>
                      <a:pt x="4" y="44"/>
                    </a:cubicBezTo>
                    <a:cubicBezTo>
                      <a:pt x="3" y="47"/>
                      <a:pt x="3" y="50"/>
                      <a:pt x="2" y="51"/>
                    </a:cubicBezTo>
                    <a:cubicBezTo>
                      <a:pt x="2" y="56"/>
                      <a:pt x="8" y="58"/>
                      <a:pt x="10" y="58"/>
                    </a:cubicBezTo>
                    <a:cubicBezTo>
                      <a:pt x="13" y="59"/>
                      <a:pt x="13" y="59"/>
                      <a:pt x="13" y="59"/>
                    </a:cubicBezTo>
                    <a:cubicBezTo>
                      <a:pt x="13" y="59"/>
                      <a:pt x="13" y="59"/>
                      <a:pt x="13" y="59"/>
                    </a:cubicBezTo>
                    <a:cubicBezTo>
                      <a:pt x="14" y="59"/>
                      <a:pt x="14" y="59"/>
                      <a:pt x="14" y="59"/>
                    </a:cubicBezTo>
                    <a:lnTo>
                      <a:pt x="12"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1" name="Google Shape;801;p83"/>
              <p:cNvSpPr/>
              <p:nvPr/>
            </p:nvSpPr>
            <p:spPr>
              <a:xfrm>
                <a:off x="5074" y="813"/>
                <a:ext cx="26" cy="114"/>
              </a:xfrm>
              <a:custGeom>
                <a:rect b="b" l="l" r="r" t="t"/>
                <a:pathLst>
                  <a:path extrusionOk="0" h="59" w="13">
                    <a:moveTo>
                      <a:pt x="1" y="58"/>
                    </a:moveTo>
                    <a:cubicBezTo>
                      <a:pt x="4" y="58"/>
                      <a:pt x="9" y="56"/>
                      <a:pt x="9" y="51"/>
                    </a:cubicBezTo>
                    <a:cubicBezTo>
                      <a:pt x="9" y="50"/>
                      <a:pt x="10" y="47"/>
                      <a:pt x="9" y="44"/>
                    </a:cubicBezTo>
                    <a:cubicBezTo>
                      <a:pt x="8" y="38"/>
                      <a:pt x="5" y="31"/>
                      <a:pt x="8" y="29"/>
                    </a:cubicBezTo>
                    <a:cubicBezTo>
                      <a:pt x="11" y="27"/>
                      <a:pt x="10" y="22"/>
                      <a:pt x="10" y="22"/>
                    </a:cubicBezTo>
                    <a:cubicBezTo>
                      <a:pt x="10" y="22"/>
                      <a:pt x="10" y="22"/>
                      <a:pt x="10" y="22"/>
                    </a:cubicBezTo>
                    <a:cubicBezTo>
                      <a:pt x="11" y="21"/>
                      <a:pt x="11" y="21"/>
                      <a:pt x="11" y="21"/>
                    </a:cubicBezTo>
                    <a:cubicBezTo>
                      <a:pt x="11" y="21"/>
                      <a:pt x="10" y="20"/>
                      <a:pt x="10" y="19"/>
                    </a:cubicBezTo>
                    <a:cubicBezTo>
                      <a:pt x="10" y="17"/>
                      <a:pt x="11" y="15"/>
                      <a:pt x="8" y="13"/>
                    </a:cubicBezTo>
                    <a:cubicBezTo>
                      <a:pt x="2" y="9"/>
                      <a:pt x="2" y="2"/>
                      <a:pt x="3" y="0"/>
                    </a:cubicBezTo>
                    <a:cubicBezTo>
                      <a:pt x="3" y="0"/>
                      <a:pt x="3" y="0"/>
                      <a:pt x="3" y="0"/>
                    </a:cubicBezTo>
                    <a:cubicBezTo>
                      <a:pt x="3" y="2"/>
                      <a:pt x="3" y="9"/>
                      <a:pt x="9" y="13"/>
                    </a:cubicBezTo>
                    <a:cubicBezTo>
                      <a:pt x="12" y="15"/>
                      <a:pt x="12" y="17"/>
                      <a:pt x="12" y="19"/>
                    </a:cubicBezTo>
                    <a:cubicBezTo>
                      <a:pt x="12" y="20"/>
                      <a:pt x="12" y="21"/>
                      <a:pt x="11" y="21"/>
                    </a:cubicBezTo>
                    <a:cubicBezTo>
                      <a:pt x="11" y="22"/>
                      <a:pt x="11" y="22"/>
                      <a:pt x="11" y="22"/>
                    </a:cubicBezTo>
                    <a:cubicBezTo>
                      <a:pt x="11" y="22"/>
                      <a:pt x="11" y="22"/>
                      <a:pt x="11" y="22"/>
                    </a:cubicBezTo>
                    <a:cubicBezTo>
                      <a:pt x="11" y="22"/>
                      <a:pt x="13" y="27"/>
                      <a:pt x="10" y="29"/>
                    </a:cubicBezTo>
                    <a:cubicBezTo>
                      <a:pt x="7" y="31"/>
                      <a:pt x="9" y="38"/>
                      <a:pt x="10" y="44"/>
                    </a:cubicBezTo>
                    <a:cubicBezTo>
                      <a:pt x="10" y="47"/>
                      <a:pt x="11" y="50"/>
                      <a:pt x="11" y="51"/>
                    </a:cubicBezTo>
                    <a:cubicBezTo>
                      <a:pt x="11" y="56"/>
                      <a:pt x="6" y="58"/>
                      <a:pt x="3" y="58"/>
                    </a:cubicBezTo>
                    <a:cubicBezTo>
                      <a:pt x="1" y="59"/>
                      <a:pt x="1" y="59"/>
                      <a:pt x="1" y="59"/>
                    </a:cubicBezTo>
                    <a:cubicBezTo>
                      <a:pt x="1" y="59"/>
                      <a:pt x="1" y="59"/>
                      <a:pt x="1" y="59"/>
                    </a:cubicBezTo>
                    <a:cubicBezTo>
                      <a:pt x="0" y="59"/>
                      <a:pt x="0" y="59"/>
                      <a:pt x="0" y="59"/>
                    </a:cubicBezTo>
                    <a:lnTo>
                      <a:pt x="1" y="58"/>
                    </a:lnTo>
                    <a:close/>
                  </a:path>
                </a:pathLst>
              </a:custGeom>
              <a:solidFill>
                <a:srgbClr val="D6EA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2" name="Google Shape;802;p83"/>
              <p:cNvSpPr/>
              <p:nvPr/>
            </p:nvSpPr>
            <p:spPr>
              <a:xfrm>
                <a:off x="5068" y="805"/>
                <a:ext cx="14" cy="6"/>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3" name="Google Shape;803;p83"/>
              <p:cNvSpPr/>
              <p:nvPr/>
            </p:nvSpPr>
            <p:spPr>
              <a:xfrm>
                <a:off x="5068" y="813"/>
                <a:ext cx="14" cy="3"/>
              </a:xfrm>
              <a:prstGeom prst="ellipse">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4" name="Google Shape;804;p83"/>
              <p:cNvSpPr/>
              <p:nvPr/>
            </p:nvSpPr>
            <p:spPr>
              <a:xfrm>
                <a:off x="5068" y="809"/>
                <a:ext cx="14" cy="5"/>
              </a:xfrm>
              <a:prstGeom prst="rect">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5" name="Google Shape;805;p83"/>
              <p:cNvSpPr/>
              <p:nvPr/>
            </p:nvSpPr>
            <p:spPr>
              <a:xfrm>
                <a:off x="6385" y="527"/>
                <a:ext cx="487" cy="303"/>
              </a:xfrm>
              <a:custGeom>
                <a:rect b="b" l="l" r="r" t="t"/>
                <a:pathLst>
                  <a:path extrusionOk="0" h="156" w="251">
                    <a:moveTo>
                      <a:pt x="221" y="0"/>
                    </a:moveTo>
                    <a:cubicBezTo>
                      <a:pt x="238" y="2"/>
                      <a:pt x="224" y="84"/>
                      <a:pt x="231" y="112"/>
                    </a:cubicBezTo>
                    <a:cubicBezTo>
                      <a:pt x="235" y="128"/>
                      <a:pt x="251" y="128"/>
                      <a:pt x="251" y="128"/>
                    </a:cubicBezTo>
                    <a:cubicBezTo>
                      <a:pt x="251" y="128"/>
                      <a:pt x="155" y="156"/>
                      <a:pt x="77" y="134"/>
                    </a:cubicBezTo>
                    <a:cubicBezTo>
                      <a:pt x="0" y="113"/>
                      <a:pt x="32" y="52"/>
                      <a:pt x="32" y="52"/>
                    </a:cubicBezTo>
                    <a:lnTo>
                      <a:pt x="221" y="0"/>
                    </a:lnTo>
                    <a:close/>
                  </a:path>
                </a:pathLst>
              </a:custGeom>
              <a:solidFill>
                <a:srgbClr val="D1D3D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6" name="Google Shape;806;p83"/>
              <p:cNvSpPr/>
              <p:nvPr/>
            </p:nvSpPr>
            <p:spPr>
              <a:xfrm>
                <a:off x="6379" y="647"/>
                <a:ext cx="268" cy="743"/>
              </a:xfrm>
              <a:custGeom>
                <a:rect b="b" l="l" r="r" t="t"/>
                <a:pathLst>
                  <a:path extrusionOk="0" h="743" w="268">
                    <a:moveTo>
                      <a:pt x="268" y="0"/>
                    </a:moveTo>
                    <a:lnTo>
                      <a:pt x="235" y="0"/>
                    </a:lnTo>
                    <a:lnTo>
                      <a:pt x="0" y="743"/>
                    </a:lnTo>
                    <a:lnTo>
                      <a:pt x="33" y="743"/>
                    </a:lnTo>
                    <a:lnTo>
                      <a:pt x="268" y="0"/>
                    </a:lnTo>
                    <a:close/>
                  </a:path>
                </a:pathLst>
              </a:cu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7" name="Google Shape;807;p83"/>
              <p:cNvSpPr/>
              <p:nvPr/>
            </p:nvSpPr>
            <p:spPr>
              <a:xfrm>
                <a:off x="6568" y="647"/>
                <a:ext cx="267" cy="743"/>
              </a:xfrm>
              <a:custGeom>
                <a:rect b="b" l="l" r="r" t="t"/>
                <a:pathLst>
                  <a:path extrusionOk="0" h="743" w="267">
                    <a:moveTo>
                      <a:pt x="0" y="0"/>
                    </a:moveTo>
                    <a:lnTo>
                      <a:pt x="32" y="0"/>
                    </a:lnTo>
                    <a:lnTo>
                      <a:pt x="267" y="743"/>
                    </a:lnTo>
                    <a:lnTo>
                      <a:pt x="234" y="743"/>
                    </a:lnTo>
                    <a:lnTo>
                      <a:pt x="0" y="0"/>
                    </a:lnTo>
                    <a:close/>
                  </a:path>
                </a:pathLst>
              </a:cu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8" name="Google Shape;808;p83"/>
              <p:cNvSpPr/>
              <p:nvPr/>
            </p:nvSpPr>
            <p:spPr>
              <a:xfrm>
                <a:off x="6399" y="579"/>
                <a:ext cx="421" cy="358"/>
              </a:xfrm>
              <a:prstGeom prst="rect">
                <a:avLst/>
              </a:pr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09" name="Google Shape;809;p83"/>
              <p:cNvSpPr/>
              <p:nvPr/>
            </p:nvSpPr>
            <p:spPr>
              <a:xfrm>
                <a:off x="6397" y="925"/>
                <a:ext cx="426" cy="1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0" name="Google Shape;810;p83"/>
              <p:cNvSpPr/>
              <p:nvPr/>
            </p:nvSpPr>
            <p:spPr>
              <a:xfrm>
                <a:off x="6469" y="649"/>
                <a:ext cx="2" cy="193"/>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1" name="Google Shape;811;p83"/>
              <p:cNvSpPr/>
              <p:nvPr/>
            </p:nvSpPr>
            <p:spPr>
              <a:xfrm>
                <a:off x="6459" y="828"/>
                <a:ext cx="302" cy="4"/>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2" name="Google Shape;812;p83"/>
              <p:cNvSpPr/>
              <p:nvPr/>
            </p:nvSpPr>
            <p:spPr>
              <a:xfrm>
                <a:off x="6540" y="725"/>
                <a:ext cx="18" cy="103"/>
              </a:xfrm>
              <a:prstGeom prst="rect">
                <a:avLst/>
              </a:prstGeom>
              <a:solidFill>
                <a:srgbClr val="F9ED3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3" name="Google Shape;813;p83"/>
              <p:cNvSpPr/>
              <p:nvPr/>
            </p:nvSpPr>
            <p:spPr>
              <a:xfrm>
                <a:off x="6581" y="698"/>
                <a:ext cx="18" cy="130"/>
              </a:xfrm>
              <a:prstGeom prst="rect">
                <a:avLst/>
              </a:prstGeom>
              <a:solidFill>
                <a:srgbClr val="F794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4" name="Google Shape;814;p83"/>
              <p:cNvSpPr/>
              <p:nvPr/>
            </p:nvSpPr>
            <p:spPr>
              <a:xfrm>
                <a:off x="6624" y="698"/>
                <a:ext cx="19" cy="130"/>
              </a:xfrm>
              <a:prstGeom prst="rect">
                <a:avLst/>
              </a:prstGeom>
              <a:solidFill>
                <a:srgbClr val="27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5" name="Google Shape;815;p83"/>
              <p:cNvSpPr/>
              <p:nvPr/>
            </p:nvSpPr>
            <p:spPr>
              <a:xfrm>
                <a:off x="6663" y="692"/>
                <a:ext cx="19" cy="136"/>
              </a:xfrm>
              <a:prstGeom prst="rect">
                <a:avLst/>
              </a:prstGeom>
              <a:solidFill>
                <a:srgbClr val="ED1C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6" name="Google Shape;816;p83"/>
              <p:cNvSpPr/>
              <p:nvPr/>
            </p:nvSpPr>
            <p:spPr>
              <a:xfrm>
                <a:off x="6703" y="669"/>
                <a:ext cx="20" cy="159"/>
              </a:xfrm>
              <a:prstGeom prst="rect">
                <a:avLst/>
              </a:prstGeom>
              <a:solidFill>
                <a:srgbClr val="662D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7" name="Google Shape;817;p83"/>
              <p:cNvSpPr/>
              <p:nvPr/>
            </p:nvSpPr>
            <p:spPr>
              <a:xfrm>
                <a:off x="6498" y="745"/>
                <a:ext cx="19" cy="83"/>
              </a:xfrm>
              <a:prstGeom prst="rect">
                <a:avLst/>
              </a:prstGeom>
              <a:solidFill>
                <a:srgbClr val="8DC63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8" name="Google Shape;818;p83"/>
              <p:cNvSpPr/>
              <p:nvPr/>
            </p:nvSpPr>
            <p:spPr>
              <a:xfrm>
                <a:off x="6486"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19" name="Google Shape;819;p83"/>
              <p:cNvSpPr/>
              <p:nvPr/>
            </p:nvSpPr>
            <p:spPr>
              <a:xfrm>
                <a:off x="6504" y="832"/>
                <a:ext cx="3"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0" name="Google Shape;820;p83"/>
              <p:cNvSpPr/>
              <p:nvPr/>
            </p:nvSpPr>
            <p:spPr>
              <a:xfrm>
                <a:off x="6523"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1" name="Google Shape;821;p83"/>
              <p:cNvSpPr/>
              <p:nvPr/>
            </p:nvSpPr>
            <p:spPr>
              <a:xfrm>
                <a:off x="6540" y="832"/>
                <a:ext cx="4"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2" name="Google Shape;822;p83"/>
              <p:cNvSpPr/>
              <p:nvPr/>
            </p:nvSpPr>
            <p:spPr>
              <a:xfrm>
                <a:off x="6560"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3" name="Google Shape;823;p83"/>
              <p:cNvSpPr/>
              <p:nvPr/>
            </p:nvSpPr>
            <p:spPr>
              <a:xfrm>
                <a:off x="6577"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4" name="Google Shape;824;p83"/>
              <p:cNvSpPr/>
              <p:nvPr/>
            </p:nvSpPr>
            <p:spPr>
              <a:xfrm>
                <a:off x="6595" y="832"/>
                <a:ext cx="4"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5" name="Google Shape;825;p83"/>
              <p:cNvSpPr/>
              <p:nvPr/>
            </p:nvSpPr>
            <p:spPr>
              <a:xfrm>
                <a:off x="6614"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6" name="Google Shape;826;p83"/>
              <p:cNvSpPr/>
              <p:nvPr/>
            </p:nvSpPr>
            <p:spPr>
              <a:xfrm>
                <a:off x="6632" y="832"/>
                <a:ext cx="1"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7" name="Google Shape;827;p83"/>
              <p:cNvSpPr/>
              <p:nvPr/>
            </p:nvSpPr>
            <p:spPr>
              <a:xfrm>
                <a:off x="6649" y="832"/>
                <a:ext cx="4"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8" name="Google Shape;828;p83"/>
              <p:cNvSpPr/>
              <p:nvPr/>
            </p:nvSpPr>
            <p:spPr>
              <a:xfrm>
                <a:off x="6668"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29" name="Google Shape;829;p83"/>
              <p:cNvSpPr/>
              <p:nvPr/>
            </p:nvSpPr>
            <p:spPr>
              <a:xfrm>
                <a:off x="6686"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0" name="Google Shape;830;p83"/>
              <p:cNvSpPr/>
              <p:nvPr/>
            </p:nvSpPr>
            <p:spPr>
              <a:xfrm>
                <a:off x="6703" y="832"/>
                <a:ext cx="4"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1" name="Google Shape;831;p83"/>
              <p:cNvSpPr/>
              <p:nvPr/>
            </p:nvSpPr>
            <p:spPr>
              <a:xfrm>
                <a:off x="6723" y="832"/>
                <a:ext cx="2"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2" name="Google Shape;832;p83"/>
              <p:cNvSpPr/>
              <p:nvPr/>
            </p:nvSpPr>
            <p:spPr>
              <a:xfrm>
                <a:off x="6740" y="832"/>
                <a:ext cx="4" cy="8"/>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3" name="Google Shape;833;p83"/>
              <p:cNvSpPr/>
              <p:nvPr/>
            </p:nvSpPr>
            <p:spPr>
              <a:xfrm>
                <a:off x="6459" y="811"/>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4" name="Google Shape;834;p83"/>
              <p:cNvSpPr/>
              <p:nvPr/>
            </p:nvSpPr>
            <p:spPr>
              <a:xfrm>
                <a:off x="6459" y="793"/>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5" name="Google Shape;835;p83"/>
              <p:cNvSpPr/>
              <p:nvPr/>
            </p:nvSpPr>
            <p:spPr>
              <a:xfrm>
                <a:off x="6459" y="774"/>
                <a:ext cx="8" cy="4"/>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6" name="Google Shape;836;p83"/>
              <p:cNvSpPr/>
              <p:nvPr/>
            </p:nvSpPr>
            <p:spPr>
              <a:xfrm>
                <a:off x="6459" y="756"/>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7" name="Google Shape;837;p83"/>
              <p:cNvSpPr/>
              <p:nvPr/>
            </p:nvSpPr>
            <p:spPr>
              <a:xfrm>
                <a:off x="6459" y="739"/>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8" name="Google Shape;838;p83"/>
              <p:cNvSpPr/>
              <p:nvPr/>
            </p:nvSpPr>
            <p:spPr>
              <a:xfrm>
                <a:off x="6459" y="719"/>
                <a:ext cx="8" cy="4"/>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39" name="Google Shape;839;p83"/>
              <p:cNvSpPr/>
              <p:nvPr/>
            </p:nvSpPr>
            <p:spPr>
              <a:xfrm>
                <a:off x="6459" y="702"/>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0" name="Google Shape;840;p83"/>
              <p:cNvSpPr/>
              <p:nvPr/>
            </p:nvSpPr>
            <p:spPr>
              <a:xfrm>
                <a:off x="6459" y="684"/>
                <a:ext cx="8" cy="2"/>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1" name="Google Shape;841;p83"/>
              <p:cNvSpPr/>
              <p:nvPr/>
            </p:nvSpPr>
            <p:spPr>
              <a:xfrm>
                <a:off x="6459" y="665"/>
                <a:ext cx="8" cy="4"/>
              </a:xfrm>
              <a:prstGeom prst="rect">
                <a:avLst/>
              </a:prstGeom>
              <a:solidFill>
                <a:srgbClr val="231F2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2" name="Google Shape;842;p83"/>
              <p:cNvSpPr/>
              <p:nvPr/>
            </p:nvSpPr>
            <p:spPr>
              <a:xfrm>
                <a:off x="6393" y="527"/>
                <a:ext cx="444" cy="64"/>
              </a:xfrm>
              <a:custGeom>
                <a:rect b="b" l="l" r="r" t="t"/>
                <a:pathLst>
                  <a:path extrusionOk="0" h="33" w="229">
                    <a:moveTo>
                      <a:pt x="210" y="33"/>
                    </a:moveTo>
                    <a:cubicBezTo>
                      <a:pt x="210" y="33"/>
                      <a:pt x="229" y="22"/>
                      <a:pt x="218" y="0"/>
                    </a:cubicBezTo>
                    <a:cubicBezTo>
                      <a:pt x="14" y="12"/>
                      <a:pt x="14" y="12"/>
                      <a:pt x="14" y="12"/>
                    </a:cubicBezTo>
                    <a:cubicBezTo>
                      <a:pt x="14" y="12"/>
                      <a:pt x="0" y="22"/>
                      <a:pt x="13" y="33"/>
                    </a:cubicBezTo>
                    <a:lnTo>
                      <a:pt x="210" y="33"/>
                    </a:lnTo>
                    <a:close/>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3" name="Google Shape;843;p83"/>
              <p:cNvSpPr/>
              <p:nvPr/>
            </p:nvSpPr>
            <p:spPr>
              <a:xfrm>
                <a:off x="5648" y="919"/>
                <a:ext cx="14" cy="10"/>
              </a:xfrm>
              <a:custGeom>
                <a:rect b="b" l="l" r="r" t="t"/>
                <a:pathLst>
                  <a:path extrusionOk="0" h="5" w="7">
                    <a:moveTo>
                      <a:pt x="2" y="1"/>
                    </a:moveTo>
                    <a:cubicBezTo>
                      <a:pt x="1" y="3"/>
                      <a:pt x="1" y="2"/>
                      <a:pt x="0" y="2"/>
                    </a:cubicBezTo>
                    <a:cubicBezTo>
                      <a:pt x="0" y="2"/>
                      <a:pt x="0" y="2"/>
                      <a:pt x="0" y="2"/>
                    </a:cubicBezTo>
                    <a:cubicBezTo>
                      <a:pt x="0" y="2"/>
                      <a:pt x="0" y="2"/>
                      <a:pt x="0" y="2"/>
                    </a:cubicBezTo>
                    <a:cubicBezTo>
                      <a:pt x="0" y="2"/>
                      <a:pt x="0" y="2"/>
                      <a:pt x="0" y="2"/>
                    </a:cubicBezTo>
                    <a:cubicBezTo>
                      <a:pt x="0" y="2"/>
                      <a:pt x="0" y="2"/>
                      <a:pt x="0" y="2"/>
                    </a:cubicBezTo>
                    <a:cubicBezTo>
                      <a:pt x="1" y="3"/>
                      <a:pt x="1" y="2"/>
                      <a:pt x="2" y="3"/>
                    </a:cubicBezTo>
                    <a:cubicBezTo>
                      <a:pt x="3" y="5"/>
                      <a:pt x="7" y="4"/>
                      <a:pt x="7" y="4"/>
                    </a:cubicBezTo>
                    <a:cubicBezTo>
                      <a:pt x="7" y="2"/>
                      <a:pt x="7" y="2"/>
                      <a:pt x="7" y="2"/>
                    </a:cubicBezTo>
                    <a:cubicBezTo>
                      <a:pt x="7" y="2"/>
                      <a:pt x="7" y="2"/>
                      <a:pt x="7" y="2"/>
                    </a:cubicBezTo>
                    <a:cubicBezTo>
                      <a:pt x="7" y="2"/>
                      <a:pt x="7" y="2"/>
                      <a:pt x="7" y="2"/>
                    </a:cubicBezTo>
                    <a:cubicBezTo>
                      <a:pt x="7" y="0"/>
                      <a:pt x="7" y="0"/>
                      <a:pt x="7" y="0"/>
                    </a:cubicBezTo>
                    <a:cubicBezTo>
                      <a:pt x="7" y="0"/>
                      <a:pt x="3" y="0"/>
                      <a:pt x="2" y="1"/>
                    </a:cubicBezTo>
                  </a:path>
                </a:pathLst>
              </a:custGeom>
              <a:solidFill>
                <a:srgbClr val="F7BA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4" name="Google Shape;844;p83"/>
              <p:cNvSpPr/>
              <p:nvPr/>
            </p:nvSpPr>
            <p:spPr>
              <a:xfrm>
                <a:off x="5656" y="923"/>
                <a:ext cx="8" cy="2"/>
              </a:xfrm>
              <a:prstGeom prst="rect">
                <a:avLst/>
              </a:prstGeom>
              <a:solidFill>
                <a:srgbClr val="553E0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5" name="Google Shape;845;p83"/>
              <p:cNvSpPr/>
              <p:nvPr/>
            </p:nvSpPr>
            <p:spPr>
              <a:xfrm>
                <a:off x="5662" y="919"/>
                <a:ext cx="52" cy="8"/>
              </a:xfrm>
              <a:prstGeom prst="rect">
                <a:avLst/>
              </a:pr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6" name="Google Shape;846;p83"/>
              <p:cNvSpPr/>
              <p:nvPr/>
            </p:nvSpPr>
            <p:spPr>
              <a:xfrm>
                <a:off x="5708" y="919"/>
                <a:ext cx="24" cy="8"/>
              </a:xfrm>
              <a:custGeom>
                <a:rect b="b" l="l" r="r" t="t"/>
                <a:pathLst>
                  <a:path extrusionOk="0" h="4" w="12">
                    <a:moveTo>
                      <a:pt x="10" y="0"/>
                    </a:moveTo>
                    <a:cubicBezTo>
                      <a:pt x="0" y="0"/>
                      <a:pt x="0" y="0"/>
                      <a:pt x="0" y="0"/>
                    </a:cubicBezTo>
                    <a:cubicBezTo>
                      <a:pt x="0" y="4"/>
                      <a:pt x="0" y="4"/>
                      <a:pt x="0" y="4"/>
                    </a:cubicBezTo>
                    <a:cubicBezTo>
                      <a:pt x="10" y="4"/>
                      <a:pt x="10" y="4"/>
                      <a:pt x="10" y="4"/>
                    </a:cubicBezTo>
                    <a:cubicBezTo>
                      <a:pt x="11" y="4"/>
                      <a:pt x="12" y="4"/>
                      <a:pt x="12" y="3"/>
                    </a:cubicBezTo>
                    <a:cubicBezTo>
                      <a:pt x="12" y="1"/>
                      <a:pt x="12" y="1"/>
                      <a:pt x="12" y="1"/>
                    </a:cubicBezTo>
                    <a:cubicBezTo>
                      <a:pt x="12" y="1"/>
                      <a:pt x="11" y="0"/>
                      <a:pt x="10" y="0"/>
                    </a:cubicBezTo>
                  </a:path>
                </a:pathLst>
              </a:cu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7" name="Google Shape;847;p83"/>
              <p:cNvSpPr/>
              <p:nvPr/>
            </p:nvSpPr>
            <p:spPr>
              <a:xfrm>
                <a:off x="5706" y="919"/>
                <a:ext cx="2" cy="8"/>
              </a:xfrm>
              <a:prstGeom prst="ellipse">
                <a:avLst/>
              </a:prstGeom>
              <a:solidFill>
                <a:srgbClr val="4140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8" name="Google Shape;848;p83"/>
              <p:cNvSpPr/>
              <p:nvPr/>
            </p:nvSpPr>
            <p:spPr>
              <a:xfrm>
                <a:off x="5714" y="919"/>
                <a:ext cx="1" cy="10"/>
              </a:xfrm>
              <a:prstGeom prst="rect">
                <a:avLst/>
              </a:prstGeom>
              <a:solidFill>
                <a:srgbClr val="F7BA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49" name="Google Shape;849;p83"/>
              <p:cNvSpPr/>
              <p:nvPr/>
            </p:nvSpPr>
            <p:spPr>
              <a:xfrm>
                <a:off x="5687" y="927"/>
                <a:ext cx="41" cy="2"/>
              </a:xfrm>
              <a:custGeom>
                <a:rect b="b" l="l" r="r" t="t"/>
                <a:pathLst>
                  <a:path extrusionOk="0" h="1" w="21">
                    <a:moveTo>
                      <a:pt x="19" y="1"/>
                    </a:moveTo>
                    <a:cubicBezTo>
                      <a:pt x="19" y="1"/>
                      <a:pt x="6" y="1"/>
                      <a:pt x="4" y="1"/>
                    </a:cubicBezTo>
                    <a:cubicBezTo>
                      <a:pt x="2" y="1"/>
                      <a:pt x="1" y="0"/>
                      <a:pt x="1" y="1"/>
                    </a:cubicBezTo>
                    <a:cubicBezTo>
                      <a:pt x="0" y="1"/>
                      <a:pt x="1" y="1"/>
                      <a:pt x="1" y="1"/>
                    </a:cubicBezTo>
                    <a:cubicBezTo>
                      <a:pt x="2" y="0"/>
                      <a:pt x="2" y="1"/>
                      <a:pt x="8" y="1"/>
                    </a:cubicBezTo>
                    <a:cubicBezTo>
                      <a:pt x="14" y="1"/>
                      <a:pt x="21" y="1"/>
                      <a:pt x="19" y="1"/>
                    </a:cubicBezTo>
                  </a:path>
                </a:pathLst>
              </a:custGeom>
              <a:solidFill>
                <a:srgbClr val="F7BA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0" name="Google Shape;850;p83"/>
              <p:cNvSpPr/>
              <p:nvPr/>
            </p:nvSpPr>
            <p:spPr>
              <a:xfrm>
                <a:off x="5745" y="811"/>
                <a:ext cx="31" cy="87"/>
              </a:xfrm>
              <a:custGeom>
                <a:rect b="b" l="l" r="r" t="t"/>
                <a:pathLst>
                  <a:path extrusionOk="0" h="45" w="16">
                    <a:moveTo>
                      <a:pt x="3" y="45"/>
                    </a:moveTo>
                    <a:cubicBezTo>
                      <a:pt x="2" y="45"/>
                      <a:pt x="2" y="45"/>
                      <a:pt x="1" y="45"/>
                    </a:cubicBezTo>
                    <a:cubicBezTo>
                      <a:pt x="1" y="45"/>
                      <a:pt x="0" y="45"/>
                      <a:pt x="0" y="44"/>
                    </a:cubicBezTo>
                    <a:cubicBezTo>
                      <a:pt x="0" y="42"/>
                      <a:pt x="12" y="3"/>
                      <a:pt x="12" y="3"/>
                    </a:cubicBezTo>
                    <a:cubicBezTo>
                      <a:pt x="15" y="0"/>
                      <a:pt x="15" y="0"/>
                      <a:pt x="15" y="0"/>
                    </a:cubicBezTo>
                    <a:cubicBezTo>
                      <a:pt x="16" y="4"/>
                      <a:pt x="16" y="4"/>
                      <a:pt x="16" y="4"/>
                    </a:cubicBezTo>
                    <a:cubicBezTo>
                      <a:pt x="16" y="4"/>
                      <a:pt x="4" y="43"/>
                      <a:pt x="3" y="45"/>
                    </a:cubicBezTo>
                    <a:close/>
                  </a:path>
                </a:pathLst>
              </a:custGeom>
              <a:solidFill>
                <a:srgbClr val="F0ED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1" name="Google Shape;851;p83"/>
              <p:cNvSpPr/>
              <p:nvPr/>
            </p:nvSpPr>
            <p:spPr>
              <a:xfrm>
                <a:off x="5745" y="816"/>
                <a:ext cx="31" cy="82"/>
              </a:xfrm>
              <a:custGeom>
                <a:rect b="b" l="l" r="r" t="t"/>
                <a:pathLst>
                  <a:path extrusionOk="0" h="42" w="16">
                    <a:moveTo>
                      <a:pt x="16" y="1"/>
                    </a:moveTo>
                    <a:cubicBezTo>
                      <a:pt x="16" y="1"/>
                      <a:pt x="16" y="1"/>
                      <a:pt x="16" y="1"/>
                    </a:cubicBezTo>
                    <a:cubicBezTo>
                      <a:pt x="15" y="2"/>
                      <a:pt x="14" y="2"/>
                      <a:pt x="14" y="1"/>
                    </a:cubicBezTo>
                    <a:cubicBezTo>
                      <a:pt x="13" y="1"/>
                      <a:pt x="13" y="1"/>
                      <a:pt x="12" y="0"/>
                    </a:cubicBezTo>
                    <a:cubicBezTo>
                      <a:pt x="11" y="3"/>
                      <a:pt x="0" y="39"/>
                      <a:pt x="0" y="41"/>
                    </a:cubicBezTo>
                    <a:cubicBezTo>
                      <a:pt x="0" y="42"/>
                      <a:pt x="1" y="42"/>
                      <a:pt x="1" y="42"/>
                    </a:cubicBezTo>
                    <a:cubicBezTo>
                      <a:pt x="2" y="42"/>
                      <a:pt x="2" y="42"/>
                      <a:pt x="3" y="42"/>
                    </a:cubicBezTo>
                    <a:cubicBezTo>
                      <a:pt x="4" y="40"/>
                      <a:pt x="16" y="1"/>
                      <a:pt x="16" y="1"/>
                    </a:cubicBezTo>
                    <a:close/>
                  </a:path>
                </a:pathLst>
              </a:custGeom>
              <a:solidFill>
                <a:srgbClr val="2E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2" name="Google Shape;852;p83"/>
              <p:cNvSpPr/>
              <p:nvPr/>
            </p:nvSpPr>
            <p:spPr>
              <a:xfrm>
                <a:off x="5772" y="814"/>
                <a:ext cx="2" cy="1"/>
              </a:xfrm>
              <a:prstGeom prst="rect">
                <a:avLst/>
              </a:prstGeom>
              <a:solidFill>
                <a:srgbClr val="F0ED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3" name="Google Shape;853;p83"/>
              <p:cNvSpPr/>
              <p:nvPr/>
            </p:nvSpPr>
            <p:spPr>
              <a:xfrm>
                <a:off x="5772" y="811"/>
                <a:ext cx="2" cy="3"/>
              </a:xfrm>
              <a:custGeom>
                <a:rect b="b" l="l" r="r" t="t"/>
                <a:pathLst>
                  <a:path extrusionOk="0" h="2" w="1">
                    <a:moveTo>
                      <a:pt x="0" y="2"/>
                    </a:moveTo>
                    <a:cubicBezTo>
                      <a:pt x="0" y="2"/>
                      <a:pt x="1" y="2"/>
                      <a:pt x="1" y="2"/>
                    </a:cubicBezTo>
                    <a:cubicBezTo>
                      <a:pt x="1" y="2"/>
                      <a:pt x="1" y="2"/>
                      <a:pt x="1" y="2"/>
                    </a:cubicBezTo>
                    <a:cubicBezTo>
                      <a:pt x="1" y="0"/>
                      <a:pt x="1" y="0"/>
                      <a:pt x="1" y="0"/>
                    </a:cubicBezTo>
                    <a:lnTo>
                      <a:pt x="0" y="2"/>
                    </a:lnTo>
                    <a:close/>
                  </a:path>
                </a:pathLst>
              </a:custGeom>
              <a:solidFill>
                <a:srgbClr val="2EB28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4" name="Google Shape;854;p83"/>
              <p:cNvSpPr/>
              <p:nvPr/>
            </p:nvSpPr>
            <p:spPr>
              <a:xfrm>
                <a:off x="5757" y="826"/>
                <a:ext cx="4" cy="80"/>
              </a:xfrm>
              <a:custGeom>
                <a:rect b="b" l="l" r="r" t="t"/>
                <a:pathLst>
                  <a:path extrusionOk="0" h="41" w="2">
                    <a:moveTo>
                      <a:pt x="2" y="41"/>
                    </a:moveTo>
                    <a:cubicBezTo>
                      <a:pt x="1" y="0"/>
                      <a:pt x="1" y="0"/>
                      <a:pt x="1" y="0"/>
                    </a:cubicBezTo>
                    <a:cubicBezTo>
                      <a:pt x="1" y="1"/>
                      <a:pt x="0" y="1"/>
                      <a:pt x="0" y="1"/>
                    </a:cubicBezTo>
                    <a:cubicBezTo>
                      <a:pt x="2" y="41"/>
                      <a:pt x="2" y="41"/>
                      <a:pt x="2" y="41"/>
                    </a:cubicBezTo>
                    <a:close/>
                  </a:path>
                </a:pathLst>
              </a:custGeom>
              <a:solidFill>
                <a:srgbClr val="47656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5" name="Google Shape;855;p83"/>
              <p:cNvSpPr/>
              <p:nvPr/>
            </p:nvSpPr>
            <p:spPr>
              <a:xfrm>
                <a:off x="5753" y="826"/>
                <a:ext cx="8" cy="80"/>
              </a:xfrm>
              <a:custGeom>
                <a:rect b="b" l="l" r="r" t="t"/>
                <a:pathLst>
                  <a:path extrusionOk="0" h="41" w="4">
                    <a:moveTo>
                      <a:pt x="1" y="41"/>
                    </a:moveTo>
                    <a:cubicBezTo>
                      <a:pt x="4" y="41"/>
                      <a:pt x="4" y="41"/>
                      <a:pt x="4" y="41"/>
                    </a:cubicBezTo>
                    <a:cubicBezTo>
                      <a:pt x="2" y="1"/>
                      <a:pt x="2" y="1"/>
                      <a:pt x="2" y="1"/>
                    </a:cubicBezTo>
                    <a:cubicBezTo>
                      <a:pt x="2" y="1"/>
                      <a:pt x="2" y="1"/>
                      <a:pt x="2" y="1"/>
                    </a:cubicBezTo>
                    <a:cubicBezTo>
                      <a:pt x="2" y="1"/>
                      <a:pt x="2" y="1"/>
                      <a:pt x="2" y="1"/>
                    </a:cubicBezTo>
                    <a:cubicBezTo>
                      <a:pt x="2" y="1"/>
                      <a:pt x="2" y="1"/>
                      <a:pt x="2" y="1"/>
                    </a:cubicBezTo>
                    <a:cubicBezTo>
                      <a:pt x="2" y="1"/>
                      <a:pt x="2" y="0"/>
                      <a:pt x="1" y="0"/>
                    </a:cubicBezTo>
                    <a:cubicBezTo>
                      <a:pt x="0" y="1"/>
                      <a:pt x="0" y="1"/>
                      <a:pt x="0" y="2"/>
                    </a:cubicBezTo>
                    <a:cubicBezTo>
                      <a:pt x="0" y="2"/>
                      <a:pt x="0" y="2"/>
                      <a:pt x="0" y="2"/>
                    </a:cubicBezTo>
                    <a:cubicBezTo>
                      <a:pt x="0" y="2"/>
                      <a:pt x="0" y="2"/>
                      <a:pt x="0" y="2"/>
                    </a:cubicBezTo>
                    <a:cubicBezTo>
                      <a:pt x="0" y="2"/>
                      <a:pt x="0" y="2"/>
                      <a:pt x="0" y="2"/>
                    </a:cubicBezTo>
                    <a:lnTo>
                      <a:pt x="1" y="41"/>
                    </a:lnTo>
                    <a:close/>
                  </a:path>
                </a:pathLst>
              </a:custGeom>
              <a:solidFill>
                <a:srgbClr val="5C82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6" name="Google Shape;856;p83"/>
              <p:cNvSpPr/>
              <p:nvPr/>
            </p:nvSpPr>
            <p:spPr>
              <a:xfrm>
                <a:off x="5751" y="828"/>
                <a:ext cx="4" cy="78"/>
              </a:xfrm>
              <a:custGeom>
                <a:rect b="b" l="l" r="r" t="t"/>
                <a:pathLst>
                  <a:path extrusionOk="0" h="40" w="2">
                    <a:moveTo>
                      <a:pt x="1" y="1"/>
                    </a:moveTo>
                    <a:cubicBezTo>
                      <a:pt x="1" y="0"/>
                      <a:pt x="0" y="0"/>
                      <a:pt x="0" y="0"/>
                    </a:cubicBezTo>
                    <a:cubicBezTo>
                      <a:pt x="1" y="40"/>
                      <a:pt x="1" y="40"/>
                      <a:pt x="1" y="40"/>
                    </a:cubicBezTo>
                    <a:cubicBezTo>
                      <a:pt x="2" y="40"/>
                      <a:pt x="2" y="40"/>
                      <a:pt x="2" y="40"/>
                    </a:cubicBezTo>
                    <a:lnTo>
                      <a:pt x="1" y="1"/>
                    </a:lnTo>
                    <a:close/>
                  </a:path>
                </a:pathLst>
              </a:custGeom>
              <a:solidFill>
                <a:srgbClr val="47656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7" name="Google Shape;857;p83"/>
              <p:cNvSpPr/>
              <p:nvPr/>
            </p:nvSpPr>
            <p:spPr>
              <a:xfrm>
                <a:off x="5751" y="822"/>
                <a:ext cx="8" cy="8"/>
              </a:xfrm>
              <a:custGeom>
                <a:rect b="b" l="l" r="r" t="t"/>
                <a:pathLst>
                  <a:path extrusionOk="0" h="4" w="4">
                    <a:moveTo>
                      <a:pt x="0" y="3"/>
                    </a:moveTo>
                    <a:cubicBezTo>
                      <a:pt x="0" y="3"/>
                      <a:pt x="1" y="3"/>
                      <a:pt x="1" y="4"/>
                    </a:cubicBezTo>
                    <a:cubicBezTo>
                      <a:pt x="1" y="4"/>
                      <a:pt x="1" y="4"/>
                      <a:pt x="1" y="4"/>
                    </a:cubicBezTo>
                    <a:cubicBezTo>
                      <a:pt x="1" y="4"/>
                      <a:pt x="1" y="4"/>
                      <a:pt x="1" y="4"/>
                    </a:cubicBezTo>
                    <a:cubicBezTo>
                      <a:pt x="1" y="4"/>
                      <a:pt x="1" y="4"/>
                      <a:pt x="1" y="4"/>
                    </a:cubicBezTo>
                    <a:cubicBezTo>
                      <a:pt x="1" y="3"/>
                      <a:pt x="1" y="3"/>
                      <a:pt x="2" y="2"/>
                    </a:cubicBezTo>
                    <a:cubicBezTo>
                      <a:pt x="3" y="2"/>
                      <a:pt x="3" y="3"/>
                      <a:pt x="3" y="3"/>
                    </a:cubicBezTo>
                    <a:cubicBezTo>
                      <a:pt x="3" y="3"/>
                      <a:pt x="3" y="3"/>
                      <a:pt x="3" y="3"/>
                    </a:cubicBezTo>
                    <a:cubicBezTo>
                      <a:pt x="3" y="3"/>
                      <a:pt x="3" y="3"/>
                      <a:pt x="3" y="3"/>
                    </a:cubicBezTo>
                    <a:cubicBezTo>
                      <a:pt x="3" y="3"/>
                      <a:pt x="3" y="3"/>
                      <a:pt x="3" y="3"/>
                    </a:cubicBezTo>
                    <a:cubicBezTo>
                      <a:pt x="3" y="3"/>
                      <a:pt x="4" y="3"/>
                      <a:pt x="4" y="2"/>
                    </a:cubicBezTo>
                    <a:cubicBezTo>
                      <a:pt x="2" y="0"/>
                      <a:pt x="2" y="0"/>
                      <a:pt x="2" y="0"/>
                    </a:cubicBezTo>
                    <a:lnTo>
                      <a:pt x="0" y="3"/>
                    </a:lnTo>
                    <a:close/>
                  </a:path>
                </a:pathLst>
              </a:custGeom>
              <a:solidFill>
                <a:srgbClr val="F0ED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8" name="Google Shape;858;p83"/>
              <p:cNvSpPr/>
              <p:nvPr/>
            </p:nvSpPr>
            <p:spPr>
              <a:xfrm>
                <a:off x="5753" y="822"/>
                <a:ext cx="4" cy="2"/>
              </a:xfrm>
              <a:custGeom>
                <a:rect b="b" l="l" r="r" t="t"/>
                <a:pathLst>
                  <a:path extrusionOk="0" h="1" w="2">
                    <a:moveTo>
                      <a:pt x="2" y="1"/>
                    </a:moveTo>
                    <a:cubicBezTo>
                      <a:pt x="1" y="0"/>
                      <a:pt x="1" y="0"/>
                      <a:pt x="1" y="0"/>
                    </a:cubicBezTo>
                    <a:cubicBezTo>
                      <a:pt x="0" y="1"/>
                      <a:pt x="0" y="1"/>
                      <a:pt x="0" y="1"/>
                    </a:cubicBezTo>
                    <a:cubicBezTo>
                      <a:pt x="0" y="1"/>
                      <a:pt x="1" y="1"/>
                      <a:pt x="1" y="1"/>
                    </a:cubicBezTo>
                    <a:cubicBezTo>
                      <a:pt x="1" y="1"/>
                      <a:pt x="2" y="1"/>
                      <a:pt x="2" y="1"/>
                    </a:cubicBezTo>
                    <a:close/>
                  </a:path>
                </a:pathLst>
              </a:custGeom>
              <a:solidFill>
                <a:srgbClr val="47656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59" name="Google Shape;859;p83"/>
              <p:cNvSpPr/>
              <p:nvPr/>
            </p:nvSpPr>
            <p:spPr>
              <a:xfrm>
                <a:off x="5761" y="906"/>
                <a:ext cx="2" cy="2"/>
              </a:xfrm>
              <a:custGeom>
                <a:rect b="b" l="l" r="r" t="t"/>
                <a:pathLst>
                  <a:path extrusionOk="0" h="2" w="2">
                    <a:moveTo>
                      <a:pt x="0" y="0"/>
                    </a:moveTo>
                    <a:lnTo>
                      <a:pt x="0" y="0"/>
                    </a:lnTo>
                    <a:lnTo>
                      <a:pt x="0" y="2"/>
                    </a:lnTo>
                    <a:lnTo>
                      <a:pt x="2" y="2"/>
                    </a:lnTo>
                    <a:lnTo>
                      <a:pt x="0" y="0"/>
                    </a:lnTo>
                    <a:close/>
                  </a:path>
                </a:pathLst>
              </a:custGeom>
              <a:solidFill>
                <a:srgbClr val="D75B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0" name="Google Shape;860;p83"/>
              <p:cNvSpPr/>
              <p:nvPr/>
            </p:nvSpPr>
            <p:spPr>
              <a:xfrm>
                <a:off x="5755" y="906"/>
                <a:ext cx="6" cy="2"/>
              </a:xfrm>
              <a:prstGeom prst="rect">
                <a:avLst/>
              </a:prstGeom>
              <a:solidFill>
                <a:srgbClr val="EF6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1" name="Google Shape;861;p83"/>
              <p:cNvSpPr/>
              <p:nvPr/>
            </p:nvSpPr>
            <p:spPr>
              <a:xfrm>
                <a:off x="5753" y="906"/>
                <a:ext cx="2" cy="2"/>
              </a:xfrm>
              <a:prstGeom prst="rect">
                <a:avLst/>
              </a:prstGeom>
              <a:solidFill>
                <a:srgbClr val="D75B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2" name="Google Shape;862;p83"/>
              <p:cNvSpPr/>
              <p:nvPr/>
            </p:nvSpPr>
            <p:spPr>
              <a:xfrm>
                <a:off x="5730" y="838"/>
                <a:ext cx="25" cy="74"/>
              </a:xfrm>
              <a:custGeom>
                <a:rect b="b" l="l" r="r" t="t"/>
                <a:pathLst>
                  <a:path extrusionOk="0" h="38" w="13">
                    <a:moveTo>
                      <a:pt x="0" y="0"/>
                    </a:moveTo>
                    <a:cubicBezTo>
                      <a:pt x="13" y="38"/>
                      <a:pt x="13" y="38"/>
                      <a:pt x="13" y="38"/>
                    </a:cubicBezTo>
                    <a:cubicBezTo>
                      <a:pt x="13" y="38"/>
                      <a:pt x="13" y="38"/>
                      <a:pt x="13" y="37"/>
                    </a:cubicBezTo>
                    <a:cubicBezTo>
                      <a:pt x="1" y="0"/>
                      <a:pt x="1" y="0"/>
                      <a:pt x="1" y="0"/>
                    </a:cubicBezTo>
                    <a:lnTo>
                      <a:pt x="0" y="0"/>
                    </a:lnTo>
                    <a:close/>
                  </a:path>
                </a:pathLst>
              </a:custGeom>
              <a:solidFill>
                <a:srgbClr val="009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3" name="Google Shape;863;p83"/>
              <p:cNvSpPr/>
              <p:nvPr/>
            </p:nvSpPr>
            <p:spPr>
              <a:xfrm>
                <a:off x="5732" y="836"/>
                <a:ext cx="27" cy="76"/>
              </a:xfrm>
              <a:custGeom>
                <a:rect b="b" l="l" r="r" t="t"/>
                <a:pathLst>
                  <a:path extrusionOk="0" h="39" w="14">
                    <a:moveTo>
                      <a:pt x="2" y="0"/>
                    </a:moveTo>
                    <a:cubicBezTo>
                      <a:pt x="0" y="1"/>
                      <a:pt x="0" y="1"/>
                      <a:pt x="0" y="1"/>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3" y="39"/>
                      <a:pt x="14" y="39"/>
                    </a:cubicBezTo>
                    <a:cubicBezTo>
                      <a:pt x="14" y="39"/>
                      <a:pt x="14" y="38"/>
                      <a:pt x="14" y="38"/>
                    </a:cubicBezTo>
                    <a:cubicBezTo>
                      <a:pt x="14" y="38"/>
                      <a:pt x="14" y="38"/>
                      <a:pt x="14" y="38"/>
                    </a:cubicBezTo>
                    <a:cubicBezTo>
                      <a:pt x="14" y="38"/>
                      <a:pt x="14" y="38"/>
                      <a:pt x="14" y="38"/>
                    </a:cubicBezTo>
                    <a:cubicBezTo>
                      <a:pt x="14" y="38"/>
                      <a:pt x="14" y="38"/>
                      <a:pt x="14" y="38"/>
                    </a:cubicBezTo>
                    <a:lnTo>
                      <a:pt x="2" y="0"/>
                    </a:lnTo>
                    <a:close/>
                  </a:path>
                </a:pathLst>
              </a:custGeom>
              <a:solidFill>
                <a:srgbClr val="59B3C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4" name="Google Shape;864;p83"/>
              <p:cNvSpPr/>
              <p:nvPr/>
            </p:nvSpPr>
            <p:spPr>
              <a:xfrm>
                <a:off x="5736" y="836"/>
                <a:ext cx="27" cy="74"/>
              </a:xfrm>
              <a:custGeom>
                <a:rect b="b" l="l" r="r" t="t"/>
                <a:pathLst>
                  <a:path extrusionOk="0" h="38" w="14">
                    <a:moveTo>
                      <a:pt x="12" y="38"/>
                    </a:moveTo>
                    <a:cubicBezTo>
                      <a:pt x="13" y="38"/>
                      <a:pt x="13" y="38"/>
                      <a:pt x="14" y="38"/>
                    </a:cubicBezTo>
                    <a:cubicBezTo>
                      <a:pt x="1" y="0"/>
                      <a:pt x="1" y="0"/>
                      <a:pt x="1" y="0"/>
                    </a:cubicBezTo>
                    <a:cubicBezTo>
                      <a:pt x="0" y="0"/>
                      <a:pt x="0" y="0"/>
                      <a:pt x="0" y="0"/>
                    </a:cubicBezTo>
                    <a:lnTo>
                      <a:pt x="12" y="38"/>
                    </a:lnTo>
                    <a:close/>
                  </a:path>
                </a:pathLst>
              </a:custGeom>
              <a:solidFill>
                <a:srgbClr val="009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5" name="Google Shape;865;p83"/>
              <p:cNvSpPr/>
              <p:nvPr/>
            </p:nvSpPr>
            <p:spPr>
              <a:xfrm>
                <a:off x="5755" y="910"/>
                <a:ext cx="8" cy="5"/>
              </a:xfrm>
              <a:custGeom>
                <a:rect b="b" l="l" r="r" t="t"/>
                <a:pathLst>
                  <a:path extrusionOk="0" h="3" w="4">
                    <a:moveTo>
                      <a:pt x="4" y="0"/>
                    </a:moveTo>
                    <a:cubicBezTo>
                      <a:pt x="3" y="0"/>
                      <a:pt x="3" y="0"/>
                      <a:pt x="2" y="0"/>
                    </a:cubicBezTo>
                    <a:cubicBezTo>
                      <a:pt x="2" y="0"/>
                      <a:pt x="2" y="0"/>
                      <a:pt x="2" y="0"/>
                    </a:cubicBezTo>
                    <a:cubicBezTo>
                      <a:pt x="2" y="0"/>
                      <a:pt x="2" y="0"/>
                      <a:pt x="2" y="0"/>
                    </a:cubicBezTo>
                    <a:cubicBezTo>
                      <a:pt x="2" y="0"/>
                      <a:pt x="2" y="0"/>
                      <a:pt x="2" y="0"/>
                    </a:cubicBezTo>
                    <a:cubicBezTo>
                      <a:pt x="2" y="0"/>
                      <a:pt x="2" y="1"/>
                      <a:pt x="2" y="1"/>
                    </a:cubicBezTo>
                    <a:cubicBezTo>
                      <a:pt x="1" y="1"/>
                      <a:pt x="0" y="1"/>
                      <a:pt x="0" y="0"/>
                    </a:cubicBezTo>
                    <a:cubicBezTo>
                      <a:pt x="0" y="0"/>
                      <a:pt x="0" y="0"/>
                      <a:pt x="0" y="0"/>
                    </a:cubicBezTo>
                    <a:cubicBezTo>
                      <a:pt x="0" y="0"/>
                      <a:pt x="0" y="0"/>
                      <a:pt x="0" y="0"/>
                    </a:cubicBezTo>
                    <a:cubicBezTo>
                      <a:pt x="0" y="0"/>
                      <a:pt x="0" y="0"/>
                      <a:pt x="0" y="0"/>
                    </a:cubicBezTo>
                    <a:cubicBezTo>
                      <a:pt x="0" y="1"/>
                      <a:pt x="0" y="1"/>
                      <a:pt x="0" y="1"/>
                    </a:cubicBezTo>
                    <a:cubicBezTo>
                      <a:pt x="2" y="3"/>
                      <a:pt x="2" y="3"/>
                      <a:pt x="2" y="3"/>
                    </a:cubicBezTo>
                    <a:lnTo>
                      <a:pt x="4" y="0"/>
                    </a:lnTo>
                    <a:close/>
                  </a:path>
                </a:pathLst>
              </a:custGeom>
              <a:solidFill>
                <a:srgbClr val="F0ED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6" name="Google Shape;866;p83"/>
              <p:cNvSpPr/>
              <p:nvPr/>
            </p:nvSpPr>
            <p:spPr>
              <a:xfrm>
                <a:off x="5757" y="914"/>
                <a:ext cx="4" cy="1"/>
              </a:xfrm>
              <a:custGeom>
                <a:rect b="b" l="l" r="r" t="t"/>
                <a:pathLst>
                  <a:path extrusionOk="0" h="1" w="2">
                    <a:moveTo>
                      <a:pt x="0" y="0"/>
                    </a:moveTo>
                    <a:cubicBezTo>
                      <a:pt x="1" y="1"/>
                      <a:pt x="1" y="1"/>
                      <a:pt x="1" y="1"/>
                    </a:cubicBezTo>
                    <a:cubicBezTo>
                      <a:pt x="2" y="0"/>
                      <a:pt x="2" y="0"/>
                      <a:pt x="2" y="0"/>
                    </a:cubicBezTo>
                    <a:cubicBezTo>
                      <a:pt x="2" y="0"/>
                      <a:pt x="1" y="0"/>
                      <a:pt x="1" y="0"/>
                    </a:cubicBezTo>
                    <a:cubicBezTo>
                      <a:pt x="1" y="0"/>
                      <a:pt x="0" y="0"/>
                      <a:pt x="0" y="0"/>
                    </a:cubicBezTo>
                    <a:close/>
                  </a:path>
                </a:pathLst>
              </a:custGeom>
              <a:solidFill>
                <a:srgbClr val="47656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7" name="Google Shape;867;p83"/>
              <p:cNvSpPr/>
              <p:nvPr/>
            </p:nvSpPr>
            <p:spPr>
              <a:xfrm>
                <a:off x="5728" y="836"/>
                <a:ext cx="4" cy="2"/>
              </a:xfrm>
              <a:custGeom>
                <a:rect b="b" l="l" r="r" t="t"/>
                <a:pathLst>
                  <a:path extrusionOk="0" h="2" w="4">
                    <a:moveTo>
                      <a:pt x="2" y="2"/>
                    </a:moveTo>
                    <a:lnTo>
                      <a:pt x="4" y="2"/>
                    </a:lnTo>
                    <a:lnTo>
                      <a:pt x="2" y="0"/>
                    </a:lnTo>
                    <a:lnTo>
                      <a:pt x="0" y="0"/>
                    </a:lnTo>
                    <a:lnTo>
                      <a:pt x="2" y="2"/>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8" name="Google Shape;868;p83"/>
              <p:cNvSpPr/>
              <p:nvPr/>
            </p:nvSpPr>
            <p:spPr>
              <a:xfrm>
                <a:off x="5730" y="834"/>
                <a:ext cx="6" cy="4"/>
              </a:xfrm>
              <a:custGeom>
                <a:rect b="b" l="l" r="r" t="t"/>
                <a:pathLst>
                  <a:path extrusionOk="0" h="4" w="6">
                    <a:moveTo>
                      <a:pt x="2" y="4"/>
                    </a:moveTo>
                    <a:lnTo>
                      <a:pt x="6" y="2"/>
                    </a:lnTo>
                    <a:lnTo>
                      <a:pt x="6" y="0"/>
                    </a:lnTo>
                    <a:lnTo>
                      <a:pt x="0" y="2"/>
                    </a:lnTo>
                    <a:lnTo>
                      <a:pt x="2" y="4"/>
                    </a:lnTo>
                    <a:close/>
                  </a:path>
                </a:pathLst>
              </a:custGeom>
              <a:solidFill>
                <a:srgbClr val="B3B3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69" name="Google Shape;869;p83"/>
              <p:cNvSpPr/>
              <p:nvPr/>
            </p:nvSpPr>
            <p:spPr>
              <a:xfrm>
                <a:off x="5736" y="834"/>
                <a:ext cx="2" cy="2"/>
              </a:xfrm>
              <a:custGeom>
                <a:rect b="b" l="l" r="r" t="t"/>
                <a:pathLst>
                  <a:path extrusionOk="0" h="2" w="2">
                    <a:moveTo>
                      <a:pt x="0" y="2"/>
                    </a:moveTo>
                    <a:lnTo>
                      <a:pt x="2" y="2"/>
                    </a:lnTo>
                    <a:lnTo>
                      <a:pt x="0" y="0"/>
                    </a:lnTo>
                    <a:lnTo>
                      <a:pt x="0" y="0"/>
                    </a:lnTo>
                    <a:lnTo>
                      <a:pt x="0" y="2"/>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0" name="Google Shape;870;p83"/>
              <p:cNvSpPr/>
              <p:nvPr/>
            </p:nvSpPr>
            <p:spPr>
              <a:xfrm>
                <a:off x="5736" y="814"/>
                <a:ext cx="9" cy="20"/>
              </a:xfrm>
              <a:custGeom>
                <a:rect b="b" l="l" r="r" t="t"/>
                <a:pathLst>
                  <a:path extrusionOk="0" h="10" w="5">
                    <a:moveTo>
                      <a:pt x="0" y="2"/>
                    </a:moveTo>
                    <a:cubicBezTo>
                      <a:pt x="0" y="0"/>
                      <a:pt x="2" y="0"/>
                      <a:pt x="2" y="1"/>
                    </a:cubicBezTo>
                    <a:cubicBezTo>
                      <a:pt x="3" y="4"/>
                      <a:pt x="4" y="6"/>
                      <a:pt x="5" y="9"/>
                    </a:cubicBezTo>
                    <a:cubicBezTo>
                      <a:pt x="4" y="9"/>
                      <a:pt x="3" y="10"/>
                      <a:pt x="2" y="10"/>
                    </a:cubicBezTo>
                    <a:cubicBezTo>
                      <a:pt x="1" y="7"/>
                      <a:pt x="1" y="5"/>
                      <a:pt x="0" y="2"/>
                    </a:cubicBezTo>
                    <a:close/>
                  </a:path>
                </a:pathLst>
              </a:custGeom>
              <a:solidFill>
                <a:srgbClr val="F3E8D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1" name="Google Shape;871;p83"/>
              <p:cNvSpPr/>
              <p:nvPr/>
            </p:nvSpPr>
            <p:spPr>
              <a:xfrm>
                <a:off x="5739" y="832"/>
                <a:ext cx="26" cy="74"/>
              </a:xfrm>
              <a:custGeom>
                <a:rect b="b" l="l" r="r" t="t"/>
                <a:pathLst>
                  <a:path extrusionOk="0" h="38" w="13">
                    <a:moveTo>
                      <a:pt x="9" y="34"/>
                    </a:moveTo>
                    <a:cubicBezTo>
                      <a:pt x="11" y="38"/>
                      <a:pt x="13" y="38"/>
                      <a:pt x="12" y="33"/>
                    </a:cubicBezTo>
                    <a:cubicBezTo>
                      <a:pt x="10" y="26"/>
                      <a:pt x="5" y="7"/>
                      <a:pt x="3" y="0"/>
                    </a:cubicBezTo>
                    <a:cubicBezTo>
                      <a:pt x="2" y="0"/>
                      <a:pt x="1" y="0"/>
                      <a:pt x="0" y="1"/>
                    </a:cubicBezTo>
                    <a:cubicBezTo>
                      <a:pt x="2" y="8"/>
                      <a:pt x="7" y="27"/>
                      <a:pt x="9" y="34"/>
                    </a:cubicBezTo>
                    <a:close/>
                  </a:path>
                </a:pathLst>
              </a:custGeom>
              <a:solidFill>
                <a:srgbClr val="E2C5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2" name="Google Shape;872;p83"/>
              <p:cNvSpPr/>
              <p:nvPr/>
            </p:nvSpPr>
            <p:spPr>
              <a:xfrm>
                <a:off x="5738" y="830"/>
                <a:ext cx="7" cy="4"/>
              </a:xfrm>
              <a:custGeom>
                <a:rect b="b" l="l" r="r" t="t"/>
                <a:pathLst>
                  <a:path extrusionOk="0" h="4" w="7">
                    <a:moveTo>
                      <a:pt x="1" y="4"/>
                    </a:moveTo>
                    <a:lnTo>
                      <a:pt x="7" y="2"/>
                    </a:lnTo>
                    <a:lnTo>
                      <a:pt x="7" y="0"/>
                    </a:lnTo>
                    <a:lnTo>
                      <a:pt x="0" y="2"/>
                    </a:lnTo>
                    <a:lnTo>
                      <a:pt x="1" y="4"/>
                    </a:lnTo>
                    <a:close/>
                  </a:path>
                </a:pathLst>
              </a:custGeom>
              <a:solidFill>
                <a:srgbClr val="BDA78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3" name="Google Shape;873;p83"/>
              <p:cNvSpPr/>
              <p:nvPr/>
            </p:nvSpPr>
            <p:spPr>
              <a:xfrm>
                <a:off x="5739" y="818"/>
                <a:ext cx="6" cy="12"/>
              </a:xfrm>
              <a:custGeom>
                <a:rect b="b" l="l" r="r" t="t"/>
                <a:pathLst>
                  <a:path extrusionOk="0" h="6" w="3">
                    <a:moveTo>
                      <a:pt x="0" y="0"/>
                    </a:moveTo>
                    <a:cubicBezTo>
                      <a:pt x="1" y="6"/>
                      <a:pt x="1" y="6"/>
                      <a:pt x="1" y="6"/>
                    </a:cubicBezTo>
                    <a:cubicBezTo>
                      <a:pt x="3" y="6"/>
                      <a:pt x="3" y="6"/>
                      <a:pt x="3" y="6"/>
                    </a:cubicBezTo>
                    <a:cubicBezTo>
                      <a:pt x="2" y="4"/>
                      <a:pt x="1" y="0"/>
                      <a:pt x="1" y="0"/>
                    </a:cubicBez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4" name="Google Shape;874;p83"/>
              <p:cNvSpPr/>
              <p:nvPr/>
            </p:nvSpPr>
            <p:spPr>
              <a:xfrm>
                <a:off x="5743" y="832"/>
                <a:ext cx="20" cy="72"/>
              </a:xfrm>
              <a:custGeom>
                <a:rect b="b" l="l" r="r" t="t"/>
                <a:pathLst>
                  <a:path extrusionOk="0" h="37" w="10">
                    <a:moveTo>
                      <a:pt x="0" y="0"/>
                    </a:moveTo>
                    <a:cubicBezTo>
                      <a:pt x="9" y="37"/>
                      <a:pt x="9" y="37"/>
                      <a:pt x="9" y="37"/>
                    </a:cubicBezTo>
                    <a:cubicBezTo>
                      <a:pt x="10" y="37"/>
                      <a:pt x="10" y="36"/>
                      <a:pt x="10" y="33"/>
                    </a:cubicBezTo>
                    <a:cubicBezTo>
                      <a:pt x="8" y="26"/>
                      <a:pt x="3" y="7"/>
                      <a:pt x="1" y="0"/>
                    </a:cubicBezTo>
                    <a:lnTo>
                      <a:pt x="0" y="0"/>
                    </a:lnTo>
                    <a:close/>
                  </a:path>
                </a:pathLst>
              </a:custGeom>
              <a:solidFill>
                <a:srgbClr val="E9D6B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5" name="Google Shape;875;p83"/>
              <p:cNvSpPr/>
              <p:nvPr/>
            </p:nvSpPr>
            <p:spPr>
              <a:xfrm>
                <a:off x="5741" y="830"/>
                <a:ext cx="4" cy="2"/>
              </a:xfrm>
              <a:custGeom>
                <a:rect b="b" l="l" r="r" t="t"/>
                <a:pathLst>
                  <a:path extrusionOk="0" h="2" w="4">
                    <a:moveTo>
                      <a:pt x="2" y="2"/>
                    </a:moveTo>
                    <a:lnTo>
                      <a:pt x="4" y="2"/>
                    </a:lnTo>
                    <a:lnTo>
                      <a:pt x="4" y="2"/>
                    </a:lnTo>
                    <a:lnTo>
                      <a:pt x="4" y="0"/>
                    </a:lnTo>
                    <a:lnTo>
                      <a:pt x="4" y="0"/>
                    </a:lnTo>
                    <a:lnTo>
                      <a:pt x="0" y="0"/>
                    </a:lnTo>
                    <a:lnTo>
                      <a:pt x="2" y="2"/>
                    </a:lnTo>
                    <a:close/>
                  </a:path>
                </a:pathLst>
              </a:custGeom>
              <a:solidFill>
                <a:srgbClr val="CFB48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6" name="Google Shape;876;p83"/>
              <p:cNvSpPr/>
              <p:nvPr/>
            </p:nvSpPr>
            <p:spPr>
              <a:xfrm>
                <a:off x="5732" y="803"/>
                <a:ext cx="9" cy="17"/>
              </a:xfrm>
              <a:custGeom>
                <a:rect b="b" l="l" r="r" t="t"/>
                <a:pathLst>
                  <a:path extrusionOk="0" h="9" w="5">
                    <a:moveTo>
                      <a:pt x="3" y="9"/>
                    </a:moveTo>
                    <a:cubicBezTo>
                      <a:pt x="5" y="8"/>
                      <a:pt x="5" y="8"/>
                      <a:pt x="5" y="8"/>
                    </a:cubicBezTo>
                    <a:cubicBezTo>
                      <a:pt x="5" y="7"/>
                      <a:pt x="5" y="6"/>
                      <a:pt x="4" y="5"/>
                    </a:cubicBezTo>
                    <a:cubicBezTo>
                      <a:pt x="4" y="4"/>
                      <a:pt x="4" y="3"/>
                      <a:pt x="4" y="3"/>
                    </a:cubicBezTo>
                    <a:cubicBezTo>
                      <a:pt x="3" y="2"/>
                      <a:pt x="2" y="1"/>
                      <a:pt x="2" y="0"/>
                    </a:cubicBezTo>
                    <a:cubicBezTo>
                      <a:pt x="2" y="0"/>
                      <a:pt x="0" y="1"/>
                      <a:pt x="1" y="4"/>
                    </a:cubicBezTo>
                    <a:cubicBezTo>
                      <a:pt x="1" y="5"/>
                      <a:pt x="1" y="5"/>
                      <a:pt x="1" y="6"/>
                    </a:cubicBezTo>
                    <a:cubicBezTo>
                      <a:pt x="1" y="7"/>
                      <a:pt x="2" y="8"/>
                      <a:pt x="3" y="9"/>
                    </a:cubicBezTo>
                    <a:close/>
                  </a:path>
                </a:pathLst>
              </a:custGeom>
              <a:solidFill>
                <a:srgbClr val="E2C5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7" name="Google Shape;877;p83"/>
              <p:cNvSpPr/>
              <p:nvPr/>
            </p:nvSpPr>
            <p:spPr>
              <a:xfrm>
                <a:off x="5734" y="803"/>
                <a:ext cx="7" cy="15"/>
              </a:xfrm>
              <a:custGeom>
                <a:rect b="b" l="l" r="r" t="t"/>
                <a:pathLst>
                  <a:path extrusionOk="0" h="8" w="4">
                    <a:moveTo>
                      <a:pt x="3" y="8"/>
                    </a:moveTo>
                    <a:cubicBezTo>
                      <a:pt x="3" y="8"/>
                      <a:pt x="3" y="8"/>
                      <a:pt x="3" y="8"/>
                    </a:cubicBezTo>
                    <a:cubicBezTo>
                      <a:pt x="4" y="8"/>
                      <a:pt x="4" y="8"/>
                      <a:pt x="4" y="8"/>
                    </a:cubicBezTo>
                    <a:cubicBezTo>
                      <a:pt x="4" y="7"/>
                      <a:pt x="4" y="6"/>
                      <a:pt x="3" y="5"/>
                    </a:cubicBezTo>
                    <a:cubicBezTo>
                      <a:pt x="3" y="4"/>
                      <a:pt x="3" y="3"/>
                      <a:pt x="3" y="3"/>
                    </a:cubicBezTo>
                    <a:cubicBezTo>
                      <a:pt x="2" y="2"/>
                      <a:pt x="1" y="1"/>
                      <a:pt x="1" y="0"/>
                    </a:cubicBezTo>
                    <a:cubicBezTo>
                      <a:pt x="1" y="0"/>
                      <a:pt x="0" y="1"/>
                      <a:pt x="2" y="4"/>
                    </a:cubicBezTo>
                    <a:cubicBezTo>
                      <a:pt x="3" y="6"/>
                      <a:pt x="3" y="7"/>
                      <a:pt x="3" y="8"/>
                    </a:cubicBezTo>
                    <a:close/>
                  </a:path>
                </a:pathLst>
              </a:custGeom>
              <a:solidFill>
                <a:srgbClr val="E8D1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78" name="Google Shape;878;p83"/>
              <p:cNvSpPr/>
              <p:nvPr/>
            </p:nvSpPr>
            <p:spPr>
              <a:xfrm>
                <a:off x="5759" y="892"/>
                <a:ext cx="10" cy="16"/>
              </a:xfrm>
              <a:custGeom>
                <a:rect b="b" l="l" r="r" t="t"/>
                <a:pathLst>
                  <a:path extrusionOk="0" h="8" w="5">
                    <a:moveTo>
                      <a:pt x="5" y="5"/>
                    </a:moveTo>
                    <a:cubicBezTo>
                      <a:pt x="4" y="5"/>
                      <a:pt x="3" y="6"/>
                      <a:pt x="2" y="8"/>
                    </a:cubicBezTo>
                    <a:cubicBezTo>
                      <a:pt x="2" y="8"/>
                      <a:pt x="2" y="8"/>
                      <a:pt x="2" y="8"/>
                    </a:cubicBezTo>
                    <a:cubicBezTo>
                      <a:pt x="2" y="8"/>
                      <a:pt x="2" y="8"/>
                      <a:pt x="2" y="8"/>
                    </a:cubicBezTo>
                    <a:cubicBezTo>
                      <a:pt x="3" y="4"/>
                      <a:pt x="3" y="4"/>
                      <a:pt x="3" y="4"/>
                    </a:cubicBezTo>
                    <a:cubicBezTo>
                      <a:pt x="3" y="4"/>
                      <a:pt x="3" y="4"/>
                      <a:pt x="3" y="4"/>
                    </a:cubicBezTo>
                    <a:cubicBezTo>
                      <a:pt x="3" y="3"/>
                      <a:pt x="3" y="3"/>
                      <a:pt x="3" y="3"/>
                    </a:cubicBezTo>
                    <a:cubicBezTo>
                      <a:pt x="2" y="3"/>
                      <a:pt x="2" y="3"/>
                      <a:pt x="2" y="3"/>
                    </a:cubicBezTo>
                    <a:cubicBezTo>
                      <a:pt x="2" y="4"/>
                      <a:pt x="2" y="4"/>
                      <a:pt x="2" y="4"/>
                    </a:cubicBezTo>
                    <a:cubicBezTo>
                      <a:pt x="2" y="8"/>
                      <a:pt x="2" y="8"/>
                      <a:pt x="2" y="8"/>
                    </a:cubicBezTo>
                    <a:cubicBezTo>
                      <a:pt x="2" y="8"/>
                      <a:pt x="2" y="8"/>
                      <a:pt x="2" y="8"/>
                    </a:cubicBezTo>
                    <a:cubicBezTo>
                      <a:pt x="1" y="8"/>
                      <a:pt x="1" y="8"/>
                      <a:pt x="1" y="8"/>
                    </a:cubicBezTo>
                    <a:cubicBezTo>
                      <a:pt x="2" y="6"/>
                      <a:pt x="1" y="4"/>
                      <a:pt x="0" y="4"/>
                    </a:cubicBezTo>
                    <a:cubicBezTo>
                      <a:pt x="0" y="3"/>
                      <a:pt x="1" y="3"/>
                      <a:pt x="1" y="2"/>
                    </a:cubicBezTo>
                    <a:cubicBezTo>
                      <a:pt x="1" y="1"/>
                      <a:pt x="1" y="0"/>
                      <a:pt x="1" y="0"/>
                    </a:cubicBezTo>
                    <a:cubicBezTo>
                      <a:pt x="2" y="0"/>
                      <a:pt x="2" y="0"/>
                      <a:pt x="3" y="0"/>
                    </a:cubicBezTo>
                    <a:cubicBezTo>
                      <a:pt x="4" y="0"/>
                      <a:pt x="4" y="0"/>
                      <a:pt x="5" y="0"/>
                    </a:cubicBezTo>
                    <a:cubicBezTo>
                      <a:pt x="5" y="1"/>
                      <a:pt x="5" y="2"/>
                      <a:pt x="5" y="3"/>
                    </a:cubicBezTo>
                    <a:cubicBezTo>
                      <a:pt x="5" y="3"/>
                      <a:pt x="5" y="4"/>
                      <a:pt x="5" y="5"/>
                    </a:cubicBezTo>
                    <a:close/>
                  </a:path>
                </a:pathLst>
              </a:custGeom>
              <a:solidFill>
                <a:srgbClr val="E6E6E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879" name="Google Shape;879;p83"/>
            <p:cNvSpPr/>
            <p:nvPr/>
          </p:nvSpPr>
          <p:spPr>
            <a:xfrm>
              <a:off x="5759" y="892"/>
              <a:ext cx="10" cy="16"/>
            </a:xfrm>
            <a:custGeom>
              <a:rect b="b" l="l" r="r" t="t"/>
              <a:pathLst>
                <a:path extrusionOk="0" h="8" w="5">
                  <a:moveTo>
                    <a:pt x="2" y="8"/>
                  </a:move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6"/>
                    <a:pt x="1" y="4"/>
                    <a:pt x="0" y="4"/>
                  </a:cubicBezTo>
                  <a:cubicBezTo>
                    <a:pt x="0" y="4"/>
                    <a:pt x="0" y="4"/>
                    <a:pt x="0" y="4"/>
                  </a:cubicBezTo>
                  <a:cubicBezTo>
                    <a:pt x="0" y="4"/>
                    <a:pt x="0" y="4"/>
                    <a:pt x="0" y="4"/>
                  </a:cubicBezTo>
                  <a:cubicBezTo>
                    <a:pt x="0" y="3"/>
                    <a:pt x="1" y="3"/>
                    <a:pt x="1" y="2"/>
                  </a:cubicBezTo>
                  <a:cubicBezTo>
                    <a:pt x="1" y="1"/>
                    <a:pt x="1" y="0"/>
                    <a:pt x="1" y="0"/>
                  </a:cubicBezTo>
                  <a:cubicBezTo>
                    <a:pt x="1" y="0"/>
                    <a:pt x="1" y="0"/>
                    <a:pt x="1" y="0"/>
                  </a:cubicBezTo>
                  <a:cubicBezTo>
                    <a:pt x="1" y="0"/>
                    <a:pt x="1" y="0"/>
                    <a:pt x="1" y="0"/>
                  </a:cubicBezTo>
                  <a:cubicBezTo>
                    <a:pt x="2" y="0"/>
                    <a:pt x="2" y="0"/>
                    <a:pt x="3" y="0"/>
                  </a:cubicBezTo>
                  <a:cubicBezTo>
                    <a:pt x="4" y="0"/>
                    <a:pt x="4" y="0"/>
                    <a:pt x="5" y="0"/>
                  </a:cubicBezTo>
                  <a:cubicBezTo>
                    <a:pt x="5" y="0"/>
                    <a:pt x="5" y="0"/>
                    <a:pt x="5" y="0"/>
                  </a:cubicBezTo>
                  <a:cubicBezTo>
                    <a:pt x="5" y="0"/>
                    <a:pt x="5" y="0"/>
                    <a:pt x="5" y="0"/>
                  </a:cubicBezTo>
                  <a:cubicBezTo>
                    <a:pt x="5" y="1"/>
                    <a:pt x="5" y="2"/>
                    <a:pt x="5" y="3"/>
                  </a:cubicBezTo>
                  <a:cubicBezTo>
                    <a:pt x="5" y="3"/>
                    <a:pt x="5" y="4"/>
                    <a:pt x="5" y="5"/>
                  </a:cubicBezTo>
                  <a:cubicBezTo>
                    <a:pt x="5" y="5"/>
                    <a:pt x="5" y="5"/>
                    <a:pt x="5" y="5"/>
                  </a:cubicBezTo>
                  <a:cubicBezTo>
                    <a:pt x="5" y="5"/>
                    <a:pt x="5" y="5"/>
                    <a:pt x="5" y="5"/>
                  </a:cubicBezTo>
                  <a:cubicBezTo>
                    <a:pt x="4" y="5"/>
                    <a:pt x="3" y="6"/>
                    <a:pt x="2" y="8"/>
                  </a:cubicBezTo>
                  <a:close/>
                  <a:moveTo>
                    <a:pt x="3" y="4"/>
                  </a:moveTo>
                  <a:cubicBezTo>
                    <a:pt x="2" y="7"/>
                    <a:pt x="2" y="7"/>
                    <a:pt x="2" y="7"/>
                  </a:cubicBezTo>
                  <a:cubicBezTo>
                    <a:pt x="3" y="6"/>
                    <a:pt x="4" y="5"/>
                    <a:pt x="5" y="5"/>
                  </a:cubicBezTo>
                  <a:cubicBezTo>
                    <a:pt x="5" y="4"/>
                    <a:pt x="5" y="3"/>
                    <a:pt x="5" y="3"/>
                  </a:cubicBezTo>
                  <a:cubicBezTo>
                    <a:pt x="5" y="2"/>
                    <a:pt x="5" y="1"/>
                    <a:pt x="5" y="1"/>
                  </a:cubicBezTo>
                  <a:cubicBezTo>
                    <a:pt x="4" y="1"/>
                    <a:pt x="4" y="1"/>
                    <a:pt x="3" y="0"/>
                  </a:cubicBezTo>
                  <a:cubicBezTo>
                    <a:pt x="2" y="0"/>
                    <a:pt x="2" y="0"/>
                    <a:pt x="1" y="0"/>
                  </a:cubicBezTo>
                  <a:cubicBezTo>
                    <a:pt x="1" y="1"/>
                    <a:pt x="1" y="1"/>
                    <a:pt x="1" y="2"/>
                  </a:cubicBezTo>
                  <a:cubicBezTo>
                    <a:pt x="1" y="3"/>
                    <a:pt x="1" y="3"/>
                    <a:pt x="0" y="4"/>
                  </a:cubicBezTo>
                  <a:cubicBezTo>
                    <a:pt x="1" y="4"/>
                    <a:pt x="2" y="6"/>
                    <a:pt x="2" y="7"/>
                  </a:cubicBezTo>
                  <a:cubicBezTo>
                    <a:pt x="2" y="4"/>
                    <a:pt x="2" y="4"/>
                    <a:pt x="2" y="4"/>
                  </a:cubicBezTo>
                  <a:cubicBezTo>
                    <a:pt x="2" y="4"/>
                    <a:pt x="2" y="4"/>
                    <a:pt x="2" y="3"/>
                  </a:cubicBezTo>
                  <a:cubicBezTo>
                    <a:pt x="2" y="3"/>
                    <a:pt x="2" y="3"/>
                    <a:pt x="3" y="3"/>
                  </a:cubicBezTo>
                  <a:cubicBezTo>
                    <a:pt x="3" y="3"/>
                    <a:pt x="3" y="3"/>
                    <a:pt x="3" y="4"/>
                  </a:cubicBezTo>
                  <a:cubicBezTo>
                    <a:pt x="3" y="4"/>
                    <a:pt x="3" y="4"/>
                    <a:pt x="3" y="4"/>
                  </a:cubicBezTo>
                  <a:close/>
                  <a:moveTo>
                    <a:pt x="3" y="3"/>
                  </a:moveTo>
                  <a:cubicBezTo>
                    <a:pt x="2" y="3"/>
                    <a:pt x="2" y="3"/>
                    <a:pt x="2" y="4"/>
                  </a:cubicBezTo>
                  <a:cubicBezTo>
                    <a:pt x="2" y="4"/>
                    <a:pt x="2" y="4"/>
                    <a:pt x="2"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lose/>
                </a:path>
              </a:pathLst>
            </a:custGeom>
            <a:solidFill>
              <a:srgbClr val="B3B3B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0" name="Google Shape;880;p83"/>
            <p:cNvSpPr/>
            <p:nvPr/>
          </p:nvSpPr>
          <p:spPr>
            <a:xfrm>
              <a:off x="5761" y="849"/>
              <a:ext cx="13" cy="43"/>
            </a:xfrm>
            <a:custGeom>
              <a:rect b="b" l="l" r="r" t="t"/>
              <a:pathLst>
                <a:path extrusionOk="0" h="22" w="7">
                  <a:moveTo>
                    <a:pt x="3" y="4"/>
                  </a:moveTo>
                  <a:cubicBezTo>
                    <a:pt x="4" y="0"/>
                    <a:pt x="7" y="1"/>
                    <a:pt x="7" y="4"/>
                  </a:cubicBezTo>
                  <a:cubicBezTo>
                    <a:pt x="6" y="10"/>
                    <a:pt x="5" y="16"/>
                    <a:pt x="4" y="22"/>
                  </a:cubicBezTo>
                  <a:cubicBezTo>
                    <a:pt x="3" y="22"/>
                    <a:pt x="1" y="22"/>
                    <a:pt x="0" y="22"/>
                  </a:cubicBezTo>
                  <a:cubicBezTo>
                    <a:pt x="1" y="16"/>
                    <a:pt x="2" y="10"/>
                    <a:pt x="3" y="4"/>
                  </a:cubicBezTo>
                  <a:close/>
                </a:path>
              </a:pathLst>
            </a:custGeom>
            <a:solidFill>
              <a:srgbClr val="EF6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1" name="Google Shape;881;p83"/>
            <p:cNvSpPr/>
            <p:nvPr/>
          </p:nvSpPr>
          <p:spPr>
            <a:xfrm>
              <a:off x="5761" y="892"/>
              <a:ext cx="8" cy="2"/>
            </a:xfrm>
            <a:custGeom>
              <a:rect b="b" l="l" r="r" t="t"/>
              <a:pathLst>
                <a:path extrusionOk="0" h="2" w="8">
                  <a:moveTo>
                    <a:pt x="0" y="0"/>
                  </a:moveTo>
                  <a:lnTo>
                    <a:pt x="8" y="0"/>
                  </a:lnTo>
                  <a:lnTo>
                    <a:pt x="8" y="2"/>
                  </a:lnTo>
                  <a:lnTo>
                    <a:pt x="0" y="0"/>
                  </a:lnTo>
                  <a:lnTo>
                    <a:pt x="0" y="0"/>
                  </a:lnTo>
                  <a:close/>
                </a:path>
              </a:pathLst>
            </a:custGeom>
            <a:solidFill>
              <a:srgbClr val="D75B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2" name="Google Shape;882;p83"/>
            <p:cNvSpPr/>
            <p:nvPr/>
          </p:nvSpPr>
          <p:spPr>
            <a:xfrm>
              <a:off x="5765" y="836"/>
              <a:ext cx="13" cy="31"/>
            </a:xfrm>
            <a:custGeom>
              <a:rect b="b" l="l" r="r" t="t"/>
              <a:pathLst>
                <a:path extrusionOk="0" h="16" w="7">
                  <a:moveTo>
                    <a:pt x="0" y="15"/>
                  </a:moveTo>
                  <a:cubicBezTo>
                    <a:pt x="2" y="2"/>
                    <a:pt x="2" y="2"/>
                    <a:pt x="2" y="2"/>
                  </a:cubicBezTo>
                  <a:cubicBezTo>
                    <a:pt x="2" y="1"/>
                    <a:pt x="3" y="0"/>
                    <a:pt x="4" y="0"/>
                  </a:cubicBezTo>
                  <a:cubicBezTo>
                    <a:pt x="5" y="0"/>
                    <a:pt x="5" y="0"/>
                    <a:pt x="5" y="0"/>
                  </a:cubicBezTo>
                  <a:cubicBezTo>
                    <a:pt x="6" y="1"/>
                    <a:pt x="7" y="2"/>
                    <a:pt x="7" y="3"/>
                  </a:cubicBezTo>
                  <a:cubicBezTo>
                    <a:pt x="5" y="16"/>
                    <a:pt x="5" y="16"/>
                    <a:pt x="5" y="16"/>
                  </a:cubicBezTo>
                  <a:lnTo>
                    <a:pt x="0" y="15"/>
                  </a:lnTo>
                  <a:close/>
                </a:path>
              </a:pathLst>
            </a:custGeom>
            <a:solidFill>
              <a:srgbClr val="D75B4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3" name="Google Shape;883;p83"/>
            <p:cNvSpPr/>
            <p:nvPr/>
          </p:nvSpPr>
          <p:spPr>
            <a:xfrm>
              <a:off x="5769" y="840"/>
              <a:ext cx="11" cy="23"/>
            </a:xfrm>
            <a:custGeom>
              <a:rect b="b" l="l" r="r" t="t"/>
              <a:pathLst>
                <a:path extrusionOk="0" h="12" w="6">
                  <a:moveTo>
                    <a:pt x="0" y="0"/>
                  </a:moveTo>
                  <a:cubicBezTo>
                    <a:pt x="4" y="1"/>
                    <a:pt x="4" y="1"/>
                    <a:pt x="4" y="1"/>
                  </a:cubicBezTo>
                  <a:cubicBezTo>
                    <a:pt x="5" y="1"/>
                    <a:pt x="6" y="2"/>
                    <a:pt x="6" y="2"/>
                  </a:cubicBezTo>
                  <a:cubicBezTo>
                    <a:pt x="4" y="10"/>
                    <a:pt x="4" y="10"/>
                    <a:pt x="4" y="10"/>
                  </a:cubicBezTo>
                  <a:cubicBezTo>
                    <a:pt x="4" y="10"/>
                    <a:pt x="4" y="10"/>
                    <a:pt x="4" y="10"/>
                  </a:cubicBezTo>
                  <a:cubicBezTo>
                    <a:pt x="4" y="12"/>
                    <a:pt x="4" y="12"/>
                    <a:pt x="4" y="12"/>
                  </a:cubicBezTo>
                  <a:cubicBezTo>
                    <a:pt x="3" y="12"/>
                    <a:pt x="3" y="11"/>
                    <a:pt x="3" y="11"/>
                  </a:cubicBezTo>
                  <a:cubicBezTo>
                    <a:pt x="3" y="11"/>
                    <a:pt x="4" y="10"/>
                    <a:pt x="4" y="10"/>
                  </a:cubicBezTo>
                  <a:cubicBezTo>
                    <a:pt x="5" y="2"/>
                    <a:pt x="5" y="2"/>
                    <a:pt x="5" y="2"/>
                  </a:cubicBezTo>
                  <a:cubicBezTo>
                    <a:pt x="5" y="2"/>
                    <a:pt x="5" y="2"/>
                    <a:pt x="4" y="2"/>
                  </a:cubicBezTo>
                  <a:cubicBezTo>
                    <a:pt x="0" y="1"/>
                    <a:pt x="0" y="1"/>
                    <a:pt x="0" y="1"/>
                  </a:cubicBezTo>
                  <a:cubicBezTo>
                    <a:pt x="0" y="1"/>
                    <a:pt x="0" y="1"/>
                    <a:pt x="0" y="0"/>
                  </a:cubicBezTo>
                  <a:cubicBezTo>
                    <a:pt x="0" y="0"/>
                    <a:pt x="0" y="0"/>
                    <a:pt x="0" y="0"/>
                  </a:cubicBezTo>
                  <a:close/>
                </a:path>
              </a:pathLst>
            </a:custGeom>
            <a:solidFill>
              <a:srgbClr val="EF6A5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4" name="Google Shape;884;p83"/>
            <p:cNvSpPr/>
            <p:nvPr/>
          </p:nvSpPr>
          <p:spPr>
            <a:xfrm>
              <a:off x="5739" y="873"/>
              <a:ext cx="33" cy="56"/>
            </a:xfrm>
            <a:custGeom>
              <a:rect b="b" l="l" r="r" t="t"/>
              <a:pathLst>
                <a:path extrusionOk="0" h="29" w="17">
                  <a:moveTo>
                    <a:pt x="0" y="0"/>
                  </a:moveTo>
                  <a:cubicBezTo>
                    <a:pt x="0" y="27"/>
                    <a:pt x="0" y="27"/>
                    <a:pt x="0" y="27"/>
                  </a:cubicBezTo>
                  <a:cubicBezTo>
                    <a:pt x="0" y="28"/>
                    <a:pt x="1" y="29"/>
                    <a:pt x="2" y="29"/>
                  </a:cubicBezTo>
                  <a:cubicBezTo>
                    <a:pt x="15" y="29"/>
                    <a:pt x="15" y="29"/>
                    <a:pt x="15" y="29"/>
                  </a:cubicBezTo>
                  <a:cubicBezTo>
                    <a:pt x="16" y="29"/>
                    <a:pt x="17" y="28"/>
                    <a:pt x="17" y="27"/>
                  </a:cubicBezTo>
                  <a:cubicBezTo>
                    <a:pt x="17" y="0"/>
                    <a:pt x="17" y="0"/>
                    <a:pt x="17" y="0"/>
                  </a:cubicBezTo>
                  <a:lnTo>
                    <a:pt x="0" y="0"/>
                  </a:lnTo>
                  <a:close/>
                </a:path>
              </a:pathLst>
            </a:custGeom>
            <a:solidFill>
              <a:srgbClr val="47656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5" name="Google Shape;885;p83"/>
            <p:cNvSpPr/>
            <p:nvPr/>
          </p:nvSpPr>
          <p:spPr>
            <a:xfrm>
              <a:off x="5113" y="882"/>
              <a:ext cx="111" cy="18"/>
            </a:xfrm>
            <a:custGeom>
              <a:rect b="b" l="l" r="r" t="t"/>
              <a:pathLst>
                <a:path extrusionOk="0" h="9" w="57">
                  <a:moveTo>
                    <a:pt x="0" y="8"/>
                  </a:moveTo>
                  <a:cubicBezTo>
                    <a:pt x="0" y="8"/>
                    <a:pt x="0" y="8"/>
                    <a:pt x="0" y="8"/>
                  </a:cubicBezTo>
                  <a:cubicBezTo>
                    <a:pt x="1" y="8"/>
                    <a:pt x="1" y="8"/>
                    <a:pt x="1" y="7"/>
                  </a:cubicBezTo>
                  <a:cubicBezTo>
                    <a:pt x="1" y="2"/>
                    <a:pt x="1" y="2"/>
                    <a:pt x="1" y="2"/>
                  </a:cubicBezTo>
                  <a:cubicBezTo>
                    <a:pt x="1" y="1"/>
                    <a:pt x="1" y="1"/>
                    <a:pt x="0" y="1"/>
                  </a:cubicBezTo>
                  <a:cubicBezTo>
                    <a:pt x="0" y="1"/>
                    <a:pt x="0" y="1"/>
                    <a:pt x="0" y="1"/>
                  </a:cubicBezTo>
                  <a:cubicBezTo>
                    <a:pt x="0" y="0"/>
                    <a:pt x="0" y="0"/>
                    <a:pt x="0" y="0"/>
                  </a:cubicBezTo>
                  <a:cubicBezTo>
                    <a:pt x="56" y="0"/>
                    <a:pt x="56" y="0"/>
                    <a:pt x="56" y="0"/>
                  </a:cubicBezTo>
                  <a:cubicBezTo>
                    <a:pt x="56" y="0"/>
                    <a:pt x="57" y="1"/>
                    <a:pt x="57" y="2"/>
                  </a:cubicBezTo>
                  <a:cubicBezTo>
                    <a:pt x="57" y="7"/>
                    <a:pt x="57" y="7"/>
                    <a:pt x="57" y="7"/>
                  </a:cubicBezTo>
                  <a:cubicBezTo>
                    <a:pt x="57" y="8"/>
                    <a:pt x="56" y="9"/>
                    <a:pt x="56" y="9"/>
                  </a:cubicBezTo>
                  <a:cubicBezTo>
                    <a:pt x="0" y="9"/>
                    <a:pt x="0" y="9"/>
                    <a:pt x="0" y="9"/>
                  </a:cubicBezTo>
                  <a:lnTo>
                    <a:pt x="0" y="8"/>
                  </a:lnTo>
                  <a:close/>
                </a:path>
              </a:pathLst>
            </a:custGeom>
            <a:solidFill>
              <a:srgbClr val="15B0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6" name="Google Shape;886;p83"/>
            <p:cNvSpPr/>
            <p:nvPr/>
          </p:nvSpPr>
          <p:spPr>
            <a:xfrm>
              <a:off x="5113" y="882"/>
              <a:ext cx="56" cy="18"/>
            </a:xfrm>
            <a:custGeom>
              <a:rect b="b" l="l" r="r" t="t"/>
              <a:pathLst>
                <a:path extrusionOk="0" h="9" w="29">
                  <a:moveTo>
                    <a:pt x="0" y="8"/>
                  </a:moveTo>
                  <a:cubicBezTo>
                    <a:pt x="0" y="8"/>
                    <a:pt x="0" y="8"/>
                    <a:pt x="0" y="8"/>
                  </a:cubicBezTo>
                  <a:cubicBezTo>
                    <a:pt x="1" y="8"/>
                    <a:pt x="1" y="8"/>
                    <a:pt x="1" y="7"/>
                  </a:cubicBezTo>
                  <a:cubicBezTo>
                    <a:pt x="1" y="2"/>
                    <a:pt x="1" y="2"/>
                    <a:pt x="1" y="2"/>
                  </a:cubicBezTo>
                  <a:cubicBezTo>
                    <a:pt x="1" y="1"/>
                    <a:pt x="1" y="1"/>
                    <a:pt x="0" y="1"/>
                  </a:cubicBezTo>
                  <a:cubicBezTo>
                    <a:pt x="0" y="1"/>
                    <a:pt x="0" y="1"/>
                    <a:pt x="0" y="1"/>
                  </a:cubicBezTo>
                  <a:cubicBezTo>
                    <a:pt x="0" y="0"/>
                    <a:pt x="0" y="0"/>
                    <a:pt x="0" y="0"/>
                  </a:cubicBezTo>
                  <a:cubicBezTo>
                    <a:pt x="29" y="0"/>
                    <a:pt x="29" y="0"/>
                    <a:pt x="29" y="0"/>
                  </a:cubicBezTo>
                  <a:cubicBezTo>
                    <a:pt x="29" y="9"/>
                    <a:pt x="29" y="9"/>
                    <a:pt x="29" y="9"/>
                  </a:cubicBezTo>
                  <a:cubicBezTo>
                    <a:pt x="0" y="9"/>
                    <a:pt x="0" y="9"/>
                    <a:pt x="0" y="9"/>
                  </a:cubicBezTo>
                  <a:lnTo>
                    <a:pt x="0" y="8"/>
                  </a:lnTo>
                  <a:close/>
                </a:path>
              </a:pathLst>
            </a:custGeom>
            <a:solidFill>
              <a:srgbClr val="1695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7" name="Google Shape;887;p83"/>
            <p:cNvSpPr/>
            <p:nvPr/>
          </p:nvSpPr>
          <p:spPr>
            <a:xfrm>
              <a:off x="5113" y="884"/>
              <a:ext cx="109" cy="14"/>
            </a:xfrm>
            <a:custGeom>
              <a:rect b="b" l="l" r="r" t="t"/>
              <a:pathLst>
                <a:path extrusionOk="0" h="7" w="56">
                  <a:moveTo>
                    <a:pt x="1" y="6"/>
                  </a:moveTo>
                  <a:cubicBezTo>
                    <a:pt x="1" y="1"/>
                    <a:pt x="1" y="1"/>
                    <a:pt x="1" y="1"/>
                  </a:cubicBezTo>
                  <a:cubicBezTo>
                    <a:pt x="1" y="0"/>
                    <a:pt x="1" y="0"/>
                    <a:pt x="0" y="0"/>
                  </a:cubicBezTo>
                  <a:cubicBezTo>
                    <a:pt x="56" y="0"/>
                    <a:pt x="56" y="0"/>
                    <a:pt x="56" y="0"/>
                  </a:cubicBezTo>
                  <a:cubicBezTo>
                    <a:pt x="56" y="0"/>
                    <a:pt x="56" y="0"/>
                    <a:pt x="56" y="1"/>
                  </a:cubicBezTo>
                  <a:cubicBezTo>
                    <a:pt x="56" y="6"/>
                    <a:pt x="56" y="6"/>
                    <a:pt x="56" y="6"/>
                  </a:cubicBezTo>
                  <a:cubicBezTo>
                    <a:pt x="56" y="7"/>
                    <a:pt x="56" y="7"/>
                    <a:pt x="56" y="7"/>
                  </a:cubicBezTo>
                  <a:cubicBezTo>
                    <a:pt x="0" y="7"/>
                    <a:pt x="0" y="7"/>
                    <a:pt x="0" y="7"/>
                  </a:cubicBezTo>
                  <a:cubicBezTo>
                    <a:pt x="1" y="7"/>
                    <a:pt x="1" y="7"/>
                    <a:pt x="1" y="6"/>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8" name="Google Shape;888;p83"/>
            <p:cNvSpPr/>
            <p:nvPr/>
          </p:nvSpPr>
          <p:spPr>
            <a:xfrm>
              <a:off x="5142" y="865"/>
              <a:ext cx="74" cy="17"/>
            </a:xfrm>
            <a:custGeom>
              <a:rect b="b" l="l" r="r" t="t"/>
              <a:pathLst>
                <a:path extrusionOk="0" h="9" w="38">
                  <a:moveTo>
                    <a:pt x="38" y="8"/>
                  </a:moveTo>
                  <a:cubicBezTo>
                    <a:pt x="37" y="8"/>
                    <a:pt x="37" y="8"/>
                    <a:pt x="37" y="8"/>
                  </a:cubicBezTo>
                  <a:cubicBezTo>
                    <a:pt x="37" y="8"/>
                    <a:pt x="36" y="8"/>
                    <a:pt x="36" y="7"/>
                  </a:cubicBezTo>
                  <a:cubicBezTo>
                    <a:pt x="36" y="6"/>
                    <a:pt x="36" y="4"/>
                    <a:pt x="36" y="2"/>
                  </a:cubicBezTo>
                  <a:cubicBezTo>
                    <a:pt x="36" y="2"/>
                    <a:pt x="37" y="1"/>
                    <a:pt x="37" y="1"/>
                  </a:cubicBezTo>
                  <a:cubicBezTo>
                    <a:pt x="37" y="1"/>
                    <a:pt x="37" y="1"/>
                    <a:pt x="38" y="1"/>
                  </a:cubicBezTo>
                  <a:cubicBezTo>
                    <a:pt x="38" y="1"/>
                    <a:pt x="38" y="1"/>
                    <a:pt x="38" y="0"/>
                  </a:cubicBezTo>
                  <a:cubicBezTo>
                    <a:pt x="26" y="0"/>
                    <a:pt x="15" y="0"/>
                    <a:pt x="4" y="0"/>
                  </a:cubicBezTo>
                  <a:cubicBezTo>
                    <a:pt x="3" y="0"/>
                    <a:pt x="2" y="1"/>
                    <a:pt x="1" y="2"/>
                  </a:cubicBezTo>
                  <a:cubicBezTo>
                    <a:pt x="0" y="4"/>
                    <a:pt x="0" y="6"/>
                    <a:pt x="1" y="8"/>
                  </a:cubicBezTo>
                  <a:cubicBezTo>
                    <a:pt x="2" y="8"/>
                    <a:pt x="3" y="9"/>
                    <a:pt x="4" y="9"/>
                  </a:cubicBezTo>
                  <a:cubicBezTo>
                    <a:pt x="15" y="9"/>
                    <a:pt x="26" y="9"/>
                    <a:pt x="38" y="9"/>
                  </a:cubicBezTo>
                  <a:cubicBezTo>
                    <a:pt x="38" y="9"/>
                    <a:pt x="38" y="8"/>
                    <a:pt x="38" y="8"/>
                  </a:cubicBezTo>
                  <a:close/>
                </a:path>
              </a:pathLst>
            </a:custGeom>
            <a:solidFill>
              <a:srgbClr val="7AC4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89" name="Google Shape;889;p83"/>
            <p:cNvSpPr/>
            <p:nvPr/>
          </p:nvSpPr>
          <p:spPr>
            <a:xfrm>
              <a:off x="5144" y="867"/>
              <a:ext cx="70" cy="14"/>
            </a:xfrm>
            <a:custGeom>
              <a:rect b="b" l="l" r="r" t="t"/>
              <a:pathLst>
                <a:path extrusionOk="0" h="7" w="36">
                  <a:moveTo>
                    <a:pt x="35" y="6"/>
                  </a:moveTo>
                  <a:cubicBezTo>
                    <a:pt x="35" y="5"/>
                    <a:pt x="35" y="3"/>
                    <a:pt x="35" y="1"/>
                  </a:cubicBezTo>
                  <a:cubicBezTo>
                    <a:pt x="35" y="1"/>
                    <a:pt x="36" y="0"/>
                    <a:pt x="36" y="0"/>
                  </a:cubicBezTo>
                  <a:cubicBezTo>
                    <a:pt x="25" y="0"/>
                    <a:pt x="13" y="0"/>
                    <a:pt x="2" y="0"/>
                  </a:cubicBezTo>
                  <a:cubicBezTo>
                    <a:pt x="2" y="0"/>
                    <a:pt x="1" y="0"/>
                    <a:pt x="1" y="1"/>
                  </a:cubicBezTo>
                  <a:cubicBezTo>
                    <a:pt x="0" y="3"/>
                    <a:pt x="0" y="5"/>
                    <a:pt x="1" y="7"/>
                  </a:cubicBezTo>
                  <a:cubicBezTo>
                    <a:pt x="1" y="7"/>
                    <a:pt x="2" y="7"/>
                    <a:pt x="2" y="7"/>
                  </a:cubicBezTo>
                  <a:cubicBezTo>
                    <a:pt x="13" y="7"/>
                    <a:pt x="25" y="7"/>
                    <a:pt x="36" y="7"/>
                  </a:cubicBezTo>
                  <a:cubicBezTo>
                    <a:pt x="36" y="7"/>
                    <a:pt x="35" y="7"/>
                    <a:pt x="35" y="6"/>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0" name="Google Shape;890;p83"/>
            <p:cNvSpPr/>
            <p:nvPr/>
          </p:nvSpPr>
          <p:spPr>
            <a:xfrm>
              <a:off x="5113" y="884"/>
              <a:ext cx="58" cy="14"/>
            </a:xfrm>
            <a:custGeom>
              <a:rect b="b" l="l" r="r" t="t"/>
              <a:pathLst>
                <a:path extrusionOk="0" h="7" w="30">
                  <a:moveTo>
                    <a:pt x="1" y="6"/>
                  </a:moveTo>
                  <a:cubicBezTo>
                    <a:pt x="1" y="1"/>
                    <a:pt x="1" y="1"/>
                    <a:pt x="1" y="1"/>
                  </a:cubicBezTo>
                  <a:cubicBezTo>
                    <a:pt x="1" y="0"/>
                    <a:pt x="1" y="0"/>
                    <a:pt x="0" y="0"/>
                  </a:cubicBezTo>
                  <a:cubicBezTo>
                    <a:pt x="30" y="0"/>
                    <a:pt x="30" y="0"/>
                    <a:pt x="30" y="0"/>
                  </a:cubicBezTo>
                  <a:cubicBezTo>
                    <a:pt x="30" y="0"/>
                    <a:pt x="30" y="0"/>
                    <a:pt x="30" y="1"/>
                  </a:cubicBezTo>
                  <a:cubicBezTo>
                    <a:pt x="30" y="6"/>
                    <a:pt x="30" y="6"/>
                    <a:pt x="30" y="6"/>
                  </a:cubicBezTo>
                  <a:cubicBezTo>
                    <a:pt x="30" y="7"/>
                    <a:pt x="30" y="7"/>
                    <a:pt x="30" y="7"/>
                  </a:cubicBezTo>
                  <a:cubicBezTo>
                    <a:pt x="0" y="7"/>
                    <a:pt x="0" y="7"/>
                    <a:pt x="0" y="7"/>
                  </a:cubicBezTo>
                  <a:cubicBezTo>
                    <a:pt x="1" y="7"/>
                    <a:pt x="1" y="7"/>
                    <a:pt x="1" y="6"/>
                  </a:cubicBezTo>
                  <a:close/>
                </a:path>
              </a:pathLst>
            </a:custGeom>
            <a:solidFill>
              <a:srgbClr val="D1ECF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1" name="Google Shape;891;p83"/>
            <p:cNvSpPr/>
            <p:nvPr/>
          </p:nvSpPr>
          <p:spPr>
            <a:xfrm>
              <a:off x="5132" y="842"/>
              <a:ext cx="101" cy="23"/>
            </a:xfrm>
            <a:custGeom>
              <a:rect b="b" l="l" r="r" t="t"/>
              <a:pathLst>
                <a:path extrusionOk="0" h="12" w="52">
                  <a:moveTo>
                    <a:pt x="52" y="11"/>
                  </a:moveTo>
                  <a:cubicBezTo>
                    <a:pt x="51" y="11"/>
                    <a:pt x="51" y="11"/>
                    <a:pt x="51" y="11"/>
                  </a:cubicBezTo>
                  <a:cubicBezTo>
                    <a:pt x="51" y="11"/>
                    <a:pt x="51" y="11"/>
                    <a:pt x="51" y="10"/>
                  </a:cubicBezTo>
                  <a:cubicBezTo>
                    <a:pt x="51" y="1"/>
                    <a:pt x="51" y="1"/>
                    <a:pt x="51" y="1"/>
                  </a:cubicBezTo>
                  <a:cubicBezTo>
                    <a:pt x="51" y="1"/>
                    <a:pt x="51" y="1"/>
                    <a:pt x="51" y="1"/>
                  </a:cubicBezTo>
                  <a:cubicBezTo>
                    <a:pt x="52" y="1"/>
                    <a:pt x="52" y="1"/>
                    <a:pt x="52" y="1"/>
                  </a:cubicBezTo>
                  <a:cubicBezTo>
                    <a:pt x="52" y="0"/>
                    <a:pt x="52" y="0"/>
                    <a:pt x="52" y="0"/>
                  </a:cubicBezTo>
                  <a:cubicBezTo>
                    <a:pt x="2" y="0"/>
                    <a:pt x="2" y="0"/>
                    <a:pt x="2" y="0"/>
                  </a:cubicBezTo>
                  <a:cubicBezTo>
                    <a:pt x="1" y="0"/>
                    <a:pt x="0" y="0"/>
                    <a:pt x="0" y="1"/>
                  </a:cubicBezTo>
                  <a:cubicBezTo>
                    <a:pt x="0" y="10"/>
                    <a:pt x="0" y="10"/>
                    <a:pt x="0" y="10"/>
                  </a:cubicBezTo>
                  <a:cubicBezTo>
                    <a:pt x="0" y="11"/>
                    <a:pt x="1" y="12"/>
                    <a:pt x="2" y="12"/>
                  </a:cubicBezTo>
                  <a:cubicBezTo>
                    <a:pt x="52" y="12"/>
                    <a:pt x="52" y="12"/>
                    <a:pt x="52" y="12"/>
                  </a:cubicBezTo>
                  <a:lnTo>
                    <a:pt x="52" y="11"/>
                  </a:lnTo>
                  <a:close/>
                </a:path>
              </a:pathLst>
            </a:custGeom>
            <a:solidFill>
              <a:srgbClr val="1695A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2" name="Google Shape;892;p83"/>
            <p:cNvSpPr/>
            <p:nvPr/>
          </p:nvSpPr>
          <p:spPr>
            <a:xfrm>
              <a:off x="5183" y="842"/>
              <a:ext cx="50" cy="23"/>
            </a:xfrm>
            <a:custGeom>
              <a:rect b="b" l="l" r="r" t="t"/>
              <a:pathLst>
                <a:path extrusionOk="0" h="12" w="26">
                  <a:moveTo>
                    <a:pt x="26" y="11"/>
                  </a:moveTo>
                  <a:cubicBezTo>
                    <a:pt x="25" y="11"/>
                    <a:pt x="25" y="11"/>
                    <a:pt x="25" y="11"/>
                  </a:cubicBezTo>
                  <a:cubicBezTo>
                    <a:pt x="25" y="11"/>
                    <a:pt x="25" y="11"/>
                    <a:pt x="25" y="10"/>
                  </a:cubicBezTo>
                  <a:cubicBezTo>
                    <a:pt x="25" y="1"/>
                    <a:pt x="25" y="1"/>
                    <a:pt x="25" y="1"/>
                  </a:cubicBezTo>
                  <a:cubicBezTo>
                    <a:pt x="25" y="1"/>
                    <a:pt x="25" y="1"/>
                    <a:pt x="25" y="1"/>
                  </a:cubicBezTo>
                  <a:cubicBezTo>
                    <a:pt x="26" y="1"/>
                    <a:pt x="26" y="1"/>
                    <a:pt x="26" y="1"/>
                  </a:cubicBezTo>
                  <a:cubicBezTo>
                    <a:pt x="26" y="0"/>
                    <a:pt x="26" y="0"/>
                    <a:pt x="26" y="0"/>
                  </a:cubicBezTo>
                  <a:cubicBezTo>
                    <a:pt x="0" y="0"/>
                    <a:pt x="0" y="0"/>
                    <a:pt x="0" y="0"/>
                  </a:cubicBezTo>
                  <a:cubicBezTo>
                    <a:pt x="0" y="12"/>
                    <a:pt x="0" y="12"/>
                    <a:pt x="0" y="12"/>
                  </a:cubicBezTo>
                  <a:cubicBezTo>
                    <a:pt x="26" y="12"/>
                    <a:pt x="26" y="12"/>
                    <a:pt x="26" y="12"/>
                  </a:cubicBezTo>
                  <a:lnTo>
                    <a:pt x="26" y="11"/>
                  </a:lnTo>
                  <a:close/>
                </a:path>
              </a:pathLst>
            </a:custGeom>
            <a:solidFill>
              <a:srgbClr val="15B0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3" name="Google Shape;893;p83"/>
            <p:cNvSpPr/>
            <p:nvPr/>
          </p:nvSpPr>
          <p:spPr>
            <a:xfrm>
              <a:off x="5134" y="844"/>
              <a:ext cx="97" cy="19"/>
            </a:xfrm>
            <a:custGeom>
              <a:rect b="b" l="l" r="r" t="t"/>
              <a:pathLst>
                <a:path extrusionOk="0" h="10" w="50">
                  <a:moveTo>
                    <a:pt x="50" y="9"/>
                  </a:moveTo>
                  <a:cubicBezTo>
                    <a:pt x="50" y="0"/>
                    <a:pt x="50" y="0"/>
                    <a:pt x="50" y="0"/>
                  </a:cubicBezTo>
                  <a:cubicBezTo>
                    <a:pt x="50" y="0"/>
                    <a:pt x="50" y="0"/>
                    <a:pt x="50" y="0"/>
                  </a:cubicBezTo>
                  <a:cubicBezTo>
                    <a:pt x="1" y="0"/>
                    <a:pt x="1" y="0"/>
                    <a:pt x="1" y="0"/>
                  </a:cubicBezTo>
                  <a:cubicBezTo>
                    <a:pt x="1" y="0"/>
                    <a:pt x="0" y="0"/>
                    <a:pt x="0" y="0"/>
                  </a:cubicBezTo>
                  <a:cubicBezTo>
                    <a:pt x="0" y="9"/>
                    <a:pt x="0" y="9"/>
                    <a:pt x="0" y="9"/>
                  </a:cubicBezTo>
                  <a:cubicBezTo>
                    <a:pt x="0" y="10"/>
                    <a:pt x="1" y="10"/>
                    <a:pt x="1" y="10"/>
                  </a:cubicBezTo>
                  <a:cubicBezTo>
                    <a:pt x="50" y="10"/>
                    <a:pt x="50" y="10"/>
                    <a:pt x="50" y="10"/>
                  </a:cubicBezTo>
                  <a:cubicBezTo>
                    <a:pt x="50" y="10"/>
                    <a:pt x="50" y="10"/>
                    <a:pt x="50" y="9"/>
                  </a:cubicBezTo>
                  <a:close/>
                </a:path>
              </a:pathLst>
            </a:custGeom>
            <a:solidFill>
              <a:srgbClr val="D1ECF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4" name="Google Shape;894;p83"/>
            <p:cNvSpPr/>
            <p:nvPr/>
          </p:nvSpPr>
          <p:spPr>
            <a:xfrm>
              <a:off x="5181" y="844"/>
              <a:ext cx="50" cy="19"/>
            </a:xfrm>
            <a:custGeom>
              <a:rect b="b" l="l" r="r" t="t"/>
              <a:pathLst>
                <a:path extrusionOk="0" h="10" w="26">
                  <a:moveTo>
                    <a:pt x="26" y="9"/>
                  </a:moveTo>
                  <a:cubicBezTo>
                    <a:pt x="26" y="0"/>
                    <a:pt x="26" y="0"/>
                    <a:pt x="26" y="0"/>
                  </a:cubicBezTo>
                  <a:cubicBezTo>
                    <a:pt x="26" y="0"/>
                    <a:pt x="26" y="0"/>
                    <a:pt x="26" y="0"/>
                  </a:cubicBezTo>
                  <a:cubicBezTo>
                    <a:pt x="0" y="0"/>
                    <a:pt x="0" y="0"/>
                    <a:pt x="0" y="0"/>
                  </a:cubicBezTo>
                  <a:cubicBezTo>
                    <a:pt x="0" y="0"/>
                    <a:pt x="0" y="0"/>
                    <a:pt x="0" y="0"/>
                  </a:cubicBezTo>
                  <a:cubicBezTo>
                    <a:pt x="0" y="9"/>
                    <a:pt x="0" y="9"/>
                    <a:pt x="0" y="9"/>
                  </a:cubicBezTo>
                  <a:cubicBezTo>
                    <a:pt x="0" y="10"/>
                    <a:pt x="0" y="10"/>
                    <a:pt x="0" y="10"/>
                  </a:cubicBezTo>
                  <a:cubicBezTo>
                    <a:pt x="26" y="10"/>
                    <a:pt x="26" y="10"/>
                    <a:pt x="26" y="10"/>
                  </a:cubicBezTo>
                  <a:cubicBezTo>
                    <a:pt x="26" y="10"/>
                    <a:pt x="26" y="10"/>
                    <a:pt x="26" y="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5" name="Google Shape;895;p83"/>
            <p:cNvSpPr/>
            <p:nvPr/>
          </p:nvSpPr>
          <p:spPr>
            <a:xfrm>
              <a:off x="5136" y="844"/>
              <a:ext cx="45" cy="2"/>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6" name="Google Shape;896;p83"/>
            <p:cNvSpPr/>
            <p:nvPr/>
          </p:nvSpPr>
          <p:spPr>
            <a:xfrm>
              <a:off x="5136" y="861"/>
              <a:ext cx="45" cy="2"/>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7" name="Google Shape;897;p83"/>
            <p:cNvSpPr/>
            <p:nvPr/>
          </p:nvSpPr>
          <p:spPr>
            <a:xfrm>
              <a:off x="5136" y="846"/>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8" name="Google Shape;898;p83"/>
            <p:cNvSpPr/>
            <p:nvPr/>
          </p:nvSpPr>
          <p:spPr>
            <a:xfrm>
              <a:off x="5136" y="851"/>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899" name="Google Shape;899;p83"/>
            <p:cNvSpPr/>
            <p:nvPr/>
          </p:nvSpPr>
          <p:spPr>
            <a:xfrm>
              <a:off x="5136" y="855"/>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0" name="Google Shape;900;p83"/>
            <p:cNvSpPr/>
            <p:nvPr/>
          </p:nvSpPr>
          <p:spPr>
            <a:xfrm>
              <a:off x="5136" y="857"/>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1" name="Google Shape;901;p83"/>
            <p:cNvSpPr/>
            <p:nvPr/>
          </p:nvSpPr>
          <p:spPr>
            <a:xfrm>
              <a:off x="5136" y="847"/>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2" name="Google Shape;902;p83"/>
            <p:cNvSpPr/>
            <p:nvPr/>
          </p:nvSpPr>
          <p:spPr>
            <a:xfrm>
              <a:off x="5136" y="849"/>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3" name="Google Shape;903;p83"/>
            <p:cNvSpPr/>
            <p:nvPr/>
          </p:nvSpPr>
          <p:spPr>
            <a:xfrm>
              <a:off x="5136" y="851"/>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4" name="Google Shape;904;p83"/>
            <p:cNvSpPr/>
            <p:nvPr/>
          </p:nvSpPr>
          <p:spPr>
            <a:xfrm>
              <a:off x="5136" y="859"/>
              <a:ext cx="45" cy="1"/>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5" name="Google Shape;905;p83"/>
            <p:cNvSpPr/>
            <p:nvPr/>
          </p:nvSpPr>
          <p:spPr>
            <a:xfrm>
              <a:off x="5136" y="853"/>
              <a:ext cx="45" cy="2"/>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6" name="Google Shape;906;p83"/>
            <p:cNvSpPr/>
            <p:nvPr/>
          </p:nvSpPr>
          <p:spPr>
            <a:xfrm>
              <a:off x="5138" y="859"/>
              <a:ext cx="10" cy="10"/>
            </a:xfrm>
            <a:custGeom>
              <a:rect b="b" l="l" r="r" t="t"/>
              <a:pathLst>
                <a:path extrusionOk="0" h="10" w="10">
                  <a:moveTo>
                    <a:pt x="10" y="10"/>
                  </a:moveTo>
                  <a:lnTo>
                    <a:pt x="6" y="8"/>
                  </a:lnTo>
                  <a:lnTo>
                    <a:pt x="0" y="10"/>
                  </a:lnTo>
                  <a:lnTo>
                    <a:pt x="0" y="0"/>
                  </a:lnTo>
                  <a:lnTo>
                    <a:pt x="6" y="0"/>
                  </a:lnTo>
                  <a:lnTo>
                    <a:pt x="10" y="0"/>
                  </a:lnTo>
                  <a:lnTo>
                    <a:pt x="10" y="10"/>
                  </a:lnTo>
                  <a:close/>
                </a:path>
              </a:pathLst>
            </a:custGeom>
            <a:solidFill>
              <a:srgbClr val="F4DA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7" name="Google Shape;907;p83"/>
            <p:cNvSpPr/>
            <p:nvPr/>
          </p:nvSpPr>
          <p:spPr>
            <a:xfrm>
              <a:off x="5121" y="900"/>
              <a:ext cx="116" cy="25"/>
            </a:xfrm>
            <a:prstGeom prst="rect">
              <a:avLst/>
            </a:prstGeom>
            <a:solidFill>
              <a:srgbClr val="7AC4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8" name="Google Shape;908;p83"/>
            <p:cNvSpPr/>
            <p:nvPr/>
          </p:nvSpPr>
          <p:spPr>
            <a:xfrm>
              <a:off x="5121" y="900"/>
              <a:ext cx="116" cy="14"/>
            </a:xfrm>
            <a:prstGeom prst="rect">
              <a:avLst/>
            </a:prstGeom>
            <a:solidFill>
              <a:srgbClr val="B1D9A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09" name="Google Shape;909;p83"/>
            <p:cNvSpPr/>
            <p:nvPr/>
          </p:nvSpPr>
          <p:spPr>
            <a:xfrm>
              <a:off x="5210" y="900"/>
              <a:ext cx="17" cy="25"/>
            </a:xfrm>
            <a:prstGeom prst="rect">
              <a:avLst/>
            </a:prstGeom>
            <a:solidFill>
              <a:srgbClr val="8FC4D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0" name="Google Shape;910;p83"/>
            <p:cNvSpPr/>
            <p:nvPr/>
          </p:nvSpPr>
          <p:spPr>
            <a:xfrm>
              <a:off x="5210" y="900"/>
              <a:ext cx="17" cy="14"/>
            </a:xfrm>
            <a:prstGeom prst="rect">
              <a:avLst/>
            </a:prstGeom>
            <a:solidFill>
              <a:srgbClr val="D1ECF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1" name="Google Shape;911;p83"/>
            <p:cNvSpPr/>
            <p:nvPr/>
          </p:nvSpPr>
          <p:spPr>
            <a:xfrm>
              <a:off x="5070" y="440"/>
              <a:ext cx="223" cy="223"/>
            </a:xfrm>
            <a:custGeom>
              <a:rect b="b" l="l" r="r" t="t"/>
              <a:pathLst>
                <a:path extrusionOk="0" h="115" w="115">
                  <a:moveTo>
                    <a:pt x="54" y="62"/>
                  </a:moveTo>
                  <a:cubicBezTo>
                    <a:pt x="54" y="0"/>
                    <a:pt x="54" y="0"/>
                    <a:pt x="54" y="0"/>
                  </a:cubicBezTo>
                  <a:cubicBezTo>
                    <a:pt x="24" y="2"/>
                    <a:pt x="0" y="27"/>
                    <a:pt x="0" y="58"/>
                  </a:cubicBezTo>
                  <a:cubicBezTo>
                    <a:pt x="0" y="89"/>
                    <a:pt x="26" y="115"/>
                    <a:pt x="58" y="115"/>
                  </a:cubicBezTo>
                  <a:cubicBezTo>
                    <a:pt x="89" y="115"/>
                    <a:pt x="113" y="92"/>
                    <a:pt x="115" y="62"/>
                  </a:cubicBezTo>
                  <a:lnTo>
                    <a:pt x="54" y="62"/>
                  </a:lnTo>
                  <a:close/>
                </a:path>
              </a:pathLst>
            </a:custGeom>
            <a:solidFill>
              <a:srgbClr val="FFEC5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2" name="Google Shape;912;p83"/>
            <p:cNvSpPr/>
            <p:nvPr/>
          </p:nvSpPr>
          <p:spPr>
            <a:xfrm>
              <a:off x="5206" y="447"/>
              <a:ext cx="84" cy="84"/>
            </a:xfrm>
            <a:custGeom>
              <a:rect b="b" l="l" r="r" t="t"/>
              <a:pathLst>
                <a:path extrusionOk="0" h="43" w="43">
                  <a:moveTo>
                    <a:pt x="43" y="43"/>
                  </a:moveTo>
                  <a:cubicBezTo>
                    <a:pt x="43" y="19"/>
                    <a:pt x="23" y="0"/>
                    <a:pt x="0" y="0"/>
                  </a:cubicBezTo>
                  <a:cubicBezTo>
                    <a:pt x="0" y="43"/>
                    <a:pt x="0" y="43"/>
                    <a:pt x="0" y="43"/>
                  </a:cubicBezTo>
                  <a:lnTo>
                    <a:pt x="43" y="43"/>
                  </a:lnTo>
                  <a:close/>
                </a:path>
              </a:pathLst>
            </a:custGeom>
            <a:solidFill>
              <a:srgbClr val="F793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3" name="Google Shape;913;p83"/>
            <p:cNvSpPr/>
            <p:nvPr/>
          </p:nvSpPr>
          <p:spPr>
            <a:xfrm>
              <a:off x="4745" y="323"/>
              <a:ext cx="68" cy="12"/>
            </a:xfrm>
            <a:custGeom>
              <a:rect b="b" l="l" r="r" t="t"/>
              <a:pathLst>
                <a:path extrusionOk="0" h="6" w="35">
                  <a:moveTo>
                    <a:pt x="18" y="0"/>
                  </a:moveTo>
                  <a:cubicBezTo>
                    <a:pt x="33" y="0"/>
                    <a:pt x="33" y="0"/>
                    <a:pt x="33" y="0"/>
                  </a:cubicBezTo>
                  <a:cubicBezTo>
                    <a:pt x="33" y="0"/>
                    <a:pt x="35" y="2"/>
                    <a:pt x="33" y="4"/>
                  </a:cubicBezTo>
                  <a:cubicBezTo>
                    <a:pt x="25" y="4"/>
                    <a:pt x="25" y="4"/>
                    <a:pt x="25" y="4"/>
                  </a:cubicBezTo>
                  <a:cubicBezTo>
                    <a:pt x="25" y="4"/>
                    <a:pt x="25" y="4"/>
                    <a:pt x="25" y="4"/>
                  </a:cubicBezTo>
                  <a:cubicBezTo>
                    <a:pt x="25" y="4"/>
                    <a:pt x="25" y="4"/>
                    <a:pt x="25" y="4"/>
                  </a:cubicBezTo>
                  <a:cubicBezTo>
                    <a:pt x="25" y="4"/>
                    <a:pt x="25" y="5"/>
                    <a:pt x="24" y="5"/>
                  </a:cubicBezTo>
                  <a:cubicBezTo>
                    <a:pt x="24" y="6"/>
                    <a:pt x="23" y="6"/>
                    <a:pt x="22" y="6"/>
                  </a:cubicBezTo>
                  <a:cubicBezTo>
                    <a:pt x="18" y="6"/>
                    <a:pt x="18" y="6"/>
                    <a:pt x="18" y="6"/>
                  </a:cubicBezTo>
                  <a:cubicBezTo>
                    <a:pt x="17" y="6"/>
                    <a:pt x="17" y="6"/>
                    <a:pt x="17" y="6"/>
                  </a:cubicBezTo>
                  <a:cubicBezTo>
                    <a:pt x="13" y="6"/>
                    <a:pt x="13" y="6"/>
                    <a:pt x="13" y="6"/>
                  </a:cubicBezTo>
                  <a:cubicBezTo>
                    <a:pt x="12" y="6"/>
                    <a:pt x="11" y="6"/>
                    <a:pt x="11" y="5"/>
                  </a:cubicBezTo>
                  <a:cubicBezTo>
                    <a:pt x="10" y="5"/>
                    <a:pt x="10" y="4"/>
                    <a:pt x="10" y="4"/>
                  </a:cubicBezTo>
                  <a:cubicBezTo>
                    <a:pt x="10" y="4"/>
                    <a:pt x="10" y="4"/>
                    <a:pt x="10" y="4"/>
                  </a:cubicBezTo>
                  <a:cubicBezTo>
                    <a:pt x="2" y="4"/>
                    <a:pt x="2" y="4"/>
                    <a:pt x="2" y="4"/>
                  </a:cubicBezTo>
                  <a:cubicBezTo>
                    <a:pt x="0" y="2"/>
                    <a:pt x="2" y="0"/>
                    <a:pt x="2" y="0"/>
                  </a:cubicBezTo>
                  <a:cubicBezTo>
                    <a:pt x="17" y="0"/>
                    <a:pt x="17" y="0"/>
                    <a:pt x="17" y="0"/>
                  </a:cubicBezTo>
                  <a:lnTo>
                    <a:pt x="18"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4" name="Google Shape;914;p83"/>
            <p:cNvSpPr/>
            <p:nvPr/>
          </p:nvSpPr>
          <p:spPr>
            <a:xfrm>
              <a:off x="4745" y="311"/>
              <a:ext cx="68" cy="8"/>
            </a:xfrm>
            <a:custGeom>
              <a:rect b="b" l="l" r="r" t="t"/>
              <a:pathLst>
                <a:path extrusionOk="0" h="4" w="35">
                  <a:moveTo>
                    <a:pt x="18" y="0"/>
                  </a:moveTo>
                  <a:cubicBezTo>
                    <a:pt x="33" y="0"/>
                    <a:pt x="33" y="0"/>
                    <a:pt x="33" y="0"/>
                  </a:cubicBezTo>
                  <a:cubicBezTo>
                    <a:pt x="33" y="0"/>
                    <a:pt x="35" y="2"/>
                    <a:pt x="33" y="4"/>
                  </a:cubicBezTo>
                  <a:cubicBezTo>
                    <a:pt x="18" y="4"/>
                    <a:pt x="18" y="4"/>
                    <a:pt x="18" y="4"/>
                  </a:cubicBezTo>
                  <a:cubicBezTo>
                    <a:pt x="17" y="4"/>
                    <a:pt x="17" y="4"/>
                    <a:pt x="17" y="4"/>
                  </a:cubicBezTo>
                  <a:cubicBezTo>
                    <a:pt x="2" y="4"/>
                    <a:pt x="2" y="4"/>
                    <a:pt x="2" y="4"/>
                  </a:cubicBezTo>
                  <a:cubicBezTo>
                    <a:pt x="0" y="2"/>
                    <a:pt x="2" y="0"/>
                    <a:pt x="2" y="0"/>
                  </a:cubicBezTo>
                  <a:cubicBezTo>
                    <a:pt x="17" y="0"/>
                    <a:pt x="17" y="0"/>
                    <a:pt x="17" y="0"/>
                  </a:cubicBezTo>
                  <a:lnTo>
                    <a:pt x="18"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5" name="Google Shape;915;p83"/>
            <p:cNvSpPr/>
            <p:nvPr/>
          </p:nvSpPr>
          <p:spPr>
            <a:xfrm>
              <a:off x="4745" y="298"/>
              <a:ext cx="68" cy="7"/>
            </a:xfrm>
            <a:custGeom>
              <a:rect b="b" l="l" r="r" t="t"/>
              <a:pathLst>
                <a:path extrusionOk="0" h="4" w="35">
                  <a:moveTo>
                    <a:pt x="18" y="0"/>
                  </a:moveTo>
                  <a:cubicBezTo>
                    <a:pt x="33" y="0"/>
                    <a:pt x="33" y="0"/>
                    <a:pt x="33" y="0"/>
                  </a:cubicBezTo>
                  <a:cubicBezTo>
                    <a:pt x="33" y="0"/>
                    <a:pt x="35" y="3"/>
                    <a:pt x="33" y="4"/>
                  </a:cubicBezTo>
                  <a:cubicBezTo>
                    <a:pt x="18" y="4"/>
                    <a:pt x="18" y="4"/>
                    <a:pt x="18" y="4"/>
                  </a:cubicBezTo>
                  <a:cubicBezTo>
                    <a:pt x="17" y="4"/>
                    <a:pt x="17" y="4"/>
                    <a:pt x="17" y="4"/>
                  </a:cubicBezTo>
                  <a:cubicBezTo>
                    <a:pt x="2" y="4"/>
                    <a:pt x="2" y="4"/>
                    <a:pt x="2" y="4"/>
                  </a:cubicBezTo>
                  <a:cubicBezTo>
                    <a:pt x="0" y="3"/>
                    <a:pt x="2" y="0"/>
                    <a:pt x="2" y="0"/>
                  </a:cubicBezTo>
                  <a:cubicBezTo>
                    <a:pt x="17" y="0"/>
                    <a:pt x="17" y="0"/>
                    <a:pt x="17" y="0"/>
                  </a:cubicBezTo>
                  <a:lnTo>
                    <a:pt x="18"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6" name="Google Shape;916;p83"/>
            <p:cNvSpPr/>
            <p:nvPr/>
          </p:nvSpPr>
          <p:spPr>
            <a:xfrm>
              <a:off x="4702" y="115"/>
              <a:ext cx="153" cy="179"/>
            </a:xfrm>
            <a:custGeom>
              <a:rect b="b" l="l" r="r" t="t"/>
              <a:pathLst>
                <a:path extrusionOk="0" h="92" w="79">
                  <a:moveTo>
                    <a:pt x="40" y="0"/>
                  </a:moveTo>
                  <a:cubicBezTo>
                    <a:pt x="42" y="0"/>
                    <a:pt x="58" y="1"/>
                    <a:pt x="69" y="13"/>
                  </a:cubicBezTo>
                  <a:cubicBezTo>
                    <a:pt x="76" y="20"/>
                    <a:pt x="79" y="29"/>
                    <a:pt x="79" y="41"/>
                  </a:cubicBezTo>
                  <a:cubicBezTo>
                    <a:pt x="79" y="41"/>
                    <a:pt x="78" y="51"/>
                    <a:pt x="70" y="60"/>
                  </a:cubicBezTo>
                  <a:cubicBezTo>
                    <a:pt x="70" y="60"/>
                    <a:pt x="57" y="75"/>
                    <a:pt x="57" y="92"/>
                  </a:cubicBezTo>
                  <a:cubicBezTo>
                    <a:pt x="40" y="92"/>
                    <a:pt x="40" y="92"/>
                    <a:pt x="40" y="92"/>
                  </a:cubicBezTo>
                  <a:cubicBezTo>
                    <a:pt x="39" y="92"/>
                    <a:pt x="39" y="92"/>
                    <a:pt x="39" y="92"/>
                  </a:cubicBezTo>
                  <a:cubicBezTo>
                    <a:pt x="22" y="92"/>
                    <a:pt x="22" y="92"/>
                    <a:pt x="22" y="92"/>
                  </a:cubicBezTo>
                  <a:cubicBezTo>
                    <a:pt x="22" y="75"/>
                    <a:pt x="9" y="60"/>
                    <a:pt x="9" y="60"/>
                  </a:cubicBezTo>
                  <a:cubicBezTo>
                    <a:pt x="1" y="51"/>
                    <a:pt x="0" y="41"/>
                    <a:pt x="0" y="41"/>
                  </a:cubicBezTo>
                  <a:cubicBezTo>
                    <a:pt x="0" y="29"/>
                    <a:pt x="3" y="20"/>
                    <a:pt x="10" y="13"/>
                  </a:cubicBezTo>
                  <a:cubicBezTo>
                    <a:pt x="21" y="1"/>
                    <a:pt x="38" y="0"/>
                    <a:pt x="39" y="0"/>
                  </a:cubicBezTo>
                  <a:cubicBezTo>
                    <a:pt x="39" y="0"/>
                    <a:pt x="40" y="0"/>
                    <a:pt x="40" y="0"/>
                  </a:cubicBez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7" name="Google Shape;917;p83"/>
            <p:cNvSpPr/>
            <p:nvPr/>
          </p:nvSpPr>
          <p:spPr>
            <a:xfrm>
              <a:off x="5501" y="292"/>
              <a:ext cx="45" cy="8"/>
            </a:xfrm>
            <a:custGeom>
              <a:rect b="b" l="l" r="r" t="t"/>
              <a:pathLst>
                <a:path extrusionOk="0" h="4" w="23">
                  <a:moveTo>
                    <a:pt x="12" y="0"/>
                  </a:moveTo>
                  <a:cubicBezTo>
                    <a:pt x="22" y="0"/>
                    <a:pt x="22" y="0"/>
                    <a:pt x="22" y="0"/>
                  </a:cubicBezTo>
                  <a:cubicBezTo>
                    <a:pt x="22" y="0"/>
                    <a:pt x="23" y="2"/>
                    <a:pt x="22" y="3"/>
                  </a:cubicBezTo>
                  <a:cubicBezTo>
                    <a:pt x="16" y="3"/>
                    <a:pt x="16" y="3"/>
                    <a:pt x="16" y="3"/>
                  </a:cubicBezTo>
                  <a:cubicBezTo>
                    <a:pt x="16" y="3"/>
                    <a:pt x="16" y="3"/>
                    <a:pt x="16" y="3"/>
                  </a:cubicBezTo>
                  <a:cubicBezTo>
                    <a:pt x="16" y="3"/>
                    <a:pt x="16" y="3"/>
                    <a:pt x="16" y="3"/>
                  </a:cubicBezTo>
                  <a:cubicBezTo>
                    <a:pt x="16" y="3"/>
                    <a:pt x="16" y="3"/>
                    <a:pt x="16" y="4"/>
                  </a:cubicBezTo>
                  <a:cubicBezTo>
                    <a:pt x="16" y="4"/>
                    <a:pt x="15" y="4"/>
                    <a:pt x="14" y="4"/>
                  </a:cubicBezTo>
                  <a:cubicBezTo>
                    <a:pt x="12" y="4"/>
                    <a:pt x="12" y="4"/>
                    <a:pt x="12" y="4"/>
                  </a:cubicBezTo>
                  <a:cubicBezTo>
                    <a:pt x="12" y="4"/>
                    <a:pt x="12" y="4"/>
                    <a:pt x="12" y="4"/>
                  </a:cubicBezTo>
                  <a:cubicBezTo>
                    <a:pt x="9" y="4"/>
                    <a:pt x="9" y="4"/>
                    <a:pt x="9" y="4"/>
                  </a:cubicBezTo>
                  <a:cubicBezTo>
                    <a:pt x="8" y="4"/>
                    <a:pt x="8" y="4"/>
                    <a:pt x="7" y="4"/>
                  </a:cubicBezTo>
                  <a:cubicBezTo>
                    <a:pt x="7" y="3"/>
                    <a:pt x="7" y="3"/>
                    <a:pt x="7" y="3"/>
                  </a:cubicBezTo>
                  <a:cubicBezTo>
                    <a:pt x="7" y="3"/>
                    <a:pt x="7" y="3"/>
                    <a:pt x="7" y="3"/>
                  </a:cubicBezTo>
                  <a:cubicBezTo>
                    <a:pt x="2" y="3"/>
                    <a:pt x="2" y="3"/>
                    <a:pt x="2" y="3"/>
                  </a:cubicBezTo>
                  <a:cubicBezTo>
                    <a:pt x="0" y="2"/>
                    <a:pt x="1" y="0"/>
                    <a:pt x="2" y="0"/>
                  </a:cubicBezTo>
                  <a:cubicBezTo>
                    <a:pt x="12" y="0"/>
                    <a:pt x="12" y="0"/>
                    <a:pt x="12" y="0"/>
                  </a:cubicBez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8" name="Google Shape;918;p83"/>
            <p:cNvSpPr/>
            <p:nvPr/>
          </p:nvSpPr>
          <p:spPr>
            <a:xfrm>
              <a:off x="5501" y="284"/>
              <a:ext cx="45" cy="6"/>
            </a:xfrm>
            <a:custGeom>
              <a:rect b="b" l="l" r="r" t="t"/>
              <a:pathLst>
                <a:path extrusionOk="0" h="3" w="23">
                  <a:moveTo>
                    <a:pt x="12" y="0"/>
                  </a:moveTo>
                  <a:cubicBezTo>
                    <a:pt x="22" y="0"/>
                    <a:pt x="22" y="0"/>
                    <a:pt x="22" y="0"/>
                  </a:cubicBezTo>
                  <a:cubicBezTo>
                    <a:pt x="22" y="0"/>
                    <a:pt x="23" y="2"/>
                    <a:pt x="22" y="3"/>
                  </a:cubicBezTo>
                  <a:cubicBezTo>
                    <a:pt x="12" y="3"/>
                    <a:pt x="12" y="3"/>
                    <a:pt x="12" y="3"/>
                  </a:cubicBezTo>
                  <a:cubicBezTo>
                    <a:pt x="12" y="3"/>
                    <a:pt x="12" y="3"/>
                    <a:pt x="12" y="3"/>
                  </a:cubicBezTo>
                  <a:cubicBezTo>
                    <a:pt x="2" y="3"/>
                    <a:pt x="2" y="3"/>
                    <a:pt x="2" y="3"/>
                  </a:cubicBezTo>
                  <a:cubicBezTo>
                    <a:pt x="0" y="2"/>
                    <a:pt x="1" y="0"/>
                    <a:pt x="2" y="0"/>
                  </a:cubicBezTo>
                  <a:cubicBezTo>
                    <a:pt x="12" y="0"/>
                    <a:pt x="12" y="0"/>
                    <a:pt x="12" y="0"/>
                  </a:cubicBez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19" name="Google Shape;919;p83"/>
            <p:cNvSpPr/>
            <p:nvPr/>
          </p:nvSpPr>
          <p:spPr>
            <a:xfrm>
              <a:off x="5501" y="276"/>
              <a:ext cx="45" cy="6"/>
            </a:xfrm>
            <a:custGeom>
              <a:rect b="b" l="l" r="r" t="t"/>
              <a:pathLst>
                <a:path extrusionOk="0" h="3" w="23">
                  <a:moveTo>
                    <a:pt x="12" y="0"/>
                  </a:moveTo>
                  <a:cubicBezTo>
                    <a:pt x="22" y="0"/>
                    <a:pt x="22" y="0"/>
                    <a:pt x="22" y="0"/>
                  </a:cubicBezTo>
                  <a:cubicBezTo>
                    <a:pt x="22" y="0"/>
                    <a:pt x="23" y="1"/>
                    <a:pt x="22" y="3"/>
                  </a:cubicBezTo>
                  <a:cubicBezTo>
                    <a:pt x="12" y="3"/>
                    <a:pt x="12" y="3"/>
                    <a:pt x="12" y="3"/>
                  </a:cubicBezTo>
                  <a:cubicBezTo>
                    <a:pt x="12" y="3"/>
                    <a:pt x="12" y="3"/>
                    <a:pt x="12" y="3"/>
                  </a:cubicBezTo>
                  <a:cubicBezTo>
                    <a:pt x="2" y="3"/>
                    <a:pt x="2" y="3"/>
                    <a:pt x="2" y="3"/>
                  </a:cubicBezTo>
                  <a:cubicBezTo>
                    <a:pt x="0" y="1"/>
                    <a:pt x="1" y="0"/>
                    <a:pt x="2" y="0"/>
                  </a:cubicBezTo>
                  <a:cubicBezTo>
                    <a:pt x="12" y="0"/>
                    <a:pt x="12" y="0"/>
                    <a:pt x="12" y="0"/>
                  </a:cubicBez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20" name="Google Shape;920;p83"/>
            <p:cNvSpPr/>
            <p:nvPr/>
          </p:nvSpPr>
          <p:spPr>
            <a:xfrm>
              <a:off x="5474" y="158"/>
              <a:ext cx="99" cy="114"/>
            </a:xfrm>
            <a:custGeom>
              <a:rect b="b" l="l" r="r" t="t"/>
              <a:pathLst>
                <a:path extrusionOk="0" h="59" w="51">
                  <a:moveTo>
                    <a:pt x="26" y="0"/>
                  </a:moveTo>
                  <a:cubicBezTo>
                    <a:pt x="27" y="0"/>
                    <a:pt x="38" y="1"/>
                    <a:pt x="45" y="8"/>
                  </a:cubicBezTo>
                  <a:cubicBezTo>
                    <a:pt x="49" y="13"/>
                    <a:pt x="51" y="19"/>
                    <a:pt x="51" y="27"/>
                  </a:cubicBezTo>
                  <a:cubicBezTo>
                    <a:pt x="51" y="27"/>
                    <a:pt x="51" y="33"/>
                    <a:pt x="45" y="39"/>
                  </a:cubicBezTo>
                  <a:cubicBezTo>
                    <a:pt x="45" y="39"/>
                    <a:pt x="37" y="49"/>
                    <a:pt x="37" y="59"/>
                  </a:cubicBezTo>
                  <a:cubicBezTo>
                    <a:pt x="26" y="59"/>
                    <a:pt x="26" y="59"/>
                    <a:pt x="26" y="59"/>
                  </a:cubicBezTo>
                  <a:cubicBezTo>
                    <a:pt x="26" y="59"/>
                    <a:pt x="26" y="59"/>
                    <a:pt x="26" y="59"/>
                  </a:cubicBezTo>
                  <a:cubicBezTo>
                    <a:pt x="14" y="59"/>
                    <a:pt x="14" y="59"/>
                    <a:pt x="14" y="59"/>
                  </a:cubicBezTo>
                  <a:cubicBezTo>
                    <a:pt x="14" y="49"/>
                    <a:pt x="6" y="39"/>
                    <a:pt x="6" y="39"/>
                  </a:cubicBezTo>
                  <a:cubicBezTo>
                    <a:pt x="0" y="33"/>
                    <a:pt x="0" y="27"/>
                    <a:pt x="0" y="27"/>
                  </a:cubicBezTo>
                  <a:cubicBezTo>
                    <a:pt x="0" y="19"/>
                    <a:pt x="2" y="13"/>
                    <a:pt x="6" y="8"/>
                  </a:cubicBezTo>
                  <a:cubicBezTo>
                    <a:pt x="13" y="1"/>
                    <a:pt x="24" y="0"/>
                    <a:pt x="26" y="0"/>
                  </a:cubicBezTo>
                  <a:cubicBezTo>
                    <a:pt x="26" y="0"/>
                    <a:pt x="26" y="0"/>
                    <a:pt x="26" y="0"/>
                  </a:cubicBez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21" name="Google Shape;921;p83"/>
            <p:cNvSpPr/>
            <p:nvPr/>
          </p:nvSpPr>
          <p:spPr>
            <a:xfrm>
              <a:off x="6114" y="356"/>
              <a:ext cx="52" cy="10"/>
            </a:xfrm>
            <a:custGeom>
              <a:rect b="b" l="l" r="r" t="t"/>
              <a:pathLst>
                <a:path extrusionOk="0" h="5" w="27">
                  <a:moveTo>
                    <a:pt x="14" y="0"/>
                  </a:moveTo>
                  <a:cubicBezTo>
                    <a:pt x="26" y="0"/>
                    <a:pt x="26" y="0"/>
                    <a:pt x="26" y="0"/>
                  </a:cubicBezTo>
                  <a:cubicBezTo>
                    <a:pt x="26" y="0"/>
                    <a:pt x="27" y="2"/>
                    <a:pt x="26" y="3"/>
                  </a:cubicBezTo>
                  <a:cubicBezTo>
                    <a:pt x="20" y="3"/>
                    <a:pt x="20" y="3"/>
                    <a:pt x="20" y="3"/>
                  </a:cubicBezTo>
                  <a:cubicBezTo>
                    <a:pt x="19" y="3"/>
                    <a:pt x="19" y="3"/>
                    <a:pt x="19" y="3"/>
                  </a:cubicBezTo>
                  <a:cubicBezTo>
                    <a:pt x="19" y="4"/>
                    <a:pt x="19" y="4"/>
                    <a:pt x="19" y="4"/>
                  </a:cubicBezTo>
                  <a:cubicBezTo>
                    <a:pt x="19" y="4"/>
                    <a:pt x="19" y="4"/>
                    <a:pt x="19" y="5"/>
                  </a:cubicBezTo>
                  <a:cubicBezTo>
                    <a:pt x="18" y="5"/>
                    <a:pt x="18" y="5"/>
                    <a:pt x="17" y="5"/>
                  </a:cubicBezTo>
                  <a:cubicBezTo>
                    <a:pt x="14" y="5"/>
                    <a:pt x="14" y="5"/>
                    <a:pt x="14" y="5"/>
                  </a:cubicBezTo>
                  <a:cubicBezTo>
                    <a:pt x="13" y="5"/>
                    <a:pt x="13" y="5"/>
                    <a:pt x="13" y="5"/>
                  </a:cubicBezTo>
                  <a:cubicBezTo>
                    <a:pt x="10" y="5"/>
                    <a:pt x="10" y="5"/>
                    <a:pt x="10" y="5"/>
                  </a:cubicBezTo>
                  <a:cubicBezTo>
                    <a:pt x="9" y="5"/>
                    <a:pt x="9" y="5"/>
                    <a:pt x="8" y="5"/>
                  </a:cubicBezTo>
                  <a:cubicBezTo>
                    <a:pt x="8" y="4"/>
                    <a:pt x="8" y="4"/>
                    <a:pt x="8" y="4"/>
                  </a:cubicBezTo>
                  <a:cubicBezTo>
                    <a:pt x="8" y="3"/>
                    <a:pt x="8" y="3"/>
                    <a:pt x="8" y="3"/>
                  </a:cubicBezTo>
                  <a:cubicBezTo>
                    <a:pt x="1" y="3"/>
                    <a:pt x="1" y="3"/>
                    <a:pt x="1" y="3"/>
                  </a:cubicBezTo>
                  <a:cubicBezTo>
                    <a:pt x="0" y="2"/>
                    <a:pt x="1" y="0"/>
                    <a:pt x="1" y="0"/>
                  </a:cubicBezTo>
                  <a:cubicBezTo>
                    <a:pt x="13" y="0"/>
                    <a:pt x="13" y="0"/>
                    <a:pt x="13" y="0"/>
                  </a:cubicBezTo>
                  <a:lnTo>
                    <a:pt x="14"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22" name="Google Shape;922;p83"/>
            <p:cNvSpPr/>
            <p:nvPr/>
          </p:nvSpPr>
          <p:spPr>
            <a:xfrm>
              <a:off x="6114" y="346"/>
              <a:ext cx="52" cy="8"/>
            </a:xfrm>
            <a:custGeom>
              <a:rect b="b" l="l" r="r" t="t"/>
              <a:pathLst>
                <a:path extrusionOk="0" h="4" w="27">
                  <a:moveTo>
                    <a:pt x="14" y="0"/>
                  </a:moveTo>
                  <a:cubicBezTo>
                    <a:pt x="26" y="0"/>
                    <a:pt x="26" y="0"/>
                    <a:pt x="26" y="0"/>
                  </a:cubicBezTo>
                  <a:cubicBezTo>
                    <a:pt x="26" y="1"/>
                    <a:pt x="27" y="2"/>
                    <a:pt x="26" y="4"/>
                  </a:cubicBezTo>
                  <a:cubicBezTo>
                    <a:pt x="14" y="4"/>
                    <a:pt x="14" y="4"/>
                    <a:pt x="14" y="4"/>
                  </a:cubicBezTo>
                  <a:cubicBezTo>
                    <a:pt x="13" y="4"/>
                    <a:pt x="13" y="4"/>
                    <a:pt x="13" y="4"/>
                  </a:cubicBezTo>
                  <a:cubicBezTo>
                    <a:pt x="1" y="4"/>
                    <a:pt x="1" y="4"/>
                    <a:pt x="1" y="4"/>
                  </a:cubicBezTo>
                  <a:cubicBezTo>
                    <a:pt x="0" y="2"/>
                    <a:pt x="1" y="1"/>
                    <a:pt x="1" y="0"/>
                  </a:cubicBezTo>
                  <a:cubicBezTo>
                    <a:pt x="13" y="0"/>
                    <a:pt x="13" y="0"/>
                    <a:pt x="13" y="0"/>
                  </a:cubicBezTo>
                  <a:lnTo>
                    <a:pt x="14"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23" name="Google Shape;923;p83"/>
            <p:cNvSpPr/>
            <p:nvPr/>
          </p:nvSpPr>
          <p:spPr>
            <a:xfrm>
              <a:off x="6114" y="337"/>
              <a:ext cx="52" cy="7"/>
            </a:xfrm>
            <a:custGeom>
              <a:rect b="b" l="l" r="r" t="t"/>
              <a:pathLst>
                <a:path extrusionOk="0" h="4" w="27">
                  <a:moveTo>
                    <a:pt x="14" y="0"/>
                  </a:moveTo>
                  <a:cubicBezTo>
                    <a:pt x="26" y="0"/>
                    <a:pt x="26" y="0"/>
                    <a:pt x="26" y="0"/>
                  </a:cubicBezTo>
                  <a:cubicBezTo>
                    <a:pt x="26" y="0"/>
                    <a:pt x="27" y="2"/>
                    <a:pt x="26" y="4"/>
                  </a:cubicBezTo>
                  <a:cubicBezTo>
                    <a:pt x="14" y="4"/>
                    <a:pt x="14" y="4"/>
                    <a:pt x="14" y="4"/>
                  </a:cubicBezTo>
                  <a:cubicBezTo>
                    <a:pt x="13" y="4"/>
                    <a:pt x="13" y="4"/>
                    <a:pt x="13" y="4"/>
                  </a:cubicBezTo>
                  <a:cubicBezTo>
                    <a:pt x="1" y="4"/>
                    <a:pt x="1" y="4"/>
                    <a:pt x="1" y="4"/>
                  </a:cubicBezTo>
                  <a:cubicBezTo>
                    <a:pt x="0" y="2"/>
                    <a:pt x="1" y="0"/>
                    <a:pt x="1" y="0"/>
                  </a:cubicBezTo>
                  <a:cubicBezTo>
                    <a:pt x="13" y="0"/>
                    <a:pt x="13" y="0"/>
                    <a:pt x="13" y="0"/>
                  </a:cubicBezTo>
                  <a:lnTo>
                    <a:pt x="14" y="0"/>
                  </a:lnTo>
                  <a:close/>
                </a:path>
              </a:pathLst>
            </a:custGeom>
            <a:solidFill>
              <a:srgbClr val="54545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24" name="Google Shape;924;p83"/>
            <p:cNvSpPr/>
            <p:nvPr/>
          </p:nvSpPr>
          <p:spPr>
            <a:xfrm>
              <a:off x="6081" y="193"/>
              <a:ext cx="120" cy="140"/>
            </a:xfrm>
            <a:custGeom>
              <a:rect b="b" l="l" r="r" t="t"/>
              <a:pathLst>
                <a:path extrusionOk="0" h="72" w="62">
                  <a:moveTo>
                    <a:pt x="31" y="0"/>
                  </a:moveTo>
                  <a:cubicBezTo>
                    <a:pt x="32" y="0"/>
                    <a:pt x="45" y="1"/>
                    <a:pt x="54" y="10"/>
                  </a:cubicBezTo>
                  <a:cubicBezTo>
                    <a:pt x="59" y="15"/>
                    <a:pt x="62" y="23"/>
                    <a:pt x="61" y="32"/>
                  </a:cubicBezTo>
                  <a:cubicBezTo>
                    <a:pt x="61" y="32"/>
                    <a:pt x="61" y="40"/>
                    <a:pt x="55" y="47"/>
                  </a:cubicBezTo>
                  <a:cubicBezTo>
                    <a:pt x="55" y="48"/>
                    <a:pt x="44" y="59"/>
                    <a:pt x="44" y="72"/>
                  </a:cubicBezTo>
                  <a:cubicBezTo>
                    <a:pt x="31" y="72"/>
                    <a:pt x="31" y="72"/>
                    <a:pt x="31" y="72"/>
                  </a:cubicBezTo>
                  <a:cubicBezTo>
                    <a:pt x="30" y="72"/>
                    <a:pt x="30" y="72"/>
                    <a:pt x="30" y="72"/>
                  </a:cubicBezTo>
                  <a:cubicBezTo>
                    <a:pt x="17" y="72"/>
                    <a:pt x="17" y="72"/>
                    <a:pt x="17" y="72"/>
                  </a:cubicBezTo>
                  <a:cubicBezTo>
                    <a:pt x="17" y="59"/>
                    <a:pt x="7" y="48"/>
                    <a:pt x="6" y="47"/>
                  </a:cubicBezTo>
                  <a:cubicBezTo>
                    <a:pt x="0" y="40"/>
                    <a:pt x="0" y="32"/>
                    <a:pt x="0" y="32"/>
                  </a:cubicBezTo>
                  <a:cubicBezTo>
                    <a:pt x="0" y="23"/>
                    <a:pt x="2" y="15"/>
                    <a:pt x="7" y="10"/>
                  </a:cubicBezTo>
                  <a:cubicBezTo>
                    <a:pt x="16" y="1"/>
                    <a:pt x="29" y="0"/>
                    <a:pt x="30" y="0"/>
                  </a:cubicBezTo>
                  <a:cubicBezTo>
                    <a:pt x="30" y="0"/>
                    <a:pt x="31" y="0"/>
                    <a:pt x="31" y="0"/>
                  </a:cubicBezTo>
                  <a:close/>
                </a:path>
              </a:pathLst>
            </a:custGeom>
            <a:solidFill>
              <a:srgbClr val="FFE9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44"/>
                                        </p:tgtEl>
                                        <p:attrNameLst>
                                          <p:attrName>style.visibility</p:attrName>
                                        </p:attrNameLst>
                                      </p:cBhvr>
                                      <p:to>
                                        <p:strVal val="visible"/>
                                      </p:to>
                                    </p:set>
                                    <p:anim calcmode="lin" valueType="num">
                                      <p:cBhvr additive="base">
                                        <p:cTn dur="500"/>
                                        <p:tgtEl>
                                          <p:spTgt spid="644"/>
                                        </p:tgtEl>
                                        <p:attrNameLst>
                                          <p:attrName>ppt_w</p:attrName>
                                        </p:attrNameLst>
                                      </p:cBhvr>
                                      <p:tavLst>
                                        <p:tav fmla="" tm="0">
                                          <p:val>
                                            <p:strVal val="0"/>
                                          </p:val>
                                        </p:tav>
                                        <p:tav fmla="" tm="100000">
                                          <p:val>
                                            <p:strVal val="#ppt_w"/>
                                          </p:val>
                                        </p:tav>
                                      </p:tavLst>
                                    </p:anim>
                                    <p:anim calcmode="lin" valueType="num">
                                      <p:cBhvr additive="base">
                                        <p:cTn dur="500"/>
                                        <p:tgtEl>
                                          <p:spTgt spid="64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0"/>
                                        </p:tgtEl>
                                        <p:attrNameLst>
                                          <p:attrName>style.visibility</p:attrName>
                                        </p:attrNameLst>
                                      </p:cBhvr>
                                      <p:to>
                                        <p:strVal val="visible"/>
                                      </p:to>
                                    </p:set>
                                    <p:anim calcmode="lin" valueType="num">
                                      <p:cBhvr additive="base">
                                        <p:cTn dur="500"/>
                                        <p:tgtEl>
                                          <p:spTgt spid="650"/>
                                        </p:tgtEl>
                                        <p:attrNameLst>
                                          <p:attrName>ppt_w</p:attrName>
                                        </p:attrNameLst>
                                      </p:cBhvr>
                                      <p:tavLst>
                                        <p:tav fmla="" tm="0">
                                          <p:val>
                                            <p:strVal val="0"/>
                                          </p:val>
                                        </p:tav>
                                        <p:tav fmla="" tm="100000">
                                          <p:val>
                                            <p:strVal val="#ppt_w"/>
                                          </p:val>
                                        </p:tav>
                                      </p:tavLst>
                                    </p:anim>
                                    <p:anim calcmode="lin" valueType="num">
                                      <p:cBhvr additive="base">
                                        <p:cTn dur="500"/>
                                        <p:tgtEl>
                                          <p:spTgt spid="65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1"/>
                                        </p:tgtEl>
                                        <p:attrNameLst>
                                          <p:attrName>style.visibility</p:attrName>
                                        </p:attrNameLst>
                                      </p:cBhvr>
                                      <p:to>
                                        <p:strVal val="visible"/>
                                      </p:to>
                                    </p:set>
                                    <p:anim calcmode="lin" valueType="num">
                                      <p:cBhvr additive="base">
                                        <p:cTn dur="500"/>
                                        <p:tgtEl>
                                          <p:spTgt spid="651"/>
                                        </p:tgtEl>
                                        <p:attrNameLst>
                                          <p:attrName>ppt_w</p:attrName>
                                        </p:attrNameLst>
                                      </p:cBhvr>
                                      <p:tavLst>
                                        <p:tav fmla="" tm="0">
                                          <p:val>
                                            <p:strVal val="0"/>
                                          </p:val>
                                        </p:tav>
                                        <p:tav fmla="" tm="100000">
                                          <p:val>
                                            <p:strVal val="#ppt_w"/>
                                          </p:val>
                                        </p:tav>
                                      </p:tavLst>
                                    </p:anim>
                                    <p:anim calcmode="lin" valueType="num">
                                      <p:cBhvr additive="base">
                                        <p:cTn dur="500"/>
                                        <p:tgtEl>
                                          <p:spTgt spid="651"/>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648"/>
                                        </p:tgtEl>
                                        <p:attrNameLst>
                                          <p:attrName>style.visibility</p:attrName>
                                        </p:attrNameLst>
                                      </p:cBhvr>
                                      <p:to>
                                        <p:strVal val="visible"/>
                                      </p:to>
                                    </p:set>
                                    <p:anim calcmode="lin" valueType="num">
                                      <p:cBhvr additive="base">
                                        <p:cTn dur="500"/>
                                        <p:tgtEl>
                                          <p:spTgt spid="648"/>
                                        </p:tgtEl>
                                        <p:attrNameLst>
                                          <p:attrName>ppt_w</p:attrName>
                                        </p:attrNameLst>
                                      </p:cBhvr>
                                      <p:tavLst>
                                        <p:tav fmla="" tm="0">
                                          <p:val>
                                            <p:strVal val="0"/>
                                          </p:val>
                                        </p:tav>
                                        <p:tav fmla="" tm="100000">
                                          <p:val>
                                            <p:strVal val="#ppt_w"/>
                                          </p:val>
                                        </p:tav>
                                      </p:tavLst>
                                    </p:anim>
                                    <p:anim calcmode="lin" valueType="num">
                                      <p:cBhvr additive="base">
                                        <p:cTn dur="500"/>
                                        <p:tgtEl>
                                          <p:spTgt spid="64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2"/>
                                        </p:tgtEl>
                                        <p:attrNameLst>
                                          <p:attrName>style.visibility</p:attrName>
                                        </p:attrNameLst>
                                      </p:cBhvr>
                                      <p:to>
                                        <p:strVal val="visible"/>
                                      </p:to>
                                    </p:set>
                                    <p:anim calcmode="lin" valueType="num">
                                      <p:cBhvr additive="base">
                                        <p:cTn dur="500"/>
                                        <p:tgtEl>
                                          <p:spTgt spid="652"/>
                                        </p:tgtEl>
                                        <p:attrNameLst>
                                          <p:attrName>ppt_w</p:attrName>
                                        </p:attrNameLst>
                                      </p:cBhvr>
                                      <p:tavLst>
                                        <p:tav fmla="" tm="0">
                                          <p:val>
                                            <p:strVal val="0"/>
                                          </p:val>
                                        </p:tav>
                                        <p:tav fmla="" tm="100000">
                                          <p:val>
                                            <p:strVal val="#ppt_w"/>
                                          </p:val>
                                        </p:tav>
                                      </p:tavLst>
                                    </p:anim>
                                    <p:anim calcmode="lin" valueType="num">
                                      <p:cBhvr additive="base">
                                        <p:cTn dur="500"/>
                                        <p:tgtEl>
                                          <p:spTgt spid="65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3"/>
                                        </p:tgtEl>
                                        <p:attrNameLst>
                                          <p:attrName>style.visibility</p:attrName>
                                        </p:attrNameLst>
                                      </p:cBhvr>
                                      <p:to>
                                        <p:strVal val="visible"/>
                                      </p:to>
                                    </p:set>
                                    <p:anim calcmode="lin" valueType="num">
                                      <p:cBhvr additive="base">
                                        <p:cTn dur="500"/>
                                        <p:tgtEl>
                                          <p:spTgt spid="653"/>
                                        </p:tgtEl>
                                        <p:attrNameLst>
                                          <p:attrName>ppt_w</p:attrName>
                                        </p:attrNameLst>
                                      </p:cBhvr>
                                      <p:tavLst>
                                        <p:tav fmla="" tm="0">
                                          <p:val>
                                            <p:strVal val="0"/>
                                          </p:val>
                                        </p:tav>
                                        <p:tav fmla="" tm="100000">
                                          <p:val>
                                            <p:strVal val="#ppt_w"/>
                                          </p:val>
                                        </p:tav>
                                      </p:tavLst>
                                    </p:anim>
                                    <p:anim calcmode="lin" valueType="num">
                                      <p:cBhvr additive="base">
                                        <p:cTn dur="500"/>
                                        <p:tgtEl>
                                          <p:spTgt spid="653"/>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649"/>
                                        </p:tgtEl>
                                        <p:attrNameLst>
                                          <p:attrName>style.visibility</p:attrName>
                                        </p:attrNameLst>
                                      </p:cBhvr>
                                      <p:to>
                                        <p:strVal val="visible"/>
                                      </p:to>
                                    </p:set>
                                    <p:anim calcmode="lin" valueType="num">
                                      <p:cBhvr additive="base">
                                        <p:cTn dur="500"/>
                                        <p:tgtEl>
                                          <p:spTgt spid="649"/>
                                        </p:tgtEl>
                                        <p:attrNameLst>
                                          <p:attrName>ppt_w</p:attrName>
                                        </p:attrNameLst>
                                      </p:cBhvr>
                                      <p:tavLst>
                                        <p:tav fmla="" tm="0">
                                          <p:val>
                                            <p:strVal val="0"/>
                                          </p:val>
                                        </p:tav>
                                        <p:tav fmla="" tm="100000">
                                          <p:val>
                                            <p:strVal val="#ppt_w"/>
                                          </p:val>
                                        </p:tav>
                                      </p:tavLst>
                                    </p:anim>
                                    <p:anim calcmode="lin" valueType="num">
                                      <p:cBhvr additive="base">
                                        <p:cTn dur="500"/>
                                        <p:tgtEl>
                                          <p:spTgt spid="64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4"/>
                                        </p:tgtEl>
                                        <p:attrNameLst>
                                          <p:attrName>style.visibility</p:attrName>
                                        </p:attrNameLst>
                                      </p:cBhvr>
                                      <p:to>
                                        <p:strVal val="visible"/>
                                      </p:to>
                                    </p:set>
                                    <p:anim calcmode="lin" valueType="num">
                                      <p:cBhvr additive="base">
                                        <p:cTn dur="500"/>
                                        <p:tgtEl>
                                          <p:spTgt spid="654"/>
                                        </p:tgtEl>
                                        <p:attrNameLst>
                                          <p:attrName>ppt_w</p:attrName>
                                        </p:attrNameLst>
                                      </p:cBhvr>
                                      <p:tavLst>
                                        <p:tav fmla="" tm="0">
                                          <p:val>
                                            <p:strVal val="0"/>
                                          </p:val>
                                        </p:tav>
                                        <p:tav fmla="" tm="100000">
                                          <p:val>
                                            <p:strVal val="#ppt_w"/>
                                          </p:val>
                                        </p:tav>
                                      </p:tavLst>
                                    </p:anim>
                                    <p:anim calcmode="lin" valueType="num">
                                      <p:cBhvr additive="base">
                                        <p:cTn dur="500"/>
                                        <p:tgtEl>
                                          <p:spTgt spid="65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55"/>
                                        </p:tgtEl>
                                        <p:attrNameLst>
                                          <p:attrName>style.visibility</p:attrName>
                                        </p:attrNameLst>
                                      </p:cBhvr>
                                      <p:to>
                                        <p:strVal val="visible"/>
                                      </p:to>
                                    </p:set>
                                    <p:anim calcmode="lin" valueType="num">
                                      <p:cBhvr additive="base">
                                        <p:cTn dur="500"/>
                                        <p:tgtEl>
                                          <p:spTgt spid="655"/>
                                        </p:tgtEl>
                                        <p:attrNameLst>
                                          <p:attrName>ppt_w</p:attrName>
                                        </p:attrNameLst>
                                      </p:cBhvr>
                                      <p:tavLst>
                                        <p:tav fmla="" tm="0">
                                          <p:val>
                                            <p:strVal val="0"/>
                                          </p:val>
                                        </p:tav>
                                        <p:tav fmla="" tm="100000">
                                          <p:val>
                                            <p:strVal val="#ppt_w"/>
                                          </p:val>
                                        </p:tav>
                                      </p:tavLst>
                                    </p:anim>
                                    <p:anim calcmode="lin" valueType="num">
                                      <p:cBhvr additive="base">
                                        <p:cTn dur="500"/>
                                        <p:tgtEl>
                                          <p:spTgt spid="655"/>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647"/>
                                        </p:tgtEl>
                                        <p:attrNameLst>
                                          <p:attrName>style.visibility</p:attrName>
                                        </p:attrNameLst>
                                      </p:cBhvr>
                                      <p:to>
                                        <p:strVal val="visible"/>
                                      </p:to>
                                    </p:set>
                                    <p:anim calcmode="lin" valueType="num">
                                      <p:cBhvr additive="base">
                                        <p:cTn dur="500"/>
                                        <p:tgtEl>
                                          <p:spTgt spid="647"/>
                                        </p:tgtEl>
                                        <p:attrNameLst>
                                          <p:attrName>ppt_w</p:attrName>
                                        </p:attrNameLst>
                                      </p:cBhvr>
                                      <p:tavLst>
                                        <p:tav fmla="" tm="0">
                                          <p:val>
                                            <p:strVal val="0"/>
                                          </p:val>
                                        </p:tav>
                                        <p:tav fmla="" tm="100000">
                                          <p:val>
                                            <p:strVal val="#ppt_w"/>
                                          </p:val>
                                        </p:tav>
                                      </p:tavLst>
                                    </p:anim>
                                    <p:anim calcmode="lin" valueType="num">
                                      <p:cBhvr additive="base">
                                        <p:cTn dur="500"/>
                                        <p:tgtEl>
                                          <p:spTgt spid="64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45"/>
                                        </p:tgtEl>
                                        <p:attrNameLst>
                                          <p:attrName>style.visibility</p:attrName>
                                        </p:attrNameLst>
                                      </p:cBhvr>
                                      <p:to>
                                        <p:strVal val="visible"/>
                                      </p:to>
                                    </p:set>
                                    <p:anim calcmode="lin" valueType="num">
                                      <p:cBhvr additive="base">
                                        <p:cTn dur="500"/>
                                        <p:tgtEl>
                                          <p:spTgt spid="645"/>
                                        </p:tgtEl>
                                        <p:attrNameLst>
                                          <p:attrName>ppt_w</p:attrName>
                                        </p:attrNameLst>
                                      </p:cBhvr>
                                      <p:tavLst>
                                        <p:tav fmla="" tm="0">
                                          <p:val>
                                            <p:strVal val="0"/>
                                          </p:val>
                                        </p:tav>
                                        <p:tav fmla="" tm="100000">
                                          <p:val>
                                            <p:strVal val="#ppt_w"/>
                                          </p:val>
                                        </p:tav>
                                      </p:tavLst>
                                    </p:anim>
                                    <p:anim calcmode="lin" valueType="num">
                                      <p:cBhvr additive="base">
                                        <p:cTn dur="500"/>
                                        <p:tgtEl>
                                          <p:spTgt spid="64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46"/>
                                        </p:tgtEl>
                                        <p:attrNameLst>
                                          <p:attrName>style.visibility</p:attrName>
                                        </p:attrNameLst>
                                      </p:cBhvr>
                                      <p:to>
                                        <p:strVal val="visible"/>
                                      </p:to>
                                    </p:set>
                                    <p:anim calcmode="lin" valueType="num">
                                      <p:cBhvr additive="base">
                                        <p:cTn dur="500"/>
                                        <p:tgtEl>
                                          <p:spTgt spid="646"/>
                                        </p:tgtEl>
                                        <p:attrNameLst>
                                          <p:attrName>ppt_w</p:attrName>
                                        </p:attrNameLst>
                                      </p:cBhvr>
                                      <p:tavLst>
                                        <p:tav fmla="" tm="0">
                                          <p:val>
                                            <p:strVal val="0"/>
                                          </p:val>
                                        </p:tav>
                                        <p:tav fmla="" tm="100000">
                                          <p:val>
                                            <p:strVal val="#ppt_w"/>
                                          </p:val>
                                        </p:tav>
                                      </p:tavLst>
                                    </p:anim>
                                    <p:anim calcmode="lin" valueType="num">
                                      <p:cBhvr additive="base">
                                        <p:cTn dur="500"/>
                                        <p:tgtEl>
                                          <p:spTgt spid="64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414" name="Shape 3414"/>
        <p:cNvGrpSpPr/>
        <p:nvPr/>
      </p:nvGrpSpPr>
      <p:grpSpPr>
        <a:xfrm>
          <a:off x="0" y="0"/>
          <a:ext cx="0" cy="0"/>
          <a:chOff x="0" y="0"/>
          <a:chExt cx="0" cy="0"/>
        </a:xfrm>
      </p:grpSpPr>
      <p:sp>
        <p:nvSpPr>
          <p:cNvPr id="3415" name="Google Shape;3415;p12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416" name="Google Shape;3416;p12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417" name="Google Shape;3417;p12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3418" name="Google Shape;3418;p128"/>
          <p:cNvSpPr/>
          <p:nvPr/>
        </p:nvSpPr>
        <p:spPr>
          <a:xfrm>
            <a:off x="4593202" y="2761782"/>
            <a:ext cx="3018504" cy="3018504"/>
          </a:xfrm>
          <a:prstGeom prst="blockArc">
            <a:avLst>
              <a:gd fmla="val 10800000" name="adj1"/>
              <a:gd fmla="val 16200000" name="adj2"/>
              <a:gd fmla="val 4642" name="adj3"/>
            </a:avLst>
          </a:prstGeom>
          <a:solidFill>
            <a:srgbClr val="D8D8D8"/>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419" name="Google Shape;3419;p128"/>
          <p:cNvSpPr/>
          <p:nvPr/>
        </p:nvSpPr>
        <p:spPr>
          <a:xfrm>
            <a:off x="4623204" y="2761782"/>
            <a:ext cx="3018504" cy="3018504"/>
          </a:xfrm>
          <a:prstGeom prst="blockArc">
            <a:avLst>
              <a:gd fmla="val 5400000" name="adj1"/>
              <a:gd fmla="val 10800000" name="adj2"/>
              <a:gd fmla="val 4642" name="adj3"/>
            </a:avLst>
          </a:prstGeom>
          <a:solidFill>
            <a:srgbClr val="D8D8D8"/>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420" name="Google Shape;3420;p128"/>
          <p:cNvSpPr/>
          <p:nvPr/>
        </p:nvSpPr>
        <p:spPr>
          <a:xfrm>
            <a:off x="4653206" y="2722708"/>
            <a:ext cx="3018504" cy="3018504"/>
          </a:xfrm>
          <a:prstGeom prst="blockArc">
            <a:avLst>
              <a:gd fmla="val 0" name="adj1"/>
              <a:gd fmla="val 5400000" name="adj2"/>
              <a:gd fmla="val 4642" name="adj3"/>
            </a:avLst>
          </a:prstGeom>
          <a:solidFill>
            <a:srgbClr val="D8D8D8"/>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421" name="Google Shape;3421;p128"/>
          <p:cNvSpPr/>
          <p:nvPr/>
        </p:nvSpPr>
        <p:spPr>
          <a:xfrm>
            <a:off x="4639110" y="2683633"/>
            <a:ext cx="3018504" cy="3018504"/>
          </a:xfrm>
          <a:prstGeom prst="blockArc">
            <a:avLst>
              <a:gd fmla="val 16200000" name="adj1"/>
              <a:gd fmla="val 0" name="adj2"/>
              <a:gd fmla="val 4642" name="adj3"/>
            </a:avLst>
          </a:prstGeom>
          <a:solidFill>
            <a:srgbClr val="D8D8D8"/>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3422" name="Google Shape;3422;p128"/>
          <p:cNvSpPr/>
          <p:nvPr/>
        </p:nvSpPr>
        <p:spPr>
          <a:xfrm>
            <a:off x="5472515" y="3510508"/>
            <a:ext cx="1389932" cy="1389932"/>
          </a:xfrm>
          <a:custGeom>
            <a:rect b="b" l="l" r="r" t="t"/>
            <a:pathLst>
              <a:path extrusionOk="0" h="2779864" w="2779864">
                <a:moveTo>
                  <a:pt x="0" y="1389932"/>
                </a:moveTo>
                <a:cubicBezTo>
                  <a:pt x="0" y="622294"/>
                  <a:pt x="622294" y="0"/>
                  <a:pt x="1389932" y="0"/>
                </a:cubicBezTo>
                <a:cubicBezTo>
                  <a:pt x="2157570" y="0"/>
                  <a:pt x="2779864" y="622294"/>
                  <a:pt x="2779864" y="1389932"/>
                </a:cubicBezTo>
                <a:cubicBezTo>
                  <a:pt x="2779864" y="2157570"/>
                  <a:pt x="2157570" y="2779864"/>
                  <a:pt x="1389932" y="2779864"/>
                </a:cubicBezTo>
                <a:cubicBezTo>
                  <a:pt x="622294" y="2779864"/>
                  <a:pt x="0" y="2157570"/>
                  <a:pt x="0" y="1389932"/>
                </a:cubicBezTo>
                <a:close/>
              </a:path>
            </a:pathLst>
          </a:custGeom>
          <a:solidFill>
            <a:schemeClr val="accent5"/>
          </a:solidFill>
          <a:ln>
            <a:noFill/>
          </a:ln>
        </p:spPr>
        <p:txBody>
          <a:bodyPr anchorCtr="0" anchor="ctr" bIns="241650" lIns="241650" spcFirstLastPara="1" rIns="241650" wrap="square" tIns="241650">
            <a:noAutofit/>
          </a:bodyPr>
          <a:lstStyle/>
          <a:p>
            <a:pPr indent="0" lvl="0" marL="0" marR="0" rtl="0" algn="ctr">
              <a:lnSpc>
                <a:spcPct val="90000"/>
              </a:lnSpc>
              <a:spcBef>
                <a:spcPts val="0"/>
              </a:spcBef>
              <a:spcAft>
                <a:spcPts val="0"/>
              </a:spcAft>
              <a:buNone/>
            </a:pPr>
            <a:r>
              <a:t/>
            </a:r>
            <a:endParaRPr sz="3000">
              <a:solidFill>
                <a:schemeClr val="lt1"/>
              </a:solidFill>
              <a:latin typeface="Lato Light"/>
              <a:ea typeface="Lato Light"/>
              <a:cs typeface="Lato Light"/>
              <a:sym typeface="Lato Light"/>
            </a:endParaRPr>
          </a:p>
        </p:txBody>
      </p:sp>
      <p:sp>
        <p:nvSpPr>
          <p:cNvPr id="3423" name="Google Shape;3423;p128"/>
          <p:cNvSpPr/>
          <p:nvPr/>
        </p:nvSpPr>
        <p:spPr>
          <a:xfrm>
            <a:off x="5681006" y="2244773"/>
            <a:ext cx="972953" cy="972953"/>
          </a:xfrm>
          <a:custGeom>
            <a:rect b="b" l="l" r="r" t="t"/>
            <a:pathLst>
              <a:path extrusionOk="0" h="1945905" w="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1"/>
          </a:solidFill>
          <a:ln>
            <a:noFill/>
          </a:ln>
        </p:spPr>
        <p:txBody>
          <a:bodyPr anchorCtr="0" anchor="ctr" bIns="169150" lIns="169150" spcFirstLastPara="1" rIns="169150" wrap="square" tIns="169150">
            <a:noAutofit/>
          </a:bodyPr>
          <a:lstStyle/>
          <a:p>
            <a:pPr indent="0" lvl="0" marL="0" marR="0" rtl="0" algn="ctr">
              <a:lnSpc>
                <a:spcPct val="90000"/>
              </a:lnSpc>
              <a:spcBef>
                <a:spcPts val="0"/>
              </a:spcBef>
              <a:spcAft>
                <a:spcPts val="0"/>
              </a:spcAft>
              <a:buNone/>
            </a:pPr>
            <a:r>
              <a:t/>
            </a:r>
            <a:endParaRPr sz="2100">
              <a:solidFill>
                <a:schemeClr val="lt1"/>
              </a:solidFill>
              <a:latin typeface="Lato Light"/>
              <a:ea typeface="Lato Light"/>
              <a:cs typeface="Lato Light"/>
              <a:sym typeface="Lato Light"/>
            </a:endParaRPr>
          </a:p>
        </p:txBody>
      </p:sp>
      <p:sp>
        <p:nvSpPr>
          <p:cNvPr id="3424" name="Google Shape;3424;p128"/>
          <p:cNvSpPr/>
          <p:nvPr/>
        </p:nvSpPr>
        <p:spPr>
          <a:xfrm>
            <a:off x="7155232" y="3718999"/>
            <a:ext cx="972953" cy="972953"/>
          </a:xfrm>
          <a:custGeom>
            <a:rect b="b" l="l" r="r" t="t"/>
            <a:pathLst>
              <a:path extrusionOk="0" h="1945905" w="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2"/>
          </a:solidFill>
          <a:ln>
            <a:noFill/>
          </a:ln>
        </p:spPr>
        <p:txBody>
          <a:bodyPr anchorCtr="0" anchor="ctr" bIns="169150" lIns="169150" spcFirstLastPara="1" rIns="169150" wrap="square" tIns="169150">
            <a:noAutofit/>
          </a:bodyPr>
          <a:lstStyle/>
          <a:p>
            <a:pPr indent="0" lvl="0" marL="0" marR="0" rtl="0" algn="ctr">
              <a:lnSpc>
                <a:spcPct val="90000"/>
              </a:lnSpc>
              <a:spcBef>
                <a:spcPts val="0"/>
              </a:spcBef>
              <a:spcAft>
                <a:spcPts val="0"/>
              </a:spcAft>
              <a:buNone/>
            </a:pPr>
            <a:r>
              <a:t/>
            </a:r>
            <a:endParaRPr sz="2100">
              <a:solidFill>
                <a:schemeClr val="lt1"/>
              </a:solidFill>
              <a:latin typeface="Lato Light"/>
              <a:ea typeface="Lato Light"/>
              <a:cs typeface="Lato Light"/>
              <a:sym typeface="Lato Light"/>
            </a:endParaRPr>
          </a:p>
        </p:txBody>
      </p:sp>
      <p:sp>
        <p:nvSpPr>
          <p:cNvPr id="3425" name="Google Shape;3425;p128"/>
          <p:cNvSpPr/>
          <p:nvPr/>
        </p:nvSpPr>
        <p:spPr>
          <a:xfrm>
            <a:off x="5681006" y="5193225"/>
            <a:ext cx="972953" cy="972953"/>
          </a:xfrm>
          <a:custGeom>
            <a:rect b="b" l="l" r="r" t="t"/>
            <a:pathLst>
              <a:path extrusionOk="0" h="1945905" w="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3"/>
          </a:solidFill>
          <a:ln>
            <a:noFill/>
          </a:ln>
        </p:spPr>
        <p:txBody>
          <a:bodyPr anchorCtr="0" anchor="ctr" bIns="169150" lIns="169150" spcFirstLastPara="1" rIns="169150" wrap="square" tIns="169150">
            <a:noAutofit/>
          </a:bodyPr>
          <a:lstStyle/>
          <a:p>
            <a:pPr indent="0" lvl="0" marL="0" marR="0" rtl="0" algn="ctr">
              <a:lnSpc>
                <a:spcPct val="90000"/>
              </a:lnSpc>
              <a:spcBef>
                <a:spcPts val="0"/>
              </a:spcBef>
              <a:spcAft>
                <a:spcPts val="0"/>
              </a:spcAft>
              <a:buNone/>
            </a:pPr>
            <a:r>
              <a:t/>
            </a:r>
            <a:endParaRPr sz="2100">
              <a:solidFill>
                <a:schemeClr val="lt1"/>
              </a:solidFill>
              <a:latin typeface="Lato Light"/>
              <a:ea typeface="Lato Light"/>
              <a:cs typeface="Lato Light"/>
              <a:sym typeface="Lato Light"/>
            </a:endParaRPr>
          </a:p>
        </p:txBody>
      </p:sp>
      <p:sp>
        <p:nvSpPr>
          <p:cNvPr id="3426" name="Google Shape;3426;p128"/>
          <p:cNvSpPr/>
          <p:nvPr/>
        </p:nvSpPr>
        <p:spPr>
          <a:xfrm>
            <a:off x="4206780" y="3718999"/>
            <a:ext cx="972953" cy="972953"/>
          </a:xfrm>
          <a:custGeom>
            <a:rect b="b" l="l" r="r" t="t"/>
            <a:pathLst>
              <a:path extrusionOk="0" h="1945905" w="1945905">
                <a:moveTo>
                  <a:pt x="0" y="972953"/>
                </a:moveTo>
                <a:cubicBezTo>
                  <a:pt x="0" y="435606"/>
                  <a:pt x="435606" y="0"/>
                  <a:pt x="972953" y="0"/>
                </a:cubicBezTo>
                <a:cubicBezTo>
                  <a:pt x="1510300" y="0"/>
                  <a:pt x="1945906" y="435606"/>
                  <a:pt x="1945906" y="972953"/>
                </a:cubicBezTo>
                <a:cubicBezTo>
                  <a:pt x="1945906" y="1510300"/>
                  <a:pt x="1510300" y="1945906"/>
                  <a:pt x="972953" y="1945906"/>
                </a:cubicBezTo>
                <a:cubicBezTo>
                  <a:pt x="435606" y="1945906"/>
                  <a:pt x="0" y="1510300"/>
                  <a:pt x="0" y="972953"/>
                </a:cubicBezTo>
                <a:close/>
              </a:path>
            </a:pathLst>
          </a:custGeom>
          <a:solidFill>
            <a:schemeClr val="accent4"/>
          </a:solidFill>
          <a:ln>
            <a:noFill/>
          </a:ln>
        </p:spPr>
        <p:txBody>
          <a:bodyPr anchorCtr="0" anchor="ctr" bIns="169150" lIns="169150" spcFirstLastPara="1" rIns="169150" wrap="square" tIns="169150">
            <a:noAutofit/>
          </a:bodyPr>
          <a:lstStyle/>
          <a:p>
            <a:pPr indent="0" lvl="0" marL="0" marR="0" rtl="0" algn="ctr">
              <a:lnSpc>
                <a:spcPct val="90000"/>
              </a:lnSpc>
              <a:spcBef>
                <a:spcPts val="0"/>
              </a:spcBef>
              <a:spcAft>
                <a:spcPts val="0"/>
              </a:spcAft>
              <a:buNone/>
            </a:pPr>
            <a:r>
              <a:t/>
            </a:r>
            <a:endParaRPr sz="2100">
              <a:solidFill>
                <a:schemeClr val="lt1"/>
              </a:solidFill>
              <a:latin typeface="Lato Light"/>
              <a:ea typeface="Lato Light"/>
              <a:cs typeface="Lato Light"/>
              <a:sym typeface="Lato Light"/>
            </a:endParaRPr>
          </a:p>
        </p:txBody>
      </p:sp>
      <p:sp>
        <p:nvSpPr>
          <p:cNvPr id="3427" name="Google Shape;3427;p128"/>
          <p:cNvSpPr/>
          <p:nvPr/>
        </p:nvSpPr>
        <p:spPr>
          <a:xfrm>
            <a:off x="4392496" y="4010798"/>
            <a:ext cx="385506" cy="520472"/>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428" name="Google Shape;3428;p128"/>
          <p:cNvGrpSpPr/>
          <p:nvPr/>
        </p:nvGrpSpPr>
        <p:grpSpPr>
          <a:xfrm>
            <a:off x="5915502" y="2538261"/>
            <a:ext cx="514590" cy="423436"/>
            <a:chOff x="6369689" y="2031259"/>
            <a:chExt cx="386534" cy="314469"/>
          </a:xfrm>
        </p:grpSpPr>
        <p:sp>
          <p:nvSpPr>
            <p:cNvPr id="3429" name="Google Shape;3429;p128"/>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0" name="Google Shape;3430;p128"/>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31" name="Google Shape;3431;p128"/>
          <p:cNvGrpSpPr/>
          <p:nvPr/>
        </p:nvGrpSpPr>
        <p:grpSpPr>
          <a:xfrm>
            <a:off x="5885500" y="5442827"/>
            <a:ext cx="514590" cy="456957"/>
            <a:chOff x="6369689" y="1149437"/>
            <a:chExt cx="386534" cy="339364"/>
          </a:xfrm>
        </p:grpSpPr>
        <p:sp>
          <p:nvSpPr>
            <p:cNvPr id="3432" name="Google Shape;3432;p128"/>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3" name="Google Shape;3433;p128"/>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4" name="Google Shape;3434;p128"/>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5" name="Google Shape;3435;p128"/>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6" name="Google Shape;3436;p128"/>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7" name="Google Shape;3437;p128"/>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38" name="Google Shape;3438;p128"/>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39" name="Google Shape;3439;p128"/>
          <p:cNvGrpSpPr/>
          <p:nvPr/>
        </p:nvGrpSpPr>
        <p:grpSpPr>
          <a:xfrm>
            <a:off x="7405908" y="3930781"/>
            <a:ext cx="514590" cy="520472"/>
            <a:chOff x="5494418" y="5479932"/>
            <a:chExt cx="386534" cy="386534"/>
          </a:xfrm>
        </p:grpSpPr>
        <p:sp>
          <p:nvSpPr>
            <p:cNvPr id="3440" name="Google Shape;3440;p128"/>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41" name="Google Shape;3441;p128"/>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42" name="Google Shape;3442;p128"/>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43" name="Google Shape;3443;p128"/>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44" name="Google Shape;3444;p128"/>
          <p:cNvGrpSpPr/>
          <p:nvPr/>
        </p:nvGrpSpPr>
        <p:grpSpPr>
          <a:xfrm>
            <a:off x="5818550" y="3775410"/>
            <a:ext cx="762314" cy="762842"/>
            <a:chOff x="-1587" y="-3175"/>
            <a:chExt cx="3670300" cy="3671888"/>
          </a:xfrm>
        </p:grpSpPr>
        <p:sp>
          <p:nvSpPr>
            <p:cNvPr id="3445" name="Google Shape;3445;p128"/>
            <p:cNvSpPr/>
            <p:nvPr/>
          </p:nvSpPr>
          <p:spPr>
            <a:xfrm>
              <a:off x="-1587" y="-3175"/>
              <a:ext cx="3670300" cy="3671888"/>
            </a:xfrm>
            <a:custGeom>
              <a:rect b="b" l="l" r="r" t="t"/>
              <a:pathLst>
                <a:path extrusionOk="0" h="976" w="976">
                  <a:moveTo>
                    <a:pt x="890" y="319"/>
                  </a:moveTo>
                  <a:cubicBezTo>
                    <a:pt x="851" y="309"/>
                    <a:pt x="762" y="309"/>
                    <a:pt x="631" y="306"/>
                  </a:cubicBezTo>
                  <a:cubicBezTo>
                    <a:pt x="637" y="277"/>
                    <a:pt x="638" y="252"/>
                    <a:pt x="638" y="206"/>
                  </a:cubicBezTo>
                  <a:cubicBezTo>
                    <a:pt x="638" y="96"/>
                    <a:pt x="559" y="0"/>
                    <a:pt x="488" y="0"/>
                  </a:cubicBezTo>
                  <a:cubicBezTo>
                    <a:pt x="438" y="0"/>
                    <a:pt x="397" y="41"/>
                    <a:pt x="397" y="91"/>
                  </a:cubicBezTo>
                  <a:cubicBezTo>
                    <a:pt x="396" y="152"/>
                    <a:pt x="377" y="258"/>
                    <a:pt x="275" y="312"/>
                  </a:cubicBezTo>
                  <a:cubicBezTo>
                    <a:pt x="267" y="316"/>
                    <a:pt x="246" y="327"/>
                    <a:pt x="242" y="328"/>
                  </a:cubicBezTo>
                  <a:cubicBezTo>
                    <a:pt x="244" y="329"/>
                    <a:pt x="244" y="329"/>
                    <a:pt x="244" y="329"/>
                  </a:cubicBezTo>
                  <a:cubicBezTo>
                    <a:pt x="228" y="316"/>
                    <a:pt x="206" y="305"/>
                    <a:pt x="183" y="305"/>
                  </a:cubicBezTo>
                  <a:cubicBezTo>
                    <a:pt x="92" y="305"/>
                    <a:pt x="92" y="305"/>
                    <a:pt x="92" y="305"/>
                  </a:cubicBezTo>
                  <a:cubicBezTo>
                    <a:pt x="41" y="305"/>
                    <a:pt x="0" y="346"/>
                    <a:pt x="0" y="397"/>
                  </a:cubicBezTo>
                  <a:cubicBezTo>
                    <a:pt x="0" y="885"/>
                    <a:pt x="0" y="885"/>
                    <a:pt x="0" y="885"/>
                  </a:cubicBezTo>
                  <a:cubicBezTo>
                    <a:pt x="0" y="935"/>
                    <a:pt x="41" y="976"/>
                    <a:pt x="92" y="976"/>
                  </a:cubicBezTo>
                  <a:cubicBezTo>
                    <a:pt x="183" y="976"/>
                    <a:pt x="183" y="976"/>
                    <a:pt x="183" y="976"/>
                  </a:cubicBezTo>
                  <a:cubicBezTo>
                    <a:pt x="219" y="976"/>
                    <a:pt x="250" y="954"/>
                    <a:pt x="264" y="923"/>
                  </a:cubicBezTo>
                  <a:cubicBezTo>
                    <a:pt x="265" y="923"/>
                    <a:pt x="265" y="924"/>
                    <a:pt x="266" y="924"/>
                  </a:cubicBezTo>
                  <a:cubicBezTo>
                    <a:pt x="268" y="924"/>
                    <a:pt x="270" y="925"/>
                    <a:pt x="273" y="926"/>
                  </a:cubicBezTo>
                  <a:cubicBezTo>
                    <a:pt x="274" y="926"/>
                    <a:pt x="274" y="926"/>
                    <a:pt x="275" y="926"/>
                  </a:cubicBezTo>
                  <a:cubicBezTo>
                    <a:pt x="292" y="930"/>
                    <a:pt x="326" y="938"/>
                    <a:pt x="398" y="955"/>
                  </a:cubicBezTo>
                  <a:cubicBezTo>
                    <a:pt x="414" y="959"/>
                    <a:pt x="496" y="976"/>
                    <a:pt x="580" y="976"/>
                  </a:cubicBezTo>
                  <a:cubicBezTo>
                    <a:pt x="747" y="976"/>
                    <a:pt x="747" y="976"/>
                    <a:pt x="747" y="976"/>
                  </a:cubicBezTo>
                  <a:cubicBezTo>
                    <a:pt x="798" y="976"/>
                    <a:pt x="835" y="956"/>
                    <a:pt x="856" y="917"/>
                  </a:cubicBezTo>
                  <a:cubicBezTo>
                    <a:pt x="857" y="917"/>
                    <a:pt x="864" y="903"/>
                    <a:pt x="869" y="884"/>
                  </a:cubicBezTo>
                  <a:cubicBezTo>
                    <a:pt x="874" y="870"/>
                    <a:pt x="875" y="851"/>
                    <a:pt x="870" y="831"/>
                  </a:cubicBezTo>
                  <a:cubicBezTo>
                    <a:pt x="903" y="808"/>
                    <a:pt x="913" y="774"/>
                    <a:pt x="920" y="752"/>
                  </a:cubicBezTo>
                  <a:cubicBezTo>
                    <a:pt x="932" y="716"/>
                    <a:pt x="928" y="688"/>
                    <a:pt x="920" y="669"/>
                  </a:cubicBezTo>
                  <a:cubicBezTo>
                    <a:pt x="939" y="651"/>
                    <a:pt x="954" y="625"/>
                    <a:pt x="961" y="585"/>
                  </a:cubicBezTo>
                  <a:cubicBezTo>
                    <a:pt x="965" y="559"/>
                    <a:pt x="961" y="534"/>
                    <a:pt x="949" y="512"/>
                  </a:cubicBezTo>
                  <a:cubicBezTo>
                    <a:pt x="966" y="493"/>
                    <a:pt x="974" y="468"/>
                    <a:pt x="975" y="446"/>
                  </a:cubicBezTo>
                  <a:cubicBezTo>
                    <a:pt x="976" y="439"/>
                    <a:pt x="976" y="439"/>
                    <a:pt x="976" y="439"/>
                  </a:cubicBezTo>
                  <a:cubicBezTo>
                    <a:pt x="976" y="435"/>
                    <a:pt x="976" y="433"/>
                    <a:pt x="976" y="424"/>
                  </a:cubicBezTo>
                  <a:cubicBezTo>
                    <a:pt x="976" y="386"/>
                    <a:pt x="949" y="336"/>
                    <a:pt x="890" y="319"/>
                  </a:cubicBezTo>
                  <a:close/>
                  <a:moveTo>
                    <a:pt x="214" y="885"/>
                  </a:moveTo>
                  <a:cubicBezTo>
                    <a:pt x="214" y="901"/>
                    <a:pt x="200" y="915"/>
                    <a:pt x="183" y="915"/>
                  </a:cubicBezTo>
                  <a:cubicBezTo>
                    <a:pt x="92" y="915"/>
                    <a:pt x="92" y="915"/>
                    <a:pt x="92" y="915"/>
                  </a:cubicBezTo>
                  <a:cubicBezTo>
                    <a:pt x="75" y="915"/>
                    <a:pt x="61" y="901"/>
                    <a:pt x="61" y="885"/>
                  </a:cubicBezTo>
                  <a:cubicBezTo>
                    <a:pt x="61" y="397"/>
                    <a:pt x="61" y="397"/>
                    <a:pt x="61" y="397"/>
                  </a:cubicBezTo>
                  <a:cubicBezTo>
                    <a:pt x="61" y="380"/>
                    <a:pt x="75" y="366"/>
                    <a:pt x="92" y="366"/>
                  </a:cubicBezTo>
                  <a:cubicBezTo>
                    <a:pt x="183" y="366"/>
                    <a:pt x="183" y="366"/>
                    <a:pt x="183" y="366"/>
                  </a:cubicBezTo>
                  <a:cubicBezTo>
                    <a:pt x="200" y="366"/>
                    <a:pt x="214" y="380"/>
                    <a:pt x="214" y="397"/>
                  </a:cubicBezTo>
                  <a:lnTo>
                    <a:pt x="214" y="885"/>
                  </a:lnTo>
                  <a:close/>
                  <a:moveTo>
                    <a:pt x="914" y="443"/>
                  </a:moveTo>
                  <a:cubicBezTo>
                    <a:pt x="914" y="458"/>
                    <a:pt x="907" y="488"/>
                    <a:pt x="854" y="488"/>
                  </a:cubicBezTo>
                  <a:cubicBezTo>
                    <a:pt x="808" y="488"/>
                    <a:pt x="793" y="488"/>
                    <a:pt x="793" y="488"/>
                  </a:cubicBezTo>
                  <a:cubicBezTo>
                    <a:pt x="785" y="488"/>
                    <a:pt x="778" y="495"/>
                    <a:pt x="778" y="503"/>
                  </a:cubicBezTo>
                  <a:cubicBezTo>
                    <a:pt x="778" y="512"/>
                    <a:pt x="785" y="519"/>
                    <a:pt x="793" y="519"/>
                  </a:cubicBezTo>
                  <a:cubicBezTo>
                    <a:pt x="793" y="519"/>
                    <a:pt x="806" y="519"/>
                    <a:pt x="852" y="519"/>
                  </a:cubicBezTo>
                  <a:cubicBezTo>
                    <a:pt x="898" y="519"/>
                    <a:pt x="904" y="556"/>
                    <a:pt x="901" y="575"/>
                  </a:cubicBezTo>
                  <a:cubicBezTo>
                    <a:pt x="897" y="598"/>
                    <a:pt x="886" y="641"/>
                    <a:pt x="835" y="641"/>
                  </a:cubicBezTo>
                  <a:cubicBezTo>
                    <a:pt x="783" y="641"/>
                    <a:pt x="763" y="641"/>
                    <a:pt x="763" y="641"/>
                  </a:cubicBezTo>
                  <a:cubicBezTo>
                    <a:pt x="754" y="641"/>
                    <a:pt x="747" y="647"/>
                    <a:pt x="747" y="656"/>
                  </a:cubicBezTo>
                  <a:cubicBezTo>
                    <a:pt x="747" y="664"/>
                    <a:pt x="754" y="671"/>
                    <a:pt x="763" y="671"/>
                  </a:cubicBezTo>
                  <a:cubicBezTo>
                    <a:pt x="763" y="671"/>
                    <a:pt x="799" y="671"/>
                    <a:pt x="823" y="671"/>
                  </a:cubicBezTo>
                  <a:cubicBezTo>
                    <a:pt x="874" y="671"/>
                    <a:pt x="870" y="710"/>
                    <a:pt x="862" y="734"/>
                  </a:cubicBezTo>
                  <a:cubicBezTo>
                    <a:pt x="852" y="764"/>
                    <a:pt x="846" y="793"/>
                    <a:pt x="782" y="793"/>
                  </a:cubicBezTo>
                  <a:cubicBezTo>
                    <a:pt x="760" y="793"/>
                    <a:pt x="732" y="793"/>
                    <a:pt x="732" y="793"/>
                  </a:cubicBezTo>
                  <a:cubicBezTo>
                    <a:pt x="723" y="793"/>
                    <a:pt x="717" y="800"/>
                    <a:pt x="717" y="808"/>
                  </a:cubicBezTo>
                  <a:cubicBezTo>
                    <a:pt x="717" y="817"/>
                    <a:pt x="723" y="824"/>
                    <a:pt x="732" y="824"/>
                  </a:cubicBezTo>
                  <a:cubicBezTo>
                    <a:pt x="732" y="824"/>
                    <a:pt x="753" y="824"/>
                    <a:pt x="780" y="824"/>
                  </a:cubicBezTo>
                  <a:cubicBezTo>
                    <a:pt x="813" y="824"/>
                    <a:pt x="815" y="855"/>
                    <a:pt x="811" y="866"/>
                  </a:cubicBezTo>
                  <a:cubicBezTo>
                    <a:pt x="807" y="879"/>
                    <a:pt x="803" y="888"/>
                    <a:pt x="803" y="888"/>
                  </a:cubicBezTo>
                  <a:cubicBezTo>
                    <a:pt x="793" y="905"/>
                    <a:pt x="779" y="915"/>
                    <a:pt x="747" y="915"/>
                  </a:cubicBezTo>
                  <a:cubicBezTo>
                    <a:pt x="580" y="915"/>
                    <a:pt x="580" y="915"/>
                    <a:pt x="580" y="915"/>
                  </a:cubicBezTo>
                  <a:cubicBezTo>
                    <a:pt x="497" y="915"/>
                    <a:pt x="414" y="896"/>
                    <a:pt x="411" y="896"/>
                  </a:cubicBezTo>
                  <a:cubicBezTo>
                    <a:pt x="285" y="866"/>
                    <a:pt x="278" y="864"/>
                    <a:pt x="270" y="862"/>
                  </a:cubicBezTo>
                  <a:cubicBezTo>
                    <a:pt x="270" y="862"/>
                    <a:pt x="244" y="857"/>
                    <a:pt x="244" y="835"/>
                  </a:cubicBezTo>
                  <a:cubicBezTo>
                    <a:pt x="244" y="414"/>
                    <a:pt x="244" y="414"/>
                    <a:pt x="244" y="414"/>
                  </a:cubicBezTo>
                  <a:cubicBezTo>
                    <a:pt x="244" y="399"/>
                    <a:pt x="253" y="386"/>
                    <a:pt x="268" y="382"/>
                  </a:cubicBezTo>
                  <a:cubicBezTo>
                    <a:pt x="270" y="381"/>
                    <a:pt x="273" y="380"/>
                    <a:pt x="275" y="380"/>
                  </a:cubicBezTo>
                  <a:cubicBezTo>
                    <a:pt x="414" y="322"/>
                    <a:pt x="456" y="195"/>
                    <a:pt x="458" y="92"/>
                  </a:cubicBezTo>
                  <a:cubicBezTo>
                    <a:pt x="458" y="77"/>
                    <a:pt x="469" y="61"/>
                    <a:pt x="488" y="61"/>
                  </a:cubicBezTo>
                  <a:cubicBezTo>
                    <a:pt x="520" y="61"/>
                    <a:pt x="577" y="126"/>
                    <a:pt x="577" y="206"/>
                  </a:cubicBezTo>
                  <a:cubicBezTo>
                    <a:pt x="577" y="278"/>
                    <a:pt x="574" y="291"/>
                    <a:pt x="549" y="366"/>
                  </a:cubicBezTo>
                  <a:cubicBezTo>
                    <a:pt x="854" y="366"/>
                    <a:pt x="852" y="370"/>
                    <a:pt x="879" y="377"/>
                  </a:cubicBezTo>
                  <a:cubicBezTo>
                    <a:pt x="912" y="387"/>
                    <a:pt x="915" y="415"/>
                    <a:pt x="915" y="424"/>
                  </a:cubicBezTo>
                  <a:cubicBezTo>
                    <a:pt x="915" y="435"/>
                    <a:pt x="915" y="433"/>
                    <a:pt x="914" y="443"/>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sp>
          <p:nvSpPr>
            <p:cNvPr id="3446" name="Google Shape;3446;p128"/>
            <p:cNvSpPr/>
            <p:nvPr/>
          </p:nvSpPr>
          <p:spPr>
            <a:xfrm>
              <a:off x="344488" y="2979738"/>
              <a:ext cx="341313" cy="346075"/>
            </a:xfrm>
            <a:custGeom>
              <a:rect b="b" l="l" r="r" t="t"/>
              <a:pathLst>
                <a:path extrusionOk="0" h="92" w="91">
                  <a:moveTo>
                    <a:pt x="45" y="0"/>
                  </a:moveTo>
                  <a:cubicBezTo>
                    <a:pt x="20" y="0"/>
                    <a:pt x="0" y="20"/>
                    <a:pt x="0" y="46"/>
                  </a:cubicBezTo>
                  <a:cubicBezTo>
                    <a:pt x="0" y="71"/>
                    <a:pt x="20" y="92"/>
                    <a:pt x="45" y="92"/>
                  </a:cubicBezTo>
                  <a:cubicBezTo>
                    <a:pt x="71" y="92"/>
                    <a:pt x="91" y="71"/>
                    <a:pt x="91" y="46"/>
                  </a:cubicBezTo>
                  <a:cubicBezTo>
                    <a:pt x="91" y="20"/>
                    <a:pt x="71" y="0"/>
                    <a:pt x="45" y="0"/>
                  </a:cubicBezTo>
                  <a:close/>
                  <a:moveTo>
                    <a:pt x="45" y="61"/>
                  </a:moveTo>
                  <a:cubicBezTo>
                    <a:pt x="37" y="61"/>
                    <a:pt x="30" y="54"/>
                    <a:pt x="30" y="46"/>
                  </a:cubicBezTo>
                  <a:cubicBezTo>
                    <a:pt x="30" y="37"/>
                    <a:pt x="37" y="31"/>
                    <a:pt x="45" y="31"/>
                  </a:cubicBezTo>
                  <a:cubicBezTo>
                    <a:pt x="54" y="31"/>
                    <a:pt x="61" y="37"/>
                    <a:pt x="61" y="46"/>
                  </a:cubicBezTo>
                  <a:cubicBezTo>
                    <a:pt x="61" y="54"/>
                    <a:pt x="54" y="61"/>
                    <a:pt x="45" y="61"/>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Raleway Light"/>
                <a:ea typeface="Raleway Light"/>
                <a:cs typeface="Raleway Light"/>
                <a:sym typeface="Raleway Light"/>
              </a:endParaRPr>
            </a:p>
          </p:txBody>
        </p:sp>
      </p:grpSp>
      <p:grpSp>
        <p:nvGrpSpPr>
          <p:cNvPr id="3447" name="Google Shape;3447;p128"/>
          <p:cNvGrpSpPr/>
          <p:nvPr/>
        </p:nvGrpSpPr>
        <p:grpSpPr>
          <a:xfrm>
            <a:off x="6776722" y="1834872"/>
            <a:ext cx="2138959" cy="1015706"/>
            <a:chOff x="1191573" y="3145103"/>
            <a:chExt cx="2138959" cy="1015706"/>
          </a:xfrm>
        </p:grpSpPr>
        <p:sp>
          <p:nvSpPr>
            <p:cNvPr id="3448" name="Google Shape;3448;p12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449" name="Google Shape;3449;p12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450" name="Google Shape;3450;p128"/>
          <p:cNvGrpSpPr/>
          <p:nvPr/>
        </p:nvGrpSpPr>
        <p:grpSpPr>
          <a:xfrm>
            <a:off x="8524407" y="3648978"/>
            <a:ext cx="2138959" cy="1015706"/>
            <a:chOff x="1191573" y="3145103"/>
            <a:chExt cx="2138959" cy="1015706"/>
          </a:xfrm>
        </p:grpSpPr>
        <p:sp>
          <p:nvSpPr>
            <p:cNvPr id="3451" name="Google Shape;3451;p12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452" name="Google Shape;3452;p12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453" name="Google Shape;3453;p128"/>
          <p:cNvGrpSpPr/>
          <p:nvPr/>
        </p:nvGrpSpPr>
        <p:grpSpPr>
          <a:xfrm>
            <a:off x="1893547" y="3706982"/>
            <a:ext cx="2081673" cy="1015706"/>
            <a:chOff x="1250714" y="3145103"/>
            <a:chExt cx="2081673" cy="1015706"/>
          </a:xfrm>
        </p:grpSpPr>
        <p:sp>
          <p:nvSpPr>
            <p:cNvPr id="3454" name="Google Shape;3454;p12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455" name="Google Shape;3455;p12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456" name="Google Shape;3456;p128"/>
          <p:cNvGrpSpPr/>
          <p:nvPr/>
        </p:nvGrpSpPr>
        <p:grpSpPr>
          <a:xfrm>
            <a:off x="3538498" y="5541157"/>
            <a:ext cx="2081673" cy="1015706"/>
            <a:chOff x="1250714" y="3145103"/>
            <a:chExt cx="2081673" cy="1015706"/>
          </a:xfrm>
        </p:grpSpPr>
        <p:sp>
          <p:nvSpPr>
            <p:cNvPr id="3457" name="Google Shape;3457;p12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458" name="Google Shape;3458;p12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462" name="Shape 3462"/>
        <p:cNvGrpSpPr/>
        <p:nvPr/>
      </p:nvGrpSpPr>
      <p:grpSpPr>
        <a:xfrm>
          <a:off x="0" y="0"/>
          <a:ext cx="0" cy="0"/>
          <a:chOff x="0" y="0"/>
          <a:chExt cx="0" cy="0"/>
        </a:xfrm>
      </p:grpSpPr>
      <p:sp>
        <p:nvSpPr>
          <p:cNvPr id="3463" name="Google Shape;3463;p12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464" name="Google Shape;3464;p12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465" name="Google Shape;3465;p12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466" name="Google Shape;3466;p129"/>
          <p:cNvGrpSpPr/>
          <p:nvPr/>
        </p:nvGrpSpPr>
        <p:grpSpPr>
          <a:xfrm>
            <a:off x="2518378" y="2879346"/>
            <a:ext cx="5735259" cy="2873555"/>
            <a:chOff x="2799733" y="2090500"/>
            <a:chExt cx="4011260" cy="2014771"/>
          </a:xfrm>
        </p:grpSpPr>
        <p:grpSp>
          <p:nvGrpSpPr>
            <p:cNvPr id="3467" name="Google Shape;3467;p129"/>
            <p:cNvGrpSpPr/>
            <p:nvPr/>
          </p:nvGrpSpPr>
          <p:grpSpPr>
            <a:xfrm flipH="1" rot="-5400000">
              <a:off x="5933984" y="2522824"/>
              <a:ext cx="603897" cy="1150121"/>
              <a:chOff x="3070225" y="2066925"/>
              <a:chExt cx="3003550" cy="1009650"/>
            </a:xfrm>
          </p:grpSpPr>
          <p:sp>
            <p:nvSpPr>
              <p:cNvPr id="3468" name="Google Shape;3468;p129"/>
              <p:cNvSpPr/>
              <p:nvPr/>
            </p:nvSpPr>
            <p:spPr>
              <a:xfrm>
                <a:off x="3070225" y="2066925"/>
                <a:ext cx="3003550" cy="1009650"/>
              </a:xfrm>
              <a:custGeom>
                <a:rect b="b" l="l" r="r" t="t"/>
                <a:pathLst>
                  <a:path extrusionOk="0" h="500" w="1493">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69" name="Google Shape;3469;p129"/>
              <p:cNvSpPr/>
              <p:nvPr/>
            </p:nvSpPr>
            <p:spPr>
              <a:xfrm>
                <a:off x="3113088" y="2297113"/>
                <a:ext cx="6350" cy="38100"/>
              </a:xfrm>
              <a:custGeom>
                <a:rect b="b" l="l" r="r" t="t"/>
                <a:pathLst>
                  <a:path extrusionOk="0" h="19" w="3">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70" name="Google Shape;3470;p129"/>
              <p:cNvSpPr/>
              <p:nvPr/>
            </p:nvSpPr>
            <p:spPr>
              <a:xfrm>
                <a:off x="3122613" y="2117725"/>
                <a:ext cx="2900363" cy="400050"/>
              </a:xfrm>
              <a:custGeom>
                <a:rect b="b" l="l" r="r" t="t"/>
                <a:pathLst>
                  <a:path extrusionOk="0" h="198" w="1442">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71" name="Google Shape;3471;p129"/>
            <p:cNvGrpSpPr/>
            <p:nvPr/>
          </p:nvGrpSpPr>
          <p:grpSpPr>
            <a:xfrm flipH="1" rot="-5400000">
              <a:off x="5083790" y="2519991"/>
              <a:ext cx="868617" cy="1155786"/>
              <a:chOff x="3070223" y="2066925"/>
              <a:chExt cx="3003550" cy="1009650"/>
            </a:xfrm>
          </p:grpSpPr>
          <p:sp>
            <p:nvSpPr>
              <p:cNvPr id="3472" name="Google Shape;3472;p129"/>
              <p:cNvSpPr/>
              <p:nvPr/>
            </p:nvSpPr>
            <p:spPr>
              <a:xfrm>
                <a:off x="3070223" y="2066925"/>
                <a:ext cx="3003550" cy="1009650"/>
              </a:xfrm>
              <a:custGeom>
                <a:rect b="b" l="l" r="r" t="t"/>
                <a:pathLst>
                  <a:path extrusionOk="0" h="500" w="1493">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4"/>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73" name="Google Shape;3473;p129"/>
              <p:cNvSpPr/>
              <p:nvPr/>
            </p:nvSpPr>
            <p:spPr>
              <a:xfrm>
                <a:off x="3113088" y="2297113"/>
                <a:ext cx="6350" cy="38100"/>
              </a:xfrm>
              <a:custGeom>
                <a:rect b="b" l="l" r="r" t="t"/>
                <a:pathLst>
                  <a:path extrusionOk="0" h="19" w="3">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74" name="Google Shape;3474;p129"/>
              <p:cNvSpPr/>
              <p:nvPr/>
            </p:nvSpPr>
            <p:spPr>
              <a:xfrm>
                <a:off x="3122613" y="2117725"/>
                <a:ext cx="2900363" cy="400050"/>
              </a:xfrm>
              <a:custGeom>
                <a:rect b="b" l="l" r="r" t="t"/>
                <a:pathLst>
                  <a:path extrusionOk="0" h="198" w="1442">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rgbClr val="8D2A23"/>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75" name="Google Shape;3475;p129"/>
            <p:cNvGrpSpPr/>
            <p:nvPr/>
          </p:nvGrpSpPr>
          <p:grpSpPr>
            <a:xfrm flipH="1" rot="-5400000">
              <a:off x="4212228" y="2526790"/>
              <a:ext cx="1156810" cy="1142189"/>
              <a:chOff x="3070225" y="2066925"/>
              <a:chExt cx="3003550" cy="1009650"/>
            </a:xfrm>
          </p:grpSpPr>
          <p:sp>
            <p:nvSpPr>
              <p:cNvPr id="3476" name="Google Shape;3476;p129"/>
              <p:cNvSpPr/>
              <p:nvPr/>
            </p:nvSpPr>
            <p:spPr>
              <a:xfrm>
                <a:off x="3070225" y="2066925"/>
                <a:ext cx="3003550" cy="1009650"/>
              </a:xfrm>
              <a:custGeom>
                <a:rect b="b" l="l" r="r" t="t"/>
                <a:pathLst>
                  <a:path extrusionOk="0" h="500" w="1493">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3"/>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77" name="Google Shape;3477;p129"/>
              <p:cNvSpPr/>
              <p:nvPr/>
            </p:nvSpPr>
            <p:spPr>
              <a:xfrm>
                <a:off x="3113088" y="2297113"/>
                <a:ext cx="6350" cy="38100"/>
              </a:xfrm>
              <a:custGeom>
                <a:rect b="b" l="l" r="r" t="t"/>
                <a:pathLst>
                  <a:path extrusionOk="0" h="19" w="3">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78" name="Google Shape;3478;p129"/>
              <p:cNvSpPr/>
              <p:nvPr/>
            </p:nvSpPr>
            <p:spPr>
              <a:xfrm>
                <a:off x="3122613" y="2117725"/>
                <a:ext cx="2900363" cy="400050"/>
              </a:xfrm>
              <a:custGeom>
                <a:rect b="b" l="l" r="r" t="t"/>
                <a:pathLst>
                  <a:path extrusionOk="0" h="198" w="1442">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rgbClr val="C6760B"/>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79" name="Google Shape;3479;p129"/>
            <p:cNvGrpSpPr/>
            <p:nvPr/>
          </p:nvGrpSpPr>
          <p:grpSpPr>
            <a:xfrm flipH="1" rot="-5400000">
              <a:off x="3327984" y="2528490"/>
              <a:ext cx="1521358" cy="1138790"/>
              <a:chOff x="3070225" y="2066925"/>
              <a:chExt cx="3003550" cy="1009650"/>
            </a:xfrm>
          </p:grpSpPr>
          <p:sp>
            <p:nvSpPr>
              <p:cNvPr id="3480" name="Google Shape;3480;p129"/>
              <p:cNvSpPr/>
              <p:nvPr/>
            </p:nvSpPr>
            <p:spPr>
              <a:xfrm>
                <a:off x="3070225" y="2066925"/>
                <a:ext cx="3003550" cy="1009650"/>
              </a:xfrm>
              <a:custGeom>
                <a:rect b="b" l="l" r="r" t="t"/>
                <a:pathLst>
                  <a:path extrusionOk="0" h="500" w="1493">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2"/>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81" name="Google Shape;3481;p129"/>
              <p:cNvSpPr/>
              <p:nvPr/>
            </p:nvSpPr>
            <p:spPr>
              <a:xfrm>
                <a:off x="3113088" y="2297113"/>
                <a:ext cx="6350" cy="38100"/>
              </a:xfrm>
              <a:custGeom>
                <a:rect b="b" l="l" r="r" t="t"/>
                <a:pathLst>
                  <a:path extrusionOk="0" h="19" w="3">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82" name="Google Shape;3482;p129"/>
              <p:cNvSpPr/>
              <p:nvPr/>
            </p:nvSpPr>
            <p:spPr>
              <a:xfrm>
                <a:off x="3122613" y="2117725"/>
                <a:ext cx="2900363" cy="400050"/>
              </a:xfrm>
              <a:custGeom>
                <a:rect b="b" l="l" r="r" t="t"/>
                <a:pathLst>
                  <a:path extrusionOk="0" h="198" w="1442">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rgbClr val="76933D"/>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483" name="Google Shape;3483;p129"/>
            <p:cNvGrpSpPr/>
            <p:nvPr/>
          </p:nvGrpSpPr>
          <p:grpSpPr>
            <a:xfrm flipH="1" rot="-5400000">
              <a:off x="2366635" y="2523598"/>
              <a:ext cx="2014771" cy="1148575"/>
              <a:chOff x="3070225" y="2066925"/>
              <a:chExt cx="3003550" cy="1009650"/>
            </a:xfrm>
          </p:grpSpPr>
          <p:sp>
            <p:nvSpPr>
              <p:cNvPr id="3484" name="Google Shape;3484;p129"/>
              <p:cNvSpPr/>
              <p:nvPr/>
            </p:nvSpPr>
            <p:spPr>
              <a:xfrm>
                <a:off x="3070225" y="2066925"/>
                <a:ext cx="3003550" cy="1009650"/>
              </a:xfrm>
              <a:custGeom>
                <a:rect b="b" l="l" r="r" t="t"/>
                <a:pathLst>
                  <a:path extrusionOk="0" h="500" w="1493">
                    <a:moveTo>
                      <a:pt x="24" y="114"/>
                    </a:moveTo>
                    <a:cubicBezTo>
                      <a:pt x="25" y="114"/>
                      <a:pt x="25" y="113"/>
                      <a:pt x="26" y="112"/>
                    </a:cubicBezTo>
                    <a:cubicBezTo>
                      <a:pt x="28" y="109"/>
                      <a:pt x="32" y="105"/>
                      <a:pt x="37" y="102"/>
                    </a:cubicBezTo>
                    <a:cubicBezTo>
                      <a:pt x="47" y="95"/>
                      <a:pt x="61" y="89"/>
                      <a:pt x="80" y="83"/>
                    </a:cubicBezTo>
                    <a:cubicBezTo>
                      <a:pt x="117" y="70"/>
                      <a:pt x="170" y="60"/>
                      <a:pt x="235" y="50"/>
                    </a:cubicBezTo>
                    <a:cubicBezTo>
                      <a:pt x="366" y="32"/>
                      <a:pt x="547" y="21"/>
                      <a:pt x="747" y="21"/>
                    </a:cubicBezTo>
                    <a:cubicBezTo>
                      <a:pt x="747" y="21"/>
                      <a:pt x="747" y="21"/>
                      <a:pt x="747" y="21"/>
                    </a:cubicBezTo>
                    <a:cubicBezTo>
                      <a:pt x="992" y="21"/>
                      <a:pt x="1209" y="38"/>
                      <a:pt x="1340" y="64"/>
                    </a:cubicBezTo>
                    <a:cubicBezTo>
                      <a:pt x="1384" y="73"/>
                      <a:pt x="1418" y="83"/>
                      <a:pt x="1440" y="93"/>
                    </a:cubicBezTo>
                    <a:cubicBezTo>
                      <a:pt x="1453" y="99"/>
                      <a:pt x="1462" y="105"/>
                      <a:pt x="1467" y="112"/>
                    </a:cubicBezTo>
                    <a:cubicBezTo>
                      <a:pt x="1470" y="116"/>
                      <a:pt x="1472" y="120"/>
                      <a:pt x="1472" y="124"/>
                    </a:cubicBezTo>
                    <a:cubicBezTo>
                      <a:pt x="1472" y="128"/>
                      <a:pt x="1470" y="132"/>
                      <a:pt x="1467" y="135"/>
                    </a:cubicBezTo>
                    <a:cubicBezTo>
                      <a:pt x="1465" y="139"/>
                      <a:pt x="1461" y="142"/>
                      <a:pt x="1456" y="146"/>
                    </a:cubicBezTo>
                    <a:cubicBezTo>
                      <a:pt x="1446" y="152"/>
                      <a:pt x="1432" y="159"/>
                      <a:pt x="1413" y="165"/>
                    </a:cubicBezTo>
                    <a:cubicBezTo>
                      <a:pt x="1377" y="177"/>
                      <a:pt x="1324" y="188"/>
                      <a:pt x="1258" y="197"/>
                    </a:cubicBezTo>
                    <a:cubicBezTo>
                      <a:pt x="1127" y="215"/>
                      <a:pt x="946" y="227"/>
                      <a:pt x="747" y="227"/>
                    </a:cubicBezTo>
                    <a:cubicBezTo>
                      <a:pt x="501" y="227"/>
                      <a:pt x="284" y="209"/>
                      <a:pt x="153" y="183"/>
                    </a:cubicBezTo>
                    <a:cubicBezTo>
                      <a:pt x="109" y="175"/>
                      <a:pt x="75" y="165"/>
                      <a:pt x="53" y="154"/>
                    </a:cubicBezTo>
                    <a:cubicBezTo>
                      <a:pt x="40" y="148"/>
                      <a:pt x="31" y="142"/>
                      <a:pt x="26" y="135"/>
                    </a:cubicBezTo>
                    <a:cubicBezTo>
                      <a:pt x="25" y="135"/>
                      <a:pt x="25" y="134"/>
                      <a:pt x="24" y="133"/>
                    </a:cubicBezTo>
                    <a:cubicBezTo>
                      <a:pt x="22" y="130"/>
                      <a:pt x="21" y="127"/>
                      <a:pt x="21" y="124"/>
                    </a:cubicBezTo>
                    <a:cubicBezTo>
                      <a:pt x="21" y="124"/>
                      <a:pt x="21" y="124"/>
                      <a:pt x="21" y="124"/>
                    </a:cubicBezTo>
                    <a:cubicBezTo>
                      <a:pt x="21" y="121"/>
                      <a:pt x="22" y="117"/>
                      <a:pt x="24" y="114"/>
                    </a:cubicBezTo>
                    <a:moveTo>
                      <a:pt x="748" y="0"/>
                    </a:moveTo>
                    <a:cubicBezTo>
                      <a:pt x="748" y="0"/>
                      <a:pt x="748" y="0"/>
                      <a:pt x="748" y="0"/>
                    </a:cubicBezTo>
                    <a:cubicBezTo>
                      <a:pt x="713" y="0"/>
                      <a:pt x="678" y="0"/>
                      <a:pt x="643" y="1"/>
                    </a:cubicBezTo>
                    <a:cubicBezTo>
                      <a:pt x="397" y="7"/>
                      <a:pt x="197" y="32"/>
                      <a:pt x="88" y="66"/>
                    </a:cubicBezTo>
                    <a:cubicBezTo>
                      <a:pt x="52" y="77"/>
                      <a:pt x="26" y="90"/>
                      <a:pt x="12" y="102"/>
                    </a:cubicBezTo>
                    <a:cubicBezTo>
                      <a:pt x="4" y="110"/>
                      <a:pt x="0" y="117"/>
                      <a:pt x="0" y="124"/>
                    </a:cubicBezTo>
                    <a:cubicBezTo>
                      <a:pt x="0" y="129"/>
                      <a:pt x="2" y="134"/>
                      <a:pt x="7" y="140"/>
                    </a:cubicBezTo>
                    <a:cubicBezTo>
                      <a:pt x="355" y="473"/>
                      <a:pt x="355" y="473"/>
                      <a:pt x="355" y="473"/>
                    </a:cubicBezTo>
                    <a:cubicBezTo>
                      <a:pt x="355" y="473"/>
                      <a:pt x="355" y="473"/>
                      <a:pt x="355" y="473"/>
                    </a:cubicBezTo>
                    <a:cubicBezTo>
                      <a:pt x="355" y="474"/>
                      <a:pt x="357" y="475"/>
                      <a:pt x="359" y="475"/>
                    </a:cubicBezTo>
                    <a:cubicBezTo>
                      <a:pt x="362" y="476"/>
                      <a:pt x="365" y="477"/>
                      <a:pt x="369" y="478"/>
                    </a:cubicBezTo>
                    <a:cubicBezTo>
                      <a:pt x="378" y="479"/>
                      <a:pt x="390" y="481"/>
                      <a:pt x="404" y="482"/>
                    </a:cubicBezTo>
                    <a:cubicBezTo>
                      <a:pt x="433" y="486"/>
                      <a:pt x="470" y="488"/>
                      <a:pt x="510" y="491"/>
                    </a:cubicBezTo>
                    <a:cubicBezTo>
                      <a:pt x="590" y="495"/>
                      <a:pt x="679" y="499"/>
                      <a:pt x="721" y="500"/>
                    </a:cubicBezTo>
                    <a:cubicBezTo>
                      <a:pt x="729" y="500"/>
                      <a:pt x="740" y="500"/>
                      <a:pt x="751" y="500"/>
                    </a:cubicBezTo>
                    <a:cubicBezTo>
                      <a:pt x="751" y="500"/>
                      <a:pt x="751" y="500"/>
                      <a:pt x="751" y="500"/>
                    </a:cubicBezTo>
                    <a:cubicBezTo>
                      <a:pt x="851" y="500"/>
                      <a:pt x="1037" y="492"/>
                      <a:pt x="1108" y="481"/>
                    </a:cubicBezTo>
                    <a:cubicBezTo>
                      <a:pt x="1118" y="479"/>
                      <a:pt x="1125" y="477"/>
                      <a:pt x="1130" y="476"/>
                    </a:cubicBezTo>
                    <a:cubicBezTo>
                      <a:pt x="1132" y="475"/>
                      <a:pt x="1134" y="474"/>
                      <a:pt x="1134" y="473"/>
                    </a:cubicBezTo>
                    <a:cubicBezTo>
                      <a:pt x="1134" y="473"/>
                      <a:pt x="1134" y="473"/>
                      <a:pt x="1134" y="473"/>
                    </a:cubicBezTo>
                    <a:cubicBezTo>
                      <a:pt x="1486" y="140"/>
                      <a:pt x="1486" y="140"/>
                      <a:pt x="1486" y="140"/>
                    </a:cubicBezTo>
                    <a:cubicBezTo>
                      <a:pt x="1491" y="134"/>
                      <a:pt x="1493" y="129"/>
                      <a:pt x="1493" y="124"/>
                    </a:cubicBezTo>
                    <a:cubicBezTo>
                      <a:pt x="1493" y="118"/>
                      <a:pt x="1491" y="113"/>
                      <a:pt x="1486" y="107"/>
                    </a:cubicBezTo>
                    <a:cubicBezTo>
                      <a:pt x="1473" y="92"/>
                      <a:pt x="1444" y="78"/>
                      <a:pt x="1401" y="65"/>
                    </a:cubicBezTo>
                    <a:cubicBezTo>
                      <a:pt x="1358" y="52"/>
                      <a:pt x="1301" y="40"/>
                      <a:pt x="1235" y="30"/>
                    </a:cubicBezTo>
                    <a:cubicBezTo>
                      <a:pt x="1103" y="11"/>
                      <a:pt x="931" y="0"/>
                      <a:pt x="748" y="0"/>
                    </a:cubicBezTo>
                  </a:path>
                </a:pathLst>
              </a:custGeom>
              <a:solidFill>
                <a:schemeClr val="accent1"/>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85" name="Google Shape;3485;p129"/>
              <p:cNvSpPr/>
              <p:nvPr/>
            </p:nvSpPr>
            <p:spPr>
              <a:xfrm>
                <a:off x="3113088" y="2297113"/>
                <a:ext cx="6350" cy="38100"/>
              </a:xfrm>
              <a:custGeom>
                <a:rect b="b" l="l" r="r" t="t"/>
                <a:pathLst>
                  <a:path extrusionOk="0" h="19" w="3">
                    <a:moveTo>
                      <a:pt x="3" y="0"/>
                    </a:moveTo>
                    <a:cubicBezTo>
                      <a:pt x="1" y="3"/>
                      <a:pt x="0" y="7"/>
                      <a:pt x="0" y="10"/>
                    </a:cubicBezTo>
                    <a:cubicBezTo>
                      <a:pt x="0" y="10"/>
                      <a:pt x="0" y="10"/>
                      <a:pt x="0" y="10"/>
                    </a:cubicBezTo>
                    <a:cubicBezTo>
                      <a:pt x="0" y="13"/>
                      <a:pt x="1" y="16"/>
                      <a:pt x="3" y="19"/>
                    </a:cubicBezTo>
                    <a:cubicBezTo>
                      <a:pt x="2" y="16"/>
                      <a:pt x="1" y="13"/>
                      <a:pt x="1" y="10"/>
                    </a:cubicBezTo>
                    <a:cubicBezTo>
                      <a:pt x="3" y="10"/>
                      <a:pt x="3" y="10"/>
                      <a:pt x="3" y="10"/>
                    </a:cubicBezTo>
                    <a:cubicBezTo>
                      <a:pt x="3" y="10"/>
                      <a:pt x="3" y="10"/>
                      <a:pt x="3" y="10"/>
                    </a:cubicBezTo>
                    <a:cubicBezTo>
                      <a:pt x="1" y="10"/>
                      <a:pt x="1" y="10"/>
                      <a:pt x="1" y="10"/>
                    </a:cubicBezTo>
                    <a:cubicBezTo>
                      <a:pt x="1" y="6"/>
                      <a:pt x="2" y="3"/>
                      <a:pt x="3" y="0"/>
                    </a:cubicBezTo>
                  </a:path>
                </a:pathLst>
              </a:custGeom>
              <a:solidFill>
                <a:srgbClr val="D1B4A7"/>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486" name="Google Shape;3486;p129"/>
              <p:cNvSpPr/>
              <p:nvPr/>
            </p:nvSpPr>
            <p:spPr>
              <a:xfrm>
                <a:off x="3122613" y="2117725"/>
                <a:ext cx="2900363" cy="400050"/>
              </a:xfrm>
              <a:custGeom>
                <a:rect b="b" l="l" r="r" t="t"/>
                <a:pathLst>
                  <a:path extrusionOk="0" h="198" w="1442">
                    <a:moveTo>
                      <a:pt x="721" y="0"/>
                    </a:moveTo>
                    <a:cubicBezTo>
                      <a:pt x="721" y="0"/>
                      <a:pt x="721" y="0"/>
                      <a:pt x="721" y="0"/>
                    </a:cubicBezTo>
                    <a:cubicBezTo>
                      <a:pt x="721" y="0"/>
                      <a:pt x="721" y="0"/>
                      <a:pt x="721" y="0"/>
                    </a:cubicBezTo>
                    <a:cubicBezTo>
                      <a:pt x="475" y="0"/>
                      <a:pt x="258" y="17"/>
                      <a:pt x="128" y="43"/>
                    </a:cubicBezTo>
                    <a:cubicBezTo>
                      <a:pt x="84" y="52"/>
                      <a:pt x="50" y="61"/>
                      <a:pt x="28" y="72"/>
                    </a:cubicBezTo>
                    <a:cubicBezTo>
                      <a:pt x="16" y="78"/>
                      <a:pt x="7" y="84"/>
                      <a:pt x="3" y="90"/>
                    </a:cubicBezTo>
                    <a:cubicBezTo>
                      <a:pt x="1" y="93"/>
                      <a:pt x="0" y="96"/>
                      <a:pt x="0" y="99"/>
                    </a:cubicBezTo>
                    <a:cubicBezTo>
                      <a:pt x="0" y="102"/>
                      <a:pt x="1" y="105"/>
                      <a:pt x="3" y="108"/>
                    </a:cubicBezTo>
                    <a:cubicBezTo>
                      <a:pt x="5" y="111"/>
                      <a:pt x="9" y="114"/>
                      <a:pt x="13" y="117"/>
                    </a:cubicBezTo>
                    <a:cubicBezTo>
                      <a:pt x="23" y="124"/>
                      <a:pt x="37" y="130"/>
                      <a:pt x="55" y="136"/>
                    </a:cubicBezTo>
                    <a:cubicBezTo>
                      <a:pt x="91" y="148"/>
                      <a:pt x="144" y="159"/>
                      <a:pt x="210" y="168"/>
                    </a:cubicBezTo>
                    <a:cubicBezTo>
                      <a:pt x="340" y="186"/>
                      <a:pt x="521" y="198"/>
                      <a:pt x="721" y="198"/>
                    </a:cubicBezTo>
                    <a:cubicBezTo>
                      <a:pt x="721" y="198"/>
                      <a:pt x="721" y="198"/>
                      <a:pt x="721" y="198"/>
                    </a:cubicBezTo>
                    <a:cubicBezTo>
                      <a:pt x="966" y="198"/>
                      <a:pt x="1183" y="180"/>
                      <a:pt x="1314" y="154"/>
                    </a:cubicBezTo>
                    <a:cubicBezTo>
                      <a:pt x="1357" y="146"/>
                      <a:pt x="1391" y="136"/>
                      <a:pt x="1413" y="126"/>
                    </a:cubicBezTo>
                    <a:cubicBezTo>
                      <a:pt x="1425" y="120"/>
                      <a:pt x="1434" y="114"/>
                      <a:pt x="1438" y="108"/>
                    </a:cubicBezTo>
                    <a:cubicBezTo>
                      <a:pt x="1440" y="105"/>
                      <a:pt x="1442" y="102"/>
                      <a:pt x="1442" y="99"/>
                    </a:cubicBezTo>
                    <a:cubicBezTo>
                      <a:pt x="1442" y="96"/>
                      <a:pt x="1440" y="93"/>
                      <a:pt x="1438" y="90"/>
                    </a:cubicBezTo>
                    <a:cubicBezTo>
                      <a:pt x="1436" y="86"/>
                      <a:pt x="1432" y="83"/>
                      <a:pt x="1428" y="80"/>
                    </a:cubicBezTo>
                    <a:cubicBezTo>
                      <a:pt x="1418" y="74"/>
                      <a:pt x="1404" y="67"/>
                      <a:pt x="1386" y="61"/>
                    </a:cubicBezTo>
                    <a:cubicBezTo>
                      <a:pt x="1350" y="49"/>
                      <a:pt x="1297" y="39"/>
                      <a:pt x="1232" y="29"/>
                    </a:cubicBezTo>
                    <a:cubicBezTo>
                      <a:pt x="1101" y="11"/>
                      <a:pt x="920" y="0"/>
                      <a:pt x="721" y="0"/>
                    </a:cubicBezTo>
                  </a:path>
                </a:pathLst>
              </a:custGeom>
              <a:solidFill>
                <a:srgbClr val="167863"/>
              </a:solidFill>
              <a:ln>
                <a:noFill/>
              </a:ln>
              <a:effectLst>
                <a:outerShdw blurRad="50800" rotWithShape="0" algn="l" dist="38100">
                  <a:srgbClr val="000000">
                    <a:alpha val="40000"/>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487" name="Google Shape;3487;p129"/>
          <p:cNvGrpSpPr/>
          <p:nvPr/>
        </p:nvGrpSpPr>
        <p:grpSpPr>
          <a:xfrm>
            <a:off x="3329161" y="2175160"/>
            <a:ext cx="1123217" cy="924966"/>
            <a:chOff x="7528087" y="2680840"/>
            <a:chExt cx="2803259" cy="316190"/>
          </a:xfrm>
        </p:grpSpPr>
        <p:cxnSp>
          <p:nvCxnSpPr>
            <p:cNvPr id="3488" name="Google Shape;3488;p129"/>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489" name="Google Shape;3489;p129"/>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490" name="Google Shape;3490;p129"/>
          <p:cNvGrpSpPr/>
          <p:nvPr/>
        </p:nvGrpSpPr>
        <p:grpSpPr>
          <a:xfrm rot="10800000">
            <a:off x="6609205" y="4673980"/>
            <a:ext cx="1249142" cy="835557"/>
            <a:chOff x="1582038" y="2697524"/>
            <a:chExt cx="2577213" cy="316190"/>
          </a:xfrm>
        </p:grpSpPr>
        <p:cxnSp>
          <p:nvCxnSpPr>
            <p:cNvPr id="3491" name="Google Shape;3491;p129"/>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492" name="Google Shape;3492;p129"/>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493" name="Google Shape;3493;p129"/>
          <p:cNvGrpSpPr/>
          <p:nvPr/>
        </p:nvGrpSpPr>
        <p:grpSpPr>
          <a:xfrm>
            <a:off x="5578804" y="2732487"/>
            <a:ext cx="1123217" cy="924966"/>
            <a:chOff x="7528087" y="2680840"/>
            <a:chExt cx="2803259" cy="316190"/>
          </a:xfrm>
        </p:grpSpPr>
        <p:cxnSp>
          <p:nvCxnSpPr>
            <p:cNvPr id="3494" name="Google Shape;3494;p129"/>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495" name="Google Shape;3495;p129"/>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496" name="Google Shape;3496;p129"/>
          <p:cNvGrpSpPr/>
          <p:nvPr/>
        </p:nvGrpSpPr>
        <p:grpSpPr>
          <a:xfrm>
            <a:off x="7718422" y="3364700"/>
            <a:ext cx="1123217" cy="924966"/>
            <a:chOff x="7528087" y="2680840"/>
            <a:chExt cx="2803259" cy="316190"/>
          </a:xfrm>
        </p:grpSpPr>
        <p:cxnSp>
          <p:nvCxnSpPr>
            <p:cNvPr id="3497" name="Google Shape;3497;p129"/>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498" name="Google Shape;3498;p129"/>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499" name="Google Shape;3499;p129"/>
          <p:cNvGrpSpPr/>
          <p:nvPr/>
        </p:nvGrpSpPr>
        <p:grpSpPr>
          <a:xfrm rot="10800000">
            <a:off x="4476142" y="5123715"/>
            <a:ext cx="1249142" cy="835557"/>
            <a:chOff x="1582038" y="2697524"/>
            <a:chExt cx="2577213" cy="316190"/>
          </a:xfrm>
        </p:grpSpPr>
        <p:cxnSp>
          <p:nvCxnSpPr>
            <p:cNvPr id="3500" name="Google Shape;3500;p129"/>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501" name="Google Shape;3501;p129"/>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502" name="Google Shape;3502;p129"/>
          <p:cNvGrpSpPr/>
          <p:nvPr/>
        </p:nvGrpSpPr>
        <p:grpSpPr>
          <a:xfrm>
            <a:off x="4551559" y="1760388"/>
            <a:ext cx="1819369" cy="695032"/>
            <a:chOff x="1623078" y="3406408"/>
            <a:chExt cx="1819369" cy="695032"/>
          </a:xfrm>
        </p:grpSpPr>
        <p:sp>
          <p:nvSpPr>
            <p:cNvPr id="3503" name="Google Shape;3503;p129"/>
            <p:cNvSpPr txBox="1"/>
            <p:nvPr/>
          </p:nvSpPr>
          <p:spPr>
            <a:xfrm>
              <a:off x="1623078" y="3639775"/>
              <a:ext cx="181936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3504" name="Google Shape;3504;p129"/>
            <p:cNvSpPr/>
            <p:nvPr/>
          </p:nvSpPr>
          <p:spPr>
            <a:xfrm>
              <a:off x="1623078" y="3406408"/>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3505" name="Google Shape;3505;p129"/>
          <p:cNvGrpSpPr/>
          <p:nvPr/>
        </p:nvGrpSpPr>
        <p:grpSpPr>
          <a:xfrm>
            <a:off x="6771891" y="2369514"/>
            <a:ext cx="1819369" cy="695032"/>
            <a:chOff x="1623078" y="3406408"/>
            <a:chExt cx="1819369" cy="695032"/>
          </a:xfrm>
        </p:grpSpPr>
        <p:sp>
          <p:nvSpPr>
            <p:cNvPr id="3506" name="Google Shape;3506;p129"/>
            <p:cNvSpPr txBox="1"/>
            <p:nvPr/>
          </p:nvSpPr>
          <p:spPr>
            <a:xfrm>
              <a:off x="1623078" y="3639775"/>
              <a:ext cx="181936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3507" name="Google Shape;3507;p129"/>
            <p:cNvSpPr/>
            <p:nvPr/>
          </p:nvSpPr>
          <p:spPr>
            <a:xfrm>
              <a:off x="1623078" y="3406408"/>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3508" name="Google Shape;3508;p129"/>
          <p:cNvGrpSpPr/>
          <p:nvPr/>
        </p:nvGrpSpPr>
        <p:grpSpPr>
          <a:xfrm>
            <a:off x="8911180" y="3032675"/>
            <a:ext cx="1819369" cy="695032"/>
            <a:chOff x="1623078" y="3406408"/>
            <a:chExt cx="1819369" cy="695032"/>
          </a:xfrm>
        </p:grpSpPr>
        <p:sp>
          <p:nvSpPr>
            <p:cNvPr id="3509" name="Google Shape;3509;p129"/>
            <p:cNvSpPr txBox="1"/>
            <p:nvPr/>
          </p:nvSpPr>
          <p:spPr>
            <a:xfrm>
              <a:off x="1623078" y="3639775"/>
              <a:ext cx="181936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3510" name="Google Shape;3510;p129"/>
            <p:cNvSpPr/>
            <p:nvPr/>
          </p:nvSpPr>
          <p:spPr>
            <a:xfrm>
              <a:off x="1623078" y="3406408"/>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3511" name="Google Shape;3511;p129"/>
          <p:cNvGrpSpPr/>
          <p:nvPr/>
        </p:nvGrpSpPr>
        <p:grpSpPr>
          <a:xfrm>
            <a:off x="5825172" y="5605435"/>
            <a:ext cx="1819369" cy="695032"/>
            <a:chOff x="1623078" y="3406408"/>
            <a:chExt cx="1819369" cy="695032"/>
          </a:xfrm>
        </p:grpSpPr>
        <p:sp>
          <p:nvSpPr>
            <p:cNvPr id="3512" name="Google Shape;3512;p129"/>
            <p:cNvSpPr txBox="1"/>
            <p:nvPr/>
          </p:nvSpPr>
          <p:spPr>
            <a:xfrm>
              <a:off x="1623078" y="3639775"/>
              <a:ext cx="181936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3513" name="Google Shape;3513;p129"/>
            <p:cNvSpPr/>
            <p:nvPr/>
          </p:nvSpPr>
          <p:spPr>
            <a:xfrm>
              <a:off x="1623078" y="3406408"/>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grpSp>
        <p:nvGrpSpPr>
          <p:cNvPr id="3514" name="Google Shape;3514;p129"/>
          <p:cNvGrpSpPr/>
          <p:nvPr/>
        </p:nvGrpSpPr>
        <p:grpSpPr>
          <a:xfrm>
            <a:off x="8073197" y="5148398"/>
            <a:ext cx="1819369" cy="695032"/>
            <a:chOff x="1623078" y="3406408"/>
            <a:chExt cx="1819369" cy="695032"/>
          </a:xfrm>
        </p:grpSpPr>
        <p:sp>
          <p:nvSpPr>
            <p:cNvPr id="3515" name="Google Shape;3515;p129"/>
            <p:cNvSpPr txBox="1"/>
            <p:nvPr/>
          </p:nvSpPr>
          <p:spPr>
            <a:xfrm>
              <a:off x="1623078" y="3639775"/>
              <a:ext cx="1819369"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3516" name="Google Shape;3516;p129"/>
            <p:cNvSpPr/>
            <p:nvPr/>
          </p:nvSpPr>
          <p:spPr>
            <a:xfrm>
              <a:off x="1623078" y="3406408"/>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2"/>
                  </a:solidFill>
                  <a:latin typeface="Lato Light"/>
                  <a:ea typeface="Lato Light"/>
                  <a:cs typeface="Lato Light"/>
                  <a:sym typeface="Lato Light"/>
                </a:rPr>
                <a:t>TITLE HERE</a:t>
              </a:r>
              <a:endParaRPr b="1" sz="1400">
                <a:solidFill>
                  <a:schemeClr val="dk2"/>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466"/>
                                        </p:tgtEl>
                                        <p:attrNameLst>
                                          <p:attrName>style.visibility</p:attrName>
                                        </p:attrNameLst>
                                      </p:cBhvr>
                                      <p:to>
                                        <p:strVal val="visible"/>
                                      </p:to>
                                    </p:set>
                                    <p:animEffect filter="fade" transition="in">
                                      <p:cBhvr>
                                        <p:cTn dur="500"/>
                                        <p:tgtEl>
                                          <p:spTgt spid="34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520" name="Shape 3520"/>
        <p:cNvGrpSpPr/>
        <p:nvPr/>
      </p:nvGrpSpPr>
      <p:grpSpPr>
        <a:xfrm>
          <a:off x="0" y="0"/>
          <a:ext cx="0" cy="0"/>
          <a:chOff x="0" y="0"/>
          <a:chExt cx="0" cy="0"/>
        </a:xfrm>
      </p:grpSpPr>
      <p:sp>
        <p:nvSpPr>
          <p:cNvPr id="3521" name="Google Shape;3521;p13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522" name="Google Shape;3522;p13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523" name="Google Shape;3523;p13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3524" name="Google Shape;3524;p130"/>
          <p:cNvSpPr/>
          <p:nvPr/>
        </p:nvSpPr>
        <p:spPr>
          <a:xfrm>
            <a:off x="933523" y="2513653"/>
            <a:ext cx="3419475" cy="1711325"/>
          </a:xfrm>
          <a:custGeom>
            <a:rect b="b" l="l" r="r" t="t"/>
            <a:pathLst>
              <a:path extrusionOk="0" h="455" w="910">
                <a:moveTo>
                  <a:pt x="455" y="0"/>
                </a:moveTo>
                <a:cubicBezTo>
                  <a:pt x="204" y="0"/>
                  <a:pt x="0" y="204"/>
                  <a:pt x="0" y="455"/>
                </a:cubicBezTo>
                <a:cubicBezTo>
                  <a:pt x="303" y="455"/>
                  <a:pt x="303" y="455"/>
                  <a:pt x="303" y="455"/>
                </a:cubicBezTo>
                <a:cubicBezTo>
                  <a:pt x="303" y="371"/>
                  <a:pt x="371" y="303"/>
                  <a:pt x="455" y="303"/>
                </a:cubicBezTo>
                <a:cubicBezTo>
                  <a:pt x="539" y="303"/>
                  <a:pt x="606" y="371"/>
                  <a:pt x="606" y="455"/>
                </a:cubicBezTo>
                <a:cubicBezTo>
                  <a:pt x="910" y="455"/>
                  <a:pt x="910" y="455"/>
                  <a:pt x="910" y="455"/>
                </a:cubicBezTo>
                <a:cubicBezTo>
                  <a:pt x="910" y="204"/>
                  <a:pt x="706" y="0"/>
                  <a:pt x="455" y="0"/>
                </a:cubicBezTo>
                <a:close/>
              </a:path>
            </a:pathLst>
          </a:custGeom>
          <a:solidFill>
            <a:schemeClr val="accent1"/>
          </a:solidFill>
          <a:ln>
            <a:noFill/>
          </a:ln>
        </p:spPr>
        <p:txBody>
          <a:bodyPr anchorCtr="0" anchor="t" bIns="45700" lIns="457200" spcFirstLastPara="1" rIns="457200" wrap="square" tIns="182875">
            <a:noAutofit/>
          </a:bodyPr>
          <a:lstStyle/>
          <a:p>
            <a:pPr indent="0" lvl="0" marL="0" marR="0" rtl="0" algn="ctr">
              <a:spcBef>
                <a:spcPts val="0"/>
              </a:spcBef>
              <a:spcAft>
                <a:spcPts val="0"/>
              </a:spcAft>
              <a:buNone/>
            </a:pPr>
            <a:r>
              <a:rPr lang="en-US" sz="2800">
                <a:solidFill>
                  <a:srgbClr val="FFFFFF"/>
                </a:solidFill>
                <a:latin typeface="Lato Light"/>
                <a:ea typeface="Lato Light"/>
                <a:cs typeface="Lato Light"/>
                <a:sym typeface="Lato Light"/>
              </a:rPr>
              <a:t>Step 01</a:t>
            </a:r>
            <a:endParaRPr/>
          </a:p>
          <a:p>
            <a:pPr indent="0" lvl="0" marL="0" marR="0" rtl="0" algn="ctr">
              <a:lnSpc>
                <a:spcPct val="90000"/>
              </a:lnSpc>
              <a:spcBef>
                <a:spcPts val="0"/>
              </a:spcBef>
              <a:spcAft>
                <a:spcPts val="0"/>
              </a:spcAft>
              <a:buNone/>
            </a:pPr>
            <a:r>
              <a:rPr lang="en-US" sz="1200">
                <a:solidFill>
                  <a:srgbClr val="FFFFFF"/>
                </a:solidFill>
                <a:latin typeface="Lato Light"/>
                <a:ea typeface="Lato Light"/>
                <a:cs typeface="Lato Light"/>
                <a:sym typeface="Lato Light"/>
              </a:rPr>
              <a:t>Lorem ipsum dolor sit amet, consectetur adipiscing elit.</a:t>
            </a:r>
            <a:endParaRPr/>
          </a:p>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525" name="Google Shape;3525;p130"/>
          <p:cNvSpPr/>
          <p:nvPr/>
        </p:nvSpPr>
        <p:spPr>
          <a:xfrm>
            <a:off x="3209998" y="4224978"/>
            <a:ext cx="3419475" cy="1708150"/>
          </a:xfrm>
          <a:custGeom>
            <a:rect b="b" l="l" r="r" t="t"/>
            <a:pathLst>
              <a:path extrusionOk="0" h="454" w="910">
                <a:moveTo>
                  <a:pt x="607" y="0"/>
                </a:moveTo>
                <a:cubicBezTo>
                  <a:pt x="607" y="83"/>
                  <a:pt x="539" y="151"/>
                  <a:pt x="455" y="151"/>
                </a:cubicBezTo>
                <a:cubicBezTo>
                  <a:pt x="371" y="151"/>
                  <a:pt x="304" y="83"/>
                  <a:pt x="304" y="0"/>
                </a:cubicBezTo>
                <a:cubicBezTo>
                  <a:pt x="0" y="0"/>
                  <a:pt x="0" y="0"/>
                  <a:pt x="0" y="0"/>
                </a:cubicBezTo>
                <a:cubicBezTo>
                  <a:pt x="0" y="250"/>
                  <a:pt x="204" y="454"/>
                  <a:pt x="455" y="454"/>
                </a:cubicBezTo>
                <a:cubicBezTo>
                  <a:pt x="706" y="454"/>
                  <a:pt x="910" y="250"/>
                  <a:pt x="910" y="0"/>
                </a:cubicBezTo>
                <a:lnTo>
                  <a:pt x="607" y="0"/>
                </a:lnTo>
                <a:close/>
              </a:path>
            </a:pathLst>
          </a:custGeom>
          <a:solidFill>
            <a:schemeClr val="accent2"/>
          </a:solidFill>
          <a:ln>
            <a:noFill/>
          </a:ln>
        </p:spPr>
        <p:txBody>
          <a:bodyPr anchorCtr="0" anchor="t" bIns="45700" lIns="457200" spcFirstLastPara="1" rIns="457200" wrap="square" tIns="548625">
            <a:noAutofit/>
          </a:bodyPr>
          <a:lstStyle/>
          <a:p>
            <a:pPr indent="0" lvl="0" marL="0" marR="0" rtl="0" algn="ctr">
              <a:spcBef>
                <a:spcPts val="0"/>
              </a:spcBef>
              <a:spcAft>
                <a:spcPts val="0"/>
              </a:spcAft>
              <a:buNone/>
            </a:pPr>
            <a:r>
              <a:rPr lang="en-US" sz="2800">
                <a:solidFill>
                  <a:srgbClr val="FFFFFF"/>
                </a:solidFill>
                <a:latin typeface="Lato Light"/>
                <a:ea typeface="Lato Light"/>
                <a:cs typeface="Lato Light"/>
                <a:sym typeface="Lato Light"/>
              </a:rPr>
              <a:t>Step 02</a:t>
            </a:r>
            <a:endParaRPr sz="28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200">
                <a:solidFill>
                  <a:srgbClr val="FFFFFF"/>
                </a:solidFill>
                <a:latin typeface="Lato Light"/>
                <a:ea typeface="Lato Light"/>
                <a:cs typeface="Lato Light"/>
                <a:sym typeface="Lato Light"/>
              </a:rPr>
              <a:t>Lorem ipsum dolor sit amet, consectetur adipiscing elit.</a:t>
            </a:r>
            <a:endParaRPr/>
          </a:p>
        </p:txBody>
      </p:sp>
      <p:sp>
        <p:nvSpPr>
          <p:cNvPr id="3526" name="Google Shape;3526;p130"/>
          <p:cNvSpPr/>
          <p:nvPr/>
        </p:nvSpPr>
        <p:spPr>
          <a:xfrm>
            <a:off x="5483038" y="2513653"/>
            <a:ext cx="3419475" cy="1711325"/>
          </a:xfrm>
          <a:custGeom>
            <a:rect b="b" l="l" r="r" t="t"/>
            <a:pathLst>
              <a:path extrusionOk="0" h="455" w="910">
                <a:moveTo>
                  <a:pt x="455" y="0"/>
                </a:moveTo>
                <a:cubicBezTo>
                  <a:pt x="204" y="0"/>
                  <a:pt x="0" y="204"/>
                  <a:pt x="0" y="455"/>
                </a:cubicBezTo>
                <a:cubicBezTo>
                  <a:pt x="303" y="455"/>
                  <a:pt x="303" y="455"/>
                  <a:pt x="303" y="455"/>
                </a:cubicBezTo>
                <a:cubicBezTo>
                  <a:pt x="303" y="371"/>
                  <a:pt x="371" y="303"/>
                  <a:pt x="455" y="303"/>
                </a:cubicBezTo>
                <a:cubicBezTo>
                  <a:pt x="539" y="303"/>
                  <a:pt x="606" y="371"/>
                  <a:pt x="606" y="455"/>
                </a:cubicBezTo>
                <a:cubicBezTo>
                  <a:pt x="910" y="455"/>
                  <a:pt x="910" y="455"/>
                  <a:pt x="910" y="455"/>
                </a:cubicBezTo>
                <a:cubicBezTo>
                  <a:pt x="910" y="204"/>
                  <a:pt x="706" y="0"/>
                  <a:pt x="455" y="0"/>
                </a:cubicBezTo>
                <a:close/>
              </a:path>
            </a:pathLst>
          </a:custGeom>
          <a:solidFill>
            <a:schemeClr val="accent3"/>
          </a:solidFill>
          <a:ln>
            <a:noFill/>
          </a:ln>
        </p:spPr>
        <p:txBody>
          <a:bodyPr anchorCtr="0" anchor="t" bIns="45700" lIns="457200" spcFirstLastPara="1" rIns="457200" wrap="square" tIns="182875">
            <a:noAutofit/>
          </a:bodyPr>
          <a:lstStyle/>
          <a:p>
            <a:pPr indent="0" lvl="0" marL="0" marR="0" rtl="0" algn="ctr">
              <a:spcBef>
                <a:spcPts val="0"/>
              </a:spcBef>
              <a:spcAft>
                <a:spcPts val="0"/>
              </a:spcAft>
              <a:buNone/>
            </a:pPr>
            <a:r>
              <a:rPr lang="en-US" sz="2800">
                <a:solidFill>
                  <a:srgbClr val="FFFFFF"/>
                </a:solidFill>
                <a:latin typeface="Lato Light"/>
                <a:ea typeface="Lato Light"/>
                <a:cs typeface="Lato Light"/>
                <a:sym typeface="Lato Light"/>
              </a:rPr>
              <a:t>Step 03</a:t>
            </a:r>
            <a:endParaRPr sz="28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200">
                <a:solidFill>
                  <a:srgbClr val="FFFFFF"/>
                </a:solidFill>
                <a:latin typeface="Lato Light"/>
                <a:ea typeface="Lato Light"/>
                <a:cs typeface="Lato Light"/>
                <a:sym typeface="Lato Light"/>
              </a:rPr>
              <a:t>Lorem ipsum dolor sit amet, consectetur adipiscing elit.</a:t>
            </a:r>
            <a:endParaRPr/>
          </a:p>
        </p:txBody>
      </p:sp>
      <p:sp>
        <p:nvSpPr>
          <p:cNvPr id="3527" name="Google Shape;3527;p130"/>
          <p:cNvSpPr/>
          <p:nvPr/>
        </p:nvSpPr>
        <p:spPr>
          <a:xfrm>
            <a:off x="7759513" y="4224978"/>
            <a:ext cx="3419475" cy="1708150"/>
          </a:xfrm>
          <a:custGeom>
            <a:rect b="b" l="l" r="r" t="t"/>
            <a:pathLst>
              <a:path extrusionOk="0" h="454" w="910">
                <a:moveTo>
                  <a:pt x="607" y="0"/>
                </a:moveTo>
                <a:cubicBezTo>
                  <a:pt x="607" y="83"/>
                  <a:pt x="539" y="151"/>
                  <a:pt x="455" y="151"/>
                </a:cubicBezTo>
                <a:cubicBezTo>
                  <a:pt x="371" y="151"/>
                  <a:pt x="304" y="83"/>
                  <a:pt x="304" y="0"/>
                </a:cubicBezTo>
                <a:cubicBezTo>
                  <a:pt x="0" y="0"/>
                  <a:pt x="0" y="0"/>
                  <a:pt x="0" y="0"/>
                </a:cubicBezTo>
                <a:cubicBezTo>
                  <a:pt x="0" y="250"/>
                  <a:pt x="204" y="454"/>
                  <a:pt x="455" y="454"/>
                </a:cubicBezTo>
                <a:cubicBezTo>
                  <a:pt x="706" y="454"/>
                  <a:pt x="910" y="250"/>
                  <a:pt x="910" y="0"/>
                </a:cubicBezTo>
                <a:lnTo>
                  <a:pt x="607" y="0"/>
                </a:lnTo>
                <a:close/>
              </a:path>
            </a:pathLst>
          </a:custGeom>
          <a:solidFill>
            <a:schemeClr val="accent4"/>
          </a:solidFill>
          <a:ln>
            <a:noFill/>
          </a:ln>
        </p:spPr>
        <p:txBody>
          <a:bodyPr anchorCtr="0" anchor="t" bIns="45700" lIns="457200" spcFirstLastPara="1" rIns="457200" wrap="square" tIns="548625">
            <a:noAutofit/>
          </a:bodyPr>
          <a:lstStyle/>
          <a:p>
            <a:pPr indent="0" lvl="0" marL="0" marR="0" rtl="0" algn="ctr">
              <a:spcBef>
                <a:spcPts val="0"/>
              </a:spcBef>
              <a:spcAft>
                <a:spcPts val="0"/>
              </a:spcAft>
              <a:buNone/>
            </a:pPr>
            <a:r>
              <a:rPr lang="en-US" sz="2800">
                <a:solidFill>
                  <a:srgbClr val="FFFFFF"/>
                </a:solidFill>
                <a:latin typeface="Lato Light"/>
                <a:ea typeface="Lato Light"/>
                <a:cs typeface="Lato Light"/>
                <a:sym typeface="Lato Light"/>
              </a:rPr>
              <a:t>Step 04</a:t>
            </a:r>
            <a:endParaRPr sz="28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200">
                <a:solidFill>
                  <a:srgbClr val="FFFFFF"/>
                </a:solidFill>
                <a:latin typeface="Lato Light"/>
                <a:ea typeface="Lato Light"/>
                <a:cs typeface="Lato Light"/>
                <a:sym typeface="Lato Light"/>
              </a:rPr>
              <a:t>Lorem ipsum dolor sit amet, consectetur adipiscing elit.</a:t>
            </a:r>
            <a:endParaRPr/>
          </a:p>
        </p:txBody>
      </p:sp>
      <p:grpSp>
        <p:nvGrpSpPr>
          <p:cNvPr id="3528" name="Google Shape;3528;p130"/>
          <p:cNvGrpSpPr/>
          <p:nvPr/>
        </p:nvGrpSpPr>
        <p:grpSpPr>
          <a:xfrm rot="-5400000">
            <a:off x="1214511" y="4221803"/>
            <a:ext cx="419100" cy="1295400"/>
            <a:chOff x="2057400" y="2343150"/>
            <a:chExt cx="419100" cy="1295400"/>
          </a:xfrm>
        </p:grpSpPr>
        <p:sp>
          <p:nvSpPr>
            <p:cNvPr id="3529" name="Google Shape;3529;p130"/>
            <p:cNvSpPr/>
            <p:nvPr/>
          </p:nvSpPr>
          <p:spPr>
            <a:xfrm>
              <a:off x="2247900" y="28765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0" name="Google Shape;3530;p130"/>
            <p:cNvSpPr/>
            <p:nvPr/>
          </p:nvSpPr>
          <p:spPr>
            <a:xfrm>
              <a:off x="2247900" y="23431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1" name="Google Shape;3531;p130"/>
            <p:cNvSpPr/>
            <p:nvPr/>
          </p:nvSpPr>
          <p:spPr>
            <a:xfrm>
              <a:off x="2057400" y="26098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2" name="Google Shape;3532;p130"/>
            <p:cNvSpPr/>
            <p:nvPr/>
          </p:nvSpPr>
          <p:spPr>
            <a:xfrm>
              <a:off x="2057400" y="31432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3" name="Google Shape;3533;p130"/>
            <p:cNvSpPr/>
            <p:nvPr/>
          </p:nvSpPr>
          <p:spPr>
            <a:xfrm>
              <a:off x="2247900" y="34099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grpSp>
      <p:grpSp>
        <p:nvGrpSpPr>
          <p:cNvPr id="3534" name="Google Shape;3534;p130"/>
          <p:cNvGrpSpPr/>
          <p:nvPr/>
        </p:nvGrpSpPr>
        <p:grpSpPr>
          <a:xfrm rot="-5400000">
            <a:off x="10332104" y="3076814"/>
            <a:ext cx="419100" cy="1295400"/>
            <a:chOff x="2057400" y="2343150"/>
            <a:chExt cx="419100" cy="1295400"/>
          </a:xfrm>
        </p:grpSpPr>
        <p:sp>
          <p:nvSpPr>
            <p:cNvPr id="3535" name="Google Shape;3535;p130"/>
            <p:cNvSpPr/>
            <p:nvPr/>
          </p:nvSpPr>
          <p:spPr>
            <a:xfrm>
              <a:off x="2247900" y="28765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6" name="Google Shape;3536;p130"/>
            <p:cNvSpPr/>
            <p:nvPr/>
          </p:nvSpPr>
          <p:spPr>
            <a:xfrm>
              <a:off x="2247900" y="23431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7" name="Google Shape;3537;p130"/>
            <p:cNvSpPr/>
            <p:nvPr/>
          </p:nvSpPr>
          <p:spPr>
            <a:xfrm>
              <a:off x="2057400" y="26098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8" name="Google Shape;3538;p130"/>
            <p:cNvSpPr/>
            <p:nvPr/>
          </p:nvSpPr>
          <p:spPr>
            <a:xfrm>
              <a:off x="2057400" y="31432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sp>
          <p:nvSpPr>
            <p:cNvPr id="3539" name="Google Shape;3539;p130"/>
            <p:cNvSpPr/>
            <p:nvPr/>
          </p:nvSpPr>
          <p:spPr>
            <a:xfrm>
              <a:off x="2247900" y="3409950"/>
              <a:ext cx="228600" cy="228600"/>
            </a:xfrm>
            <a:prstGeom prst="ellipse">
              <a:avLst/>
            </a:prstGeom>
            <a:solidFill>
              <a:schemeClr val="accent1"/>
            </a:solidFill>
            <a:ln>
              <a:noFill/>
            </a:ln>
          </p:spPr>
          <p:txBody>
            <a:bodyPr anchorCtr="1" anchor="ctr" bIns="45700" lIns="91425" spcFirstLastPara="1" rIns="91425" wrap="square" tIns="45700">
              <a:noAutofit/>
            </a:bodyPr>
            <a:lstStyle/>
            <a:p>
              <a:pPr indent="0" lvl="0" marL="0" marR="0" rtl="0" algn="ctr">
                <a:spcBef>
                  <a:spcPts val="0"/>
                </a:spcBef>
                <a:spcAft>
                  <a:spcPts val="0"/>
                </a:spcAft>
                <a:buNone/>
              </a:pPr>
              <a:r>
                <a:t/>
              </a:r>
              <a:endParaRPr b="1" sz="1200">
                <a:solidFill>
                  <a:srgbClr val="657D9A"/>
                </a:solidFill>
                <a:latin typeface="Lato Light"/>
                <a:ea typeface="Lato Light"/>
                <a:cs typeface="Lato Light"/>
                <a:sym typeface="Lato Light"/>
              </a:endParaRPr>
            </a:p>
          </p:txBody>
        </p:sp>
      </p:grpSp>
      <p:grpSp>
        <p:nvGrpSpPr>
          <p:cNvPr id="3540" name="Google Shape;3540;p130"/>
          <p:cNvGrpSpPr/>
          <p:nvPr/>
        </p:nvGrpSpPr>
        <p:grpSpPr>
          <a:xfrm>
            <a:off x="384152" y="5333025"/>
            <a:ext cx="2079818" cy="988121"/>
            <a:chOff x="1250714" y="3172688"/>
            <a:chExt cx="2079818" cy="988121"/>
          </a:xfrm>
        </p:grpSpPr>
        <p:sp>
          <p:nvSpPr>
            <p:cNvPr id="3541" name="Google Shape;3541;p130"/>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542" name="Google Shape;3542;p13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543" name="Google Shape;3543;p130"/>
          <p:cNvGrpSpPr/>
          <p:nvPr/>
        </p:nvGrpSpPr>
        <p:grpSpPr>
          <a:xfrm>
            <a:off x="9501745" y="2321231"/>
            <a:ext cx="2079818" cy="988121"/>
            <a:chOff x="1250714" y="3172688"/>
            <a:chExt cx="2079818" cy="988121"/>
          </a:xfrm>
        </p:grpSpPr>
        <p:sp>
          <p:nvSpPr>
            <p:cNvPr id="3544" name="Google Shape;3544;p130"/>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545" name="Google Shape;3545;p130"/>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524"/>
                                        </p:tgtEl>
                                        <p:attrNameLst>
                                          <p:attrName>style.visibility</p:attrName>
                                        </p:attrNameLst>
                                      </p:cBhvr>
                                      <p:to>
                                        <p:strVal val="visible"/>
                                      </p:to>
                                    </p:set>
                                    <p:animEffect filter="fade" transition="in">
                                      <p:cBhvr>
                                        <p:cTn dur="500"/>
                                        <p:tgtEl>
                                          <p:spTgt spid="3524"/>
                                        </p:tgtEl>
                                      </p:cBhvr>
                                    </p:animEffect>
                                  </p:childTnLst>
                                </p:cTn>
                              </p:par>
                              <p:par>
                                <p:cTn fill="hold" nodeType="withEffect" presetClass="entr" presetID="10" presetSubtype="0">
                                  <p:stCondLst>
                                    <p:cond delay="250"/>
                                  </p:stCondLst>
                                  <p:childTnLst>
                                    <p:set>
                                      <p:cBhvr>
                                        <p:cTn dur="1" fill="hold">
                                          <p:stCondLst>
                                            <p:cond delay="0"/>
                                          </p:stCondLst>
                                        </p:cTn>
                                        <p:tgtEl>
                                          <p:spTgt spid="3525"/>
                                        </p:tgtEl>
                                        <p:attrNameLst>
                                          <p:attrName>style.visibility</p:attrName>
                                        </p:attrNameLst>
                                      </p:cBhvr>
                                      <p:to>
                                        <p:strVal val="visible"/>
                                      </p:to>
                                    </p:set>
                                    <p:animEffect filter="fade" transition="in">
                                      <p:cBhvr>
                                        <p:cTn dur="500"/>
                                        <p:tgtEl>
                                          <p:spTgt spid="3525"/>
                                        </p:tgtEl>
                                      </p:cBhvr>
                                    </p:animEffect>
                                  </p:childTnLst>
                                </p:cTn>
                              </p:par>
                              <p:par>
                                <p:cTn fill="hold" nodeType="withEffect" presetClass="entr" presetID="10" presetSubtype="0">
                                  <p:stCondLst>
                                    <p:cond delay="500"/>
                                  </p:stCondLst>
                                  <p:childTnLst>
                                    <p:set>
                                      <p:cBhvr>
                                        <p:cTn dur="1" fill="hold">
                                          <p:stCondLst>
                                            <p:cond delay="0"/>
                                          </p:stCondLst>
                                        </p:cTn>
                                        <p:tgtEl>
                                          <p:spTgt spid="3526"/>
                                        </p:tgtEl>
                                        <p:attrNameLst>
                                          <p:attrName>style.visibility</p:attrName>
                                        </p:attrNameLst>
                                      </p:cBhvr>
                                      <p:to>
                                        <p:strVal val="visible"/>
                                      </p:to>
                                    </p:set>
                                    <p:animEffect filter="fade" transition="in">
                                      <p:cBhvr>
                                        <p:cTn dur="500"/>
                                        <p:tgtEl>
                                          <p:spTgt spid="3526"/>
                                        </p:tgtEl>
                                      </p:cBhvr>
                                    </p:animEffect>
                                  </p:childTnLst>
                                </p:cTn>
                              </p:par>
                              <p:par>
                                <p:cTn fill="hold" nodeType="withEffect" presetClass="entr" presetID="10" presetSubtype="0">
                                  <p:stCondLst>
                                    <p:cond delay="750"/>
                                  </p:stCondLst>
                                  <p:childTnLst>
                                    <p:set>
                                      <p:cBhvr>
                                        <p:cTn dur="1" fill="hold">
                                          <p:stCondLst>
                                            <p:cond delay="0"/>
                                          </p:stCondLst>
                                        </p:cTn>
                                        <p:tgtEl>
                                          <p:spTgt spid="3527"/>
                                        </p:tgtEl>
                                        <p:attrNameLst>
                                          <p:attrName>style.visibility</p:attrName>
                                        </p:attrNameLst>
                                      </p:cBhvr>
                                      <p:to>
                                        <p:strVal val="visible"/>
                                      </p:to>
                                    </p:set>
                                    <p:animEffect filter="fade" transition="in">
                                      <p:cBhvr>
                                        <p:cTn dur="500"/>
                                        <p:tgtEl>
                                          <p:spTgt spid="3527"/>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528"/>
                                        </p:tgtEl>
                                        <p:attrNameLst>
                                          <p:attrName>style.visibility</p:attrName>
                                        </p:attrNameLst>
                                      </p:cBhvr>
                                      <p:to>
                                        <p:strVal val="visible"/>
                                      </p:to>
                                    </p:set>
                                    <p:animEffect filter="fade" transition="in">
                                      <p:cBhvr>
                                        <p:cTn dur="500"/>
                                        <p:tgtEl>
                                          <p:spTgt spid="352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534"/>
                                        </p:tgtEl>
                                        <p:attrNameLst>
                                          <p:attrName>style.visibility</p:attrName>
                                        </p:attrNameLst>
                                      </p:cBhvr>
                                      <p:to>
                                        <p:strVal val="visible"/>
                                      </p:to>
                                    </p:set>
                                    <p:animEffect filter="fade" transition="in">
                                      <p:cBhvr>
                                        <p:cTn dur="500"/>
                                        <p:tgtEl>
                                          <p:spTgt spid="35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549" name="Shape 3549"/>
        <p:cNvGrpSpPr/>
        <p:nvPr/>
      </p:nvGrpSpPr>
      <p:grpSpPr>
        <a:xfrm>
          <a:off x="0" y="0"/>
          <a:ext cx="0" cy="0"/>
          <a:chOff x="0" y="0"/>
          <a:chExt cx="0" cy="0"/>
        </a:xfrm>
      </p:grpSpPr>
      <p:sp>
        <p:nvSpPr>
          <p:cNvPr id="3550" name="Google Shape;3550;p13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551" name="Google Shape;3551;p13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552" name="Google Shape;3552;p13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553" name="Google Shape;3553;p131"/>
          <p:cNvGrpSpPr/>
          <p:nvPr/>
        </p:nvGrpSpPr>
        <p:grpSpPr>
          <a:xfrm>
            <a:off x="4004088" y="2246861"/>
            <a:ext cx="3962409" cy="3836368"/>
            <a:chOff x="1267463" y="1978708"/>
            <a:chExt cx="4126734" cy="4022636"/>
          </a:xfrm>
        </p:grpSpPr>
        <p:grpSp>
          <p:nvGrpSpPr>
            <p:cNvPr id="3554" name="Google Shape;3554;p131"/>
            <p:cNvGrpSpPr/>
            <p:nvPr/>
          </p:nvGrpSpPr>
          <p:grpSpPr>
            <a:xfrm>
              <a:off x="1595103" y="2366248"/>
              <a:ext cx="3426354" cy="3284788"/>
              <a:chOff x="4585789" y="1576059"/>
              <a:chExt cx="4341813" cy="4162425"/>
            </a:xfrm>
          </p:grpSpPr>
          <p:sp>
            <p:nvSpPr>
              <p:cNvPr id="3555" name="Google Shape;3555;p131"/>
              <p:cNvSpPr/>
              <p:nvPr/>
            </p:nvSpPr>
            <p:spPr>
              <a:xfrm>
                <a:off x="5279526" y="5141584"/>
                <a:ext cx="942975" cy="596900"/>
              </a:xfrm>
              <a:custGeom>
                <a:rect b="b" l="l" r="r" t="t"/>
                <a:pathLst>
                  <a:path extrusionOk="0" h="357" w="564">
                    <a:moveTo>
                      <a:pt x="213" y="41"/>
                    </a:moveTo>
                    <a:cubicBezTo>
                      <a:pt x="0" y="0"/>
                      <a:pt x="0" y="0"/>
                      <a:pt x="0" y="0"/>
                    </a:cubicBezTo>
                    <a:cubicBezTo>
                      <a:pt x="71" y="205"/>
                      <a:pt x="71" y="205"/>
                      <a:pt x="71" y="205"/>
                    </a:cubicBezTo>
                    <a:cubicBezTo>
                      <a:pt x="118" y="150"/>
                      <a:pt x="118" y="150"/>
                      <a:pt x="118" y="150"/>
                    </a:cubicBezTo>
                    <a:cubicBezTo>
                      <a:pt x="247" y="245"/>
                      <a:pt x="390" y="315"/>
                      <a:pt x="545" y="357"/>
                    </a:cubicBezTo>
                    <a:cubicBezTo>
                      <a:pt x="564" y="287"/>
                      <a:pt x="564" y="287"/>
                      <a:pt x="564" y="287"/>
                    </a:cubicBezTo>
                    <a:cubicBezTo>
                      <a:pt x="420" y="248"/>
                      <a:pt x="286" y="183"/>
                      <a:pt x="166" y="95"/>
                    </a:cubicBezTo>
                    <a:lnTo>
                      <a:pt x="213" y="41"/>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56" name="Google Shape;3556;p131"/>
              <p:cNvSpPr/>
              <p:nvPr/>
            </p:nvSpPr>
            <p:spPr>
              <a:xfrm>
                <a:off x="8237039" y="3576309"/>
                <a:ext cx="690563" cy="1565275"/>
              </a:xfrm>
              <a:custGeom>
                <a:rect b="b" l="l" r="r" t="t"/>
                <a:pathLst>
                  <a:path extrusionOk="0" h="936" w="413">
                    <a:moveTo>
                      <a:pt x="402" y="0"/>
                    </a:moveTo>
                    <a:cubicBezTo>
                      <a:pt x="329" y="3"/>
                      <a:pt x="329" y="3"/>
                      <a:pt x="329" y="3"/>
                    </a:cubicBezTo>
                    <a:cubicBezTo>
                      <a:pt x="340" y="279"/>
                      <a:pt x="257" y="550"/>
                      <a:pt x="95" y="770"/>
                    </a:cubicBezTo>
                    <a:cubicBezTo>
                      <a:pt x="41" y="723"/>
                      <a:pt x="41" y="723"/>
                      <a:pt x="41" y="723"/>
                    </a:cubicBezTo>
                    <a:cubicBezTo>
                      <a:pt x="0" y="936"/>
                      <a:pt x="0" y="936"/>
                      <a:pt x="0" y="936"/>
                    </a:cubicBezTo>
                    <a:cubicBezTo>
                      <a:pt x="205" y="865"/>
                      <a:pt x="205" y="865"/>
                      <a:pt x="205" y="865"/>
                    </a:cubicBezTo>
                    <a:cubicBezTo>
                      <a:pt x="150" y="818"/>
                      <a:pt x="150" y="818"/>
                      <a:pt x="150" y="818"/>
                    </a:cubicBezTo>
                    <a:cubicBezTo>
                      <a:pt x="324" y="583"/>
                      <a:pt x="413" y="294"/>
                      <a:pt x="402"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57" name="Google Shape;3557;p131"/>
              <p:cNvSpPr/>
              <p:nvPr/>
            </p:nvSpPr>
            <p:spPr>
              <a:xfrm>
                <a:off x="7251201" y="1576059"/>
                <a:ext cx="985838" cy="608013"/>
              </a:xfrm>
              <a:custGeom>
                <a:rect b="b" l="l" r="r" t="t"/>
                <a:pathLst>
                  <a:path extrusionOk="0" h="364" w="589">
                    <a:moveTo>
                      <a:pt x="589" y="364"/>
                    </a:moveTo>
                    <a:cubicBezTo>
                      <a:pt x="518" y="159"/>
                      <a:pt x="518" y="159"/>
                      <a:pt x="518" y="159"/>
                    </a:cubicBezTo>
                    <a:cubicBezTo>
                      <a:pt x="471" y="214"/>
                      <a:pt x="471" y="214"/>
                      <a:pt x="471" y="214"/>
                    </a:cubicBezTo>
                    <a:cubicBezTo>
                      <a:pt x="335" y="113"/>
                      <a:pt x="183" y="41"/>
                      <a:pt x="18" y="0"/>
                    </a:cubicBezTo>
                    <a:cubicBezTo>
                      <a:pt x="0" y="70"/>
                      <a:pt x="0" y="70"/>
                      <a:pt x="0" y="70"/>
                    </a:cubicBezTo>
                    <a:cubicBezTo>
                      <a:pt x="154" y="108"/>
                      <a:pt x="296" y="175"/>
                      <a:pt x="423" y="269"/>
                    </a:cubicBezTo>
                    <a:cubicBezTo>
                      <a:pt x="376" y="323"/>
                      <a:pt x="376" y="323"/>
                      <a:pt x="376" y="323"/>
                    </a:cubicBezTo>
                    <a:cubicBezTo>
                      <a:pt x="589" y="364"/>
                      <a:pt x="589" y="364"/>
                      <a:pt x="589" y="364"/>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58" name="Google Shape;3558;p131"/>
              <p:cNvSpPr/>
              <p:nvPr/>
            </p:nvSpPr>
            <p:spPr>
              <a:xfrm>
                <a:off x="4585789" y="2184072"/>
                <a:ext cx="693738" cy="1577975"/>
              </a:xfrm>
              <a:custGeom>
                <a:rect b="b" l="l" r="r" t="t"/>
                <a:pathLst>
                  <a:path extrusionOk="0" h="943" w="415">
                    <a:moveTo>
                      <a:pt x="374" y="213"/>
                    </a:moveTo>
                    <a:cubicBezTo>
                      <a:pt x="415" y="0"/>
                      <a:pt x="415" y="0"/>
                      <a:pt x="415" y="0"/>
                    </a:cubicBezTo>
                    <a:cubicBezTo>
                      <a:pt x="210" y="71"/>
                      <a:pt x="210" y="71"/>
                      <a:pt x="210" y="71"/>
                    </a:cubicBezTo>
                    <a:cubicBezTo>
                      <a:pt x="265" y="118"/>
                      <a:pt x="265" y="118"/>
                      <a:pt x="265" y="118"/>
                    </a:cubicBezTo>
                    <a:cubicBezTo>
                      <a:pt x="89" y="355"/>
                      <a:pt x="0" y="647"/>
                      <a:pt x="14" y="943"/>
                    </a:cubicBezTo>
                    <a:cubicBezTo>
                      <a:pt x="86" y="940"/>
                      <a:pt x="86" y="940"/>
                      <a:pt x="86" y="940"/>
                    </a:cubicBezTo>
                    <a:cubicBezTo>
                      <a:pt x="73" y="662"/>
                      <a:pt x="156" y="389"/>
                      <a:pt x="320" y="166"/>
                    </a:cubicBezTo>
                    <a:lnTo>
                      <a:pt x="374" y="21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59" name="Google Shape;3559;p131"/>
              <p:cNvSpPr/>
              <p:nvPr/>
            </p:nvSpPr>
            <p:spPr>
              <a:xfrm>
                <a:off x="5470026" y="2363459"/>
                <a:ext cx="2576513" cy="2576513"/>
              </a:xfrm>
              <a:custGeom>
                <a:rect b="b" l="l" r="r" t="t"/>
                <a:pathLst>
                  <a:path extrusionOk="0" h="1541" w="1540">
                    <a:moveTo>
                      <a:pt x="770" y="0"/>
                    </a:moveTo>
                    <a:cubicBezTo>
                      <a:pt x="345" y="0"/>
                      <a:pt x="0" y="346"/>
                      <a:pt x="0" y="770"/>
                    </a:cubicBezTo>
                    <a:cubicBezTo>
                      <a:pt x="0" y="1195"/>
                      <a:pt x="345" y="1541"/>
                      <a:pt x="770" y="1541"/>
                    </a:cubicBezTo>
                    <a:cubicBezTo>
                      <a:pt x="1195" y="1541"/>
                      <a:pt x="1540" y="1195"/>
                      <a:pt x="1540" y="770"/>
                    </a:cubicBezTo>
                    <a:cubicBezTo>
                      <a:pt x="1540" y="346"/>
                      <a:pt x="1195" y="0"/>
                      <a:pt x="770" y="0"/>
                    </a:cubicBezTo>
                    <a:moveTo>
                      <a:pt x="770" y="1377"/>
                    </a:moveTo>
                    <a:cubicBezTo>
                      <a:pt x="436" y="1377"/>
                      <a:pt x="164" y="1105"/>
                      <a:pt x="164" y="770"/>
                    </a:cubicBezTo>
                    <a:cubicBezTo>
                      <a:pt x="164" y="436"/>
                      <a:pt x="436" y="164"/>
                      <a:pt x="770" y="164"/>
                    </a:cubicBezTo>
                    <a:cubicBezTo>
                      <a:pt x="1104" y="164"/>
                      <a:pt x="1376" y="436"/>
                      <a:pt x="1376" y="770"/>
                    </a:cubicBezTo>
                    <a:cubicBezTo>
                      <a:pt x="1376" y="1105"/>
                      <a:pt x="1104" y="1377"/>
                      <a:pt x="770" y="1377"/>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0" name="Google Shape;3560;p131"/>
              <p:cNvSpPr/>
              <p:nvPr/>
            </p:nvSpPr>
            <p:spPr>
              <a:xfrm>
                <a:off x="5744664" y="2638097"/>
                <a:ext cx="2027238" cy="2028825"/>
              </a:xfrm>
              <a:custGeom>
                <a:rect b="b" l="l" r="r" t="t"/>
                <a:pathLst>
                  <a:path extrusionOk="0" h="1213" w="1212">
                    <a:moveTo>
                      <a:pt x="606" y="0"/>
                    </a:moveTo>
                    <a:cubicBezTo>
                      <a:pt x="272" y="0"/>
                      <a:pt x="0" y="272"/>
                      <a:pt x="0" y="606"/>
                    </a:cubicBezTo>
                    <a:cubicBezTo>
                      <a:pt x="0" y="941"/>
                      <a:pt x="272" y="1213"/>
                      <a:pt x="606" y="1213"/>
                    </a:cubicBezTo>
                    <a:cubicBezTo>
                      <a:pt x="940" y="1213"/>
                      <a:pt x="1212" y="941"/>
                      <a:pt x="1212" y="606"/>
                    </a:cubicBezTo>
                    <a:cubicBezTo>
                      <a:pt x="1212" y="272"/>
                      <a:pt x="940" y="0"/>
                      <a:pt x="606" y="0"/>
                    </a:cubicBezTo>
                    <a:moveTo>
                      <a:pt x="606" y="1049"/>
                    </a:moveTo>
                    <a:cubicBezTo>
                      <a:pt x="362" y="1049"/>
                      <a:pt x="163" y="850"/>
                      <a:pt x="163" y="606"/>
                    </a:cubicBezTo>
                    <a:cubicBezTo>
                      <a:pt x="163" y="362"/>
                      <a:pt x="362" y="164"/>
                      <a:pt x="606" y="164"/>
                    </a:cubicBezTo>
                    <a:cubicBezTo>
                      <a:pt x="850" y="164"/>
                      <a:pt x="1049" y="362"/>
                      <a:pt x="1049" y="606"/>
                    </a:cubicBezTo>
                    <a:cubicBezTo>
                      <a:pt x="1049" y="850"/>
                      <a:pt x="850" y="1049"/>
                      <a:pt x="606" y="1049"/>
                    </a:cubicBezTo>
                  </a:path>
                </a:pathLst>
              </a:custGeom>
              <a:solidFill>
                <a:srgbClr val="F0F0F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1" name="Google Shape;3561;p131"/>
              <p:cNvSpPr/>
              <p:nvPr/>
            </p:nvSpPr>
            <p:spPr>
              <a:xfrm>
                <a:off x="6017714" y="2912734"/>
                <a:ext cx="1481138" cy="1479550"/>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2" name="Google Shape;3562;p131"/>
              <p:cNvSpPr/>
              <p:nvPr/>
            </p:nvSpPr>
            <p:spPr>
              <a:xfrm>
                <a:off x="6017714" y="2912734"/>
                <a:ext cx="1481138" cy="1479550"/>
              </a:xfrm>
              <a:custGeom>
                <a:rect b="b" l="l" r="r" t="t"/>
                <a:pathLst>
                  <a:path extrusionOk="0" h="885" w="886">
                    <a:moveTo>
                      <a:pt x="0" y="442"/>
                    </a:moveTo>
                    <a:cubicBezTo>
                      <a:pt x="0" y="686"/>
                      <a:pt x="199" y="885"/>
                      <a:pt x="443" y="885"/>
                    </a:cubicBezTo>
                    <a:cubicBezTo>
                      <a:pt x="687" y="885"/>
                      <a:pt x="886" y="686"/>
                      <a:pt x="886" y="442"/>
                    </a:cubicBezTo>
                    <a:cubicBezTo>
                      <a:pt x="886" y="198"/>
                      <a:pt x="687" y="0"/>
                      <a:pt x="443" y="0"/>
                    </a:cubicBezTo>
                    <a:cubicBezTo>
                      <a:pt x="0" y="442"/>
                      <a:pt x="0" y="442"/>
                      <a:pt x="0" y="442"/>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3" name="Google Shape;3563;p131"/>
              <p:cNvSpPr/>
              <p:nvPr/>
            </p:nvSpPr>
            <p:spPr>
              <a:xfrm>
                <a:off x="6017714" y="3650922"/>
                <a:ext cx="1481138" cy="763588"/>
              </a:xfrm>
              <a:custGeom>
                <a:rect b="b" l="l" r="r" t="t"/>
                <a:pathLst>
                  <a:path extrusionOk="0" h="456" w="886">
                    <a:moveTo>
                      <a:pt x="0" y="0"/>
                    </a:moveTo>
                    <a:cubicBezTo>
                      <a:pt x="0" y="0"/>
                      <a:pt x="1" y="6"/>
                      <a:pt x="2" y="16"/>
                    </a:cubicBezTo>
                    <a:cubicBezTo>
                      <a:pt x="2" y="21"/>
                      <a:pt x="3" y="27"/>
                      <a:pt x="3" y="35"/>
                    </a:cubicBezTo>
                    <a:cubicBezTo>
                      <a:pt x="4" y="38"/>
                      <a:pt x="4" y="42"/>
                      <a:pt x="5" y="46"/>
                    </a:cubicBezTo>
                    <a:cubicBezTo>
                      <a:pt x="6" y="51"/>
                      <a:pt x="6" y="55"/>
                      <a:pt x="7" y="60"/>
                    </a:cubicBezTo>
                    <a:cubicBezTo>
                      <a:pt x="10" y="78"/>
                      <a:pt x="15" y="101"/>
                      <a:pt x="24" y="126"/>
                    </a:cubicBezTo>
                    <a:cubicBezTo>
                      <a:pt x="32" y="150"/>
                      <a:pt x="44" y="178"/>
                      <a:pt x="59" y="205"/>
                    </a:cubicBezTo>
                    <a:cubicBezTo>
                      <a:pt x="75" y="233"/>
                      <a:pt x="96" y="261"/>
                      <a:pt x="120" y="288"/>
                    </a:cubicBezTo>
                    <a:cubicBezTo>
                      <a:pt x="133" y="302"/>
                      <a:pt x="146" y="315"/>
                      <a:pt x="161" y="327"/>
                    </a:cubicBezTo>
                    <a:cubicBezTo>
                      <a:pt x="168" y="333"/>
                      <a:pt x="176" y="339"/>
                      <a:pt x="184" y="345"/>
                    </a:cubicBezTo>
                    <a:cubicBezTo>
                      <a:pt x="188" y="348"/>
                      <a:pt x="192" y="351"/>
                      <a:pt x="196" y="353"/>
                    </a:cubicBezTo>
                    <a:cubicBezTo>
                      <a:pt x="200" y="356"/>
                      <a:pt x="204" y="359"/>
                      <a:pt x="208" y="362"/>
                    </a:cubicBezTo>
                    <a:cubicBezTo>
                      <a:pt x="241" y="383"/>
                      <a:pt x="279" y="400"/>
                      <a:pt x="319" y="412"/>
                    </a:cubicBezTo>
                    <a:cubicBezTo>
                      <a:pt x="339" y="418"/>
                      <a:pt x="359" y="422"/>
                      <a:pt x="380" y="425"/>
                    </a:cubicBezTo>
                    <a:cubicBezTo>
                      <a:pt x="401" y="428"/>
                      <a:pt x="422" y="430"/>
                      <a:pt x="443" y="430"/>
                    </a:cubicBezTo>
                    <a:cubicBezTo>
                      <a:pt x="453" y="430"/>
                      <a:pt x="465" y="430"/>
                      <a:pt x="475" y="429"/>
                    </a:cubicBezTo>
                    <a:cubicBezTo>
                      <a:pt x="485" y="428"/>
                      <a:pt x="496" y="427"/>
                      <a:pt x="506" y="425"/>
                    </a:cubicBezTo>
                    <a:cubicBezTo>
                      <a:pt x="527" y="422"/>
                      <a:pt x="547" y="418"/>
                      <a:pt x="567" y="412"/>
                    </a:cubicBezTo>
                    <a:cubicBezTo>
                      <a:pt x="607" y="400"/>
                      <a:pt x="645" y="383"/>
                      <a:pt x="678" y="362"/>
                    </a:cubicBezTo>
                    <a:cubicBezTo>
                      <a:pt x="682" y="359"/>
                      <a:pt x="686" y="356"/>
                      <a:pt x="690" y="353"/>
                    </a:cubicBezTo>
                    <a:cubicBezTo>
                      <a:pt x="694" y="351"/>
                      <a:pt x="698" y="348"/>
                      <a:pt x="702" y="345"/>
                    </a:cubicBezTo>
                    <a:cubicBezTo>
                      <a:pt x="710" y="339"/>
                      <a:pt x="718" y="333"/>
                      <a:pt x="725" y="327"/>
                    </a:cubicBezTo>
                    <a:cubicBezTo>
                      <a:pt x="740" y="315"/>
                      <a:pt x="753" y="302"/>
                      <a:pt x="766" y="288"/>
                    </a:cubicBezTo>
                    <a:cubicBezTo>
                      <a:pt x="790" y="261"/>
                      <a:pt x="811" y="233"/>
                      <a:pt x="827" y="205"/>
                    </a:cubicBezTo>
                    <a:cubicBezTo>
                      <a:pt x="842" y="178"/>
                      <a:pt x="854" y="150"/>
                      <a:pt x="862" y="126"/>
                    </a:cubicBezTo>
                    <a:cubicBezTo>
                      <a:pt x="871" y="101"/>
                      <a:pt x="876" y="78"/>
                      <a:pt x="879" y="60"/>
                    </a:cubicBezTo>
                    <a:cubicBezTo>
                      <a:pt x="880" y="55"/>
                      <a:pt x="880" y="51"/>
                      <a:pt x="881" y="46"/>
                    </a:cubicBezTo>
                    <a:cubicBezTo>
                      <a:pt x="882" y="42"/>
                      <a:pt x="882" y="38"/>
                      <a:pt x="883" y="35"/>
                    </a:cubicBezTo>
                    <a:cubicBezTo>
                      <a:pt x="883" y="27"/>
                      <a:pt x="884" y="21"/>
                      <a:pt x="884" y="16"/>
                    </a:cubicBezTo>
                    <a:cubicBezTo>
                      <a:pt x="885" y="6"/>
                      <a:pt x="886" y="0"/>
                      <a:pt x="886" y="0"/>
                    </a:cubicBezTo>
                    <a:cubicBezTo>
                      <a:pt x="886" y="0"/>
                      <a:pt x="886" y="6"/>
                      <a:pt x="886" y="16"/>
                    </a:cubicBezTo>
                    <a:cubicBezTo>
                      <a:pt x="886" y="21"/>
                      <a:pt x="886" y="27"/>
                      <a:pt x="886" y="35"/>
                    </a:cubicBezTo>
                    <a:cubicBezTo>
                      <a:pt x="886" y="39"/>
                      <a:pt x="885" y="43"/>
                      <a:pt x="885" y="47"/>
                    </a:cubicBezTo>
                    <a:cubicBezTo>
                      <a:pt x="885" y="51"/>
                      <a:pt x="884" y="56"/>
                      <a:pt x="884" y="60"/>
                    </a:cubicBezTo>
                    <a:cubicBezTo>
                      <a:pt x="882" y="79"/>
                      <a:pt x="879" y="103"/>
                      <a:pt x="872" y="128"/>
                    </a:cubicBezTo>
                    <a:cubicBezTo>
                      <a:pt x="865" y="154"/>
                      <a:pt x="855" y="183"/>
                      <a:pt x="840" y="213"/>
                    </a:cubicBezTo>
                    <a:cubicBezTo>
                      <a:pt x="825" y="242"/>
                      <a:pt x="805" y="273"/>
                      <a:pt x="780" y="301"/>
                    </a:cubicBezTo>
                    <a:cubicBezTo>
                      <a:pt x="768" y="316"/>
                      <a:pt x="754" y="330"/>
                      <a:pt x="739" y="343"/>
                    </a:cubicBezTo>
                    <a:cubicBezTo>
                      <a:pt x="724" y="357"/>
                      <a:pt x="708" y="369"/>
                      <a:pt x="690" y="381"/>
                    </a:cubicBezTo>
                    <a:cubicBezTo>
                      <a:pt x="656" y="404"/>
                      <a:pt x="617" y="423"/>
                      <a:pt x="574" y="436"/>
                    </a:cubicBezTo>
                    <a:cubicBezTo>
                      <a:pt x="553" y="443"/>
                      <a:pt x="532" y="447"/>
                      <a:pt x="510" y="451"/>
                    </a:cubicBezTo>
                    <a:cubicBezTo>
                      <a:pt x="499" y="452"/>
                      <a:pt x="488" y="454"/>
                      <a:pt x="476" y="455"/>
                    </a:cubicBezTo>
                    <a:cubicBezTo>
                      <a:pt x="465" y="456"/>
                      <a:pt x="455" y="456"/>
                      <a:pt x="443" y="456"/>
                    </a:cubicBezTo>
                    <a:cubicBezTo>
                      <a:pt x="421" y="456"/>
                      <a:pt x="398" y="454"/>
                      <a:pt x="376" y="451"/>
                    </a:cubicBezTo>
                    <a:cubicBezTo>
                      <a:pt x="354" y="447"/>
                      <a:pt x="333" y="443"/>
                      <a:pt x="312" y="436"/>
                    </a:cubicBezTo>
                    <a:cubicBezTo>
                      <a:pt x="269" y="423"/>
                      <a:pt x="230" y="404"/>
                      <a:pt x="196" y="381"/>
                    </a:cubicBezTo>
                    <a:cubicBezTo>
                      <a:pt x="178" y="369"/>
                      <a:pt x="162" y="357"/>
                      <a:pt x="147" y="343"/>
                    </a:cubicBezTo>
                    <a:cubicBezTo>
                      <a:pt x="132" y="330"/>
                      <a:pt x="118" y="316"/>
                      <a:pt x="106" y="301"/>
                    </a:cubicBezTo>
                    <a:cubicBezTo>
                      <a:pt x="81" y="273"/>
                      <a:pt x="61" y="242"/>
                      <a:pt x="46" y="213"/>
                    </a:cubicBezTo>
                    <a:cubicBezTo>
                      <a:pt x="31" y="183"/>
                      <a:pt x="21" y="154"/>
                      <a:pt x="14" y="128"/>
                    </a:cubicBezTo>
                    <a:cubicBezTo>
                      <a:pt x="7" y="103"/>
                      <a:pt x="4" y="79"/>
                      <a:pt x="2" y="60"/>
                    </a:cubicBezTo>
                    <a:cubicBezTo>
                      <a:pt x="2" y="56"/>
                      <a:pt x="1" y="51"/>
                      <a:pt x="1" y="47"/>
                    </a:cubicBezTo>
                    <a:cubicBezTo>
                      <a:pt x="1" y="43"/>
                      <a:pt x="0" y="39"/>
                      <a:pt x="0" y="35"/>
                    </a:cubicBezTo>
                    <a:cubicBezTo>
                      <a:pt x="0" y="27"/>
                      <a:pt x="0" y="21"/>
                      <a:pt x="0" y="16"/>
                    </a:cubicBezTo>
                    <a:cubicBezTo>
                      <a:pt x="0" y="6"/>
                      <a:pt x="0" y="0"/>
                      <a:pt x="0"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4" name="Google Shape;3564;p131"/>
              <p:cNvSpPr/>
              <p:nvPr/>
            </p:nvSpPr>
            <p:spPr>
              <a:xfrm>
                <a:off x="6292351" y="3185784"/>
                <a:ext cx="931863" cy="931863"/>
              </a:xfrm>
              <a:prstGeom prst="ellipse">
                <a:avLst/>
              </a:prstGeom>
              <a:solidFill>
                <a:srgbClr val="EB1C2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5" name="Google Shape;3565;p131"/>
              <p:cNvSpPr/>
              <p:nvPr/>
            </p:nvSpPr>
            <p:spPr>
              <a:xfrm>
                <a:off x="6292351" y="3185784"/>
                <a:ext cx="931863" cy="931863"/>
              </a:xfrm>
              <a:custGeom>
                <a:rect b="b" l="l" r="r" t="t"/>
                <a:pathLst>
                  <a:path extrusionOk="0" h="557" w="558">
                    <a:moveTo>
                      <a:pt x="279" y="0"/>
                    </a:moveTo>
                    <a:cubicBezTo>
                      <a:pt x="125" y="0"/>
                      <a:pt x="0" y="124"/>
                      <a:pt x="0" y="278"/>
                    </a:cubicBezTo>
                    <a:cubicBezTo>
                      <a:pt x="0" y="432"/>
                      <a:pt x="125" y="557"/>
                      <a:pt x="279" y="557"/>
                    </a:cubicBezTo>
                    <a:cubicBezTo>
                      <a:pt x="433" y="557"/>
                      <a:pt x="558" y="432"/>
                      <a:pt x="558" y="278"/>
                    </a:cubicBezTo>
                    <a:cubicBezTo>
                      <a:pt x="558" y="124"/>
                      <a:pt x="433" y="0"/>
                      <a:pt x="279" y="0"/>
                    </a:cubicBezTo>
                    <a:moveTo>
                      <a:pt x="279" y="435"/>
                    </a:moveTo>
                    <a:cubicBezTo>
                      <a:pt x="192" y="435"/>
                      <a:pt x="122" y="365"/>
                      <a:pt x="122" y="278"/>
                    </a:cubicBezTo>
                    <a:cubicBezTo>
                      <a:pt x="122" y="192"/>
                      <a:pt x="192" y="122"/>
                      <a:pt x="279" y="122"/>
                    </a:cubicBezTo>
                    <a:cubicBezTo>
                      <a:pt x="366" y="122"/>
                      <a:pt x="436" y="192"/>
                      <a:pt x="436" y="278"/>
                    </a:cubicBezTo>
                    <a:cubicBezTo>
                      <a:pt x="436" y="365"/>
                      <a:pt x="366" y="435"/>
                      <a:pt x="279" y="435"/>
                    </a:cubicBezTo>
                  </a:path>
                </a:pathLst>
              </a:custGeom>
              <a:solidFill>
                <a:srgbClr val="F0F0F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6" name="Google Shape;3566;p131"/>
              <p:cNvSpPr/>
              <p:nvPr/>
            </p:nvSpPr>
            <p:spPr>
              <a:xfrm>
                <a:off x="6495551" y="3390572"/>
                <a:ext cx="525463" cy="523875"/>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7" name="Google Shape;3567;p131"/>
              <p:cNvSpPr/>
              <p:nvPr/>
            </p:nvSpPr>
            <p:spPr>
              <a:xfrm>
                <a:off x="6493964" y="3650922"/>
                <a:ext cx="528638" cy="284163"/>
              </a:xfrm>
              <a:custGeom>
                <a:rect b="b" l="l" r="r" t="t"/>
                <a:pathLst>
                  <a:path extrusionOk="0" h="170" w="316">
                    <a:moveTo>
                      <a:pt x="315" y="0"/>
                    </a:moveTo>
                    <a:cubicBezTo>
                      <a:pt x="315" y="0"/>
                      <a:pt x="315" y="2"/>
                      <a:pt x="315" y="6"/>
                    </a:cubicBezTo>
                    <a:cubicBezTo>
                      <a:pt x="316" y="8"/>
                      <a:pt x="316" y="10"/>
                      <a:pt x="316" y="13"/>
                    </a:cubicBezTo>
                    <a:cubicBezTo>
                      <a:pt x="316" y="14"/>
                      <a:pt x="316" y="15"/>
                      <a:pt x="316" y="17"/>
                    </a:cubicBezTo>
                    <a:cubicBezTo>
                      <a:pt x="316" y="18"/>
                      <a:pt x="316" y="20"/>
                      <a:pt x="316" y="22"/>
                    </a:cubicBezTo>
                    <a:cubicBezTo>
                      <a:pt x="316" y="25"/>
                      <a:pt x="316" y="29"/>
                      <a:pt x="315" y="33"/>
                    </a:cubicBezTo>
                    <a:cubicBezTo>
                      <a:pt x="315" y="37"/>
                      <a:pt x="314" y="42"/>
                      <a:pt x="313" y="47"/>
                    </a:cubicBezTo>
                    <a:cubicBezTo>
                      <a:pt x="312" y="52"/>
                      <a:pt x="311" y="56"/>
                      <a:pt x="309" y="62"/>
                    </a:cubicBezTo>
                    <a:cubicBezTo>
                      <a:pt x="308" y="67"/>
                      <a:pt x="305" y="72"/>
                      <a:pt x="303" y="78"/>
                    </a:cubicBezTo>
                    <a:cubicBezTo>
                      <a:pt x="300" y="83"/>
                      <a:pt x="297" y="89"/>
                      <a:pt x="294" y="95"/>
                    </a:cubicBezTo>
                    <a:cubicBezTo>
                      <a:pt x="290" y="100"/>
                      <a:pt x="287" y="106"/>
                      <a:pt x="282" y="111"/>
                    </a:cubicBezTo>
                    <a:cubicBezTo>
                      <a:pt x="274" y="122"/>
                      <a:pt x="262" y="133"/>
                      <a:pt x="250" y="142"/>
                    </a:cubicBezTo>
                    <a:cubicBezTo>
                      <a:pt x="237" y="150"/>
                      <a:pt x="223" y="158"/>
                      <a:pt x="207" y="163"/>
                    </a:cubicBezTo>
                    <a:cubicBezTo>
                      <a:pt x="191" y="168"/>
                      <a:pt x="175" y="170"/>
                      <a:pt x="158" y="170"/>
                    </a:cubicBezTo>
                    <a:cubicBezTo>
                      <a:pt x="146" y="170"/>
                      <a:pt x="146" y="170"/>
                      <a:pt x="146" y="170"/>
                    </a:cubicBezTo>
                    <a:cubicBezTo>
                      <a:pt x="142" y="170"/>
                      <a:pt x="138" y="169"/>
                      <a:pt x="133" y="168"/>
                    </a:cubicBezTo>
                    <a:cubicBezTo>
                      <a:pt x="125" y="167"/>
                      <a:pt x="117" y="165"/>
                      <a:pt x="109" y="163"/>
                    </a:cubicBezTo>
                    <a:cubicBezTo>
                      <a:pt x="93" y="158"/>
                      <a:pt x="79" y="150"/>
                      <a:pt x="66" y="142"/>
                    </a:cubicBezTo>
                    <a:cubicBezTo>
                      <a:pt x="54" y="133"/>
                      <a:pt x="42" y="123"/>
                      <a:pt x="34" y="111"/>
                    </a:cubicBezTo>
                    <a:cubicBezTo>
                      <a:pt x="29" y="106"/>
                      <a:pt x="25" y="100"/>
                      <a:pt x="22" y="95"/>
                    </a:cubicBezTo>
                    <a:cubicBezTo>
                      <a:pt x="18" y="89"/>
                      <a:pt x="16" y="83"/>
                      <a:pt x="13" y="78"/>
                    </a:cubicBezTo>
                    <a:cubicBezTo>
                      <a:pt x="11" y="72"/>
                      <a:pt x="8" y="67"/>
                      <a:pt x="7" y="62"/>
                    </a:cubicBezTo>
                    <a:cubicBezTo>
                      <a:pt x="5" y="56"/>
                      <a:pt x="4" y="52"/>
                      <a:pt x="3" y="47"/>
                    </a:cubicBezTo>
                    <a:cubicBezTo>
                      <a:pt x="2" y="42"/>
                      <a:pt x="1" y="37"/>
                      <a:pt x="1" y="33"/>
                    </a:cubicBezTo>
                    <a:cubicBezTo>
                      <a:pt x="0" y="29"/>
                      <a:pt x="0" y="25"/>
                      <a:pt x="0" y="22"/>
                    </a:cubicBezTo>
                    <a:cubicBezTo>
                      <a:pt x="0" y="20"/>
                      <a:pt x="0" y="19"/>
                      <a:pt x="0" y="17"/>
                    </a:cubicBezTo>
                    <a:cubicBezTo>
                      <a:pt x="0" y="16"/>
                      <a:pt x="0" y="14"/>
                      <a:pt x="0" y="13"/>
                    </a:cubicBezTo>
                    <a:cubicBezTo>
                      <a:pt x="0" y="10"/>
                      <a:pt x="0" y="8"/>
                      <a:pt x="1" y="6"/>
                    </a:cubicBezTo>
                    <a:cubicBezTo>
                      <a:pt x="1" y="2"/>
                      <a:pt x="1" y="0"/>
                      <a:pt x="1" y="0"/>
                    </a:cubicBezTo>
                    <a:cubicBezTo>
                      <a:pt x="1" y="0"/>
                      <a:pt x="1" y="2"/>
                      <a:pt x="2" y="6"/>
                    </a:cubicBezTo>
                    <a:cubicBezTo>
                      <a:pt x="3" y="10"/>
                      <a:pt x="3" y="15"/>
                      <a:pt x="5" y="21"/>
                    </a:cubicBezTo>
                    <a:cubicBezTo>
                      <a:pt x="6" y="24"/>
                      <a:pt x="7" y="28"/>
                      <a:pt x="8" y="32"/>
                    </a:cubicBezTo>
                    <a:cubicBezTo>
                      <a:pt x="10" y="36"/>
                      <a:pt x="11" y="40"/>
                      <a:pt x="12" y="44"/>
                    </a:cubicBezTo>
                    <a:cubicBezTo>
                      <a:pt x="14" y="48"/>
                      <a:pt x="16" y="52"/>
                      <a:pt x="18" y="57"/>
                    </a:cubicBezTo>
                    <a:cubicBezTo>
                      <a:pt x="21" y="62"/>
                      <a:pt x="24" y="66"/>
                      <a:pt x="26" y="71"/>
                    </a:cubicBezTo>
                    <a:cubicBezTo>
                      <a:pt x="32" y="80"/>
                      <a:pt x="39" y="90"/>
                      <a:pt x="48" y="98"/>
                    </a:cubicBezTo>
                    <a:cubicBezTo>
                      <a:pt x="57" y="107"/>
                      <a:pt x="68" y="115"/>
                      <a:pt x="79" y="122"/>
                    </a:cubicBezTo>
                    <a:cubicBezTo>
                      <a:pt x="90" y="129"/>
                      <a:pt x="103" y="134"/>
                      <a:pt x="116" y="139"/>
                    </a:cubicBezTo>
                    <a:cubicBezTo>
                      <a:pt x="123" y="140"/>
                      <a:pt x="130" y="142"/>
                      <a:pt x="137" y="143"/>
                    </a:cubicBezTo>
                    <a:cubicBezTo>
                      <a:pt x="140" y="143"/>
                      <a:pt x="143" y="144"/>
                      <a:pt x="147" y="144"/>
                    </a:cubicBezTo>
                    <a:cubicBezTo>
                      <a:pt x="158" y="144"/>
                      <a:pt x="158" y="144"/>
                      <a:pt x="158" y="144"/>
                    </a:cubicBezTo>
                    <a:cubicBezTo>
                      <a:pt x="172" y="144"/>
                      <a:pt x="186" y="142"/>
                      <a:pt x="200" y="139"/>
                    </a:cubicBezTo>
                    <a:cubicBezTo>
                      <a:pt x="213" y="134"/>
                      <a:pt x="226" y="129"/>
                      <a:pt x="237" y="122"/>
                    </a:cubicBezTo>
                    <a:cubicBezTo>
                      <a:pt x="248" y="115"/>
                      <a:pt x="259" y="107"/>
                      <a:pt x="268" y="98"/>
                    </a:cubicBezTo>
                    <a:cubicBezTo>
                      <a:pt x="277" y="90"/>
                      <a:pt x="284" y="80"/>
                      <a:pt x="290" y="71"/>
                    </a:cubicBezTo>
                    <a:cubicBezTo>
                      <a:pt x="292" y="66"/>
                      <a:pt x="295" y="62"/>
                      <a:pt x="298" y="57"/>
                    </a:cubicBezTo>
                    <a:cubicBezTo>
                      <a:pt x="300" y="52"/>
                      <a:pt x="302" y="48"/>
                      <a:pt x="304" y="44"/>
                    </a:cubicBezTo>
                    <a:cubicBezTo>
                      <a:pt x="305" y="40"/>
                      <a:pt x="306" y="36"/>
                      <a:pt x="308" y="32"/>
                    </a:cubicBezTo>
                    <a:cubicBezTo>
                      <a:pt x="309" y="28"/>
                      <a:pt x="310" y="24"/>
                      <a:pt x="311" y="21"/>
                    </a:cubicBezTo>
                    <a:cubicBezTo>
                      <a:pt x="313" y="15"/>
                      <a:pt x="313" y="9"/>
                      <a:pt x="314" y="6"/>
                    </a:cubicBezTo>
                    <a:cubicBezTo>
                      <a:pt x="315" y="2"/>
                      <a:pt x="315" y="0"/>
                      <a:pt x="315"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8" name="Google Shape;3568;p131"/>
              <p:cNvSpPr/>
              <p:nvPr/>
            </p:nvSpPr>
            <p:spPr>
              <a:xfrm>
                <a:off x="5470026" y="3650922"/>
                <a:ext cx="2576513" cy="1311275"/>
              </a:xfrm>
              <a:custGeom>
                <a:rect b="b" l="l" r="r" t="t"/>
                <a:pathLst>
                  <a:path extrusionOk="0" h="784" w="1540">
                    <a:moveTo>
                      <a:pt x="0" y="0"/>
                    </a:moveTo>
                    <a:cubicBezTo>
                      <a:pt x="0" y="0"/>
                      <a:pt x="0" y="10"/>
                      <a:pt x="1" y="28"/>
                    </a:cubicBezTo>
                    <a:cubicBezTo>
                      <a:pt x="2" y="32"/>
                      <a:pt x="2" y="37"/>
                      <a:pt x="2" y="42"/>
                    </a:cubicBezTo>
                    <a:cubicBezTo>
                      <a:pt x="3" y="48"/>
                      <a:pt x="3" y="54"/>
                      <a:pt x="4" y="60"/>
                    </a:cubicBezTo>
                    <a:cubicBezTo>
                      <a:pt x="5" y="66"/>
                      <a:pt x="5" y="73"/>
                      <a:pt x="6" y="81"/>
                    </a:cubicBezTo>
                    <a:cubicBezTo>
                      <a:pt x="7" y="88"/>
                      <a:pt x="8" y="96"/>
                      <a:pt x="10" y="104"/>
                    </a:cubicBezTo>
                    <a:cubicBezTo>
                      <a:pt x="10" y="108"/>
                      <a:pt x="11" y="112"/>
                      <a:pt x="11" y="116"/>
                    </a:cubicBezTo>
                    <a:cubicBezTo>
                      <a:pt x="12" y="121"/>
                      <a:pt x="13" y="125"/>
                      <a:pt x="14" y="129"/>
                    </a:cubicBezTo>
                    <a:cubicBezTo>
                      <a:pt x="16" y="138"/>
                      <a:pt x="17" y="148"/>
                      <a:pt x="20" y="157"/>
                    </a:cubicBezTo>
                    <a:cubicBezTo>
                      <a:pt x="22" y="167"/>
                      <a:pt x="25" y="177"/>
                      <a:pt x="27" y="187"/>
                    </a:cubicBezTo>
                    <a:cubicBezTo>
                      <a:pt x="30" y="198"/>
                      <a:pt x="33" y="208"/>
                      <a:pt x="37" y="219"/>
                    </a:cubicBezTo>
                    <a:cubicBezTo>
                      <a:pt x="51" y="263"/>
                      <a:pt x="70" y="311"/>
                      <a:pt x="98" y="360"/>
                    </a:cubicBezTo>
                    <a:cubicBezTo>
                      <a:pt x="125" y="409"/>
                      <a:pt x="160" y="459"/>
                      <a:pt x="203" y="506"/>
                    </a:cubicBezTo>
                    <a:cubicBezTo>
                      <a:pt x="225" y="530"/>
                      <a:pt x="248" y="553"/>
                      <a:pt x="274" y="575"/>
                    </a:cubicBezTo>
                    <a:cubicBezTo>
                      <a:pt x="287" y="586"/>
                      <a:pt x="300" y="596"/>
                      <a:pt x="314" y="607"/>
                    </a:cubicBezTo>
                    <a:cubicBezTo>
                      <a:pt x="321" y="612"/>
                      <a:pt x="328" y="617"/>
                      <a:pt x="335" y="622"/>
                    </a:cubicBezTo>
                    <a:cubicBezTo>
                      <a:pt x="346" y="629"/>
                      <a:pt x="346" y="629"/>
                      <a:pt x="346" y="629"/>
                    </a:cubicBezTo>
                    <a:cubicBezTo>
                      <a:pt x="357" y="636"/>
                      <a:pt x="357" y="636"/>
                      <a:pt x="357" y="636"/>
                    </a:cubicBezTo>
                    <a:cubicBezTo>
                      <a:pt x="415" y="674"/>
                      <a:pt x="481" y="704"/>
                      <a:pt x="551" y="726"/>
                    </a:cubicBezTo>
                    <a:cubicBezTo>
                      <a:pt x="586" y="736"/>
                      <a:pt x="622" y="744"/>
                      <a:pt x="659" y="750"/>
                    </a:cubicBezTo>
                    <a:cubicBezTo>
                      <a:pt x="696" y="755"/>
                      <a:pt x="733" y="757"/>
                      <a:pt x="770" y="758"/>
                    </a:cubicBezTo>
                    <a:cubicBezTo>
                      <a:pt x="808" y="757"/>
                      <a:pt x="844" y="755"/>
                      <a:pt x="881" y="750"/>
                    </a:cubicBezTo>
                    <a:cubicBezTo>
                      <a:pt x="918" y="744"/>
                      <a:pt x="954" y="736"/>
                      <a:pt x="989" y="726"/>
                    </a:cubicBezTo>
                    <a:cubicBezTo>
                      <a:pt x="1059" y="704"/>
                      <a:pt x="1125" y="674"/>
                      <a:pt x="1183" y="636"/>
                    </a:cubicBezTo>
                    <a:cubicBezTo>
                      <a:pt x="1194" y="629"/>
                      <a:pt x="1194" y="629"/>
                      <a:pt x="1194" y="629"/>
                    </a:cubicBezTo>
                    <a:cubicBezTo>
                      <a:pt x="1205" y="622"/>
                      <a:pt x="1205" y="622"/>
                      <a:pt x="1205" y="622"/>
                    </a:cubicBezTo>
                    <a:cubicBezTo>
                      <a:pt x="1212" y="617"/>
                      <a:pt x="1219" y="612"/>
                      <a:pt x="1226" y="607"/>
                    </a:cubicBezTo>
                    <a:cubicBezTo>
                      <a:pt x="1240" y="596"/>
                      <a:pt x="1253" y="586"/>
                      <a:pt x="1266" y="575"/>
                    </a:cubicBezTo>
                    <a:cubicBezTo>
                      <a:pt x="1292" y="553"/>
                      <a:pt x="1315" y="530"/>
                      <a:pt x="1337" y="506"/>
                    </a:cubicBezTo>
                    <a:cubicBezTo>
                      <a:pt x="1380" y="459"/>
                      <a:pt x="1415" y="409"/>
                      <a:pt x="1442" y="360"/>
                    </a:cubicBezTo>
                    <a:cubicBezTo>
                      <a:pt x="1470" y="311"/>
                      <a:pt x="1489" y="263"/>
                      <a:pt x="1503" y="219"/>
                    </a:cubicBezTo>
                    <a:cubicBezTo>
                      <a:pt x="1507" y="208"/>
                      <a:pt x="1510" y="198"/>
                      <a:pt x="1513" y="187"/>
                    </a:cubicBezTo>
                    <a:cubicBezTo>
                      <a:pt x="1515" y="177"/>
                      <a:pt x="1518" y="167"/>
                      <a:pt x="1520" y="157"/>
                    </a:cubicBezTo>
                    <a:cubicBezTo>
                      <a:pt x="1523" y="148"/>
                      <a:pt x="1524" y="138"/>
                      <a:pt x="1526" y="129"/>
                    </a:cubicBezTo>
                    <a:cubicBezTo>
                      <a:pt x="1527" y="125"/>
                      <a:pt x="1528" y="121"/>
                      <a:pt x="1529" y="116"/>
                    </a:cubicBezTo>
                    <a:cubicBezTo>
                      <a:pt x="1529" y="112"/>
                      <a:pt x="1530" y="108"/>
                      <a:pt x="1530" y="104"/>
                    </a:cubicBezTo>
                    <a:cubicBezTo>
                      <a:pt x="1532" y="96"/>
                      <a:pt x="1533" y="88"/>
                      <a:pt x="1534" y="81"/>
                    </a:cubicBezTo>
                    <a:cubicBezTo>
                      <a:pt x="1535" y="73"/>
                      <a:pt x="1535" y="66"/>
                      <a:pt x="1536" y="60"/>
                    </a:cubicBezTo>
                    <a:cubicBezTo>
                      <a:pt x="1537" y="54"/>
                      <a:pt x="1537" y="48"/>
                      <a:pt x="1538" y="42"/>
                    </a:cubicBezTo>
                    <a:cubicBezTo>
                      <a:pt x="1538" y="37"/>
                      <a:pt x="1538" y="32"/>
                      <a:pt x="1539" y="28"/>
                    </a:cubicBezTo>
                    <a:cubicBezTo>
                      <a:pt x="1540" y="10"/>
                      <a:pt x="1540" y="0"/>
                      <a:pt x="1540" y="0"/>
                    </a:cubicBezTo>
                    <a:cubicBezTo>
                      <a:pt x="1540" y="0"/>
                      <a:pt x="1540" y="10"/>
                      <a:pt x="1540" y="28"/>
                    </a:cubicBezTo>
                    <a:cubicBezTo>
                      <a:pt x="1540" y="32"/>
                      <a:pt x="1540" y="37"/>
                      <a:pt x="1540" y="42"/>
                    </a:cubicBezTo>
                    <a:cubicBezTo>
                      <a:pt x="1540" y="48"/>
                      <a:pt x="1540" y="54"/>
                      <a:pt x="1539" y="60"/>
                    </a:cubicBezTo>
                    <a:cubicBezTo>
                      <a:pt x="1539" y="67"/>
                      <a:pt x="1539" y="74"/>
                      <a:pt x="1538" y="81"/>
                    </a:cubicBezTo>
                    <a:cubicBezTo>
                      <a:pt x="1537" y="88"/>
                      <a:pt x="1536" y="96"/>
                      <a:pt x="1536" y="104"/>
                    </a:cubicBezTo>
                    <a:cubicBezTo>
                      <a:pt x="1535" y="109"/>
                      <a:pt x="1535" y="113"/>
                      <a:pt x="1534" y="117"/>
                    </a:cubicBezTo>
                    <a:cubicBezTo>
                      <a:pt x="1533" y="121"/>
                      <a:pt x="1533" y="126"/>
                      <a:pt x="1532" y="130"/>
                    </a:cubicBezTo>
                    <a:cubicBezTo>
                      <a:pt x="1531" y="139"/>
                      <a:pt x="1529" y="149"/>
                      <a:pt x="1527" y="159"/>
                    </a:cubicBezTo>
                    <a:cubicBezTo>
                      <a:pt x="1525" y="169"/>
                      <a:pt x="1523" y="179"/>
                      <a:pt x="1521" y="189"/>
                    </a:cubicBezTo>
                    <a:cubicBezTo>
                      <a:pt x="1519" y="200"/>
                      <a:pt x="1515" y="211"/>
                      <a:pt x="1513" y="222"/>
                    </a:cubicBezTo>
                    <a:cubicBezTo>
                      <a:pt x="1500" y="267"/>
                      <a:pt x="1482" y="316"/>
                      <a:pt x="1456" y="367"/>
                    </a:cubicBezTo>
                    <a:cubicBezTo>
                      <a:pt x="1430" y="418"/>
                      <a:pt x="1395" y="470"/>
                      <a:pt x="1352" y="519"/>
                    </a:cubicBezTo>
                    <a:cubicBezTo>
                      <a:pt x="1330" y="544"/>
                      <a:pt x="1306" y="568"/>
                      <a:pt x="1280" y="591"/>
                    </a:cubicBezTo>
                    <a:cubicBezTo>
                      <a:pt x="1267" y="603"/>
                      <a:pt x="1253" y="613"/>
                      <a:pt x="1240" y="624"/>
                    </a:cubicBezTo>
                    <a:cubicBezTo>
                      <a:pt x="1233" y="630"/>
                      <a:pt x="1225" y="635"/>
                      <a:pt x="1218" y="640"/>
                    </a:cubicBezTo>
                    <a:cubicBezTo>
                      <a:pt x="1207" y="648"/>
                      <a:pt x="1207" y="648"/>
                      <a:pt x="1207" y="648"/>
                    </a:cubicBezTo>
                    <a:cubicBezTo>
                      <a:pt x="1196" y="655"/>
                      <a:pt x="1196" y="655"/>
                      <a:pt x="1196" y="655"/>
                    </a:cubicBezTo>
                    <a:cubicBezTo>
                      <a:pt x="1136" y="695"/>
                      <a:pt x="1068" y="728"/>
                      <a:pt x="996" y="750"/>
                    </a:cubicBezTo>
                    <a:cubicBezTo>
                      <a:pt x="960" y="761"/>
                      <a:pt x="923" y="769"/>
                      <a:pt x="885" y="775"/>
                    </a:cubicBezTo>
                    <a:cubicBezTo>
                      <a:pt x="847" y="781"/>
                      <a:pt x="808" y="783"/>
                      <a:pt x="770" y="784"/>
                    </a:cubicBezTo>
                    <a:cubicBezTo>
                      <a:pt x="741" y="783"/>
                      <a:pt x="741" y="783"/>
                      <a:pt x="741" y="783"/>
                    </a:cubicBezTo>
                    <a:cubicBezTo>
                      <a:pt x="732" y="783"/>
                      <a:pt x="722" y="782"/>
                      <a:pt x="712" y="781"/>
                    </a:cubicBezTo>
                    <a:cubicBezTo>
                      <a:pt x="703" y="780"/>
                      <a:pt x="693" y="780"/>
                      <a:pt x="684" y="779"/>
                    </a:cubicBezTo>
                    <a:cubicBezTo>
                      <a:pt x="655" y="775"/>
                      <a:pt x="655" y="775"/>
                      <a:pt x="655" y="775"/>
                    </a:cubicBezTo>
                    <a:cubicBezTo>
                      <a:pt x="617" y="769"/>
                      <a:pt x="580" y="761"/>
                      <a:pt x="544" y="750"/>
                    </a:cubicBezTo>
                    <a:cubicBezTo>
                      <a:pt x="472" y="728"/>
                      <a:pt x="404" y="695"/>
                      <a:pt x="344" y="655"/>
                    </a:cubicBezTo>
                    <a:cubicBezTo>
                      <a:pt x="333" y="648"/>
                      <a:pt x="333" y="648"/>
                      <a:pt x="333" y="648"/>
                    </a:cubicBezTo>
                    <a:cubicBezTo>
                      <a:pt x="322" y="640"/>
                      <a:pt x="322" y="640"/>
                      <a:pt x="322" y="640"/>
                    </a:cubicBezTo>
                    <a:cubicBezTo>
                      <a:pt x="315" y="635"/>
                      <a:pt x="307" y="630"/>
                      <a:pt x="300" y="624"/>
                    </a:cubicBezTo>
                    <a:cubicBezTo>
                      <a:pt x="287" y="613"/>
                      <a:pt x="273" y="603"/>
                      <a:pt x="260" y="591"/>
                    </a:cubicBezTo>
                    <a:cubicBezTo>
                      <a:pt x="234" y="568"/>
                      <a:pt x="210" y="544"/>
                      <a:pt x="188" y="519"/>
                    </a:cubicBezTo>
                    <a:cubicBezTo>
                      <a:pt x="145" y="470"/>
                      <a:pt x="110" y="418"/>
                      <a:pt x="84" y="367"/>
                    </a:cubicBezTo>
                    <a:cubicBezTo>
                      <a:pt x="58" y="316"/>
                      <a:pt x="40" y="267"/>
                      <a:pt x="27" y="222"/>
                    </a:cubicBezTo>
                    <a:cubicBezTo>
                      <a:pt x="25" y="211"/>
                      <a:pt x="21" y="200"/>
                      <a:pt x="19" y="189"/>
                    </a:cubicBezTo>
                    <a:cubicBezTo>
                      <a:pt x="17" y="179"/>
                      <a:pt x="15" y="169"/>
                      <a:pt x="13" y="159"/>
                    </a:cubicBezTo>
                    <a:cubicBezTo>
                      <a:pt x="11" y="149"/>
                      <a:pt x="9" y="139"/>
                      <a:pt x="8" y="130"/>
                    </a:cubicBezTo>
                    <a:cubicBezTo>
                      <a:pt x="7" y="126"/>
                      <a:pt x="7" y="121"/>
                      <a:pt x="6" y="117"/>
                    </a:cubicBezTo>
                    <a:cubicBezTo>
                      <a:pt x="5" y="113"/>
                      <a:pt x="5" y="109"/>
                      <a:pt x="4" y="104"/>
                    </a:cubicBezTo>
                    <a:cubicBezTo>
                      <a:pt x="4" y="96"/>
                      <a:pt x="3" y="88"/>
                      <a:pt x="2" y="81"/>
                    </a:cubicBezTo>
                    <a:cubicBezTo>
                      <a:pt x="1" y="74"/>
                      <a:pt x="1" y="67"/>
                      <a:pt x="1" y="60"/>
                    </a:cubicBezTo>
                    <a:cubicBezTo>
                      <a:pt x="0" y="54"/>
                      <a:pt x="0" y="48"/>
                      <a:pt x="0" y="42"/>
                    </a:cubicBezTo>
                    <a:cubicBezTo>
                      <a:pt x="0" y="37"/>
                      <a:pt x="0" y="32"/>
                      <a:pt x="0" y="28"/>
                    </a:cubicBezTo>
                    <a:cubicBezTo>
                      <a:pt x="0" y="10"/>
                      <a:pt x="0" y="0"/>
                      <a:pt x="0"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69" name="Google Shape;3569;p131"/>
              <p:cNvSpPr/>
              <p:nvPr/>
            </p:nvSpPr>
            <p:spPr>
              <a:xfrm>
                <a:off x="5743076" y="2615872"/>
                <a:ext cx="2030413" cy="1035050"/>
              </a:xfrm>
              <a:custGeom>
                <a:rect b="b" l="l" r="r" t="t"/>
                <a:pathLst>
                  <a:path extrusionOk="0" h="619" w="1214">
                    <a:moveTo>
                      <a:pt x="1213" y="619"/>
                    </a:moveTo>
                    <a:cubicBezTo>
                      <a:pt x="1213" y="619"/>
                      <a:pt x="1213" y="612"/>
                      <a:pt x="1212" y="598"/>
                    </a:cubicBezTo>
                    <a:cubicBezTo>
                      <a:pt x="1212" y="591"/>
                      <a:pt x="1211" y="583"/>
                      <a:pt x="1210" y="573"/>
                    </a:cubicBezTo>
                    <a:cubicBezTo>
                      <a:pt x="1209" y="568"/>
                      <a:pt x="1209" y="562"/>
                      <a:pt x="1208" y="556"/>
                    </a:cubicBezTo>
                    <a:cubicBezTo>
                      <a:pt x="1207" y="551"/>
                      <a:pt x="1206" y="545"/>
                      <a:pt x="1205" y="538"/>
                    </a:cubicBezTo>
                    <a:cubicBezTo>
                      <a:pt x="1201" y="513"/>
                      <a:pt x="1195" y="482"/>
                      <a:pt x="1183" y="448"/>
                    </a:cubicBezTo>
                    <a:cubicBezTo>
                      <a:pt x="1172" y="413"/>
                      <a:pt x="1156" y="376"/>
                      <a:pt x="1135" y="337"/>
                    </a:cubicBezTo>
                    <a:cubicBezTo>
                      <a:pt x="1114" y="299"/>
                      <a:pt x="1086" y="260"/>
                      <a:pt x="1052" y="222"/>
                    </a:cubicBezTo>
                    <a:cubicBezTo>
                      <a:pt x="1035" y="204"/>
                      <a:pt x="1016" y="186"/>
                      <a:pt x="996" y="169"/>
                    </a:cubicBezTo>
                    <a:cubicBezTo>
                      <a:pt x="986" y="160"/>
                      <a:pt x="975" y="152"/>
                      <a:pt x="965" y="144"/>
                    </a:cubicBezTo>
                    <a:cubicBezTo>
                      <a:pt x="959" y="140"/>
                      <a:pt x="954" y="136"/>
                      <a:pt x="948" y="132"/>
                    </a:cubicBezTo>
                    <a:cubicBezTo>
                      <a:pt x="940" y="127"/>
                      <a:pt x="940" y="127"/>
                      <a:pt x="940" y="127"/>
                    </a:cubicBezTo>
                    <a:cubicBezTo>
                      <a:pt x="931" y="121"/>
                      <a:pt x="931" y="121"/>
                      <a:pt x="931" y="121"/>
                    </a:cubicBezTo>
                    <a:cubicBezTo>
                      <a:pt x="885" y="91"/>
                      <a:pt x="833" y="68"/>
                      <a:pt x="778" y="51"/>
                    </a:cubicBezTo>
                    <a:cubicBezTo>
                      <a:pt x="751" y="43"/>
                      <a:pt x="723" y="37"/>
                      <a:pt x="694" y="32"/>
                    </a:cubicBezTo>
                    <a:cubicBezTo>
                      <a:pt x="665" y="28"/>
                      <a:pt x="636" y="26"/>
                      <a:pt x="607" y="26"/>
                    </a:cubicBezTo>
                    <a:cubicBezTo>
                      <a:pt x="577" y="27"/>
                      <a:pt x="549" y="28"/>
                      <a:pt x="520" y="32"/>
                    </a:cubicBezTo>
                    <a:cubicBezTo>
                      <a:pt x="491" y="37"/>
                      <a:pt x="463" y="43"/>
                      <a:pt x="436" y="51"/>
                    </a:cubicBezTo>
                    <a:cubicBezTo>
                      <a:pt x="381" y="68"/>
                      <a:pt x="329" y="91"/>
                      <a:pt x="283" y="121"/>
                    </a:cubicBezTo>
                    <a:cubicBezTo>
                      <a:pt x="274" y="127"/>
                      <a:pt x="274" y="127"/>
                      <a:pt x="274" y="127"/>
                    </a:cubicBezTo>
                    <a:cubicBezTo>
                      <a:pt x="266" y="132"/>
                      <a:pt x="266" y="132"/>
                      <a:pt x="266" y="132"/>
                    </a:cubicBezTo>
                    <a:cubicBezTo>
                      <a:pt x="260" y="136"/>
                      <a:pt x="255" y="140"/>
                      <a:pt x="249" y="144"/>
                    </a:cubicBezTo>
                    <a:cubicBezTo>
                      <a:pt x="239" y="152"/>
                      <a:pt x="228" y="160"/>
                      <a:pt x="218" y="169"/>
                    </a:cubicBezTo>
                    <a:cubicBezTo>
                      <a:pt x="198" y="186"/>
                      <a:pt x="179" y="204"/>
                      <a:pt x="162" y="222"/>
                    </a:cubicBezTo>
                    <a:cubicBezTo>
                      <a:pt x="128" y="260"/>
                      <a:pt x="100" y="299"/>
                      <a:pt x="79" y="337"/>
                    </a:cubicBezTo>
                    <a:cubicBezTo>
                      <a:pt x="58" y="376"/>
                      <a:pt x="42" y="413"/>
                      <a:pt x="31" y="448"/>
                    </a:cubicBezTo>
                    <a:cubicBezTo>
                      <a:pt x="19" y="482"/>
                      <a:pt x="13" y="513"/>
                      <a:pt x="9" y="538"/>
                    </a:cubicBezTo>
                    <a:cubicBezTo>
                      <a:pt x="8" y="545"/>
                      <a:pt x="7" y="551"/>
                      <a:pt x="6" y="556"/>
                    </a:cubicBezTo>
                    <a:cubicBezTo>
                      <a:pt x="5" y="562"/>
                      <a:pt x="5" y="568"/>
                      <a:pt x="4" y="573"/>
                    </a:cubicBezTo>
                    <a:cubicBezTo>
                      <a:pt x="3" y="583"/>
                      <a:pt x="2" y="591"/>
                      <a:pt x="2" y="598"/>
                    </a:cubicBezTo>
                    <a:cubicBezTo>
                      <a:pt x="1" y="612"/>
                      <a:pt x="1" y="619"/>
                      <a:pt x="1" y="619"/>
                    </a:cubicBezTo>
                    <a:cubicBezTo>
                      <a:pt x="1" y="619"/>
                      <a:pt x="1" y="612"/>
                      <a:pt x="0" y="598"/>
                    </a:cubicBezTo>
                    <a:cubicBezTo>
                      <a:pt x="0" y="591"/>
                      <a:pt x="1" y="582"/>
                      <a:pt x="1" y="572"/>
                    </a:cubicBezTo>
                    <a:cubicBezTo>
                      <a:pt x="1" y="567"/>
                      <a:pt x="1" y="562"/>
                      <a:pt x="2" y="556"/>
                    </a:cubicBezTo>
                    <a:cubicBezTo>
                      <a:pt x="2" y="550"/>
                      <a:pt x="3" y="544"/>
                      <a:pt x="4" y="538"/>
                    </a:cubicBezTo>
                    <a:cubicBezTo>
                      <a:pt x="7" y="512"/>
                      <a:pt x="12" y="480"/>
                      <a:pt x="21" y="445"/>
                    </a:cubicBezTo>
                    <a:cubicBezTo>
                      <a:pt x="31" y="409"/>
                      <a:pt x="45" y="370"/>
                      <a:pt x="66" y="330"/>
                    </a:cubicBezTo>
                    <a:cubicBezTo>
                      <a:pt x="86" y="290"/>
                      <a:pt x="114" y="249"/>
                      <a:pt x="148" y="209"/>
                    </a:cubicBezTo>
                    <a:cubicBezTo>
                      <a:pt x="165" y="190"/>
                      <a:pt x="183" y="171"/>
                      <a:pt x="204" y="153"/>
                    </a:cubicBezTo>
                    <a:cubicBezTo>
                      <a:pt x="224" y="134"/>
                      <a:pt x="247" y="118"/>
                      <a:pt x="270" y="102"/>
                    </a:cubicBezTo>
                    <a:cubicBezTo>
                      <a:pt x="318" y="70"/>
                      <a:pt x="371" y="44"/>
                      <a:pt x="428" y="27"/>
                    </a:cubicBezTo>
                    <a:cubicBezTo>
                      <a:pt x="457" y="18"/>
                      <a:pt x="486" y="12"/>
                      <a:pt x="516" y="7"/>
                    </a:cubicBezTo>
                    <a:cubicBezTo>
                      <a:pt x="546" y="2"/>
                      <a:pt x="577" y="0"/>
                      <a:pt x="607" y="0"/>
                    </a:cubicBezTo>
                    <a:cubicBezTo>
                      <a:pt x="638" y="0"/>
                      <a:pt x="668" y="2"/>
                      <a:pt x="698" y="7"/>
                    </a:cubicBezTo>
                    <a:cubicBezTo>
                      <a:pt x="728" y="12"/>
                      <a:pt x="757" y="18"/>
                      <a:pt x="786" y="27"/>
                    </a:cubicBezTo>
                    <a:cubicBezTo>
                      <a:pt x="843" y="44"/>
                      <a:pt x="896" y="70"/>
                      <a:pt x="944" y="102"/>
                    </a:cubicBezTo>
                    <a:cubicBezTo>
                      <a:pt x="953" y="108"/>
                      <a:pt x="953" y="108"/>
                      <a:pt x="953" y="108"/>
                    </a:cubicBezTo>
                    <a:cubicBezTo>
                      <a:pt x="961" y="114"/>
                      <a:pt x="961" y="114"/>
                      <a:pt x="961" y="114"/>
                    </a:cubicBezTo>
                    <a:cubicBezTo>
                      <a:pt x="967" y="118"/>
                      <a:pt x="973" y="122"/>
                      <a:pt x="978" y="126"/>
                    </a:cubicBezTo>
                    <a:cubicBezTo>
                      <a:pt x="989" y="135"/>
                      <a:pt x="1000" y="143"/>
                      <a:pt x="1010" y="153"/>
                    </a:cubicBezTo>
                    <a:cubicBezTo>
                      <a:pt x="1031" y="171"/>
                      <a:pt x="1049" y="190"/>
                      <a:pt x="1066" y="209"/>
                    </a:cubicBezTo>
                    <a:cubicBezTo>
                      <a:pt x="1100" y="249"/>
                      <a:pt x="1128" y="290"/>
                      <a:pt x="1148" y="330"/>
                    </a:cubicBezTo>
                    <a:cubicBezTo>
                      <a:pt x="1169" y="370"/>
                      <a:pt x="1183" y="410"/>
                      <a:pt x="1193" y="445"/>
                    </a:cubicBezTo>
                    <a:cubicBezTo>
                      <a:pt x="1202" y="480"/>
                      <a:pt x="1207" y="512"/>
                      <a:pt x="1210" y="538"/>
                    </a:cubicBezTo>
                    <a:cubicBezTo>
                      <a:pt x="1211" y="544"/>
                      <a:pt x="1212" y="550"/>
                      <a:pt x="1212" y="556"/>
                    </a:cubicBezTo>
                    <a:cubicBezTo>
                      <a:pt x="1213" y="562"/>
                      <a:pt x="1213" y="567"/>
                      <a:pt x="1213" y="572"/>
                    </a:cubicBezTo>
                    <a:cubicBezTo>
                      <a:pt x="1213" y="582"/>
                      <a:pt x="1214" y="591"/>
                      <a:pt x="1214" y="598"/>
                    </a:cubicBezTo>
                    <a:cubicBezTo>
                      <a:pt x="1213" y="612"/>
                      <a:pt x="1213" y="619"/>
                      <a:pt x="1213" y="619"/>
                    </a:cubicBezTo>
                  </a:path>
                </a:pathLst>
              </a:custGeom>
              <a:solidFill>
                <a:srgbClr val="A522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0" name="Google Shape;3570;p131"/>
              <p:cNvSpPr/>
              <p:nvPr/>
            </p:nvSpPr>
            <p:spPr>
              <a:xfrm>
                <a:off x="5743076" y="2615872"/>
                <a:ext cx="2030413" cy="1035050"/>
              </a:xfrm>
              <a:custGeom>
                <a:rect b="b" l="l" r="r" t="t"/>
                <a:pathLst>
                  <a:path extrusionOk="0" h="619" w="1214">
                    <a:moveTo>
                      <a:pt x="1213" y="619"/>
                    </a:moveTo>
                    <a:cubicBezTo>
                      <a:pt x="1213" y="619"/>
                      <a:pt x="1213" y="612"/>
                      <a:pt x="1212" y="598"/>
                    </a:cubicBezTo>
                    <a:cubicBezTo>
                      <a:pt x="1212" y="591"/>
                      <a:pt x="1211" y="583"/>
                      <a:pt x="1210" y="573"/>
                    </a:cubicBezTo>
                    <a:cubicBezTo>
                      <a:pt x="1209" y="568"/>
                      <a:pt x="1209" y="562"/>
                      <a:pt x="1208" y="556"/>
                    </a:cubicBezTo>
                    <a:cubicBezTo>
                      <a:pt x="1207" y="551"/>
                      <a:pt x="1206" y="545"/>
                      <a:pt x="1205" y="538"/>
                    </a:cubicBezTo>
                    <a:cubicBezTo>
                      <a:pt x="1201" y="513"/>
                      <a:pt x="1195" y="482"/>
                      <a:pt x="1183" y="448"/>
                    </a:cubicBezTo>
                    <a:cubicBezTo>
                      <a:pt x="1172" y="413"/>
                      <a:pt x="1156" y="376"/>
                      <a:pt x="1135" y="337"/>
                    </a:cubicBezTo>
                    <a:cubicBezTo>
                      <a:pt x="1114" y="299"/>
                      <a:pt x="1086" y="260"/>
                      <a:pt x="1052" y="222"/>
                    </a:cubicBezTo>
                    <a:cubicBezTo>
                      <a:pt x="1035" y="204"/>
                      <a:pt x="1016" y="186"/>
                      <a:pt x="996" y="169"/>
                    </a:cubicBezTo>
                    <a:cubicBezTo>
                      <a:pt x="986" y="160"/>
                      <a:pt x="975" y="152"/>
                      <a:pt x="965" y="144"/>
                    </a:cubicBezTo>
                    <a:cubicBezTo>
                      <a:pt x="959" y="140"/>
                      <a:pt x="954" y="136"/>
                      <a:pt x="948" y="132"/>
                    </a:cubicBezTo>
                    <a:cubicBezTo>
                      <a:pt x="940" y="127"/>
                      <a:pt x="940" y="127"/>
                      <a:pt x="940" y="127"/>
                    </a:cubicBezTo>
                    <a:cubicBezTo>
                      <a:pt x="931" y="121"/>
                      <a:pt x="931" y="121"/>
                      <a:pt x="931" y="121"/>
                    </a:cubicBezTo>
                    <a:cubicBezTo>
                      <a:pt x="885" y="91"/>
                      <a:pt x="833" y="68"/>
                      <a:pt x="778" y="51"/>
                    </a:cubicBezTo>
                    <a:cubicBezTo>
                      <a:pt x="751" y="43"/>
                      <a:pt x="723" y="37"/>
                      <a:pt x="694" y="32"/>
                    </a:cubicBezTo>
                    <a:cubicBezTo>
                      <a:pt x="665" y="28"/>
                      <a:pt x="636" y="26"/>
                      <a:pt x="607" y="26"/>
                    </a:cubicBezTo>
                    <a:cubicBezTo>
                      <a:pt x="577" y="27"/>
                      <a:pt x="549" y="28"/>
                      <a:pt x="520" y="32"/>
                    </a:cubicBezTo>
                    <a:cubicBezTo>
                      <a:pt x="491" y="37"/>
                      <a:pt x="463" y="43"/>
                      <a:pt x="436" y="51"/>
                    </a:cubicBezTo>
                    <a:cubicBezTo>
                      <a:pt x="381" y="68"/>
                      <a:pt x="329" y="91"/>
                      <a:pt x="283" y="121"/>
                    </a:cubicBezTo>
                    <a:cubicBezTo>
                      <a:pt x="274" y="127"/>
                      <a:pt x="274" y="127"/>
                      <a:pt x="274" y="127"/>
                    </a:cubicBezTo>
                    <a:cubicBezTo>
                      <a:pt x="266" y="132"/>
                      <a:pt x="266" y="132"/>
                      <a:pt x="266" y="132"/>
                    </a:cubicBezTo>
                    <a:cubicBezTo>
                      <a:pt x="260" y="136"/>
                      <a:pt x="255" y="140"/>
                      <a:pt x="249" y="144"/>
                    </a:cubicBezTo>
                    <a:cubicBezTo>
                      <a:pt x="239" y="152"/>
                      <a:pt x="228" y="160"/>
                      <a:pt x="218" y="169"/>
                    </a:cubicBezTo>
                    <a:cubicBezTo>
                      <a:pt x="198" y="186"/>
                      <a:pt x="179" y="204"/>
                      <a:pt x="162" y="222"/>
                    </a:cubicBezTo>
                    <a:cubicBezTo>
                      <a:pt x="128" y="260"/>
                      <a:pt x="100" y="299"/>
                      <a:pt x="79" y="337"/>
                    </a:cubicBezTo>
                    <a:cubicBezTo>
                      <a:pt x="58" y="376"/>
                      <a:pt x="42" y="413"/>
                      <a:pt x="31" y="448"/>
                    </a:cubicBezTo>
                    <a:cubicBezTo>
                      <a:pt x="19" y="482"/>
                      <a:pt x="13" y="513"/>
                      <a:pt x="9" y="538"/>
                    </a:cubicBezTo>
                    <a:cubicBezTo>
                      <a:pt x="8" y="545"/>
                      <a:pt x="7" y="551"/>
                      <a:pt x="6" y="556"/>
                    </a:cubicBezTo>
                    <a:cubicBezTo>
                      <a:pt x="5" y="562"/>
                      <a:pt x="5" y="568"/>
                      <a:pt x="4" y="573"/>
                    </a:cubicBezTo>
                    <a:cubicBezTo>
                      <a:pt x="3" y="583"/>
                      <a:pt x="2" y="591"/>
                      <a:pt x="2" y="598"/>
                    </a:cubicBezTo>
                    <a:cubicBezTo>
                      <a:pt x="1" y="612"/>
                      <a:pt x="1" y="619"/>
                      <a:pt x="1" y="619"/>
                    </a:cubicBezTo>
                    <a:cubicBezTo>
                      <a:pt x="1" y="619"/>
                      <a:pt x="1" y="612"/>
                      <a:pt x="0" y="598"/>
                    </a:cubicBezTo>
                    <a:cubicBezTo>
                      <a:pt x="0" y="591"/>
                      <a:pt x="1" y="582"/>
                      <a:pt x="1" y="572"/>
                    </a:cubicBezTo>
                    <a:cubicBezTo>
                      <a:pt x="1" y="567"/>
                      <a:pt x="1" y="562"/>
                      <a:pt x="2" y="556"/>
                    </a:cubicBezTo>
                    <a:cubicBezTo>
                      <a:pt x="2" y="550"/>
                      <a:pt x="3" y="544"/>
                      <a:pt x="4" y="538"/>
                    </a:cubicBezTo>
                    <a:cubicBezTo>
                      <a:pt x="7" y="512"/>
                      <a:pt x="12" y="480"/>
                      <a:pt x="21" y="445"/>
                    </a:cubicBezTo>
                    <a:cubicBezTo>
                      <a:pt x="31" y="409"/>
                      <a:pt x="45" y="370"/>
                      <a:pt x="66" y="330"/>
                    </a:cubicBezTo>
                    <a:cubicBezTo>
                      <a:pt x="86" y="290"/>
                      <a:pt x="114" y="249"/>
                      <a:pt x="148" y="209"/>
                    </a:cubicBezTo>
                    <a:cubicBezTo>
                      <a:pt x="165" y="190"/>
                      <a:pt x="183" y="171"/>
                      <a:pt x="204" y="153"/>
                    </a:cubicBezTo>
                    <a:cubicBezTo>
                      <a:pt x="224" y="134"/>
                      <a:pt x="247" y="118"/>
                      <a:pt x="270" y="102"/>
                    </a:cubicBezTo>
                    <a:cubicBezTo>
                      <a:pt x="318" y="70"/>
                      <a:pt x="371" y="44"/>
                      <a:pt x="428" y="27"/>
                    </a:cubicBezTo>
                    <a:cubicBezTo>
                      <a:pt x="457" y="18"/>
                      <a:pt x="486" y="12"/>
                      <a:pt x="516" y="7"/>
                    </a:cubicBezTo>
                    <a:cubicBezTo>
                      <a:pt x="546" y="2"/>
                      <a:pt x="577" y="0"/>
                      <a:pt x="607" y="0"/>
                    </a:cubicBezTo>
                    <a:cubicBezTo>
                      <a:pt x="638" y="0"/>
                      <a:pt x="668" y="2"/>
                      <a:pt x="698" y="7"/>
                    </a:cubicBezTo>
                    <a:cubicBezTo>
                      <a:pt x="728" y="12"/>
                      <a:pt x="757" y="18"/>
                      <a:pt x="786" y="27"/>
                    </a:cubicBezTo>
                    <a:cubicBezTo>
                      <a:pt x="843" y="44"/>
                      <a:pt x="896" y="70"/>
                      <a:pt x="944" y="102"/>
                    </a:cubicBezTo>
                    <a:cubicBezTo>
                      <a:pt x="953" y="108"/>
                      <a:pt x="953" y="108"/>
                      <a:pt x="953" y="108"/>
                    </a:cubicBezTo>
                    <a:cubicBezTo>
                      <a:pt x="961" y="114"/>
                      <a:pt x="961" y="114"/>
                      <a:pt x="961" y="114"/>
                    </a:cubicBezTo>
                    <a:cubicBezTo>
                      <a:pt x="967" y="118"/>
                      <a:pt x="973" y="122"/>
                      <a:pt x="978" y="126"/>
                    </a:cubicBezTo>
                    <a:cubicBezTo>
                      <a:pt x="989" y="135"/>
                      <a:pt x="1000" y="143"/>
                      <a:pt x="1010" y="153"/>
                    </a:cubicBezTo>
                    <a:cubicBezTo>
                      <a:pt x="1031" y="171"/>
                      <a:pt x="1049" y="190"/>
                      <a:pt x="1066" y="209"/>
                    </a:cubicBezTo>
                    <a:cubicBezTo>
                      <a:pt x="1100" y="249"/>
                      <a:pt x="1128" y="290"/>
                      <a:pt x="1148" y="330"/>
                    </a:cubicBezTo>
                    <a:cubicBezTo>
                      <a:pt x="1169" y="370"/>
                      <a:pt x="1183" y="410"/>
                      <a:pt x="1193" y="445"/>
                    </a:cubicBezTo>
                    <a:cubicBezTo>
                      <a:pt x="1202" y="480"/>
                      <a:pt x="1207" y="512"/>
                      <a:pt x="1210" y="538"/>
                    </a:cubicBezTo>
                    <a:cubicBezTo>
                      <a:pt x="1211" y="544"/>
                      <a:pt x="1212" y="550"/>
                      <a:pt x="1212" y="556"/>
                    </a:cubicBezTo>
                    <a:cubicBezTo>
                      <a:pt x="1213" y="562"/>
                      <a:pt x="1213" y="567"/>
                      <a:pt x="1213" y="572"/>
                    </a:cubicBezTo>
                    <a:cubicBezTo>
                      <a:pt x="1213" y="582"/>
                      <a:pt x="1214" y="591"/>
                      <a:pt x="1214" y="598"/>
                    </a:cubicBezTo>
                    <a:cubicBezTo>
                      <a:pt x="1213" y="612"/>
                      <a:pt x="1213" y="619"/>
                      <a:pt x="1213" y="619"/>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1" name="Google Shape;3571;p131"/>
              <p:cNvSpPr/>
              <p:nvPr/>
            </p:nvSpPr>
            <p:spPr>
              <a:xfrm>
                <a:off x="6290764" y="3165147"/>
                <a:ext cx="935038" cy="487363"/>
              </a:xfrm>
              <a:custGeom>
                <a:rect b="b" l="l" r="r" t="t"/>
                <a:pathLst>
                  <a:path extrusionOk="0" h="292" w="560">
                    <a:moveTo>
                      <a:pt x="559" y="292"/>
                    </a:moveTo>
                    <a:cubicBezTo>
                      <a:pt x="559" y="292"/>
                      <a:pt x="558" y="288"/>
                      <a:pt x="558" y="282"/>
                    </a:cubicBezTo>
                    <a:cubicBezTo>
                      <a:pt x="557" y="279"/>
                      <a:pt x="557" y="275"/>
                      <a:pt x="556" y="270"/>
                    </a:cubicBezTo>
                    <a:cubicBezTo>
                      <a:pt x="556" y="268"/>
                      <a:pt x="556" y="265"/>
                      <a:pt x="555" y="263"/>
                    </a:cubicBezTo>
                    <a:cubicBezTo>
                      <a:pt x="555" y="260"/>
                      <a:pt x="554" y="257"/>
                      <a:pt x="554" y="254"/>
                    </a:cubicBezTo>
                    <a:cubicBezTo>
                      <a:pt x="552" y="249"/>
                      <a:pt x="551" y="242"/>
                      <a:pt x="549" y="235"/>
                    </a:cubicBezTo>
                    <a:cubicBezTo>
                      <a:pt x="547" y="229"/>
                      <a:pt x="545" y="221"/>
                      <a:pt x="542" y="213"/>
                    </a:cubicBezTo>
                    <a:cubicBezTo>
                      <a:pt x="540" y="206"/>
                      <a:pt x="536" y="198"/>
                      <a:pt x="532" y="189"/>
                    </a:cubicBezTo>
                    <a:cubicBezTo>
                      <a:pt x="529" y="181"/>
                      <a:pt x="524" y="173"/>
                      <a:pt x="519" y="164"/>
                    </a:cubicBezTo>
                    <a:cubicBezTo>
                      <a:pt x="517" y="159"/>
                      <a:pt x="514" y="155"/>
                      <a:pt x="511" y="151"/>
                    </a:cubicBezTo>
                    <a:cubicBezTo>
                      <a:pt x="508" y="147"/>
                      <a:pt x="505" y="142"/>
                      <a:pt x="502" y="138"/>
                    </a:cubicBezTo>
                    <a:cubicBezTo>
                      <a:pt x="495" y="130"/>
                      <a:pt x="489" y="121"/>
                      <a:pt x="480" y="113"/>
                    </a:cubicBezTo>
                    <a:cubicBezTo>
                      <a:pt x="465" y="96"/>
                      <a:pt x="446" y="81"/>
                      <a:pt x="426" y="68"/>
                    </a:cubicBezTo>
                    <a:cubicBezTo>
                      <a:pt x="405" y="54"/>
                      <a:pt x="381" y="45"/>
                      <a:pt x="357" y="37"/>
                    </a:cubicBezTo>
                    <a:cubicBezTo>
                      <a:pt x="351" y="35"/>
                      <a:pt x="344" y="34"/>
                      <a:pt x="338" y="32"/>
                    </a:cubicBezTo>
                    <a:cubicBezTo>
                      <a:pt x="333" y="31"/>
                      <a:pt x="333" y="31"/>
                      <a:pt x="333" y="31"/>
                    </a:cubicBezTo>
                    <a:cubicBezTo>
                      <a:pt x="329" y="30"/>
                      <a:pt x="329" y="30"/>
                      <a:pt x="329" y="30"/>
                    </a:cubicBezTo>
                    <a:cubicBezTo>
                      <a:pt x="319" y="29"/>
                      <a:pt x="319" y="29"/>
                      <a:pt x="319" y="29"/>
                    </a:cubicBezTo>
                    <a:cubicBezTo>
                      <a:pt x="313" y="28"/>
                      <a:pt x="306" y="27"/>
                      <a:pt x="300" y="27"/>
                    </a:cubicBezTo>
                    <a:cubicBezTo>
                      <a:pt x="281" y="26"/>
                      <a:pt x="281" y="26"/>
                      <a:pt x="281" y="26"/>
                    </a:cubicBezTo>
                    <a:cubicBezTo>
                      <a:pt x="260" y="27"/>
                      <a:pt x="260" y="27"/>
                      <a:pt x="260" y="27"/>
                    </a:cubicBezTo>
                    <a:cubicBezTo>
                      <a:pt x="257" y="27"/>
                      <a:pt x="253" y="27"/>
                      <a:pt x="250" y="27"/>
                    </a:cubicBezTo>
                    <a:cubicBezTo>
                      <a:pt x="241" y="29"/>
                      <a:pt x="241" y="29"/>
                      <a:pt x="241" y="29"/>
                    </a:cubicBezTo>
                    <a:cubicBezTo>
                      <a:pt x="231" y="30"/>
                      <a:pt x="231" y="30"/>
                      <a:pt x="231" y="30"/>
                    </a:cubicBezTo>
                    <a:cubicBezTo>
                      <a:pt x="227" y="31"/>
                      <a:pt x="227" y="31"/>
                      <a:pt x="227" y="31"/>
                    </a:cubicBezTo>
                    <a:cubicBezTo>
                      <a:pt x="222" y="32"/>
                      <a:pt x="222" y="32"/>
                      <a:pt x="222" y="32"/>
                    </a:cubicBezTo>
                    <a:cubicBezTo>
                      <a:pt x="216" y="34"/>
                      <a:pt x="209" y="35"/>
                      <a:pt x="203" y="37"/>
                    </a:cubicBezTo>
                    <a:cubicBezTo>
                      <a:pt x="179" y="45"/>
                      <a:pt x="155" y="54"/>
                      <a:pt x="134" y="68"/>
                    </a:cubicBezTo>
                    <a:cubicBezTo>
                      <a:pt x="114" y="81"/>
                      <a:pt x="95" y="96"/>
                      <a:pt x="80" y="113"/>
                    </a:cubicBezTo>
                    <a:cubicBezTo>
                      <a:pt x="71" y="121"/>
                      <a:pt x="65" y="130"/>
                      <a:pt x="58" y="138"/>
                    </a:cubicBezTo>
                    <a:cubicBezTo>
                      <a:pt x="55" y="142"/>
                      <a:pt x="52" y="147"/>
                      <a:pt x="49" y="151"/>
                    </a:cubicBezTo>
                    <a:cubicBezTo>
                      <a:pt x="46" y="155"/>
                      <a:pt x="43" y="159"/>
                      <a:pt x="41" y="164"/>
                    </a:cubicBezTo>
                    <a:cubicBezTo>
                      <a:pt x="36" y="173"/>
                      <a:pt x="31" y="181"/>
                      <a:pt x="28" y="189"/>
                    </a:cubicBezTo>
                    <a:cubicBezTo>
                      <a:pt x="24" y="198"/>
                      <a:pt x="20" y="206"/>
                      <a:pt x="18" y="213"/>
                    </a:cubicBezTo>
                    <a:cubicBezTo>
                      <a:pt x="15" y="221"/>
                      <a:pt x="13" y="229"/>
                      <a:pt x="11" y="235"/>
                    </a:cubicBezTo>
                    <a:cubicBezTo>
                      <a:pt x="9" y="242"/>
                      <a:pt x="8" y="249"/>
                      <a:pt x="7" y="254"/>
                    </a:cubicBezTo>
                    <a:cubicBezTo>
                      <a:pt x="6" y="257"/>
                      <a:pt x="5" y="260"/>
                      <a:pt x="5" y="263"/>
                    </a:cubicBezTo>
                    <a:cubicBezTo>
                      <a:pt x="4" y="265"/>
                      <a:pt x="4" y="268"/>
                      <a:pt x="4" y="270"/>
                    </a:cubicBezTo>
                    <a:cubicBezTo>
                      <a:pt x="3" y="275"/>
                      <a:pt x="3" y="279"/>
                      <a:pt x="2" y="282"/>
                    </a:cubicBezTo>
                    <a:cubicBezTo>
                      <a:pt x="2" y="288"/>
                      <a:pt x="1" y="292"/>
                      <a:pt x="1" y="292"/>
                    </a:cubicBezTo>
                    <a:cubicBezTo>
                      <a:pt x="1" y="292"/>
                      <a:pt x="1" y="288"/>
                      <a:pt x="1" y="282"/>
                    </a:cubicBezTo>
                    <a:cubicBezTo>
                      <a:pt x="1" y="279"/>
                      <a:pt x="1" y="275"/>
                      <a:pt x="1" y="270"/>
                    </a:cubicBezTo>
                    <a:cubicBezTo>
                      <a:pt x="1" y="268"/>
                      <a:pt x="0" y="265"/>
                      <a:pt x="1" y="262"/>
                    </a:cubicBezTo>
                    <a:cubicBezTo>
                      <a:pt x="1" y="260"/>
                      <a:pt x="1" y="257"/>
                      <a:pt x="1" y="254"/>
                    </a:cubicBezTo>
                    <a:cubicBezTo>
                      <a:pt x="2" y="248"/>
                      <a:pt x="2" y="241"/>
                      <a:pt x="3" y="234"/>
                    </a:cubicBezTo>
                    <a:cubicBezTo>
                      <a:pt x="5" y="227"/>
                      <a:pt x="6" y="219"/>
                      <a:pt x="8" y="210"/>
                    </a:cubicBezTo>
                    <a:cubicBezTo>
                      <a:pt x="10" y="202"/>
                      <a:pt x="13" y="194"/>
                      <a:pt x="16" y="184"/>
                    </a:cubicBezTo>
                    <a:cubicBezTo>
                      <a:pt x="17" y="180"/>
                      <a:pt x="19" y="175"/>
                      <a:pt x="21" y="171"/>
                    </a:cubicBezTo>
                    <a:cubicBezTo>
                      <a:pt x="23" y="166"/>
                      <a:pt x="25" y="161"/>
                      <a:pt x="27" y="157"/>
                    </a:cubicBezTo>
                    <a:cubicBezTo>
                      <a:pt x="30" y="152"/>
                      <a:pt x="33" y="147"/>
                      <a:pt x="35" y="142"/>
                    </a:cubicBezTo>
                    <a:cubicBezTo>
                      <a:pt x="38" y="138"/>
                      <a:pt x="40" y="133"/>
                      <a:pt x="44" y="128"/>
                    </a:cubicBezTo>
                    <a:cubicBezTo>
                      <a:pt x="50" y="119"/>
                      <a:pt x="57" y="109"/>
                      <a:pt x="65" y="100"/>
                    </a:cubicBezTo>
                    <a:cubicBezTo>
                      <a:pt x="80" y="81"/>
                      <a:pt x="100" y="64"/>
                      <a:pt x="122" y="48"/>
                    </a:cubicBezTo>
                    <a:cubicBezTo>
                      <a:pt x="127" y="45"/>
                      <a:pt x="133" y="41"/>
                      <a:pt x="139" y="38"/>
                    </a:cubicBezTo>
                    <a:cubicBezTo>
                      <a:pt x="145" y="34"/>
                      <a:pt x="151" y="31"/>
                      <a:pt x="157" y="28"/>
                    </a:cubicBezTo>
                    <a:cubicBezTo>
                      <a:pt x="166" y="23"/>
                      <a:pt x="166" y="23"/>
                      <a:pt x="166" y="23"/>
                    </a:cubicBezTo>
                    <a:cubicBezTo>
                      <a:pt x="176" y="20"/>
                      <a:pt x="176" y="20"/>
                      <a:pt x="176" y="20"/>
                    </a:cubicBezTo>
                    <a:cubicBezTo>
                      <a:pt x="183" y="17"/>
                      <a:pt x="189" y="15"/>
                      <a:pt x="196" y="13"/>
                    </a:cubicBezTo>
                    <a:cubicBezTo>
                      <a:pt x="203" y="11"/>
                      <a:pt x="209" y="9"/>
                      <a:pt x="216" y="7"/>
                    </a:cubicBezTo>
                    <a:cubicBezTo>
                      <a:pt x="221" y="6"/>
                      <a:pt x="221" y="6"/>
                      <a:pt x="221" y="6"/>
                    </a:cubicBezTo>
                    <a:cubicBezTo>
                      <a:pt x="227" y="5"/>
                      <a:pt x="227" y="5"/>
                      <a:pt x="227" y="5"/>
                    </a:cubicBezTo>
                    <a:cubicBezTo>
                      <a:pt x="238" y="3"/>
                      <a:pt x="238" y="3"/>
                      <a:pt x="238" y="3"/>
                    </a:cubicBezTo>
                    <a:cubicBezTo>
                      <a:pt x="248" y="2"/>
                      <a:pt x="248" y="2"/>
                      <a:pt x="248" y="2"/>
                    </a:cubicBezTo>
                    <a:cubicBezTo>
                      <a:pt x="252" y="1"/>
                      <a:pt x="255" y="1"/>
                      <a:pt x="259" y="1"/>
                    </a:cubicBezTo>
                    <a:cubicBezTo>
                      <a:pt x="279" y="0"/>
                      <a:pt x="279" y="0"/>
                      <a:pt x="279" y="0"/>
                    </a:cubicBezTo>
                    <a:cubicBezTo>
                      <a:pt x="301" y="1"/>
                      <a:pt x="301" y="1"/>
                      <a:pt x="301" y="1"/>
                    </a:cubicBezTo>
                    <a:cubicBezTo>
                      <a:pt x="309" y="1"/>
                      <a:pt x="316" y="2"/>
                      <a:pt x="323" y="3"/>
                    </a:cubicBezTo>
                    <a:cubicBezTo>
                      <a:pt x="333" y="5"/>
                      <a:pt x="333" y="5"/>
                      <a:pt x="333" y="5"/>
                    </a:cubicBezTo>
                    <a:cubicBezTo>
                      <a:pt x="339" y="6"/>
                      <a:pt x="339" y="6"/>
                      <a:pt x="339" y="6"/>
                    </a:cubicBezTo>
                    <a:cubicBezTo>
                      <a:pt x="344" y="7"/>
                      <a:pt x="344" y="7"/>
                      <a:pt x="344" y="7"/>
                    </a:cubicBezTo>
                    <a:cubicBezTo>
                      <a:pt x="351" y="9"/>
                      <a:pt x="357" y="11"/>
                      <a:pt x="364" y="13"/>
                    </a:cubicBezTo>
                    <a:cubicBezTo>
                      <a:pt x="371" y="15"/>
                      <a:pt x="377" y="17"/>
                      <a:pt x="384" y="20"/>
                    </a:cubicBezTo>
                    <a:cubicBezTo>
                      <a:pt x="394" y="23"/>
                      <a:pt x="394" y="23"/>
                      <a:pt x="394" y="23"/>
                    </a:cubicBezTo>
                    <a:cubicBezTo>
                      <a:pt x="403" y="28"/>
                      <a:pt x="403" y="28"/>
                      <a:pt x="403" y="28"/>
                    </a:cubicBezTo>
                    <a:cubicBezTo>
                      <a:pt x="409" y="31"/>
                      <a:pt x="415" y="34"/>
                      <a:pt x="421" y="38"/>
                    </a:cubicBezTo>
                    <a:cubicBezTo>
                      <a:pt x="427" y="41"/>
                      <a:pt x="433" y="45"/>
                      <a:pt x="438" y="48"/>
                    </a:cubicBezTo>
                    <a:cubicBezTo>
                      <a:pt x="460" y="64"/>
                      <a:pt x="480" y="81"/>
                      <a:pt x="495" y="100"/>
                    </a:cubicBezTo>
                    <a:cubicBezTo>
                      <a:pt x="503" y="109"/>
                      <a:pt x="510" y="119"/>
                      <a:pt x="516" y="128"/>
                    </a:cubicBezTo>
                    <a:cubicBezTo>
                      <a:pt x="520" y="133"/>
                      <a:pt x="522" y="138"/>
                      <a:pt x="525" y="142"/>
                    </a:cubicBezTo>
                    <a:cubicBezTo>
                      <a:pt x="527" y="147"/>
                      <a:pt x="530" y="152"/>
                      <a:pt x="532" y="157"/>
                    </a:cubicBezTo>
                    <a:cubicBezTo>
                      <a:pt x="535" y="161"/>
                      <a:pt x="537" y="166"/>
                      <a:pt x="539" y="171"/>
                    </a:cubicBezTo>
                    <a:cubicBezTo>
                      <a:pt x="541" y="175"/>
                      <a:pt x="543" y="180"/>
                      <a:pt x="544" y="184"/>
                    </a:cubicBezTo>
                    <a:cubicBezTo>
                      <a:pt x="547" y="194"/>
                      <a:pt x="550" y="202"/>
                      <a:pt x="552" y="210"/>
                    </a:cubicBezTo>
                    <a:cubicBezTo>
                      <a:pt x="554" y="219"/>
                      <a:pt x="555" y="227"/>
                      <a:pt x="557" y="234"/>
                    </a:cubicBezTo>
                    <a:cubicBezTo>
                      <a:pt x="558" y="241"/>
                      <a:pt x="558" y="248"/>
                      <a:pt x="559" y="254"/>
                    </a:cubicBezTo>
                    <a:cubicBezTo>
                      <a:pt x="559" y="257"/>
                      <a:pt x="559" y="260"/>
                      <a:pt x="559" y="262"/>
                    </a:cubicBezTo>
                    <a:cubicBezTo>
                      <a:pt x="560" y="265"/>
                      <a:pt x="559" y="268"/>
                      <a:pt x="559" y="270"/>
                    </a:cubicBezTo>
                    <a:cubicBezTo>
                      <a:pt x="559" y="275"/>
                      <a:pt x="559" y="279"/>
                      <a:pt x="559" y="282"/>
                    </a:cubicBezTo>
                    <a:cubicBezTo>
                      <a:pt x="559" y="288"/>
                      <a:pt x="559" y="292"/>
                      <a:pt x="559" y="292"/>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2" name="Google Shape;3572;p131"/>
              <p:cNvSpPr/>
              <p:nvPr/>
            </p:nvSpPr>
            <p:spPr>
              <a:xfrm>
                <a:off x="6695576" y="3611234"/>
                <a:ext cx="9525" cy="55563"/>
              </a:xfrm>
              <a:custGeom>
                <a:rect b="b" l="l" r="r" t="t"/>
                <a:pathLst>
                  <a:path extrusionOk="0" h="33" w="5">
                    <a:moveTo>
                      <a:pt x="5" y="0"/>
                    </a:moveTo>
                    <a:cubicBezTo>
                      <a:pt x="0" y="10"/>
                      <a:pt x="0" y="22"/>
                      <a:pt x="5" y="33"/>
                    </a:cubicBezTo>
                    <a:cubicBezTo>
                      <a:pt x="3" y="28"/>
                      <a:pt x="2" y="22"/>
                      <a:pt x="2" y="16"/>
                    </a:cubicBezTo>
                    <a:cubicBezTo>
                      <a:pt x="2" y="11"/>
                      <a:pt x="3" y="5"/>
                      <a:pt x="5" y="0"/>
                    </a:cubicBezTo>
                  </a:path>
                </a:pathLst>
              </a:custGeom>
              <a:solidFill>
                <a:srgbClr val="C5181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3" name="Google Shape;3573;p131"/>
              <p:cNvSpPr/>
              <p:nvPr/>
            </p:nvSpPr>
            <p:spPr>
              <a:xfrm>
                <a:off x="7713164" y="4520872"/>
                <a:ext cx="15875" cy="19050"/>
              </a:xfrm>
              <a:custGeom>
                <a:rect b="b" l="l" r="r" t="t"/>
                <a:pathLst>
                  <a:path extrusionOk="0" h="11" w="10">
                    <a:moveTo>
                      <a:pt x="10" y="0"/>
                    </a:moveTo>
                    <a:cubicBezTo>
                      <a:pt x="7" y="4"/>
                      <a:pt x="4" y="7"/>
                      <a:pt x="0" y="11"/>
                    </a:cubicBezTo>
                    <a:cubicBezTo>
                      <a:pt x="10" y="1"/>
                      <a:pt x="10" y="1"/>
                      <a:pt x="10" y="1"/>
                    </a:cubicBezTo>
                    <a:cubicBezTo>
                      <a:pt x="10" y="0"/>
                      <a:pt x="10" y="0"/>
                      <a:pt x="10" y="0"/>
                    </a:cubicBezTo>
                  </a:path>
                </a:pathLst>
              </a:custGeom>
              <a:solidFill>
                <a:srgbClr val="D6D6D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4" name="Google Shape;3574;p131"/>
              <p:cNvSpPr/>
              <p:nvPr/>
            </p:nvSpPr>
            <p:spPr>
              <a:xfrm>
                <a:off x="7438526" y="4314497"/>
                <a:ext cx="268288" cy="269875"/>
              </a:xfrm>
              <a:custGeom>
                <a:rect b="b" l="l" r="r" t="t"/>
                <a:pathLst>
                  <a:path extrusionOk="0" h="161" w="160">
                    <a:moveTo>
                      <a:pt x="51" y="0"/>
                    </a:moveTo>
                    <a:cubicBezTo>
                      <a:pt x="35" y="19"/>
                      <a:pt x="18" y="36"/>
                      <a:pt x="0" y="53"/>
                    </a:cubicBezTo>
                    <a:cubicBezTo>
                      <a:pt x="108" y="161"/>
                      <a:pt x="108" y="161"/>
                      <a:pt x="108" y="161"/>
                    </a:cubicBezTo>
                    <a:cubicBezTo>
                      <a:pt x="126" y="145"/>
                      <a:pt x="144" y="127"/>
                      <a:pt x="160" y="109"/>
                    </a:cubicBezTo>
                    <a:cubicBezTo>
                      <a:pt x="160" y="109"/>
                      <a:pt x="160" y="109"/>
                      <a:pt x="160" y="109"/>
                    </a:cubicBezTo>
                    <a:cubicBezTo>
                      <a:pt x="51" y="0"/>
                      <a:pt x="51" y="0"/>
                      <a:pt x="51"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5" name="Google Shape;3575;p131"/>
              <p:cNvSpPr/>
              <p:nvPr/>
            </p:nvSpPr>
            <p:spPr>
              <a:xfrm>
                <a:off x="7255964" y="4133522"/>
                <a:ext cx="268288" cy="269875"/>
              </a:xfrm>
              <a:custGeom>
                <a:rect b="b" l="l" r="r" t="t"/>
                <a:pathLst>
                  <a:path extrusionOk="0" h="162" w="160">
                    <a:moveTo>
                      <a:pt x="51" y="0"/>
                    </a:moveTo>
                    <a:cubicBezTo>
                      <a:pt x="47" y="4"/>
                      <a:pt x="43" y="9"/>
                      <a:pt x="39" y="13"/>
                    </a:cubicBezTo>
                    <a:cubicBezTo>
                      <a:pt x="27" y="27"/>
                      <a:pt x="14" y="41"/>
                      <a:pt x="0" y="53"/>
                    </a:cubicBezTo>
                    <a:cubicBezTo>
                      <a:pt x="109" y="162"/>
                      <a:pt x="109" y="162"/>
                      <a:pt x="109" y="162"/>
                    </a:cubicBezTo>
                    <a:cubicBezTo>
                      <a:pt x="127" y="145"/>
                      <a:pt x="144" y="128"/>
                      <a:pt x="160" y="109"/>
                    </a:cubicBezTo>
                    <a:cubicBezTo>
                      <a:pt x="51" y="0"/>
                      <a:pt x="51" y="0"/>
                      <a:pt x="51" y="0"/>
                    </a:cubicBezTo>
                  </a:path>
                </a:pathLst>
              </a:custGeom>
              <a:solidFill>
                <a:srgbClr val="CACAC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6" name="Google Shape;3576;p131"/>
              <p:cNvSpPr/>
              <p:nvPr/>
            </p:nvSpPr>
            <p:spPr>
              <a:xfrm>
                <a:off x="7051176" y="3927147"/>
                <a:ext cx="266700" cy="269875"/>
              </a:xfrm>
              <a:custGeom>
                <a:rect b="b" l="l" r="r" t="t"/>
                <a:pathLst>
                  <a:path extrusionOk="0" h="161" w="160">
                    <a:moveTo>
                      <a:pt x="50" y="0"/>
                    </a:moveTo>
                    <a:cubicBezTo>
                      <a:pt x="36" y="19"/>
                      <a:pt x="19" y="37"/>
                      <a:pt x="0" y="53"/>
                    </a:cubicBezTo>
                    <a:cubicBezTo>
                      <a:pt x="108" y="161"/>
                      <a:pt x="108" y="161"/>
                      <a:pt x="108" y="161"/>
                    </a:cubicBezTo>
                    <a:cubicBezTo>
                      <a:pt x="122" y="149"/>
                      <a:pt x="135" y="136"/>
                      <a:pt x="148" y="123"/>
                    </a:cubicBezTo>
                    <a:cubicBezTo>
                      <a:pt x="152" y="119"/>
                      <a:pt x="156" y="114"/>
                      <a:pt x="160" y="109"/>
                    </a:cubicBezTo>
                    <a:cubicBezTo>
                      <a:pt x="50" y="0"/>
                      <a:pt x="50" y="0"/>
                      <a:pt x="50"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7" name="Google Shape;3577;p131"/>
              <p:cNvSpPr/>
              <p:nvPr/>
            </p:nvSpPr>
            <p:spPr>
              <a:xfrm>
                <a:off x="7232151" y="4109709"/>
                <a:ext cx="109538" cy="111125"/>
              </a:xfrm>
              <a:custGeom>
                <a:rect b="b" l="l" r="r" t="t"/>
                <a:pathLst>
                  <a:path extrusionOk="0" h="67" w="66">
                    <a:moveTo>
                      <a:pt x="52" y="0"/>
                    </a:moveTo>
                    <a:cubicBezTo>
                      <a:pt x="48" y="5"/>
                      <a:pt x="44" y="10"/>
                      <a:pt x="40" y="14"/>
                    </a:cubicBezTo>
                    <a:cubicBezTo>
                      <a:pt x="27" y="27"/>
                      <a:pt x="14" y="40"/>
                      <a:pt x="0" y="52"/>
                    </a:cubicBezTo>
                    <a:cubicBezTo>
                      <a:pt x="15" y="67"/>
                      <a:pt x="15" y="67"/>
                      <a:pt x="15" y="67"/>
                    </a:cubicBezTo>
                    <a:cubicBezTo>
                      <a:pt x="29" y="55"/>
                      <a:pt x="42" y="41"/>
                      <a:pt x="54" y="27"/>
                    </a:cubicBezTo>
                    <a:cubicBezTo>
                      <a:pt x="58" y="23"/>
                      <a:pt x="62" y="18"/>
                      <a:pt x="66" y="14"/>
                    </a:cubicBezTo>
                    <a:cubicBezTo>
                      <a:pt x="52" y="0"/>
                      <a:pt x="52" y="0"/>
                      <a:pt x="52" y="0"/>
                    </a:cubicBezTo>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8" name="Google Shape;3578;p131"/>
              <p:cNvSpPr/>
              <p:nvPr/>
            </p:nvSpPr>
            <p:spPr>
              <a:xfrm>
                <a:off x="6919414" y="3789034"/>
                <a:ext cx="214313" cy="227013"/>
              </a:xfrm>
              <a:custGeom>
                <a:rect b="b" l="l" r="r" t="t"/>
                <a:pathLst>
                  <a:path extrusionOk="0" h="136" w="129">
                    <a:moveTo>
                      <a:pt x="47" y="0"/>
                    </a:moveTo>
                    <a:cubicBezTo>
                      <a:pt x="45" y="4"/>
                      <a:pt x="43" y="9"/>
                      <a:pt x="40" y="13"/>
                    </a:cubicBezTo>
                    <a:cubicBezTo>
                      <a:pt x="36" y="18"/>
                      <a:pt x="33" y="24"/>
                      <a:pt x="28" y="29"/>
                    </a:cubicBezTo>
                    <a:cubicBezTo>
                      <a:pt x="20" y="39"/>
                      <a:pt x="11" y="49"/>
                      <a:pt x="0" y="57"/>
                    </a:cubicBezTo>
                    <a:cubicBezTo>
                      <a:pt x="79" y="136"/>
                      <a:pt x="79" y="136"/>
                      <a:pt x="79" y="136"/>
                    </a:cubicBezTo>
                    <a:cubicBezTo>
                      <a:pt x="98" y="120"/>
                      <a:pt x="115" y="102"/>
                      <a:pt x="129" y="83"/>
                    </a:cubicBezTo>
                    <a:cubicBezTo>
                      <a:pt x="47" y="0"/>
                      <a:pt x="47" y="0"/>
                      <a:pt x="47" y="0"/>
                    </a:cubicBezTo>
                  </a:path>
                </a:pathLst>
              </a:custGeom>
              <a:solidFill>
                <a:srgbClr val="CACAC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79" name="Google Shape;3579;p131"/>
              <p:cNvSpPr/>
              <p:nvPr/>
            </p:nvSpPr>
            <p:spPr>
              <a:xfrm>
                <a:off x="6725739" y="3644572"/>
                <a:ext cx="254000" cy="211138"/>
              </a:xfrm>
              <a:custGeom>
                <a:rect b="b" l="l" r="r" t="t"/>
                <a:pathLst>
                  <a:path extrusionOk="0" h="126" w="151">
                    <a:moveTo>
                      <a:pt x="75" y="0"/>
                    </a:moveTo>
                    <a:cubicBezTo>
                      <a:pt x="51" y="24"/>
                      <a:pt x="51" y="24"/>
                      <a:pt x="51" y="24"/>
                    </a:cubicBezTo>
                    <a:cubicBezTo>
                      <a:pt x="43" y="32"/>
                      <a:pt x="33" y="36"/>
                      <a:pt x="23" y="36"/>
                    </a:cubicBezTo>
                    <a:cubicBezTo>
                      <a:pt x="23" y="36"/>
                      <a:pt x="23" y="36"/>
                      <a:pt x="23" y="36"/>
                    </a:cubicBezTo>
                    <a:cubicBezTo>
                      <a:pt x="15" y="36"/>
                      <a:pt x="7" y="33"/>
                      <a:pt x="0" y="29"/>
                    </a:cubicBezTo>
                    <a:cubicBezTo>
                      <a:pt x="98" y="126"/>
                      <a:pt x="98" y="126"/>
                      <a:pt x="98" y="126"/>
                    </a:cubicBezTo>
                    <a:cubicBezTo>
                      <a:pt x="98" y="126"/>
                      <a:pt x="98" y="126"/>
                      <a:pt x="98" y="126"/>
                    </a:cubicBezTo>
                    <a:cubicBezTo>
                      <a:pt x="109" y="119"/>
                      <a:pt x="120" y="111"/>
                      <a:pt x="129" y="102"/>
                    </a:cubicBezTo>
                    <a:cubicBezTo>
                      <a:pt x="138" y="94"/>
                      <a:pt x="145" y="84"/>
                      <a:pt x="151" y="75"/>
                    </a:cubicBezTo>
                    <a:cubicBezTo>
                      <a:pt x="75" y="0"/>
                      <a:pt x="75" y="0"/>
                      <a:pt x="75" y="0"/>
                    </a:cubicBezTo>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0" name="Google Shape;3580;p131"/>
              <p:cNvSpPr/>
              <p:nvPr/>
            </p:nvSpPr>
            <p:spPr>
              <a:xfrm>
                <a:off x="6890839" y="3769984"/>
                <a:ext cx="106363" cy="114300"/>
              </a:xfrm>
              <a:custGeom>
                <a:rect b="b" l="l" r="r" t="t"/>
                <a:pathLst>
                  <a:path extrusionOk="0" h="68" w="64">
                    <a:moveTo>
                      <a:pt x="53" y="0"/>
                    </a:moveTo>
                    <a:cubicBezTo>
                      <a:pt x="47" y="9"/>
                      <a:pt x="40" y="19"/>
                      <a:pt x="31" y="27"/>
                    </a:cubicBezTo>
                    <a:cubicBezTo>
                      <a:pt x="22" y="36"/>
                      <a:pt x="11" y="44"/>
                      <a:pt x="0" y="51"/>
                    </a:cubicBezTo>
                    <a:cubicBezTo>
                      <a:pt x="0" y="51"/>
                      <a:pt x="0" y="51"/>
                      <a:pt x="0" y="51"/>
                    </a:cubicBezTo>
                    <a:cubicBezTo>
                      <a:pt x="17" y="68"/>
                      <a:pt x="17" y="68"/>
                      <a:pt x="17" y="68"/>
                    </a:cubicBezTo>
                    <a:cubicBezTo>
                      <a:pt x="28" y="60"/>
                      <a:pt x="37" y="50"/>
                      <a:pt x="45" y="40"/>
                    </a:cubicBezTo>
                    <a:cubicBezTo>
                      <a:pt x="50" y="35"/>
                      <a:pt x="53" y="29"/>
                      <a:pt x="57" y="24"/>
                    </a:cubicBezTo>
                    <a:cubicBezTo>
                      <a:pt x="60" y="20"/>
                      <a:pt x="62" y="15"/>
                      <a:pt x="64" y="11"/>
                    </a:cubicBezTo>
                    <a:cubicBezTo>
                      <a:pt x="53" y="0"/>
                      <a:pt x="53" y="0"/>
                      <a:pt x="53" y="0"/>
                    </a:cubicBezTo>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1" name="Google Shape;3581;p131"/>
              <p:cNvSpPr/>
              <p:nvPr/>
            </p:nvSpPr>
            <p:spPr>
              <a:xfrm>
                <a:off x="7619501" y="4497059"/>
                <a:ext cx="109538" cy="112713"/>
              </a:xfrm>
              <a:custGeom>
                <a:rect b="b" l="l" r="r" t="t"/>
                <a:pathLst>
                  <a:path extrusionOk="0" h="67" w="66">
                    <a:moveTo>
                      <a:pt x="52" y="0"/>
                    </a:moveTo>
                    <a:cubicBezTo>
                      <a:pt x="52" y="0"/>
                      <a:pt x="52" y="0"/>
                      <a:pt x="52" y="0"/>
                    </a:cubicBezTo>
                    <a:cubicBezTo>
                      <a:pt x="36" y="18"/>
                      <a:pt x="18" y="36"/>
                      <a:pt x="0" y="52"/>
                    </a:cubicBezTo>
                    <a:cubicBezTo>
                      <a:pt x="15" y="67"/>
                      <a:pt x="15" y="67"/>
                      <a:pt x="15" y="67"/>
                    </a:cubicBezTo>
                    <a:cubicBezTo>
                      <a:pt x="56" y="25"/>
                      <a:pt x="56" y="25"/>
                      <a:pt x="56" y="25"/>
                    </a:cubicBezTo>
                    <a:cubicBezTo>
                      <a:pt x="60" y="21"/>
                      <a:pt x="63" y="18"/>
                      <a:pt x="66" y="14"/>
                    </a:cubicBezTo>
                    <a:cubicBezTo>
                      <a:pt x="52" y="0"/>
                      <a:pt x="52" y="0"/>
                      <a:pt x="52" y="0"/>
                    </a:cubicBezTo>
                  </a:path>
                </a:pathLst>
              </a:custGeom>
              <a:solidFill>
                <a:srgbClr val="844F0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2" name="Google Shape;3582;p131"/>
              <p:cNvSpPr/>
              <p:nvPr/>
            </p:nvSpPr>
            <p:spPr>
              <a:xfrm>
                <a:off x="6692401" y="1974522"/>
                <a:ext cx="1738313" cy="1730375"/>
              </a:xfrm>
              <a:custGeom>
                <a:rect b="b" l="l" r="r" t="t"/>
                <a:pathLst>
                  <a:path extrusionOk="0" h="1035" w="1039">
                    <a:moveTo>
                      <a:pt x="43" y="1035"/>
                    </a:moveTo>
                    <a:cubicBezTo>
                      <a:pt x="53" y="1035"/>
                      <a:pt x="63" y="1031"/>
                      <a:pt x="71" y="1023"/>
                    </a:cubicBezTo>
                    <a:cubicBezTo>
                      <a:pt x="1024" y="71"/>
                      <a:pt x="1024" y="71"/>
                      <a:pt x="1024" y="71"/>
                    </a:cubicBezTo>
                    <a:cubicBezTo>
                      <a:pt x="1039" y="55"/>
                      <a:pt x="1039" y="30"/>
                      <a:pt x="1024" y="15"/>
                    </a:cubicBezTo>
                    <a:cubicBezTo>
                      <a:pt x="1009" y="0"/>
                      <a:pt x="984" y="0"/>
                      <a:pt x="968" y="15"/>
                    </a:cubicBezTo>
                    <a:cubicBezTo>
                      <a:pt x="15" y="968"/>
                      <a:pt x="15" y="968"/>
                      <a:pt x="15" y="968"/>
                    </a:cubicBezTo>
                    <a:cubicBezTo>
                      <a:pt x="0" y="983"/>
                      <a:pt x="0" y="1008"/>
                      <a:pt x="15" y="1023"/>
                    </a:cubicBezTo>
                    <a:cubicBezTo>
                      <a:pt x="23" y="1031"/>
                      <a:pt x="33" y="1035"/>
                      <a:pt x="43" y="1035"/>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3" name="Google Shape;3583;p131"/>
              <p:cNvSpPr/>
              <p:nvPr/>
            </p:nvSpPr>
            <p:spPr>
              <a:xfrm>
                <a:off x="7609976" y="1642734"/>
                <a:ext cx="701675" cy="928688"/>
              </a:xfrm>
              <a:custGeom>
                <a:rect b="b" l="l" r="r" t="t"/>
                <a:pathLst>
                  <a:path extrusionOk="0" h="555" w="420">
                    <a:moveTo>
                      <a:pt x="419" y="226"/>
                    </a:moveTo>
                    <a:cubicBezTo>
                      <a:pt x="419" y="226"/>
                      <a:pt x="311" y="155"/>
                      <a:pt x="420" y="0"/>
                    </a:cubicBezTo>
                    <a:cubicBezTo>
                      <a:pt x="87" y="333"/>
                      <a:pt x="87" y="333"/>
                      <a:pt x="87" y="333"/>
                    </a:cubicBezTo>
                    <a:cubicBezTo>
                      <a:pt x="87" y="333"/>
                      <a:pt x="0" y="465"/>
                      <a:pt x="90" y="555"/>
                    </a:cubicBezTo>
                    <a:lnTo>
                      <a:pt x="419" y="22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4" name="Google Shape;3584;p131"/>
              <p:cNvSpPr/>
              <p:nvPr/>
            </p:nvSpPr>
            <p:spPr>
              <a:xfrm>
                <a:off x="7703638" y="1671309"/>
                <a:ext cx="579438" cy="869783"/>
              </a:xfrm>
              <a:custGeom>
                <a:rect b="b" l="l" r="r" t="t"/>
                <a:pathLst>
                  <a:path extrusionOk="0" h="869783" w="579438">
                    <a:moveTo>
                      <a:pt x="135446" y="809684"/>
                    </a:moveTo>
                    <a:lnTo>
                      <a:pt x="137838" y="811045"/>
                    </a:lnTo>
                    <a:cubicBezTo>
                      <a:pt x="139517" y="814388"/>
                      <a:pt x="141196" y="814388"/>
                      <a:pt x="141196" y="814388"/>
                    </a:cubicBezTo>
                    <a:cubicBezTo>
                      <a:pt x="141196" y="814388"/>
                      <a:pt x="139937" y="813552"/>
                      <a:pt x="137628" y="811672"/>
                    </a:cubicBezTo>
                    <a:close/>
                    <a:moveTo>
                      <a:pt x="222759" y="722371"/>
                    </a:moveTo>
                    <a:lnTo>
                      <a:pt x="225151" y="723732"/>
                    </a:lnTo>
                    <a:cubicBezTo>
                      <a:pt x="226830" y="725403"/>
                      <a:pt x="228509" y="727075"/>
                      <a:pt x="228509" y="727075"/>
                    </a:cubicBezTo>
                    <a:cubicBezTo>
                      <a:pt x="228509" y="727075"/>
                      <a:pt x="227250" y="726239"/>
                      <a:pt x="224941" y="724358"/>
                    </a:cubicBezTo>
                    <a:close/>
                    <a:moveTo>
                      <a:pt x="311075" y="635493"/>
                    </a:moveTo>
                    <a:lnTo>
                      <a:pt x="312378" y="636420"/>
                    </a:lnTo>
                    <a:cubicBezTo>
                      <a:pt x="314055" y="638092"/>
                      <a:pt x="315733" y="639763"/>
                      <a:pt x="315733" y="639763"/>
                    </a:cubicBezTo>
                    <a:cubicBezTo>
                      <a:pt x="315733" y="639763"/>
                      <a:pt x="314475" y="638510"/>
                      <a:pt x="312168" y="636420"/>
                    </a:cubicBezTo>
                    <a:close/>
                    <a:moveTo>
                      <a:pt x="85725" y="493713"/>
                    </a:moveTo>
                    <a:cubicBezTo>
                      <a:pt x="85725" y="493713"/>
                      <a:pt x="82428" y="500399"/>
                      <a:pt x="75834" y="510427"/>
                    </a:cubicBezTo>
                    <a:cubicBezTo>
                      <a:pt x="72537" y="515442"/>
                      <a:pt x="69240" y="520456"/>
                      <a:pt x="65943" y="527142"/>
                    </a:cubicBezTo>
                    <a:cubicBezTo>
                      <a:pt x="62645" y="535499"/>
                      <a:pt x="57700" y="542184"/>
                      <a:pt x="52754" y="552213"/>
                    </a:cubicBezTo>
                    <a:cubicBezTo>
                      <a:pt x="51106" y="555556"/>
                      <a:pt x="49457" y="560570"/>
                      <a:pt x="46160" y="565584"/>
                    </a:cubicBezTo>
                    <a:cubicBezTo>
                      <a:pt x="44511" y="570599"/>
                      <a:pt x="42863" y="575613"/>
                      <a:pt x="39566" y="580627"/>
                    </a:cubicBezTo>
                    <a:cubicBezTo>
                      <a:pt x="37917" y="585641"/>
                      <a:pt x="36269" y="590656"/>
                      <a:pt x="32971" y="595670"/>
                    </a:cubicBezTo>
                    <a:cubicBezTo>
                      <a:pt x="31323" y="602356"/>
                      <a:pt x="29674" y="607370"/>
                      <a:pt x="28026" y="612384"/>
                    </a:cubicBezTo>
                    <a:cubicBezTo>
                      <a:pt x="23080" y="624084"/>
                      <a:pt x="19783" y="637456"/>
                      <a:pt x="16486" y="649155"/>
                    </a:cubicBezTo>
                    <a:cubicBezTo>
                      <a:pt x="14837" y="660855"/>
                      <a:pt x="11540" y="674227"/>
                      <a:pt x="11540" y="687598"/>
                    </a:cubicBezTo>
                    <a:cubicBezTo>
                      <a:pt x="9892" y="697627"/>
                      <a:pt x="9892" y="697627"/>
                      <a:pt x="9892" y="697627"/>
                    </a:cubicBezTo>
                    <a:cubicBezTo>
                      <a:pt x="9892" y="705984"/>
                      <a:pt x="9892" y="705984"/>
                      <a:pt x="9892" y="705984"/>
                    </a:cubicBezTo>
                    <a:cubicBezTo>
                      <a:pt x="9892" y="712670"/>
                      <a:pt x="9892" y="719355"/>
                      <a:pt x="9892" y="726041"/>
                    </a:cubicBezTo>
                    <a:cubicBezTo>
                      <a:pt x="11540" y="737741"/>
                      <a:pt x="13189" y="751112"/>
                      <a:pt x="16486" y="762812"/>
                    </a:cubicBezTo>
                    <a:cubicBezTo>
                      <a:pt x="18134" y="774512"/>
                      <a:pt x="23080" y="784541"/>
                      <a:pt x="26377" y="794569"/>
                    </a:cubicBezTo>
                    <a:cubicBezTo>
                      <a:pt x="31323" y="806269"/>
                      <a:pt x="36269" y="814626"/>
                      <a:pt x="41214" y="822983"/>
                    </a:cubicBezTo>
                    <a:cubicBezTo>
                      <a:pt x="51106" y="839698"/>
                      <a:pt x="60997" y="853069"/>
                      <a:pt x="69240" y="859755"/>
                    </a:cubicBezTo>
                    <a:lnTo>
                      <a:pt x="79131" y="869783"/>
                    </a:lnTo>
                    <a:lnTo>
                      <a:pt x="67591" y="861426"/>
                    </a:lnTo>
                    <a:cubicBezTo>
                      <a:pt x="59348" y="854740"/>
                      <a:pt x="47808" y="843041"/>
                      <a:pt x="36269" y="826326"/>
                    </a:cubicBezTo>
                    <a:cubicBezTo>
                      <a:pt x="29674" y="817969"/>
                      <a:pt x="24729" y="809612"/>
                      <a:pt x="19783" y="799584"/>
                    </a:cubicBezTo>
                    <a:cubicBezTo>
                      <a:pt x="16486" y="792898"/>
                      <a:pt x="14837" y="787884"/>
                      <a:pt x="13189" y="782869"/>
                    </a:cubicBezTo>
                    <a:cubicBezTo>
                      <a:pt x="9892" y="776184"/>
                      <a:pt x="8243" y="771169"/>
                      <a:pt x="6594" y="764484"/>
                    </a:cubicBezTo>
                    <a:cubicBezTo>
                      <a:pt x="3297" y="752784"/>
                      <a:pt x="1649" y="739412"/>
                      <a:pt x="0" y="726041"/>
                    </a:cubicBezTo>
                    <a:cubicBezTo>
                      <a:pt x="0" y="719355"/>
                      <a:pt x="0" y="712670"/>
                      <a:pt x="0" y="705984"/>
                    </a:cubicBezTo>
                    <a:cubicBezTo>
                      <a:pt x="0" y="695955"/>
                      <a:pt x="0" y="695955"/>
                      <a:pt x="0" y="695955"/>
                    </a:cubicBezTo>
                    <a:cubicBezTo>
                      <a:pt x="0" y="685927"/>
                      <a:pt x="0" y="685927"/>
                      <a:pt x="0" y="685927"/>
                    </a:cubicBezTo>
                    <a:cubicBezTo>
                      <a:pt x="1649" y="672555"/>
                      <a:pt x="4946" y="659184"/>
                      <a:pt x="6594" y="647484"/>
                    </a:cubicBezTo>
                    <a:cubicBezTo>
                      <a:pt x="9892" y="634113"/>
                      <a:pt x="14837" y="622413"/>
                      <a:pt x="18134" y="610713"/>
                    </a:cubicBezTo>
                    <a:cubicBezTo>
                      <a:pt x="19783" y="604027"/>
                      <a:pt x="23080" y="599013"/>
                      <a:pt x="24729" y="592327"/>
                    </a:cubicBezTo>
                    <a:cubicBezTo>
                      <a:pt x="28026" y="587313"/>
                      <a:pt x="29674" y="582299"/>
                      <a:pt x="32971" y="577284"/>
                    </a:cubicBezTo>
                    <a:cubicBezTo>
                      <a:pt x="34620" y="572270"/>
                      <a:pt x="37917" y="567256"/>
                      <a:pt x="39566" y="562241"/>
                    </a:cubicBezTo>
                    <a:cubicBezTo>
                      <a:pt x="42863" y="557227"/>
                      <a:pt x="46160" y="552213"/>
                      <a:pt x="47808" y="548870"/>
                    </a:cubicBezTo>
                    <a:cubicBezTo>
                      <a:pt x="52754" y="540513"/>
                      <a:pt x="57700" y="532156"/>
                      <a:pt x="62645" y="525470"/>
                    </a:cubicBezTo>
                    <a:cubicBezTo>
                      <a:pt x="65943" y="518784"/>
                      <a:pt x="70888" y="513770"/>
                      <a:pt x="74185" y="508756"/>
                    </a:cubicBezTo>
                    <a:cubicBezTo>
                      <a:pt x="80780" y="498727"/>
                      <a:pt x="85725" y="493713"/>
                      <a:pt x="85725" y="493713"/>
                    </a:cubicBezTo>
                    <a:close/>
                    <a:moveTo>
                      <a:pt x="455659" y="491170"/>
                    </a:moveTo>
                    <a:lnTo>
                      <a:pt x="457017" y="491956"/>
                    </a:lnTo>
                    <a:cubicBezTo>
                      <a:pt x="458665" y="495300"/>
                      <a:pt x="460314" y="495300"/>
                      <a:pt x="460314" y="495300"/>
                    </a:cubicBezTo>
                    <a:close/>
                    <a:moveTo>
                      <a:pt x="114300" y="465138"/>
                    </a:moveTo>
                    <a:cubicBezTo>
                      <a:pt x="114300" y="465138"/>
                      <a:pt x="111003" y="470153"/>
                      <a:pt x="104409" y="480184"/>
                    </a:cubicBezTo>
                    <a:cubicBezTo>
                      <a:pt x="102760" y="485199"/>
                      <a:pt x="99463" y="491887"/>
                      <a:pt x="94518" y="498574"/>
                    </a:cubicBezTo>
                    <a:cubicBezTo>
                      <a:pt x="91220" y="505261"/>
                      <a:pt x="86275" y="513620"/>
                      <a:pt x="82978" y="521979"/>
                    </a:cubicBezTo>
                    <a:cubicBezTo>
                      <a:pt x="79681" y="526994"/>
                      <a:pt x="78032" y="532010"/>
                      <a:pt x="76383" y="537025"/>
                    </a:cubicBezTo>
                    <a:cubicBezTo>
                      <a:pt x="73086" y="540369"/>
                      <a:pt x="71438" y="545384"/>
                      <a:pt x="69789" y="550400"/>
                    </a:cubicBezTo>
                    <a:cubicBezTo>
                      <a:pt x="66492" y="557087"/>
                      <a:pt x="64844" y="562102"/>
                      <a:pt x="63195" y="567117"/>
                    </a:cubicBezTo>
                    <a:cubicBezTo>
                      <a:pt x="61546" y="572133"/>
                      <a:pt x="58249" y="578820"/>
                      <a:pt x="56601" y="583835"/>
                    </a:cubicBezTo>
                    <a:cubicBezTo>
                      <a:pt x="53304" y="595538"/>
                      <a:pt x="50006" y="607240"/>
                      <a:pt x="46709" y="620615"/>
                    </a:cubicBezTo>
                    <a:cubicBezTo>
                      <a:pt x="43412" y="632317"/>
                      <a:pt x="41764" y="645692"/>
                      <a:pt x="40115" y="657394"/>
                    </a:cubicBezTo>
                    <a:cubicBezTo>
                      <a:pt x="40115" y="667425"/>
                      <a:pt x="40115" y="667425"/>
                      <a:pt x="40115" y="667425"/>
                    </a:cubicBezTo>
                    <a:cubicBezTo>
                      <a:pt x="40115" y="677456"/>
                      <a:pt x="40115" y="677456"/>
                      <a:pt x="40115" y="677456"/>
                    </a:cubicBezTo>
                    <a:cubicBezTo>
                      <a:pt x="38467" y="684143"/>
                      <a:pt x="40115" y="690830"/>
                      <a:pt x="40115" y="695845"/>
                    </a:cubicBezTo>
                    <a:cubicBezTo>
                      <a:pt x="40115" y="709220"/>
                      <a:pt x="41764" y="720922"/>
                      <a:pt x="45061" y="732625"/>
                    </a:cubicBezTo>
                    <a:cubicBezTo>
                      <a:pt x="48358" y="744327"/>
                      <a:pt x="51655" y="756030"/>
                      <a:pt x="56601" y="766061"/>
                    </a:cubicBezTo>
                    <a:cubicBezTo>
                      <a:pt x="59898" y="776091"/>
                      <a:pt x="64844" y="786122"/>
                      <a:pt x="69789" y="794481"/>
                    </a:cubicBezTo>
                    <a:cubicBezTo>
                      <a:pt x="79681" y="811199"/>
                      <a:pt x="91220" y="822902"/>
                      <a:pt x="99463" y="831261"/>
                    </a:cubicBezTo>
                    <a:cubicBezTo>
                      <a:pt x="106057" y="839620"/>
                      <a:pt x="112652" y="842963"/>
                      <a:pt x="112652" y="842963"/>
                    </a:cubicBezTo>
                    <a:cubicBezTo>
                      <a:pt x="112652" y="842963"/>
                      <a:pt x="111003" y="842963"/>
                      <a:pt x="107706" y="841291"/>
                    </a:cubicBezTo>
                    <a:cubicBezTo>
                      <a:pt x="106057" y="839620"/>
                      <a:pt x="101112" y="836276"/>
                      <a:pt x="97815" y="832932"/>
                    </a:cubicBezTo>
                    <a:cubicBezTo>
                      <a:pt x="89572" y="826245"/>
                      <a:pt x="76383" y="814543"/>
                      <a:pt x="64844" y="797825"/>
                    </a:cubicBezTo>
                    <a:cubicBezTo>
                      <a:pt x="59898" y="789466"/>
                      <a:pt x="53304" y="779435"/>
                      <a:pt x="48358" y="769404"/>
                    </a:cubicBezTo>
                    <a:cubicBezTo>
                      <a:pt x="46709" y="764389"/>
                      <a:pt x="43412" y="759374"/>
                      <a:pt x="41764" y="752686"/>
                    </a:cubicBezTo>
                    <a:cubicBezTo>
                      <a:pt x="40115" y="747671"/>
                      <a:pt x="36818" y="740984"/>
                      <a:pt x="36818" y="735968"/>
                    </a:cubicBezTo>
                    <a:cubicBezTo>
                      <a:pt x="31872" y="724266"/>
                      <a:pt x="30224" y="710892"/>
                      <a:pt x="28575" y="697517"/>
                    </a:cubicBezTo>
                    <a:cubicBezTo>
                      <a:pt x="28575" y="690830"/>
                      <a:pt x="28575" y="684143"/>
                      <a:pt x="28575" y="677456"/>
                    </a:cubicBezTo>
                    <a:cubicBezTo>
                      <a:pt x="28575" y="667425"/>
                      <a:pt x="28575" y="667425"/>
                      <a:pt x="28575" y="667425"/>
                    </a:cubicBezTo>
                    <a:cubicBezTo>
                      <a:pt x="30224" y="657394"/>
                      <a:pt x="30224" y="657394"/>
                      <a:pt x="30224" y="657394"/>
                    </a:cubicBezTo>
                    <a:cubicBezTo>
                      <a:pt x="30224" y="644020"/>
                      <a:pt x="33521" y="630646"/>
                      <a:pt x="36818" y="617271"/>
                    </a:cubicBezTo>
                    <a:cubicBezTo>
                      <a:pt x="40115" y="605569"/>
                      <a:pt x="43412" y="592194"/>
                      <a:pt x="48358" y="580492"/>
                    </a:cubicBezTo>
                    <a:cubicBezTo>
                      <a:pt x="50006" y="575476"/>
                      <a:pt x="51655" y="568789"/>
                      <a:pt x="54952" y="563774"/>
                    </a:cubicBezTo>
                    <a:cubicBezTo>
                      <a:pt x="56601" y="558758"/>
                      <a:pt x="59898" y="552071"/>
                      <a:pt x="61546" y="547056"/>
                    </a:cubicBezTo>
                    <a:cubicBezTo>
                      <a:pt x="64844" y="542041"/>
                      <a:pt x="66492" y="537025"/>
                      <a:pt x="69789" y="533682"/>
                    </a:cubicBezTo>
                    <a:cubicBezTo>
                      <a:pt x="71438" y="528666"/>
                      <a:pt x="74735" y="523651"/>
                      <a:pt x="76383" y="520307"/>
                    </a:cubicBezTo>
                    <a:cubicBezTo>
                      <a:pt x="81329" y="510277"/>
                      <a:pt x="87923" y="503589"/>
                      <a:pt x="91220" y="496902"/>
                    </a:cubicBezTo>
                    <a:cubicBezTo>
                      <a:pt x="96166" y="490215"/>
                      <a:pt x="99463" y="483528"/>
                      <a:pt x="102760" y="480184"/>
                    </a:cubicBezTo>
                    <a:cubicBezTo>
                      <a:pt x="111003" y="470153"/>
                      <a:pt x="114300" y="465138"/>
                      <a:pt x="114300" y="465138"/>
                    </a:cubicBezTo>
                    <a:close/>
                    <a:moveTo>
                      <a:pt x="142875" y="436563"/>
                    </a:moveTo>
                    <a:cubicBezTo>
                      <a:pt x="142875" y="436563"/>
                      <a:pt x="139517" y="441578"/>
                      <a:pt x="134480" y="451609"/>
                    </a:cubicBezTo>
                    <a:cubicBezTo>
                      <a:pt x="131122" y="456624"/>
                      <a:pt x="127763" y="461640"/>
                      <a:pt x="124405" y="469999"/>
                    </a:cubicBezTo>
                    <a:cubicBezTo>
                      <a:pt x="119368" y="476686"/>
                      <a:pt x="116010" y="485045"/>
                      <a:pt x="110972" y="493404"/>
                    </a:cubicBezTo>
                    <a:cubicBezTo>
                      <a:pt x="109293" y="498419"/>
                      <a:pt x="105935" y="501763"/>
                      <a:pt x="104256" y="506778"/>
                    </a:cubicBezTo>
                    <a:cubicBezTo>
                      <a:pt x="102577" y="511794"/>
                      <a:pt x="99219" y="516809"/>
                      <a:pt x="97540" y="521825"/>
                    </a:cubicBezTo>
                    <a:cubicBezTo>
                      <a:pt x="95861" y="526840"/>
                      <a:pt x="92502" y="531855"/>
                      <a:pt x="90823" y="538542"/>
                    </a:cubicBezTo>
                    <a:cubicBezTo>
                      <a:pt x="89144" y="543558"/>
                      <a:pt x="85786" y="548573"/>
                      <a:pt x="84107" y="555260"/>
                    </a:cubicBezTo>
                    <a:cubicBezTo>
                      <a:pt x="80749" y="566963"/>
                      <a:pt x="77390" y="578665"/>
                      <a:pt x="74032" y="590368"/>
                    </a:cubicBezTo>
                    <a:cubicBezTo>
                      <a:pt x="72353" y="603742"/>
                      <a:pt x="68995" y="615445"/>
                      <a:pt x="68995" y="628819"/>
                    </a:cubicBezTo>
                    <a:cubicBezTo>
                      <a:pt x="67316" y="638850"/>
                      <a:pt x="67316" y="638850"/>
                      <a:pt x="67316" y="638850"/>
                    </a:cubicBezTo>
                    <a:cubicBezTo>
                      <a:pt x="67316" y="648881"/>
                      <a:pt x="67316" y="648881"/>
                      <a:pt x="67316" y="648881"/>
                    </a:cubicBezTo>
                    <a:cubicBezTo>
                      <a:pt x="67316" y="653896"/>
                      <a:pt x="67316" y="660583"/>
                      <a:pt x="67316" y="667270"/>
                    </a:cubicBezTo>
                    <a:cubicBezTo>
                      <a:pt x="68995" y="680645"/>
                      <a:pt x="70674" y="692347"/>
                      <a:pt x="74032" y="704050"/>
                    </a:cubicBezTo>
                    <a:cubicBezTo>
                      <a:pt x="75711" y="715752"/>
                      <a:pt x="79070" y="727455"/>
                      <a:pt x="84107" y="737486"/>
                    </a:cubicBezTo>
                    <a:cubicBezTo>
                      <a:pt x="89144" y="747516"/>
                      <a:pt x="94181" y="755875"/>
                      <a:pt x="99219" y="764234"/>
                    </a:cubicBezTo>
                    <a:cubicBezTo>
                      <a:pt x="109293" y="780952"/>
                      <a:pt x="119368" y="794327"/>
                      <a:pt x="127763" y="802686"/>
                    </a:cubicBezTo>
                    <a:lnTo>
                      <a:pt x="135446" y="809684"/>
                    </a:lnTo>
                    <a:lnTo>
                      <a:pt x="126084" y="804357"/>
                    </a:lnTo>
                    <a:cubicBezTo>
                      <a:pt x="117689" y="795998"/>
                      <a:pt x="105935" y="784296"/>
                      <a:pt x="94181" y="767578"/>
                    </a:cubicBezTo>
                    <a:cubicBezTo>
                      <a:pt x="87465" y="760891"/>
                      <a:pt x="82428" y="750860"/>
                      <a:pt x="77390" y="740829"/>
                    </a:cubicBezTo>
                    <a:cubicBezTo>
                      <a:pt x="74032" y="735814"/>
                      <a:pt x="72353" y="729127"/>
                      <a:pt x="68995" y="724111"/>
                    </a:cubicBezTo>
                    <a:cubicBezTo>
                      <a:pt x="67316" y="719096"/>
                      <a:pt x="65637" y="712409"/>
                      <a:pt x="63958" y="705722"/>
                    </a:cubicBezTo>
                    <a:cubicBezTo>
                      <a:pt x="60600" y="694019"/>
                      <a:pt x="58920" y="680645"/>
                      <a:pt x="57241" y="667270"/>
                    </a:cubicBezTo>
                    <a:cubicBezTo>
                      <a:pt x="57241" y="662255"/>
                      <a:pt x="55562" y="655568"/>
                      <a:pt x="55562" y="648881"/>
                    </a:cubicBezTo>
                    <a:cubicBezTo>
                      <a:pt x="57241" y="637178"/>
                      <a:pt x="57241" y="637178"/>
                      <a:pt x="57241" y="637178"/>
                    </a:cubicBezTo>
                    <a:cubicBezTo>
                      <a:pt x="57241" y="627147"/>
                      <a:pt x="57241" y="627147"/>
                      <a:pt x="57241" y="627147"/>
                    </a:cubicBezTo>
                    <a:cubicBezTo>
                      <a:pt x="58920" y="613773"/>
                      <a:pt x="60600" y="602071"/>
                      <a:pt x="63958" y="588696"/>
                    </a:cubicBezTo>
                    <a:cubicBezTo>
                      <a:pt x="67316" y="575322"/>
                      <a:pt x="70674" y="563619"/>
                      <a:pt x="75711" y="551917"/>
                    </a:cubicBezTo>
                    <a:cubicBezTo>
                      <a:pt x="77390" y="545230"/>
                      <a:pt x="80749" y="540214"/>
                      <a:pt x="82428" y="535199"/>
                    </a:cubicBezTo>
                    <a:cubicBezTo>
                      <a:pt x="85786" y="528512"/>
                      <a:pt x="87465" y="523496"/>
                      <a:pt x="90823" y="518481"/>
                    </a:cubicBezTo>
                    <a:cubicBezTo>
                      <a:pt x="92502" y="513466"/>
                      <a:pt x="95861" y="508450"/>
                      <a:pt x="97540" y="503435"/>
                    </a:cubicBezTo>
                    <a:cubicBezTo>
                      <a:pt x="100898" y="498419"/>
                      <a:pt x="102577" y="495076"/>
                      <a:pt x="105935" y="490060"/>
                    </a:cubicBezTo>
                    <a:cubicBezTo>
                      <a:pt x="110972" y="481701"/>
                      <a:pt x="116010" y="473342"/>
                      <a:pt x="121047" y="466655"/>
                    </a:cubicBezTo>
                    <a:cubicBezTo>
                      <a:pt x="124405" y="459968"/>
                      <a:pt x="129442" y="454953"/>
                      <a:pt x="132801" y="449937"/>
                    </a:cubicBezTo>
                    <a:cubicBezTo>
                      <a:pt x="139517" y="441578"/>
                      <a:pt x="142875" y="436563"/>
                      <a:pt x="142875" y="436563"/>
                    </a:cubicBezTo>
                    <a:close/>
                    <a:moveTo>
                      <a:pt x="173038" y="406400"/>
                    </a:moveTo>
                    <a:cubicBezTo>
                      <a:pt x="173038" y="406400"/>
                      <a:pt x="169680" y="413086"/>
                      <a:pt x="162964" y="423114"/>
                    </a:cubicBezTo>
                    <a:cubicBezTo>
                      <a:pt x="159605" y="428128"/>
                      <a:pt x="156247" y="433143"/>
                      <a:pt x="152889" y="439828"/>
                    </a:cubicBezTo>
                    <a:cubicBezTo>
                      <a:pt x="149531" y="448185"/>
                      <a:pt x="144494" y="454871"/>
                      <a:pt x="141135" y="464900"/>
                    </a:cubicBezTo>
                    <a:cubicBezTo>
                      <a:pt x="137777" y="468243"/>
                      <a:pt x="136098" y="473257"/>
                      <a:pt x="132740" y="478271"/>
                    </a:cubicBezTo>
                    <a:cubicBezTo>
                      <a:pt x="131061" y="483285"/>
                      <a:pt x="129382" y="488300"/>
                      <a:pt x="126024" y="493314"/>
                    </a:cubicBezTo>
                    <a:cubicBezTo>
                      <a:pt x="124344" y="498328"/>
                      <a:pt x="122665" y="503343"/>
                      <a:pt x="120986" y="508357"/>
                    </a:cubicBezTo>
                    <a:cubicBezTo>
                      <a:pt x="117628" y="515043"/>
                      <a:pt x="115949" y="520057"/>
                      <a:pt x="114270" y="525071"/>
                    </a:cubicBezTo>
                    <a:cubicBezTo>
                      <a:pt x="109233" y="536771"/>
                      <a:pt x="105874" y="550143"/>
                      <a:pt x="104195" y="561842"/>
                    </a:cubicBezTo>
                    <a:cubicBezTo>
                      <a:pt x="100837" y="573542"/>
                      <a:pt x="99158" y="586914"/>
                      <a:pt x="97479" y="600285"/>
                    </a:cubicBezTo>
                    <a:cubicBezTo>
                      <a:pt x="95800" y="608642"/>
                      <a:pt x="95800" y="608642"/>
                      <a:pt x="95800" y="608642"/>
                    </a:cubicBezTo>
                    <a:cubicBezTo>
                      <a:pt x="95800" y="618671"/>
                      <a:pt x="95800" y="618671"/>
                      <a:pt x="95800" y="618671"/>
                    </a:cubicBezTo>
                    <a:cubicBezTo>
                      <a:pt x="95800" y="625357"/>
                      <a:pt x="95800" y="632042"/>
                      <a:pt x="97479" y="638728"/>
                    </a:cubicBezTo>
                    <a:cubicBezTo>
                      <a:pt x="97479" y="650428"/>
                      <a:pt x="99158" y="663799"/>
                      <a:pt x="102516" y="675499"/>
                    </a:cubicBezTo>
                    <a:cubicBezTo>
                      <a:pt x="105874" y="687199"/>
                      <a:pt x="109233" y="697228"/>
                      <a:pt x="112591" y="707256"/>
                    </a:cubicBezTo>
                    <a:cubicBezTo>
                      <a:pt x="117628" y="718956"/>
                      <a:pt x="122665" y="727313"/>
                      <a:pt x="127703" y="735670"/>
                    </a:cubicBezTo>
                    <a:cubicBezTo>
                      <a:pt x="137777" y="752385"/>
                      <a:pt x="149531" y="764085"/>
                      <a:pt x="156247" y="772442"/>
                    </a:cubicBezTo>
                    <a:cubicBezTo>
                      <a:pt x="164643" y="780799"/>
                      <a:pt x="169680" y="785813"/>
                      <a:pt x="169680" y="785813"/>
                    </a:cubicBezTo>
                    <a:cubicBezTo>
                      <a:pt x="169680" y="785813"/>
                      <a:pt x="168001" y="784142"/>
                      <a:pt x="166322" y="782470"/>
                    </a:cubicBezTo>
                    <a:cubicBezTo>
                      <a:pt x="162964" y="780799"/>
                      <a:pt x="159605" y="779127"/>
                      <a:pt x="156247" y="774113"/>
                    </a:cubicBezTo>
                    <a:cubicBezTo>
                      <a:pt x="146173" y="767427"/>
                      <a:pt x="134419" y="755728"/>
                      <a:pt x="122665" y="739013"/>
                    </a:cubicBezTo>
                    <a:cubicBezTo>
                      <a:pt x="115949" y="730656"/>
                      <a:pt x="110912" y="722299"/>
                      <a:pt x="105874" y="710599"/>
                    </a:cubicBezTo>
                    <a:cubicBezTo>
                      <a:pt x="102516" y="705585"/>
                      <a:pt x="100837" y="700571"/>
                      <a:pt x="99158" y="695556"/>
                    </a:cubicBezTo>
                    <a:cubicBezTo>
                      <a:pt x="97479" y="688871"/>
                      <a:pt x="94121" y="683856"/>
                      <a:pt x="92442" y="677171"/>
                    </a:cubicBezTo>
                    <a:cubicBezTo>
                      <a:pt x="89083" y="665471"/>
                      <a:pt x="87404" y="652099"/>
                      <a:pt x="85725" y="638728"/>
                    </a:cubicBezTo>
                    <a:cubicBezTo>
                      <a:pt x="85725" y="632042"/>
                      <a:pt x="85725" y="625357"/>
                      <a:pt x="85725" y="618671"/>
                    </a:cubicBezTo>
                    <a:cubicBezTo>
                      <a:pt x="85725" y="608642"/>
                      <a:pt x="85725" y="608642"/>
                      <a:pt x="85725" y="608642"/>
                    </a:cubicBezTo>
                    <a:cubicBezTo>
                      <a:pt x="85725" y="598614"/>
                      <a:pt x="85725" y="598614"/>
                      <a:pt x="85725" y="598614"/>
                    </a:cubicBezTo>
                    <a:cubicBezTo>
                      <a:pt x="87404" y="585242"/>
                      <a:pt x="90763" y="571871"/>
                      <a:pt x="92442" y="558500"/>
                    </a:cubicBezTo>
                    <a:cubicBezTo>
                      <a:pt x="95800" y="546800"/>
                      <a:pt x="100837" y="533428"/>
                      <a:pt x="104195" y="521728"/>
                    </a:cubicBezTo>
                    <a:cubicBezTo>
                      <a:pt x="107553" y="516714"/>
                      <a:pt x="109233" y="511700"/>
                      <a:pt x="112591" y="505014"/>
                    </a:cubicBezTo>
                    <a:cubicBezTo>
                      <a:pt x="114270" y="500000"/>
                      <a:pt x="115949" y="494986"/>
                      <a:pt x="119307" y="489971"/>
                    </a:cubicBezTo>
                    <a:cubicBezTo>
                      <a:pt x="122665" y="484957"/>
                      <a:pt x="124344" y="479942"/>
                      <a:pt x="127703" y="474928"/>
                    </a:cubicBezTo>
                    <a:cubicBezTo>
                      <a:pt x="129382" y="469914"/>
                      <a:pt x="132740" y="464900"/>
                      <a:pt x="134419" y="461557"/>
                    </a:cubicBezTo>
                    <a:cubicBezTo>
                      <a:pt x="139456" y="453200"/>
                      <a:pt x="144494" y="444843"/>
                      <a:pt x="149531" y="438157"/>
                    </a:cubicBezTo>
                    <a:cubicBezTo>
                      <a:pt x="154568" y="431471"/>
                      <a:pt x="157926" y="426457"/>
                      <a:pt x="161285" y="421443"/>
                    </a:cubicBezTo>
                    <a:cubicBezTo>
                      <a:pt x="168001" y="411414"/>
                      <a:pt x="173038" y="406400"/>
                      <a:pt x="173038" y="406400"/>
                    </a:cubicBezTo>
                    <a:close/>
                    <a:moveTo>
                      <a:pt x="541846" y="403283"/>
                    </a:moveTo>
                    <a:lnTo>
                      <a:pt x="544238" y="404644"/>
                    </a:lnTo>
                    <a:cubicBezTo>
                      <a:pt x="545917" y="406316"/>
                      <a:pt x="547596" y="407988"/>
                      <a:pt x="547596" y="407988"/>
                    </a:cubicBezTo>
                    <a:cubicBezTo>
                      <a:pt x="547596" y="407988"/>
                      <a:pt x="546337" y="407152"/>
                      <a:pt x="544028" y="405271"/>
                    </a:cubicBezTo>
                    <a:close/>
                    <a:moveTo>
                      <a:pt x="201613" y="377825"/>
                    </a:moveTo>
                    <a:cubicBezTo>
                      <a:pt x="201613" y="377825"/>
                      <a:pt x="198255" y="382840"/>
                      <a:pt x="193218" y="392871"/>
                    </a:cubicBezTo>
                    <a:cubicBezTo>
                      <a:pt x="189860" y="397886"/>
                      <a:pt x="186501" y="404574"/>
                      <a:pt x="181464" y="411261"/>
                    </a:cubicBezTo>
                    <a:cubicBezTo>
                      <a:pt x="178106" y="417948"/>
                      <a:pt x="173069" y="426307"/>
                      <a:pt x="169710" y="434666"/>
                    </a:cubicBezTo>
                    <a:cubicBezTo>
                      <a:pt x="168031" y="439681"/>
                      <a:pt x="164673" y="444697"/>
                      <a:pt x="162994" y="448040"/>
                    </a:cubicBezTo>
                    <a:cubicBezTo>
                      <a:pt x="161315" y="453056"/>
                      <a:pt x="157957" y="458071"/>
                      <a:pt x="156278" y="463086"/>
                    </a:cubicBezTo>
                    <a:cubicBezTo>
                      <a:pt x="152919" y="468102"/>
                      <a:pt x="151240" y="474789"/>
                      <a:pt x="149561" y="479804"/>
                    </a:cubicBezTo>
                    <a:cubicBezTo>
                      <a:pt x="147882" y="484820"/>
                      <a:pt x="144524" y="491507"/>
                      <a:pt x="142845" y="496522"/>
                    </a:cubicBezTo>
                    <a:cubicBezTo>
                      <a:pt x="139487" y="508225"/>
                      <a:pt x="136128" y="519927"/>
                      <a:pt x="132770" y="533302"/>
                    </a:cubicBezTo>
                    <a:cubicBezTo>
                      <a:pt x="129412" y="545004"/>
                      <a:pt x="127733" y="558379"/>
                      <a:pt x="126054" y="570081"/>
                    </a:cubicBezTo>
                    <a:cubicBezTo>
                      <a:pt x="126054" y="580112"/>
                      <a:pt x="126054" y="580112"/>
                      <a:pt x="126054" y="580112"/>
                    </a:cubicBezTo>
                    <a:cubicBezTo>
                      <a:pt x="126054" y="590143"/>
                      <a:pt x="126054" y="590143"/>
                      <a:pt x="126054" y="590143"/>
                    </a:cubicBezTo>
                    <a:cubicBezTo>
                      <a:pt x="124375" y="596830"/>
                      <a:pt x="126054" y="603517"/>
                      <a:pt x="126054" y="608532"/>
                    </a:cubicBezTo>
                    <a:cubicBezTo>
                      <a:pt x="127733" y="621907"/>
                      <a:pt x="127733" y="633609"/>
                      <a:pt x="131091" y="645312"/>
                    </a:cubicBezTo>
                    <a:cubicBezTo>
                      <a:pt x="134449" y="657014"/>
                      <a:pt x="137808" y="668717"/>
                      <a:pt x="142845" y="678748"/>
                    </a:cubicBezTo>
                    <a:cubicBezTo>
                      <a:pt x="146203" y="688778"/>
                      <a:pt x="151240" y="698809"/>
                      <a:pt x="156278" y="707168"/>
                    </a:cubicBezTo>
                    <a:cubicBezTo>
                      <a:pt x="168031" y="723886"/>
                      <a:pt x="178106" y="735589"/>
                      <a:pt x="186501" y="743948"/>
                    </a:cubicBezTo>
                    <a:cubicBezTo>
                      <a:pt x="194897" y="752307"/>
                      <a:pt x="199934" y="755650"/>
                      <a:pt x="199934" y="755650"/>
                    </a:cubicBezTo>
                    <a:cubicBezTo>
                      <a:pt x="199934" y="755650"/>
                      <a:pt x="198255" y="755650"/>
                      <a:pt x="194897" y="753978"/>
                    </a:cubicBezTo>
                    <a:cubicBezTo>
                      <a:pt x="193218" y="752307"/>
                      <a:pt x="189860" y="748963"/>
                      <a:pt x="184822" y="745619"/>
                    </a:cubicBezTo>
                    <a:cubicBezTo>
                      <a:pt x="176427" y="737260"/>
                      <a:pt x="162994" y="727230"/>
                      <a:pt x="151240" y="710512"/>
                    </a:cubicBezTo>
                    <a:cubicBezTo>
                      <a:pt x="146203" y="702153"/>
                      <a:pt x="139487" y="692122"/>
                      <a:pt x="134449" y="682091"/>
                    </a:cubicBezTo>
                    <a:cubicBezTo>
                      <a:pt x="132770" y="677076"/>
                      <a:pt x="129412" y="672061"/>
                      <a:pt x="127733" y="665373"/>
                    </a:cubicBezTo>
                    <a:cubicBezTo>
                      <a:pt x="126054" y="660358"/>
                      <a:pt x="124375" y="653671"/>
                      <a:pt x="122696" y="648655"/>
                    </a:cubicBezTo>
                    <a:cubicBezTo>
                      <a:pt x="119338" y="635281"/>
                      <a:pt x="115979" y="623579"/>
                      <a:pt x="115979" y="610204"/>
                    </a:cubicBezTo>
                    <a:cubicBezTo>
                      <a:pt x="114300" y="603517"/>
                      <a:pt x="114300" y="596830"/>
                      <a:pt x="114300" y="590143"/>
                    </a:cubicBezTo>
                    <a:cubicBezTo>
                      <a:pt x="114300" y="580112"/>
                      <a:pt x="114300" y="580112"/>
                      <a:pt x="114300" y="580112"/>
                    </a:cubicBezTo>
                    <a:cubicBezTo>
                      <a:pt x="115979" y="570081"/>
                      <a:pt x="115979" y="570081"/>
                      <a:pt x="115979" y="570081"/>
                    </a:cubicBezTo>
                    <a:cubicBezTo>
                      <a:pt x="115979" y="556707"/>
                      <a:pt x="119338" y="543333"/>
                      <a:pt x="122696" y="529958"/>
                    </a:cubicBezTo>
                    <a:cubicBezTo>
                      <a:pt x="126054" y="516584"/>
                      <a:pt x="129412" y="504881"/>
                      <a:pt x="134449" y="493179"/>
                    </a:cubicBezTo>
                    <a:cubicBezTo>
                      <a:pt x="136128" y="488163"/>
                      <a:pt x="137808" y="481476"/>
                      <a:pt x="141166" y="476461"/>
                    </a:cubicBezTo>
                    <a:cubicBezTo>
                      <a:pt x="142845" y="471445"/>
                      <a:pt x="146203" y="464758"/>
                      <a:pt x="147882" y="459743"/>
                    </a:cubicBezTo>
                    <a:cubicBezTo>
                      <a:pt x="151240" y="454727"/>
                      <a:pt x="152919" y="449712"/>
                      <a:pt x="156278" y="444697"/>
                    </a:cubicBezTo>
                    <a:cubicBezTo>
                      <a:pt x="159636" y="441353"/>
                      <a:pt x="161315" y="436338"/>
                      <a:pt x="164673" y="431322"/>
                    </a:cubicBezTo>
                    <a:cubicBezTo>
                      <a:pt x="168031" y="422963"/>
                      <a:pt x="174748" y="416276"/>
                      <a:pt x="178106" y="409589"/>
                    </a:cubicBezTo>
                    <a:cubicBezTo>
                      <a:pt x="183143" y="402902"/>
                      <a:pt x="186501" y="396215"/>
                      <a:pt x="191539" y="392871"/>
                    </a:cubicBezTo>
                    <a:cubicBezTo>
                      <a:pt x="198255" y="382840"/>
                      <a:pt x="201613" y="377825"/>
                      <a:pt x="201613" y="377825"/>
                    </a:cubicBezTo>
                    <a:close/>
                    <a:moveTo>
                      <a:pt x="230188" y="349250"/>
                    </a:moveTo>
                    <a:cubicBezTo>
                      <a:pt x="230188" y="349250"/>
                      <a:pt x="226830" y="354265"/>
                      <a:pt x="221793" y="364296"/>
                    </a:cubicBezTo>
                    <a:cubicBezTo>
                      <a:pt x="218435" y="369311"/>
                      <a:pt x="215076" y="374327"/>
                      <a:pt x="211718" y="382686"/>
                    </a:cubicBezTo>
                    <a:cubicBezTo>
                      <a:pt x="206681" y="389373"/>
                      <a:pt x="203323" y="397732"/>
                      <a:pt x="198285" y="406091"/>
                    </a:cubicBezTo>
                    <a:cubicBezTo>
                      <a:pt x="196606" y="411106"/>
                      <a:pt x="194927" y="414450"/>
                      <a:pt x="191569" y="419465"/>
                    </a:cubicBezTo>
                    <a:cubicBezTo>
                      <a:pt x="189890" y="424481"/>
                      <a:pt x="188211" y="429496"/>
                      <a:pt x="184853" y="434511"/>
                    </a:cubicBezTo>
                    <a:cubicBezTo>
                      <a:pt x="183174" y="439527"/>
                      <a:pt x="179815" y="444542"/>
                      <a:pt x="178136" y="451229"/>
                    </a:cubicBezTo>
                    <a:cubicBezTo>
                      <a:pt x="176457" y="456245"/>
                      <a:pt x="174778" y="461260"/>
                      <a:pt x="173099" y="467947"/>
                    </a:cubicBezTo>
                    <a:cubicBezTo>
                      <a:pt x="168062" y="479650"/>
                      <a:pt x="164703" y="491352"/>
                      <a:pt x="161345" y="503055"/>
                    </a:cubicBezTo>
                    <a:cubicBezTo>
                      <a:pt x="159666" y="516429"/>
                      <a:pt x="156308" y="528132"/>
                      <a:pt x="156308" y="541506"/>
                    </a:cubicBezTo>
                    <a:cubicBezTo>
                      <a:pt x="154629" y="551537"/>
                      <a:pt x="154629" y="551537"/>
                      <a:pt x="154629" y="551537"/>
                    </a:cubicBezTo>
                    <a:cubicBezTo>
                      <a:pt x="154629" y="559896"/>
                      <a:pt x="154629" y="559896"/>
                      <a:pt x="154629" y="559896"/>
                    </a:cubicBezTo>
                    <a:cubicBezTo>
                      <a:pt x="154629" y="566583"/>
                      <a:pt x="154629" y="573270"/>
                      <a:pt x="154629" y="579957"/>
                    </a:cubicBezTo>
                    <a:cubicBezTo>
                      <a:pt x="156308" y="591660"/>
                      <a:pt x="157987" y="605034"/>
                      <a:pt x="161345" y="616737"/>
                    </a:cubicBezTo>
                    <a:cubicBezTo>
                      <a:pt x="163024" y="628439"/>
                      <a:pt x="166383" y="640142"/>
                      <a:pt x="171420" y="650173"/>
                    </a:cubicBezTo>
                    <a:cubicBezTo>
                      <a:pt x="176457" y="660203"/>
                      <a:pt x="181494" y="668562"/>
                      <a:pt x="186532" y="676921"/>
                    </a:cubicBezTo>
                    <a:cubicBezTo>
                      <a:pt x="196606" y="693639"/>
                      <a:pt x="206681" y="707014"/>
                      <a:pt x="215076" y="715373"/>
                    </a:cubicBezTo>
                    <a:lnTo>
                      <a:pt x="222759" y="722371"/>
                    </a:lnTo>
                    <a:lnTo>
                      <a:pt x="213397" y="717044"/>
                    </a:lnTo>
                    <a:cubicBezTo>
                      <a:pt x="205002" y="708685"/>
                      <a:pt x="193248" y="696983"/>
                      <a:pt x="181494" y="680265"/>
                    </a:cubicBezTo>
                    <a:cubicBezTo>
                      <a:pt x="174778" y="673578"/>
                      <a:pt x="169741" y="663547"/>
                      <a:pt x="164703" y="653516"/>
                    </a:cubicBezTo>
                    <a:cubicBezTo>
                      <a:pt x="161345" y="648501"/>
                      <a:pt x="159666" y="641814"/>
                      <a:pt x="156308" y="636798"/>
                    </a:cubicBezTo>
                    <a:cubicBezTo>
                      <a:pt x="154629" y="631783"/>
                      <a:pt x="152950" y="625096"/>
                      <a:pt x="151271" y="618409"/>
                    </a:cubicBezTo>
                    <a:cubicBezTo>
                      <a:pt x="147913" y="606706"/>
                      <a:pt x="146233" y="593332"/>
                      <a:pt x="144554" y="579957"/>
                    </a:cubicBezTo>
                    <a:cubicBezTo>
                      <a:pt x="144554" y="573270"/>
                      <a:pt x="142875" y="566583"/>
                      <a:pt x="144554" y="559896"/>
                    </a:cubicBezTo>
                    <a:cubicBezTo>
                      <a:pt x="144554" y="549865"/>
                      <a:pt x="144554" y="549865"/>
                      <a:pt x="144554" y="549865"/>
                    </a:cubicBezTo>
                    <a:cubicBezTo>
                      <a:pt x="144554" y="539834"/>
                      <a:pt x="144554" y="539834"/>
                      <a:pt x="144554" y="539834"/>
                    </a:cubicBezTo>
                    <a:cubicBezTo>
                      <a:pt x="146233" y="526460"/>
                      <a:pt x="147913" y="513086"/>
                      <a:pt x="151271" y="501383"/>
                    </a:cubicBezTo>
                    <a:cubicBezTo>
                      <a:pt x="154629" y="488009"/>
                      <a:pt x="157987" y="476306"/>
                      <a:pt x="163024" y="464604"/>
                    </a:cubicBezTo>
                    <a:cubicBezTo>
                      <a:pt x="164703" y="457916"/>
                      <a:pt x="168062" y="452901"/>
                      <a:pt x="169741" y="446214"/>
                    </a:cubicBezTo>
                    <a:cubicBezTo>
                      <a:pt x="173099" y="441198"/>
                      <a:pt x="174778" y="436183"/>
                      <a:pt x="178136" y="431168"/>
                    </a:cubicBezTo>
                    <a:cubicBezTo>
                      <a:pt x="179815" y="426152"/>
                      <a:pt x="183174" y="421137"/>
                      <a:pt x="184853" y="416122"/>
                    </a:cubicBezTo>
                    <a:cubicBezTo>
                      <a:pt x="188211" y="411106"/>
                      <a:pt x="189890" y="407763"/>
                      <a:pt x="193248" y="402747"/>
                    </a:cubicBezTo>
                    <a:cubicBezTo>
                      <a:pt x="198285" y="394388"/>
                      <a:pt x="203323" y="386029"/>
                      <a:pt x="208360" y="379342"/>
                    </a:cubicBezTo>
                    <a:cubicBezTo>
                      <a:pt x="211718" y="372655"/>
                      <a:pt x="216755" y="367640"/>
                      <a:pt x="220114" y="362624"/>
                    </a:cubicBezTo>
                    <a:cubicBezTo>
                      <a:pt x="226830" y="354265"/>
                      <a:pt x="230188" y="349250"/>
                      <a:pt x="230188" y="349250"/>
                    </a:cubicBezTo>
                    <a:close/>
                    <a:moveTo>
                      <a:pt x="260350" y="319088"/>
                    </a:moveTo>
                    <a:cubicBezTo>
                      <a:pt x="260350" y="319088"/>
                      <a:pt x="256992" y="325774"/>
                      <a:pt x="250276" y="335802"/>
                    </a:cubicBezTo>
                    <a:cubicBezTo>
                      <a:pt x="246917" y="339145"/>
                      <a:pt x="243559" y="345831"/>
                      <a:pt x="240201" y="352516"/>
                    </a:cubicBezTo>
                    <a:cubicBezTo>
                      <a:pt x="236843" y="360874"/>
                      <a:pt x="231806" y="367559"/>
                      <a:pt x="228447" y="377588"/>
                    </a:cubicBezTo>
                    <a:cubicBezTo>
                      <a:pt x="225089" y="380931"/>
                      <a:pt x="223410" y="385945"/>
                      <a:pt x="221731" y="390959"/>
                    </a:cubicBezTo>
                    <a:cubicBezTo>
                      <a:pt x="218373" y="395973"/>
                      <a:pt x="216694" y="400988"/>
                      <a:pt x="215015" y="406002"/>
                    </a:cubicBezTo>
                    <a:cubicBezTo>
                      <a:pt x="211656" y="411016"/>
                      <a:pt x="209977" y="416030"/>
                      <a:pt x="208298" y="421045"/>
                    </a:cubicBezTo>
                    <a:cubicBezTo>
                      <a:pt x="204940" y="426059"/>
                      <a:pt x="203261" y="432745"/>
                      <a:pt x="201582" y="437759"/>
                    </a:cubicBezTo>
                    <a:cubicBezTo>
                      <a:pt x="196545" y="449459"/>
                      <a:pt x="193186" y="461159"/>
                      <a:pt x="191507" y="474530"/>
                    </a:cubicBezTo>
                    <a:cubicBezTo>
                      <a:pt x="188149" y="486230"/>
                      <a:pt x="186470" y="499602"/>
                      <a:pt x="184791" y="512973"/>
                    </a:cubicBezTo>
                    <a:cubicBezTo>
                      <a:pt x="184791" y="521330"/>
                      <a:pt x="184791" y="521330"/>
                      <a:pt x="184791" y="521330"/>
                    </a:cubicBezTo>
                    <a:cubicBezTo>
                      <a:pt x="183112" y="531359"/>
                      <a:pt x="183112" y="531359"/>
                      <a:pt x="183112" y="531359"/>
                    </a:cubicBezTo>
                    <a:cubicBezTo>
                      <a:pt x="183112" y="538045"/>
                      <a:pt x="183112" y="544730"/>
                      <a:pt x="184791" y="551416"/>
                    </a:cubicBezTo>
                    <a:cubicBezTo>
                      <a:pt x="184791" y="563116"/>
                      <a:pt x="186470" y="576487"/>
                      <a:pt x="189828" y="588187"/>
                    </a:cubicBezTo>
                    <a:cubicBezTo>
                      <a:pt x="193186" y="599887"/>
                      <a:pt x="196545" y="609916"/>
                      <a:pt x="201582" y="619944"/>
                    </a:cubicBezTo>
                    <a:cubicBezTo>
                      <a:pt x="204940" y="629973"/>
                      <a:pt x="209977" y="640001"/>
                      <a:pt x="215015" y="648358"/>
                    </a:cubicBezTo>
                    <a:cubicBezTo>
                      <a:pt x="225089" y="665073"/>
                      <a:pt x="236843" y="676773"/>
                      <a:pt x="243559" y="685130"/>
                    </a:cubicBezTo>
                    <a:cubicBezTo>
                      <a:pt x="251955" y="693487"/>
                      <a:pt x="256992" y="698501"/>
                      <a:pt x="256992" y="698501"/>
                    </a:cubicBezTo>
                    <a:cubicBezTo>
                      <a:pt x="256992" y="698501"/>
                      <a:pt x="256992" y="696830"/>
                      <a:pt x="253634" y="695158"/>
                    </a:cubicBezTo>
                    <a:cubicBezTo>
                      <a:pt x="251955" y="693487"/>
                      <a:pt x="246917" y="690144"/>
                      <a:pt x="243559" y="686801"/>
                    </a:cubicBezTo>
                    <a:cubicBezTo>
                      <a:pt x="233485" y="680115"/>
                      <a:pt x="221731" y="668416"/>
                      <a:pt x="209977" y="651701"/>
                    </a:cubicBezTo>
                    <a:cubicBezTo>
                      <a:pt x="204940" y="643344"/>
                      <a:pt x="198224" y="634987"/>
                      <a:pt x="193186" y="623287"/>
                    </a:cubicBezTo>
                    <a:cubicBezTo>
                      <a:pt x="189828" y="618273"/>
                      <a:pt x="188149" y="613259"/>
                      <a:pt x="186470" y="608244"/>
                    </a:cubicBezTo>
                    <a:cubicBezTo>
                      <a:pt x="184791" y="601559"/>
                      <a:pt x="181433" y="596544"/>
                      <a:pt x="179754" y="589859"/>
                    </a:cubicBezTo>
                    <a:cubicBezTo>
                      <a:pt x="176395" y="578159"/>
                      <a:pt x="174716" y="564787"/>
                      <a:pt x="173037" y="551416"/>
                    </a:cubicBezTo>
                    <a:cubicBezTo>
                      <a:pt x="173037" y="544730"/>
                      <a:pt x="173037" y="538045"/>
                      <a:pt x="173037" y="531359"/>
                    </a:cubicBezTo>
                    <a:cubicBezTo>
                      <a:pt x="173037" y="521330"/>
                      <a:pt x="173037" y="521330"/>
                      <a:pt x="173037" y="521330"/>
                    </a:cubicBezTo>
                    <a:cubicBezTo>
                      <a:pt x="173037" y="511302"/>
                      <a:pt x="173037" y="511302"/>
                      <a:pt x="173037" y="511302"/>
                    </a:cubicBezTo>
                    <a:cubicBezTo>
                      <a:pt x="174716" y="497930"/>
                      <a:pt x="178075" y="484559"/>
                      <a:pt x="181433" y="471187"/>
                    </a:cubicBezTo>
                    <a:cubicBezTo>
                      <a:pt x="183112" y="459487"/>
                      <a:pt x="188149" y="446116"/>
                      <a:pt x="191507" y="434416"/>
                    </a:cubicBezTo>
                    <a:cubicBezTo>
                      <a:pt x="194865" y="429402"/>
                      <a:pt x="196545" y="422716"/>
                      <a:pt x="199903" y="417702"/>
                    </a:cubicBezTo>
                    <a:cubicBezTo>
                      <a:pt x="201582" y="412688"/>
                      <a:pt x="203261" y="407673"/>
                      <a:pt x="206619" y="402659"/>
                    </a:cubicBezTo>
                    <a:cubicBezTo>
                      <a:pt x="209977" y="397645"/>
                      <a:pt x="211656" y="392631"/>
                      <a:pt x="215015" y="387616"/>
                    </a:cubicBezTo>
                    <a:cubicBezTo>
                      <a:pt x="216694" y="382602"/>
                      <a:pt x="220052" y="377588"/>
                      <a:pt x="221731" y="374245"/>
                    </a:cubicBezTo>
                    <a:cubicBezTo>
                      <a:pt x="226768" y="364216"/>
                      <a:pt x="231806" y="357531"/>
                      <a:pt x="236843" y="350845"/>
                    </a:cubicBezTo>
                    <a:cubicBezTo>
                      <a:pt x="241880" y="344159"/>
                      <a:pt x="245238" y="339145"/>
                      <a:pt x="248597" y="334131"/>
                    </a:cubicBezTo>
                    <a:cubicBezTo>
                      <a:pt x="255313" y="324102"/>
                      <a:pt x="260350" y="319088"/>
                      <a:pt x="260350" y="319088"/>
                    </a:cubicBezTo>
                    <a:close/>
                    <a:moveTo>
                      <a:pt x="288925" y="290513"/>
                    </a:moveTo>
                    <a:cubicBezTo>
                      <a:pt x="288925" y="290513"/>
                      <a:pt x="285567" y="295528"/>
                      <a:pt x="280530" y="305559"/>
                    </a:cubicBezTo>
                    <a:cubicBezTo>
                      <a:pt x="277172" y="310574"/>
                      <a:pt x="273813" y="317262"/>
                      <a:pt x="268776" y="323949"/>
                    </a:cubicBezTo>
                    <a:cubicBezTo>
                      <a:pt x="265418" y="330636"/>
                      <a:pt x="262060" y="338995"/>
                      <a:pt x="257022" y="347354"/>
                    </a:cubicBezTo>
                    <a:cubicBezTo>
                      <a:pt x="255343" y="352369"/>
                      <a:pt x="251985" y="357385"/>
                      <a:pt x="250306" y="360728"/>
                    </a:cubicBezTo>
                    <a:cubicBezTo>
                      <a:pt x="248627" y="365744"/>
                      <a:pt x="245269" y="370759"/>
                      <a:pt x="243590" y="375774"/>
                    </a:cubicBezTo>
                    <a:cubicBezTo>
                      <a:pt x="240231" y="380790"/>
                      <a:pt x="238552" y="387477"/>
                      <a:pt x="236873" y="392492"/>
                    </a:cubicBezTo>
                    <a:cubicBezTo>
                      <a:pt x="235194" y="397508"/>
                      <a:pt x="231836" y="402523"/>
                      <a:pt x="230157" y="409210"/>
                    </a:cubicBezTo>
                    <a:cubicBezTo>
                      <a:pt x="226799" y="420913"/>
                      <a:pt x="223440" y="432615"/>
                      <a:pt x="220082" y="444318"/>
                    </a:cubicBezTo>
                    <a:cubicBezTo>
                      <a:pt x="216724" y="457692"/>
                      <a:pt x="215045" y="471066"/>
                      <a:pt x="213366" y="482769"/>
                    </a:cubicBezTo>
                    <a:cubicBezTo>
                      <a:pt x="213366" y="492800"/>
                      <a:pt x="213366" y="492800"/>
                      <a:pt x="213366" y="492800"/>
                    </a:cubicBezTo>
                    <a:cubicBezTo>
                      <a:pt x="213366" y="502831"/>
                      <a:pt x="213366" y="502831"/>
                      <a:pt x="213366" y="502831"/>
                    </a:cubicBezTo>
                    <a:cubicBezTo>
                      <a:pt x="213366" y="509518"/>
                      <a:pt x="213366" y="514533"/>
                      <a:pt x="213366" y="521220"/>
                    </a:cubicBezTo>
                    <a:cubicBezTo>
                      <a:pt x="215045" y="534595"/>
                      <a:pt x="215045" y="546297"/>
                      <a:pt x="218403" y="558000"/>
                    </a:cubicBezTo>
                    <a:cubicBezTo>
                      <a:pt x="221761" y="569702"/>
                      <a:pt x="225120" y="581405"/>
                      <a:pt x="230157" y="591436"/>
                    </a:cubicBezTo>
                    <a:cubicBezTo>
                      <a:pt x="233515" y="601466"/>
                      <a:pt x="238552" y="611497"/>
                      <a:pt x="243590" y="619856"/>
                    </a:cubicBezTo>
                    <a:cubicBezTo>
                      <a:pt x="255343" y="636574"/>
                      <a:pt x="265418" y="648277"/>
                      <a:pt x="273813" y="656636"/>
                    </a:cubicBezTo>
                    <a:cubicBezTo>
                      <a:pt x="282209" y="664995"/>
                      <a:pt x="287246" y="668338"/>
                      <a:pt x="287246" y="668338"/>
                    </a:cubicBezTo>
                    <a:cubicBezTo>
                      <a:pt x="287246" y="668338"/>
                      <a:pt x="285567" y="668338"/>
                      <a:pt x="282209" y="666666"/>
                    </a:cubicBezTo>
                    <a:cubicBezTo>
                      <a:pt x="280530" y="664995"/>
                      <a:pt x="277172" y="661651"/>
                      <a:pt x="272134" y="658307"/>
                    </a:cubicBezTo>
                    <a:cubicBezTo>
                      <a:pt x="263739" y="649948"/>
                      <a:pt x="250306" y="638246"/>
                      <a:pt x="238552" y="623200"/>
                    </a:cubicBezTo>
                    <a:cubicBezTo>
                      <a:pt x="233515" y="614841"/>
                      <a:pt x="226799" y="604810"/>
                      <a:pt x="221761" y="594779"/>
                    </a:cubicBezTo>
                    <a:cubicBezTo>
                      <a:pt x="220082" y="589764"/>
                      <a:pt x="218403" y="584749"/>
                      <a:pt x="215045" y="578061"/>
                    </a:cubicBezTo>
                    <a:cubicBezTo>
                      <a:pt x="213366" y="573046"/>
                      <a:pt x="211687" y="566359"/>
                      <a:pt x="210008" y="561343"/>
                    </a:cubicBezTo>
                    <a:cubicBezTo>
                      <a:pt x="206650" y="547969"/>
                      <a:pt x="203291" y="536267"/>
                      <a:pt x="203291" y="522892"/>
                    </a:cubicBezTo>
                    <a:cubicBezTo>
                      <a:pt x="201612" y="516205"/>
                      <a:pt x="201612" y="509518"/>
                      <a:pt x="201612" y="502831"/>
                    </a:cubicBezTo>
                    <a:cubicBezTo>
                      <a:pt x="201612" y="492800"/>
                      <a:pt x="201612" y="492800"/>
                      <a:pt x="201612" y="492800"/>
                    </a:cubicBezTo>
                    <a:cubicBezTo>
                      <a:pt x="203291" y="482769"/>
                      <a:pt x="203291" y="482769"/>
                      <a:pt x="203291" y="482769"/>
                    </a:cubicBezTo>
                    <a:cubicBezTo>
                      <a:pt x="204970" y="469395"/>
                      <a:pt x="206650" y="456020"/>
                      <a:pt x="210008" y="442646"/>
                    </a:cubicBezTo>
                    <a:cubicBezTo>
                      <a:pt x="213366" y="429272"/>
                      <a:pt x="216724" y="417569"/>
                      <a:pt x="221761" y="405867"/>
                    </a:cubicBezTo>
                    <a:cubicBezTo>
                      <a:pt x="223440" y="399179"/>
                      <a:pt x="226799" y="394164"/>
                      <a:pt x="228478" y="389149"/>
                    </a:cubicBezTo>
                    <a:cubicBezTo>
                      <a:pt x="230157" y="382461"/>
                      <a:pt x="233515" y="377446"/>
                      <a:pt x="235194" y="372431"/>
                    </a:cubicBezTo>
                    <a:cubicBezTo>
                      <a:pt x="238552" y="367415"/>
                      <a:pt x="241911" y="362400"/>
                      <a:pt x="243590" y="357385"/>
                    </a:cubicBezTo>
                    <a:cubicBezTo>
                      <a:pt x="246948" y="354041"/>
                      <a:pt x="248627" y="349026"/>
                      <a:pt x="251985" y="344010"/>
                    </a:cubicBezTo>
                    <a:cubicBezTo>
                      <a:pt x="257022" y="335651"/>
                      <a:pt x="262060" y="328964"/>
                      <a:pt x="265418" y="322277"/>
                    </a:cubicBezTo>
                    <a:cubicBezTo>
                      <a:pt x="270455" y="315590"/>
                      <a:pt x="275492" y="308903"/>
                      <a:pt x="278851" y="303887"/>
                    </a:cubicBezTo>
                    <a:cubicBezTo>
                      <a:pt x="285567" y="295528"/>
                      <a:pt x="288925" y="290513"/>
                      <a:pt x="288925" y="290513"/>
                    </a:cubicBezTo>
                    <a:close/>
                    <a:moveTo>
                      <a:pt x="319087" y="260350"/>
                    </a:moveTo>
                    <a:cubicBezTo>
                      <a:pt x="319087" y="260350"/>
                      <a:pt x="315733" y="267036"/>
                      <a:pt x="309023" y="277064"/>
                    </a:cubicBezTo>
                    <a:cubicBezTo>
                      <a:pt x="305668" y="282078"/>
                      <a:pt x="302314" y="287093"/>
                      <a:pt x="298959" y="295450"/>
                    </a:cubicBezTo>
                    <a:cubicBezTo>
                      <a:pt x="295604" y="302136"/>
                      <a:pt x="290572" y="308821"/>
                      <a:pt x="285540" y="318850"/>
                    </a:cubicBezTo>
                    <a:cubicBezTo>
                      <a:pt x="283863" y="322193"/>
                      <a:pt x="282185" y="327207"/>
                      <a:pt x="278831" y="332221"/>
                    </a:cubicBezTo>
                    <a:cubicBezTo>
                      <a:pt x="277153" y="337235"/>
                      <a:pt x="275476" y="342250"/>
                      <a:pt x="272121" y="347264"/>
                    </a:cubicBezTo>
                    <a:cubicBezTo>
                      <a:pt x="270444" y="352278"/>
                      <a:pt x="268766" y="357292"/>
                      <a:pt x="265412" y="362307"/>
                    </a:cubicBezTo>
                    <a:cubicBezTo>
                      <a:pt x="263734" y="368992"/>
                      <a:pt x="262057" y="374007"/>
                      <a:pt x="260380" y="380692"/>
                    </a:cubicBezTo>
                    <a:cubicBezTo>
                      <a:pt x="255348" y="390721"/>
                      <a:pt x="251993" y="404092"/>
                      <a:pt x="248638" y="415792"/>
                    </a:cubicBezTo>
                    <a:cubicBezTo>
                      <a:pt x="246961" y="429164"/>
                      <a:pt x="243606" y="440864"/>
                      <a:pt x="243606" y="454235"/>
                    </a:cubicBezTo>
                    <a:cubicBezTo>
                      <a:pt x="241929" y="464263"/>
                      <a:pt x="241929" y="464263"/>
                      <a:pt x="241929" y="464263"/>
                    </a:cubicBezTo>
                    <a:cubicBezTo>
                      <a:pt x="241929" y="472621"/>
                      <a:pt x="241929" y="472621"/>
                      <a:pt x="241929" y="472621"/>
                    </a:cubicBezTo>
                    <a:cubicBezTo>
                      <a:pt x="241929" y="479306"/>
                      <a:pt x="241929" y="485992"/>
                      <a:pt x="241929" y="492678"/>
                    </a:cubicBezTo>
                    <a:cubicBezTo>
                      <a:pt x="243606" y="504378"/>
                      <a:pt x="245283" y="517749"/>
                      <a:pt x="248638" y="529449"/>
                    </a:cubicBezTo>
                    <a:cubicBezTo>
                      <a:pt x="250316" y="541149"/>
                      <a:pt x="255348" y="551178"/>
                      <a:pt x="258702" y="562878"/>
                    </a:cubicBezTo>
                    <a:cubicBezTo>
                      <a:pt x="263734" y="572906"/>
                      <a:pt x="268766" y="581263"/>
                      <a:pt x="273799" y="589620"/>
                    </a:cubicBezTo>
                    <a:cubicBezTo>
                      <a:pt x="283863" y="606335"/>
                      <a:pt x="293927" y="619706"/>
                      <a:pt x="302314" y="628063"/>
                    </a:cubicBezTo>
                    <a:lnTo>
                      <a:pt x="311075" y="635493"/>
                    </a:lnTo>
                    <a:lnTo>
                      <a:pt x="300636" y="628063"/>
                    </a:lnTo>
                    <a:cubicBezTo>
                      <a:pt x="292250" y="621377"/>
                      <a:pt x="280508" y="609678"/>
                      <a:pt x="268766" y="592963"/>
                    </a:cubicBezTo>
                    <a:cubicBezTo>
                      <a:pt x="262057" y="584606"/>
                      <a:pt x="257025" y="576249"/>
                      <a:pt x="251993" y="566221"/>
                    </a:cubicBezTo>
                    <a:cubicBezTo>
                      <a:pt x="248638" y="561206"/>
                      <a:pt x="246961" y="554521"/>
                      <a:pt x="245283" y="549506"/>
                    </a:cubicBezTo>
                    <a:cubicBezTo>
                      <a:pt x="241929" y="542821"/>
                      <a:pt x="240251" y="537806"/>
                      <a:pt x="238574" y="531121"/>
                    </a:cubicBezTo>
                    <a:cubicBezTo>
                      <a:pt x="235219" y="519421"/>
                      <a:pt x="233542" y="506049"/>
                      <a:pt x="231865" y="492678"/>
                    </a:cubicBezTo>
                    <a:cubicBezTo>
                      <a:pt x="231865" y="485992"/>
                      <a:pt x="230187" y="479306"/>
                      <a:pt x="231865" y="472621"/>
                    </a:cubicBezTo>
                    <a:cubicBezTo>
                      <a:pt x="231865" y="462592"/>
                      <a:pt x="231865" y="462592"/>
                      <a:pt x="231865" y="462592"/>
                    </a:cubicBezTo>
                    <a:cubicBezTo>
                      <a:pt x="231865" y="452564"/>
                      <a:pt x="231865" y="452564"/>
                      <a:pt x="231865" y="452564"/>
                    </a:cubicBezTo>
                    <a:cubicBezTo>
                      <a:pt x="233542" y="439192"/>
                      <a:pt x="235219" y="425821"/>
                      <a:pt x="238574" y="414121"/>
                    </a:cubicBezTo>
                    <a:cubicBezTo>
                      <a:pt x="241929" y="400749"/>
                      <a:pt x="246961" y="389049"/>
                      <a:pt x="250316" y="377350"/>
                    </a:cubicBezTo>
                    <a:cubicBezTo>
                      <a:pt x="251993" y="370664"/>
                      <a:pt x="255348" y="365650"/>
                      <a:pt x="257025" y="358964"/>
                    </a:cubicBezTo>
                    <a:cubicBezTo>
                      <a:pt x="260380" y="353950"/>
                      <a:pt x="262057" y="348935"/>
                      <a:pt x="265412" y="343921"/>
                    </a:cubicBezTo>
                    <a:cubicBezTo>
                      <a:pt x="267089" y="338907"/>
                      <a:pt x="270444" y="333893"/>
                      <a:pt x="272121" y="328878"/>
                    </a:cubicBezTo>
                    <a:cubicBezTo>
                      <a:pt x="275476" y="323864"/>
                      <a:pt x="278831" y="320521"/>
                      <a:pt x="280508" y="315507"/>
                    </a:cubicBezTo>
                    <a:cubicBezTo>
                      <a:pt x="285540" y="307150"/>
                      <a:pt x="290572" y="298793"/>
                      <a:pt x="295604" y="292107"/>
                    </a:cubicBezTo>
                    <a:cubicBezTo>
                      <a:pt x="298959" y="285421"/>
                      <a:pt x="303991" y="280407"/>
                      <a:pt x="307346" y="275393"/>
                    </a:cubicBezTo>
                    <a:cubicBezTo>
                      <a:pt x="314055" y="267036"/>
                      <a:pt x="319087" y="260350"/>
                      <a:pt x="319087" y="260350"/>
                    </a:cubicBezTo>
                    <a:close/>
                    <a:moveTo>
                      <a:pt x="347663" y="231775"/>
                    </a:moveTo>
                    <a:cubicBezTo>
                      <a:pt x="347663" y="231775"/>
                      <a:pt x="344305" y="238462"/>
                      <a:pt x="337589" y="246821"/>
                    </a:cubicBezTo>
                    <a:cubicBezTo>
                      <a:pt x="335910" y="251836"/>
                      <a:pt x="330872" y="258524"/>
                      <a:pt x="327514" y="265211"/>
                    </a:cubicBezTo>
                    <a:cubicBezTo>
                      <a:pt x="324156" y="271898"/>
                      <a:pt x="319119" y="280257"/>
                      <a:pt x="315760" y="288616"/>
                    </a:cubicBezTo>
                    <a:cubicBezTo>
                      <a:pt x="312402" y="293631"/>
                      <a:pt x="310723" y="298647"/>
                      <a:pt x="309044" y="303662"/>
                    </a:cubicBezTo>
                    <a:cubicBezTo>
                      <a:pt x="305686" y="308677"/>
                      <a:pt x="304007" y="312021"/>
                      <a:pt x="302328" y="318708"/>
                    </a:cubicBezTo>
                    <a:cubicBezTo>
                      <a:pt x="298969" y="323723"/>
                      <a:pt x="297290" y="328739"/>
                      <a:pt x="295611" y="333754"/>
                    </a:cubicBezTo>
                    <a:cubicBezTo>
                      <a:pt x="292253" y="338770"/>
                      <a:pt x="290574" y="345457"/>
                      <a:pt x="288895" y="350472"/>
                    </a:cubicBezTo>
                    <a:cubicBezTo>
                      <a:pt x="285537" y="362175"/>
                      <a:pt x="282178" y="373877"/>
                      <a:pt x="278820" y="387252"/>
                    </a:cubicBezTo>
                    <a:cubicBezTo>
                      <a:pt x="275462" y="398954"/>
                      <a:pt x="273783" y="412328"/>
                      <a:pt x="272104" y="425703"/>
                    </a:cubicBezTo>
                    <a:cubicBezTo>
                      <a:pt x="272104" y="434062"/>
                      <a:pt x="272104" y="434062"/>
                      <a:pt x="272104" y="434062"/>
                    </a:cubicBezTo>
                    <a:cubicBezTo>
                      <a:pt x="270425" y="444092"/>
                      <a:pt x="270425" y="444092"/>
                      <a:pt x="270425" y="444092"/>
                    </a:cubicBezTo>
                    <a:cubicBezTo>
                      <a:pt x="270425" y="450780"/>
                      <a:pt x="272104" y="457467"/>
                      <a:pt x="272104" y="462482"/>
                    </a:cubicBezTo>
                    <a:cubicBezTo>
                      <a:pt x="272104" y="475857"/>
                      <a:pt x="273783" y="487559"/>
                      <a:pt x="277141" y="499262"/>
                    </a:cubicBezTo>
                    <a:cubicBezTo>
                      <a:pt x="280499" y="510964"/>
                      <a:pt x="283858" y="522667"/>
                      <a:pt x="288895" y="532698"/>
                    </a:cubicBezTo>
                    <a:cubicBezTo>
                      <a:pt x="292253" y="542728"/>
                      <a:pt x="297290" y="552759"/>
                      <a:pt x="302328" y="561118"/>
                    </a:cubicBezTo>
                    <a:cubicBezTo>
                      <a:pt x="312402" y="577836"/>
                      <a:pt x="324156" y="589539"/>
                      <a:pt x="332551" y="597898"/>
                    </a:cubicBezTo>
                    <a:cubicBezTo>
                      <a:pt x="339268" y="606257"/>
                      <a:pt x="345984" y="609600"/>
                      <a:pt x="345984" y="609600"/>
                    </a:cubicBezTo>
                    <a:cubicBezTo>
                      <a:pt x="345984" y="609600"/>
                      <a:pt x="344305" y="609600"/>
                      <a:pt x="340947" y="607928"/>
                    </a:cubicBezTo>
                    <a:cubicBezTo>
                      <a:pt x="339268" y="606257"/>
                      <a:pt x="334230" y="602913"/>
                      <a:pt x="330872" y="599569"/>
                    </a:cubicBezTo>
                    <a:cubicBezTo>
                      <a:pt x="320798" y="592882"/>
                      <a:pt x="309044" y="581180"/>
                      <a:pt x="297290" y="564462"/>
                    </a:cubicBezTo>
                    <a:cubicBezTo>
                      <a:pt x="292253" y="556103"/>
                      <a:pt x="285537" y="546072"/>
                      <a:pt x="280499" y="536041"/>
                    </a:cubicBezTo>
                    <a:cubicBezTo>
                      <a:pt x="278820" y="531026"/>
                      <a:pt x="275462" y="526011"/>
                      <a:pt x="273783" y="519323"/>
                    </a:cubicBezTo>
                    <a:cubicBezTo>
                      <a:pt x="272104" y="514308"/>
                      <a:pt x="268746" y="509293"/>
                      <a:pt x="267067" y="502605"/>
                    </a:cubicBezTo>
                    <a:cubicBezTo>
                      <a:pt x="263708" y="490903"/>
                      <a:pt x="262029" y="477528"/>
                      <a:pt x="260350" y="464154"/>
                    </a:cubicBezTo>
                    <a:cubicBezTo>
                      <a:pt x="260350" y="457467"/>
                      <a:pt x="260350" y="450780"/>
                      <a:pt x="260350" y="444092"/>
                    </a:cubicBezTo>
                    <a:cubicBezTo>
                      <a:pt x="260350" y="434062"/>
                      <a:pt x="260350" y="434062"/>
                      <a:pt x="260350" y="434062"/>
                    </a:cubicBezTo>
                    <a:cubicBezTo>
                      <a:pt x="262029" y="424031"/>
                      <a:pt x="262029" y="424031"/>
                      <a:pt x="262029" y="424031"/>
                    </a:cubicBezTo>
                    <a:cubicBezTo>
                      <a:pt x="262029" y="410657"/>
                      <a:pt x="265388" y="397282"/>
                      <a:pt x="268746" y="383908"/>
                    </a:cubicBezTo>
                    <a:cubicBezTo>
                      <a:pt x="270425" y="372205"/>
                      <a:pt x="275462" y="358831"/>
                      <a:pt x="280499" y="347129"/>
                    </a:cubicBezTo>
                    <a:cubicBezTo>
                      <a:pt x="282178" y="342113"/>
                      <a:pt x="283858" y="335426"/>
                      <a:pt x="287216" y="330411"/>
                    </a:cubicBezTo>
                    <a:cubicBezTo>
                      <a:pt x="288895" y="325395"/>
                      <a:pt x="292253" y="320380"/>
                      <a:pt x="293932" y="315365"/>
                    </a:cubicBezTo>
                    <a:cubicBezTo>
                      <a:pt x="297290" y="308677"/>
                      <a:pt x="298969" y="303662"/>
                      <a:pt x="302328" y="300318"/>
                    </a:cubicBezTo>
                    <a:cubicBezTo>
                      <a:pt x="304007" y="295303"/>
                      <a:pt x="307365" y="290288"/>
                      <a:pt x="309044" y="286944"/>
                    </a:cubicBezTo>
                    <a:cubicBezTo>
                      <a:pt x="314081" y="276913"/>
                      <a:pt x="319119" y="270226"/>
                      <a:pt x="324156" y="263539"/>
                    </a:cubicBezTo>
                    <a:cubicBezTo>
                      <a:pt x="329193" y="256852"/>
                      <a:pt x="332551" y="250165"/>
                      <a:pt x="335910" y="246821"/>
                    </a:cubicBezTo>
                    <a:cubicBezTo>
                      <a:pt x="342626" y="236790"/>
                      <a:pt x="347663" y="231775"/>
                      <a:pt x="347663" y="231775"/>
                    </a:cubicBezTo>
                    <a:close/>
                    <a:moveTo>
                      <a:pt x="376238" y="203200"/>
                    </a:moveTo>
                    <a:cubicBezTo>
                      <a:pt x="376238" y="203200"/>
                      <a:pt x="372880" y="208215"/>
                      <a:pt x="367843" y="218246"/>
                    </a:cubicBezTo>
                    <a:cubicBezTo>
                      <a:pt x="364485" y="223261"/>
                      <a:pt x="361126" y="229949"/>
                      <a:pt x="357768" y="236636"/>
                    </a:cubicBezTo>
                    <a:cubicBezTo>
                      <a:pt x="352731" y="243323"/>
                      <a:pt x="349373" y="251682"/>
                      <a:pt x="344335" y="260041"/>
                    </a:cubicBezTo>
                    <a:cubicBezTo>
                      <a:pt x="342656" y="265056"/>
                      <a:pt x="339298" y="268400"/>
                      <a:pt x="337619" y="273415"/>
                    </a:cubicBezTo>
                    <a:cubicBezTo>
                      <a:pt x="335940" y="278431"/>
                      <a:pt x="332582" y="283446"/>
                      <a:pt x="330903" y="288461"/>
                    </a:cubicBezTo>
                    <a:cubicBezTo>
                      <a:pt x="329224" y="293477"/>
                      <a:pt x="325865" y="298492"/>
                      <a:pt x="324186" y="305179"/>
                    </a:cubicBezTo>
                    <a:cubicBezTo>
                      <a:pt x="322507" y="310195"/>
                      <a:pt x="319149" y="315210"/>
                      <a:pt x="317470" y="321897"/>
                    </a:cubicBezTo>
                    <a:cubicBezTo>
                      <a:pt x="314112" y="333600"/>
                      <a:pt x="310753" y="345302"/>
                      <a:pt x="307395" y="357005"/>
                    </a:cubicBezTo>
                    <a:cubicBezTo>
                      <a:pt x="304037" y="370379"/>
                      <a:pt x="302358" y="382082"/>
                      <a:pt x="300679" y="395456"/>
                    </a:cubicBezTo>
                    <a:cubicBezTo>
                      <a:pt x="300679" y="405487"/>
                      <a:pt x="300679" y="405487"/>
                      <a:pt x="300679" y="405487"/>
                    </a:cubicBezTo>
                    <a:cubicBezTo>
                      <a:pt x="300679" y="415518"/>
                      <a:pt x="300679" y="415518"/>
                      <a:pt x="300679" y="415518"/>
                    </a:cubicBezTo>
                    <a:cubicBezTo>
                      <a:pt x="300679" y="422205"/>
                      <a:pt x="300679" y="427220"/>
                      <a:pt x="300679" y="433907"/>
                    </a:cubicBezTo>
                    <a:cubicBezTo>
                      <a:pt x="302358" y="447282"/>
                      <a:pt x="304037" y="458984"/>
                      <a:pt x="305716" y="470687"/>
                    </a:cubicBezTo>
                    <a:cubicBezTo>
                      <a:pt x="309074" y="482389"/>
                      <a:pt x="312433" y="494092"/>
                      <a:pt x="317470" y="504123"/>
                    </a:cubicBezTo>
                    <a:cubicBezTo>
                      <a:pt x="322507" y="514153"/>
                      <a:pt x="327544" y="524184"/>
                      <a:pt x="332582" y="530871"/>
                    </a:cubicBezTo>
                    <a:cubicBezTo>
                      <a:pt x="342656" y="547589"/>
                      <a:pt x="352731" y="560964"/>
                      <a:pt x="361126" y="569323"/>
                    </a:cubicBezTo>
                    <a:cubicBezTo>
                      <a:pt x="369522" y="577682"/>
                      <a:pt x="374559" y="581025"/>
                      <a:pt x="374559" y="581025"/>
                    </a:cubicBezTo>
                    <a:cubicBezTo>
                      <a:pt x="374559" y="581025"/>
                      <a:pt x="372880" y="581025"/>
                      <a:pt x="369522" y="579353"/>
                    </a:cubicBezTo>
                    <a:cubicBezTo>
                      <a:pt x="367843" y="577682"/>
                      <a:pt x="364485" y="574338"/>
                      <a:pt x="359447" y="570994"/>
                    </a:cubicBezTo>
                    <a:cubicBezTo>
                      <a:pt x="351052" y="562635"/>
                      <a:pt x="337619" y="550933"/>
                      <a:pt x="325865" y="535887"/>
                    </a:cubicBezTo>
                    <a:cubicBezTo>
                      <a:pt x="320828" y="527528"/>
                      <a:pt x="314112" y="517497"/>
                      <a:pt x="310753" y="507466"/>
                    </a:cubicBezTo>
                    <a:cubicBezTo>
                      <a:pt x="307395" y="502451"/>
                      <a:pt x="305716" y="495764"/>
                      <a:pt x="302358" y="490748"/>
                    </a:cubicBezTo>
                    <a:cubicBezTo>
                      <a:pt x="300679" y="485733"/>
                      <a:pt x="299000" y="479046"/>
                      <a:pt x="297321" y="474030"/>
                    </a:cubicBezTo>
                    <a:cubicBezTo>
                      <a:pt x="293963" y="460656"/>
                      <a:pt x="290604" y="447282"/>
                      <a:pt x="290604" y="435579"/>
                    </a:cubicBezTo>
                    <a:cubicBezTo>
                      <a:pt x="290604" y="428892"/>
                      <a:pt x="288925" y="422205"/>
                      <a:pt x="288925" y="415518"/>
                    </a:cubicBezTo>
                    <a:cubicBezTo>
                      <a:pt x="288925" y="405487"/>
                      <a:pt x="288925" y="405487"/>
                      <a:pt x="288925" y="405487"/>
                    </a:cubicBezTo>
                    <a:cubicBezTo>
                      <a:pt x="290604" y="395456"/>
                      <a:pt x="290604" y="395456"/>
                      <a:pt x="290604" y="395456"/>
                    </a:cubicBezTo>
                    <a:cubicBezTo>
                      <a:pt x="292283" y="382082"/>
                      <a:pt x="293963" y="368707"/>
                      <a:pt x="297321" y="355333"/>
                    </a:cubicBezTo>
                    <a:cubicBezTo>
                      <a:pt x="300679" y="341959"/>
                      <a:pt x="304037" y="330256"/>
                      <a:pt x="309074" y="318554"/>
                    </a:cubicBezTo>
                    <a:cubicBezTo>
                      <a:pt x="310753" y="311866"/>
                      <a:pt x="314112" y="306851"/>
                      <a:pt x="315791" y="301836"/>
                    </a:cubicBezTo>
                    <a:cubicBezTo>
                      <a:pt x="319149" y="295148"/>
                      <a:pt x="320828" y="290133"/>
                      <a:pt x="324186" y="285118"/>
                    </a:cubicBezTo>
                    <a:cubicBezTo>
                      <a:pt x="325865" y="280102"/>
                      <a:pt x="329224" y="275087"/>
                      <a:pt x="330903" y="270072"/>
                    </a:cubicBezTo>
                    <a:cubicBezTo>
                      <a:pt x="334261" y="265056"/>
                      <a:pt x="335940" y="261713"/>
                      <a:pt x="339298" y="256697"/>
                    </a:cubicBezTo>
                    <a:cubicBezTo>
                      <a:pt x="344335" y="248338"/>
                      <a:pt x="349373" y="241651"/>
                      <a:pt x="352731" y="234964"/>
                    </a:cubicBezTo>
                    <a:cubicBezTo>
                      <a:pt x="357768" y="228277"/>
                      <a:pt x="362805" y="221590"/>
                      <a:pt x="366164" y="216574"/>
                    </a:cubicBezTo>
                    <a:cubicBezTo>
                      <a:pt x="372880" y="208215"/>
                      <a:pt x="376238" y="203200"/>
                      <a:pt x="376238" y="203200"/>
                    </a:cubicBezTo>
                    <a:close/>
                    <a:moveTo>
                      <a:pt x="406400" y="173038"/>
                    </a:moveTo>
                    <a:cubicBezTo>
                      <a:pt x="406400" y="173038"/>
                      <a:pt x="403042" y="179752"/>
                      <a:pt x="396326" y="189822"/>
                    </a:cubicBezTo>
                    <a:cubicBezTo>
                      <a:pt x="392967" y="194857"/>
                      <a:pt x="389609" y="199893"/>
                      <a:pt x="386251" y="206606"/>
                    </a:cubicBezTo>
                    <a:cubicBezTo>
                      <a:pt x="382893" y="214998"/>
                      <a:pt x="377856" y="221712"/>
                      <a:pt x="372818" y="231782"/>
                    </a:cubicBezTo>
                    <a:cubicBezTo>
                      <a:pt x="371139" y="235139"/>
                      <a:pt x="369460" y="240174"/>
                      <a:pt x="366102" y="245210"/>
                    </a:cubicBezTo>
                    <a:cubicBezTo>
                      <a:pt x="364423" y="250245"/>
                      <a:pt x="362744" y="255280"/>
                      <a:pt x="359386" y="260315"/>
                    </a:cubicBezTo>
                    <a:cubicBezTo>
                      <a:pt x="357706" y="265351"/>
                      <a:pt x="356027" y="270386"/>
                      <a:pt x="352669" y="275421"/>
                    </a:cubicBezTo>
                    <a:cubicBezTo>
                      <a:pt x="350990" y="282135"/>
                      <a:pt x="349311" y="287170"/>
                      <a:pt x="347632" y="292205"/>
                    </a:cubicBezTo>
                    <a:cubicBezTo>
                      <a:pt x="342595" y="303954"/>
                      <a:pt x="339236" y="317382"/>
                      <a:pt x="335878" y="329130"/>
                    </a:cubicBezTo>
                    <a:cubicBezTo>
                      <a:pt x="334199" y="340879"/>
                      <a:pt x="330841" y="354307"/>
                      <a:pt x="330841" y="367734"/>
                    </a:cubicBezTo>
                    <a:cubicBezTo>
                      <a:pt x="329162" y="377804"/>
                      <a:pt x="329162" y="377804"/>
                      <a:pt x="329162" y="377804"/>
                    </a:cubicBezTo>
                    <a:cubicBezTo>
                      <a:pt x="329162" y="386197"/>
                      <a:pt x="329162" y="386197"/>
                      <a:pt x="329162" y="386197"/>
                    </a:cubicBezTo>
                    <a:cubicBezTo>
                      <a:pt x="329162" y="392910"/>
                      <a:pt x="329162" y="399624"/>
                      <a:pt x="329162" y="406337"/>
                    </a:cubicBezTo>
                    <a:cubicBezTo>
                      <a:pt x="330841" y="418086"/>
                      <a:pt x="332520" y="431514"/>
                      <a:pt x="335878" y="443263"/>
                    </a:cubicBezTo>
                    <a:cubicBezTo>
                      <a:pt x="337557" y="455011"/>
                      <a:pt x="342595" y="465082"/>
                      <a:pt x="345953" y="475152"/>
                    </a:cubicBezTo>
                    <a:cubicBezTo>
                      <a:pt x="350990" y="486901"/>
                      <a:pt x="356027" y="495294"/>
                      <a:pt x="361065" y="503686"/>
                    </a:cubicBezTo>
                    <a:cubicBezTo>
                      <a:pt x="371139" y="520470"/>
                      <a:pt x="381214" y="533897"/>
                      <a:pt x="389609" y="540611"/>
                    </a:cubicBezTo>
                    <a:cubicBezTo>
                      <a:pt x="398005" y="549003"/>
                      <a:pt x="403042" y="554038"/>
                      <a:pt x="403042" y="554038"/>
                    </a:cubicBezTo>
                    <a:cubicBezTo>
                      <a:pt x="403042" y="554038"/>
                      <a:pt x="401363" y="552360"/>
                      <a:pt x="399684" y="550681"/>
                    </a:cubicBezTo>
                    <a:cubicBezTo>
                      <a:pt x="396326" y="549003"/>
                      <a:pt x="392967" y="547324"/>
                      <a:pt x="387930" y="542289"/>
                    </a:cubicBezTo>
                    <a:cubicBezTo>
                      <a:pt x="379535" y="535576"/>
                      <a:pt x="367781" y="523827"/>
                      <a:pt x="356027" y="507043"/>
                    </a:cubicBezTo>
                    <a:cubicBezTo>
                      <a:pt x="349311" y="498650"/>
                      <a:pt x="344274" y="490258"/>
                      <a:pt x="339236" y="480188"/>
                    </a:cubicBezTo>
                    <a:cubicBezTo>
                      <a:pt x="335878" y="473474"/>
                      <a:pt x="334199" y="468439"/>
                      <a:pt x="332520" y="463403"/>
                    </a:cubicBezTo>
                    <a:cubicBezTo>
                      <a:pt x="329162" y="456690"/>
                      <a:pt x="327483" y="451655"/>
                      <a:pt x="325804" y="444941"/>
                    </a:cubicBezTo>
                    <a:cubicBezTo>
                      <a:pt x="322445" y="433192"/>
                      <a:pt x="320766" y="419765"/>
                      <a:pt x="319087" y="406337"/>
                    </a:cubicBezTo>
                    <a:cubicBezTo>
                      <a:pt x="319087" y="399624"/>
                      <a:pt x="319087" y="392910"/>
                      <a:pt x="319087" y="386197"/>
                    </a:cubicBezTo>
                    <a:cubicBezTo>
                      <a:pt x="319087" y="376126"/>
                      <a:pt x="319087" y="376126"/>
                      <a:pt x="319087" y="376126"/>
                    </a:cubicBezTo>
                    <a:cubicBezTo>
                      <a:pt x="319087" y="366056"/>
                      <a:pt x="319087" y="366056"/>
                      <a:pt x="319087" y="366056"/>
                    </a:cubicBezTo>
                    <a:cubicBezTo>
                      <a:pt x="320766" y="352628"/>
                      <a:pt x="324125" y="339201"/>
                      <a:pt x="325804" y="327452"/>
                    </a:cubicBezTo>
                    <a:cubicBezTo>
                      <a:pt x="329162" y="314025"/>
                      <a:pt x="334199" y="302276"/>
                      <a:pt x="337557" y="290527"/>
                    </a:cubicBezTo>
                    <a:cubicBezTo>
                      <a:pt x="339236" y="283813"/>
                      <a:pt x="342595" y="278778"/>
                      <a:pt x="344274" y="272064"/>
                    </a:cubicBezTo>
                    <a:cubicBezTo>
                      <a:pt x="347632" y="267029"/>
                      <a:pt x="349311" y="261994"/>
                      <a:pt x="352669" y="256959"/>
                    </a:cubicBezTo>
                    <a:cubicBezTo>
                      <a:pt x="354348" y="251923"/>
                      <a:pt x="357706" y="246888"/>
                      <a:pt x="359386" y="241853"/>
                    </a:cubicBezTo>
                    <a:cubicBezTo>
                      <a:pt x="362744" y="236818"/>
                      <a:pt x="366102" y="231782"/>
                      <a:pt x="367781" y="228426"/>
                    </a:cubicBezTo>
                    <a:cubicBezTo>
                      <a:pt x="372818" y="220034"/>
                      <a:pt x="377856" y="211641"/>
                      <a:pt x="382893" y="204928"/>
                    </a:cubicBezTo>
                    <a:cubicBezTo>
                      <a:pt x="386251" y="198214"/>
                      <a:pt x="391288" y="193179"/>
                      <a:pt x="394647" y="188144"/>
                    </a:cubicBezTo>
                    <a:cubicBezTo>
                      <a:pt x="401363" y="178073"/>
                      <a:pt x="406400" y="173038"/>
                      <a:pt x="406400" y="173038"/>
                    </a:cubicBezTo>
                    <a:close/>
                    <a:moveTo>
                      <a:pt x="434975" y="146050"/>
                    </a:moveTo>
                    <a:cubicBezTo>
                      <a:pt x="434975" y="146050"/>
                      <a:pt x="431617" y="151065"/>
                      <a:pt x="424901" y="161096"/>
                    </a:cubicBezTo>
                    <a:cubicBezTo>
                      <a:pt x="423222" y="166111"/>
                      <a:pt x="419863" y="172799"/>
                      <a:pt x="414826" y="179486"/>
                    </a:cubicBezTo>
                    <a:cubicBezTo>
                      <a:pt x="411468" y="186173"/>
                      <a:pt x="406431" y="194532"/>
                      <a:pt x="403072" y="202891"/>
                    </a:cubicBezTo>
                    <a:cubicBezTo>
                      <a:pt x="399714" y="207906"/>
                      <a:pt x="398035" y="212922"/>
                      <a:pt x="396356" y="217937"/>
                    </a:cubicBezTo>
                    <a:cubicBezTo>
                      <a:pt x="392998" y="221281"/>
                      <a:pt x="391319" y="226296"/>
                      <a:pt x="389640" y="231311"/>
                    </a:cubicBezTo>
                    <a:cubicBezTo>
                      <a:pt x="386281" y="237998"/>
                      <a:pt x="384602" y="243014"/>
                      <a:pt x="382923" y="248029"/>
                    </a:cubicBezTo>
                    <a:cubicBezTo>
                      <a:pt x="381244" y="253045"/>
                      <a:pt x="377886" y="259732"/>
                      <a:pt x="376207" y="264747"/>
                    </a:cubicBezTo>
                    <a:cubicBezTo>
                      <a:pt x="372849" y="276450"/>
                      <a:pt x="369490" y="288152"/>
                      <a:pt x="366132" y="301527"/>
                    </a:cubicBezTo>
                    <a:cubicBezTo>
                      <a:pt x="362774" y="313229"/>
                      <a:pt x="361095" y="326603"/>
                      <a:pt x="359416" y="338306"/>
                    </a:cubicBezTo>
                    <a:cubicBezTo>
                      <a:pt x="359416" y="348337"/>
                      <a:pt x="359416" y="348337"/>
                      <a:pt x="359416" y="348337"/>
                    </a:cubicBezTo>
                    <a:cubicBezTo>
                      <a:pt x="359416" y="358368"/>
                      <a:pt x="359416" y="358368"/>
                      <a:pt x="359416" y="358368"/>
                    </a:cubicBezTo>
                    <a:cubicBezTo>
                      <a:pt x="357737" y="365055"/>
                      <a:pt x="359416" y="371742"/>
                      <a:pt x="359416" y="376757"/>
                    </a:cubicBezTo>
                    <a:cubicBezTo>
                      <a:pt x="359416" y="390132"/>
                      <a:pt x="361095" y="401834"/>
                      <a:pt x="364453" y="413537"/>
                    </a:cubicBezTo>
                    <a:cubicBezTo>
                      <a:pt x="367811" y="425239"/>
                      <a:pt x="371170" y="436942"/>
                      <a:pt x="376207" y="446972"/>
                    </a:cubicBezTo>
                    <a:cubicBezTo>
                      <a:pt x="379565" y="457003"/>
                      <a:pt x="384602" y="467034"/>
                      <a:pt x="389640" y="475393"/>
                    </a:cubicBezTo>
                    <a:cubicBezTo>
                      <a:pt x="399714" y="492111"/>
                      <a:pt x="411468" y="503814"/>
                      <a:pt x="419863" y="512173"/>
                    </a:cubicBezTo>
                    <a:cubicBezTo>
                      <a:pt x="426580" y="520532"/>
                      <a:pt x="433296" y="523875"/>
                      <a:pt x="433296" y="523875"/>
                    </a:cubicBezTo>
                    <a:cubicBezTo>
                      <a:pt x="433296" y="523875"/>
                      <a:pt x="431617" y="523875"/>
                      <a:pt x="428259" y="522203"/>
                    </a:cubicBezTo>
                    <a:cubicBezTo>
                      <a:pt x="426580" y="520532"/>
                      <a:pt x="421542" y="517188"/>
                      <a:pt x="418184" y="513844"/>
                    </a:cubicBezTo>
                    <a:cubicBezTo>
                      <a:pt x="409789" y="507157"/>
                      <a:pt x="396356" y="495455"/>
                      <a:pt x="384602" y="478736"/>
                    </a:cubicBezTo>
                    <a:cubicBezTo>
                      <a:pt x="379565" y="470378"/>
                      <a:pt x="372849" y="460347"/>
                      <a:pt x="367811" y="450316"/>
                    </a:cubicBezTo>
                    <a:cubicBezTo>
                      <a:pt x="366132" y="445301"/>
                      <a:pt x="362774" y="440285"/>
                      <a:pt x="361095" y="433598"/>
                    </a:cubicBezTo>
                    <a:cubicBezTo>
                      <a:pt x="359416" y="428583"/>
                      <a:pt x="356058" y="421896"/>
                      <a:pt x="356058" y="416880"/>
                    </a:cubicBezTo>
                    <a:cubicBezTo>
                      <a:pt x="351020" y="405178"/>
                      <a:pt x="349341" y="391803"/>
                      <a:pt x="347662" y="378429"/>
                    </a:cubicBezTo>
                    <a:cubicBezTo>
                      <a:pt x="347662" y="371742"/>
                      <a:pt x="347662" y="365055"/>
                      <a:pt x="347662" y="358368"/>
                    </a:cubicBezTo>
                    <a:cubicBezTo>
                      <a:pt x="347662" y="348337"/>
                      <a:pt x="347662" y="348337"/>
                      <a:pt x="347662" y="348337"/>
                    </a:cubicBezTo>
                    <a:cubicBezTo>
                      <a:pt x="349341" y="338306"/>
                      <a:pt x="349341" y="338306"/>
                      <a:pt x="349341" y="338306"/>
                    </a:cubicBezTo>
                    <a:cubicBezTo>
                      <a:pt x="349341" y="324932"/>
                      <a:pt x="352700" y="311557"/>
                      <a:pt x="356058" y="298183"/>
                    </a:cubicBezTo>
                    <a:cubicBezTo>
                      <a:pt x="359416" y="286480"/>
                      <a:pt x="362774" y="273106"/>
                      <a:pt x="367811" y="261404"/>
                    </a:cubicBezTo>
                    <a:cubicBezTo>
                      <a:pt x="369490" y="256388"/>
                      <a:pt x="371170" y="249701"/>
                      <a:pt x="374528" y="244686"/>
                    </a:cubicBezTo>
                    <a:cubicBezTo>
                      <a:pt x="376207" y="239670"/>
                      <a:pt x="379565" y="232983"/>
                      <a:pt x="381244" y="227968"/>
                    </a:cubicBezTo>
                    <a:cubicBezTo>
                      <a:pt x="384602" y="222952"/>
                      <a:pt x="386281" y="217937"/>
                      <a:pt x="389640" y="214593"/>
                    </a:cubicBezTo>
                    <a:cubicBezTo>
                      <a:pt x="391319" y="209578"/>
                      <a:pt x="394677" y="204563"/>
                      <a:pt x="396356" y="201219"/>
                    </a:cubicBezTo>
                    <a:cubicBezTo>
                      <a:pt x="401393" y="191188"/>
                      <a:pt x="408110" y="184501"/>
                      <a:pt x="411468" y="177814"/>
                    </a:cubicBezTo>
                    <a:cubicBezTo>
                      <a:pt x="416505" y="171127"/>
                      <a:pt x="419863" y="164440"/>
                      <a:pt x="423222" y="161096"/>
                    </a:cubicBezTo>
                    <a:cubicBezTo>
                      <a:pt x="431617" y="151065"/>
                      <a:pt x="434975" y="146050"/>
                      <a:pt x="434975" y="146050"/>
                    </a:cubicBezTo>
                    <a:close/>
                    <a:moveTo>
                      <a:pt x="461962" y="117475"/>
                    </a:moveTo>
                    <a:cubicBezTo>
                      <a:pt x="461962" y="117475"/>
                      <a:pt x="458665" y="122490"/>
                      <a:pt x="453719" y="132521"/>
                    </a:cubicBezTo>
                    <a:cubicBezTo>
                      <a:pt x="450422" y="137536"/>
                      <a:pt x="447125" y="144224"/>
                      <a:pt x="443828" y="150911"/>
                    </a:cubicBezTo>
                    <a:cubicBezTo>
                      <a:pt x="438882" y="157598"/>
                      <a:pt x="435585" y="165957"/>
                      <a:pt x="430640" y="174316"/>
                    </a:cubicBezTo>
                    <a:cubicBezTo>
                      <a:pt x="428991" y="179331"/>
                      <a:pt x="425694" y="182675"/>
                      <a:pt x="424045" y="187690"/>
                    </a:cubicBezTo>
                    <a:cubicBezTo>
                      <a:pt x="422397" y="192706"/>
                      <a:pt x="419100" y="197721"/>
                      <a:pt x="417451" y="202736"/>
                    </a:cubicBezTo>
                    <a:cubicBezTo>
                      <a:pt x="415803" y="207752"/>
                      <a:pt x="412506" y="212767"/>
                      <a:pt x="410857" y="219454"/>
                    </a:cubicBezTo>
                    <a:cubicBezTo>
                      <a:pt x="409208" y="224470"/>
                      <a:pt x="405911" y="229485"/>
                      <a:pt x="404263" y="236172"/>
                    </a:cubicBezTo>
                    <a:cubicBezTo>
                      <a:pt x="400966" y="247875"/>
                      <a:pt x="397668" y="259577"/>
                      <a:pt x="394371" y="271280"/>
                    </a:cubicBezTo>
                    <a:cubicBezTo>
                      <a:pt x="392723" y="284654"/>
                      <a:pt x="389426" y="296357"/>
                      <a:pt x="389426" y="309731"/>
                    </a:cubicBezTo>
                    <a:cubicBezTo>
                      <a:pt x="387777" y="319762"/>
                      <a:pt x="387777" y="319762"/>
                      <a:pt x="387777" y="319762"/>
                    </a:cubicBezTo>
                    <a:cubicBezTo>
                      <a:pt x="387777" y="329793"/>
                      <a:pt x="387777" y="329793"/>
                      <a:pt x="387777" y="329793"/>
                    </a:cubicBezTo>
                    <a:cubicBezTo>
                      <a:pt x="387777" y="334808"/>
                      <a:pt x="387777" y="341495"/>
                      <a:pt x="387777" y="348182"/>
                    </a:cubicBezTo>
                    <a:cubicBezTo>
                      <a:pt x="389426" y="361557"/>
                      <a:pt x="391074" y="373259"/>
                      <a:pt x="392723" y="384962"/>
                    </a:cubicBezTo>
                    <a:cubicBezTo>
                      <a:pt x="396020" y="396664"/>
                      <a:pt x="399317" y="408367"/>
                      <a:pt x="404263" y="418397"/>
                    </a:cubicBezTo>
                    <a:cubicBezTo>
                      <a:pt x="409208" y="428428"/>
                      <a:pt x="414154" y="436787"/>
                      <a:pt x="419100" y="445146"/>
                    </a:cubicBezTo>
                    <a:cubicBezTo>
                      <a:pt x="428991" y="461864"/>
                      <a:pt x="438882" y="475238"/>
                      <a:pt x="447125" y="483597"/>
                    </a:cubicBezTo>
                    <a:lnTo>
                      <a:pt x="455659" y="491170"/>
                    </a:lnTo>
                    <a:lnTo>
                      <a:pt x="445477" y="485269"/>
                    </a:lnTo>
                    <a:cubicBezTo>
                      <a:pt x="437234" y="476910"/>
                      <a:pt x="424045" y="465208"/>
                      <a:pt x="414154" y="448490"/>
                    </a:cubicBezTo>
                    <a:cubicBezTo>
                      <a:pt x="407560" y="441803"/>
                      <a:pt x="402614" y="431772"/>
                      <a:pt x="397668" y="421741"/>
                    </a:cubicBezTo>
                    <a:cubicBezTo>
                      <a:pt x="394371" y="416726"/>
                      <a:pt x="392723" y="410039"/>
                      <a:pt x="389426" y="405023"/>
                    </a:cubicBezTo>
                    <a:cubicBezTo>
                      <a:pt x="387777" y="400008"/>
                      <a:pt x="386129" y="393321"/>
                      <a:pt x="384480" y="386633"/>
                    </a:cubicBezTo>
                    <a:cubicBezTo>
                      <a:pt x="381183" y="374931"/>
                      <a:pt x="379534" y="361557"/>
                      <a:pt x="377886" y="349854"/>
                    </a:cubicBezTo>
                    <a:cubicBezTo>
                      <a:pt x="377886" y="343167"/>
                      <a:pt x="376237" y="336480"/>
                      <a:pt x="376237" y="329793"/>
                    </a:cubicBezTo>
                    <a:cubicBezTo>
                      <a:pt x="377886" y="318090"/>
                      <a:pt x="377886" y="318090"/>
                      <a:pt x="377886" y="318090"/>
                    </a:cubicBezTo>
                    <a:cubicBezTo>
                      <a:pt x="377886" y="308059"/>
                      <a:pt x="377886" y="308059"/>
                      <a:pt x="377886" y="308059"/>
                    </a:cubicBezTo>
                    <a:cubicBezTo>
                      <a:pt x="379534" y="294685"/>
                      <a:pt x="381183" y="282982"/>
                      <a:pt x="384480" y="269608"/>
                    </a:cubicBezTo>
                    <a:cubicBezTo>
                      <a:pt x="387777" y="256234"/>
                      <a:pt x="391074" y="244531"/>
                      <a:pt x="396020" y="232829"/>
                    </a:cubicBezTo>
                    <a:cubicBezTo>
                      <a:pt x="397668" y="226141"/>
                      <a:pt x="400966" y="221126"/>
                      <a:pt x="402614" y="216111"/>
                    </a:cubicBezTo>
                    <a:cubicBezTo>
                      <a:pt x="405911" y="209423"/>
                      <a:pt x="407560" y="204408"/>
                      <a:pt x="410857" y="199393"/>
                    </a:cubicBezTo>
                    <a:cubicBezTo>
                      <a:pt x="412506" y="194377"/>
                      <a:pt x="415803" y="189362"/>
                      <a:pt x="417451" y="184347"/>
                    </a:cubicBezTo>
                    <a:cubicBezTo>
                      <a:pt x="420748" y="179331"/>
                      <a:pt x="422397" y="175988"/>
                      <a:pt x="425694" y="170972"/>
                    </a:cubicBezTo>
                    <a:cubicBezTo>
                      <a:pt x="430640" y="162613"/>
                      <a:pt x="435585" y="154254"/>
                      <a:pt x="440531" y="147567"/>
                    </a:cubicBezTo>
                    <a:cubicBezTo>
                      <a:pt x="443828" y="140880"/>
                      <a:pt x="448774" y="135865"/>
                      <a:pt x="452071" y="130849"/>
                    </a:cubicBezTo>
                    <a:cubicBezTo>
                      <a:pt x="458665" y="122490"/>
                      <a:pt x="461962" y="117475"/>
                      <a:pt x="461962" y="117475"/>
                    </a:cubicBezTo>
                    <a:close/>
                    <a:moveTo>
                      <a:pt x="492125" y="87313"/>
                    </a:moveTo>
                    <a:cubicBezTo>
                      <a:pt x="492125" y="87313"/>
                      <a:pt x="488828" y="93999"/>
                      <a:pt x="482234" y="104027"/>
                    </a:cubicBezTo>
                    <a:cubicBezTo>
                      <a:pt x="478937" y="109041"/>
                      <a:pt x="475640" y="114056"/>
                      <a:pt x="472343" y="120741"/>
                    </a:cubicBezTo>
                    <a:cubicBezTo>
                      <a:pt x="469045" y="129099"/>
                      <a:pt x="464100" y="135784"/>
                      <a:pt x="460803" y="145813"/>
                    </a:cubicBezTo>
                    <a:cubicBezTo>
                      <a:pt x="457506" y="149156"/>
                      <a:pt x="455857" y="154170"/>
                      <a:pt x="452560" y="159184"/>
                    </a:cubicBezTo>
                    <a:cubicBezTo>
                      <a:pt x="450911" y="164198"/>
                      <a:pt x="449263" y="169213"/>
                      <a:pt x="445966" y="174227"/>
                    </a:cubicBezTo>
                    <a:cubicBezTo>
                      <a:pt x="444317" y="179241"/>
                      <a:pt x="442669" y="184255"/>
                      <a:pt x="441020" y="189270"/>
                    </a:cubicBezTo>
                    <a:cubicBezTo>
                      <a:pt x="437723" y="195955"/>
                      <a:pt x="436074" y="200970"/>
                      <a:pt x="434426" y="205984"/>
                    </a:cubicBezTo>
                    <a:cubicBezTo>
                      <a:pt x="429480" y="217684"/>
                      <a:pt x="426183" y="231055"/>
                      <a:pt x="424534" y="242755"/>
                    </a:cubicBezTo>
                    <a:cubicBezTo>
                      <a:pt x="421237" y="254455"/>
                      <a:pt x="419589" y="267827"/>
                      <a:pt x="417940" y="281198"/>
                    </a:cubicBezTo>
                    <a:cubicBezTo>
                      <a:pt x="416292" y="289555"/>
                      <a:pt x="416292" y="289555"/>
                      <a:pt x="416292" y="289555"/>
                    </a:cubicBezTo>
                    <a:cubicBezTo>
                      <a:pt x="416292" y="299584"/>
                      <a:pt x="416292" y="299584"/>
                      <a:pt x="416292" y="299584"/>
                    </a:cubicBezTo>
                    <a:cubicBezTo>
                      <a:pt x="416292" y="306269"/>
                      <a:pt x="416292" y="312955"/>
                      <a:pt x="417940" y="319641"/>
                    </a:cubicBezTo>
                    <a:cubicBezTo>
                      <a:pt x="417940" y="331341"/>
                      <a:pt x="419589" y="344712"/>
                      <a:pt x="422886" y="356412"/>
                    </a:cubicBezTo>
                    <a:cubicBezTo>
                      <a:pt x="426183" y="368112"/>
                      <a:pt x="429480" y="378141"/>
                      <a:pt x="432777" y="388169"/>
                    </a:cubicBezTo>
                    <a:cubicBezTo>
                      <a:pt x="437723" y="399869"/>
                      <a:pt x="442669" y="408226"/>
                      <a:pt x="447614" y="416583"/>
                    </a:cubicBezTo>
                    <a:cubicBezTo>
                      <a:pt x="457506" y="433297"/>
                      <a:pt x="469045" y="444997"/>
                      <a:pt x="475640" y="453354"/>
                    </a:cubicBezTo>
                    <a:cubicBezTo>
                      <a:pt x="483882" y="461712"/>
                      <a:pt x="488828" y="466726"/>
                      <a:pt x="488828" y="466726"/>
                    </a:cubicBezTo>
                    <a:cubicBezTo>
                      <a:pt x="488828" y="466726"/>
                      <a:pt x="487180" y="465054"/>
                      <a:pt x="485531" y="463383"/>
                    </a:cubicBezTo>
                    <a:cubicBezTo>
                      <a:pt x="482234" y="461712"/>
                      <a:pt x="478937" y="460040"/>
                      <a:pt x="473991" y="455026"/>
                    </a:cubicBezTo>
                    <a:cubicBezTo>
                      <a:pt x="465748" y="448340"/>
                      <a:pt x="454208" y="436640"/>
                      <a:pt x="442669" y="419926"/>
                    </a:cubicBezTo>
                    <a:cubicBezTo>
                      <a:pt x="436074" y="411569"/>
                      <a:pt x="431129" y="403212"/>
                      <a:pt x="426183" y="391512"/>
                    </a:cubicBezTo>
                    <a:cubicBezTo>
                      <a:pt x="422886" y="386498"/>
                      <a:pt x="421237" y="381483"/>
                      <a:pt x="419589" y="376469"/>
                    </a:cubicBezTo>
                    <a:cubicBezTo>
                      <a:pt x="417940" y="369783"/>
                      <a:pt x="414643" y="364769"/>
                      <a:pt x="412994" y="358083"/>
                    </a:cubicBezTo>
                    <a:cubicBezTo>
                      <a:pt x="409697" y="346383"/>
                      <a:pt x="408049" y="333012"/>
                      <a:pt x="406400" y="319641"/>
                    </a:cubicBezTo>
                    <a:cubicBezTo>
                      <a:pt x="406400" y="312955"/>
                      <a:pt x="406400" y="306269"/>
                      <a:pt x="406400" y="299584"/>
                    </a:cubicBezTo>
                    <a:cubicBezTo>
                      <a:pt x="406400" y="289555"/>
                      <a:pt x="406400" y="289555"/>
                      <a:pt x="406400" y="289555"/>
                    </a:cubicBezTo>
                    <a:cubicBezTo>
                      <a:pt x="406400" y="279527"/>
                      <a:pt x="406400" y="279527"/>
                      <a:pt x="406400" y="279527"/>
                    </a:cubicBezTo>
                    <a:cubicBezTo>
                      <a:pt x="408049" y="266155"/>
                      <a:pt x="411346" y="252784"/>
                      <a:pt x="412994" y="239412"/>
                    </a:cubicBezTo>
                    <a:cubicBezTo>
                      <a:pt x="416292" y="227712"/>
                      <a:pt x="421237" y="214341"/>
                      <a:pt x="424534" y="202641"/>
                    </a:cubicBezTo>
                    <a:cubicBezTo>
                      <a:pt x="427831" y="197627"/>
                      <a:pt x="429480" y="192613"/>
                      <a:pt x="432777" y="185927"/>
                    </a:cubicBezTo>
                    <a:cubicBezTo>
                      <a:pt x="434426" y="180913"/>
                      <a:pt x="436074" y="175898"/>
                      <a:pt x="439371" y="170884"/>
                    </a:cubicBezTo>
                    <a:cubicBezTo>
                      <a:pt x="442669" y="165870"/>
                      <a:pt x="444317" y="160856"/>
                      <a:pt x="447614" y="155841"/>
                    </a:cubicBezTo>
                    <a:cubicBezTo>
                      <a:pt x="449263" y="150827"/>
                      <a:pt x="452560" y="145813"/>
                      <a:pt x="454208" y="142470"/>
                    </a:cubicBezTo>
                    <a:cubicBezTo>
                      <a:pt x="459154" y="134113"/>
                      <a:pt x="464100" y="125756"/>
                      <a:pt x="469045" y="119070"/>
                    </a:cubicBezTo>
                    <a:cubicBezTo>
                      <a:pt x="473991" y="112384"/>
                      <a:pt x="477288" y="107370"/>
                      <a:pt x="480585" y="102356"/>
                    </a:cubicBezTo>
                    <a:cubicBezTo>
                      <a:pt x="487180" y="92327"/>
                      <a:pt x="492125" y="87313"/>
                      <a:pt x="492125" y="87313"/>
                    </a:cubicBezTo>
                    <a:close/>
                    <a:moveTo>
                      <a:pt x="520700" y="58738"/>
                    </a:moveTo>
                    <a:cubicBezTo>
                      <a:pt x="520700" y="58738"/>
                      <a:pt x="517403" y="63753"/>
                      <a:pt x="512457" y="73784"/>
                    </a:cubicBezTo>
                    <a:cubicBezTo>
                      <a:pt x="509160" y="78799"/>
                      <a:pt x="505863" y="85487"/>
                      <a:pt x="500918" y="92174"/>
                    </a:cubicBezTo>
                    <a:cubicBezTo>
                      <a:pt x="497620" y="98861"/>
                      <a:pt x="492675" y="107220"/>
                      <a:pt x="489378" y="115579"/>
                    </a:cubicBezTo>
                    <a:cubicBezTo>
                      <a:pt x="487729" y="120594"/>
                      <a:pt x="484432" y="125610"/>
                      <a:pt x="482783" y="128953"/>
                    </a:cubicBezTo>
                    <a:cubicBezTo>
                      <a:pt x="479486" y="133969"/>
                      <a:pt x="477838" y="138984"/>
                      <a:pt x="476189" y="143999"/>
                    </a:cubicBezTo>
                    <a:cubicBezTo>
                      <a:pt x="472892" y="149015"/>
                      <a:pt x="471244" y="155702"/>
                      <a:pt x="469595" y="160717"/>
                    </a:cubicBezTo>
                    <a:cubicBezTo>
                      <a:pt x="467946" y="165733"/>
                      <a:pt x="464649" y="172420"/>
                      <a:pt x="463001" y="177435"/>
                    </a:cubicBezTo>
                    <a:cubicBezTo>
                      <a:pt x="459704" y="189138"/>
                      <a:pt x="456406" y="200840"/>
                      <a:pt x="453109" y="214215"/>
                    </a:cubicBezTo>
                    <a:cubicBezTo>
                      <a:pt x="449812" y="225917"/>
                      <a:pt x="448164" y="239291"/>
                      <a:pt x="446515" y="250994"/>
                    </a:cubicBezTo>
                    <a:cubicBezTo>
                      <a:pt x="446515" y="261025"/>
                      <a:pt x="446515" y="261025"/>
                      <a:pt x="446515" y="261025"/>
                    </a:cubicBezTo>
                    <a:cubicBezTo>
                      <a:pt x="446515" y="271056"/>
                      <a:pt x="446515" y="271056"/>
                      <a:pt x="446515" y="271056"/>
                    </a:cubicBezTo>
                    <a:cubicBezTo>
                      <a:pt x="444867" y="277743"/>
                      <a:pt x="446515" y="284430"/>
                      <a:pt x="446515" y="289445"/>
                    </a:cubicBezTo>
                    <a:cubicBezTo>
                      <a:pt x="448164" y="302820"/>
                      <a:pt x="448164" y="314522"/>
                      <a:pt x="451461" y="326225"/>
                    </a:cubicBezTo>
                    <a:cubicBezTo>
                      <a:pt x="454758" y="337927"/>
                      <a:pt x="458055" y="349630"/>
                      <a:pt x="463001" y="359660"/>
                    </a:cubicBezTo>
                    <a:cubicBezTo>
                      <a:pt x="466298" y="369691"/>
                      <a:pt x="471244" y="379722"/>
                      <a:pt x="476189" y="388081"/>
                    </a:cubicBezTo>
                    <a:cubicBezTo>
                      <a:pt x="487729" y="404799"/>
                      <a:pt x="497620" y="416501"/>
                      <a:pt x="505863" y="424860"/>
                    </a:cubicBezTo>
                    <a:cubicBezTo>
                      <a:pt x="514106" y="433219"/>
                      <a:pt x="519052" y="436563"/>
                      <a:pt x="519052" y="436563"/>
                    </a:cubicBezTo>
                    <a:cubicBezTo>
                      <a:pt x="519052" y="436563"/>
                      <a:pt x="517403" y="436563"/>
                      <a:pt x="514106" y="434891"/>
                    </a:cubicBezTo>
                    <a:cubicBezTo>
                      <a:pt x="512457" y="433219"/>
                      <a:pt x="507512" y="429876"/>
                      <a:pt x="504215" y="426532"/>
                    </a:cubicBezTo>
                    <a:cubicBezTo>
                      <a:pt x="495972" y="418173"/>
                      <a:pt x="482783" y="408142"/>
                      <a:pt x="471244" y="391425"/>
                    </a:cubicBezTo>
                    <a:cubicBezTo>
                      <a:pt x="466298" y="383066"/>
                      <a:pt x="459704" y="373035"/>
                      <a:pt x="454758" y="363004"/>
                    </a:cubicBezTo>
                    <a:cubicBezTo>
                      <a:pt x="453109" y="357989"/>
                      <a:pt x="449812" y="352973"/>
                      <a:pt x="448164" y="346286"/>
                    </a:cubicBezTo>
                    <a:cubicBezTo>
                      <a:pt x="446515" y="341271"/>
                      <a:pt x="444867" y="334584"/>
                      <a:pt x="443218" y="329568"/>
                    </a:cubicBezTo>
                    <a:cubicBezTo>
                      <a:pt x="439921" y="316194"/>
                      <a:pt x="436624" y="304491"/>
                      <a:pt x="436624" y="291117"/>
                    </a:cubicBezTo>
                    <a:cubicBezTo>
                      <a:pt x="434975" y="284430"/>
                      <a:pt x="434975" y="277743"/>
                      <a:pt x="434975" y="271056"/>
                    </a:cubicBezTo>
                    <a:cubicBezTo>
                      <a:pt x="434975" y="261025"/>
                      <a:pt x="434975" y="261025"/>
                      <a:pt x="434975" y="261025"/>
                    </a:cubicBezTo>
                    <a:cubicBezTo>
                      <a:pt x="436624" y="250994"/>
                      <a:pt x="436624" y="250994"/>
                      <a:pt x="436624" y="250994"/>
                    </a:cubicBezTo>
                    <a:cubicBezTo>
                      <a:pt x="436624" y="237620"/>
                      <a:pt x="439921" y="224245"/>
                      <a:pt x="443218" y="210871"/>
                    </a:cubicBezTo>
                    <a:cubicBezTo>
                      <a:pt x="446515" y="197497"/>
                      <a:pt x="449812" y="185794"/>
                      <a:pt x="454758" y="174092"/>
                    </a:cubicBezTo>
                    <a:cubicBezTo>
                      <a:pt x="456406" y="169076"/>
                      <a:pt x="458055" y="162389"/>
                      <a:pt x="461352" y="157374"/>
                    </a:cubicBezTo>
                    <a:cubicBezTo>
                      <a:pt x="463001" y="152358"/>
                      <a:pt x="466298" y="145671"/>
                      <a:pt x="467946" y="140656"/>
                    </a:cubicBezTo>
                    <a:cubicBezTo>
                      <a:pt x="471244" y="135640"/>
                      <a:pt x="472892" y="130625"/>
                      <a:pt x="476189" y="125610"/>
                    </a:cubicBezTo>
                    <a:cubicBezTo>
                      <a:pt x="479486" y="122266"/>
                      <a:pt x="481135" y="117251"/>
                      <a:pt x="484432" y="112235"/>
                    </a:cubicBezTo>
                    <a:cubicBezTo>
                      <a:pt x="487729" y="103876"/>
                      <a:pt x="494323" y="97189"/>
                      <a:pt x="497620" y="90502"/>
                    </a:cubicBezTo>
                    <a:cubicBezTo>
                      <a:pt x="502566" y="83815"/>
                      <a:pt x="505863" y="77128"/>
                      <a:pt x="510809" y="73784"/>
                    </a:cubicBezTo>
                    <a:cubicBezTo>
                      <a:pt x="517403" y="63753"/>
                      <a:pt x="520700" y="58738"/>
                      <a:pt x="520700" y="58738"/>
                    </a:cubicBezTo>
                    <a:close/>
                    <a:moveTo>
                      <a:pt x="549275" y="30163"/>
                    </a:moveTo>
                    <a:cubicBezTo>
                      <a:pt x="549275" y="30163"/>
                      <a:pt x="545917" y="35178"/>
                      <a:pt x="540880" y="45209"/>
                    </a:cubicBezTo>
                    <a:cubicBezTo>
                      <a:pt x="537522" y="50224"/>
                      <a:pt x="534163" y="55240"/>
                      <a:pt x="530805" y="63599"/>
                    </a:cubicBezTo>
                    <a:cubicBezTo>
                      <a:pt x="525768" y="70286"/>
                      <a:pt x="522410" y="78645"/>
                      <a:pt x="517372" y="87004"/>
                    </a:cubicBezTo>
                    <a:cubicBezTo>
                      <a:pt x="515693" y="92019"/>
                      <a:pt x="514014" y="95363"/>
                      <a:pt x="510656" y="100378"/>
                    </a:cubicBezTo>
                    <a:cubicBezTo>
                      <a:pt x="508977" y="105394"/>
                      <a:pt x="507298" y="110409"/>
                      <a:pt x="503940" y="115424"/>
                    </a:cubicBezTo>
                    <a:cubicBezTo>
                      <a:pt x="502261" y="120440"/>
                      <a:pt x="498902" y="125455"/>
                      <a:pt x="497223" y="132142"/>
                    </a:cubicBezTo>
                    <a:cubicBezTo>
                      <a:pt x="495544" y="137158"/>
                      <a:pt x="493865" y="142173"/>
                      <a:pt x="492186" y="148860"/>
                    </a:cubicBezTo>
                    <a:cubicBezTo>
                      <a:pt x="487149" y="160563"/>
                      <a:pt x="483790" y="172265"/>
                      <a:pt x="480432" y="183968"/>
                    </a:cubicBezTo>
                    <a:cubicBezTo>
                      <a:pt x="478753" y="197342"/>
                      <a:pt x="475395" y="209045"/>
                      <a:pt x="475395" y="222419"/>
                    </a:cubicBezTo>
                    <a:cubicBezTo>
                      <a:pt x="473716" y="232450"/>
                      <a:pt x="473716" y="232450"/>
                      <a:pt x="473716" y="232450"/>
                    </a:cubicBezTo>
                    <a:cubicBezTo>
                      <a:pt x="473716" y="242481"/>
                      <a:pt x="473716" y="242481"/>
                      <a:pt x="473716" y="242481"/>
                    </a:cubicBezTo>
                    <a:cubicBezTo>
                      <a:pt x="473716" y="247496"/>
                      <a:pt x="473716" y="254183"/>
                      <a:pt x="473716" y="260870"/>
                    </a:cubicBezTo>
                    <a:cubicBezTo>
                      <a:pt x="475395" y="272573"/>
                      <a:pt x="477074" y="285947"/>
                      <a:pt x="480432" y="297650"/>
                    </a:cubicBezTo>
                    <a:cubicBezTo>
                      <a:pt x="482111" y="309352"/>
                      <a:pt x="485470" y="321055"/>
                      <a:pt x="490507" y="331085"/>
                    </a:cubicBezTo>
                    <a:cubicBezTo>
                      <a:pt x="495544" y="341116"/>
                      <a:pt x="500581" y="349475"/>
                      <a:pt x="505619" y="357834"/>
                    </a:cubicBezTo>
                    <a:cubicBezTo>
                      <a:pt x="515693" y="374552"/>
                      <a:pt x="525768" y="387926"/>
                      <a:pt x="534163" y="396285"/>
                    </a:cubicBezTo>
                    <a:lnTo>
                      <a:pt x="541846" y="403283"/>
                    </a:lnTo>
                    <a:lnTo>
                      <a:pt x="532484" y="397957"/>
                    </a:lnTo>
                    <a:cubicBezTo>
                      <a:pt x="524089" y="389598"/>
                      <a:pt x="512335" y="377896"/>
                      <a:pt x="500581" y="361178"/>
                    </a:cubicBezTo>
                    <a:cubicBezTo>
                      <a:pt x="493865" y="354491"/>
                      <a:pt x="488828" y="344460"/>
                      <a:pt x="483790" y="334429"/>
                    </a:cubicBezTo>
                    <a:cubicBezTo>
                      <a:pt x="480432" y="329414"/>
                      <a:pt x="478753" y="322727"/>
                      <a:pt x="475395" y="317711"/>
                    </a:cubicBezTo>
                    <a:cubicBezTo>
                      <a:pt x="473716" y="312696"/>
                      <a:pt x="472037" y="306009"/>
                      <a:pt x="470358" y="299321"/>
                    </a:cubicBezTo>
                    <a:cubicBezTo>
                      <a:pt x="467000" y="287619"/>
                      <a:pt x="465320" y="274245"/>
                      <a:pt x="463641" y="260870"/>
                    </a:cubicBezTo>
                    <a:cubicBezTo>
                      <a:pt x="463641" y="254183"/>
                      <a:pt x="461962" y="247496"/>
                      <a:pt x="463641" y="240809"/>
                    </a:cubicBezTo>
                    <a:cubicBezTo>
                      <a:pt x="463641" y="230778"/>
                      <a:pt x="463641" y="230778"/>
                      <a:pt x="463641" y="230778"/>
                    </a:cubicBezTo>
                    <a:cubicBezTo>
                      <a:pt x="463641" y="220747"/>
                      <a:pt x="463641" y="220747"/>
                      <a:pt x="463641" y="220747"/>
                    </a:cubicBezTo>
                    <a:cubicBezTo>
                      <a:pt x="465320" y="207373"/>
                      <a:pt x="467000" y="193999"/>
                      <a:pt x="470358" y="182296"/>
                    </a:cubicBezTo>
                    <a:cubicBezTo>
                      <a:pt x="473716" y="168922"/>
                      <a:pt x="477074" y="157219"/>
                      <a:pt x="482111" y="145517"/>
                    </a:cubicBezTo>
                    <a:cubicBezTo>
                      <a:pt x="483790" y="138829"/>
                      <a:pt x="487149" y="133814"/>
                      <a:pt x="488828" y="128799"/>
                    </a:cubicBezTo>
                    <a:cubicBezTo>
                      <a:pt x="492186" y="122111"/>
                      <a:pt x="493865" y="117096"/>
                      <a:pt x="497223" y="112081"/>
                    </a:cubicBezTo>
                    <a:cubicBezTo>
                      <a:pt x="498902" y="107065"/>
                      <a:pt x="502261" y="102050"/>
                      <a:pt x="503940" y="97035"/>
                    </a:cubicBezTo>
                    <a:cubicBezTo>
                      <a:pt x="507298" y="92019"/>
                      <a:pt x="508977" y="88676"/>
                      <a:pt x="512335" y="83660"/>
                    </a:cubicBezTo>
                    <a:cubicBezTo>
                      <a:pt x="517372" y="75301"/>
                      <a:pt x="522410" y="66942"/>
                      <a:pt x="527447" y="60255"/>
                    </a:cubicBezTo>
                    <a:cubicBezTo>
                      <a:pt x="530805" y="53568"/>
                      <a:pt x="535842" y="48553"/>
                      <a:pt x="539201" y="43537"/>
                    </a:cubicBezTo>
                    <a:cubicBezTo>
                      <a:pt x="545917" y="35178"/>
                      <a:pt x="549275" y="30163"/>
                      <a:pt x="549275" y="30163"/>
                    </a:cubicBezTo>
                    <a:close/>
                    <a:moveTo>
                      <a:pt x="579438" y="0"/>
                    </a:moveTo>
                    <a:cubicBezTo>
                      <a:pt x="579438" y="0"/>
                      <a:pt x="576080" y="6686"/>
                      <a:pt x="569364" y="16714"/>
                    </a:cubicBezTo>
                    <a:cubicBezTo>
                      <a:pt x="566005" y="20057"/>
                      <a:pt x="562647" y="26743"/>
                      <a:pt x="559289" y="33428"/>
                    </a:cubicBezTo>
                    <a:cubicBezTo>
                      <a:pt x="555931" y="41786"/>
                      <a:pt x="550894" y="48471"/>
                      <a:pt x="547535" y="58500"/>
                    </a:cubicBezTo>
                    <a:cubicBezTo>
                      <a:pt x="544177" y="61843"/>
                      <a:pt x="542498" y="66857"/>
                      <a:pt x="540819" y="71871"/>
                    </a:cubicBezTo>
                    <a:cubicBezTo>
                      <a:pt x="537461" y="76885"/>
                      <a:pt x="535782" y="81900"/>
                      <a:pt x="534103" y="86914"/>
                    </a:cubicBezTo>
                    <a:cubicBezTo>
                      <a:pt x="530744" y="91928"/>
                      <a:pt x="529065" y="96942"/>
                      <a:pt x="527386" y="101957"/>
                    </a:cubicBezTo>
                    <a:cubicBezTo>
                      <a:pt x="524028" y="108642"/>
                      <a:pt x="522349" y="113657"/>
                      <a:pt x="520670" y="118671"/>
                    </a:cubicBezTo>
                    <a:cubicBezTo>
                      <a:pt x="515633" y="130371"/>
                      <a:pt x="512274" y="142071"/>
                      <a:pt x="510595" y="155442"/>
                    </a:cubicBezTo>
                    <a:cubicBezTo>
                      <a:pt x="507237" y="167142"/>
                      <a:pt x="505558" y="180514"/>
                      <a:pt x="503879" y="193885"/>
                    </a:cubicBezTo>
                    <a:cubicBezTo>
                      <a:pt x="502200" y="202242"/>
                      <a:pt x="502200" y="202242"/>
                      <a:pt x="502200" y="202242"/>
                    </a:cubicBezTo>
                    <a:cubicBezTo>
                      <a:pt x="502200" y="212271"/>
                      <a:pt x="502200" y="212271"/>
                      <a:pt x="502200" y="212271"/>
                    </a:cubicBezTo>
                    <a:cubicBezTo>
                      <a:pt x="502200" y="218956"/>
                      <a:pt x="502200" y="225642"/>
                      <a:pt x="503879" y="232328"/>
                    </a:cubicBezTo>
                    <a:cubicBezTo>
                      <a:pt x="503879" y="244028"/>
                      <a:pt x="505558" y="257399"/>
                      <a:pt x="508916" y="269099"/>
                    </a:cubicBezTo>
                    <a:cubicBezTo>
                      <a:pt x="512274" y="280799"/>
                      <a:pt x="515633" y="290828"/>
                      <a:pt x="518991" y="300856"/>
                    </a:cubicBezTo>
                    <a:cubicBezTo>
                      <a:pt x="524028" y="310885"/>
                      <a:pt x="529065" y="320913"/>
                      <a:pt x="534103" y="329270"/>
                    </a:cubicBezTo>
                    <a:cubicBezTo>
                      <a:pt x="544177" y="345984"/>
                      <a:pt x="555931" y="357684"/>
                      <a:pt x="562647" y="366042"/>
                    </a:cubicBezTo>
                    <a:cubicBezTo>
                      <a:pt x="571043" y="374399"/>
                      <a:pt x="576080" y="379413"/>
                      <a:pt x="576080" y="379413"/>
                    </a:cubicBezTo>
                    <a:cubicBezTo>
                      <a:pt x="576080" y="379413"/>
                      <a:pt x="576080" y="377741"/>
                      <a:pt x="572722" y="376070"/>
                    </a:cubicBezTo>
                    <a:cubicBezTo>
                      <a:pt x="569364" y="374399"/>
                      <a:pt x="566005" y="371056"/>
                      <a:pt x="562647" y="367713"/>
                    </a:cubicBezTo>
                    <a:cubicBezTo>
                      <a:pt x="552573" y="361027"/>
                      <a:pt x="540819" y="349327"/>
                      <a:pt x="529065" y="332613"/>
                    </a:cubicBezTo>
                    <a:cubicBezTo>
                      <a:pt x="524028" y="324256"/>
                      <a:pt x="517312" y="315899"/>
                      <a:pt x="512274" y="304199"/>
                    </a:cubicBezTo>
                    <a:cubicBezTo>
                      <a:pt x="508916" y="299185"/>
                      <a:pt x="507237" y="294170"/>
                      <a:pt x="505558" y="289156"/>
                    </a:cubicBezTo>
                    <a:cubicBezTo>
                      <a:pt x="503879" y="282470"/>
                      <a:pt x="500521" y="277456"/>
                      <a:pt x="498842" y="270770"/>
                    </a:cubicBezTo>
                    <a:cubicBezTo>
                      <a:pt x="495483" y="259070"/>
                      <a:pt x="493804" y="245699"/>
                      <a:pt x="492125" y="232328"/>
                    </a:cubicBezTo>
                    <a:cubicBezTo>
                      <a:pt x="492125" y="225642"/>
                      <a:pt x="492125" y="218956"/>
                      <a:pt x="492125" y="212271"/>
                    </a:cubicBezTo>
                    <a:cubicBezTo>
                      <a:pt x="492125" y="202242"/>
                      <a:pt x="492125" y="202242"/>
                      <a:pt x="492125" y="202242"/>
                    </a:cubicBezTo>
                    <a:cubicBezTo>
                      <a:pt x="492125" y="192214"/>
                      <a:pt x="492125" y="192214"/>
                      <a:pt x="492125" y="192214"/>
                    </a:cubicBezTo>
                    <a:cubicBezTo>
                      <a:pt x="493804" y="178842"/>
                      <a:pt x="497163" y="165471"/>
                      <a:pt x="498842" y="152099"/>
                    </a:cubicBezTo>
                    <a:cubicBezTo>
                      <a:pt x="502200" y="140399"/>
                      <a:pt x="507237" y="127028"/>
                      <a:pt x="510595" y="115328"/>
                    </a:cubicBezTo>
                    <a:cubicBezTo>
                      <a:pt x="513953" y="110314"/>
                      <a:pt x="515633" y="103628"/>
                      <a:pt x="518991" y="98614"/>
                    </a:cubicBezTo>
                    <a:cubicBezTo>
                      <a:pt x="520670" y="93600"/>
                      <a:pt x="522349" y="88585"/>
                      <a:pt x="525707" y="83571"/>
                    </a:cubicBezTo>
                    <a:cubicBezTo>
                      <a:pt x="529065" y="78557"/>
                      <a:pt x="530744" y="73543"/>
                      <a:pt x="534103" y="68528"/>
                    </a:cubicBezTo>
                    <a:cubicBezTo>
                      <a:pt x="535782" y="63514"/>
                      <a:pt x="539140" y="58500"/>
                      <a:pt x="540819" y="55157"/>
                    </a:cubicBezTo>
                    <a:cubicBezTo>
                      <a:pt x="545856" y="46800"/>
                      <a:pt x="550894" y="38443"/>
                      <a:pt x="555931" y="31757"/>
                    </a:cubicBezTo>
                    <a:cubicBezTo>
                      <a:pt x="560968" y="25071"/>
                      <a:pt x="564326" y="20057"/>
                      <a:pt x="567685" y="15043"/>
                    </a:cubicBezTo>
                    <a:cubicBezTo>
                      <a:pt x="574401" y="5014"/>
                      <a:pt x="579438" y="0"/>
                      <a:pt x="579438" y="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5" name="Google Shape;3585;p131"/>
              <p:cNvSpPr/>
              <p:nvPr/>
            </p:nvSpPr>
            <p:spPr>
              <a:xfrm>
                <a:off x="7833814" y="2091997"/>
                <a:ext cx="927100" cy="703263"/>
              </a:xfrm>
              <a:custGeom>
                <a:rect b="b" l="l" r="r" t="t"/>
                <a:pathLst>
                  <a:path extrusionOk="0" h="420" w="555">
                    <a:moveTo>
                      <a:pt x="329" y="1"/>
                    </a:moveTo>
                    <a:cubicBezTo>
                      <a:pt x="329" y="1"/>
                      <a:pt x="400" y="109"/>
                      <a:pt x="555" y="0"/>
                    </a:cubicBezTo>
                    <a:cubicBezTo>
                      <a:pt x="222" y="333"/>
                      <a:pt x="222" y="333"/>
                      <a:pt x="222" y="333"/>
                    </a:cubicBezTo>
                    <a:cubicBezTo>
                      <a:pt x="222" y="333"/>
                      <a:pt x="90" y="420"/>
                      <a:pt x="0" y="330"/>
                    </a:cubicBezTo>
                    <a:lnTo>
                      <a:pt x="329" y="1"/>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86" name="Google Shape;3586;p131"/>
              <p:cNvSpPr/>
              <p:nvPr/>
            </p:nvSpPr>
            <p:spPr>
              <a:xfrm>
                <a:off x="7860801" y="2120572"/>
                <a:ext cx="873125" cy="581025"/>
              </a:xfrm>
              <a:custGeom>
                <a:rect b="b" l="l" r="r" t="t"/>
                <a:pathLst>
                  <a:path extrusionOk="0" h="581025" w="873125">
                    <a:moveTo>
                      <a:pt x="0" y="497070"/>
                    </a:moveTo>
                    <a:cubicBezTo>
                      <a:pt x="0" y="497070"/>
                      <a:pt x="1672" y="498749"/>
                      <a:pt x="3343" y="500429"/>
                    </a:cubicBezTo>
                    <a:cubicBezTo>
                      <a:pt x="5015" y="503787"/>
                      <a:pt x="6686" y="507145"/>
                      <a:pt x="11700" y="510503"/>
                    </a:cubicBezTo>
                    <a:cubicBezTo>
                      <a:pt x="5015" y="502108"/>
                      <a:pt x="0" y="497070"/>
                      <a:pt x="0" y="497070"/>
                    </a:cubicBezTo>
                    <a:close/>
                    <a:moveTo>
                      <a:pt x="379413" y="493712"/>
                    </a:moveTo>
                    <a:cubicBezTo>
                      <a:pt x="379413" y="493712"/>
                      <a:pt x="372728" y="498749"/>
                      <a:pt x="364370" y="505466"/>
                    </a:cubicBezTo>
                    <a:cubicBezTo>
                      <a:pt x="359356" y="508824"/>
                      <a:pt x="354342" y="512182"/>
                      <a:pt x="347656" y="517219"/>
                    </a:cubicBezTo>
                    <a:cubicBezTo>
                      <a:pt x="340971" y="522257"/>
                      <a:pt x="332613" y="527294"/>
                      <a:pt x="324256" y="532331"/>
                    </a:cubicBezTo>
                    <a:cubicBezTo>
                      <a:pt x="319242" y="534010"/>
                      <a:pt x="315899" y="537369"/>
                      <a:pt x="310885" y="539048"/>
                    </a:cubicBezTo>
                    <a:cubicBezTo>
                      <a:pt x="305871" y="542406"/>
                      <a:pt x="300856" y="544085"/>
                      <a:pt x="295842" y="547443"/>
                    </a:cubicBezTo>
                    <a:cubicBezTo>
                      <a:pt x="290828" y="550801"/>
                      <a:pt x="285814" y="552480"/>
                      <a:pt x="280799" y="554160"/>
                    </a:cubicBezTo>
                    <a:cubicBezTo>
                      <a:pt x="274114" y="557518"/>
                      <a:pt x="269099" y="559197"/>
                      <a:pt x="262414" y="562555"/>
                    </a:cubicBezTo>
                    <a:cubicBezTo>
                      <a:pt x="250714" y="565913"/>
                      <a:pt x="239014" y="570951"/>
                      <a:pt x="225642" y="574309"/>
                    </a:cubicBezTo>
                    <a:cubicBezTo>
                      <a:pt x="213942" y="575988"/>
                      <a:pt x="200571" y="579346"/>
                      <a:pt x="187200" y="581025"/>
                    </a:cubicBezTo>
                    <a:cubicBezTo>
                      <a:pt x="177171" y="581025"/>
                      <a:pt x="177171" y="581025"/>
                      <a:pt x="177171" y="581025"/>
                    </a:cubicBezTo>
                    <a:cubicBezTo>
                      <a:pt x="167143" y="581025"/>
                      <a:pt x="167143" y="581025"/>
                      <a:pt x="167143" y="581025"/>
                    </a:cubicBezTo>
                    <a:cubicBezTo>
                      <a:pt x="160457" y="581025"/>
                      <a:pt x="153771" y="581025"/>
                      <a:pt x="147085" y="581025"/>
                    </a:cubicBezTo>
                    <a:cubicBezTo>
                      <a:pt x="133714" y="579346"/>
                      <a:pt x="120343" y="577667"/>
                      <a:pt x="108643" y="574309"/>
                    </a:cubicBezTo>
                    <a:cubicBezTo>
                      <a:pt x="101957" y="572630"/>
                      <a:pt x="96943" y="569271"/>
                      <a:pt x="90257" y="567592"/>
                    </a:cubicBezTo>
                    <a:cubicBezTo>
                      <a:pt x="85243" y="565913"/>
                      <a:pt x="78557" y="564234"/>
                      <a:pt x="73543" y="560876"/>
                    </a:cubicBezTo>
                    <a:cubicBezTo>
                      <a:pt x="63514" y="555839"/>
                      <a:pt x="55157" y="550801"/>
                      <a:pt x="46800" y="544085"/>
                    </a:cubicBezTo>
                    <a:cubicBezTo>
                      <a:pt x="30086" y="532331"/>
                      <a:pt x="18386" y="520578"/>
                      <a:pt x="11700" y="510503"/>
                    </a:cubicBezTo>
                    <a:cubicBezTo>
                      <a:pt x="20057" y="517219"/>
                      <a:pt x="33429" y="528973"/>
                      <a:pt x="50143" y="539048"/>
                    </a:cubicBezTo>
                    <a:cubicBezTo>
                      <a:pt x="58500" y="544085"/>
                      <a:pt x="66857" y="549122"/>
                      <a:pt x="76886" y="554160"/>
                    </a:cubicBezTo>
                    <a:cubicBezTo>
                      <a:pt x="88586" y="557518"/>
                      <a:pt x="98614" y="560876"/>
                      <a:pt x="110314" y="564234"/>
                    </a:cubicBezTo>
                    <a:cubicBezTo>
                      <a:pt x="122014" y="567592"/>
                      <a:pt x="135385" y="569271"/>
                      <a:pt x="147085" y="569271"/>
                    </a:cubicBezTo>
                    <a:cubicBezTo>
                      <a:pt x="153771" y="570951"/>
                      <a:pt x="160457" y="570951"/>
                      <a:pt x="167143" y="570951"/>
                    </a:cubicBezTo>
                    <a:cubicBezTo>
                      <a:pt x="175500" y="570951"/>
                      <a:pt x="175500" y="570951"/>
                      <a:pt x="175500" y="570951"/>
                    </a:cubicBezTo>
                    <a:cubicBezTo>
                      <a:pt x="185528" y="569271"/>
                      <a:pt x="185528" y="569271"/>
                      <a:pt x="185528" y="569271"/>
                    </a:cubicBezTo>
                    <a:cubicBezTo>
                      <a:pt x="198900" y="567592"/>
                      <a:pt x="210600" y="565913"/>
                      <a:pt x="223971" y="562555"/>
                    </a:cubicBezTo>
                    <a:cubicBezTo>
                      <a:pt x="235671" y="560876"/>
                      <a:pt x="249042" y="557518"/>
                      <a:pt x="259071" y="552480"/>
                    </a:cubicBezTo>
                    <a:cubicBezTo>
                      <a:pt x="265756" y="550801"/>
                      <a:pt x="270771" y="549122"/>
                      <a:pt x="277456" y="545764"/>
                    </a:cubicBezTo>
                    <a:cubicBezTo>
                      <a:pt x="282471" y="544085"/>
                      <a:pt x="287485" y="542406"/>
                      <a:pt x="292499" y="540727"/>
                    </a:cubicBezTo>
                    <a:cubicBezTo>
                      <a:pt x="297514" y="537369"/>
                      <a:pt x="302528" y="535690"/>
                      <a:pt x="307542" y="534010"/>
                    </a:cubicBezTo>
                    <a:cubicBezTo>
                      <a:pt x="312556" y="530652"/>
                      <a:pt x="317571" y="528973"/>
                      <a:pt x="320913" y="525615"/>
                    </a:cubicBezTo>
                    <a:cubicBezTo>
                      <a:pt x="330942" y="522257"/>
                      <a:pt x="337628" y="517219"/>
                      <a:pt x="344313" y="513861"/>
                    </a:cubicBezTo>
                    <a:cubicBezTo>
                      <a:pt x="352670" y="510503"/>
                      <a:pt x="357685" y="507145"/>
                      <a:pt x="362699" y="503787"/>
                    </a:cubicBezTo>
                    <a:cubicBezTo>
                      <a:pt x="372728" y="497070"/>
                      <a:pt x="379413" y="493712"/>
                      <a:pt x="379413" y="493712"/>
                    </a:cubicBezTo>
                    <a:close/>
                    <a:moveTo>
                      <a:pt x="407988" y="465137"/>
                    </a:moveTo>
                    <a:cubicBezTo>
                      <a:pt x="407988" y="465137"/>
                      <a:pt x="402973" y="468495"/>
                      <a:pt x="392942" y="475211"/>
                    </a:cubicBezTo>
                    <a:cubicBezTo>
                      <a:pt x="387927" y="480249"/>
                      <a:pt x="382911" y="483607"/>
                      <a:pt x="376224" y="488644"/>
                    </a:cubicBezTo>
                    <a:cubicBezTo>
                      <a:pt x="369537" y="492002"/>
                      <a:pt x="362850" y="498719"/>
                      <a:pt x="352819" y="502077"/>
                    </a:cubicBezTo>
                    <a:cubicBezTo>
                      <a:pt x="349476" y="505435"/>
                      <a:pt x="344460" y="507115"/>
                      <a:pt x="339445" y="510473"/>
                    </a:cubicBezTo>
                    <a:cubicBezTo>
                      <a:pt x="334429" y="513831"/>
                      <a:pt x="331086" y="515510"/>
                      <a:pt x="324399" y="518868"/>
                    </a:cubicBezTo>
                    <a:cubicBezTo>
                      <a:pt x="319383" y="520547"/>
                      <a:pt x="314368" y="523905"/>
                      <a:pt x="309353" y="525585"/>
                    </a:cubicBezTo>
                    <a:cubicBezTo>
                      <a:pt x="304337" y="528943"/>
                      <a:pt x="297650" y="530622"/>
                      <a:pt x="292635" y="532301"/>
                    </a:cubicBezTo>
                    <a:cubicBezTo>
                      <a:pt x="280932" y="537338"/>
                      <a:pt x="267558" y="540696"/>
                      <a:pt x="255855" y="544055"/>
                    </a:cubicBezTo>
                    <a:cubicBezTo>
                      <a:pt x="242481" y="547413"/>
                      <a:pt x="229106" y="550771"/>
                      <a:pt x="215732" y="550771"/>
                    </a:cubicBezTo>
                    <a:cubicBezTo>
                      <a:pt x="205701" y="552450"/>
                      <a:pt x="205701" y="552450"/>
                      <a:pt x="205701" y="552450"/>
                    </a:cubicBezTo>
                    <a:cubicBezTo>
                      <a:pt x="195671" y="552450"/>
                      <a:pt x="195671" y="552450"/>
                      <a:pt x="195671" y="552450"/>
                    </a:cubicBezTo>
                    <a:cubicBezTo>
                      <a:pt x="188983" y="552450"/>
                      <a:pt x="182296" y="552450"/>
                      <a:pt x="175609" y="550771"/>
                    </a:cubicBezTo>
                    <a:cubicBezTo>
                      <a:pt x="162235" y="550771"/>
                      <a:pt x="148860" y="547413"/>
                      <a:pt x="137158" y="544055"/>
                    </a:cubicBezTo>
                    <a:cubicBezTo>
                      <a:pt x="130471" y="542376"/>
                      <a:pt x="125455" y="540696"/>
                      <a:pt x="118768" y="539017"/>
                    </a:cubicBezTo>
                    <a:cubicBezTo>
                      <a:pt x="113753" y="535659"/>
                      <a:pt x="108737" y="533980"/>
                      <a:pt x="103722" y="532301"/>
                    </a:cubicBezTo>
                    <a:cubicBezTo>
                      <a:pt x="92020" y="527264"/>
                      <a:pt x="83661" y="520547"/>
                      <a:pt x="75302" y="515510"/>
                    </a:cubicBezTo>
                    <a:cubicBezTo>
                      <a:pt x="58584" y="503756"/>
                      <a:pt x="46881" y="490323"/>
                      <a:pt x="40194" y="481928"/>
                    </a:cubicBezTo>
                    <a:cubicBezTo>
                      <a:pt x="36850" y="476891"/>
                      <a:pt x="33507" y="473532"/>
                      <a:pt x="31835" y="471853"/>
                    </a:cubicBezTo>
                    <a:cubicBezTo>
                      <a:pt x="30163" y="468495"/>
                      <a:pt x="30163" y="466816"/>
                      <a:pt x="30163" y="466816"/>
                    </a:cubicBezTo>
                    <a:cubicBezTo>
                      <a:pt x="30163" y="466816"/>
                      <a:pt x="33507" y="471853"/>
                      <a:pt x="41866" y="480249"/>
                    </a:cubicBezTo>
                    <a:cubicBezTo>
                      <a:pt x="50225" y="488644"/>
                      <a:pt x="61927" y="498719"/>
                      <a:pt x="78645" y="510473"/>
                    </a:cubicBezTo>
                    <a:cubicBezTo>
                      <a:pt x="87004" y="515510"/>
                      <a:pt x="97035" y="520547"/>
                      <a:pt x="107066" y="523905"/>
                    </a:cubicBezTo>
                    <a:cubicBezTo>
                      <a:pt x="117096" y="528943"/>
                      <a:pt x="128799" y="532301"/>
                      <a:pt x="140502" y="535659"/>
                    </a:cubicBezTo>
                    <a:cubicBezTo>
                      <a:pt x="152204" y="539017"/>
                      <a:pt x="163907" y="539017"/>
                      <a:pt x="177281" y="540696"/>
                    </a:cubicBezTo>
                    <a:cubicBezTo>
                      <a:pt x="182296" y="540696"/>
                      <a:pt x="188983" y="542376"/>
                      <a:pt x="195671" y="540696"/>
                    </a:cubicBezTo>
                    <a:cubicBezTo>
                      <a:pt x="205701" y="540696"/>
                      <a:pt x="205701" y="540696"/>
                      <a:pt x="205701" y="540696"/>
                    </a:cubicBezTo>
                    <a:cubicBezTo>
                      <a:pt x="214060" y="540696"/>
                      <a:pt x="214060" y="540696"/>
                      <a:pt x="214060" y="540696"/>
                    </a:cubicBezTo>
                    <a:cubicBezTo>
                      <a:pt x="227435" y="539017"/>
                      <a:pt x="240809" y="537338"/>
                      <a:pt x="252512" y="533980"/>
                    </a:cubicBezTo>
                    <a:cubicBezTo>
                      <a:pt x="265886" y="530622"/>
                      <a:pt x="277588" y="527264"/>
                      <a:pt x="289291" y="523905"/>
                    </a:cubicBezTo>
                    <a:cubicBezTo>
                      <a:pt x="294306" y="522226"/>
                      <a:pt x="300994" y="518868"/>
                      <a:pt x="306009" y="517189"/>
                    </a:cubicBezTo>
                    <a:cubicBezTo>
                      <a:pt x="311024" y="515510"/>
                      <a:pt x="316040" y="513831"/>
                      <a:pt x="321055" y="510473"/>
                    </a:cubicBezTo>
                    <a:cubicBezTo>
                      <a:pt x="326070" y="508794"/>
                      <a:pt x="331086" y="505435"/>
                      <a:pt x="336101" y="503756"/>
                    </a:cubicBezTo>
                    <a:cubicBezTo>
                      <a:pt x="341117" y="502077"/>
                      <a:pt x="346132" y="498719"/>
                      <a:pt x="351147" y="497040"/>
                    </a:cubicBezTo>
                    <a:cubicBezTo>
                      <a:pt x="359506" y="493682"/>
                      <a:pt x="367865" y="488644"/>
                      <a:pt x="374552" y="485286"/>
                    </a:cubicBezTo>
                    <a:cubicBezTo>
                      <a:pt x="381240" y="480249"/>
                      <a:pt x="387927" y="476891"/>
                      <a:pt x="392942" y="473532"/>
                    </a:cubicBezTo>
                    <a:cubicBezTo>
                      <a:pt x="401301" y="468495"/>
                      <a:pt x="407988" y="465137"/>
                      <a:pt x="407988" y="465137"/>
                    </a:cubicBezTo>
                    <a:close/>
                    <a:moveTo>
                      <a:pt x="436563" y="436562"/>
                    </a:moveTo>
                    <a:cubicBezTo>
                      <a:pt x="436563" y="436562"/>
                      <a:pt x="431548" y="439920"/>
                      <a:pt x="423189" y="446636"/>
                    </a:cubicBezTo>
                    <a:cubicBezTo>
                      <a:pt x="418174" y="449995"/>
                      <a:pt x="411486" y="455032"/>
                      <a:pt x="404799" y="458390"/>
                    </a:cubicBezTo>
                    <a:cubicBezTo>
                      <a:pt x="398112" y="463427"/>
                      <a:pt x="391425" y="468465"/>
                      <a:pt x="383066" y="473502"/>
                    </a:cubicBezTo>
                    <a:cubicBezTo>
                      <a:pt x="378051" y="476860"/>
                      <a:pt x="373035" y="478539"/>
                      <a:pt x="369692" y="481897"/>
                    </a:cubicBezTo>
                    <a:cubicBezTo>
                      <a:pt x="364676" y="483577"/>
                      <a:pt x="359661" y="486935"/>
                      <a:pt x="354645" y="488614"/>
                    </a:cubicBezTo>
                    <a:cubicBezTo>
                      <a:pt x="349630" y="491972"/>
                      <a:pt x="344615" y="493651"/>
                      <a:pt x="337928" y="497010"/>
                    </a:cubicBezTo>
                    <a:cubicBezTo>
                      <a:pt x="332912" y="498689"/>
                      <a:pt x="327897" y="502047"/>
                      <a:pt x="321210" y="503726"/>
                    </a:cubicBezTo>
                    <a:cubicBezTo>
                      <a:pt x="309507" y="508763"/>
                      <a:pt x="297805" y="512121"/>
                      <a:pt x="284430" y="515480"/>
                    </a:cubicBezTo>
                    <a:cubicBezTo>
                      <a:pt x="271056" y="518838"/>
                      <a:pt x="257681" y="520517"/>
                      <a:pt x="244307" y="522196"/>
                    </a:cubicBezTo>
                    <a:cubicBezTo>
                      <a:pt x="234276" y="522196"/>
                      <a:pt x="234276" y="522196"/>
                      <a:pt x="234276" y="522196"/>
                    </a:cubicBezTo>
                    <a:cubicBezTo>
                      <a:pt x="224246" y="522196"/>
                      <a:pt x="224246" y="522196"/>
                      <a:pt x="224246" y="522196"/>
                    </a:cubicBezTo>
                    <a:cubicBezTo>
                      <a:pt x="217558" y="523875"/>
                      <a:pt x="210871" y="522196"/>
                      <a:pt x="204184" y="522196"/>
                    </a:cubicBezTo>
                    <a:cubicBezTo>
                      <a:pt x="190810" y="520517"/>
                      <a:pt x="179107" y="518838"/>
                      <a:pt x="165733" y="515480"/>
                    </a:cubicBezTo>
                    <a:cubicBezTo>
                      <a:pt x="160718" y="513801"/>
                      <a:pt x="154030" y="512121"/>
                      <a:pt x="149015" y="510442"/>
                    </a:cubicBezTo>
                    <a:cubicBezTo>
                      <a:pt x="144000" y="507084"/>
                      <a:pt x="137312" y="505405"/>
                      <a:pt x="132297" y="502047"/>
                    </a:cubicBezTo>
                    <a:cubicBezTo>
                      <a:pt x="122266" y="497010"/>
                      <a:pt x="112236" y="491972"/>
                      <a:pt x="103877" y="485256"/>
                    </a:cubicBezTo>
                    <a:cubicBezTo>
                      <a:pt x="88831" y="473502"/>
                      <a:pt x="77128" y="461748"/>
                      <a:pt x="68769" y="453353"/>
                    </a:cubicBezTo>
                    <a:cubicBezTo>
                      <a:pt x="65425" y="448316"/>
                      <a:pt x="62082" y="444957"/>
                      <a:pt x="60410" y="441599"/>
                    </a:cubicBezTo>
                    <a:cubicBezTo>
                      <a:pt x="58738" y="439920"/>
                      <a:pt x="58738" y="438241"/>
                      <a:pt x="58738" y="438241"/>
                    </a:cubicBezTo>
                    <a:cubicBezTo>
                      <a:pt x="58738" y="438241"/>
                      <a:pt x="62082" y="443278"/>
                      <a:pt x="70441" y="451674"/>
                    </a:cubicBezTo>
                    <a:cubicBezTo>
                      <a:pt x="78800" y="460069"/>
                      <a:pt x="92174" y="470144"/>
                      <a:pt x="107220" y="480218"/>
                    </a:cubicBezTo>
                    <a:cubicBezTo>
                      <a:pt x="115579" y="485256"/>
                      <a:pt x="125610" y="490293"/>
                      <a:pt x="135641" y="495330"/>
                    </a:cubicBezTo>
                    <a:cubicBezTo>
                      <a:pt x="145671" y="498689"/>
                      <a:pt x="157374" y="503726"/>
                      <a:pt x="169077" y="505405"/>
                    </a:cubicBezTo>
                    <a:cubicBezTo>
                      <a:pt x="180779" y="508763"/>
                      <a:pt x="192482" y="510442"/>
                      <a:pt x="205856" y="512121"/>
                    </a:cubicBezTo>
                    <a:cubicBezTo>
                      <a:pt x="212543" y="512121"/>
                      <a:pt x="217558" y="512121"/>
                      <a:pt x="224246" y="512121"/>
                    </a:cubicBezTo>
                    <a:cubicBezTo>
                      <a:pt x="234276" y="512121"/>
                      <a:pt x="234276" y="512121"/>
                      <a:pt x="234276" y="512121"/>
                    </a:cubicBezTo>
                    <a:cubicBezTo>
                      <a:pt x="244307" y="510442"/>
                      <a:pt x="244307" y="510442"/>
                      <a:pt x="244307" y="510442"/>
                    </a:cubicBezTo>
                    <a:cubicBezTo>
                      <a:pt x="257681" y="510442"/>
                      <a:pt x="269384" y="507084"/>
                      <a:pt x="282758" y="505405"/>
                    </a:cubicBezTo>
                    <a:cubicBezTo>
                      <a:pt x="294461" y="502047"/>
                      <a:pt x="306163" y="498689"/>
                      <a:pt x="317866" y="493651"/>
                    </a:cubicBezTo>
                    <a:cubicBezTo>
                      <a:pt x="324553" y="491972"/>
                      <a:pt x="329569" y="490293"/>
                      <a:pt x="334584" y="488614"/>
                    </a:cubicBezTo>
                    <a:cubicBezTo>
                      <a:pt x="341271" y="485256"/>
                      <a:pt x="346286" y="483577"/>
                      <a:pt x="351302" y="481897"/>
                    </a:cubicBezTo>
                    <a:cubicBezTo>
                      <a:pt x="356317" y="478539"/>
                      <a:pt x="361333" y="476860"/>
                      <a:pt x="366348" y="475181"/>
                    </a:cubicBezTo>
                    <a:cubicBezTo>
                      <a:pt x="371363" y="471823"/>
                      <a:pt x="374707" y="470144"/>
                      <a:pt x="379722" y="468465"/>
                    </a:cubicBezTo>
                    <a:cubicBezTo>
                      <a:pt x="388081" y="463427"/>
                      <a:pt x="396440" y="458390"/>
                      <a:pt x="403127" y="455032"/>
                    </a:cubicBezTo>
                    <a:cubicBezTo>
                      <a:pt x="409815" y="451674"/>
                      <a:pt x="416502" y="448316"/>
                      <a:pt x="421517" y="444957"/>
                    </a:cubicBezTo>
                    <a:cubicBezTo>
                      <a:pt x="431548" y="438241"/>
                      <a:pt x="436563" y="436562"/>
                      <a:pt x="436563" y="436562"/>
                    </a:cubicBezTo>
                    <a:close/>
                    <a:moveTo>
                      <a:pt x="85725" y="409758"/>
                    </a:moveTo>
                    <a:lnTo>
                      <a:pt x="89083" y="413117"/>
                    </a:lnTo>
                    <a:lnTo>
                      <a:pt x="89082" y="413116"/>
                    </a:lnTo>
                    <a:cubicBezTo>
                      <a:pt x="87404" y="409758"/>
                      <a:pt x="85725" y="409758"/>
                      <a:pt x="85725" y="409758"/>
                    </a:cubicBezTo>
                    <a:close/>
                    <a:moveTo>
                      <a:pt x="466725" y="406400"/>
                    </a:moveTo>
                    <a:cubicBezTo>
                      <a:pt x="466725" y="406400"/>
                      <a:pt x="461690" y="411437"/>
                      <a:pt x="451620" y="418154"/>
                    </a:cubicBezTo>
                    <a:cubicBezTo>
                      <a:pt x="446584" y="421512"/>
                      <a:pt x="441549" y="424870"/>
                      <a:pt x="434835" y="429907"/>
                    </a:cubicBezTo>
                    <a:cubicBezTo>
                      <a:pt x="428122" y="434945"/>
                      <a:pt x="419730" y="439982"/>
                      <a:pt x="411338" y="445019"/>
                    </a:cubicBezTo>
                    <a:cubicBezTo>
                      <a:pt x="407981" y="446698"/>
                      <a:pt x="402945" y="450056"/>
                      <a:pt x="397910" y="451735"/>
                    </a:cubicBezTo>
                    <a:cubicBezTo>
                      <a:pt x="392875" y="455094"/>
                      <a:pt x="387840" y="456773"/>
                      <a:pt x="382805" y="460131"/>
                    </a:cubicBezTo>
                    <a:cubicBezTo>
                      <a:pt x="377769" y="461810"/>
                      <a:pt x="372734" y="465168"/>
                      <a:pt x="367699" y="466847"/>
                    </a:cubicBezTo>
                    <a:cubicBezTo>
                      <a:pt x="360985" y="470206"/>
                      <a:pt x="355950" y="471885"/>
                      <a:pt x="349236" y="475243"/>
                    </a:cubicBezTo>
                    <a:cubicBezTo>
                      <a:pt x="337487" y="478601"/>
                      <a:pt x="325738" y="483638"/>
                      <a:pt x="312311" y="485317"/>
                    </a:cubicBezTo>
                    <a:cubicBezTo>
                      <a:pt x="300562" y="488676"/>
                      <a:pt x="287135" y="492034"/>
                      <a:pt x="273708" y="492034"/>
                    </a:cubicBezTo>
                    <a:cubicBezTo>
                      <a:pt x="263637" y="493713"/>
                      <a:pt x="263637" y="493713"/>
                      <a:pt x="263637" y="493713"/>
                    </a:cubicBezTo>
                    <a:cubicBezTo>
                      <a:pt x="253567" y="493713"/>
                      <a:pt x="253567" y="493713"/>
                      <a:pt x="253567" y="493713"/>
                    </a:cubicBezTo>
                    <a:cubicBezTo>
                      <a:pt x="246853" y="493713"/>
                      <a:pt x="240139" y="493713"/>
                      <a:pt x="233426" y="493713"/>
                    </a:cubicBezTo>
                    <a:cubicBezTo>
                      <a:pt x="219998" y="492034"/>
                      <a:pt x="206571" y="490355"/>
                      <a:pt x="194822" y="486996"/>
                    </a:cubicBezTo>
                    <a:cubicBezTo>
                      <a:pt x="188109" y="485317"/>
                      <a:pt x="183073" y="481959"/>
                      <a:pt x="176360" y="480280"/>
                    </a:cubicBezTo>
                    <a:cubicBezTo>
                      <a:pt x="171324" y="478601"/>
                      <a:pt x="166289" y="475243"/>
                      <a:pt x="159575" y="473564"/>
                    </a:cubicBezTo>
                    <a:cubicBezTo>
                      <a:pt x="149505" y="468526"/>
                      <a:pt x="141113" y="461810"/>
                      <a:pt x="132721" y="456773"/>
                    </a:cubicBezTo>
                    <a:cubicBezTo>
                      <a:pt x="115937" y="445019"/>
                      <a:pt x="104188" y="433265"/>
                      <a:pt x="97474" y="423191"/>
                    </a:cubicBezTo>
                    <a:lnTo>
                      <a:pt x="89083" y="413117"/>
                    </a:lnTo>
                    <a:lnTo>
                      <a:pt x="89292" y="413326"/>
                    </a:lnTo>
                    <a:cubicBezTo>
                      <a:pt x="91600" y="415635"/>
                      <a:pt x="94957" y="418993"/>
                      <a:pt x="99153" y="423191"/>
                    </a:cubicBezTo>
                    <a:cubicBezTo>
                      <a:pt x="105866" y="429907"/>
                      <a:pt x="119294" y="441661"/>
                      <a:pt x="136078" y="451735"/>
                    </a:cubicBezTo>
                    <a:cubicBezTo>
                      <a:pt x="144470" y="456773"/>
                      <a:pt x="152862" y="461810"/>
                      <a:pt x="164611" y="465168"/>
                    </a:cubicBezTo>
                    <a:cubicBezTo>
                      <a:pt x="174681" y="470206"/>
                      <a:pt x="184752" y="473564"/>
                      <a:pt x="196501" y="476922"/>
                    </a:cubicBezTo>
                    <a:cubicBezTo>
                      <a:pt x="208249" y="480280"/>
                      <a:pt x="221677" y="481959"/>
                      <a:pt x="233426" y="481959"/>
                    </a:cubicBezTo>
                    <a:cubicBezTo>
                      <a:pt x="240139" y="481959"/>
                      <a:pt x="246853" y="483638"/>
                      <a:pt x="253567" y="483638"/>
                    </a:cubicBezTo>
                    <a:cubicBezTo>
                      <a:pt x="261959" y="481959"/>
                      <a:pt x="261959" y="481959"/>
                      <a:pt x="261959" y="481959"/>
                    </a:cubicBezTo>
                    <a:cubicBezTo>
                      <a:pt x="272029" y="481959"/>
                      <a:pt x="272029" y="481959"/>
                      <a:pt x="272029" y="481959"/>
                    </a:cubicBezTo>
                    <a:cubicBezTo>
                      <a:pt x="285457" y="480280"/>
                      <a:pt x="298884" y="478601"/>
                      <a:pt x="310633" y="475243"/>
                    </a:cubicBezTo>
                    <a:cubicBezTo>
                      <a:pt x="322382" y="473564"/>
                      <a:pt x="335809" y="470206"/>
                      <a:pt x="347558" y="465168"/>
                    </a:cubicBezTo>
                    <a:cubicBezTo>
                      <a:pt x="352593" y="463489"/>
                      <a:pt x="357628" y="461810"/>
                      <a:pt x="364342" y="458452"/>
                    </a:cubicBezTo>
                    <a:cubicBezTo>
                      <a:pt x="369377" y="456773"/>
                      <a:pt x="374412" y="455094"/>
                      <a:pt x="379448" y="451735"/>
                    </a:cubicBezTo>
                    <a:cubicBezTo>
                      <a:pt x="384483" y="450056"/>
                      <a:pt x="389518" y="448377"/>
                      <a:pt x="394553" y="445019"/>
                    </a:cubicBezTo>
                    <a:cubicBezTo>
                      <a:pt x="399589" y="443340"/>
                      <a:pt x="404624" y="441661"/>
                      <a:pt x="407981" y="438303"/>
                    </a:cubicBezTo>
                    <a:cubicBezTo>
                      <a:pt x="418051" y="434945"/>
                      <a:pt x="424765" y="429907"/>
                      <a:pt x="433157" y="426549"/>
                    </a:cubicBezTo>
                    <a:cubicBezTo>
                      <a:pt x="439871" y="423191"/>
                      <a:pt x="444906" y="418154"/>
                      <a:pt x="449941" y="416474"/>
                    </a:cubicBezTo>
                    <a:cubicBezTo>
                      <a:pt x="460012" y="409758"/>
                      <a:pt x="466725" y="406400"/>
                      <a:pt x="466725" y="406400"/>
                    </a:cubicBezTo>
                    <a:close/>
                    <a:moveTo>
                      <a:pt x="493713" y="377825"/>
                    </a:moveTo>
                    <a:cubicBezTo>
                      <a:pt x="493713" y="377825"/>
                      <a:pt x="488698" y="381183"/>
                      <a:pt x="478667" y="387899"/>
                    </a:cubicBezTo>
                    <a:cubicBezTo>
                      <a:pt x="475324" y="391258"/>
                      <a:pt x="468636" y="396295"/>
                      <a:pt x="461949" y="401332"/>
                    </a:cubicBezTo>
                    <a:cubicBezTo>
                      <a:pt x="455262" y="404690"/>
                      <a:pt x="448575" y="409728"/>
                      <a:pt x="438544" y="414765"/>
                    </a:cubicBezTo>
                    <a:cubicBezTo>
                      <a:pt x="435201" y="418123"/>
                      <a:pt x="430185" y="419802"/>
                      <a:pt x="425170" y="423160"/>
                    </a:cubicBezTo>
                    <a:cubicBezTo>
                      <a:pt x="421826" y="424840"/>
                      <a:pt x="416811" y="428198"/>
                      <a:pt x="411795" y="431556"/>
                    </a:cubicBezTo>
                    <a:cubicBezTo>
                      <a:pt x="406780" y="433235"/>
                      <a:pt x="400093" y="436593"/>
                      <a:pt x="395078" y="438272"/>
                    </a:cubicBezTo>
                    <a:cubicBezTo>
                      <a:pt x="390062" y="439951"/>
                      <a:pt x="383375" y="443310"/>
                      <a:pt x="378360" y="444989"/>
                    </a:cubicBezTo>
                    <a:cubicBezTo>
                      <a:pt x="366657" y="450026"/>
                      <a:pt x="353283" y="453384"/>
                      <a:pt x="341580" y="456742"/>
                    </a:cubicBezTo>
                    <a:cubicBezTo>
                      <a:pt x="328206" y="460101"/>
                      <a:pt x="314831" y="461780"/>
                      <a:pt x="301457" y="463459"/>
                    </a:cubicBezTo>
                    <a:cubicBezTo>
                      <a:pt x="291426" y="465138"/>
                      <a:pt x="291426" y="465138"/>
                      <a:pt x="291426" y="465138"/>
                    </a:cubicBezTo>
                    <a:cubicBezTo>
                      <a:pt x="281396" y="465138"/>
                      <a:pt x="281396" y="465138"/>
                      <a:pt x="281396" y="465138"/>
                    </a:cubicBezTo>
                    <a:cubicBezTo>
                      <a:pt x="274708" y="465138"/>
                      <a:pt x="268021" y="463459"/>
                      <a:pt x="261334" y="463459"/>
                    </a:cubicBezTo>
                    <a:cubicBezTo>
                      <a:pt x="247960" y="463459"/>
                      <a:pt x="234585" y="460101"/>
                      <a:pt x="222883" y="456742"/>
                    </a:cubicBezTo>
                    <a:cubicBezTo>
                      <a:pt x="217868" y="455063"/>
                      <a:pt x="211180" y="453384"/>
                      <a:pt x="206165" y="451705"/>
                    </a:cubicBezTo>
                    <a:cubicBezTo>
                      <a:pt x="199478" y="448347"/>
                      <a:pt x="194462" y="446668"/>
                      <a:pt x="189447" y="444989"/>
                    </a:cubicBezTo>
                    <a:cubicBezTo>
                      <a:pt x="179416" y="439951"/>
                      <a:pt x="169386" y="433235"/>
                      <a:pt x="161027" y="428198"/>
                    </a:cubicBezTo>
                    <a:cubicBezTo>
                      <a:pt x="144309" y="416444"/>
                      <a:pt x="132606" y="403011"/>
                      <a:pt x="125919" y="394616"/>
                    </a:cubicBezTo>
                    <a:cubicBezTo>
                      <a:pt x="122575" y="389579"/>
                      <a:pt x="119232" y="386220"/>
                      <a:pt x="117560" y="384541"/>
                    </a:cubicBezTo>
                    <a:cubicBezTo>
                      <a:pt x="115888" y="381183"/>
                      <a:pt x="115888" y="379504"/>
                      <a:pt x="115888" y="379504"/>
                    </a:cubicBezTo>
                    <a:cubicBezTo>
                      <a:pt x="115888" y="379504"/>
                      <a:pt x="119232" y="384541"/>
                      <a:pt x="127591" y="392937"/>
                    </a:cubicBezTo>
                    <a:cubicBezTo>
                      <a:pt x="135950" y="401332"/>
                      <a:pt x="147652" y="411407"/>
                      <a:pt x="164370" y="421481"/>
                    </a:cubicBezTo>
                    <a:cubicBezTo>
                      <a:pt x="172729" y="428198"/>
                      <a:pt x="182760" y="433235"/>
                      <a:pt x="192791" y="436593"/>
                    </a:cubicBezTo>
                    <a:cubicBezTo>
                      <a:pt x="202821" y="441631"/>
                      <a:pt x="214524" y="444989"/>
                      <a:pt x="226227" y="448347"/>
                    </a:cubicBezTo>
                    <a:cubicBezTo>
                      <a:pt x="237929" y="450026"/>
                      <a:pt x="249632" y="451705"/>
                      <a:pt x="263006" y="453384"/>
                    </a:cubicBezTo>
                    <a:cubicBezTo>
                      <a:pt x="268021" y="453384"/>
                      <a:pt x="274708" y="453384"/>
                      <a:pt x="281396" y="453384"/>
                    </a:cubicBezTo>
                    <a:cubicBezTo>
                      <a:pt x="291426" y="453384"/>
                      <a:pt x="291426" y="453384"/>
                      <a:pt x="291426" y="453384"/>
                    </a:cubicBezTo>
                    <a:cubicBezTo>
                      <a:pt x="301457" y="453384"/>
                      <a:pt x="301457" y="453384"/>
                      <a:pt x="301457" y="453384"/>
                    </a:cubicBezTo>
                    <a:cubicBezTo>
                      <a:pt x="313160" y="451705"/>
                      <a:pt x="326534" y="450026"/>
                      <a:pt x="338237" y="446668"/>
                    </a:cubicBezTo>
                    <a:cubicBezTo>
                      <a:pt x="351611" y="443310"/>
                      <a:pt x="363313" y="439951"/>
                      <a:pt x="375016" y="436593"/>
                    </a:cubicBezTo>
                    <a:cubicBezTo>
                      <a:pt x="380031" y="434914"/>
                      <a:pt x="386719" y="431556"/>
                      <a:pt x="391734" y="429877"/>
                    </a:cubicBezTo>
                    <a:cubicBezTo>
                      <a:pt x="396749" y="428198"/>
                      <a:pt x="401765" y="426519"/>
                      <a:pt x="408452" y="423160"/>
                    </a:cubicBezTo>
                    <a:cubicBezTo>
                      <a:pt x="413467" y="421481"/>
                      <a:pt x="418483" y="418123"/>
                      <a:pt x="421826" y="416444"/>
                    </a:cubicBezTo>
                    <a:cubicBezTo>
                      <a:pt x="426842" y="414765"/>
                      <a:pt x="431857" y="411407"/>
                      <a:pt x="436872" y="409728"/>
                    </a:cubicBezTo>
                    <a:cubicBezTo>
                      <a:pt x="445231" y="404690"/>
                      <a:pt x="453590" y="401332"/>
                      <a:pt x="460277" y="397974"/>
                    </a:cubicBezTo>
                    <a:cubicBezTo>
                      <a:pt x="466965" y="392937"/>
                      <a:pt x="473652" y="389579"/>
                      <a:pt x="478667" y="386220"/>
                    </a:cubicBezTo>
                    <a:cubicBezTo>
                      <a:pt x="488698" y="381183"/>
                      <a:pt x="493713" y="377825"/>
                      <a:pt x="493713" y="377825"/>
                    </a:cubicBezTo>
                    <a:close/>
                    <a:moveTo>
                      <a:pt x="522288" y="347662"/>
                    </a:moveTo>
                    <a:cubicBezTo>
                      <a:pt x="522288" y="347662"/>
                      <a:pt x="517273" y="352699"/>
                      <a:pt x="508914" y="359416"/>
                    </a:cubicBezTo>
                    <a:cubicBezTo>
                      <a:pt x="503899" y="362774"/>
                      <a:pt x="498883" y="367811"/>
                      <a:pt x="492196" y="371169"/>
                    </a:cubicBezTo>
                    <a:cubicBezTo>
                      <a:pt x="483837" y="376207"/>
                      <a:pt x="477150" y="381244"/>
                      <a:pt x="468791" y="386281"/>
                    </a:cubicBezTo>
                    <a:cubicBezTo>
                      <a:pt x="463776" y="387960"/>
                      <a:pt x="460432" y="391318"/>
                      <a:pt x="455417" y="394677"/>
                    </a:cubicBezTo>
                    <a:cubicBezTo>
                      <a:pt x="450401" y="396356"/>
                      <a:pt x="445386" y="399714"/>
                      <a:pt x="440370" y="401393"/>
                    </a:cubicBezTo>
                    <a:cubicBezTo>
                      <a:pt x="435355" y="404751"/>
                      <a:pt x="430340" y="406430"/>
                      <a:pt x="423653" y="409788"/>
                    </a:cubicBezTo>
                    <a:cubicBezTo>
                      <a:pt x="418637" y="411468"/>
                      <a:pt x="413622" y="414826"/>
                      <a:pt x="406935" y="416505"/>
                    </a:cubicBezTo>
                    <a:cubicBezTo>
                      <a:pt x="395232" y="419863"/>
                      <a:pt x="383530" y="424900"/>
                      <a:pt x="370155" y="428258"/>
                    </a:cubicBezTo>
                    <a:cubicBezTo>
                      <a:pt x="356781" y="431617"/>
                      <a:pt x="345078" y="433296"/>
                      <a:pt x="331704" y="434975"/>
                    </a:cubicBezTo>
                    <a:cubicBezTo>
                      <a:pt x="320001" y="434975"/>
                      <a:pt x="320001" y="434975"/>
                      <a:pt x="320001" y="434975"/>
                    </a:cubicBezTo>
                    <a:cubicBezTo>
                      <a:pt x="309971" y="434975"/>
                      <a:pt x="309971" y="434975"/>
                      <a:pt x="309971" y="434975"/>
                    </a:cubicBezTo>
                    <a:cubicBezTo>
                      <a:pt x="303283" y="434975"/>
                      <a:pt x="296596" y="434975"/>
                      <a:pt x="289909" y="434975"/>
                    </a:cubicBezTo>
                    <a:cubicBezTo>
                      <a:pt x="278207" y="433296"/>
                      <a:pt x="264832" y="431617"/>
                      <a:pt x="253130" y="428258"/>
                    </a:cubicBezTo>
                    <a:cubicBezTo>
                      <a:pt x="246443" y="426579"/>
                      <a:pt x="239755" y="424900"/>
                      <a:pt x="234740" y="421542"/>
                    </a:cubicBezTo>
                    <a:cubicBezTo>
                      <a:pt x="229725" y="419863"/>
                      <a:pt x="223037" y="418184"/>
                      <a:pt x="218022" y="414826"/>
                    </a:cubicBezTo>
                    <a:cubicBezTo>
                      <a:pt x="207991" y="409788"/>
                      <a:pt x="197961" y="404751"/>
                      <a:pt x="191273" y="398035"/>
                    </a:cubicBezTo>
                    <a:cubicBezTo>
                      <a:pt x="174556" y="386281"/>
                      <a:pt x="162853" y="374527"/>
                      <a:pt x="154494" y="366132"/>
                    </a:cubicBezTo>
                    <a:cubicBezTo>
                      <a:pt x="151150" y="361095"/>
                      <a:pt x="149479" y="357736"/>
                      <a:pt x="146135" y="354378"/>
                    </a:cubicBezTo>
                    <a:cubicBezTo>
                      <a:pt x="144463" y="352699"/>
                      <a:pt x="144463" y="351020"/>
                      <a:pt x="144463" y="351020"/>
                    </a:cubicBezTo>
                    <a:cubicBezTo>
                      <a:pt x="144463" y="351020"/>
                      <a:pt x="147807" y="356057"/>
                      <a:pt x="156166" y="364453"/>
                    </a:cubicBezTo>
                    <a:cubicBezTo>
                      <a:pt x="164525" y="372848"/>
                      <a:pt x="177899" y="382923"/>
                      <a:pt x="194617" y="392997"/>
                    </a:cubicBezTo>
                    <a:cubicBezTo>
                      <a:pt x="202976" y="398035"/>
                      <a:pt x="211335" y="403072"/>
                      <a:pt x="221366" y="408109"/>
                    </a:cubicBezTo>
                    <a:cubicBezTo>
                      <a:pt x="231396" y="411468"/>
                      <a:pt x="243099" y="416505"/>
                      <a:pt x="254802" y="418184"/>
                    </a:cubicBezTo>
                    <a:cubicBezTo>
                      <a:pt x="266504" y="421542"/>
                      <a:pt x="278207" y="423221"/>
                      <a:pt x="291581" y="424900"/>
                    </a:cubicBezTo>
                    <a:cubicBezTo>
                      <a:pt x="298268" y="424900"/>
                      <a:pt x="304955" y="424900"/>
                      <a:pt x="309971" y="424900"/>
                    </a:cubicBezTo>
                    <a:cubicBezTo>
                      <a:pt x="320001" y="424900"/>
                      <a:pt x="320001" y="424900"/>
                      <a:pt x="320001" y="424900"/>
                    </a:cubicBezTo>
                    <a:cubicBezTo>
                      <a:pt x="330032" y="423221"/>
                      <a:pt x="330032" y="423221"/>
                      <a:pt x="330032" y="423221"/>
                    </a:cubicBezTo>
                    <a:cubicBezTo>
                      <a:pt x="343406" y="423221"/>
                      <a:pt x="355109" y="419863"/>
                      <a:pt x="368483" y="418184"/>
                    </a:cubicBezTo>
                    <a:cubicBezTo>
                      <a:pt x="380186" y="414826"/>
                      <a:pt x="391888" y="411468"/>
                      <a:pt x="403591" y="406430"/>
                    </a:cubicBezTo>
                    <a:cubicBezTo>
                      <a:pt x="410278" y="404751"/>
                      <a:pt x="415294" y="403072"/>
                      <a:pt x="420309" y="401393"/>
                    </a:cubicBezTo>
                    <a:cubicBezTo>
                      <a:pt x="426996" y="398035"/>
                      <a:pt x="432011" y="396356"/>
                      <a:pt x="437027" y="394677"/>
                    </a:cubicBezTo>
                    <a:cubicBezTo>
                      <a:pt x="442042" y="391318"/>
                      <a:pt x="447058" y="389639"/>
                      <a:pt x="452073" y="387960"/>
                    </a:cubicBezTo>
                    <a:cubicBezTo>
                      <a:pt x="457088" y="384602"/>
                      <a:pt x="460432" y="382923"/>
                      <a:pt x="465447" y="381244"/>
                    </a:cubicBezTo>
                    <a:cubicBezTo>
                      <a:pt x="473806" y="376207"/>
                      <a:pt x="482165" y="371169"/>
                      <a:pt x="488852" y="367811"/>
                    </a:cubicBezTo>
                    <a:cubicBezTo>
                      <a:pt x="495540" y="364453"/>
                      <a:pt x="502227" y="361095"/>
                      <a:pt x="507242" y="357736"/>
                    </a:cubicBezTo>
                    <a:cubicBezTo>
                      <a:pt x="517273" y="351020"/>
                      <a:pt x="522288" y="347662"/>
                      <a:pt x="522288" y="347662"/>
                    </a:cubicBezTo>
                    <a:close/>
                    <a:moveTo>
                      <a:pt x="552451" y="319087"/>
                    </a:moveTo>
                    <a:cubicBezTo>
                      <a:pt x="552451" y="319087"/>
                      <a:pt x="547437" y="324124"/>
                      <a:pt x="537408" y="330841"/>
                    </a:cubicBezTo>
                    <a:cubicBezTo>
                      <a:pt x="532394" y="334199"/>
                      <a:pt x="527380" y="337557"/>
                      <a:pt x="520694" y="342594"/>
                    </a:cubicBezTo>
                    <a:cubicBezTo>
                      <a:pt x="514009" y="347632"/>
                      <a:pt x="505651" y="352669"/>
                      <a:pt x="497294" y="357706"/>
                    </a:cubicBezTo>
                    <a:cubicBezTo>
                      <a:pt x="493951" y="359385"/>
                      <a:pt x="488937" y="362743"/>
                      <a:pt x="483923" y="364422"/>
                    </a:cubicBezTo>
                    <a:cubicBezTo>
                      <a:pt x="478909" y="367781"/>
                      <a:pt x="473894" y="369460"/>
                      <a:pt x="468880" y="372818"/>
                    </a:cubicBezTo>
                    <a:cubicBezTo>
                      <a:pt x="463866" y="374497"/>
                      <a:pt x="458852" y="377855"/>
                      <a:pt x="453837" y="379534"/>
                    </a:cubicBezTo>
                    <a:cubicBezTo>
                      <a:pt x="447152" y="382893"/>
                      <a:pt x="442137" y="384572"/>
                      <a:pt x="437123" y="386251"/>
                    </a:cubicBezTo>
                    <a:cubicBezTo>
                      <a:pt x="425423" y="391288"/>
                      <a:pt x="412052" y="396325"/>
                      <a:pt x="400352" y="398004"/>
                    </a:cubicBezTo>
                    <a:cubicBezTo>
                      <a:pt x="386980" y="401363"/>
                      <a:pt x="373609" y="404721"/>
                      <a:pt x="360238" y="404721"/>
                    </a:cubicBezTo>
                    <a:cubicBezTo>
                      <a:pt x="350209" y="406400"/>
                      <a:pt x="350209" y="406400"/>
                      <a:pt x="350209" y="406400"/>
                    </a:cubicBezTo>
                    <a:cubicBezTo>
                      <a:pt x="340181" y="406400"/>
                      <a:pt x="340181" y="406400"/>
                      <a:pt x="340181" y="406400"/>
                    </a:cubicBezTo>
                    <a:cubicBezTo>
                      <a:pt x="333495" y="406400"/>
                      <a:pt x="326809" y="406400"/>
                      <a:pt x="320123" y="406400"/>
                    </a:cubicBezTo>
                    <a:cubicBezTo>
                      <a:pt x="306752" y="404721"/>
                      <a:pt x="293381" y="403042"/>
                      <a:pt x="281681" y="398004"/>
                    </a:cubicBezTo>
                    <a:cubicBezTo>
                      <a:pt x="274995" y="398004"/>
                      <a:pt x="269981" y="394646"/>
                      <a:pt x="263295" y="392967"/>
                    </a:cubicBezTo>
                    <a:cubicBezTo>
                      <a:pt x="258281" y="391288"/>
                      <a:pt x="253267" y="387930"/>
                      <a:pt x="248252" y="386251"/>
                    </a:cubicBezTo>
                    <a:cubicBezTo>
                      <a:pt x="236552" y="381213"/>
                      <a:pt x="228195" y="374497"/>
                      <a:pt x="219838" y="369460"/>
                    </a:cubicBezTo>
                    <a:cubicBezTo>
                      <a:pt x="203124" y="357706"/>
                      <a:pt x="191424" y="345952"/>
                      <a:pt x="184738" y="335878"/>
                    </a:cubicBezTo>
                    <a:cubicBezTo>
                      <a:pt x="179724" y="332520"/>
                      <a:pt x="178053" y="327482"/>
                      <a:pt x="176381" y="325803"/>
                    </a:cubicBezTo>
                    <a:cubicBezTo>
                      <a:pt x="174710" y="322445"/>
                      <a:pt x="173038" y="320766"/>
                      <a:pt x="173038" y="320766"/>
                    </a:cubicBezTo>
                    <a:cubicBezTo>
                      <a:pt x="173038" y="320766"/>
                      <a:pt x="178053" y="327482"/>
                      <a:pt x="186410" y="334199"/>
                    </a:cubicBezTo>
                    <a:cubicBezTo>
                      <a:pt x="193095" y="342594"/>
                      <a:pt x="206467" y="354348"/>
                      <a:pt x="223181" y="364422"/>
                    </a:cubicBezTo>
                    <a:cubicBezTo>
                      <a:pt x="231538" y="369460"/>
                      <a:pt x="239895" y="374497"/>
                      <a:pt x="251595" y="377855"/>
                    </a:cubicBezTo>
                    <a:cubicBezTo>
                      <a:pt x="261624" y="382893"/>
                      <a:pt x="271652" y="386251"/>
                      <a:pt x="283352" y="389609"/>
                    </a:cubicBezTo>
                    <a:cubicBezTo>
                      <a:pt x="295052" y="392967"/>
                      <a:pt x="308423" y="394646"/>
                      <a:pt x="320123" y="394646"/>
                    </a:cubicBezTo>
                    <a:cubicBezTo>
                      <a:pt x="326809" y="394646"/>
                      <a:pt x="333495" y="396325"/>
                      <a:pt x="340181" y="396325"/>
                    </a:cubicBezTo>
                    <a:cubicBezTo>
                      <a:pt x="350209" y="394646"/>
                      <a:pt x="350209" y="394646"/>
                      <a:pt x="350209" y="394646"/>
                    </a:cubicBezTo>
                    <a:cubicBezTo>
                      <a:pt x="358566" y="394646"/>
                      <a:pt x="358566" y="394646"/>
                      <a:pt x="358566" y="394646"/>
                    </a:cubicBezTo>
                    <a:cubicBezTo>
                      <a:pt x="371938" y="392967"/>
                      <a:pt x="385309" y="391288"/>
                      <a:pt x="397009" y="387930"/>
                    </a:cubicBezTo>
                    <a:cubicBezTo>
                      <a:pt x="408709" y="384572"/>
                      <a:pt x="422080" y="381213"/>
                      <a:pt x="433780" y="377855"/>
                    </a:cubicBezTo>
                    <a:cubicBezTo>
                      <a:pt x="438794" y="376176"/>
                      <a:pt x="443809" y="372818"/>
                      <a:pt x="450494" y="371139"/>
                    </a:cubicBezTo>
                    <a:cubicBezTo>
                      <a:pt x="455509" y="369460"/>
                      <a:pt x="460523" y="367781"/>
                      <a:pt x="465537" y="364422"/>
                    </a:cubicBezTo>
                    <a:cubicBezTo>
                      <a:pt x="470552" y="362743"/>
                      <a:pt x="475566" y="361064"/>
                      <a:pt x="480580" y="357706"/>
                    </a:cubicBezTo>
                    <a:cubicBezTo>
                      <a:pt x="485594" y="356027"/>
                      <a:pt x="490609" y="354348"/>
                      <a:pt x="493951" y="350990"/>
                    </a:cubicBezTo>
                    <a:cubicBezTo>
                      <a:pt x="503980" y="347632"/>
                      <a:pt x="510666" y="342594"/>
                      <a:pt x="519023" y="339236"/>
                    </a:cubicBezTo>
                    <a:cubicBezTo>
                      <a:pt x="525708" y="335878"/>
                      <a:pt x="530723" y="330841"/>
                      <a:pt x="535737" y="329161"/>
                    </a:cubicBezTo>
                    <a:cubicBezTo>
                      <a:pt x="545765" y="322445"/>
                      <a:pt x="552451" y="319087"/>
                      <a:pt x="552451" y="319087"/>
                    </a:cubicBezTo>
                    <a:close/>
                    <a:moveTo>
                      <a:pt x="581025" y="292100"/>
                    </a:moveTo>
                    <a:cubicBezTo>
                      <a:pt x="581025" y="292100"/>
                      <a:pt x="576010" y="295397"/>
                      <a:pt x="565979" y="301991"/>
                    </a:cubicBezTo>
                    <a:cubicBezTo>
                      <a:pt x="562635" y="305288"/>
                      <a:pt x="555948" y="310234"/>
                      <a:pt x="549261" y="313531"/>
                    </a:cubicBezTo>
                    <a:cubicBezTo>
                      <a:pt x="542574" y="318477"/>
                      <a:pt x="535887" y="323422"/>
                      <a:pt x="527528" y="328368"/>
                    </a:cubicBezTo>
                    <a:cubicBezTo>
                      <a:pt x="522513" y="331665"/>
                      <a:pt x="517497" y="333314"/>
                      <a:pt x="514154" y="336611"/>
                    </a:cubicBezTo>
                    <a:cubicBezTo>
                      <a:pt x="509138" y="338259"/>
                      <a:pt x="504123" y="341557"/>
                      <a:pt x="499107" y="343205"/>
                    </a:cubicBezTo>
                    <a:cubicBezTo>
                      <a:pt x="494092" y="346502"/>
                      <a:pt x="487405" y="348151"/>
                      <a:pt x="482390" y="351448"/>
                    </a:cubicBezTo>
                    <a:cubicBezTo>
                      <a:pt x="477374" y="353097"/>
                      <a:pt x="470687" y="356394"/>
                      <a:pt x="465672" y="358042"/>
                    </a:cubicBezTo>
                    <a:cubicBezTo>
                      <a:pt x="453969" y="362988"/>
                      <a:pt x="442267" y="366285"/>
                      <a:pt x="428892" y="369582"/>
                    </a:cubicBezTo>
                    <a:cubicBezTo>
                      <a:pt x="415518" y="372879"/>
                      <a:pt x="402143" y="374528"/>
                      <a:pt x="388769" y="376176"/>
                    </a:cubicBezTo>
                    <a:cubicBezTo>
                      <a:pt x="378738" y="377825"/>
                      <a:pt x="378738" y="377825"/>
                      <a:pt x="378738" y="377825"/>
                    </a:cubicBezTo>
                    <a:cubicBezTo>
                      <a:pt x="368708" y="377825"/>
                      <a:pt x="368708" y="377825"/>
                      <a:pt x="368708" y="377825"/>
                    </a:cubicBezTo>
                    <a:cubicBezTo>
                      <a:pt x="362020" y="377825"/>
                      <a:pt x="355333" y="376176"/>
                      <a:pt x="348646" y="376176"/>
                    </a:cubicBezTo>
                    <a:cubicBezTo>
                      <a:pt x="335272" y="376176"/>
                      <a:pt x="323569" y="372879"/>
                      <a:pt x="310195" y="369582"/>
                    </a:cubicBezTo>
                    <a:cubicBezTo>
                      <a:pt x="305180" y="367934"/>
                      <a:pt x="298492" y="366285"/>
                      <a:pt x="293477" y="364636"/>
                    </a:cubicBezTo>
                    <a:cubicBezTo>
                      <a:pt x="286790" y="361339"/>
                      <a:pt x="281774" y="359691"/>
                      <a:pt x="276759" y="356394"/>
                    </a:cubicBezTo>
                    <a:cubicBezTo>
                      <a:pt x="266728" y="351448"/>
                      <a:pt x="256698" y="346502"/>
                      <a:pt x="248339" y="341557"/>
                    </a:cubicBezTo>
                    <a:cubicBezTo>
                      <a:pt x="231621" y="330017"/>
                      <a:pt x="221590" y="316828"/>
                      <a:pt x="213231" y="308585"/>
                    </a:cubicBezTo>
                    <a:cubicBezTo>
                      <a:pt x="209887" y="303640"/>
                      <a:pt x="206544" y="300343"/>
                      <a:pt x="204872" y="298694"/>
                    </a:cubicBezTo>
                    <a:cubicBezTo>
                      <a:pt x="203200" y="295397"/>
                      <a:pt x="203200" y="293748"/>
                      <a:pt x="203200" y="293748"/>
                    </a:cubicBezTo>
                    <a:cubicBezTo>
                      <a:pt x="203200" y="293748"/>
                      <a:pt x="206544" y="298694"/>
                      <a:pt x="214903" y="306937"/>
                    </a:cubicBezTo>
                    <a:cubicBezTo>
                      <a:pt x="223262" y="315180"/>
                      <a:pt x="234964" y="325071"/>
                      <a:pt x="251682" y="334962"/>
                    </a:cubicBezTo>
                    <a:cubicBezTo>
                      <a:pt x="260041" y="339908"/>
                      <a:pt x="270072" y="344854"/>
                      <a:pt x="280103" y="349799"/>
                    </a:cubicBezTo>
                    <a:cubicBezTo>
                      <a:pt x="290133" y="354745"/>
                      <a:pt x="301836" y="358042"/>
                      <a:pt x="313539" y="361339"/>
                    </a:cubicBezTo>
                    <a:cubicBezTo>
                      <a:pt x="325241" y="362988"/>
                      <a:pt x="336944" y="364636"/>
                      <a:pt x="350318" y="366285"/>
                    </a:cubicBezTo>
                    <a:cubicBezTo>
                      <a:pt x="355333" y="366285"/>
                      <a:pt x="362020" y="366285"/>
                      <a:pt x="368708" y="366285"/>
                    </a:cubicBezTo>
                    <a:cubicBezTo>
                      <a:pt x="378738" y="366285"/>
                      <a:pt x="378738" y="366285"/>
                      <a:pt x="378738" y="366285"/>
                    </a:cubicBezTo>
                    <a:cubicBezTo>
                      <a:pt x="388769" y="366285"/>
                      <a:pt x="388769" y="366285"/>
                      <a:pt x="388769" y="366285"/>
                    </a:cubicBezTo>
                    <a:cubicBezTo>
                      <a:pt x="400472" y="364636"/>
                      <a:pt x="413846" y="362988"/>
                      <a:pt x="425549" y="359691"/>
                    </a:cubicBezTo>
                    <a:cubicBezTo>
                      <a:pt x="438923" y="356394"/>
                      <a:pt x="450625" y="353097"/>
                      <a:pt x="462328" y="349799"/>
                    </a:cubicBezTo>
                    <a:cubicBezTo>
                      <a:pt x="467343" y="348151"/>
                      <a:pt x="474031" y="344854"/>
                      <a:pt x="479046" y="343205"/>
                    </a:cubicBezTo>
                    <a:cubicBezTo>
                      <a:pt x="484061" y="341557"/>
                      <a:pt x="490748" y="338259"/>
                      <a:pt x="495764" y="336611"/>
                    </a:cubicBezTo>
                    <a:cubicBezTo>
                      <a:pt x="500779" y="334962"/>
                      <a:pt x="505795" y="331665"/>
                      <a:pt x="510810" y="330017"/>
                    </a:cubicBezTo>
                    <a:cubicBezTo>
                      <a:pt x="514154" y="328368"/>
                      <a:pt x="519169" y="325071"/>
                      <a:pt x="524184" y="323422"/>
                    </a:cubicBezTo>
                    <a:cubicBezTo>
                      <a:pt x="532543" y="318477"/>
                      <a:pt x="540902" y="315180"/>
                      <a:pt x="547589" y="310234"/>
                    </a:cubicBezTo>
                    <a:cubicBezTo>
                      <a:pt x="554276" y="306937"/>
                      <a:pt x="560963" y="303640"/>
                      <a:pt x="565979" y="300343"/>
                    </a:cubicBezTo>
                    <a:cubicBezTo>
                      <a:pt x="576010" y="295397"/>
                      <a:pt x="581025" y="292100"/>
                      <a:pt x="581025" y="292100"/>
                    </a:cubicBezTo>
                    <a:close/>
                    <a:moveTo>
                      <a:pt x="231775" y="265234"/>
                    </a:moveTo>
                    <a:cubicBezTo>
                      <a:pt x="231775" y="265234"/>
                      <a:pt x="233447" y="266883"/>
                      <a:pt x="235119" y="268531"/>
                    </a:cubicBezTo>
                    <a:lnTo>
                      <a:pt x="235905" y="269888"/>
                    </a:lnTo>
                    <a:close/>
                    <a:moveTo>
                      <a:pt x="609600" y="261937"/>
                    </a:moveTo>
                    <a:cubicBezTo>
                      <a:pt x="609600" y="261937"/>
                      <a:pt x="604585" y="266883"/>
                      <a:pt x="596226" y="273477"/>
                    </a:cubicBezTo>
                    <a:cubicBezTo>
                      <a:pt x="591210" y="276774"/>
                      <a:pt x="586195" y="280071"/>
                      <a:pt x="579508" y="285017"/>
                    </a:cubicBezTo>
                    <a:cubicBezTo>
                      <a:pt x="572821" y="289962"/>
                      <a:pt x="564462" y="294908"/>
                      <a:pt x="556103" y="299854"/>
                    </a:cubicBezTo>
                    <a:cubicBezTo>
                      <a:pt x="551087" y="301502"/>
                      <a:pt x="547744" y="304799"/>
                      <a:pt x="542728" y="308096"/>
                    </a:cubicBezTo>
                    <a:cubicBezTo>
                      <a:pt x="537713" y="309745"/>
                      <a:pt x="532698" y="313042"/>
                      <a:pt x="527682" y="314691"/>
                    </a:cubicBezTo>
                    <a:cubicBezTo>
                      <a:pt x="522667" y="317988"/>
                      <a:pt x="517652" y="319636"/>
                      <a:pt x="510965" y="322934"/>
                    </a:cubicBezTo>
                    <a:cubicBezTo>
                      <a:pt x="505949" y="324582"/>
                      <a:pt x="500934" y="327879"/>
                      <a:pt x="494247" y="329528"/>
                    </a:cubicBezTo>
                    <a:cubicBezTo>
                      <a:pt x="482544" y="332825"/>
                      <a:pt x="470842" y="337771"/>
                      <a:pt x="457467" y="341068"/>
                    </a:cubicBezTo>
                    <a:cubicBezTo>
                      <a:pt x="445765" y="342716"/>
                      <a:pt x="432390" y="346013"/>
                      <a:pt x="419016" y="347662"/>
                    </a:cubicBezTo>
                    <a:cubicBezTo>
                      <a:pt x="408985" y="347662"/>
                      <a:pt x="408985" y="347662"/>
                      <a:pt x="408985" y="347662"/>
                    </a:cubicBezTo>
                    <a:cubicBezTo>
                      <a:pt x="398954" y="347662"/>
                      <a:pt x="398954" y="347662"/>
                      <a:pt x="398954" y="347662"/>
                    </a:cubicBezTo>
                    <a:cubicBezTo>
                      <a:pt x="392267" y="347662"/>
                      <a:pt x="385580" y="347662"/>
                      <a:pt x="378893" y="347662"/>
                    </a:cubicBezTo>
                    <a:cubicBezTo>
                      <a:pt x="365519" y="346013"/>
                      <a:pt x="352144" y="344365"/>
                      <a:pt x="340442" y="341068"/>
                    </a:cubicBezTo>
                    <a:cubicBezTo>
                      <a:pt x="333755" y="339419"/>
                      <a:pt x="327067" y="337771"/>
                      <a:pt x="322052" y="334473"/>
                    </a:cubicBezTo>
                    <a:cubicBezTo>
                      <a:pt x="317037" y="332825"/>
                      <a:pt x="310349" y="331176"/>
                      <a:pt x="305334" y="327879"/>
                    </a:cubicBezTo>
                    <a:cubicBezTo>
                      <a:pt x="295303" y="322934"/>
                      <a:pt x="285273" y="317988"/>
                      <a:pt x="278585" y="311394"/>
                    </a:cubicBezTo>
                    <a:cubicBezTo>
                      <a:pt x="261868" y="299854"/>
                      <a:pt x="250165" y="288314"/>
                      <a:pt x="241806" y="280071"/>
                    </a:cubicBezTo>
                    <a:lnTo>
                      <a:pt x="235905" y="269888"/>
                    </a:lnTo>
                    <a:lnTo>
                      <a:pt x="243478" y="278422"/>
                    </a:lnTo>
                    <a:cubicBezTo>
                      <a:pt x="251837" y="286665"/>
                      <a:pt x="265211" y="296557"/>
                      <a:pt x="281929" y="306448"/>
                    </a:cubicBezTo>
                    <a:cubicBezTo>
                      <a:pt x="290288" y="311394"/>
                      <a:pt x="298647" y="316339"/>
                      <a:pt x="308678" y="321285"/>
                    </a:cubicBezTo>
                    <a:cubicBezTo>
                      <a:pt x="318708" y="324582"/>
                      <a:pt x="330411" y="329528"/>
                      <a:pt x="342114" y="331176"/>
                    </a:cubicBezTo>
                    <a:cubicBezTo>
                      <a:pt x="353816" y="334473"/>
                      <a:pt x="367190" y="336122"/>
                      <a:pt x="378893" y="337771"/>
                    </a:cubicBezTo>
                    <a:cubicBezTo>
                      <a:pt x="385580" y="337771"/>
                      <a:pt x="392267" y="337771"/>
                      <a:pt x="397283" y="337771"/>
                    </a:cubicBezTo>
                    <a:cubicBezTo>
                      <a:pt x="407313" y="337771"/>
                      <a:pt x="407313" y="337771"/>
                      <a:pt x="407313" y="337771"/>
                    </a:cubicBezTo>
                    <a:cubicBezTo>
                      <a:pt x="417344" y="336122"/>
                      <a:pt x="417344" y="336122"/>
                      <a:pt x="417344" y="336122"/>
                    </a:cubicBezTo>
                    <a:cubicBezTo>
                      <a:pt x="430718" y="336122"/>
                      <a:pt x="442421" y="332825"/>
                      <a:pt x="455795" y="329528"/>
                    </a:cubicBezTo>
                    <a:cubicBezTo>
                      <a:pt x="467498" y="327879"/>
                      <a:pt x="479200" y="324582"/>
                      <a:pt x="490903" y="319636"/>
                    </a:cubicBezTo>
                    <a:cubicBezTo>
                      <a:pt x="497590" y="317988"/>
                      <a:pt x="502606" y="316339"/>
                      <a:pt x="507621" y="314691"/>
                    </a:cubicBezTo>
                    <a:cubicBezTo>
                      <a:pt x="514308" y="311394"/>
                      <a:pt x="519323" y="309745"/>
                      <a:pt x="524339" y="308096"/>
                    </a:cubicBezTo>
                    <a:cubicBezTo>
                      <a:pt x="529354" y="304799"/>
                      <a:pt x="534369" y="303151"/>
                      <a:pt x="539385" y="301502"/>
                    </a:cubicBezTo>
                    <a:cubicBezTo>
                      <a:pt x="544400" y="298205"/>
                      <a:pt x="547744" y="296557"/>
                      <a:pt x="552759" y="294908"/>
                    </a:cubicBezTo>
                    <a:cubicBezTo>
                      <a:pt x="561118" y="289962"/>
                      <a:pt x="569477" y="285017"/>
                      <a:pt x="576164" y="281720"/>
                    </a:cubicBezTo>
                    <a:cubicBezTo>
                      <a:pt x="584523" y="278422"/>
                      <a:pt x="589539" y="275125"/>
                      <a:pt x="594554" y="271828"/>
                    </a:cubicBezTo>
                    <a:cubicBezTo>
                      <a:pt x="604585" y="265234"/>
                      <a:pt x="609600" y="261937"/>
                      <a:pt x="609600" y="261937"/>
                    </a:cubicBezTo>
                    <a:close/>
                    <a:moveTo>
                      <a:pt x="639763" y="233362"/>
                    </a:moveTo>
                    <a:cubicBezTo>
                      <a:pt x="639763" y="233362"/>
                      <a:pt x="634749" y="236659"/>
                      <a:pt x="624720" y="244902"/>
                    </a:cubicBezTo>
                    <a:cubicBezTo>
                      <a:pt x="619706" y="248199"/>
                      <a:pt x="614692" y="251496"/>
                      <a:pt x="608006" y="256442"/>
                    </a:cubicBezTo>
                    <a:cubicBezTo>
                      <a:pt x="601320" y="259739"/>
                      <a:pt x="592963" y="266333"/>
                      <a:pt x="584606" y="269630"/>
                    </a:cubicBezTo>
                    <a:cubicBezTo>
                      <a:pt x="581263" y="272927"/>
                      <a:pt x="576249" y="276224"/>
                      <a:pt x="571235" y="277873"/>
                    </a:cubicBezTo>
                    <a:cubicBezTo>
                      <a:pt x="566220" y="281170"/>
                      <a:pt x="561206" y="282819"/>
                      <a:pt x="556192" y="286116"/>
                    </a:cubicBezTo>
                    <a:cubicBezTo>
                      <a:pt x="551178" y="287764"/>
                      <a:pt x="546163" y="291061"/>
                      <a:pt x="541149" y="292710"/>
                    </a:cubicBezTo>
                    <a:cubicBezTo>
                      <a:pt x="536135" y="296007"/>
                      <a:pt x="529449" y="297656"/>
                      <a:pt x="524435" y="299304"/>
                    </a:cubicBezTo>
                    <a:cubicBezTo>
                      <a:pt x="512735" y="304250"/>
                      <a:pt x="499364" y="307547"/>
                      <a:pt x="487664" y="310844"/>
                    </a:cubicBezTo>
                    <a:cubicBezTo>
                      <a:pt x="474292" y="314141"/>
                      <a:pt x="460921" y="317438"/>
                      <a:pt x="447550" y="317438"/>
                    </a:cubicBezTo>
                    <a:cubicBezTo>
                      <a:pt x="437521" y="319087"/>
                      <a:pt x="437521" y="319087"/>
                      <a:pt x="437521" y="319087"/>
                    </a:cubicBezTo>
                    <a:cubicBezTo>
                      <a:pt x="427493" y="319087"/>
                      <a:pt x="427493" y="319087"/>
                      <a:pt x="427493" y="319087"/>
                    </a:cubicBezTo>
                    <a:cubicBezTo>
                      <a:pt x="420807" y="319087"/>
                      <a:pt x="414121" y="319087"/>
                      <a:pt x="407435" y="317438"/>
                    </a:cubicBezTo>
                    <a:cubicBezTo>
                      <a:pt x="394064" y="317438"/>
                      <a:pt x="380693" y="315790"/>
                      <a:pt x="368993" y="310844"/>
                    </a:cubicBezTo>
                    <a:cubicBezTo>
                      <a:pt x="362307" y="310844"/>
                      <a:pt x="357293" y="307547"/>
                      <a:pt x="350607" y="305898"/>
                    </a:cubicBezTo>
                    <a:cubicBezTo>
                      <a:pt x="345593" y="304250"/>
                      <a:pt x="340579" y="300953"/>
                      <a:pt x="335564" y="299304"/>
                    </a:cubicBezTo>
                    <a:cubicBezTo>
                      <a:pt x="323864" y="294359"/>
                      <a:pt x="315507" y="287764"/>
                      <a:pt x="307150" y="282819"/>
                    </a:cubicBezTo>
                    <a:cubicBezTo>
                      <a:pt x="290436" y="271279"/>
                      <a:pt x="278736" y="258090"/>
                      <a:pt x="272050" y="249847"/>
                    </a:cubicBezTo>
                    <a:cubicBezTo>
                      <a:pt x="268707" y="246550"/>
                      <a:pt x="265365" y="241605"/>
                      <a:pt x="263693" y="239956"/>
                    </a:cubicBezTo>
                    <a:cubicBezTo>
                      <a:pt x="262022" y="236659"/>
                      <a:pt x="260350" y="235010"/>
                      <a:pt x="260350" y="235010"/>
                    </a:cubicBezTo>
                    <a:cubicBezTo>
                      <a:pt x="260350" y="235010"/>
                      <a:pt x="265365" y="241605"/>
                      <a:pt x="273722" y="248199"/>
                    </a:cubicBezTo>
                    <a:cubicBezTo>
                      <a:pt x="282079" y="256442"/>
                      <a:pt x="293779" y="267982"/>
                      <a:pt x="310493" y="277873"/>
                    </a:cubicBezTo>
                    <a:cubicBezTo>
                      <a:pt x="318850" y="282819"/>
                      <a:pt x="328879" y="287764"/>
                      <a:pt x="338907" y="291061"/>
                    </a:cubicBezTo>
                    <a:cubicBezTo>
                      <a:pt x="348936" y="296007"/>
                      <a:pt x="358964" y="299304"/>
                      <a:pt x="370664" y="302601"/>
                    </a:cubicBezTo>
                    <a:cubicBezTo>
                      <a:pt x="382364" y="305898"/>
                      <a:pt x="395735" y="307547"/>
                      <a:pt x="407435" y="307547"/>
                    </a:cubicBezTo>
                    <a:cubicBezTo>
                      <a:pt x="414121" y="307547"/>
                      <a:pt x="420807" y="309196"/>
                      <a:pt x="427493" y="307547"/>
                    </a:cubicBezTo>
                    <a:cubicBezTo>
                      <a:pt x="437521" y="307547"/>
                      <a:pt x="437521" y="307547"/>
                      <a:pt x="437521" y="307547"/>
                    </a:cubicBezTo>
                    <a:cubicBezTo>
                      <a:pt x="445878" y="307547"/>
                      <a:pt x="445878" y="307547"/>
                      <a:pt x="445878" y="307547"/>
                    </a:cubicBezTo>
                    <a:cubicBezTo>
                      <a:pt x="459250" y="305898"/>
                      <a:pt x="472621" y="304250"/>
                      <a:pt x="484321" y="300953"/>
                    </a:cubicBezTo>
                    <a:cubicBezTo>
                      <a:pt x="497692" y="297656"/>
                      <a:pt x="509392" y="294359"/>
                      <a:pt x="521092" y="291061"/>
                    </a:cubicBezTo>
                    <a:cubicBezTo>
                      <a:pt x="526106" y="289413"/>
                      <a:pt x="531121" y="286116"/>
                      <a:pt x="537806" y="284467"/>
                    </a:cubicBezTo>
                    <a:cubicBezTo>
                      <a:pt x="542820" y="282819"/>
                      <a:pt x="547835" y="281170"/>
                      <a:pt x="552849" y="277873"/>
                    </a:cubicBezTo>
                    <a:cubicBezTo>
                      <a:pt x="557863" y="276224"/>
                      <a:pt x="562878" y="274576"/>
                      <a:pt x="567892" y="271279"/>
                    </a:cubicBezTo>
                    <a:cubicBezTo>
                      <a:pt x="572906" y="269630"/>
                      <a:pt x="577920" y="267982"/>
                      <a:pt x="581263" y="264684"/>
                    </a:cubicBezTo>
                    <a:cubicBezTo>
                      <a:pt x="591292" y="261387"/>
                      <a:pt x="597977" y="256442"/>
                      <a:pt x="606335" y="253145"/>
                    </a:cubicBezTo>
                    <a:cubicBezTo>
                      <a:pt x="613020" y="248199"/>
                      <a:pt x="619706" y="244902"/>
                      <a:pt x="623049" y="241605"/>
                    </a:cubicBezTo>
                    <a:cubicBezTo>
                      <a:pt x="633077" y="236659"/>
                      <a:pt x="639763" y="233362"/>
                      <a:pt x="639763" y="233362"/>
                    </a:cubicBezTo>
                    <a:close/>
                    <a:moveTo>
                      <a:pt x="668338" y="204787"/>
                    </a:moveTo>
                    <a:cubicBezTo>
                      <a:pt x="668338" y="204787"/>
                      <a:pt x="663323" y="208145"/>
                      <a:pt x="654964" y="214861"/>
                    </a:cubicBezTo>
                    <a:cubicBezTo>
                      <a:pt x="649948" y="218220"/>
                      <a:pt x="643261" y="223257"/>
                      <a:pt x="636574" y="226615"/>
                    </a:cubicBezTo>
                    <a:cubicBezTo>
                      <a:pt x="629887" y="231652"/>
                      <a:pt x="623200" y="236690"/>
                      <a:pt x="614841" y="241727"/>
                    </a:cubicBezTo>
                    <a:cubicBezTo>
                      <a:pt x="609825" y="245085"/>
                      <a:pt x="604810" y="246764"/>
                      <a:pt x="601466" y="250122"/>
                    </a:cubicBezTo>
                    <a:cubicBezTo>
                      <a:pt x="596451" y="251802"/>
                      <a:pt x="591436" y="255160"/>
                      <a:pt x="586420" y="256839"/>
                    </a:cubicBezTo>
                    <a:cubicBezTo>
                      <a:pt x="581405" y="260197"/>
                      <a:pt x="576389" y="261876"/>
                      <a:pt x="569702" y="265234"/>
                    </a:cubicBezTo>
                    <a:cubicBezTo>
                      <a:pt x="564687" y="266913"/>
                      <a:pt x="559672" y="270272"/>
                      <a:pt x="552984" y="271951"/>
                    </a:cubicBezTo>
                    <a:cubicBezTo>
                      <a:pt x="541282" y="276988"/>
                      <a:pt x="529579" y="280346"/>
                      <a:pt x="516205" y="283704"/>
                    </a:cubicBezTo>
                    <a:cubicBezTo>
                      <a:pt x="502831" y="287063"/>
                      <a:pt x="489456" y="288742"/>
                      <a:pt x="476082" y="290421"/>
                    </a:cubicBezTo>
                    <a:cubicBezTo>
                      <a:pt x="466051" y="290421"/>
                      <a:pt x="466051" y="290421"/>
                      <a:pt x="466051" y="290421"/>
                    </a:cubicBezTo>
                    <a:cubicBezTo>
                      <a:pt x="456021" y="292100"/>
                      <a:pt x="456021" y="292100"/>
                      <a:pt x="456021" y="292100"/>
                    </a:cubicBezTo>
                    <a:cubicBezTo>
                      <a:pt x="449333" y="292100"/>
                      <a:pt x="442646" y="290421"/>
                      <a:pt x="435959" y="290421"/>
                    </a:cubicBezTo>
                    <a:cubicBezTo>
                      <a:pt x="422585" y="288742"/>
                      <a:pt x="410882" y="287063"/>
                      <a:pt x="397508" y="283704"/>
                    </a:cubicBezTo>
                    <a:cubicBezTo>
                      <a:pt x="392493" y="282025"/>
                      <a:pt x="385805" y="280346"/>
                      <a:pt x="380790" y="278667"/>
                    </a:cubicBezTo>
                    <a:cubicBezTo>
                      <a:pt x="374103" y="275309"/>
                      <a:pt x="369087" y="273630"/>
                      <a:pt x="364072" y="270272"/>
                    </a:cubicBezTo>
                    <a:cubicBezTo>
                      <a:pt x="354041" y="265234"/>
                      <a:pt x="344011" y="260197"/>
                      <a:pt x="335652" y="253481"/>
                    </a:cubicBezTo>
                    <a:cubicBezTo>
                      <a:pt x="318934" y="241727"/>
                      <a:pt x="308903" y="229973"/>
                      <a:pt x="300544" y="221578"/>
                    </a:cubicBezTo>
                    <a:cubicBezTo>
                      <a:pt x="297200" y="216541"/>
                      <a:pt x="293857" y="213182"/>
                      <a:pt x="292185" y="209824"/>
                    </a:cubicBezTo>
                    <a:cubicBezTo>
                      <a:pt x="290513" y="208145"/>
                      <a:pt x="290513" y="206466"/>
                      <a:pt x="290513" y="206466"/>
                    </a:cubicBezTo>
                    <a:cubicBezTo>
                      <a:pt x="290513" y="206466"/>
                      <a:pt x="293857" y="211503"/>
                      <a:pt x="302216" y="219899"/>
                    </a:cubicBezTo>
                    <a:cubicBezTo>
                      <a:pt x="310575" y="228294"/>
                      <a:pt x="322277" y="238369"/>
                      <a:pt x="338995" y="248443"/>
                    </a:cubicBezTo>
                    <a:cubicBezTo>
                      <a:pt x="347354" y="253481"/>
                      <a:pt x="357385" y="258518"/>
                      <a:pt x="367416" y="263555"/>
                    </a:cubicBezTo>
                    <a:cubicBezTo>
                      <a:pt x="377446" y="268593"/>
                      <a:pt x="389149" y="271951"/>
                      <a:pt x="400852" y="273630"/>
                    </a:cubicBezTo>
                    <a:cubicBezTo>
                      <a:pt x="412554" y="276988"/>
                      <a:pt x="424257" y="278667"/>
                      <a:pt x="437631" y="280346"/>
                    </a:cubicBezTo>
                    <a:cubicBezTo>
                      <a:pt x="444318" y="280346"/>
                      <a:pt x="449333" y="280346"/>
                      <a:pt x="456021" y="280346"/>
                    </a:cubicBezTo>
                    <a:cubicBezTo>
                      <a:pt x="466051" y="280346"/>
                      <a:pt x="466051" y="280346"/>
                      <a:pt x="466051" y="280346"/>
                    </a:cubicBezTo>
                    <a:cubicBezTo>
                      <a:pt x="476082" y="278667"/>
                      <a:pt x="476082" y="278667"/>
                      <a:pt x="476082" y="278667"/>
                    </a:cubicBezTo>
                    <a:cubicBezTo>
                      <a:pt x="487785" y="278667"/>
                      <a:pt x="501159" y="275309"/>
                      <a:pt x="512862" y="273630"/>
                    </a:cubicBezTo>
                    <a:cubicBezTo>
                      <a:pt x="526236" y="270272"/>
                      <a:pt x="537938" y="266913"/>
                      <a:pt x="549641" y="263555"/>
                    </a:cubicBezTo>
                    <a:cubicBezTo>
                      <a:pt x="556328" y="261876"/>
                      <a:pt x="561343" y="258518"/>
                      <a:pt x="566359" y="256839"/>
                    </a:cubicBezTo>
                    <a:cubicBezTo>
                      <a:pt x="571374" y="255160"/>
                      <a:pt x="578061" y="251802"/>
                      <a:pt x="583077" y="250122"/>
                    </a:cubicBezTo>
                    <a:cubicBezTo>
                      <a:pt x="588092" y="248443"/>
                      <a:pt x="593107" y="245085"/>
                      <a:pt x="598123" y="243406"/>
                    </a:cubicBezTo>
                    <a:cubicBezTo>
                      <a:pt x="601466" y="241727"/>
                      <a:pt x="606482" y="238369"/>
                      <a:pt x="611497" y="236690"/>
                    </a:cubicBezTo>
                    <a:cubicBezTo>
                      <a:pt x="619856" y="231652"/>
                      <a:pt x="628215" y="228294"/>
                      <a:pt x="634902" y="223257"/>
                    </a:cubicBezTo>
                    <a:cubicBezTo>
                      <a:pt x="641589" y="219899"/>
                      <a:pt x="648277" y="216541"/>
                      <a:pt x="653292" y="213182"/>
                    </a:cubicBezTo>
                    <a:cubicBezTo>
                      <a:pt x="663323" y="208145"/>
                      <a:pt x="668338" y="204787"/>
                      <a:pt x="668338" y="204787"/>
                    </a:cubicBezTo>
                    <a:close/>
                    <a:moveTo>
                      <a:pt x="319088" y="177983"/>
                    </a:moveTo>
                    <a:cubicBezTo>
                      <a:pt x="319088" y="177983"/>
                      <a:pt x="320760" y="179662"/>
                      <a:pt x="322431" y="181341"/>
                    </a:cubicBezTo>
                    <a:cubicBezTo>
                      <a:pt x="324103" y="184699"/>
                      <a:pt x="325774" y="188058"/>
                      <a:pt x="330788" y="191416"/>
                    </a:cubicBezTo>
                    <a:cubicBezTo>
                      <a:pt x="324103" y="183020"/>
                      <a:pt x="319088" y="177983"/>
                      <a:pt x="319088" y="177983"/>
                    </a:cubicBezTo>
                    <a:close/>
                    <a:moveTo>
                      <a:pt x="698501" y="174625"/>
                    </a:moveTo>
                    <a:cubicBezTo>
                      <a:pt x="698501" y="174625"/>
                      <a:pt x="691815" y="179662"/>
                      <a:pt x="683458" y="186379"/>
                    </a:cubicBezTo>
                    <a:cubicBezTo>
                      <a:pt x="678444" y="189737"/>
                      <a:pt x="673430" y="193095"/>
                      <a:pt x="666744" y="198132"/>
                    </a:cubicBezTo>
                    <a:cubicBezTo>
                      <a:pt x="660058" y="203170"/>
                      <a:pt x="651701" y="208207"/>
                      <a:pt x="643344" y="213244"/>
                    </a:cubicBezTo>
                    <a:cubicBezTo>
                      <a:pt x="638330" y="214923"/>
                      <a:pt x="634987" y="218281"/>
                      <a:pt x="629973" y="219960"/>
                    </a:cubicBezTo>
                    <a:cubicBezTo>
                      <a:pt x="624958" y="223319"/>
                      <a:pt x="619944" y="224998"/>
                      <a:pt x="614930" y="228356"/>
                    </a:cubicBezTo>
                    <a:cubicBezTo>
                      <a:pt x="609916" y="231714"/>
                      <a:pt x="604901" y="233393"/>
                      <a:pt x="599887" y="235072"/>
                    </a:cubicBezTo>
                    <a:cubicBezTo>
                      <a:pt x="593201" y="238431"/>
                      <a:pt x="588187" y="240110"/>
                      <a:pt x="581501" y="243468"/>
                    </a:cubicBezTo>
                    <a:cubicBezTo>
                      <a:pt x="569801" y="246826"/>
                      <a:pt x="558101" y="251863"/>
                      <a:pt x="544730" y="255221"/>
                    </a:cubicBezTo>
                    <a:cubicBezTo>
                      <a:pt x="533030" y="256901"/>
                      <a:pt x="519659" y="260259"/>
                      <a:pt x="506288" y="261938"/>
                    </a:cubicBezTo>
                    <a:cubicBezTo>
                      <a:pt x="496259" y="261938"/>
                      <a:pt x="496259" y="261938"/>
                      <a:pt x="496259" y="261938"/>
                    </a:cubicBezTo>
                    <a:cubicBezTo>
                      <a:pt x="486231" y="261938"/>
                      <a:pt x="486231" y="261938"/>
                      <a:pt x="486231" y="261938"/>
                    </a:cubicBezTo>
                    <a:cubicBezTo>
                      <a:pt x="479545" y="261938"/>
                      <a:pt x="472859" y="261938"/>
                      <a:pt x="466173" y="261938"/>
                    </a:cubicBezTo>
                    <a:cubicBezTo>
                      <a:pt x="452802" y="260259"/>
                      <a:pt x="439431" y="258580"/>
                      <a:pt x="427731" y="255221"/>
                    </a:cubicBezTo>
                    <a:cubicBezTo>
                      <a:pt x="421045" y="253542"/>
                      <a:pt x="416031" y="250184"/>
                      <a:pt x="409345" y="248505"/>
                    </a:cubicBezTo>
                    <a:cubicBezTo>
                      <a:pt x="404331" y="246826"/>
                      <a:pt x="397645" y="245147"/>
                      <a:pt x="392631" y="241789"/>
                    </a:cubicBezTo>
                    <a:cubicBezTo>
                      <a:pt x="382602" y="236751"/>
                      <a:pt x="374245" y="231714"/>
                      <a:pt x="365888" y="224998"/>
                    </a:cubicBezTo>
                    <a:cubicBezTo>
                      <a:pt x="349174" y="213244"/>
                      <a:pt x="337474" y="201490"/>
                      <a:pt x="330788" y="191416"/>
                    </a:cubicBezTo>
                    <a:cubicBezTo>
                      <a:pt x="339145" y="198132"/>
                      <a:pt x="352517" y="209886"/>
                      <a:pt x="369231" y="219960"/>
                    </a:cubicBezTo>
                    <a:cubicBezTo>
                      <a:pt x="377588" y="224998"/>
                      <a:pt x="385945" y="230035"/>
                      <a:pt x="395974" y="235072"/>
                    </a:cubicBezTo>
                    <a:cubicBezTo>
                      <a:pt x="406002" y="238431"/>
                      <a:pt x="417702" y="241789"/>
                      <a:pt x="429402" y="245147"/>
                    </a:cubicBezTo>
                    <a:cubicBezTo>
                      <a:pt x="441102" y="248505"/>
                      <a:pt x="454473" y="250184"/>
                      <a:pt x="466173" y="250184"/>
                    </a:cubicBezTo>
                    <a:cubicBezTo>
                      <a:pt x="472859" y="251863"/>
                      <a:pt x="479545" y="251863"/>
                      <a:pt x="486231" y="251863"/>
                    </a:cubicBezTo>
                    <a:cubicBezTo>
                      <a:pt x="494588" y="251863"/>
                      <a:pt x="494588" y="251863"/>
                      <a:pt x="494588" y="251863"/>
                    </a:cubicBezTo>
                    <a:cubicBezTo>
                      <a:pt x="504616" y="250184"/>
                      <a:pt x="504616" y="250184"/>
                      <a:pt x="504616" y="250184"/>
                    </a:cubicBezTo>
                    <a:cubicBezTo>
                      <a:pt x="517988" y="248505"/>
                      <a:pt x="529687" y="246826"/>
                      <a:pt x="543059" y="243468"/>
                    </a:cubicBezTo>
                    <a:cubicBezTo>
                      <a:pt x="554759" y="241789"/>
                      <a:pt x="568130" y="238431"/>
                      <a:pt x="578159" y="233393"/>
                    </a:cubicBezTo>
                    <a:cubicBezTo>
                      <a:pt x="584844" y="231714"/>
                      <a:pt x="589859" y="230035"/>
                      <a:pt x="594873" y="226677"/>
                    </a:cubicBezTo>
                    <a:cubicBezTo>
                      <a:pt x="601558" y="224998"/>
                      <a:pt x="606573" y="223319"/>
                      <a:pt x="611587" y="221640"/>
                    </a:cubicBezTo>
                    <a:cubicBezTo>
                      <a:pt x="616601" y="218281"/>
                      <a:pt x="621616" y="216602"/>
                      <a:pt x="626630" y="214923"/>
                    </a:cubicBezTo>
                    <a:cubicBezTo>
                      <a:pt x="631644" y="211565"/>
                      <a:pt x="636658" y="209886"/>
                      <a:pt x="640001" y="206528"/>
                    </a:cubicBezTo>
                    <a:cubicBezTo>
                      <a:pt x="648358" y="203170"/>
                      <a:pt x="656715" y="198132"/>
                      <a:pt x="663401" y="194774"/>
                    </a:cubicBezTo>
                    <a:cubicBezTo>
                      <a:pt x="671758" y="191416"/>
                      <a:pt x="676773" y="188058"/>
                      <a:pt x="681787" y="184699"/>
                    </a:cubicBezTo>
                    <a:cubicBezTo>
                      <a:pt x="691815" y="177983"/>
                      <a:pt x="698501" y="174625"/>
                      <a:pt x="698501" y="174625"/>
                    </a:cubicBezTo>
                    <a:close/>
                    <a:moveTo>
                      <a:pt x="727076" y="146050"/>
                    </a:moveTo>
                    <a:cubicBezTo>
                      <a:pt x="727076" y="146050"/>
                      <a:pt x="722062" y="149408"/>
                      <a:pt x="712033" y="156124"/>
                    </a:cubicBezTo>
                    <a:cubicBezTo>
                      <a:pt x="707019" y="161162"/>
                      <a:pt x="702005" y="164520"/>
                      <a:pt x="695319" y="169557"/>
                    </a:cubicBezTo>
                    <a:cubicBezTo>
                      <a:pt x="688633" y="172915"/>
                      <a:pt x="681948" y="179632"/>
                      <a:pt x="671919" y="182990"/>
                    </a:cubicBezTo>
                    <a:cubicBezTo>
                      <a:pt x="668576" y="186348"/>
                      <a:pt x="663562" y="188027"/>
                      <a:pt x="658548" y="191385"/>
                    </a:cubicBezTo>
                    <a:cubicBezTo>
                      <a:pt x="653533" y="194744"/>
                      <a:pt x="650191" y="196423"/>
                      <a:pt x="643505" y="199781"/>
                    </a:cubicBezTo>
                    <a:cubicBezTo>
                      <a:pt x="638491" y="201460"/>
                      <a:pt x="633476" y="204818"/>
                      <a:pt x="628462" y="206497"/>
                    </a:cubicBezTo>
                    <a:cubicBezTo>
                      <a:pt x="623448" y="209856"/>
                      <a:pt x="616762" y="211535"/>
                      <a:pt x="611748" y="213214"/>
                    </a:cubicBezTo>
                    <a:cubicBezTo>
                      <a:pt x="600048" y="218251"/>
                      <a:pt x="586676" y="221609"/>
                      <a:pt x="574977" y="224967"/>
                    </a:cubicBezTo>
                    <a:cubicBezTo>
                      <a:pt x="561605" y="228326"/>
                      <a:pt x="548234" y="231684"/>
                      <a:pt x="534862" y="231684"/>
                    </a:cubicBezTo>
                    <a:cubicBezTo>
                      <a:pt x="524834" y="233363"/>
                      <a:pt x="524834" y="233363"/>
                      <a:pt x="524834" y="233363"/>
                    </a:cubicBezTo>
                    <a:cubicBezTo>
                      <a:pt x="514806" y="233363"/>
                      <a:pt x="514806" y="233363"/>
                      <a:pt x="514806" y="233363"/>
                    </a:cubicBezTo>
                    <a:cubicBezTo>
                      <a:pt x="508120" y="233363"/>
                      <a:pt x="501434" y="233363"/>
                      <a:pt x="494748" y="231684"/>
                    </a:cubicBezTo>
                    <a:cubicBezTo>
                      <a:pt x="481377" y="231684"/>
                      <a:pt x="468006" y="228326"/>
                      <a:pt x="456306" y="224967"/>
                    </a:cubicBezTo>
                    <a:cubicBezTo>
                      <a:pt x="449620" y="223288"/>
                      <a:pt x="444606" y="221609"/>
                      <a:pt x="437920" y="219930"/>
                    </a:cubicBezTo>
                    <a:cubicBezTo>
                      <a:pt x="432906" y="216572"/>
                      <a:pt x="427892" y="214893"/>
                      <a:pt x="422877" y="213214"/>
                    </a:cubicBezTo>
                    <a:cubicBezTo>
                      <a:pt x="411177" y="208176"/>
                      <a:pt x="402820" y="201460"/>
                      <a:pt x="394463" y="196423"/>
                    </a:cubicBezTo>
                    <a:cubicBezTo>
                      <a:pt x="377749" y="184669"/>
                      <a:pt x="366049" y="171236"/>
                      <a:pt x="359363" y="162841"/>
                    </a:cubicBezTo>
                    <a:cubicBezTo>
                      <a:pt x="356020" y="157804"/>
                      <a:pt x="352678" y="154445"/>
                      <a:pt x="351006" y="152766"/>
                    </a:cubicBezTo>
                    <a:cubicBezTo>
                      <a:pt x="349335" y="149408"/>
                      <a:pt x="347663" y="147729"/>
                      <a:pt x="347663" y="147729"/>
                    </a:cubicBezTo>
                    <a:cubicBezTo>
                      <a:pt x="347663" y="147729"/>
                      <a:pt x="352678" y="152766"/>
                      <a:pt x="361035" y="161162"/>
                    </a:cubicBezTo>
                    <a:cubicBezTo>
                      <a:pt x="369392" y="169557"/>
                      <a:pt x="381092" y="179632"/>
                      <a:pt x="397806" y="191385"/>
                    </a:cubicBezTo>
                    <a:cubicBezTo>
                      <a:pt x="406163" y="196423"/>
                      <a:pt x="416192" y="201460"/>
                      <a:pt x="426220" y="204818"/>
                    </a:cubicBezTo>
                    <a:cubicBezTo>
                      <a:pt x="436249" y="209856"/>
                      <a:pt x="447949" y="213214"/>
                      <a:pt x="459649" y="216572"/>
                    </a:cubicBezTo>
                    <a:cubicBezTo>
                      <a:pt x="471349" y="219930"/>
                      <a:pt x="483048" y="219930"/>
                      <a:pt x="494748" y="221609"/>
                    </a:cubicBezTo>
                    <a:cubicBezTo>
                      <a:pt x="501434" y="221609"/>
                      <a:pt x="508120" y="223288"/>
                      <a:pt x="514806" y="221609"/>
                    </a:cubicBezTo>
                    <a:cubicBezTo>
                      <a:pt x="524834" y="221609"/>
                      <a:pt x="524834" y="221609"/>
                      <a:pt x="524834" y="221609"/>
                    </a:cubicBezTo>
                    <a:cubicBezTo>
                      <a:pt x="533191" y="221609"/>
                      <a:pt x="533191" y="221609"/>
                      <a:pt x="533191" y="221609"/>
                    </a:cubicBezTo>
                    <a:cubicBezTo>
                      <a:pt x="546562" y="219930"/>
                      <a:pt x="559934" y="218251"/>
                      <a:pt x="571634" y="214893"/>
                    </a:cubicBezTo>
                    <a:cubicBezTo>
                      <a:pt x="585005" y="211535"/>
                      <a:pt x="596705" y="208176"/>
                      <a:pt x="608405" y="204818"/>
                    </a:cubicBezTo>
                    <a:cubicBezTo>
                      <a:pt x="613419" y="203139"/>
                      <a:pt x="620105" y="199781"/>
                      <a:pt x="625119" y="198102"/>
                    </a:cubicBezTo>
                    <a:cubicBezTo>
                      <a:pt x="630133" y="196423"/>
                      <a:pt x="635148" y="194744"/>
                      <a:pt x="640162" y="191385"/>
                    </a:cubicBezTo>
                    <a:cubicBezTo>
                      <a:pt x="645176" y="189706"/>
                      <a:pt x="650191" y="186348"/>
                      <a:pt x="655205" y="184669"/>
                    </a:cubicBezTo>
                    <a:cubicBezTo>
                      <a:pt x="660219" y="182990"/>
                      <a:pt x="665233" y="179632"/>
                      <a:pt x="670248" y="177953"/>
                    </a:cubicBezTo>
                    <a:cubicBezTo>
                      <a:pt x="678605" y="174595"/>
                      <a:pt x="686962" y="169557"/>
                      <a:pt x="693648" y="166199"/>
                    </a:cubicBezTo>
                    <a:cubicBezTo>
                      <a:pt x="700333" y="161162"/>
                      <a:pt x="707019" y="157804"/>
                      <a:pt x="712033" y="154445"/>
                    </a:cubicBezTo>
                    <a:cubicBezTo>
                      <a:pt x="720390" y="149408"/>
                      <a:pt x="727076" y="146050"/>
                      <a:pt x="727076" y="146050"/>
                    </a:cubicBezTo>
                    <a:close/>
                    <a:moveTo>
                      <a:pt x="755650" y="117475"/>
                    </a:moveTo>
                    <a:cubicBezTo>
                      <a:pt x="755650" y="117475"/>
                      <a:pt x="750635" y="120833"/>
                      <a:pt x="742276" y="127549"/>
                    </a:cubicBezTo>
                    <a:cubicBezTo>
                      <a:pt x="737260" y="130908"/>
                      <a:pt x="730573" y="135945"/>
                      <a:pt x="723886" y="139303"/>
                    </a:cubicBezTo>
                    <a:cubicBezTo>
                      <a:pt x="717199" y="144340"/>
                      <a:pt x="710512" y="149378"/>
                      <a:pt x="702153" y="154415"/>
                    </a:cubicBezTo>
                    <a:cubicBezTo>
                      <a:pt x="697137" y="157773"/>
                      <a:pt x="692122" y="159452"/>
                      <a:pt x="688778" y="162810"/>
                    </a:cubicBezTo>
                    <a:cubicBezTo>
                      <a:pt x="683763" y="164490"/>
                      <a:pt x="678748" y="167848"/>
                      <a:pt x="673732" y="169527"/>
                    </a:cubicBezTo>
                    <a:cubicBezTo>
                      <a:pt x="668717" y="172885"/>
                      <a:pt x="663701" y="174564"/>
                      <a:pt x="657014" y="177922"/>
                    </a:cubicBezTo>
                    <a:cubicBezTo>
                      <a:pt x="651999" y="179601"/>
                      <a:pt x="646984" y="182960"/>
                      <a:pt x="640296" y="184639"/>
                    </a:cubicBezTo>
                    <a:cubicBezTo>
                      <a:pt x="628594" y="189676"/>
                      <a:pt x="616891" y="193034"/>
                      <a:pt x="603517" y="196392"/>
                    </a:cubicBezTo>
                    <a:cubicBezTo>
                      <a:pt x="590143" y="199751"/>
                      <a:pt x="576768" y="201430"/>
                      <a:pt x="563394" y="203109"/>
                    </a:cubicBezTo>
                    <a:cubicBezTo>
                      <a:pt x="553363" y="203109"/>
                      <a:pt x="553363" y="203109"/>
                      <a:pt x="553363" y="203109"/>
                    </a:cubicBezTo>
                    <a:cubicBezTo>
                      <a:pt x="543332" y="203109"/>
                      <a:pt x="543332" y="203109"/>
                      <a:pt x="543332" y="203109"/>
                    </a:cubicBezTo>
                    <a:cubicBezTo>
                      <a:pt x="536645" y="204788"/>
                      <a:pt x="529958" y="203109"/>
                      <a:pt x="523271" y="203109"/>
                    </a:cubicBezTo>
                    <a:cubicBezTo>
                      <a:pt x="509897" y="201430"/>
                      <a:pt x="498194" y="199751"/>
                      <a:pt x="484820" y="196392"/>
                    </a:cubicBezTo>
                    <a:cubicBezTo>
                      <a:pt x="479805" y="194713"/>
                      <a:pt x="473117" y="193034"/>
                      <a:pt x="468102" y="191355"/>
                    </a:cubicBezTo>
                    <a:cubicBezTo>
                      <a:pt x="461415" y="187997"/>
                      <a:pt x="456399" y="186318"/>
                      <a:pt x="451384" y="182960"/>
                    </a:cubicBezTo>
                    <a:cubicBezTo>
                      <a:pt x="441353" y="177922"/>
                      <a:pt x="431323" y="172885"/>
                      <a:pt x="422964" y="166169"/>
                    </a:cubicBezTo>
                    <a:cubicBezTo>
                      <a:pt x="407918" y="154415"/>
                      <a:pt x="396215" y="142661"/>
                      <a:pt x="387856" y="134266"/>
                    </a:cubicBezTo>
                    <a:cubicBezTo>
                      <a:pt x="384512" y="129229"/>
                      <a:pt x="381169" y="125870"/>
                      <a:pt x="379497" y="122512"/>
                    </a:cubicBezTo>
                    <a:cubicBezTo>
                      <a:pt x="377825" y="120833"/>
                      <a:pt x="377825" y="119154"/>
                      <a:pt x="377825" y="119154"/>
                    </a:cubicBezTo>
                    <a:cubicBezTo>
                      <a:pt x="377825" y="119154"/>
                      <a:pt x="381169" y="124191"/>
                      <a:pt x="389528" y="132587"/>
                    </a:cubicBezTo>
                    <a:cubicBezTo>
                      <a:pt x="397887" y="140982"/>
                      <a:pt x="411261" y="151057"/>
                      <a:pt x="426307" y="161131"/>
                    </a:cubicBezTo>
                    <a:cubicBezTo>
                      <a:pt x="434666" y="166169"/>
                      <a:pt x="444697" y="171206"/>
                      <a:pt x="454728" y="176243"/>
                    </a:cubicBezTo>
                    <a:cubicBezTo>
                      <a:pt x="464758" y="181281"/>
                      <a:pt x="476461" y="184639"/>
                      <a:pt x="488164" y="186318"/>
                    </a:cubicBezTo>
                    <a:cubicBezTo>
                      <a:pt x="499866" y="189676"/>
                      <a:pt x="511569" y="191355"/>
                      <a:pt x="524943" y="193034"/>
                    </a:cubicBezTo>
                    <a:cubicBezTo>
                      <a:pt x="531630" y="193034"/>
                      <a:pt x="536645" y="193034"/>
                      <a:pt x="543332" y="193034"/>
                    </a:cubicBezTo>
                    <a:cubicBezTo>
                      <a:pt x="553363" y="193034"/>
                      <a:pt x="553363" y="193034"/>
                      <a:pt x="553363" y="193034"/>
                    </a:cubicBezTo>
                    <a:cubicBezTo>
                      <a:pt x="563394" y="191355"/>
                      <a:pt x="563394" y="191355"/>
                      <a:pt x="563394" y="191355"/>
                    </a:cubicBezTo>
                    <a:cubicBezTo>
                      <a:pt x="576768" y="191355"/>
                      <a:pt x="588471" y="187997"/>
                      <a:pt x="601845" y="186318"/>
                    </a:cubicBezTo>
                    <a:cubicBezTo>
                      <a:pt x="613548" y="182960"/>
                      <a:pt x="625250" y="179601"/>
                      <a:pt x="636953" y="174564"/>
                    </a:cubicBezTo>
                    <a:cubicBezTo>
                      <a:pt x="643640" y="172885"/>
                      <a:pt x="648655" y="171206"/>
                      <a:pt x="653671" y="169527"/>
                    </a:cubicBezTo>
                    <a:cubicBezTo>
                      <a:pt x="660358" y="166169"/>
                      <a:pt x="665373" y="164490"/>
                      <a:pt x="670389" y="162810"/>
                    </a:cubicBezTo>
                    <a:cubicBezTo>
                      <a:pt x="675404" y="159452"/>
                      <a:pt x="680419" y="157773"/>
                      <a:pt x="685435" y="156094"/>
                    </a:cubicBezTo>
                    <a:cubicBezTo>
                      <a:pt x="690450" y="152736"/>
                      <a:pt x="693794" y="151057"/>
                      <a:pt x="698809" y="149378"/>
                    </a:cubicBezTo>
                    <a:cubicBezTo>
                      <a:pt x="707168" y="144340"/>
                      <a:pt x="715527" y="140982"/>
                      <a:pt x="722214" y="135945"/>
                    </a:cubicBezTo>
                    <a:cubicBezTo>
                      <a:pt x="728901" y="132587"/>
                      <a:pt x="735589" y="129229"/>
                      <a:pt x="740604" y="125870"/>
                    </a:cubicBezTo>
                    <a:cubicBezTo>
                      <a:pt x="750635" y="120833"/>
                      <a:pt x="755650" y="117475"/>
                      <a:pt x="755650" y="117475"/>
                    </a:cubicBezTo>
                    <a:close/>
                    <a:moveTo>
                      <a:pt x="785813" y="87312"/>
                    </a:moveTo>
                    <a:cubicBezTo>
                      <a:pt x="785813" y="87312"/>
                      <a:pt x="780799" y="92349"/>
                      <a:pt x="770770" y="99066"/>
                    </a:cubicBezTo>
                    <a:cubicBezTo>
                      <a:pt x="765756" y="102424"/>
                      <a:pt x="760742" y="105782"/>
                      <a:pt x="754056" y="110819"/>
                    </a:cubicBezTo>
                    <a:cubicBezTo>
                      <a:pt x="747370" y="115857"/>
                      <a:pt x="739013" y="120894"/>
                      <a:pt x="730656" y="125931"/>
                    </a:cubicBezTo>
                    <a:cubicBezTo>
                      <a:pt x="727313" y="127610"/>
                      <a:pt x="722299" y="130968"/>
                      <a:pt x="717285" y="132647"/>
                    </a:cubicBezTo>
                    <a:cubicBezTo>
                      <a:pt x="712270" y="136006"/>
                      <a:pt x="707256" y="137685"/>
                      <a:pt x="702242" y="141043"/>
                    </a:cubicBezTo>
                    <a:cubicBezTo>
                      <a:pt x="697228" y="144401"/>
                      <a:pt x="692213" y="146080"/>
                      <a:pt x="687199" y="147759"/>
                    </a:cubicBezTo>
                    <a:cubicBezTo>
                      <a:pt x="680513" y="151118"/>
                      <a:pt x="675499" y="152797"/>
                      <a:pt x="668813" y="156155"/>
                    </a:cubicBezTo>
                    <a:cubicBezTo>
                      <a:pt x="657113" y="159513"/>
                      <a:pt x="645413" y="164550"/>
                      <a:pt x="632042" y="166229"/>
                    </a:cubicBezTo>
                    <a:cubicBezTo>
                      <a:pt x="620342" y="169588"/>
                      <a:pt x="606971" y="172946"/>
                      <a:pt x="593599" y="172946"/>
                    </a:cubicBezTo>
                    <a:cubicBezTo>
                      <a:pt x="583571" y="174625"/>
                      <a:pt x="583571" y="174625"/>
                      <a:pt x="583571" y="174625"/>
                    </a:cubicBezTo>
                    <a:cubicBezTo>
                      <a:pt x="573542" y="174625"/>
                      <a:pt x="573542" y="174625"/>
                      <a:pt x="573542" y="174625"/>
                    </a:cubicBezTo>
                    <a:cubicBezTo>
                      <a:pt x="566857" y="174625"/>
                      <a:pt x="560171" y="174625"/>
                      <a:pt x="553485" y="174625"/>
                    </a:cubicBezTo>
                    <a:cubicBezTo>
                      <a:pt x="540114" y="172946"/>
                      <a:pt x="526743" y="171267"/>
                      <a:pt x="515043" y="167908"/>
                    </a:cubicBezTo>
                    <a:cubicBezTo>
                      <a:pt x="508357" y="166229"/>
                      <a:pt x="503343" y="162871"/>
                      <a:pt x="496657" y="161192"/>
                    </a:cubicBezTo>
                    <a:cubicBezTo>
                      <a:pt x="491643" y="159513"/>
                      <a:pt x="486629" y="157834"/>
                      <a:pt x="479943" y="154476"/>
                    </a:cubicBezTo>
                    <a:cubicBezTo>
                      <a:pt x="469914" y="149438"/>
                      <a:pt x="461557" y="142722"/>
                      <a:pt x="453200" y="137685"/>
                    </a:cubicBezTo>
                    <a:cubicBezTo>
                      <a:pt x="436486" y="125931"/>
                      <a:pt x="424786" y="114177"/>
                      <a:pt x="418100" y="104103"/>
                    </a:cubicBezTo>
                    <a:cubicBezTo>
                      <a:pt x="413086" y="100745"/>
                      <a:pt x="411415" y="95707"/>
                      <a:pt x="409743" y="94028"/>
                    </a:cubicBezTo>
                    <a:cubicBezTo>
                      <a:pt x="408072" y="90670"/>
                      <a:pt x="406400" y="90670"/>
                      <a:pt x="406400" y="90670"/>
                    </a:cubicBezTo>
                    <a:cubicBezTo>
                      <a:pt x="406400" y="90670"/>
                      <a:pt x="411415" y="95707"/>
                      <a:pt x="419772" y="104103"/>
                    </a:cubicBezTo>
                    <a:cubicBezTo>
                      <a:pt x="426457" y="110819"/>
                      <a:pt x="439829" y="122573"/>
                      <a:pt x="456543" y="132647"/>
                    </a:cubicBezTo>
                    <a:cubicBezTo>
                      <a:pt x="464900" y="137685"/>
                      <a:pt x="473257" y="142722"/>
                      <a:pt x="483286" y="146080"/>
                    </a:cubicBezTo>
                    <a:cubicBezTo>
                      <a:pt x="494986" y="151118"/>
                      <a:pt x="505014" y="154476"/>
                      <a:pt x="516714" y="157834"/>
                    </a:cubicBezTo>
                    <a:cubicBezTo>
                      <a:pt x="528414" y="161192"/>
                      <a:pt x="541785" y="162871"/>
                      <a:pt x="553485" y="162871"/>
                    </a:cubicBezTo>
                    <a:cubicBezTo>
                      <a:pt x="560171" y="164550"/>
                      <a:pt x="566857" y="164550"/>
                      <a:pt x="573542" y="164550"/>
                    </a:cubicBezTo>
                    <a:cubicBezTo>
                      <a:pt x="581899" y="162871"/>
                      <a:pt x="581899" y="162871"/>
                      <a:pt x="581899" y="162871"/>
                    </a:cubicBezTo>
                    <a:cubicBezTo>
                      <a:pt x="591928" y="162871"/>
                      <a:pt x="591928" y="162871"/>
                      <a:pt x="591928" y="162871"/>
                    </a:cubicBezTo>
                    <a:cubicBezTo>
                      <a:pt x="605299" y="161192"/>
                      <a:pt x="618671" y="159513"/>
                      <a:pt x="630371" y="156155"/>
                    </a:cubicBezTo>
                    <a:cubicBezTo>
                      <a:pt x="642071" y="154476"/>
                      <a:pt x="655442" y="151118"/>
                      <a:pt x="667142" y="146080"/>
                    </a:cubicBezTo>
                    <a:cubicBezTo>
                      <a:pt x="672156" y="144401"/>
                      <a:pt x="677171" y="142722"/>
                      <a:pt x="683856" y="139364"/>
                    </a:cubicBezTo>
                    <a:cubicBezTo>
                      <a:pt x="688870" y="137685"/>
                      <a:pt x="693885" y="136006"/>
                      <a:pt x="698899" y="132647"/>
                    </a:cubicBezTo>
                    <a:cubicBezTo>
                      <a:pt x="703913" y="130968"/>
                      <a:pt x="708928" y="129289"/>
                      <a:pt x="713942" y="125931"/>
                    </a:cubicBezTo>
                    <a:cubicBezTo>
                      <a:pt x="718956" y="124252"/>
                      <a:pt x="723970" y="122573"/>
                      <a:pt x="727313" y="119215"/>
                    </a:cubicBezTo>
                    <a:cubicBezTo>
                      <a:pt x="737342" y="115857"/>
                      <a:pt x="744027" y="110819"/>
                      <a:pt x="750713" y="107461"/>
                    </a:cubicBezTo>
                    <a:cubicBezTo>
                      <a:pt x="759070" y="104103"/>
                      <a:pt x="764085" y="99066"/>
                      <a:pt x="769099" y="97386"/>
                    </a:cubicBezTo>
                    <a:cubicBezTo>
                      <a:pt x="779127" y="90670"/>
                      <a:pt x="785813" y="87312"/>
                      <a:pt x="785813" y="87312"/>
                    </a:cubicBezTo>
                    <a:close/>
                    <a:moveTo>
                      <a:pt x="814388" y="58737"/>
                    </a:moveTo>
                    <a:cubicBezTo>
                      <a:pt x="814388" y="58737"/>
                      <a:pt x="809373" y="62095"/>
                      <a:pt x="799342" y="68811"/>
                    </a:cubicBezTo>
                    <a:cubicBezTo>
                      <a:pt x="795998" y="72170"/>
                      <a:pt x="789311" y="77207"/>
                      <a:pt x="782624" y="82244"/>
                    </a:cubicBezTo>
                    <a:cubicBezTo>
                      <a:pt x="775937" y="85602"/>
                      <a:pt x="769250" y="90640"/>
                      <a:pt x="759219" y="95677"/>
                    </a:cubicBezTo>
                    <a:cubicBezTo>
                      <a:pt x="755875" y="99035"/>
                      <a:pt x="750860" y="100714"/>
                      <a:pt x="745845" y="104072"/>
                    </a:cubicBezTo>
                    <a:cubicBezTo>
                      <a:pt x="742501" y="105752"/>
                      <a:pt x="737486" y="109110"/>
                      <a:pt x="732470" y="112468"/>
                    </a:cubicBezTo>
                    <a:cubicBezTo>
                      <a:pt x="727455" y="114147"/>
                      <a:pt x="720768" y="117505"/>
                      <a:pt x="715752" y="119184"/>
                    </a:cubicBezTo>
                    <a:cubicBezTo>
                      <a:pt x="710737" y="120863"/>
                      <a:pt x="704050" y="124222"/>
                      <a:pt x="699034" y="125901"/>
                    </a:cubicBezTo>
                    <a:cubicBezTo>
                      <a:pt x="687332" y="130938"/>
                      <a:pt x="673957" y="134296"/>
                      <a:pt x="662255" y="137654"/>
                    </a:cubicBezTo>
                    <a:cubicBezTo>
                      <a:pt x="648881" y="141013"/>
                      <a:pt x="635506" y="142692"/>
                      <a:pt x="622132" y="144371"/>
                    </a:cubicBezTo>
                    <a:cubicBezTo>
                      <a:pt x="612101" y="146050"/>
                      <a:pt x="612101" y="146050"/>
                      <a:pt x="612101" y="146050"/>
                    </a:cubicBezTo>
                    <a:cubicBezTo>
                      <a:pt x="602070" y="146050"/>
                      <a:pt x="602070" y="146050"/>
                      <a:pt x="602070" y="146050"/>
                    </a:cubicBezTo>
                    <a:cubicBezTo>
                      <a:pt x="595383" y="146050"/>
                      <a:pt x="588696" y="146050"/>
                      <a:pt x="582009" y="144371"/>
                    </a:cubicBezTo>
                    <a:cubicBezTo>
                      <a:pt x="568635" y="144371"/>
                      <a:pt x="555260" y="141013"/>
                      <a:pt x="543558" y="137654"/>
                    </a:cubicBezTo>
                    <a:cubicBezTo>
                      <a:pt x="536871" y="135975"/>
                      <a:pt x="531855" y="134296"/>
                      <a:pt x="526840" y="132617"/>
                    </a:cubicBezTo>
                    <a:cubicBezTo>
                      <a:pt x="520153" y="129259"/>
                      <a:pt x="515137" y="127580"/>
                      <a:pt x="510122" y="125901"/>
                    </a:cubicBezTo>
                    <a:cubicBezTo>
                      <a:pt x="500091" y="120863"/>
                      <a:pt x="490061" y="114147"/>
                      <a:pt x="481702" y="109110"/>
                    </a:cubicBezTo>
                    <a:cubicBezTo>
                      <a:pt x="464984" y="97356"/>
                      <a:pt x="453281" y="83923"/>
                      <a:pt x="446594" y="75528"/>
                    </a:cubicBezTo>
                    <a:cubicBezTo>
                      <a:pt x="443250" y="70491"/>
                      <a:pt x="439907" y="67132"/>
                      <a:pt x="438235" y="65453"/>
                    </a:cubicBezTo>
                    <a:cubicBezTo>
                      <a:pt x="436563" y="62095"/>
                      <a:pt x="436563" y="60416"/>
                      <a:pt x="436563" y="60416"/>
                    </a:cubicBezTo>
                    <a:cubicBezTo>
                      <a:pt x="436563" y="60416"/>
                      <a:pt x="439907" y="65453"/>
                      <a:pt x="448266" y="73849"/>
                    </a:cubicBezTo>
                    <a:cubicBezTo>
                      <a:pt x="456625" y="82244"/>
                      <a:pt x="468327" y="92319"/>
                      <a:pt x="485045" y="102393"/>
                    </a:cubicBezTo>
                    <a:cubicBezTo>
                      <a:pt x="493404" y="109110"/>
                      <a:pt x="503435" y="114147"/>
                      <a:pt x="513466" y="117505"/>
                    </a:cubicBezTo>
                    <a:cubicBezTo>
                      <a:pt x="523496" y="122543"/>
                      <a:pt x="535199" y="125901"/>
                      <a:pt x="546901" y="129259"/>
                    </a:cubicBezTo>
                    <a:cubicBezTo>
                      <a:pt x="558604" y="132617"/>
                      <a:pt x="570306" y="132617"/>
                      <a:pt x="583681" y="134296"/>
                    </a:cubicBezTo>
                    <a:cubicBezTo>
                      <a:pt x="588696" y="134296"/>
                      <a:pt x="595383" y="134296"/>
                      <a:pt x="602070" y="134296"/>
                    </a:cubicBezTo>
                    <a:cubicBezTo>
                      <a:pt x="612101" y="134296"/>
                      <a:pt x="612101" y="134296"/>
                      <a:pt x="612101" y="134296"/>
                    </a:cubicBezTo>
                    <a:cubicBezTo>
                      <a:pt x="622132" y="134296"/>
                      <a:pt x="622132" y="134296"/>
                      <a:pt x="622132" y="134296"/>
                    </a:cubicBezTo>
                    <a:cubicBezTo>
                      <a:pt x="633834" y="132617"/>
                      <a:pt x="647209" y="130938"/>
                      <a:pt x="658911" y="127580"/>
                    </a:cubicBezTo>
                    <a:cubicBezTo>
                      <a:pt x="672286" y="124222"/>
                      <a:pt x="683988" y="120863"/>
                      <a:pt x="695691" y="117505"/>
                    </a:cubicBezTo>
                    <a:cubicBezTo>
                      <a:pt x="700706" y="115826"/>
                      <a:pt x="707393" y="112468"/>
                      <a:pt x="712409" y="110789"/>
                    </a:cubicBezTo>
                    <a:cubicBezTo>
                      <a:pt x="717424" y="109110"/>
                      <a:pt x="722439" y="107431"/>
                      <a:pt x="727455" y="104072"/>
                    </a:cubicBezTo>
                    <a:cubicBezTo>
                      <a:pt x="734142" y="102393"/>
                      <a:pt x="739157" y="99035"/>
                      <a:pt x="742501" y="97356"/>
                    </a:cubicBezTo>
                    <a:cubicBezTo>
                      <a:pt x="747516" y="95677"/>
                      <a:pt x="752532" y="92319"/>
                      <a:pt x="757547" y="90640"/>
                    </a:cubicBezTo>
                    <a:cubicBezTo>
                      <a:pt x="765906" y="85602"/>
                      <a:pt x="774265" y="82244"/>
                      <a:pt x="780952" y="78886"/>
                    </a:cubicBezTo>
                    <a:cubicBezTo>
                      <a:pt x="787639" y="73849"/>
                      <a:pt x="794327" y="70491"/>
                      <a:pt x="799342" y="67132"/>
                    </a:cubicBezTo>
                    <a:cubicBezTo>
                      <a:pt x="809373" y="62095"/>
                      <a:pt x="814388" y="58737"/>
                      <a:pt x="814388" y="58737"/>
                    </a:cubicBezTo>
                    <a:close/>
                    <a:moveTo>
                      <a:pt x="842963" y="28575"/>
                    </a:moveTo>
                    <a:cubicBezTo>
                      <a:pt x="842963" y="28575"/>
                      <a:pt x="837948" y="33607"/>
                      <a:pt x="829589" y="40316"/>
                    </a:cubicBezTo>
                    <a:cubicBezTo>
                      <a:pt x="824573" y="43671"/>
                      <a:pt x="819558" y="48703"/>
                      <a:pt x="811199" y="52058"/>
                    </a:cubicBezTo>
                    <a:cubicBezTo>
                      <a:pt x="804512" y="57090"/>
                      <a:pt x="797825" y="62122"/>
                      <a:pt x="789466" y="67154"/>
                    </a:cubicBezTo>
                    <a:cubicBezTo>
                      <a:pt x="784450" y="68831"/>
                      <a:pt x="781107" y="72186"/>
                      <a:pt x="776091" y="75541"/>
                    </a:cubicBezTo>
                    <a:cubicBezTo>
                      <a:pt x="771076" y="77218"/>
                      <a:pt x="766061" y="80573"/>
                      <a:pt x="761045" y="82250"/>
                    </a:cubicBezTo>
                    <a:cubicBezTo>
                      <a:pt x="756030" y="85605"/>
                      <a:pt x="751014" y="87282"/>
                      <a:pt x="744327" y="90637"/>
                    </a:cubicBezTo>
                    <a:cubicBezTo>
                      <a:pt x="739312" y="92314"/>
                      <a:pt x="734297" y="95669"/>
                      <a:pt x="727609" y="97347"/>
                    </a:cubicBezTo>
                    <a:cubicBezTo>
                      <a:pt x="715907" y="100701"/>
                      <a:pt x="704204" y="105733"/>
                      <a:pt x="690830" y="109088"/>
                    </a:cubicBezTo>
                    <a:cubicBezTo>
                      <a:pt x="677456" y="112443"/>
                      <a:pt x="665753" y="114120"/>
                      <a:pt x="652379" y="115798"/>
                    </a:cubicBezTo>
                    <a:cubicBezTo>
                      <a:pt x="640676" y="115798"/>
                      <a:pt x="640676" y="115798"/>
                      <a:pt x="640676" y="115798"/>
                    </a:cubicBezTo>
                    <a:cubicBezTo>
                      <a:pt x="630645" y="115798"/>
                      <a:pt x="630645" y="115798"/>
                      <a:pt x="630645" y="115798"/>
                    </a:cubicBezTo>
                    <a:cubicBezTo>
                      <a:pt x="623958" y="117475"/>
                      <a:pt x="617271" y="115798"/>
                      <a:pt x="610584" y="115798"/>
                    </a:cubicBezTo>
                    <a:cubicBezTo>
                      <a:pt x="598881" y="114120"/>
                      <a:pt x="585507" y="112443"/>
                      <a:pt x="573804" y="109088"/>
                    </a:cubicBezTo>
                    <a:cubicBezTo>
                      <a:pt x="567117" y="107411"/>
                      <a:pt x="560430" y="105733"/>
                      <a:pt x="555415" y="102379"/>
                    </a:cubicBezTo>
                    <a:cubicBezTo>
                      <a:pt x="550399" y="100701"/>
                      <a:pt x="543712" y="99024"/>
                      <a:pt x="538697" y="95669"/>
                    </a:cubicBezTo>
                    <a:cubicBezTo>
                      <a:pt x="528666" y="90637"/>
                      <a:pt x="518636" y="85605"/>
                      <a:pt x="510277" y="78896"/>
                    </a:cubicBezTo>
                    <a:cubicBezTo>
                      <a:pt x="495231" y="67154"/>
                      <a:pt x="483528" y="55413"/>
                      <a:pt x="475169" y="47026"/>
                    </a:cubicBezTo>
                    <a:cubicBezTo>
                      <a:pt x="471825" y="41994"/>
                      <a:pt x="470154" y="38639"/>
                      <a:pt x="466810" y="35284"/>
                    </a:cubicBezTo>
                    <a:cubicBezTo>
                      <a:pt x="465138" y="33607"/>
                      <a:pt x="465138" y="31930"/>
                      <a:pt x="465138" y="31930"/>
                    </a:cubicBezTo>
                    <a:cubicBezTo>
                      <a:pt x="465138" y="31930"/>
                      <a:pt x="468482" y="36962"/>
                      <a:pt x="476841" y="45348"/>
                    </a:cubicBezTo>
                    <a:cubicBezTo>
                      <a:pt x="485200" y="53735"/>
                      <a:pt x="498574" y="63799"/>
                      <a:pt x="515292" y="73864"/>
                    </a:cubicBezTo>
                    <a:cubicBezTo>
                      <a:pt x="523651" y="78896"/>
                      <a:pt x="532010" y="83928"/>
                      <a:pt x="542040" y="88960"/>
                    </a:cubicBezTo>
                    <a:cubicBezTo>
                      <a:pt x="552071" y="92314"/>
                      <a:pt x="563774" y="97347"/>
                      <a:pt x="575476" y="99024"/>
                    </a:cubicBezTo>
                    <a:cubicBezTo>
                      <a:pt x="587179" y="102379"/>
                      <a:pt x="598881" y="104056"/>
                      <a:pt x="612256" y="105733"/>
                    </a:cubicBezTo>
                    <a:cubicBezTo>
                      <a:pt x="618943" y="105733"/>
                      <a:pt x="625630" y="105733"/>
                      <a:pt x="630645" y="105733"/>
                    </a:cubicBezTo>
                    <a:cubicBezTo>
                      <a:pt x="640676" y="105733"/>
                      <a:pt x="640676" y="105733"/>
                      <a:pt x="640676" y="105733"/>
                    </a:cubicBezTo>
                    <a:cubicBezTo>
                      <a:pt x="650707" y="104056"/>
                      <a:pt x="650707" y="104056"/>
                      <a:pt x="650707" y="104056"/>
                    </a:cubicBezTo>
                    <a:cubicBezTo>
                      <a:pt x="664081" y="104056"/>
                      <a:pt x="675784" y="100701"/>
                      <a:pt x="689158" y="99024"/>
                    </a:cubicBezTo>
                    <a:cubicBezTo>
                      <a:pt x="700861" y="95669"/>
                      <a:pt x="712563" y="92314"/>
                      <a:pt x="724266" y="87282"/>
                    </a:cubicBezTo>
                    <a:cubicBezTo>
                      <a:pt x="730953" y="85605"/>
                      <a:pt x="735968" y="83928"/>
                      <a:pt x="740984" y="82250"/>
                    </a:cubicBezTo>
                    <a:cubicBezTo>
                      <a:pt x="747671" y="78896"/>
                      <a:pt x="752686" y="77218"/>
                      <a:pt x="757702" y="75541"/>
                    </a:cubicBezTo>
                    <a:cubicBezTo>
                      <a:pt x="762717" y="72186"/>
                      <a:pt x="767732" y="70509"/>
                      <a:pt x="772748" y="68831"/>
                    </a:cubicBezTo>
                    <a:cubicBezTo>
                      <a:pt x="777763" y="65477"/>
                      <a:pt x="781107" y="63799"/>
                      <a:pt x="786122" y="62122"/>
                    </a:cubicBezTo>
                    <a:cubicBezTo>
                      <a:pt x="794481" y="57090"/>
                      <a:pt x="802840" y="52058"/>
                      <a:pt x="809527" y="48703"/>
                    </a:cubicBezTo>
                    <a:cubicBezTo>
                      <a:pt x="816214" y="45348"/>
                      <a:pt x="822901" y="41994"/>
                      <a:pt x="827917" y="38639"/>
                    </a:cubicBezTo>
                    <a:cubicBezTo>
                      <a:pt x="837948" y="31930"/>
                      <a:pt x="842963" y="28575"/>
                      <a:pt x="842963" y="28575"/>
                    </a:cubicBezTo>
                    <a:close/>
                    <a:moveTo>
                      <a:pt x="873125" y="0"/>
                    </a:moveTo>
                    <a:cubicBezTo>
                      <a:pt x="873125" y="0"/>
                      <a:pt x="868090" y="5037"/>
                      <a:pt x="858019" y="11754"/>
                    </a:cubicBezTo>
                    <a:cubicBezTo>
                      <a:pt x="852984" y="15112"/>
                      <a:pt x="847949" y="18470"/>
                      <a:pt x="841235" y="23507"/>
                    </a:cubicBezTo>
                    <a:cubicBezTo>
                      <a:pt x="834521" y="28545"/>
                      <a:pt x="826129" y="33582"/>
                      <a:pt x="817737" y="38619"/>
                    </a:cubicBezTo>
                    <a:cubicBezTo>
                      <a:pt x="814381" y="40298"/>
                      <a:pt x="809345" y="43656"/>
                      <a:pt x="804310" y="45335"/>
                    </a:cubicBezTo>
                    <a:cubicBezTo>
                      <a:pt x="799275" y="48694"/>
                      <a:pt x="794240" y="50373"/>
                      <a:pt x="789204" y="53731"/>
                    </a:cubicBezTo>
                    <a:cubicBezTo>
                      <a:pt x="784169" y="55410"/>
                      <a:pt x="779134" y="58768"/>
                      <a:pt x="774099" y="60447"/>
                    </a:cubicBezTo>
                    <a:cubicBezTo>
                      <a:pt x="767385" y="63806"/>
                      <a:pt x="762350" y="65485"/>
                      <a:pt x="757314" y="67164"/>
                    </a:cubicBezTo>
                    <a:cubicBezTo>
                      <a:pt x="745566" y="72201"/>
                      <a:pt x="732138" y="77238"/>
                      <a:pt x="718711" y="78917"/>
                    </a:cubicBezTo>
                    <a:cubicBezTo>
                      <a:pt x="706962" y="82276"/>
                      <a:pt x="693535" y="85634"/>
                      <a:pt x="680107" y="85634"/>
                    </a:cubicBezTo>
                    <a:cubicBezTo>
                      <a:pt x="670037" y="87313"/>
                      <a:pt x="670037" y="87313"/>
                      <a:pt x="670037" y="87313"/>
                    </a:cubicBezTo>
                    <a:cubicBezTo>
                      <a:pt x="659966" y="87313"/>
                      <a:pt x="659966" y="87313"/>
                      <a:pt x="659966" y="87313"/>
                    </a:cubicBezTo>
                    <a:cubicBezTo>
                      <a:pt x="653253" y="87313"/>
                      <a:pt x="646539" y="87313"/>
                      <a:pt x="639825" y="87313"/>
                    </a:cubicBezTo>
                    <a:cubicBezTo>
                      <a:pt x="626398" y="85634"/>
                      <a:pt x="612971" y="83955"/>
                      <a:pt x="601222" y="80596"/>
                    </a:cubicBezTo>
                    <a:cubicBezTo>
                      <a:pt x="594508" y="78917"/>
                      <a:pt x="589473" y="75559"/>
                      <a:pt x="582759" y="73880"/>
                    </a:cubicBezTo>
                    <a:cubicBezTo>
                      <a:pt x="577724" y="72201"/>
                      <a:pt x="572689" y="68843"/>
                      <a:pt x="567654" y="67164"/>
                    </a:cubicBezTo>
                    <a:cubicBezTo>
                      <a:pt x="555905" y="62126"/>
                      <a:pt x="547513" y="55410"/>
                      <a:pt x="539121" y="50373"/>
                    </a:cubicBezTo>
                    <a:cubicBezTo>
                      <a:pt x="522337" y="38619"/>
                      <a:pt x="510588" y="26865"/>
                      <a:pt x="503874" y="16791"/>
                    </a:cubicBezTo>
                    <a:cubicBezTo>
                      <a:pt x="498839" y="13433"/>
                      <a:pt x="497160" y="8395"/>
                      <a:pt x="495482" y="6716"/>
                    </a:cubicBezTo>
                    <a:cubicBezTo>
                      <a:pt x="493804" y="3358"/>
                      <a:pt x="492125" y="1679"/>
                      <a:pt x="492125" y="1679"/>
                    </a:cubicBezTo>
                    <a:cubicBezTo>
                      <a:pt x="492125" y="1679"/>
                      <a:pt x="497160" y="8395"/>
                      <a:pt x="505553" y="15112"/>
                    </a:cubicBezTo>
                    <a:cubicBezTo>
                      <a:pt x="512266" y="23507"/>
                      <a:pt x="525694" y="35261"/>
                      <a:pt x="542477" y="45335"/>
                    </a:cubicBezTo>
                    <a:cubicBezTo>
                      <a:pt x="550869" y="50373"/>
                      <a:pt x="559262" y="55410"/>
                      <a:pt x="571010" y="58768"/>
                    </a:cubicBezTo>
                    <a:cubicBezTo>
                      <a:pt x="581081" y="63806"/>
                      <a:pt x="591151" y="67164"/>
                      <a:pt x="602900" y="70522"/>
                    </a:cubicBezTo>
                    <a:cubicBezTo>
                      <a:pt x="614649" y="73880"/>
                      <a:pt x="628077" y="75559"/>
                      <a:pt x="639825" y="75559"/>
                    </a:cubicBezTo>
                    <a:cubicBezTo>
                      <a:pt x="646539" y="75559"/>
                      <a:pt x="653253" y="77238"/>
                      <a:pt x="659966" y="77238"/>
                    </a:cubicBezTo>
                    <a:cubicBezTo>
                      <a:pt x="670037" y="75559"/>
                      <a:pt x="670037" y="75559"/>
                      <a:pt x="670037" y="75559"/>
                    </a:cubicBezTo>
                    <a:cubicBezTo>
                      <a:pt x="678429" y="75559"/>
                      <a:pt x="678429" y="75559"/>
                      <a:pt x="678429" y="75559"/>
                    </a:cubicBezTo>
                    <a:cubicBezTo>
                      <a:pt x="691856" y="73880"/>
                      <a:pt x="705284" y="72201"/>
                      <a:pt x="717032" y="68843"/>
                    </a:cubicBezTo>
                    <a:cubicBezTo>
                      <a:pt x="728781" y="65485"/>
                      <a:pt x="742209" y="62126"/>
                      <a:pt x="753958" y="58768"/>
                    </a:cubicBezTo>
                    <a:cubicBezTo>
                      <a:pt x="758993" y="57089"/>
                      <a:pt x="764028" y="55410"/>
                      <a:pt x="770742" y="52052"/>
                    </a:cubicBezTo>
                    <a:cubicBezTo>
                      <a:pt x="775777" y="50373"/>
                      <a:pt x="780812" y="48694"/>
                      <a:pt x="785847" y="45335"/>
                    </a:cubicBezTo>
                    <a:cubicBezTo>
                      <a:pt x="790883" y="43656"/>
                      <a:pt x="795918" y="41977"/>
                      <a:pt x="800953" y="38619"/>
                    </a:cubicBezTo>
                    <a:cubicBezTo>
                      <a:pt x="805988" y="36940"/>
                      <a:pt x="811024" y="35261"/>
                      <a:pt x="814381" y="31903"/>
                    </a:cubicBezTo>
                    <a:cubicBezTo>
                      <a:pt x="824451" y="28545"/>
                      <a:pt x="831165" y="23507"/>
                      <a:pt x="839557" y="20149"/>
                    </a:cubicBezTo>
                    <a:cubicBezTo>
                      <a:pt x="846270" y="16791"/>
                      <a:pt x="851306" y="11754"/>
                      <a:pt x="856341" y="10074"/>
                    </a:cubicBezTo>
                    <a:cubicBezTo>
                      <a:pt x="866411" y="3358"/>
                      <a:pt x="873125" y="0"/>
                      <a:pt x="873125" y="0"/>
                    </a:cubicBezTo>
                    <a:close/>
                  </a:path>
                </a:pathLst>
              </a:custGeom>
              <a:solidFill>
                <a:schemeClr val="dk1"/>
              </a:solidFill>
              <a:ln cap="flat" cmpd="sng" w="12700">
                <a:solidFill>
                  <a:srgbClr val="313D4C"/>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grpSp>
        <p:grpSp>
          <p:nvGrpSpPr>
            <p:cNvPr id="3587" name="Google Shape;3587;p131"/>
            <p:cNvGrpSpPr/>
            <p:nvPr/>
          </p:nvGrpSpPr>
          <p:grpSpPr>
            <a:xfrm>
              <a:off x="4629337" y="3446532"/>
              <a:ext cx="764860" cy="765060"/>
              <a:chOff x="6122601" y="4289483"/>
              <a:chExt cx="764860" cy="765060"/>
            </a:xfrm>
          </p:grpSpPr>
          <p:sp>
            <p:nvSpPr>
              <p:cNvPr id="3588" name="Google Shape;3588;p131"/>
              <p:cNvSpPr/>
              <p:nvPr/>
            </p:nvSpPr>
            <p:spPr>
              <a:xfrm>
                <a:off x="6122601" y="4289483"/>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3589" name="Google Shape;3589;p131"/>
              <p:cNvGrpSpPr/>
              <p:nvPr/>
            </p:nvGrpSpPr>
            <p:grpSpPr>
              <a:xfrm>
                <a:off x="6296103" y="4502331"/>
                <a:ext cx="386534" cy="339364"/>
                <a:chOff x="6369689" y="1149437"/>
                <a:chExt cx="386534" cy="339364"/>
              </a:xfrm>
            </p:grpSpPr>
            <p:sp>
              <p:nvSpPr>
                <p:cNvPr id="3590" name="Google Shape;3590;p131"/>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1" name="Google Shape;3591;p131"/>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2" name="Google Shape;3592;p131"/>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3" name="Google Shape;3593;p131"/>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4" name="Google Shape;3594;p131"/>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5" name="Google Shape;3595;p131"/>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596" name="Google Shape;3596;p131"/>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597" name="Google Shape;3597;p131"/>
            <p:cNvGrpSpPr/>
            <p:nvPr/>
          </p:nvGrpSpPr>
          <p:grpSpPr>
            <a:xfrm>
              <a:off x="1267463" y="3859061"/>
              <a:ext cx="764860" cy="765060"/>
              <a:chOff x="6120388" y="2293624"/>
              <a:chExt cx="764860" cy="765060"/>
            </a:xfrm>
          </p:grpSpPr>
          <p:sp>
            <p:nvSpPr>
              <p:cNvPr id="3598" name="Google Shape;3598;p131"/>
              <p:cNvSpPr/>
              <p:nvPr/>
            </p:nvSpPr>
            <p:spPr>
              <a:xfrm>
                <a:off x="6120388" y="2293624"/>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3599" name="Google Shape;3599;p131"/>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600" name="Google Shape;3600;p131"/>
            <p:cNvGrpSpPr/>
            <p:nvPr/>
          </p:nvGrpSpPr>
          <p:grpSpPr>
            <a:xfrm>
              <a:off x="3250773" y="1978708"/>
              <a:ext cx="764860" cy="765060"/>
              <a:chOff x="6127152" y="3285112"/>
              <a:chExt cx="764860" cy="765060"/>
            </a:xfrm>
          </p:grpSpPr>
          <p:sp>
            <p:nvSpPr>
              <p:cNvPr id="3601" name="Google Shape;3601;p131"/>
              <p:cNvSpPr/>
              <p:nvPr/>
            </p:nvSpPr>
            <p:spPr>
              <a:xfrm>
                <a:off x="6127152" y="3285112"/>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3602" name="Google Shape;3602;p131"/>
              <p:cNvGrpSpPr/>
              <p:nvPr/>
            </p:nvGrpSpPr>
            <p:grpSpPr>
              <a:xfrm>
                <a:off x="6309551" y="3510984"/>
                <a:ext cx="386534" cy="314469"/>
                <a:chOff x="6369689" y="2031259"/>
                <a:chExt cx="386534" cy="314469"/>
              </a:xfrm>
            </p:grpSpPr>
            <p:sp>
              <p:nvSpPr>
                <p:cNvPr id="3603" name="Google Shape;3603;p131"/>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04" name="Google Shape;3604;p131"/>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605" name="Google Shape;3605;p131"/>
            <p:cNvGrpSpPr/>
            <p:nvPr/>
          </p:nvGrpSpPr>
          <p:grpSpPr>
            <a:xfrm>
              <a:off x="2672381" y="5353344"/>
              <a:ext cx="711692" cy="648000"/>
              <a:chOff x="3456493" y="4861211"/>
              <a:chExt cx="711692" cy="648000"/>
            </a:xfrm>
          </p:grpSpPr>
          <p:sp>
            <p:nvSpPr>
              <p:cNvPr id="3606" name="Google Shape;3606;p131"/>
              <p:cNvSpPr/>
              <p:nvPr/>
            </p:nvSpPr>
            <p:spPr>
              <a:xfrm>
                <a:off x="3456493" y="4861211"/>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607" name="Google Shape;3607;p131"/>
              <p:cNvGrpSpPr/>
              <p:nvPr/>
            </p:nvGrpSpPr>
            <p:grpSpPr>
              <a:xfrm>
                <a:off x="3636521" y="4999842"/>
                <a:ext cx="386534" cy="386534"/>
                <a:chOff x="5494418" y="5479932"/>
                <a:chExt cx="386534" cy="386534"/>
              </a:xfrm>
            </p:grpSpPr>
            <p:sp>
              <p:nvSpPr>
                <p:cNvPr id="3608" name="Google Shape;3608;p131"/>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09" name="Google Shape;3609;p131"/>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10" name="Google Shape;3610;p131"/>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11" name="Google Shape;3611;p131"/>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grpSp>
        <p:nvGrpSpPr>
          <p:cNvPr id="3612" name="Google Shape;3612;p131"/>
          <p:cNvGrpSpPr/>
          <p:nvPr/>
        </p:nvGrpSpPr>
        <p:grpSpPr>
          <a:xfrm>
            <a:off x="8170350" y="3519988"/>
            <a:ext cx="2138959" cy="1015706"/>
            <a:chOff x="1191573" y="3145103"/>
            <a:chExt cx="2138959" cy="1015706"/>
          </a:xfrm>
        </p:grpSpPr>
        <p:sp>
          <p:nvSpPr>
            <p:cNvPr id="3613" name="Google Shape;3613;p131"/>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14" name="Google Shape;3614;p13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15" name="Google Shape;3615;p131"/>
          <p:cNvGrpSpPr/>
          <p:nvPr/>
        </p:nvGrpSpPr>
        <p:grpSpPr>
          <a:xfrm>
            <a:off x="1663563" y="3868498"/>
            <a:ext cx="2081673" cy="1015706"/>
            <a:chOff x="1250714" y="3145103"/>
            <a:chExt cx="2081673" cy="1015706"/>
          </a:xfrm>
        </p:grpSpPr>
        <p:sp>
          <p:nvSpPr>
            <p:cNvPr id="3616" name="Google Shape;3616;p131"/>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17" name="Google Shape;3617;p13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18" name="Google Shape;3618;p131"/>
          <p:cNvGrpSpPr/>
          <p:nvPr/>
        </p:nvGrpSpPr>
        <p:grpSpPr>
          <a:xfrm>
            <a:off x="6186776" y="5476734"/>
            <a:ext cx="2138959" cy="1015706"/>
            <a:chOff x="1191573" y="3145103"/>
            <a:chExt cx="2138959" cy="1015706"/>
          </a:xfrm>
        </p:grpSpPr>
        <p:sp>
          <p:nvSpPr>
            <p:cNvPr id="3619" name="Google Shape;3619;p131"/>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20" name="Google Shape;3620;p13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21" name="Google Shape;3621;p131"/>
          <p:cNvGrpSpPr/>
          <p:nvPr/>
        </p:nvGrpSpPr>
        <p:grpSpPr>
          <a:xfrm>
            <a:off x="3749003" y="1891648"/>
            <a:ext cx="2081673" cy="1015706"/>
            <a:chOff x="1250714" y="3145103"/>
            <a:chExt cx="2081673" cy="1015706"/>
          </a:xfrm>
        </p:grpSpPr>
        <p:sp>
          <p:nvSpPr>
            <p:cNvPr id="3622" name="Google Shape;3622;p131"/>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23" name="Google Shape;3623;p131"/>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627" name="Shape 3627"/>
        <p:cNvGrpSpPr/>
        <p:nvPr/>
      </p:nvGrpSpPr>
      <p:grpSpPr>
        <a:xfrm>
          <a:off x="0" y="0"/>
          <a:ext cx="0" cy="0"/>
          <a:chOff x="0" y="0"/>
          <a:chExt cx="0" cy="0"/>
        </a:xfrm>
      </p:grpSpPr>
      <p:sp>
        <p:nvSpPr>
          <p:cNvPr id="3628" name="Google Shape;3628;p13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629" name="Google Shape;3629;p13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630" name="Google Shape;3630;p13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631" name="Google Shape;3631;p132"/>
          <p:cNvGrpSpPr/>
          <p:nvPr/>
        </p:nvGrpSpPr>
        <p:grpSpPr>
          <a:xfrm>
            <a:off x="1743446" y="2319380"/>
            <a:ext cx="3823072" cy="3997613"/>
            <a:chOff x="4400550" y="2119313"/>
            <a:chExt cx="2886075" cy="3017837"/>
          </a:xfrm>
        </p:grpSpPr>
        <p:sp>
          <p:nvSpPr>
            <p:cNvPr id="3632" name="Google Shape;3632;p132"/>
            <p:cNvSpPr/>
            <p:nvPr/>
          </p:nvSpPr>
          <p:spPr>
            <a:xfrm>
              <a:off x="4400550" y="3733800"/>
              <a:ext cx="1444625" cy="1403350"/>
            </a:xfrm>
            <a:custGeom>
              <a:rect b="b" l="l" r="r" t="t"/>
              <a:pathLst>
                <a:path extrusionOk="0" h="884" w="910">
                  <a:moveTo>
                    <a:pt x="910" y="884"/>
                  </a:moveTo>
                  <a:lnTo>
                    <a:pt x="910" y="614"/>
                  </a:lnTo>
                  <a:lnTo>
                    <a:pt x="0" y="0"/>
                  </a:lnTo>
                  <a:lnTo>
                    <a:pt x="0" y="270"/>
                  </a:lnTo>
                  <a:lnTo>
                    <a:pt x="910" y="88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3" name="Google Shape;3633;p132"/>
            <p:cNvSpPr/>
            <p:nvPr/>
          </p:nvSpPr>
          <p:spPr>
            <a:xfrm>
              <a:off x="5845175" y="3733800"/>
              <a:ext cx="1441450" cy="1403350"/>
            </a:xfrm>
            <a:custGeom>
              <a:rect b="b" l="l" r="r" t="t"/>
              <a:pathLst>
                <a:path extrusionOk="0" h="884" w="908">
                  <a:moveTo>
                    <a:pt x="0" y="884"/>
                  </a:moveTo>
                  <a:lnTo>
                    <a:pt x="0" y="614"/>
                  </a:lnTo>
                  <a:lnTo>
                    <a:pt x="908" y="0"/>
                  </a:lnTo>
                  <a:lnTo>
                    <a:pt x="908" y="270"/>
                  </a:lnTo>
                  <a:lnTo>
                    <a:pt x="0" y="884"/>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4" name="Google Shape;3634;p132"/>
            <p:cNvSpPr/>
            <p:nvPr/>
          </p:nvSpPr>
          <p:spPr>
            <a:xfrm>
              <a:off x="4484688" y="3629025"/>
              <a:ext cx="157163" cy="211138"/>
            </a:xfrm>
            <a:custGeom>
              <a:rect b="b" l="l" r="r" t="t"/>
              <a:pathLst>
                <a:path extrusionOk="0" h="133" w="99">
                  <a:moveTo>
                    <a:pt x="99" y="133"/>
                  </a:moveTo>
                  <a:lnTo>
                    <a:pt x="99" y="0"/>
                  </a:lnTo>
                  <a:lnTo>
                    <a:pt x="0" y="66"/>
                  </a:lnTo>
                  <a:lnTo>
                    <a:pt x="99" y="133"/>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5" name="Google Shape;3635;p132"/>
            <p:cNvSpPr/>
            <p:nvPr/>
          </p:nvSpPr>
          <p:spPr>
            <a:xfrm>
              <a:off x="7045325" y="3629025"/>
              <a:ext cx="158750" cy="211138"/>
            </a:xfrm>
            <a:custGeom>
              <a:rect b="b" l="l" r="r" t="t"/>
              <a:pathLst>
                <a:path extrusionOk="0" h="133" w="100">
                  <a:moveTo>
                    <a:pt x="0" y="0"/>
                  </a:moveTo>
                  <a:lnTo>
                    <a:pt x="0" y="133"/>
                  </a:lnTo>
                  <a:lnTo>
                    <a:pt x="100" y="66"/>
                  </a:lnTo>
                  <a:lnTo>
                    <a:pt x="0"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6" name="Google Shape;3636;p132"/>
            <p:cNvSpPr/>
            <p:nvPr/>
          </p:nvSpPr>
          <p:spPr>
            <a:xfrm>
              <a:off x="4641850" y="3414713"/>
              <a:ext cx="1203325" cy="1238250"/>
            </a:xfrm>
            <a:custGeom>
              <a:rect b="b" l="l" r="r" t="t"/>
              <a:pathLst>
                <a:path extrusionOk="0" h="780" w="758">
                  <a:moveTo>
                    <a:pt x="758" y="780"/>
                  </a:moveTo>
                  <a:lnTo>
                    <a:pt x="758" y="509"/>
                  </a:lnTo>
                  <a:lnTo>
                    <a:pt x="0" y="0"/>
                  </a:lnTo>
                  <a:lnTo>
                    <a:pt x="0" y="268"/>
                  </a:lnTo>
                  <a:lnTo>
                    <a:pt x="758" y="78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7" name="Google Shape;3637;p132"/>
            <p:cNvSpPr/>
            <p:nvPr/>
          </p:nvSpPr>
          <p:spPr>
            <a:xfrm>
              <a:off x="5845175" y="3414713"/>
              <a:ext cx="1200150" cy="1238250"/>
            </a:xfrm>
            <a:custGeom>
              <a:rect b="b" l="l" r="r" t="t"/>
              <a:pathLst>
                <a:path extrusionOk="0" h="780" w="756">
                  <a:moveTo>
                    <a:pt x="0" y="780"/>
                  </a:moveTo>
                  <a:lnTo>
                    <a:pt x="0" y="509"/>
                  </a:lnTo>
                  <a:lnTo>
                    <a:pt x="756" y="0"/>
                  </a:lnTo>
                  <a:lnTo>
                    <a:pt x="756" y="268"/>
                  </a:lnTo>
                  <a:lnTo>
                    <a:pt x="0" y="78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8" name="Google Shape;3638;p132"/>
            <p:cNvSpPr/>
            <p:nvPr/>
          </p:nvSpPr>
          <p:spPr>
            <a:xfrm>
              <a:off x="4724400" y="3308350"/>
              <a:ext cx="153988" cy="211138"/>
            </a:xfrm>
            <a:custGeom>
              <a:rect b="b" l="l" r="r" t="t"/>
              <a:pathLst>
                <a:path extrusionOk="0" h="133" w="97">
                  <a:moveTo>
                    <a:pt x="97" y="133"/>
                  </a:moveTo>
                  <a:lnTo>
                    <a:pt x="97" y="0"/>
                  </a:lnTo>
                  <a:lnTo>
                    <a:pt x="0" y="67"/>
                  </a:lnTo>
                  <a:lnTo>
                    <a:pt x="97" y="133"/>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39" name="Google Shape;3639;p132"/>
            <p:cNvSpPr/>
            <p:nvPr/>
          </p:nvSpPr>
          <p:spPr>
            <a:xfrm>
              <a:off x="6808788" y="3308350"/>
              <a:ext cx="153988" cy="211138"/>
            </a:xfrm>
            <a:custGeom>
              <a:rect b="b" l="l" r="r" t="t"/>
              <a:pathLst>
                <a:path extrusionOk="0" h="133" w="97">
                  <a:moveTo>
                    <a:pt x="0" y="0"/>
                  </a:moveTo>
                  <a:lnTo>
                    <a:pt x="0" y="133"/>
                  </a:lnTo>
                  <a:lnTo>
                    <a:pt x="97" y="67"/>
                  </a:ln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0" name="Google Shape;3640;p132"/>
            <p:cNvSpPr/>
            <p:nvPr/>
          </p:nvSpPr>
          <p:spPr>
            <a:xfrm>
              <a:off x="4878388" y="3090863"/>
              <a:ext cx="966788" cy="1076325"/>
            </a:xfrm>
            <a:custGeom>
              <a:rect b="b" l="l" r="r" t="t"/>
              <a:pathLst>
                <a:path extrusionOk="0" h="678" w="609">
                  <a:moveTo>
                    <a:pt x="609" y="678"/>
                  </a:moveTo>
                  <a:lnTo>
                    <a:pt x="609" y="410"/>
                  </a:lnTo>
                  <a:lnTo>
                    <a:pt x="0" y="0"/>
                  </a:lnTo>
                  <a:lnTo>
                    <a:pt x="0" y="270"/>
                  </a:lnTo>
                  <a:lnTo>
                    <a:pt x="609" y="67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1" name="Google Shape;3641;p132"/>
            <p:cNvSpPr/>
            <p:nvPr/>
          </p:nvSpPr>
          <p:spPr>
            <a:xfrm>
              <a:off x="5845175" y="3090863"/>
              <a:ext cx="963613" cy="1076325"/>
            </a:xfrm>
            <a:custGeom>
              <a:rect b="b" l="l" r="r" t="t"/>
              <a:pathLst>
                <a:path extrusionOk="0" h="678" w="607">
                  <a:moveTo>
                    <a:pt x="0" y="678"/>
                  </a:moveTo>
                  <a:lnTo>
                    <a:pt x="0" y="410"/>
                  </a:lnTo>
                  <a:lnTo>
                    <a:pt x="607" y="0"/>
                  </a:lnTo>
                  <a:lnTo>
                    <a:pt x="607" y="270"/>
                  </a:lnTo>
                  <a:lnTo>
                    <a:pt x="0" y="678"/>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2" name="Google Shape;3642;p132"/>
            <p:cNvSpPr/>
            <p:nvPr/>
          </p:nvSpPr>
          <p:spPr>
            <a:xfrm>
              <a:off x="4965700" y="2984500"/>
              <a:ext cx="153988" cy="211138"/>
            </a:xfrm>
            <a:custGeom>
              <a:rect b="b" l="l" r="r" t="t"/>
              <a:pathLst>
                <a:path extrusionOk="0" h="133" w="97">
                  <a:moveTo>
                    <a:pt x="97" y="133"/>
                  </a:moveTo>
                  <a:lnTo>
                    <a:pt x="97" y="0"/>
                  </a:lnTo>
                  <a:lnTo>
                    <a:pt x="0" y="67"/>
                  </a:lnTo>
                  <a:lnTo>
                    <a:pt x="97" y="133"/>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3" name="Google Shape;3643;p132"/>
            <p:cNvSpPr/>
            <p:nvPr/>
          </p:nvSpPr>
          <p:spPr>
            <a:xfrm>
              <a:off x="6567488" y="2984500"/>
              <a:ext cx="155575" cy="211138"/>
            </a:xfrm>
            <a:custGeom>
              <a:rect b="b" l="l" r="r" t="t"/>
              <a:pathLst>
                <a:path extrusionOk="0" h="133" w="98">
                  <a:moveTo>
                    <a:pt x="0" y="133"/>
                  </a:moveTo>
                  <a:lnTo>
                    <a:pt x="0" y="0"/>
                  </a:lnTo>
                  <a:lnTo>
                    <a:pt x="98" y="67"/>
                  </a:lnTo>
                  <a:lnTo>
                    <a:pt x="0" y="13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4" name="Google Shape;3644;p132"/>
            <p:cNvSpPr/>
            <p:nvPr/>
          </p:nvSpPr>
          <p:spPr>
            <a:xfrm>
              <a:off x="5119688" y="2767013"/>
              <a:ext cx="725488" cy="917575"/>
            </a:xfrm>
            <a:custGeom>
              <a:rect b="b" l="l" r="r" t="t"/>
              <a:pathLst>
                <a:path extrusionOk="0" h="578" w="457">
                  <a:moveTo>
                    <a:pt x="457" y="578"/>
                  </a:moveTo>
                  <a:lnTo>
                    <a:pt x="457" y="308"/>
                  </a:lnTo>
                  <a:lnTo>
                    <a:pt x="0" y="0"/>
                  </a:lnTo>
                  <a:lnTo>
                    <a:pt x="0" y="270"/>
                  </a:lnTo>
                  <a:lnTo>
                    <a:pt x="457" y="57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5" name="Google Shape;3645;p132"/>
            <p:cNvSpPr/>
            <p:nvPr/>
          </p:nvSpPr>
          <p:spPr>
            <a:xfrm>
              <a:off x="5845175" y="2767013"/>
              <a:ext cx="722313" cy="917575"/>
            </a:xfrm>
            <a:custGeom>
              <a:rect b="b" l="l" r="r" t="t"/>
              <a:pathLst>
                <a:path extrusionOk="0" h="578" w="455">
                  <a:moveTo>
                    <a:pt x="0" y="578"/>
                  </a:moveTo>
                  <a:lnTo>
                    <a:pt x="0" y="308"/>
                  </a:lnTo>
                  <a:lnTo>
                    <a:pt x="455" y="0"/>
                  </a:lnTo>
                  <a:lnTo>
                    <a:pt x="455" y="270"/>
                  </a:lnTo>
                  <a:lnTo>
                    <a:pt x="0" y="578"/>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6" name="Google Shape;3646;p132"/>
            <p:cNvSpPr/>
            <p:nvPr/>
          </p:nvSpPr>
          <p:spPr>
            <a:xfrm>
              <a:off x="5202238" y="2660650"/>
              <a:ext cx="158750" cy="211138"/>
            </a:xfrm>
            <a:custGeom>
              <a:rect b="b" l="l" r="r" t="t"/>
              <a:pathLst>
                <a:path extrusionOk="0" h="133" w="100">
                  <a:moveTo>
                    <a:pt x="100" y="133"/>
                  </a:moveTo>
                  <a:lnTo>
                    <a:pt x="100" y="0"/>
                  </a:lnTo>
                  <a:lnTo>
                    <a:pt x="0" y="67"/>
                  </a:lnTo>
                  <a:lnTo>
                    <a:pt x="100" y="133"/>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7" name="Google Shape;3647;p132"/>
            <p:cNvSpPr/>
            <p:nvPr/>
          </p:nvSpPr>
          <p:spPr>
            <a:xfrm>
              <a:off x="6327775" y="2660650"/>
              <a:ext cx="157163" cy="211138"/>
            </a:xfrm>
            <a:custGeom>
              <a:rect b="b" l="l" r="r" t="t"/>
              <a:pathLst>
                <a:path extrusionOk="0" h="133" w="99">
                  <a:moveTo>
                    <a:pt x="0" y="133"/>
                  </a:moveTo>
                  <a:lnTo>
                    <a:pt x="0" y="0"/>
                  </a:lnTo>
                  <a:lnTo>
                    <a:pt x="99" y="67"/>
                  </a:lnTo>
                  <a:lnTo>
                    <a:pt x="0" y="13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8" name="Google Shape;3648;p132"/>
            <p:cNvSpPr/>
            <p:nvPr/>
          </p:nvSpPr>
          <p:spPr>
            <a:xfrm>
              <a:off x="5360988" y="2119313"/>
              <a:ext cx="966788" cy="650875"/>
            </a:xfrm>
            <a:custGeom>
              <a:rect b="b" l="l" r="r" t="t"/>
              <a:pathLst>
                <a:path extrusionOk="0" h="410" w="609">
                  <a:moveTo>
                    <a:pt x="305" y="0"/>
                  </a:moveTo>
                  <a:lnTo>
                    <a:pt x="0" y="204"/>
                  </a:lnTo>
                  <a:lnTo>
                    <a:pt x="305" y="410"/>
                  </a:lnTo>
                  <a:lnTo>
                    <a:pt x="609" y="204"/>
                  </a:lnTo>
                  <a:lnTo>
                    <a:pt x="305" y="0"/>
                  </a:lnTo>
                  <a:close/>
                  <a:moveTo>
                    <a:pt x="52" y="204"/>
                  </a:moveTo>
                  <a:lnTo>
                    <a:pt x="305" y="36"/>
                  </a:lnTo>
                  <a:lnTo>
                    <a:pt x="557" y="204"/>
                  </a:lnTo>
                  <a:lnTo>
                    <a:pt x="305" y="375"/>
                  </a:lnTo>
                  <a:lnTo>
                    <a:pt x="52" y="20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49" name="Google Shape;3649;p132"/>
            <p:cNvSpPr/>
            <p:nvPr/>
          </p:nvSpPr>
          <p:spPr>
            <a:xfrm>
              <a:off x="5443538" y="2176463"/>
              <a:ext cx="401638" cy="538163"/>
            </a:xfrm>
            <a:custGeom>
              <a:rect b="b" l="l" r="r" t="t"/>
              <a:pathLst>
                <a:path extrusionOk="0" h="339" w="253">
                  <a:moveTo>
                    <a:pt x="0" y="168"/>
                  </a:moveTo>
                  <a:lnTo>
                    <a:pt x="253" y="339"/>
                  </a:lnTo>
                  <a:lnTo>
                    <a:pt x="253" y="0"/>
                  </a:lnTo>
                  <a:lnTo>
                    <a:pt x="0" y="168"/>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50" name="Google Shape;3650;p132"/>
            <p:cNvSpPr/>
            <p:nvPr/>
          </p:nvSpPr>
          <p:spPr>
            <a:xfrm>
              <a:off x="5845175" y="2176463"/>
              <a:ext cx="400050" cy="538163"/>
            </a:xfrm>
            <a:custGeom>
              <a:rect b="b" l="l" r="r" t="t"/>
              <a:pathLst>
                <a:path extrusionOk="0" h="339" w="252">
                  <a:moveTo>
                    <a:pt x="0" y="0"/>
                  </a:moveTo>
                  <a:lnTo>
                    <a:pt x="0" y="339"/>
                  </a:lnTo>
                  <a:lnTo>
                    <a:pt x="252" y="168"/>
                  </a:ln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51" name="Google Shape;3651;p132"/>
            <p:cNvSpPr/>
            <p:nvPr/>
          </p:nvSpPr>
          <p:spPr>
            <a:xfrm>
              <a:off x="5360988" y="2443163"/>
              <a:ext cx="484188" cy="755650"/>
            </a:xfrm>
            <a:custGeom>
              <a:rect b="b" l="l" r="r" t="t"/>
              <a:pathLst>
                <a:path extrusionOk="0" h="476" w="305">
                  <a:moveTo>
                    <a:pt x="305" y="476"/>
                  </a:moveTo>
                  <a:lnTo>
                    <a:pt x="305" y="206"/>
                  </a:lnTo>
                  <a:lnTo>
                    <a:pt x="0" y="0"/>
                  </a:lnTo>
                  <a:lnTo>
                    <a:pt x="0" y="270"/>
                  </a:lnTo>
                  <a:lnTo>
                    <a:pt x="305" y="47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652" name="Google Shape;3652;p132"/>
            <p:cNvSpPr/>
            <p:nvPr/>
          </p:nvSpPr>
          <p:spPr>
            <a:xfrm>
              <a:off x="5845175" y="2443163"/>
              <a:ext cx="482600" cy="755650"/>
            </a:xfrm>
            <a:custGeom>
              <a:rect b="b" l="l" r="r" t="t"/>
              <a:pathLst>
                <a:path extrusionOk="0" h="476" w="304">
                  <a:moveTo>
                    <a:pt x="0" y="476"/>
                  </a:moveTo>
                  <a:lnTo>
                    <a:pt x="0" y="206"/>
                  </a:lnTo>
                  <a:lnTo>
                    <a:pt x="304" y="0"/>
                  </a:lnTo>
                  <a:lnTo>
                    <a:pt x="304" y="270"/>
                  </a:lnTo>
                  <a:lnTo>
                    <a:pt x="0" y="476"/>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3653" name="Google Shape;3653;p132"/>
          <p:cNvCxnSpPr/>
          <p:nvPr/>
        </p:nvCxnSpPr>
        <p:spPr>
          <a:xfrm>
            <a:off x="4457730" y="2748372"/>
            <a:ext cx="6161055" cy="0"/>
          </a:xfrm>
          <a:prstGeom prst="straightConnector1">
            <a:avLst/>
          </a:prstGeom>
          <a:noFill/>
          <a:ln cap="flat" cmpd="sng" w="9525">
            <a:solidFill>
              <a:srgbClr val="BFBFBF"/>
            </a:solidFill>
            <a:prstDash val="solid"/>
            <a:miter lim="800000"/>
            <a:headEnd len="sm" w="sm" type="none"/>
            <a:tailEnd len="sm" w="sm" type="none"/>
          </a:ln>
        </p:spPr>
      </p:cxnSp>
      <p:cxnSp>
        <p:nvCxnSpPr>
          <p:cNvPr id="3654" name="Google Shape;3654;p132"/>
          <p:cNvCxnSpPr/>
          <p:nvPr/>
        </p:nvCxnSpPr>
        <p:spPr>
          <a:xfrm>
            <a:off x="5322824" y="3831699"/>
            <a:ext cx="5295961" cy="0"/>
          </a:xfrm>
          <a:prstGeom prst="straightConnector1">
            <a:avLst/>
          </a:prstGeom>
          <a:noFill/>
          <a:ln cap="flat" cmpd="sng" w="9525">
            <a:solidFill>
              <a:srgbClr val="BFBFBF"/>
            </a:solidFill>
            <a:prstDash val="solid"/>
            <a:miter lim="800000"/>
            <a:headEnd len="sm" w="sm" type="none"/>
            <a:tailEnd len="sm" w="sm" type="none"/>
          </a:ln>
        </p:spPr>
      </p:cxnSp>
      <p:cxnSp>
        <p:nvCxnSpPr>
          <p:cNvPr id="3655" name="Google Shape;3655;p132"/>
          <p:cNvCxnSpPr/>
          <p:nvPr/>
        </p:nvCxnSpPr>
        <p:spPr>
          <a:xfrm>
            <a:off x="6013106" y="4898499"/>
            <a:ext cx="4598148" cy="0"/>
          </a:xfrm>
          <a:prstGeom prst="straightConnector1">
            <a:avLst/>
          </a:prstGeom>
          <a:noFill/>
          <a:ln cap="flat" cmpd="sng" w="9525">
            <a:solidFill>
              <a:srgbClr val="BFBFBF"/>
            </a:solidFill>
            <a:prstDash val="solid"/>
            <a:miter lim="800000"/>
            <a:headEnd len="sm" w="sm" type="none"/>
            <a:tailEnd len="sm" w="sm" type="none"/>
          </a:ln>
        </p:spPr>
      </p:cxnSp>
      <p:cxnSp>
        <p:nvCxnSpPr>
          <p:cNvPr id="3656" name="Google Shape;3656;p132"/>
          <p:cNvCxnSpPr/>
          <p:nvPr/>
        </p:nvCxnSpPr>
        <p:spPr>
          <a:xfrm>
            <a:off x="4981353" y="3316154"/>
            <a:ext cx="5637432" cy="0"/>
          </a:xfrm>
          <a:prstGeom prst="straightConnector1">
            <a:avLst/>
          </a:prstGeom>
          <a:noFill/>
          <a:ln cap="flat" cmpd="sng" w="9525">
            <a:solidFill>
              <a:srgbClr val="BFBFBF"/>
            </a:solidFill>
            <a:prstDash val="solid"/>
            <a:miter lim="800000"/>
            <a:headEnd len="sm" w="sm" type="none"/>
            <a:tailEnd len="sm" w="sm" type="none"/>
          </a:ln>
        </p:spPr>
      </p:cxnSp>
      <p:cxnSp>
        <p:nvCxnSpPr>
          <p:cNvPr id="3657" name="Google Shape;3657;p132"/>
          <p:cNvCxnSpPr/>
          <p:nvPr/>
        </p:nvCxnSpPr>
        <p:spPr>
          <a:xfrm>
            <a:off x="5727882" y="4319238"/>
            <a:ext cx="4890903" cy="0"/>
          </a:xfrm>
          <a:prstGeom prst="straightConnector1">
            <a:avLst/>
          </a:prstGeom>
          <a:noFill/>
          <a:ln cap="flat" cmpd="sng" w="9525">
            <a:solidFill>
              <a:srgbClr val="BFBFBF"/>
            </a:solidFill>
            <a:prstDash val="solid"/>
            <a:miter lim="800000"/>
            <a:headEnd len="sm" w="sm" type="none"/>
            <a:tailEnd len="sm" w="sm" type="none"/>
          </a:ln>
        </p:spPr>
      </p:cxnSp>
      <p:sp>
        <p:nvSpPr>
          <p:cNvPr id="3658" name="Google Shape;3658;p132"/>
          <p:cNvSpPr/>
          <p:nvPr/>
        </p:nvSpPr>
        <p:spPr>
          <a:xfrm>
            <a:off x="4611801" y="2401905"/>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3659" name="Google Shape;3659;p132"/>
          <p:cNvSpPr/>
          <p:nvPr/>
        </p:nvSpPr>
        <p:spPr>
          <a:xfrm>
            <a:off x="5035537" y="3038193"/>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3660" name="Google Shape;3660;p132"/>
          <p:cNvSpPr/>
          <p:nvPr/>
        </p:nvSpPr>
        <p:spPr>
          <a:xfrm>
            <a:off x="5454575" y="3505533"/>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3661" name="Google Shape;3661;p132"/>
          <p:cNvSpPr/>
          <p:nvPr/>
        </p:nvSpPr>
        <p:spPr>
          <a:xfrm>
            <a:off x="5943660" y="3957197"/>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3662" name="Google Shape;3662;p132"/>
          <p:cNvSpPr/>
          <p:nvPr/>
        </p:nvSpPr>
        <p:spPr>
          <a:xfrm>
            <a:off x="6214211" y="4534383"/>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666" name="Shape 3666"/>
        <p:cNvGrpSpPr/>
        <p:nvPr/>
      </p:nvGrpSpPr>
      <p:grpSpPr>
        <a:xfrm>
          <a:off x="0" y="0"/>
          <a:ext cx="0" cy="0"/>
          <a:chOff x="0" y="0"/>
          <a:chExt cx="0" cy="0"/>
        </a:xfrm>
      </p:grpSpPr>
      <p:sp>
        <p:nvSpPr>
          <p:cNvPr id="3667" name="Google Shape;3667;p13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668" name="Google Shape;3668;p13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669" name="Google Shape;3669;p13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670" name="Google Shape;3670;p133"/>
          <p:cNvGrpSpPr/>
          <p:nvPr/>
        </p:nvGrpSpPr>
        <p:grpSpPr>
          <a:xfrm>
            <a:off x="4433859" y="2218765"/>
            <a:ext cx="3533165" cy="3684494"/>
            <a:chOff x="6277926" y="1615967"/>
            <a:chExt cx="3286239" cy="3282353"/>
          </a:xfrm>
        </p:grpSpPr>
        <p:sp>
          <p:nvSpPr>
            <p:cNvPr id="3671" name="Google Shape;3671;p133"/>
            <p:cNvSpPr/>
            <p:nvPr/>
          </p:nvSpPr>
          <p:spPr>
            <a:xfrm>
              <a:off x="7663446" y="1620629"/>
              <a:ext cx="1900719" cy="1958222"/>
            </a:xfrm>
            <a:custGeom>
              <a:rect b="b" l="l" r="r" t="t"/>
              <a:pathLst>
                <a:path extrusionOk="0" h="2520" w="2446">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672" name="Google Shape;3672;p133"/>
            <p:cNvSpPr/>
            <p:nvPr/>
          </p:nvSpPr>
          <p:spPr>
            <a:xfrm>
              <a:off x="6277926" y="1615967"/>
              <a:ext cx="1958222" cy="1900719"/>
            </a:xfrm>
            <a:custGeom>
              <a:rect b="b" l="l" r="r" t="t"/>
              <a:pathLst>
                <a:path extrusionOk="0" h="2446" w="2520">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673" name="Google Shape;3673;p133"/>
            <p:cNvSpPr/>
            <p:nvPr/>
          </p:nvSpPr>
          <p:spPr>
            <a:xfrm>
              <a:off x="6278702" y="2938544"/>
              <a:ext cx="1899942" cy="1959776"/>
            </a:xfrm>
            <a:custGeom>
              <a:rect b="b" l="l" r="r" t="t"/>
              <a:pathLst>
                <a:path extrusionOk="0" h="2522" w="2445">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674" name="Google Shape;3674;p133"/>
            <p:cNvSpPr/>
            <p:nvPr/>
          </p:nvSpPr>
          <p:spPr>
            <a:xfrm>
              <a:off x="7602833" y="2996825"/>
              <a:ext cx="1955891" cy="1900719"/>
            </a:xfrm>
            <a:custGeom>
              <a:rect b="b" l="l" r="r" t="t"/>
              <a:pathLst>
                <a:path extrusionOk="0" h="2446" w="2517">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grpSp>
      <p:sp>
        <p:nvSpPr>
          <p:cNvPr id="3675" name="Google Shape;3675;p133"/>
          <p:cNvSpPr/>
          <p:nvPr/>
        </p:nvSpPr>
        <p:spPr>
          <a:xfrm>
            <a:off x="4865236" y="4863777"/>
            <a:ext cx="405594" cy="456671"/>
          </a:xfrm>
          <a:custGeom>
            <a:rect b="b" l="l" r="r" t="t"/>
            <a:pathLst>
              <a:path extrusionOk="0" h="21600" w="2160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3676" name="Google Shape;3676;p133"/>
          <p:cNvSpPr/>
          <p:nvPr/>
        </p:nvSpPr>
        <p:spPr>
          <a:xfrm>
            <a:off x="5023121" y="2768922"/>
            <a:ext cx="495418" cy="45669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3677" name="Google Shape;3677;p133"/>
          <p:cNvSpPr/>
          <p:nvPr/>
        </p:nvSpPr>
        <p:spPr>
          <a:xfrm>
            <a:off x="7128483" y="2951257"/>
            <a:ext cx="495725" cy="456671"/>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lt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rgbClr val="98A8BC"/>
              </a:solidFill>
              <a:latin typeface="Lato Light"/>
              <a:ea typeface="Lato Light"/>
              <a:cs typeface="Lato Light"/>
              <a:sym typeface="Lato Light"/>
            </a:endParaRPr>
          </a:p>
        </p:txBody>
      </p:sp>
      <p:sp>
        <p:nvSpPr>
          <p:cNvPr id="3678" name="Google Shape;3678;p133"/>
          <p:cNvSpPr/>
          <p:nvPr/>
        </p:nvSpPr>
        <p:spPr>
          <a:xfrm>
            <a:off x="6952745" y="4835594"/>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98A8BC"/>
              </a:solidFill>
              <a:latin typeface="Lato Light"/>
              <a:ea typeface="Lato Light"/>
              <a:cs typeface="Lato Light"/>
              <a:sym typeface="Lato Light"/>
            </a:endParaRPr>
          </a:p>
        </p:txBody>
      </p:sp>
      <p:grpSp>
        <p:nvGrpSpPr>
          <p:cNvPr id="3679" name="Google Shape;3679;p133"/>
          <p:cNvGrpSpPr/>
          <p:nvPr/>
        </p:nvGrpSpPr>
        <p:grpSpPr>
          <a:xfrm>
            <a:off x="8201678" y="2468380"/>
            <a:ext cx="2138959" cy="1015706"/>
            <a:chOff x="1191573" y="3145103"/>
            <a:chExt cx="2138959" cy="1015706"/>
          </a:xfrm>
        </p:grpSpPr>
        <p:sp>
          <p:nvSpPr>
            <p:cNvPr id="3680" name="Google Shape;3680;p133"/>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81" name="Google Shape;3681;p13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82" name="Google Shape;3682;p133"/>
          <p:cNvGrpSpPr/>
          <p:nvPr/>
        </p:nvGrpSpPr>
        <p:grpSpPr>
          <a:xfrm>
            <a:off x="2001856" y="2392222"/>
            <a:ext cx="2081673" cy="1015706"/>
            <a:chOff x="1250714" y="3145103"/>
            <a:chExt cx="2081673" cy="1015706"/>
          </a:xfrm>
        </p:grpSpPr>
        <p:sp>
          <p:nvSpPr>
            <p:cNvPr id="3683" name="Google Shape;3683;p133"/>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84" name="Google Shape;3684;p13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85" name="Google Shape;3685;p133"/>
          <p:cNvGrpSpPr/>
          <p:nvPr/>
        </p:nvGrpSpPr>
        <p:grpSpPr>
          <a:xfrm>
            <a:off x="8201678" y="4444877"/>
            <a:ext cx="2138959" cy="1015706"/>
            <a:chOff x="1191573" y="3145103"/>
            <a:chExt cx="2138959" cy="1015706"/>
          </a:xfrm>
        </p:grpSpPr>
        <p:sp>
          <p:nvSpPr>
            <p:cNvPr id="3686" name="Google Shape;3686;p133"/>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87" name="Google Shape;3687;p13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688" name="Google Shape;3688;p133"/>
          <p:cNvGrpSpPr/>
          <p:nvPr/>
        </p:nvGrpSpPr>
        <p:grpSpPr>
          <a:xfrm>
            <a:off x="2001856" y="4368719"/>
            <a:ext cx="2081673" cy="1015706"/>
            <a:chOff x="1250714" y="3145103"/>
            <a:chExt cx="2081673" cy="1015706"/>
          </a:xfrm>
        </p:grpSpPr>
        <p:sp>
          <p:nvSpPr>
            <p:cNvPr id="3689" name="Google Shape;3689;p133"/>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690" name="Google Shape;3690;p133"/>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670"/>
                                        </p:tgtEl>
                                        <p:attrNameLst>
                                          <p:attrName>style.visibility</p:attrName>
                                        </p:attrNameLst>
                                      </p:cBhvr>
                                      <p:to>
                                        <p:strVal val="visible"/>
                                      </p:to>
                                    </p:set>
                                    <p:animEffect filter="fade" transition="in">
                                      <p:cBhvr>
                                        <p:cTn dur="1000"/>
                                        <p:tgtEl>
                                          <p:spTgt spid="3670"/>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3678"/>
                                        </p:tgtEl>
                                        <p:attrNameLst>
                                          <p:attrName>style.visibility</p:attrName>
                                        </p:attrNameLst>
                                      </p:cBhvr>
                                      <p:to>
                                        <p:strVal val="visible"/>
                                      </p:to>
                                    </p:set>
                                    <p:anim calcmode="lin" valueType="num">
                                      <p:cBhvr additive="base">
                                        <p:cTn dur="500"/>
                                        <p:tgtEl>
                                          <p:spTgt spid="3678"/>
                                        </p:tgtEl>
                                        <p:attrNameLst>
                                          <p:attrName>ppt_w</p:attrName>
                                        </p:attrNameLst>
                                      </p:cBhvr>
                                      <p:tavLst>
                                        <p:tav fmla="" tm="0">
                                          <p:val>
                                            <p:strVal val="0"/>
                                          </p:val>
                                        </p:tav>
                                        <p:tav fmla="" tm="100000">
                                          <p:val>
                                            <p:strVal val="#ppt_w"/>
                                          </p:val>
                                        </p:tav>
                                      </p:tavLst>
                                    </p:anim>
                                    <p:anim calcmode="lin" valueType="num">
                                      <p:cBhvr additive="base">
                                        <p:cTn dur="500"/>
                                        <p:tgtEl>
                                          <p:spTgt spid="367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694" name="Shape 3694"/>
        <p:cNvGrpSpPr/>
        <p:nvPr/>
      </p:nvGrpSpPr>
      <p:grpSpPr>
        <a:xfrm>
          <a:off x="0" y="0"/>
          <a:ext cx="0" cy="0"/>
          <a:chOff x="0" y="0"/>
          <a:chExt cx="0" cy="0"/>
        </a:xfrm>
      </p:grpSpPr>
      <p:sp>
        <p:nvSpPr>
          <p:cNvPr id="3695" name="Google Shape;3695;p13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696" name="Google Shape;3696;p13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697" name="Google Shape;3697;p13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698" name="Google Shape;3698;p134"/>
          <p:cNvGrpSpPr/>
          <p:nvPr/>
        </p:nvGrpSpPr>
        <p:grpSpPr>
          <a:xfrm>
            <a:off x="4104764" y="2015905"/>
            <a:ext cx="3775212" cy="3713790"/>
            <a:chOff x="679098" y="1617487"/>
            <a:chExt cx="3327327" cy="3322708"/>
          </a:xfrm>
        </p:grpSpPr>
        <p:sp>
          <p:nvSpPr>
            <p:cNvPr id="3699" name="Google Shape;3699;p134"/>
            <p:cNvSpPr/>
            <p:nvPr/>
          </p:nvSpPr>
          <p:spPr>
            <a:xfrm>
              <a:off x="679098" y="1794594"/>
              <a:ext cx="1747213" cy="1876580"/>
            </a:xfrm>
            <a:custGeom>
              <a:rect b="b" l="l" r="r" t="t"/>
              <a:pathLst>
                <a:path extrusionOk="0" h="2437" w="2269">
                  <a:moveTo>
                    <a:pt x="1409" y="0"/>
                  </a:moveTo>
                  <a:lnTo>
                    <a:pt x="1485" y="4"/>
                  </a:lnTo>
                  <a:lnTo>
                    <a:pt x="1560" y="16"/>
                  </a:lnTo>
                  <a:lnTo>
                    <a:pt x="1632" y="33"/>
                  </a:lnTo>
                  <a:lnTo>
                    <a:pt x="1703" y="54"/>
                  </a:lnTo>
                  <a:lnTo>
                    <a:pt x="1770" y="81"/>
                  </a:lnTo>
                  <a:lnTo>
                    <a:pt x="1835" y="111"/>
                  </a:lnTo>
                  <a:lnTo>
                    <a:pt x="1897" y="144"/>
                  </a:lnTo>
                  <a:lnTo>
                    <a:pt x="1955" y="181"/>
                  </a:lnTo>
                  <a:lnTo>
                    <a:pt x="2008" y="219"/>
                  </a:lnTo>
                  <a:lnTo>
                    <a:pt x="2058" y="258"/>
                  </a:lnTo>
                  <a:lnTo>
                    <a:pt x="2104" y="299"/>
                  </a:lnTo>
                  <a:lnTo>
                    <a:pt x="2145" y="340"/>
                  </a:lnTo>
                  <a:lnTo>
                    <a:pt x="2181" y="379"/>
                  </a:lnTo>
                  <a:lnTo>
                    <a:pt x="2212" y="417"/>
                  </a:lnTo>
                  <a:lnTo>
                    <a:pt x="2236" y="454"/>
                  </a:lnTo>
                  <a:lnTo>
                    <a:pt x="2256" y="488"/>
                  </a:lnTo>
                  <a:lnTo>
                    <a:pt x="2269" y="519"/>
                  </a:lnTo>
                  <a:lnTo>
                    <a:pt x="2240" y="489"/>
                  </a:lnTo>
                  <a:lnTo>
                    <a:pt x="2212" y="468"/>
                  </a:lnTo>
                  <a:lnTo>
                    <a:pt x="2185" y="454"/>
                  </a:lnTo>
                  <a:lnTo>
                    <a:pt x="2159" y="447"/>
                  </a:lnTo>
                  <a:lnTo>
                    <a:pt x="2135" y="447"/>
                  </a:lnTo>
                  <a:lnTo>
                    <a:pt x="2112" y="454"/>
                  </a:lnTo>
                  <a:lnTo>
                    <a:pt x="2090" y="466"/>
                  </a:lnTo>
                  <a:lnTo>
                    <a:pt x="2067" y="483"/>
                  </a:lnTo>
                  <a:lnTo>
                    <a:pt x="2046" y="505"/>
                  </a:lnTo>
                  <a:lnTo>
                    <a:pt x="2025" y="531"/>
                  </a:lnTo>
                  <a:lnTo>
                    <a:pt x="2006" y="561"/>
                  </a:lnTo>
                  <a:lnTo>
                    <a:pt x="1986" y="595"/>
                  </a:lnTo>
                  <a:lnTo>
                    <a:pt x="1968" y="631"/>
                  </a:lnTo>
                  <a:lnTo>
                    <a:pt x="1948" y="670"/>
                  </a:lnTo>
                  <a:lnTo>
                    <a:pt x="1930" y="711"/>
                  </a:lnTo>
                  <a:lnTo>
                    <a:pt x="1911" y="752"/>
                  </a:lnTo>
                  <a:lnTo>
                    <a:pt x="1892" y="795"/>
                  </a:lnTo>
                  <a:lnTo>
                    <a:pt x="1873" y="838"/>
                  </a:lnTo>
                  <a:lnTo>
                    <a:pt x="1854" y="881"/>
                  </a:lnTo>
                  <a:lnTo>
                    <a:pt x="1834" y="923"/>
                  </a:lnTo>
                  <a:lnTo>
                    <a:pt x="1814" y="965"/>
                  </a:lnTo>
                  <a:lnTo>
                    <a:pt x="1793" y="1005"/>
                  </a:lnTo>
                  <a:lnTo>
                    <a:pt x="1772" y="1043"/>
                  </a:lnTo>
                  <a:lnTo>
                    <a:pt x="1750" y="1078"/>
                  </a:lnTo>
                  <a:lnTo>
                    <a:pt x="1728" y="1110"/>
                  </a:lnTo>
                  <a:lnTo>
                    <a:pt x="1704" y="1139"/>
                  </a:lnTo>
                  <a:lnTo>
                    <a:pt x="1679" y="1163"/>
                  </a:lnTo>
                  <a:lnTo>
                    <a:pt x="1653" y="1184"/>
                  </a:lnTo>
                  <a:lnTo>
                    <a:pt x="1607" y="1212"/>
                  </a:lnTo>
                  <a:lnTo>
                    <a:pt x="1559" y="1237"/>
                  </a:lnTo>
                  <a:lnTo>
                    <a:pt x="1505" y="1261"/>
                  </a:lnTo>
                  <a:lnTo>
                    <a:pt x="1450" y="1280"/>
                  </a:lnTo>
                  <a:lnTo>
                    <a:pt x="1393" y="1299"/>
                  </a:lnTo>
                  <a:lnTo>
                    <a:pt x="1337" y="1314"/>
                  </a:lnTo>
                  <a:lnTo>
                    <a:pt x="1281" y="1327"/>
                  </a:lnTo>
                  <a:lnTo>
                    <a:pt x="1226" y="1339"/>
                  </a:lnTo>
                  <a:lnTo>
                    <a:pt x="1173" y="1348"/>
                  </a:lnTo>
                  <a:lnTo>
                    <a:pt x="1123" y="1356"/>
                  </a:lnTo>
                  <a:lnTo>
                    <a:pt x="1078" y="1364"/>
                  </a:lnTo>
                  <a:lnTo>
                    <a:pt x="1036" y="1369"/>
                  </a:lnTo>
                  <a:lnTo>
                    <a:pt x="1000" y="1373"/>
                  </a:lnTo>
                  <a:lnTo>
                    <a:pt x="970" y="1376"/>
                  </a:lnTo>
                  <a:lnTo>
                    <a:pt x="949" y="1377"/>
                  </a:lnTo>
                  <a:lnTo>
                    <a:pt x="935" y="1379"/>
                  </a:lnTo>
                  <a:lnTo>
                    <a:pt x="929" y="1379"/>
                  </a:lnTo>
                  <a:lnTo>
                    <a:pt x="927" y="1379"/>
                  </a:lnTo>
                  <a:lnTo>
                    <a:pt x="920" y="1380"/>
                  </a:lnTo>
                  <a:lnTo>
                    <a:pt x="908" y="1381"/>
                  </a:lnTo>
                  <a:lnTo>
                    <a:pt x="894" y="1384"/>
                  </a:lnTo>
                  <a:lnTo>
                    <a:pt x="874" y="1388"/>
                  </a:lnTo>
                  <a:lnTo>
                    <a:pt x="852" y="1392"/>
                  </a:lnTo>
                  <a:lnTo>
                    <a:pt x="826" y="1398"/>
                  </a:lnTo>
                  <a:lnTo>
                    <a:pt x="798" y="1406"/>
                  </a:lnTo>
                  <a:lnTo>
                    <a:pt x="767" y="1415"/>
                  </a:lnTo>
                  <a:lnTo>
                    <a:pt x="734" y="1426"/>
                  </a:lnTo>
                  <a:lnTo>
                    <a:pt x="699" y="1439"/>
                  </a:lnTo>
                  <a:lnTo>
                    <a:pt x="662" y="1455"/>
                  </a:lnTo>
                  <a:lnTo>
                    <a:pt x="624" y="1472"/>
                  </a:lnTo>
                  <a:lnTo>
                    <a:pt x="585" y="1491"/>
                  </a:lnTo>
                  <a:lnTo>
                    <a:pt x="545" y="1514"/>
                  </a:lnTo>
                  <a:lnTo>
                    <a:pt x="505" y="1540"/>
                  </a:lnTo>
                  <a:lnTo>
                    <a:pt x="465" y="1568"/>
                  </a:lnTo>
                  <a:lnTo>
                    <a:pt x="426" y="1599"/>
                  </a:lnTo>
                  <a:lnTo>
                    <a:pt x="387" y="1633"/>
                  </a:lnTo>
                  <a:lnTo>
                    <a:pt x="347" y="1671"/>
                  </a:lnTo>
                  <a:lnTo>
                    <a:pt x="311" y="1712"/>
                  </a:lnTo>
                  <a:lnTo>
                    <a:pt x="274" y="1756"/>
                  </a:lnTo>
                  <a:lnTo>
                    <a:pt x="240" y="1805"/>
                  </a:lnTo>
                  <a:lnTo>
                    <a:pt x="208" y="1857"/>
                  </a:lnTo>
                  <a:lnTo>
                    <a:pt x="178" y="1914"/>
                  </a:lnTo>
                  <a:lnTo>
                    <a:pt x="152" y="1974"/>
                  </a:lnTo>
                  <a:lnTo>
                    <a:pt x="128" y="2040"/>
                  </a:lnTo>
                  <a:lnTo>
                    <a:pt x="107" y="2109"/>
                  </a:lnTo>
                  <a:lnTo>
                    <a:pt x="90" y="2184"/>
                  </a:lnTo>
                  <a:lnTo>
                    <a:pt x="76" y="2263"/>
                  </a:lnTo>
                  <a:lnTo>
                    <a:pt x="68" y="2348"/>
                  </a:lnTo>
                  <a:lnTo>
                    <a:pt x="63" y="2437"/>
                  </a:lnTo>
                  <a:lnTo>
                    <a:pt x="34" y="2311"/>
                  </a:lnTo>
                  <a:lnTo>
                    <a:pt x="14" y="2185"/>
                  </a:lnTo>
                  <a:lnTo>
                    <a:pt x="3" y="2059"/>
                  </a:lnTo>
                  <a:lnTo>
                    <a:pt x="0" y="1934"/>
                  </a:lnTo>
                  <a:lnTo>
                    <a:pt x="5" y="1808"/>
                  </a:lnTo>
                  <a:lnTo>
                    <a:pt x="17" y="1684"/>
                  </a:lnTo>
                  <a:lnTo>
                    <a:pt x="35" y="1561"/>
                  </a:lnTo>
                  <a:lnTo>
                    <a:pt x="62" y="1439"/>
                  </a:lnTo>
                  <a:lnTo>
                    <a:pt x="93" y="1320"/>
                  </a:lnTo>
                  <a:lnTo>
                    <a:pt x="131" y="1204"/>
                  </a:lnTo>
                  <a:lnTo>
                    <a:pt x="176" y="1090"/>
                  </a:lnTo>
                  <a:lnTo>
                    <a:pt x="224" y="980"/>
                  </a:lnTo>
                  <a:lnTo>
                    <a:pt x="278" y="872"/>
                  </a:lnTo>
                  <a:lnTo>
                    <a:pt x="337" y="770"/>
                  </a:lnTo>
                  <a:lnTo>
                    <a:pt x="400" y="672"/>
                  </a:lnTo>
                  <a:lnTo>
                    <a:pt x="465" y="578"/>
                  </a:lnTo>
                  <a:lnTo>
                    <a:pt x="536" y="490"/>
                  </a:lnTo>
                  <a:lnTo>
                    <a:pt x="610" y="408"/>
                  </a:lnTo>
                  <a:lnTo>
                    <a:pt x="686" y="332"/>
                  </a:lnTo>
                  <a:lnTo>
                    <a:pt x="763" y="262"/>
                  </a:lnTo>
                  <a:lnTo>
                    <a:pt x="844" y="198"/>
                  </a:lnTo>
                  <a:lnTo>
                    <a:pt x="926" y="143"/>
                  </a:lnTo>
                  <a:lnTo>
                    <a:pt x="1009" y="94"/>
                  </a:lnTo>
                  <a:lnTo>
                    <a:pt x="1091" y="56"/>
                  </a:lnTo>
                  <a:lnTo>
                    <a:pt x="1172" y="30"/>
                  </a:lnTo>
                  <a:lnTo>
                    <a:pt x="1252" y="12"/>
                  </a:lnTo>
                  <a:lnTo>
                    <a:pt x="1331" y="1"/>
                  </a:lnTo>
                  <a:lnTo>
                    <a:pt x="1409" y="0"/>
                  </a:lnTo>
                  <a:close/>
                </a:path>
              </a:pathLst>
            </a:custGeom>
            <a:solidFill>
              <a:schemeClr val="accent1"/>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700" name="Google Shape;3700;p134"/>
            <p:cNvSpPr/>
            <p:nvPr/>
          </p:nvSpPr>
          <p:spPr>
            <a:xfrm>
              <a:off x="1477626" y="1617487"/>
              <a:ext cx="2126071" cy="1410707"/>
            </a:xfrm>
            <a:custGeom>
              <a:rect b="b" l="l" r="r" t="t"/>
              <a:pathLst>
                <a:path extrusionOk="0" h="1832" w="2761">
                  <a:moveTo>
                    <a:pt x="1105" y="0"/>
                  </a:moveTo>
                  <a:lnTo>
                    <a:pt x="1202" y="2"/>
                  </a:lnTo>
                  <a:lnTo>
                    <a:pt x="1296" y="7"/>
                  </a:lnTo>
                  <a:lnTo>
                    <a:pt x="1388" y="15"/>
                  </a:lnTo>
                  <a:lnTo>
                    <a:pt x="1477" y="28"/>
                  </a:lnTo>
                  <a:lnTo>
                    <a:pt x="1563" y="44"/>
                  </a:lnTo>
                  <a:lnTo>
                    <a:pt x="1645" y="62"/>
                  </a:lnTo>
                  <a:lnTo>
                    <a:pt x="1724" y="84"/>
                  </a:lnTo>
                  <a:lnTo>
                    <a:pt x="1800" y="108"/>
                  </a:lnTo>
                  <a:lnTo>
                    <a:pt x="1873" y="133"/>
                  </a:lnTo>
                  <a:lnTo>
                    <a:pt x="1943" y="160"/>
                  </a:lnTo>
                  <a:lnTo>
                    <a:pt x="2008" y="189"/>
                  </a:lnTo>
                  <a:lnTo>
                    <a:pt x="2071" y="219"/>
                  </a:lnTo>
                  <a:lnTo>
                    <a:pt x="2130" y="248"/>
                  </a:lnTo>
                  <a:lnTo>
                    <a:pt x="2187" y="280"/>
                  </a:lnTo>
                  <a:lnTo>
                    <a:pt x="2238" y="309"/>
                  </a:lnTo>
                  <a:lnTo>
                    <a:pt x="2286" y="339"/>
                  </a:lnTo>
                  <a:lnTo>
                    <a:pt x="2329" y="368"/>
                  </a:lnTo>
                  <a:lnTo>
                    <a:pt x="2370" y="395"/>
                  </a:lnTo>
                  <a:lnTo>
                    <a:pt x="2405" y="421"/>
                  </a:lnTo>
                  <a:lnTo>
                    <a:pt x="2438" y="446"/>
                  </a:lnTo>
                  <a:lnTo>
                    <a:pt x="2466" y="469"/>
                  </a:lnTo>
                  <a:lnTo>
                    <a:pt x="2489" y="488"/>
                  </a:lnTo>
                  <a:lnTo>
                    <a:pt x="2509" y="505"/>
                  </a:lnTo>
                  <a:lnTo>
                    <a:pt x="2525" y="518"/>
                  </a:lnTo>
                  <a:lnTo>
                    <a:pt x="2535" y="529"/>
                  </a:lnTo>
                  <a:lnTo>
                    <a:pt x="2540" y="534"/>
                  </a:lnTo>
                  <a:lnTo>
                    <a:pt x="2548" y="545"/>
                  </a:lnTo>
                  <a:lnTo>
                    <a:pt x="2559" y="558"/>
                  </a:lnTo>
                  <a:lnTo>
                    <a:pt x="2571" y="575"/>
                  </a:lnTo>
                  <a:lnTo>
                    <a:pt x="2585" y="595"/>
                  </a:lnTo>
                  <a:lnTo>
                    <a:pt x="2601" y="618"/>
                  </a:lnTo>
                  <a:lnTo>
                    <a:pt x="2618" y="644"/>
                  </a:lnTo>
                  <a:lnTo>
                    <a:pt x="2635" y="673"/>
                  </a:lnTo>
                  <a:lnTo>
                    <a:pt x="2653" y="706"/>
                  </a:lnTo>
                  <a:lnTo>
                    <a:pt x="2672" y="741"/>
                  </a:lnTo>
                  <a:lnTo>
                    <a:pt x="2689" y="781"/>
                  </a:lnTo>
                  <a:lnTo>
                    <a:pt x="2706" y="821"/>
                  </a:lnTo>
                  <a:lnTo>
                    <a:pt x="2720" y="866"/>
                  </a:lnTo>
                  <a:lnTo>
                    <a:pt x="2733" y="913"/>
                  </a:lnTo>
                  <a:lnTo>
                    <a:pt x="2745" y="963"/>
                  </a:lnTo>
                  <a:lnTo>
                    <a:pt x="2753" y="1016"/>
                  </a:lnTo>
                  <a:lnTo>
                    <a:pt x="2758" y="1071"/>
                  </a:lnTo>
                  <a:lnTo>
                    <a:pt x="2761" y="1128"/>
                  </a:lnTo>
                  <a:lnTo>
                    <a:pt x="2759" y="1187"/>
                  </a:lnTo>
                  <a:lnTo>
                    <a:pt x="2753" y="1250"/>
                  </a:lnTo>
                  <a:lnTo>
                    <a:pt x="2742" y="1316"/>
                  </a:lnTo>
                  <a:lnTo>
                    <a:pt x="2728" y="1383"/>
                  </a:lnTo>
                  <a:lnTo>
                    <a:pt x="2706" y="1452"/>
                  </a:lnTo>
                  <a:lnTo>
                    <a:pt x="2679" y="1525"/>
                  </a:lnTo>
                  <a:lnTo>
                    <a:pt x="2647" y="1598"/>
                  </a:lnTo>
                  <a:lnTo>
                    <a:pt x="2606" y="1674"/>
                  </a:lnTo>
                  <a:lnTo>
                    <a:pt x="2560" y="1752"/>
                  </a:lnTo>
                  <a:lnTo>
                    <a:pt x="2505" y="1832"/>
                  </a:lnTo>
                  <a:lnTo>
                    <a:pt x="2522" y="1800"/>
                  </a:lnTo>
                  <a:lnTo>
                    <a:pt x="2533" y="1770"/>
                  </a:lnTo>
                  <a:lnTo>
                    <a:pt x="2538" y="1744"/>
                  </a:lnTo>
                  <a:lnTo>
                    <a:pt x="2537" y="1720"/>
                  </a:lnTo>
                  <a:lnTo>
                    <a:pt x="2531" y="1698"/>
                  </a:lnTo>
                  <a:lnTo>
                    <a:pt x="2521" y="1679"/>
                  </a:lnTo>
                  <a:lnTo>
                    <a:pt x="2506" y="1662"/>
                  </a:lnTo>
                  <a:lnTo>
                    <a:pt x="2488" y="1648"/>
                  </a:lnTo>
                  <a:lnTo>
                    <a:pt x="2467" y="1636"/>
                  </a:lnTo>
                  <a:lnTo>
                    <a:pt x="2445" y="1626"/>
                  </a:lnTo>
                  <a:lnTo>
                    <a:pt x="2420" y="1618"/>
                  </a:lnTo>
                  <a:lnTo>
                    <a:pt x="2394" y="1611"/>
                  </a:lnTo>
                  <a:lnTo>
                    <a:pt x="2366" y="1607"/>
                  </a:lnTo>
                  <a:lnTo>
                    <a:pt x="2340" y="1605"/>
                  </a:lnTo>
                  <a:lnTo>
                    <a:pt x="2312" y="1603"/>
                  </a:lnTo>
                  <a:lnTo>
                    <a:pt x="2286" y="1603"/>
                  </a:lnTo>
                  <a:lnTo>
                    <a:pt x="2255" y="1601"/>
                  </a:lnTo>
                  <a:lnTo>
                    <a:pt x="2221" y="1597"/>
                  </a:lnTo>
                  <a:lnTo>
                    <a:pt x="2183" y="1594"/>
                  </a:lnTo>
                  <a:lnTo>
                    <a:pt x="2142" y="1589"/>
                  </a:lnTo>
                  <a:lnTo>
                    <a:pt x="2099" y="1584"/>
                  </a:lnTo>
                  <a:lnTo>
                    <a:pt x="2053" y="1577"/>
                  </a:lnTo>
                  <a:lnTo>
                    <a:pt x="2007" y="1569"/>
                  </a:lnTo>
                  <a:lnTo>
                    <a:pt x="1960" y="1560"/>
                  </a:lnTo>
                  <a:lnTo>
                    <a:pt x="1911" y="1548"/>
                  </a:lnTo>
                  <a:lnTo>
                    <a:pt x="1863" y="1534"/>
                  </a:lnTo>
                  <a:lnTo>
                    <a:pt x="1816" y="1517"/>
                  </a:lnTo>
                  <a:lnTo>
                    <a:pt x="1767" y="1497"/>
                  </a:lnTo>
                  <a:lnTo>
                    <a:pt x="1720" y="1475"/>
                  </a:lnTo>
                  <a:lnTo>
                    <a:pt x="1675" y="1449"/>
                  </a:lnTo>
                  <a:lnTo>
                    <a:pt x="1631" y="1418"/>
                  </a:lnTo>
                  <a:lnTo>
                    <a:pt x="1590" y="1384"/>
                  </a:lnTo>
                  <a:lnTo>
                    <a:pt x="1551" y="1346"/>
                  </a:lnTo>
                  <a:lnTo>
                    <a:pt x="1514" y="1304"/>
                  </a:lnTo>
                  <a:lnTo>
                    <a:pt x="1481" y="1257"/>
                  </a:lnTo>
                  <a:lnTo>
                    <a:pt x="1452" y="1205"/>
                  </a:lnTo>
                  <a:lnTo>
                    <a:pt x="1428" y="1147"/>
                  </a:lnTo>
                  <a:lnTo>
                    <a:pt x="1399" y="1075"/>
                  </a:lnTo>
                  <a:lnTo>
                    <a:pt x="1367" y="1003"/>
                  </a:lnTo>
                  <a:lnTo>
                    <a:pt x="1333" y="932"/>
                  </a:lnTo>
                  <a:lnTo>
                    <a:pt x="1295" y="862"/>
                  </a:lnTo>
                  <a:lnTo>
                    <a:pt x="1254" y="795"/>
                  </a:lnTo>
                  <a:lnTo>
                    <a:pt x="1211" y="730"/>
                  </a:lnTo>
                  <a:lnTo>
                    <a:pt x="1165" y="668"/>
                  </a:lnTo>
                  <a:lnTo>
                    <a:pt x="1116" y="609"/>
                  </a:lnTo>
                  <a:lnTo>
                    <a:pt x="1064" y="553"/>
                  </a:lnTo>
                  <a:lnTo>
                    <a:pt x="1009" y="500"/>
                  </a:lnTo>
                  <a:lnTo>
                    <a:pt x="953" y="452"/>
                  </a:lnTo>
                  <a:lnTo>
                    <a:pt x="893" y="407"/>
                  </a:lnTo>
                  <a:lnTo>
                    <a:pt x="831" y="368"/>
                  </a:lnTo>
                  <a:lnTo>
                    <a:pt x="766" y="332"/>
                  </a:lnTo>
                  <a:lnTo>
                    <a:pt x="699" y="302"/>
                  </a:lnTo>
                  <a:lnTo>
                    <a:pt x="629" y="277"/>
                  </a:lnTo>
                  <a:lnTo>
                    <a:pt x="558" y="257"/>
                  </a:lnTo>
                  <a:lnTo>
                    <a:pt x="485" y="244"/>
                  </a:lnTo>
                  <a:lnTo>
                    <a:pt x="409" y="238"/>
                  </a:lnTo>
                  <a:lnTo>
                    <a:pt x="330" y="238"/>
                  </a:lnTo>
                  <a:lnTo>
                    <a:pt x="250" y="244"/>
                  </a:lnTo>
                  <a:lnTo>
                    <a:pt x="169" y="259"/>
                  </a:lnTo>
                  <a:lnTo>
                    <a:pt x="85" y="281"/>
                  </a:lnTo>
                  <a:lnTo>
                    <a:pt x="0" y="310"/>
                  </a:lnTo>
                  <a:lnTo>
                    <a:pt x="121" y="248"/>
                  </a:lnTo>
                  <a:lnTo>
                    <a:pt x="239" y="194"/>
                  </a:lnTo>
                  <a:lnTo>
                    <a:pt x="355" y="147"/>
                  </a:lnTo>
                  <a:lnTo>
                    <a:pt x="469" y="108"/>
                  </a:lnTo>
                  <a:lnTo>
                    <a:pt x="582" y="75"/>
                  </a:lnTo>
                  <a:lnTo>
                    <a:pt x="691" y="49"/>
                  </a:lnTo>
                  <a:lnTo>
                    <a:pt x="798" y="29"/>
                  </a:lnTo>
                  <a:lnTo>
                    <a:pt x="903" y="15"/>
                  </a:lnTo>
                  <a:lnTo>
                    <a:pt x="1005" y="5"/>
                  </a:lnTo>
                  <a:lnTo>
                    <a:pt x="1105" y="0"/>
                  </a:lnTo>
                  <a:close/>
                </a:path>
              </a:pathLst>
            </a:custGeom>
            <a:solidFill>
              <a:schemeClr val="accent2"/>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701" name="Google Shape;3701;p134"/>
            <p:cNvSpPr/>
            <p:nvPr/>
          </p:nvSpPr>
          <p:spPr>
            <a:xfrm>
              <a:off x="2858301" y="2028685"/>
              <a:ext cx="1148124" cy="2261598"/>
            </a:xfrm>
            <a:custGeom>
              <a:rect b="b" l="l" r="r" t="t"/>
              <a:pathLst>
                <a:path extrusionOk="0" h="2937" w="1491">
                  <a:moveTo>
                    <a:pt x="747" y="0"/>
                  </a:moveTo>
                  <a:lnTo>
                    <a:pt x="837" y="79"/>
                  </a:lnTo>
                  <a:lnTo>
                    <a:pt x="918" y="162"/>
                  </a:lnTo>
                  <a:lnTo>
                    <a:pt x="995" y="247"/>
                  </a:lnTo>
                  <a:lnTo>
                    <a:pt x="1066" y="336"/>
                  </a:lnTo>
                  <a:lnTo>
                    <a:pt x="1130" y="428"/>
                  </a:lnTo>
                  <a:lnTo>
                    <a:pt x="1189" y="522"/>
                  </a:lnTo>
                  <a:lnTo>
                    <a:pt x="1243" y="619"/>
                  </a:lnTo>
                  <a:lnTo>
                    <a:pt x="1291" y="718"/>
                  </a:lnTo>
                  <a:lnTo>
                    <a:pt x="1335" y="817"/>
                  </a:lnTo>
                  <a:lnTo>
                    <a:pt x="1371" y="920"/>
                  </a:lnTo>
                  <a:lnTo>
                    <a:pt x="1404" y="1022"/>
                  </a:lnTo>
                  <a:lnTo>
                    <a:pt x="1432" y="1124"/>
                  </a:lnTo>
                  <a:lnTo>
                    <a:pt x="1453" y="1228"/>
                  </a:lnTo>
                  <a:lnTo>
                    <a:pt x="1470" y="1332"/>
                  </a:lnTo>
                  <a:lnTo>
                    <a:pt x="1482" y="1435"/>
                  </a:lnTo>
                  <a:lnTo>
                    <a:pt x="1489" y="1538"/>
                  </a:lnTo>
                  <a:lnTo>
                    <a:pt x="1491" y="1640"/>
                  </a:lnTo>
                  <a:lnTo>
                    <a:pt x="1491" y="1640"/>
                  </a:lnTo>
                  <a:lnTo>
                    <a:pt x="1489" y="1740"/>
                  </a:lnTo>
                  <a:lnTo>
                    <a:pt x="1482" y="1839"/>
                  </a:lnTo>
                  <a:lnTo>
                    <a:pt x="1470" y="1937"/>
                  </a:lnTo>
                  <a:lnTo>
                    <a:pt x="1454" y="2032"/>
                  </a:lnTo>
                  <a:lnTo>
                    <a:pt x="1433" y="2125"/>
                  </a:lnTo>
                  <a:lnTo>
                    <a:pt x="1408" y="2216"/>
                  </a:lnTo>
                  <a:lnTo>
                    <a:pt x="1379" y="2303"/>
                  </a:lnTo>
                  <a:lnTo>
                    <a:pt x="1347" y="2386"/>
                  </a:lnTo>
                  <a:lnTo>
                    <a:pt x="1309" y="2468"/>
                  </a:lnTo>
                  <a:lnTo>
                    <a:pt x="1259" y="2540"/>
                  </a:lnTo>
                  <a:lnTo>
                    <a:pt x="1206" y="2606"/>
                  </a:lnTo>
                  <a:lnTo>
                    <a:pt x="1153" y="2663"/>
                  </a:lnTo>
                  <a:lnTo>
                    <a:pt x="1096" y="2714"/>
                  </a:lnTo>
                  <a:lnTo>
                    <a:pt x="1040" y="2760"/>
                  </a:lnTo>
                  <a:lnTo>
                    <a:pt x="983" y="2798"/>
                  </a:lnTo>
                  <a:lnTo>
                    <a:pt x="926" y="2833"/>
                  </a:lnTo>
                  <a:lnTo>
                    <a:pt x="867" y="2860"/>
                  </a:lnTo>
                  <a:lnTo>
                    <a:pt x="809" y="2884"/>
                  </a:lnTo>
                  <a:lnTo>
                    <a:pt x="750" y="2902"/>
                  </a:lnTo>
                  <a:lnTo>
                    <a:pt x="692" y="2916"/>
                  </a:lnTo>
                  <a:lnTo>
                    <a:pt x="635" y="2927"/>
                  </a:lnTo>
                  <a:lnTo>
                    <a:pt x="578" y="2934"/>
                  </a:lnTo>
                  <a:lnTo>
                    <a:pt x="523" y="2936"/>
                  </a:lnTo>
                  <a:lnTo>
                    <a:pt x="470" y="2937"/>
                  </a:lnTo>
                  <a:lnTo>
                    <a:pt x="417" y="2935"/>
                  </a:lnTo>
                  <a:lnTo>
                    <a:pt x="367" y="2931"/>
                  </a:lnTo>
                  <a:lnTo>
                    <a:pt x="319" y="2924"/>
                  </a:lnTo>
                  <a:lnTo>
                    <a:pt x="273" y="2918"/>
                  </a:lnTo>
                  <a:lnTo>
                    <a:pt x="230" y="2909"/>
                  </a:lnTo>
                  <a:lnTo>
                    <a:pt x="190" y="2899"/>
                  </a:lnTo>
                  <a:lnTo>
                    <a:pt x="152" y="2889"/>
                  </a:lnTo>
                  <a:lnTo>
                    <a:pt x="120" y="2878"/>
                  </a:lnTo>
                  <a:lnTo>
                    <a:pt x="89" y="2869"/>
                  </a:lnTo>
                  <a:lnTo>
                    <a:pt x="63" y="2860"/>
                  </a:lnTo>
                  <a:lnTo>
                    <a:pt x="41" y="2851"/>
                  </a:lnTo>
                  <a:lnTo>
                    <a:pt x="24" y="2844"/>
                  </a:lnTo>
                  <a:lnTo>
                    <a:pt x="11" y="2839"/>
                  </a:lnTo>
                  <a:lnTo>
                    <a:pt x="3" y="2835"/>
                  </a:lnTo>
                  <a:lnTo>
                    <a:pt x="0" y="2834"/>
                  </a:lnTo>
                  <a:lnTo>
                    <a:pt x="2" y="2834"/>
                  </a:lnTo>
                  <a:lnTo>
                    <a:pt x="7" y="2836"/>
                  </a:lnTo>
                  <a:lnTo>
                    <a:pt x="15" y="2838"/>
                  </a:lnTo>
                  <a:lnTo>
                    <a:pt x="25" y="2840"/>
                  </a:lnTo>
                  <a:lnTo>
                    <a:pt x="37" y="2844"/>
                  </a:lnTo>
                  <a:lnTo>
                    <a:pt x="50" y="2847"/>
                  </a:lnTo>
                  <a:lnTo>
                    <a:pt x="66" y="2850"/>
                  </a:lnTo>
                  <a:lnTo>
                    <a:pt x="83" y="2851"/>
                  </a:lnTo>
                  <a:lnTo>
                    <a:pt x="100" y="2852"/>
                  </a:lnTo>
                  <a:lnTo>
                    <a:pt x="117" y="2851"/>
                  </a:lnTo>
                  <a:lnTo>
                    <a:pt x="135" y="2848"/>
                  </a:lnTo>
                  <a:lnTo>
                    <a:pt x="152" y="2844"/>
                  </a:lnTo>
                  <a:lnTo>
                    <a:pt x="169" y="2839"/>
                  </a:lnTo>
                  <a:lnTo>
                    <a:pt x="185" y="2830"/>
                  </a:lnTo>
                  <a:lnTo>
                    <a:pt x="201" y="2818"/>
                  </a:lnTo>
                  <a:lnTo>
                    <a:pt x="214" y="2804"/>
                  </a:lnTo>
                  <a:lnTo>
                    <a:pt x="224" y="2787"/>
                  </a:lnTo>
                  <a:lnTo>
                    <a:pt x="234" y="2766"/>
                  </a:lnTo>
                  <a:lnTo>
                    <a:pt x="239" y="2741"/>
                  </a:lnTo>
                  <a:lnTo>
                    <a:pt x="243" y="2711"/>
                  </a:lnTo>
                  <a:lnTo>
                    <a:pt x="243" y="2676"/>
                  </a:lnTo>
                  <a:lnTo>
                    <a:pt x="239" y="2638"/>
                  </a:lnTo>
                  <a:lnTo>
                    <a:pt x="231" y="2595"/>
                  </a:lnTo>
                  <a:lnTo>
                    <a:pt x="228" y="2575"/>
                  </a:lnTo>
                  <a:lnTo>
                    <a:pt x="223" y="2548"/>
                  </a:lnTo>
                  <a:lnTo>
                    <a:pt x="218" y="2515"/>
                  </a:lnTo>
                  <a:lnTo>
                    <a:pt x="211" y="2476"/>
                  </a:lnTo>
                  <a:lnTo>
                    <a:pt x="203" y="2431"/>
                  </a:lnTo>
                  <a:lnTo>
                    <a:pt x="196" y="2384"/>
                  </a:lnTo>
                  <a:lnTo>
                    <a:pt x="189" y="2333"/>
                  </a:lnTo>
                  <a:lnTo>
                    <a:pt x="182" y="2279"/>
                  </a:lnTo>
                  <a:lnTo>
                    <a:pt x="177" y="2225"/>
                  </a:lnTo>
                  <a:lnTo>
                    <a:pt x="173" y="2169"/>
                  </a:lnTo>
                  <a:lnTo>
                    <a:pt x="173" y="2114"/>
                  </a:lnTo>
                  <a:lnTo>
                    <a:pt x="175" y="2060"/>
                  </a:lnTo>
                  <a:lnTo>
                    <a:pt x="179" y="2007"/>
                  </a:lnTo>
                  <a:lnTo>
                    <a:pt x="186" y="1957"/>
                  </a:lnTo>
                  <a:lnTo>
                    <a:pt x="200" y="1910"/>
                  </a:lnTo>
                  <a:lnTo>
                    <a:pt x="211" y="1879"/>
                  </a:lnTo>
                  <a:lnTo>
                    <a:pt x="227" y="1846"/>
                  </a:lnTo>
                  <a:lnTo>
                    <a:pt x="247" y="1811"/>
                  </a:lnTo>
                  <a:lnTo>
                    <a:pt x="270" y="1775"/>
                  </a:lnTo>
                  <a:lnTo>
                    <a:pt x="295" y="1738"/>
                  </a:lnTo>
                  <a:lnTo>
                    <a:pt x="324" y="1700"/>
                  </a:lnTo>
                  <a:lnTo>
                    <a:pt x="354" y="1664"/>
                  </a:lnTo>
                  <a:lnTo>
                    <a:pt x="384" y="1626"/>
                  </a:lnTo>
                  <a:lnTo>
                    <a:pt x="417" y="1589"/>
                  </a:lnTo>
                  <a:lnTo>
                    <a:pt x="450" y="1552"/>
                  </a:lnTo>
                  <a:lnTo>
                    <a:pt x="483" y="1517"/>
                  </a:lnTo>
                  <a:lnTo>
                    <a:pt x="514" y="1483"/>
                  </a:lnTo>
                  <a:lnTo>
                    <a:pt x="546" y="1450"/>
                  </a:lnTo>
                  <a:lnTo>
                    <a:pt x="576" y="1420"/>
                  </a:lnTo>
                  <a:lnTo>
                    <a:pt x="605" y="1392"/>
                  </a:lnTo>
                  <a:lnTo>
                    <a:pt x="629" y="1367"/>
                  </a:lnTo>
                  <a:lnTo>
                    <a:pt x="653" y="1345"/>
                  </a:lnTo>
                  <a:lnTo>
                    <a:pt x="673" y="1325"/>
                  </a:lnTo>
                  <a:lnTo>
                    <a:pt x="690" y="1311"/>
                  </a:lnTo>
                  <a:lnTo>
                    <a:pt x="702" y="1299"/>
                  </a:lnTo>
                  <a:lnTo>
                    <a:pt x="709" y="1292"/>
                  </a:lnTo>
                  <a:lnTo>
                    <a:pt x="712" y="1290"/>
                  </a:lnTo>
                  <a:lnTo>
                    <a:pt x="715" y="1287"/>
                  </a:lnTo>
                  <a:lnTo>
                    <a:pt x="721" y="1279"/>
                  </a:lnTo>
                  <a:lnTo>
                    <a:pt x="730" y="1266"/>
                  </a:lnTo>
                  <a:lnTo>
                    <a:pt x="744" y="1248"/>
                  </a:lnTo>
                  <a:lnTo>
                    <a:pt x="759" y="1225"/>
                  </a:lnTo>
                  <a:lnTo>
                    <a:pt x="776" y="1199"/>
                  </a:lnTo>
                  <a:lnTo>
                    <a:pt x="796" y="1168"/>
                  </a:lnTo>
                  <a:lnTo>
                    <a:pt x="816" y="1132"/>
                  </a:lnTo>
                  <a:lnTo>
                    <a:pt x="837" y="1092"/>
                  </a:lnTo>
                  <a:lnTo>
                    <a:pt x="856" y="1050"/>
                  </a:lnTo>
                  <a:lnTo>
                    <a:pt x="876" y="1002"/>
                  </a:lnTo>
                  <a:lnTo>
                    <a:pt x="894" y="953"/>
                  </a:lnTo>
                  <a:lnTo>
                    <a:pt x="911" y="899"/>
                  </a:lnTo>
                  <a:lnTo>
                    <a:pt x="927" y="842"/>
                  </a:lnTo>
                  <a:lnTo>
                    <a:pt x="939" y="783"/>
                  </a:lnTo>
                  <a:lnTo>
                    <a:pt x="948" y="722"/>
                  </a:lnTo>
                  <a:lnTo>
                    <a:pt x="953" y="657"/>
                  </a:lnTo>
                  <a:lnTo>
                    <a:pt x="955" y="591"/>
                  </a:lnTo>
                  <a:lnTo>
                    <a:pt x="951" y="522"/>
                  </a:lnTo>
                  <a:lnTo>
                    <a:pt x="941" y="451"/>
                  </a:lnTo>
                  <a:lnTo>
                    <a:pt x="927" y="379"/>
                  </a:lnTo>
                  <a:lnTo>
                    <a:pt x="906" y="306"/>
                  </a:lnTo>
                  <a:lnTo>
                    <a:pt x="879" y="231"/>
                  </a:lnTo>
                  <a:lnTo>
                    <a:pt x="843" y="155"/>
                  </a:lnTo>
                  <a:lnTo>
                    <a:pt x="800" y="79"/>
                  </a:lnTo>
                  <a:lnTo>
                    <a:pt x="747" y="0"/>
                  </a:lnTo>
                  <a:close/>
                </a:path>
              </a:pathLst>
            </a:custGeom>
            <a:solidFill>
              <a:schemeClr val="accent3"/>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702" name="Google Shape;3702;p134"/>
            <p:cNvSpPr/>
            <p:nvPr/>
          </p:nvSpPr>
          <p:spPr>
            <a:xfrm>
              <a:off x="1613152" y="3951468"/>
              <a:ext cx="2238496" cy="988727"/>
            </a:xfrm>
            <a:custGeom>
              <a:rect b="b" l="l" r="r" t="t"/>
              <a:pathLst>
                <a:path extrusionOk="0" h="1284" w="2907">
                  <a:moveTo>
                    <a:pt x="2907" y="0"/>
                  </a:moveTo>
                  <a:lnTo>
                    <a:pt x="2847" y="114"/>
                  </a:lnTo>
                  <a:lnTo>
                    <a:pt x="2785" y="223"/>
                  </a:lnTo>
                  <a:lnTo>
                    <a:pt x="2721" y="324"/>
                  </a:lnTo>
                  <a:lnTo>
                    <a:pt x="2654" y="419"/>
                  </a:lnTo>
                  <a:lnTo>
                    <a:pt x="2586" y="507"/>
                  </a:lnTo>
                  <a:lnTo>
                    <a:pt x="2515" y="590"/>
                  </a:lnTo>
                  <a:lnTo>
                    <a:pt x="2443" y="666"/>
                  </a:lnTo>
                  <a:lnTo>
                    <a:pt x="2371" y="737"/>
                  </a:lnTo>
                  <a:lnTo>
                    <a:pt x="2296" y="801"/>
                  </a:lnTo>
                  <a:lnTo>
                    <a:pt x="2222" y="862"/>
                  </a:lnTo>
                  <a:lnTo>
                    <a:pt x="2146" y="915"/>
                  </a:lnTo>
                  <a:lnTo>
                    <a:pt x="2071" y="965"/>
                  </a:lnTo>
                  <a:lnTo>
                    <a:pt x="1995" y="1011"/>
                  </a:lnTo>
                  <a:lnTo>
                    <a:pt x="1919" y="1052"/>
                  </a:lnTo>
                  <a:lnTo>
                    <a:pt x="1844" y="1089"/>
                  </a:lnTo>
                  <a:lnTo>
                    <a:pt x="1769" y="1120"/>
                  </a:lnTo>
                  <a:lnTo>
                    <a:pt x="1696" y="1149"/>
                  </a:lnTo>
                  <a:lnTo>
                    <a:pt x="1622" y="1175"/>
                  </a:lnTo>
                  <a:lnTo>
                    <a:pt x="1552" y="1197"/>
                  </a:lnTo>
                  <a:lnTo>
                    <a:pt x="1482" y="1216"/>
                  </a:lnTo>
                  <a:lnTo>
                    <a:pt x="1415" y="1232"/>
                  </a:lnTo>
                  <a:lnTo>
                    <a:pt x="1350" y="1245"/>
                  </a:lnTo>
                  <a:lnTo>
                    <a:pt x="1286" y="1256"/>
                  </a:lnTo>
                  <a:lnTo>
                    <a:pt x="1225" y="1264"/>
                  </a:lnTo>
                  <a:lnTo>
                    <a:pt x="1168" y="1272"/>
                  </a:lnTo>
                  <a:lnTo>
                    <a:pt x="1114" y="1277"/>
                  </a:lnTo>
                  <a:lnTo>
                    <a:pt x="1063" y="1280"/>
                  </a:lnTo>
                  <a:lnTo>
                    <a:pt x="1014" y="1283"/>
                  </a:lnTo>
                  <a:lnTo>
                    <a:pt x="971" y="1284"/>
                  </a:lnTo>
                  <a:lnTo>
                    <a:pt x="930" y="1284"/>
                  </a:lnTo>
                  <a:lnTo>
                    <a:pt x="895" y="1284"/>
                  </a:lnTo>
                  <a:lnTo>
                    <a:pt x="865" y="1283"/>
                  </a:lnTo>
                  <a:lnTo>
                    <a:pt x="839" y="1281"/>
                  </a:lnTo>
                  <a:lnTo>
                    <a:pt x="816" y="1280"/>
                  </a:lnTo>
                  <a:lnTo>
                    <a:pt x="801" y="1280"/>
                  </a:lnTo>
                  <a:lnTo>
                    <a:pt x="790" y="1280"/>
                  </a:lnTo>
                  <a:lnTo>
                    <a:pt x="709" y="1255"/>
                  </a:lnTo>
                  <a:lnTo>
                    <a:pt x="633" y="1228"/>
                  </a:lnTo>
                  <a:lnTo>
                    <a:pt x="563" y="1196"/>
                  </a:lnTo>
                  <a:lnTo>
                    <a:pt x="498" y="1161"/>
                  </a:lnTo>
                  <a:lnTo>
                    <a:pt x="437" y="1123"/>
                  </a:lnTo>
                  <a:lnTo>
                    <a:pt x="382" y="1081"/>
                  </a:lnTo>
                  <a:lnTo>
                    <a:pt x="333" y="1037"/>
                  </a:lnTo>
                  <a:lnTo>
                    <a:pt x="287" y="993"/>
                  </a:lnTo>
                  <a:lnTo>
                    <a:pt x="245" y="946"/>
                  </a:lnTo>
                  <a:lnTo>
                    <a:pt x="207" y="897"/>
                  </a:lnTo>
                  <a:lnTo>
                    <a:pt x="174" y="848"/>
                  </a:lnTo>
                  <a:lnTo>
                    <a:pt x="144" y="799"/>
                  </a:lnTo>
                  <a:lnTo>
                    <a:pt x="118" y="749"/>
                  </a:lnTo>
                  <a:lnTo>
                    <a:pt x="94" y="700"/>
                  </a:lnTo>
                  <a:lnTo>
                    <a:pt x="74" y="650"/>
                  </a:lnTo>
                  <a:lnTo>
                    <a:pt x="57" y="603"/>
                  </a:lnTo>
                  <a:lnTo>
                    <a:pt x="42" y="556"/>
                  </a:lnTo>
                  <a:lnTo>
                    <a:pt x="30" y="511"/>
                  </a:lnTo>
                  <a:lnTo>
                    <a:pt x="21" y="468"/>
                  </a:lnTo>
                  <a:lnTo>
                    <a:pt x="13" y="427"/>
                  </a:lnTo>
                  <a:lnTo>
                    <a:pt x="7" y="391"/>
                  </a:lnTo>
                  <a:lnTo>
                    <a:pt x="4" y="355"/>
                  </a:lnTo>
                  <a:lnTo>
                    <a:pt x="1" y="324"/>
                  </a:lnTo>
                  <a:lnTo>
                    <a:pt x="0" y="296"/>
                  </a:lnTo>
                  <a:lnTo>
                    <a:pt x="0" y="274"/>
                  </a:lnTo>
                  <a:lnTo>
                    <a:pt x="0" y="255"/>
                  </a:lnTo>
                  <a:lnTo>
                    <a:pt x="1" y="241"/>
                  </a:lnTo>
                  <a:lnTo>
                    <a:pt x="4" y="233"/>
                  </a:lnTo>
                  <a:lnTo>
                    <a:pt x="5" y="236"/>
                  </a:lnTo>
                  <a:lnTo>
                    <a:pt x="6" y="240"/>
                  </a:lnTo>
                  <a:lnTo>
                    <a:pt x="7" y="246"/>
                  </a:lnTo>
                  <a:lnTo>
                    <a:pt x="10" y="255"/>
                  </a:lnTo>
                  <a:lnTo>
                    <a:pt x="11" y="266"/>
                  </a:lnTo>
                  <a:lnTo>
                    <a:pt x="15" y="276"/>
                  </a:lnTo>
                  <a:lnTo>
                    <a:pt x="19" y="288"/>
                  </a:lnTo>
                  <a:lnTo>
                    <a:pt x="24" y="301"/>
                  </a:lnTo>
                  <a:lnTo>
                    <a:pt x="31" y="313"/>
                  </a:lnTo>
                  <a:lnTo>
                    <a:pt x="40" y="324"/>
                  </a:lnTo>
                  <a:lnTo>
                    <a:pt x="51" y="334"/>
                  </a:lnTo>
                  <a:lnTo>
                    <a:pt x="63" y="343"/>
                  </a:lnTo>
                  <a:lnTo>
                    <a:pt x="78" y="351"/>
                  </a:lnTo>
                  <a:lnTo>
                    <a:pt x="95" y="357"/>
                  </a:lnTo>
                  <a:lnTo>
                    <a:pt x="116" y="359"/>
                  </a:lnTo>
                  <a:lnTo>
                    <a:pt x="139" y="359"/>
                  </a:lnTo>
                  <a:lnTo>
                    <a:pt x="166" y="355"/>
                  </a:lnTo>
                  <a:lnTo>
                    <a:pt x="196" y="349"/>
                  </a:lnTo>
                  <a:lnTo>
                    <a:pt x="229" y="337"/>
                  </a:lnTo>
                  <a:lnTo>
                    <a:pt x="267" y="321"/>
                  </a:lnTo>
                  <a:lnTo>
                    <a:pt x="309" y="301"/>
                  </a:lnTo>
                  <a:lnTo>
                    <a:pt x="371" y="266"/>
                  </a:lnTo>
                  <a:lnTo>
                    <a:pt x="430" y="233"/>
                  </a:lnTo>
                  <a:lnTo>
                    <a:pt x="485" y="203"/>
                  </a:lnTo>
                  <a:lnTo>
                    <a:pt x="540" y="175"/>
                  </a:lnTo>
                  <a:lnTo>
                    <a:pt x="591" y="152"/>
                  </a:lnTo>
                  <a:lnTo>
                    <a:pt x="642" y="131"/>
                  </a:lnTo>
                  <a:lnTo>
                    <a:pt x="692" y="112"/>
                  </a:lnTo>
                  <a:lnTo>
                    <a:pt x="742" y="97"/>
                  </a:lnTo>
                  <a:lnTo>
                    <a:pt x="790" y="85"/>
                  </a:lnTo>
                  <a:lnTo>
                    <a:pt x="839" y="77"/>
                  </a:lnTo>
                  <a:lnTo>
                    <a:pt x="888" y="73"/>
                  </a:lnTo>
                  <a:lnTo>
                    <a:pt x="938" y="72"/>
                  </a:lnTo>
                  <a:lnTo>
                    <a:pt x="989" y="74"/>
                  </a:lnTo>
                  <a:lnTo>
                    <a:pt x="1042" y="82"/>
                  </a:lnTo>
                  <a:lnTo>
                    <a:pt x="1097" y="93"/>
                  </a:lnTo>
                  <a:lnTo>
                    <a:pt x="1153" y="109"/>
                  </a:lnTo>
                  <a:lnTo>
                    <a:pt x="1212" y="127"/>
                  </a:lnTo>
                  <a:lnTo>
                    <a:pt x="1274" y="152"/>
                  </a:lnTo>
                  <a:lnTo>
                    <a:pt x="1338" y="181"/>
                  </a:lnTo>
                  <a:lnTo>
                    <a:pt x="1406" y="214"/>
                  </a:lnTo>
                  <a:lnTo>
                    <a:pt x="1478" y="252"/>
                  </a:lnTo>
                  <a:lnTo>
                    <a:pt x="1554" y="295"/>
                  </a:lnTo>
                  <a:lnTo>
                    <a:pt x="1636" y="342"/>
                  </a:lnTo>
                  <a:lnTo>
                    <a:pt x="1726" y="372"/>
                  </a:lnTo>
                  <a:lnTo>
                    <a:pt x="1813" y="396"/>
                  </a:lnTo>
                  <a:lnTo>
                    <a:pt x="1895" y="413"/>
                  </a:lnTo>
                  <a:lnTo>
                    <a:pt x="1974" y="425"/>
                  </a:lnTo>
                  <a:lnTo>
                    <a:pt x="2050" y="431"/>
                  </a:lnTo>
                  <a:lnTo>
                    <a:pt x="2122" y="433"/>
                  </a:lnTo>
                  <a:lnTo>
                    <a:pt x="2191" y="430"/>
                  </a:lnTo>
                  <a:lnTo>
                    <a:pt x="2257" y="422"/>
                  </a:lnTo>
                  <a:lnTo>
                    <a:pt x="2319" y="410"/>
                  </a:lnTo>
                  <a:lnTo>
                    <a:pt x="2379" y="395"/>
                  </a:lnTo>
                  <a:lnTo>
                    <a:pt x="2435" y="376"/>
                  </a:lnTo>
                  <a:lnTo>
                    <a:pt x="2489" y="354"/>
                  </a:lnTo>
                  <a:lnTo>
                    <a:pt x="2539" y="329"/>
                  </a:lnTo>
                  <a:lnTo>
                    <a:pt x="2587" y="301"/>
                  </a:lnTo>
                  <a:lnTo>
                    <a:pt x="2632" y="273"/>
                  </a:lnTo>
                  <a:lnTo>
                    <a:pt x="2675" y="241"/>
                  </a:lnTo>
                  <a:lnTo>
                    <a:pt x="2714" y="208"/>
                  </a:lnTo>
                  <a:lnTo>
                    <a:pt x="2753" y="175"/>
                  </a:lnTo>
                  <a:lnTo>
                    <a:pt x="2788" y="140"/>
                  </a:lnTo>
                  <a:lnTo>
                    <a:pt x="2821" y="105"/>
                  </a:lnTo>
                  <a:lnTo>
                    <a:pt x="2851" y="69"/>
                  </a:lnTo>
                  <a:lnTo>
                    <a:pt x="2880" y="34"/>
                  </a:lnTo>
                  <a:lnTo>
                    <a:pt x="2907" y="0"/>
                  </a:lnTo>
                  <a:close/>
                </a:path>
              </a:pathLst>
            </a:custGeom>
            <a:solidFill>
              <a:schemeClr val="accent4"/>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sp>
          <p:nvSpPr>
            <p:cNvPr id="3703" name="Google Shape;3703;p134"/>
            <p:cNvSpPr/>
            <p:nvPr/>
          </p:nvSpPr>
          <p:spPr>
            <a:xfrm>
              <a:off x="724530" y="2864176"/>
              <a:ext cx="1528522" cy="2072939"/>
            </a:xfrm>
            <a:custGeom>
              <a:rect b="b" l="l" r="r" t="t"/>
              <a:pathLst>
                <a:path extrusionOk="0" h="2692" w="1985">
                  <a:moveTo>
                    <a:pt x="808" y="0"/>
                  </a:moveTo>
                  <a:lnTo>
                    <a:pt x="764" y="22"/>
                  </a:lnTo>
                  <a:lnTo>
                    <a:pt x="731" y="43"/>
                  </a:lnTo>
                  <a:lnTo>
                    <a:pt x="707" y="66"/>
                  </a:lnTo>
                  <a:lnTo>
                    <a:pt x="690" y="88"/>
                  </a:lnTo>
                  <a:lnTo>
                    <a:pt x="680" y="110"/>
                  </a:lnTo>
                  <a:lnTo>
                    <a:pt x="679" y="134"/>
                  </a:lnTo>
                  <a:lnTo>
                    <a:pt x="684" y="158"/>
                  </a:lnTo>
                  <a:lnTo>
                    <a:pt x="693" y="182"/>
                  </a:lnTo>
                  <a:lnTo>
                    <a:pt x="709" y="209"/>
                  </a:lnTo>
                  <a:lnTo>
                    <a:pt x="730" y="234"/>
                  </a:lnTo>
                  <a:lnTo>
                    <a:pt x="755" y="261"/>
                  </a:lnTo>
                  <a:lnTo>
                    <a:pt x="783" y="290"/>
                  </a:lnTo>
                  <a:lnTo>
                    <a:pt x="814" y="319"/>
                  </a:lnTo>
                  <a:lnTo>
                    <a:pt x="847" y="349"/>
                  </a:lnTo>
                  <a:lnTo>
                    <a:pt x="882" y="381"/>
                  </a:lnTo>
                  <a:lnTo>
                    <a:pt x="919" y="413"/>
                  </a:lnTo>
                  <a:lnTo>
                    <a:pt x="956" y="449"/>
                  </a:lnTo>
                  <a:lnTo>
                    <a:pt x="994" y="484"/>
                  </a:lnTo>
                  <a:lnTo>
                    <a:pt x="1030" y="522"/>
                  </a:lnTo>
                  <a:lnTo>
                    <a:pt x="1066" y="562"/>
                  </a:lnTo>
                  <a:lnTo>
                    <a:pt x="1100" y="602"/>
                  </a:lnTo>
                  <a:lnTo>
                    <a:pt x="1131" y="646"/>
                  </a:lnTo>
                  <a:lnTo>
                    <a:pt x="1160" y="690"/>
                  </a:lnTo>
                  <a:lnTo>
                    <a:pt x="1186" y="737"/>
                  </a:lnTo>
                  <a:lnTo>
                    <a:pt x="1207" y="786"/>
                  </a:lnTo>
                  <a:lnTo>
                    <a:pt x="1224" y="837"/>
                  </a:lnTo>
                  <a:lnTo>
                    <a:pt x="1239" y="891"/>
                  </a:lnTo>
                  <a:lnTo>
                    <a:pt x="1248" y="946"/>
                  </a:lnTo>
                  <a:lnTo>
                    <a:pt x="1252" y="1005"/>
                  </a:lnTo>
                  <a:lnTo>
                    <a:pt x="1253" y="1064"/>
                  </a:lnTo>
                  <a:lnTo>
                    <a:pt x="1249" y="1124"/>
                  </a:lnTo>
                  <a:lnTo>
                    <a:pt x="1243" y="1186"/>
                  </a:lnTo>
                  <a:lnTo>
                    <a:pt x="1235" y="1248"/>
                  </a:lnTo>
                  <a:lnTo>
                    <a:pt x="1224" y="1308"/>
                  </a:lnTo>
                  <a:lnTo>
                    <a:pt x="1214" y="1367"/>
                  </a:lnTo>
                  <a:lnTo>
                    <a:pt x="1202" y="1423"/>
                  </a:lnTo>
                  <a:lnTo>
                    <a:pt x="1190" y="1479"/>
                  </a:lnTo>
                  <a:lnTo>
                    <a:pt x="1180" y="1531"/>
                  </a:lnTo>
                  <a:lnTo>
                    <a:pt x="1171" y="1580"/>
                  </a:lnTo>
                  <a:lnTo>
                    <a:pt x="1163" y="1623"/>
                  </a:lnTo>
                  <a:lnTo>
                    <a:pt x="1158" y="1662"/>
                  </a:lnTo>
                  <a:lnTo>
                    <a:pt x="1156" y="1696"/>
                  </a:lnTo>
                  <a:lnTo>
                    <a:pt x="1156" y="1719"/>
                  </a:lnTo>
                  <a:lnTo>
                    <a:pt x="1158" y="1746"/>
                  </a:lnTo>
                  <a:lnTo>
                    <a:pt x="1161" y="1776"/>
                  </a:lnTo>
                  <a:lnTo>
                    <a:pt x="1167" y="1809"/>
                  </a:lnTo>
                  <a:lnTo>
                    <a:pt x="1173" y="1846"/>
                  </a:lnTo>
                  <a:lnTo>
                    <a:pt x="1182" y="1887"/>
                  </a:lnTo>
                  <a:lnTo>
                    <a:pt x="1193" y="1929"/>
                  </a:lnTo>
                  <a:lnTo>
                    <a:pt x="1206" y="1972"/>
                  </a:lnTo>
                  <a:lnTo>
                    <a:pt x="1223" y="2018"/>
                  </a:lnTo>
                  <a:lnTo>
                    <a:pt x="1241" y="2065"/>
                  </a:lnTo>
                  <a:lnTo>
                    <a:pt x="1264" y="2112"/>
                  </a:lnTo>
                  <a:lnTo>
                    <a:pt x="1289" y="2162"/>
                  </a:lnTo>
                  <a:lnTo>
                    <a:pt x="1316" y="2211"/>
                  </a:lnTo>
                  <a:lnTo>
                    <a:pt x="1349" y="2259"/>
                  </a:lnTo>
                  <a:lnTo>
                    <a:pt x="1384" y="2308"/>
                  </a:lnTo>
                  <a:lnTo>
                    <a:pt x="1424" y="2356"/>
                  </a:lnTo>
                  <a:lnTo>
                    <a:pt x="1467" y="2402"/>
                  </a:lnTo>
                  <a:lnTo>
                    <a:pt x="1515" y="2447"/>
                  </a:lnTo>
                  <a:lnTo>
                    <a:pt x="1567" y="2490"/>
                  </a:lnTo>
                  <a:lnTo>
                    <a:pt x="1624" y="2532"/>
                  </a:lnTo>
                  <a:lnTo>
                    <a:pt x="1686" y="2570"/>
                  </a:lnTo>
                  <a:lnTo>
                    <a:pt x="1753" y="2605"/>
                  </a:lnTo>
                  <a:lnTo>
                    <a:pt x="1823" y="2638"/>
                  </a:lnTo>
                  <a:lnTo>
                    <a:pt x="1901" y="2667"/>
                  </a:lnTo>
                  <a:lnTo>
                    <a:pt x="1985" y="2692"/>
                  </a:lnTo>
                  <a:lnTo>
                    <a:pt x="1860" y="2679"/>
                  </a:lnTo>
                  <a:lnTo>
                    <a:pt x="1742" y="2662"/>
                  </a:lnTo>
                  <a:lnTo>
                    <a:pt x="1629" y="2640"/>
                  </a:lnTo>
                  <a:lnTo>
                    <a:pt x="1521" y="2613"/>
                  </a:lnTo>
                  <a:lnTo>
                    <a:pt x="1417" y="2582"/>
                  </a:lnTo>
                  <a:lnTo>
                    <a:pt x="1317" y="2548"/>
                  </a:lnTo>
                  <a:lnTo>
                    <a:pt x="1223" y="2510"/>
                  </a:lnTo>
                  <a:lnTo>
                    <a:pt x="1134" y="2469"/>
                  </a:lnTo>
                  <a:lnTo>
                    <a:pt x="1047" y="2424"/>
                  </a:lnTo>
                  <a:lnTo>
                    <a:pt x="966" y="2379"/>
                  </a:lnTo>
                  <a:lnTo>
                    <a:pt x="889" y="2329"/>
                  </a:lnTo>
                  <a:lnTo>
                    <a:pt x="815" y="2278"/>
                  </a:lnTo>
                  <a:lnTo>
                    <a:pt x="747" y="2224"/>
                  </a:lnTo>
                  <a:lnTo>
                    <a:pt x="682" y="2169"/>
                  </a:lnTo>
                  <a:lnTo>
                    <a:pt x="620" y="2112"/>
                  </a:lnTo>
                  <a:lnTo>
                    <a:pt x="561" y="2054"/>
                  </a:lnTo>
                  <a:lnTo>
                    <a:pt x="507" y="1995"/>
                  </a:lnTo>
                  <a:lnTo>
                    <a:pt x="456" y="1936"/>
                  </a:lnTo>
                  <a:lnTo>
                    <a:pt x="409" y="1877"/>
                  </a:lnTo>
                  <a:lnTo>
                    <a:pt x="364" y="1817"/>
                  </a:lnTo>
                  <a:lnTo>
                    <a:pt x="322" y="1758"/>
                  </a:lnTo>
                  <a:lnTo>
                    <a:pt x="284" y="1700"/>
                  </a:lnTo>
                  <a:lnTo>
                    <a:pt x="249" y="1641"/>
                  </a:lnTo>
                  <a:lnTo>
                    <a:pt x="216" y="1585"/>
                  </a:lnTo>
                  <a:lnTo>
                    <a:pt x="187" y="1530"/>
                  </a:lnTo>
                  <a:lnTo>
                    <a:pt x="160" y="1476"/>
                  </a:lnTo>
                  <a:lnTo>
                    <a:pt x="135" y="1423"/>
                  </a:lnTo>
                  <a:lnTo>
                    <a:pt x="113" y="1374"/>
                  </a:lnTo>
                  <a:lnTo>
                    <a:pt x="93" y="1325"/>
                  </a:lnTo>
                  <a:lnTo>
                    <a:pt x="76" y="1280"/>
                  </a:lnTo>
                  <a:lnTo>
                    <a:pt x="60" y="1239"/>
                  </a:lnTo>
                  <a:lnTo>
                    <a:pt x="47" y="1199"/>
                  </a:lnTo>
                  <a:lnTo>
                    <a:pt x="35" y="1164"/>
                  </a:lnTo>
                  <a:lnTo>
                    <a:pt x="26" y="1132"/>
                  </a:lnTo>
                  <a:lnTo>
                    <a:pt x="18" y="1105"/>
                  </a:lnTo>
                  <a:lnTo>
                    <a:pt x="12" y="1081"/>
                  </a:lnTo>
                  <a:lnTo>
                    <a:pt x="8" y="1063"/>
                  </a:lnTo>
                  <a:lnTo>
                    <a:pt x="4" y="1048"/>
                  </a:lnTo>
                  <a:lnTo>
                    <a:pt x="0" y="964"/>
                  </a:lnTo>
                  <a:lnTo>
                    <a:pt x="1" y="884"/>
                  </a:lnTo>
                  <a:lnTo>
                    <a:pt x="9" y="807"/>
                  </a:lnTo>
                  <a:lnTo>
                    <a:pt x="22" y="733"/>
                  </a:lnTo>
                  <a:lnTo>
                    <a:pt x="41" y="664"/>
                  </a:lnTo>
                  <a:lnTo>
                    <a:pt x="64" y="598"/>
                  </a:lnTo>
                  <a:lnTo>
                    <a:pt x="90" y="534"/>
                  </a:lnTo>
                  <a:lnTo>
                    <a:pt x="122" y="475"/>
                  </a:lnTo>
                  <a:lnTo>
                    <a:pt x="156" y="420"/>
                  </a:lnTo>
                  <a:lnTo>
                    <a:pt x="194" y="367"/>
                  </a:lnTo>
                  <a:lnTo>
                    <a:pt x="235" y="319"/>
                  </a:lnTo>
                  <a:lnTo>
                    <a:pt x="278" y="273"/>
                  </a:lnTo>
                  <a:lnTo>
                    <a:pt x="322" y="231"/>
                  </a:lnTo>
                  <a:lnTo>
                    <a:pt x="370" y="193"/>
                  </a:lnTo>
                  <a:lnTo>
                    <a:pt x="418" y="158"/>
                  </a:lnTo>
                  <a:lnTo>
                    <a:pt x="467" y="126"/>
                  </a:lnTo>
                  <a:lnTo>
                    <a:pt x="516" y="97"/>
                  </a:lnTo>
                  <a:lnTo>
                    <a:pt x="566" y="72"/>
                  </a:lnTo>
                  <a:lnTo>
                    <a:pt x="616" y="51"/>
                  </a:lnTo>
                  <a:lnTo>
                    <a:pt x="666" y="33"/>
                  </a:lnTo>
                  <a:lnTo>
                    <a:pt x="714" y="18"/>
                  </a:lnTo>
                  <a:lnTo>
                    <a:pt x="762" y="8"/>
                  </a:lnTo>
                  <a:lnTo>
                    <a:pt x="808" y="0"/>
                  </a:lnTo>
                  <a:close/>
                </a:path>
              </a:pathLst>
            </a:custGeom>
            <a:solidFill>
              <a:schemeClr val="accent5"/>
            </a:solidFill>
            <a:ln>
              <a:noFill/>
            </a:ln>
          </p:spPr>
          <p:txBody>
            <a:bodyPr anchorCtr="0" anchor="t" bIns="50800" lIns="101600" spcFirstLastPara="1" rIns="101600" wrap="square" tIns="50800">
              <a:noAutofit/>
            </a:bodyPr>
            <a:lstStyle/>
            <a:p>
              <a:pPr indent="0" lvl="0" marL="0" marR="0" rtl="0" algn="l">
                <a:spcBef>
                  <a:spcPts val="0"/>
                </a:spcBef>
                <a:spcAft>
                  <a:spcPts val="0"/>
                </a:spcAft>
                <a:buNone/>
              </a:pPr>
              <a:r>
                <a:t/>
              </a:r>
              <a:endParaRPr sz="1560">
                <a:solidFill>
                  <a:schemeClr val="dk1"/>
                </a:solidFill>
                <a:latin typeface="Lato Light"/>
                <a:ea typeface="Lato Light"/>
                <a:cs typeface="Lato Light"/>
                <a:sym typeface="Lato Light"/>
              </a:endParaRPr>
            </a:p>
          </p:txBody>
        </p:sp>
      </p:grpSp>
      <p:grpSp>
        <p:nvGrpSpPr>
          <p:cNvPr id="3704" name="Google Shape;3704;p134"/>
          <p:cNvGrpSpPr/>
          <p:nvPr/>
        </p:nvGrpSpPr>
        <p:grpSpPr>
          <a:xfrm>
            <a:off x="4597352" y="4079673"/>
            <a:ext cx="386534" cy="339364"/>
            <a:chOff x="6369689" y="1149437"/>
            <a:chExt cx="386534" cy="339364"/>
          </a:xfrm>
        </p:grpSpPr>
        <p:sp>
          <p:nvSpPr>
            <p:cNvPr id="3705" name="Google Shape;3705;p134"/>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06" name="Google Shape;3706;p134"/>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07" name="Google Shape;3707;p134"/>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08" name="Google Shape;3708;p134"/>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09" name="Google Shape;3709;p134"/>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0" name="Google Shape;3710;p134"/>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1" name="Google Shape;3711;p134"/>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712" name="Google Shape;3712;p134"/>
          <p:cNvGrpSpPr/>
          <p:nvPr/>
        </p:nvGrpSpPr>
        <p:grpSpPr>
          <a:xfrm>
            <a:off x="7036503" y="4201530"/>
            <a:ext cx="386534" cy="386534"/>
            <a:chOff x="5494418" y="5479932"/>
            <a:chExt cx="386534" cy="386534"/>
          </a:xfrm>
        </p:grpSpPr>
        <p:sp>
          <p:nvSpPr>
            <p:cNvPr id="3713" name="Google Shape;3713;p134"/>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4" name="Google Shape;3714;p134"/>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5" name="Google Shape;3715;p134"/>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6" name="Google Shape;3716;p134"/>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717" name="Google Shape;3717;p134"/>
          <p:cNvGrpSpPr/>
          <p:nvPr/>
        </p:nvGrpSpPr>
        <p:grpSpPr>
          <a:xfrm>
            <a:off x="5065102" y="2691616"/>
            <a:ext cx="386534" cy="386534"/>
            <a:chOff x="8103197" y="5479932"/>
            <a:chExt cx="386534" cy="386534"/>
          </a:xfrm>
        </p:grpSpPr>
        <p:sp>
          <p:nvSpPr>
            <p:cNvPr id="3718" name="Google Shape;3718;p134"/>
            <p:cNvSpPr/>
            <p:nvPr/>
          </p:nvSpPr>
          <p:spPr>
            <a:xfrm>
              <a:off x="8103197" y="5479932"/>
              <a:ext cx="386534" cy="386534"/>
            </a:xfrm>
            <a:custGeom>
              <a:rect b="b" l="l" r="r" t="t"/>
              <a:pathLst>
                <a:path extrusionOk="0" h="256" w="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19" name="Google Shape;3719;p134"/>
            <p:cNvSpPr/>
            <p:nvPr/>
          </p:nvSpPr>
          <p:spPr>
            <a:xfrm>
              <a:off x="8150367" y="5629304"/>
              <a:ext cx="24895" cy="26206"/>
            </a:xfrm>
            <a:custGeom>
              <a:rect b="b" l="l" r="r" t="t"/>
              <a:pathLst>
                <a:path extrusionOk="0" h="17" w="16">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20" name="Google Shape;3720;p134"/>
            <p:cNvSpPr/>
            <p:nvPr/>
          </p:nvSpPr>
          <p:spPr>
            <a:xfrm>
              <a:off x="8187055" y="5629304"/>
              <a:ext cx="24895" cy="26206"/>
            </a:xfrm>
            <a:custGeom>
              <a:rect b="b" l="l" r="r" t="t"/>
              <a:pathLst>
                <a:path extrusionOk="0" h="17" w="16">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21" name="Google Shape;3721;p134"/>
            <p:cNvSpPr/>
            <p:nvPr/>
          </p:nvSpPr>
          <p:spPr>
            <a:xfrm>
              <a:off x="8223743" y="574592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22" name="Google Shape;3722;p134"/>
            <p:cNvSpPr/>
            <p:nvPr/>
          </p:nvSpPr>
          <p:spPr>
            <a:xfrm>
              <a:off x="8223743" y="579440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723" name="Google Shape;3723;p134"/>
          <p:cNvSpPr/>
          <p:nvPr/>
        </p:nvSpPr>
        <p:spPr>
          <a:xfrm>
            <a:off x="6749149" y="2738275"/>
            <a:ext cx="384969" cy="339875"/>
          </a:xfrm>
          <a:custGeom>
            <a:rect b="b" l="l" r="r" t="t"/>
            <a:pathLst>
              <a:path extrusionOk="0" h="248" w="256">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724" name="Google Shape;3724;p134"/>
          <p:cNvGrpSpPr/>
          <p:nvPr/>
        </p:nvGrpSpPr>
        <p:grpSpPr>
          <a:xfrm>
            <a:off x="5847411" y="5028784"/>
            <a:ext cx="386534" cy="314469"/>
            <a:chOff x="6369689" y="2031259"/>
            <a:chExt cx="386534" cy="314469"/>
          </a:xfrm>
        </p:grpSpPr>
        <p:sp>
          <p:nvSpPr>
            <p:cNvPr id="3725" name="Google Shape;3725;p134"/>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26" name="Google Shape;3726;p134"/>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727" name="Google Shape;3727;p134"/>
          <p:cNvGrpSpPr/>
          <p:nvPr/>
        </p:nvGrpSpPr>
        <p:grpSpPr>
          <a:xfrm>
            <a:off x="8013419" y="2187203"/>
            <a:ext cx="2138959" cy="1015706"/>
            <a:chOff x="1191573" y="3145103"/>
            <a:chExt cx="2138959" cy="1015706"/>
          </a:xfrm>
        </p:grpSpPr>
        <p:sp>
          <p:nvSpPr>
            <p:cNvPr id="3728" name="Google Shape;3728;p134"/>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729" name="Google Shape;3729;p13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730" name="Google Shape;3730;p134"/>
          <p:cNvGrpSpPr/>
          <p:nvPr/>
        </p:nvGrpSpPr>
        <p:grpSpPr>
          <a:xfrm>
            <a:off x="1813597" y="2111045"/>
            <a:ext cx="2081673" cy="1015706"/>
            <a:chOff x="1250714" y="3145103"/>
            <a:chExt cx="2081673" cy="1015706"/>
          </a:xfrm>
        </p:grpSpPr>
        <p:sp>
          <p:nvSpPr>
            <p:cNvPr id="3731" name="Google Shape;3731;p134"/>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732" name="Google Shape;3732;p13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733" name="Google Shape;3733;p134"/>
          <p:cNvGrpSpPr/>
          <p:nvPr/>
        </p:nvGrpSpPr>
        <p:grpSpPr>
          <a:xfrm>
            <a:off x="8013419" y="3961952"/>
            <a:ext cx="2138959" cy="1015706"/>
            <a:chOff x="1191573" y="3145103"/>
            <a:chExt cx="2138959" cy="1015706"/>
          </a:xfrm>
        </p:grpSpPr>
        <p:sp>
          <p:nvSpPr>
            <p:cNvPr id="3734" name="Google Shape;3734;p134"/>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735" name="Google Shape;3735;p13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736" name="Google Shape;3736;p134"/>
          <p:cNvGrpSpPr/>
          <p:nvPr/>
        </p:nvGrpSpPr>
        <p:grpSpPr>
          <a:xfrm>
            <a:off x="1813597" y="3885794"/>
            <a:ext cx="2081673" cy="1015706"/>
            <a:chOff x="1250714" y="3145103"/>
            <a:chExt cx="2081673" cy="1015706"/>
          </a:xfrm>
        </p:grpSpPr>
        <p:sp>
          <p:nvSpPr>
            <p:cNvPr id="3737" name="Google Shape;3737;p134"/>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738" name="Google Shape;3738;p13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3739" name="Google Shape;3739;p134"/>
          <p:cNvGrpSpPr/>
          <p:nvPr/>
        </p:nvGrpSpPr>
        <p:grpSpPr>
          <a:xfrm>
            <a:off x="5010780" y="5721962"/>
            <a:ext cx="2079818" cy="988121"/>
            <a:chOff x="1250714" y="3172688"/>
            <a:chExt cx="2079818" cy="988121"/>
          </a:xfrm>
        </p:grpSpPr>
        <p:sp>
          <p:nvSpPr>
            <p:cNvPr id="3740" name="Google Shape;3740;p134"/>
            <p:cNvSpPr txBox="1"/>
            <p:nvPr/>
          </p:nvSpPr>
          <p:spPr>
            <a:xfrm>
              <a:off x="1690939" y="3172688"/>
              <a:ext cx="119936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3741" name="Google Shape;3741;p13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698"/>
                                        </p:tgtEl>
                                        <p:attrNameLst>
                                          <p:attrName>style.visibility</p:attrName>
                                        </p:attrNameLst>
                                      </p:cBhvr>
                                      <p:to>
                                        <p:strVal val="visible"/>
                                      </p:to>
                                    </p:set>
                                    <p:animEffect filter="fade" transition="in">
                                      <p:cBhvr>
                                        <p:cTn dur="1000"/>
                                        <p:tgtEl>
                                          <p:spTgt spid="36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745" name="Shape 3745"/>
        <p:cNvGrpSpPr/>
        <p:nvPr/>
      </p:nvGrpSpPr>
      <p:grpSpPr>
        <a:xfrm>
          <a:off x="0" y="0"/>
          <a:ext cx="0" cy="0"/>
          <a:chOff x="0" y="0"/>
          <a:chExt cx="0" cy="0"/>
        </a:xfrm>
      </p:grpSpPr>
      <p:sp>
        <p:nvSpPr>
          <p:cNvPr id="3746" name="Google Shape;3746;p13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747" name="Google Shape;3747;p13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748" name="Google Shape;3748;p13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3749" name="Google Shape;3749;p135"/>
          <p:cNvSpPr/>
          <p:nvPr/>
        </p:nvSpPr>
        <p:spPr>
          <a:xfrm>
            <a:off x="5265044" y="3042376"/>
            <a:ext cx="2022555" cy="2054921"/>
          </a:xfrm>
          <a:prstGeom prst="ellipse">
            <a:avLst/>
          </a:prstGeom>
          <a:solidFill>
            <a:schemeClr val="lt1"/>
          </a:solidFill>
          <a:ln cap="flat" cmpd="sng" w="63500">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0" name="Google Shape;3750;p135"/>
          <p:cNvSpPr/>
          <p:nvPr/>
        </p:nvSpPr>
        <p:spPr>
          <a:xfrm rot="1946687">
            <a:off x="7224242" y="2142635"/>
            <a:ext cx="1209021" cy="1254503"/>
          </a:xfrm>
          <a:prstGeom prst="wedgeEllipseCallout">
            <a:avLst>
              <a:gd fmla="val -20833" name="adj1"/>
              <a:gd fmla="val 62500" name="adj2"/>
            </a:avLst>
          </a:prstGeom>
          <a:solidFill>
            <a:schemeClr val="accent4"/>
          </a:solidFill>
          <a:ln cap="flat" cmpd="sng" w="635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1" name="Google Shape;3751;p135"/>
          <p:cNvSpPr/>
          <p:nvPr/>
        </p:nvSpPr>
        <p:spPr>
          <a:xfrm rot="3754492">
            <a:off x="7602965" y="3100263"/>
            <a:ext cx="1228368" cy="1234744"/>
          </a:xfrm>
          <a:prstGeom prst="wedgeEllipseCallout">
            <a:avLst>
              <a:gd fmla="val -20833" name="adj1"/>
              <a:gd fmla="val 62500" name="adj2"/>
            </a:avLst>
          </a:prstGeom>
          <a:solidFill>
            <a:schemeClr val="accent3"/>
          </a:solidFill>
          <a:ln cap="flat" cmpd="sng" w="635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2" name="Google Shape;3752;p135"/>
          <p:cNvSpPr/>
          <p:nvPr/>
        </p:nvSpPr>
        <p:spPr>
          <a:xfrm rot="4886451">
            <a:off x="7602963" y="3983890"/>
            <a:ext cx="1228368" cy="1234744"/>
          </a:xfrm>
          <a:prstGeom prst="wedgeEllipseCallout">
            <a:avLst>
              <a:gd fmla="val -20833" name="adj1"/>
              <a:gd fmla="val 62500" name="adj2"/>
            </a:avLst>
          </a:prstGeom>
          <a:solidFill>
            <a:schemeClr val="accent2"/>
          </a:solidFill>
          <a:ln cap="flat" cmpd="sng" w="635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3" name="Google Shape;3753;p135"/>
          <p:cNvSpPr/>
          <p:nvPr/>
        </p:nvSpPr>
        <p:spPr>
          <a:xfrm rot="6512479">
            <a:off x="7189477" y="4834098"/>
            <a:ext cx="1228368" cy="1234744"/>
          </a:xfrm>
          <a:prstGeom prst="wedgeEllipseCallout">
            <a:avLst>
              <a:gd fmla="val -20833" name="adj1"/>
              <a:gd fmla="val 62500" name="adj2"/>
            </a:avLst>
          </a:prstGeom>
          <a:solidFill>
            <a:schemeClr val="accent1"/>
          </a:solidFill>
          <a:ln cap="flat" cmpd="sng" w="635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4" name="Google Shape;3754;p135"/>
          <p:cNvSpPr txBox="1"/>
          <p:nvPr/>
        </p:nvSpPr>
        <p:spPr>
          <a:xfrm>
            <a:off x="7575638" y="4509214"/>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55" name="Google Shape;3755;p135"/>
          <p:cNvSpPr/>
          <p:nvPr/>
        </p:nvSpPr>
        <p:spPr>
          <a:xfrm flipH="1" rot="-1946687">
            <a:off x="3312292" y="2142634"/>
            <a:ext cx="1209021" cy="1254503"/>
          </a:xfrm>
          <a:prstGeom prst="wedgeEllipseCallout">
            <a:avLst>
              <a:gd fmla="val -20833" name="adj1"/>
              <a:gd fmla="val 62500" name="adj2"/>
            </a:avLst>
          </a:prstGeom>
          <a:solidFill>
            <a:schemeClr val="accent1"/>
          </a:solidFill>
          <a:ln cap="flat" cmpd="sng" w="635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6" name="Google Shape;3756;p135"/>
          <p:cNvSpPr/>
          <p:nvPr/>
        </p:nvSpPr>
        <p:spPr>
          <a:xfrm flipH="1" rot="-3754492">
            <a:off x="3691015" y="3100262"/>
            <a:ext cx="1228368" cy="1234744"/>
          </a:xfrm>
          <a:prstGeom prst="wedgeEllipseCallout">
            <a:avLst>
              <a:gd fmla="val -20833" name="adj1"/>
              <a:gd fmla="val 62500" name="adj2"/>
            </a:avLst>
          </a:prstGeom>
          <a:solidFill>
            <a:schemeClr val="accent2"/>
          </a:solidFill>
          <a:ln cap="flat" cmpd="sng" w="6350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7" name="Google Shape;3757;p135"/>
          <p:cNvSpPr/>
          <p:nvPr/>
        </p:nvSpPr>
        <p:spPr>
          <a:xfrm flipH="1" rot="-4886451">
            <a:off x="3691013" y="3983889"/>
            <a:ext cx="1228368" cy="1234744"/>
          </a:xfrm>
          <a:prstGeom prst="wedgeEllipseCallout">
            <a:avLst>
              <a:gd fmla="val -20833" name="adj1"/>
              <a:gd fmla="val 62500" name="adj2"/>
            </a:avLst>
          </a:prstGeom>
          <a:solidFill>
            <a:schemeClr val="accent3"/>
          </a:solidFill>
          <a:ln cap="flat" cmpd="sng" w="635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8" name="Google Shape;3758;p135"/>
          <p:cNvSpPr/>
          <p:nvPr/>
        </p:nvSpPr>
        <p:spPr>
          <a:xfrm flipH="1" rot="-6512479">
            <a:off x="3277527" y="4834097"/>
            <a:ext cx="1228368" cy="1234744"/>
          </a:xfrm>
          <a:prstGeom prst="wedgeEllipseCallout">
            <a:avLst>
              <a:gd fmla="val -20833" name="adj1"/>
              <a:gd fmla="val 62500" name="adj2"/>
            </a:avLst>
          </a:prstGeom>
          <a:solidFill>
            <a:schemeClr val="accent4"/>
          </a:solidFill>
          <a:ln cap="flat" cmpd="sng" w="6350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a:ea typeface="Lato"/>
              <a:cs typeface="Lato"/>
              <a:sym typeface="Lato"/>
            </a:endParaRPr>
          </a:p>
        </p:txBody>
      </p:sp>
      <p:sp>
        <p:nvSpPr>
          <p:cNvPr id="3759" name="Google Shape;3759;p135"/>
          <p:cNvSpPr txBox="1"/>
          <p:nvPr/>
        </p:nvSpPr>
        <p:spPr>
          <a:xfrm>
            <a:off x="7612881" y="3577404"/>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0" name="Google Shape;3760;p135"/>
          <p:cNvSpPr txBox="1"/>
          <p:nvPr/>
        </p:nvSpPr>
        <p:spPr>
          <a:xfrm>
            <a:off x="7167953" y="2658231"/>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1" name="Google Shape;3761;p135"/>
          <p:cNvSpPr txBox="1"/>
          <p:nvPr/>
        </p:nvSpPr>
        <p:spPr>
          <a:xfrm>
            <a:off x="7163232" y="5390799"/>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2" name="Google Shape;3762;p135"/>
          <p:cNvSpPr txBox="1"/>
          <p:nvPr/>
        </p:nvSpPr>
        <p:spPr>
          <a:xfrm>
            <a:off x="3605624" y="4515176"/>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3" name="Google Shape;3763;p135"/>
          <p:cNvSpPr txBox="1"/>
          <p:nvPr/>
        </p:nvSpPr>
        <p:spPr>
          <a:xfrm>
            <a:off x="3642867" y="3583366"/>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4" name="Google Shape;3764;p135"/>
          <p:cNvSpPr txBox="1"/>
          <p:nvPr/>
        </p:nvSpPr>
        <p:spPr>
          <a:xfrm>
            <a:off x="3197939" y="2664193"/>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5" name="Google Shape;3765;p135"/>
          <p:cNvSpPr txBox="1"/>
          <p:nvPr/>
        </p:nvSpPr>
        <p:spPr>
          <a:xfrm>
            <a:off x="3193218" y="5396761"/>
            <a:ext cx="1280857" cy="338554"/>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baseline="30000" lang="en-US" sz="2400">
                <a:solidFill>
                  <a:schemeClr val="lt1"/>
                </a:solidFill>
                <a:latin typeface="Lato"/>
                <a:ea typeface="Lato"/>
                <a:cs typeface="Lato"/>
                <a:sym typeface="Lato"/>
              </a:rPr>
              <a:t>Concept</a:t>
            </a:r>
            <a:endParaRPr b="1" baseline="30000" sz="2400">
              <a:solidFill>
                <a:schemeClr val="lt1"/>
              </a:solidFill>
              <a:latin typeface="Lato"/>
              <a:ea typeface="Lato"/>
              <a:cs typeface="Lato"/>
              <a:sym typeface="Lato"/>
            </a:endParaRPr>
          </a:p>
        </p:txBody>
      </p:sp>
      <p:sp>
        <p:nvSpPr>
          <p:cNvPr id="3766" name="Google Shape;3766;p135"/>
          <p:cNvSpPr/>
          <p:nvPr/>
        </p:nvSpPr>
        <p:spPr>
          <a:xfrm>
            <a:off x="5661409" y="3915947"/>
            <a:ext cx="1133644"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TITLE HERE</a:t>
            </a:r>
            <a:endParaRPr b="1" sz="1400">
              <a:solidFill>
                <a:schemeClr val="dk1"/>
              </a:solidFill>
              <a:latin typeface="Lato Light"/>
              <a:ea typeface="Lato Light"/>
              <a:cs typeface="Lato Light"/>
              <a:sym typeface="Lato Light"/>
            </a:endParaRPr>
          </a:p>
        </p:txBody>
      </p:sp>
      <p:sp>
        <p:nvSpPr>
          <p:cNvPr id="3767" name="Google Shape;3767;p135"/>
          <p:cNvSpPr txBox="1"/>
          <p:nvPr/>
        </p:nvSpPr>
        <p:spPr>
          <a:xfrm>
            <a:off x="699248" y="2386214"/>
            <a:ext cx="2434206" cy="528498"/>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68" name="Google Shape;3768;p135"/>
          <p:cNvSpPr txBox="1"/>
          <p:nvPr/>
        </p:nvSpPr>
        <p:spPr>
          <a:xfrm>
            <a:off x="1079691" y="3534502"/>
            <a:ext cx="2434206" cy="528498"/>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69" name="Google Shape;3769;p135"/>
          <p:cNvSpPr txBox="1"/>
          <p:nvPr/>
        </p:nvSpPr>
        <p:spPr>
          <a:xfrm>
            <a:off x="1022598" y="4159272"/>
            <a:ext cx="2434206" cy="528498"/>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70" name="Google Shape;3770;p135"/>
          <p:cNvSpPr txBox="1"/>
          <p:nvPr/>
        </p:nvSpPr>
        <p:spPr>
          <a:xfrm>
            <a:off x="759012" y="5201345"/>
            <a:ext cx="2434206" cy="528498"/>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71" name="Google Shape;3771;p135"/>
          <p:cNvSpPr txBox="1"/>
          <p:nvPr/>
        </p:nvSpPr>
        <p:spPr>
          <a:xfrm>
            <a:off x="8675417" y="2292527"/>
            <a:ext cx="2434206" cy="528498"/>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72" name="Google Shape;3772;p135"/>
          <p:cNvSpPr txBox="1"/>
          <p:nvPr/>
        </p:nvSpPr>
        <p:spPr>
          <a:xfrm>
            <a:off x="8920882" y="3339461"/>
            <a:ext cx="2434206" cy="528498"/>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73" name="Google Shape;3773;p135"/>
          <p:cNvSpPr txBox="1"/>
          <p:nvPr/>
        </p:nvSpPr>
        <p:spPr>
          <a:xfrm>
            <a:off x="8988478" y="4330421"/>
            <a:ext cx="2434206" cy="528498"/>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
        <p:nvSpPr>
          <p:cNvPr id="3774" name="Google Shape;3774;p135"/>
          <p:cNvSpPr txBox="1"/>
          <p:nvPr/>
        </p:nvSpPr>
        <p:spPr>
          <a:xfrm>
            <a:off x="8856495" y="5334565"/>
            <a:ext cx="2434206" cy="528498"/>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100"/>
              <a:buFont typeface="Arial"/>
              <a:buNone/>
            </a:pPr>
            <a:r>
              <a:rPr lang="en-US" sz="1100">
                <a:solidFill>
                  <a:schemeClr val="dk1"/>
                </a:solidFill>
                <a:latin typeface="Lato Light"/>
                <a:ea typeface="Lato Light"/>
                <a:cs typeface="Lato Light"/>
                <a:sym typeface="Lato Light"/>
              </a:rPr>
              <a:t>Lorem ipsum dolor sit dudu amet, consectetur adipiscing elit. </a:t>
            </a:r>
            <a:endParaRPr sz="1100">
              <a:solidFill>
                <a:schemeClr val="dk1"/>
              </a:solidFill>
              <a:latin typeface="Lato Light"/>
              <a:ea typeface="Lato Light"/>
              <a:cs typeface="Lato Light"/>
              <a:sym typeface="Lato Light"/>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778" name="Shape 3778"/>
        <p:cNvGrpSpPr/>
        <p:nvPr/>
      </p:nvGrpSpPr>
      <p:grpSpPr>
        <a:xfrm>
          <a:off x="0" y="0"/>
          <a:ext cx="0" cy="0"/>
          <a:chOff x="0" y="0"/>
          <a:chExt cx="0" cy="0"/>
        </a:xfrm>
      </p:grpSpPr>
      <p:sp>
        <p:nvSpPr>
          <p:cNvPr id="3779" name="Google Shape;3779;p13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780" name="Google Shape;3780;p13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781" name="Google Shape;3781;p13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782" name="Google Shape;3782;p136"/>
          <p:cNvGrpSpPr/>
          <p:nvPr/>
        </p:nvGrpSpPr>
        <p:grpSpPr>
          <a:xfrm>
            <a:off x="4354104" y="2269940"/>
            <a:ext cx="3530787" cy="3605695"/>
            <a:chOff x="3905437" y="2176591"/>
            <a:chExt cx="4327525" cy="4374010"/>
          </a:xfrm>
        </p:grpSpPr>
        <p:sp>
          <p:nvSpPr>
            <p:cNvPr id="3783" name="Google Shape;3783;p136"/>
            <p:cNvSpPr/>
            <p:nvPr/>
          </p:nvSpPr>
          <p:spPr>
            <a:xfrm>
              <a:off x="4173246" y="3567725"/>
              <a:ext cx="1088044" cy="830320"/>
            </a:xfrm>
            <a:custGeom>
              <a:rect b="b" l="l" r="r" t="t"/>
              <a:pathLst>
                <a:path extrusionOk="0" h="741" w="971">
                  <a:moveTo>
                    <a:pt x="0" y="74"/>
                  </a:moveTo>
                  <a:lnTo>
                    <a:pt x="653" y="0"/>
                  </a:lnTo>
                  <a:lnTo>
                    <a:pt x="971" y="384"/>
                  </a:lnTo>
                  <a:lnTo>
                    <a:pt x="403" y="741"/>
                  </a:lnTo>
                  <a:lnTo>
                    <a:pt x="133" y="566"/>
                  </a:lnTo>
                  <a:lnTo>
                    <a:pt x="0" y="74"/>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4" name="Google Shape;3784;p136"/>
            <p:cNvSpPr/>
            <p:nvPr/>
          </p:nvSpPr>
          <p:spPr>
            <a:xfrm>
              <a:off x="4462346" y="3629354"/>
              <a:ext cx="665601" cy="440372"/>
            </a:xfrm>
            <a:custGeom>
              <a:rect b="b" l="l" r="r" t="t"/>
              <a:pathLst>
                <a:path extrusionOk="0" h="393" w="594">
                  <a:moveTo>
                    <a:pt x="36" y="393"/>
                  </a:moveTo>
                  <a:lnTo>
                    <a:pt x="594" y="331"/>
                  </a:lnTo>
                  <a:lnTo>
                    <a:pt x="407" y="80"/>
                  </a:lnTo>
                  <a:lnTo>
                    <a:pt x="152" y="0"/>
                  </a:lnTo>
                  <a:lnTo>
                    <a:pt x="0" y="42"/>
                  </a:lnTo>
                  <a:lnTo>
                    <a:pt x="0" y="246"/>
                  </a:lnTo>
                  <a:lnTo>
                    <a:pt x="36" y="393"/>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5" name="Google Shape;3785;p136"/>
            <p:cNvSpPr/>
            <p:nvPr/>
          </p:nvSpPr>
          <p:spPr>
            <a:xfrm>
              <a:off x="4248322" y="4496652"/>
              <a:ext cx="596127" cy="930048"/>
            </a:xfrm>
            <a:custGeom>
              <a:rect b="b" l="l" r="r" t="t"/>
              <a:pathLst>
                <a:path extrusionOk="0" h="351" w="225">
                  <a:moveTo>
                    <a:pt x="55" y="351"/>
                  </a:moveTo>
                  <a:cubicBezTo>
                    <a:pt x="210" y="304"/>
                    <a:pt x="210" y="304"/>
                    <a:pt x="210" y="304"/>
                  </a:cubicBezTo>
                  <a:cubicBezTo>
                    <a:pt x="225" y="70"/>
                    <a:pt x="225" y="70"/>
                    <a:pt x="225" y="70"/>
                  </a:cubicBezTo>
                  <a:cubicBezTo>
                    <a:pt x="163" y="0"/>
                    <a:pt x="163" y="0"/>
                    <a:pt x="163" y="0"/>
                  </a:cubicBezTo>
                  <a:cubicBezTo>
                    <a:pt x="163" y="0"/>
                    <a:pt x="38" y="82"/>
                    <a:pt x="36" y="84"/>
                  </a:cubicBezTo>
                  <a:cubicBezTo>
                    <a:pt x="35" y="85"/>
                    <a:pt x="0" y="200"/>
                    <a:pt x="0" y="200"/>
                  </a:cubicBezTo>
                  <a:lnTo>
                    <a:pt x="55" y="351"/>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6" name="Google Shape;3786;p136"/>
            <p:cNvSpPr/>
            <p:nvPr/>
          </p:nvSpPr>
          <p:spPr>
            <a:xfrm>
              <a:off x="4584484" y="4836176"/>
              <a:ext cx="867298" cy="633105"/>
            </a:xfrm>
            <a:custGeom>
              <a:rect b="b" l="l" r="r" t="t"/>
              <a:pathLst>
                <a:path extrusionOk="0" h="239" w="327">
                  <a:moveTo>
                    <a:pt x="6" y="23"/>
                  </a:moveTo>
                  <a:cubicBezTo>
                    <a:pt x="327" y="0"/>
                    <a:pt x="327" y="0"/>
                    <a:pt x="327" y="0"/>
                  </a:cubicBezTo>
                  <a:cubicBezTo>
                    <a:pt x="249" y="160"/>
                    <a:pt x="249" y="160"/>
                    <a:pt x="249" y="160"/>
                  </a:cubicBezTo>
                  <a:cubicBezTo>
                    <a:pt x="249" y="160"/>
                    <a:pt x="113" y="239"/>
                    <a:pt x="108" y="239"/>
                  </a:cubicBezTo>
                  <a:cubicBezTo>
                    <a:pt x="103" y="238"/>
                    <a:pt x="3" y="152"/>
                    <a:pt x="1" y="152"/>
                  </a:cubicBezTo>
                  <a:cubicBezTo>
                    <a:pt x="0" y="151"/>
                    <a:pt x="6" y="23"/>
                    <a:pt x="6" y="23"/>
                  </a:cubicBez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7" name="Google Shape;3787;p136"/>
            <p:cNvSpPr/>
            <p:nvPr/>
          </p:nvSpPr>
          <p:spPr>
            <a:xfrm>
              <a:off x="4733516" y="3841136"/>
              <a:ext cx="662239" cy="1158638"/>
            </a:xfrm>
            <a:custGeom>
              <a:rect b="b" l="l" r="r" t="t"/>
              <a:pathLst>
                <a:path extrusionOk="0" h="1034" w="591">
                  <a:moveTo>
                    <a:pt x="94" y="1034"/>
                  </a:moveTo>
                  <a:lnTo>
                    <a:pt x="579" y="968"/>
                  </a:lnTo>
                  <a:lnTo>
                    <a:pt x="591" y="497"/>
                  </a:lnTo>
                  <a:lnTo>
                    <a:pt x="402" y="24"/>
                  </a:lnTo>
                  <a:lnTo>
                    <a:pt x="321" y="0"/>
                  </a:lnTo>
                  <a:lnTo>
                    <a:pt x="0" y="19"/>
                  </a:lnTo>
                  <a:lnTo>
                    <a:pt x="94" y="1034"/>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8" name="Google Shape;3788;p136"/>
            <p:cNvSpPr/>
            <p:nvPr/>
          </p:nvSpPr>
          <p:spPr>
            <a:xfrm>
              <a:off x="5661133" y="2195641"/>
              <a:ext cx="782137" cy="789981"/>
            </a:xfrm>
            <a:custGeom>
              <a:rect b="b" l="l" r="r" t="t"/>
              <a:pathLst>
                <a:path extrusionOk="0" h="705" w="698">
                  <a:moveTo>
                    <a:pt x="168" y="0"/>
                  </a:moveTo>
                  <a:lnTo>
                    <a:pt x="0" y="485"/>
                  </a:lnTo>
                  <a:lnTo>
                    <a:pt x="457" y="705"/>
                  </a:lnTo>
                  <a:lnTo>
                    <a:pt x="698" y="606"/>
                  </a:lnTo>
                  <a:lnTo>
                    <a:pt x="660" y="352"/>
                  </a:lnTo>
                  <a:lnTo>
                    <a:pt x="168" y="0"/>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89" name="Google Shape;3789;p136"/>
            <p:cNvSpPr/>
            <p:nvPr/>
          </p:nvSpPr>
          <p:spPr>
            <a:xfrm>
              <a:off x="5480916" y="2754213"/>
              <a:ext cx="580440" cy="774293"/>
            </a:xfrm>
            <a:custGeom>
              <a:rect b="b" l="l" r="r" t="t"/>
              <a:pathLst>
                <a:path extrusionOk="0" h="691" w="518">
                  <a:moveTo>
                    <a:pt x="518" y="71"/>
                  </a:moveTo>
                  <a:lnTo>
                    <a:pt x="303" y="691"/>
                  </a:lnTo>
                  <a:lnTo>
                    <a:pt x="45" y="407"/>
                  </a:lnTo>
                  <a:lnTo>
                    <a:pt x="0" y="94"/>
                  </a:lnTo>
                  <a:lnTo>
                    <a:pt x="166" y="0"/>
                  </a:lnTo>
                  <a:lnTo>
                    <a:pt x="518" y="71"/>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0" name="Google Shape;3790;p136"/>
            <p:cNvSpPr/>
            <p:nvPr/>
          </p:nvSpPr>
          <p:spPr>
            <a:xfrm>
              <a:off x="6522827" y="2779441"/>
              <a:ext cx="989437" cy="657757"/>
            </a:xfrm>
            <a:custGeom>
              <a:rect b="b" l="l" r="r" t="t"/>
              <a:pathLst>
                <a:path extrusionOk="0" h="587" w="883">
                  <a:moveTo>
                    <a:pt x="883" y="78"/>
                  </a:moveTo>
                  <a:lnTo>
                    <a:pt x="665" y="587"/>
                  </a:lnTo>
                  <a:lnTo>
                    <a:pt x="137" y="411"/>
                  </a:lnTo>
                  <a:lnTo>
                    <a:pt x="0" y="142"/>
                  </a:lnTo>
                  <a:lnTo>
                    <a:pt x="279" y="0"/>
                  </a:lnTo>
                  <a:lnTo>
                    <a:pt x="883" y="78"/>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1" name="Google Shape;3791;p136"/>
            <p:cNvSpPr/>
            <p:nvPr/>
          </p:nvSpPr>
          <p:spPr>
            <a:xfrm>
              <a:off x="6612661" y="3152004"/>
              <a:ext cx="591645" cy="670083"/>
            </a:xfrm>
            <a:custGeom>
              <a:rect b="b" l="l" r="r" t="t"/>
              <a:pathLst>
                <a:path extrusionOk="0" h="253" w="223">
                  <a:moveTo>
                    <a:pt x="83" y="0"/>
                  </a:moveTo>
                  <a:cubicBezTo>
                    <a:pt x="0" y="241"/>
                    <a:pt x="0" y="241"/>
                    <a:pt x="0" y="241"/>
                  </a:cubicBezTo>
                  <a:cubicBezTo>
                    <a:pt x="118" y="253"/>
                    <a:pt x="118" y="253"/>
                    <a:pt x="118" y="253"/>
                  </a:cubicBezTo>
                  <a:cubicBezTo>
                    <a:pt x="118" y="253"/>
                    <a:pt x="223" y="198"/>
                    <a:pt x="223" y="193"/>
                  </a:cubicBezTo>
                  <a:cubicBezTo>
                    <a:pt x="223" y="188"/>
                    <a:pt x="203" y="75"/>
                    <a:pt x="203" y="75"/>
                  </a:cubicBezTo>
                  <a:lnTo>
                    <a:pt x="83" y="0"/>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2" name="Google Shape;3792;p136"/>
            <p:cNvSpPr/>
            <p:nvPr/>
          </p:nvSpPr>
          <p:spPr>
            <a:xfrm>
              <a:off x="5738449" y="2808575"/>
              <a:ext cx="1195616" cy="869539"/>
            </a:xfrm>
            <a:custGeom>
              <a:rect b="b" l="l" r="r" t="t"/>
              <a:pathLst>
                <a:path extrusionOk="0" h="328" w="451">
                  <a:moveTo>
                    <a:pt x="451" y="138"/>
                  </a:moveTo>
                  <a:cubicBezTo>
                    <a:pt x="451" y="138"/>
                    <a:pt x="395" y="328"/>
                    <a:pt x="400" y="327"/>
                  </a:cubicBezTo>
                  <a:cubicBezTo>
                    <a:pt x="405" y="326"/>
                    <a:pt x="22" y="247"/>
                    <a:pt x="22" y="247"/>
                  </a:cubicBezTo>
                  <a:cubicBezTo>
                    <a:pt x="0" y="169"/>
                    <a:pt x="0" y="169"/>
                    <a:pt x="0" y="169"/>
                  </a:cubicBezTo>
                  <a:cubicBezTo>
                    <a:pt x="42" y="0"/>
                    <a:pt x="42" y="0"/>
                    <a:pt x="42" y="0"/>
                  </a:cubicBezTo>
                  <a:lnTo>
                    <a:pt x="451" y="138"/>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3" name="Google Shape;3793;p136"/>
            <p:cNvSpPr/>
            <p:nvPr/>
          </p:nvSpPr>
          <p:spPr>
            <a:xfrm>
              <a:off x="5909838" y="5569008"/>
              <a:ext cx="1067875" cy="981593"/>
            </a:xfrm>
            <a:custGeom>
              <a:rect b="b" l="l" r="r" t="t"/>
              <a:pathLst>
                <a:path extrusionOk="0" h="876" w="953">
                  <a:moveTo>
                    <a:pt x="473" y="876"/>
                  </a:moveTo>
                  <a:lnTo>
                    <a:pt x="0" y="261"/>
                  </a:lnTo>
                  <a:lnTo>
                    <a:pt x="236" y="0"/>
                  </a:lnTo>
                  <a:lnTo>
                    <a:pt x="953" y="0"/>
                  </a:lnTo>
                  <a:lnTo>
                    <a:pt x="773" y="348"/>
                  </a:lnTo>
                  <a:lnTo>
                    <a:pt x="473" y="876"/>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4" name="Google Shape;3794;p136"/>
            <p:cNvSpPr/>
            <p:nvPr/>
          </p:nvSpPr>
          <p:spPr>
            <a:xfrm>
              <a:off x="5544787" y="4822729"/>
              <a:ext cx="906517" cy="1034259"/>
            </a:xfrm>
            <a:custGeom>
              <a:rect b="b" l="l" r="r" t="t"/>
              <a:pathLst>
                <a:path extrusionOk="0" h="390" w="342">
                  <a:moveTo>
                    <a:pt x="342" y="309"/>
                  </a:moveTo>
                  <a:cubicBezTo>
                    <a:pt x="112" y="0"/>
                    <a:pt x="112" y="0"/>
                    <a:pt x="112" y="0"/>
                  </a:cubicBezTo>
                  <a:cubicBezTo>
                    <a:pt x="112" y="0"/>
                    <a:pt x="0" y="185"/>
                    <a:pt x="2" y="198"/>
                  </a:cubicBezTo>
                  <a:cubicBezTo>
                    <a:pt x="4" y="211"/>
                    <a:pt x="102" y="340"/>
                    <a:pt x="102" y="340"/>
                  </a:cubicBezTo>
                  <a:cubicBezTo>
                    <a:pt x="252" y="390"/>
                    <a:pt x="252" y="390"/>
                    <a:pt x="252" y="390"/>
                  </a:cubicBezTo>
                  <a:lnTo>
                    <a:pt x="342" y="309"/>
                  </a:ln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5" name="Google Shape;3795;p136"/>
            <p:cNvSpPr/>
            <p:nvPr/>
          </p:nvSpPr>
          <p:spPr>
            <a:xfrm>
              <a:off x="6598970" y="4718519"/>
              <a:ext cx="1283018" cy="811271"/>
            </a:xfrm>
            <a:custGeom>
              <a:rect b="b" l="l" r="r" t="t"/>
              <a:pathLst>
                <a:path extrusionOk="0" h="724" w="1145">
                  <a:moveTo>
                    <a:pt x="1145" y="648"/>
                  </a:moveTo>
                  <a:lnTo>
                    <a:pt x="722" y="0"/>
                  </a:lnTo>
                  <a:lnTo>
                    <a:pt x="0" y="35"/>
                  </a:lnTo>
                  <a:lnTo>
                    <a:pt x="532" y="724"/>
                  </a:lnTo>
                  <a:lnTo>
                    <a:pt x="1145" y="648"/>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6" name="Google Shape;3796;p136"/>
            <p:cNvSpPr/>
            <p:nvPr/>
          </p:nvSpPr>
          <p:spPr>
            <a:xfrm>
              <a:off x="6655241" y="4398044"/>
              <a:ext cx="965905" cy="737315"/>
            </a:xfrm>
            <a:custGeom>
              <a:rect b="b" l="l" r="r" t="t"/>
              <a:pathLst>
                <a:path extrusionOk="0" h="278" w="364">
                  <a:moveTo>
                    <a:pt x="177" y="278"/>
                  </a:moveTo>
                  <a:cubicBezTo>
                    <a:pt x="0" y="22"/>
                    <a:pt x="0" y="22"/>
                    <a:pt x="0" y="22"/>
                  </a:cubicBezTo>
                  <a:cubicBezTo>
                    <a:pt x="163" y="0"/>
                    <a:pt x="163" y="0"/>
                    <a:pt x="163" y="0"/>
                  </a:cubicBezTo>
                  <a:cubicBezTo>
                    <a:pt x="163" y="0"/>
                    <a:pt x="342" y="60"/>
                    <a:pt x="344" y="71"/>
                  </a:cubicBezTo>
                  <a:cubicBezTo>
                    <a:pt x="345" y="82"/>
                    <a:pt x="364" y="190"/>
                    <a:pt x="357" y="198"/>
                  </a:cubicBezTo>
                  <a:cubicBezTo>
                    <a:pt x="349" y="205"/>
                    <a:pt x="177" y="278"/>
                    <a:pt x="177" y="278"/>
                  </a:cubicBezTo>
                  <a:close/>
                </a:path>
              </a:pathLst>
            </a:custGeom>
            <a:solidFill>
              <a:srgbClr val="5E1C1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7" name="Google Shape;3797;p136"/>
            <p:cNvSpPr/>
            <p:nvPr/>
          </p:nvSpPr>
          <p:spPr>
            <a:xfrm>
              <a:off x="5964744" y="4604224"/>
              <a:ext cx="1272933" cy="1195616"/>
            </a:xfrm>
            <a:custGeom>
              <a:rect b="b" l="l" r="r" t="t"/>
              <a:pathLst>
                <a:path extrusionOk="0" h="451" w="480">
                  <a:moveTo>
                    <a:pt x="480" y="205"/>
                  </a:moveTo>
                  <a:cubicBezTo>
                    <a:pt x="334" y="0"/>
                    <a:pt x="334" y="0"/>
                    <a:pt x="334" y="0"/>
                  </a:cubicBezTo>
                  <a:cubicBezTo>
                    <a:pt x="143" y="47"/>
                    <a:pt x="143" y="47"/>
                    <a:pt x="143" y="47"/>
                  </a:cubicBezTo>
                  <a:cubicBezTo>
                    <a:pt x="143" y="47"/>
                    <a:pt x="0" y="226"/>
                    <a:pt x="0" y="235"/>
                  </a:cubicBezTo>
                  <a:cubicBezTo>
                    <a:pt x="0" y="245"/>
                    <a:pt x="122" y="451"/>
                    <a:pt x="122" y="451"/>
                  </a:cubicBezTo>
                  <a:lnTo>
                    <a:pt x="480" y="205"/>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8" name="Google Shape;3798;p136"/>
            <p:cNvSpPr/>
            <p:nvPr/>
          </p:nvSpPr>
          <p:spPr>
            <a:xfrm>
              <a:off x="4188934" y="2430376"/>
              <a:ext cx="1591166" cy="3993604"/>
            </a:xfrm>
            <a:custGeom>
              <a:rect b="b" l="l" r="r" t="t"/>
              <a:pathLst>
                <a:path extrusionOk="0" h="1506" w="600">
                  <a:moveTo>
                    <a:pt x="121" y="0"/>
                  </a:moveTo>
                  <a:cubicBezTo>
                    <a:pt x="0" y="438"/>
                    <a:pt x="0" y="438"/>
                    <a:pt x="0" y="438"/>
                  </a:cubicBezTo>
                  <a:cubicBezTo>
                    <a:pt x="118" y="618"/>
                    <a:pt x="118" y="618"/>
                    <a:pt x="118" y="618"/>
                  </a:cubicBezTo>
                  <a:cubicBezTo>
                    <a:pt x="119" y="617"/>
                    <a:pt x="119" y="616"/>
                    <a:pt x="119" y="615"/>
                  </a:cubicBezTo>
                  <a:cubicBezTo>
                    <a:pt x="119" y="614"/>
                    <a:pt x="120" y="613"/>
                    <a:pt x="120" y="612"/>
                  </a:cubicBezTo>
                  <a:cubicBezTo>
                    <a:pt x="120" y="612"/>
                    <a:pt x="120" y="611"/>
                    <a:pt x="121" y="610"/>
                  </a:cubicBezTo>
                  <a:cubicBezTo>
                    <a:pt x="121" y="609"/>
                    <a:pt x="121" y="608"/>
                    <a:pt x="121" y="607"/>
                  </a:cubicBezTo>
                  <a:cubicBezTo>
                    <a:pt x="129" y="581"/>
                    <a:pt x="139" y="560"/>
                    <a:pt x="151" y="544"/>
                  </a:cubicBezTo>
                  <a:cubicBezTo>
                    <a:pt x="163" y="529"/>
                    <a:pt x="176" y="518"/>
                    <a:pt x="190" y="514"/>
                  </a:cubicBezTo>
                  <a:cubicBezTo>
                    <a:pt x="205" y="510"/>
                    <a:pt x="220" y="511"/>
                    <a:pt x="235" y="519"/>
                  </a:cubicBezTo>
                  <a:cubicBezTo>
                    <a:pt x="250" y="527"/>
                    <a:pt x="266" y="541"/>
                    <a:pt x="280" y="561"/>
                  </a:cubicBezTo>
                  <a:cubicBezTo>
                    <a:pt x="294" y="582"/>
                    <a:pt x="306" y="608"/>
                    <a:pt x="316" y="636"/>
                  </a:cubicBezTo>
                  <a:cubicBezTo>
                    <a:pt x="325" y="665"/>
                    <a:pt x="332" y="696"/>
                    <a:pt x="336" y="728"/>
                  </a:cubicBezTo>
                  <a:cubicBezTo>
                    <a:pt x="340" y="760"/>
                    <a:pt x="341" y="793"/>
                    <a:pt x="339" y="824"/>
                  </a:cubicBezTo>
                  <a:cubicBezTo>
                    <a:pt x="336" y="855"/>
                    <a:pt x="331" y="885"/>
                    <a:pt x="322" y="912"/>
                  </a:cubicBezTo>
                  <a:cubicBezTo>
                    <a:pt x="314" y="938"/>
                    <a:pt x="303" y="958"/>
                    <a:pt x="290" y="973"/>
                  </a:cubicBezTo>
                  <a:cubicBezTo>
                    <a:pt x="277" y="987"/>
                    <a:pt x="263" y="996"/>
                    <a:pt x="249" y="998"/>
                  </a:cubicBezTo>
                  <a:cubicBezTo>
                    <a:pt x="234" y="1000"/>
                    <a:pt x="219" y="997"/>
                    <a:pt x="204" y="987"/>
                  </a:cubicBezTo>
                  <a:cubicBezTo>
                    <a:pt x="189" y="978"/>
                    <a:pt x="175" y="963"/>
                    <a:pt x="162" y="942"/>
                  </a:cubicBezTo>
                  <a:cubicBezTo>
                    <a:pt x="161" y="941"/>
                    <a:pt x="160" y="940"/>
                    <a:pt x="160" y="939"/>
                  </a:cubicBezTo>
                  <a:cubicBezTo>
                    <a:pt x="159" y="938"/>
                    <a:pt x="159" y="937"/>
                    <a:pt x="158" y="936"/>
                  </a:cubicBezTo>
                  <a:cubicBezTo>
                    <a:pt x="158" y="935"/>
                    <a:pt x="157" y="934"/>
                    <a:pt x="157" y="933"/>
                  </a:cubicBezTo>
                  <a:cubicBezTo>
                    <a:pt x="156" y="932"/>
                    <a:pt x="155" y="931"/>
                    <a:pt x="155" y="930"/>
                  </a:cubicBezTo>
                  <a:cubicBezTo>
                    <a:pt x="88" y="1148"/>
                    <a:pt x="88" y="1148"/>
                    <a:pt x="88" y="1148"/>
                  </a:cubicBezTo>
                  <a:cubicBezTo>
                    <a:pt x="303" y="1506"/>
                    <a:pt x="303" y="1506"/>
                    <a:pt x="303" y="1506"/>
                  </a:cubicBezTo>
                  <a:cubicBezTo>
                    <a:pt x="600" y="655"/>
                    <a:pt x="600" y="655"/>
                    <a:pt x="600" y="655"/>
                  </a:cubicBezTo>
                  <a:cubicBezTo>
                    <a:pt x="121" y="0"/>
                    <a:pt x="121" y="0"/>
                    <a:pt x="121" y="0"/>
                  </a:cubicBezTo>
                  <a:close/>
                </a:path>
              </a:pathLst>
            </a:custGeom>
            <a:gradFill>
              <a:gsLst>
                <a:gs pos="0">
                  <a:srgbClr val="DE817A"/>
                </a:gs>
                <a:gs pos="75000">
                  <a:schemeClr val="accent4"/>
                </a:gs>
                <a:gs pos="100000">
                  <a:srgbClr val="8D2A23"/>
                </a:gs>
              </a:gsLst>
              <a:path path="circle">
                <a:fillToRect b="100%" l="100%"/>
              </a:path>
              <a:tileRect r="-100%" t="-10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799" name="Google Shape;3799;p136"/>
            <p:cNvSpPr/>
            <p:nvPr/>
          </p:nvSpPr>
          <p:spPr>
            <a:xfrm>
              <a:off x="3905437" y="3650645"/>
              <a:ext cx="1148554" cy="1776056"/>
            </a:xfrm>
            <a:custGeom>
              <a:rect b="b" l="l" r="r" t="t"/>
              <a:pathLst>
                <a:path extrusionOk="0" h="670" w="433">
                  <a:moveTo>
                    <a:pt x="101" y="0"/>
                  </a:moveTo>
                  <a:cubicBezTo>
                    <a:pt x="220" y="182"/>
                    <a:pt x="220" y="182"/>
                    <a:pt x="220" y="182"/>
                  </a:cubicBezTo>
                  <a:cubicBezTo>
                    <a:pt x="232" y="200"/>
                    <a:pt x="232" y="200"/>
                    <a:pt x="232" y="200"/>
                  </a:cubicBezTo>
                  <a:cubicBezTo>
                    <a:pt x="232" y="198"/>
                    <a:pt x="232" y="196"/>
                    <a:pt x="233" y="193"/>
                  </a:cubicBezTo>
                  <a:cubicBezTo>
                    <a:pt x="233" y="191"/>
                    <a:pt x="233" y="189"/>
                    <a:pt x="234" y="187"/>
                  </a:cubicBezTo>
                  <a:cubicBezTo>
                    <a:pt x="234" y="185"/>
                    <a:pt x="235" y="183"/>
                    <a:pt x="235" y="181"/>
                  </a:cubicBezTo>
                  <a:cubicBezTo>
                    <a:pt x="236" y="179"/>
                    <a:pt x="236" y="177"/>
                    <a:pt x="237" y="175"/>
                  </a:cubicBezTo>
                  <a:cubicBezTo>
                    <a:pt x="237" y="174"/>
                    <a:pt x="237" y="173"/>
                    <a:pt x="237" y="172"/>
                  </a:cubicBezTo>
                  <a:cubicBezTo>
                    <a:pt x="238" y="171"/>
                    <a:pt x="238" y="171"/>
                    <a:pt x="238" y="170"/>
                  </a:cubicBezTo>
                  <a:cubicBezTo>
                    <a:pt x="238" y="169"/>
                    <a:pt x="239" y="168"/>
                    <a:pt x="239" y="167"/>
                  </a:cubicBezTo>
                  <a:cubicBezTo>
                    <a:pt x="239" y="166"/>
                    <a:pt x="239" y="165"/>
                    <a:pt x="240" y="164"/>
                  </a:cubicBezTo>
                  <a:cubicBezTo>
                    <a:pt x="247" y="141"/>
                    <a:pt x="255" y="122"/>
                    <a:pt x="266" y="109"/>
                  </a:cubicBezTo>
                  <a:cubicBezTo>
                    <a:pt x="276" y="95"/>
                    <a:pt x="288" y="86"/>
                    <a:pt x="301" y="82"/>
                  </a:cubicBezTo>
                  <a:cubicBezTo>
                    <a:pt x="313" y="79"/>
                    <a:pt x="327" y="80"/>
                    <a:pt x="340" y="87"/>
                  </a:cubicBezTo>
                  <a:cubicBezTo>
                    <a:pt x="354" y="94"/>
                    <a:pt x="367" y="106"/>
                    <a:pt x="380" y="125"/>
                  </a:cubicBezTo>
                  <a:cubicBezTo>
                    <a:pt x="392" y="143"/>
                    <a:pt x="403" y="166"/>
                    <a:pt x="411" y="191"/>
                  </a:cubicBezTo>
                  <a:cubicBezTo>
                    <a:pt x="419" y="216"/>
                    <a:pt x="425" y="243"/>
                    <a:pt x="429" y="271"/>
                  </a:cubicBezTo>
                  <a:cubicBezTo>
                    <a:pt x="432" y="299"/>
                    <a:pt x="433" y="328"/>
                    <a:pt x="431" y="356"/>
                  </a:cubicBezTo>
                  <a:cubicBezTo>
                    <a:pt x="429" y="383"/>
                    <a:pt x="425" y="409"/>
                    <a:pt x="417" y="433"/>
                  </a:cubicBezTo>
                  <a:cubicBezTo>
                    <a:pt x="409" y="456"/>
                    <a:pt x="400" y="474"/>
                    <a:pt x="389" y="487"/>
                  </a:cubicBezTo>
                  <a:cubicBezTo>
                    <a:pt x="378" y="500"/>
                    <a:pt x="365" y="507"/>
                    <a:pt x="352" y="509"/>
                  </a:cubicBezTo>
                  <a:cubicBezTo>
                    <a:pt x="339" y="512"/>
                    <a:pt x="326" y="509"/>
                    <a:pt x="313" y="500"/>
                  </a:cubicBezTo>
                  <a:cubicBezTo>
                    <a:pt x="300" y="492"/>
                    <a:pt x="287" y="479"/>
                    <a:pt x="275" y="460"/>
                  </a:cubicBezTo>
                  <a:cubicBezTo>
                    <a:pt x="275" y="459"/>
                    <a:pt x="274" y="458"/>
                    <a:pt x="274" y="457"/>
                  </a:cubicBezTo>
                  <a:cubicBezTo>
                    <a:pt x="273" y="456"/>
                    <a:pt x="272" y="455"/>
                    <a:pt x="272" y="455"/>
                  </a:cubicBezTo>
                  <a:cubicBezTo>
                    <a:pt x="271" y="454"/>
                    <a:pt x="271" y="453"/>
                    <a:pt x="270" y="452"/>
                  </a:cubicBezTo>
                  <a:cubicBezTo>
                    <a:pt x="270" y="451"/>
                    <a:pt x="269" y="450"/>
                    <a:pt x="269" y="449"/>
                  </a:cubicBezTo>
                  <a:cubicBezTo>
                    <a:pt x="268" y="447"/>
                    <a:pt x="267" y="445"/>
                    <a:pt x="266" y="444"/>
                  </a:cubicBezTo>
                  <a:cubicBezTo>
                    <a:pt x="265" y="442"/>
                    <a:pt x="264" y="440"/>
                    <a:pt x="263" y="438"/>
                  </a:cubicBezTo>
                  <a:cubicBezTo>
                    <a:pt x="262" y="437"/>
                    <a:pt x="261" y="435"/>
                    <a:pt x="261" y="433"/>
                  </a:cubicBezTo>
                  <a:cubicBezTo>
                    <a:pt x="260" y="431"/>
                    <a:pt x="259" y="429"/>
                    <a:pt x="258" y="428"/>
                  </a:cubicBezTo>
                  <a:cubicBezTo>
                    <a:pt x="251" y="450"/>
                    <a:pt x="251" y="450"/>
                    <a:pt x="251" y="450"/>
                  </a:cubicBezTo>
                  <a:cubicBezTo>
                    <a:pt x="184" y="670"/>
                    <a:pt x="184" y="670"/>
                    <a:pt x="184" y="670"/>
                  </a:cubicBezTo>
                  <a:cubicBezTo>
                    <a:pt x="0" y="364"/>
                    <a:pt x="0" y="364"/>
                    <a:pt x="0" y="364"/>
                  </a:cubicBezTo>
                  <a:lnTo>
                    <a:pt x="101" y="0"/>
                  </a:lnTo>
                  <a:close/>
                </a:path>
              </a:pathLst>
            </a:custGeom>
            <a:gradFill>
              <a:gsLst>
                <a:gs pos="0">
                  <a:srgbClr val="D5DBE5"/>
                </a:gs>
                <a:gs pos="51000">
                  <a:srgbClr val="ACB8CA"/>
                </a:gs>
                <a:gs pos="100000">
                  <a:schemeClr val="accent6"/>
                </a:gs>
              </a:gsLst>
              <a:lin ang="27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0" name="Google Shape;3800;p136"/>
            <p:cNvSpPr/>
            <p:nvPr/>
          </p:nvSpPr>
          <p:spPr>
            <a:xfrm>
              <a:off x="3930089" y="3703310"/>
              <a:ext cx="1102611" cy="1670725"/>
            </a:xfrm>
            <a:custGeom>
              <a:rect b="b" l="l" r="r" t="t"/>
              <a:pathLst>
                <a:path extrusionOk="0" h="630" w="416">
                  <a:moveTo>
                    <a:pt x="0" y="343"/>
                  </a:moveTo>
                  <a:cubicBezTo>
                    <a:pt x="95" y="0"/>
                    <a:pt x="95" y="0"/>
                    <a:pt x="95" y="0"/>
                  </a:cubicBezTo>
                  <a:cubicBezTo>
                    <a:pt x="227" y="202"/>
                    <a:pt x="227" y="202"/>
                    <a:pt x="227" y="202"/>
                  </a:cubicBezTo>
                  <a:cubicBezTo>
                    <a:pt x="231" y="181"/>
                    <a:pt x="231" y="181"/>
                    <a:pt x="231" y="181"/>
                  </a:cubicBezTo>
                  <a:cubicBezTo>
                    <a:pt x="231" y="179"/>
                    <a:pt x="231" y="177"/>
                    <a:pt x="232" y="175"/>
                  </a:cubicBezTo>
                  <a:cubicBezTo>
                    <a:pt x="232" y="173"/>
                    <a:pt x="232" y="171"/>
                    <a:pt x="233" y="169"/>
                  </a:cubicBezTo>
                  <a:cubicBezTo>
                    <a:pt x="233" y="167"/>
                    <a:pt x="234" y="165"/>
                    <a:pt x="234" y="163"/>
                  </a:cubicBezTo>
                  <a:cubicBezTo>
                    <a:pt x="235" y="161"/>
                    <a:pt x="237" y="153"/>
                    <a:pt x="237" y="153"/>
                  </a:cubicBezTo>
                  <a:cubicBezTo>
                    <a:pt x="238" y="149"/>
                    <a:pt x="238" y="149"/>
                    <a:pt x="238" y="149"/>
                  </a:cubicBezTo>
                  <a:cubicBezTo>
                    <a:pt x="238" y="146"/>
                    <a:pt x="238" y="146"/>
                    <a:pt x="238" y="146"/>
                  </a:cubicBezTo>
                  <a:cubicBezTo>
                    <a:pt x="245" y="125"/>
                    <a:pt x="253" y="107"/>
                    <a:pt x="263" y="94"/>
                  </a:cubicBezTo>
                  <a:cubicBezTo>
                    <a:pt x="273" y="81"/>
                    <a:pt x="283" y="73"/>
                    <a:pt x="294" y="70"/>
                  </a:cubicBezTo>
                  <a:cubicBezTo>
                    <a:pt x="298" y="69"/>
                    <a:pt x="302" y="68"/>
                    <a:pt x="306" y="68"/>
                  </a:cubicBezTo>
                  <a:cubicBezTo>
                    <a:pt x="313" y="68"/>
                    <a:pt x="320" y="70"/>
                    <a:pt x="327" y="74"/>
                  </a:cubicBezTo>
                  <a:cubicBezTo>
                    <a:pt x="340" y="81"/>
                    <a:pt x="352" y="92"/>
                    <a:pt x="364" y="109"/>
                  </a:cubicBezTo>
                  <a:cubicBezTo>
                    <a:pt x="376" y="127"/>
                    <a:pt x="386" y="148"/>
                    <a:pt x="394" y="173"/>
                  </a:cubicBezTo>
                  <a:cubicBezTo>
                    <a:pt x="402" y="198"/>
                    <a:pt x="408" y="224"/>
                    <a:pt x="412" y="252"/>
                  </a:cubicBezTo>
                  <a:cubicBezTo>
                    <a:pt x="415" y="280"/>
                    <a:pt x="416" y="308"/>
                    <a:pt x="414" y="335"/>
                  </a:cubicBezTo>
                  <a:cubicBezTo>
                    <a:pt x="412" y="363"/>
                    <a:pt x="408" y="388"/>
                    <a:pt x="400" y="410"/>
                  </a:cubicBezTo>
                  <a:cubicBezTo>
                    <a:pt x="393" y="432"/>
                    <a:pt x="384" y="449"/>
                    <a:pt x="373" y="462"/>
                  </a:cubicBezTo>
                  <a:cubicBezTo>
                    <a:pt x="364" y="473"/>
                    <a:pt x="353" y="479"/>
                    <a:pt x="342" y="481"/>
                  </a:cubicBezTo>
                  <a:cubicBezTo>
                    <a:pt x="340" y="482"/>
                    <a:pt x="337" y="482"/>
                    <a:pt x="335" y="482"/>
                  </a:cubicBezTo>
                  <a:cubicBezTo>
                    <a:pt x="326" y="482"/>
                    <a:pt x="317" y="479"/>
                    <a:pt x="308" y="474"/>
                  </a:cubicBezTo>
                  <a:cubicBezTo>
                    <a:pt x="296" y="466"/>
                    <a:pt x="284" y="453"/>
                    <a:pt x="273" y="436"/>
                  </a:cubicBezTo>
                  <a:cubicBezTo>
                    <a:pt x="271" y="433"/>
                    <a:pt x="271" y="433"/>
                    <a:pt x="271" y="433"/>
                  </a:cubicBezTo>
                  <a:cubicBezTo>
                    <a:pt x="268" y="428"/>
                    <a:pt x="268" y="428"/>
                    <a:pt x="268" y="428"/>
                  </a:cubicBezTo>
                  <a:cubicBezTo>
                    <a:pt x="268" y="427"/>
                    <a:pt x="267" y="426"/>
                    <a:pt x="267" y="425"/>
                  </a:cubicBezTo>
                  <a:cubicBezTo>
                    <a:pt x="266" y="423"/>
                    <a:pt x="265" y="422"/>
                    <a:pt x="264" y="420"/>
                  </a:cubicBezTo>
                  <a:cubicBezTo>
                    <a:pt x="263" y="418"/>
                    <a:pt x="263" y="417"/>
                    <a:pt x="262" y="416"/>
                  </a:cubicBezTo>
                  <a:cubicBezTo>
                    <a:pt x="262" y="416"/>
                    <a:pt x="260" y="411"/>
                    <a:pt x="259" y="410"/>
                  </a:cubicBezTo>
                  <a:cubicBezTo>
                    <a:pt x="258" y="408"/>
                    <a:pt x="257" y="406"/>
                    <a:pt x="257" y="404"/>
                  </a:cubicBezTo>
                  <a:cubicBezTo>
                    <a:pt x="248" y="384"/>
                    <a:pt x="248" y="384"/>
                    <a:pt x="248" y="384"/>
                  </a:cubicBezTo>
                  <a:cubicBezTo>
                    <a:pt x="172" y="630"/>
                    <a:pt x="172" y="630"/>
                    <a:pt x="172" y="630"/>
                  </a:cubicBezTo>
                  <a:lnTo>
                    <a:pt x="0" y="34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1" name="Google Shape;3801;p136"/>
            <p:cNvSpPr/>
            <p:nvPr/>
          </p:nvSpPr>
          <p:spPr>
            <a:xfrm>
              <a:off x="4510528" y="2409087"/>
              <a:ext cx="3722433" cy="1758127"/>
            </a:xfrm>
            <a:custGeom>
              <a:rect b="b" l="l" r="r" t="t"/>
              <a:pathLst>
                <a:path extrusionOk="0" h="663" w="1404">
                  <a:moveTo>
                    <a:pt x="455" y="0"/>
                  </a:moveTo>
                  <a:cubicBezTo>
                    <a:pt x="0" y="8"/>
                    <a:pt x="0" y="8"/>
                    <a:pt x="0" y="8"/>
                  </a:cubicBezTo>
                  <a:cubicBezTo>
                    <a:pt x="479" y="663"/>
                    <a:pt x="479" y="663"/>
                    <a:pt x="479" y="663"/>
                  </a:cubicBezTo>
                  <a:cubicBezTo>
                    <a:pt x="1404" y="587"/>
                    <a:pt x="1404" y="587"/>
                    <a:pt x="1404" y="587"/>
                  </a:cubicBezTo>
                  <a:cubicBezTo>
                    <a:pt x="1120" y="269"/>
                    <a:pt x="1120" y="269"/>
                    <a:pt x="1120" y="269"/>
                  </a:cubicBezTo>
                  <a:cubicBezTo>
                    <a:pt x="876" y="280"/>
                    <a:pt x="876" y="280"/>
                    <a:pt x="876" y="280"/>
                  </a:cubicBezTo>
                  <a:cubicBezTo>
                    <a:pt x="876" y="281"/>
                    <a:pt x="877" y="282"/>
                    <a:pt x="877" y="282"/>
                  </a:cubicBezTo>
                  <a:cubicBezTo>
                    <a:pt x="878" y="283"/>
                    <a:pt x="879" y="284"/>
                    <a:pt x="879" y="284"/>
                  </a:cubicBezTo>
                  <a:cubicBezTo>
                    <a:pt x="880" y="285"/>
                    <a:pt x="881" y="286"/>
                    <a:pt x="881" y="286"/>
                  </a:cubicBezTo>
                  <a:cubicBezTo>
                    <a:pt x="882" y="287"/>
                    <a:pt x="882" y="288"/>
                    <a:pt x="883" y="289"/>
                  </a:cubicBezTo>
                  <a:cubicBezTo>
                    <a:pt x="899" y="308"/>
                    <a:pt x="909" y="326"/>
                    <a:pt x="913" y="344"/>
                  </a:cubicBezTo>
                  <a:cubicBezTo>
                    <a:pt x="918" y="361"/>
                    <a:pt x="916" y="377"/>
                    <a:pt x="909" y="391"/>
                  </a:cubicBezTo>
                  <a:cubicBezTo>
                    <a:pt x="902" y="405"/>
                    <a:pt x="889" y="417"/>
                    <a:pt x="871" y="426"/>
                  </a:cubicBezTo>
                  <a:cubicBezTo>
                    <a:pt x="853" y="435"/>
                    <a:pt x="829" y="441"/>
                    <a:pt x="801" y="443"/>
                  </a:cubicBezTo>
                  <a:cubicBezTo>
                    <a:pt x="772" y="445"/>
                    <a:pt x="741" y="442"/>
                    <a:pt x="710" y="436"/>
                  </a:cubicBezTo>
                  <a:cubicBezTo>
                    <a:pt x="679" y="430"/>
                    <a:pt x="648" y="420"/>
                    <a:pt x="618" y="408"/>
                  </a:cubicBezTo>
                  <a:cubicBezTo>
                    <a:pt x="588" y="396"/>
                    <a:pt x="560" y="381"/>
                    <a:pt x="536" y="364"/>
                  </a:cubicBezTo>
                  <a:cubicBezTo>
                    <a:pt x="511" y="347"/>
                    <a:pt x="490" y="328"/>
                    <a:pt x="475" y="308"/>
                  </a:cubicBezTo>
                  <a:cubicBezTo>
                    <a:pt x="459" y="288"/>
                    <a:pt x="451" y="269"/>
                    <a:pt x="448" y="251"/>
                  </a:cubicBezTo>
                  <a:cubicBezTo>
                    <a:pt x="446" y="234"/>
                    <a:pt x="449" y="219"/>
                    <a:pt x="458" y="205"/>
                  </a:cubicBezTo>
                  <a:cubicBezTo>
                    <a:pt x="467" y="192"/>
                    <a:pt x="481" y="181"/>
                    <a:pt x="500" y="173"/>
                  </a:cubicBezTo>
                  <a:cubicBezTo>
                    <a:pt x="519" y="166"/>
                    <a:pt x="543" y="161"/>
                    <a:pt x="571" y="160"/>
                  </a:cubicBezTo>
                  <a:cubicBezTo>
                    <a:pt x="572" y="160"/>
                    <a:pt x="573" y="160"/>
                    <a:pt x="574" y="160"/>
                  </a:cubicBezTo>
                  <a:cubicBezTo>
                    <a:pt x="576" y="160"/>
                    <a:pt x="577" y="160"/>
                    <a:pt x="578" y="160"/>
                  </a:cubicBezTo>
                  <a:cubicBezTo>
                    <a:pt x="579" y="160"/>
                    <a:pt x="580" y="160"/>
                    <a:pt x="582" y="160"/>
                  </a:cubicBezTo>
                  <a:cubicBezTo>
                    <a:pt x="583" y="160"/>
                    <a:pt x="584" y="160"/>
                    <a:pt x="585" y="160"/>
                  </a:cubicBezTo>
                  <a:cubicBezTo>
                    <a:pt x="455" y="0"/>
                    <a:pt x="455" y="0"/>
                    <a:pt x="455" y="0"/>
                  </a:cubicBezTo>
                  <a:close/>
                </a:path>
              </a:pathLst>
            </a:custGeom>
            <a:gradFill>
              <a:gsLst>
                <a:gs pos="0">
                  <a:srgbClr val="DE817A"/>
                </a:gs>
                <a:gs pos="75000">
                  <a:schemeClr val="accent4"/>
                </a:gs>
                <a:gs pos="100000">
                  <a:srgbClr val="8D2A23"/>
                </a:gs>
              </a:gsLst>
              <a:path path="circle">
                <a:fillToRect r="100%" t="100%"/>
              </a:path>
              <a:tileRect b="-100%" l="-10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2" name="Google Shape;3802;p136"/>
            <p:cNvSpPr/>
            <p:nvPr/>
          </p:nvSpPr>
          <p:spPr>
            <a:xfrm>
              <a:off x="5839298" y="2176591"/>
              <a:ext cx="1672966" cy="1150795"/>
            </a:xfrm>
            <a:custGeom>
              <a:rect b="b" l="l" r="r" t="t"/>
              <a:pathLst>
                <a:path extrusionOk="0" h="434" w="631">
                  <a:moveTo>
                    <a:pt x="399" y="0"/>
                  </a:moveTo>
                  <a:cubicBezTo>
                    <a:pt x="4" y="7"/>
                    <a:pt x="4" y="7"/>
                    <a:pt x="4" y="7"/>
                  </a:cubicBezTo>
                  <a:cubicBezTo>
                    <a:pt x="137" y="168"/>
                    <a:pt x="137" y="168"/>
                    <a:pt x="137" y="168"/>
                  </a:cubicBezTo>
                  <a:cubicBezTo>
                    <a:pt x="150" y="184"/>
                    <a:pt x="150" y="184"/>
                    <a:pt x="150" y="184"/>
                  </a:cubicBezTo>
                  <a:cubicBezTo>
                    <a:pt x="148" y="184"/>
                    <a:pt x="145" y="184"/>
                    <a:pt x="143" y="184"/>
                  </a:cubicBezTo>
                  <a:cubicBezTo>
                    <a:pt x="141" y="184"/>
                    <a:pt x="139" y="184"/>
                    <a:pt x="137" y="183"/>
                  </a:cubicBezTo>
                  <a:cubicBezTo>
                    <a:pt x="135" y="183"/>
                    <a:pt x="133" y="183"/>
                    <a:pt x="131" y="183"/>
                  </a:cubicBezTo>
                  <a:cubicBezTo>
                    <a:pt x="128" y="183"/>
                    <a:pt x="126" y="183"/>
                    <a:pt x="124" y="183"/>
                  </a:cubicBezTo>
                  <a:cubicBezTo>
                    <a:pt x="123" y="183"/>
                    <a:pt x="122" y="183"/>
                    <a:pt x="121" y="183"/>
                  </a:cubicBezTo>
                  <a:cubicBezTo>
                    <a:pt x="119" y="183"/>
                    <a:pt x="118" y="183"/>
                    <a:pt x="117" y="183"/>
                  </a:cubicBezTo>
                  <a:cubicBezTo>
                    <a:pt x="116" y="183"/>
                    <a:pt x="115" y="183"/>
                    <a:pt x="113" y="183"/>
                  </a:cubicBezTo>
                  <a:cubicBezTo>
                    <a:pt x="112" y="183"/>
                    <a:pt x="111" y="183"/>
                    <a:pt x="110" y="183"/>
                  </a:cubicBezTo>
                  <a:cubicBezTo>
                    <a:pt x="85" y="184"/>
                    <a:pt x="64" y="188"/>
                    <a:pt x="48" y="195"/>
                  </a:cubicBezTo>
                  <a:cubicBezTo>
                    <a:pt x="31" y="202"/>
                    <a:pt x="18" y="211"/>
                    <a:pt x="11" y="223"/>
                  </a:cubicBezTo>
                  <a:cubicBezTo>
                    <a:pt x="3" y="235"/>
                    <a:pt x="0" y="249"/>
                    <a:pt x="2" y="264"/>
                  </a:cubicBezTo>
                  <a:cubicBezTo>
                    <a:pt x="4" y="279"/>
                    <a:pt x="12" y="296"/>
                    <a:pt x="26" y="314"/>
                  </a:cubicBezTo>
                  <a:cubicBezTo>
                    <a:pt x="39" y="331"/>
                    <a:pt x="58" y="348"/>
                    <a:pt x="79" y="363"/>
                  </a:cubicBezTo>
                  <a:cubicBezTo>
                    <a:pt x="101" y="378"/>
                    <a:pt x="126" y="391"/>
                    <a:pt x="152" y="402"/>
                  </a:cubicBezTo>
                  <a:cubicBezTo>
                    <a:pt x="178" y="413"/>
                    <a:pt x="206" y="421"/>
                    <a:pt x="233" y="426"/>
                  </a:cubicBezTo>
                  <a:cubicBezTo>
                    <a:pt x="260" y="432"/>
                    <a:pt x="287" y="434"/>
                    <a:pt x="313" y="432"/>
                  </a:cubicBezTo>
                  <a:cubicBezTo>
                    <a:pt x="338" y="431"/>
                    <a:pt x="358" y="426"/>
                    <a:pt x="375" y="418"/>
                  </a:cubicBezTo>
                  <a:cubicBezTo>
                    <a:pt x="391" y="410"/>
                    <a:pt x="402" y="400"/>
                    <a:pt x="408" y="387"/>
                  </a:cubicBezTo>
                  <a:cubicBezTo>
                    <a:pt x="415" y="375"/>
                    <a:pt x="416" y="361"/>
                    <a:pt x="413" y="345"/>
                  </a:cubicBezTo>
                  <a:cubicBezTo>
                    <a:pt x="409" y="330"/>
                    <a:pt x="400" y="314"/>
                    <a:pt x="386" y="297"/>
                  </a:cubicBezTo>
                  <a:cubicBezTo>
                    <a:pt x="385" y="296"/>
                    <a:pt x="385" y="295"/>
                    <a:pt x="384" y="295"/>
                  </a:cubicBezTo>
                  <a:cubicBezTo>
                    <a:pt x="383" y="294"/>
                    <a:pt x="383" y="293"/>
                    <a:pt x="382" y="293"/>
                  </a:cubicBezTo>
                  <a:cubicBezTo>
                    <a:pt x="382" y="292"/>
                    <a:pt x="381" y="291"/>
                    <a:pt x="380" y="291"/>
                  </a:cubicBezTo>
                  <a:cubicBezTo>
                    <a:pt x="380" y="290"/>
                    <a:pt x="379" y="289"/>
                    <a:pt x="379" y="289"/>
                  </a:cubicBezTo>
                  <a:cubicBezTo>
                    <a:pt x="377" y="287"/>
                    <a:pt x="376" y="286"/>
                    <a:pt x="375" y="284"/>
                  </a:cubicBezTo>
                  <a:cubicBezTo>
                    <a:pt x="373" y="283"/>
                    <a:pt x="372" y="282"/>
                    <a:pt x="370" y="280"/>
                  </a:cubicBezTo>
                  <a:cubicBezTo>
                    <a:pt x="369" y="279"/>
                    <a:pt x="368" y="278"/>
                    <a:pt x="366" y="276"/>
                  </a:cubicBezTo>
                  <a:cubicBezTo>
                    <a:pt x="365" y="275"/>
                    <a:pt x="363" y="274"/>
                    <a:pt x="362" y="272"/>
                  </a:cubicBezTo>
                  <a:cubicBezTo>
                    <a:pt x="385" y="271"/>
                    <a:pt x="385" y="271"/>
                    <a:pt x="385" y="271"/>
                  </a:cubicBezTo>
                  <a:cubicBezTo>
                    <a:pt x="631" y="260"/>
                    <a:pt x="631" y="260"/>
                    <a:pt x="631" y="260"/>
                  </a:cubicBezTo>
                  <a:cubicBezTo>
                    <a:pt x="399" y="0"/>
                    <a:pt x="399" y="0"/>
                    <a:pt x="399" y="0"/>
                  </a:cubicBezTo>
                  <a:close/>
                </a:path>
              </a:pathLst>
            </a:custGeom>
            <a:gradFill>
              <a:gsLst>
                <a:gs pos="0">
                  <a:srgbClr val="EAF1DD"/>
                </a:gs>
                <a:gs pos="51000">
                  <a:srgbClr val="D6E3BC"/>
                </a:gs>
                <a:gs pos="100000">
                  <a:schemeClr val="accent2"/>
                </a:gs>
              </a:gsLst>
              <a:lin ang="27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3" name="Google Shape;3803;p136"/>
            <p:cNvSpPr/>
            <p:nvPr/>
          </p:nvSpPr>
          <p:spPr>
            <a:xfrm>
              <a:off x="5859468" y="2197882"/>
              <a:ext cx="1606854" cy="1105973"/>
            </a:xfrm>
            <a:custGeom>
              <a:rect b="b" l="l" r="r" t="t"/>
              <a:pathLst>
                <a:path extrusionOk="0" h="417" w="606">
                  <a:moveTo>
                    <a:pt x="289" y="417"/>
                  </a:moveTo>
                  <a:cubicBezTo>
                    <a:pt x="269" y="417"/>
                    <a:pt x="248" y="415"/>
                    <a:pt x="227" y="410"/>
                  </a:cubicBezTo>
                  <a:cubicBezTo>
                    <a:pt x="200" y="405"/>
                    <a:pt x="173" y="397"/>
                    <a:pt x="147" y="386"/>
                  </a:cubicBezTo>
                  <a:cubicBezTo>
                    <a:pt x="121" y="375"/>
                    <a:pt x="97" y="363"/>
                    <a:pt x="76" y="348"/>
                  </a:cubicBezTo>
                  <a:cubicBezTo>
                    <a:pt x="54" y="333"/>
                    <a:pt x="37" y="317"/>
                    <a:pt x="24" y="301"/>
                  </a:cubicBezTo>
                  <a:cubicBezTo>
                    <a:pt x="12" y="285"/>
                    <a:pt x="4" y="269"/>
                    <a:pt x="2" y="255"/>
                  </a:cubicBezTo>
                  <a:cubicBezTo>
                    <a:pt x="0" y="242"/>
                    <a:pt x="3" y="230"/>
                    <a:pt x="9" y="220"/>
                  </a:cubicBezTo>
                  <a:cubicBezTo>
                    <a:pt x="16" y="209"/>
                    <a:pt x="28" y="201"/>
                    <a:pt x="43" y="194"/>
                  </a:cubicBezTo>
                  <a:cubicBezTo>
                    <a:pt x="59" y="188"/>
                    <a:pt x="79" y="184"/>
                    <a:pt x="102" y="183"/>
                  </a:cubicBezTo>
                  <a:cubicBezTo>
                    <a:pt x="111" y="183"/>
                    <a:pt x="111" y="183"/>
                    <a:pt x="111" y="183"/>
                  </a:cubicBezTo>
                  <a:cubicBezTo>
                    <a:pt x="111" y="183"/>
                    <a:pt x="115" y="183"/>
                    <a:pt x="116" y="183"/>
                  </a:cubicBezTo>
                  <a:cubicBezTo>
                    <a:pt x="118" y="183"/>
                    <a:pt x="120" y="183"/>
                    <a:pt x="122" y="183"/>
                  </a:cubicBezTo>
                  <a:cubicBezTo>
                    <a:pt x="124" y="183"/>
                    <a:pt x="126" y="183"/>
                    <a:pt x="128" y="184"/>
                  </a:cubicBezTo>
                  <a:cubicBezTo>
                    <a:pt x="134" y="184"/>
                    <a:pt x="134" y="184"/>
                    <a:pt x="134" y="184"/>
                  </a:cubicBezTo>
                  <a:cubicBezTo>
                    <a:pt x="137" y="184"/>
                    <a:pt x="139" y="184"/>
                    <a:pt x="141" y="185"/>
                  </a:cubicBezTo>
                  <a:cubicBezTo>
                    <a:pt x="161" y="187"/>
                    <a:pt x="161" y="187"/>
                    <a:pt x="161" y="187"/>
                  </a:cubicBezTo>
                  <a:cubicBezTo>
                    <a:pt x="135" y="155"/>
                    <a:pt x="135" y="155"/>
                    <a:pt x="135" y="155"/>
                  </a:cubicBezTo>
                  <a:cubicBezTo>
                    <a:pt x="13" y="7"/>
                    <a:pt x="13" y="7"/>
                    <a:pt x="13" y="7"/>
                  </a:cubicBezTo>
                  <a:cubicBezTo>
                    <a:pt x="387" y="0"/>
                    <a:pt x="387" y="0"/>
                    <a:pt x="387" y="0"/>
                  </a:cubicBezTo>
                  <a:cubicBezTo>
                    <a:pt x="606" y="245"/>
                    <a:pt x="606" y="245"/>
                    <a:pt x="606" y="245"/>
                  </a:cubicBezTo>
                  <a:cubicBezTo>
                    <a:pt x="333" y="257"/>
                    <a:pt x="333" y="257"/>
                    <a:pt x="333" y="257"/>
                  </a:cubicBezTo>
                  <a:cubicBezTo>
                    <a:pt x="348" y="271"/>
                    <a:pt x="348" y="271"/>
                    <a:pt x="348" y="271"/>
                  </a:cubicBezTo>
                  <a:cubicBezTo>
                    <a:pt x="350" y="272"/>
                    <a:pt x="351" y="273"/>
                    <a:pt x="353" y="274"/>
                  </a:cubicBezTo>
                  <a:cubicBezTo>
                    <a:pt x="357" y="278"/>
                    <a:pt x="357" y="278"/>
                    <a:pt x="357" y="278"/>
                  </a:cubicBezTo>
                  <a:cubicBezTo>
                    <a:pt x="361" y="282"/>
                    <a:pt x="361" y="282"/>
                    <a:pt x="361" y="282"/>
                  </a:cubicBezTo>
                  <a:cubicBezTo>
                    <a:pt x="362" y="283"/>
                    <a:pt x="365" y="287"/>
                    <a:pt x="365" y="287"/>
                  </a:cubicBezTo>
                  <a:cubicBezTo>
                    <a:pt x="370" y="292"/>
                    <a:pt x="370" y="292"/>
                    <a:pt x="370" y="292"/>
                  </a:cubicBezTo>
                  <a:cubicBezTo>
                    <a:pt x="372" y="294"/>
                    <a:pt x="372" y="294"/>
                    <a:pt x="372" y="294"/>
                  </a:cubicBezTo>
                  <a:cubicBezTo>
                    <a:pt x="385" y="309"/>
                    <a:pt x="393" y="325"/>
                    <a:pt x="397" y="339"/>
                  </a:cubicBezTo>
                  <a:cubicBezTo>
                    <a:pt x="400" y="353"/>
                    <a:pt x="399" y="365"/>
                    <a:pt x="393" y="376"/>
                  </a:cubicBezTo>
                  <a:cubicBezTo>
                    <a:pt x="387" y="387"/>
                    <a:pt x="377" y="396"/>
                    <a:pt x="363" y="403"/>
                  </a:cubicBezTo>
                  <a:cubicBezTo>
                    <a:pt x="347" y="410"/>
                    <a:pt x="328" y="415"/>
                    <a:pt x="304" y="416"/>
                  </a:cubicBezTo>
                  <a:cubicBezTo>
                    <a:pt x="299" y="417"/>
                    <a:pt x="294" y="417"/>
                    <a:pt x="289" y="41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4" name="Google Shape;3804;p136"/>
            <p:cNvSpPr/>
            <p:nvPr/>
          </p:nvSpPr>
          <p:spPr>
            <a:xfrm>
              <a:off x="4993481" y="3965516"/>
              <a:ext cx="3239481" cy="2458464"/>
            </a:xfrm>
            <a:custGeom>
              <a:rect b="b" l="l" r="r" t="t"/>
              <a:pathLst>
                <a:path extrusionOk="0" h="927" w="1222">
                  <a:moveTo>
                    <a:pt x="1222" y="0"/>
                  </a:moveTo>
                  <a:cubicBezTo>
                    <a:pt x="1037" y="412"/>
                    <a:pt x="1037" y="412"/>
                    <a:pt x="1037" y="412"/>
                  </a:cubicBezTo>
                  <a:cubicBezTo>
                    <a:pt x="804" y="441"/>
                    <a:pt x="804" y="441"/>
                    <a:pt x="804" y="441"/>
                  </a:cubicBezTo>
                  <a:cubicBezTo>
                    <a:pt x="805" y="440"/>
                    <a:pt x="805" y="439"/>
                    <a:pt x="806" y="437"/>
                  </a:cubicBezTo>
                  <a:cubicBezTo>
                    <a:pt x="807" y="436"/>
                    <a:pt x="807" y="435"/>
                    <a:pt x="808" y="434"/>
                  </a:cubicBezTo>
                  <a:cubicBezTo>
                    <a:pt x="808" y="433"/>
                    <a:pt x="809" y="432"/>
                    <a:pt x="809" y="431"/>
                  </a:cubicBezTo>
                  <a:cubicBezTo>
                    <a:pt x="810" y="430"/>
                    <a:pt x="810" y="429"/>
                    <a:pt x="810" y="428"/>
                  </a:cubicBezTo>
                  <a:cubicBezTo>
                    <a:pt x="821" y="402"/>
                    <a:pt x="826" y="379"/>
                    <a:pt x="825" y="358"/>
                  </a:cubicBezTo>
                  <a:cubicBezTo>
                    <a:pt x="825" y="337"/>
                    <a:pt x="819" y="318"/>
                    <a:pt x="808" y="303"/>
                  </a:cubicBezTo>
                  <a:cubicBezTo>
                    <a:pt x="797" y="288"/>
                    <a:pt x="781" y="276"/>
                    <a:pt x="761" y="269"/>
                  </a:cubicBezTo>
                  <a:cubicBezTo>
                    <a:pt x="740" y="262"/>
                    <a:pt x="716" y="259"/>
                    <a:pt x="687" y="262"/>
                  </a:cubicBezTo>
                  <a:cubicBezTo>
                    <a:pt x="659" y="265"/>
                    <a:pt x="630" y="273"/>
                    <a:pt x="601" y="286"/>
                  </a:cubicBezTo>
                  <a:cubicBezTo>
                    <a:pt x="572" y="298"/>
                    <a:pt x="544" y="315"/>
                    <a:pt x="518" y="335"/>
                  </a:cubicBezTo>
                  <a:cubicBezTo>
                    <a:pt x="492" y="354"/>
                    <a:pt x="468" y="377"/>
                    <a:pt x="449" y="401"/>
                  </a:cubicBezTo>
                  <a:cubicBezTo>
                    <a:pt x="429" y="425"/>
                    <a:pt x="414" y="451"/>
                    <a:pt x="404" y="477"/>
                  </a:cubicBezTo>
                  <a:cubicBezTo>
                    <a:pt x="394" y="503"/>
                    <a:pt x="391" y="527"/>
                    <a:pt x="393" y="548"/>
                  </a:cubicBezTo>
                  <a:cubicBezTo>
                    <a:pt x="395" y="569"/>
                    <a:pt x="403" y="587"/>
                    <a:pt x="415" y="601"/>
                  </a:cubicBezTo>
                  <a:cubicBezTo>
                    <a:pt x="428" y="615"/>
                    <a:pt x="445" y="625"/>
                    <a:pt x="465" y="631"/>
                  </a:cubicBezTo>
                  <a:cubicBezTo>
                    <a:pt x="486" y="637"/>
                    <a:pt x="511" y="638"/>
                    <a:pt x="538" y="634"/>
                  </a:cubicBezTo>
                  <a:cubicBezTo>
                    <a:pt x="539" y="634"/>
                    <a:pt x="540" y="634"/>
                    <a:pt x="541" y="634"/>
                  </a:cubicBezTo>
                  <a:cubicBezTo>
                    <a:pt x="542" y="633"/>
                    <a:pt x="543" y="633"/>
                    <a:pt x="544" y="633"/>
                  </a:cubicBezTo>
                  <a:cubicBezTo>
                    <a:pt x="545" y="633"/>
                    <a:pt x="546" y="633"/>
                    <a:pt x="547" y="633"/>
                  </a:cubicBezTo>
                  <a:cubicBezTo>
                    <a:pt x="548" y="632"/>
                    <a:pt x="549" y="632"/>
                    <a:pt x="550" y="632"/>
                  </a:cubicBezTo>
                  <a:cubicBezTo>
                    <a:pt x="461" y="853"/>
                    <a:pt x="461" y="853"/>
                    <a:pt x="461" y="853"/>
                  </a:cubicBezTo>
                  <a:cubicBezTo>
                    <a:pt x="0" y="927"/>
                    <a:pt x="0" y="927"/>
                    <a:pt x="0" y="927"/>
                  </a:cubicBezTo>
                  <a:cubicBezTo>
                    <a:pt x="297" y="76"/>
                    <a:pt x="297" y="76"/>
                    <a:pt x="297" y="76"/>
                  </a:cubicBezTo>
                  <a:lnTo>
                    <a:pt x="1222" y="0"/>
                  </a:lnTo>
                  <a:close/>
                </a:path>
              </a:pathLst>
            </a:custGeom>
            <a:gradFill>
              <a:gsLst>
                <a:gs pos="0">
                  <a:srgbClr val="DE817A"/>
                </a:gs>
                <a:gs pos="75000">
                  <a:schemeClr val="accent4"/>
                </a:gs>
                <a:gs pos="100000">
                  <a:srgbClr val="8D2A23"/>
                </a:gs>
              </a:gsLst>
              <a:path path="circle">
                <a:fillToRect b="100%" r="100%"/>
              </a:path>
              <a:tileRect l="-100%" t="-10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5" name="Google Shape;3805;p136"/>
            <p:cNvSpPr/>
            <p:nvPr/>
          </p:nvSpPr>
          <p:spPr>
            <a:xfrm>
              <a:off x="6261688" y="5044595"/>
              <a:ext cx="1620300" cy="1506005"/>
            </a:xfrm>
            <a:custGeom>
              <a:rect b="b" l="l" r="r" t="t"/>
              <a:pathLst>
                <a:path extrusionOk="0" h="568" w="611">
                  <a:moveTo>
                    <a:pt x="261" y="3"/>
                  </a:moveTo>
                  <a:cubicBezTo>
                    <a:pt x="236" y="5"/>
                    <a:pt x="210" y="13"/>
                    <a:pt x="185" y="24"/>
                  </a:cubicBezTo>
                  <a:cubicBezTo>
                    <a:pt x="160" y="35"/>
                    <a:pt x="135" y="50"/>
                    <a:pt x="112" y="67"/>
                  </a:cubicBezTo>
                  <a:cubicBezTo>
                    <a:pt x="89" y="84"/>
                    <a:pt x="68" y="104"/>
                    <a:pt x="51" y="125"/>
                  </a:cubicBezTo>
                  <a:cubicBezTo>
                    <a:pt x="34" y="147"/>
                    <a:pt x="21" y="169"/>
                    <a:pt x="12" y="192"/>
                  </a:cubicBezTo>
                  <a:cubicBezTo>
                    <a:pt x="3" y="215"/>
                    <a:pt x="0" y="236"/>
                    <a:pt x="2" y="255"/>
                  </a:cubicBezTo>
                  <a:cubicBezTo>
                    <a:pt x="4" y="273"/>
                    <a:pt x="10" y="289"/>
                    <a:pt x="21" y="301"/>
                  </a:cubicBezTo>
                  <a:cubicBezTo>
                    <a:pt x="32" y="314"/>
                    <a:pt x="47" y="323"/>
                    <a:pt x="65" y="328"/>
                  </a:cubicBezTo>
                  <a:cubicBezTo>
                    <a:pt x="84" y="333"/>
                    <a:pt x="105" y="334"/>
                    <a:pt x="130" y="331"/>
                  </a:cubicBezTo>
                  <a:cubicBezTo>
                    <a:pt x="131" y="331"/>
                    <a:pt x="132" y="331"/>
                    <a:pt x="133" y="331"/>
                  </a:cubicBezTo>
                  <a:cubicBezTo>
                    <a:pt x="134" y="330"/>
                    <a:pt x="135" y="330"/>
                    <a:pt x="136" y="330"/>
                  </a:cubicBezTo>
                  <a:cubicBezTo>
                    <a:pt x="137" y="330"/>
                    <a:pt x="138" y="330"/>
                    <a:pt x="139" y="330"/>
                  </a:cubicBezTo>
                  <a:cubicBezTo>
                    <a:pt x="140" y="329"/>
                    <a:pt x="141" y="329"/>
                    <a:pt x="142" y="329"/>
                  </a:cubicBezTo>
                  <a:cubicBezTo>
                    <a:pt x="144" y="329"/>
                    <a:pt x="146" y="328"/>
                    <a:pt x="148" y="328"/>
                  </a:cubicBezTo>
                  <a:cubicBezTo>
                    <a:pt x="150" y="327"/>
                    <a:pt x="152" y="327"/>
                    <a:pt x="154" y="326"/>
                  </a:cubicBezTo>
                  <a:cubicBezTo>
                    <a:pt x="156" y="326"/>
                    <a:pt x="158" y="325"/>
                    <a:pt x="160" y="325"/>
                  </a:cubicBezTo>
                  <a:cubicBezTo>
                    <a:pt x="162" y="324"/>
                    <a:pt x="164" y="324"/>
                    <a:pt x="166" y="323"/>
                  </a:cubicBezTo>
                  <a:cubicBezTo>
                    <a:pt x="158" y="344"/>
                    <a:pt x="158" y="344"/>
                    <a:pt x="158" y="344"/>
                  </a:cubicBezTo>
                  <a:cubicBezTo>
                    <a:pt x="67" y="568"/>
                    <a:pt x="67" y="568"/>
                    <a:pt x="67" y="568"/>
                  </a:cubicBezTo>
                  <a:cubicBezTo>
                    <a:pt x="452" y="506"/>
                    <a:pt x="452" y="506"/>
                    <a:pt x="452" y="506"/>
                  </a:cubicBezTo>
                  <a:cubicBezTo>
                    <a:pt x="611" y="151"/>
                    <a:pt x="611" y="151"/>
                    <a:pt x="611" y="151"/>
                  </a:cubicBezTo>
                  <a:cubicBezTo>
                    <a:pt x="375" y="180"/>
                    <a:pt x="375" y="180"/>
                    <a:pt x="375" y="180"/>
                  </a:cubicBezTo>
                  <a:cubicBezTo>
                    <a:pt x="352" y="183"/>
                    <a:pt x="352" y="183"/>
                    <a:pt x="352" y="183"/>
                  </a:cubicBezTo>
                  <a:cubicBezTo>
                    <a:pt x="353" y="182"/>
                    <a:pt x="354" y="180"/>
                    <a:pt x="355" y="178"/>
                  </a:cubicBezTo>
                  <a:cubicBezTo>
                    <a:pt x="356" y="176"/>
                    <a:pt x="358" y="174"/>
                    <a:pt x="359" y="173"/>
                  </a:cubicBezTo>
                  <a:cubicBezTo>
                    <a:pt x="360" y="171"/>
                    <a:pt x="361" y="169"/>
                    <a:pt x="362" y="167"/>
                  </a:cubicBezTo>
                  <a:cubicBezTo>
                    <a:pt x="363" y="165"/>
                    <a:pt x="364" y="163"/>
                    <a:pt x="364" y="162"/>
                  </a:cubicBezTo>
                  <a:cubicBezTo>
                    <a:pt x="365" y="160"/>
                    <a:pt x="366" y="159"/>
                    <a:pt x="366" y="158"/>
                  </a:cubicBezTo>
                  <a:cubicBezTo>
                    <a:pt x="367" y="157"/>
                    <a:pt x="367" y="156"/>
                    <a:pt x="368" y="155"/>
                  </a:cubicBezTo>
                  <a:cubicBezTo>
                    <a:pt x="368" y="154"/>
                    <a:pt x="369" y="153"/>
                    <a:pt x="369" y="152"/>
                  </a:cubicBezTo>
                  <a:cubicBezTo>
                    <a:pt x="369" y="151"/>
                    <a:pt x="370" y="150"/>
                    <a:pt x="370" y="149"/>
                  </a:cubicBezTo>
                  <a:cubicBezTo>
                    <a:pt x="380" y="126"/>
                    <a:pt x="384" y="105"/>
                    <a:pt x="383" y="87"/>
                  </a:cubicBezTo>
                  <a:cubicBezTo>
                    <a:pt x="383" y="68"/>
                    <a:pt x="377" y="52"/>
                    <a:pt x="368" y="39"/>
                  </a:cubicBezTo>
                  <a:cubicBezTo>
                    <a:pt x="358" y="25"/>
                    <a:pt x="344" y="15"/>
                    <a:pt x="326" y="9"/>
                  </a:cubicBezTo>
                  <a:cubicBezTo>
                    <a:pt x="308" y="2"/>
                    <a:pt x="286" y="0"/>
                    <a:pt x="261" y="3"/>
                  </a:cubicBezTo>
                  <a:close/>
                </a:path>
              </a:pathLst>
            </a:custGeom>
            <a:gradFill>
              <a:gsLst>
                <a:gs pos="0">
                  <a:srgbClr val="D5DBE5"/>
                </a:gs>
                <a:gs pos="51000">
                  <a:srgbClr val="ACB8CA"/>
                </a:gs>
                <a:gs pos="100000">
                  <a:schemeClr val="accent5"/>
                </a:gs>
              </a:gsLst>
              <a:lin ang="27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6" name="Google Shape;3806;p136"/>
            <p:cNvSpPr/>
            <p:nvPr/>
          </p:nvSpPr>
          <p:spPr>
            <a:xfrm>
              <a:off x="6282977" y="5070368"/>
              <a:ext cx="1564273" cy="1451099"/>
            </a:xfrm>
            <a:custGeom>
              <a:rect b="b" l="l" r="r" t="t"/>
              <a:pathLst>
                <a:path extrusionOk="0" h="547" w="590">
                  <a:moveTo>
                    <a:pt x="172" y="301"/>
                  </a:moveTo>
                  <a:cubicBezTo>
                    <a:pt x="156" y="305"/>
                    <a:pt x="156" y="305"/>
                    <a:pt x="156" y="305"/>
                  </a:cubicBezTo>
                  <a:cubicBezTo>
                    <a:pt x="154" y="306"/>
                    <a:pt x="152" y="306"/>
                    <a:pt x="150" y="307"/>
                  </a:cubicBezTo>
                  <a:cubicBezTo>
                    <a:pt x="148" y="307"/>
                    <a:pt x="146" y="308"/>
                    <a:pt x="144" y="308"/>
                  </a:cubicBezTo>
                  <a:cubicBezTo>
                    <a:pt x="138" y="310"/>
                    <a:pt x="138" y="310"/>
                    <a:pt x="138" y="310"/>
                  </a:cubicBezTo>
                  <a:cubicBezTo>
                    <a:pt x="136" y="310"/>
                    <a:pt x="134" y="311"/>
                    <a:pt x="132" y="311"/>
                  </a:cubicBezTo>
                  <a:cubicBezTo>
                    <a:pt x="132" y="311"/>
                    <a:pt x="124" y="312"/>
                    <a:pt x="123" y="313"/>
                  </a:cubicBezTo>
                  <a:cubicBezTo>
                    <a:pt x="121" y="313"/>
                    <a:pt x="121" y="313"/>
                    <a:pt x="121" y="313"/>
                  </a:cubicBezTo>
                  <a:cubicBezTo>
                    <a:pt x="112" y="314"/>
                    <a:pt x="103" y="315"/>
                    <a:pt x="95" y="315"/>
                  </a:cubicBezTo>
                  <a:cubicBezTo>
                    <a:pt x="82" y="315"/>
                    <a:pt x="70" y="313"/>
                    <a:pt x="60" y="310"/>
                  </a:cubicBezTo>
                  <a:cubicBezTo>
                    <a:pt x="43" y="305"/>
                    <a:pt x="29" y="297"/>
                    <a:pt x="19" y="286"/>
                  </a:cubicBezTo>
                  <a:cubicBezTo>
                    <a:pt x="9" y="275"/>
                    <a:pt x="4" y="260"/>
                    <a:pt x="2" y="244"/>
                  </a:cubicBezTo>
                  <a:cubicBezTo>
                    <a:pt x="0" y="226"/>
                    <a:pt x="3" y="206"/>
                    <a:pt x="11" y="185"/>
                  </a:cubicBezTo>
                  <a:cubicBezTo>
                    <a:pt x="20" y="163"/>
                    <a:pt x="33" y="142"/>
                    <a:pt x="50" y="120"/>
                  </a:cubicBezTo>
                  <a:cubicBezTo>
                    <a:pt x="66" y="100"/>
                    <a:pt x="86" y="80"/>
                    <a:pt x="109" y="63"/>
                  </a:cubicBezTo>
                  <a:cubicBezTo>
                    <a:pt x="131" y="46"/>
                    <a:pt x="155" y="32"/>
                    <a:pt x="180" y="21"/>
                  </a:cubicBezTo>
                  <a:cubicBezTo>
                    <a:pt x="206" y="10"/>
                    <a:pt x="231" y="3"/>
                    <a:pt x="254" y="1"/>
                  </a:cubicBezTo>
                  <a:cubicBezTo>
                    <a:pt x="261" y="0"/>
                    <a:pt x="267" y="0"/>
                    <a:pt x="273" y="0"/>
                  </a:cubicBezTo>
                  <a:cubicBezTo>
                    <a:pt x="289" y="0"/>
                    <a:pt x="303" y="2"/>
                    <a:pt x="315" y="6"/>
                  </a:cubicBezTo>
                  <a:cubicBezTo>
                    <a:pt x="331" y="12"/>
                    <a:pt x="344" y="21"/>
                    <a:pt x="353" y="33"/>
                  </a:cubicBezTo>
                  <a:cubicBezTo>
                    <a:pt x="362" y="45"/>
                    <a:pt x="367" y="60"/>
                    <a:pt x="367" y="77"/>
                  </a:cubicBezTo>
                  <a:cubicBezTo>
                    <a:pt x="368" y="95"/>
                    <a:pt x="364" y="115"/>
                    <a:pt x="355" y="135"/>
                  </a:cubicBezTo>
                  <a:cubicBezTo>
                    <a:pt x="355" y="136"/>
                    <a:pt x="354" y="139"/>
                    <a:pt x="354" y="139"/>
                  </a:cubicBezTo>
                  <a:cubicBezTo>
                    <a:pt x="351" y="145"/>
                    <a:pt x="351" y="145"/>
                    <a:pt x="351" y="145"/>
                  </a:cubicBezTo>
                  <a:cubicBezTo>
                    <a:pt x="349" y="148"/>
                    <a:pt x="349" y="148"/>
                    <a:pt x="349" y="148"/>
                  </a:cubicBezTo>
                  <a:cubicBezTo>
                    <a:pt x="346" y="153"/>
                    <a:pt x="346" y="153"/>
                    <a:pt x="346" y="153"/>
                  </a:cubicBezTo>
                  <a:cubicBezTo>
                    <a:pt x="346" y="155"/>
                    <a:pt x="345" y="157"/>
                    <a:pt x="344" y="158"/>
                  </a:cubicBezTo>
                  <a:cubicBezTo>
                    <a:pt x="343" y="160"/>
                    <a:pt x="342" y="161"/>
                    <a:pt x="341" y="162"/>
                  </a:cubicBezTo>
                  <a:cubicBezTo>
                    <a:pt x="340" y="164"/>
                    <a:pt x="340" y="164"/>
                    <a:pt x="340" y="164"/>
                  </a:cubicBezTo>
                  <a:cubicBezTo>
                    <a:pt x="339" y="165"/>
                    <a:pt x="338" y="167"/>
                    <a:pt x="337" y="169"/>
                  </a:cubicBezTo>
                  <a:cubicBezTo>
                    <a:pt x="328" y="184"/>
                    <a:pt x="328" y="184"/>
                    <a:pt x="328" y="184"/>
                  </a:cubicBezTo>
                  <a:cubicBezTo>
                    <a:pt x="590" y="151"/>
                    <a:pt x="590" y="151"/>
                    <a:pt x="590" y="151"/>
                  </a:cubicBezTo>
                  <a:cubicBezTo>
                    <a:pt x="438" y="489"/>
                    <a:pt x="438" y="489"/>
                    <a:pt x="438" y="489"/>
                  </a:cubicBezTo>
                  <a:cubicBezTo>
                    <a:pt x="72" y="547"/>
                    <a:pt x="72" y="547"/>
                    <a:pt x="72" y="547"/>
                  </a:cubicBezTo>
                  <a:lnTo>
                    <a:pt x="172" y="30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07" name="Google Shape;3807;p136"/>
            <p:cNvSpPr/>
            <p:nvPr/>
          </p:nvSpPr>
          <p:spPr>
            <a:xfrm>
              <a:off x="4507167" y="2430376"/>
              <a:ext cx="3725795" cy="3993604"/>
            </a:xfrm>
            <a:custGeom>
              <a:rect b="b" l="l" r="r" t="t"/>
              <a:pathLst>
                <a:path extrusionOk="0" h="3564" w="3325">
                  <a:moveTo>
                    <a:pt x="3318" y="1363"/>
                  </a:moveTo>
                  <a:lnTo>
                    <a:pt x="1141" y="1541"/>
                  </a:lnTo>
                  <a:lnTo>
                    <a:pt x="15" y="0"/>
                  </a:lnTo>
                  <a:lnTo>
                    <a:pt x="3" y="0"/>
                  </a:lnTo>
                  <a:lnTo>
                    <a:pt x="0" y="12"/>
                  </a:lnTo>
                  <a:lnTo>
                    <a:pt x="1127" y="1550"/>
                  </a:lnTo>
                  <a:lnTo>
                    <a:pt x="426" y="3555"/>
                  </a:lnTo>
                  <a:lnTo>
                    <a:pt x="434" y="3564"/>
                  </a:lnTo>
                  <a:lnTo>
                    <a:pt x="443" y="3564"/>
                  </a:lnTo>
                  <a:lnTo>
                    <a:pt x="1143" y="1557"/>
                  </a:lnTo>
                  <a:lnTo>
                    <a:pt x="3321" y="1380"/>
                  </a:lnTo>
                  <a:lnTo>
                    <a:pt x="3325" y="1370"/>
                  </a:lnTo>
                  <a:lnTo>
                    <a:pt x="3318" y="1363"/>
                  </a:lnTo>
                  <a:close/>
                </a:path>
              </a:pathLst>
            </a:custGeom>
            <a:solidFill>
              <a:schemeClr val="lt1">
                <a:alpha val="2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808" name="Google Shape;3808;p136"/>
          <p:cNvGrpSpPr/>
          <p:nvPr/>
        </p:nvGrpSpPr>
        <p:grpSpPr>
          <a:xfrm>
            <a:off x="4155663" y="2282474"/>
            <a:ext cx="1460089" cy="563857"/>
            <a:chOff x="1582038" y="2697524"/>
            <a:chExt cx="2577213" cy="316190"/>
          </a:xfrm>
        </p:grpSpPr>
        <p:cxnSp>
          <p:nvCxnSpPr>
            <p:cNvPr id="3809" name="Google Shape;3809;p136"/>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810" name="Google Shape;3810;p136"/>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811" name="Google Shape;3811;p136"/>
          <p:cNvGrpSpPr/>
          <p:nvPr/>
        </p:nvGrpSpPr>
        <p:grpSpPr>
          <a:xfrm>
            <a:off x="4048085" y="4162696"/>
            <a:ext cx="2009265" cy="696618"/>
            <a:chOff x="1804697" y="4994858"/>
            <a:chExt cx="2493744" cy="316190"/>
          </a:xfrm>
        </p:grpSpPr>
        <p:cxnSp>
          <p:nvCxnSpPr>
            <p:cNvPr id="3812" name="Google Shape;3812;p136"/>
            <p:cNvCxnSpPr/>
            <p:nvPr/>
          </p:nvCxnSpPr>
          <p:spPr>
            <a:xfrm flipH="1">
              <a:off x="3800475" y="4994858"/>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813" name="Google Shape;3813;p136"/>
            <p:cNvCxnSpPr/>
            <p:nvPr/>
          </p:nvCxnSpPr>
          <p:spPr>
            <a:xfrm rot="10800000">
              <a:off x="1804697" y="5311048"/>
              <a:ext cx="199577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814" name="Google Shape;3814;p136"/>
          <p:cNvGrpSpPr/>
          <p:nvPr/>
        </p:nvGrpSpPr>
        <p:grpSpPr>
          <a:xfrm>
            <a:off x="6961160" y="2441843"/>
            <a:ext cx="1389985" cy="378924"/>
            <a:chOff x="7528087" y="2680840"/>
            <a:chExt cx="2803259" cy="316190"/>
          </a:xfrm>
        </p:grpSpPr>
        <p:cxnSp>
          <p:nvCxnSpPr>
            <p:cNvPr id="3815" name="Google Shape;3815;p136"/>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3816" name="Google Shape;3816;p136"/>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817" name="Google Shape;3817;p136"/>
          <p:cNvGrpSpPr/>
          <p:nvPr/>
        </p:nvGrpSpPr>
        <p:grpSpPr>
          <a:xfrm>
            <a:off x="6693814" y="4133234"/>
            <a:ext cx="1657331" cy="586777"/>
            <a:chOff x="8125333" y="4745260"/>
            <a:chExt cx="2389596" cy="203034"/>
          </a:xfrm>
        </p:grpSpPr>
        <p:cxnSp>
          <p:nvCxnSpPr>
            <p:cNvPr id="3818" name="Google Shape;3818;p136"/>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3819" name="Google Shape;3819;p136"/>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3820" name="Google Shape;3820;p136"/>
          <p:cNvGrpSpPr/>
          <p:nvPr/>
        </p:nvGrpSpPr>
        <p:grpSpPr>
          <a:xfrm>
            <a:off x="3832750" y="1916231"/>
            <a:ext cx="764860" cy="765060"/>
            <a:chOff x="6120388" y="2293624"/>
            <a:chExt cx="764860" cy="765060"/>
          </a:xfrm>
        </p:grpSpPr>
        <p:sp>
          <p:nvSpPr>
            <p:cNvPr id="3821" name="Google Shape;3821;p136"/>
            <p:cNvSpPr/>
            <p:nvPr/>
          </p:nvSpPr>
          <p:spPr>
            <a:xfrm>
              <a:off x="6120388" y="2293624"/>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3822" name="Google Shape;3822;p136"/>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823" name="Google Shape;3823;p136"/>
          <p:cNvGrpSpPr/>
          <p:nvPr/>
        </p:nvGrpSpPr>
        <p:grpSpPr>
          <a:xfrm>
            <a:off x="3743208" y="4450967"/>
            <a:ext cx="764860" cy="765060"/>
            <a:chOff x="6127152" y="3285112"/>
            <a:chExt cx="764860" cy="765060"/>
          </a:xfrm>
        </p:grpSpPr>
        <p:sp>
          <p:nvSpPr>
            <p:cNvPr id="3824" name="Google Shape;3824;p136"/>
            <p:cNvSpPr/>
            <p:nvPr/>
          </p:nvSpPr>
          <p:spPr>
            <a:xfrm>
              <a:off x="6127152" y="3285112"/>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3825" name="Google Shape;3825;p136"/>
            <p:cNvGrpSpPr/>
            <p:nvPr/>
          </p:nvGrpSpPr>
          <p:grpSpPr>
            <a:xfrm>
              <a:off x="6309551" y="3510984"/>
              <a:ext cx="386534" cy="314469"/>
              <a:chOff x="6369689" y="2031259"/>
              <a:chExt cx="386534" cy="314469"/>
            </a:xfrm>
          </p:grpSpPr>
          <p:sp>
            <p:nvSpPr>
              <p:cNvPr id="3826" name="Google Shape;3826;p136"/>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27" name="Google Shape;3827;p136"/>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828" name="Google Shape;3828;p136"/>
          <p:cNvGrpSpPr/>
          <p:nvPr/>
        </p:nvGrpSpPr>
        <p:grpSpPr>
          <a:xfrm>
            <a:off x="8003847" y="2108074"/>
            <a:ext cx="764860" cy="765060"/>
            <a:chOff x="6122601" y="4289483"/>
            <a:chExt cx="764860" cy="765060"/>
          </a:xfrm>
        </p:grpSpPr>
        <p:sp>
          <p:nvSpPr>
            <p:cNvPr id="3829" name="Google Shape;3829;p136"/>
            <p:cNvSpPr/>
            <p:nvPr/>
          </p:nvSpPr>
          <p:spPr>
            <a:xfrm>
              <a:off x="6122601" y="4289483"/>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3830" name="Google Shape;3830;p136"/>
            <p:cNvGrpSpPr/>
            <p:nvPr/>
          </p:nvGrpSpPr>
          <p:grpSpPr>
            <a:xfrm>
              <a:off x="6296103" y="4502331"/>
              <a:ext cx="386534" cy="339364"/>
              <a:chOff x="6369689" y="1149437"/>
              <a:chExt cx="386534" cy="339364"/>
            </a:xfrm>
          </p:grpSpPr>
          <p:sp>
            <p:nvSpPr>
              <p:cNvPr id="3831" name="Google Shape;3831;p136"/>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2" name="Google Shape;3832;p136"/>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3" name="Google Shape;3833;p136"/>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4" name="Google Shape;3834;p136"/>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5" name="Google Shape;3835;p136"/>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6" name="Google Shape;3836;p136"/>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37" name="Google Shape;3837;p136"/>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3838" name="Google Shape;3838;p136"/>
          <p:cNvGrpSpPr/>
          <p:nvPr/>
        </p:nvGrpSpPr>
        <p:grpSpPr>
          <a:xfrm>
            <a:off x="7946901" y="4345489"/>
            <a:ext cx="764860" cy="765060"/>
            <a:chOff x="6130670" y="5263170"/>
            <a:chExt cx="764860" cy="765060"/>
          </a:xfrm>
        </p:grpSpPr>
        <p:sp>
          <p:nvSpPr>
            <p:cNvPr id="3839" name="Google Shape;3839;p136"/>
            <p:cNvSpPr/>
            <p:nvPr/>
          </p:nvSpPr>
          <p:spPr>
            <a:xfrm>
              <a:off x="6130670" y="5263170"/>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dk1"/>
                </a:solidFill>
                <a:latin typeface="Lato Light"/>
                <a:ea typeface="Lato Light"/>
                <a:cs typeface="Lato Light"/>
                <a:sym typeface="Lato Light"/>
              </a:endParaRPr>
            </a:p>
          </p:txBody>
        </p:sp>
        <p:grpSp>
          <p:nvGrpSpPr>
            <p:cNvPr id="3840" name="Google Shape;3840;p136"/>
            <p:cNvGrpSpPr/>
            <p:nvPr/>
          </p:nvGrpSpPr>
          <p:grpSpPr>
            <a:xfrm>
              <a:off x="6316315" y="5452433"/>
              <a:ext cx="386534" cy="386534"/>
              <a:chOff x="5494418" y="5479932"/>
              <a:chExt cx="386534" cy="386534"/>
            </a:xfrm>
          </p:grpSpPr>
          <p:sp>
            <p:nvSpPr>
              <p:cNvPr id="3841" name="Google Shape;3841;p136"/>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42" name="Google Shape;3842;p136"/>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43" name="Google Shape;3843;p136"/>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44" name="Google Shape;3844;p136"/>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3845" name="Google Shape;3845;p136"/>
          <p:cNvSpPr txBox="1"/>
          <p:nvPr/>
        </p:nvSpPr>
        <p:spPr>
          <a:xfrm>
            <a:off x="8874170" y="2378248"/>
            <a:ext cx="2953397" cy="510140"/>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3846" name="Google Shape;3846;p136"/>
          <p:cNvSpPr txBox="1"/>
          <p:nvPr/>
        </p:nvSpPr>
        <p:spPr>
          <a:xfrm>
            <a:off x="8792292" y="2012707"/>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a:ea typeface="Lato"/>
                <a:cs typeface="Lato"/>
                <a:sym typeface="Lato"/>
              </a:rPr>
              <a:t>Delivery </a:t>
            </a:r>
            <a:endParaRPr b="1" sz="1800">
              <a:solidFill>
                <a:schemeClr val="dk1"/>
              </a:solidFill>
              <a:latin typeface="Lato"/>
              <a:ea typeface="Lato"/>
              <a:cs typeface="Lato"/>
              <a:sym typeface="Lato"/>
            </a:endParaRPr>
          </a:p>
        </p:txBody>
      </p:sp>
      <p:sp>
        <p:nvSpPr>
          <p:cNvPr id="3847" name="Google Shape;3847;p136"/>
          <p:cNvSpPr txBox="1"/>
          <p:nvPr/>
        </p:nvSpPr>
        <p:spPr>
          <a:xfrm>
            <a:off x="8874170" y="4623924"/>
            <a:ext cx="2953397" cy="510140"/>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3848" name="Google Shape;3848;p136"/>
          <p:cNvSpPr txBox="1"/>
          <p:nvPr/>
        </p:nvSpPr>
        <p:spPr>
          <a:xfrm>
            <a:off x="8792292" y="4258383"/>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a:ea typeface="Lato"/>
                <a:cs typeface="Lato"/>
                <a:sym typeface="Lato"/>
              </a:rPr>
              <a:t>Timming</a:t>
            </a:r>
            <a:endParaRPr b="1" sz="1800">
              <a:solidFill>
                <a:schemeClr val="dk1"/>
              </a:solidFill>
              <a:latin typeface="Lato"/>
              <a:ea typeface="Lato"/>
              <a:cs typeface="Lato"/>
              <a:sym typeface="Lato"/>
            </a:endParaRPr>
          </a:p>
        </p:txBody>
      </p:sp>
      <p:sp>
        <p:nvSpPr>
          <p:cNvPr id="3849" name="Google Shape;3849;p136"/>
          <p:cNvSpPr txBox="1"/>
          <p:nvPr/>
        </p:nvSpPr>
        <p:spPr>
          <a:xfrm>
            <a:off x="734018" y="2316294"/>
            <a:ext cx="2953397" cy="51014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3850" name="Google Shape;3850;p136"/>
          <p:cNvSpPr txBox="1"/>
          <p:nvPr/>
        </p:nvSpPr>
        <p:spPr>
          <a:xfrm>
            <a:off x="652140" y="1950753"/>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Document</a:t>
            </a:r>
            <a:endParaRPr b="1" sz="1800">
              <a:solidFill>
                <a:schemeClr val="dk1"/>
              </a:solidFill>
              <a:latin typeface="Lato"/>
              <a:ea typeface="Lato"/>
              <a:cs typeface="Lato"/>
              <a:sym typeface="Lato"/>
            </a:endParaRPr>
          </a:p>
        </p:txBody>
      </p:sp>
      <p:sp>
        <p:nvSpPr>
          <p:cNvPr id="3851" name="Google Shape;3851;p136"/>
          <p:cNvSpPr txBox="1"/>
          <p:nvPr/>
        </p:nvSpPr>
        <p:spPr>
          <a:xfrm>
            <a:off x="624044" y="4762883"/>
            <a:ext cx="2953397" cy="510140"/>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3852" name="Google Shape;3852;p136"/>
          <p:cNvSpPr txBox="1"/>
          <p:nvPr/>
        </p:nvSpPr>
        <p:spPr>
          <a:xfrm>
            <a:off x="542166" y="4397342"/>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Good Services</a:t>
            </a:r>
            <a:endParaRPr b="1" sz="1800">
              <a:solidFill>
                <a:schemeClr val="dk1"/>
              </a:solidFill>
              <a:latin typeface="Lato"/>
              <a:ea typeface="Lato"/>
              <a:cs typeface="Lato"/>
              <a:sym typeface="Lato"/>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856" name="Shape 3856"/>
        <p:cNvGrpSpPr/>
        <p:nvPr/>
      </p:nvGrpSpPr>
      <p:grpSpPr>
        <a:xfrm>
          <a:off x="0" y="0"/>
          <a:ext cx="0" cy="0"/>
          <a:chOff x="0" y="0"/>
          <a:chExt cx="0" cy="0"/>
        </a:xfrm>
      </p:grpSpPr>
      <p:sp>
        <p:nvSpPr>
          <p:cNvPr id="3857" name="Google Shape;3857;p13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858" name="Google Shape;3858;p13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859" name="Google Shape;3859;p13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860" name="Google Shape;3860;p137"/>
          <p:cNvGrpSpPr/>
          <p:nvPr/>
        </p:nvGrpSpPr>
        <p:grpSpPr>
          <a:xfrm>
            <a:off x="4646225" y="2092213"/>
            <a:ext cx="2964974" cy="4060840"/>
            <a:chOff x="-1393297" y="-1336778"/>
            <a:chExt cx="6142038" cy="8412162"/>
          </a:xfrm>
        </p:grpSpPr>
        <p:sp>
          <p:nvSpPr>
            <p:cNvPr id="3861" name="Google Shape;3861;p137"/>
            <p:cNvSpPr/>
            <p:nvPr/>
          </p:nvSpPr>
          <p:spPr>
            <a:xfrm>
              <a:off x="-1385359" y="3649559"/>
              <a:ext cx="6134100" cy="3425825"/>
            </a:xfrm>
            <a:custGeom>
              <a:rect b="b" l="l" r="r" t="t"/>
              <a:pathLst>
                <a:path extrusionOk="0" h="21600" w="21600">
                  <a:moveTo>
                    <a:pt x="1" y="0"/>
                  </a:moveTo>
                  <a:cubicBezTo>
                    <a:pt x="1" y="44"/>
                    <a:pt x="0" y="88"/>
                    <a:pt x="0" y="132"/>
                  </a:cubicBezTo>
                  <a:lnTo>
                    <a:pt x="0" y="2252"/>
                  </a:lnTo>
                  <a:cubicBezTo>
                    <a:pt x="0" y="12937"/>
                    <a:pt x="4834" y="21599"/>
                    <a:pt x="10799" y="21599"/>
                  </a:cubicBezTo>
                  <a:cubicBezTo>
                    <a:pt x="16763" y="21599"/>
                    <a:pt x="21599" y="12937"/>
                    <a:pt x="21599" y="2252"/>
                  </a:cubicBezTo>
                  <a:lnTo>
                    <a:pt x="21599" y="132"/>
                  </a:lnTo>
                  <a:cubicBezTo>
                    <a:pt x="21599" y="88"/>
                    <a:pt x="21598" y="44"/>
                    <a:pt x="21598" y="0"/>
                  </a:cubicBezTo>
                  <a:lnTo>
                    <a:pt x="18198" y="0"/>
                  </a:lnTo>
                  <a:lnTo>
                    <a:pt x="18198" y="2520"/>
                  </a:lnTo>
                  <a:cubicBezTo>
                    <a:pt x="18198" y="9811"/>
                    <a:pt x="14900" y="15722"/>
                    <a:pt x="10830" y="15722"/>
                  </a:cubicBezTo>
                  <a:cubicBezTo>
                    <a:pt x="6759" y="15722"/>
                    <a:pt x="3460" y="9811"/>
                    <a:pt x="3460" y="2520"/>
                  </a:cubicBezTo>
                  <a:lnTo>
                    <a:pt x="3460" y="0"/>
                  </a:lnTo>
                  <a:lnTo>
                    <a:pt x="1" y="0"/>
                  </a:lnTo>
                  <a:close/>
                </a:path>
              </a:pathLst>
            </a:custGeom>
            <a:solidFill>
              <a:schemeClr val="accent1"/>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sp>
          <p:nvSpPr>
            <p:cNvPr id="3862" name="Google Shape;3862;p137"/>
            <p:cNvSpPr/>
            <p:nvPr/>
          </p:nvSpPr>
          <p:spPr>
            <a:xfrm>
              <a:off x="2408766" y="-789091"/>
              <a:ext cx="993775" cy="5443538"/>
            </a:xfrm>
            <a:prstGeom prst="roundRect">
              <a:avLst>
                <a:gd fmla="val 49824" name="adj"/>
              </a:avLst>
            </a:prstGeom>
            <a:solidFill>
              <a:schemeClr val="accent4"/>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sp>
          <p:nvSpPr>
            <p:cNvPr id="3863" name="Google Shape;3863;p137"/>
            <p:cNvSpPr/>
            <p:nvPr/>
          </p:nvSpPr>
          <p:spPr>
            <a:xfrm>
              <a:off x="-161397" y="-654153"/>
              <a:ext cx="993775" cy="5308600"/>
            </a:xfrm>
            <a:prstGeom prst="roundRect">
              <a:avLst>
                <a:gd fmla="val 49824" name="adj"/>
              </a:avLst>
            </a:prstGeom>
            <a:solidFill>
              <a:schemeClr val="accent2"/>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sp>
          <p:nvSpPr>
            <p:cNvPr id="3864" name="Google Shape;3864;p137"/>
            <p:cNvSpPr/>
            <p:nvPr/>
          </p:nvSpPr>
          <p:spPr>
            <a:xfrm>
              <a:off x="1070503" y="-1336778"/>
              <a:ext cx="993775" cy="6003925"/>
            </a:xfrm>
            <a:prstGeom prst="roundRect">
              <a:avLst>
                <a:gd fmla="val 49824" name="adj"/>
              </a:avLst>
            </a:prstGeom>
            <a:solidFill>
              <a:schemeClr val="accent3"/>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sp>
          <p:nvSpPr>
            <p:cNvPr id="3865" name="Google Shape;3865;p137"/>
            <p:cNvSpPr/>
            <p:nvPr/>
          </p:nvSpPr>
          <p:spPr>
            <a:xfrm>
              <a:off x="-1393297" y="2030309"/>
              <a:ext cx="993775" cy="2624138"/>
            </a:xfrm>
            <a:prstGeom prst="roundRect">
              <a:avLst>
                <a:gd fmla="val 49824" name="adj"/>
              </a:avLst>
            </a:prstGeom>
            <a:solidFill>
              <a:schemeClr val="accent1"/>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sp>
          <p:nvSpPr>
            <p:cNvPr id="3866" name="Google Shape;3866;p137"/>
            <p:cNvSpPr/>
            <p:nvPr/>
          </p:nvSpPr>
          <p:spPr>
            <a:xfrm>
              <a:off x="3772428" y="561872"/>
              <a:ext cx="968375" cy="4060825"/>
            </a:xfrm>
            <a:prstGeom prst="roundRect">
              <a:avLst>
                <a:gd fmla="val 48509" name="adj"/>
              </a:avLst>
            </a:prstGeom>
            <a:solidFill>
              <a:schemeClr val="accent5"/>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None/>
              </a:pPr>
              <a:r>
                <a:t/>
              </a:r>
              <a:endParaRPr b="0" sz="5600">
                <a:solidFill>
                  <a:schemeClr val="dk1"/>
                </a:solidFill>
                <a:latin typeface="Gill Sans"/>
                <a:ea typeface="Gill Sans"/>
                <a:cs typeface="Gill Sans"/>
                <a:sym typeface="Gill Sans"/>
              </a:endParaRPr>
            </a:p>
          </p:txBody>
        </p:sp>
      </p:grpSp>
      <p:sp>
        <p:nvSpPr>
          <p:cNvPr id="3867" name="Google Shape;3867;p137"/>
          <p:cNvSpPr/>
          <p:nvPr/>
        </p:nvSpPr>
        <p:spPr>
          <a:xfrm>
            <a:off x="4746427" y="3926032"/>
            <a:ext cx="279328" cy="279328"/>
          </a:xfrm>
          <a:custGeom>
            <a:rect b="b" l="l" r="r" t="t"/>
            <a:pathLst>
              <a:path extrusionOk="0" h="21600" w="2160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3868" name="Google Shape;3868;p137"/>
          <p:cNvSpPr/>
          <p:nvPr/>
        </p:nvSpPr>
        <p:spPr>
          <a:xfrm>
            <a:off x="5341107" y="3725372"/>
            <a:ext cx="279328" cy="279328"/>
          </a:xfrm>
          <a:custGeom>
            <a:rect b="b" l="l" r="r" t="t"/>
            <a:pathLst>
              <a:path extrusionOk="0" h="21600" w="2160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3869" name="Google Shape;3869;p137"/>
          <p:cNvSpPr/>
          <p:nvPr/>
        </p:nvSpPr>
        <p:spPr>
          <a:xfrm>
            <a:off x="5935787" y="3336750"/>
            <a:ext cx="279328" cy="279326"/>
          </a:xfrm>
          <a:custGeom>
            <a:rect b="b" l="l" r="r" t="t"/>
            <a:pathLst>
              <a:path extrusionOk="0" h="21583" w="2160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3870" name="Google Shape;3870;p137"/>
          <p:cNvSpPr/>
          <p:nvPr/>
        </p:nvSpPr>
        <p:spPr>
          <a:xfrm>
            <a:off x="6577423" y="3725372"/>
            <a:ext cx="228541" cy="279328"/>
          </a:xfrm>
          <a:custGeom>
            <a:rect b="b" l="l" r="r" t="t"/>
            <a:pathLst>
              <a:path extrusionOk="0" h="21600" w="2160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3871" name="Google Shape;3871;p137"/>
          <p:cNvSpPr/>
          <p:nvPr/>
        </p:nvSpPr>
        <p:spPr>
          <a:xfrm>
            <a:off x="7233969" y="3851325"/>
            <a:ext cx="279328" cy="279328"/>
          </a:xfrm>
          <a:custGeom>
            <a:rect b="b" l="l" r="r" t="t"/>
            <a:pathLst>
              <a:path extrusionOk="0" h="21600" w="2160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grpSp>
        <p:nvGrpSpPr>
          <p:cNvPr id="3872" name="Google Shape;3872;p137"/>
          <p:cNvGrpSpPr/>
          <p:nvPr/>
        </p:nvGrpSpPr>
        <p:grpSpPr>
          <a:xfrm>
            <a:off x="8052747" y="2679832"/>
            <a:ext cx="3441744" cy="3214622"/>
            <a:chOff x="8275019" y="2344330"/>
            <a:chExt cx="3441744" cy="3214622"/>
          </a:xfrm>
        </p:grpSpPr>
        <p:sp>
          <p:nvSpPr>
            <p:cNvPr id="3873" name="Google Shape;3873;p137"/>
            <p:cNvSpPr/>
            <p:nvPr/>
          </p:nvSpPr>
          <p:spPr>
            <a:xfrm>
              <a:off x="8275020" y="2450522"/>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874" name="Google Shape;3874;p137"/>
            <p:cNvSpPr/>
            <p:nvPr/>
          </p:nvSpPr>
          <p:spPr>
            <a:xfrm>
              <a:off x="8275020" y="3261827"/>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875" name="Google Shape;3875;p137"/>
            <p:cNvSpPr/>
            <p:nvPr/>
          </p:nvSpPr>
          <p:spPr>
            <a:xfrm>
              <a:off x="8275020" y="4073132"/>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876" name="Google Shape;3876;p137"/>
            <p:cNvSpPr/>
            <p:nvPr/>
          </p:nvSpPr>
          <p:spPr>
            <a:xfrm>
              <a:off x="8275019" y="4884437"/>
              <a:ext cx="555387" cy="550931"/>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3877" name="Google Shape;3877;p137"/>
            <p:cNvGrpSpPr/>
            <p:nvPr/>
          </p:nvGrpSpPr>
          <p:grpSpPr>
            <a:xfrm>
              <a:off x="8991772" y="2344330"/>
              <a:ext cx="2711543" cy="810399"/>
              <a:chOff x="8027893" y="2583618"/>
              <a:chExt cx="2711543" cy="810399"/>
            </a:xfrm>
          </p:grpSpPr>
          <p:sp>
            <p:nvSpPr>
              <p:cNvPr id="3878" name="Google Shape;3878;p137"/>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879" name="Google Shape;3879;p137"/>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880" name="Google Shape;3880;p137"/>
            <p:cNvGrpSpPr/>
            <p:nvPr/>
          </p:nvGrpSpPr>
          <p:grpSpPr>
            <a:xfrm>
              <a:off x="8991772" y="3166393"/>
              <a:ext cx="2711543" cy="763946"/>
              <a:chOff x="8027893" y="2583618"/>
              <a:chExt cx="2711543" cy="763946"/>
            </a:xfrm>
          </p:grpSpPr>
          <p:sp>
            <p:nvSpPr>
              <p:cNvPr id="3881" name="Google Shape;3881;p137"/>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882" name="Google Shape;3882;p137"/>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883" name="Google Shape;3883;p137"/>
            <p:cNvGrpSpPr/>
            <p:nvPr/>
          </p:nvGrpSpPr>
          <p:grpSpPr>
            <a:xfrm>
              <a:off x="9005220" y="3972943"/>
              <a:ext cx="2711543" cy="810399"/>
              <a:chOff x="8027893" y="2583618"/>
              <a:chExt cx="2711543" cy="810399"/>
            </a:xfrm>
          </p:grpSpPr>
          <p:sp>
            <p:nvSpPr>
              <p:cNvPr id="3884" name="Google Shape;3884;p137"/>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885" name="Google Shape;3885;p137"/>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886" name="Google Shape;3886;p137"/>
            <p:cNvGrpSpPr/>
            <p:nvPr/>
          </p:nvGrpSpPr>
          <p:grpSpPr>
            <a:xfrm>
              <a:off x="9005220" y="4795006"/>
              <a:ext cx="2711543" cy="763946"/>
              <a:chOff x="8027893" y="2583618"/>
              <a:chExt cx="2711543" cy="763946"/>
            </a:xfrm>
          </p:grpSpPr>
          <p:sp>
            <p:nvSpPr>
              <p:cNvPr id="3887" name="Google Shape;3887;p137"/>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888" name="Google Shape;3888;p137"/>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grpSp>
        <p:nvGrpSpPr>
          <p:cNvPr id="3889" name="Google Shape;3889;p137"/>
          <p:cNvGrpSpPr/>
          <p:nvPr/>
        </p:nvGrpSpPr>
        <p:grpSpPr>
          <a:xfrm>
            <a:off x="8167463" y="4548477"/>
            <a:ext cx="356535" cy="310931"/>
            <a:chOff x="3856039" y="5547506"/>
            <a:chExt cx="356535" cy="310931"/>
          </a:xfrm>
        </p:grpSpPr>
        <p:sp>
          <p:nvSpPr>
            <p:cNvPr id="3890" name="Google Shape;3890;p137"/>
            <p:cNvSpPr/>
            <p:nvPr/>
          </p:nvSpPr>
          <p:spPr>
            <a:xfrm>
              <a:off x="3856039" y="5547506"/>
              <a:ext cx="356535" cy="255655"/>
            </a:xfrm>
            <a:custGeom>
              <a:rect b="b" l="l" r="r" t="t"/>
              <a:pathLst>
                <a:path extrusionOk="0" h="92" w="128">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91" name="Google Shape;3891;p137"/>
            <p:cNvSpPr/>
            <p:nvPr/>
          </p:nvSpPr>
          <p:spPr>
            <a:xfrm>
              <a:off x="4179408" y="5658059"/>
              <a:ext cx="22111" cy="122991"/>
            </a:xfrm>
            <a:custGeom>
              <a:rect b="b" l="l" r="r" t="t"/>
              <a:pathLst>
                <a:path extrusionOk="0" h="44" w="8">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92" name="Google Shape;3892;p137"/>
            <p:cNvSpPr/>
            <p:nvPr/>
          </p:nvSpPr>
          <p:spPr>
            <a:xfrm>
              <a:off x="4168353" y="5792105"/>
              <a:ext cx="44221" cy="6633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893" name="Google Shape;3893;p137"/>
          <p:cNvSpPr/>
          <p:nvPr/>
        </p:nvSpPr>
        <p:spPr>
          <a:xfrm>
            <a:off x="8152146" y="3711881"/>
            <a:ext cx="356535" cy="356535"/>
          </a:xfrm>
          <a:custGeom>
            <a:rect b="b" l="l" r="r" t="t"/>
            <a:pathLst>
              <a:path extrusionOk="0" h="128" w="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894" name="Google Shape;3894;p137"/>
          <p:cNvGrpSpPr/>
          <p:nvPr/>
        </p:nvGrpSpPr>
        <p:grpSpPr>
          <a:xfrm>
            <a:off x="8145352" y="5309236"/>
            <a:ext cx="356535" cy="356535"/>
            <a:chOff x="4570491" y="4810943"/>
            <a:chExt cx="356535" cy="356535"/>
          </a:xfrm>
        </p:grpSpPr>
        <p:sp>
          <p:nvSpPr>
            <p:cNvPr id="3895" name="Google Shape;3895;p137"/>
            <p:cNvSpPr/>
            <p:nvPr/>
          </p:nvSpPr>
          <p:spPr>
            <a:xfrm>
              <a:off x="4570491" y="4810943"/>
              <a:ext cx="111935" cy="356535"/>
            </a:xfrm>
            <a:custGeom>
              <a:rect b="b" l="l" r="r" t="t"/>
              <a:pathLst>
                <a:path extrusionOk="0" h="128" w="40">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96" name="Google Shape;3896;p137"/>
            <p:cNvSpPr/>
            <p:nvPr/>
          </p:nvSpPr>
          <p:spPr>
            <a:xfrm>
              <a:off x="4815091" y="4810943"/>
              <a:ext cx="111935" cy="356535"/>
            </a:xfrm>
            <a:custGeom>
              <a:rect b="b" l="l" r="r" t="t"/>
              <a:pathLst>
                <a:path extrusionOk="0" h="128" w="40">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897" name="Google Shape;3897;p137"/>
            <p:cNvSpPr/>
            <p:nvPr/>
          </p:nvSpPr>
          <p:spPr>
            <a:xfrm>
              <a:off x="4693482" y="4810943"/>
              <a:ext cx="110554" cy="356535"/>
            </a:xfrm>
            <a:custGeom>
              <a:rect b="b" l="l" r="r" t="t"/>
              <a:pathLst>
                <a:path extrusionOk="0" h="128" w="40">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898" name="Google Shape;3898;p137"/>
          <p:cNvSpPr/>
          <p:nvPr/>
        </p:nvSpPr>
        <p:spPr>
          <a:xfrm>
            <a:off x="8174283" y="2887689"/>
            <a:ext cx="312314" cy="356535"/>
          </a:xfrm>
          <a:custGeom>
            <a:rect b="b" l="l" r="r" t="t"/>
            <a:pathLst>
              <a:path extrusionOk="0" h="128" w="112">
                <a:moveTo>
                  <a:pt x="104" y="20"/>
                </a:moveTo>
                <a:cubicBezTo>
                  <a:pt x="100" y="5"/>
                  <a:pt x="100" y="5"/>
                  <a:pt x="100" y="5"/>
                </a:cubicBezTo>
                <a:cubicBezTo>
                  <a:pt x="99" y="2"/>
                  <a:pt x="95" y="0"/>
                  <a:pt x="92" y="0"/>
                </a:cubicBezTo>
                <a:cubicBezTo>
                  <a:pt x="20" y="0"/>
                  <a:pt x="20" y="0"/>
                  <a:pt x="20" y="0"/>
                </a:cubicBezTo>
                <a:cubicBezTo>
                  <a:pt x="17" y="0"/>
                  <a:pt x="13" y="2"/>
                  <a:pt x="12" y="5"/>
                </a:cubicBezTo>
                <a:cubicBezTo>
                  <a:pt x="8" y="20"/>
                  <a:pt x="8" y="20"/>
                  <a:pt x="8" y="20"/>
                </a:cubicBezTo>
                <a:cubicBezTo>
                  <a:pt x="3" y="20"/>
                  <a:pt x="0" y="24"/>
                  <a:pt x="0" y="28"/>
                </a:cubicBezTo>
                <a:cubicBezTo>
                  <a:pt x="0" y="40"/>
                  <a:pt x="0" y="40"/>
                  <a:pt x="0" y="40"/>
                </a:cubicBezTo>
                <a:cubicBezTo>
                  <a:pt x="0" y="44"/>
                  <a:pt x="4" y="48"/>
                  <a:pt x="8" y="48"/>
                </a:cubicBezTo>
                <a:cubicBezTo>
                  <a:pt x="12" y="48"/>
                  <a:pt x="12" y="48"/>
                  <a:pt x="12" y="48"/>
                </a:cubicBezTo>
                <a:cubicBezTo>
                  <a:pt x="12" y="48"/>
                  <a:pt x="12" y="49"/>
                  <a:pt x="12" y="49"/>
                </a:cubicBezTo>
                <a:cubicBezTo>
                  <a:pt x="20" y="121"/>
                  <a:pt x="20" y="121"/>
                  <a:pt x="20" y="121"/>
                </a:cubicBezTo>
                <a:cubicBezTo>
                  <a:pt x="20" y="125"/>
                  <a:pt x="24" y="128"/>
                  <a:pt x="28" y="128"/>
                </a:cubicBezTo>
                <a:cubicBezTo>
                  <a:pt x="84" y="128"/>
                  <a:pt x="84" y="128"/>
                  <a:pt x="84" y="128"/>
                </a:cubicBezTo>
                <a:cubicBezTo>
                  <a:pt x="88" y="128"/>
                  <a:pt x="92" y="125"/>
                  <a:pt x="92" y="121"/>
                </a:cubicBezTo>
                <a:cubicBezTo>
                  <a:pt x="100" y="49"/>
                  <a:pt x="100" y="49"/>
                  <a:pt x="100" y="49"/>
                </a:cubicBezTo>
                <a:cubicBezTo>
                  <a:pt x="100" y="49"/>
                  <a:pt x="100" y="48"/>
                  <a:pt x="100" y="48"/>
                </a:cubicBezTo>
                <a:cubicBezTo>
                  <a:pt x="104" y="48"/>
                  <a:pt x="104" y="48"/>
                  <a:pt x="104" y="48"/>
                </a:cubicBezTo>
                <a:cubicBezTo>
                  <a:pt x="108" y="48"/>
                  <a:pt x="112" y="44"/>
                  <a:pt x="112" y="40"/>
                </a:cubicBezTo>
                <a:cubicBezTo>
                  <a:pt x="112" y="28"/>
                  <a:pt x="112" y="28"/>
                  <a:pt x="112" y="28"/>
                </a:cubicBezTo>
                <a:cubicBezTo>
                  <a:pt x="112" y="24"/>
                  <a:pt x="109" y="20"/>
                  <a:pt x="104" y="20"/>
                </a:cubicBezTo>
                <a:close/>
                <a:moveTo>
                  <a:pt x="20" y="8"/>
                </a:moveTo>
                <a:cubicBezTo>
                  <a:pt x="92" y="8"/>
                  <a:pt x="92" y="8"/>
                  <a:pt x="92" y="8"/>
                </a:cubicBezTo>
                <a:cubicBezTo>
                  <a:pt x="96" y="20"/>
                  <a:pt x="96" y="20"/>
                  <a:pt x="96" y="20"/>
                </a:cubicBezTo>
                <a:cubicBezTo>
                  <a:pt x="16" y="20"/>
                  <a:pt x="16" y="20"/>
                  <a:pt x="16" y="20"/>
                </a:cubicBezTo>
                <a:lnTo>
                  <a:pt x="20" y="8"/>
                </a:lnTo>
                <a:close/>
                <a:moveTo>
                  <a:pt x="28" y="120"/>
                </a:moveTo>
                <a:cubicBezTo>
                  <a:pt x="27" y="108"/>
                  <a:pt x="27" y="108"/>
                  <a:pt x="27" y="108"/>
                </a:cubicBezTo>
                <a:cubicBezTo>
                  <a:pt x="85" y="108"/>
                  <a:pt x="85" y="108"/>
                  <a:pt x="85" y="108"/>
                </a:cubicBezTo>
                <a:cubicBezTo>
                  <a:pt x="84" y="120"/>
                  <a:pt x="84" y="120"/>
                  <a:pt x="84" y="120"/>
                </a:cubicBezTo>
                <a:lnTo>
                  <a:pt x="28" y="120"/>
                </a:lnTo>
                <a:close/>
                <a:moveTo>
                  <a:pt x="86" y="104"/>
                </a:moveTo>
                <a:cubicBezTo>
                  <a:pt x="26" y="104"/>
                  <a:pt x="26" y="104"/>
                  <a:pt x="26" y="104"/>
                </a:cubicBezTo>
                <a:cubicBezTo>
                  <a:pt x="22" y="64"/>
                  <a:pt x="22" y="64"/>
                  <a:pt x="22" y="64"/>
                </a:cubicBezTo>
                <a:cubicBezTo>
                  <a:pt x="90" y="64"/>
                  <a:pt x="90" y="64"/>
                  <a:pt x="90" y="64"/>
                </a:cubicBezTo>
                <a:lnTo>
                  <a:pt x="86" y="104"/>
                </a:lnTo>
                <a:close/>
                <a:moveTo>
                  <a:pt x="91" y="60"/>
                </a:moveTo>
                <a:cubicBezTo>
                  <a:pt x="21" y="60"/>
                  <a:pt x="21" y="60"/>
                  <a:pt x="21" y="60"/>
                </a:cubicBezTo>
                <a:cubicBezTo>
                  <a:pt x="20" y="48"/>
                  <a:pt x="20" y="48"/>
                  <a:pt x="20" y="48"/>
                </a:cubicBezTo>
                <a:cubicBezTo>
                  <a:pt x="92" y="48"/>
                  <a:pt x="92" y="48"/>
                  <a:pt x="92" y="48"/>
                </a:cubicBezTo>
                <a:lnTo>
                  <a:pt x="91" y="60"/>
                </a:lnTo>
                <a:close/>
                <a:moveTo>
                  <a:pt x="104" y="40"/>
                </a:moveTo>
                <a:cubicBezTo>
                  <a:pt x="8" y="40"/>
                  <a:pt x="8" y="40"/>
                  <a:pt x="8" y="40"/>
                </a:cubicBezTo>
                <a:cubicBezTo>
                  <a:pt x="8" y="28"/>
                  <a:pt x="8" y="28"/>
                  <a:pt x="8" y="28"/>
                </a:cubicBezTo>
                <a:cubicBezTo>
                  <a:pt x="104" y="28"/>
                  <a:pt x="104" y="28"/>
                  <a:pt x="104" y="28"/>
                </a:cubicBezTo>
                <a:lnTo>
                  <a:pt x="104"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899" name="Google Shape;3899;p137"/>
          <p:cNvGrpSpPr/>
          <p:nvPr/>
        </p:nvGrpSpPr>
        <p:grpSpPr>
          <a:xfrm>
            <a:off x="679617" y="2679832"/>
            <a:ext cx="3359604" cy="3214622"/>
            <a:chOff x="1026318" y="2531729"/>
            <a:chExt cx="3359604" cy="3214622"/>
          </a:xfrm>
        </p:grpSpPr>
        <p:sp>
          <p:nvSpPr>
            <p:cNvPr id="3900" name="Google Shape;3900;p137"/>
            <p:cNvSpPr/>
            <p:nvPr/>
          </p:nvSpPr>
          <p:spPr>
            <a:xfrm>
              <a:off x="3830535" y="2609878"/>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901" name="Google Shape;3901;p137"/>
            <p:cNvSpPr/>
            <p:nvPr/>
          </p:nvSpPr>
          <p:spPr>
            <a:xfrm>
              <a:off x="3830535" y="3421183"/>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902" name="Google Shape;3902;p137"/>
            <p:cNvSpPr/>
            <p:nvPr/>
          </p:nvSpPr>
          <p:spPr>
            <a:xfrm>
              <a:off x="3830535" y="4232488"/>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3903" name="Google Shape;3903;p137"/>
            <p:cNvSpPr/>
            <p:nvPr/>
          </p:nvSpPr>
          <p:spPr>
            <a:xfrm>
              <a:off x="3830534" y="5043793"/>
              <a:ext cx="555387" cy="550931"/>
            </a:xfrm>
            <a:prstGeom prst="roundRect">
              <a:avLst>
                <a:gd fmla="val 16667" name="adj"/>
              </a:avLst>
            </a:prstGeom>
            <a:solidFill>
              <a:schemeClr val="accent5"/>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200">
                <a:solidFill>
                  <a:schemeClr val="dk1"/>
                </a:solidFill>
                <a:latin typeface="Lato Light"/>
                <a:ea typeface="Lato Light"/>
                <a:cs typeface="Lato Light"/>
                <a:sym typeface="Lato Light"/>
              </a:endParaRPr>
            </a:p>
          </p:txBody>
        </p:sp>
        <p:grpSp>
          <p:nvGrpSpPr>
            <p:cNvPr id="3904" name="Google Shape;3904;p137"/>
            <p:cNvGrpSpPr/>
            <p:nvPr/>
          </p:nvGrpSpPr>
          <p:grpSpPr>
            <a:xfrm>
              <a:off x="1026318" y="2531729"/>
              <a:ext cx="2698095" cy="810399"/>
              <a:chOff x="8041341" y="2583618"/>
              <a:chExt cx="2698095" cy="810399"/>
            </a:xfrm>
          </p:grpSpPr>
          <p:sp>
            <p:nvSpPr>
              <p:cNvPr id="3905" name="Google Shape;3905;p137"/>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906" name="Google Shape;3906;p137"/>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907" name="Google Shape;3907;p137"/>
            <p:cNvGrpSpPr/>
            <p:nvPr/>
          </p:nvGrpSpPr>
          <p:grpSpPr>
            <a:xfrm>
              <a:off x="1026318" y="3353792"/>
              <a:ext cx="2698095" cy="763946"/>
              <a:chOff x="8041341" y="2583618"/>
              <a:chExt cx="2698095" cy="763946"/>
            </a:xfrm>
          </p:grpSpPr>
          <p:sp>
            <p:nvSpPr>
              <p:cNvPr id="3908" name="Google Shape;3908;p137"/>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909" name="Google Shape;3909;p137"/>
              <p:cNvSpPr txBox="1"/>
              <p:nvPr/>
            </p:nvSpPr>
            <p:spPr>
              <a:xfrm>
                <a:off x="8470515"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910" name="Google Shape;3910;p137"/>
            <p:cNvGrpSpPr/>
            <p:nvPr/>
          </p:nvGrpSpPr>
          <p:grpSpPr>
            <a:xfrm>
              <a:off x="1039766" y="4132299"/>
              <a:ext cx="2698095" cy="838442"/>
              <a:chOff x="8041341" y="2555575"/>
              <a:chExt cx="2698095" cy="838442"/>
            </a:xfrm>
          </p:grpSpPr>
          <p:sp>
            <p:nvSpPr>
              <p:cNvPr id="3911" name="Google Shape;3911;p137"/>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912" name="Google Shape;3912;p137"/>
              <p:cNvSpPr txBox="1"/>
              <p:nvPr/>
            </p:nvSpPr>
            <p:spPr>
              <a:xfrm>
                <a:off x="8472622" y="2555575"/>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3913" name="Google Shape;3913;p137"/>
            <p:cNvGrpSpPr/>
            <p:nvPr/>
          </p:nvGrpSpPr>
          <p:grpSpPr>
            <a:xfrm>
              <a:off x="1039766" y="5019108"/>
              <a:ext cx="2698095" cy="727243"/>
              <a:chOff x="8041341" y="2620321"/>
              <a:chExt cx="2698095" cy="727243"/>
            </a:xfrm>
          </p:grpSpPr>
          <p:sp>
            <p:nvSpPr>
              <p:cNvPr id="3914" name="Google Shape;3914;p137"/>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3915" name="Google Shape;3915;p137"/>
              <p:cNvSpPr txBox="1"/>
              <p:nvPr/>
            </p:nvSpPr>
            <p:spPr>
              <a:xfrm>
                <a:off x="8486069" y="2620321"/>
                <a:ext cx="2218765" cy="307777"/>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sp>
        <p:nvSpPr>
          <p:cNvPr id="3916" name="Google Shape;3916;p137"/>
          <p:cNvSpPr/>
          <p:nvPr/>
        </p:nvSpPr>
        <p:spPr>
          <a:xfrm>
            <a:off x="3565973" y="4464672"/>
            <a:ext cx="356535" cy="356535"/>
          </a:xfrm>
          <a:custGeom>
            <a:rect b="b" l="l" r="r" t="t"/>
            <a:pathLst>
              <a:path extrusionOk="0" h="128" w="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917" name="Google Shape;3917;p137"/>
          <p:cNvGrpSpPr/>
          <p:nvPr/>
        </p:nvGrpSpPr>
        <p:grpSpPr>
          <a:xfrm>
            <a:off x="3614763" y="5270758"/>
            <a:ext cx="356535" cy="356535"/>
            <a:chOff x="5284944" y="4097872"/>
            <a:chExt cx="356535" cy="356535"/>
          </a:xfrm>
        </p:grpSpPr>
        <p:sp>
          <p:nvSpPr>
            <p:cNvPr id="3918" name="Google Shape;3918;p137"/>
            <p:cNvSpPr/>
            <p:nvPr/>
          </p:nvSpPr>
          <p:spPr>
            <a:xfrm>
              <a:off x="5284944" y="4097872"/>
              <a:ext cx="356535" cy="356535"/>
            </a:xfrm>
            <a:custGeom>
              <a:rect b="b" l="l" r="r" t="t"/>
              <a:pathLst>
                <a:path extrusionOk="0" h="128" w="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19" name="Google Shape;3919;p137"/>
            <p:cNvSpPr/>
            <p:nvPr/>
          </p:nvSpPr>
          <p:spPr>
            <a:xfrm>
              <a:off x="5318110" y="4386693"/>
              <a:ext cx="33166" cy="34548"/>
            </a:xfrm>
            <a:custGeom>
              <a:rect b="b" l="l" r="r" t="t"/>
              <a:pathLst>
                <a:path extrusionOk="0"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920" name="Google Shape;3920;p137"/>
          <p:cNvGrpSpPr/>
          <p:nvPr/>
        </p:nvGrpSpPr>
        <p:grpSpPr>
          <a:xfrm>
            <a:off x="3584702" y="3688595"/>
            <a:ext cx="357917" cy="312314"/>
            <a:chOff x="5998014" y="3405531"/>
            <a:chExt cx="357917" cy="312314"/>
          </a:xfrm>
        </p:grpSpPr>
        <p:sp>
          <p:nvSpPr>
            <p:cNvPr id="3921" name="Google Shape;3921;p137"/>
            <p:cNvSpPr/>
            <p:nvPr/>
          </p:nvSpPr>
          <p:spPr>
            <a:xfrm>
              <a:off x="5998014" y="3405531"/>
              <a:ext cx="357917" cy="312314"/>
            </a:xfrm>
            <a:custGeom>
              <a:rect b="b" l="l" r="r" t="t"/>
              <a:pathLst>
                <a:path extrusionOk="0" h="112" w="128">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22" name="Google Shape;3922;p137"/>
            <p:cNvSpPr/>
            <p:nvPr/>
          </p:nvSpPr>
          <p:spPr>
            <a:xfrm>
              <a:off x="6040853" y="3451134"/>
              <a:ext cx="272238" cy="200378"/>
            </a:xfrm>
            <a:custGeom>
              <a:rect b="b" l="l" r="r" t="t"/>
              <a:pathLst>
                <a:path extrusionOk="0" h="72" w="98">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923" name="Google Shape;3923;p137"/>
          <p:cNvGrpSpPr/>
          <p:nvPr/>
        </p:nvGrpSpPr>
        <p:grpSpPr>
          <a:xfrm>
            <a:off x="3605812" y="2858324"/>
            <a:ext cx="356535" cy="357917"/>
            <a:chOff x="5284944" y="1955897"/>
            <a:chExt cx="356535" cy="357917"/>
          </a:xfrm>
        </p:grpSpPr>
        <p:sp>
          <p:nvSpPr>
            <p:cNvPr id="3924" name="Google Shape;3924;p137"/>
            <p:cNvSpPr/>
            <p:nvPr/>
          </p:nvSpPr>
          <p:spPr>
            <a:xfrm>
              <a:off x="5284944" y="1955897"/>
              <a:ext cx="356535" cy="357917"/>
            </a:xfrm>
            <a:custGeom>
              <a:rect b="b" l="l" r="r" t="t"/>
              <a:pathLst>
                <a:path extrusionOk="0" h="128" w="128">
                  <a:moveTo>
                    <a:pt x="88" y="0"/>
                  </a:moveTo>
                  <a:cubicBezTo>
                    <a:pt x="66" y="0"/>
                    <a:pt x="48" y="18"/>
                    <a:pt x="48" y="40"/>
                  </a:cubicBezTo>
                  <a:cubicBezTo>
                    <a:pt x="48" y="45"/>
                    <a:pt x="49" y="50"/>
                    <a:pt x="51" y="55"/>
                  </a:cubicBezTo>
                  <a:cubicBezTo>
                    <a:pt x="2" y="103"/>
                    <a:pt x="2" y="103"/>
                    <a:pt x="2" y="103"/>
                  </a:cubicBezTo>
                  <a:cubicBezTo>
                    <a:pt x="1" y="105"/>
                    <a:pt x="0" y="106"/>
                    <a:pt x="0" y="108"/>
                  </a:cubicBezTo>
                  <a:cubicBezTo>
                    <a:pt x="0" y="120"/>
                    <a:pt x="0" y="120"/>
                    <a:pt x="0" y="120"/>
                  </a:cubicBezTo>
                  <a:cubicBezTo>
                    <a:pt x="0" y="124"/>
                    <a:pt x="4" y="128"/>
                    <a:pt x="8" y="128"/>
                  </a:cubicBezTo>
                  <a:cubicBezTo>
                    <a:pt x="20" y="128"/>
                    <a:pt x="20" y="128"/>
                    <a:pt x="20" y="128"/>
                  </a:cubicBezTo>
                  <a:cubicBezTo>
                    <a:pt x="22" y="128"/>
                    <a:pt x="23" y="127"/>
                    <a:pt x="25" y="126"/>
                  </a:cubicBezTo>
                  <a:cubicBezTo>
                    <a:pt x="31" y="120"/>
                    <a:pt x="31" y="120"/>
                    <a:pt x="31" y="120"/>
                  </a:cubicBezTo>
                  <a:cubicBezTo>
                    <a:pt x="40" y="120"/>
                    <a:pt x="40" y="120"/>
                    <a:pt x="40" y="120"/>
                  </a:cubicBezTo>
                  <a:cubicBezTo>
                    <a:pt x="44" y="120"/>
                    <a:pt x="48" y="116"/>
                    <a:pt x="48" y="112"/>
                  </a:cubicBezTo>
                  <a:cubicBezTo>
                    <a:pt x="48" y="104"/>
                    <a:pt x="48" y="104"/>
                    <a:pt x="48" y="104"/>
                  </a:cubicBezTo>
                  <a:cubicBezTo>
                    <a:pt x="56" y="104"/>
                    <a:pt x="56" y="104"/>
                    <a:pt x="56" y="104"/>
                  </a:cubicBezTo>
                  <a:cubicBezTo>
                    <a:pt x="60" y="104"/>
                    <a:pt x="64" y="100"/>
                    <a:pt x="64" y="96"/>
                  </a:cubicBezTo>
                  <a:cubicBezTo>
                    <a:pt x="64" y="87"/>
                    <a:pt x="64" y="87"/>
                    <a:pt x="64" y="87"/>
                  </a:cubicBezTo>
                  <a:cubicBezTo>
                    <a:pt x="73" y="77"/>
                    <a:pt x="73" y="77"/>
                    <a:pt x="73" y="77"/>
                  </a:cubicBezTo>
                  <a:cubicBezTo>
                    <a:pt x="78" y="79"/>
                    <a:pt x="83" y="80"/>
                    <a:pt x="88" y="80"/>
                  </a:cubicBezTo>
                  <a:cubicBezTo>
                    <a:pt x="110" y="80"/>
                    <a:pt x="128" y="62"/>
                    <a:pt x="128" y="40"/>
                  </a:cubicBezTo>
                  <a:cubicBezTo>
                    <a:pt x="128" y="18"/>
                    <a:pt x="110" y="0"/>
                    <a:pt x="88" y="0"/>
                  </a:cubicBezTo>
                  <a:close/>
                  <a:moveTo>
                    <a:pt x="88" y="72"/>
                  </a:moveTo>
                  <a:cubicBezTo>
                    <a:pt x="82" y="72"/>
                    <a:pt x="77" y="70"/>
                    <a:pt x="72" y="67"/>
                  </a:cubicBezTo>
                  <a:cubicBezTo>
                    <a:pt x="70" y="69"/>
                    <a:pt x="70" y="69"/>
                    <a:pt x="70" y="69"/>
                  </a:cubicBezTo>
                  <a:cubicBezTo>
                    <a:pt x="66" y="73"/>
                    <a:pt x="66" y="73"/>
                    <a:pt x="66" y="73"/>
                  </a:cubicBezTo>
                  <a:cubicBezTo>
                    <a:pt x="58" y="81"/>
                    <a:pt x="58" y="81"/>
                    <a:pt x="58" y="81"/>
                  </a:cubicBezTo>
                  <a:cubicBezTo>
                    <a:pt x="57" y="82"/>
                    <a:pt x="56" y="85"/>
                    <a:pt x="56" y="87"/>
                  </a:cubicBezTo>
                  <a:cubicBezTo>
                    <a:pt x="56" y="96"/>
                    <a:pt x="56" y="96"/>
                    <a:pt x="56" y="96"/>
                  </a:cubicBezTo>
                  <a:cubicBezTo>
                    <a:pt x="48" y="96"/>
                    <a:pt x="48" y="96"/>
                    <a:pt x="48" y="96"/>
                  </a:cubicBezTo>
                  <a:cubicBezTo>
                    <a:pt x="44" y="96"/>
                    <a:pt x="40" y="100"/>
                    <a:pt x="40" y="104"/>
                  </a:cubicBezTo>
                  <a:cubicBezTo>
                    <a:pt x="40" y="112"/>
                    <a:pt x="40" y="112"/>
                    <a:pt x="40" y="112"/>
                  </a:cubicBezTo>
                  <a:cubicBezTo>
                    <a:pt x="31" y="112"/>
                    <a:pt x="31" y="112"/>
                    <a:pt x="31" y="112"/>
                  </a:cubicBezTo>
                  <a:cubicBezTo>
                    <a:pt x="29" y="112"/>
                    <a:pt x="26" y="113"/>
                    <a:pt x="25" y="114"/>
                  </a:cubicBezTo>
                  <a:cubicBezTo>
                    <a:pt x="19" y="120"/>
                    <a:pt x="19" y="120"/>
                    <a:pt x="19" y="120"/>
                  </a:cubicBezTo>
                  <a:cubicBezTo>
                    <a:pt x="8" y="120"/>
                    <a:pt x="8" y="120"/>
                    <a:pt x="8" y="120"/>
                  </a:cubicBezTo>
                  <a:cubicBezTo>
                    <a:pt x="8" y="109"/>
                    <a:pt x="8" y="109"/>
                    <a:pt x="8" y="109"/>
                  </a:cubicBezTo>
                  <a:cubicBezTo>
                    <a:pt x="55" y="62"/>
                    <a:pt x="55" y="62"/>
                    <a:pt x="55" y="62"/>
                  </a:cubicBezTo>
                  <a:cubicBezTo>
                    <a:pt x="55" y="62"/>
                    <a:pt x="55" y="62"/>
                    <a:pt x="55" y="62"/>
                  </a:cubicBezTo>
                  <a:cubicBezTo>
                    <a:pt x="61" y="56"/>
                    <a:pt x="61" y="56"/>
                    <a:pt x="61" y="56"/>
                  </a:cubicBezTo>
                  <a:cubicBezTo>
                    <a:pt x="58" y="51"/>
                    <a:pt x="56" y="46"/>
                    <a:pt x="56" y="40"/>
                  </a:cubicBezTo>
                  <a:cubicBezTo>
                    <a:pt x="56" y="22"/>
                    <a:pt x="70" y="8"/>
                    <a:pt x="88" y="8"/>
                  </a:cubicBezTo>
                  <a:cubicBezTo>
                    <a:pt x="106" y="8"/>
                    <a:pt x="120" y="22"/>
                    <a:pt x="120" y="40"/>
                  </a:cubicBezTo>
                  <a:cubicBezTo>
                    <a:pt x="120" y="58"/>
                    <a:pt x="106" y="72"/>
                    <a:pt x="88" y="7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25" name="Google Shape;3925;p137"/>
            <p:cNvSpPr/>
            <p:nvPr/>
          </p:nvSpPr>
          <p:spPr>
            <a:xfrm>
              <a:off x="5507433" y="2001501"/>
              <a:ext cx="89825" cy="88443"/>
            </a:xfrm>
            <a:custGeom>
              <a:rect b="b" l="l" r="r" t="t"/>
              <a:pathLst>
                <a:path extrusionOk="0" h="32" w="32">
                  <a:moveTo>
                    <a:pt x="31" y="17"/>
                  </a:moveTo>
                  <a:cubicBezTo>
                    <a:pt x="27" y="11"/>
                    <a:pt x="21" y="5"/>
                    <a:pt x="15" y="1"/>
                  </a:cubicBezTo>
                  <a:cubicBezTo>
                    <a:pt x="14" y="0"/>
                    <a:pt x="13" y="0"/>
                    <a:pt x="12" y="0"/>
                  </a:cubicBezTo>
                  <a:cubicBezTo>
                    <a:pt x="6" y="2"/>
                    <a:pt x="2" y="6"/>
                    <a:pt x="0" y="12"/>
                  </a:cubicBezTo>
                  <a:cubicBezTo>
                    <a:pt x="0" y="12"/>
                    <a:pt x="0" y="12"/>
                    <a:pt x="0" y="13"/>
                  </a:cubicBezTo>
                  <a:cubicBezTo>
                    <a:pt x="0" y="14"/>
                    <a:pt x="0" y="14"/>
                    <a:pt x="1" y="15"/>
                  </a:cubicBezTo>
                  <a:cubicBezTo>
                    <a:pt x="5" y="21"/>
                    <a:pt x="11" y="27"/>
                    <a:pt x="17" y="31"/>
                  </a:cubicBezTo>
                  <a:cubicBezTo>
                    <a:pt x="18" y="32"/>
                    <a:pt x="19" y="32"/>
                    <a:pt x="20" y="32"/>
                  </a:cubicBezTo>
                  <a:cubicBezTo>
                    <a:pt x="26" y="30"/>
                    <a:pt x="30" y="26"/>
                    <a:pt x="32" y="20"/>
                  </a:cubicBezTo>
                  <a:cubicBezTo>
                    <a:pt x="32" y="20"/>
                    <a:pt x="32" y="20"/>
                    <a:pt x="32" y="19"/>
                  </a:cubicBezTo>
                  <a:cubicBezTo>
                    <a:pt x="32" y="18"/>
                    <a:pt x="32" y="18"/>
                    <a:pt x="31" y="17"/>
                  </a:cubicBezTo>
                  <a:close/>
                  <a:moveTo>
                    <a:pt x="19" y="28"/>
                  </a:moveTo>
                  <a:cubicBezTo>
                    <a:pt x="13" y="24"/>
                    <a:pt x="8" y="19"/>
                    <a:pt x="4" y="13"/>
                  </a:cubicBezTo>
                  <a:cubicBezTo>
                    <a:pt x="6" y="8"/>
                    <a:pt x="8" y="6"/>
                    <a:pt x="13" y="4"/>
                  </a:cubicBezTo>
                  <a:cubicBezTo>
                    <a:pt x="19" y="8"/>
                    <a:pt x="24" y="13"/>
                    <a:pt x="28" y="19"/>
                  </a:cubicBezTo>
                  <a:cubicBezTo>
                    <a:pt x="26" y="24"/>
                    <a:pt x="24" y="26"/>
                    <a:pt x="19" y="2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28" name="Shape 928"/>
        <p:cNvGrpSpPr/>
        <p:nvPr/>
      </p:nvGrpSpPr>
      <p:grpSpPr>
        <a:xfrm>
          <a:off x="0" y="0"/>
          <a:ext cx="0" cy="0"/>
          <a:chOff x="0" y="0"/>
          <a:chExt cx="0" cy="0"/>
        </a:xfrm>
      </p:grpSpPr>
      <p:sp>
        <p:nvSpPr>
          <p:cNvPr id="929" name="Google Shape;929;p8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Start Business</a:t>
            </a:r>
            <a:endParaRPr b="0" i="0" sz="4800" u="none" cap="none" strike="noStrike">
              <a:solidFill>
                <a:schemeClr val="dk1"/>
              </a:solidFill>
              <a:latin typeface="Lato"/>
              <a:ea typeface="Lato"/>
              <a:cs typeface="Lato"/>
              <a:sym typeface="Lato"/>
            </a:endParaRPr>
          </a:p>
        </p:txBody>
      </p:sp>
      <p:sp>
        <p:nvSpPr>
          <p:cNvPr id="930" name="Google Shape;930;p8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sp>
        <p:nvSpPr>
          <p:cNvPr id="931" name="Google Shape;931;p84"/>
          <p:cNvSpPr/>
          <p:nvPr/>
        </p:nvSpPr>
        <p:spPr>
          <a:xfrm>
            <a:off x="6628876" y="2397890"/>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932" name="Google Shape;932;p84"/>
          <p:cNvSpPr/>
          <p:nvPr/>
        </p:nvSpPr>
        <p:spPr>
          <a:xfrm>
            <a:off x="7406193" y="5058773"/>
            <a:ext cx="1302436"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Final Result</a:t>
            </a:r>
            <a:endParaRPr b="1" sz="1700">
              <a:solidFill>
                <a:schemeClr val="dk2"/>
              </a:solidFill>
              <a:latin typeface="Lato"/>
              <a:ea typeface="Lato"/>
              <a:cs typeface="Lato"/>
              <a:sym typeface="Lato"/>
            </a:endParaRPr>
          </a:p>
        </p:txBody>
      </p:sp>
      <p:sp>
        <p:nvSpPr>
          <p:cNvPr id="933" name="Google Shape;933;p84"/>
          <p:cNvSpPr txBox="1"/>
          <p:nvPr/>
        </p:nvSpPr>
        <p:spPr>
          <a:xfrm>
            <a:off x="7420471" y="5328501"/>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934" name="Google Shape;934;p84"/>
          <p:cNvSpPr/>
          <p:nvPr/>
        </p:nvSpPr>
        <p:spPr>
          <a:xfrm>
            <a:off x="6612288" y="5069745"/>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935" name="Google Shape;935;p84"/>
          <p:cNvSpPr/>
          <p:nvPr/>
        </p:nvSpPr>
        <p:spPr>
          <a:xfrm>
            <a:off x="6632696" y="3277717"/>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936" name="Google Shape;936;p84"/>
          <p:cNvSpPr/>
          <p:nvPr/>
        </p:nvSpPr>
        <p:spPr>
          <a:xfrm>
            <a:off x="6632696" y="4169056"/>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937" name="Google Shape;937;p84"/>
          <p:cNvSpPr/>
          <p:nvPr/>
        </p:nvSpPr>
        <p:spPr>
          <a:xfrm>
            <a:off x="7435851" y="2394623"/>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938" name="Google Shape;938;p84"/>
          <p:cNvSpPr txBox="1"/>
          <p:nvPr/>
        </p:nvSpPr>
        <p:spPr>
          <a:xfrm>
            <a:off x="7450129" y="2664350"/>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939" name="Google Shape;939;p84"/>
          <p:cNvSpPr/>
          <p:nvPr/>
        </p:nvSpPr>
        <p:spPr>
          <a:xfrm>
            <a:off x="7438988" y="3271605"/>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940" name="Google Shape;940;p84"/>
          <p:cNvSpPr txBox="1"/>
          <p:nvPr/>
        </p:nvSpPr>
        <p:spPr>
          <a:xfrm>
            <a:off x="7453267" y="3541333"/>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941" name="Google Shape;941;p84"/>
          <p:cNvSpPr/>
          <p:nvPr/>
        </p:nvSpPr>
        <p:spPr>
          <a:xfrm>
            <a:off x="7446989" y="4142389"/>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942" name="Google Shape;942;p84"/>
          <p:cNvSpPr txBox="1"/>
          <p:nvPr/>
        </p:nvSpPr>
        <p:spPr>
          <a:xfrm>
            <a:off x="7461269" y="4412117"/>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943" name="Google Shape;943;p84"/>
          <p:cNvGrpSpPr/>
          <p:nvPr/>
        </p:nvGrpSpPr>
        <p:grpSpPr>
          <a:xfrm>
            <a:off x="6810940" y="2624009"/>
            <a:ext cx="361951" cy="236537"/>
            <a:chOff x="7442200" y="661989"/>
            <a:chExt cx="361951" cy="236537"/>
          </a:xfrm>
        </p:grpSpPr>
        <p:sp>
          <p:nvSpPr>
            <p:cNvPr id="944" name="Google Shape;944;p84"/>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5" name="Google Shape;945;p84"/>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6" name="Google Shape;946;p84"/>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7" name="Google Shape;947;p84"/>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8" name="Google Shape;948;p84"/>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49" name="Google Shape;949;p84"/>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50" name="Google Shape;950;p84"/>
          <p:cNvSpPr/>
          <p:nvPr/>
        </p:nvSpPr>
        <p:spPr>
          <a:xfrm>
            <a:off x="6848246" y="3497178"/>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51" name="Google Shape;951;p84"/>
          <p:cNvGrpSpPr/>
          <p:nvPr/>
        </p:nvGrpSpPr>
        <p:grpSpPr>
          <a:xfrm>
            <a:off x="6852216" y="4381684"/>
            <a:ext cx="320675" cy="303213"/>
            <a:chOff x="10674350" y="601664"/>
            <a:chExt cx="320675" cy="303213"/>
          </a:xfrm>
        </p:grpSpPr>
        <p:sp>
          <p:nvSpPr>
            <p:cNvPr id="952" name="Google Shape;952;p84"/>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3" name="Google Shape;953;p84"/>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4" name="Google Shape;954;p84"/>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5" name="Google Shape;955;p84"/>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6" name="Google Shape;956;p84"/>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7" name="Google Shape;957;p84"/>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8" name="Google Shape;958;p84"/>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59" name="Google Shape;959;p84"/>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0" name="Google Shape;960;p84"/>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61" name="Google Shape;961;p84"/>
          <p:cNvGrpSpPr/>
          <p:nvPr/>
        </p:nvGrpSpPr>
        <p:grpSpPr>
          <a:xfrm>
            <a:off x="6848246" y="5280065"/>
            <a:ext cx="254000" cy="373062"/>
            <a:chOff x="10847388" y="3646488"/>
            <a:chExt cx="254000" cy="373062"/>
          </a:xfrm>
        </p:grpSpPr>
        <p:sp>
          <p:nvSpPr>
            <p:cNvPr id="962" name="Google Shape;962;p84"/>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3" name="Google Shape;963;p84"/>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4" name="Google Shape;964;p84"/>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965" name="Google Shape;965;p84"/>
          <p:cNvGrpSpPr/>
          <p:nvPr/>
        </p:nvGrpSpPr>
        <p:grpSpPr>
          <a:xfrm>
            <a:off x="826118" y="2095627"/>
            <a:ext cx="4179853" cy="4093523"/>
            <a:chOff x="6261100" y="3641726"/>
            <a:chExt cx="2951163" cy="2947988"/>
          </a:xfrm>
        </p:grpSpPr>
        <p:sp>
          <p:nvSpPr>
            <p:cNvPr id="966" name="Google Shape;966;p84"/>
            <p:cNvSpPr/>
            <p:nvPr/>
          </p:nvSpPr>
          <p:spPr>
            <a:xfrm>
              <a:off x="7256463" y="4243389"/>
              <a:ext cx="1949450" cy="2336800"/>
            </a:xfrm>
            <a:custGeom>
              <a:rect b="b" l="l" r="r" t="t"/>
              <a:pathLst>
                <a:path extrusionOk="0" h="964" w="804">
                  <a:moveTo>
                    <a:pt x="764" y="744"/>
                  </a:moveTo>
                  <a:cubicBezTo>
                    <a:pt x="764" y="843"/>
                    <a:pt x="683" y="924"/>
                    <a:pt x="584" y="924"/>
                  </a:cubicBezTo>
                  <a:cubicBezTo>
                    <a:pt x="0" y="924"/>
                    <a:pt x="0" y="924"/>
                    <a:pt x="0" y="924"/>
                  </a:cubicBezTo>
                  <a:cubicBezTo>
                    <a:pt x="0" y="964"/>
                    <a:pt x="0" y="964"/>
                    <a:pt x="0" y="964"/>
                  </a:cubicBezTo>
                  <a:cubicBezTo>
                    <a:pt x="584" y="964"/>
                    <a:pt x="584" y="964"/>
                    <a:pt x="584" y="964"/>
                  </a:cubicBezTo>
                  <a:cubicBezTo>
                    <a:pt x="705" y="964"/>
                    <a:pt x="804" y="865"/>
                    <a:pt x="804" y="744"/>
                  </a:cubicBezTo>
                  <a:cubicBezTo>
                    <a:pt x="804" y="0"/>
                    <a:pt x="804" y="0"/>
                    <a:pt x="804" y="0"/>
                  </a:cubicBezTo>
                  <a:cubicBezTo>
                    <a:pt x="764" y="0"/>
                    <a:pt x="764" y="0"/>
                    <a:pt x="764" y="0"/>
                  </a:cubicBezTo>
                  <a:lnTo>
                    <a:pt x="764" y="7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7" name="Google Shape;967;p84"/>
            <p:cNvSpPr/>
            <p:nvPr/>
          </p:nvSpPr>
          <p:spPr>
            <a:xfrm>
              <a:off x="6267450" y="3641726"/>
              <a:ext cx="1949450" cy="2376488"/>
            </a:xfrm>
            <a:custGeom>
              <a:rect b="b" l="l" r="r" t="t"/>
              <a:pathLst>
                <a:path extrusionOk="0" h="980" w="804">
                  <a:moveTo>
                    <a:pt x="40" y="220"/>
                  </a:moveTo>
                  <a:cubicBezTo>
                    <a:pt x="40" y="121"/>
                    <a:pt x="121" y="40"/>
                    <a:pt x="220" y="40"/>
                  </a:cubicBezTo>
                  <a:cubicBezTo>
                    <a:pt x="804" y="40"/>
                    <a:pt x="804" y="40"/>
                    <a:pt x="804" y="40"/>
                  </a:cubicBezTo>
                  <a:cubicBezTo>
                    <a:pt x="804" y="0"/>
                    <a:pt x="804" y="0"/>
                    <a:pt x="804" y="0"/>
                  </a:cubicBezTo>
                  <a:cubicBezTo>
                    <a:pt x="220" y="0"/>
                    <a:pt x="220" y="0"/>
                    <a:pt x="220" y="0"/>
                  </a:cubicBezTo>
                  <a:cubicBezTo>
                    <a:pt x="99" y="0"/>
                    <a:pt x="0" y="99"/>
                    <a:pt x="0" y="220"/>
                  </a:cubicBezTo>
                  <a:cubicBezTo>
                    <a:pt x="0" y="980"/>
                    <a:pt x="0" y="980"/>
                    <a:pt x="0" y="980"/>
                  </a:cubicBezTo>
                  <a:cubicBezTo>
                    <a:pt x="40" y="980"/>
                    <a:pt x="40" y="980"/>
                    <a:pt x="40" y="980"/>
                  </a:cubicBezTo>
                  <a:lnTo>
                    <a:pt x="40" y="2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8" name="Google Shape;968;p84"/>
            <p:cNvSpPr/>
            <p:nvPr/>
          </p:nvSpPr>
          <p:spPr>
            <a:xfrm>
              <a:off x="6745288" y="6110289"/>
              <a:ext cx="412750" cy="479425"/>
            </a:xfrm>
            <a:custGeom>
              <a:rect b="b" l="l" r="r" t="t"/>
              <a:pathLst>
                <a:path extrusionOk="0" h="198" w="170">
                  <a:moveTo>
                    <a:pt x="170" y="111"/>
                  </a:moveTo>
                  <a:cubicBezTo>
                    <a:pt x="170" y="87"/>
                    <a:pt x="162" y="68"/>
                    <a:pt x="147" y="52"/>
                  </a:cubicBezTo>
                  <a:cubicBezTo>
                    <a:pt x="132" y="36"/>
                    <a:pt x="111" y="28"/>
                    <a:pt x="87" y="26"/>
                  </a:cubicBezTo>
                  <a:cubicBezTo>
                    <a:pt x="87" y="0"/>
                    <a:pt x="87" y="0"/>
                    <a:pt x="87" y="0"/>
                  </a:cubicBezTo>
                  <a:cubicBezTo>
                    <a:pt x="59" y="7"/>
                    <a:pt x="39" y="21"/>
                    <a:pt x="24" y="41"/>
                  </a:cubicBezTo>
                  <a:cubicBezTo>
                    <a:pt x="8" y="61"/>
                    <a:pt x="0" y="84"/>
                    <a:pt x="0" y="110"/>
                  </a:cubicBezTo>
                  <a:cubicBezTo>
                    <a:pt x="0" y="135"/>
                    <a:pt x="8" y="156"/>
                    <a:pt x="24" y="173"/>
                  </a:cubicBezTo>
                  <a:cubicBezTo>
                    <a:pt x="41" y="190"/>
                    <a:pt x="60" y="198"/>
                    <a:pt x="84" y="198"/>
                  </a:cubicBezTo>
                  <a:cubicBezTo>
                    <a:pt x="109" y="198"/>
                    <a:pt x="129" y="190"/>
                    <a:pt x="145" y="173"/>
                  </a:cubicBezTo>
                  <a:cubicBezTo>
                    <a:pt x="162" y="156"/>
                    <a:pt x="170" y="136"/>
                    <a:pt x="170" y="11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69" name="Google Shape;969;p84"/>
            <p:cNvSpPr/>
            <p:nvPr/>
          </p:nvSpPr>
          <p:spPr>
            <a:xfrm>
              <a:off x="6261100" y="6110289"/>
              <a:ext cx="411163" cy="479425"/>
            </a:xfrm>
            <a:custGeom>
              <a:rect b="b" l="l" r="r" t="t"/>
              <a:pathLst>
                <a:path extrusionOk="0" h="198" w="170">
                  <a:moveTo>
                    <a:pt x="146" y="173"/>
                  </a:moveTo>
                  <a:cubicBezTo>
                    <a:pt x="162" y="156"/>
                    <a:pt x="170" y="136"/>
                    <a:pt x="170" y="111"/>
                  </a:cubicBezTo>
                  <a:cubicBezTo>
                    <a:pt x="170" y="87"/>
                    <a:pt x="162" y="68"/>
                    <a:pt x="147" y="52"/>
                  </a:cubicBezTo>
                  <a:cubicBezTo>
                    <a:pt x="132" y="36"/>
                    <a:pt x="111" y="28"/>
                    <a:pt x="87" y="26"/>
                  </a:cubicBezTo>
                  <a:cubicBezTo>
                    <a:pt x="87" y="0"/>
                    <a:pt x="87" y="0"/>
                    <a:pt x="87" y="0"/>
                  </a:cubicBezTo>
                  <a:cubicBezTo>
                    <a:pt x="63" y="7"/>
                    <a:pt x="40" y="21"/>
                    <a:pt x="24" y="41"/>
                  </a:cubicBezTo>
                  <a:cubicBezTo>
                    <a:pt x="8" y="61"/>
                    <a:pt x="0" y="84"/>
                    <a:pt x="0" y="110"/>
                  </a:cubicBezTo>
                  <a:cubicBezTo>
                    <a:pt x="0" y="135"/>
                    <a:pt x="9" y="156"/>
                    <a:pt x="25" y="173"/>
                  </a:cubicBezTo>
                  <a:cubicBezTo>
                    <a:pt x="41" y="190"/>
                    <a:pt x="61" y="198"/>
                    <a:pt x="84" y="198"/>
                  </a:cubicBezTo>
                  <a:cubicBezTo>
                    <a:pt x="109" y="198"/>
                    <a:pt x="129" y="190"/>
                    <a:pt x="146" y="17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0" name="Google Shape;970;p84"/>
            <p:cNvSpPr/>
            <p:nvPr/>
          </p:nvSpPr>
          <p:spPr>
            <a:xfrm>
              <a:off x="8315325" y="3670301"/>
              <a:ext cx="896938" cy="481013"/>
            </a:xfrm>
            <a:custGeom>
              <a:rect b="b" l="l" r="r" t="t"/>
              <a:pathLst>
                <a:path extrusionOk="0" h="198" w="370">
                  <a:moveTo>
                    <a:pt x="146" y="157"/>
                  </a:moveTo>
                  <a:cubicBezTo>
                    <a:pt x="131" y="177"/>
                    <a:pt x="111" y="191"/>
                    <a:pt x="83" y="198"/>
                  </a:cubicBezTo>
                  <a:cubicBezTo>
                    <a:pt x="83" y="172"/>
                    <a:pt x="83" y="172"/>
                    <a:pt x="83" y="172"/>
                  </a:cubicBezTo>
                  <a:cubicBezTo>
                    <a:pt x="59" y="170"/>
                    <a:pt x="39" y="162"/>
                    <a:pt x="23" y="146"/>
                  </a:cubicBezTo>
                  <a:cubicBezTo>
                    <a:pt x="8" y="130"/>
                    <a:pt x="0" y="111"/>
                    <a:pt x="0" y="87"/>
                  </a:cubicBezTo>
                  <a:cubicBezTo>
                    <a:pt x="0" y="62"/>
                    <a:pt x="8" y="42"/>
                    <a:pt x="25" y="25"/>
                  </a:cubicBezTo>
                  <a:cubicBezTo>
                    <a:pt x="41" y="8"/>
                    <a:pt x="61" y="0"/>
                    <a:pt x="86" y="0"/>
                  </a:cubicBezTo>
                  <a:cubicBezTo>
                    <a:pt x="110" y="0"/>
                    <a:pt x="129" y="8"/>
                    <a:pt x="146" y="25"/>
                  </a:cubicBezTo>
                  <a:cubicBezTo>
                    <a:pt x="162" y="42"/>
                    <a:pt x="170" y="63"/>
                    <a:pt x="170" y="88"/>
                  </a:cubicBezTo>
                  <a:cubicBezTo>
                    <a:pt x="170" y="114"/>
                    <a:pt x="162" y="137"/>
                    <a:pt x="146" y="157"/>
                  </a:cubicBezTo>
                  <a:close/>
                  <a:moveTo>
                    <a:pt x="346" y="157"/>
                  </a:moveTo>
                  <a:cubicBezTo>
                    <a:pt x="330" y="177"/>
                    <a:pt x="307" y="191"/>
                    <a:pt x="283" y="198"/>
                  </a:cubicBezTo>
                  <a:cubicBezTo>
                    <a:pt x="283" y="172"/>
                    <a:pt x="283" y="172"/>
                    <a:pt x="283" y="172"/>
                  </a:cubicBezTo>
                  <a:cubicBezTo>
                    <a:pt x="259" y="170"/>
                    <a:pt x="238" y="162"/>
                    <a:pt x="223" y="146"/>
                  </a:cubicBezTo>
                  <a:cubicBezTo>
                    <a:pt x="208" y="130"/>
                    <a:pt x="200" y="111"/>
                    <a:pt x="200" y="87"/>
                  </a:cubicBezTo>
                  <a:cubicBezTo>
                    <a:pt x="200" y="62"/>
                    <a:pt x="208" y="42"/>
                    <a:pt x="224" y="25"/>
                  </a:cubicBezTo>
                  <a:cubicBezTo>
                    <a:pt x="241" y="8"/>
                    <a:pt x="261" y="0"/>
                    <a:pt x="286" y="0"/>
                  </a:cubicBezTo>
                  <a:cubicBezTo>
                    <a:pt x="309" y="0"/>
                    <a:pt x="329" y="8"/>
                    <a:pt x="345" y="25"/>
                  </a:cubicBezTo>
                  <a:cubicBezTo>
                    <a:pt x="361" y="42"/>
                    <a:pt x="370" y="63"/>
                    <a:pt x="370" y="88"/>
                  </a:cubicBezTo>
                  <a:cubicBezTo>
                    <a:pt x="370" y="114"/>
                    <a:pt x="362" y="137"/>
                    <a:pt x="346" y="15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1" name="Google Shape;971;p84"/>
            <p:cNvSpPr/>
            <p:nvPr/>
          </p:nvSpPr>
          <p:spPr>
            <a:xfrm>
              <a:off x="8801100" y="3670301"/>
              <a:ext cx="411163" cy="481013"/>
            </a:xfrm>
            <a:custGeom>
              <a:rect b="b" l="l" r="r" t="t"/>
              <a:pathLst>
                <a:path extrusionOk="0" h="198" w="170">
                  <a:moveTo>
                    <a:pt x="86" y="0"/>
                  </a:moveTo>
                  <a:cubicBezTo>
                    <a:pt x="61" y="0"/>
                    <a:pt x="41" y="8"/>
                    <a:pt x="24" y="25"/>
                  </a:cubicBezTo>
                  <a:cubicBezTo>
                    <a:pt x="8" y="42"/>
                    <a:pt x="0" y="62"/>
                    <a:pt x="0" y="87"/>
                  </a:cubicBezTo>
                  <a:cubicBezTo>
                    <a:pt x="0" y="111"/>
                    <a:pt x="8" y="130"/>
                    <a:pt x="23" y="146"/>
                  </a:cubicBezTo>
                  <a:cubicBezTo>
                    <a:pt x="38" y="162"/>
                    <a:pt x="59" y="170"/>
                    <a:pt x="83" y="172"/>
                  </a:cubicBezTo>
                  <a:cubicBezTo>
                    <a:pt x="83" y="198"/>
                    <a:pt x="83" y="198"/>
                    <a:pt x="83" y="198"/>
                  </a:cubicBezTo>
                  <a:cubicBezTo>
                    <a:pt x="107" y="191"/>
                    <a:pt x="130" y="177"/>
                    <a:pt x="146" y="157"/>
                  </a:cubicBezTo>
                  <a:cubicBezTo>
                    <a:pt x="162" y="137"/>
                    <a:pt x="170" y="114"/>
                    <a:pt x="170" y="88"/>
                  </a:cubicBezTo>
                  <a:cubicBezTo>
                    <a:pt x="170" y="63"/>
                    <a:pt x="162" y="42"/>
                    <a:pt x="145" y="25"/>
                  </a:cubicBezTo>
                  <a:cubicBezTo>
                    <a:pt x="129" y="8"/>
                    <a:pt x="109" y="0"/>
                    <a:pt x="86"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72" name="Google Shape;972;p84"/>
            <p:cNvSpPr/>
            <p:nvPr/>
          </p:nvSpPr>
          <p:spPr>
            <a:xfrm>
              <a:off x="8315325" y="3670301"/>
              <a:ext cx="412750" cy="481013"/>
            </a:xfrm>
            <a:custGeom>
              <a:rect b="b" l="l" r="r" t="t"/>
              <a:pathLst>
                <a:path extrusionOk="0" h="198" w="170">
                  <a:moveTo>
                    <a:pt x="146" y="25"/>
                  </a:moveTo>
                  <a:cubicBezTo>
                    <a:pt x="129" y="8"/>
                    <a:pt x="110" y="0"/>
                    <a:pt x="86" y="0"/>
                  </a:cubicBezTo>
                  <a:cubicBezTo>
                    <a:pt x="61" y="0"/>
                    <a:pt x="41" y="8"/>
                    <a:pt x="25" y="25"/>
                  </a:cubicBezTo>
                  <a:cubicBezTo>
                    <a:pt x="8" y="42"/>
                    <a:pt x="0" y="62"/>
                    <a:pt x="0" y="87"/>
                  </a:cubicBezTo>
                  <a:cubicBezTo>
                    <a:pt x="0" y="111"/>
                    <a:pt x="8" y="130"/>
                    <a:pt x="23" y="146"/>
                  </a:cubicBezTo>
                  <a:cubicBezTo>
                    <a:pt x="39" y="162"/>
                    <a:pt x="59" y="170"/>
                    <a:pt x="83" y="172"/>
                  </a:cubicBezTo>
                  <a:cubicBezTo>
                    <a:pt x="83" y="198"/>
                    <a:pt x="83" y="198"/>
                    <a:pt x="83" y="198"/>
                  </a:cubicBezTo>
                  <a:cubicBezTo>
                    <a:pt x="111" y="191"/>
                    <a:pt x="131" y="177"/>
                    <a:pt x="146" y="157"/>
                  </a:cubicBezTo>
                  <a:cubicBezTo>
                    <a:pt x="162" y="137"/>
                    <a:pt x="170" y="114"/>
                    <a:pt x="170" y="88"/>
                  </a:cubicBezTo>
                  <a:cubicBezTo>
                    <a:pt x="170" y="63"/>
                    <a:pt x="162" y="42"/>
                    <a:pt x="146"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973" name="Google Shape;973;p84"/>
          <p:cNvSpPr txBox="1"/>
          <p:nvPr/>
        </p:nvSpPr>
        <p:spPr>
          <a:xfrm>
            <a:off x="1651303" y="4142316"/>
            <a:ext cx="2517857" cy="1085159"/>
          </a:xfrm>
          <a:prstGeom prst="rect">
            <a:avLst/>
          </a:prstGeom>
          <a:noFill/>
          <a:ln>
            <a:noFill/>
          </a:ln>
        </p:spPr>
        <p:txBody>
          <a:bodyPr anchorCtr="0" anchor="t" bIns="45700" lIns="91425" spcFirstLastPara="1" rIns="91425" wrap="square" tIns="45700">
            <a:noAutofit/>
          </a:bodyPr>
          <a:lstStyle/>
          <a:p>
            <a:pPr indent="0" lvl="0" marL="0" marR="0" rtl="0" algn="ctr">
              <a:lnSpc>
                <a:spcPct val="153750"/>
              </a:lnSpc>
              <a:spcBef>
                <a:spcPts val="0"/>
              </a:spcBef>
              <a:spcAft>
                <a:spcPts val="0"/>
              </a:spcAft>
              <a:buClr>
                <a:schemeClr val="dk1"/>
              </a:buClr>
              <a:buSzPts val="1600"/>
              <a:buFont typeface="Arial"/>
              <a:buNone/>
            </a:pPr>
            <a:r>
              <a:rPr b="0" i="0" lang="en-US" sz="1600">
                <a:solidFill>
                  <a:schemeClr val="dk1"/>
                </a:solidFill>
                <a:latin typeface="Lato Light"/>
                <a:ea typeface="Lato Light"/>
                <a:cs typeface="Lato Light"/>
                <a:sym typeface="Lato Light"/>
              </a:rPr>
              <a:t>Many desktop publishing packages and web page editors now use Lorem.</a:t>
            </a:r>
            <a:endParaRPr b="0" i="0" sz="1600">
              <a:solidFill>
                <a:schemeClr val="dk1"/>
              </a:solidFill>
              <a:latin typeface="Lato Light"/>
              <a:ea typeface="Lato Light"/>
              <a:cs typeface="Lato Light"/>
              <a:sym typeface="Lato Light"/>
            </a:endParaRPr>
          </a:p>
        </p:txBody>
      </p:sp>
      <p:sp>
        <p:nvSpPr>
          <p:cNvPr id="974" name="Google Shape;974;p84"/>
          <p:cNvSpPr/>
          <p:nvPr/>
        </p:nvSpPr>
        <p:spPr>
          <a:xfrm>
            <a:off x="2210491" y="2846913"/>
            <a:ext cx="1259676" cy="1155934"/>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accen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931"/>
                                        </p:tgtEl>
                                        <p:attrNameLst>
                                          <p:attrName>style.visibility</p:attrName>
                                        </p:attrNameLst>
                                      </p:cBhvr>
                                      <p:to>
                                        <p:strVal val="visible"/>
                                      </p:to>
                                    </p:set>
                                    <p:anim calcmode="lin" valueType="num">
                                      <p:cBhvr additive="base">
                                        <p:cTn dur="500"/>
                                        <p:tgtEl>
                                          <p:spTgt spid="931"/>
                                        </p:tgtEl>
                                        <p:attrNameLst>
                                          <p:attrName>ppt_w</p:attrName>
                                        </p:attrNameLst>
                                      </p:cBhvr>
                                      <p:tavLst>
                                        <p:tav fmla="" tm="0">
                                          <p:val>
                                            <p:strVal val="0"/>
                                          </p:val>
                                        </p:tav>
                                        <p:tav fmla="" tm="100000">
                                          <p:val>
                                            <p:strVal val="#ppt_w"/>
                                          </p:val>
                                        </p:tav>
                                      </p:tavLst>
                                    </p:anim>
                                    <p:anim calcmode="lin" valueType="num">
                                      <p:cBhvr additive="base">
                                        <p:cTn dur="500"/>
                                        <p:tgtEl>
                                          <p:spTgt spid="93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37"/>
                                        </p:tgtEl>
                                        <p:attrNameLst>
                                          <p:attrName>style.visibility</p:attrName>
                                        </p:attrNameLst>
                                      </p:cBhvr>
                                      <p:to>
                                        <p:strVal val="visible"/>
                                      </p:to>
                                    </p:set>
                                    <p:anim calcmode="lin" valueType="num">
                                      <p:cBhvr additive="base">
                                        <p:cTn dur="500"/>
                                        <p:tgtEl>
                                          <p:spTgt spid="937"/>
                                        </p:tgtEl>
                                        <p:attrNameLst>
                                          <p:attrName>ppt_w</p:attrName>
                                        </p:attrNameLst>
                                      </p:cBhvr>
                                      <p:tavLst>
                                        <p:tav fmla="" tm="0">
                                          <p:val>
                                            <p:strVal val="0"/>
                                          </p:val>
                                        </p:tav>
                                        <p:tav fmla="" tm="100000">
                                          <p:val>
                                            <p:strVal val="#ppt_w"/>
                                          </p:val>
                                        </p:tav>
                                      </p:tavLst>
                                    </p:anim>
                                    <p:anim calcmode="lin" valueType="num">
                                      <p:cBhvr additive="base">
                                        <p:cTn dur="500"/>
                                        <p:tgtEl>
                                          <p:spTgt spid="93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38"/>
                                        </p:tgtEl>
                                        <p:attrNameLst>
                                          <p:attrName>style.visibility</p:attrName>
                                        </p:attrNameLst>
                                      </p:cBhvr>
                                      <p:to>
                                        <p:strVal val="visible"/>
                                      </p:to>
                                    </p:set>
                                    <p:anim calcmode="lin" valueType="num">
                                      <p:cBhvr additive="base">
                                        <p:cTn dur="500"/>
                                        <p:tgtEl>
                                          <p:spTgt spid="938"/>
                                        </p:tgtEl>
                                        <p:attrNameLst>
                                          <p:attrName>ppt_w</p:attrName>
                                        </p:attrNameLst>
                                      </p:cBhvr>
                                      <p:tavLst>
                                        <p:tav fmla="" tm="0">
                                          <p:val>
                                            <p:strVal val="0"/>
                                          </p:val>
                                        </p:tav>
                                        <p:tav fmla="" tm="100000">
                                          <p:val>
                                            <p:strVal val="#ppt_w"/>
                                          </p:val>
                                        </p:tav>
                                      </p:tavLst>
                                    </p:anim>
                                    <p:anim calcmode="lin" valueType="num">
                                      <p:cBhvr additive="base">
                                        <p:cTn dur="500"/>
                                        <p:tgtEl>
                                          <p:spTgt spid="938"/>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935"/>
                                        </p:tgtEl>
                                        <p:attrNameLst>
                                          <p:attrName>style.visibility</p:attrName>
                                        </p:attrNameLst>
                                      </p:cBhvr>
                                      <p:to>
                                        <p:strVal val="visible"/>
                                      </p:to>
                                    </p:set>
                                    <p:anim calcmode="lin" valueType="num">
                                      <p:cBhvr additive="base">
                                        <p:cTn dur="500"/>
                                        <p:tgtEl>
                                          <p:spTgt spid="935"/>
                                        </p:tgtEl>
                                        <p:attrNameLst>
                                          <p:attrName>ppt_w</p:attrName>
                                        </p:attrNameLst>
                                      </p:cBhvr>
                                      <p:tavLst>
                                        <p:tav fmla="" tm="0">
                                          <p:val>
                                            <p:strVal val="0"/>
                                          </p:val>
                                        </p:tav>
                                        <p:tav fmla="" tm="100000">
                                          <p:val>
                                            <p:strVal val="#ppt_w"/>
                                          </p:val>
                                        </p:tav>
                                      </p:tavLst>
                                    </p:anim>
                                    <p:anim calcmode="lin" valueType="num">
                                      <p:cBhvr additive="base">
                                        <p:cTn dur="500"/>
                                        <p:tgtEl>
                                          <p:spTgt spid="93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39"/>
                                        </p:tgtEl>
                                        <p:attrNameLst>
                                          <p:attrName>style.visibility</p:attrName>
                                        </p:attrNameLst>
                                      </p:cBhvr>
                                      <p:to>
                                        <p:strVal val="visible"/>
                                      </p:to>
                                    </p:set>
                                    <p:anim calcmode="lin" valueType="num">
                                      <p:cBhvr additive="base">
                                        <p:cTn dur="500"/>
                                        <p:tgtEl>
                                          <p:spTgt spid="939"/>
                                        </p:tgtEl>
                                        <p:attrNameLst>
                                          <p:attrName>ppt_w</p:attrName>
                                        </p:attrNameLst>
                                      </p:cBhvr>
                                      <p:tavLst>
                                        <p:tav fmla="" tm="0">
                                          <p:val>
                                            <p:strVal val="0"/>
                                          </p:val>
                                        </p:tav>
                                        <p:tav fmla="" tm="100000">
                                          <p:val>
                                            <p:strVal val="#ppt_w"/>
                                          </p:val>
                                        </p:tav>
                                      </p:tavLst>
                                    </p:anim>
                                    <p:anim calcmode="lin" valueType="num">
                                      <p:cBhvr additive="base">
                                        <p:cTn dur="500"/>
                                        <p:tgtEl>
                                          <p:spTgt spid="93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0"/>
                                        </p:tgtEl>
                                        <p:attrNameLst>
                                          <p:attrName>style.visibility</p:attrName>
                                        </p:attrNameLst>
                                      </p:cBhvr>
                                      <p:to>
                                        <p:strVal val="visible"/>
                                      </p:to>
                                    </p:set>
                                    <p:anim calcmode="lin" valueType="num">
                                      <p:cBhvr additive="base">
                                        <p:cTn dur="500"/>
                                        <p:tgtEl>
                                          <p:spTgt spid="940"/>
                                        </p:tgtEl>
                                        <p:attrNameLst>
                                          <p:attrName>ppt_w</p:attrName>
                                        </p:attrNameLst>
                                      </p:cBhvr>
                                      <p:tavLst>
                                        <p:tav fmla="" tm="0">
                                          <p:val>
                                            <p:strVal val="0"/>
                                          </p:val>
                                        </p:tav>
                                        <p:tav fmla="" tm="100000">
                                          <p:val>
                                            <p:strVal val="#ppt_w"/>
                                          </p:val>
                                        </p:tav>
                                      </p:tavLst>
                                    </p:anim>
                                    <p:anim calcmode="lin" valueType="num">
                                      <p:cBhvr additive="base">
                                        <p:cTn dur="500"/>
                                        <p:tgtEl>
                                          <p:spTgt spid="940"/>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936"/>
                                        </p:tgtEl>
                                        <p:attrNameLst>
                                          <p:attrName>style.visibility</p:attrName>
                                        </p:attrNameLst>
                                      </p:cBhvr>
                                      <p:to>
                                        <p:strVal val="visible"/>
                                      </p:to>
                                    </p:set>
                                    <p:anim calcmode="lin" valueType="num">
                                      <p:cBhvr additive="base">
                                        <p:cTn dur="500"/>
                                        <p:tgtEl>
                                          <p:spTgt spid="936"/>
                                        </p:tgtEl>
                                        <p:attrNameLst>
                                          <p:attrName>ppt_w</p:attrName>
                                        </p:attrNameLst>
                                      </p:cBhvr>
                                      <p:tavLst>
                                        <p:tav fmla="" tm="0">
                                          <p:val>
                                            <p:strVal val="0"/>
                                          </p:val>
                                        </p:tav>
                                        <p:tav fmla="" tm="100000">
                                          <p:val>
                                            <p:strVal val="#ppt_w"/>
                                          </p:val>
                                        </p:tav>
                                      </p:tavLst>
                                    </p:anim>
                                    <p:anim calcmode="lin" valueType="num">
                                      <p:cBhvr additive="base">
                                        <p:cTn dur="500"/>
                                        <p:tgtEl>
                                          <p:spTgt spid="93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1"/>
                                        </p:tgtEl>
                                        <p:attrNameLst>
                                          <p:attrName>style.visibility</p:attrName>
                                        </p:attrNameLst>
                                      </p:cBhvr>
                                      <p:to>
                                        <p:strVal val="visible"/>
                                      </p:to>
                                    </p:set>
                                    <p:anim calcmode="lin" valueType="num">
                                      <p:cBhvr additive="base">
                                        <p:cTn dur="500"/>
                                        <p:tgtEl>
                                          <p:spTgt spid="941"/>
                                        </p:tgtEl>
                                        <p:attrNameLst>
                                          <p:attrName>ppt_w</p:attrName>
                                        </p:attrNameLst>
                                      </p:cBhvr>
                                      <p:tavLst>
                                        <p:tav fmla="" tm="0">
                                          <p:val>
                                            <p:strVal val="0"/>
                                          </p:val>
                                        </p:tav>
                                        <p:tav fmla="" tm="100000">
                                          <p:val>
                                            <p:strVal val="#ppt_w"/>
                                          </p:val>
                                        </p:tav>
                                      </p:tavLst>
                                    </p:anim>
                                    <p:anim calcmode="lin" valueType="num">
                                      <p:cBhvr additive="base">
                                        <p:cTn dur="500"/>
                                        <p:tgtEl>
                                          <p:spTgt spid="94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42"/>
                                        </p:tgtEl>
                                        <p:attrNameLst>
                                          <p:attrName>style.visibility</p:attrName>
                                        </p:attrNameLst>
                                      </p:cBhvr>
                                      <p:to>
                                        <p:strVal val="visible"/>
                                      </p:to>
                                    </p:set>
                                    <p:anim calcmode="lin" valueType="num">
                                      <p:cBhvr additive="base">
                                        <p:cTn dur="500"/>
                                        <p:tgtEl>
                                          <p:spTgt spid="942"/>
                                        </p:tgtEl>
                                        <p:attrNameLst>
                                          <p:attrName>ppt_w</p:attrName>
                                        </p:attrNameLst>
                                      </p:cBhvr>
                                      <p:tavLst>
                                        <p:tav fmla="" tm="0">
                                          <p:val>
                                            <p:strVal val="0"/>
                                          </p:val>
                                        </p:tav>
                                        <p:tav fmla="" tm="100000">
                                          <p:val>
                                            <p:strVal val="#ppt_w"/>
                                          </p:val>
                                        </p:tav>
                                      </p:tavLst>
                                    </p:anim>
                                    <p:anim calcmode="lin" valueType="num">
                                      <p:cBhvr additive="base">
                                        <p:cTn dur="500"/>
                                        <p:tgtEl>
                                          <p:spTgt spid="942"/>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934"/>
                                        </p:tgtEl>
                                        <p:attrNameLst>
                                          <p:attrName>style.visibility</p:attrName>
                                        </p:attrNameLst>
                                      </p:cBhvr>
                                      <p:to>
                                        <p:strVal val="visible"/>
                                      </p:to>
                                    </p:set>
                                    <p:anim calcmode="lin" valueType="num">
                                      <p:cBhvr additive="base">
                                        <p:cTn dur="500"/>
                                        <p:tgtEl>
                                          <p:spTgt spid="934"/>
                                        </p:tgtEl>
                                        <p:attrNameLst>
                                          <p:attrName>ppt_w</p:attrName>
                                        </p:attrNameLst>
                                      </p:cBhvr>
                                      <p:tavLst>
                                        <p:tav fmla="" tm="0">
                                          <p:val>
                                            <p:strVal val="0"/>
                                          </p:val>
                                        </p:tav>
                                        <p:tav fmla="" tm="100000">
                                          <p:val>
                                            <p:strVal val="#ppt_w"/>
                                          </p:val>
                                        </p:tav>
                                      </p:tavLst>
                                    </p:anim>
                                    <p:anim calcmode="lin" valueType="num">
                                      <p:cBhvr additive="base">
                                        <p:cTn dur="500"/>
                                        <p:tgtEl>
                                          <p:spTgt spid="93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32"/>
                                        </p:tgtEl>
                                        <p:attrNameLst>
                                          <p:attrName>style.visibility</p:attrName>
                                        </p:attrNameLst>
                                      </p:cBhvr>
                                      <p:to>
                                        <p:strVal val="visible"/>
                                      </p:to>
                                    </p:set>
                                    <p:anim calcmode="lin" valueType="num">
                                      <p:cBhvr additive="base">
                                        <p:cTn dur="500"/>
                                        <p:tgtEl>
                                          <p:spTgt spid="932"/>
                                        </p:tgtEl>
                                        <p:attrNameLst>
                                          <p:attrName>ppt_w</p:attrName>
                                        </p:attrNameLst>
                                      </p:cBhvr>
                                      <p:tavLst>
                                        <p:tav fmla="" tm="0">
                                          <p:val>
                                            <p:strVal val="0"/>
                                          </p:val>
                                        </p:tav>
                                        <p:tav fmla="" tm="100000">
                                          <p:val>
                                            <p:strVal val="#ppt_w"/>
                                          </p:val>
                                        </p:tav>
                                      </p:tavLst>
                                    </p:anim>
                                    <p:anim calcmode="lin" valueType="num">
                                      <p:cBhvr additive="base">
                                        <p:cTn dur="500"/>
                                        <p:tgtEl>
                                          <p:spTgt spid="93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33"/>
                                        </p:tgtEl>
                                        <p:attrNameLst>
                                          <p:attrName>style.visibility</p:attrName>
                                        </p:attrNameLst>
                                      </p:cBhvr>
                                      <p:to>
                                        <p:strVal val="visible"/>
                                      </p:to>
                                    </p:set>
                                    <p:anim calcmode="lin" valueType="num">
                                      <p:cBhvr additive="base">
                                        <p:cTn dur="500"/>
                                        <p:tgtEl>
                                          <p:spTgt spid="933"/>
                                        </p:tgtEl>
                                        <p:attrNameLst>
                                          <p:attrName>ppt_w</p:attrName>
                                        </p:attrNameLst>
                                      </p:cBhvr>
                                      <p:tavLst>
                                        <p:tav fmla="" tm="0">
                                          <p:val>
                                            <p:strVal val="0"/>
                                          </p:val>
                                        </p:tav>
                                        <p:tav fmla="" tm="100000">
                                          <p:val>
                                            <p:strVal val="#ppt_w"/>
                                          </p:val>
                                        </p:tav>
                                      </p:tavLst>
                                    </p:anim>
                                    <p:anim calcmode="lin" valueType="num">
                                      <p:cBhvr additive="base">
                                        <p:cTn dur="500"/>
                                        <p:tgtEl>
                                          <p:spTgt spid="933"/>
                                        </p:tgtEl>
                                        <p:attrNameLst>
                                          <p:attrName>ppt_h</p:attrName>
                                        </p:attrNameLst>
                                      </p:cBhvr>
                                      <p:tavLst>
                                        <p:tav fmla="" tm="0">
                                          <p:val>
                                            <p:strVal val="0"/>
                                          </p:val>
                                        </p:tav>
                                        <p:tav fmla="" tm="100000">
                                          <p:val>
                                            <p:strVal val="#ppt_h"/>
                                          </p:val>
                                        </p:tav>
                                      </p:tavLst>
                                    </p:anim>
                                  </p:childTnLst>
                                </p:cTn>
                              </p:par>
                              <p:par>
                                <p:cTn fill="hold" nodeType="withEffect" presetClass="entr" presetID="2" presetSubtype="4">
                                  <p:stCondLst>
                                    <p:cond delay="1000"/>
                                  </p:stCondLst>
                                  <p:childTnLst>
                                    <p:set>
                                      <p:cBhvr>
                                        <p:cTn dur="1" fill="hold">
                                          <p:stCondLst>
                                            <p:cond delay="0"/>
                                          </p:stCondLst>
                                        </p:cTn>
                                        <p:tgtEl>
                                          <p:spTgt spid="973"/>
                                        </p:tgtEl>
                                        <p:attrNameLst>
                                          <p:attrName>style.visibility</p:attrName>
                                        </p:attrNameLst>
                                      </p:cBhvr>
                                      <p:to>
                                        <p:strVal val="visible"/>
                                      </p:to>
                                    </p:set>
                                    <p:anim calcmode="lin" valueType="num">
                                      <p:cBhvr additive="base">
                                        <p:cTn dur="1000"/>
                                        <p:tgtEl>
                                          <p:spTgt spid="97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929" name="Shape 3929"/>
        <p:cNvGrpSpPr/>
        <p:nvPr/>
      </p:nvGrpSpPr>
      <p:grpSpPr>
        <a:xfrm>
          <a:off x="0" y="0"/>
          <a:ext cx="0" cy="0"/>
          <a:chOff x="0" y="0"/>
          <a:chExt cx="0" cy="0"/>
        </a:xfrm>
      </p:grpSpPr>
      <p:sp>
        <p:nvSpPr>
          <p:cNvPr id="3930" name="Google Shape;3930;p13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931" name="Google Shape;3931;p13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932" name="Google Shape;3932;p13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933" name="Google Shape;3933;p138"/>
          <p:cNvGrpSpPr/>
          <p:nvPr/>
        </p:nvGrpSpPr>
        <p:grpSpPr>
          <a:xfrm flipH="1">
            <a:off x="6914149" y="1519270"/>
            <a:ext cx="4787152" cy="5338730"/>
            <a:chOff x="985838" y="1835151"/>
            <a:chExt cx="4127500" cy="4451349"/>
          </a:xfrm>
        </p:grpSpPr>
        <p:sp>
          <p:nvSpPr>
            <p:cNvPr id="3934" name="Google Shape;3934;p138"/>
            <p:cNvSpPr/>
            <p:nvPr/>
          </p:nvSpPr>
          <p:spPr>
            <a:xfrm>
              <a:off x="1446213" y="4508500"/>
              <a:ext cx="3454400" cy="889000"/>
            </a:xfrm>
            <a:custGeom>
              <a:rect b="b" l="l" r="r" t="t"/>
              <a:pathLst>
                <a:path extrusionOk="0" h="560" w="2176">
                  <a:moveTo>
                    <a:pt x="92" y="560"/>
                  </a:moveTo>
                  <a:lnTo>
                    <a:pt x="92" y="531"/>
                  </a:lnTo>
                  <a:lnTo>
                    <a:pt x="92" y="475"/>
                  </a:lnTo>
                  <a:lnTo>
                    <a:pt x="90" y="416"/>
                  </a:lnTo>
                  <a:lnTo>
                    <a:pt x="85" y="360"/>
                  </a:lnTo>
                  <a:lnTo>
                    <a:pt x="80" y="307"/>
                  </a:lnTo>
                  <a:lnTo>
                    <a:pt x="71" y="256"/>
                  </a:lnTo>
                  <a:lnTo>
                    <a:pt x="63" y="209"/>
                  </a:lnTo>
                  <a:lnTo>
                    <a:pt x="53" y="166"/>
                  </a:lnTo>
                  <a:lnTo>
                    <a:pt x="44" y="124"/>
                  </a:lnTo>
                  <a:lnTo>
                    <a:pt x="32" y="85"/>
                  </a:lnTo>
                  <a:lnTo>
                    <a:pt x="19" y="49"/>
                  </a:lnTo>
                  <a:lnTo>
                    <a:pt x="7" y="17"/>
                  </a:lnTo>
                  <a:lnTo>
                    <a:pt x="0" y="0"/>
                  </a:lnTo>
                  <a:lnTo>
                    <a:pt x="2176" y="0"/>
                  </a:lnTo>
                  <a:lnTo>
                    <a:pt x="2154" y="5"/>
                  </a:lnTo>
                  <a:lnTo>
                    <a:pt x="2144" y="10"/>
                  </a:lnTo>
                  <a:lnTo>
                    <a:pt x="2134" y="17"/>
                  </a:lnTo>
                  <a:lnTo>
                    <a:pt x="2124" y="22"/>
                  </a:lnTo>
                  <a:lnTo>
                    <a:pt x="2115" y="32"/>
                  </a:lnTo>
                  <a:lnTo>
                    <a:pt x="2107" y="41"/>
                  </a:lnTo>
                  <a:lnTo>
                    <a:pt x="2102" y="51"/>
                  </a:lnTo>
                  <a:lnTo>
                    <a:pt x="2098" y="61"/>
                  </a:lnTo>
                  <a:lnTo>
                    <a:pt x="2095" y="70"/>
                  </a:lnTo>
                  <a:lnTo>
                    <a:pt x="2093" y="80"/>
                  </a:lnTo>
                  <a:lnTo>
                    <a:pt x="2093" y="90"/>
                  </a:lnTo>
                  <a:lnTo>
                    <a:pt x="2098" y="109"/>
                  </a:lnTo>
                  <a:lnTo>
                    <a:pt x="2102" y="127"/>
                  </a:lnTo>
                  <a:lnTo>
                    <a:pt x="2112" y="144"/>
                  </a:lnTo>
                  <a:lnTo>
                    <a:pt x="2119" y="158"/>
                  </a:lnTo>
                  <a:lnTo>
                    <a:pt x="2129" y="170"/>
                  </a:lnTo>
                  <a:lnTo>
                    <a:pt x="2141" y="192"/>
                  </a:lnTo>
                  <a:lnTo>
                    <a:pt x="2149" y="202"/>
                  </a:lnTo>
                  <a:lnTo>
                    <a:pt x="2154" y="212"/>
                  </a:lnTo>
                  <a:lnTo>
                    <a:pt x="2156" y="224"/>
                  </a:lnTo>
                  <a:lnTo>
                    <a:pt x="2156" y="234"/>
                  </a:lnTo>
                  <a:lnTo>
                    <a:pt x="2154" y="243"/>
                  </a:lnTo>
                  <a:lnTo>
                    <a:pt x="2151" y="251"/>
                  </a:lnTo>
                  <a:lnTo>
                    <a:pt x="2146" y="256"/>
                  </a:lnTo>
                  <a:lnTo>
                    <a:pt x="2137" y="265"/>
                  </a:lnTo>
                  <a:lnTo>
                    <a:pt x="2129" y="270"/>
                  </a:lnTo>
                  <a:lnTo>
                    <a:pt x="2119" y="275"/>
                  </a:lnTo>
                  <a:lnTo>
                    <a:pt x="2115" y="280"/>
                  </a:lnTo>
                  <a:lnTo>
                    <a:pt x="2110" y="282"/>
                  </a:lnTo>
                  <a:lnTo>
                    <a:pt x="2107" y="285"/>
                  </a:lnTo>
                  <a:lnTo>
                    <a:pt x="2107" y="287"/>
                  </a:lnTo>
                  <a:lnTo>
                    <a:pt x="2112" y="290"/>
                  </a:lnTo>
                  <a:lnTo>
                    <a:pt x="2115" y="292"/>
                  </a:lnTo>
                  <a:lnTo>
                    <a:pt x="2119" y="297"/>
                  </a:lnTo>
                  <a:lnTo>
                    <a:pt x="2122" y="302"/>
                  </a:lnTo>
                  <a:lnTo>
                    <a:pt x="2124" y="309"/>
                  </a:lnTo>
                  <a:lnTo>
                    <a:pt x="2127" y="319"/>
                  </a:lnTo>
                  <a:lnTo>
                    <a:pt x="2129" y="326"/>
                  </a:lnTo>
                  <a:lnTo>
                    <a:pt x="2129" y="336"/>
                  </a:lnTo>
                  <a:lnTo>
                    <a:pt x="2124" y="346"/>
                  </a:lnTo>
                  <a:lnTo>
                    <a:pt x="2117" y="358"/>
                  </a:lnTo>
                  <a:lnTo>
                    <a:pt x="2107" y="370"/>
                  </a:lnTo>
                  <a:lnTo>
                    <a:pt x="2095" y="382"/>
                  </a:lnTo>
                  <a:lnTo>
                    <a:pt x="2088" y="390"/>
                  </a:lnTo>
                  <a:lnTo>
                    <a:pt x="2083" y="399"/>
                  </a:lnTo>
                  <a:lnTo>
                    <a:pt x="2080" y="407"/>
                  </a:lnTo>
                  <a:lnTo>
                    <a:pt x="2080" y="414"/>
                  </a:lnTo>
                  <a:lnTo>
                    <a:pt x="2083" y="421"/>
                  </a:lnTo>
                  <a:lnTo>
                    <a:pt x="2085" y="429"/>
                  </a:lnTo>
                  <a:lnTo>
                    <a:pt x="2090" y="438"/>
                  </a:lnTo>
                  <a:lnTo>
                    <a:pt x="2095" y="448"/>
                  </a:lnTo>
                  <a:lnTo>
                    <a:pt x="2110" y="472"/>
                  </a:lnTo>
                  <a:lnTo>
                    <a:pt x="2119" y="494"/>
                  </a:lnTo>
                  <a:lnTo>
                    <a:pt x="2124" y="519"/>
                  </a:lnTo>
                  <a:lnTo>
                    <a:pt x="2129" y="538"/>
                  </a:lnTo>
                  <a:lnTo>
                    <a:pt x="2129" y="560"/>
                  </a:lnTo>
                  <a:lnTo>
                    <a:pt x="2129" y="560"/>
                  </a:lnTo>
                  <a:lnTo>
                    <a:pt x="92" y="560"/>
                  </a:lnTo>
                  <a:close/>
                </a:path>
              </a:pathLst>
            </a:custGeom>
            <a:solidFill>
              <a:schemeClr val="accent2"/>
            </a:solidFill>
            <a:ln cap="flat" cmpd="sng" w="381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35" name="Google Shape;3935;p138"/>
            <p:cNvSpPr/>
            <p:nvPr/>
          </p:nvSpPr>
          <p:spPr>
            <a:xfrm>
              <a:off x="1090613" y="1835151"/>
              <a:ext cx="3411538" cy="893762"/>
            </a:xfrm>
            <a:custGeom>
              <a:rect b="b" l="l" r="r" t="t"/>
              <a:pathLst>
                <a:path extrusionOk="0" h="563" w="2149">
                  <a:moveTo>
                    <a:pt x="0" y="563"/>
                  </a:moveTo>
                  <a:lnTo>
                    <a:pt x="14" y="532"/>
                  </a:lnTo>
                  <a:lnTo>
                    <a:pt x="31" y="495"/>
                  </a:lnTo>
                  <a:lnTo>
                    <a:pt x="53" y="456"/>
                  </a:lnTo>
                  <a:lnTo>
                    <a:pt x="75" y="419"/>
                  </a:lnTo>
                  <a:lnTo>
                    <a:pt x="100" y="380"/>
                  </a:lnTo>
                  <a:lnTo>
                    <a:pt x="129" y="344"/>
                  </a:lnTo>
                  <a:lnTo>
                    <a:pt x="158" y="307"/>
                  </a:lnTo>
                  <a:lnTo>
                    <a:pt x="175" y="288"/>
                  </a:lnTo>
                  <a:lnTo>
                    <a:pt x="197" y="268"/>
                  </a:lnTo>
                  <a:lnTo>
                    <a:pt x="217" y="249"/>
                  </a:lnTo>
                  <a:lnTo>
                    <a:pt x="238" y="229"/>
                  </a:lnTo>
                  <a:lnTo>
                    <a:pt x="263" y="212"/>
                  </a:lnTo>
                  <a:lnTo>
                    <a:pt x="287" y="195"/>
                  </a:lnTo>
                  <a:lnTo>
                    <a:pt x="343" y="164"/>
                  </a:lnTo>
                  <a:lnTo>
                    <a:pt x="399" y="134"/>
                  </a:lnTo>
                  <a:lnTo>
                    <a:pt x="460" y="108"/>
                  </a:lnTo>
                  <a:lnTo>
                    <a:pt x="526" y="86"/>
                  </a:lnTo>
                  <a:lnTo>
                    <a:pt x="594" y="64"/>
                  </a:lnTo>
                  <a:lnTo>
                    <a:pt x="662" y="47"/>
                  </a:lnTo>
                  <a:lnTo>
                    <a:pt x="736" y="32"/>
                  </a:lnTo>
                  <a:lnTo>
                    <a:pt x="811" y="20"/>
                  </a:lnTo>
                  <a:lnTo>
                    <a:pt x="884" y="10"/>
                  </a:lnTo>
                  <a:lnTo>
                    <a:pt x="962" y="5"/>
                  </a:lnTo>
                  <a:lnTo>
                    <a:pt x="1040" y="0"/>
                  </a:lnTo>
                  <a:lnTo>
                    <a:pt x="1118" y="0"/>
                  </a:lnTo>
                  <a:lnTo>
                    <a:pt x="1196" y="3"/>
                  </a:lnTo>
                  <a:lnTo>
                    <a:pt x="1271" y="10"/>
                  </a:lnTo>
                  <a:lnTo>
                    <a:pt x="1347" y="18"/>
                  </a:lnTo>
                  <a:lnTo>
                    <a:pt x="1423" y="30"/>
                  </a:lnTo>
                  <a:lnTo>
                    <a:pt x="1496" y="44"/>
                  </a:lnTo>
                  <a:lnTo>
                    <a:pt x="1569" y="61"/>
                  </a:lnTo>
                  <a:lnTo>
                    <a:pt x="1637" y="83"/>
                  </a:lnTo>
                  <a:lnTo>
                    <a:pt x="1705" y="105"/>
                  </a:lnTo>
                  <a:lnTo>
                    <a:pt x="1766" y="134"/>
                  </a:lnTo>
                  <a:lnTo>
                    <a:pt x="1825" y="164"/>
                  </a:lnTo>
                  <a:lnTo>
                    <a:pt x="1881" y="195"/>
                  </a:lnTo>
                  <a:lnTo>
                    <a:pt x="1907" y="212"/>
                  </a:lnTo>
                  <a:lnTo>
                    <a:pt x="1932" y="232"/>
                  </a:lnTo>
                  <a:lnTo>
                    <a:pt x="1956" y="249"/>
                  </a:lnTo>
                  <a:lnTo>
                    <a:pt x="1978" y="271"/>
                  </a:lnTo>
                  <a:lnTo>
                    <a:pt x="2000" y="290"/>
                  </a:lnTo>
                  <a:lnTo>
                    <a:pt x="2019" y="312"/>
                  </a:lnTo>
                  <a:lnTo>
                    <a:pt x="2039" y="334"/>
                  </a:lnTo>
                  <a:lnTo>
                    <a:pt x="2056" y="356"/>
                  </a:lnTo>
                  <a:lnTo>
                    <a:pt x="2071" y="380"/>
                  </a:lnTo>
                  <a:lnTo>
                    <a:pt x="2085" y="405"/>
                  </a:lnTo>
                  <a:lnTo>
                    <a:pt x="2097" y="432"/>
                  </a:lnTo>
                  <a:lnTo>
                    <a:pt x="2110" y="458"/>
                  </a:lnTo>
                  <a:lnTo>
                    <a:pt x="2122" y="490"/>
                  </a:lnTo>
                  <a:lnTo>
                    <a:pt x="2134" y="522"/>
                  </a:lnTo>
                  <a:lnTo>
                    <a:pt x="2144" y="551"/>
                  </a:lnTo>
                  <a:lnTo>
                    <a:pt x="2149" y="563"/>
                  </a:lnTo>
                  <a:lnTo>
                    <a:pt x="0" y="563"/>
                  </a:lnTo>
                  <a:close/>
                </a:path>
              </a:pathLst>
            </a:custGeom>
            <a:solidFill>
              <a:schemeClr val="accent5"/>
            </a:solidFill>
            <a:ln cap="flat" cmpd="sng" w="381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36" name="Google Shape;3936;p138"/>
            <p:cNvSpPr/>
            <p:nvPr/>
          </p:nvSpPr>
          <p:spPr>
            <a:xfrm>
              <a:off x="985838" y="2725738"/>
              <a:ext cx="3786188" cy="893762"/>
            </a:xfrm>
            <a:custGeom>
              <a:rect b="b" l="l" r="r" t="t"/>
              <a:pathLst>
                <a:path extrusionOk="0" h="563" w="2385">
                  <a:moveTo>
                    <a:pt x="22" y="563"/>
                  </a:moveTo>
                  <a:lnTo>
                    <a:pt x="22" y="558"/>
                  </a:lnTo>
                  <a:lnTo>
                    <a:pt x="15" y="521"/>
                  </a:lnTo>
                  <a:lnTo>
                    <a:pt x="10" y="482"/>
                  </a:lnTo>
                  <a:lnTo>
                    <a:pt x="5" y="443"/>
                  </a:lnTo>
                  <a:lnTo>
                    <a:pt x="0" y="404"/>
                  </a:lnTo>
                  <a:lnTo>
                    <a:pt x="0" y="365"/>
                  </a:lnTo>
                  <a:lnTo>
                    <a:pt x="0" y="326"/>
                  </a:lnTo>
                  <a:lnTo>
                    <a:pt x="2" y="287"/>
                  </a:lnTo>
                  <a:lnTo>
                    <a:pt x="5" y="246"/>
                  </a:lnTo>
                  <a:lnTo>
                    <a:pt x="10" y="207"/>
                  </a:lnTo>
                  <a:lnTo>
                    <a:pt x="17" y="165"/>
                  </a:lnTo>
                  <a:lnTo>
                    <a:pt x="24" y="126"/>
                  </a:lnTo>
                  <a:lnTo>
                    <a:pt x="36" y="87"/>
                  </a:lnTo>
                  <a:lnTo>
                    <a:pt x="49" y="48"/>
                  </a:lnTo>
                  <a:lnTo>
                    <a:pt x="63" y="7"/>
                  </a:lnTo>
                  <a:lnTo>
                    <a:pt x="66" y="0"/>
                  </a:lnTo>
                  <a:lnTo>
                    <a:pt x="2215" y="0"/>
                  </a:lnTo>
                  <a:lnTo>
                    <a:pt x="2222" y="14"/>
                  </a:lnTo>
                  <a:lnTo>
                    <a:pt x="2232" y="39"/>
                  </a:lnTo>
                  <a:lnTo>
                    <a:pt x="2239" y="63"/>
                  </a:lnTo>
                  <a:lnTo>
                    <a:pt x="2249" y="85"/>
                  </a:lnTo>
                  <a:lnTo>
                    <a:pt x="2256" y="105"/>
                  </a:lnTo>
                  <a:lnTo>
                    <a:pt x="2266" y="124"/>
                  </a:lnTo>
                  <a:lnTo>
                    <a:pt x="2271" y="141"/>
                  </a:lnTo>
                  <a:lnTo>
                    <a:pt x="2278" y="156"/>
                  </a:lnTo>
                  <a:lnTo>
                    <a:pt x="2283" y="173"/>
                  </a:lnTo>
                  <a:lnTo>
                    <a:pt x="2295" y="200"/>
                  </a:lnTo>
                  <a:lnTo>
                    <a:pt x="2307" y="224"/>
                  </a:lnTo>
                  <a:lnTo>
                    <a:pt x="2314" y="246"/>
                  </a:lnTo>
                  <a:lnTo>
                    <a:pt x="2324" y="268"/>
                  </a:lnTo>
                  <a:lnTo>
                    <a:pt x="2332" y="290"/>
                  </a:lnTo>
                  <a:lnTo>
                    <a:pt x="2341" y="312"/>
                  </a:lnTo>
                  <a:lnTo>
                    <a:pt x="2349" y="336"/>
                  </a:lnTo>
                  <a:lnTo>
                    <a:pt x="2358" y="365"/>
                  </a:lnTo>
                  <a:lnTo>
                    <a:pt x="2366" y="380"/>
                  </a:lnTo>
                  <a:lnTo>
                    <a:pt x="2370" y="397"/>
                  </a:lnTo>
                  <a:lnTo>
                    <a:pt x="2375" y="414"/>
                  </a:lnTo>
                  <a:lnTo>
                    <a:pt x="2380" y="433"/>
                  </a:lnTo>
                  <a:lnTo>
                    <a:pt x="2385" y="448"/>
                  </a:lnTo>
                  <a:lnTo>
                    <a:pt x="2385" y="463"/>
                  </a:lnTo>
                  <a:lnTo>
                    <a:pt x="2385" y="475"/>
                  </a:lnTo>
                  <a:lnTo>
                    <a:pt x="2380" y="485"/>
                  </a:lnTo>
                  <a:lnTo>
                    <a:pt x="2378" y="494"/>
                  </a:lnTo>
                  <a:lnTo>
                    <a:pt x="2370" y="504"/>
                  </a:lnTo>
                  <a:lnTo>
                    <a:pt x="2353" y="519"/>
                  </a:lnTo>
                  <a:lnTo>
                    <a:pt x="2339" y="536"/>
                  </a:lnTo>
                  <a:lnTo>
                    <a:pt x="2322" y="550"/>
                  </a:lnTo>
                  <a:lnTo>
                    <a:pt x="2317" y="560"/>
                  </a:lnTo>
                  <a:lnTo>
                    <a:pt x="2317" y="563"/>
                  </a:lnTo>
                  <a:lnTo>
                    <a:pt x="22" y="563"/>
                  </a:lnTo>
                  <a:close/>
                </a:path>
              </a:pathLst>
            </a:custGeom>
            <a:solidFill>
              <a:schemeClr val="accent4"/>
            </a:solidFill>
            <a:ln cap="flat" cmpd="sng" w="381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37" name="Google Shape;3937;p138"/>
            <p:cNvSpPr/>
            <p:nvPr/>
          </p:nvSpPr>
          <p:spPr>
            <a:xfrm>
              <a:off x="1330326" y="5397500"/>
              <a:ext cx="3500438" cy="889000"/>
            </a:xfrm>
            <a:custGeom>
              <a:rect b="b" l="l" r="r" t="t"/>
              <a:pathLst>
                <a:path extrusionOk="0" h="560" w="2205">
                  <a:moveTo>
                    <a:pt x="1437" y="558"/>
                  </a:moveTo>
                  <a:lnTo>
                    <a:pt x="1437" y="560"/>
                  </a:lnTo>
                  <a:lnTo>
                    <a:pt x="1437" y="560"/>
                  </a:lnTo>
                  <a:lnTo>
                    <a:pt x="1371" y="560"/>
                  </a:lnTo>
                  <a:lnTo>
                    <a:pt x="1306" y="560"/>
                  </a:lnTo>
                  <a:lnTo>
                    <a:pt x="1245" y="560"/>
                  </a:lnTo>
                  <a:lnTo>
                    <a:pt x="1184" y="560"/>
                  </a:lnTo>
                  <a:lnTo>
                    <a:pt x="1125" y="560"/>
                  </a:lnTo>
                  <a:lnTo>
                    <a:pt x="1069" y="560"/>
                  </a:lnTo>
                  <a:lnTo>
                    <a:pt x="1016" y="560"/>
                  </a:lnTo>
                  <a:lnTo>
                    <a:pt x="962" y="560"/>
                  </a:lnTo>
                  <a:lnTo>
                    <a:pt x="911" y="560"/>
                  </a:lnTo>
                  <a:lnTo>
                    <a:pt x="865" y="560"/>
                  </a:lnTo>
                  <a:lnTo>
                    <a:pt x="816" y="560"/>
                  </a:lnTo>
                  <a:lnTo>
                    <a:pt x="770" y="560"/>
                  </a:lnTo>
                  <a:lnTo>
                    <a:pt x="726" y="560"/>
                  </a:lnTo>
                  <a:lnTo>
                    <a:pt x="687" y="560"/>
                  </a:lnTo>
                  <a:lnTo>
                    <a:pt x="645" y="560"/>
                  </a:lnTo>
                  <a:lnTo>
                    <a:pt x="606" y="560"/>
                  </a:lnTo>
                  <a:lnTo>
                    <a:pt x="570" y="560"/>
                  </a:lnTo>
                  <a:lnTo>
                    <a:pt x="533" y="560"/>
                  </a:lnTo>
                  <a:lnTo>
                    <a:pt x="499" y="560"/>
                  </a:lnTo>
                  <a:lnTo>
                    <a:pt x="468" y="560"/>
                  </a:lnTo>
                  <a:lnTo>
                    <a:pt x="436" y="560"/>
                  </a:lnTo>
                  <a:lnTo>
                    <a:pt x="407" y="560"/>
                  </a:lnTo>
                  <a:lnTo>
                    <a:pt x="377" y="560"/>
                  </a:lnTo>
                  <a:lnTo>
                    <a:pt x="351" y="560"/>
                  </a:lnTo>
                  <a:lnTo>
                    <a:pt x="326" y="560"/>
                  </a:lnTo>
                  <a:lnTo>
                    <a:pt x="299" y="560"/>
                  </a:lnTo>
                  <a:lnTo>
                    <a:pt x="278" y="560"/>
                  </a:lnTo>
                  <a:lnTo>
                    <a:pt x="256" y="560"/>
                  </a:lnTo>
                  <a:lnTo>
                    <a:pt x="234" y="560"/>
                  </a:lnTo>
                  <a:lnTo>
                    <a:pt x="217" y="560"/>
                  </a:lnTo>
                  <a:lnTo>
                    <a:pt x="180" y="560"/>
                  </a:lnTo>
                  <a:lnTo>
                    <a:pt x="148" y="560"/>
                  </a:lnTo>
                  <a:lnTo>
                    <a:pt x="122" y="560"/>
                  </a:lnTo>
                  <a:lnTo>
                    <a:pt x="97" y="560"/>
                  </a:lnTo>
                  <a:lnTo>
                    <a:pt x="75" y="560"/>
                  </a:lnTo>
                  <a:lnTo>
                    <a:pt x="58" y="560"/>
                  </a:lnTo>
                  <a:lnTo>
                    <a:pt x="44" y="560"/>
                  </a:lnTo>
                  <a:lnTo>
                    <a:pt x="31" y="560"/>
                  </a:lnTo>
                  <a:lnTo>
                    <a:pt x="22" y="560"/>
                  </a:lnTo>
                  <a:lnTo>
                    <a:pt x="17" y="560"/>
                  </a:lnTo>
                  <a:lnTo>
                    <a:pt x="10" y="560"/>
                  </a:lnTo>
                  <a:lnTo>
                    <a:pt x="7" y="560"/>
                  </a:lnTo>
                  <a:lnTo>
                    <a:pt x="2" y="560"/>
                  </a:lnTo>
                  <a:lnTo>
                    <a:pt x="0" y="560"/>
                  </a:lnTo>
                  <a:lnTo>
                    <a:pt x="0" y="560"/>
                  </a:lnTo>
                  <a:lnTo>
                    <a:pt x="41" y="483"/>
                  </a:lnTo>
                  <a:lnTo>
                    <a:pt x="61" y="444"/>
                  </a:lnTo>
                  <a:lnTo>
                    <a:pt x="78" y="402"/>
                  </a:lnTo>
                  <a:lnTo>
                    <a:pt x="95" y="358"/>
                  </a:lnTo>
                  <a:lnTo>
                    <a:pt x="109" y="314"/>
                  </a:lnTo>
                  <a:lnTo>
                    <a:pt x="124" y="271"/>
                  </a:lnTo>
                  <a:lnTo>
                    <a:pt x="136" y="222"/>
                  </a:lnTo>
                  <a:lnTo>
                    <a:pt x="146" y="176"/>
                  </a:lnTo>
                  <a:lnTo>
                    <a:pt x="153" y="127"/>
                  </a:lnTo>
                  <a:lnTo>
                    <a:pt x="161" y="76"/>
                  </a:lnTo>
                  <a:lnTo>
                    <a:pt x="165" y="22"/>
                  </a:lnTo>
                  <a:lnTo>
                    <a:pt x="165" y="0"/>
                  </a:lnTo>
                  <a:lnTo>
                    <a:pt x="2202" y="0"/>
                  </a:lnTo>
                  <a:lnTo>
                    <a:pt x="2205" y="17"/>
                  </a:lnTo>
                  <a:lnTo>
                    <a:pt x="2202" y="34"/>
                  </a:lnTo>
                  <a:lnTo>
                    <a:pt x="2200" y="49"/>
                  </a:lnTo>
                  <a:lnTo>
                    <a:pt x="2197" y="61"/>
                  </a:lnTo>
                  <a:lnTo>
                    <a:pt x="2192" y="76"/>
                  </a:lnTo>
                  <a:lnTo>
                    <a:pt x="2183" y="93"/>
                  </a:lnTo>
                  <a:lnTo>
                    <a:pt x="2171" y="107"/>
                  </a:lnTo>
                  <a:lnTo>
                    <a:pt x="2156" y="127"/>
                  </a:lnTo>
                  <a:lnTo>
                    <a:pt x="2134" y="141"/>
                  </a:lnTo>
                  <a:lnTo>
                    <a:pt x="2122" y="146"/>
                  </a:lnTo>
                  <a:lnTo>
                    <a:pt x="2110" y="154"/>
                  </a:lnTo>
                  <a:lnTo>
                    <a:pt x="2095" y="159"/>
                  </a:lnTo>
                  <a:lnTo>
                    <a:pt x="2078" y="161"/>
                  </a:lnTo>
                  <a:lnTo>
                    <a:pt x="2066" y="163"/>
                  </a:lnTo>
                  <a:lnTo>
                    <a:pt x="2051" y="166"/>
                  </a:lnTo>
                  <a:lnTo>
                    <a:pt x="2037" y="166"/>
                  </a:lnTo>
                  <a:lnTo>
                    <a:pt x="2020" y="168"/>
                  </a:lnTo>
                  <a:lnTo>
                    <a:pt x="1983" y="171"/>
                  </a:lnTo>
                  <a:lnTo>
                    <a:pt x="1944" y="176"/>
                  </a:lnTo>
                  <a:lnTo>
                    <a:pt x="1903" y="178"/>
                  </a:lnTo>
                  <a:lnTo>
                    <a:pt x="1856" y="188"/>
                  </a:lnTo>
                  <a:lnTo>
                    <a:pt x="1810" y="198"/>
                  </a:lnTo>
                  <a:lnTo>
                    <a:pt x="1764" y="212"/>
                  </a:lnTo>
                  <a:lnTo>
                    <a:pt x="1739" y="222"/>
                  </a:lnTo>
                  <a:lnTo>
                    <a:pt x="1715" y="232"/>
                  </a:lnTo>
                  <a:lnTo>
                    <a:pt x="1693" y="244"/>
                  </a:lnTo>
                  <a:lnTo>
                    <a:pt x="1669" y="256"/>
                  </a:lnTo>
                  <a:lnTo>
                    <a:pt x="1647" y="271"/>
                  </a:lnTo>
                  <a:lnTo>
                    <a:pt x="1622" y="288"/>
                  </a:lnTo>
                  <a:lnTo>
                    <a:pt x="1600" y="305"/>
                  </a:lnTo>
                  <a:lnTo>
                    <a:pt x="1579" y="324"/>
                  </a:lnTo>
                  <a:lnTo>
                    <a:pt x="1559" y="346"/>
                  </a:lnTo>
                  <a:lnTo>
                    <a:pt x="1537" y="370"/>
                  </a:lnTo>
                  <a:lnTo>
                    <a:pt x="1518" y="397"/>
                  </a:lnTo>
                  <a:lnTo>
                    <a:pt x="1501" y="424"/>
                  </a:lnTo>
                  <a:lnTo>
                    <a:pt x="1484" y="453"/>
                  </a:lnTo>
                  <a:lnTo>
                    <a:pt x="1466" y="487"/>
                  </a:lnTo>
                  <a:lnTo>
                    <a:pt x="1452" y="522"/>
                  </a:lnTo>
                  <a:lnTo>
                    <a:pt x="1437" y="558"/>
                  </a:lnTo>
                  <a:close/>
                </a:path>
              </a:pathLst>
            </a:custGeom>
            <a:solidFill>
              <a:schemeClr val="accent1"/>
            </a:solidFill>
            <a:ln cap="flat" cmpd="sng" w="381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38" name="Google Shape;3938;p138"/>
            <p:cNvSpPr/>
            <p:nvPr/>
          </p:nvSpPr>
          <p:spPr>
            <a:xfrm>
              <a:off x="1020763" y="3614738"/>
              <a:ext cx="4092575" cy="893762"/>
            </a:xfrm>
            <a:custGeom>
              <a:rect b="b" l="l" r="r" t="t"/>
              <a:pathLst>
                <a:path extrusionOk="0" h="563" w="2578">
                  <a:moveTo>
                    <a:pt x="268" y="563"/>
                  </a:moveTo>
                  <a:lnTo>
                    <a:pt x="263" y="548"/>
                  </a:lnTo>
                  <a:lnTo>
                    <a:pt x="251" y="519"/>
                  </a:lnTo>
                  <a:lnTo>
                    <a:pt x="236" y="490"/>
                  </a:lnTo>
                  <a:lnTo>
                    <a:pt x="222" y="463"/>
                  </a:lnTo>
                  <a:lnTo>
                    <a:pt x="207" y="439"/>
                  </a:lnTo>
                  <a:lnTo>
                    <a:pt x="192" y="414"/>
                  </a:lnTo>
                  <a:lnTo>
                    <a:pt x="163" y="373"/>
                  </a:lnTo>
                  <a:lnTo>
                    <a:pt x="124" y="312"/>
                  </a:lnTo>
                  <a:lnTo>
                    <a:pt x="88" y="249"/>
                  </a:lnTo>
                  <a:lnTo>
                    <a:pt x="58" y="180"/>
                  </a:lnTo>
                  <a:lnTo>
                    <a:pt x="44" y="146"/>
                  </a:lnTo>
                  <a:lnTo>
                    <a:pt x="32" y="110"/>
                  </a:lnTo>
                  <a:lnTo>
                    <a:pt x="19" y="73"/>
                  </a:lnTo>
                  <a:lnTo>
                    <a:pt x="10" y="37"/>
                  </a:lnTo>
                  <a:lnTo>
                    <a:pt x="0" y="0"/>
                  </a:lnTo>
                  <a:lnTo>
                    <a:pt x="2295" y="0"/>
                  </a:lnTo>
                  <a:lnTo>
                    <a:pt x="2290" y="12"/>
                  </a:lnTo>
                  <a:lnTo>
                    <a:pt x="2285" y="22"/>
                  </a:lnTo>
                  <a:lnTo>
                    <a:pt x="2285" y="37"/>
                  </a:lnTo>
                  <a:lnTo>
                    <a:pt x="2288" y="42"/>
                  </a:lnTo>
                  <a:lnTo>
                    <a:pt x="2290" y="51"/>
                  </a:lnTo>
                  <a:lnTo>
                    <a:pt x="2295" y="59"/>
                  </a:lnTo>
                  <a:lnTo>
                    <a:pt x="2300" y="71"/>
                  </a:lnTo>
                  <a:lnTo>
                    <a:pt x="2307" y="83"/>
                  </a:lnTo>
                  <a:lnTo>
                    <a:pt x="2317" y="95"/>
                  </a:lnTo>
                  <a:lnTo>
                    <a:pt x="2336" y="124"/>
                  </a:lnTo>
                  <a:lnTo>
                    <a:pt x="2361" y="158"/>
                  </a:lnTo>
                  <a:lnTo>
                    <a:pt x="2387" y="193"/>
                  </a:lnTo>
                  <a:lnTo>
                    <a:pt x="2417" y="229"/>
                  </a:lnTo>
                  <a:lnTo>
                    <a:pt x="2446" y="268"/>
                  </a:lnTo>
                  <a:lnTo>
                    <a:pt x="2461" y="288"/>
                  </a:lnTo>
                  <a:lnTo>
                    <a:pt x="2473" y="302"/>
                  </a:lnTo>
                  <a:lnTo>
                    <a:pt x="2482" y="314"/>
                  </a:lnTo>
                  <a:lnTo>
                    <a:pt x="2492" y="327"/>
                  </a:lnTo>
                  <a:lnTo>
                    <a:pt x="2502" y="336"/>
                  </a:lnTo>
                  <a:lnTo>
                    <a:pt x="2509" y="346"/>
                  </a:lnTo>
                  <a:lnTo>
                    <a:pt x="2521" y="363"/>
                  </a:lnTo>
                  <a:lnTo>
                    <a:pt x="2534" y="375"/>
                  </a:lnTo>
                  <a:lnTo>
                    <a:pt x="2543" y="390"/>
                  </a:lnTo>
                  <a:lnTo>
                    <a:pt x="2553" y="409"/>
                  </a:lnTo>
                  <a:lnTo>
                    <a:pt x="2560" y="417"/>
                  </a:lnTo>
                  <a:lnTo>
                    <a:pt x="2565" y="429"/>
                  </a:lnTo>
                  <a:lnTo>
                    <a:pt x="2570" y="443"/>
                  </a:lnTo>
                  <a:lnTo>
                    <a:pt x="2575" y="456"/>
                  </a:lnTo>
                  <a:lnTo>
                    <a:pt x="2578" y="468"/>
                  </a:lnTo>
                  <a:lnTo>
                    <a:pt x="2578" y="478"/>
                  </a:lnTo>
                  <a:lnTo>
                    <a:pt x="2575" y="487"/>
                  </a:lnTo>
                  <a:lnTo>
                    <a:pt x="2573" y="495"/>
                  </a:lnTo>
                  <a:lnTo>
                    <a:pt x="2568" y="504"/>
                  </a:lnTo>
                  <a:lnTo>
                    <a:pt x="2563" y="512"/>
                  </a:lnTo>
                  <a:lnTo>
                    <a:pt x="2556" y="519"/>
                  </a:lnTo>
                  <a:lnTo>
                    <a:pt x="2546" y="524"/>
                  </a:lnTo>
                  <a:lnTo>
                    <a:pt x="2524" y="534"/>
                  </a:lnTo>
                  <a:lnTo>
                    <a:pt x="2500" y="546"/>
                  </a:lnTo>
                  <a:lnTo>
                    <a:pt x="2473" y="553"/>
                  </a:lnTo>
                  <a:lnTo>
                    <a:pt x="2458" y="558"/>
                  </a:lnTo>
                  <a:lnTo>
                    <a:pt x="2446" y="560"/>
                  </a:lnTo>
                  <a:lnTo>
                    <a:pt x="2444" y="563"/>
                  </a:lnTo>
                  <a:lnTo>
                    <a:pt x="268" y="563"/>
                  </a:lnTo>
                  <a:close/>
                </a:path>
              </a:pathLst>
            </a:custGeom>
            <a:solidFill>
              <a:schemeClr val="accent3"/>
            </a:solidFill>
            <a:ln cap="flat" cmpd="sng" w="38100">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3939" name="Google Shape;3939;p138"/>
          <p:cNvGrpSpPr/>
          <p:nvPr/>
        </p:nvGrpSpPr>
        <p:grpSpPr>
          <a:xfrm>
            <a:off x="7855683" y="3850036"/>
            <a:ext cx="639435" cy="679099"/>
            <a:chOff x="476250" y="5167313"/>
            <a:chExt cx="1484313" cy="1576387"/>
          </a:xfrm>
        </p:grpSpPr>
        <p:sp>
          <p:nvSpPr>
            <p:cNvPr id="3940" name="Google Shape;3940;p138"/>
            <p:cNvSpPr/>
            <p:nvPr/>
          </p:nvSpPr>
          <p:spPr>
            <a:xfrm>
              <a:off x="476250" y="5167313"/>
              <a:ext cx="1484313" cy="1576387"/>
            </a:xfrm>
            <a:custGeom>
              <a:rect b="b" l="l" r="r" t="t"/>
              <a:pathLst>
                <a:path extrusionOk="0" h="196" w="185">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rgbClr val="FFFFFF"/>
                </a:solidFill>
                <a:latin typeface="Lato Light"/>
                <a:ea typeface="Lato Light"/>
                <a:cs typeface="Lato Light"/>
                <a:sym typeface="Lato Light"/>
              </a:endParaRPr>
            </a:p>
          </p:txBody>
        </p:sp>
        <p:sp>
          <p:nvSpPr>
            <p:cNvPr id="3941" name="Google Shape;3941;p138"/>
            <p:cNvSpPr/>
            <p:nvPr/>
          </p:nvSpPr>
          <p:spPr>
            <a:xfrm>
              <a:off x="812800" y="5770563"/>
              <a:ext cx="811213" cy="812800"/>
            </a:xfrm>
            <a:custGeom>
              <a:rect b="b" l="l" r="r" t="t"/>
              <a:pathLst>
                <a:path extrusionOk="0" h="101" w="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rgbClr val="FFFFFF"/>
                </a:solidFill>
                <a:latin typeface="Lato Light"/>
                <a:ea typeface="Lato Light"/>
                <a:cs typeface="Lato Light"/>
                <a:sym typeface="Lato Light"/>
              </a:endParaRPr>
            </a:p>
          </p:txBody>
        </p:sp>
      </p:grpSp>
      <p:grpSp>
        <p:nvGrpSpPr>
          <p:cNvPr id="3942" name="Google Shape;3942;p138"/>
          <p:cNvGrpSpPr/>
          <p:nvPr/>
        </p:nvGrpSpPr>
        <p:grpSpPr>
          <a:xfrm>
            <a:off x="7944820" y="2851386"/>
            <a:ext cx="461160" cy="499992"/>
            <a:chOff x="2853" y="1431"/>
            <a:chExt cx="190" cy="206"/>
          </a:xfrm>
        </p:grpSpPr>
        <p:sp>
          <p:nvSpPr>
            <p:cNvPr id="3943" name="Google Shape;3943;p138"/>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44" name="Google Shape;3944;p138"/>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45" name="Google Shape;3945;p138"/>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46" name="Google Shape;3946;p138"/>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47" name="Google Shape;3947;p138"/>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48" name="Google Shape;3948;p138"/>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3949" name="Google Shape;3949;p138"/>
          <p:cNvSpPr/>
          <p:nvPr/>
        </p:nvSpPr>
        <p:spPr>
          <a:xfrm>
            <a:off x="7818456" y="4866934"/>
            <a:ext cx="713888" cy="659352"/>
          </a:xfrm>
          <a:custGeom>
            <a:rect b="b" l="l" r="r" t="t"/>
            <a:pathLst>
              <a:path extrusionOk="0" h="740" w="80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3950" name="Google Shape;3950;p138"/>
          <p:cNvSpPr txBox="1"/>
          <p:nvPr/>
        </p:nvSpPr>
        <p:spPr>
          <a:xfrm>
            <a:off x="8715805" y="2935531"/>
            <a:ext cx="2016475"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 depending on the type of</a:t>
            </a:r>
            <a:endParaRPr sz="1200">
              <a:solidFill>
                <a:schemeClr val="lt1"/>
              </a:solidFill>
              <a:latin typeface="Lato Light"/>
              <a:ea typeface="Lato Light"/>
              <a:cs typeface="Lato Light"/>
              <a:sym typeface="Lato Light"/>
            </a:endParaRPr>
          </a:p>
        </p:txBody>
      </p:sp>
      <p:sp>
        <p:nvSpPr>
          <p:cNvPr id="3951" name="Google Shape;3951;p138"/>
          <p:cNvSpPr/>
          <p:nvPr/>
        </p:nvSpPr>
        <p:spPr>
          <a:xfrm>
            <a:off x="8737615" y="2657250"/>
            <a:ext cx="19992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TITLE HERE</a:t>
            </a:r>
            <a:endParaRPr b="1" sz="1400">
              <a:solidFill>
                <a:schemeClr val="lt1"/>
              </a:solidFill>
              <a:latin typeface="Montserrat"/>
              <a:ea typeface="Montserrat"/>
              <a:cs typeface="Montserrat"/>
              <a:sym typeface="Montserrat"/>
            </a:endParaRPr>
          </a:p>
        </p:txBody>
      </p:sp>
      <p:sp>
        <p:nvSpPr>
          <p:cNvPr id="3952" name="Google Shape;3952;p138"/>
          <p:cNvSpPr txBox="1"/>
          <p:nvPr/>
        </p:nvSpPr>
        <p:spPr>
          <a:xfrm>
            <a:off x="8693995" y="4015497"/>
            <a:ext cx="2016475"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 depending on the type of</a:t>
            </a:r>
            <a:endParaRPr sz="1200">
              <a:solidFill>
                <a:schemeClr val="lt1"/>
              </a:solidFill>
              <a:latin typeface="Lato Light"/>
              <a:ea typeface="Lato Light"/>
              <a:cs typeface="Lato Light"/>
              <a:sym typeface="Lato Light"/>
            </a:endParaRPr>
          </a:p>
        </p:txBody>
      </p:sp>
      <p:sp>
        <p:nvSpPr>
          <p:cNvPr id="3953" name="Google Shape;3953;p138"/>
          <p:cNvSpPr/>
          <p:nvPr/>
        </p:nvSpPr>
        <p:spPr>
          <a:xfrm>
            <a:off x="8715805" y="3737216"/>
            <a:ext cx="19992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TITLE HERE</a:t>
            </a:r>
            <a:endParaRPr b="1" sz="1400">
              <a:solidFill>
                <a:schemeClr val="lt1"/>
              </a:solidFill>
              <a:latin typeface="Montserrat"/>
              <a:ea typeface="Montserrat"/>
              <a:cs typeface="Montserrat"/>
              <a:sym typeface="Montserrat"/>
            </a:endParaRPr>
          </a:p>
        </p:txBody>
      </p:sp>
      <p:sp>
        <p:nvSpPr>
          <p:cNvPr id="3954" name="Google Shape;3954;p138"/>
          <p:cNvSpPr txBox="1"/>
          <p:nvPr/>
        </p:nvSpPr>
        <p:spPr>
          <a:xfrm>
            <a:off x="8672185" y="5064501"/>
            <a:ext cx="2016475"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 depending on the type of</a:t>
            </a:r>
            <a:endParaRPr sz="1200">
              <a:solidFill>
                <a:schemeClr val="lt1"/>
              </a:solidFill>
              <a:latin typeface="Lato Light"/>
              <a:ea typeface="Lato Light"/>
              <a:cs typeface="Lato Light"/>
              <a:sym typeface="Lato Light"/>
            </a:endParaRPr>
          </a:p>
        </p:txBody>
      </p:sp>
      <p:sp>
        <p:nvSpPr>
          <p:cNvPr id="3955" name="Google Shape;3955;p138"/>
          <p:cNvSpPr/>
          <p:nvPr/>
        </p:nvSpPr>
        <p:spPr>
          <a:xfrm>
            <a:off x="8693995" y="4786220"/>
            <a:ext cx="19992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lt1"/>
                </a:solidFill>
                <a:latin typeface="Montserrat"/>
                <a:ea typeface="Montserrat"/>
                <a:cs typeface="Montserrat"/>
                <a:sym typeface="Montserrat"/>
              </a:rPr>
              <a:t>TITLE HERE</a:t>
            </a:r>
            <a:endParaRPr b="1" sz="1400">
              <a:solidFill>
                <a:schemeClr val="lt1"/>
              </a:solidFill>
              <a:latin typeface="Montserrat"/>
              <a:ea typeface="Montserrat"/>
              <a:cs typeface="Montserrat"/>
              <a:sym typeface="Montserrat"/>
            </a:endParaRPr>
          </a:p>
        </p:txBody>
      </p:sp>
      <p:sp>
        <p:nvSpPr>
          <p:cNvPr id="3956" name="Google Shape;3956;p138"/>
          <p:cNvSpPr/>
          <p:nvPr/>
        </p:nvSpPr>
        <p:spPr>
          <a:xfrm>
            <a:off x="1205174" y="2904619"/>
            <a:ext cx="3813358" cy="528350"/>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a:t>
            </a:r>
            <a:endParaRPr sz="1200">
              <a:solidFill>
                <a:schemeClr val="dk1"/>
              </a:solidFill>
              <a:latin typeface="Lato Light"/>
              <a:ea typeface="Lato Light"/>
              <a:cs typeface="Lato Light"/>
              <a:sym typeface="Lato Light"/>
            </a:endParaRPr>
          </a:p>
        </p:txBody>
      </p:sp>
      <p:sp>
        <p:nvSpPr>
          <p:cNvPr id="3957" name="Google Shape;3957;p138"/>
          <p:cNvSpPr/>
          <p:nvPr/>
        </p:nvSpPr>
        <p:spPr>
          <a:xfrm>
            <a:off x="1205174" y="2344252"/>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
        <p:nvSpPr>
          <p:cNvPr id="3958" name="Google Shape;3958;p138"/>
          <p:cNvSpPr/>
          <p:nvPr/>
        </p:nvSpPr>
        <p:spPr>
          <a:xfrm>
            <a:off x="1288838" y="3618405"/>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3959" name="Google Shape;3959;p138"/>
          <p:cNvSpPr/>
          <p:nvPr/>
        </p:nvSpPr>
        <p:spPr>
          <a:xfrm>
            <a:off x="1292658" y="4498232"/>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3960" name="Google Shape;3960;p138"/>
          <p:cNvSpPr/>
          <p:nvPr/>
        </p:nvSpPr>
        <p:spPr>
          <a:xfrm>
            <a:off x="1292658" y="5389571"/>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3961" name="Google Shape;3961;p138"/>
          <p:cNvSpPr/>
          <p:nvPr/>
        </p:nvSpPr>
        <p:spPr>
          <a:xfrm>
            <a:off x="2095813" y="3615138"/>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3962" name="Google Shape;3962;p138"/>
          <p:cNvSpPr txBox="1"/>
          <p:nvPr/>
        </p:nvSpPr>
        <p:spPr>
          <a:xfrm>
            <a:off x="2110091" y="3884865"/>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3963" name="Google Shape;3963;p138"/>
          <p:cNvSpPr/>
          <p:nvPr/>
        </p:nvSpPr>
        <p:spPr>
          <a:xfrm>
            <a:off x="2098950" y="4492120"/>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3964" name="Google Shape;3964;p138"/>
          <p:cNvSpPr txBox="1"/>
          <p:nvPr/>
        </p:nvSpPr>
        <p:spPr>
          <a:xfrm>
            <a:off x="2113229" y="4761848"/>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3965" name="Google Shape;3965;p138"/>
          <p:cNvSpPr/>
          <p:nvPr/>
        </p:nvSpPr>
        <p:spPr>
          <a:xfrm>
            <a:off x="2106951" y="5362904"/>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3966" name="Google Shape;3966;p138"/>
          <p:cNvSpPr txBox="1"/>
          <p:nvPr/>
        </p:nvSpPr>
        <p:spPr>
          <a:xfrm>
            <a:off x="2121231" y="5632632"/>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grpSp>
        <p:nvGrpSpPr>
          <p:cNvPr id="3967" name="Google Shape;3967;p138"/>
          <p:cNvGrpSpPr/>
          <p:nvPr/>
        </p:nvGrpSpPr>
        <p:grpSpPr>
          <a:xfrm>
            <a:off x="1470902" y="3844524"/>
            <a:ext cx="361951" cy="236537"/>
            <a:chOff x="7442200" y="661989"/>
            <a:chExt cx="361951" cy="236537"/>
          </a:xfrm>
        </p:grpSpPr>
        <p:sp>
          <p:nvSpPr>
            <p:cNvPr id="3968" name="Google Shape;3968;p138"/>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69" name="Google Shape;3969;p138"/>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0" name="Google Shape;3970;p138"/>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1" name="Google Shape;3971;p138"/>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2" name="Google Shape;3972;p138"/>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3" name="Google Shape;3973;p138"/>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3974" name="Google Shape;3974;p138"/>
          <p:cNvSpPr/>
          <p:nvPr/>
        </p:nvSpPr>
        <p:spPr>
          <a:xfrm>
            <a:off x="1508208" y="4717693"/>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3975" name="Google Shape;3975;p138"/>
          <p:cNvGrpSpPr/>
          <p:nvPr/>
        </p:nvGrpSpPr>
        <p:grpSpPr>
          <a:xfrm>
            <a:off x="1512178" y="5602199"/>
            <a:ext cx="320675" cy="303213"/>
            <a:chOff x="10674350" y="601664"/>
            <a:chExt cx="320675" cy="303213"/>
          </a:xfrm>
        </p:grpSpPr>
        <p:sp>
          <p:nvSpPr>
            <p:cNvPr id="3976" name="Google Shape;3976;p138"/>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7" name="Google Shape;3977;p138"/>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8" name="Google Shape;3978;p138"/>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79" name="Google Shape;3979;p138"/>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80" name="Google Shape;3980;p138"/>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81" name="Google Shape;3981;p138"/>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82" name="Google Shape;3982;p138"/>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83" name="Google Shape;3983;p138"/>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84" name="Google Shape;3984;p138"/>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939"/>
                                        </p:tgtEl>
                                        <p:attrNameLst>
                                          <p:attrName>style.visibility</p:attrName>
                                        </p:attrNameLst>
                                      </p:cBhvr>
                                      <p:to>
                                        <p:strVal val="visible"/>
                                      </p:to>
                                    </p:set>
                                    <p:animEffect filter="fade" transition="in">
                                      <p:cBhvr>
                                        <p:cTn dur="500"/>
                                        <p:tgtEl>
                                          <p:spTgt spid="3939"/>
                                        </p:tgtEl>
                                      </p:cBhvr>
                                    </p:animEffect>
                                  </p:childTnLst>
                                </p:cTn>
                              </p:par>
                              <p:par>
                                <p:cTn fill="hold" nodeType="withEffect" presetClass="entr" presetID="10" presetSubtype="0">
                                  <p:stCondLst>
                                    <p:cond delay="300"/>
                                  </p:stCondLst>
                                  <p:childTnLst>
                                    <p:set>
                                      <p:cBhvr>
                                        <p:cTn dur="1" fill="hold">
                                          <p:stCondLst>
                                            <p:cond delay="0"/>
                                          </p:stCondLst>
                                        </p:cTn>
                                        <p:tgtEl>
                                          <p:spTgt spid="3949"/>
                                        </p:tgtEl>
                                        <p:attrNameLst>
                                          <p:attrName>style.visibility</p:attrName>
                                        </p:attrNameLst>
                                      </p:cBhvr>
                                      <p:to>
                                        <p:strVal val="visible"/>
                                      </p:to>
                                    </p:set>
                                    <p:animEffect filter="fade" transition="in">
                                      <p:cBhvr>
                                        <p:cTn dur="500"/>
                                        <p:tgtEl>
                                          <p:spTgt spid="39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3988" name="Shape 3988"/>
        <p:cNvGrpSpPr/>
        <p:nvPr/>
      </p:nvGrpSpPr>
      <p:grpSpPr>
        <a:xfrm>
          <a:off x="0" y="0"/>
          <a:ext cx="0" cy="0"/>
          <a:chOff x="0" y="0"/>
          <a:chExt cx="0" cy="0"/>
        </a:xfrm>
      </p:grpSpPr>
      <p:sp>
        <p:nvSpPr>
          <p:cNvPr id="3989" name="Google Shape;3989;p13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3990" name="Google Shape;3990;p13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3991" name="Google Shape;3991;p13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3992" name="Google Shape;3992;p139"/>
          <p:cNvGrpSpPr/>
          <p:nvPr/>
        </p:nvGrpSpPr>
        <p:grpSpPr>
          <a:xfrm>
            <a:off x="1469020" y="3223587"/>
            <a:ext cx="1707615" cy="1782200"/>
            <a:chOff x="2304532" y="7268684"/>
            <a:chExt cx="2227859" cy="2931633"/>
          </a:xfrm>
        </p:grpSpPr>
        <p:sp>
          <p:nvSpPr>
            <p:cNvPr id="3993" name="Google Shape;3993;p139"/>
            <p:cNvSpPr/>
            <p:nvPr/>
          </p:nvSpPr>
          <p:spPr>
            <a:xfrm>
              <a:off x="2478042" y="9183127"/>
              <a:ext cx="1164636" cy="984271"/>
            </a:xfrm>
            <a:custGeom>
              <a:rect b="b" l="l" r="r" t="t"/>
              <a:pathLst>
                <a:path extrusionOk="0" h="21510" w="2160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4" name="Google Shape;3994;p139"/>
            <p:cNvSpPr/>
            <p:nvPr/>
          </p:nvSpPr>
          <p:spPr>
            <a:xfrm>
              <a:off x="2539996" y="9884880"/>
              <a:ext cx="1028100" cy="315438"/>
            </a:xfrm>
            <a:prstGeom prst="ellipse">
              <a:avLst/>
            </a:pr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5" name="Google Shape;3995;p139"/>
            <p:cNvSpPr/>
            <p:nvPr/>
          </p:nvSpPr>
          <p:spPr>
            <a:xfrm>
              <a:off x="2321353" y="8930658"/>
              <a:ext cx="1478071" cy="315439"/>
            </a:xfrm>
            <a:prstGeom prst="ellipse">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6" name="Google Shape;3996;p139"/>
            <p:cNvSpPr/>
            <p:nvPr/>
          </p:nvSpPr>
          <p:spPr>
            <a:xfrm>
              <a:off x="2321493" y="8988687"/>
              <a:ext cx="1478061" cy="96018"/>
            </a:xfrm>
            <a:prstGeom prst="rect">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7" name="Google Shape;3997;p139"/>
            <p:cNvSpPr/>
            <p:nvPr/>
          </p:nvSpPr>
          <p:spPr>
            <a:xfrm>
              <a:off x="2321353" y="8827414"/>
              <a:ext cx="1478071" cy="315438"/>
            </a:xfrm>
            <a:prstGeom prst="ellipse">
              <a:avLst/>
            </a:prstGeom>
            <a:solidFill>
              <a:schemeClr val="dk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8" name="Google Shape;3998;p139"/>
            <p:cNvSpPr/>
            <p:nvPr/>
          </p:nvSpPr>
          <p:spPr>
            <a:xfrm>
              <a:off x="2452224" y="8855344"/>
              <a:ext cx="1216328" cy="259579"/>
            </a:xfrm>
            <a:prstGeom prst="ellipse">
              <a:avLst/>
            </a:prstGeom>
            <a:solidFill>
              <a:srgbClr val="222A3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3999" name="Google Shape;3999;p139"/>
            <p:cNvSpPr/>
            <p:nvPr/>
          </p:nvSpPr>
          <p:spPr>
            <a:xfrm>
              <a:off x="2304532" y="7268684"/>
              <a:ext cx="2077814" cy="1846562"/>
            </a:xfrm>
            <a:custGeom>
              <a:rect b="b" l="l" r="r" t="t"/>
              <a:pathLst>
                <a:path extrusionOk="0" h="21294" w="21491">
                  <a:moveTo>
                    <a:pt x="6799" y="21285"/>
                  </a:moveTo>
                  <a:lnTo>
                    <a:pt x="6819" y="18455"/>
                  </a:lnTo>
                  <a:cubicBezTo>
                    <a:pt x="6863" y="17887"/>
                    <a:pt x="6774" y="17316"/>
                    <a:pt x="6561" y="16798"/>
                  </a:cubicBezTo>
                  <a:cubicBezTo>
                    <a:pt x="6351" y="16286"/>
                    <a:pt x="6027" y="15843"/>
                    <a:pt x="5620" y="15510"/>
                  </a:cubicBezTo>
                  <a:lnTo>
                    <a:pt x="1759" y="11676"/>
                  </a:lnTo>
                  <a:cubicBezTo>
                    <a:pt x="907" y="10760"/>
                    <a:pt x="330" y="9573"/>
                    <a:pt x="105" y="8278"/>
                  </a:cubicBezTo>
                  <a:cubicBezTo>
                    <a:pt x="-109" y="7048"/>
                    <a:pt x="5" y="5775"/>
                    <a:pt x="433" y="4616"/>
                  </a:cubicBezTo>
                  <a:cubicBezTo>
                    <a:pt x="1260" y="2489"/>
                    <a:pt x="2907" y="893"/>
                    <a:pt x="4912" y="276"/>
                  </a:cubicBezTo>
                  <a:cubicBezTo>
                    <a:pt x="6800" y="-305"/>
                    <a:pt x="8820" y="42"/>
                    <a:pt x="10463" y="1230"/>
                  </a:cubicBezTo>
                  <a:cubicBezTo>
                    <a:pt x="12349" y="1490"/>
                    <a:pt x="14127" y="2356"/>
                    <a:pt x="15581" y="3721"/>
                  </a:cubicBezTo>
                  <a:cubicBezTo>
                    <a:pt x="17090" y="5139"/>
                    <a:pt x="18160" y="6987"/>
                    <a:pt x="19073" y="8883"/>
                  </a:cubicBezTo>
                  <a:cubicBezTo>
                    <a:pt x="20033" y="10875"/>
                    <a:pt x="20845" y="12975"/>
                    <a:pt x="21491" y="15165"/>
                  </a:cubicBezTo>
                  <a:cubicBezTo>
                    <a:pt x="20216" y="14732"/>
                    <a:pt x="18976" y="14219"/>
                    <a:pt x="17776" y="13631"/>
                  </a:cubicBezTo>
                  <a:cubicBezTo>
                    <a:pt x="14917" y="12232"/>
                    <a:pt x="12126" y="10307"/>
                    <a:pt x="10640" y="7135"/>
                  </a:cubicBezTo>
                  <a:cubicBezTo>
                    <a:pt x="9891" y="5537"/>
                    <a:pt x="9566" y="3734"/>
                    <a:pt x="9706" y="1938"/>
                  </a:cubicBezTo>
                  <a:cubicBezTo>
                    <a:pt x="8299" y="1023"/>
                    <a:pt x="6615" y="800"/>
                    <a:pt x="5055" y="1321"/>
                  </a:cubicBezTo>
                  <a:cubicBezTo>
                    <a:pt x="3429" y="1864"/>
                    <a:pt x="2093" y="3163"/>
                    <a:pt x="1387" y="4884"/>
                  </a:cubicBezTo>
                  <a:cubicBezTo>
                    <a:pt x="1036" y="5805"/>
                    <a:pt x="943" y="6823"/>
                    <a:pt x="1121" y="7804"/>
                  </a:cubicBezTo>
                  <a:cubicBezTo>
                    <a:pt x="1323" y="8924"/>
                    <a:pt x="1864" y="9933"/>
                    <a:pt x="2654" y="10661"/>
                  </a:cubicBezTo>
                  <a:lnTo>
                    <a:pt x="7427" y="15295"/>
                  </a:lnTo>
                  <a:cubicBezTo>
                    <a:pt x="7905" y="15696"/>
                    <a:pt x="8277" y="16233"/>
                    <a:pt x="8505" y="16850"/>
                  </a:cubicBezTo>
                  <a:cubicBezTo>
                    <a:pt x="8687" y="17343"/>
                    <a:pt x="8772" y="17874"/>
                    <a:pt x="8754" y="18406"/>
                  </a:cubicBezTo>
                  <a:lnTo>
                    <a:pt x="8754" y="21283"/>
                  </a:lnTo>
                  <a:cubicBezTo>
                    <a:pt x="8460" y="21289"/>
                    <a:pt x="8166" y="21293"/>
                    <a:pt x="7872" y="21294"/>
                  </a:cubicBezTo>
                  <a:cubicBezTo>
                    <a:pt x="7515" y="21295"/>
                    <a:pt x="7157" y="21292"/>
                    <a:pt x="6799" y="21285"/>
                  </a:cubicBezTo>
                  <a:close/>
                </a:path>
              </a:pathLst>
            </a:cu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0" name="Google Shape;4000;p139"/>
            <p:cNvSpPr/>
            <p:nvPr/>
          </p:nvSpPr>
          <p:spPr>
            <a:xfrm>
              <a:off x="3665700" y="7451303"/>
              <a:ext cx="866691" cy="797624"/>
            </a:xfrm>
            <a:custGeom>
              <a:rect b="b" l="l" r="r" t="t"/>
              <a:pathLst>
                <a:path extrusionOk="0" h="21600" w="21600">
                  <a:moveTo>
                    <a:pt x="0" y="0"/>
                  </a:moveTo>
                  <a:cubicBezTo>
                    <a:pt x="2305" y="1139"/>
                    <a:pt x="4410" y="2706"/>
                    <a:pt x="6217" y="4632"/>
                  </a:cubicBezTo>
                  <a:cubicBezTo>
                    <a:pt x="8148" y="6689"/>
                    <a:pt x="9693" y="9097"/>
                    <a:pt x="11065" y="11593"/>
                  </a:cubicBezTo>
                  <a:cubicBezTo>
                    <a:pt x="12553" y="14299"/>
                    <a:pt x="13852" y="17138"/>
                    <a:pt x="14946" y="20090"/>
                  </a:cubicBezTo>
                  <a:cubicBezTo>
                    <a:pt x="16026" y="20395"/>
                    <a:pt x="17112" y="20671"/>
                    <a:pt x="18204" y="20920"/>
                  </a:cubicBezTo>
                  <a:cubicBezTo>
                    <a:pt x="19331" y="21177"/>
                    <a:pt x="20463" y="21403"/>
                    <a:pt x="21600" y="21600"/>
                  </a:cubicBezTo>
                  <a:cubicBezTo>
                    <a:pt x="20240" y="18708"/>
                    <a:pt x="18769" y="15898"/>
                    <a:pt x="17192" y="13175"/>
                  </a:cubicBezTo>
                  <a:cubicBezTo>
                    <a:pt x="15764" y="10708"/>
                    <a:pt x="14232" y="8277"/>
                    <a:pt x="12286" y="6224"/>
                  </a:cubicBezTo>
                  <a:cubicBezTo>
                    <a:pt x="8951" y="2707"/>
                    <a:pt x="4624" y="511"/>
                    <a:pt x="0" y="0"/>
                  </a:cubicBezTo>
                  <a:close/>
                </a:path>
              </a:pathLst>
            </a:cu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001" name="Google Shape;4001;p139"/>
          <p:cNvGrpSpPr/>
          <p:nvPr/>
        </p:nvGrpSpPr>
        <p:grpSpPr>
          <a:xfrm>
            <a:off x="4834033" y="2835073"/>
            <a:ext cx="2493193" cy="2179733"/>
            <a:chOff x="5066292" y="6066638"/>
            <a:chExt cx="4029714" cy="4133680"/>
          </a:xfrm>
        </p:grpSpPr>
        <p:sp>
          <p:nvSpPr>
            <p:cNvPr id="4002" name="Google Shape;4002;p139"/>
            <p:cNvSpPr/>
            <p:nvPr/>
          </p:nvSpPr>
          <p:spPr>
            <a:xfrm>
              <a:off x="5454887" y="8923752"/>
              <a:ext cx="1461607" cy="1235252"/>
            </a:xfrm>
            <a:custGeom>
              <a:rect b="b" l="l" r="r" t="t"/>
              <a:pathLst>
                <a:path extrusionOk="0" h="21510" w="2160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3" name="Google Shape;4003;p139"/>
            <p:cNvSpPr/>
            <p:nvPr/>
          </p:nvSpPr>
          <p:spPr>
            <a:xfrm>
              <a:off x="5532639" y="9804446"/>
              <a:ext cx="1290257" cy="395872"/>
            </a:xfrm>
            <a:prstGeom prst="ellipse">
              <a:avLst/>
            </a:pr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4" name="Google Shape;4004;p139"/>
            <p:cNvSpPr/>
            <p:nvPr/>
          </p:nvSpPr>
          <p:spPr>
            <a:xfrm>
              <a:off x="5258244" y="8606906"/>
              <a:ext cx="1854966" cy="395872"/>
            </a:xfrm>
            <a:prstGeom prst="ellipse">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5" name="Google Shape;4005;p139"/>
            <p:cNvSpPr/>
            <p:nvPr/>
          </p:nvSpPr>
          <p:spPr>
            <a:xfrm>
              <a:off x="5258420" y="8679732"/>
              <a:ext cx="1854952" cy="120500"/>
            </a:xfrm>
            <a:prstGeom prst="rect">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6" name="Google Shape;4006;p139"/>
            <p:cNvSpPr/>
            <p:nvPr/>
          </p:nvSpPr>
          <p:spPr>
            <a:xfrm>
              <a:off x="5258244" y="8477336"/>
              <a:ext cx="1854966" cy="395872"/>
            </a:xfrm>
            <a:prstGeom prst="ellipse">
              <a:avLst/>
            </a:prstGeom>
            <a:solidFill>
              <a:schemeClr val="dk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7" name="Google Shape;4007;p139"/>
            <p:cNvSpPr/>
            <p:nvPr/>
          </p:nvSpPr>
          <p:spPr>
            <a:xfrm>
              <a:off x="5422487" y="8512387"/>
              <a:ext cx="1526479" cy="325769"/>
            </a:xfrm>
            <a:prstGeom prst="ellipse">
              <a:avLst/>
            </a:prstGeom>
            <a:solidFill>
              <a:srgbClr val="222A3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8" name="Google Shape;4008;p139"/>
            <p:cNvSpPr/>
            <p:nvPr/>
          </p:nvSpPr>
          <p:spPr>
            <a:xfrm>
              <a:off x="5066292" y="6143852"/>
              <a:ext cx="4029714" cy="2694711"/>
            </a:xfrm>
            <a:custGeom>
              <a:rect b="b" l="l" r="r" t="t"/>
              <a:pathLst>
                <a:path extrusionOk="0" h="21370" w="21480">
                  <a:moveTo>
                    <a:pt x="5308" y="21363"/>
                  </a:moveTo>
                  <a:lnTo>
                    <a:pt x="5321" y="18920"/>
                  </a:lnTo>
                  <a:cubicBezTo>
                    <a:pt x="5349" y="18430"/>
                    <a:pt x="5292" y="17937"/>
                    <a:pt x="5154" y="17490"/>
                  </a:cubicBezTo>
                  <a:cubicBezTo>
                    <a:pt x="5018" y="17048"/>
                    <a:pt x="4809" y="16665"/>
                    <a:pt x="4545" y="16378"/>
                  </a:cubicBezTo>
                  <a:lnTo>
                    <a:pt x="2048" y="13069"/>
                  </a:lnTo>
                  <a:cubicBezTo>
                    <a:pt x="1361" y="12303"/>
                    <a:pt x="815" y="11291"/>
                    <a:pt x="460" y="10128"/>
                  </a:cubicBezTo>
                  <a:cubicBezTo>
                    <a:pt x="-2" y="8614"/>
                    <a:pt x="-120" y="6917"/>
                    <a:pt x="124" y="5294"/>
                  </a:cubicBezTo>
                  <a:cubicBezTo>
                    <a:pt x="583" y="3182"/>
                    <a:pt x="1666" y="1498"/>
                    <a:pt x="3063" y="720"/>
                  </a:cubicBezTo>
                  <a:cubicBezTo>
                    <a:pt x="4601" y="-135"/>
                    <a:pt x="6325" y="207"/>
                    <a:pt x="7659" y="1633"/>
                  </a:cubicBezTo>
                  <a:cubicBezTo>
                    <a:pt x="8840" y="327"/>
                    <a:pt x="10321" y="-229"/>
                    <a:pt x="11777" y="86"/>
                  </a:cubicBezTo>
                  <a:cubicBezTo>
                    <a:pt x="13418" y="441"/>
                    <a:pt x="14830" y="1854"/>
                    <a:pt x="16314" y="2935"/>
                  </a:cubicBezTo>
                  <a:cubicBezTo>
                    <a:pt x="17942" y="4119"/>
                    <a:pt x="19686" y="4913"/>
                    <a:pt x="21480" y="5288"/>
                  </a:cubicBezTo>
                  <a:cubicBezTo>
                    <a:pt x="19585" y="7762"/>
                    <a:pt x="17051" y="8862"/>
                    <a:pt x="14559" y="8293"/>
                  </a:cubicBezTo>
                  <a:cubicBezTo>
                    <a:pt x="13326" y="8012"/>
                    <a:pt x="12157" y="7325"/>
                    <a:pt x="11063" y="6437"/>
                  </a:cubicBezTo>
                  <a:cubicBezTo>
                    <a:pt x="9783" y="5400"/>
                    <a:pt x="8610" y="4095"/>
                    <a:pt x="7580" y="2562"/>
                  </a:cubicBezTo>
                  <a:cubicBezTo>
                    <a:pt x="6353" y="1098"/>
                    <a:pt x="4680" y="774"/>
                    <a:pt x="3243" y="1720"/>
                  </a:cubicBezTo>
                  <a:cubicBezTo>
                    <a:pt x="2097" y="2475"/>
                    <a:pt x="1242" y="3962"/>
                    <a:pt x="919" y="5763"/>
                  </a:cubicBezTo>
                  <a:cubicBezTo>
                    <a:pt x="784" y="6993"/>
                    <a:pt x="881" y="8255"/>
                    <a:pt x="1199" y="9408"/>
                  </a:cubicBezTo>
                  <a:cubicBezTo>
                    <a:pt x="1502" y="10507"/>
                    <a:pt x="1994" y="11468"/>
                    <a:pt x="2627" y="12193"/>
                  </a:cubicBezTo>
                  <a:lnTo>
                    <a:pt x="5714" y="16192"/>
                  </a:lnTo>
                  <a:cubicBezTo>
                    <a:pt x="6023" y="16539"/>
                    <a:pt x="6264" y="17002"/>
                    <a:pt x="6412" y="17535"/>
                  </a:cubicBezTo>
                  <a:cubicBezTo>
                    <a:pt x="6529" y="17960"/>
                    <a:pt x="6584" y="18418"/>
                    <a:pt x="6572" y="18878"/>
                  </a:cubicBezTo>
                  <a:lnTo>
                    <a:pt x="6572" y="21361"/>
                  </a:lnTo>
                  <a:cubicBezTo>
                    <a:pt x="6382" y="21366"/>
                    <a:pt x="6192" y="21369"/>
                    <a:pt x="6002" y="21370"/>
                  </a:cubicBezTo>
                  <a:cubicBezTo>
                    <a:pt x="5771" y="21371"/>
                    <a:pt x="5540" y="21368"/>
                    <a:pt x="5308" y="21363"/>
                  </a:cubicBezTo>
                  <a:close/>
                </a:path>
              </a:pathLst>
            </a:cu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09" name="Google Shape;4009;p139"/>
            <p:cNvSpPr/>
            <p:nvPr/>
          </p:nvSpPr>
          <p:spPr>
            <a:xfrm>
              <a:off x="7038390" y="6066638"/>
              <a:ext cx="1876353" cy="466663"/>
            </a:xfrm>
            <a:custGeom>
              <a:rect b="b" l="l" r="r" t="t"/>
              <a:pathLst>
                <a:path extrusionOk="0" h="20666" w="21600">
                  <a:moveTo>
                    <a:pt x="0" y="2232"/>
                  </a:moveTo>
                  <a:cubicBezTo>
                    <a:pt x="1443" y="1752"/>
                    <a:pt x="2897" y="2128"/>
                    <a:pt x="4310" y="3349"/>
                  </a:cubicBezTo>
                  <a:cubicBezTo>
                    <a:pt x="6961" y="5638"/>
                    <a:pt x="9359" y="10766"/>
                    <a:pt x="11765" y="15591"/>
                  </a:cubicBezTo>
                  <a:cubicBezTo>
                    <a:pt x="12626" y="17317"/>
                    <a:pt x="13491" y="19008"/>
                    <a:pt x="14360" y="20666"/>
                  </a:cubicBezTo>
                  <a:cubicBezTo>
                    <a:pt x="16184" y="20155"/>
                    <a:pt x="17931" y="17634"/>
                    <a:pt x="19392" y="13406"/>
                  </a:cubicBezTo>
                  <a:cubicBezTo>
                    <a:pt x="20257" y="10901"/>
                    <a:pt x="21004" y="7841"/>
                    <a:pt x="21600" y="4361"/>
                  </a:cubicBezTo>
                  <a:cubicBezTo>
                    <a:pt x="20036" y="6496"/>
                    <a:pt x="18369" y="7270"/>
                    <a:pt x="16718" y="6629"/>
                  </a:cubicBezTo>
                  <a:cubicBezTo>
                    <a:pt x="15165" y="6026"/>
                    <a:pt x="13669" y="4184"/>
                    <a:pt x="12150" y="2829"/>
                  </a:cubicBezTo>
                  <a:cubicBezTo>
                    <a:pt x="8158" y="-730"/>
                    <a:pt x="4014" y="-934"/>
                    <a:pt x="0" y="2232"/>
                  </a:cubicBezTo>
                  <a:close/>
                </a:path>
              </a:pathLst>
            </a:cu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010" name="Google Shape;4010;p139"/>
          <p:cNvGrpSpPr/>
          <p:nvPr/>
        </p:nvGrpSpPr>
        <p:grpSpPr>
          <a:xfrm>
            <a:off x="7987131" y="1675400"/>
            <a:ext cx="2498848" cy="3366400"/>
            <a:chOff x="7244033" y="2661218"/>
            <a:chExt cx="4644718" cy="7539102"/>
          </a:xfrm>
        </p:grpSpPr>
        <p:sp>
          <p:nvSpPr>
            <p:cNvPr id="4011" name="Google Shape;4011;p139"/>
            <p:cNvSpPr/>
            <p:nvPr/>
          </p:nvSpPr>
          <p:spPr>
            <a:xfrm>
              <a:off x="8842765" y="8535375"/>
              <a:ext cx="1906283" cy="1611060"/>
            </a:xfrm>
            <a:custGeom>
              <a:rect b="b" l="l" r="r" t="t"/>
              <a:pathLst>
                <a:path extrusionOk="0" h="21510" w="21600">
                  <a:moveTo>
                    <a:pt x="1148" y="18936"/>
                  </a:moveTo>
                  <a:lnTo>
                    <a:pt x="0" y="0"/>
                  </a:lnTo>
                  <a:lnTo>
                    <a:pt x="21600" y="60"/>
                  </a:lnTo>
                  <a:lnTo>
                    <a:pt x="20137" y="18999"/>
                  </a:lnTo>
                  <a:cubicBezTo>
                    <a:pt x="17349" y="20563"/>
                    <a:pt x="14313" y="21416"/>
                    <a:pt x="11227" y="21502"/>
                  </a:cubicBezTo>
                  <a:cubicBezTo>
                    <a:pt x="7741" y="21600"/>
                    <a:pt x="4289" y="20721"/>
                    <a:pt x="1148" y="18936"/>
                  </a:cubicBezTo>
                  <a:close/>
                </a:path>
              </a:pathLst>
            </a:custGeom>
            <a:solidFill>
              <a:schemeClr val="accent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2" name="Google Shape;4012;p139"/>
            <p:cNvSpPr/>
            <p:nvPr/>
          </p:nvSpPr>
          <p:spPr>
            <a:xfrm>
              <a:off x="8944172" y="9684009"/>
              <a:ext cx="1682802" cy="516311"/>
            </a:xfrm>
            <a:prstGeom prst="ellipse">
              <a:avLst/>
            </a:prstGeom>
            <a:solidFill>
              <a:schemeClr val="accent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3" name="Google Shape;4013;p139"/>
            <p:cNvSpPr/>
            <p:nvPr/>
          </p:nvSpPr>
          <p:spPr>
            <a:xfrm>
              <a:off x="8586296" y="8122133"/>
              <a:ext cx="2419316" cy="516311"/>
            </a:xfrm>
            <a:prstGeom prst="ellipse">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4" name="Google Shape;4014;p139"/>
            <p:cNvSpPr/>
            <p:nvPr/>
          </p:nvSpPr>
          <p:spPr>
            <a:xfrm>
              <a:off x="8586525" y="8217115"/>
              <a:ext cx="2419298" cy="157161"/>
            </a:xfrm>
            <a:prstGeom prst="rect">
              <a:avLst/>
            </a:prstGeom>
            <a:solidFill>
              <a:srgbClr val="333F4E"/>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5" name="Google Shape;4015;p139"/>
            <p:cNvSpPr/>
            <p:nvPr/>
          </p:nvSpPr>
          <p:spPr>
            <a:xfrm>
              <a:off x="8586296" y="7953142"/>
              <a:ext cx="2419316" cy="516310"/>
            </a:xfrm>
            <a:prstGeom prst="ellipse">
              <a:avLst/>
            </a:prstGeom>
            <a:solidFill>
              <a:schemeClr val="dk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6" name="Google Shape;4016;p139"/>
            <p:cNvSpPr/>
            <p:nvPr/>
          </p:nvSpPr>
          <p:spPr>
            <a:xfrm>
              <a:off x="8800507" y="7998857"/>
              <a:ext cx="1990892" cy="424881"/>
            </a:xfrm>
            <a:prstGeom prst="ellipse">
              <a:avLst/>
            </a:prstGeom>
            <a:solidFill>
              <a:srgbClr val="222A3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17" name="Google Shape;4017;p139"/>
            <p:cNvSpPr/>
            <p:nvPr/>
          </p:nvSpPr>
          <p:spPr>
            <a:xfrm>
              <a:off x="7244033" y="2661218"/>
              <a:ext cx="4644718" cy="5760838"/>
            </a:xfrm>
            <a:custGeom>
              <a:rect b="b" l="l" r="r" t="t"/>
              <a:pathLst>
                <a:path extrusionOk="0" h="21479" w="21600">
                  <a:moveTo>
                    <a:pt x="10757" y="21467"/>
                  </a:moveTo>
                  <a:lnTo>
                    <a:pt x="11826" y="19116"/>
                  </a:lnTo>
                  <a:cubicBezTo>
                    <a:pt x="12087" y="18607"/>
                    <a:pt x="12190" y="18055"/>
                    <a:pt x="12127" y="17507"/>
                  </a:cubicBezTo>
                  <a:cubicBezTo>
                    <a:pt x="12066" y="16967"/>
                    <a:pt x="11844" y="16447"/>
                    <a:pt x="11481" y="15989"/>
                  </a:cubicBezTo>
                  <a:cubicBezTo>
                    <a:pt x="10958" y="15432"/>
                    <a:pt x="10650" y="14765"/>
                    <a:pt x="10593" y="14069"/>
                  </a:cubicBezTo>
                  <a:cubicBezTo>
                    <a:pt x="10543" y="13451"/>
                    <a:pt x="10694" y="12833"/>
                    <a:pt x="11032" y="12276"/>
                  </a:cubicBezTo>
                  <a:cubicBezTo>
                    <a:pt x="11247" y="11900"/>
                    <a:pt x="11398" y="11502"/>
                    <a:pt x="11480" y="11093"/>
                  </a:cubicBezTo>
                  <a:cubicBezTo>
                    <a:pt x="11739" y="9816"/>
                    <a:pt x="11333" y="8509"/>
                    <a:pt x="10359" y="7478"/>
                  </a:cubicBezTo>
                  <a:cubicBezTo>
                    <a:pt x="9315" y="7680"/>
                    <a:pt x="8234" y="7623"/>
                    <a:pt x="7252" y="7330"/>
                  </a:cubicBezTo>
                  <a:cubicBezTo>
                    <a:pt x="6258" y="7034"/>
                    <a:pt x="5388" y="6505"/>
                    <a:pt x="4707" y="5826"/>
                  </a:cubicBezTo>
                  <a:cubicBezTo>
                    <a:pt x="3547" y="4668"/>
                    <a:pt x="3056" y="3186"/>
                    <a:pt x="2010" y="1975"/>
                  </a:cubicBezTo>
                  <a:cubicBezTo>
                    <a:pt x="1468" y="1348"/>
                    <a:pt x="787" y="803"/>
                    <a:pt x="0" y="370"/>
                  </a:cubicBezTo>
                  <a:cubicBezTo>
                    <a:pt x="1660" y="-78"/>
                    <a:pt x="3449" y="-120"/>
                    <a:pt x="5139" y="248"/>
                  </a:cubicBezTo>
                  <a:cubicBezTo>
                    <a:pt x="6349" y="512"/>
                    <a:pt x="7473" y="980"/>
                    <a:pt x="8438" y="1621"/>
                  </a:cubicBezTo>
                  <a:cubicBezTo>
                    <a:pt x="9203" y="2075"/>
                    <a:pt x="9799" y="2687"/>
                    <a:pt x="10163" y="3392"/>
                  </a:cubicBezTo>
                  <a:cubicBezTo>
                    <a:pt x="10372" y="3796"/>
                    <a:pt x="10499" y="4221"/>
                    <a:pt x="10600" y="4648"/>
                  </a:cubicBezTo>
                  <a:cubicBezTo>
                    <a:pt x="10712" y="5119"/>
                    <a:pt x="10794" y="5597"/>
                    <a:pt x="10843" y="6078"/>
                  </a:cubicBezTo>
                  <a:cubicBezTo>
                    <a:pt x="10783" y="5109"/>
                    <a:pt x="11193" y="4158"/>
                    <a:pt x="11988" y="3427"/>
                  </a:cubicBezTo>
                  <a:cubicBezTo>
                    <a:pt x="12845" y="2638"/>
                    <a:pt x="14073" y="2171"/>
                    <a:pt x="15377" y="2138"/>
                  </a:cubicBezTo>
                  <a:cubicBezTo>
                    <a:pt x="15817" y="2132"/>
                    <a:pt x="16257" y="2143"/>
                    <a:pt x="16695" y="2170"/>
                  </a:cubicBezTo>
                  <a:cubicBezTo>
                    <a:pt x="17653" y="2229"/>
                    <a:pt x="18610" y="2366"/>
                    <a:pt x="19564" y="2270"/>
                  </a:cubicBezTo>
                  <a:cubicBezTo>
                    <a:pt x="20292" y="2196"/>
                    <a:pt x="20988" y="1990"/>
                    <a:pt x="21600" y="1665"/>
                  </a:cubicBezTo>
                  <a:cubicBezTo>
                    <a:pt x="21494" y="2265"/>
                    <a:pt x="21291" y="2848"/>
                    <a:pt x="20996" y="3400"/>
                  </a:cubicBezTo>
                  <a:cubicBezTo>
                    <a:pt x="20283" y="4737"/>
                    <a:pt x="19059" y="5869"/>
                    <a:pt x="17479" y="6621"/>
                  </a:cubicBezTo>
                  <a:cubicBezTo>
                    <a:pt x="15712" y="7462"/>
                    <a:pt x="13624" y="7760"/>
                    <a:pt x="11603" y="7460"/>
                  </a:cubicBezTo>
                  <a:cubicBezTo>
                    <a:pt x="12335" y="8506"/>
                    <a:pt x="12685" y="9696"/>
                    <a:pt x="12611" y="10894"/>
                  </a:cubicBezTo>
                  <a:cubicBezTo>
                    <a:pt x="12581" y="11375"/>
                    <a:pt x="12483" y="11852"/>
                    <a:pt x="12318" y="12315"/>
                  </a:cubicBezTo>
                  <a:cubicBezTo>
                    <a:pt x="12083" y="12932"/>
                    <a:pt x="12052" y="13588"/>
                    <a:pt x="12228" y="14218"/>
                  </a:cubicBezTo>
                  <a:cubicBezTo>
                    <a:pt x="12399" y="14829"/>
                    <a:pt x="12759" y="15396"/>
                    <a:pt x="13275" y="15866"/>
                  </a:cubicBezTo>
                  <a:cubicBezTo>
                    <a:pt x="13683" y="16262"/>
                    <a:pt x="13946" y="16741"/>
                    <a:pt x="14038" y="17249"/>
                  </a:cubicBezTo>
                  <a:cubicBezTo>
                    <a:pt x="14095" y="17569"/>
                    <a:pt x="14083" y="17892"/>
                    <a:pt x="14040" y="18210"/>
                  </a:cubicBezTo>
                  <a:cubicBezTo>
                    <a:pt x="13995" y="18536"/>
                    <a:pt x="13919" y="18860"/>
                    <a:pt x="13809" y="19179"/>
                  </a:cubicBezTo>
                  <a:lnTo>
                    <a:pt x="13048" y="21457"/>
                  </a:lnTo>
                  <a:cubicBezTo>
                    <a:pt x="12637" y="21471"/>
                    <a:pt x="12227" y="21478"/>
                    <a:pt x="11816" y="21479"/>
                  </a:cubicBezTo>
                  <a:cubicBezTo>
                    <a:pt x="11463" y="21480"/>
                    <a:pt x="11110" y="21476"/>
                    <a:pt x="10757" y="21467"/>
                  </a:cubicBezTo>
                  <a:close/>
                </a:path>
              </a:pathLst>
            </a:custGeom>
            <a:solidFill>
              <a:schemeClr val="accent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018" name="Google Shape;4018;p139"/>
          <p:cNvSpPr txBox="1"/>
          <p:nvPr/>
        </p:nvSpPr>
        <p:spPr>
          <a:xfrm>
            <a:off x="1020515" y="5560998"/>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19" name="Google Shape;4019;p139"/>
          <p:cNvSpPr/>
          <p:nvPr/>
        </p:nvSpPr>
        <p:spPr>
          <a:xfrm>
            <a:off x="1277374" y="5305241"/>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
        <p:nvSpPr>
          <p:cNvPr id="4020" name="Google Shape;4020;p139"/>
          <p:cNvSpPr txBox="1"/>
          <p:nvPr/>
        </p:nvSpPr>
        <p:spPr>
          <a:xfrm>
            <a:off x="4480891" y="5592747"/>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21" name="Google Shape;4021;p139"/>
          <p:cNvSpPr/>
          <p:nvPr/>
        </p:nvSpPr>
        <p:spPr>
          <a:xfrm>
            <a:off x="4737750" y="5336990"/>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
        <p:nvSpPr>
          <p:cNvPr id="4022" name="Google Shape;4022;p139"/>
          <p:cNvSpPr txBox="1"/>
          <p:nvPr/>
        </p:nvSpPr>
        <p:spPr>
          <a:xfrm>
            <a:off x="8469504" y="5592747"/>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23" name="Google Shape;4023;p139"/>
          <p:cNvSpPr/>
          <p:nvPr/>
        </p:nvSpPr>
        <p:spPr>
          <a:xfrm>
            <a:off x="8726363" y="5336990"/>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027" name="Shape 4027"/>
        <p:cNvGrpSpPr/>
        <p:nvPr/>
      </p:nvGrpSpPr>
      <p:grpSpPr>
        <a:xfrm>
          <a:off x="0" y="0"/>
          <a:ext cx="0" cy="0"/>
          <a:chOff x="0" y="0"/>
          <a:chExt cx="0" cy="0"/>
        </a:xfrm>
      </p:grpSpPr>
      <p:sp>
        <p:nvSpPr>
          <p:cNvPr id="4028" name="Google Shape;4028;p14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4029" name="Google Shape;4029;p14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030" name="Google Shape;4030;p14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031" name="Google Shape;4031;p140"/>
          <p:cNvGrpSpPr/>
          <p:nvPr/>
        </p:nvGrpSpPr>
        <p:grpSpPr>
          <a:xfrm>
            <a:off x="8019694" y="1825261"/>
            <a:ext cx="2108184" cy="2567562"/>
            <a:chOff x="3454639" y="1462121"/>
            <a:chExt cx="2390536" cy="2911442"/>
          </a:xfrm>
        </p:grpSpPr>
        <p:sp>
          <p:nvSpPr>
            <p:cNvPr id="4032" name="Google Shape;4032;p140"/>
            <p:cNvSpPr/>
            <p:nvPr/>
          </p:nvSpPr>
          <p:spPr>
            <a:xfrm>
              <a:off x="3863975" y="3925888"/>
              <a:ext cx="1371600" cy="447675"/>
            </a:xfrm>
            <a:custGeom>
              <a:rect b="b" l="l" r="r" t="t"/>
              <a:pathLst>
                <a:path extrusionOk="0" h="153" w="468">
                  <a:moveTo>
                    <a:pt x="0" y="153"/>
                  </a:moveTo>
                  <a:cubicBezTo>
                    <a:pt x="468" y="153"/>
                    <a:pt x="468" y="153"/>
                    <a:pt x="468" y="153"/>
                  </a:cubicBezTo>
                  <a:cubicBezTo>
                    <a:pt x="468" y="153"/>
                    <a:pt x="257" y="0"/>
                    <a:pt x="0" y="153"/>
                  </a:cubicBezTo>
                  <a:close/>
                </a:path>
              </a:pathLst>
            </a:custGeom>
            <a:gradFill>
              <a:gsLst>
                <a:gs pos="0">
                  <a:srgbClr val="945A0C"/>
                </a:gs>
                <a:gs pos="50000">
                  <a:srgbClr val="D68212"/>
                </a:gs>
                <a:gs pos="100000">
                  <a:srgbClr val="FF9D16"/>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33" name="Google Shape;4033;p140"/>
            <p:cNvSpPr/>
            <p:nvPr/>
          </p:nvSpPr>
          <p:spPr>
            <a:xfrm>
              <a:off x="4438650" y="2667000"/>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945A0C"/>
                </a:gs>
                <a:gs pos="50000">
                  <a:srgbClr val="D68212"/>
                </a:gs>
                <a:gs pos="100000">
                  <a:srgbClr val="FF9D16"/>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34" name="Google Shape;4034;p140"/>
            <p:cNvSpPr/>
            <p:nvPr/>
          </p:nvSpPr>
          <p:spPr>
            <a:xfrm>
              <a:off x="3867150" y="1565275"/>
              <a:ext cx="1438275" cy="2627313"/>
            </a:xfrm>
            <a:custGeom>
              <a:rect b="b" l="l" r="r" t="t"/>
              <a:pathLst>
                <a:path extrusionOk="0" h="897" w="491">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adFill>
              <a:gsLst>
                <a:gs pos="0">
                  <a:srgbClr val="945A0C"/>
                </a:gs>
                <a:gs pos="50000">
                  <a:srgbClr val="D68212"/>
                </a:gs>
                <a:gs pos="100000">
                  <a:srgbClr val="FF9D16"/>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35" name="Google Shape;4035;p140"/>
            <p:cNvSpPr/>
            <p:nvPr/>
          </p:nvSpPr>
          <p:spPr>
            <a:xfrm rot="-6491060">
              <a:off x="3602036" y="1673225"/>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945A0C"/>
                </a:gs>
                <a:gs pos="50000">
                  <a:srgbClr val="D68212"/>
                </a:gs>
                <a:gs pos="100000">
                  <a:srgbClr val="FF9D16"/>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036" name="Google Shape;4036;p140"/>
          <p:cNvGrpSpPr/>
          <p:nvPr/>
        </p:nvGrpSpPr>
        <p:grpSpPr>
          <a:xfrm>
            <a:off x="5229803" y="2605419"/>
            <a:ext cx="1515930" cy="1846255"/>
            <a:chOff x="3454639" y="1462121"/>
            <a:chExt cx="2390536" cy="2911442"/>
          </a:xfrm>
        </p:grpSpPr>
        <p:sp>
          <p:nvSpPr>
            <p:cNvPr id="4037" name="Google Shape;4037;p140"/>
            <p:cNvSpPr/>
            <p:nvPr/>
          </p:nvSpPr>
          <p:spPr>
            <a:xfrm>
              <a:off x="3863975" y="3925888"/>
              <a:ext cx="1371600" cy="447675"/>
            </a:xfrm>
            <a:custGeom>
              <a:rect b="b" l="l" r="r" t="t"/>
              <a:pathLst>
                <a:path extrusionOk="0" h="153" w="468">
                  <a:moveTo>
                    <a:pt x="0" y="153"/>
                  </a:moveTo>
                  <a:cubicBezTo>
                    <a:pt x="468" y="153"/>
                    <a:pt x="468" y="153"/>
                    <a:pt x="468" y="153"/>
                  </a:cubicBezTo>
                  <a:cubicBezTo>
                    <a:pt x="468" y="153"/>
                    <a:pt x="257" y="0"/>
                    <a:pt x="0" y="153"/>
                  </a:cubicBezTo>
                  <a:close/>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38" name="Google Shape;4038;p140"/>
            <p:cNvSpPr/>
            <p:nvPr/>
          </p:nvSpPr>
          <p:spPr>
            <a:xfrm>
              <a:off x="4438650" y="2667000"/>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39" name="Google Shape;4039;p140"/>
            <p:cNvSpPr/>
            <p:nvPr/>
          </p:nvSpPr>
          <p:spPr>
            <a:xfrm>
              <a:off x="3867150" y="1565275"/>
              <a:ext cx="1438275" cy="2627313"/>
            </a:xfrm>
            <a:custGeom>
              <a:rect b="b" l="l" r="r" t="t"/>
              <a:pathLst>
                <a:path extrusionOk="0" h="897" w="491">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40" name="Google Shape;4040;p140"/>
            <p:cNvSpPr/>
            <p:nvPr/>
          </p:nvSpPr>
          <p:spPr>
            <a:xfrm rot="-6491060">
              <a:off x="3602036" y="1673225"/>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5A7030"/>
                </a:gs>
                <a:gs pos="50000">
                  <a:srgbClr val="82A246"/>
                </a:gs>
                <a:gs pos="100000">
                  <a:srgbClr val="9DC254"/>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041" name="Google Shape;4041;p140"/>
          <p:cNvGrpSpPr/>
          <p:nvPr/>
        </p:nvGrpSpPr>
        <p:grpSpPr>
          <a:xfrm>
            <a:off x="2042290" y="3203677"/>
            <a:ext cx="976389" cy="1189146"/>
            <a:chOff x="3454639" y="1462121"/>
            <a:chExt cx="2390536" cy="2911442"/>
          </a:xfrm>
        </p:grpSpPr>
        <p:sp>
          <p:nvSpPr>
            <p:cNvPr id="4042" name="Google Shape;4042;p140"/>
            <p:cNvSpPr/>
            <p:nvPr/>
          </p:nvSpPr>
          <p:spPr>
            <a:xfrm>
              <a:off x="3863975" y="3925888"/>
              <a:ext cx="1371600" cy="447675"/>
            </a:xfrm>
            <a:custGeom>
              <a:rect b="b" l="l" r="r" t="t"/>
              <a:pathLst>
                <a:path extrusionOk="0" h="153" w="468">
                  <a:moveTo>
                    <a:pt x="0" y="153"/>
                  </a:moveTo>
                  <a:cubicBezTo>
                    <a:pt x="468" y="153"/>
                    <a:pt x="468" y="153"/>
                    <a:pt x="468" y="153"/>
                  </a:cubicBezTo>
                  <a:cubicBezTo>
                    <a:pt x="468" y="153"/>
                    <a:pt x="257" y="0"/>
                    <a:pt x="0" y="153"/>
                  </a:cubicBezTo>
                  <a:close/>
                </a:path>
              </a:pathLst>
            </a:custGeom>
            <a:gradFill>
              <a:gsLst>
                <a:gs pos="0">
                  <a:srgbClr val="0B624F"/>
                </a:gs>
                <a:gs pos="50000">
                  <a:srgbClr val="108E73"/>
                </a:gs>
                <a:gs pos="100000">
                  <a:srgbClr val="14AA8A"/>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43" name="Google Shape;4043;p140"/>
            <p:cNvSpPr/>
            <p:nvPr/>
          </p:nvSpPr>
          <p:spPr>
            <a:xfrm>
              <a:off x="4438650" y="2667000"/>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0B624F"/>
                </a:gs>
                <a:gs pos="50000">
                  <a:srgbClr val="108E73"/>
                </a:gs>
                <a:gs pos="100000">
                  <a:srgbClr val="14AA8A"/>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44" name="Google Shape;4044;p140"/>
            <p:cNvSpPr/>
            <p:nvPr/>
          </p:nvSpPr>
          <p:spPr>
            <a:xfrm>
              <a:off x="3867150" y="1565275"/>
              <a:ext cx="1438275" cy="2627313"/>
            </a:xfrm>
            <a:custGeom>
              <a:rect b="b" l="l" r="r" t="t"/>
              <a:pathLst>
                <a:path extrusionOk="0" h="897" w="491">
                  <a:moveTo>
                    <a:pt x="256" y="0"/>
                  </a:moveTo>
                  <a:cubicBezTo>
                    <a:pt x="256" y="0"/>
                    <a:pt x="427" y="103"/>
                    <a:pt x="244" y="408"/>
                  </a:cubicBezTo>
                  <a:cubicBezTo>
                    <a:pt x="244" y="408"/>
                    <a:pt x="0" y="678"/>
                    <a:pt x="165" y="897"/>
                  </a:cubicBezTo>
                  <a:cubicBezTo>
                    <a:pt x="304" y="897"/>
                    <a:pt x="304" y="897"/>
                    <a:pt x="304" y="897"/>
                  </a:cubicBezTo>
                  <a:cubicBezTo>
                    <a:pt x="304" y="897"/>
                    <a:pt x="140" y="712"/>
                    <a:pt x="267" y="448"/>
                  </a:cubicBezTo>
                  <a:cubicBezTo>
                    <a:pt x="267" y="448"/>
                    <a:pt x="491" y="123"/>
                    <a:pt x="256" y="0"/>
                  </a:cubicBezTo>
                </a:path>
              </a:pathLst>
            </a:custGeom>
            <a:gradFill>
              <a:gsLst>
                <a:gs pos="0">
                  <a:srgbClr val="0B624F"/>
                </a:gs>
                <a:gs pos="50000">
                  <a:srgbClr val="108E73"/>
                </a:gs>
                <a:gs pos="100000">
                  <a:srgbClr val="14AA8A"/>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45" name="Google Shape;4045;p140"/>
            <p:cNvSpPr/>
            <p:nvPr/>
          </p:nvSpPr>
          <p:spPr>
            <a:xfrm rot="-6491060">
              <a:off x="3602036" y="1673225"/>
              <a:ext cx="1406525" cy="1328738"/>
            </a:xfrm>
            <a:custGeom>
              <a:rect b="b" l="l" r="r" t="t"/>
              <a:pathLst>
                <a:path extrusionOk="0" h="454" w="480">
                  <a:moveTo>
                    <a:pt x="480" y="35"/>
                  </a:moveTo>
                  <a:cubicBezTo>
                    <a:pt x="480" y="35"/>
                    <a:pt x="312" y="454"/>
                    <a:pt x="51" y="262"/>
                  </a:cubicBezTo>
                  <a:cubicBezTo>
                    <a:pt x="51" y="262"/>
                    <a:pt x="0" y="0"/>
                    <a:pt x="480" y="35"/>
                  </a:cubicBezTo>
                </a:path>
              </a:pathLst>
            </a:custGeom>
            <a:gradFill>
              <a:gsLst>
                <a:gs pos="0">
                  <a:srgbClr val="0B624F"/>
                </a:gs>
                <a:gs pos="50000">
                  <a:srgbClr val="108E73"/>
                </a:gs>
                <a:gs pos="100000">
                  <a:srgbClr val="14AA8A"/>
                </a:gs>
              </a:gsLst>
              <a:lin ang="16200000" scaled="0"/>
            </a:gra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046" name="Google Shape;4046;p140"/>
          <p:cNvSpPr txBox="1"/>
          <p:nvPr/>
        </p:nvSpPr>
        <p:spPr>
          <a:xfrm>
            <a:off x="1450822" y="4887166"/>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47" name="Google Shape;4047;p140"/>
          <p:cNvSpPr/>
          <p:nvPr/>
        </p:nvSpPr>
        <p:spPr>
          <a:xfrm>
            <a:off x="1707681" y="4631409"/>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
        <p:nvSpPr>
          <p:cNvPr id="4048" name="Google Shape;4048;p140"/>
          <p:cNvSpPr txBox="1"/>
          <p:nvPr/>
        </p:nvSpPr>
        <p:spPr>
          <a:xfrm>
            <a:off x="4911198" y="4918915"/>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49" name="Google Shape;4049;p140"/>
          <p:cNvSpPr/>
          <p:nvPr/>
        </p:nvSpPr>
        <p:spPr>
          <a:xfrm>
            <a:off x="5168057" y="4663158"/>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
        <p:nvSpPr>
          <p:cNvPr id="4050" name="Google Shape;4050;p140"/>
          <p:cNvSpPr txBox="1"/>
          <p:nvPr/>
        </p:nvSpPr>
        <p:spPr>
          <a:xfrm>
            <a:off x="8019694" y="4918915"/>
            <a:ext cx="2016475" cy="646331"/>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 depending on the type of</a:t>
            </a:r>
            <a:endParaRPr sz="1200">
              <a:solidFill>
                <a:schemeClr val="dk1"/>
              </a:solidFill>
              <a:latin typeface="Lato Light"/>
              <a:ea typeface="Lato Light"/>
              <a:cs typeface="Lato Light"/>
              <a:sym typeface="Lato Light"/>
            </a:endParaRPr>
          </a:p>
        </p:txBody>
      </p:sp>
      <p:sp>
        <p:nvSpPr>
          <p:cNvPr id="4051" name="Google Shape;4051;p140"/>
          <p:cNvSpPr/>
          <p:nvPr/>
        </p:nvSpPr>
        <p:spPr>
          <a:xfrm>
            <a:off x="8276553" y="4663158"/>
            <a:ext cx="1491306"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Light"/>
                <a:ea typeface="Lato Light"/>
                <a:cs typeface="Lato Light"/>
                <a:sym typeface="Lato Light"/>
              </a:rPr>
              <a:t>7.124 users</a:t>
            </a:r>
            <a:endParaRPr sz="20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041"/>
                                        </p:tgtEl>
                                        <p:attrNameLst>
                                          <p:attrName>style.visibility</p:attrName>
                                        </p:attrNameLst>
                                      </p:cBhvr>
                                      <p:to>
                                        <p:strVal val="visible"/>
                                      </p:to>
                                    </p:set>
                                    <p:animEffect filter="fade" transition="in">
                                      <p:cBhvr>
                                        <p:cTn dur="500"/>
                                        <p:tgtEl>
                                          <p:spTgt spid="4041"/>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036"/>
                                        </p:tgtEl>
                                        <p:attrNameLst>
                                          <p:attrName>style.visibility</p:attrName>
                                        </p:attrNameLst>
                                      </p:cBhvr>
                                      <p:to>
                                        <p:strVal val="visible"/>
                                      </p:to>
                                    </p:set>
                                    <p:animEffect filter="fade" transition="in">
                                      <p:cBhvr>
                                        <p:cTn dur="500"/>
                                        <p:tgtEl>
                                          <p:spTgt spid="403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031"/>
                                        </p:tgtEl>
                                        <p:attrNameLst>
                                          <p:attrName>style.visibility</p:attrName>
                                        </p:attrNameLst>
                                      </p:cBhvr>
                                      <p:to>
                                        <p:strVal val="visible"/>
                                      </p:to>
                                    </p:set>
                                    <p:animEffect filter="fade" transition="in">
                                      <p:cBhvr>
                                        <p:cTn dur="500"/>
                                        <p:tgtEl>
                                          <p:spTgt spid="403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055" name="Shape 4055"/>
        <p:cNvGrpSpPr/>
        <p:nvPr/>
      </p:nvGrpSpPr>
      <p:grpSpPr>
        <a:xfrm>
          <a:off x="0" y="0"/>
          <a:ext cx="0" cy="0"/>
          <a:chOff x="0" y="0"/>
          <a:chExt cx="0" cy="0"/>
        </a:xfrm>
      </p:grpSpPr>
      <p:sp>
        <p:nvSpPr>
          <p:cNvPr id="4056" name="Google Shape;4056;p14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4057" name="Google Shape;4057;p14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058" name="Google Shape;4058;p14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059" name="Google Shape;4059;p141"/>
          <p:cNvGrpSpPr/>
          <p:nvPr/>
        </p:nvGrpSpPr>
        <p:grpSpPr>
          <a:xfrm flipH="1">
            <a:off x="6045097" y="2286000"/>
            <a:ext cx="3965724" cy="3861378"/>
            <a:chOff x="2498725" y="1276350"/>
            <a:chExt cx="3003550" cy="3116263"/>
          </a:xfrm>
        </p:grpSpPr>
        <p:sp>
          <p:nvSpPr>
            <p:cNvPr id="4060" name="Google Shape;4060;p141"/>
            <p:cNvSpPr/>
            <p:nvPr/>
          </p:nvSpPr>
          <p:spPr>
            <a:xfrm>
              <a:off x="2498725" y="1276350"/>
              <a:ext cx="1593850" cy="3116263"/>
            </a:xfrm>
            <a:custGeom>
              <a:rect b="b" l="l" r="r" t="t"/>
              <a:pathLst>
                <a:path extrusionOk="0" h="1048" w="536">
                  <a:moveTo>
                    <a:pt x="536" y="0"/>
                  </a:moveTo>
                  <a:cubicBezTo>
                    <a:pt x="390" y="1048"/>
                    <a:pt x="390" y="1048"/>
                    <a:pt x="390" y="1048"/>
                  </a:cubicBezTo>
                  <a:cubicBezTo>
                    <a:pt x="390" y="1048"/>
                    <a:pt x="0" y="972"/>
                    <a:pt x="96" y="716"/>
                  </a:cubicBezTo>
                  <a:lnTo>
                    <a:pt x="53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1" name="Google Shape;4061;p141"/>
            <p:cNvSpPr/>
            <p:nvPr/>
          </p:nvSpPr>
          <p:spPr>
            <a:xfrm>
              <a:off x="4092575" y="1276350"/>
              <a:ext cx="1409700" cy="2611438"/>
            </a:xfrm>
            <a:custGeom>
              <a:rect b="b" l="l" r="r" t="t"/>
              <a:pathLst>
                <a:path extrusionOk="0" h="878" w="474">
                  <a:moveTo>
                    <a:pt x="0" y="0"/>
                  </a:moveTo>
                  <a:cubicBezTo>
                    <a:pt x="430" y="878"/>
                    <a:pt x="430" y="878"/>
                    <a:pt x="430" y="878"/>
                  </a:cubicBezTo>
                  <a:cubicBezTo>
                    <a:pt x="430" y="878"/>
                    <a:pt x="474" y="846"/>
                    <a:pt x="452" y="742"/>
                  </a:cubicBezTo>
                  <a:lnTo>
                    <a:pt x="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2" name="Google Shape;4062;p141"/>
            <p:cNvSpPr/>
            <p:nvPr/>
          </p:nvSpPr>
          <p:spPr>
            <a:xfrm>
              <a:off x="4092575" y="3043238"/>
              <a:ext cx="1279525" cy="844550"/>
            </a:xfrm>
            <a:custGeom>
              <a:rect b="b" l="l" r="r" t="t"/>
              <a:pathLst>
                <a:path extrusionOk="0" h="532" w="806">
                  <a:moveTo>
                    <a:pt x="806" y="532"/>
                  </a:moveTo>
                  <a:lnTo>
                    <a:pt x="0" y="382"/>
                  </a:lnTo>
                  <a:lnTo>
                    <a:pt x="0" y="0"/>
                  </a:lnTo>
                  <a:lnTo>
                    <a:pt x="601" y="116"/>
                  </a:lnTo>
                  <a:lnTo>
                    <a:pt x="806" y="5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3" name="Google Shape;4063;p141"/>
            <p:cNvSpPr/>
            <p:nvPr/>
          </p:nvSpPr>
          <p:spPr>
            <a:xfrm>
              <a:off x="4092575" y="2471738"/>
              <a:ext cx="954088" cy="755650"/>
            </a:xfrm>
            <a:custGeom>
              <a:rect b="b" l="l" r="r" t="t"/>
              <a:pathLst>
                <a:path extrusionOk="0" h="476" w="601">
                  <a:moveTo>
                    <a:pt x="0" y="360"/>
                  </a:moveTo>
                  <a:lnTo>
                    <a:pt x="0" y="0"/>
                  </a:lnTo>
                  <a:lnTo>
                    <a:pt x="403" y="69"/>
                  </a:lnTo>
                  <a:lnTo>
                    <a:pt x="601" y="476"/>
                  </a:lnTo>
                  <a:lnTo>
                    <a:pt x="0" y="36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4" name="Google Shape;4064;p141"/>
            <p:cNvSpPr/>
            <p:nvPr/>
          </p:nvSpPr>
          <p:spPr>
            <a:xfrm>
              <a:off x="4092575" y="1889125"/>
              <a:ext cx="639763" cy="692150"/>
            </a:xfrm>
            <a:custGeom>
              <a:rect b="b" l="l" r="r" t="t"/>
              <a:pathLst>
                <a:path extrusionOk="0" h="436" w="403">
                  <a:moveTo>
                    <a:pt x="0" y="367"/>
                  </a:moveTo>
                  <a:lnTo>
                    <a:pt x="0" y="0"/>
                  </a:lnTo>
                  <a:lnTo>
                    <a:pt x="212" y="45"/>
                  </a:lnTo>
                  <a:lnTo>
                    <a:pt x="403" y="436"/>
                  </a:lnTo>
                  <a:lnTo>
                    <a:pt x="0" y="36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5" name="Google Shape;4065;p141"/>
            <p:cNvSpPr/>
            <p:nvPr/>
          </p:nvSpPr>
          <p:spPr>
            <a:xfrm>
              <a:off x="4092575" y="1276350"/>
              <a:ext cx="336550" cy="684213"/>
            </a:xfrm>
            <a:custGeom>
              <a:rect b="b" l="l" r="r" t="t"/>
              <a:pathLst>
                <a:path extrusionOk="0" h="431" w="212">
                  <a:moveTo>
                    <a:pt x="0" y="386"/>
                  </a:moveTo>
                  <a:lnTo>
                    <a:pt x="0" y="0"/>
                  </a:lnTo>
                  <a:lnTo>
                    <a:pt x="212" y="431"/>
                  </a:lnTo>
                  <a:lnTo>
                    <a:pt x="0" y="386"/>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6" name="Google Shape;4066;p141"/>
            <p:cNvSpPr/>
            <p:nvPr/>
          </p:nvSpPr>
          <p:spPr>
            <a:xfrm>
              <a:off x="3983038" y="1276350"/>
              <a:ext cx="109538" cy="785813"/>
            </a:xfrm>
            <a:custGeom>
              <a:rect b="b" l="l" r="r" t="t"/>
              <a:pathLst>
                <a:path extrusionOk="0" h="495" w="69">
                  <a:moveTo>
                    <a:pt x="69" y="0"/>
                  </a:moveTo>
                  <a:lnTo>
                    <a:pt x="69" y="386"/>
                  </a:lnTo>
                  <a:lnTo>
                    <a:pt x="0" y="495"/>
                  </a:lnTo>
                  <a:lnTo>
                    <a:pt x="69"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7" name="Google Shape;4067;p141"/>
            <p:cNvSpPr/>
            <p:nvPr/>
          </p:nvSpPr>
          <p:spPr>
            <a:xfrm>
              <a:off x="3876675" y="1889125"/>
              <a:ext cx="215900" cy="946150"/>
            </a:xfrm>
            <a:custGeom>
              <a:rect b="b" l="l" r="r" t="t"/>
              <a:pathLst>
                <a:path extrusionOk="0" h="596" w="136">
                  <a:moveTo>
                    <a:pt x="136" y="0"/>
                  </a:moveTo>
                  <a:lnTo>
                    <a:pt x="136" y="367"/>
                  </a:lnTo>
                  <a:lnTo>
                    <a:pt x="0" y="596"/>
                  </a:lnTo>
                  <a:lnTo>
                    <a:pt x="67" y="109"/>
                  </a:lnTo>
                  <a:lnTo>
                    <a:pt x="136"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8" name="Google Shape;4068;p141"/>
            <p:cNvSpPr/>
            <p:nvPr/>
          </p:nvSpPr>
          <p:spPr>
            <a:xfrm>
              <a:off x="3771900" y="2471738"/>
              <a:ext cx="320675" cy="1114425"/>
            </a:xfrm>
            <a:custGeom>
              <a:rect b="b" l="l" r="r" t="t"/>
              <a:pathLst>
                <a:path extrusionOk="0" h="702" w="202">
                  <a:moveTo>
                    <a:pt x="202" y="0"/>
                  </a:moveTo>
                  <a:lnTo>
                    <a:pt x="202" y="360"/>
                  </a:lnTo>
                  <a:lnTo>
                    <a:pt x="0" y="702"/>
                  </a:lnTo>
                  <a:lnTo>
                    <a:pt x="66" y="229"/>
                  </a:lnTo>
                  <a:lnTo>
                    <a:pt x="202"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069" name="Google Shape;4069;p141"/>
            <p:cNvSpPr/>
            <p:nvPr/>
          </p:nvSpPr>
          <p:spPr>
            <a:xfrm>
              <a:off x="3659188" y="3043238"/>
              <a:ext cx="433388" cy="1349375"/>
            </a:xfrm>
            <a:custGeom>
              <a:rect b="b" l="l" r="r" t="t"/>
              <a:pathLst>
                <a:path extrusionOk="0" h="850" w="273">
                  <a:moveTo>
                    <a:pt x="273" y="0"/>
                  </a:moveTo>
                  <a:lnTo>
                    <a:pt x="273" y="382"/>
                  </a:lnTo>
                  <a:lnTo>
                    <a:pt x="0" y="850"/>
                  </a:lnTo>
                  <a:lnTo>
                    <a:pt x="71" y="342"/>
                  </a:lnTo>
                  <a:lnTo>
                    <a:pt x="273"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4070" name="Google Shape;4070;p141"/>
          <p:cNvCxnSpPr/>
          <p:nvPr/>
        </p:nvCxnSpPr>
        <p:spPr>
          <a:xfrm rot="10800000">
            <a:off x="1624215" y="2627348"/>
            <a:ext cx="6161055" cy="0"/>
          </a:xfrm>
          <a:prstGeom prst="straightConnector1">
            <a:avLst/>
          </a:prstGeom>
          <a:noFill/>
          <a:ln cap="flat" cmpd="sng" w="9525">
            <a:solidFill>
              <a:srgbClr val="BFBFBF"/>
            </a:solidFill>
            <a:prstDash val="solid"/>
            <a:miter lim="800000"/>
            <a:headEnd len="sm" w="sm" type="none"/>
            <a:tailEnd len="sm" w="sm" type="none"/>
          </a:ln>
        </p:spPr>
      </p:cxnSp>
      <p:cxnSp>
        <p:nvCxnSpPr>
          <p:cNvPr id="4071" name="Google Shape;4071;p141"/>
          <p:cNvCxnSpPr/>
          <p:nvPr/>
        </p:nvCxnSpPr>
        <p:spPr>
          <a:xfrm rot="10800000">
            <a:off x="1624215" y="4992629"/>
            <a:ext cx="6001791" cy="0"/>
          </a:xfrm>
          <a:prstGeom prst="straightConnector1">
            <a:avLst/>
          </a:prstGeom>
          <a:noFill/>
          <a:ln cap="flat" cmpd="sng" w="9525">
            <a:solidFill>
              <a:srgbClr val="BFBFBF"/>
            </a:solidFill>
            <a:prstDash val="solid"/>
            <a:miter lim="800000"/>
            <a:headEnd len="sm" w="sm" type="none"/>
            <a:tailEnd len="sm" w="sm" type="none"/>
          </a:ln>
        </p:spPr>
      </p:cxnSp>
      <p:cxnSp>
        <p:nvCxnSpPr>
          <p:cNvPr id="4072" name="Google Shape;4072;p141"/>
          <p:cNvCxnSpPr/>
          <p:nvPr/>
        </p:nvCxnSpPr>
        <p:spPr>
          <a:xfrm rot="10800000">
            <a:off x="1624215" y="3450624"/>
            <a:ext cx="6095921" cy="0"/>
          </a:xfrm>
          <a:prstGeom prst="straightConnector1">
            <a:avLst/>
          </a:prstGeom>
          <a:noFill/>
          <a:ln cap="flat" cmpd="sng" w="9525">
            <a:solidFill>
              <a:srgbClr val="BFBFBF"/>
            </a:solidFill>
            <a:prstDash val="solid"/>
            <a:miter lim="800000"/>
            <a:headEnd len="sm" w="sm" type="none"/>
            <a:tailEnd len="sm" w="sm" type="none"/>
          </a:ln>
        </p:spPr>
      </p:cxnSp>
      <p:cxnSp>
        <p:nvCxnSpPr>
          <p:cNvPr id="4073" name="Google Shape;4073;p141"/>
          <p:cNvCxnSpPr/>
          <p:nvPr/>
        </p:nvCxnSpPr>
        <p:spPr>
          <a:xfrm rot="10800000">
            <a:off x="1624214" y="4217672"/>
            <a:ext cx="6095922" cy="0"/>
          </a:xfrm>
          <a:prstGeom prst="straightConnector1">
            <a:avLst/>
          </a:prstGeom>
          <a:noFill/>
          <a:ln cap="flat" cmpd="sng" w="9525">
            <a:solidFill>
              <a:srgbClr val="BFBFBF"/>
            </a:solidFill>
            <a:prstDash val="solid"/>
            <a:miter lim="800000"/>
            <a:headEnd len="sm" w="sm" type="none"/>
            <a:tailEnd len="sm" w="sm" type="none"/>
          </a:ln>
        </p:spPr>
      </p:cxnSp>
      <p:sp>
        <p:nvSpPr>
          <p:cNvPr id="4074" name="Google Shape;4074;p141"/>
          <p:cNvSpPr/>
          <p:nvPr/>
        </p:nvSpPr>
        <p:spPr>
          <a:xfrm>
            <a:off x="1655458" y="2290523"/>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4075" name="Google Shape;4075;p141"/>
          <p:cNvSpPr/>
          <p:nvPr/>
        </p:nvSpPr>
        <p:spPr>
          <a:xfrm>
            <a:off x="1655458" y="3063937"/>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4076" name="Google Shape;4076;p141"/>
          <p:cNvSpPr/>
          <p:nvPr/>
        </p:nvSpPr>
        <p:spPr>
          <a:xfrm>
            <a:off x="1666037" y="3821022"/>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
        <p:nvSpPr>
          <p:cNvPr id="4077" name="Google Shape;4077;p141"/>
          <p:cNvSpPr/>
          <p:nvPr/>
        </p:nvSpPr>
        <p:spPr>
          <a:xfrm>
            <a:off x="1624215" y="4577132"/>
            <a:ext cx="5002846"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rgbClr val="7F7F7F"/>
                </a:solidFill>
                <a:latin typeface="Open Sans Light"/>
                <a:ea typeface="Open Sans Light"/>
                <a:cs typeface="Open Sans Light"/>
                <a:sym typeface="Open Sans Light"/>
              </a:rPr>
              <a:t>Suitable for all categories business and personal presentation</a:t>
            </a:r>
            <a:endParaRPr sz="1200">
              <a:solidFill>
                <a:srgbClr val="7F7F7F"/>
              </a:solidFill>
              <a:latin typeface="Open Sans Light"/>
              <a:ea typeface="Open Sans Light"/>
              <a:cs typeface="Open Sans Light"/>
              <a:sym typeface="Open Sans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4059"/>
                                        </p:tgtEl>
                                        <p:attrNameLst>
                                          <p:attrName>style.visibility</p:attrName>
                                        </p:attrNameLst>
                                      </p:cBhvr>
                                      <p:to>
                                        <p:strVal val="visible"/>
                                      </p:to>
                                    </p:set>
                                    <p:anim calcmode="lin" valueType="num">
                                      <p:cBhvr additive="base">
                                        <p:cTn dur="500"/>
                                        <p:tgtEl>
                                          <p:spTgt spid="405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081" name="Shape 4081"/>
        <p:cNvGrpSpPr/>
        <p:nvPr/>
      </p:nvGrpSpPr>
      <p:grpSpPr>
        <a:xfrm>
          <a:off x="0" y="0"/>
          <a:ext cx="0" cy="0"/>
          <a:chOff x="0" y="0"/>
          <a:chExt cx="0" cy="0"/>
        </a:xfrm>
      </p:grpSpPr>
      <p:cxnSp>
        <p:nvCxnSpPr>
          <p:cNvPr id="4082" name="Google Shape;4082;p142"/>
          <p:cNvCxnSpPr/>
          <p:nvPr/>
        </p:nvCxnSpPr>
        <p:spPr>
          <a:xfrm>
            <a:off x="612486" y="168436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083" name="Google Shape;4083;p142"/>
          <p:cNvGrpSpPr/>
          <p:nvPr/>
        </p:nvGrpSpPr>
        <p:grpSpPr>
          <a:xfrm>
            <a:off x="6577976" y="2344843"/>
            <a:ext cx="5099423" cy="3707689"/>
            <a:chOff x="642471" y="1696142"/>
            <a:chExt cx="5842000" cy="4297547"/>
          </a:xfrm>
        </p:grpSpPr>
        <p:grpSp>
          <p:nvGrpSpPr>
            <p:cNvPr id="4084" name="Google Shape;4084;p142"/>
            <p:cNvGrpSpPr/>
            <p:nvPr/>
          </p:nvGrpSpPr>
          <p:grpSpPr>
            <a:xfrm>
              <a:off x="642471" y="3084600"/>
              <a:ext cx="5842000" cy="2909089"/>
              <a:chOff x="3251200" y="3199611"/>
              <a:chExt cx="5842000" cy="2909089"/>
            </a:xfrm>
          </p:grpSpPr>
          <p:sp>
            <p:nvSpPr>
              <p:cNvPr id="4085" name="Google Shape;4085;p142"/>
              <p:cNvSpPr/>
              <p:nvPr/>
            </p:nvSpPr>
            <p:spPr>
              <a:xfrm>
                <a:off x="6172200" y="4083049"/>
                <a:ext cx="2921000" cy="2025651"/>
              </a:xfrm>
              <a:custGeom>
                <a:rect b="b" l="l" r="r" t="t"/>
                <a:pathLst>
                  <a:path extrusionOk="0" h="957" w="1380">
                    <a:moveTo>
                      <a:pt x="1380" y="361"/>
                    </a:moveTo>
                    <a:lnTo>
                      <a:pt x="1035" y="0"/>
                    </a:lnTo>
                    <a:lnTo>
                      <a:pt x="0" y="447"/>
                    </a:lnTo>
                    <a:lnTo>
                      <a:pt x="0" y="957"/>
                    </a:lnTo>
                    <a:lnTo>
                      <a:pt x="1380" y="361"/>
                    </a:lnTo>
                    <a:close/>
                  </a:path>
                </a:pathLst>
              </a:custGeom>
              <a:solidFill>
                <a:srgbClr val="16786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86" name="Google Shape;4086;p142"/>
              <p:cNvSpPr/>
              <p:nvPr/>
            </p:nvSpPr>
            <p:spPr>
              <a:xfrm>
                <a:off x="3251200" y="4083049"/>
                <a:ext cx="2921000" cy="2025651"/>
              </a:xfrm>
              <a:custGeom>
                <a:rect b="b" l="l" r="r" t="t"/>
                <a:pathLst>
                  <a:path extrusionOk="0" h="957" w="1380">
                    <a:moveTo>
                      <a:pt x="0" y="361"/>
                    </a:moveTo>
                    <a:lnTo>
                      <a:pt x="345" y="0"/>
                    </a:lnTo>
                    <a:lnTo>
                      <a:pt x="1380" y="447"/>
                    </a:lnTo>
                    <a:lnTo>
                      <a:pt x="1380" y="957"/>
                    </a:lnTo>
                    <a:lnTo>
                      <a:pt x="0" y="361"/>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87" name="Google Shape;4087;p142"/>
              <p:cNvSpPr/>
              <p:nvPr/>
            </p:nvSpPr>
            <p:spPr>
              <a:xfrm>
                <a:off x="3981451" y="3199611"/>
                <a:ext cx="4381498" cy="1836216"/>
              </a:xfrm>
              <a:custGeom>
                <a:rect b="b" l="l" r="r" t="t"/>
                <a:pathLst>
                  <a:path extrusionOk="0" h="1592773" w="3863897">
                    <a:moveTo>
                      <a:pt x="0" y="760986"/>
                    </a:moveTo>
                    <a:lnTo>
                      <a:pt x="1930523" y="0"/>
                    </a:lnTo>
                    <a:lnTo>
                      <a:pt x="3863897" y="761459"/>
                    </a:lnTo>
                    <a:lnTo>
                      <a:pt x="1932024" y="1592773"/>
                    </a:lnTo>
                    <a:lnTo>
                      <a:pt x="0" y="760986"/>
                    </a:lnTo>
                    <a:close/>
                  </a:path>
                </a:pathLst>
              </a:custGeom>
              <a:solidFill>
                <a:srgbClr val="5BE1C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grpSp>
          <p:nvGrpSpPr>
            <p:cNvPr id="4088" name="Google Shape;4088;p142"/>
            <p:cNvGrpSpPr/>
            <p:nvPr/>
          </p:nvGrpSpPr>
          <p:grpSpPr>
            <a:xfrm>
              <a:off x="1372722" y="2627091"/>
              <a:ext cx="4381501" cy="2293724"/>
              <a:chOff x="3981451" y="2735476"/>
              <a:chExt cx="4381501" cy="2293724"/>
            </a:xfrm>
          </p:grpSpPr>
          <p:sp>
            <p:nvSpPr>
              <p:cNvPr id="4089" name="Google Shape;4089;p142"/>
              <p:cNvSpPr/>
              <p:nvPr/>
            </p:nvSpPr>
            <p:spPr>
              <a:xfrm>
                <a:off x="6172201" y="3316816"/>
                <a:ext cx="2190751" cy="1712384"/>
              </a:xfrm>
              <a:custGeom>
                <a:rect b="b" l="l" r="r" t="t"/>
                <a:pathLst>
                  <a:path extrusionOk="0" h="809" w="1035">
                    <a:moveTo>
                      <a:pt x="689" y="0"/>
                    </a:moveTo>
                    <a:lnTo>
                      <a:pt x="0" y="298"/>
                    </a:lnTo>
                    <a:lnTo>
                      <a:pt x="0" y="639"/>
                    </a:lnTo>
                    <a:lnTo>
                      <a:pt x="0" y="809"/>
                    </a:lnTo>
                    <a:lnTo>
                      <a:pt x="1035" y="362"/>
                    </a:lnTo>
                    <a:lnTo>
                      <a:pt x="689" y="0"/>
                    </a:ln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90" name="Google Shape;4090;p142"/>
              <p:cNvSpPr/>
              <p:nvPr/>
            </p:nvSpPr>
            <p:spPr>
              <a:xfrm>
                <a:off x="3981451" y="3316816"/>
                <a:ext cx="2190751" cy="1712384"/>
              </a:xfrm>
              <a:custGeom>
                <a:rect b="b" l="l" r="r" t="t"/>
                <a:pathLst>
                  <a:path extrusionOk="0" h="809" w="1035">
                    <a:moveTo>
                      <a:pt x="346" y="0"/>
                    </a:moveTo>
                    <a:lnTo>
                      <a:pt x="1035" y="298"/>
                    </a:lnTo>
                    <a:lnTo>
                      <a:pt x="1035" y="639"/>
                    </a:lnTo>
                    <a:lnTo>
                      <a:pt x="1035" y="809"/>
                    </a:lnTo>
                    <a:lnTo>
                      <a:pt x="0" y="362"/>
                    </a:lnTo>
                    <a:lnTo>
                      <a:pt x="346" y="0"/>
                    </a:ln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91" name="Google Shape;4091;p142"/>
              <p:cNvSpPr/>
              <p:nvPr/>
            </p:nvSpPr>
            <p:spPr>
              <a:xfrm>
                <a:off x="4704292" y="2735476"/>
                <a:ext cx="2935224" cy="1212108"/>
              </a:xfrm>
              <a:custGeom>
                <a:rect b="b" l="l" r="r" t="t"/>
                <a:pathLst>
                  <a:path extrusionOk="0" h="1592773" w="3863897">
                    <a:moveTo>
                      <a:pt x="0" y="760986"/>
                    </a:moveTo>
                    <a:lnTo>
                      <a:pt x="1930523" y="0"/>
                    </a:lnTo>
                    <a:lnTo>
                      <a:pt x="3863897" y="761459"/>
                    </a:lnTo>
                    <a:lnTo>
                      <a:pt x="1932024" y="1592773"/>
                    </a:lnTo>
                    <a:lnTo>
                      <a:pt x="0" y="760986"/>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grpSp>
          <p:nvGrpSpPr>
            <p:cNvPr id="4092" name="Google Shape;4092;p142"/>
            <p:cNvGrpSpPr/>
            <p:nvPr/>
          </p:nvGrpSpPr>
          <p:grpSpPr>
            <a:xfrm>
              <a:off x="2105088" y="2094914"/>
              <a:ext cx="2901363" cy="1751486"/>
              <a:chOff x="4713817" y="2196099"/>
              <a:chExt cx="2901363" cy="1751486"/>
            </a:xfrm>
          </p:grpSpPr>
          <p:sp>
            <p:nvSpPr>
              <p:cNvPr id="4093" name="Google Shape;4093;p142"/>
              <p:cNvSpPr/>
              <p:nvPr/>
            </p:nvSpPr>
            <p:spPr>
              <a:xfrm>
                <a:off x="6156795" y="2554817"/>
                <a:ext cx="1458385" cy="1392768"/>
              </a:xfrm>
              <a:custGeom>
                <a:rect b="b" l="l" r="r" t="t"/>
                <a:pathLst>
                  <a:path extrusionOk="0" h="658" w="689">
                    <a:moveTo>
                      <a:pt x="345" y="0"/>
                    </a:moveTo>
                    <a:lnTo>
                      <a:pt x="0" y="149"/>
                    </a:lnTo>
                    <a:lnTo>
                      <a:pt x="0" y="658"/>
                    </a:lnTo>
                    <a:lnTo>
                      <a:pt x="689" y="360"/>
                    </a:lnTo>
                    <a:lnTo>
                      <a:pt x="345" y="0"/>
                    </a:ln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94" name="Google Shape;4094;p142"/>
              <p:cNvSpPr/>
              <p:nvPr/>
            </p:nvSpPr>
            <p:spPr>
              <a:xfrm>
                <a:off x="4713817" y="2554817"/>
                <a:ext cx="1458384" cy="1392767"/>
              </a:xfrm>
              <a:custGeom>
                <a:rect b="b" l="l" r="r" t="t"/>
                <a:pathLst>
                  <a:path extrusionOk="0" h="658" w="689">
                    <a:moveTo>
                      <a:pt x="344" y="0"/>
                    </a:moveTo>
                    <a:lnTo>
                      <a:pt x="689" y="149"/>
                    </a:lnTo>
                    <a:lnTo>
                      <a:pt x="689" y="658"/>
                    </a:lnTo>
                    <a:lnTo>
                      <a:pt x="0" y="360"/>
                    </a:lnTo>
                    <a:lnTo>
                      <a:pt x="344" y="0"/>
                    </a:ln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95" name="Google Shape;4095;p142"/>
              <p:cNvSpPr/>
              <p:nvPr/>
            </p:nvSpPr>
            <p:spPr>
              <a:xfrm flipH="1" rot="10800000">
                <a:off x="5437496" y="2196099"/>
                <a:ext cx="1475650" cy="676656"/>
              </a:xfrm>
              <a:custGeom>
                <a:rect b="b" l="l" r="r" t="t"/>
                <a:pathLst>
                  <a:path extrusionOk="0" h="1592773" w="3863897">
                    <a:moveTo>
                      <a:pt x="0" y="760986"/>
                    </a:moveTo>
                    <a:lnTo>
                      <a:pt x="1930523" y="0"/>
                    </a:lnTo>
                    <a:lnTo>
                      <a:pt x="3863897" y="761459"/>
                    </a:lnTo>
                    <a:lnTo>
                      <a:pt x="1932024" y="1592773"/>
                    </a:lnTo>
                    <a:lnTo>
                      <a:pt x="0" y="760986"/>
                    </a:lnTo>
                    <a:close/>
                  </a:path>
                </a:pathLst>
              </a:custGeom>
              <a:solidFill>
                <a:srgbClr val="8296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grpSp>
        <p:grpSp>
          <p:nvGrpSpPr>
            <p:cNvPr id="4096" name="Google Shape;4096;p142"/>
            <p:cNvGrpSpPr/>
            <p:nvPr/>
          </p:nvGrpSpPr>
          <p:grpSpPr>
            <a:xfrm>
              <a:off x="2833222" y="1696142"/>
              <a:ext cx="1445095" cy="1095086"/>
              <a:chOff x="5441951" y="1790701"/>
              <a:chExt cx="1445095" cy="1095086"/>
            </a:xfrm>
          </p:grpSpPr>
          <p:sp>
            <p:nvSpPr>
              <p:cNvPr id="4097" name="Google Shape;4097;p142"/>
              <p:cNvSpPr/>
              <p:nvPr/>
            </p:nvSpPr>
            <p:spPr>
              <a:xfrm>
                <a:off x="6156795" y="1806287"/>
                <a:ext cx="730251" cy="1079500"/>
              </a:xfrm>
              <a:custGeom>
                <a:rect b="b" l="l" r="r" t="t"/>
                <a:pathLst>
                  <a:path extrusionOk="0" h="510" w="345">
                    <a:moveTo>
                      <a:pt x="0" y="0"/>
                    </a:moveTo>
                    <a:lnTo>
                      <a:pt x="0" y="510"/>
                    </a:lnTo>
                    <a:lnTo>
                      <a:pt x="345" y="361"/>
                    </a:lnTo>
                    <a:lnTo>
                      <a:pt x="0" y="0"/>
                    </a:ln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098" name="Google Shape;4098;p142"/>
              <p:cNvSpPr/>
              <p:nvPr/>
            </p:nvSpPr>
            <p:spPr>
              <a:xfrm>
                <a:off x="5441951" y="1790701"/>
                <a:ext cx="730251" cy="1079500"/>
              </a:xfrm>
              <a:custGeom>
                <a:rect b="b" l="l" r="r" t="t"/>
                <a:pathLst>
                  <a:path extrusionOk="0" h="510" w="345">
                    <a:moveTo>
                      <a:pt x="345" y="0"/>
                    </a:moveTo>
                    <a:lnTo>
                      <a:pt x="345" y="510"/>
                    </a:lnTo>
                    <a:lnTo>
                      <a:pt x="0" y="361"/>
                    </a:lnTo>
                    <a:lnTo>
                      <a:pt x="345" y="0"/>
                    </a:ln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1200">
                  <a:solidFill>
                    <a:srgbClr val="7F7F7F"/>
                  </a:solidFill>
                  <a:latin typeface="Lato Light"/>
                  <a:ea typeface="Lato Light"/>
                  <a:cs typeface="Lato Light"/>
                  <a:sym typeface="Lato Light"/>
                </a:endParaRPr>
              </a:p>
            </p:txBody>
          </p:sp>
        </p:grpSp>
      </p:grpSp>
      <p:sp>
        <p:nvSpPr>
          <p:cNvPr id="4099" name="Google Shape;4099;p142"/>
          <p:cNvSpPr/>
          <p:nvPr/>
        </p:nvSpPr>
        <p:spPr>
          <a:xfrm>
            <a:off x="491698" y="472816"/>
            <a:ext cx="8276663" cy="1077218"/>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b="1" lang="en-US" sz="4000">
                <a:solidFill>
                  <a:schemeClr val="accent1"/>
                </a:solidFill>
                <a:latin typeface="Lato"/>
                <a:ea typeface="Lato"/>
                <a:cs typeface="Lato"/>
                <a:sym typeface="Lato"/>
              </a:rPr>
              <a:t>marketing is the best thing to douse the sunrise with.</a:t>
            </a:r>
            <a:endParaRPr b="1" sz="4000">
              <a:solidFill>
                <a:schemeClr val="accent1"/>
              </a:solidFill>
              <a:latin typeface="Lato"/>
              <a:ea typeface="Lato"/>
              <a:cs typeface="Lato"/>
              <a:sym typeface="Lato"/>
            </a:endParaRPr>
          </a:p>
        </p:txBody>
      </p:sp>
      <p:sp>
        <p:nvSpPr>
          <p:cNvPr id="4100" name="Google Shape;4100;p142"/>
          <p:cNvSpPr txBox="1"/>
          <p:nvPr/>
        </p:nvSpPr>
        <p:spPr>
          <a:xfrm>
            <a:off x="491698" y="2297109"/>
            <a:ext cx="5577240" cy="1103843"/>
          </a:xfrm>
          <a:prstGeom prst="rect">
            <a:avLst/>
          </a:prstGeom>
          <a:noFill/>
          <a:ln>
            <a:noFill/>
          </a:ln>
        </p:spPr>
        <p:txBody>
          <a:bodyPr anchorCtr="0" anchor="t" bIns="45700" lIns="91425" spcFirstLastPara="1" rIns="91425" wrap="square" tIns="45700">
            <a:noAutofit/>
          </a:bodyPr>
          <a:lstStyle/>
          <a:p>
            <a:pPr indent="0" lvl="0" marL="0" marR="0" rtl="0" algn="l">
              <a:lnSpc>
                <a:spcPct val="16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Pelle osso  ntesque a odio commodo, porttitor nulla vel, pulvinar purus. Aliquam era volutpat. </a:t>
            </a:r>
            <a:endParaRPr/>
          </a:p>
          <a:p>
            <a:pPr indent="-152400" lvl="0" marL="228600" marR="0" rtl="0" algn="l">
              <a:lnSpc>
                <a:spcPct val="160000"/>
              </a:lnSpc>
              <a:spcBef>
                <a:spcPts val="1700"/>
              </a:spcBef>
              <a:spcAft>
                <a:spcPts val="0"/>
              </a:spcAft>
              <a:buClr>
                <a:schemeClr val="dk1"/>
              </a:buClr>
              <a:buSzPts val="1200"/>
              <a:buFont typeface="Arial"/>
              <a:buNone/>
            </a:pPr>
            <a:r>
              <a:t/>
            </a:r>
            <a:endParaRPr sz="1200">
              <a:solidFill>
                <a:schemeClr val="dk1"/>
              </a:solidFill>
              <a:latin typeface="Lato Light"/>
              <a:ea typeface="Lato Light"/>
              <a:cs typeface="Lato Light"/>
              <a:sym typeface="Lato Light"/>
            </a:endParaRPr>
          </a:p>
        </p:txBody>
      </p:sp>
      <p:grpSp>
        <p:nvGrpSpPr>
          <p:cNvPr id="4101" name="Google Shape;4101;p142"/>
          <p:cNvGrpSpPr/>
          <p:nvPr/>
        </p:nvGrpSpPr>
        <p:grpSpPr>
          <a:xfrm>
            <a:off x="621854" y="3917610"/>
            <a:ext cx="5066934" cy="1649523"/>
            <a:chOff x="1411940" y="4306096"/>
            <a:chExt cx="3800809" cy="1649523"/>
          </a:xfrm>
        </p:grpSpPr>
        <p:sp>
          <p:nvSpPr>
            <p:cNvPr id="4102" name="Google Shape;4102;p142"/>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4103" name="Google Shape;4103;p142"/>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04" name="Google Shape;4104;p142"/>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05" name="Google Shape;4105;p142"/>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4106" name="Google Shape;4106;p142"/>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4107" name="Google Shape;4107;p142"/>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08" name="Google Shape;4108;p142"/>
            <p:cNvSpPr/>
            <p:nvPr/>
          </p:nvSpPr>
          <p:spPr>
            <a:xfrm>
              <a:off x="1421345" y="5178587"/>
              <a:ext cx="2125319"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09" name="Google Shape;4109;p142"/>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4110" name="Google Shape;4110;p142"/>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4111" name="Google Shape;4111;p142"/>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12" name="Google Shape;4112;p142"/>
            <p:cNvSpPr/>
            <p:nvPr/>
          </p:nvSpPr>
          <p:spPr>
            <a:xfrm>
              <a:off x="1421345" y="5758820"/>
              <a:ext cx="2864063" cy="108000"/>
            </a:xfrm>
            <a:prstGeom prst="roundRect">
              <a:avLst>
                <a:gd fmla="val 50000" name="adj"/>
              </a:avLst>
            </a:prstGeom>
            <a:solidFill>
              <a:schemeClr val="accent4"/>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13" name="Google Shape;4113;p142"/>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117" name="Shape 4117"/>
        <p:cNvGrpSpPr/>
        <p:nvPr/>
      </p:nvGrpSpPr>
      <p:grpSpPr>
        <a:xfrm>
          <a:off x="0" y="0"/>
          <a:ext cx="0" cy="0"/>
          <a:chOff x="0" y="0"/>
          <a:chExt cx="0" cy="0"/>
        </a:xfrm>
      </p:grpSpPr>
      <p:cxnSp>
        <p:nvCxnSpPr>
          <p:cNvPr id="4118" name="Google Shape;4118;p143"/>
          <p:cNvCxnSpPr/>
          <p:nvPr/>
        </p:nvCxnSpPr>
        <p:spPr>
          <a:xfrm>
            <a:off x="612486" y="168436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4119" name="Google Shape;4119;p143"/>
          <p:cNvSpPr/>
          <p:nvPr/>
        </p:nvSpPr>
        <p:spPr>
          <a:xfrm>
            <a:off x="491698" y="472816"/>
            <a:ext cx="8276663" cy="1077218"/>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4000">
                <a:solidFill>
                  <a:schemeClr val="accent1"/>
                </a:solidFill>
                <a:latin typeface="Lato Light"/>
                <a:ea typeface="Lato Light"/>
                <a:cs typeface="Lato Light"/>
                <a:sym typeface="Lato Light"/>
              </a:rPr>
              <a:t>marketing is the best thing to douse the sunrise with.</a:t>
            </a:r>
            <a:endParaRPr sz="4000">
              <a:solidFill>
                <a:schemeClr val="accent1"/>
              </a:solidFill>
              <a:latin typeface="Lato Light"/>
              <a:ea typeface="Lato Light"/>
              <a:cs typeface="Lato Light"/>
              <a:sym typeface="Lato Light"/>
            </a:endParaRPr>
          </a:p>
        </p:txBody>
      </p:sp>
      <p:sp>
        <p:nvSpPr>
          <p:cNvPr id="4120" name="Google Shape;4120;p143"/>
          <p:cNvSpPr txBox="1"/>
          <p:nvPr/>
        </p:nvSpPr>
        <p:spPr>
          <a:xfrm>
            <a:off x="621854" y="2620287"/>
            <a:ext cx="4933026" cy="922442"/>
          </a:xfrm>
          <a:prstGeom prst="rect">
            <a:avLst/>
          </a:prstGeom>
          <a:noFill/>
          <a:ln>
            <a:noFill/>
          </a:ln>
        </p:spPr>
        <p:txBody>
          <a:bodyPr anchorCtr="0" anchor="t" bIns="45700" lIns="91425" spcFirstLastPara="1" rIns="91425" wrap="square" tIns="45700">
            <a:noAutofit/>
          </a:bodyPr>
          <a:lstStyle/>
          <a:p>
            <a:pPr indent="0" lvl="0" marL="0" marR="0" rtl="0" algn="l">
              <a:lnSpc>
                <a:spcPct val="16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Pelle osso  ntesque a odio commodo, porttitor nulla vel, pulvinar purus. Aliquam era volutpat. </a:t>
            </a:r>
            <a:endParaRPr/>
          </a:p>
          <a:p>
            <a:pPr indent="-152400" lvl="0" marL="228600" marR="0" rtl="0" algn="l">
              <a:lnSpc>
                <a:spcPct val="160000"/>
              </a:lnSpc>
              <a:spcBef>
                <a:spcPts val="1700"/>
              </a:spcBef>
              <a:spcAft>
                <a:spcPts val="0"/>
              </a:spcAft>
              <a:buClr>
                <a:schemeClr val="dk1"/>
              </a:buClr>
              <a:buSzPts val="1200"/>
              <a:buFont typeface="Arial"/>
              <a:buNone/>
            </a:pPr>
            <a:r>
              <a:t/>
            </a:r>
            <a:endParaRPr sz="1200">
              <a:solidFill>
                <a:schemeClr val="dk1"/>
              </a:solidFill>
              <a:latin typeface="Lato Light"/>
              <a:ea typeface="Lato Light"/>
              <a:cs typeface="Lato Light"/>
              <a:sym typeface="Lato Light"/>
            </a:endParaRPr>
          </a:p>
        </p:txBody>
      </p:sp>
      <p:grpSp>
        <p:nvGrpSpPr>
          <p:cNvPr id="4121" name="Google Shape;4121;p143"/>
          <p:cNvGrpSpPr/>
          <p:nvPr/>
        </p:nvGrpSpPr>
        <p:grpSpPr>
          <a:xfrm>
            <a:off x="621854" y="3917610"/>
            <a:ext cx="5066934" cy="1649523"/>
            <a:chOff x="1411940" y="4306096"/>
            <a:chExt cx="3800809" cy="1649523"/>
          </a:xfrm>
        </p:grpSpPr>
        <p:sp>
          <p:nvSpPr>
            <p:cNvPr id="4122" name="Google Shape;4122;p143"/>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4123" name="Google Shape;4123;p143"/>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24" name="Google Shape;4124;p143"/>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25" name="Google Shape;4125;p143"/>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4126" name="Google Shape;4126;p143"/>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4127" name="Google Shape;4127;p143"/>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28" name="Google Shape;4128;p143"/>
            <p:cNvSpPr/>
            <p:nvPr/>
          </p:nvSpPr>
          <p:spPr>
            <a:xfrm>
              <a:off x="1421345" y="5178587"/>
              <a:ext cx="2125319"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29" name="Google Shape;4129;p143"/>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4130" name="Google Shape;4130;p143"/>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4131" name="Google Shape;4131;p143"/>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32" name="Google Shape;4132;p143"/>
            <p:cNvSpPr/>
            <p:nvPr/>
          </p:nvSpPr>
          <p:spPr>
            <a:xfrm>
              <a:off x="1421345" y="5758820"/>
              <a:ext cx="2864063" cy="108000"/>
            </a:xfrm>
            <a:prstGeom prst="roundRect">
              <a:avLst>
                <a:gd fmla="val 50000" name="adj"/>
              </a:avLst>
            </a:prstGeom>
            <a:solidFill>
              <a:schemeClr val="accent4"/>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4133" name="Google Shape;4133;p143"/>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grpSp>
        <p:nvGrpSpPr>
          <p:cNvPr id="4134" name="Google Shape;4134;p143"/>
          <p:cNvGrpSpPr/>
          <p:nvPr/>
        </p:nvGrpSpPr>
        <p:grpSpPr>
          <a:xfrm>
            <a:off x="6540780" y="1786590"/>
            <a:ext cx="4384673" cy="4790055"/>
            <a:chOff x="3516903" y="1441331"/>
            <a:chExt cx="4384673" cy="4790055"/>
          </a:xfrm>
        </p:grpSpPr>
        <p:sp>
          <p:nvSpPr>
            <p:cNvPr id="4135" name="Google Shape;4135;p143"/>
            <p:cNvSpPr/>
            <p:nvPr/>
          </p:nvSpPr>
          <p:spPr>
            <a:xfrm rot="10800000">
              <a:off x="4525523" y="4899083"/>
              <a:ext cx="2228" cy="0"/>
            </a:xfrm>
            <a:custGeom>
              <a:rect b="b" l="l" r="r" t="t"/>
              <a:pathLst>
                <a:path extrusionOk="0" h="120000" w="1">
                  <a:moveTo>
                    <a:pt x="0" y="0"/>
                  </a:moveTo>
                  <a:lnTo>
                    <a:pt x="1" y="0"/>
                  </a:lnTo>
                  <a:lnTo>
                    <a:pt x="0" y="0"/>
                  </a:lnTo>
                  <a:lnTo>
                    <a:pt x="0" y="0"/>
                  </a:lnTo>
                  <a:close/>
                </a:path>
              </a:pathLst>
            </a:custGeom>
            <a:no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nvGrpSpPr>
            <p:cNvPr id="4136" name="Google Shape;4136;p143"/>
            <p:cNvGrpSpPr/>
            <p:nvPr/>
          </p:nvGrpSpPr>
          <p:grpSpPr>
            <a:xfrm>
              <a:off x="5164939" y="1441331"/>
              <a:ext cx="810968" cy="839931"/>
              <a:chOff x="1998028" y="1265209"/>
              <a:chExt cx="608226" cy="629948"/>
            </a:xfrm>
          </p:grpSpPr>
          <p:sp>
            <p:nvSpPr>
              <p:cNvPr id="4137" name="Google Shape;4137;p143"/>
              <p:cNvSpPr/>
              <p:nvPr/>
            </p:nvSpPr>
            <p:spPr>
              <a:xfrm rot="10800000">
                <a:off x="1998028" y="1265210"/>
                <a:ext cx="275707" cy="511310"/>
              </a:xfrm>
              <a:custGeom>
                <a:rect b="b" l="l" r="r" t="t"/>
                <a:pathLst>
                  <a:path extrusionOk="0" h="306" w="165">
                    <a:moveTo>
                      <a:pt x="0" y="306"/>
                    </a:moveTo>
                    <a:lnTo>
                      <a:pt x="0" y="306"/>
                    </a:lnTo>
                    <a:lnTo>
                      <a:pt x="165" y="0"/>
                    </a:lnTo>
                    <a:lnTo>
                      <a:pt x="83" y="21"/>
                    </a:lnTo>
                    <a:lnTo>
                      <a:pt x="0" y="306"/>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38" name="Google Shape;4138;p143"/>
              <p:cNvSpPr/>
              <p:nvPr/>
            </p:nvSpPr>
            <p:spPr>
              <a:xfrm rot="10800000">
                <a:off x="2135046" y="1265209"/>
                <a:ext cx="471208" cy="616581"/>
              </a:xfrm>
              <a:custGeom>
                <a:rect b="b" l="l" r="r" t="t"/>
                <a:pathLst>
                  <a:path extrusionOk="0" h="446" w="340">
                    <a:moveTo>
                      <a:pt x="339" y="102"/>
                    </a:moveTo>
                    <a:cubicBezTo>
                      <a:pt x="222" y="22"/>
                      <a:pt x="108" y="0"/>
                      <a:pt x="0" y="21"/>
                    </a:cubicBezTo>
                    <a:cubicBezTo>
                      <a:pt x="240" y="446"/>
                      <a:pt x="240" y="446"/>
                      <a:pt x="240" y="446"/>
                    </a:cubicBezTo>
                    <a:cubicBezTo>
                      <a:pt x="340" y="102"/>
                      <a:pt x="340" y="102"/>
                      <a:pt x="340" y="102"/>
                    </a:cubicBezTo>
                    <a:lnTo>
                      <a:pt x="339" y="102"/>
                    </a:ln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39" name="Google Shape;4139;p143"/>
              <p:cNvSpPr/>
              <p:nvPr/>
            </p:nvSpPr>
            <p:spPr>
              <a:xfrm rot="10800000">
                <a:off x="2123350" y="1741430"/>
                <a:ext cx="467866" cy="153727"/>
              </a:xfrm>
              <a:custGeom>
                <a:rect b="b" l="l" r="r" t="t"/>
                <a:pathLst>
                  <a:path extrusionOk="0" h="111" w="339">
                    <a:moveTo>
                      <a:pt x="339" y="78"/>
                    </a:moveTo>
                    <a:cubicBezTo>
                      <a:pt x="283" y="41"/>
                      <a:pt x="228" y="15"/>
                      <a:pt x="175" y="1"/>
                    </a:cubicBezTo>
                    <a:cubicBezTo>
                      <a:pt x="95" y="0"/>
                      <a:pt x="38" y="14"/>
                      <a:pt x="0" y="28"/>
                    </a:cubicBezTo>
                    <a:cubicBezTo>
                      <a:pt x="105" y="10"/>
                      <a:pt x="216" y="34"/>
                      <a:pt x="329" y="111"/>
                    </a:cubicBezTo>
                    <a:cubicBezTo>
                      <a:pt x="330" y="111"/>
                      <a:pt x="330" y="111"/>
                      <a:pt x="330" y="111"/>
                    </a:cubicBezTo>
                    <a:cubicBezTo>
                      <a:pt x="339" y="78"/>
                      <a:pt x="339" y="78"/>
                      <a:pt x="339" y="78"/>
                    </a:cubicBezTo>
                    <a:close/>
                  </a:path>
                </a:pathLst>
              </a:custGeom>
              <a:solidFill>
                <a:srgbClr val="BFBFB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40" name="Google Shape;4140;p143"/>
              <p:cNvSpPr/>
              <p:nvPr/>
            </p:nvSpPr>
            <p:spPr>
              <a:xfrm rot="10800000">
                <a:off x="1999698" y="1741430"/>
                <a:ext cx="135347" cy="63496"/>
              </a:xfrm>
              <a:custGeom>
                <a:rect b="b" l="l" r="r" t="t"/>
                <a:pathLst>
                  <a:path extrusionOk="0" h="46" w="98">
                    <a:moveTo>
                      <a:pt x="9" y="13"/>
                    </a:moveTo>
                    <a:cubicBezTo>
                      <a:pt x="0" y="46"/>
                      <a:pt x="0" y="46"/>
                      <a:pt x="0" y="46"/>
                    </a:cubicBezTo>
                    <a:cubicBezTo>
                      <a:pt x="98" y="20"/>
                      <a:pt x="98" y="20"/>
                      <a:pt x="98" y="20"/>
                    </a:cubicBezTo>
                    <a:cubicBezTo>
                      <a:pt x="86" y="14"/>
                      <a:pt x="62" y="4"/>
                      <a:pt x="53" y="0"/>
                    </a:cubicBezTo>
                    <a:lnTo>
                      <a:pt x="9" y="13"/>
                    </a:lnTo>
                    <a:close/>
                  </a:path>
                </a:pathLst>
              </a:custGeom>
              <a:solidFill>
                <a:srgbClr val="BFBFB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4141" name="Google Shape;4141;p143"/>
            <p:cNvGrpSpPr/>
            <p:nvPr/>
          </p:nvGrpSpPr>
          <p:grpSpPr>
            <a:xfrm>
              <a:off x="3516903" y="4237386"/>
              <a:ext cx="4384673" cy="1994000"/>
              <a:chOff x="762000" y="3362250"/>
              <a:chExt cx="3288505" cy="1495500"/>
            </a:xfrm>
          </p:grpSpPr>
          <p:pic>
            <p:nvPicPr>
              <p:cNvPr id="4142" name="Google Shape;4142;p143"/>
              <p:cNvPicPr preferRelativeResize="0"/>
              <p:nvPr/>
            </p:nvPicPr>
            <p:blipFill rotWithShape="1">
              <a:blip r:embed="rId3">
                <a:alphaModFix/>
              </a:blip>
              <a:srcRect b="0" l="0" r="0" t="0"/>
              <a:stretch/>
            </p:blipFill>
            <p:spPr>
              <a:xfrm>
                <a:off x="762000" y="4095750"/>
                <a:ext cx="3288505" cy="719208"/>
              </a:xfrm>
              <a:prstGeom prst="rect">
                <a:avLst/>
              </a:prstGeom>
              <a:noFill/>
              <a:ln>
                <a:noFill/>
              </a:ln>
            </p:spPr>
          </p:pic>
          <p:sp>
            <p:nvSpPr>
              <p:cNvPr id="4143" name="Google Shape;4143;p143"/>
              <p:cNvSpPr/>
              <p:nvPr/>
            </p:nvSpPr>
            <p:spPr>
              <a:xfrm rot="10800000">
                <a:off x="764868" y="3858523"/>
                <a:ext cx="3121332" cy="999227"/>
              </a:xfrm>
              <a:custGeom>
                <a:rect b="b" l="l" r="r" t="t"/>
                <a:pathLst>
                  <a:path extrusionOk="0" h="722" w="2255">
                    <a:moveTo>
                      <a:pt x="1710" y="722"/>
                    </a:moveTo>
                    <a:cubicBezTo>
                      <a:pt x="1711" y="722"/>
                      <a:pt x="1711" y="722"/>
                      <a:pt x="1711" y="722"/>
                    </a:cubicBezTo>
                    <a:cubicBezTo>
                      <a:pt x="2255" y="571"/>
                      <a:pt x="2255" y="571"/>
                      <a:pt x="2255" y="571"/>
                    </a:cubicBezTo>
                    <a:cubicBezTo>
                      <a:pt x="2255" y="571"/>
                      <a:pt x="2255" y="571"/>
                      <a:pt x="2255" y="571"/>
                    </a:cubicBezTo>
                    <a:cubicBezTo>
                      <a:pt x="1140" y="0"/>
                      <a:pt x="0" y="526"/>
                      <a:pt x="0" y="526"/>
                    </a:cubicBezTo>
                    <a:cubicBezTo>
                      <a:pt x="2" y="530"/>
                      <a:pt x="2" y="530"/>
                      <a:pt x="2" y="530"/>
                    </a:cubicBezTo>
                    <a:cubicBezTo>
                      <a:pt x="799" y="190"/>
                      <a:pt x="1646" y="683"/>
                      <a:pt x="1710" y="722"/>
                    </a:cubicBezTo>
                    <a:close/>
                  </a:path>
                </a:pathLst>
              </a:custGeom>
              <a:solidFill>
                <a:srgbClr val="A5A5A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44" name="Google Shape;4144;p143"/>
              <p:cNvSpPr/>
              <p:nvPr/>
            </p:nvSpPr>
            <p:spPr>
              <a:xfrm rot="10800000">
                <a:off x="764868" y="3362250"/>
                <a:ext cx="898970" cy="705140"/>
              </a:xfrm>
              <a:custGeom>
                <a:rect b="b" l="l" r="r" t="t"/>
                <a:pathLst>
                  <a:path extrusionOk="0" h="509" w="649">
                    <a:moveTo>
                      <a:pt x="105" y="151"/>
                    </a:moveTo>
                    <a:cubicBezTo>
                      <a:pt x="104" y="151"/>
                      <a:pt x="104" y="151"/>
                      <a:pt x="104" y="151"/>
                    </a:cubicBezTo>
                    <a:cubicBezTo>
                      <a:pt x="0" y="509"/>
                      <a:pt x="0" y="509"/>
                      <a:pt x="0" y="509"/>
                    </a:cubicBezTo>
                    <a:cubicBezTo>
                      <a:pt x="0" y="509"/>
                      <a:pt x="0" y="509"/>
                      <a:pt x="1" y="509"/>
                    </a:cubicBezTo>
                    <a:cubicBezTo>
                      <a:pt x="447" y="375"/>
                      <a:pt x="447" y="375"/>
                      <a:pt x="447" y="375"/>
                    </a:cubicBezTo>
                    <a:cubicBezTo>
                      <a:pt x="649" y="0"/>
                      <a:pt x="649" y="0"/>
                      <a:pt x="649" y="0"/>
                    </a:cubicBezTo>
                    <a:lnTo>
                      <a:pt x="105" y="151"/>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45" name="Google Shape;4145;p143"/>
              <p:cNvSpPr/>
              <p:nvPr/>
            </p:nvSpPr>
            <p:spPr>
              <a:xfrm rot="10800000">
                <a:off x="1520137" y="3362250"/>
                <a:ext cx="2362721" cy="1231490"/>
              </a:xfrm>
              <a:custGeom>
                <a:rect b="b" l="l" r="r" t="t"/>
                <a:pathLst>
                  <a:path extrusionOk="0" h="890" w="1708">
                    <a:moveTo>
                      <a:pt x="1604" y="890"/>
                    </a:moveTo>
                    <a:cubicBezTo>
                      <a:pt x="1708" y="532"/>
                      <a:pt x="1708" y="532"/>
                      <a:pt x="1708" y="532"/>
                    </a:cubicBezTo>
                    <a:cubicBezTo>
                      <a:pt x="1644" y="493"/>
                      <a:pt x="797" y="0"/>
                      <a:pt x="0" y="340"/>
                    </a:cubicBezTo>
                    <a:cubicBezTo>
                      <a:pt x="198" y="691"/>
                      <a:pt x="198" y="691"/>
                      <a:pt x="198" y="691"/>
                    </a:cubicBezTo>
                    <a:cubicBezTo>
                      <a:pt x="278" y="659"/>
                      <a:pt x="854" y="453"/>
                      <a:pt x="1604" y="890"/>
                    </a:cubicBezTo>
                    <a:close/>
                  </a:path>
                </a:pathLst>
              </a:custGeom>
              <a:solidFill>
                <a:srgbClr val="0E504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4146" name="Google Shape;4146;p143"/>
            <p:cNvGrpSpPr/>
            <p:nvPr/>
          </p:nvGrpSpPr>
          <p:grpSpPr>
            <a:xfrm>
              <a:off x="4763912" y="2136446"/>
              <a:ext cx="1653125" cy="1004797"/>
              <a:chOff x="1697257" y="1786545"/>
              <a:chExt cx="1239844" cy="753598"/>
            </a:xfrm>
          </p:grpSpPr>
          <p:sp>
            <p:nvSpPr>
              <p:cNvPr id="4147" name="Google Shape;4147;p143"/>
              <p:cNvSpPr/>
              <p:nvPr/>
            </p:nvSpPr>
            <p:spPr>
              <a:xfrm rot="10800000">
                <a:off x="1697257" y="1786546"/>
                <a:ext cx="426092" cy="551413"/>
              </a:xfrm>
              <a:custGeom>
                <a:rect b="b" l="l" r="r" t="t"/>
                <a:pathLst>
                  <a:path extrusionOk="0" h="330" w="255">
                    <a:moveTo>
                      <a:pt x="0" y="330"/>
                    </a:moveTo>
                    <a:lnTo>
                      <a:pt x="92" y="302"/>
                    </a:lnTo>
                    <a:lnTo>
                      <a:pt x="255" y="0"/>
                    </a:lnTo>
                    <a:lnTo>
                      <a:pt x="83" y="46"/>
                    </a:lnTo>
                    <a:lnTo>
                      <a:pt x="0" y="330"/>
                    </a:lnTo>
                    <a:close/>
                  </a:path>
                </a:pathLst>
              </a:custGeom>
              <a:solidFill>
                <a:schemeClr val="accent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48" name="Google Shape;4148;p143"/>
              <p:cNvSpPr/>
              <p:nvPr/>
            </p:nvSpPr>
            <p:spPr>
              <a:xfrm rot="10800000">
                <a:off x="1984660" y="1786545"/>
                <a:ext cx="952441" cy="736889"/>
              </a:xfrm>
              <a:custGeom>
                <a:rect b="b" l="l" r="r" t="t"/>
                <a:pathLst>
                  <a:path extrusionOk="0" h="532" w="688">
                    <a:moveTo>
                      <a:pt x="588" y="532"/>
                    </a:moveTo>
                    <a:cubicBezTo>
                      <a:pt x="588" y="532"/>
                      <a:pt x="588" y="532"/>
                      <a:pt x="588" y="532"/>
                    </a:cubicBezTo>
                    <a:cubicBezTo>
                      <a:pt x="688" y="189"/>
                      <a:pt x="688" y="189"/>
                      <a:pt x="688" y="189"/>
                    </a:cubicBezTo>
                    <a:cubicBezTo>
                      <a:pt x="688" y="189"/>
                      <a:pt x="688" y="189"/>
                      <a:pt x="688" y="189"/>
                    </a:cubicBezTo>
                    <a:cubicBezTo>
                      <a:pt x="435" y="16"/>
                      <a:pt x="201" y="0"/>
                      <a:pt x="0" y="58"/>
                    </a:cubicBezTo>
                    <a:cubicBezTo>
                      <a:pt x="220" y="450"/>
                      <a:pt x="220" y="450"/>
                      <a:pt x="220" y="450"/>
                    </a:cubicBezTo>
                    <a:cubicBezTo>
                      <a:pt x="336" y="424"/>
                      <a:pt x="459" y="445"/>
                      <a:pt x="588" y="532"/>
                    </a:cubicBezTo>
                    <a:close/>
                  </a:path>
                </a:pathLst>
              </a:custGeom>
              <a:solidFill>
                <a:srgbClr val="8D2A2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49" name="Google Shape;4149;p143"/>
              <p:cNvSpPr/>
              <p:nvPr/>
            </p:nvSpPr>
            <p:spPr>
              <a:xfrm rot="10800000">
                <a:off x="1971293" y="2261094"/>
                <a:ext cx="932389" cy="279049"/>
              </a:xfrm>
              <a:custGeom>
                <a:rect b="b" l="l" r="r" t="t"/>
                <a:pathLst>
                  <a:path extrusionOk="0" h="201" w="674">
                    <a:moveTo>
                      <a:pt x="191" y="0"/>
                    </a:moveTo>
                    <a:cubicBezTo>
                      <a:pt x="86" y="21"/>
                      <a:pt x="26" y="49"/>
                      <a:pt x="0" y="63"/>
                    </a:cubicBezTo>
                    <a:cubicBezTo>
                      <a:pt x="196" y="13"/>
                      <a:pt x="421" y="35"/>
                      <a:pt x="664" y="201"/>
                    </a:cubicBezTo>
                    <a:cubicBezTo>
                      <a:pt x="664" y="201"/>
                      <a:pt x="664" y="201"/>
                      <a:pt x="664" y="201"/>
                    </a:cubicBezTo>
                    <a:cubicBezTo>
                      <a:pt x="674" y="168"/>
                      <a:pt x="674" y="168"/>
                      <a:pt x="674" y="168"/>
                    </a:cubicBezTo>
                    <a:cubicBezTo>
                      <a:pt x="501" y="52"/>
                      <a:pt x="339" y="3"/>
                      <a:pt x="191" y="0"/>
                    </a:cubicBez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0" name="Google Shape;4150;p143"/>
              <p:cNvSpPr/>
              <p:nvPr/>
            </p:nvSpPr>
            <p:spPr>
              <a:xfrm rot="10800000">
                <a:off x="1697257" y="2261096"/>
                <a:ext cx="287403" cy="106941"/>
              </a:xfrm>
              <a:custGeom>
                <a:rect b="b" l="l" r="r" t="t"/>
                <a:pathLst>
                  <a:path extrusionOk="0" h="77" w="207">
                    <a:moveTo>
                      <a:pt x="10" y="44"/>
                    </a:moveTo>
                    <a:cubicBezTo>
                      <a:pt x="10" y="44"/>
                      <a:pt x="10" y="44"/>
                      <a:pt x="10" y="44"/>
                    </a:cubicBezTo>
                    <a:cubicBezTo>
                      <a:pt x="0" y="77"/>
                      <a:pt x="0" y="77"/>
                      <a:pt x="0" y="77"/>
                    </a:cubicBezTo>
                    <a:cubicBezTo>
                      <a:pt x="207" y="22"/>
                      <a:pt x="207" y="22"/>
                      <a:pt x="207" y="22"/>
                    </a:cubicBezTo>
                    <a:cubicBezTo>
                      <a:pt x="159" y="0"/>
                      <a:pt x="159" y="0"/>
                      <a:pt x="159" y="0"/>
                    </a:cubicBezTo>
                    <a:lnTo>
                      <a:pt x="10" y="44"/>
                    </a:ln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4151" name="Google Shape;4151;p143"/>
            <p:cNvGrpSpPr/>
            <p:nvPr/>
          </p:nvGrpSpPr>
          <p:grpSpPr>
            <a:xfrm>
              <a:off x="4353973" y="2831562"/>
              <a:ext cx="2499739" cy="1142928"/>
              <a:chOff x="1389803" y="2307882"/>
              <a:chExt cx="1874804" cy="857196"/>
            </a:xfrm>
          </p:grpSpPr>
          <p:sp>
            <p:nvSpPr>
              <p:cNvPr id="4152" name="Google Shape;4152;p143"/>
              <p:cNvSpPr/>
              <p:nvPr/>
            </p:nvSpPr>
            <p:spPr>
              <a:xfrm rot="10800000">
                <a:off x="1389803" y="2307882"/>
                <a:ext cx="581490" cy="601542"/>
              </a:xfrm>
              <a:custGeom>
                <a:rect b="b" l="l" r="r" t="t"/>
                <a:pathLst>
                  <a:path extrusionOk="0" h="435" w="420">
                    <a:moveTo>
                      <a:pt x="102" y="84"/>
                    </a:moveTo>
                    <a:cubicBezTo>
                      <a:pt x="0" y="435"/>
                      <a:pt x="0" y="435"/>
                      <a:pt x="0" y="435"/>
                    </a:cubicBezTo>
                    <a:cubicBezTo>
                      <a:pt x="0" y="435"/>
                      <a:pt x="0" y="435"/>
                      <a:pt x="0" y="435"/>
                    </a:cubicBezTo>
                    <a:cubicBezTo>
                      <a:pt x="222" y="369"/>
                      <a:pt x="222" y="369"/>
                      <a:pt x="222" y="369"/>
                    </a:cubicBezTo>
                    <a:cubicBezTo>
                      <a:pt x="420" y="0"/>
                      <a:pt x="420" y="0"/>
                      <a:pt x="420" y="0"/>
                    </a:cubicBezTo>
                    <a:cubicBezTo>
                      <a:pt x="102" y="84"/>
                      <a:pt x="102" y="84"/>
                      <a:pt x="102" y="84"/>
                    </a:cubicBezTo>
                    <a:cubicBezTo>
                      <a:pt x="102" y="84"/>
                      <a:pt x="102" y="84"/>
                      <a:pt x="102" y="84"/>
                    </a:cubicBez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3" name="Google Shape;4153;p143"/>
              <p:cNvSpPr/>
              <p:nvPr/>
            </p:nvSpPr>
            <p:spPr>
              <a:xfrm rot="10800000">
                <a:off x="1829262" y="2307882"/>
                <a:ext cx="1435345" cy="845500"/>
              </a:xfrm>
              <a:custGeom>
                <a:rect b="b" l="l" r="r" t="t"/>
                <a:pathLst>
                  <a:path extrusionOk="0" h="612" w="1037">
                    <a:moveTo>
                      <a:pt x="935" y="612"/>
                    </a:moveTo>
                    <a:cubicBezTo>
                      <a:pt x="1037" y="261"/>
                      <a:pt x="1037" y="261"/>
                      <a:pt x="1037" y="261"/>
                    </a:cubicBezTo>
                    <a:cubicBezTo>
                      <a:pt x="594" y="0"/>
                      <a:pt x="242" y="13"/>
                      <a:pt x="0" y="94"/>
                    </a:cubicBezTo>
                    <a:cubicBezTo>
                      <a:pt x="215" y="476"/>
                      <a:pt x="215" y="476"/>
                      <a:pt x="215" y="476"/>
                    </a:cubicBezTo>
                    <a:cubicBezTo>
                      <a:pt x="421" y="414"/>
                      <a:pt x="665" y="430"/>
                      <a:pt x="935" y="612"/>
                    </a:cubicBezTo>
                    <a:close/>
                  </a:path>
                </a:pathLst>
              </a:custGeom>
              <a:solidFill>
                <a:srgbClr val="C6760B"/>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4" name="Google Shape;4154;p143"/>
              <p:cNvSpPr/>
              <p:nvPr/>
            </p:nvSpPr>
            <p:spPr>
              <a:xfrm rot="10800000">
                <a:off x="1815895" y="2792456"/>
                <a:ext cx="1413623" cy="372622"/>
              </a:xfrm>
              <a:custGeom>
                <a:rect b="b" l="l" r="r" t="t"/>
                <a:pathLst>
                  <a:path extrusionOk="0" h="269" w="1022">
                    <a:moveTo>
                      <a:pt x="222" y="15"/>
                    </a:moveTo>
                    <a:cubicBezTo>
                      <a:pt x="119" y="42"/>
                      <a:pt x="41" y="75"/>
                      <a:pt x="0" y="94"/>
                    </a:cubicBezTo>
                    <a:cubicBezTo>
                      <a:pt x="241" y="21"/>
                      <a:pt x="584" y="17"/>
                      <a:pt x="1012" y="269"/>
                    </a:cubicBezTo>
                    <a:cubicBezTo>
                      <a:pt x="1022" y="236"/>
                      <a:pt x="1022" y="236"/>
                      <a:pt x="1022" y="236"/>
                    </a:cubicBezTo>
                    <a:cubicBezTo>
                      <a:pt x="708" y="49"/>
                      <a:pt x="438" y="0"/>
                      <a:pt x="222" y="15"/>
                    </a:cubicBez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5" name="Google Shape;4155;p143"/>
              <p:cNvSpPr/>
              <p:nvPr/>
            </p:nvSpPr>
            <p:spPr>
              <a:xfrm rot="10800000">
                <a:off x="1389803" y="2792456"/>
                <a:ext cx="439460" cy="152057"/>
              </a:xfrm>
              <a:custGeom>
                <a:rect b="b" l="l" r="r" t="t"/>
                <a:pathLst>
                  <a:path extrusionOk="0" h="110" w="318">
                    <a:moveTo>
                      <a:pt x="10" y="77"/>
                    </a:moveTo>
                    <a:cubicBezTo>
                      <a:pt x="10" y="77"/>
                      <a:pt x="10" y="77"/>
                      <a:pt x="10" y="77"/>
                    </a:cubicBezTo>
                    <a:cubicBezTo>
                      <a:pt x="0" y="110"/>
                      <a:pt x="0" y="110"/>
                      <a:pt x="0" y="110"/>
                    </a:cubicBezTo>
                    <a:cubicBezTo>
                      <a:pt x="0" y="110"/>
                      <a:pt x="0" y="110"/>
                      <a:pt x="0" y="110"/>
                    </a:cubicBezTo>
                    <a:cubicBezTo>
                      <a:pt x="318" y="26"/>
                      <a:pt x="318" y="26"/>
                      <a:pt x="318" y="26"/>
                    </a:cubicBezTo>
                    <a:cubicBezTo>
                      <a:pt x="268" y="0"/>
                      <a:pt x="268" y="0"/>
                      <a:pt x="268" y="0"/>
                    </a:cubicBezTo>
                    <a:lnTo>
                      <a:pt x="10" y="77"/>
                    </a:ln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4156" name="Google Shape;4156;p143"/>
            <p:cNvGrpSpPr/>
            <p:nvPr/>
          </p:nvGrpSpPr>
          <p:grpSpPr>
            <a:xfrm>
              <a:off x="3946263" y="3540045"/>
              <a:ext cx="3328529" cy="1376861"/>
              <a:chOff x="1084020" y="2839244"/>
              <a:chExt cx="2496397" cy="1032646"/>
            </a:xfrm>
          </p:grpSpPr>
          <p:sp>
            <p:nvSpPr>
              <p:cNvPr id="4157" name="Google Shape;4157;p143"/>
              <p:cNvSpPr/>
              <p:nvPr/>
            </p:nvSpPr>
            <p:spPr>
              <a:xfrm rot="10800000">
                <a:off x="1084020" y="2839244"/>
                <a:ext cx="731875" cy="634961"/>
              </a:xfrm>
              <a:custGeom>
                <a:rect b="b" l="l" r="r" t="t"/>
                <a:pathLst>
                  <a:path extrusionOk="0" h="459" w="528">
                    <a:moveTo>
                      <a:pt x="101" y="113"/>
                    </a:moveTo>
                    <a:cubicBezTo>
                      <a:pt x="0" y="459"/>
                      <a:pt x="0" y="459"/>
                      <a:pt x="0" y="459"/>
                    </a:cubicBezTo>
                    <a:cubicBezTo>
                      <a:pt x="0" y="459"/>
                      <a:pt x="0" y="459"/>
                      <a:pt x="0" y="459"/>
                    </a:cubicBezTo>
                    <a:cubicBezTo>
                      <a:pt x="335" y="359"/>
                      <a:pt x="335" y="359"/>
                      <a:pt x="335" y="359"/>
                    </a:cubicBezTo>
                    <a:cubicBezTo>
                      <a:pt x="528" y="0"/>
                      <a:pt x="528" y="0"/>
                      <a:pt x="528" y="0"/>
                    </a:cubicBezTo>
                    <a:cubicBezTo>
                      <a:pt x="101" y="113"/>
                      <a:pt x="101" y="113"/>
                      <a:pt x="101" y="113"/>
                    </a:cubicBezTo>
                    <a:cubicBezTo>
                      <a:pt x="101" y="113"/>
                      <a:pt x="101" y="113"/>
                      <a:pt x="101" y="113"/>
                    </a:cubicBezTo>
                    <a:close/>
                  </a:path>
                </a:pathLst>
              </a:cu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8" name="Google Shape;4158;p143"/>
              <p:cNvSpPr/>
              <p:nvPr/>
            </p:nvSpPr>
            <p:spPr>
              <a:xfrm rot="10800000">
                <a:off x="1675536" y="2839244"/>
                <a:ext cx="1904881" cy="1032646"/>
              </a:xfrm>
              <a:custGeom>
                <a:rect b="b" l="l" r="r" t="t"/>
                <a:pathLst>
                  <a:path extrusionOk="0" h="747" w="1376">
                    <a:moveTo>
                      <a:pt x="1275" y="747"/>
                    </a:moveTo>
                    <a:cubicBezTo>
                      <a:pt x="1376" y="401"/>
                      <a:pt x="1376" y="401"/>
                      <a:pt x="1376" y="401"/>
                    </a:cubicBezTo>
                    <a:cubicBezTo>
                      <a:pt x="646" y="0"/>
                      <a:pt x="142" y="150"/>
                      <a:pt x="0" y="208"/>
                    </a:cubicBezTo>
                    <a:cubicBezTo>
                      <a:pt x="210" y="580"/>
                      <a:pt x="210" y="580"/>
                      <a:pt x="210" y="580"/>
                    </a:cubicBezTo>
                    <a:cubicBezTo>
                      <a:pt x="453" y="495"/>
                      <a:pt x="816" y="474"/>
                      <a:pt x="1275" y="747"/>
                    </a:cubicBezTo>
                    <a:close/>
                  </a:path>
                </a:pathLst>
              </a:custGeom>
              <a:solidFill>
                <a:srgbClr val="76933D"/>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59" name="Google Shape;4159;p143"/>
              <p:cNvSpPr/>
              <p:nvPr/>
            </p:nvSpPr>
            <p:spPr>
              <a:xfrm rot="10800000">
                <a:off x="1663838" y="3317135"/>
                <a:ext cx="1904881" cy="544729"/>
              </a:xfrm>
              <a:custGeom>
                <a:rect b="b" l="l" r="r" t="t"/>
                <a:pathLst>
                  <a:path extrusionOk="0" h="394" w="1377">
                    <a:moveTo>
                      <a:pt x="208" y="102"/>
                    </a:moveTo>
                    <a:cubicBezTo>
                      <a:pt x="109" y="137"/>
                      <a:pt x="27" y="182"/>
                      <a:pt x="0" y="198"/>
                    </a:cubicBezTo>
                    <a:cubicBezTo>
                      <a:pt x="151" y="138"/>
                      <a:pt x="650" y="0"/>
                      <a:pt x="1368" y="394"/>
                    </a:cubicBezTo>
                    <a:cubicBezTo>
                      <a:pt x="1377" y="361"/>
                      <a:pt x="1377" y="361"/>
                      <a:pt x="1377" y="361"/>
                    </a:cubicBezTo>
                    <a:cubicBezTo>
                      <a:pt x="880" y="71"/>
                      <a:pt x="459" y="64"/>
                      <a:pt x="208" y="102"/>
                    </a:cubicBez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4160" name="Google Shape;4160;p143"/>
              <p:cNvSpPr/>
              <p:nvPr/>
            </p:nvSpPr>
            <p:spPr>
              <a:xfrm rot="10800000">
                <a:off x="1085690" y="3317134"/>
                <a:ext cx="589845" cy="198843"/>
              </a:xfrm>
              <a:custGeom>
                <a:rect b="b" l="l" r="r" t="t"/>
                <a:pathLst>
                  <a:path extrusionOk="0" h="144" w="426">
                    <a:moveTo>
                      <a:pt x="10" y="111"/>
                    </a:moveTo>
                    <a:cubicBezTo>
                      <a:pt x="9" y="111"/>
                      <a:pt x="9" y="111"/>
                      <a:pt x="9" y="111"/>
                    </a:cubicBezTo>
                    <a:cubicBezTo>
                      <a:pt x="0" y="144"/>
                      <a:pt x="0" y="144"/>
                      <a:pt x="0" y="144"/>
                    </a:cubicBezTo>
                    <a:cubicBezTo>
                      <a:pt x="0" y="144"/>
                      <a:pt x="0" y="144"/>
                      <a:pt x="0" y="144"/>
                    </a:cubicBezTo>
                    <a:cubicBezTo>
                      <a:pt x="426" y="31"/>
                      <a:pt x="426" y="31"/>
                      <a:pt x="426" y="31"/>
                    </a:cubicBezTo>
                    <a:cubicBezTo>
                      <a:pt x="379" y="0"/>
                      <a:pt x="379" y="0"/>
                      <a:pt x="379" y="0"/>
                    </a:cubicBezTo>
                    <a:lnTo>
                      <a:pt x="10" y="111"/>
                    </a:lnTo>
                    <a:close/>
                  </a:path>
                </a:pathLst>
              </a:custGeom>
              <a:solidFill>
                <a:srgbClr val="7F7F7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4161" name="Google Shape;4161;p143"/>
            <p:cNvGrpSpPr/>
            <p:nvPr/>
          </p:nvGrpSpPr>
          <p:grpSpPr>
            <a:xfrm>
              <a:off x="5750885" y="4782526"/>
              <a:ext cx="485087" cy="557001"/>
              <a:chOff x="7130814" y="4999578"/>
              <a:chExt cx="257037" cy="357917"/>
            </a:xfrm>
          </p:grpSpPr>
          <p:sp>
            <p:nvSpPr>
              <p:cNvPr id="4162" name="Google Shape;4162;p143"/>
              <p:cNvSpPr/>
              <p:nvPr/>
            </p:nvSpPr>
            <p:spPr>
              <a:xfrm>
                <a:off x="7130814" y="4999578"/>
                <a:ext cx="257037" cy="357917"/>
              </a:xfrm>
              <a:custGeom>
                <a:rect b="b" l="l" r="r" t="t"/>
                <a:pathLst>
                  <a:path extrusionOk="0" h="128" w="92">
                    <a:moveTo>
                      <a:pt x="68" y="36"/>
                    </a:moveTo>
                    <a:cubicBezTo>
                      <a:pt x="68" y="47"/>
                      <a:pt x="60" y="56"/>
                      <a:pt x="60" y="56"/>
                    </a:cubicBezTo>
                    <a:cubicBezTo>
                      <a:pt x="60" y="36"/>
                      <a:pt x="44" y="20"/>
                      <a:pt x="44" y="20"/>
                    </a:cubicBezTo>
                    <a:cubicBezTo>
                      <a:pt x="44" y="20"/>
                      <a:pt x="44" y="32"/>
                      <a:pt x="36" y="44"/>
                    </a:cubicBezTo>
                    <a:cubicBezTo>
                      <a:pt x="28" y="16"/>
                      <a:pt x="4" y="0"/>
                      <a:pt x="4" y="0"/>
                    </a:cubicBezTo>
                    <a:cubicBezTo>
                      <a:pt x="16" y="44"/>
                      <a:pt x="0" y="60"/>
                      <a:pt x="0" y="92"/>
                    </a:cubicBezTo>
                    <a:cubicBezTo>
                      <a:pt x="0" y="110"/>
                      <a:pt x="16" y="128"/>
                      <a:pt x="40" y="128"/>
                    </a:cubicBezTo>
                    <a:cubicBezTo>
                      <a:pt x="76" y="128"/>
                      <a:pt x="83" y="115"/>
                      <a:pt x="86" y="100"/>
                    </a:cubicBezTo>
                    <a:cubicBezTo>
                      <a:pt x="92" y="80"/>
                      <a:pt x="84" y="56"/>
                      <a:pt x="68" y="36"/>
                    </a:cubicBezTo>
                    <a:close/>
                    <a:moveTo>
                      <a:pt x="79" y="98"/>
                    </a:moveTo>
                    <a:cubicBezTo>
                      <a:pt x="76" y="108"/>
                      <a:pt x="73" y="120"/>
                      <a:pt x="40" y="120"/>
                    </a:cubicBezTo>
                    <a:cubicBezTo>
                      <a:pt x="20" y="120"/>
                      <a:pt x="8" y="106"/>
                      <a:pt x="8" y="92"/>
                    </a:cubicBezTo>
                    <a:cubicBezTo>
                      <a:pt x="8" y="81"/>
                      <a:pt x="10" y="72"/>
                      <a:pt x="12" y="63"/>
                    </a:cubicBezTo>
                    <a:cubicBezTo>
                      <a:pt x="15" y="51"/>
                      <a:pt x="17" y="39"/>
                      <a:pt x="16" y="23"/>
                    </a:cubicBezTo>
                    <a:cubicBezTo>
                      <a:pt x="29" y="40"/>
                      <a:pt x="33" y="63"/>
                      <a:pt x="33" y="63"/>
                    </a:cubicBezTo>
                    <a:cubicBezTo>
                      <a:pt x="33" y="63"/>
                      <a:pt x="44" y="47"/>
                      <a:pt x="47" y="39"/>
                    </a:cubicBezTo>
                    <a:cubicBezTo>
                      <a:pt x="50" y="44"/>
                      <a:pt x="52" y="60"/>
                      <a:pt x="52" y="76"/>
                    </a:cubicBezTo>
                    <a:cubicBezTo>
                      <a:pt x="52" y="76"/>
                      <a:pt x="63" y="67"/>
                      <a:pt x="71" y="54"/>
                    </a:cubicBezTo>
                    <a:cubicBezTo>
                      <a:pt x="79" y="69"/>
                      <a:pt x="82" y="85"/>
                      <a:pt x="79" y="9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63" name="Google Shape;4163;p143"/>
              <p:cNvSpPr/>
              <p:nvPr/>
            </p:nvSpPr>
            <p:spPr>
              <a:xfrm>
                <a:off x="7173653" y="5152971"/>
                <a:ext cx="158921" cy="128518"/>
              </a:xfrm>
              <a:custGeom>
                <a:rect b="b" l="l" r="r" t="t"/>
                <a:pathLst>
                  <a:path extrusionOk="0" h="46" w="57">
                    <a:moveTo>
                      <a:pt x="55" y="12"/>
                    </a:moveTo>
                    <a:cubicBezTo>
                      <a:pt x="51" y="16"/>
                      <a:pt x="51" y="16"/>
                      <a:pt x="51" y="16"/>
                    </a:cubicBezTo>
                    <a:cubicBezTo>
                      <a:pt x="47" y="21"/>
                      <a:pt x="43" y="26"/>
                      <a:pt x="32" y="31"/>
                    </a:cubicBezTo>
                    <a:cubicBezTo>
                      <a:pt x="31" y="26"/>
                      <a:pt x="30" y="21"/>
                      <a:pt x="30" y="14"/>
                    </a:cubicBezTo>
                    <a:cubicBezTo>
                      <a:pt x="30" y="7"/>
                      <a:pt x="30" y="7"/>
                      <a:pt x="30" y="7"/>
                    </a:cubicBezTo>
                    <a:cubicBezTo>
                      <a:pt x="24" y="16"/>
                      <a:pt x="24" y="16"/>
                      <a:pt x="24" y="16"/>
                    </a:cubicBezTo>
                    <a:cubicBezTo>
                      <a:pt x="21" y="20"/>
                      <a:pt x="20" y="22"/>
                      <a:pt x="17" y="26"/>
                    </a:cubicBezTo>
                    <a:cubicBezTo>
                      <a:pt x="13" y="17"/>
                      <a:pt x="11" y="11"/>
                      <a:pt x="9" y="5"/>
                    </a:cubicBezTo>
                    <a:cubicBezTo>
                      <a:pt x="7" y="0"/>
                      <a:pt x="7" y="0"/>
                      <a:pt x="7" y="0"/>
                    </a:cubicBezTo>
                    <a:cubicBezTo>
                      <a:pt x="5" y="6"/>
                      <a:pt x="5" y="6"/>
                      <a:pt x="5" y="6"/>
                    </a:cubicBezTo>
                    <a:cubicBezTo>
                      <a:pt x="2" y="13"/>
                      <a:pt x="0" y="21"/>
                      <a:pt x="0" y="40"/>
                    </a:cubicBezTo>
                    <a:cubicBezTo>
                      <a:pt x="0" y="41"/>
                      <a:pt x="0" y="42"/>
                      <a:pt x="2" y="42"/>
                    </a:cubicBezTo>
                    <a:cubicBezTo>
                      <a:pt x="3" y="42"/>
                      <a:pt x="4" y="41"/>
                      <a:pt x="4" y="40"/>
                    </a:cubicBezTo>
                    <a:cubicBezTo>
                      <a:pt x="4" y="25"/>
                      <a:pt x="5" y="18"/>
                      <a:pt x="7" y="12"/>
                    </a:cubicBezTo>
                    <a:cubicBezTo>
                      <a:pt x="9" y="17"/>
                      <a:pt x="12" y="23"/>
                      <a:pt x="15" y="31"/>
                    </a:cubicBezTo>
                    <a:cubicBezTo>
                      <a:pt x="16" y="34"/>
                      <a:pt x="16" y="34"/>
                      <a:pt x="16" y="34"/>
                    </a:cubicBezTo>
                    <a:cubicBezTo>
                      <a:pt x="18" y="31"/>
                      <a:pt x="18" y="31"/>
                      <a:pt x="18" y="31"/>
                    </a:cubicBezTo>
                    <a:cubicBezTo>
                      <a:pt x="22" y="27"/>
                      <a:pt x="24" y="24"/>
                      <a:pt x="26" y="20"/>
                    </a:cubicBezTo>
                    <a:cubicBezTo>
                      <a:pt x="27" y="26"/>
                      <a:pt x="28" y="30"/>
                      <a:pt x="29" y="34"/>
                    </a:cubicBezTo>
                    <a:cubicBezTo>
                      <a:pt x="30" y="37"/>
                      <a:pt x="30" y="37"/>
                      <a:pt x="30" y="37"/>
                    </a:cubicBezTo>
                    <a:cubicBezTo>
                      <a:pt x="32" y="36"/>
                      <a:pt x="32" y="36"/>
                      <a:pt x="32" y="36"/>
                    </a:cubicBezTo>
                    <a:cubicBezTo>
                      <a:pt x="43" y="31"/>
                      <a:pt x="48" y="26"/>
                      <a:pt x="52" y="21"/>
                    </a:cubicBezTo>
                    <a:cubicBezTo>
                      <a:pt x="53" y="29"/>
                      <a:pt x="52" y="37"/>
                      <a:pt x="49" y="43"/>
                    </a:cubicBezTo>
                    <a:cubicBezTo>
                      <a:pt x="49" y="44"/>
                      <a:pt x="49" y="45"/>
                      <a:pt x="51" y="45"/>
                    </a:cubicBezTo>
                    <a:cubicBezTo>
                      <a:pt x="51" y="45"/>
                      <a:pt x="51" y="46"/>
                      <a:pt x="51" y="46"/>
                    </a:cubicBezTo>
                    <a:cubicBezTo>
                      <a:pt x="52" y="46"/>
                      <a:pt x="53" y="45"/>
                      <a:pt x="53" y="44"/>
                    </a:cubicBezTo>
                    <a:cubicBezTo>
                      <a:pt x="56" y="37"/>
                      <a:pt x="57" y="26"/>
                      <a:pt x="55" y="16"/>
                    </a:cubicBezTo>
                    <a:lnTo>
                      <a:pt x="55" y="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164" name="Google Shape;4164;p143"/>
            <p:cNvGrpSpPr/>
            <p:nvPr/>
          </p:nvGrpSpPr>
          <p:grpSpPr>
            <a:xfrm>
              <a:off x="5719019" y="4059088"/>
              <a:ext cx="335806" cy="356535"/>
              <a:chOff x="6372140" y="3573437"/>
              <a:chExt cx="335806" cy="356535"/>
            </a:xfrm>
          </p:grpSpPr>
          <p:sp>
            <p:nvSpPr>
              <p:cNvPr id="4165" name="Google Shape;4165;p143"/>
              <p:cNvSpPr/>
              <p:nvPr/>
            </p:nvSpPr>
            <p:spPr>
              <a:xfrm>
                <a:off x="6372140" y="3573437"/>
                <a:ext cx="335806" cy="356535"/>
              </a:xfrm>
              <a:custGeom>
                <a:rect b="b" l="l" r="r" t="t"/>
                <a:pathLst>
                  <a:path extrusionOk="0"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66" name="Google Shape;4166;p143"/>
              <p:cNvSpPr/>
              <p:nvPr/>
            </p:nvSpPr>
            <p:spPr>
              <a:xfrm>
                <a:off x="6417744" y="3617659"/>
                <a:ext cx="244600" cy="222489"/>
              </a:xfrm>
              <a:custGeom>
                <a:rect b="b" l="l" r="r" t="t"/>
                <a:pathLst>
                  <a:path extrusionOk="0"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67" name="Google Shape;4167;p143"/>
              <p:cNvSpPr/>
              <p:nvPr/>
            </p:nvSpPr>
            <p:spPr>
              <a:xfrm>
                <a:off x="6551790" y="3650825"/>
                <a:ext cx="66332" cy="67714"/>
              </a:xfrm>
              <a:custGeom>
                <a:rect b="b" l="l" r="r" t="t"/>
                <a:pathLst>
                  <a:path extrusionOk="0"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168" name="Google Shape;4168;p143"/>
            <p:cNvGrpSpPr/>
            <p:nvPr/>
          </p:nvGrpSpPr>
          <p:grpSpPr>
            <a:xfrm>
              <a:off x="5588180" y="2550601"/>
              <a:ext cx="356535" cy="310931"/>
              <a:chOff x="4219110" y="5023071"/>
              <a:chExt cx="356535" cy="310931"/>
            </a:xfrm>
          </p:grpSpPr>
          <p:sp>
            <p:nvSpPr>
              <p:cNvPr id="4169" name="Google Shape;4169;p143"/>
              <p:cNvSpPr/>
              <p:nvPr/>
            </p:nvSpPr>
            <p:spPr>
              <a:xfrm>
                <a:off x="4219110" y="5023071"/>
                <a:ext cx="356535" cy="255655"/>
              </a:xfrm>
              <a:custGeom>
                <a:rect b="b" l="l" r="r" t="t"/>
                <a:pathLst>
                  <a:path extrusionOk="0" h="92" w="128">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70" name="Google Shape;4170;p143"/>
              <p:cNvSpPr/>
              <p:nvPr/>
            </p:nvSpPr>
            <p:spPr>
              <a:xfrm>
                <a:off x="4542479" y="5133624"/>
                <a:ext cx="22111" cy="122991"/>
              </a:xfrm>
              <a:custGeom>
                <a:rect b="b" l="l" r="r" t="t"/>
                <a:pathLst>
                  <a:path extrusionOk="0" h="44" w="8">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71" name="Google Shape;4171;p143"/>
              <p:cNvSpPr/>
              <p:nvPr/>
            </p:nvSpPr>
            <p:spPr>
              <a:xfrm>
                <a:off x="4531424" y="5267670"/>
                <a:ext cx="44221" cy="6633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172" name="Google Shape;4172;p143"/>
            <p:cNvGrpSpPr/>
            <p:nvPr/>
          </p:nvGrpSpPr>
          <p:grpSpPr>
            <a:xfrm>
              <a:off x="5633099" y="3313069"/>
              <a:ext cx="367591" cy="345480"/>
              <a:chOff x="5648015" y="5725086"/>
              <a:chExt cx="367591" cy="345480"/>
            </a:xfrm>
          </p:grpSpPr>
          <p:sp>
            <p:nvSpPr>
              <p:cNvPr id="4173" name="Google Shape;4173;p143"/>
              <p:cNvSpPr/>
              <p:nvPr/>
            </p:nvSpPr>
            <p:spPr>
              <a:xfrm>
                <a:off x="5826282" y="5914409"/>
                <a:ext cx="44221" cy="4422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174" name="Google Shape;4174;p143"/>
              <p:cNvSpPr/>
              <p:nvPr/>
            </p:nvSpPr>
            <p:spPr>
              <a:xfrm>
                <a:off x="5648015" y="5725086"/>
                <a:ext cx="367591" cy="345480"/>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178" name="Shape 4178"/>
        <p:cNvGrpSpPr/>
        <p:nvPr/>
      </p:nvGrpSpPr>
      <p:grpSpPr>
        <a:xfrm>
          <a:off x="0" y="0"/>
          <a:ext cx="0" cy="0"/>
          <a:chOff x="0" y="0"/>
          <a:chExt cx="0" cy="0"/>
        </a:xfrm>
      </p:grpSpPr>
      <p:grpSp>
        <p:nvGrpSpPr>
          <p:cNvPr id="4179" name="Google Shape;4179;p144"/>
          <p:cNvGrpSpPr/>
          <p:nvPr/>
        </p:nvGrpSpPr>
        <p:grpSpPr>
          <a:xfrm>
            <a:off x="4502909" y="1107161"/>
            <a:ext cx="4742405" cy="5360708"/>
            <a:chOff x="6513526" y="1098734"/>
            <a:chExt cx="5049903" cy="5759266"/>
          </a:xfrm>
        </p:grpSpPr>
        <p:sp>
          <p:nvSpPr>
            <p:cNvPr id="4180" name="Google Shape;4180;p144"/>
            <p:cNvSpPr/>
            <p:nvPr/>
          </p:nvSpPr>
          <p:spPr>
            <a:xfrm>
              <a:off x="7602087" y="3068398"/>
              <a:ext cx="3025592" cy="3789602"/>
            </a:xfrm>
            <a:custGeom>
              <a:rect b="b" l="l" r="r" t="t"/>
              <a:pathLst>
                <a:path extrusionOk="0" h="569" w="454">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4181" name="Google Shape;4181;p144"/>
            <p:cNvGrpSpPr/>
            <p:nvPr/>
          </p:nvGrpSpPr>
          <p:grpSpPr>
            <a:xfrm>
              <a:off x="6685154" y="1639850"/>
              <a:ext cx="4779675" cy="3671505"/>
              <a:chOff x="7223605" y="1034167"/>
              <a:chExt cx="4779675" cy="3671505"/>
            </a:xfrm>
          </p:grpSpPr>
          <p:sp>
            <p:nvSpPr>
              <p:cNvPr id="4182" name="Google Shape;4182;p144"/>
              <p:cNvSpPr/>
              <p:nvPr/>
            </p:nvSpPr>
            <p:spPr>
              <a:xfrm>
                <a:off x="7223605" y="2907942"/>
                <a:ext cx="333375" cy="333375"/>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3" name="Google Shape;4183;p144"/>
              <p:cNvSpPr/>
              <p:nvPr/>
            </p:nvSpPr>
            <p:spPr>
              <a:xfrm>
                <a:off x="8091979" y="4101670"/>
                <a:ext cx="333375" cy="333375"/>
              </a:xfrm>
              <a:prstGeom prst="ellipse">
                <a:avLst/>
              </a:prstGeom>
              <a:solidFill>
                <a:srgbClr val="5BE1C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4" name="Google Shape;4184;p144"/>
              <p:cNvSpPr/>
              <p:nvPr/>
            </p:nvSpPr>
            <p:spPr>
              <a:xfrm>
                <a:off x="8576155" y="1922081"/>
                <a:ext cx="424970" cy="424970"/>
              </a:xfrm>
              <a:prstGeom prst="ellipse">
                <a:avLst/>
              </a:prstGeom>
              <a:solidFill>
                <a:schemeClr val="accent5">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5" name="Google Shape;4185;p144"/>
              <p:cNvSpPr/>
              <p:nvPr/>
            </p:nvSpPr>
            <p:spPr>
              <a:xfrm>
                <a:off x="9722732" y="3212873"/>
                <a:ext cx="424970" cy="424970"/>
              </a:xfrm>
              <a:prstGeom prst="ellipse">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6" name="Google Shape;4186;p144"/>
              <p:cNvSpPr/>
              <p:nvPr/>
            </p:nvSpPr>
            <p:spPr>
              <a:xfrm>
                <a:off x="8647793" y="2598759"/>
                <a:ext cx="541253" cy="541253"/>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7" name="Google Shape;4187;p144"/>
              <p:cNvSpPr/>
              <p:nvPr/>
            </p:nvSpPr>
            <p:spPr>
              <a:xfrm>
                <a:off x="10147702" y="4164419"/>
                <a:ext cx="541253" cy="541253"/>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8" name="Google Shape;4188;p144"/>
              <p:cNvSpPr/>
              <p:nvPr/>
            </p:nvSpPr>
            <p:spPr>
              <a:xfrm>
                <a:off x="11150960" y="2163063"/>
                <a:ext cx="541253" cy="541253"/>
              </a:xfrm>
              <a:prstGeom prst="ellipse">
                <a:avLst/>
              </a:prstGeom>
              <a:solidFill>
                <a:srgbClr val="ACB8C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89" name="Google Shape;4189;p144"/>
              <p:cNvSpPr/>
              <p:nvPr/>
            </p:nvSpPr>
            <p:spPr>
              <a:xfrm>
                <a:off x="11294540" y="3501142"/>
                <a:ext cx="708740" cy="708740"/>
              </a:xfrm>
              <a:prstGeom prst="ellipse">
                <a:avLst/>
              </a:prstGeom>
              <a:solidFill>
                <a:schemeClr val="accent5">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0" name="Google Shape;4190;p144"/>
              <p:cNvSpPr/>
              <p:nvPr/>
            </p:nvSpPr>
            <p:spPr>
              <a:xfrm>
                <a:off x="9368362" y="1034167"/>
                <a:ext cx="708740" cy="708740"/>
              </a:xfrm>
              <a:prstGeom prst="ellipse">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191" name="Google Shape;4191;p144"/>
            <p:cNvGrpSpPr/>
            <p:nvPr/>
          </p:nvGrpSpPr>
          <p:grpSpPr>
            <a:xfrm>
              <a:off x="6574014" y="1946200"/>
              <a:ext cx="4788017" cy="3731205"/>
              <a:chOff x="7071416" y="1121303"/>
              <a:chExt cx="4788017" cy="3731205"/>
            </a:xfrm>
          </p:grpSpPr>
          <p:sp>
            <p:nvSpPr>
              <p:cNvPr id="4192" name="Google Shape;4192;p144"/>
              <p:cNvSpPr/>
              <p:nvPr/>
            </p:nvSpPr>
            <p:spPr>
              <a:xfrm>
                <a:off x="7071416" y="1970672"/>
                <a:ext cx="604144" cy="604144"/>
              </a:xfrm>
              <a:prstGeom prst="ellipse">
                <a:avLst/>
              </a:prstGeom>
              <a:solidFill>
                <a:srgbClr val="90ECD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3" name="Google Shape;4193;p144"/>
              <p:cNvSpPr/>
              <p:nvPr/>
            </p:nvSpPr>
            <p:spPr>
              <a:xfrm>
                <a:off x="10028885" y="2266337"/>
                <a:ext cx="778885" cy="778885"/>
              </a:xfrm>
              <a:prstGeom prst="ellipse">
                <a:avLst/>
              </a:prstGeom>
              <a:solidFill>
                <a:srgbClr val="DE817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4" name="Google Shape;4194;p144"/>
              <p:cNvSpPr/>
              <p:nvPr/>
            </p:nvSpPr>
            <p:spPr>
              <a:xfrm>
                <a:off x="8444595" y="4164419"/>
                <a:ext cx="688089" cy="688089"/>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5" name="Google Shape;4195;p144"/>
              <p:cNvSpPr/>
              <p:nvPr/>
            </p:nvSpPr>
            <p:spPr>
              <a:xfrm>
                <a:off x="10677336" y="3875937"/>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6" name="Google Shape;4196;p144"/>
              <p:cNvSpPr/>
              <p:nvPr/>
            </p:nvSpPr>
            <p:spPr>
              <a:xfrm>
                <a:off x="11598565" y="2698248"/>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7" name="Google Shape;4197;p144"/>
              <p:cNvSpPr/>
              <p:nvPr/>
            </p:nvSpPr>
            <p:spPr>
              <a:xfrm>
                <a:off x="7688405" y="2869385"/>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8" name="Google Shape;4198;p144"/>
              <p:cNvSpPr/>
              <p:nvPr/>
            </p:nvSpPr>
            <p:spPr>
              <a:xfrm>
                <a:off x="9592298" y="1865334"/>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199" name="Google Shape;4199;p144"/>
              <p:cNvSpPr/>
              <p:nvPr/>
            </p:nvSpPr>
            <p:spPr>
              <a:xfrm>
                <a:off x="7838577" y="1121303"/>
                <a:ext cx="759965" cy="759965"/>
              </a:xfrm>
              <a:prstGeom prst="ellipse">
                <a:avLst/>
              </a:prstGeom>
              <a:solidFill>
                <a:srgbClr val="C2D69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0" name="Google Shape;4200;p144"/>
              <p:cNvSpPr/>
              <p:nvPr/>
            </p:nvSpPr>
            <p:spPr>
              <a:xfrm>
                <a:off x="9111041" y="3345133"/>
                <a:ext cx="156009" cy="156009"/>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1" name="Google Shape;4201;p144"/>
              <p:cNvSpPr/>
              <p:nvPr/>
            </p:nvSpPr>
            <p:spPr>
              <a:xfrm>
                <a:off x="11106733" y="2785942"/>
                <a:ext cx="156009" cy="156009"/>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202" name="Google Shape;4202;p144"/>
            <p:cNvGrpSpPr/>
            <p:nvPr/>
          </p:nvGrpSpPr>
          <p:grpSpPr>
            <a:xfrm>
              <a:off x="7210995" y="2279145"/>
              <a:ext cx="4142805" cy="3446444"/>
              <a:chOff x="7242069" y="1000204"/>
              <a:chExt cx="4142805" cy="3446444"/>
            </a:xfrm>
          </p:grpSpPr>
          <p:sp>
            <p:nvSpPr>
              <p:cNvPr id="4203" name="Google Shape;4203;p144"/>
              <p:cNvSpPr/>
              <p:nvPr/>
            </p:nvSpPr>
            <p:spPr>
              <a:xfrm>
                <a:off x="8373143" y="1000204"/>
                <a:ext cx="1180478" cy="1180478"/>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4" name="Google Shape;4204;p144"/>
              <p:cNvSpPr/>
              <p:nvPr/>
            </p:nvSpPr>
            <p:spPr>
              <a:xfrm>
                <a:off x="9793458" y="1543897"/>
                <a:ext cx="673424" cy="673424"/>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5" name="Google Shape;4205;p144"/>
              <p:cNvSpPr/>
              <p:nvPr/>
            </p:nvSpPr>
            <p:spPr>
              <a:xfrm>
                <a:off x="7728795" y="3028844"/>
                <a:ext cx="608999" cy="608999"/>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6" name="Google Shape;4206;p144"/>
              <p:cNvSpPr/>
              <p:nvPr/>
            </p:nvSpPr>
            <p:spPr>
              <a:xfrm>
                <a:off x="10055853" y="2924511"/>
                <a:ext cx="608999" cy="608999"/>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7" name="Google Shape;4207;p144"/>
              <p:cNvSpPr/>
              <p:nvPr/>
            </p:nvSpPr>
            <p:spPr>
              <a:xfrm>
                <a:off x="7242069" y="1362158"/>
                <a:ext cx="550776" cy="550776"/>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8" name="Google Shape;4208;p144"/>
              <p:cNvSpPr/>
              <p:nvPr/>
            </p:nvSpPr>
            <p:spPr>
              <a:xfrm>
                <a:off x="7460786" y="2351919"/>
                <a:ext cx="460611" cy="460611"/>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09" name="Google Shape;4209;p144"/>
              <p:cNvSpPr/>
              <p:nvPr/>
            </p:nvSpPr>
            <p:spPr>
              <a:xfrm>
                <a:off x="10593255" y="2042438"/>
                <a:ext cx="460611" cy="460611"/>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0" name="Google Shape;4210;p144"/>
              <p:cNvSpPr/>
              <p:nvPr/>
            </p:nvSpPr>
            <p:spPr>
              <a:xfrm>
                <a:off x="11048082" y="1704777"/>
                <a:ext cx="336792" cy="336792"/>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1" name="Google Shape;4211;p144"/>
              <p:cNvSpPr/>
              <p:nvPr/>
            </p:nvSpPr>
            <p:spPr>
              <a:xfrm>
                <a:off x="11027370" y="3450791"/>
                <a:ext cx="336792" cy="336792"/>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2" name="Google Shape;4212;p144"/>
              <p:cNvSpPr/>
              <p:nvPr/>
            </p:nvSpPr>
            <p:spPr>
              <a:xfrm>
                <a:off x="8453970" y="3618181"/>
                <a:ext cx="828467" cy="828467"/>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213" name="Google Shape;4213;p144"/>
            <p:cNvGrpSpPr/>
            <p:nvPr/>
          </p:nvGrpSpPr>
          <p:grpSpPr>
            <a:xfrm rot="9000000">
              <a:off x="7380015" y="1811771"/>
              <a:ext cx="3591333" cy="2758681"/>
              <a:chOff x="7223605" y="1034167"/>
              <a:chExt cx="4779675" cy="3671505"/>
            </a:xfrm>
          </p:grpSpPr>
          <p:sp>
            <p:nvSpPr>
              <p:cNvPr id="4214" name="Google Shape;4214;p144"/>
              <p:cNvSpPr/>
              <p:nvPr/>
            </p:nvSpPr>
            <p:spPr>
              <a:xfrm>
                <a:off x="7223605" y="2907942"/>
                <a:ext cx="333375" cy="333375"/>
              </a:xfrm>
              <a:prstGeom prst="ellipse">
                <a:avLst/>
              </a:prstGeom>
              <a:solidFill>
                <a:srgbClr val="E5E5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5" name="Google Shape;4215;p144"/>
              <p:cNvSpPr/>
              <p:nvPr/>
            </p:nvSpPr>
            <p:spPr>
              <a:xfrm>
                <a:off x="8051873" y="4113273"/>
                <a:ext cx="333375" cy="333375"/>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6" name="Google Shape;4216;p144"/>
              <p:cNvSpPr/>
              <p:nvPr/>
            </p:nvSpPr>
            <p:spPr>
              <a:xfrm>
                <a:off x="8576155" y="1922081"/>
                <a:ext cx="424970" cy="424970"/>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7" name="Google Shape;4217;p144"/>
              <p:cNvSpPr/>
              <p:nvPr/>
            </p:nvSpPr>
            <p:spPr>
              <a:xfrm>
                <a:off x="9722732" y="3212873"/>
                <a:ext cx="424970" cy="424970"/>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8" name="Google Shape;4218;p144"/>
              <p:cNvSpPr/>
              <p:nvPr/>
            </p:nvSpPr>
            <p:spPr>
              <a:xfrm>
                <a:off x="8647793" y="2598759"/>
                <a:ext cx="541253" cy="541253"/>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19" name="Google Shape;4219;p144"/>
              <p:cNvSpPr/>
              <p:nvPr/>
            </p:nvSpPr>
            <p:spPr>
              <a:xfrm>
                <a:off x="10147702" y="4164419"/>
                <a:ext cx="541253" cy="541253"/>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0" name="Google Shape;4220;p144"/>
              <p:cNvSpPr/>
              <p:nvPr/>
            </p:nvSpPr>
            <p:spPr>
              <a:xfrm>
                <a:off x="11150960" y="2163063"/>
                <a:ext cx="541253" cy="541253"/>
              </a:xfrm>
              <a:prstGeom prst="ellipse">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1" name="Google Shape;4221;p144"/>
              <p:cNvSpPr/>
              <p:nvPr/>
            </p:nvSpPr>
            <p:spPr>
              <a:xfrm>
                <a:off x="11294540" y="3501142"/>
                <a:ext cx="708740" cy="7087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2" name="Google Shape;4222;p144"/>
              <p:cNvSpPr/>
              <p:nvPr/>
            </p:nvSpPr>
            <p:spPr>
              <a:xfrm>
                <a:off x="9368362" y="1034167"/>
                <a:ext cx="708740" cy="708740"/>
              </a:xfrm>
              <a:prstGeom prst="ellipse">
                <a:avLst/>
              </a:prstGeom>
              <a:solidFill>
                <a:srgbClr val="E5E5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223" name="Google Shape;4223;p144"/>
            <p:cNvSpPr/>
            <p:nvPr/>
          </p:nvSpPr>
          <p:spPr>
            <a:xfrm>
              <a:off x="7498233" y="1881011"/>
              <a:ext cx="1514855" cy="1514855"/>
            </a:xfrm>
            <a:prstGeom prst="ellipse">
              <a:avLst/>
            </a:prstGeom>
            <a:solidFill>
              <a:schemeClr val="accen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4" name="Google Shape;4224;p144"/>
            <p:cNvSpPr/>
            <p:nvPr/>
          </p:nvSpPr>
          <p:spPr>
            <a:xfrm>
              <a:off x="9449885" y="2141135"/>
              <a:ext cx="1437159" cy="1437159"/>
            </a:xfrm>
            <a:prstGeom prst="ellipse">
              <a:avLst/>
            </a:prstGeom>
            <a:solidFill>
              <a:schemeClr val="accent3">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5" name="Google Shape;4225;p144"/>
            <p:cNvSpPr/>
            <p:nvPr/>
          </p:nvSpPr>
          <p:spPr>
            <a:xfrm>
              <a:off x="6513526" y="3453959"/>
              <a:ext cx="1437159" cy="1437159"/>
            </a:xfrm>
            <a:prstGeom prst="ellipse">
              <a:avLst/>
            </a:prstGeom>
            <a:solidFill>
              <a:schemeClr val="accent1">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6" name="Google Shape;4226;p144"/>
            <p:cNvSpPr/>
            <p:nvPr/>
          </p:nvSpPr>
          <p:spPr>
            <a:xfrm>
              <a:off x="10126270" y="3664860"/>
              <a:ext cx="1437159" cy="1437159"/>
            </a:xfrm>
            <a:prstGeom prst="ellipse">
              <a:avLst/>
            </a:prstGeom>
            <a:solidFill>
              <a:schemeClr val="accent4">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4227" name="Google Shape;4227;p144"/>
            <p:cNvGrpSpPr/>
            <p:nvPr/>
          </p:nvGrpSpPr>
          <p:grpSpPr>
            <a:xfrm>
              <a:off x="9937466" y="2603155"/>
              <a:ext cx="500062" cy="470321"/>
              <a:chOff x="4433888" y="4613275"/>
              <a:chExt cx="1147763" cy="1079500"/>
            </a:xfrm>
          </p:grpSpPr>
          <p:sp>
            <p:nvSpPr>
              <p:cNvPr id="4228" name="Google Shape;4228;p144"/>
              <p:cNvSpPr/>
              <p:nvPr/>
            </p:nvSpPr>
            <p:spPr>
              <a:xfrm>
                <a:off x="4991100" y="5203825"/>
                <a:ext cx="138113" cy="139700"/>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29" name="Google Shape;4229;p144"/>
              <p:cNvSpPr/>
              <p:nvPr/>
            </p:nvSpPr>
            <p:spPr>
              <a:xfrm>
                <a:off x="4433888" y="4613275"/>
                <a:ext cx="1147763" cy="1079500"/>
              </a:xfrm>
              <a:custGeom>
                <a:rect b="b" l="l" r="r" t="t"/>
                <a:pathLst>
                  <a:path extrusionOk="0" h="287" w="305">
                    <a:moveTo>
                      <a:pt x="268" y="111"/>
                    </a:moveTo>
                    <a:cubicBezTo>
                      <a:pt x="268" y="111"/>
                      <a:pt x="268" y="111"/>
                      <a:pt x="268" y="111"/>
                    </a:cubicBezTo>
                    <a:cubicBezTo>
                      <a:pt x="268" y="56"/>
                      <a:pt x="268" y="56"/>
                      <a:pt x="268" y="56"/>
                    </a:cubicBezTo>
                    <a:cubicBezTo>
                      <a:pt x="268" y="51"/>
                      <a:pt x="268" y="51"/>
                      <a:pt x="268" y="51"/>
                    </a:cubicBezTo>
                    <a:cubicBezTo>
                      <a:pt x="268" y="28"/>
                      <a:pt x="268" y="28"/>
                      <a:pt x="268" y="28"/>
                    </a:cubicBezTo>
                    <a:cubicBezTo>
                      <a:pt x="268" y="13"/>
                      <a:pt x="256" y="0"/>
                      <a:pt x="240" y="0"/>
                    </a:cubicBezTo>
                    <a:cubicBezTo>
                      <a:pt x="203" y="0"/>
                      <a:pt x="203" y="0"/>
                      <a:pt x="203" y="0"/>
                    </a:cubicBezTo>
                    <a:cubicBezTo>
                      <a:pt x="51" y="0"/>
                      <a:pt x="51" y="0"/>
                      <a:pt x="51" y="0"/>
                    </a:cubicBezTo>
                    <a:cubicBezTo>
                      <a:pt x="23" y="0"/>
                      <a:pt x="0" y="23"/>
                      <a:pt x="0" y="51"/>
                    </a:cubicBezTo>
                    <a:cubicBezTo>
                      <a:pt x="0" y="236"/>
                      <a:pt x="0" y="236"/>
                      <a:pt x="0" y="236"/>
                    </a:cubicBezTo>
                    <a:cubicBezTo>
                      <a:pt x="0" y="264"/>
                      <a:pt x="23" y="287"/>
                      <a:pt x="51" y="287"/>
                    </a:cubicBezTo>
                    <a:cubicBezTo>
                      <a:pt x="217" y="287"/>
                      <a:pt x="217" y="287"/>
                      <a:pt x="217" y="287"/>
                    </a:cubicBezTo>
                    <a:cubicBezTo>
                      <a:pt x="245" y="287"/>
                      <a:pt x="268" y="264"/>
                      <a:pt x="268" y="236"/>
                    </a:cubicBezTo>
                    <a:cubicBezTo>
                      <a:pt x="268" y="222"/>
                      <a:pt x="268" y="222"/>
                      <a:pt x="268" y="222"/>
                    </a:cubicBezTo>
                    <a:cubicBezTo>
                      <a:pt x="268" y="222"/>
                      <a:pt x="268" y="222"/>
                      <a:pt x="268" y="222"/>
                    </a:cubicBezTo>
                    <a:cubicBezTo>
                      <a:pt x="305" y="194"/>
                      <a:pt x="305" y="139"/>
                      <a:pt x="268" y="111"/>
                    </a:cubicBezTo>
                    <a:close/>
                    <a:moveTo>
                      <a:pt x="51" y="19"/>
                    </a:moveTo>
                    <a:cubicBezTo>
                      <a:pt x="203" y="19"/>
                      <a:pt x="203" y="19"/>
                      <a:pt x="203" y="19"/>
                    </a:cubicBezTo>
                    <a:cubicBezTo>
                      <a:pt x="240" y="19"/>
                      <a:pt x="240" y="19"/>
                      <a:pt x="240" y="19"/>
                    </a:cubicBezTo>
                    <a:cubicBezTo>
                      <a:pt x="246" y="19"/>
                      <a:pt x="250" y="23"/>
                      <a:pt x="250" y="28"/>
                    </a:cubicBezTo>
                    <a:cubicBezTo>
                      <a:pt x="250" y="51"/>
                      <a:pt x="250" y="51"/>
                      <a:pt x="250" y="51"/>
                    </a:cubicBezTo>
                    <a:cubicBezTo>
                      <a:pt x="250" y="56"/>
                      <a:pt x="250" y="56"/>
                      <a:pt x="250" y="56"/>
                    </a:cubicBezTo>
                    <a:cubicBezTo>
                      <a:pt x="250" y="85"/>
                      <a:pt x="250" y="85"/>
                      <a:pt x="250" y="85"/>
                    </a:cubicBezTo>
                    <a:cubicBezTo>
                      <a:pt x="247" y="84"/>
                      <a:pt x="244" y="83"/>
                      <a:pt x="240" y="83"/>
                    </a:cubicBezTo>
                    <a:cubicBezTo>
                      <a:pt x="240" y="83"/>
                      <a:pt x="240" y="83"/>
                      <a:pt x="240" y="83"/>
                    </a:cubicBezTo>
                    <a:cubicBezTo>
                      <a:pt x="240" y="74"/>
                      <a:pt x="240" y="74"/>
                      <a:pt x="240" y="74"/>
                    </a:cubicBezTo>
                    <a:cubicBezTo>
                      <a:pt x="240" y="56"/>
                      <a:pt x="240" y="56"/>
                      <a:pt x="240" y="56"/>
                    </a:cubicBezTo>
                    <a:cubicBezTo>
                      <a:pt x="240" y="37"/>
                      <a:pt x="240" y="37"/>
                      <a:pt x="240" y="37"/>
                    </a:cubicBezTo>
                    <a:cubicBezTo>
                      <a:pt x="240" y="32"/>
                      <a:pt x="236" y="28"/>
                      <a:pt x="231" y="28"/>
                    </a:cubicBezTo>
                    <a:cubicBezTo>
                      <a:pt x="37" y="28"/>
                      <a:pt x="37" y="28"/>
                      <a:pt x="37" y="28"/>
                    </a:cubicBezTo>
                    <a:cubicBezTo>
                      <a:pt x="32" y="28"/>
                      <a:pt x="28" y="32"/>
                      <a:pt x="28" y="37"/>
                    </a:cubicBezTo>
                    <a:cubicBezTo>
                      <a:pt x="28" y="56"/>
                      <a:pt x="28" y="56"/>
                      <a:pt x="28" y="56"/>
                    </a:cubicBezTo>
                    <a:cubicBezTo>
                      <a:pt x="28" y="74"/>
                      <a:pt x="28" y="74"/>
                      <a:pt x="28" y="74"/>
                    </a:cubicBezTo>
                    <a:cubicBezTo>
                      <a:pt x="22" y="68"/>
                      <a:pt x="18" y="60"/>
                      <a:pt x="18" y="51"/>
                    </a:cubicBezTo>
                    <a:cubicBezTo>
                      <a:pt x="18" y="33"/>
                      <a:pt x="33" y="19"/>
                      <a:pt x="51" y="19"/>
                    </a:cubicBezTo>
                    <a:close/>
                    <a:moveTo>
                      <a:pt x="231" y="46"/>
                    </a:moveTo>
                    <a:cubicBezTo>
                      <a:pt x="37" y="46"/>
                      <a:pt x="37" y="46"/>
                      <a:pt x="37" y="46"/>
                    </a:cubicBezTo>
                    <a:cubicBezTo>
                      <a:pt x="37" y="37"/>
                      <a:pt x="37" y="37"/>
                      <a:pt x="37" y="37"/>
                    </a:cubicBezTo>
                    <a:cubicBezTo>
                      <a:pt x="231" y="37"/>
                      <a:pt x="231" y="37"/>
                      <a:pt x="231" y="37"/>
                    </a:cubicBezTo>
                    <a:lnTo>
                      <a:pt x="231" y="46"/>
                    </a:lnTo>
                    <a:close/>
                    <a:moveTo>
                      <a:pt x="231" y="56"/>
                    </a:moveTo>
                    <a:cubicBezTo>
                      <a:pt x="231" y="65"/>
                      <a:pt x="231" y="65"/>
                      <a:pt x="231" y="65"/>
                    </a:cubicBezTo>
                    <a:cubicBezTo>
                      <a:pt x="37" y="65"/>
                      <a:pt x="37" y="65"/>
                      <a:pt x="37" y="65"/>
                    </a:cubicBezTo>
                    <a:cubicBezTo>
                      <a:pt x="37" y="56"/>
                      <a:pt x="37" y="56"/>
                      <a:pt x="37" y="56"/>
                    </a:cubicBezTo>
                    <a:lnTo>
                      <a:pt x="231" y="56"/>
                    </a:lnTo>
                    <a:close/>
                    <a:moveTo>
                      <a:pt x="231" y="74"/>
                    </a:moveTo>
                    <a:cubicBezTo>
                      <a:pt x="231" y="83"/>
                      <a:pt x="231" y="83"/>
                      <a:pt x="231" y="83"/>
                    </a:cubicBezTo>
                    <a:cubicBezTo>
                      <a:pt x="203" y="83"/>
                      <a:pt x="203" y="83"/>
                      <a:pt x="203" y="83"/>
                    </a:cubicBezTo>
                    <a:cubicBezTo>
                      <a:pt x="51" y="83"/>
                      <a:pt x="51" y="83"/>
                      <a:pt x="51" y="83"/>
                    </a:cubicBezTo>
                    <a:cubicBezTo>
                      <a:pt x="46" y="83"/>
                      <a:pt x="41" y="82"/>
                      <a:pt x="37" y="80"/>
                    </a:cubicBezTo>
                    <a:cubicBezTo>
                      <a:pt x="37" y="74"/>
                      <a:pt x="37" y="74"/>
                      <a:pt x="37" y="74"/>
                    </a:cubicBezTo>
                    <a:lnTo>
                      <a:pt x="231" y="74"/>
                    </a:lnTo>
                    <a:close/>
                    <a:moveTo>
                      <a:pt x="250" y="236"/>
                    </a:moveTo>
                    <a:cubicBezTo>
                      <a:pt x="250" y="254"/>
                      <a:pt x="235" y="268"/>
                      <a:pt x="217" y="268"/>
                    </a:cubicBezTo>
                    <a:cubicBezTo>
                      <a:pt x="51" y="268"/>
                      <a:pt x="51" y="268"/>
                      <a:pt x="51" y="268"/>
                    </a:cubicBezTo>
                    <a:cubicBezTo>
                      <a:pt x="33" y="268"/>
                      <a:pt x="18" y="254"/>
                      <a:pt x="18" y="236"/>
                    </a:cubicBezTo>
                    <a:cubicBezTo>
                      <a:pt x="18" y="90"/>
                      <a:pt x="18" y="90"/>
                      <a:pt x="18" y="90"/>
                    </a:cubicBezTo>
                    <a:cubicBezTo>
                      <a:pt x="27" y="98"/>
                      <a:pt x="38" y="102"/>
                      <a:pt x="51" y="102"/>
                    </a:cubicBezTo>
                    <a:cubicBezTo>
                      <a:pt x="203" y="102"/>
                      <a:pt x="203" y="102"/>
                      <a:pt x="203" y="102"/>
                    </a:cubicBezTo>
                    <a:cubicBezTo>
                      <a:pt x="240" y="102"/>
                      <a:pt x="240" y="102"/>
                      <a:pt x="240" y="102"/>
                    </a:cubicBezTo>
                    <a:cubicBezTo>
                      <a:pt x="246" y="102"/>
                      <a:pt x="250" y="106"/>
                      <a:pt x="250" y="111"/>
                    </a:cubicBezTo>
                    <a:cubicBezTo>
                      <a:pt x="250" y="130"/>
                      <a:pt x="250" y="130"/>
                      <a:pt x="250" y="130"/>
                    </a:cubicBezTo>
                    <a:cubicBezTo>
                      <a:pt x="166" y="130"/>
                      <a:pt x="166" y="130"/>
                      <a:pt x="166" y="130"/>
                    </a:cubicBezTo>
                    <a:cubicBezTo>
                      <a:pt x="141" y="130"/>
                      <a:pt x="120" y="150"/>
                      <a:pt x="120" y="176"/>
                    </a:cubicBezTo>
                    <a:cubicBezTo>
                      <a:pt x="120" y="201"/>
                      <a:pt x="141" y="222"/>
                      <a:pt x="166" y="222"/>
                    </a:cubicBezTo>
                    <a:cubicBezTo>
                      <a:pt x="250" y="222"/>
                      <a:pt x="250" y="222"/>
                      <a:pt x="250" y="222"/>
                    </a:cubicBezTo>
                    <a:lnTo>
                      <a:pt x="250" y="236"/>
                    </a:lnTo>
                    <a:close/>
                    <a:moveTo>
                      <a:pt x="262" y="204"/>
                    </a:moveTo>
                    <a:cubicBezTo>
                      <a:pt x="166" y="204"/>
                      <a:pt x="166" y="204"/>
                      <a:pt x="166" y="204"/>
                    </a:cubicBezTo>
                    <a:cubicBezTo>
                      <a:pt x="151" y="204"/>
                      <a:pt x="139" y="191"/>
                      <a:pt x="139" y="176"/>
                    </a:cubicBezTo>
                    <a:cubicBezTo>
                      <a:pt x="139" y="161"/>
                      <a:pt x="151" y="148"/>
                      <a:pt x="166" y="148"/>
                    </a:cubicBezTo>
                    <a:cubicBezTo>
                      <a:pt x="250" y="148"/>
                      <a:pt x="250" y="148"/>
                      <a:pt x="250" y="148"/>
                    </a:cubicBezTo>
                    <a:cubicBezTo>
                      <a:pt x="255" y="148"/>
                      <a:pt x="261" y="145"/>
                      <a:pt x="265" y="141"/>
                    </a:cubicBezTo>
                    <a:cubicBezTo>
                      <a:pt x="266" y="139"/>
                      <a:pt x="266" y="138"/>
                      <a:pt x="267" y="136"/>
                    </a:cubicBezTo>
                    <a:cubicBezTo>
                      <a:pt x="267" y="136"/>
                      <a:pt x="267" y="136"/>
                      <a:pt x="267" y="136"/>
                    </a:cubicBezTo>
                    <a:cubicBezTo>
                      <a:pt x="274" y="145"/>
                      <a:pt x="277" y="155"/>
                      <a:pt x="277" y="167"/>
                    </a:cubicBezTo>
                    <a:cubicBezTo>
                      <a:pt x="277" y="181"/>
                      <a:pt x="272" y="194"/>
                      <a:pt x="262" y="20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230" name="Google Shape;4230;p144"/>
            <p:cNvSpPr/>
            <p:nvPr/>
          </p:nvSpPr>
          <p:spPr>
            <a:xfrm>
              <a:off x="10624922" y="4125900"/>
              <a:ext cx="485537" cy="485537"/>
            </a:xfrm>
            <a:custGeom>
              <a:rect b="b" l="l" r="r" t="t"/>
              <a:pathLst>
                <a:path extrusionOk="0" h="296" w="296">
                  <a:moveTo>
                    <a:pt x="291" y="104"/>
                  </a:moveTo>
                  <a:cubicBezTo>
                    <a:pt x="263" y="67"/>
                    <a:pt x="263" y="67"/>
                    <a:pt x="263" y="67"/>
                  </a:cubicBezTo>
                  <a:cubicBezTo>
                    <a:pt x="262" y="66"/>
                    <a:pt x="260" y="64"/>
                    <a:pt x="259" y="63"/>
                  </a:cubicBezTo>
                  <a:cubicBezTo>
                    <a:pt x="259" y="19"/>
                    <a:pt x="259" y="19"/>
                    <a:pt x="259" y="19"/>
                  </a:cubicBezTo>
                  <a:cubicBezTo>
                    <a:pt x="259" y="9"/>
                    <a:pt x="251" y="0"/>
                    <a:pt x="241" y="0"/>
                  </a:cubicBezTo>
                  <a:cubicBezTo>
                    <a:pt x="55" y="0"/>
                    <a:pt x="55" y="0"/>
                    <a:pt x="55" y="0"/>
                  </a:cubicBezTo>
                  <a:cubicBezTo>
                    <a:pt x="45" y="0"/>
                    <a:pt x="37" y="9"/>
                    <a:pt x="37" y="19"/>
                  </a:cubicBezTo>
                  <a:cubicBezTo>
                    <a:pt x="37" y="63"/>
                    <a:pt x="37" y="63"/>
                    <a:pt x="37" y="63"/>
                  </a:cubicBezTo>
                  <a:cubicBezTo>
                    <a:pt x="36" y="64"/>
                    <a:pt x="34" y="66"/>
                    <a:pt x="33" y="67"/>
                  </a:cubicBezTo>
                  <a:cubicBezTo>
                    <a:pt x="5" y="104"/>
                    <a:pt x="5" y="104"/>
                    <a:pt x="5" y="104"/>
                  </a:cubicBezTo>
                  <a:cubicBezTo>
                    <a:pt x="2" y="109"/>
                    <a:pt x="0" y="115"/>
                    <a:pt x="0" y="121"/>
                  </a:cubicBezTo>
                  <a:cubicBezTo>
                    <a:pt x="0" y="130"/>
                    <a:pt x="0" y="130"/>
                    <a:pt x="0" y="130"/>
                  </a:cubicBezTo>
                  <a:cubicBezTo>
                    <a:pt x="0" y="145"/>
                    <a:pt x="12" y="158"/>
                    <a:pt x="28" y="158"/>
                  </a:cubicBezTo>
                  <a:cubicBezTo>
                    <a:pt x="28" y="158"/>
                    <a:pt x="28" y="158"/>
                    <a:pt x="28" y="158"/>
                  </a:cubicBezTo>
                  <a:cubicBezTo>
                    <a:pt x="28" y="278"/>
                    <a:pt x="28" y="278"/>
                    <a:pt x="28" y="278"/>
                  </a:cubicBezTo>
                  <a:cubicBezTo>
                    <a:pt x="28" y="288"/>
                    <a:pt x="36" y="296"/>
                    <a:pt x="46" y="296"/>
                  </a:cubicBezTo>
                  <a:cubicBezTo>
                    <a:pt x="250" y="296"/>
                    <a:pt x="250" y="296"/>
                    <a:pt x="250" y="296"/>
                  </a:cubicBezTo>
                  <a:cubicBezTo>
                    <a:pt x="260" y="296"/>
                    <a:pt x="268" y="288"/>
                    <a:pt x="268" y="278"/>
                  </a:cubicBezTo>
                  <a:cubicBezTo>
                    <a:pt x="268" y="158"/>
                    <a:pt x="268" y="158"/>
                    <a:pt x="268" y="158"/>
                  </a:cubicBezTo>
                  <a:cubicBezTo>
                    <a:pt x="268" y="158"/>
                    <a:pt x="268" y="158"/>
                    <a:pt x="268" y="158"/>
                  </a:cubicBezTo>
                  <a:cubicBezTo>
                    <a:pt x="284" y="158"/>
                    <a:pt x="296" y="145"/>
                    <a:pt x="296" y="130"/>
                  </a:cubicBezTo>
                  <a:cubicBezTo>
                    <a:pt x="296" y="121"/>
                    <a:pt x="296" y="121"/>
                    <a:pt x="296" y="121"/>
                  </a:cubicBezTo>
                  <a:cubicBezTo>
                    <a:pt x="296" y="115"/>
                    <a:pt x="294" y="109"/>
                    <a:pt x="291" y="104"/>
                  </a:cubicBezTo>
                  <a:close/>
                  <a:moveTo>
                    <a:pt x="241" y="19"/>
                  </a:moveTo>
                  <a:cubicBezTo>
                    <a:pt x="241" y="56"/>
                    <a:pt x="241" y="56"/>
                    <a:pt x="241" y="56"/>
                  </a:cubicBezTo>
                  <a:cubicBezTo>
                    <a:pt x="55" y="56"/>
                    <a:pt x="55" y="56"/>
                    <a:pt x="55" y="56"/>
                  </a:cubicBezTo>
                  <a:cubicBezTo>
                    <a:pt x="55" y="56"/>
                    <a:pt x="55" y="56"/>
                    <a:pt x="55" y="56"/>
                  </a:cubicBezTo>
                  <a:cubicBezTo>
                    <a:pt x="55" y="19"/>
                    <a:pt x="55" y="19"/>
                    <a:pt x="55" y="19"/>
                  </a:cubicBezTo>
                  <a:lnTo>
                    <a:pt x="241" y="19"/>
                  </a:lnTo>
                  <a:close/>
                  <a:moveTo>
                    <a:pt x="94" y="139"/>
                  </a:moveTo>
                  <a:cubicBezTo>
                    <a:pt x="55" y="139"/>
                    <a:pt x="55" y="139"/>
                    <a:pt x="55" y="139"/>
                  </a:cubicBezTo>
                  <a:cubicBezTo>
                    <a:pt x="93" y="74"/>
                    <a:pt x="93" y="74"/>
                    <a:pt x="93" y="74"/>
                  </a:cubicBezTo>
                  <a:cubicBezTo>
                    <a:pt x="113" y="74"/>
                    <a:pt x="113" y="74"/>
                    <a:pt x="113" y="74"/>
                  </a:cubicBezTo>
                  <a:lnTo>
                    <a:pt x="94" y="139"/>
                  </a:lnTo>
                  <a:close/>
                  <a:moveTo>
                    <a:pt x="122" y="74"/>
                  </a:moveTo>
                  <a:cubicBezTo>
                    <a:pt x="143" y="74"/>
                    <a:pt x="143" y="74"/>
                    <a:pt x="143" y="74"/>
                  </a:cubicBezTo>
                  <a:cubicBezTo>
                    <a:pt x="143" y="139"/>
                    <a:pt x="143" y="139"/>
                    <a:pt x="143" y="139"/>
                  </a:cubicBezTo>
                  <a:cubicBezTo>
                    <a:pt x="104" y="139"/>
                    <a:pt x="104" y="139"/>
                    <a:pt x="104" y="139"/>
                  </a:cubicBezTo>
                  <a:lnTo>
                    <a:pt x="122" y="74"/>
                  </a:lnTo>
                  <a:close/>
                  <a:moveTo>
                    <a:pt x="153" y="74"/>
                  </a:moveTo>
                  <a:cubicBezTo>
                    <a:pt x="174" y="74"/>
                    <a:pt x="174" y="74"/>
                    <a:pt x="174" y="74"/>
                  </a:cubicBezTo>
                  <a:cubicBezTo>
                    <a:pt x="192" y="139"/>
                    <a:pt x="192" y="139"/>
                    <a:pt x="192" y="139"/>
                  </a:cubicBezTo>
                  <a:cubicBezTo>
                    <a:pt x="153" y="139"/>
                    <a:pt x="153" y="139"/>
                    <a:pt x="153" y="139"/>
                  </a:cubicBezTo>
                  <a:lnTo>
                    <a:pt x="153" y="74"/>
                  </a:lnTo>
                  <a:close/>
                  <a:moveTo>
                    <a:pt x="183" y="74"/>
                  </a:moveTo>
                  <a:cubicBezTo>
                    <a:pt x="204" y="74"/>
                    <a:pt x="204" y="74"/>
                    <a:pt x="204" y="74"/>
                  </a:cubicBezTo>
                  <a:cubicBezTo>
                    <a:pt x="241" y="139"/>
                    <a:pt x="241" y="139"/>
                    <a:pt x="241" y="139"/>
                  </a:cubicBezTo>
                  <a:cubicBezTo>
                    <a:pt x="202" y="139"/>
                    <a:pt x="202" y="139"/>
                    <a:pt x="202" y="139"/>
                  </a:cubicBezTo>
                  <a:lnTo>
                    <a:pt x="183" y="74"/>
                  </a:lnTo>
                  <a:close/>
                  <a:moveTo>
                    <a:pt x="18" y="130"/>
                  </a:moveTo>
                  <a:cubicBezTo>
                    <a:pt x="18" y="121"/>
                    <a:pt x="18" y="121"/>
                    <a:pt x="18" y="121"/>
                  </a:cubicBezTo>
                  <a:cubicBezTo>
                    <a:pt x="18" y="119"/>
                    <a:pt x="19" y="117"/>
                    <a:pt x="20" y="115"/>
                  </a:cubicBezTo>
                  <a:cubicBezTo>
                    <a:pt x="48" y="78"/>
                    <a:pt x="48" y="78"/>
                    <a:pt x="48" y="78"/>
                  </a:cubicBezTo>
                  <a:cubicBezTo>
                    <a:pt x="50" y="76"/>
                    <a:pt x="53" y="74"/>
                    <a:pt x="55" y="74"/>
                  </a:cubicBezTo>
                  <a:cubicBezTo>
                    <a:pt x="82" y="74"/>
                    <a:pt x="82" y="74"/>
                    <a:pt x="82" y="74"/>
                  </a:cubicBezTo>
                  <a:cubicBezTo>
                    <a:pt x="45" y="139"/>
                    <a:pt x="45" y="139"/>
                    <a:pt x="45" y="139"/>
                  </a:cubicBezTo>
                  <a:cubicBezTo>
                    <a:pt x="28" y="139"/>
                    <a:pt x="28" y="139"/>
                    <a:pt x="28" y="139"/>
                  </a:cubicBezTo>
                  <a:cubicBezTo>
                    <a:pt x="23" y="139"/>
                    <a:pt x="18" y="135"/>
                    <a:pt x="18" y="130"/>
                  </a:cubicBezTo>
                  <a:close/>
                  <a:moveTo>
                    <a:pt x="185" y="278"/>
                  </a:moveTo>
                  <a:cubicBezTo>
                    <a:pt x="116" y="278"/>
                    <a:pt x="116" y="278"/>
                    <a:pt x="116" y="278"/>
                  </a:cubicBezTo>
                  <a:cubicBezTo>
                    <a:pt x="116" y="185"/>
                    <a:pt x="116" y="185"/>
                    <a:pt x="116" y="185"/>
                  </a:cubicBezTo>
                  <a:cubicBezTo>
                    <a:pt x="185" y="185"/>
                    <a:pt x="185" y="185"/>
                    <a:pt x="185" y="185"/>
                  </a:cubicBezTo>
                  <a:lnTo>
                    <a:pt x="185" y="278"/>
                  </a:lnTo>
                  <a:close/>
                  <a:moveTo>
                    <a:pt x="250" y="278"/>
                  </a:moveTo>
                  <a:cubicBezTo>
                    <a:pt x="194" y="278"/>
                    <a:pt x="194" y="278"/>
                    <a:pt x="194" y="278"/>
                  </a:cubicBezTo>
                  <a:cubicBezTo>
                    <a:pt x="194" y="185"/>
                    <a:pt x="194" y="185"/>
                    <a:pt x="194" y="185"/>
                  </a:cubicBezTo>
                  <a:cubicBezTo>
                    <a:pt x="194" y="180"/>
                    <a:pt x="190" y="176"/>
                    <a:pt x="185" y="176"/>
                  </a:cubicBezTo>
                  <a:cubicBezTo>
                    <a:pt x="116" y="176"/>
                    <a:pt x="116" y="176"/>
                    <a:pt x="116" y="176"/>
                  </a:cubicBezTo>
                  <a:cubicBezTo>
                    <a:pt x="111" y="176"/>
                    <a:pt x="106" y="180"/>
                    <a:pt x="106" y="185"/>
                  </a:cubicBezTo>
                  <a:cubicBezTo>
                    <a:pt x="106" y="278"/>
                    <a:pt x="106" y="278"/>
                    <a:pt x="106" y="278"/>
                  </a:cubicBezTo>
                  <a:cubicBezTo>
                    <a:pt x="46" y="278"/>
                    <a:pt x="46" y="278"/>
                    <a:pt x="46" y="278"/>
                  </a:cubicBezTo>
                  <a:cubicBezTo>
                    <a:pt x="46" y="158"/>
                    <a:pt x="46" y="158"/>
                    <a:pt x="46" y="158"/>
                  </a:cubicBezTo>
                  <a:cubicBezTo>
                    <a:pt x="250" y="158"/>
                    <a:pt x="250" y="158"/>
                    <a:pt x="250" y="158"/>
                  </a:cubicBezTo>
                  <a:lnTo>
                    <a:pt x="250" y="278"/>
                  </a:lnTo>
                  <a:close/>
                  <a:moveTo>
                    <a:pt x="278" y="130"/>
                  </a:moveTo>
                  <a:cubicBezTo>
                    <a:pt x="278" y="135"/>
                    <a:pt x="273" y="139"/>
                    <a:pt x="268" y="139"/>
                  </a:cubicBezTo>
                  <a:cubicBezTo>
                    <a:pt x="251" y="139"/>
                    <a:pt x="251" y="139"/>
                    <a:pt x="251" y="139"/>
                  </a:cubicBezTo>
                  <a:cubicBezTo>
                    <a:pt x="214" y="74"/>
                    <a:pt x="214" y="74"/>
                    <a:pt x="214" y="74"/>
                  </a:cubicBezTo>
                  <a:cubicBezTo>
                    <a:pt x="241" y="74"/>
                    <a:pt x="241" y="74"/>
                    <a:pt x="241" y="74"/>
                  </a:cubicBezTo>
                  <a:cubicBezTo>
                    <a:pt x="241" y="74"/>
                    <a:pt x="241" y="74"/>
                    <a:pt x="241" y="74"/>
                  </a:cubicBezTo>
                  <a:cubicBezTo>
                    <a:pt x="243" y="74"/>
                    <a:pt x="246" y="76"/>
                    <a:pt x="248" y="78"/>
                  </a:cubicBezTo>
                  <a:cubicBezTo>
                    <a:pt x="276" y="115"/>
                    <a:pt x="276" y="115"/>
                    <a:pt x="276" y="115"/>
                  </a:cubicBezTo>
                  <a:cubicBezTo>
                    <a:pt x="277" y="117"/>
                    <a:pt x="278" y="119"/>
                    <a:pt x="278" y="121"/>
                  </a:cubicBezTo>
                  <a:lnTo>
                    <a:pt x="278" y="13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4231" name="Google Shape;4231;p144"/>
            <p:cNvGrpSpPr/>
            <p:nvPr/>
          </p:nvGrpSpPr>
          <p:grpSpPr>
            <a:xfrm>
              <a:off x="6993231" y="3943997"/>
              <a:ext cx="486920" cy="424672"/>
              <a:chOff x="4233863" y="2697163"/>
              <a:chExt cx="1117600" cy="974725"/>
            </a:xfrm>
          </p:grpSpPr>
          <p:sp>
            <p:nvSpPr>
              <p:cNvPr id="4232" name="Google Shape;4232;p144"/>
              <p:cNvSpPr/>
              <p:nvPr/>
            </p:nvSpPr>
            <p:spPr>
              <a:xfrm>
                <a:off x="4233863" y="2697163"/>
                <a:ext cx="1117600" cy="974725"/>
              </a:xfrm>
              <a:custGeom>
                <a:rect b="b" l="l" r="r" t="t"/>
                <a:pathLst>
                  <a:path extrusionOk="0" h="259" w="297">
                    <a:moveTo>
                      <a:pt x="296" y="152"/>
                    </a:moveTo>
                    <a:cubicBezTo>
                      <a:pt x="259" y="13"/>
                      <a:pt x="259" y="13"/>
                      <a:pt x="259" y="13"/>
                    </a:cubicBezTo>
                    <a:cubicBezTo>
                      <a:pt x="257" y="6"/>
                      <a:pt x="249" y="0"/>
                      <a:pt x="241" y="0"/>
                    </a:cubicBezTo>
                    <a:cubicBezTo>
                      <a:pt x="148" y="0"/>
                      <a:pt x="148" y="0"/>
                      <a:pt x="148" y="0"/>
                    </a:cubicBezTo>
                    <a:cubicBezTo>
                      <a:pt x="56" y="0"/>
                      <a:pt x="56" y="0"/>
                      <a:pt x="56" y="0"/>
                    </a:cubicBezTo>
                    <a:cubicBezTo>
                      <a:pt x="48" y="0"/>
                      <a:pt x="40" y="6"/>
                      <a:pt x="38" y="13"/>
                    </a:cubicBezTo>
                    <a:cubicBezTo>
                      <a:pt x="1" y="152"/>
                      <a:pt x="1" y="152"/>
                      <a:pt x="1" y="152"/>
                    </a:cubicBezTo>
                    <a:cubicBezTo>
                      <a:pt x="1" y="154"/>
                      <a:pt x="0" y="156"/>
                      <a:pt x="0" y="157"/>
                    </a:cubicBezTo>
                    <a:cubicBezTo>
                      <a:pt x="0" y="222"/>
                      <a:pt x="0" y="222"/>
                      <a:pt x="0" y="222"/>
                    </a:cubicBezTo>
                    <a:cubicBezTo>
                      <a:pt x="0" y="243"/>
                      <a:pt x="17" y="259"/>
                      <a:pt x="37" y="259"/>
                    </a:cubicBezTo>
                    <a:cubicBezTo>
                      <a:pt x="260" y="259"/>
                      <a:pt x="260" y="259"/>
                      <a:pt x="260" y="259"/>
                    </a:cubicBezTo>
                    <a:cubicBezTo>
                      <a:pt x="280" y="259"/>
                      <a:pt x="297" y="243"/>
                      <a:pt x="297" y="222"/>
                    </a:cubicBezTo>
                    <a:cubicBezTo>
                      <a:pt x="297" y="157"/>
                      <a:pt x="297" y="157"/>
                      <a:pt x="297" y="157"/>
                    </a:cubicBezTo>
                    <a:cubicBezTo>
                      <a:pt x="297" y="156"/>
                      <a:pt x="296" y="154"/>
                      <a:pt x="296" y="152"/>
                    </a:cubicBezTo>
                    <a:close/>
                    <a:moveTo>
                      <a:pt x="278" y="222"/>
                    </a:moveTo>
                    <a:cubicBezTo>
                      <a:pt x="278" y="232"/>
                      <a:pt x="270" y="241"/>
                      <a:pt x="260" y="241"/>
                    </a:cubicBezTo>
                    <a:cubicBezTo>
                      <a:pt x="37" y="241"/>
                      <a:pt x="37" y="241"/>
                      <a:pt x="37" y="241"/>
                    </a:cubicBezTo>
                    <a:cubicBezTo>
                      <a:pt x="27" y="241"/>
                      <a:pt x="19" y="232"/>
                      <a:pt x="19" y="222"/>
                    </a:cubicBezTo>
                    <a:cubicBezTo>
                      <a:pt x="19" y="157"/>
                      <a:pt x="19" y="157"/>
                      <a:pt x="19" y="157"/>
                    </a:cubicBezTo>
                    <a:cubicBezTo>
                      <a:pt x="56" y="19"/>
                      <a:pt x="56" y="19"/>
                      <a:pt x="56" y="19"/>
                    </a:cubicBezTo>
                    <a:cubicBezTo>
                      <a:pt x="241" y="19"/>
                      <a:pt x="241" y="19"/>
                      <a:pt x="241" y="19"/>
                    </a:cubicBezTo>
                    <a:cubicBezTo>
                      <a:pt x="278" y="157"/>
                      <a:pt x="278" y="157"/>
                      <a:pt x="278" y="157"/>
                    </a:cubicBezTo>
                    <a:lnTo>
                      <a:pt x="278"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33" name="Google Shape;4233;p144"/>
              <p:cNvSpPr/>
              <p:nvPr/>
            </p:nvSpPr>
            <p:spPr>
              <a:xfrm>
                <a:off x="4365625" y="2835275"/>
                <a:ext cx="854075" cy="628650"/>
              </a:xfrm>
              <a:custGeom>
                <a:rect b="b" l="l" r="r" t="t"/>
                <a:pathLst>
                  <a:path extrusionOk="0" h="167" w="227">
                    <a:moveTo>
                      <a:pt x="185" y="0"/>
                    </a:moveTo>
                    <a:cubicBezTo>
                      <a:pt x="42" y="0"/>
                      <a:pt x="42" y="0"/>
                      <a:pt x="42" y="0"/>
                    </a:cubicBezTo>
                    <a:cubicBezTo>
                      <a:pt x="38" y="0"/>
                      <a:pt x="34" y="3"/>
                      <a:pt x="33" y="7"/>
                    </a:cubicBezTo>
                    <a:cubicBezTo>
                      <a:pt x="1" y="118"/>
                      <a:pt x="1" y="118"/>
                      <a:pt x="1" y="118"/>
                    </a:cubicBezTo>
                    <a:cubicBezTo>
                      <a:pt x="0" y="121"/>
                      <a:pt x="1" y="124"/>
                      <a:pt x="3" y="126"/>
                    </a:cubicBezTo>
                    <a:cubicBezTo>
                      <a:pt x="4" y="128"/>
                      <a:pt x="7" y="130"/>
                      <a:pt x="10" y="130"/>
                    </a:cubicBezTo>
                    <a:cubicBezTo>
                      <a:pt x="37" y="130"/>
                      <a:pt x="37" y="130"/>
                      <a:pt x="37" y="130"/>
                    </a:cubicBezTo>
                    <a:cubicBezTo>
                      <a:pt x="47" y="130"/>
                      <a:pt x="47" y="130"/>
                      <a:pt x="47" y="130"/>
                    </a:cubicBezTo>
                    <a:cubicBezTo>
                      <a:pt x="52" y="130"/>
                      <a:pt x="52" y="130"/>
                      <a:pt x="52" y="130"/>
                    </a:cubicBezTo>
                    <a:cubicBezTo>
                      <a:pt x="66" y="156"/>
                      <a:pt x="66" y="156"/>
                      <a:pt x="66" y="156"/>
                    </a:cubicBezTo>
                    <a:cubicBezTo>
                      <a:pt x="69" y="163"/>
                      <a:pt x="75" y="167"/>
                      <a:pt x="82" y="167"/>
                    </a:cubicBezTo>
                    <a:cubicBezTo>
                      <a:pt x="145" y="167"/>
                      <a:pt x="145" y="167"/>
                      <a:pt x="145" y="167"/>
                    </a:cubicBezTo>
                    <a:cubicBezTo>
                      <a:pt x="152" y="167"/>
                      <a:pt x="158" y="163"/>
                      <a:pt x="161" y="156"/>
                    </a:cubicBezTo>
                    <a:cubicBezTo>
                      <a:pt x="175" y="130"/>
                      <a:pt x="175" y="130"/>
                      <a:pt x="175" y="130"/>
                    </a:cubicBezTo>
                    <a:cubicBezTo>
                      <a:pt x="180" y="130"/>
                      <a:pt x="180" y="130"/>
                      <a:pt x="180" y="130"/>
                    </a:cubicBezTo>
                    <a:cubicBezTo>
                      <a:pt x="190" y="130"/>
                      <a:pt x="190" y="130"/>
                      <a:pt x="190" y="130"/>
                    </a:cubicBezTo>
                    <a:cubicBezTo>
                      <a:pt x="217" y="130"/>
                      <a:pt x="217" y="130"/>
                      <a:pt x="217" y="130"/>
                    </a:cubicBezTo>
                    <a:cubicBezTo>
                      <a:pt x="220" y="130"/>
                      <a:pt x="223" y="128"/>
                      <a:pt x="224" y="126"/>
                    </a:cubicBezTo>
                    <a:cubicBezTo>
                      <a:pt x="226" y="124"/>
                      <a:pt x="227" y="121"/>
                      <a:pt x="226" y="118"/>
                    </a:cubicBezTo>
                    <a:cubicBezTo>
                      <a:pt x="194" y="7"/>
                      <a:pt x="194" y="7"/>
                      <a:pt x="194" y="7"/>
                    </a:cubicBezTo>
                    <a:cubicBezTo>
                      <a:pt x="193" y="3"/>
                      <a:pt x="189" y="0"/>
                      <a:pt x="185" y="0"/>
                    </a:cubicBezTo>
                    <a:close/>
                    <a:moveTo>
                      <a:pt x="190" y="111"/>
                    </a:moveTo>
                    <a:cubicBezTo>
                      <a:pt x="175" y="111"/>
                      <a:pt x="175" y="111"/>
                      <a:pt x="175" y="111"/>
                    </a:cubicBezTo>
                    <a:cubicBezTo>
                      <a:pt x="168" y="111"/>
                      <a:pt x="161" y="115"/>
                      <a:pt x="158" y="121"/>
                    </a:cubicBezTo>
                    <a:cubicBezTo>
                      <a:pt x="145" y="148"/>
                      <a:pt x="145" y="148"/>
                      <a:pt x="145" y="148"/>
                    </a:cubicBezTo>
                    <a:cubicBezTo>
                      <a:pt x="82" y="148"/>
                      <a:pt x="82" y="148"/>
                      <a:pt x="82" y="148"/>
                    </a:cubicBezTo>
                    <a:cubicBezTo>
                      <a:pt x="69" y="121"/>
                      <a:pt x="69" y="121"/>
                      <a:pt x="69" y="121"/>
                    </a:cubicBezTo>
                    <a:cubicBezTo>
                      <a:pt x="66" y="115"/>
                      <a:pt x="59" y="111"/>
                      <a:pt x="52" y="111"/>
                    </a:cubicBezTo>
                    <a:cubicBezTo>
                      <a:pt x="37" y="111"/>
                      <a:pt x="37" y="111"/>
                      <a:pt x="37" y="111"/>
                    </a:cubicBezTo>
                    <a:cubicBezTo>
                      <a:pt x="15" y="111"/>
                      <a:pt x="15" y="111"/>
                      <a:pt x="15" y="111"/>
                    </a:cubicBezTo>
                    <a:cubicBezTo>
                      <a:pt x="42" y="9"/>
                      <a:pt x="42" y="9"/>
                      <a:pt x="42" y="9"/>
                    </a:cubicBezTo>
                    <a:cubicBezTo>
                      <a:pt x="185" y="9"/>
                      <a:pt x="185" y="9"/>
                      <a:pt x="185" y="9"/>
                    </a:cubicBezTo>
                    <a:cubicBezTo>
                      <a:pt x="212" y="111"/>
                      <a:pt x="212" y="111"/>
                      <a:pt x="212" y="111"/>
                    </a:cubicBezTo>
                    <a:lnTo>
                      <a:pt x="190" y="1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234" name="Google Shape;4234;p144"/>
            <p:cNvSpPr/>
            <p:nvPr/>
          </p:nvSpPr>
          <p:spPr>
            <a:xfrm>
              <a:off x="8024168" y="2472432"/>
              <a:ext cx="485537" cy="363807"/>
            </a:xfrm>
            <a:custGeom>
              <a:rect b="b" l="l" r="r" t="t"/>
              <a:pathLst>
                <a:path extrusionOk="0" h="222" w="296">
                  <a:moveTo>
                    <a:pt x="291" y="52"/>
                  </a:moveTo>
                  <a:cubicBezTo>
                    <a:pt x="244" y="5"/>
                    <a:pt x="244" y="5"/>
                    <a:pt x="244" y="5"/>
                  </a:cubicBezTo>
                  <a:cubicBezTo>
                    <a:pt x="240" y="2"/>
                    <a:pt x="235" y="0"/>
                    <a:pt x="230" y="0"/>
                  </a:cubicBezTo>
                  <a:cubicBezTo>
                    <a:pt x="65" y="0"/>
                    <a:pt x="65" y="0"/>
                    <a:pt x="65" y="0"/>
                  </a:cubicBezTo>
                  <a:cubicBezTo>
                    <a:pt x="60" y="0"/>
                    <a:pt x="56" y="2"/>
                    <a:pt x="52" y="5"/>
                  </a:cubicBezTo>
                  <a:cubicBezTo>
                    <a:pt x="5" y="52"/>
                    <a:pt x="5" y="52"/>
                    <a:pt x="5" y="52"/>
                  </a:cubicBezTo>
                  <a:cubicBezTo>
                    <a:pt x="2" y="56"/>
                    <a:pt x="0" y="61"/>
                    <a:pt x="0" y="65"/>
                  </a:cubicBezTo>
                  <a:cubicBezTo>
                    <a:pt x="0" y="70"/>
                    <a:pt x="1" y="74"/>
                    <a:pt x="4" y="78"/>
                  </a:cubicBezTo>
                  <a:cubicBezTo>
                    <a:pt x="134" y="216"/>
                    <a:pt x="134" y="216"/>
                    <a:pt x="134" y="216"/>
                  </a:cubicBezTo>
                  <a:cubicBezTo>
                    <a:pt x="138" y="220"/>
                    <a:pt x="143" y="222"/>
                    <a:pt x="148" y="222"/>
                  </a:cubicBezTo>
                  <a:cubicBezTo>
                    <a:pt x="153" y="222"/>
                    <a:pt x="158" y="220"/>
                    <a:pt x="162" y="216"/>
                  </a:cubicBezTo>
                  <a:cubicBezTo>
                    <a:pt x="291" y="78"/>
                    <a:pt x="291" y="78"/>
                    <a:pt x="291" y="78"/>
                  </a:cubicBezTo>
                  <a:cubicBezTo>
                    <a:pt x="294" y="74"/>
                    <a:pt x="296" y="70"/>
                    <a:pt x="296" y="65"/>
                  </a:cubicBezTo>
                  <a:cubicBezTo>
                    <a:pt x="296" y="60"/>
                    <a:pt x="294" y="56"/>
                    <a:pt x="291" y="52"/>
                  </a:cubicBezTo>
                  <a:close/>
                  <a:moveTo>
                    <a:pt x="168" y="65"/>
                  </a:moveTo>
                  <a:cubicBezTo>
                    <a:pt x="127" y="65"/>
                    <a:pt x="127" y="65"/>
                    <a:pt x="127" y="65"/>
                  </a:cubicBezTo>
                  <a:cubicBezTo>
                    <a:pt x="148" y="47"/>
                    <a:pt x="148" y="47"/>
                    <a:pt x="148" y="47"/>
                  </a:cubicBezTo>
                  <a:lnTo>
                    <a:pt x="168" y="65"/>
                  </a:lnTo>
                  <a:close/>
                  <a:moveTo>
                    <a:pt x="155" y="41"/>
                  </a:moveTo>
                  <a:cubicBezTo>
                    <a:pt x="180" y="20"/>
                    <a:pt x="180" y="20"/>
                    <a:pt x="180" y="20"/>
                  </a:cubicBezTo>
                  <a:cubicBezTo>
                    <a:pt x="199" y="39"/>
                    <a:pt x="199" y="39"/>
                    <a:pt x="199" y="39"/>
                  </a:cubicBezTo>
                  <a:cubicBezTo>
                    <a:pt x="176" y="59"/>
                    <a:pt x="176" y="59"/>
                    <a:pt x="176" y="59"/>
                  </a:cubicBezTo>
                  <a:lnTo>
                    <a:pt x="155" y="41"/>
                  </a:lnTo>
                  <a:close/>
                  <a:moveTo>
                    <a:pt x="120" y="59"/>
                  </a:moveTo>
                  <a:cubicBezTo>
                    <a:pt x="97" y="39"/>
                    <a:pt x="97" y="39"/>
                    <a:pt x="97" y="39"/>
                  </a:cubicBezTo>
                  <a:cubicBezTo>
                    <a:pt x="115" y="20"/>
                    <a:pt x="115" y="20"/>
                    <a:pt x="115" y="20"/>
                  </a:cubicBezTo>
                  <a:cubicBezTo>
                    <a:pt x="141" y="41"/>
                    <a:pt x="141" y="41"/>
                    <a:pt x="141" y="41"/>
                  </a:cubicBezTo>
                  <a:lnTo>
                    <a:pt x="120" y="59"/>
                  </a:lnTo>
                  <a:close/>
                  <a:moveTo>
                    <a:pt x="171" y="74"/>
                  </a:moveTo>
                  <a:cubicBezTo>
                    <a:pt x="148" y="189"/>
                    <a:pt x="148" y="189"/>
                    <a:pt x="148" y="189"/>
                  </a:cubicBezTo>
                  <a:cubicBezTo>
                    <a:pt x="125" y="74"/>
                    <a:pt x="125" y="74"/>
                    <a:pt x="125" y="74"/>
                  </a:cubicBezTo>
                  <a:lnTo>
                    <a:pt x="171" y="74"/>
                  </a:lnTo>
                  <a:close/>
                  <a:moveTo>
                    <a:pt x="180" y="74"/>
                  </a:moveTo>
                  <a:cubicBezTo>
                    <a:pt x="226" y="74"/>
                    <a:pt x="226" y="74"/>
                    <a:pt x="226" y="74"/>
                  </a:cubicBezTo>
                  <a:cubicBezTo>
                    <a:pt x="158" y="187"/>
                    <a:pt x="158" y="187"/>
                    <a:pt x="158" y="187"/>
                  </a:cubicBezTo>
                  <a:lnTo>
                    <a:pt x="180" y="74"/>
                  </a:lnTo>
                  <a:close/>
                  <a:moveTo>
                    <a:pt x="183" y="65"/>
                  </a:moveTo>
                  <a:cubicBezTo>
                    <a:pt x="206" y="46"/>
                    <a:pt x="206" y="46"/>
                    <a:pt x="206" y="46"/>
                  </a:cubicBezTo>
                  <a:cubicBezTo>
                    <a:pt x="225" y="65"/>
                    <a:pt x="225" y="65"/>
                    <a:pt x="225" y="65"/>
                  </a:cubicBezTo>
                  <a:lnTo>
                    <a:pt x="183" y="65"/>
                  </a:lnTo>
                  <a:close/>
                  <a:moveTo>
                    <a:pt x="191" y="18"/>
                  </a:moveTo>
                  <a:cubicBezTo>
                    <a:pt x="224" y="18"/>
                    <a:pt x="224" y="18"/>
                    <a:pt x="224" y="18"/>
                  </a:cubicBezTo>
                  <a:cubicBezTo>
                    <a:pt x="206" y="33"/>
                    <a:pt x="206" y="33"/>
                    <a:pt x="206" y="33"/>
                  </a:cubicBezTo>
                  <a:lnTo>
                    <a:pt x="191" y="18"/>
                  </a:lnTo>
                  <a:close/>
                  <a:moveTo>
                    <a:pt x="148" y="35"/>
                  </a:moveTo>
                  <a:cubicBezTo>
                    <a:pt x="127" y="18"/>
                    <a:pt x="127" y="18"/>
                    <a:pt x="127" y="18"/>
                  </a:cubicBezTo>
                  <a:cubicBezTo>
                    <a:pt x="168" y="18"/>
                    <a:pt x="168" y="18"/>
                    <a:pt x="168" y="18"/>
                  </a:cubicBezTo>
                  <a:lnTo>
                    <a:pt x="148" y="35"/>
                  </a:lnTo>
                  <a:close/>
                  <a:moveTo>
                    <a:pt x="90" y="33"/>
                  </a:moveTo>
                  <a:cubicBezTo>
                    <a:pt x="72" y="18"/>
                    <a:pt x="72" y="18"/>
                    <a:pt x="72" y="18"/>
                  </a:cubicBezTo>
                  <a:cubicBezTo>
                    <a:pt x="104" y="18"/>
                    <a:pt x="104" y="18"/>
                    <a:pt x="104" y="18"/>
                  </a:cubicBezTo>
                  <a:lnTo>
                    <a:pt x="90" y="33"/>
                  </a:lnTo>
                  <a:close/>
                  <a:moveTo>
                    <a:pt x="90" y="46"/>
                  </a:moveTo>
                  <a:cubicBezTo>
                    <a:pt x="113" y="65"/>
                    <a:pt x="113" y="65"/>
                    <a:pt x="113" y="65"/>
                  </a:cubicBezTo>
                  <a:cubicBezTo>
                    <a:pt x="71" y="65"/>
                    <a:pt x="71" y="65"/>
                    <a:pt x="71" y="65"/>
                  </a:cubicBezTo>
                  <a:lnTo>
                    <a:pt x="90" y="46"/>
                  </a:lnTo>
                  <a:close/>
                  <a:moveTo>
                    <a:pt x="115" y="74"/>
                  </a:moveTo>
                  <a:cubicBezTo>
                    <a:pt x="138" y="187"/>
                    <a:pt x="138" y="187"/>
                    <a:pt x="138" y="187"/>
                  </a:cubicBezTo>
                  <a:cubicBezTo>
                    <a:pt x="70" y="74"/>
                    <a:pt x="70" y="74"/>
                    <a:pt x="70" y="74"/>
                  </a:cubicBezTo>
                  <a:lnTo>
                    <a:pt x="115" y="74"/>
                  </a:lnTo>
                  <a:close/>
                  <a:moveTo>
                    <a:pt x="117" y="171"/>
                  </a:moveTo>
                  <a:cubicBezTo>
                    <a:pt x="26" y="74"/>
                    <a:pt x="26" y="74"/>
                    <a:pt x="26" y="74"/>
                  </a:cubicBezTo>
                  <a:cubicBezTo>
                    <a:pt x="59" y="74"/>
                    <a:pt x="59" y="74"/>
                    <a:pt x="59" y="74"/>
                  </a:cubicBezTo>
                  <a:lnTo>
                    <a:pt x="117" y="171"/>
                  </a:lnTo>
                  <a:close/>
                  <a:moveTo>
                    <a:pt x="237" y="74"/>
                  </a:moveTo>
                  <a:cubicBezTo>
                    <a:pt x="269" y="74"/>
                    <a:pt x="269" y="74"/>
                    <a:pt x="269" y="74"/>
                  </a:cubicBezTo>
                  <a:cubicBezTo>
                    <a:pt x="178" y="171"/>
                    <a:pt x="178" y="171"/>
                    <a:pt x="178" y="171"/>
                  </a:cubicBezTo>
                  <a:lnTo>
                    <a:pt x="237" y="74"/>
                  </a:lnTo>
                  <a:close/>
                  <a:moveTo>
                    <a:pt x="238" y="65"/>
                  </a:moveTo>
                  <a:cubicBezTo>
                    <a:pt x="213" y="40"/>
                    <a:pt x="213" y="40"/>
                    <a:pt x="213" y="40"/>
                  </a:cubicBezTo>
                  <a:cubicBezTo>
                    <a:pt x="234" y="22"/>
                    <a:pt x="234" y="22"/>
                    <a:pt x="234" y="22"/>
                  </a:cubicBezTo>
                  <a:cubicBezTo>
                    <a:pt x="277" y="65"/>
                    <a:pt x="277" y="65"/>
                    <a:pt x="277" y="65"/>
                  </a:cubicBezTo>
                  <a:lnTo>
                    <a:pt x="238" y="65"/>
                  </a:lnTo>
                  <a:close/>
                  <a:moveTo>
                    <a:pt x="62" y="22"/>
                  </a:moveTo>
                  <a:cubicBezTo>
                    <a:pt x="83" y="40"/>
                    <a:pt x="83" y="40"/>
                    <a:pt x="83" y="40"/>
                  </a:cubicBezTo>
                  <a:cubicBezTo>
                    <a:pt x="58" y="65"/>
                    <a:pt x="58" y="65"/>
                    <a:pt x="58" y="65"/>
                  </a:cubicBezTo>
                  <a:cubicBezTo>
                    <a:pt x="18" y="65"/>
                    <a:pt x="18" y="65"/>
                    <a:pt x="18" y="65"/>
                  </a:cubicBezTo>
                  <a:lnTo>
                    <a:pt x="62"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235" name="Google Shape;4235;p144"/>
          <p:cNvGrpSpPr/>
          <p:nvPr/>
        </p:nvGrpSpPr>
        <p:grpSpPr>
          <a:xfrm>
            <a:off x="7807802" y="2051203"/>
            <a:ext cx="1389985" cy="378924"/>
            <a:chOff x="7528087" y="2680840"/>
            <a:chExt cx="2803259" cy="316190"/>
          </a:xfrm>
        </p:grpSpPr>
        <p:cxnSp>
          <p:nvCxnSpPr>
            <p:cNvPr id="4236" name="Google Shape;4236;p144"/>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4237" name="Google Shape;4237;p144"/>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4238" name="Google Shape;4238;p144"/>
          <p:cNvGrpSpPr/>
          <p:nvPr/>
        </p:nvGrpSpPr>
        <p:grpSpPr>
          <a:xfrm>
            <a:off x="8082238" y="4470204"/>
            <a:ext cx="1657331" cy="586777"/>
            <a:chOff x="8125333" y="4745260"/>
            <a:chExt cx="2389596" cy="203034"/>
          </a:xfrm>
        </p:grpSpPr>
        <p:cxnSp>
          <p:nvCxnSpPr>
            <p:cNvPr id="4239" name="Google Shape;4239;p144"/>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4240" name="Google Shape;4240;p144"/>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4241" name="Google Shape;4241;p144"/>
          <p:cNvGrpSpPr/>
          <p:nvPr/>
        </p:nvGrpSpPr>
        <p:grpSpPr>
          <a:xfrm>
            <a:off x="6226321" y="1303441"/>
            <a:ext cx="1389985" cy="794632"/>
            <a:chOff x="7528087" y="2680840"/>
            <a:chExt cx="2803259" cy="316190"/>
          </a:xfrm>
        </p:grpSpPr>
        <p:cxnSp>
          <p:nvCxnSpPr>
            <p:cNvPr id="4242" name="Google Shape;4242;p144"/>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4243" name="Google Shape;4243;p144"/>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4244" name="Google Shape;4244;p144"/>
          <p:cNvGrpSpPr/>
          <p:nvPr/>
        </p:nvGrpSpPr>
        <p:grpSpPr>
          <a:xfrm>
            <a:off x="7800764" y="736141"/>
            <a:ext cx="2129979" cy="968178"/>
            <a:chOff x="1200553" y="3192631"/>
            <a:chExt cx="2129979" cy="968178"/>
          </a:xfrm>
        </p:grpSpPr>
        <p:sp>
          <p:nvSpPr>
            <p:cNvPr id="4245" name="Google Shape;4245;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46" name="Google Shape;4246;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47" name="Google Shape;4247;p144"/>
          <p:cNvGrpSpPr/>
          <p:nvPr/>
        </p:nvGrpSpPr>
        <p:grpSpPr>
          <a:xfrm>
            <a:off x="9432406" y="1613984"/>
            <a:ext cx="2129979" cy="968178"/>
            <a:chOff x="1200553" y="3192631"/>
            <a:chExt cx="2129979" cy="968178"/>
          </a:xfrm>
        </p:grpSpPr>
        <p:sp>
          <p:nvSpPr>
            <p:cNvPr id="4248" name="Google Shape;4248;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49" name="Google Shape;4249;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50" name="Google Shape;4250;p144"/>
          <p:cNvGrpSpPr/>
          <p:nvPr/>
        </p:nvGrpSpPr>
        <p:grpSpPr>
          <a:xfrm>
            <a:off x="9963081" y="4462026"/>
            <a:ext cx="2129979" cy="968178"/>
            <a:chOff x="1200553" y="3192631"/>
            <a:chExt cx="2129979" cy="968178"/>
          </a:xfrm>
        </p:grpSpPr>
        <p:sp>
          <p:nvSpPr>
            <p:cNvPr id="4251" name="Google Shape;4251;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52" name="Google Shape;4252;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53" name="Google Shape;4253;p144"/>
          <p:cNvGrpSpPr/>
          <p:nvPr/>
        </p:nvGrpSpPr>
        <p:grpSpPr>
          <a:xfrm>
            <a:off x="881463" y="2804795"/>
            <a:ext cx="732135" cy="732133"/>
            <a:chOff x="8472655" y="2632820"/>
            <a:chExt cx="732135" cy="732133"/>
          </a:xfrm>
        </p:grpSpPr>
        <p:sp>
          <p:nvSpPr>
            <p:cNvPr id="4254" name="Google Shape;4254;p144"/>
            <p:cNvSpPr/>
            <p:nvPr/>
          </p:nvSpPr>
          <p:spPr>
            <a:xfrm>
              <a:off x="8472655" y="2632820"/>
              <a:ext cx="732135" cy="732133"/>
            </a:xfrm>
            <a:prstGeom prst="ellipse">
              <a:avLst/>
            </a:prstGeom>
            <a:solidFill>
              <a:schemeClr val="accent5"/>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4255" name="Google Shape;4255;p144"/>
            <p:cNvSpPr/>
            <p:nvPr/>
          </p:nvSpPr>
          <p:spPr>
            <a:xfrm>
              <a:off x="8675062" y="2828919"/>
              <a:ext cx="341667" cy="339342"/>
            </a:xfrm>
            <a:custGeom>
              <a:rect b="b" l="l" r="r" t="t"/>
              <a:pathLst>
                <a:path extrusionOk="0" h="21437" w="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4256" name="Google Shape;4256;p144"/>
          <p:cNvGrpSpPr/>
          <p:nvPr/>
        </p:nvGrpSpPr>
        <p:grpSpPr>
          <a:xfrm>
            <a:off x="911114" y="1773016"/>
            <a:ext cx="732135" cy="732133"/>
            <a:chOff x="8472655" y="1706861"/>
            <a:chExt cx="732135" cy="732133"/>
          </a:xfrm>
        </p:grpSpPr>
        <p:sp>
          <p:nvSpPr>
            <p:cNvPr id="4257" name="Google Shape;4257;p144"/>
            <p:cNvSpPr/>
            <p:nvPr/>
          </p:nvSpPr>
          <p:spPr>
            <a:xfrm>
              <a:off x="8472655" y="1706861"/>
              <a:ext cx="732135" cy="732133"/>
            </a:xfrm>
            <a:prstGeom prst="ellipse">
              <a:avLst/>
            </a:prstGeom>
            <a:solidFill>
              <a:schemeClr val="accent2"/>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4258" name="Google Shape;4258;p144"/>
            <p:cNvSpPr/>
            <p:nvPr/>
          </p:nvSpPr>
          <p:spPr>
            <a:xfrm>
              <a:off x="8687943" y="1899104"/>
              <a:ext cx="339342" cy="339342"/>
            </a:xfrm>
            <a:custGeom>
              <a:rect b="b" l="l" r="r" t="t"/>
              <a:pathLst>
                <a:path extrusionOk="0" h="21600" w="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4259" name="Google Shape;4259;p144"/>
          <p:cNvGrpSpPr/>
          <p:nvPr/>
        </p:nvGrpSpPr>
        <p:grpSpPr>
          <a:xfrm>
            <a:off x="911114" y="4110497"/>
            <a:ext cx="732135" cy="732133"/>
            <a:chOff x="8472655" y="3558779"/>
            <a:chExt cx="732135" cy="732133"/>
          </a:xfrm>
        </p:grpSpPr>
        <p:sp>
          <p:nvSpPr>
            <p:cNvPr id="4260" name="Google Shape;4260;p144"/>
            <p:cNvSpPr/>
            <p:nvPr/>
          </p:nvSpPr>
          <p:spPr>
            <a:xfrm>
              <a:off x="8472655" y="3558779"/>
              <a:ext cx="732135" cy="732133"/>
            </a:xfrm>
            <a:prstGeom prst="ellipse">
              <a:avLst/>
            </a:prstGeom>
            <a:solidFill>
              <a:schemeClr val="accent4"/>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sp>
          <p:nvSpPr>
            <p:cNvPr id="4261" name="Google Shape;4261;p144"/>
            <p:cNvSpPr/>
            <p:nvPr/>
          </p:nvSpPr>
          <p:spPr>
            <a:xfrm>
              <a:off x="8667889" y="3797622"/>
              <a:ext cx="341666" cy="248696"/>
            </a:xfrm>
            <a:custGeom>
              <a:rect b="b" l="l" r="r" t="t"/>
              <a:pathLst>
                <a:path extrusionOk="0" h="21600" w="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nvGrpSpPr>
          <p:cNvPr id="4262" name="Google Shape;4262;p144"/>
          <p:cNvGrpSpPr/>
          <p:nvPr/>
        </p:nvGrpSpPr>
        <p:grpSpPr>
          <a:xfrm>
            <a:off x="874511" y="5080268"/>
            <a:ext cx="732135" cy="732133"/>
            <a:chOff x="8472655" y="4484738"/>
            <a:chExt cx="732135" cy="732133"/>
          </a:xfrm>
        </p:grpSpPr>
        <p:sp>
          <p:nvSpPr>
            <p:cNvPr id="4263" name="Google Shape;4263;p144"/>
            <p:cNvSpPr/>
            <p:nvPr/>
          </p:nvSpPr>
          <p:spPr>
            <a:xfrm>
              <a:off x="8472655" y="4484738"/>
              <a:ext cx="732135" cy="732133"/>
            </a:xfrm>
            <a:prstGeom prst="ellipse">
              <a:avLst/>
            </a:prstGeom>
            <a:solidFill>
              <a:schemeClr val="accent3"/>
            </a:solidFill>
            <a:ln>
              <a:noFill/>
            </a:ln>
            <a:effectLst>
              <a:outerShdw rotWithShape="0" algn="ctr" dir="5400000" dist="38100">
                <a:srgbClr val="000000">
                  <a:alpha val="9803"/>
                </a:srgbClr>
              </a:outerShdw>
            </a:effectLst>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rgbClr val="FFFFFF"/>
                </a:solidFill>
                <a:latin typeface="Roboto Thin"/>
                <a:ea typeface="Roboto Thin"/>
                <a:cs typeface="Roboto Thin"/>
                <a:sym typeface="Roboto Thin"/>
              </a:endParaRPr>
            </a:p>
          </p:txBody>
        </p:sp>
        <p:grpSp>
          <p:nvGrpSpPr>
            <p:cNvPr id="4264" name="Google Shape;4264;p144"/>
            <p:cNvGrpSpPr/>
            <p:nvPr/>
          </p:nvGrpSpPr>
          <p:grpSpPr>
            <a:xfrm>
              <a:off x="8623282" y="4741824"/>
              <a:ext cx="413417" cy="208116"/>
              <a:chOff x="0" y="0"/>
              <a:chExt cx="576" cy="293"/>
            </a:xfrm>
          </p:grpSpPr>
          <p:sp>
            <p:nvSpPr>
              <p:cNvPr id="4265" name="Google Shape;4265;p144"/>
              <p:cNvSpPr/>
              <p:nvPr/>
            </p:nvSpPr>
            <p:spPr>
              <a:xfrm>
                <a:off x="0" y="0"/>
                <a:ext cx="576" cy="239"/>
              </a:xfrm>
              <a:custGeom>
                <a:rect b="b" l="l" r="r" t="t"/>
                <a:pathLst>
                  <a:path extrusionOk="0" h="21600" w="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266" name="Google Shape;4266;p144"/>
              <p:cNvSpPr/>
              <p:nvPr/>
            </p:nvSpPr>
            <p:spPr>
              <a:xfrm>
                <a:off x="4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267" name="Google Shape;4267;p144"/>
              <p:cNvSpPr/>
              <p:nvPr/>
            </p:nvSpPr>
            <p:spPr>
              <a:xfrm>
                <a:off x="408" y="184"/>
                <a:ext cx="109" cy="109"/>
              </a:xfrm>
              <a:custGeom>
                <a:rect b="b" l="l" r="r" t="t"/>
                <a:pathLst>
                  <a:path extrusionOk="0" h="21598" w="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FFFFFF"/>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grpSp>
      <p:grpSp>
        <p:nvGrpSpPr>
          <p:cNvPr id="4268" name="Google Shape;4268;p144"/>
          <p:cNvGrpSpPr/>
          <p:nvPr/>
        </p:nvGrpSpPr>
        <p:grpSpPr>
          <a:xfrm>
            <a:off x="1761872" y="1669381"/>
            <a:ext cx="2129979" cy="968178"/>
            <a:chOff x="1200553" y="3192631"/>
            <a:chExt cx="2129979" cy="968178"/>
          </a:xfrm>
        </p:grpSpPr>
        <p:sp>
          <p:nvSpPr>
            <p:cNvPr id="4269" name="Google Shape;4269;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70" name="Google Shape;4270;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71" name="Google Shape;4271;p144"/>
          <p:cNvGrpSpPr/>
          <p:nvPr/>
        </p:nvGrpSpPr>
        <p:grpSpPr>
          <a:xfrm>
            <a:off x="1761872" y="2728108"/>
            <a:ext cx="2129979" cy="968178"/>
            <a:chOff x="1200553" y="3192631"/>
            <a:chExt cx="2129979" cy="968178"/>
          </a:xfrm>
        </p:grpSpPr>
        <p:sp>
          <p:nvSpPr>
            <p:cNvPr id="4272" name="Google Shape;4272;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73" name="Google Shape;4273;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74" name="Google Shape;4274;p144"/>
          <p:cNvGrpSpPr/>
          <p:nvPr/>
        </p:nvGrpSpPr>
        <p:grpSpPr>
          <a:xfrm>
            <a:off x="1836638" y="3963372"/>
            <a:ext cx="2129979" cy="968178"/>
            <a:chOff x="1200553" y="3192631"/>
            <a:chExt cx="2129979" cy="968178"/>
          </a:xfrm>
        </p:grpSpPr>
        <p:sp>
          <p:nvSpPr>
            <p:cNvPr id="4275" name="Google Shape;4275;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76" name="Google Shape;4276;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277" name="Google Shape;4277;p144"/>
          <p:cNvGrpSpPr/>
          <p:nvPr/>
        </p:nvGrpSpPr>
        <p:grpSpPr>
          <a:xfrm>
            <a:off x="1836638" y="5022099"/>
            <a:ext cx="2129979" cy="968178"/>
            <a:chOff x="1200553" y="3192631"/>
            <a:chExt cx="2129979" cy="968178"/>
          </a:xfrm>
        </p:grpSpPr>
        <p:sp>
          <p:nvSpPr>
            <p:cNvPr id="4278" name="Google Shape;4278;p144"/>
            <p:cNvSpPr txBox="1"/>
            <p:nvPr/>
          </p:nvSpPr>
          <p:spPr>
            <a:xfrm>
              <a:off x="1200553" y="3192631"/>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279" name="Google Shape;4279;p14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256"/>
                                        </p:tgtEl>
                                        <p:attrNameLst>
                                          <p:attrName>style.visibility</p:attrName>
                                        </p:attrNameLst>
                                      </p:cBhvr>
                                      <p:to>
                                        <p:strVal val="visible"/>
                                      </p:to>
                                    </p:set>
                                    <p:animEffect filter="fade" transition="in">
                                      <p:cBhvr>
                                        <p:cTn dur="250"/>
                                        <p:tgtEl>
                                          <p:spTgt spid="4256"/>
                                        </p:tgtEl>
                                      </p:cBhvr>
                                    </p:animEffect>
                                  </p:childTnLst>
                                </p:cTn>
                              </p:par>
                              <p:par>
                                <p:cTn fill="hold" nodeType="withEffect" presetClass="entr" presetID="10" presetSubtype="0">
                                  <p:stCondLst>
                                    <p:cond delay="500"/>
                                  </p:stCondLst>
                                  <p:childTnLst>
                                    <p:set>
                                      <p:cBhvr>
                                        <p:cTn dur="1" fill="hold">
                                          <p:stCondLst>
                                            <p:cond delay="0"/>
                                          </p:stCondLst>
                                        </p:cTn>
                                        <p:tgtEl>
                                          <p:spTgt spid="4253"/>
                                        </p:tgtEl>
                                        <p:attrNameLst>
                                          <p:attrName>style.visibility</p:attrName>
                                        </p:attrNameLst>
                                      </p:cBhvr>
                                      <p:to>
                                        <p:strVal val="visible"/>
                                      </p:to>
                                    </p:set>
                                    <p:animEffect filter="fade" transition="in">
                                      <p:cBhvr>
                                        <p:cTn dur="250"/>
                                        <p:tgtEl>
                                          <p:spTgt spid="4253"/>
                                        </p:tgtEl>
                                      </p:cBhvr>
                                    </p:animEffect>
                                  </p:childTnLst>
                                </p:cTn>
                              </p:par>
                              <p:par>
                                <p:cTn fill="hold" nodeType="withEffect" presetClass="entr" presetID="10" presetSubtype="0">
                                  <p:stCondLst>
                                    <p:cond delay="1000"/>
                                  </p:stCondLst>
                                  <p:childTnLst>
                                    <p:set>
                                      <p:cBhvr>
                                        <p:cTn dur="1" fill="hold">
                                          <p:stCondLst>
                                            <p:cond delay="0"/>
                                          </p:stCondLst>
                                        </p:cTn>
                                        <p:tgtEl>
                                          <p:spTgt spid="4259"/>
                                        </p:tgtEl>
                                        <p:attrNameLst>
                                          <p:attrName>style.visibility</p:attrName>
                                        </p:attrNameLst>
                                      </p:cBhvr>
                                      <p:to>
                                        <p:strVal val="visible"/>
                                      </p:to>
                                    </p:set>
                                    <p:animEffect filter="fade" transition="in">
                                      <p:cBhvr>
                                        <p:cTn dur="250"/>
                                        <p:tgtEl>
                                          <p:spTgt spid="4259"/>
                                        </p:tgtEl>
                                      </p:cBhvr>
                                    </p:animEffect>
                                  </p:childTnLst>
                                </p:cTn>
                              </p:par>
                              <p:par>
                                <p:cTn fill="hold" nodeType="withEffect" presetClass="entr" presetID="10" presetSubtype="0">
                                  <p:stCondLst>
                                    <p:cond delay="1500"/>
                                  </p:stCondLst>
                                  <p:childTnLst>
                                    <p:set>
                                      <p:cBhvr>
                                        <p:cTn dur="1" fill="hold">
                                          <p:stCondLst>
                                            <p:cond delay="0"/>
                                          </p:stCondLst>
                                        </p:cTn>
                                        <p:tgtEl>
                                          <p:spTgt spid="4262"/>
                                        </p:tgtEl>
                                        <p:attrNameLst>
                                          <p:attrName>style.visibility</p:attrName>
                                        </p:attrNameLst>
                                      </p:cBhvr>
                                      <p:to>
                                        <p:strVal val="visible"/>
                                      </p:to>
                                    </p:set>
                                    <p:animEffect filter="fade" transition="in">
                                      <p:cBhvr>
                                        <p:cTn dur="250"/>
                                        <p:tgtEl>
                                          <p:spTgt spid="42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283" name="Shape 4283"/>
        <p:cNvGrpSpPr/>
        <p:nvPr/>
      </p:nvGrpSpPr>
      <p:grpSpPr>
        <a:xfrm>
          <a:off x="0" y="0"/>
          <a:ext cx="0" cy="0"/>
          <a:chOff x="0" y="0"/>
          <a:chExt cx="0" cy="0"/>
        </a:xfrm>
      </p:grpSpPr>
      <p:grpSp>
        <p:nvGrpSpPr>
          <p:cNvPr id="4284" name="Google Shape;4284;p145"/>
          <p:cNvGrpSpPr/>
          <p:nvPr/>
        </p:nvGrpSpPr>
        <p:grpSpPr>
          <a:xfrm>
            <a:off x="8448939" y="1425784"/>
            <a:ext cx="4649809" cy="5360708"/>
            <a:chOff x="6513526" y="1098734"/>
            <a:chExt cx="4951303" cy="5759266"/>
          </a:xfrm>
        </p:grpSpPr>
        <p:sp>
          <p:nvSpPr>
            <p:cNvPr id="4285" name="Google Shape;4285;p145"/>
            <p:cNvSpPr/>
            <p:nvPr/>
          </p:nvSpPr>
          <p:spPr>
            <a:xfrm>
              <a:off x="7602087" y="3068398"/>
              <a:ext cx="3025592" cy="3789602"/>
            </a:xfrm>
            <a:custGeom>
              <a:rect b="b" l="l" r="r" t="t"/>
              <a:pathLst>
                <a:path extrusionOk="0" h="569" w="454">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4286" name="Google Shape;4286;p145"/>
            <p:cNvGrpSpPr/>
            <p:nvPr/>
          </p:nvGrpSpPr>
          <p:grpSpPr>
            <a:xfrm>
              <a:off x="6685154" y="1639850"/>
              <a:ext cx="4779675" cy="3671505"/>
              <a:chOff x="7223605" y="1034167"/>
              <a:chExt cx="4779675" cy="3671505"/>
            </a:xfrm>
          </p:grpSpPr>
          <p:sp>
            <p:nvSpPr>
              <p:cNvPr id="4287" name="Google Shape;4287;p145"/>
              <p:cNvSpPr/>
              <p:nvPr/>
            </p:nvSpPr>
            <p:spPr>
              <a:xfrm>
                <a:off x="7223605" y="2907942"/>
                <a:ext cx="333375" cy="333375"/>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88" name="Google Shape;4288;p145"/>
              <p:cNvSpPr/>
              <p:nvPr/>
            </p:nvSpPr>
            <p:spPr>
              <a:xfrm>
                <a:off x="8091979" y="4101670"/>
                <a:ext cx="333375" cy="333375"/>
              </a:xfrm>
              <a:prstGeom prst="ellipse">
                <a:avLst/>
              </a:prstGeom>
              <a:solidFill>
                <a:srgbClr val="5BE1C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89" name="Google Shape;4289;p145"/>
              <p:cNvSpPr/>
              <p:nvPr/>
            </p:nvSpPr>
            <p:spPr>
              <a:xfrm>
                <a:off x="8576155" y="1922081"/>
                <a:ext cx="424970" cy="424970"/>
              </a:xfrm>
              <a:prstGeom prst="ellipse">
                <a:avLst/>
              </a:prstGeom>
              <a:solidFill>
                <a:schemeClr val="accent5">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0" name="Google Shape;4290;p145"/>
              <p:cNvSpPr/>
              <p:nvPr/>
            </p:nvSpPr>
            <p:spPr>
              <a:xfrm>
                <a:off x="9722732" y="3212873"/>
                <a:ext cx="424970" cy="424970"/>
              </a:xfrm>
              <a:prstGeom prst="ellipse">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1" name="Google Shape;4291;p145"/>
              <p:cNvSpPr/>
              <p:nvPr/>
            </p:nvSpPr>
            <p:spPr>
              <a:xfrm>
                <a:off x="8647793" y="2598759"/>
                <a:ext cx="541253" cy="541253"/>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2" name="Google Shape;4292;p145"/>
              <p:cNvSpPr/>
              <p:nvPr/>
            </p:nvSpPr>
            <p:spPr>
              <a:xfrm>
                <a:off x="10147702" y="4164419"/>
                <a:ext cx="541253" cy="541253"/>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3" name="Google Shape;4293;p145"/>
              <p:cNvSpPr/>
              <p:nvPr/>
            </p:nvSpPr>
            <p:spPr>
              <a:xfrm>
                <a:off x="11150960" y="2163063"/>
                <a:ext cx="541253" cy="541253"/>
              </a:xfrm>
              <a:prstGeom prst="ellipse">
                <a:avLst/>
              </a:prstGeom>
              <a:solidFill>
                <a:srgbClr val="CBD3D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4" name="Google Shape;4294;p145"/>
              <p:cNvSpPr/>
              <p:nvPr/>
            </p:nvSpPr>
            <p:spPr>
              <a:xfrm>
                <a:off x="11294540" y="3501142"/>
                <a:ext cx="708740" cy="708740"/>
              </a:xfrm>
              <a:prstGeom prst="ellipse">
                <a:avLst/>
              </a:prstGeom>
              <a:solidFill>
                <a:schemeClr val="accent5">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5" name="Google Shape;4295;p145"/>
              <p:cNvSpPr/>
              <p:nvPr/>
            </p:nvSpPr>
            <p:spPr>
              <a:xfrm>
                <a:off x="9368362" y="1034167"/>
                <a:ext cx="708740" cy="708740"/>
              </a:xfrm>
              <a:prstGeom prst="ellipse">
                <a:avLst/>
              </a:prstGeom>
              <a:solidFill>
                <a:srgbClr val="D6E3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296" name="Google Shape;4296;p145"/>
            <p:cNvGrpSpPr/>
            <p:nvPr/>
          </p:nvGrpSpPr>
          <p:grpSpPr>
            <a:xfrm>
              <a:off x="6574014" y="1946200"/>
              <a:ext cx="4788017" cy="3731205"/>
              <a:chOff x="7071416" y="1121303"/>
              <a:chExt cx="4788017" cy="3731205"/>
            </a:xfrm>
          </p:grpSpPr>
          <p:sp>
            <p:nvSpPr>
              <p:cNvPr id="4297" name="Google Shape;4297;p145"/>
              <p:cNvSpPr/>
              <p:nvPr/>
            </p:nvSpPr>
            <p:spPr>
              <a:xfrm>
                <a:off x="7071416" y="1970672"/>
                <a:ext cx="604144" cy="604144"/>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8" name="Google Shape;4298;p145"/>
              <p:cNvSpPr/>
              <p:nvPr/>
            </p:nvSpPr>
            <p:spPr>
              <a:xfrm>
                <a:off x="10028885" y="2266337"/>
                <a:ext cx="778885" cy="778885"/>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299" name="Google Shape;4299;p145"/>
              <p:cNvSpPr/>
              <p:nvPr/>
            </p:nvSpPr>
            <p:spPr>
              <a:xfrm>
                <a:off x="8444595" y="4164419"/>
                <a:ext cx="688089" cy="688089"/>
              </a:xfrm>
              <a:prstGeom prst="ellipse">
                <a:avLst/>
              </a:prstGeom>
              <a:solidFill>
                <a:srgbClr val="DE817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0" name="Google Shape;4300;p145"/>
              <p:cNvSpPr/>
              <p:nvPr/>
            </p:nvSpPr>
            <p:spPr>
              <a:xfrm>
                <a:off x="10677336" y="3875937"/>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1" name="Google Shape;4301;p145"/>
              <p:cNvSpPr/>
              <p:nvPr/>
            </p:nvSpPr>
            <p:spPr>
              <a:xfrm>
                <a:off x="11598565" y="2698248"/>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2" name="Google Shape;4302;p145"/>
              <p:cNvSpPr/>
              <p:nvPr/>
            </p:nvSpPr>
            <p:spPr>
              <a:xfrm>
                <a:off x="7688405" y="2869385"/>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3" name="Google Shape;4303;p145"/>
              <p:cNvSpPr/>
              <p:nvPr/>
            </p:nvSpPr>
            <p:spPr>
              <a:xfrm>
                <a:off x="9592298" y="1865334"/>
                <a:ext cx="260868" cy="260868"/>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4" name="Google Shape;4304;p145"/>
              <p:cNvSpPr/>
              <p:nvPr/>
            </p:nvSpPr>
            <p:spPr>
              <a:xfrm>
                <a:off x="7838577" y="1121303"/>
                <a:ext cx="759965" cy="759965"/>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5" name="Google Shape;4305;p145"/>
              <p:cNvSpPr/>
              <p:nvPr/>
            </p:nvSpPr>
            <p:spPr>
              <a:xfrm>
                <a:off x="9111041" y="3345133"/>
                <a:ext cx="156009" cy="156009"/>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6" name="Google Shape;4306;p145"/>
              <p:cNvSpPr/>
              <p:nvPr/>
            </p:nvSpPr>
            <p:spPr>
              <a:xfrm>
                <a:off x="11106733" y="2785942"/>
                <a:ext cx="156009" cy="156009"/>
              </a:xfrm>
              <a:prstGeom prst="ellipse">
                <a:avLst/>
              </a:prstGeom>
              <a:solidFill>
                <a:schemeClr val="accent2">
                  <a:alpha val="4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307" name="Google Shape;4307;p145"/>
            <p:cNvGrpSpPr/>
            <p:nvPr/>
          </p:nvGrpSpPr>
          <p:grpSpPr>
            <a:xfrm>
              <a:off x="7210995" y="2279145"/>
              <a:ext cx="4142805" cy="3446444"/>
              <a:chOff x="7242069" y="1000204"/>
              <a:chExt cx="4142805" cy="3446444"/>
            </a:xfrm>
          </p:grpSpPr>
          <p:sp>
            <p:nvSpPr>
              <p:cNvPr id="4308" name="Google Shape;4308;p145"/>
              <p:cNvSpPr/>
              <p:nvPr/>
            </p:nvSpPr>
            <p:spPr>
              <a:xfrm>
                <a:off x="8373143" y="1000204"/>
                <a:ext cx="1180478" cy="1180478"/>
              </a:xfrm>
              <a:prstGeom prst="ellipse">
                <a:avLst/>
              </a:prstGeom>
              <a:solidFill>
                <a:srgbClr val="F4D4D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09" name="Google Shape;4309;p145"/>
              <p:cNvSpPr/>
              <p:nvPr/>
            </p:nvSpPr>
            <p:spPr>
              <a:xfrm>
                <a:off x="9793458" y="1543897"/>
                <a:ext cx="673424" cy="673424"/>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0" name="Google Shape;4310;p145"/>
              <p:cNvSpPr/>
              <p:nvPr/>
            </p:nvSpPr>
            <p:spPr>
              <a:xfrm>
                <a:off x="7728795" y="3028844"/>
                <a:ext cx="608999" cy="608999"/>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1" name="Google Shape;4311;p145"/>
              <p:cNvSpPr/>
              <p:nvPr/>
            </p:nvSpPr>
            <p:spPr>
              <a:xfrm>
                <a:off x="10055853" y="2924511"/>
                <a:ext cx="608999" cy="608999"/>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2" name="Google Shape;4312;p145"/>
              <p:cNvSpPr/>
              <p:nvPr/>
            </p:nvSpPr>
            <p:spPr>
              <a:xfrm>
                <a:off x="7242069" y="1362158"/>
                <a:ext cx="550776" cy="550776"/>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3" name="Google Shape;4313;p145"/>
              <p:cNvSpPr/>
              <p:nvPr/>
            </p:nvSpPr>
            <p:spPr>
              <a:xfrm>
                <a:off x="7460786" y="2351919"/>
                <a:ext cx="460611" cy="460611"/>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4" name="Google Shape;4314;p145"/>
              <p:cNvSpPr/>
              <p:nvPr/>
            </p:nvSpPr>
            <p:spPr>
              <a:xfrm>
                <a:off x="10593255" y="2042438"/>
                <a:ext cx="460611" cy="460611"/>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5" name="Google Shape;4315;p145"/>
              <p:cNvSpPr/>
              <p:nvPr/>
            </p:nvSpPr>
            <p:spPr>
              <a:xfrm>
                <a:off x="11048082" y="1704777"/>
                <a:ext cx="336792" cy="336792"/>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6" name="Google Shape;4316;p145"/>
              <p:cNvSpPr/>
              <p:nvPr/>
            </p:nvSpPr>
            <p:spPr>
              <a:xfrm>
                <a:off x="11027370" y="3450791"/>
                <a:ext cx="336792" cy="336792"/>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17" name="Google Shape;4317;p145"/>
              <p:cNvSpPr/>
              <p:nvPr/>
            </p:nvSpPr>
            <p:spPr>
              <a:xfrm>
                <a:off x="8453970" y="3618181"/>
                <a:ext cx="828467" cy="828467"/>
              </a:xfrm>
              <a:prstGeom prst="ellipse">
                <a:avLst/>
              </a:prstGeom>
              <a:solidFill>
                <a:schemeClr val="accent1">
                  <a:alpha val="2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318" name="Google Shape;4318;p145"/>
            <p:cNvGrpSpPr/>
            <p:nvPr/>
          </p:nvGrpSpPr>
          <p:grpSpPr>
            <a:xfrm rot="9000000">
              <a:off x="7380015" y="1811771"/>
              <a:ext cx="3591333" cy="2758681"/>
              <a:chOff x="7223605" y="1034167"/>
              <a:chExt cx="4779675" cy="3671505"/>
            </a:xfrm>
          </p:grpSpPr>
          <p:sp>
            <p:nvSpPr>
              <p:cNvPr id="4319" name="Google Shape;4319;p145"/>
              <p:cNvSpPr/>
              <p:nvPr/>
            </p:nvSpPr>
            <p:spPr>
              <a:xfrm>
                <a:off x="7223605" y="2907942"/>
                <a:ext cx="333375" cy="333375"/>
              </a:xfrm>
              <a:prstGeom prst="ellipse">
                <a:avLst/>
              </a:prstGeom>
              <a:solidFill>
                <a:srgbClr val="E5E5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0" name="Google Shape;4320;p145"/>
              <p:cNvSpPr/>
              <p:nvPr/>
            </p:nvSpPr>
            <p:spPr>
              <a:xfrm>
                <a:off x="8051873" y="4113273"/>
                <a:ext cx="333375" cy="333375"/>
              </a:xfrm>
              <a:prstGeom prst="ellipse">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1" name="Google Shape;4321;p145"/>
              <p:cNvSpPr/>
              <p:nvPr/>
            </p:nvSpPr>
            <p:spPr>
              <a:xfrm>
                <a:off x="8576155" y="1922081"/>
                <a:ext cx="424970" cy="424970"/>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2" name="Google Shape;4322;p145"/>
              <p:cNvSpPr/>
              <p:nvPr/>
            </p:nvSpPr>
            <p:spPr>
              <a:xfrm>
                <a:off x="9722732" y="3212873"/>
                <a:ext cx="424970" cy="424970"/>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3" name="Google Shape;4323;p145"/>
              <p:cNvSpPr/>
              <p:nvPr/>
            </p:nvSpPr>
            <p:spPr>
              <a:xfrm>
                <a:off x="8647793" y="2598759"/>
                <a:ext cx="541253" cy="541253"/>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4" name="Google Shape;4324;p145"/>
              <p:cNvSpPr/>
              <p:nvPr/>
            </p:nvSpPr>
            <p:spPr>
              <a:xfrm>
                <a:off x="10147702" y="4164419"/>
                <a:ext cx="541253" cy="541253"/>
              </a:xfrm>
              <a:prstGeom prst="ellipse">
                <a:avLst/>
              </a:prstGeom>
              <a:solidFill>
                <a:schemeClr val="accent4">
                  <a:alpha val="6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5" name="Google Shape;4325;p145"/>
              <p:cNvSpPr/>
              <p:nvPr/>
            </p:nvSpPr>
            <p:spPr>
              <a:xfrm>
                <a:off x="11150960" y="2163063"/>
                <a:ext cx="541253" cy="541253"/>
              </a:xfrm>
              <a:prstGeom prst="ellipse">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6" name="Google Shape;4326;p145"/>
              <p:cNvSpPr/>
              <p:nvPr/>
            </p:nvSpPr>
            <p:spPr>
              <a:xfrm>
                <a:off x="11294540" y="3501142"/>
                <a:ext cx="708740" cy="7087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7" name="Google Shape;4327;p145"/>
              <p:cNvSpPr/>
              <p:nvPr/>
            </p:nvSpPr>
            <p:spPr>
              <a:xfrm>
                <a:off x="9368362" y="1034167"/>
                <a:ext cx="708740" cy="708740"/>
              </a:xfrm>
              <a:prstGeom prst="ellipse">
                <a:avLst/>
              </a:prstGeom>
              <a:solidFill>
                <a:srgbClr val="E9AAA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328" name="Google Shape;4328;p145"/>
            <p:cNvSpPr/>
            <p:nvPr/>
          </p:nvSpPr>
          <p:spPr>
            <a:xfrm>
              <a:off x="7498233" y="1881011"/>
              <a:ext cx="1514855" cy="1514855"/>
            </a:xfrm>
            <a:prstGeom prst="ellipse">
              <a:avLst/>
            </a:prstGeom>
            <a:solidFill>
              <a:schemeClr val="accent2">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29" name="Google Shape;4329;p145"/>
            <p:cNvSpPr/>
            <p:nvPr/>
          </p:nvSpPr>
          <p:spPr>
            <a:xfrm>
              <a:off x="9449885" y="2141135"/>
              <a:ext cx="1437159" cy="1437159"/>
            </a:xfrm>
            <a:prstGeom prst="ellipse">
              <a:avLst/>
            </a:prstGeom>
            <a:solidFill>
              <a:schemeClr val="accent3">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30" name="Google Shape;4330;p145"/>
            <p:cNvSpPr/>
            <p:nvPr/>
          </p:nvSpPr>
          <p:spPr>
            <a:xfrm>
              <a:off x="6513526" y="3453959"/>
              <a:ext cx="1437159" cy="1437159"/>
            </a:xfrm>
            <a:prstGeom prst="ellipse">
              <a:avLst/>
            </a:prstGeom>
            <a:solidFill>
              <a:schemeClr val="accent1">
                <a:alpha val="8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BFBFBF"/>
                </a:solidFill>
                <a:latin typeface="Lato Light"/>
                <a:ea typeface="Lato Light"/>
                <a:cs typeface="Lato Light"/>
                <a:sym typeface="Lato Light"/>
              </a:endParaRPr>
            </a:p>
          </p:txBody>
        </p:sp>
        <p:grpSp>
          <p:nvGrpSpPr>
            <p:cNvPr id="4331" name="Google Shape;4331;p145"/>
            <p:cNvGrpSpPr/>
            <p:nvPr/>
          </p:nvGrpSpPr>
          <p:grpSpPr>
            <a:xfrm>
              <a:off x="9937466" y="2603155"/>
              <a:ext cx="500062" cy="470321"/>
              <a:chOff x="4433888" y="4613275"/>
              <a:chExt cx="1147763" cy="1079500"/>
            </a:xfrm>
          </p:grpSpPr>
          <p:sp>
            <p:nvSpPr>
              <p:cNvPr id="4332" name="Google Shape;4332;p145"/>
              <p:cNvSpPr/>
              <p:nvPr/>
            </p:nvSpPr>
            <p:spPr>
              <a:xfrm>
                <a:off x="4991100" y="5203825"/>
                <a:ext cx="138113" cy="139700"/>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33" name="Google Shape;4333;p145"/>
              <p:cNvSpPr/>
              <p:nvPr/>
            </p:nvSpPr>
            <p:spPr>
              <a:xfrm>
                <a:off x="4433888" y="4613275"/>
                <a:ext cx="1147763" cy="1079500"/>
              </a:xfrm>
              <a:custGeom>
                <a:rect b="b" l="l" r="r" t="t"/>
                <a:pathLst>
                  <a:path extrusionOk="0" h="287" w="305">
                    <a:moveTo>
                      <a:pt x="268" y="111"/>
                    </a:moveTo>
                    <a:cubicBezTo>
                      <a:pt x="268" y="111"/>
                      <a:pt x="268" y="111"/>
                      <a:pt x="268" y="111"/>
                    </a:cubicBezTo>
                    <a:cubicBezTo>
                      <a:pt x="268" y="56"/>
                      <a:pt x="268" y="56"/>
                      <a:pt x="268" y="56"/>
                    </a:cubicBezTo>
                    <a:cubicBezTo>
                      <a:pt x="268" y="51"/>
                      <a:pt x="268" y="51"/>
                      <a:pt x="268" y="51"/>
                    </a:cubicBezTo>
                    <a:cubicBezTo>
                      <a:pt x="268" y="28"/>
                      <a:pt x="268" y="28"/>
                      <a:pt x="268" y="28"/>
                    </a:cubicBezTo>
                    <a:cubicBezTo>
                      <a:pt x="268" y="13"/>
                      <a:pt x="256" y="0"/>
                      <a:pt x="240" y="0"/>
                    </a:cubicBezTo>
                    <a:cubicBezTo>
                      <a:pt x="203" y="0"/>
                      <a:pt x="203" y="0"/>
                      <a:pt x="203" y="0"/>
                    </a:cubicBezTo>
                    <a:cubicBezTo>
                      <a:pt x="51" y="0"/>
                      <a:pt x="51" y="0"/>
                      <a:pt x="51" y="0"/>
                    </a:cubicBezTo>
                    <a:cubicBezTo>
                      <a:pt x="23" y="0"/>
                      <a:pt x="0" y="23"/>
                      <a:pt x="0" y="51"/>
                    </a:cubicBezTo>
                    <a:cubicBezTo>
                      <a:pt x="0" y="236"/>
                      <a:pt x="0" y="236"/>
                      <a:pt x="0" y="236"/>
                    </a:cubicBezTo>
                    <a:cubicBezTo>
                      <a:pt x="0" y="264"/>
                      <a:pt x="23" y="287"/>
                      <a:pt x="51" y="287"/>
                    </a:cubicBezTo>
                    <a:cubicBezTo>
                      <a:pt x="217" y="287"/>
                      <a:pt x="217" y="287"/>
                      <a:pt x="217" y="287"/>
                    </a:cubicBezTo>
                    <a:cubicBezTo>
                      <a:pt x="245" y="287"/>
                      <a:pt x="268" y="264"/>
                      <a:pt x="268" y="236"/>
                    </a:cubicBezTo>
                    <a:cubicBezTo>
                      <a:pt x="268" y="222"/>
                      <a:pt x="268" y="222"/>
                      <a:pt x="268" y="222"/>
                    </a:cubicBezTo>
                    <a:cubicBezTo>
                      <a:pt x="268" y="222"/>
                      <a:pt x="268" y="222"/>
                      <a:pt x="268" y="222"/>
                    </a:cubicBezTo>
                    <a:cubicBezTo>
                      <a:pt x="305" y="194"/>
                      <a:pt x="305" y="139"/>
                      <a:pt x="268" y="111"/>
                    </a:cubicBezTo>
                    <a:close/>
                    <a:moveTo>
                      <a:pt x="51" y="19"/>
                    </a:moveTo>
                    <a:cubicBezTo>
                      <a:pt x="203" y="19"/>
                      <a:pt x="203" y="19"/>
                      <a:pt x="203" y="19"/>
                    </a:cubicBezTo>
                    <a:cubicBezTo>
                      <a:pt x="240" y="19"/>
                      <a:pt x="240" y="19"/>
                      <a:pt x="240" y="19"/>
                    </a:cubicBezTo>
                    <a:cubicBezTo>
                      <a:pt x="246" y="19"/>
                      <a:pt x="250" y="23"/>
                      <a:pt x="250" y="28"/>
                    </a:cubicBezTo>
                    <a:cubicBezTo>
                      <a:pt x="250" y="51"/>
                      <a:pt x="250" y="51"/>
                      <a:pt x="250" y="51"/>
                    </a:cubicBezTo>
                    <a:cubicBezTo>
                      <a:pt x="250" y="56"/>
                      <a:pt x="250" y="56"/>
                      <a:pt x="250" y="56"/>
                    </a:cubicBezTo>
                    <a:cubicBezTo>
                      <a:pt x="250" y="85"/>
                      <a:pt x="250" y="85"/>
                      <a:pt x="250" y="85"/>
                    </a:cubicBezTo>
                    <a:cubicBezTo>
                      <a:pt x="247" y="84"/>
                      <a:pt x="244" y="83"/>
                      <a:pt x="240" y="83"/>
                    </a:cubicBezTo>
                    <a:cubicBezTo>
                      <a:pt x="240" y="83"/>
                      <a:pt x="240" y="83"/>
                      <a:pt x="240" y="83"/>
                    </a:cubicBezTo>
                    <a:cubicBezTo>
                      <a:pt x="240" y="74"/>
                      <a:pt x="240" y="74"/>
                      <a:pt x="240" y="74"/>
                    </a:cubicBezTo>
                    <a:cubicBezTo>
                      <a:pt x="240" y="56"/>
                      <a:pt x="240" y="56"/>
                      <a:pt x="240" y="56"/>
                    </a:cubicBezTo>
                    <a:cubicBezTo>
                      <a:pt x="240" y="37"/>
                      <a:pt x="240" y="37"/>
                      <a:pt x="240" y="37"/>
                    </a:cubicBezTo>
                    <a:cubicBezTo>
                      <a:pt x="240" y="32"/>
                      <a:pt x="236" y="28"/>
                      <a:pt x="231" y="28"/>
                    </a:cubicBezTo>
                    <a:cubicBezTo>
                      <a:pt x="37" y="28"/>
                      <a:pt x="37" y="28"/>
                      <a:pt x="37" y="28"/>
                    </a:cubicBezTo>
                    <a:cubicBezTo>
                      <a:pt x="32" y="28"/>
                      <a:pt x="28" y="32"/>
                      <a:pt x="28" y="37"/>
                    </a:cubicBezTo>
                    <a:cubicBezTo>
                      <a:pt x="28" y="56"/>
                      <a:pt x="28" y="56"/>
                      <a:pt x="28" y="56"/>
                    </a:cubicBezTo>
                    <a:cubicBezTo>
                      <a:pt x="28" y="74"/>
                      <a:pt x="28" y="74"/>
                      <a:pt x="28" y="74"/>
                    </a:cubicBezTo>
                    <a:cubicBezTo>
                      <a:pt x="22" y="68"/>
                      <a:pt x="18" y="60"/>
                      <a:pt x="18" y="51"/>
                    </a:cubicBezTo>
                    <a:cubicBezTo>
                      <a:pt x="18" y="33"/>
                      <a:pt x="33" y="19"/>
                      <a:pt x="51" y="19"/>
                    </a:cubicBezTo>
                    <a:close/>
                    <a:moveTo>
                      <a:pt x="231" y="46"/>
                    </a:moveTo>
                    <a:cubicBezTo>
                      <a:pt x="37" y="46"/>
                      <a:pt x="37" y="46"/>
                      <a:pt x="37" y="46"/>
                    </a:cubicBezTo>
                    <a:cubicBezTo>
                      <a:pt x="37" y="37"/>
                      <a:pt x="37" y="37"/>
                      <a:pt x="37" y="37"/>
                    </a:cubicBezTo>
                    <a:cubicBezTo>
                      <a:pt x="231" y="37"/>
                      <a:pt x="231" y="37"/>
                      <a:pt x="231" y="37"/>
                    </a:cubicBezTo>
                    <a:lnTo>
                      <a:pt x="231" y="46"/>
                    </a:lnTo>
                    <a:close/>
                    <a:moveTo>
                      <a:pt x="231" y="56"/>
                    </a:moveTo>
                    <a:cubicBezTo>
                      <a:pt x="231" y="65"/>
                      <a:pt x="231" y="65"/>
                      <a:pt x="231" y="65"/>
                    </a:cubicBezTo>
                    <a:cubicBezTo>
                      <a:pt x="37" y="65"/>
                      <a:pt x="37" y="65"/>
                      <a:pt x="37" y="65"/>
                    </a:cubicBezTo>
                    <a:cubicBezTo>
                      <a:pt x="37" y="56"/>
                      <a:pt x="37" y="56"/>
                      <a:pt x="37" y="56"/>
                    </a:cubicBezTo>
                    <a:lnTo>
                      <a:pt x="231" y="56"/>
                    </a:lnTo>
                    <a:close/>
                    <a:moveTo>
                      <a:pt x="231" y="74"/>
                    </a:moveTo>
                    <a:cubicBezTo>
                      <a:pt x="231" y="83"/>
                      <a:pt x="231" y="83"/>
                      <a:pt x="231" y="83"/>
                    </a:cubicBezTo>
                    <a:cubicBezTo>
                      <a:pt x="203" y="83"/>
                      <a:pt x="203" y="83"/>
                      <a:pt x="203" y="83"/>
                    </a:cubicBezTo>
                    <a:cubicBezTo>
                      <a:pt x="51" y="83"/>
                      <a:pt x="51" y="83"/>
                      <a:pt x="51" y="83"/>
                    </a:cubicBezTo>
                    <a:cubicBezTo>
                      <a:pt x="46" y="83"/>
                      <a:pt x="41" y="82"/>
                      <a:pt x="37" y="80"/>
                    </a:cubicBezTo>
                    <a:cubicBezTo>
                      <a:pt x="37" y="74"/>
                      <a:pt x="37" y="74"/>
                      <a:pt x="37" y="74"/>
                    </a:cubicBezTo>
                    <a:lnTo>
                      <a:pt x="231" y="74"/>
                    </a:lnTo>
                    <a:close/>
                    <a:moveTo>
                      <a:pt x="250" y="236"/>
                    </a:moveTo>
                    <a:cubicBezTo>
                      <a:pt x="250" y="254"/>
                      <a:pt x="235" y="268"/>
                      <a:pt x="217" y="268"/>
                    </a:cubicBezTo>
                    <a:cubicBezTo>
                      <a:pt x="51" y="268"/>
                      <a:pt x="51" y="268"/>
                      <a:pt x="51" y="268"/>
                    </a:cubicBezTo>
                    <a:cubicBezTo>
                      <a:pt x="33" y="268"/>
                      <a:pt x="18" y="254"/>
                      <a:pt x="18" y="236"/>
                    </a:cubicBezTo>
                    <a:cubicBezTo>
                      <a:pt x="18" y="90"/>
                      <a:pt x="18" y="90"/>
                      <a:pt x="18" y="90"/>
                    </a:cubicBezTo>
                    <a:cubicBezTo>
                      <a:pt x="27" y="98"/>
                      <a:pt x="38" y="102"/>
                      <a:pt x="51" y="102"/>
                    </a:cubicBezTo>
                    <a:cubicBezTo>
                      <a:pt x="203" y="102"/>
                      <a:pt x="203" y="102"/>
                      <a:pt x="203" y="102"/>
                    </a:cubicBezTo>
                    <a:cubicBezTo>
                      <a:pt x="240" y="102"/>
                      <a:pt x="240" y="102"/>
                      <a:pt x="240" y="102"/>
                    </a:cubicBezTo>
                    <a:cubicBezTo>
                      <a:pt x="246" y="102"/>
                      <a:pt x="250" y="106"/>
                      <a:pt x="250" y="111"/>
                    </a:cubicBezTo>
                    <a:cubicBezTo>
                      <a:pt x="250" y="130"/>
                      <a:pt x="250" y="130"/>
                      <a:pt x="250" y="130"/>
                    </a:cubicBezTo>
                    <a:cubicBezTo>
                      <a:pt x="166" y="130"/>
                      <a:pt x="166" y="130"/>
                      <a:pt x="166" y="130"/>
                    </a:cubicBezTo>
                    <a:cubicBezTo>
                      <a:pt x="141" y="130"/>
                      <a:pt x="120" y="150"/>
                      <a:pt x="120" y="176"/>
                    </a:cubicBezTo>
                    <a:cubicBezTo>
                      <a:pt x="120" y="201"/>
                      <a:pt x="141" y="222"/>
                      <a:pt x="166" y="222"/>
                    </a:cubicBezTo>
                    <a:cubicBezTo>
                      <a:pt x="250" y="222"/>
                      <a:pt x="250" y="222"/>
                      <a:pt x="250" y="222"/>
                    </a:cubicBezTo>
                    <a:lnTo>
                      <a:pt x="250" y="236"/>
                    </a:lnTo>
                    <a:close/>
                    <a:moveTo>
                      <a:pt x="262" y="204"/>
                    </a:moveTo>
                    <a:cubicBezTo>
                      <a:pt x="166" y="204"/>
                      <a:pt x="166" y="204"/>
                      <a:pt x="166" y="204"/>
                    </a:cubicBezTo>
                    <a:cubicBezTo>
                      <a:pt x="151" y="204"/>
                      <a:pt x="139" y="191"/>
                      <a:pt x="139" y="176"/>
                    </a:cubicBezTo>
                    <a:cubicBezTo>
                      <a:pt x="139" y="161"/>
                      <a:pt x="151" y="148"/>
                      <a:pt x="166" y="148"/>
                    </a:cubicBezTo>
                    <a:cubicBezTo>
                      <a:pt x="250" y="148"/>
                      <a:pt x="250" y="148"/>
                      <a:pt x="250" y="148"/>
                    </a:cubicBezTo>
                    <a:cubicBezTo>
                      <a:pt x="255" y="148"/>
                      <a:pt x="261" y="145"/>
                      <a:pt x="265" y="141"/>
                    </a:cubicBezTo>
                    <a:cubicBezTo>
                      <a:pt x="266" y="139"/>
                      <a:pt x="266" y="138"/>
                      <a:pt x="267" y="136"/>
                    </a:cubicBezTo>
                    <a:cubicBezTo>
                      <a:pt x="267" y="136"/>
                      <a:pt x="267" y="136"/>
                      <a:pt x="267" y="136"/>
                    </a:cubicBezTo>
                    <a:cubicBezTo>
                      <a:pt x="274" y="145"/>
                      <a:pt x="277" y="155"/>
                      <a:pt x="277" y="167"/>
                    </a:cubicBezTo>
                    <a:cubicBezTo>
                      <a:pt x="277" y="181"/>
                      <a:pt x="272" y="194"/>
                      <a:pt x="262" y="20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grpSp>
          <p:nvGrpSpPr>
            <p:cNvPr id="4334" name="Google Shape;4334;p145"/>
            <p:cNvGrpSpPr/>
            <p:nvPr/>
          </p:nvGrpSpPr>
          <p:grpSpPr>
            <a:xfrm>
              <a:off x="6993231" y="3943997"/>
              <a:ext cx="486920" cy="424672"/>
              <a:chOff x="4233863" y="2697163"/>
              <a:chExt cx="1117600" cy="974725"/>
            </a:xfrm>
          </p:grpSpPr>
          <p:sp>
            <p:nvSpPr>
              <p:cNvPr id="4335" name="Google Shape;4335;p145"/>
              <p:cNvSpPr/>
              <p:nvPr/>
            </p:nvSpPr>
            <p:spPr>
              <a:xfrm>
                <a:off x="4233863" y="2697163"/>
                <a:ext cx="1117600" cy="974725"/>
              </a:xfrm>
              <a:custGeom>
                <a:rect b="b" l="l" r="r" t="t"/>
                <a:pathLst>
                  <a:path extrusionOk="0" h="259" w="297">
                    <a:moveTo>
                      <a:pt x="296" y="152"/>
                    </a:moveTo>
                    <a:cubicBezTo>
                      <a:pt x="259" y="13"/>
                      <a:pt x="259" y="13"/>
                      <a:pt x="259" y="13"/>
                    </a:cubicBezTo>
                    <a:cubicBezTo>
                      <a:pt x="257" y="6"/>
                      <a:pt x="249" y="0"/>
                      <a:pt x="241" y="0"/>
                    </a:cubicBezTo>
                    <a:cubicBezTo>
                      <a:pt x="148" y="0"/>
                      <a:pt x="148" y="0"/>
                      <a:pt x="148" y="0"/>
                    </a:cubicBezTo>
                    <a:cubicBezTo>
                      <a:pt x="56" y="0"/>
                      <a:pt x="56" y="0"/>
                      <a:pt x="56" y="0"/>
                    </a:cubicBezTo>
                    <a:cubicBezTo>
                      <a:pt x="48" y="0"/>
                      <a:pt x="40" y="6"/>
                      <a:pt x="38" y="13"/>
                    </a:cubicBezTo>
                    <a:cubicBezTo>
                      <a:pt x="1" y="152"/>
                      <a:pt x="1" y="152"/>
                      <a:pt x="1" y="152"/>
                    </a:cubicBezTo>
                    <a:cubicBezTo>
                      <a:pt x="1" y="154"/>
                      <a:pt x="0" y="156"/>
                      <a:pt x="0" y="157"/>
                    </a:cubicBezTo>
                    <a:cubicBezTo>
                      <a:pt x="0" y="222"/>
                      <a:pt x="0" y="222"/>
                      <a:pt x="0" y="222"/>
                    </a:cubicBezTo>
                    <a:cubicBezTo>
                      <a:pt x="0" y="243"/>
                      <a:pt x="17" y="259"/>
                      <a:pt x="37" y="259"/>
                    </a:cubicBezTo>
                    <a:cubicBezTo>
                      <a:pt x="260" y="259"/>
                      <a:pt x="260" y="259"/>
                      <a:pt x="260" y="259"/>
                    </a:cubicBezTo>
                    <a:cubicBezTo>
                      <a:pt x="280" y="259"/>
                      <a:pt x="297" y="243"/>
                      <a:pt x="297" y="222"/>
                    </a:cubicBezTo>
                    <a:cubicBezTo>
                      <a:pt x="297" y="157"/>
                      <a:pt x="297" y="157"/>
                      <a:pt x="297" y="157"/>
                    </a:cubicBezTo>
                    <a:cubicBezTo>
                      <a:pt x="297" y="156"/>
                      <a:pt x="296" y="154"/>
                      <a:pt x="296" y="152"/>
                    </a:cubicBezTo>
                    <a:close/>
                    <a:moveTo>
                      <a:pt x="278" y="222"/>
                    </a:moveTo>
                    <a:cubicBezTo>
                      <a:pt x="278" y="232"/>
                      <a:pt x="270" y="241"/>
                      <a:pt x="260" y="241"/>
                    </a:cubicBezTo>
                    <a:cubicBezTo>
                      <a:pt x="37" y="241"/>
                      <a:pt x="37" y="241"/>
                      <a:pt x="37" y="241"/>
                    </a:cubicBezTo>
                    <a:cubicBezTo>
                      <a:pt x="27" y="241"/>
                      <a:pt x="19" y="232"/>
                      <a:pt x="19" y="222"/>
                    </a:cubicBezTo>
                    <a:cubicBezTo>
                      <a:pt x="19" y="157"/>
                      <a:pt x="19" y="157"/>
                      <a:pt x="19" y="157"/>
                    </a:cubicBezTo>
                    <a:cubicBezTo>
                      <a:pt x="56" y="19"/>
                      <a:pt x="56" y="19"/>
                      <a:pt x="56" y="19"/>
                    </a:cubicBezTo>
                    <a:cubicBezTo>
                      <a:pt x="241" y="19"/>
                      <a:pt x="241" y="19"/>
                      <a:pt x="241" y="19"/>
                    </a:cubicBezTo>
                    <a:cubicBezTo>
                      <a:pt x="278" y="157"/>
                      <a:pt x="278" y="157"/>
                      <a:pt x="278" y="157"/>
                    </a:cubicBezTo>
                    <a:lnTo>
                      <a:pt x="278"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sp>
            <p:nvSpPr>
              <p:cNvPr id="4336" name="Google Shape;4336;p145"/>
              <p:cNvSpPr/>
              <p:nvPr/>
            </p:nvSpPr>
            <p:spPr>
              <a:xfrm>
                <a:off x="4365625" y="2835275"/>
                <a:ext cx="854075" cy="628650"/>
              </a:xfrm>
              <a:custGeom>
                <a:rect b="b" l="l" r="r" t="t"/>
                <a:pathLst>
                  <a:path extrusionOk="0" h="167" w="227">
                    <a:moveTo>
                      <a:pt x="185" y="0"/>
                    </a:moveTo>
                    <a:cubicBezTo>
                      <a:pt x="42" y="0"/>
                      <a:pt x="42" y="0"/>
                      <a:pt x="42" y="0"/>
                    </a:cubicBezTo>
                    <a:cubicBezTo>
                      <a:pt x="38" y="0"/>
                      <a:pt x="34" y="3"/>
                      <a:pt x="33" y="7"/>
                    </a:cubicBezTo>
                    <a:cubicBezTo>
                      <a:pt x="1" y="118"/>
                      <a:pt x="1" y="118"/>
                      <a:pt x="1" y="118"/>
                    </a:cubicBezTo>
                    <a:cubicBezTo>
                      <a:pt x="0" y="121"/>
                      <a:pt x="1" y="124"/>
                      <a:pt x="3" y="126"/>
                    </a:cubicBezTo>
                    <a:cubicBezTo>
                      <a:pt x="4" y="128"/>
                      <a:pt x="7" y="130"/>
                      <a:pt x="10" y="130"/>
                    </a:cubicBezTo>
                    <a:cubicBezTo>
                      <a:pt x="37" y="130"/>
                      <a:pt x="37" y="130"/>
                      <a:pt x="37" y="130"/>
                    </a:cubicBezTo>
                    <a:cubicBezTo>
                      <a:pt x="47" y="130"/>
                      <a:pt x="47" y="130"/>
                      <a:pt x="47" y="130"/>
                    </a:cubicBezTo>
                    <a:cubicBezTo>
                      <a:pt x="52" y="130"/>
                      <a:pt x="52" y="130"/>
                      <a:pt x="52" y="130"/>
                    </a:cubicBezTo>
                    <a:cubicBezTo>
                      <a:pt x="66" y="156"/>
                      <a:pt x="66" y="156"/>
                      <a:pt x="66" y="156"/>
                    </a:cubicBezTo>
                    <a:cubicBezTo>
                      <a:pt x="69" y="163"/>
                      <a:pt x="75" y="167"/>
                      <a:pt x="82" y="167"/>
                    </a:cubicBezTo>
                    <a:cubicBezTo>
                      <a:pt x="145" y="167"/>
                      <a:pt x="145" y="167"/>
                      <a:pt x="145" y="167"/>
                    </a:cubicBezTo>
                    <a:cubicBezTo>
                      <a:pt x="152" y="167"/>
                      <a:pt x="158" y="163"/>
                      <a:pt x="161" y="156"/>
                    </a:cubicBezTo>
                    <a:cubicBezTo>
                      <a:pt x="175" y="130"/>
                      <a:pt x="175" y="130"/>
                      <a:pt x="175" y="130"/>
                    </a:cubicBezTo>
                    <a:cubicBezTo>
                      <a:pt x="180" y="130"/>
                      <a:pt x="180" y="130"/>
                      <a:pt x="180" y="130"/>
                    </a:cubicBezTo>
                    <a:cubicBezTo>
                      <a:pt x="190" y="130"/>
                      <a:pt x="190" y="130"/>
                      <a:pt x="190" y="130"/>
                    </a:cubicBezTo>
                    <a:cubicBezTo>
                      <a:pt x="217" y="130"/>
                      <a:pt x="217" y="130"/>
                      <a:pt x="217" y="130"/>
                    </a:cubicBezTo>
                    <a:cubicBezTo>
                      <a:pt x="220" y="130"/>
                      <a:pt x="223" y="128"/>
                      <a:pt x="224" y="126"/>
                    </a:cubicBezTo>
                    <a:cubicBezTo>
                      <a:pt x="226" y="124"/>
                      <a:pt x="227" y="121"/>
                      <a:pt x="226" y="118"/>
                    </a:cubicBezTo>
                    <a:cubicBezTo>
                      <a:pt x="194" y="7"/>
                      <a:pt x="194" y="7"/>
                      <a:pt x="194" y="7"/>
                    </a:cubicBezTo>
                    <a:cubicBezTo>
                      <a:pt x="193" y="3"/>
                      <a:pt x="189" y="0"/>
                      <a:pt x="185" y="0"/>
                    </a:cubicBezTo>
                    <a:close/>
                    <a:moveTo>
                      <a:pt x="190" y="111"/>
                    </a:moveTo>
                    <a:cubicBezTo>
                      <a:pt x="175" y="111"/>
                      <a:pt x="175" y="111"/>
                      <a:pt x="175" y="111"/>
                    </a:cubicBezTo>
                    <a:cubicBezTo>
                      <a:pt x="168" y="111"/>
                      <a:pt x="161" y="115"/>
                      <a:pt x="158" y="121"/>
                    </a:cubicBezTo>
                    <a:cubicBezTo>
                      <a:pt x="145" y="148"/>
                      <a:pt x="145" y="148"/>
                      <a:pt x="145" y="148"/>
                    </a:cubicBezTo>
                    <a:cubicBezTo>
                      <a:pt x="82" y="148"/>
                      <a:pt x="82" y="148"/>
                      <a:pt x="82" y="148"/>
                    </a:cubicBezTo>
                    <a:cubicBezTo>
                      <a:pt x="69" y="121"/>
                      <a:pt x="69" y="121"/>
                      <a:pt x="69" y="121"/>
                    </a:cubicBezTo>
                    <a:cubicBezTo>
                      <a:pt x="66" y="115"/>
                      <a:pt x="59" y="111"/>
                      <a:pt x="52" y="111"/>
                    </a:cubicBezTo>
                    <a:cubicBezTo>
                      <a:pt x="37" y="111"/>
                      <a:pt x="37" y="111"/>
                      <a:pt x="37" y="111"/>
                    </a:cubicBezTo>
                    <a:cubicBezTo>
                      <a:pt x="15" y="111"/>
                      <a:pt x="15" y="111"/>
                      <a:pt x="15" y="111"/>
                    </a:cubicBezTo>
                    <a:cubicBezTo>
                      <a:pt x="42" y="9"/>
                      <a:pt x="42" y="9"/>
                      <a:pt x="42" y="9"/>
                    </a:cubicBezTo>
                    <a:cubicBezTo>
                      <a:pt x="185" y="9"/>
                      <a:pt x="185" y="9"/>
                      <a:pt x="185" y="9"/>
                    </a:cubicBezTo>
                    <a:cubicBezTo>
                      <a:pt x="212" y="111"/>
                      <a:pt x="212" y="111"/>
                      <a:pt x="212" y="111"/>
                    </a:cubicBezTo>
                    <a:lnTo>
                      <a:pt x="190" y="11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337" name="Google Shape;4337;p145"/>
            <p:cNvSpPr/>
            <p:nvPr/>
          </p:nvSpPr>
          <p:spPr>
            <a:xfrm>
              <a:off x="8024168" y="2472432"/>
              <a:ext cx="485537" cy="363807"/>
            </a:xfrm>
            <a:custGeom>
              <a:rect b="b" l="l" r="r" t="t"/>
              <a:pathLst>
                <a:path extrusionOk="0" h="222" w="296">
                  <a:moveTo>
                    <a:pt x="291" y="52"/>
                  </a:moveTo>
                  <a:cubicBezTo>
                    <a:pt x="244" y="5"/>
                    <a:pt x="244" y="5"/>
                    <a:pt x="244" y="5"/>
                  </a:cubicBezTo>
                  <a:cubicBezTo>
                    <a:pt x="240" y="2"/>
                    <a:pt x="235" y="0"/>
                    <a:pt x="230" y="0"/>
                  </a:cubicBezTo>
                  <a:cubicBezTo>
                    <a:pt x="65" y="0"/>
                    <a:pt x="65" y="0"/>
                    <a:pt x="65" y="0"/>
                  </a:cubicBezTo>
                  <a:cubicBezTo>
                    <a:pt x="60" y="0"/>
                    <a:pt x="56" y="2"/>
                    <a:pt x="52" y="5"/>
                  </a:cubicBezTo>
                  <a:cubicBezTo>
                    <a:pt x="5" y="52"/>
                    <a:pt x="5" y="52"/>
                    <a:pt x="5" y="52"/>
                  </a:cubicBezTo>
                  <a:cubicBezTo>
                    <a:pt x="2" y="56"/>
                    <a:pt x="0" y="61"/>
                    <a:pt x="0" y="65"/>
                  </a:cubicBezTo>
                  <a:cubicBezTo>
                    <a:pt x="0" y="70"/>
                    <a:pt x="1" y="74"/>
                    <a:pt x="4" y="78"/>
                  </a:cubicBezTo>
                  <a:cubicBezTo>
                    <a:pt x="134" y="216"/>
                    <a:pt x="134" y="216"/>
                    <a:pt x="134" y="216"/>
                  </a:cubicBezTo>
                  <a:cubicBezTo>
                    <a:pt x="138" y="220"/>
                    <a:pt x="143" y="222"/>
                    <a:pt x="148" y="222"/>
                  </a:cubicBezTo>
                  <a:cubicBezTo>
                    <a:pt x="153" y="222"/>
                    <a:pt x="158" y="220"/>
                    <a:pt x="162" y="216"/>
                  </a:cubicBezTo>
                  <a:cubicBezTo>
                    <a:pt x="291" y="78"/>
                    <a:pt x="291" y="78"/>
                    <a:pt x="291" y="78"/>
                  </a:cubicBezTo>
                  <a:cubicBezTo>
                    <a:pt x="294" y="74"/>
                    <a:pt x="296" y="70"/>
                    <a:pt x="296" y="65"/>
                  </a:cubicBezTo>
                  <a:cubicBezTo>
                    <a:pt x="296" y="60"/>
                    <a:pt x="294" y="56"/>
                    <a:pt x="291" y="52"/>
                  </a:cubicBezTo>
                  <a:close/>
                  <a:moveTo>
                    <a:pt x="168" y="65"/>
                  </a:moveTo>
                  <a:cubicBezTo>
                    <a:pt x="127" y="65"/>
                    <a:pt x="127" y="65"/>
                    <a:pt x="127" y="65"/>
                  </a:cubicBezTo>
                  <a:cubicBezTo>
                    <a:pt x="148" y="47"/>
                    <a:pt x="148" y="47"/>
                    <a:pt x="148" y="47"/>
                  </a:cubicBezTo>
                  <a:lnTo>
                    <a:pt x="168" y="65"/>
                  </a:lnTo>
                  <a:close/>
                  <a:moveTo>
                    <a:pt x="155" y="41"/>
                  </a:moveTo>
                  <a:cubicBezTo>
                    <a:pt x="180" y="20"/>
                    <a:pt x="180" y="20"/>
                    <a:pt x="180" y="20"/>
                  </a:cubicBezTo>
                  <a:cubicBezTo>
                    <a:pt x="199" y="39"/>
                    <a:pt x="199" y="39"/>
                    <a:pt x="199" y="39"/>
                  </a:cubicBezTo>
                  <a:cubicBezTo>
                    <a:pt x="176" y="59"/>
                    <a:pt x="176" y="59"/>
                    <a:pt x="176" y="59"/>
                  </a:cubicBezTo>
                  <a:lnTo>
                    <a:pt x="155" y="41"/>
                  </a:lnTo>
                  <a:close/>
                  <a:moveTo>
                    <a:pt x="120" y="59"/>
                  </a:moveTo>
                  <a:cubicBezTo>
                    <a:pt x="97" y="39"/>
                    <a:pt x="97" y="39"/>
                    <a:pt x="97" y="39"/>
                  </a:cubicBezTo>
                  <a:cubicBezTo>
                    <a:pt x="115" y="20"/>
                    <a:pt x="115" y="20"/>
                    <a:pt x="115" y="20"/>
                  </a:cubicBezTo>
                  <a:cubicBezTo>
                    <a:pt x="141" y="41"/>
                    <a:pt x="141" y="41"/>
                    <a:pt x="141" y="41"/>
                  </a:cubicBezTo>
                  <a:lnTo>
                    <a:pt x="120" y="59"/>
                  </a:lnTo>
                  <a:close/>
                  <a:moveTo>
                    <a:pt x="171" y="74"/>
                  </a:moveTo>
                  <a:cubicBezTo>
                    <a:pt x="148" y="189"/>
                    <a:pt x="148" y="189"/>
                    <a:pt x="148" y="189"/>
                  </a:cubicBezTo>
                  <a:cubicBezTo>
                    <a:pt x="125" y="74"/>
                    <a:pt x="125" y="74"/>
                    <a:pt x="125" y="74"/>
                  </a:cubicBezTo>
                  <a:lnTo>
                    <a:pt x="171" y="74"/>
                  </a:lnTo>
                  <a:close/>
                  <a:moveTo>
                    <a:pt x="180" y="74"/>
                  </a:moveTo>
                  <a:cubicBezTo>
                    <a:pt x="226" y="74"/>
                    <a:pt x="226" y="74"/>
                    <a:pt x="226" y="74"/>
                  </a:cubicBezTo>
                  <a:cubicBezTo>
                    <a:pt x="158" y="187"/>
                    <a:pt x="158" y="187"/>
                    <a:pt x="158" y="187"/>
                  </a:cubicBezTo>
                  <a:lnTo>
                    <a:pt x="180" y="74"/>
                  </a:lnTo>
                  <a:close/>
                  <a:moveTo>
                    <a:pt x="183" y="65"/>
                  </a:moveTo>
                  <a:cubicBezTo>
                    <a:pt x="206" y="46"/>
                    <a:pt x="206" y="46"/>
                    <a:pt x="206" y="46"/>
                  </a:cubicBezTo>
                  <a:cubicBezTo>
                    <a:pt x="225" y="65"/>
                    <a:pt x="225" y="65"/>
                    <a:pt x="225" y="65"/>
                  </a:cubicBezTo>
                  <a:lnTo>
                    <a:pt x="183" y="65"/>
                  </a:lnTo>
                  <a:close/>
                  <a:moveTo>
                    <a:pt x="191" y="18"/>
                  </a:moveTo>
                  <a:cubicBezTo>
                    <a:pt x="224" y="18"/>
                    <a:pt x="224" y="18"/>
                    <a:pt x="224" y="18"/>
                  </a:cubicBezTo>
                  <a:cubicBezTo>
                    <a:pt x="206" y="33"/>
                    <a:pt x="206" y="33"/>
                    <a:pt x="206" y="33"/>
                  </a:cubicBezTo>
                  <a:lnTo>
                    <a:pt x="191" y="18"/>
                  </a:lnTo>
                  <a:close/>
                  <a:moveTo>
                    <a:pt x="148" y="35"/>
                  </a:moveTo>
                  <a:cubicBezTo>
                    <a:pt x="127" y="18"/>
                    <a:pt x="127" y="18"/>
                    <a:pt x="127" y="18"/>
                  </a:cubicBezTo>
                  <a:cubicBezTo>
                    <a:pt x="168" y="18"/>
                    <a:pt x="168" y="18"/>
                    <a:pt x="168" y="18"/>
                  </a:cubicBezTo>
                  <a:lnTo>
                    <a:pt x="148" y="35"/>
                  </a:lnTo>
                  <a:close/>
                  <a:moveTo>
                    <a:pt x="90" y="33"/>
                  </a:moveTo>
                  <a:cubicBezTo>
                    <a:pt x="72" y="18"/>
                    <a:pt x="72" y="18"/>
                    <a:pt x="72" y="18"/>
                  </a:cubicBezTo>
                  <a:cubicBezTo>
                    <a:pt x="104" y="18"/>
                    <a:pt x="104" y="18"/>
                    <a:pt x="104" y="18"/>
                  </a:cubicBezTo>
                  <a:lnTo>
                    <a:pt x="90" y="33"/>
                  </a:lnTo>
                  <a:close/>
                  <a:moveTo>
                    <a:pt x="90" y="46"/>
                  </a:moveTo>
                  <a:cubicBezTo>
                    <a:pt x="113" y="65"/>
                    <a:pt x="113" y="65"/>
                    <a:pt x="113" y="65"/>
                  </a:cubicBezTo>
                  <a:cubicBezTo>
                    <a:pt x="71" y="65"/>
                    <a:pt x="71" y="65"/>
                    <a:pt x="71" y="65"/>
                  </a:cubicBezTo>
                  <a:lnTo>
                    <a:pt x="90" y="46"/>
                  </a:lnTo>
                  <a:close/>
                  <a:moveTo>
                    <a:pt x="115" y="74"/>
                  </a:moveTo>
                  <a:cubicBezTo>
                    <a:pt x="138" y="187"/>
                    <a:pt x="138" y="187"/>
                    <a:pt x="138" y="187"/>
                  </a:cubicBezTo>
                  <a:cubicBezTo>
                    <a:pt x="70" y="74"/>
                    <a:pt x="70" y="74"/>
                    <a:pt x="70" y="74"/>
                  </a:cubicBezTo>
                  <a:lnTo>
                    <a:pt x="115" y="74"/>
                  </a:lnTo>
                  <a:close/>
                  <a:moveTo>
                    <a:pt x="117" y="171"/>
                  </a:moveTo>
                  <a:cubicBezTo>
                    <a:pt x="26" y="74"/>
                    <a:pt x="26" y="74"/>
                    <a:pt x="26" y="74"/>
                  </a:cubicBezTo>
                  <a:cubicBezTo>
                    <a:pt x="59" y="74"/>
                    <a:pt x="59" y="74"/>
                    <a:pt x="59" y="74"/>
                  </a:cubicBezTo>
                  <a:lnTo>
                    <a:pt x="117" y="171"/>
                  </a:lnTo>
                  <a:close/>
                  <a:moveTo>
                    <a:pt x="237" y="74"/>
                  </a:moveTo>
                  <a:cubicBezTo>
                    <a:pt x="269" y="74"/>
                    <a:pt x="269" y="74"/>
                    <a:pt x="269" y="74"/>
                  </a:cubicBezTo>
                  <a:cubicBezTo>
                    <a:pt x="178" y="171"/>
                    <a:pt x="178" y="171"/>
                    <a:pt x="178" y="171"/>
                  </a:cubicBezTo>
                  <a:lnTo>
                    <a:pt x="237" y="74"/>
                  </a:lnTo>
                  <a:close/>
                  <a:moveTo>
                    <a:pt x="238" y="65"/>
                  </a:moveTo>
                  <a:cubicBezTo>
                    <a:pt x="213" y="40"/>
                    <a:pt x="213" y="40"/>
                    <a:pt x="213" y="40"/>
                  </a:cubicBezTo>
                  <a:cubicBezTo>
                    <a:pt x="234" y="22"/>
                    <a:pt x="234" y="22"/>
                    <a:pt x="234" y="22"/>
                  </a:cubicBezTo>
                  <a:cubicBezTo>
                    <a:pt x="277" y="65"/>
                    <a:pt x="277" y="65"/>
                    <a:pt x="277" y="65"/>
                  </a:cubicBezTo>
                  <a:lnTo>
                    <a:pt x="238" y="65"/>
                  </a:lnTo>
                  <a:close/>
                  <a:moveTo>
                    <a:pt x="62" y="22"/>
                  </a:moveTo>
                  <a:cubicBezTo>
                    <a:pt x="83" y="40"/>
                    <a:pt x="83" y="40"/>
                    <a:pt x="83" y="40"/>
                  </a:cubicBezTo>
                  <a:cubicBezTo>
                    <a:pt x="58" y="65"/>
                    <a:pt x="58" y="65"/>
                    <a:pt x="58" y="65"/>
                  </a:cubicBezTo>
                  <a:cubicBezTo>
                    <a:pt x="18" y="65"/>
                    <a:pt x="18" y="65"/>
                    <a:pt x="18" y="65"/>
                  </a:cubicBezTo>
                  <a:lnTo>
                    <a:pt x="62"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BFBFBF"/>
                </a:solidFill>
                <a:latin typeface="Lato Light"/>
                <a:ea typeface="Lato Light"/>
                <a:cs typeface="Lato Light"/>
                <a:sym typeface="Lato Light"/>
              </a:endParaRPr>
            </a:p>
          </p:txBody>
        </p:sp>
      </p:grpSp>
      <p:sp>
        <p:nvSpPr>
          <p:cNvPr id="4338" name="Google Shape;4338;p145"/>
          <p:cNvSpPr txBox="1"/>
          <p:nvPr/>
        </p:nvSpPr>
        <p:spPr>
          <a:xfrm>
            <a:off x="499272" y="1999731"/>
            <a:ext cx="4414889" cy="83099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800">
                <a:solidFill>
                  <a:schemeClr val="dk2"/>
                </a:solidFill>
                <a:latin typeface="Lato"/>
                <a:ea typeface="Lato"/>
                <a:cs typeface="Lato"/>
                <a:sym typeface="Lato"/>
              </a:rPr>
              <a:t>Expert Strategy</a:t>
            </a:r>
            <a:endParaRPr b="1" sz="4800">
              <a:solidFill>
                <a:schemeClr val="dk2"/>
              </a:solidFill>
              <a:latin typeface="Lato"/>
              <a:ea typeface="Lato"/>
              <a:cs typeface="Lato"/>
              <a:sym typeface="Lato"/>
            </a:endParaRPr>
          </a:p>
        </p:txBody>
      </p:sp>
      <p:sp>
        <p:nvSpPr>
          <p:cNvPr id="4339" name="Google Shape;4339;p145"/>
          <p:cNvSpPr txBox="1"/>
          <p:nvPr/>
        </p:nvSpPr>
        <p:spPr>
          <a:xfrm>
            <a:off x="499272" y="2862663"/>
            <a:ext cx="7363280" cy="1052596"/>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sp>
        <p:nvSpPr>
          <p:cNvPr id="4340" name="Google Shape;4340;p145"/>
          <p:cNvSpPr/>
          <p:nvPr/>
        </p:nvSpPr>
        <p:spPr>
          <a:xfrm>
            <a:off x="1424970" y="4054405"/>
            <a:ext cx="100562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Delivery</a:t>
            </a:r>
            <a:endParaRPr b="1" sz="1700">
              <a:solidFill>
                <a:schemeClr val="dk2"/>
              </a:solidFill>
              <a:latin typeface="Lato"/>
              <a:ea typeface="Lato"/>
              <a:cs typeface="Lato"/>
              <a:sym typeface="Lato"/>
            </a:endParaRPr>
          </a:p>
        </p:txBody>
      </p:sp>
      <p:sp>
        <p:nvSpPr>
          <p:cNvPr id="4341" name="Google Shape;4341;p145"/>
          <p:cNvSpPr txBox="1"/>
          <p:nvPr/>
        </p:nvSpPr>
        <p:spPr>
          <a:xfrm>
            <a:off x="1439248" y="4324132"/>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4342" name="Google Shape;4342;p145"/>
          <p:cNvSpPr/>
          <p:nvPr/>
        </p:nvSpPr>
        <p:spPr>
          <a:xfrm>
            <a:off x="750750" y="4170195"/>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43" name="Google Shape;4343;p145"/>
          <p:cNvSpPr/>
          <p:nvPr/>
        </p:nvSpPr>
        <p:spPr>
          <a:xfrm>
            <a:off x="5207908" y="4057695"/>
            <a:ext cx="1028130"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Revenue</a:t>
            </a:r>
            <a:endParaRPr b="1" sz="1700">
              <a:solidFill>
                <a:schemeClr val="dk2"/>
              </a:solidFill>
              <a:latin typeface="Lato"/>
              <a:ea typeface="Lato"/>
              <a:cs typeface="Lato"/>
              <a:sym typeface="Lato"/>
            </a:endParaRPr>
          </a:p>
        </p:txBody>
      </p:sp>
      <p:sp>
        <p:nvSpPr>
          <p:cNvPr id="4344" name="Google Shape;4344;p145"/>
          <p:cNvSpPr txBox="1"/>
          <p:nvPr/>
        </p:nvSpPr>
        <p:spPr>
          <a:xfrm>
            <a:off x="5222186" y="4327422"/>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4345" name="Google Shape;4345;p145"/>
          <p:cNvGrpSpPr/>
          <p:nvPr/>
        </p:nvGrpSpPr>
        <p:grpSpPr>
          <a:xfrm>
            <a:off x="4575597" y="4162355"/>
            <a:ext cx="646588" cy="610049"/>
            <a:chOff x="4487863" y="3757613"/>
            <a:chExt cx="1155700" cy="1036637"/>
          </a:xfrm>
        </p:grpSpPr>
        <p:sp>
          <p:nvSpPr>
            <p:cNvPr id="4346" name="Google Shape;4346;p145"/>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47" name="Google Shape;4347;p145"/>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48" name="Google Shape;4348;p145"/>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4340"/>
                                        </p:tgtEl>
                                        <p:attrNameLst>
                                          <p:attrName>style.visibility</p:attrName>
                                        </p:attrNameLst>
                                      </p:cBhvr>
                                      <p:to>
                                        <p:strVal val="visible"/>
                                      </p:to>
                                    </p:set>
                                    <p:anim calcmode="lin" valueType="num">
                                      <p:cBhvr additive="base">
                                        <p:cTn dur="500"/>
                                        <p:tgtEl>
                                          <p:spTgt spid="4340"/>
                                        </p:tgtEl>
                                        <p:attrNameLst>
                                          <p:attrName>ppt_w</p:attrName>
                                        </p:attrNameLst>
                                      </p:cBhvr>
                                      <p:tavLst>
                                        <p:tav fmla="" tm="0">
                                          <p:val>
                                            <p:strVal val="0"/>
                                          </p:val>
                                        </p:tav>
                                        <p:tav fmla="" tm="100000">
                                          <p:val>
                                            <p:strVal val="#ppt_w"/>
                                          </p:val>
                                        </p:tav>
                                      </p:tavLst>
                                    </p:anim>
                                    <p:anim calcmode="lin" valueType="num">
                                      <p:cBhvr additive="base">
                                        <p:cTn dur="500"/>
                                        <p:tgtEl>
                                          <p:spTgt spid="434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341"/>
                                        </p:tgtEl>
                                        <p:attrNameLst>
                                          <p:attrName>style.visibility</p:attrName>
                                        </p:attrNameLst>
                                      </p:cBhvr>
                                      <p:to>
                                        <p:strVal val="visible"/>
                                      </p:to>
                                    </p:set>
                                    <p:anim calcmode="lin" valueType="num">
                                      <p:cBhvr additive="base">
                                        <p:cTn dur="500"/>
                                        <p:tgtEl>
                                          <p:spTgt spid="4341"/>
                                        </p:tgtEl>
                                        <p:attrNameLst>
                                          <p:attrName>ppt_w</p:attrName>
                                        </p:attrNameLst>
                                      </p:cBhvr>
                                      <p:tavLst>
                                        <p:tav fmla="" tm="0">
                                          <p:val>
                                            <p:strVal val="0"/>
                                          </p:val>
                                        </p:tav>
                                        <p:tav fmla="" tm="100000">
                                          <p:val>
                                            <p:strVal val="#ppt_w"/>
                                          </p:val>
                                        </p:tav>
                                      </p:tavLst>
                                    </p:anim>
                                    <p:anim calcmode="lin" valueType="num">
                                      <p:cBhvr additive="base">
                                        <p:cTn dur="500"/>
                                        <p:tgtEl>
                                          <p:spTgt spid="434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343"/>
                                        </p:tgtEl>
                                        <p:attrNameLst>
                                          <p:attrName>style.visibility</p:attrName>
                                        </p:attrNameLst>
                                      </p:cBhvr>
                                      <p:to>
                                        <p:strVal val="visible"/>
                                      </p:to>
                                    </p:set>
                                    <p:anim calcmode="lin" valueType="num">
                                      <p:cBhvr additive="base">
                                        <p:cTn dur="500"/>
                                        <p:tgtEl>
                                          <p:spTgt spid="4343"/>
                                        </p:tgtEl>
                                        <p:attrNameLst>
                                          <p:attrName>ppt_w</p:attrName>
                                        </p:attrNameLst>
                                      </p:cBhvr>
                                      <p:tavLst>
                                        <p:tav fmla="" tm="0">
                                          <p:val>
                                            <p:strVal val="0"/>
                                          </p:val>
                                        </p:tav>
                                        <p:tav fmla="" tm="100000">
                                          <p:val>
                                            <p:strVal val="#ppt_w"/>
                                          </p:val>
                                        </p:tav>
                                      </p:tavLst>
                                    </p:anim>
                                    <p:anim calcmode="lin" valueType="num">
                                      <p:cBhvr additive="base">
                                        <p:cTn dur="500"/>
                                        <p:tgtEl>
                                          <p:spTgt spid="434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344"/>
                                        </p:tgtEl>
                                        <p:attrNameLst>
                                          <p:attrName>style.visibility</p:attrName>
                                        </p:attrNameLst>
                                      </p:cBhvr>
                                      <p:to>
                                        <p:strVal val="visible"/>
                                      </p:to>
                                    </p:set>
                                    <p:anim calcmode="lin" valueType="num">
                                      <p:cBhvr additive="base">
                                        <p:cTn dur="500"/>
                                        <p:tgtEl>
                                          <p:spTgt spid="4344"/>
                                        </p:tgtEl>
                                        <p:attrNameLst>
                                          <p:attrName>ppt_w</p:attrName>
                                        </p:attrNameLst>
                                      </p:cBhvr>
                                      <p:tavLst>
                                        <p:tav fmla="" tm="0">
                                          <p:val>
                                            <p:strVal val="0"/>
                                          </p:val>
                                        </p:tav>
                                        <p:tav fmla="" tm="100000">
                                          <p:val>
                                            <p:strVal val="#ppt_w"/>
                                          </p:val>
                                        </p:tav>
                                      </p:tavLst>
                                    </p:anim>
                                    <p:anim calcmode="lin" valueType="num">
                                      <p:cBhvr additive="base">
                                        <p:cTn dur="500"/>
                                        <p:tgtEl>
                                          <p:spTgt spid="434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352" name="Shape 4352"/>
        <p:cNvGrpSpPr/>
        <p:nvPr/>
      </p:nvGrpSpPr>
      <p:grpSpPr>
        <a:xfrm>
          <a:off x="0" y="0"/>
          <a:ext cx="0" cy="0"/>
          <a:chOff x="0" y="0"/>
          <a:chExt cx="0" cy="0"/>
        </a:xfrm>
      </p:grpSpPr>
      <p:sp>
        <p:nvSpPr>
          <p:cNvPr id="4353" name="Google Shape;4353;p14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Media</a:t>
            </a:r>
            <a:endParaRPr b="0" i="0" sz="4800" u="none" cap="none" strike="noStrike">
              <a:solidFill>
                <a:schemeClr val="dk1"/>
              </a:solidFill>
              <a:latin typeface="Lato"/>
              <a:ea typeface="Lato"/>
              <a:cs typeface="Lato"/>
              <a:sym typeface="Lato"/>
            </a:endParaRPr>
          </a:p>
        </p:txBody>
      </p:sp>
      <p:sp>
        <p:nvSpPr>
          <p:cNvPr id="4354" name="Google Shape;4354;p14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355" name="Google Shape;4355;p14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356" name="Google Shape;4356;p146"/>
          <p:cNvGrpSpPr/>
          <p:nvPr/>
        </p:nvGrpSpPr>
        <p:grpSpPr>
          <a:xfrm>
            <a:off x="8324374" y="2132867"/>
            <a:ext cx="4639235" cy="4725133"/>
            <a:chOff x="600243" y="524632"/>
            <a:chExt cx="5617370" cy="6322299"/>
          </a:xfrm>
        </p:grpSpPr>
        <p:sp>
          <p:nvSpPr>
            <p:cNvPr id="4357" name="Google Shape;4357;p146"/>
            <p:cNvSpPr/>
            <p:nvPr/>
          </p:nvSpPr>
          <p:spPr>
            <a:xfrm>
              <a:off x="4583660" y="2808885"/>
              <a:ext cx="0" cy="0"/>
            </a:xfrm>
            <a:custGeom>
              <a:rect b="b" l="l" r="r" t="t"/>
              <a:pathLst>
                <a:path extrusionOk="0" h="120000" w="120000">
                  <a:moveTo>
                    <a:pt x="0" y="0"/>
                  </a:moveTo>
                  <a:cubicBezTo>
                    <a:pt x="0" y="0"/>
                    <a:pt x="0" y="0"/>
                    <a:pt x="0" y="0"/>
                  </a:cubicBezTo>
                  <a:cubicBezTo>
                    <a:pt x="0" y="0"/>
                    <a:pt x="0" y="0"/>
                    <a:pt x="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58" name="Google Shape;4358;p146"/>
            <p:cNvSpPr/>
            <p:nvPr/>
          </p:nvSpPr>
          <p:spPr>
            <a:xfrm>
              <a:off x="1943768" y="3148526"/>
              <a:ext cx="2249751" cy="3698405"/>
            </a:xfrm>
            <a:custGeom>
              <a:rect b="b" l="l" r="r" t="t"/>
              <a:pathLst>
                <a:path extrusionOk="0" h="1010" w="588">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59" name="Google Shape;4359;p146"/>
            <p:cNvGrpSpPr/>
            <p:nvPr/>
          </p:nvGrpSpPr>
          <p:grpSpPr>
            <a:xfrm>
              <a:off x="1722908" y="524632"/>
              <a:ext cx="4494705" cy="3410150"/>
              <a:chOff x="7620482" y="1038373"/>
              <a:chExt cx="4708942" cy="3451868"/>
            </a:xfrm>
          </p:grpSpPr>
          <p:sp>
            <p:nvSpPr>
              <p:cNvPr id="4360" name="Google Shape;4360;p146"/>
              <p:cNvSpPr/>
              <p:nvPr/>
            </p:nvSpPr>
            <p:spPr>
              <a:xfrm>
                <a:off x="8082658" y="3574039"/>
                <a:ext cx="20688" cy="17732"/>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61" name="Google Shape;4361;p146"/>
              <p:cNvSpPr/>
              <p:nvPr/>
            </p:nvSpPr>
            <p:spPr>
              <a:xfrm>
                <a:off x="9020890" y="2912075"/>
                <a:ext cx="749186" cy="750663"/>
              </a:xfrm>
              <a:custGeom>
                <a:rect b="b" l="l" r="r" t="t"/>
                <a:pathLst>
                  <a:path extrusionOk="0" h="280" w="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62" name="Google Shape;4362;p146"/>
              <p:cNvSpPr/>
              <p:nvPr/>
            </p:nvSpPr>
            <p:spPr>
              <a:xfrm>
                <a:off x="8323424" y="1038373"/>
                <a:ext cx="916164" cy="917642"/>
              </a:xfrm>
              <a:custGeom>
                <a:rect b="b" l="l" r="r" t="t"/>
                <a:pathLst>
                  <a:path extrusionOk="0" h="342" w="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63" name="Google Shape;4363;p146"/>
              <p:cNvGrpSpPr/>
              <p:nvPr/>
            </p:nvGrpSpPr>
            <p:grpSpPr>
              <a:xfrm>
                <a:off x="11383706" y="3547479"/>
                <a:ext cx="945718" cy="942762"/>
                <a:chOff x="8472488" y="3322638"/>
                <a:chExt cx="1016000" cy="1012825"/>
              </a:xfrm>
            </p:grpSpPr>
            <p:sp>
              <p:nvSpPr>
                <p:cNvPr id="4364" name="Google Shape;4364;p146"/>
                <p:cNvSpPr/>
                <p:nvPr/>
              </p:nvSpPr>
              <p:spPr>
                <a:xfrm>
                  <a:off x="9110663" y="3733800"/>
                  <a:ext cx="55563" cy="53975"/>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65" name="Google Shape;4365;p146"/>
                <p:cNvSpPr/>
                <p:nvPr/>
              </p:nvSpPr>
              <p:spPr>
                <a:xfrm>
                  <a:off x="8472488" y="3322638"/>
                  <a:ext cx="1016000" cy="1012825"/>
                </a:xfrm>
                <a:custGeom>
                  <a:rect b="b" l="l" r="r" t="t"/>
                  <a:pathLst>
                    <a:path extrusionOk="0" h="352" w="353">
                      <a:moveTo>
                        <a:pt x="176" y="0"/>
                      </a:moveTo>
                      <a:cubicBezTo>
                        <a:pt x="79" y="0"/>
                        <a:pt x="0" y="79"/>
                        <a:pt x="0" y="176"/>
                      </a:cubicBezTo>
                      <a:cubicBezTo>
                        <a:pt x="0" y="274"/>
                        <a:pt x="79" y="352"/>
                        <a:pt x="176" y="352"/>
                      </a:cubicBezTo>
                      <a:cubicBezTo>
                        <a:pt x="274" y="352"/>
                        <a:pt x="353" y="274"/>
                        <a:pt x="353" y="176"/>
                      </a:cubicBezTo>
                      <a:cubicBezTo>
                        <a:pt x="353" y="79"/>
                        <a:pt x="274" y="0"/>
                        <a:pt x="176" y="0"/>
                      </a:cubicBezTo>
                      <a:close/>
                      <a:moveTo>
                        <a:pt x="287" y="162"/>
                      </a:moveTo>
                      <a:cubicBezTo>
                        <a:pt x="268" y="183"/>
                        <a:pt x="268" y="183"/>
                        <a:pt x="268" y="183"/>
                      </a:cubicBezTo>
                      <a:cubicBezTo>
                        <a:pt x="268" y="249"/>
                        <a:pt x="224" y="289"/>
                        <a:pt x="160" y="289"/>
                      </a:cubicBezTo>
                      <a:cubicBezTo>
                        <a:pt x="106" y="289"/>
                        <a:pt x="63" y="231"/>
                        <a:pt x="63" y="191"/>
                      </a:cubicBezTo>
                      <a:cubicBezTo>
                        <a:pt x="63" y="173"/>
                        <a:pt x="70" y="193"/>
                        <a:pt x="84" y="202"/>
                      </a:cubicBezTo>
                      <a:cubicBezTo>
                        <a:pt x="99" y="212"/>
                        <a:pt x="141" y="218"/>
                        <a:pt x="140" y="175"/>
                      </a:cubicBezTo>
                      <a:cubicBezTo>
                        <a:pt x="139" y="171"/>
                        <a:pt x="139" y="167"/>
                        <a:pt x="139" y="164"/>
                      </a:cubicBezTo>
                      <a:cubicBezTo>
                        <a:pt x="139" y="128"/>
                        <a:pt x="161" y="97"/>
                        <a:pt x="197" y="97"/>
                      </a:cubicBezTo>
                      <a:cubicBezTo>
                        <a:pt x="229" y="97"/>
                        <a:pt x="253" y="116"/>
                        <a:pt x="259" y="137"/>
                      </a:cubicBezTo>
                      <a:cubicBezTo>
                        <a:pt x="287" y="150"/>
                        <a:pt x="287" y="150"/>
                        <a:pt x="287" y="150"/>
                      </a:cubicBezTo>
                      <a:cubicBezTo>
                        <a:pt x="289" y="152"/>
                        <a:pt x="290" y="154"/>
                        <a:pt x="290" y="156"/>
                      </a:cubicBezTo>
                      <a:cubicBezTo>
                        <a:pt x="290" y="158"/>
                        <a:pt x="289" y="160"/>
                        <a:pt x="287" y="16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366" name="Google Shape;4366;p146"/>
              <p:cNvSpPr/>
              <p:nvPr/>
            </p:nvSpPr>
            <p:spPr>
              <a:xfrm>
                <a:off x="7952310" y="2520152"/>
                <a:ext cx="774306" cy="774306"/>
              </a:xfrm>
              <a:custGeom>
                <a:rect b="b" l="l" r="r" t="t"/>
                <a:pathLst>
                  <a:path extrusionOk="0" h="289" w="289">
                    <a:moveTo>
                      <a:pt x="145" y="0"/>
                    </a:moveTo>
                    <a:cubicBezTo>
                      <a:pt x="65" y="0"/>
                      <a:pt x="0" y="65"/>
                      <a:pt x="0" y="145"/>
                    </a:cubicBezTo>
                    <a:cubicBezTo>
                      <a:pt x="0" y="224"/>
                      <a:pt x="65" y="289"/>
                      <a:pt x="145" y="289"/>
                    </a:cubicBezTo>
                    <a:cubicBezTo>
                      <a:pt x="225" y="289"/>
                      <a:pt x="289" y="224"/>
                      <a:pt x="289" y="145"/>
                    </a:cubicBezTo>
                    <a:cubicBezTo>
                      <a:pt x="289" y="65"/>
                      <a:pt x="225" y="0"/>
                      <a:pt x="145" y="0"/>
                    </a:cubicBezTo>
                    <a:close/>
                    <a:moveTo>
                      <a:pt x="145" y="227"/>
                    </a:moveTo>
                    <a:cubicBezTo>
                      <a:pt x="132" y="227"/>
                      <a:pt x="121" y="217"/>
                      <a:pt x="121" y="204"/>
                    </a:cubicBezTo>
                    <a:cubicBezTo>
                      <a:pt x="121" y="191"/>
                      <a:pt x="132" y="181"/>
                      <a:pt x="145" y="181"/>
                    </a:cubicBezTo>
                    <a:cubicBezTo>
                      <a:pt x="158" y="181"/>
                      <a:pt x="168" y="191"/>
                      <a:pt x="168" y="204"/>
                    </a:cubicBezTo>
                    <a:cubicBezTo>
                      <a:pt x="168" y="217"/>
                      <a:pt x="158" y="227"/>
                      <a:pt x="145" y="227"/>
                    </a:cubicBezTo>
                    <a:close/>
                    <a:moveTo>
                      <a:pt x="206" y="174"/>
                    </a:moveTo>
                    <a:cubicBezTo>
                      <a:pt x="200" y="180"/>
                      <a:pt x="191" y="180"/>
                      <a:pt x="185" y="174"/>
                    </a:cubicBezTo>
                    <a:cubicBezTo>
                      <a:pt x="180" y="168"/>
                      <a:pt x="180" y="168"/>
                      <a:pt x="180" y="168"/>
                    </a:cubicBezTo>
                    <a:cubicBezTo>
                      <a:pt x="161" y="150"/>
                      <a:pt x="132" y="150"/>
                      <a:pt x="113" y="168"/>
                    </a:cubicBezTo>
                    <a:cubicBezTo>
                      <a:pt x="105" y="176"/>
                      <a:pt x="105" y="176"/>
                      <a:pt x="105" y="176"/>
                    </a:cubicBezTo>
                    <a:cubicBezTo>
                      <a:pt x="100" y="182"/>
                      <a:pt x="90" y="182"/>
                      <a:pt x="85" y="176"/>
                    </a:cubicBezTo>
                    <a:cubicBezTo>
                      <a:pt x="79" y="171"/>
                      <a:pt x="79" y="161"/>
                      <a:pt x="85" y="156"/>
                    </a:cubicBezTo>
                    <a:cubicBezTo>
                      <a:pt x="89" y="151"/>
                      <a:pt x="89" y="151"/>
                      <a:pt x="89" y="151"/>
                    </a:cubicBezTo>
                    <a:cubicBezTo>
                      <a:pt x="93" y="148"/>
                      <a:pt x="93" y="148"/>
                      <a:pt x="93" y="148"/>
                    </a:cubicBezTo>
                    <a:cubicBezTo>
                      <a:pt x="121" y="119"/>
                      <a:pt x="167" y="118"/>
                      <a:pt x="198" y="145"/>
                    </a:cubicBezTo>
                    <a:cubicBezTo>
                      <a:pt x="198" y="145"/>
                      <a:pt x="198" y="146"/>
                      <a:pt x="198" y="146"/>
                    </a:cubicBezTo>
                    <a:cubicBezTo>
                      <a:pt x="199" y="147"/>
                      <a:pt x="199" y="147"/>
                      <a:pt x="199" y="147"/>
                    </a:cubicBezTo>
                    <a:cubicBezTo>
                      <a:pt x="200" y="147"/>
                      <a:pt x="200" y="147"/>
                      <a:pt x="200" y="148"/>
                    </a:cubicBezTo>
                    <a:cubicBezTo>
                      <a:pt x="206" y="154"/>
                      <a:pt x="206" y="154"/>
                      <a:pt x="206" y="154"/>
                    </a:cubicBezTo>
                    <a:cubicBezTo>
                      <a:pt x="209" y="156"/>
                      <a:pt x="210" y="160"/>
                      <a:pt x="210" y="164"/>
                    </a:cubicBezTo>
                    <a:cubicBezTo>
                      <a:pt x="210" y="168"/>
                      <a:pt x="209" y="171"/>
                      <a:pt x="206" y="174"/>
                    </a:cubicBezTo>
                    <a:close/>
                    <a:moveTo>
                      <a:pt x="240" y="138"/>
                    </a:moveTo>
                    <a:cubicBezTo>
                      <a:pt x="235" y="143"/>
                      <a:pt x="226" y="143"/>
                      <a:pt x="221" y="138"/>
                    </a:cubicBezTo>
                    <a:cubicBezTo>
                      <a:pt x="214" y="131"/>
                      <a:pt x="214" y="131"/>
                      <a:pt x="214" y="131"/>
                    </a:cubicBezTo>
                    <a:cubicBezTo>
                      <a:pt x="176" y="94"/>
                      <a:pt x="115" y="95"/>
                      <a:pt x="76" y="132"/>
                    </a:cubicBezTo>
                    <a:cubicBezTo>
                      <a:pt x="76" y="132"/>
                      <a:pt x="76" y="132"/>
                      <a:pt x="76" y="132"/>
                    </a:cubicBezTo>
                    <a:cubicBezTo>
                      <a:pt x="67" y="141"/>
                      <a:pt x="67" y="141"/>
                      <a:pt x="67" y="141"/>
                    </a:cubicBezTo>
                    <a:cubicBezTo>
                      <a:pt x="62" y="146"/>
                      <a:pt x="54" y="146"/>
                      <a:pt x="49" y="141"/>
                    </a:cubicBezTo>
                    <a:cubicBezTo>
                      <a:pt x="43" y="135"/>
                      <a:pt x="43" y="127"/>
                      <a:pt x="48" y="122"/>
                    </a:cubicBezTo>
                    <a:cubicBezTo>
                      <a:pt x="57" y="113"/>
                      <a:pt x="57" y="113"/>
                      <a:pt x="57" y="113"/>
                    </a:cubicBezTo>
                    <a:cubicBezTo>
                      <a:pt x="57" y="113"/>
                      <a:pt x="58" y="113"/>
                      <a:pt x="58" y="112"/>
                    </a:cubicBezTo>
                    <a:cubicBezTo>
                      <a:pt x="105" y="67"/>
                      <a:pt x="180" y="65"/>
                      <a:pt x="229" y="109"/>
                    </a:cubicBezTo>
                    <a:cubicBezTo>
                      <a:pt x="230" y="109"/>
                      <a:pt x="231" y="110"/>
                      <a:pt x="231" y="110"/>
                    </a:cubicBezTo>
                    <a:cubicBezTo>
                      <a:pt x="235" y="114"/>
                      <a:pt x="235" y="114"/>
                      <a:pt x="235" y="114"/>
                    </a:cubicBezTo>
                    <a:cubicBezTo>
                      <a:pt x="235" y="114"/>
                      <a:pt x="235" y="114"/>
                      <a:pt x="235" y="114"/>
                    </a:cubicBezTo>
                    <a:cubicBezTo>
                      <a:pt x="240" y="119"/>
                      <a:pt x="240" y="119"/>
                      <a:pt x="240" y="119"/>
                    </a:cubicBezTo>
                    <a:cubicBezTo>
                      <a:pt x="245" y="124"/>
                      <a:pt x="245" y="133"/>
                      <a:pt x="240" y="13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67" name="Google Shape;4367;p146"/>
              <p:cNvGrpSpPr/>
              <p:nvPr/>
            </p:nvGrpSpPr>
            <p:grpSpPr>
              <a:xfrm>
                <a:off x="9196172" y="1753838"/>
                <a:ext cx="432209" cy="114574"/>
                <a:chOff x="6073776" y="566738"/>
                <a:chExt cx="604838" cy="160337"/>
              </a:xfrm>
            </p:grpSpPr>
            <p:sp>
              <p:nvSpPr>
                <p:cNvPr id="4368" name="Google Shape;4368;p146"/>
                <p:cNvSpPr/>
                <p:nvPr/>
              </p:nvSpPr>
              <p:spPr>
                <a:xfrm>
                  <a:off x="6073776" y="566738"/>
                  <a:ext cx="195263" cy="160337"/>
                </a:xfrm>
                <a:custGeom>
                  <a:rect b="b" l="l" r="r" t="t"/>
                  <a:pathLst>
                    <a:path extrusionOk="0" h="43" w="52">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5" y="27"/>
                        <a:pt x="37" y="32"/>
                        <a:pt x="37" y="36"/>
                      </a:cubicBezTo>
                      <a:cubicBezTo>
                        <a:pt x="37" y="36"/>
                        <a:pt x="37" y="36"/>
                        <a:pt x="37" y="36"/>
                      </a:cubicBezTo>
                      <a:cubicBezTo>
                        <a:pt x="38" y="32"/>
                        <a:pt x="39"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69" name="Google Shape;4369;p146"/>
                <p:cNvSpPr/>
                <p:nvPr/>
              </p:nvSpPr>
              <p:spPr>
                <a:xfrm>
                  <a:off x="6281738" y="566738"/>
                  <a:ext cx="195263" cy="160337"/>
                </a:xfrm>
                <a:custGeom>
                  <a:rect b="b" l="l" r="r" t="t"/>
                  <a:pathLst>
                    <a:path extrusionOk="0" h="43" w="52">
                      <a:moveTo>
                        <a:pt x="10" y="43"/>
                      </a:moveTo>
                      <a:cubicBezTo>
                        <a:pt x="0" y="0"/>
                        <a:pt x="0" y="0"/>
                        <a:pt x="0" y="0"/>
                      </a:cubicBezTo>
                      <a:cubicBezTo>
                        <a:pt x="5" y="0"/>
                        <a:pt x="5" y="0"/>
                        <a:pt x="5" y="0"/>
                      </a:cubicBezTo>
                      <a:cubicBezTo>
                        <a:pt x="10" y="22"/>
                        <a:pt x="10" y="22"/>
                        <a:pt x="10" y="22"/>
                      </a:cubicBezTo>
                      <a:cubicBezTo>
                        <a:pt x="12" y="27"/>
                        <a:pt x="13" y="32"/>
                        <a:pt x="14" y="37"/>
                      </a:cubicBezTo>
                      <a:cubicBezTo>
                        <a:pt x="14" y="37"/>
                        <a:pt x="14" y="37"/>
                        <a:pt x="14" y="37"/>
                      </a:cubicBezTo>
                      <a:cubicBezTo>
                        <a:pt x="14" y="32"/>
                        <a:pt x="16" y="27"/>
                        <a:pt x="17" y="22"/>
                      </a:cubicBezTo>
                      <a:cubicBezTo>
                        <a:pt x="23" y="0"/>
                        <a:pt x="23" y="0"/>
                        <a:pt x="23" y="0"/>
                      </a:cubicBezTo>
                      <a:cubicBezTo>
                        <a:pt x="29" y="0"/>
                        <a:pt x="29" y="0"/>
                        <a:pt x="29" y="0"/>
                      </a:cubicBezTo>
                      <a:cubicBezTo>
                        <a:pt x="34" y="22"/>
                        <a:pt x="34" y="22"/>
                        <a:pt x="34" y="22"/>
                      </a:cubicBezTo>
                      <a:cubicBezTo>
                        <a:pt x="35" y="27"/>
                        <a:pt x="36" y="32"/>
                        <a:pt x="37" y="36"/>
                      </a:cubicBezTo>
                      <a:cubicBezTo>
                        <a:pt x="37" y="36"/>
                        <a:pt x="37" y="36"/>
                        <a:pt x="37" y="36"/>
                      </a:cubicBezTo>
                      <a:cubicBezTo>
                        <a:pt x="38" y="32"/>
                        <a:pt x="39" y="27"/>
                        <a:pt x="40" y="22"/>
                      </a:cubicBezTo>
                      <a:cubicBezTo>
                        <a:pt x="46" y="0"/>
                        <a:pt x="46" y="0"/>
                        <a:pt x="46" y="0"/>
                      </a:cubicBezTo>
                      <a:cubicBezTo>
                        <a:pt x="52" y="0"/>
                        <a:pt x="52" y="0"/>
                        <a:pt x="52" y="0"/>
                      </a:cubicBezTo>
                      <a:cubicBezTo>
                        <a:pt x="40" y="43"/>
                        <a:pt x="40" y="43"/>
                        <a:pt x="40" y="43"/>
                      </a:cubicBezTo>
                      <a:cubicBezTo>
                        <a:pt x="34" y="43"/>
                        <a:pt x="34" y="43"/>
                        <a:pt x="34" y="43"/>
                      </a:cubicBezTo>
                      <a:cubicBezTo>
                        <a:pt x="28" y="21"/>
                        <a:pt x="28" y="21"/>
                        <a:pt x="28" y="21"/>
                      </a:cubicBezTo>
                      <a:cubicBezTo>
                        <a:pt x="27" y="15"/>
                        <a:pt x="26" y="11"/>
                        <a:pt x="26" y="7"/>
                      </a:cubicBezTo>
                      <a:cubicBezTo>
                        <a:pt x="25" y="7"/>
                        <a:pt x="25" y="7"/>
                        <a:pt x="25" y="7"/>
                      </a:cubicBezTo>
                      <a:cubicBezTo>
                        <a:pt x="25" y="11"/>
                        <a:pt x="24" y="15"/>
                        <a:pt x="22" y="21"/>
                      </a:cubicBezTo>
                      <a:cubicBezTo>
                        <a:pt x="16" y="43"/>
                        <a:pt x="16" y="43"/>
                        <a:pt x="16" y="43"/>
                      </a:cubicBezTo>
                      <a:lnTo>
                        <a:pt x="10" y="4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70" name="Google Shape;4370;p146"/>
                <p:cNvSpPr/>
                <p:nvPr/>
              </p:nvSpPr>
              <p:spPr>
                <a:xfrm>
                  <a:off x="6483351" y="566738"/>
                  <a:ext cx="195263" cy="160337"/>
                </a:xfrm>
                <a:custGeom>
                  <a:rect b="b" l="l" r="r" t="t"/>
                  <a:pathLst>
                    <a:path extrusionOk="0" h="43" w="52">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6" y="27"/>
                        <a:pt x="37" y="32"/>
                        <a:pt x="37" y="36"/>
                      </a:cubicBezTo>
                      <a:cubicBezTo>
                        <a:pt x="37" y="36"/>
                        <a:pt x="37" y="36"/>
                        <a:pt x="37" y="36"/>
                      </a:cubicBezTo>
                      <a:cubicBezTo>
                        <a:pt x="38" y="32"/>
                        <a:pt x="40"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371" name="Google Shape;4371;p146"/>
              <p:cNvSpPr/>
              <p:nvPr/>
            </p:nvSpPr>
            <p:spPr>
              <a:xfrm>
                <a:off x="8616491" y="2204197"/>
                <a:ext cx="292676" cy="381160"/>
              </a:xfrm>
              <a:custGeom>
                <a:rect b="b" l="l" r="r" t="t"/>
                <a:pathLst>
                  <a:path extrusionOk="0" h="336" w="258">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72" name="Google Shape;4372;p146"/>
              <p:cNvGrpSpPr/>
              <p:nvPr/>
            </p:nvGrpSpPr>
            <p:grpSpPr>
              <a:xfrm>
                <a:off x="7620482" y="3013028"/>
                <a:ext cx="268855" cy="369817"/>
                <a:chOff x="3868738" y="2328863"/>
                <a:chExt cx="376238" cy="517525"/>
              </a:xfrm>
            </p:grpSpPr>
            <p:sp>
              <p:nvSpPr>
                <p:cNvPr id="4373" name="Google Shape;4373;p146"/>
                <p:cNvSpPr/>
                <p:nvPr/>
              </p:nvSpPr>
              <p:spPr>
                <a:xfrm>
                  <a:off x="3868738" y="2328863"/>
                  <a:ext cx="180975" cy="517525"/>
                </a:xfrm>
                <a:custGeom>
                  <a:rect b="b" l="l" r="r" t="t"/>
                  <a:pathLst>
                    <a:path extrusionOk="0" h="138" w="48">
                      <a:moveTo>
                        <a:pt x="6" y="16"/>
                      </a:moveTo>
                      <a:cubicBezTo>
                        <a:pt x="4" y="22"/>
                        <a:pt x="1" y="28"/>
                        <a:pt x="1" y="34"/>
                      </a:cubicBezTo>
                      <a:cubicBezTo>
                        <a:pt x="0" y="39"/>
                        <a:pt x="1" y="43"/>
                        <a:pt x="4" y="48"/>
                      </a:cubicBezTo>
                      <a:cubicBezTo>
                        <a:pt x="7" y="53"/>
                        <a:pt x="12" y="60"/>
                        <a:pt x="17" y="63"/>
                      </a:cubicBezTo>
                      <a:cubicBezTo>
                        <a:pt x="17" y="138"/>
                        <a:pt x="17" y="138"/>
                        <a:pt x="17" y="138"/>
                      </a:cubicBezTo>
                      <a:cubicBezTo>
                        <a:pt x="30" y="138"/>
                        <a:pt x="30" y="138"/>
                        <a:pt x="30" y="138"/>
                      </a:cubicBezTo>
                      <a:cubicBezTo>
                        <a:pt x="30" y="63"/>
                        <a:pt x="30" y="63"/>
                        <a:pt x="30" y="63"/>
                      </a:cubicBezTo>
                      <a:cubicBezTo>
                        <a:pt x="36" y="60"/>
                        <a:pt x="41" y="53"/>
                        <a:pt x="44" y="48"/>
                      </a:cubicBezTo>
                      <a:cubicBezTo>
                        <a:pt x="46" y="43"/>
                        <a:pt x="48" y="39"/>
                        <a:pt x="47" y="34"/>
                      </a:cubicBezTo>
                      <a:cubicBezTo>
                        <a:pt x="46" y="28"/>
                        <a:pt x="44" y="22"/>
                        <a:pt x="42" y="16"/>
                      </a:cubicBezTo>
                      <a:cubicBezTo>
                        <a:pt x="41" y="12"/>
                        <a:pt x="37" y="1"/>
                        <a:pt x="32" y="0"/>
                      </a:cubicBezTo>
                      <a:cubicBezTo>
                        <a:pt x="35" y="33"/>
                        <a:pt x="35" y="33"/>
                        <a:pt x="35" y="33"/>
                      </a:cubicBezTo>
                      <a:cubicBezTo>
                        <a:pt x="31" y="33"/>
                        <a:pt x="31" y="33"/>
                        <a:pt x="31" y="33"/>
                      </a:cubicBezTo>
                      <a:cubicBezTo>
                        <a:pt x="27" y="0"/>
                        <a:pt x="27" y="0"/>
                        <a:pt x="27" y="0"/>
                      </a:cubicBezTo>
                      <a:cubicBezTo>
                        <a:pt x="24" y="0"/>
                        <a:pt x="24" y="0"/>
                        <a:pt x="24" y="0"/>
                      </a:cubicBezTo>
                      <a:cubicBezTo>
                        <a:pt x="20" y="0"/>
                        <a:pt x="20" y="0"/>
                        <a:pt x="20" y="0"/>
                      </a:cubicBezTo>
                      <a:cubicBezTo>
                        <a:pt x="17" y="33"/>
                        <a:pt x="17" y="33"/>
                        <a:pt x="17" y="33"/>
                      </a:cubicBezTo>
                      <a:cubicBezTo>
                        <a:pt x="13" y="33"/>
                        <a:pt x="13" y="33"/>
                        <a:pt x="13" y="33"/>
                      </a:cubicBezTo>
                      <a:cubicBezTo>
                        <a:pt x="16" y="0"/>
                        <a:pt x="16" y="0"/>
                        <a:pt x="16" y="0"/>
                      </a:cubicBezTo>
                      <a:cubicBezTo>
                        <a:pt x="10" y="1"/>
                        <a:pt x="7" y="12"/>
                        <a:pt x="6" y="16"/>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74" name="Google Shape;4374;p146"/>
                <p:cNvSpPr/>
                <p:nvPr/>
              </p:nvSpPr>
              <p:spPr>
                <a:xfrm>
                  <a:off x="4127501" y="2328863"/>
                  <a:ext cx="117475" cy="517525"/>
                </a:xfrm>
                <a:custGeom>
                  <a:rect b="b" l="l" r="r" t="t"/>
                  <a:pathLst>
                    <a:path extrusionOk="0" h="138" w="31">
                      <a:moveTo>
                        <a:pt x="0" y="39"/>
                      </a:moveTo>
                      <a:cubicBezTo>
                        <a:pt x="0" y="73"/>
                        <a:pt x="14" y="77"/>
                        <a:pt x="18" y="77"/>
                      </a:cubicBezTo>
                      <a:cubicBezTo>
                        <a:pt x="18" y="138"/>
                        <a:pt x="18" y="138"/>
                        <a:pt x="18" y="138"/>
                      </a:cubicBezTo>
                      <a:cubicBezTo>
                        <a:pt x="31" y="138"/>
                        <a:pt x="31" y="138"/>
                        <a:pt x="31" y="138"/>
                      </a:cubicBezTo>
                      <a:cubicBezTo>
                        <a:pt x="31" y="0"/>
                        <a:pt x="31" y="0"/>
                        <a:pt x="31" y="0"/>
                      </a:cubicBezTo>
                      <a:cubicBezTo>
                        <a:pt x="18" y="0"/>
                        <a:pt x="18" y="0"/>
                        <a:pt x="18" y="0"/>
                      </a:cubicBezTo>
                      <a:cubicBezTo>
                        <a:pt x="18" y="0"/>
                        <a:pt x="0" y="0"/>
                        <a:pt x="0" y="39"/>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4375" name="Google Shape;4375;p146"/>
            <p:cNvGrpSpPr/>
            <p:nvPr/>
          </p:nvGrpSpPr>
          <p:grpSpPr>
            <a:xfrm>
              <a:off x="1316755" y="1053817"/>
              <a:ext cx="4528974" cy="4745891"/>
              <a:chOff x="7228459" y="1528963"/>
              <a:chExt cx="4744844" cy="4803949"/>
            </a:xfrm>
          </p:grpSpPr>
          <p:sp>
            <p:nvSpPr>
              <p:cNvPr id="4376" name="Google Shape;4376;p146"/>
              <p:cNvSpPr/>
              <p:nvPr/>
            </p:nvSpPr>
            <p:spPr>
              <a:xfrm>
                <a:off x="7228459" y="1528963"/>
                <a:ext cx="942762" cy="942762"/>
              </a:xfrm>
              <a:custGeom>
                <a:rect b="b" l="l" r="r" t="t"/>
                <a:pathLst>
                  <a:path extrusionOk="0" h="352" w="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89" y="90"/>
                    </a:moveTo>
                    <a:cubicBezTo>
                      <a:pt x="263" y="90"/>
                      <a:pt x="263" y="90"/>
                      <a:pt x="263" y="90"/>
                    </a:cubicBezTo>
                    <a:cubicBezTo>
                      <a:pt x="268" y="90"/>
                      <a:pt x="272" y="91"/>
                      <a:pt x="276" y="93"/>
                    </a:cubicBezTo>
                    <a:cubicBezTo>
                      <a:pt x="176" y="182"/>
                      <a:pt x="176" y="182"/>
                      <a:pt x="176" y="182"/>
                    </a:cubicBezTo>
                    <a:cubicBezTo>
                      <a:pt x="75" y="93"/>
                      <a:pt x="75" y="93"/>
                      <a:pt x="75" y="93"/>
                    </a:cubicBezTo>
                    <a:cubicBezTo>
                      <a:pt x="79" y="91"/>
                      <a:pt x="84" y="90"/>
                      <a:pt x="89" y="90"/>
                    </a:cubicBezTo>
                    <a:close/>
                    <a:moveTo>
                      <a:pt x="60" y="235"/>
                    </a:moveTo>
                    <a:cubicBezTo>
                      <a:pt x="60" y="119"/>
                      <a:pt x="60" y="119"/>
                      <a:pt x="60" y="119"/>
                    </a:cubicBezTo>
                    <a:cubicBezTo>
                      <a:pt x="60" y="113"/>
                      <a:pt x="62" y="108"/>
                      <a:pt x="65" y="103"/>
                    </a:cubicBezTo>
                    <a:cubicBezTo>
                      <a:pt x="137" y="167"/>
                      <a:pt x="137" y="167"/>
                      <a:pt x="137" y="167"/>
                    </a:cubicBezTo>
                    <a:cubicBezTo>
                      <a:pt x="64" y="248"/>
                      <a:pt x="64" y="248"/>
                      <a:pt x="64" y="248"/>
                    </a:cubicBezTo>
                    <a:cubicBezTo>
                      <a:pt x="62" y="244"/>
                      <a:pt x="60" y="240"/>
                      <a:pt x="60" y="235"/>
                    </a:cubicBezTo>
                    <a:close/>
                    <a:moveTo>
                      <a:pt x="263" y="263"/>
                    </a:moveTo>
                    <a:cubicBezTo>
                      <a:pt x="89" y="263"/>
                      <a:pt x="89" y="263"/>
                      <a:pt x="89" y="263"/>
                    </a:cubicBezTo>
                    <a:cubicBezTo>
                      <a:pt x="83" y="263"/>
                      <a:pt x="78" y="262"/>
                      <a:pt x="74" y="259"/>
                    </a:cubicBezTo>
                    <a:cubicBezTo>
                      <a:pt x="148" y="176"/>
                      <a:pt x="148" y="176"/>
                      <a:pt x="148" y="176"/>
                    </a:cubicBezTo>
                    <a:cubicBezTo>
                      <a:pt x="171" y="197"/>
                      <a:pt x="171" y="197"/>
                      <a:pt x="171" y="197"/>
                    </a:cubicBezTo>
                    <a:cubicBezTo>
                      <a:pt x="172" y="198"/>
                      <a:pt x="174" y="198"/>
                      <a:pt x="176" y="198"/>
                    </a:cubicBezTo>
                    <a:cubicBezTo>
                      <a:pt x="178" y="198"/>
                      <a:pt x="179" y="198"/>
                      <a:pt x="181" y="197"/>
                    </a:cubicBezTo>
                    <a:cubicBezTo>
                      <a:pt x="204" y="176"/>
                      <a:pt x="204" y="176"/>
                      <a:pt x="204" y="176"/>
                    </a:cubicBezTo>
                    <a:cubicBezTo>
                      <a:pt x="278" y="259"/>
                      <a:pt x="278" y="259"/>
                      <a:pt x="278" y="259"/>
                    </a:cubicBezTo>
                    <a:cubicBezTo>
                      <a:pt x="274" y="262"/>
                      <a:pt x="268" y="263"/>
                      <a:pt x="263" y="263"/>
                    </a:cubicBezTo>
                    <a:close/>
                    <a:moveTo>
                      <a:pt x="286" y="233"/>
                    </a:moveTo>
                    <a:cubicBezTo>
                      <a:pt x="286" y="238"/>
                      <a:pt x="285" y="243"/>
                      <a:pt x="283" y="247"/>
                    </a:cubicBezTo>
                    <a:cubicBezTo>
                      <a:pt x="211" y="167"/>
                      <a:pt x="211" y="167"/>
                      <a:pt x="211" y="167"/>
                    </a:cubicBezTo>
                    <a:cubicBezTo>
                      <a:pt x="282" y="105"/>
                      <a:pt x="282" y="105"/>
                      <a:pt x="282" y="105"/>
                    </a:cubicBezTo>
                    <a:cubicBezTo>
                      <a:pt x="285" y="109"/>
                      <a:pt x="286" y="115"/>
                      <a:pt x="286" y="120"/>
                    </a:cubicBezTo>
                    <a:lnTo>
                      <a:pt x="286" y="2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77" name="Google Shape;4377;p146"/>
              <p:cNvGrpSpPr/>
              <p:nvPr/>
            </p:nvGrpSpPr>
            <p:grpSpPr>
              <a:xfrm>
                <a:off x="10269533" y="5390150"/>
                <a:ext cx="942762" cy="942762"/>
                <a:chOff x="7275513" y="5302250"/>
                <a:chExt cx="1012825" cy="1012825"/>
              </a:xfrm>
            </p:grpSpPr>
            <p:sp>
              <p:nvSpPr>
                <p:cNvPr id="4378" name="Google Shape;4378;p146"/>
                <p:cNvSpPr/>
                <p:nvPr/>
              </p:nvSpPr>
              <p:spPr>
                <a:xfrm>
                  <a:off x="7467601" y="5521325"/>
                  <a:ext cx="608013" cy="606425"/>
                </a:xfrm>
                <a:custGeom>
                  <a:rect b="b" l="l" r="r" t="t"/>
                  <a:pathLst>
                    <a:path extrusionOk="0" h="211" w="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79" name="Google Shape;4379;p146"/>
                <p:cNvSpPr/>
                <p:nvPr/>
              </p:nvSpPr>
              <p:spPr>
                <a:xfrm>
                  <a:off x="7275513" y="5302250"/>
                  <a:ext cx="1012825" cy="1012825"/>
                </a:xfrm>
                <a:custGeom>
                  <a:rect b="b" l="l" r="r" t="t"/>
                  <a:pathLst>
                    <a:path extrusionOk="0" h="352" w="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380" name="Google Shape;4380;p146"/>
              <p:cNvGrpSpPr/>
              <p:nvPr/>
            </p:nvGrpSpPr>
            <p:grpSpPr>
              <a:xfrm>
                <a:off x="11027585" y="4589246"/>
                <a:ext cx="945718" cy="945718"/>
                <a:chOff x="8089901" y="4441825"/>
                <a:chExt cx="1016000" cy="1016000"/>
              </a:xfrm>
            </p:grpSpPr>
            <p:sp>
              <p:nvSpPr>
                <p:cNvPr id="4381" name="Google Shape;4381;p146"/>
                <p:cNvSpPr/>
                <p:nvPr/>
              </p:nvSpPr>
              <p:spPr>
                <a:xfrm>
                  <a:off x="8507413" y="4703763"/>
                  <a:ext cx="255588" cy="134938"/>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82" name="Google Shape;4382;p146"/>
                <p:cNvSpPr/>
                <p:nvPr/>
              </p:nvSpPr>
              <p:spPr>
                <a:xfrm>
                  <a:off x="8089901" y="4441825"/>
                  <a:ext cx="1016000" cy="1016000"/>
                </a:xfrm>
                <a:custGeom>
                  <a:rect b="b" l="l" r="r" t="t"/>
                  <a:pathLst>
                    <a:path extrusionOk="0" h="353" w="353">
                      <a:moveTo>
                        <a:pt x="176" y="0"/>
                      </a:moveTo>
                      <a:cubicBezTo>
                        <a:pt x="79" y="0"/>
                        <a:pt x="0" y="79"/>
                        <a:pt x="0" y="176"/>
                      </a:cubicBezTo>
                      <a:cubicBezTo>
                        <a:pt x="0" y="274"/>
                        <a:pt x="79" y="353"/>
                        <a:pt x="176" y="353"/>
                      </a:cubicBezTo>
                      <a:cubicBezTo>
                        <a:pt x="274" y="353"/>
                        <a:pt x="353" y="274"/>
                        <a:pt x="353" y="176"/>
                      </a:cubicBezTo>
                      <a:cubicBezTo>
                        <a:pt x="353" y="79"/>
                        <a:pt x="274" y="0"/>
                        <a:pt x="176" y="0"/>
                      </a:cubicBezTo>
                      <a:close/>
                      <a:moveTo>
                        <a:pt x="271" y="280"/>
                      </a:moveTo>
                      <a:cubicBezTo>
                        <a:pt x="107" y="280"/>
                        <a:pt x="107" y="280"/>
                        <a:pt x="107" y="280"/>
                      </a:cubicBezTo>
                      <a:cubicBezTo>
                        <a:pt x="107" y="257"/>
                        <a:pt x="107" y="257"/>
                        <a:pt x="107" y="257"/>
                      </a:cubicBezTo>
                      <a:cubicBezTo>
                        <a:pt x="104" y="257"/>
                        <a:pt x="100" y="257"/>
                        <a:pt x="98" y="259"/>
                      </a:cubicBezTo>
                      <a:cubicBezTo>
                        <a:pt x="92" y="263"/>
                        <a:pt x="93" y="272"/>
                        <a:pt x="93" y="278"/>
                      </a:cubicBezTo>
                      <a:cubicBezTo>
                        <a:pt x="94" y="285"/>
                        <a:pt x="82" y="285"/>
                        <a:pt x="82" y="278"/>
                      </a:cubicBezTo>
                      <a:cubicBezTo>
                        <a:pt x="81" y="268"/>
                        <a:pt x="82" y="258"/>
                        <a:pt x="89" y="251"/>
                      </a:cubicBezTo>
                      <a:cubicBezTo>
                        <a:pt x="94" y="247"/>
                        <a:pt x="101" y="245"/>
                        <a:pt x="107" y="245"/>
                      </a:cubicBezTo>
                      <a:cubicBezTo>
                        <a:pt x="107" y="213"/>
                        <a:pt x="107" y="213"/>
                        <a:pt x="107" y="213"/>
                      </a:cubicBezTo>
                      <a:cubicBezTo>
                        <a:pt x="104" y="213"/>
                        <a:pt x="100" y="213"/>
                        <a:pt x="98" y="215"/>
                      </a:cubicBezTo>
                      <a:cubicBezTo>
                        <a:pt x="92" y="219"/>
                        <a:pt x="93" y="228"/>
                        <a:pt x="93" y="234"/>
                      </a:cubicBezTo>
                      <a:cubicBezTo>
                        <a:pt x="94" y="241"/>
                        <a:pt x="82" y="241"/>
                        <a:pt x="82" y="234"/>
                      </a:cubicBezTo>
                      <a:cubicBezTo>
                        <a:pt x="81" y="224"/>
                        <a:pt x="82" y="214"/>
                        <a:pt x="89" y="207"/>
                      </a:cubicBezTo>
                      <a:cubicBezTo>
                        <a:pt x="94" y="202"/>
                        <a:pt x="101" y="201"/>
                        <a:pt x="107" y="201"/>
                      </a:cubicBezTo>
                      <a:cubicBezTo>
                        <a:pt x="107" y="169"/>
                        <a:pt x="107" y="169"/>
                        <a:pt x="107" y="169"/>
                      </a:cubicBezTo>
                      <a:cubicBezTo>
                        <a:pt x="104" y="169"/>
                        <a:pt x="100" y="169"/>
                        <a:pt x="98" y="171"/>
                      </a:cubicBezTo>
                      <a:cubicBezTo>
                        <a:pt x="92" y="175"/>
                        <a:pt x="93" y="184"/>
                        <a:pt x="93" y="190"/>
                      </a:cubicBezTo>
                      <a:cubicBezTo>
                        <a:pt x="94" y="197"/>
                        <a:pt x="82" y="197"/>
                        <a:pt x="82" y="190"/>
                      </a:cubicBezTo>
                      <a:cubicBezTo>
                        <a:pt x="81" y="180"/>
                        <a:pt x="82" y="170"/>
                        <a:pt x="89" y="163"/>
                      </a:cubicBezTo>
                      <a:cubicBezTo>
                        <a:pt x="94" y="158"/>
                        <a:pt x="101" y="157"/>
                        <a:pt x="107" y="157"/>
                      </a:cubicBezTo>
                      <a:cubicBezTo>
                        <a:pt x="107" y="125"/>
                        <a:pt x="107" y="125"/>
                        <a:pt x="107" y="125"/>
                      </a:cubicBezTo>
                      <a:cubicBezTo>
                        <a:pt x="104" y="125"/>
                        <a:pt x="100" y="125"/>
                        <a:pt x="98" y="127"/>
                      </a:cubicBezTo>
                      <a:cubicBezTo>
                        <a:pt x="92" y="131"/>
                        <a:pt x="93" y="140"/>
                        <a:pt x="93" y="146"/>
                      </a:cubicBezTo>
                      <a:cubicBezTo>
                        <a:pt x="94" y="153"/>
                        <a:pt x="82" y="153"/>
                        <a:pt x="82" y="146"/>
                      </a:cubicBezTo>
                      <a:cubicBezTo>
                        <a:pt x="81" y="136"/>
                        <a:pt x="82" y="126"/>
                        <a:pt x="89" y="119"/>
                      </a:cubicBezTo>
                      <a:cubicBezTo>
                        <a:pt x="94" y="114"/>
                        <a:pt x="101" y="113"/>
                        <a:pt x="107" y="113"/>
                      </a:cubicBezTo>
                      <a:cubicBezTo>
                        <a:pt x="107" y="81"/>
                        <a:pt x="107" y="81"/>
                        <a:pt x="107" y="81"/>
                      </a:cubicBezTo>
                      <a:cubicBezTo>
                        <a:pt x="104" y="81"/>
                        <a:pt x="100" y="81"/>
                        <a:pt x="98" y="83"/>
                      </a:cubicBezTo>
                      <a:cubicBezTo>
                        <a:pt x="92" y="87"/>
                        <a:pt x="93" y="96"/>
                        <a:pt x="93" y="102"/>
                      </a:cubicBezTo>
                      <a:cubicBezTo>
                        <a:pt x="94" y="109"/>
                        <a:pt x="82" y="109"/>
                        <a:pt x="82" y="102"/>
                      </a:cubicBezTo>
                      <a:cubicBezTo>
                        <a:pt x="81" y="92"/>
                        <a:pt x="82" y="82"/>
                        <a:pt x="89" y="75"/>
                      </a:cubicBezTo>
                      <a:cubicBezTo>
                        <a:pt x="94" y="70"/>
                        <a:pt x="101" y="69"/>
                        <a:pt x="107" y="69"/>
                      </a:cubicBezTo>
                      <a:cubicBezTo>
                        <a:pt x="107" y="69"/>
                        <a:pt x="107" y="69"/>
                        <a:pt x="107" y="69"/>
                      </a:cubicBezTo>
                      <a:cubicBezTo>
                        <a:pt x="271" y="69"/>
                        <a:pt x="271" y="69"/>
                        <a:pt x="271" y="69"/>
                      </a:cubicBezTo>
                      <a:lnTo>
                        <a:pt x="271" y="2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383" name="Google Shape;4383;p146"/>
              <p:cNvSpPr/>
              <p:nvPr/>
            </p:nvSpPr>
            <p:spPr>
              <a:xfrm>
                <a:off x="8471287" y="3812784"/>
                <a:ext cx="378891" cy="300617"/>
              </a:xfrm>
              <a:custGeom>
                <a:rect b="b" l="l" r="r" t="t"/>
                <a:pathLst>
                  <a:path extrusionOk="0" h="112" w="141">
                    <a:moveTo>
                      <a:pt x="141" y="41"/>
                    </a:moveTo>
                    <a:cubicBezTo>
                      <a:pt x="127" y="26"/>
                      <a:pt x="127" y="26"/>
                      <a:pt x="127" y="26"/>
                    </a:cubicBezTo>
                    <a:cubicBezTo>
                      <a:pt x="114" y="0"/>
                      <a:pt x="114" y="0"/>
                      <a:pt x="114" y="0"/>
                    </a:cubicBezTo>
                    <a:cubicBezTo>
                      <a:pt x="28" y="0"/>
                      <a:pt x="28" y="0"/>
                      <a:pt x="28" y="0"/>
                    </a:cubicBezTo>
                    <a:cubicBezTo>
                      <a:pt x="14" y="26"/>
                      <a:pt x="14" y="26"/>
                      <a:pt x="14" y="26"/>
                    </a:cubicBezTo>
                    <a:cubicBezTo>
                      <a:pt x="0" y="41"/>
                      <a:pt x="0" y="41"/>
                      <a:pt x="0" y="41"/>
                    </a:cubicBezTo>
                    <a:cubicBezTo>
                      <a:pt x="0" y="86"/>
                      <a:pt x="0" y="86"/>
                      <a:pt x="0" y="86"/>
                    </a:cubicBezTo>
                    <a:cubicBezTo>
                      <a:pt x="0" y="90"/>
                      <a:pt x="0" y="90"/>
                      <a:pt x="0" y="90"/>
                    </a:cubicBezTo>
                    <a:cubicBezTo>
                      <a:pt x="0" y="106"/>
                      <a:pt x="0" y="106"/>
                      <a:pt x="0" y="106"/>
                    </a:cubicBezTo>
                    <a:cubicBezTo>
                      <a:pt x="0" y="110"/>
                      <a:pt x="3" y="112"/>
                      <a:pt x="7" y="112"/>
                    </a:cubicBezTo>
                    <a:cubicBezTo>
                      <a:pt x="27" y="112"/>
                      <a:pt x="27" y="112"/>
                      <a:pt x="27" y="112"/>
                    </a:cubicBezTo>
                    <a:cubicBezTo>
                      <a:pt x="31" y="112"/>
                      <a:pt x="34" y="110"/>
                      <a:pt x="34" y="106"/>
                    </a:cubicBezTo>
                    <a:cubicBezTo>
                      <a:pt x="34" y="90"/>
                      <a:pt x="34" y="90"/>
                      <a:pt x="34" y="90"/>
                    </a:cubicBezTo>
                    <a:cubicBezTo>
                      <a:pt x="108" y="90"/>
                      <a:pt x="108" y="90"/>
                      <a:pt x="108" y="90"/>
                    </a:cubicBezTo>
                    <a:cubicBezTo>
                      <a:pt x="108" y="106"/>
                      <a:pt x="108" y="106"/>
                      <a:pt x="108" y="106"/>
                    </a:cubicBezTo>
                    <a:cubicBezTo>
                      <a:pt x="108" y="110"/>
                      <a:pt x="111" y="112"/>
                      <a:pt x="114" y="112"/>
                    </a:cubicBezTo>
                    <a:cubicBezTo>
                      <a:pt x="135" y="112"/>
                      <a:pt x="135" y="112"/>
                      <a:pt x="135" y="112"/>
                    </a:cubicBezTo>
                    <a:cubicBezTo>
                      <a:pt x="138" y="112"/>
                      <a:pt x="141" y="110"/>
                      <a:pt x="141" y="106"/>
                    </a:cubicBezTo>
                    <a:cubicBezTo>
                      <a:pt x="141" y="90"/>
                      <a:pt x="141" y="90"/>
                      <a:pt x="141" y="90"/>
                    </a:cubicBezTo>
                    <a:lnTo>
                      <a:pt x="141" y="41"/>
                    </a:lnTo>
                    <a:close/>
                    <a:moveTo>
                      <a:pt x="35" y="10"/>
                    </a:moveTo>
                    <a:cubicBezTo>
                      <a:pt x="106" y="10"/>
                      <a:pt x="106" y="10"/>
                      <a:pt x="106" y="10"/>
                    </a:cubicBezTo>
                    <a:cubicBezTo>
                      <a:pt x="118" y="32"/>
                      <a:pt x="118" y="32"/>
                      <a:pt x="118" y="32"/>
                    </a:cubicBezTo>
                    <a:cubicBezTo>
                      <a:pt x="24" y="32"/>
                      <a:pt x="24" y="32"/>
                      <a:pt x="24" y="32"/>
                    </a:cubicBezTo>
                    <a:lnTo>
                      <a:pt x="35" y="10"/>
                    </a:lnTo>
                    <a:close/>
                    <a:moveTo>
                      <a:pt x="41" y="79"/>
                    </a:moveTo>
                    <a:cubicBezTo>
                      <a:pt x="13" y="79"/>
                      <a:pt x="13" y="79"/>
                      <a:pt x="13" y="79"/>
                    </a:cubicBezTo>
                    <a:cubicBezTo>
                      <a:pt x="13" y="64"/>
                      <a:pt x="13" y="64"/>
                      <a:pt x="13" y="64"/>
                    </a:cubicBezTo>
                    <a:cubicBezTo>
                      <a:pt x="41" y="64"/>
                      <a:pt x="41" y="64"/>
                      <a:pt x="41" y="64"/>
                    </a:cubicBezTo>
                    <a:lnTo>
                      <a:pt x="41" y="79"/>
                    </a:lnTo>
                    <a:close/>
                    <a:moveTo>
                      <a:pt x="129" y="79"/>
                    </a:moveTo>
                    <a:cubicBezTo>
                      <a:pt x="100" y="79"/>
                      <a:pt x="100" y="79"/>
                      <a:pt x="100" y="79"/>
                    </a:cubicBezTo>
                    <a:cubicBezTo>
                      <a:pt x="100" y="64"/>
                      <a:pt x="100" y="64"/>
                      <a:pt x="100" y="64"/>
                    </a:cubicBezTo>
                    <a:cubicBezTo>
                      <a:pt x="129" y="64"/>
                      <a:pt x="129" y="64"/>
                      <a:pt x="129" y="64"/>
                    </a:cubicBezTo>
                    <a:lnTo>
                      <a:pt x="129" y="7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84" name="Google Shape;4384;p146"/>
              <p:cNvGrpSpPr/>
              <p:nvPr/>
            </p:nvGrpSpPr>
            <p:grpSpPr>
              <a:xfrm>
                <a:off x="7470741" y="4262008"/>
                <a:ext cx="334650" cy="338053"/>
                <a:chOff x="3659188" y="4076700"/>
                <a:chExt cx="468313" cy="473075"/>
              </a:xfrm>
            </p:grpSpPr>
            <p:sp>
              <p:nvSpPr>
                <p:cNvPr id="4385" name="Google Shape;4385;p146"/>
                <p:cNvSpPr/>
                <p:nvPr/>
              </p:nvSpPr>
              <p:spPr>
                <a:xfrm>
                  <a:off x="3659188" y="4076700"/>
                  <a:ext cx="225425" cy="473075"/>
                </a:xfrm>
                <a:custGeom>
                  <a:rect b="b" l="l" r="r" t="t"/>
                  <a:pathLst>
                    <a:path extrusionOk="0" h="126" w="60">
                      <a:moveTo>
                        <a:pt x="1" y="122"/>
                      </a:moveTo>
                      <a:cubicBezTo>
                        <a:pt x="4" y="111"/>
                        <a:pt x="16" y="108"/>
                        <a:pt x="30" y="108"/>
                      </a:cubicBezTo>
                      <a:cubicBezTo>
                        <a:pt x="44" y="108"/>
                        <a:pt x="55" y="111"/>
                        <a:pt x="59" y="122"/>
                      </a:cubicBez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moveTo>
                        <a:pt x="9" y="21"/>
                      </a:moveTo>
                      <a:cubicBezTo>
                        <a:pt x="14" y="18"/>
                        <a:pt x="21" y="17"/>
                        <a:pt x="30" y="17"/>
                      </a:cubicBezTo>
                      <a:cubicBezTo>
                        <a:pt x="39" y="17"/>
                        <a:pt x="45" y="18"/>
                        <a:pt x="50" y="21"/>
                      </a:cubicBezTo>
                      <a:cubicBezTo>
                        <a:pt x="51" y="21"/>
                        <a:pt x="52" y="22"/>
                        <a:pt x="51" y="23"/>
                      </a:cubicBez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9" y="21"/>
                      </a:cubicBezTo>
                      <a:moveTo>
                        <a:pt x="9" y="38"/>
                      </a:moveTo>
                      <a:cubicBezTo>
                        <a:pt x="14" y="35"/>
                        <a:pt x="21" y="34"/>
                        <a:pt x="30" y="34"/>
                      </a:cubicBezTo>
                      <a:cubicBezTo>
                        <a:pt x="39" y="34"/>
                        <a:pt x="45" y="35"/>
                        <a:pt x="50" y="38"/>
                      </a:cubicBezTo>
                      <a:cubicBezTo>
                        <a:pt x="51" y="38"/>
                        <a:pt x="52" y="39"/>
                        <a:pt x="51" y="40"/>
                      </a:cubicBez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9" y="38"/>
                      </a:cubicBezTo>
                      <a:moveTo>
                        <a:pt x="9" y="55"/>
                      </a:moveTo>
                      <a:cubicBezTo>
                        <a:pt x="14" y="52"/>
                        <a:pt x="21" y="51"/>
                        <a:pt x="30" y="51"/>
                      </a:cubicBezTo>
                      <a:cubicBezTo>
                        <a:pt x="39" y="51"/>
                        <a:pt x="45" y="52"/>
                        <a:pt x="50" y="55"/>
                      </a:cubicBezTo>
                      <a:cubicBezTo>
                        <a:pt x="51" y="55"/>
                        <a:pt x="52" y="56"/>
                        <a:pt x="51" y="57"/>
                      </a:cubicBez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9" y="55"/>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86" name="Google Shape;4386;p146"/>
                <p:cNvSpPr/>
                <p:nvPr/>
              </p:nvSpPr>
              <p:spPr>
                <a:xfrm>
                  <a:off x="3902076" y="4076700"/>
                  <a:ext cx="225425" cy="473075"/>
                </a:xfrm>
                <a:custGeom>
                  <a:rect b="b" l="l" r="r" t="t"/>
                  <a:pathLst>
                    <a:path extrusionOk="0" h="126" w="60">
                      <a:moveTo>
                        <a:pt x="59" y="122"/>
                      </a:move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cubicBezTo>
                        <a:pt x="4" y="111"/>
                        <a:pt x="16" y="108"/>
                        <a:pt x="30" y="108"/>
                      </a:cubicBezTo>
                      <a:cubicBezTo>
                        <a:pt x="44" y="108"/>
                        <a:pt x="56" y="111"/>
                        <a:pt x="59" y="122"/>
                      </a:cubicBezTo>
                      <a:moveTo>
                        <a:pt x="51" y="57"/>
                      </a:move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10" y="55"/>
                      </a:cubicBezTo>
                      <a:cubicBezTo>
                        <a:pt x="15" y="52"/>
                        <a:pt x="21" y="51"/>
                        <a:pt x="30" y="51"/>
                      </a:cubicBezTo>
                      <a:cubicBezTo>
                        <a:pt x="39" y="51"/>
                        <a:pt x="46" y="52"/>
                        <a:pt x="51" y="55"/>
                      </a:cubicBezTo>
                      <a:cubicBezTo>
                        <a:pt x="51" y="55"/>
                        <a:pt x="52" y="56"/>
                        <a:pt x="51" y="57"/>
                      </a:cubicBezTo>
                      <a:moveTo>
                        <a:pt x="51" y="40"/>
                      </a:move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10" y="38"/>
                      </a:cubicBezTo>
                      <a:cubicBezTo>
                        <a:pt x="15" y="35"/>
                        <a:pt x="21" y="34"/>
                        <a:pt x="30" y="34"/>
                      </a:cubicBezTo>
                      <a:cubicBezTo>
                        <a:pt x="39" y="34"/>
                        <a:pt x="46" y="35"/>
                        <a:pt x="51" y="38"/>
                      </a:cubicBezTo>
                      <a:cubicBezTo>
                        <a:pt x="51" y="38"/>
                        <a:pt x="52" y="39"/>
                        <a:pt x="51" y="40"/>
                      </a:cubicBezTo>
                      <a:moveTo>
                        <a:pt x="51" y="23"/>
                      </a:move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10" y="21"/>
                      </a:cubicBezTo>
                      <a:cubicBezTo>
                        <a:pt x="15" y="18"/>
                        <a:pt x="21" y="17"/>
                        <a:pt x="30" y="17"/>
                      </a:cubicBezTo>
                      <a:cubicBezTo>
                        <a:pt x="39" y="17"/>
                        <a:pt x="46" y="18"/>
                        <a:pt x="51" y="21"/>
                      </a:cubicBezTo>
                      <a:cubicBezTo>
                        <a:pt x="51" y="21"/>
                        <a:pt x="52" y="22"/>
                        <a:pt x="51" y="23"/>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387" name="Google Shape;4387;p146"/>
              <p:cNvSpPr/>
              <p:nvPr/>
            </p:nvSpPr>
            <p:spPr>
              <a:xfrm>
                <a:off x="10934082" y="3042522"/>
                <a:ext cx="306290" cy="284735"/>
              </a:xfrm>
              <a:custGeom>
                <a:rect b="b" l="l" r="r" t="t"/>
                <a:pathLst>
                  <a:path extrusionOk="0" h="106" w="114">
                    <a:moveTo>
                      <a:pt x="107" y="55"/>
                    </a:moveTo>
                    <a:cubicBezTo>
                      <a:pt x="114" y="21"/>
                      <a:pt x="73" y="8"/>
                      <a:pt x="59" y="38"/>
                    </a:cubicBezTo>
                    <a:cubicBezTo>
                      <a:pt x="57" y="43"/>
                      <a:pt x="57" y="43"/>
                      <a:pt x="57" y="43"/>
                    </a:cubicBezTo>
                    <a:cubicBezTo>
                      <a:pt x="56" y="38"/>
                      <a:pt x="56" y="38"/>
                      <a:pt x="56" y="38"/>
                    </a:cubicBezTo>
                    <a:cubicBezTo>
                      <a:pt x="55" y="5"/>
                      <a:pt x="13" y="0"/>
                      <a:pt x="6" y="34"/>
                    </a:cubicBezTo>
                    <a:cubicBezTo>
                      <a:pt x="0" y="61"/>
                      <a:pt x="30" y="86"/>
                      <a:pt x="44" y="106"/>
                    </a:cubicBezTo>
                    <a:cubicBezTo>
                      <a:pt x="44" y="106"/>
                      <a:pt x="44" y="106"/>
                      <a:pt x="44" y="106"/>
                    </a:cubicBezTo>
                    <a:cubicBezTo>
                      <a:pt x="44" y="106"/>
                      <a:pt x="44" y="106"/>
                      <a:pt x="44" y="106"/>
                    </a:cubicBezTo>
                    <a:cubicBezTo>
                      <a:pt x="44" y="106"/>
                      <a:pt x="44" y="106"/>
                      <a:pt x="44" y="106"/>
                    </a:cubicBezTo>
                    <a:cubicBezTo>
                      <a:pt x="44" y="106"/>
                      <a:pt x="44" y="106"/>
                      <a:pt x="44" y="106"/>
                    </a:cubicBezTo>
                    <a:cubicBezTo>
                      <a:pt x="64" y="93"/>
                      <a:pt x="101" y="82"/>
                      <a:pt x="107" y="5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88" name="Google Shape;4388;p146"/>
              <p:cNvSpPr/>
              <p:nvPr/>
            </p:nvSpPr>
            <p:spPr>
              <a:xfrm>
                <a:off x="9830305" y="2910931"/>
                <a:ext cx="190580" cy="271122"/>
              </a:xfrm>
              <a:custGeom>
                <a:rect b="b" l="l" r="r" t="t"/>
                <a:pathLst>
                  <a:path extrusionOk="0" h="101" w="71">
                    <a:moveTo>
                      <a:pt x="36" y="0"/>
                    </a:moveTo>
                    <a:cubicBezTo>
                      <a:pt x="16" y="0"/>
                      <a:pt x="0" y="16"/>
                      <a:pt x="0" y="36"/>
                    </a:cubicBezTo>
                    <a:cubicBezTo>
                      <a:pt x="0" y="55"/>
                      <a:pt x="36" y="101"/>
                      <a:pt x="36" y="101"/>
                    </a:cubicBezTo>
                    <a:cubicBezTo>
                      <a:pt x="36" y="101"/>
                      <a:pt x="71" y="55"/>
                      <a:pt x="71" y="36"/>
                    </a:cubicBezTo>
                    <a:cubicBezTo>
                      <a:pt x="71" y="16"/>
                      <a:pt x="55" y="0"/>
                      <a:pt x="36" y="0"/>
                    </a:cubicBezTo>
                    <a:close/>
                    <a:moveTo>
                      <a:pt x="36" y="41"/>
                    </a:moveTo>
                    <a:cubicBezTo>
                      <a:pt x="30" y="41"/>
                      <a:pt x="25" y="37"/>
                      <a:pt x="25" y="30"/>
                    </a:cubicBezTo>
                    <a:cubicBezTo>
                      <a:pt x="25" y="24"/>
                      <a:pt x="30" y="19"/>
                      <a:pt x="36" y="19"/>
                    </a:cubicBezTo>
                    <a:cubicBezTo>
                      <a:pt x="42" y="19"/>
                      <a:pt x="47" y="24"/>
                      <a:pt x="47" y="30"/>
                    </a:cubicBezTo>
                    <a:cubicBezTo>
                      <a:pt x="47" y="37"/>
                      <a:pt x="42" y="41"/>
                      <a:pt x="36" y="4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89" name="Google Shape;4389;p146"/>
              <p:cNvGrpSpPr/>
              <p:nvPr/>
            </p:nvGrpSpPr>
            <p:grpSpPr>
              <a:xfrm>
                <a:off x="9820095" y="2363013"/>
                <a:ext cx="348263" cy="338053"/>
                <a:chOff x="6946901" y="1419225"/>
                <a:chExt cx="487363" cy="473075"/>
              </a:xfrm>
            </p:grpSpPr>
            <p:sp>
              <p:nvSpPr>
                <p:cNvPr id="4390" name="Google Shape;4390;p146"/>
                <p:cNvSpPr/>
                <p:nvPr/>
              </p:nvSpPr>
              <p:spPr>
                <a:xfrm>
                  <a:off x="6946901" y="1419225"/>
                  <a:ext cx="487363" cy="300037"/>
                </a:xfrm>
                <a:custGeom>
                  <a:rect b="b" l="l" r="r" t="t"/>
                  <a:pathLst>
                    <a:path extrusionOk="0" h="80" w="130">
                      <a:moveTo>
                        <a:pt x="130" y="66"/>
                      </a:moveTo>
                      <a:cubicBezTo>
                        <a:pt x="130" y="58"/>
                        <a:pt x="124" y="52"/>
                        <a:pt x="116" y="52"/>
                      </a:cubicBezTo>
                      <a:cubicBezTo>
                        <a:pt x="118" y="48"/>
                        <a:pt x="118" y="44"/>
                        <a:pt x="118" y="40"/>
                      </a:cubicBezTo>
                      <a:cubicBezTo>
                        <a:pt x="118" y="18"/>
                        <a:pt x="100" y="0"/>
                        <a:pt x="78" y="0"/>
                      </a:cubicBezTo>
                      <a:cubicBezTo>
                        <a:pt x="56" y="0"/>
                        <a:pt x="38" y="18"/>
                        <a:pt x="38" y="39"/>
                      </a:cubicBezTo>
                      <a:cubicBezTo>
                        <a:pt x="34" y="36"/>
                        <a:pt x="29" y="34"/>
                        <a:pt x="23" y="34"/>
                      </a:cubicBezTo>
                      <a:cubicBezTo>
                        <a:pt x="10" y="34"/>
                        <a:pt x="0" y="44"/>
                        <a:pt x="0" y="57"/>
                      </a:cubicBezTo>
                      <a:cubicBezTo>
                        <a:pt x="0" y="70"/>
                        <a:pt x="10" y="80"/>
                        <a:pt x="23" y="80"/>
                      </a:cubicBezTo>
                      <a:cubicBezTo>
                        <a:pt x="76" y="80"/>
                        <a:pt x="76" y="80"/>
                        <a:pt x="76" y="80"/>
                      </a:cubicBezTo>
                      <a:cubicBezTo>
                        <a:pt x="78" y="80"/>
                        <a:pt x="78" y="80"/>
                        <a:pt x="78" y="80"/>
                      </a:cubicBezTo>
                      <a:cubicBezTo>
                        <a:pt x="116" y="80"/>
                        <a:pt x="116" y="80"/>
                        <a:pt x="116" y="80"/>
                      </a:cubicBezTo>
                      <a:cubicBezTo>
                        <a:pt x="124" y="80"/>
                        <a:pt x="130" y="74"/>
                        <a:pt x="130" y="66"/>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91" name="Google Shape;4391;p146"/>
                <p:cNvSpPr/>
                <p:nvPr/>
              </p:nvSpPr>
              <p:spPr>
                <a:xfrm>
                  <a:off x="7016751" y="1749425"/>
                  <a:ext cx="42863" cy="90487"/>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92" name="Google Shape;4392;p146"/>
                <p:cNvSpPr/>
                <p:nvPr/>
              </p:nvSpPr>
              <p:spPr>
                <a:xfrm>
                  <a:off x="7118351" y="1798638"/>
                  <a:ext cx="41275" cy="93662"/>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93" name="Google Shape;4393;p146"/>
                <p:cNvSpPr/>
                <p:nvPr/>
              </p:nvSpPr>
              <p:spPr>
                <a:xfrm>
                  <a:off x="7219951" y="1749425"/>
                  <a:ext cx="41275" cy="90487"/>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94" name="Google Shape;4394;p146"/>
                <p:cNvSpPr/>
                <p:nvPr/>
              </p:nvSpPr>
              <p:spPr>
                <a:xfrm>
                  <a:off x="7321551" y="1798638"/>
                  <a:ext cx="46038" cy="93662"/>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4395" name="Google Shape;4395;p146"/>
            <p:cNvGrpSpPr/>
            <p:nvPr/>
          </p:nvGrpSpPr>
          <p:grpSpPr>
            <a:xfrm>
              <a:off x="600243" y="1938472"/>
              <a:ext cx="5454232" cy="3880215"/>
              <a:chOff x="6477796" y="2424440"/>
              <a:chExt cx="5714204" cy="3927683"/>
            </a:xfrm>
          </p:grpSpPr>
          <p:sp>
            <p:nvSpPr>
              <p:cNvPr id="4396" name="Google Shape;4396;p146"/>
              <p:cNvSpPr/>
              <p:nvPr/>
            </p:nvSpPr>
            <p:spPr>
              <a:xfrm>
                <a:off x="6477796" y="3544524"/>
                <a:ext cx="953107" cy="950151"/>
              </a:xfrm>
              <a:custGeom>
                <a:rect b="b" l="l" r="r" t="t"/>
                <a:pathLst>
                  <a:path extrusionOk="0" h="355" w="356">
                    <a:moveTo>
                      <a:pt x="178" y="0"/>
                    </a:moveTo>
                    <a:cubicBezTo>
                      <a:pt x="80" y="0"/>
                      <a:pt x="0" y="79"/>
                      <a:pt x="0" y="177"/>
                    </a:cubicBezTo>
                    <a:cubicBezTo>
                      <a:pt x="0" y="275"/>
                      <a:pt x="80" y="355"/>
                      <a:pt x="178" y="355"/>
                    </a:cubicBezTo>
                    <a:cubicBezTo>
                      <a:pt x="276" y="355"/>
                      <a:pt x="356" y="275"/>
                      <a:pt x="356" y="177"/>
                    </a:cubicBezTo>
                    <a:cubicBezTo>
                      <a:pt x="356" y="79"/>
                      <a:pt x="276" y="0"/>
                      <a:pt x="178" y="0"/>
                    </a:cubicBezTo>
                    <a:close/>
                    <a:moveTo>
                      <a:pt x="186" y="124"/>
                    </a:moveTo>
                    <a:cubicBezTo>
                      <a:pt x="186" y="246"/>
                      <a:pt x="186" y="246"/>
                      <a:pt x="186" y="246"/>
                    </a:cubicBezTo>
                    <a:cubicBezTo>
                      <a:pt x="186" y="262"/>
                      <a:pt x="165" y="276"/>
                      <a:pt x="140" y="276"/>
                    </a:cubicBezTo>
                    <a:cubicBezTo>
                      <a:pt x="115" y="276"/>
                      <a:pt x="94" y="262"/>
                      <a:pt x="94" y="246"/>
                    </a:cubicBezTo>
                    <a:cubicBezTo>
                      <a:pt x="94" y="229"/>
                      <a:pt x="115" y="215"/>
                      <a:pt x="140" y="215"/>
                    </a:cubicBezTo>
                    <a:cubicBezTo>
                      <a:pt x="152" y="215"/>
                      <a:pt x="162" y="218"/>
                      <a:pt x="170" y="223"/>
                    </a:cubicBezTo>
                    <a:cubicBezTo>
                      <a:pt x="170" y="78"/>
                      <a:pt x="170" y="78"/>
                      <a:pt x="170" y="78"/>
                    </a:cubicBezTo>
                    <a:cubicBezTo>
                      <a:pt x="186" y="78"/>
                      <a:pt x="186" y="78"/>
                      <a:pt x="186" y="78"/>
                    </a:cubicBezTo>
                    <a:cubicBezTo>
                      <a:pt x="186" y="78"/>
                      <a:pt x="252" y="78"/>
                      <a:pt x="262" y="185"/>
                    </a:cubicBezTo>
                    <a:cubicBezTo>
                      <a:pt x="246" y="162"/>
                      <a:pt x="224" y="118"/>
                      <a:pt x="186" y="12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397" name="Google Shape;4397;p146"/>
              <p:cNvGrpSpPr/>
              <p:nvPr/>
            </p:nvGrpSpPr>
            <p:grpSpPr>
              <a:xfrm>
                <a:off x="7557983" y="5396061"/>
                <a:ext cx="953107" cy="956062"/>
                <a:chOff x="4362451" y="5308600"/>
                <a:chExt cx="1023938" cy="1027113"/>
              </a:xfrm>
            </p:grpSpPr>
            <p:sp>
              <p:nvSpPr>
                <p:cNvPr id="4398" name="Google Shape;4398;p146"/>
                <p:cNvSpPr/>
                <p:nvPr/>
              </p:nvSpPr>
              <p:spPr>
                <a:xfrm>
                  <a:off x="4362451" y="5308600"/>
                  <a:ext cx="1023938" cy="1027113"/>
                </a:xfrm>
                <a:custGeom>
                  <a:rect b="b" l="l" r="r" t="t"/>
                  <a:pathLst>
                    <a:path extrusionOk="0" h="357" w="356">
                      <a:moveTo>
                        <a:pt x="178" y="0"/>
                      </a:moveTo>
                      <a:cubicBezTo>
                        <a:pt x="79" y="0"/>
                        <a:pt x="0" y="80"/>
                        <a:pt x="0" y="179"/>
                      </a:cubicBezTo>
                      <a:cubicBezTo>
                        <a:pt x="0" y="277"/>
                        <a:pt x="79" y="357"/>
                        <a:pt x="178" y="357"/>
                      </a:cubicBezTo>
                      <a:cubicBezTo>
                        <a:pt x="277" y="357"/>
                        <a:pt x="356" y="277"/>
                        <a:pt x="356" y="179"/>
                      </a:cubicBezTo>
                      <a:cubicBezTo>
                        <a:pt x="356" y="80"/>
                        <a:pt x="277" y="0"/>
                        <a:pt x="178" y="0"/>
                      </a:cubicBezTo>
                      <a:close/>
                      <a:moveTo>
                        <a:pt x="276" y="268"/>
                      </a:moveTo>
                      <a:cubicBezTo>
                        <a:pt x="80" y="268"/>
                        <a:pt x="80" y="268"/>
                        <a:pt x="80" y="268"/>
                      </a:cubicBezTo>
                      <a:cubicBezTo>
                        <a:pt x="80" y="190"/>
                        <a:pt x="80" y="190"/>
                        <a:pt x="80" y="190"/>
                      </a:cubicBezTo>
                      <a:cubicBezTo>
                        <a:pt x="148" y="190"/>
                        <a:pt x="148" y="190"/>
                        <a:pt x="148" y="190"/>
                      </a:cubicBezTo>
                      <a:cubicBezTo>
                        <a:pt x="148" y="210"/>
                        <a:pt x="148" y="210"/>
                        <a:pt x="148" y="210"/>
                      </a:cubicBezTo>
                      <a:cubicBezTo>
                        <a:pt x="148" y="224"/>
                        <a:pt x="148" y="224"/>
                        <a:pt x="148" y="224"/>
                      </a:cubicBezTo>
                      <a:cubicBezTo>
                        <a:pt x="208" y="224"/>
                        <a:pt x="208" y="224"/>
                        <a:pt x="208" y="224"/>
                      </a:cubicBezTo>
                      <a:cubicBezTo>
                        <a:pt x="208" y="224"/>
                        <a:pt x="208" y="224"/>
                        <a:pt x="208" y="224"/>
                      </a:cubicBezTo>
                      <a:cubicBezTo>
                        <a:pt x="208" y="210"/>
                        <a:pt x="208" y="210"/>
                        <a:pt x="208" y="210"/>
                      </a:cubicBezTo>
                      <a:cubicBezTo>
                        <a:pt x="208" y="190"/>
                        <a:pt x="208" y="190"/>
                        <a:pt x="208" y="190"/>
                      </a:cubicBezTo>
                      <a:cubicBezTo>
                        <a:pt x="276" y="190"/>
                        <a:pt x="276" y="190"/>
                        <a:pt x="276" y="190"/>
                      </a:cubicBezTo>
                      <a:lnTo>
                        <a:pt x="276" y="268"/>
                      </a:lnTo>
                      <a:close/>
                      <a:moveTo>
                        <a:pt x="276" y="176"/>
                      </a:moveTo>
                      <a:cubicBezTo>
                        <a:pt x="194" y="176"/>
                        <a:pt x="194" y="176"/>
                        <a:pt x="194" y="176"/>
                      </a:cubicBezTo>
                      <a:cubicBezTo>
                        <a:pt x="194" y="176"/>
                        <a:pt x="194" y="176"/>
                        <a:pt x="194" y="176"/>
                      </a:cubicBezTo>
                      <a:cubicBezTo>
                        <a:pt x="194" y="176"/>
                        <a:pt x="194" y="176"/>
                        <a:pt x="194" y="176"/>
                      </a:cubicBezTo>
                      <a:cubicBezTo>
                        <a:pt x="194" y="210"/>
                        <a:pt x="194" y="210"/>
                        <a:pt x="194" y="210"/>
                      </a:cubicBezTo>
                      <a:cubicBezTo>
                        <a:pt x="162" y="210"/>
                        <a:pt x="162" y="210"/>
                        <a:pt x="162" y="210"/>
                      </a:cubicBezTo>
                      <a:cubicBezTo>
                        <a:pt x="162" y="176"/>
                        <a:pt x="162" y="176"/>
                        <a:pt x="162" y="176"/>
                      </a:cubicBezTo>
                      <a:cubicBezTo>
                        <a:pt x="162" y="176"/>
                        <a:pt x="162" y="176"/>
                        <a:pt x="162" y="176"/>
                      </a:cubicBezTo>
                      <a:cubicBezTo>
                        <a:pt x="80" y="176"/>
                        <a:pt x="80" y="176"/>
                        <a:pt x="80" y="176"/>
                      </a:cubicBezTo>
                      <a:cubicBezTo>
                        <a:pt x="80" y="121"/>
                        <a:pt x="80" y="121"/>
                        <a:pt x="80" y="121"/>
                      </a:cubicBezTo>
                      <a:cubicBezTo>
                        <a:pt x="139" y="121"/>
                        <a:pt x="139" y="121"/>
                        <a:pt x="139" y="121"/>
                      </a:cubicBezTo>
                      <a:cubicBezTo>
                        <a:pt x="139" y="121"/>
                        <a:pt x="139" y="121"/>
                        <a:pt x="139" y="121"/>
                      </a:cubicBezTo>
                      <a:cubicBezTo>
                        <a:pt x="139" y="83"/>
                        <a:pt x="139" y="83"/>
                        <a:pt x="139" y="83"/>
                      </a:cubicBezTo>
                      <a:cubicBezTo>
                        <a:pt x="217" y="83"/>
                        <a:pt x="217" y="83"/>
                        <a:pt x="217" y="83"/>
                      </a:cubicBezTo>
                      <a:cubicBezTo>
                        <a:pt x="217" y="121"/>
                        <a:pt x="217" y="121"/>
                        <a:pt x="217" y="121"/>
                      </a:cubicBezTo>
                      <a:cubicBezTo>
                        <a:pt x="217" y="121"/>
                        <a:pt x="217" y="121"/>
                        <a:pt x="217" y="121"/>
                      </a:cubicBezTo>
                      <a:cubicBezTo>
                        <a:pt x="276" y="121"/>
                        <a:pt x="276" y="121"/>
                        <a:pt x="276" y="121"/>
                      </a:cubicBezTo>
                      <a:lnTo>
                        <a:pt x="276" y="17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399" name="Google Shape;4399;p146"/>
                <p:cNvSpPr/>
                <p:nvPr/>
              </p:nvSpPr>
              <p:spPr>
                <a:xfrm>
                  <a:off x="4822826" y="5618163"/>
                  <a:ext cx="103188" cy="38100"/>
                </a:xfrm>
                <a:custGeom>
                  <a:rect b="b" l="l" r="r" t="t"/>
                  <a:pathLst>
                    <a:path extrusionOk="0" h="24" w="65">
                      <a:moveTo>
                        <a:pt x="0" y="0"/>
                      </a:moveTo>
                      <a:lnTo>
                        <a:pt x="0" y="24"/>
                      </a:lnTo>
                      <a:lnTo>
                        <a:pt x="0" y="24"/>
                      </a:lnTo>
                      <a:lnTo>
                        <a:pt x="65" y="24"/>
                      </a:lnTo>
                      <a:lnTo>
                        <a:pt x="65" y="24"/>
                      </a:lnTo>
                      <a:lnTo>
                        <a:pt x="65" y="0"/>
                      </a:ln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00" name="Google Shape;4400;p146"/>
              <p:cNvSpPr/>
              <p:nvPr/>
            </p:nvSpPr>
            <p:spPr>
              <a:xfrm>
                <a:off x="11235938" y="2424440"/>
                <a:ext cx="956062" cy="953106"/>
              </a:xfrm>
              <a:custGeom>
                <a:rect b="b" l="l" r="r" t="t"/>
                <a:pathLst>
                  <a:path extrusionOk="0" h="356" w="357">
                    <a:moveTo>
                      <a:pt x="178" y="0"/>
                    </a:moveTo>
                    <a:cubicBezTo>
                      <a:pt x="80" y="0"/>
                      <a:pt x="0" y="80"/>
                      <a:pt x="0" y="178"/>
                    </a:cubicBezTo>
                    <a:cubicBezTo>
                      <a:pt x="0" y="277"/>
                      <a:pt x="80" y="356"/>
                      <a:pt x="178" y="356"/>
                    </a:cubicBezTo>
                    <a:cubicBezTo>
                      <a:pt x="277" y="356"/>
                      <a:pt x="357" y="277"/>
                      <a:pt x="357" y="178"/>
                    </a:cubicBezTo>
                    <a:cubicBezTo>
                      <a:pt x="357" y="80"/>
                      <a:pt x="277" y="0"/>
                      <a:pt x="178" y="0"/>
                    </a:cubicBezTo>
                    <a:close/>
                    <a:moveTo>
                      <a:pt x="220" y="77"/>
                    </a:moveTo>
                    <a:cubicBezTo>
                      <a:pt x="258" y="77"/>
                      <a:pt x="258" y="77"/>
                      <a:pt x="258" y="77"/>
                    </a:cubicBezTo>
                    <a:cubicBezTo>
                      <a:pt x="258" y="125"/>
                      <a:pt x="258" y="125"/>
                      <a:pt x="258" y="125"/>
                    </a:cubicBezTo>
                    <a:cubicBezTo>
                      <a:pt x="220" y="94"/>
                      <a:pt x="220" y="94"/>
                      <a:pt x="220" y="94"/>
                    </a:cubicBezTo>
                    <a:lnTo>
                      <a:pt x="220" y="77"/>
                    </a:lnTo>
                    <a:close/>
                    <a:moveTo>
                      <a:pt x="258" y="200"/>
                    </a:moveTo>
                    <a:cubicBezTo>
                      <a:pt x="258" y="272"/>
                      <a:pt x="258" y="272"/>
                      <a:pt x="258" y="272"/>
                    </a:cubicBezTo>
                    <a:cubicBezTo>
                      <a:pt x="208" y="272"/>
                      <a:pt x="208" y="272"/>
                      <a:pt x="208" y="272"/>
                    </a:cubicBezTo>
                    <a:cubicBezTo>
                      <a:pt x="208" y="185"/>
                      <a:pt x="208" y="185"/>
                      <a:pt x="208" y="185"/>
                    </a:cubicBezTo>
                    <a:cubicBezTo>
                      <a:pt x="149" y="185"/>
                      <a:pt x="149" y="185"/>
                      <a:pt x="149" y="185"/>
                    </a:cubicBezTo>
                    <a:cubicBezTo>
                      <a:pt x="149" y="272"/>
                      <a:pt x="149" y="272"/>
                      <a:pt x="149" y="272"/>
                    </a:cubicBezTo>
                    <a:cubicBezTo>
                      <a:pt x="98" y="272"/>
                      <a:pt x="98" y="272"/>
                      <a:pt x="98" y="272"/>
                    </a:cubicBezTo>
                    <a:cubicBezTo>
                      <a:pt x="98" y="184"/>
                      <a:pt x="98" y="184"/>
                      <a:pt x="98" y="184"/>
                    </a:cubicBezTo>
                    <a:cubicBezTo>
                      <a:pt x="178" y="118"/>
                      <a:pt x="178" y="118"/>
                      <a:pt x="178" y="118"/>
                    </a:cubicBezTo>
                    <a:cubicBezTo>
                      <a:pt x="220" y="152"/>
                      <a:pt x="220" y="152"/>
                      <a:pt x="220" y="152"/>
                    </a:cubicBezTo>
                    <a:cubicBezTo>
                      <a:pt x="258" y="184"/>
                      <a:pt x="258" y="184"/>
                      <a:pt x="258" y="184"/>
                    </a:cubicBezTo>
                    <a:lnTo>
                      <a:pt x="258" y="200"/>
                    </a:lnTo>
                    <a:close/>
                    <a:moveTo>
                      <a:pt x="276" y="190"/>
                    </a:moveTo>
                    <a:cubicBezTo>
                      <a:pt x="258" y="175"/>
                      <a:pt x="258" y="175"/>
                      <a:pt x="258" y="175"/>
                    </a:cubicBezTo>
                    <a:cubicBezTo>
                      <a:pt x="220" y="144"/>
                      <a:pt x="220" y="144"/>
                      <a:pt x="220" y="144"/>
                    </a:cubicBezTo>
                    <a:cubicBezTo>
                      <a:pt x="178" y="110"/>
                      <a:pt x="178" y="110"/>
                      <a:pt x="178" y="110"/>
                    </a:cubicBezTo>
                    <a:cubicBezTo>
                      <a:pt x="98" y="175"/>
                      <a:pt x="98" y="175"/>
                      <a:pt x="98" y="175"/>
                    </a:cubicBezTo>
                    <a:cubicBezTo>
                      <a:pt x="81" y="190"/>
                      <a:pt x="81" y="190"/>
                      <a:pt x="81" y="190"/>
                    </a:cubicBezTo>
                    <a:cubicBezTo>
                      <a:pt x="60" y="165"/>
                      <a:pt x="60" y="165"/>
                      <a:pt x="60" y="165"/>
                    </a:cubicBezTo>
                    <a:cubicBezTo>
                      <a:pt x="178" y="69"/>
                      <a:pt x="178" y="69"/>
                      <a:pt x="178" y="69"/>
                    </a:cubicBezTo>
                    <a:cubicBezTo>
                      <a:pt x="220" y="102"/>
                      <a:pt x="220" y="102"/>
                      <a:pt x="220" y="102"/>
                    </a:cubicBezTo>
                    <a:cubicBezTo>
                      <a:pt x="258" y="134"/>
                      <a:pt x="258" y="134"/>
                      <a:pt x="258" y="134"/>
                    </a:cubicBezTo>
                    <a:cubicBezTo>
                      <a:pt x="296" y="165"/>
                      <a:pt x="296" y="165"/>
                      <a:pt x="296" y="165"/>
                    </a:cubicBezTo>
                    <a:lnTo>
                      <a:pt x="276" y="19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01" name="Google Shape;4401;p146"/>
              <p:cNvGrpSpPr/>
              <p:nvPr/>
            </p:nvGrpSpPr>
            <p:grpSpPr>
              <a:xfrm>
                <a:off x="10121764" y="2490935"/>
                <a:ext cx="768396" cy="766918"/>
                <a:chOff x="7116763" y="2187575"/>
                <a:chExt cx="825500" cy="823913"/>
              </a:xfrm>
            </p:grpSpPr>
            <p:sp>
              <p:nvSpPr>
                <p:cNvPr id="4402" name="Google Shape;4402;p146"/>
                <p:cNvSpPr/>
                <p:nvPr/>
              </p:nvSpPr>
              <p:spPr>
                <a:xfrm>
                  <a:off x="7473951" y="2566988"/>
                  <a:ext cx="71438" cy="98425"/>
                </a:xfrm>
                <a:custGeom>
                  <a:rect b="b" l="l" r="r" t="t"/>
                  <a:pathLst>
                    <a:path extrusionOk="0" h="34" w="25">
                      <a:moveTo>
                        <a:pt x="0" y="32"/>
                      </a:moveTo>
                      <a:cubicBezTo>
                        <a:pt x="0" y="34"/>
                        <a:pt x="2" y="34"/>
                        <a:pt x="3" y="34"/>
                      </a:cubicBezTo>
                      <a:cubicBezTo>
                        <a:pt x="9" y="34"/>
                        <a:pt x="18" y="28"/>
                        <a:pt x="25" y="0"/>
                      </a:cubicBezTo>
                      <a:cubicBezTo>
                        <a:pt x="20" y="0"/>
                        <a:pt x="15" y="2"/>
                        <a:pt x="13" y="4"/>
                      </a:cubicBezTo>
                      <a:cubicBezTo>
                        <a:pt x="6" y="11"/>
                        <a:pt x="0" y="23"/>
                        <a:pt x="0" y="3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03" name="Google Shape;4403;p146"/>
                <p:cNvSpPr/>
                <p:nvPr/>
              </p:nvSpPr>
              <p:spPr>
                <a:xfrm>
                  <a:off x="7116763" y="2187575"/>
                  <a:ext cx="825500" cy="823913"/>
                </a:xfrm>
                <a:custGeom>
                  <a:rect b="b" l="l" r="r" t="t"/>
                  <a:pathLst>
                    <a:path extrusionOk="0" h="286" w="287">
                      <a:moveTo>
                        <a:pt x="143" y="0"/>
                      </a:moveTo>
                      <a:cubicBezTo>
                        <a:pt x="64" y="0"/>
                        <a:pt x="0" y="64"/>
                        <a:pt x="0" y="143"/>
                      </a:cubicBezTo>
                      <a:cubicBezTo>
                        <a:pt x="0" y="222"/>
                        <a:pt x="64" y="286"/>
                        <a:pt x="143" y="286"/>
                      </a:cubicBezTo>
                      <a:cubicBezTo>
                        <a:pt x="223" y="286"/>
                        <a:pt x="287" y="222"/>
                        <a:pt x="287" y="143"/>
                      </a:cubicBezTo>
                      <a:cubicBezTo>
                        <a:pt x="287" y="64"/>
                        <a:pt x="223" y="0"/>
                        <a:pt x="143" y="0"/>
                      </a:cubicBezTo>
                      <a:close/>
                      <a:moveTo>
                        <a:pt x="222" y="171"/>
                      </a:moveTo>
                      <a:cubicBezTo>
                        <a:pt x="212" y="186"/>
                        <a:pt x="198" y="194"/>
                        <a:pt x="180" y="194"/>
                      </a:cubicBezTo>
                      <a:cubicBezTo>
                        <a:pt x="167" y="194"/>
                        <a:pt x="161" y="190"/>
                        <a:pt x="154" y="184"/>
                      </a:cubicBezTo>
                      <a:cubicBezTo>
                        <a:pt x="146" y="190"/>
                        <a:pt x="138" y="194"/>
                        <a:pt x="125" y="194"/>
                      </a:cubicBezTo>
                      <a:cubicBezTo>
                        <a:pt x="105" y="194"/>
                        <a:pt x="91" y="182"/>
                        <a:pt x="91" y="165"/>
                      </a:cubicBezTo>
                      <a:cubicBezTo>
                        <a:pt x="91" y="150"/>
                        <a:pt x="99" y="132"/>
                        <a:pt x="110" y="120"/>
                      </a:cubicBezTo>
                      <a:cubicBezTo>
                        <a:pt x="119" y="110"/>
                        <a:pt x="133" y="103"/>
                        <a:pt x="170" y="103"/>
                      </a:cubicBezTo>
                      <a:cubicBezTo>
                        <a:pt x="173" y="103"/>
                        <a:pt x="177" y="103"/>
                        <a:pt x="180" y="103"/>
                      </a:cubicBezTo>
                      <a:cubicBezTo>
                        <a:pt x="187" y="104"/>
                        <a:pt x="187" y="104"/>
                        <a:pt x="187" y="104"/>
                      </a:cubicBezTo>
                      <a:cubicBezTo>
                        <a:pt x="185" y="110"/>
                        <a:pt x="185" y="110"/>
                        <a:pt x="185" y="110"/>
                      </a:cubicBezTo>
                      <a:cubicBezTo>
                        <a:pt x="178" y="149"/>
                        <a:pt x="178" y="149"/>
                        <a:pt x="178" y="149"/>
                      </a:cubicBezTo>
                      <a:cubicBezTo>
                        <a:pt x="177" y="149"/>
                        <a:pt x="177" y="150"/>
                        <a:pt x="177" y="151"/>
                      </a:cubicBezTo>
                      <a:cubicBezTo>
                        <a:pt x="177" y="154"/>
                        <a:pt x="175" y="159"/>
                        <a:pt x="175" y="162"/>
                      </a:cubicBezTo>
                      <a:cubicBezTo>
                        <a:pt x="175" y="165"/>
                        <a:pt x="177" y="166"/>
                        <a:pt x="181" y="166"/>
                      </a:cubicBezTo>
                      <a:cubicBezTo>
                        <a:pt x="187" y="166"/>
                        <a:pt x="192" y="162"/>
                        <a:pt x="196" y="154"/>
                      </a:cubicBezTo>
                      <a:cubicBezTo>
                        <a:pt x="200" y="146"/>
                        <a:pt x="201" y="136"/>
                        <a:pt x="201" y="131"/>
                      </a:cubicBezTo>
                      <a:cubicBezTo>
                        <a:pt x="201" y="116"/>
                        <a:pt x="196" y="103"/>
                        <a:pt x="186" y="94"/>
                      </a:cubicBezTo>
                      <a:cubicBezTo>
                        <a:pt x="176" y="84"/>
                        <a:pt x="162" y="80"/>
                        <a:pt x="146" y="80"/>
                      </a:cubicBezTo>
                      <a:cubicBezTo>
                        <a:pt x="112" y="80"/>
                        <a:pt x="79" y="107"/>
                        <a:pt x="79" y="161"/>
                      </a:cubicBezTo>
                      <a:cubicBezTo>
                        <a:pt x="79" y="177"/>
                        <a:pt x="84" y="190"/>
                        <a:pt x="94" y="199"/>
                      </a:cubicBezTo>
                      <a:cubicBezTo>
                        <a:pt x="104" y="208"/>
                        <a:pt x="118" y="213"/>
                        <a:pt x="135" y="213"/>
                      </a:cubicBezTo>
                      <a:cubicBezTo>
                        <a:pt x="161" y="213"/>
                        <a:pt x="182" y="203"/>
                        <a:pt x="201" y="193"/>
                      </a:cubicBezTo>
                      <a:cubicBezTo>
                        <a:pt x="206" y="191"/>
                        <a:pt x="206" y="191"/>
                        <a:pt x="206" y="191"/>
                      </a:cubicBezTo>
                      <a:cubicBezTo>
                        <a:pt x="208" y="196"/>
                        <a:pt x="208" y="196"/>
                        <a:pt x="208" y="196"/>
                      </a:cubicBezTo>
                      <a:cubicBezTo>
                        <a:pt x="216" y="212"/>
                        <a:pt x="216" y="212"/>
                        <a:pt x="216" y="212"/>
                      </a:cubicBezTo>
                      <a:cubicBezTo>
                        <a:pt x="218" y="217"/>
                        <a:pt x="218" y="217"/>
                        <a:pt x="218" y="217"/>
                      </a:cubicBezTo>
                      <a:cubicBezTo>
                        <a:pt x="214" y="219"/>
                        <a:pt x="214" y="219"/>
                        <a:pt x="214" y="219"/>
                      </a:cubicBezTo>
                      <a:cubicBezTo>
                        <a:pt x="189" y="233"/>
                        <a:pt x="161" y="240"/>
                        <a:pt x="133" y="240"/>
                      </a:cubicBezTo>
                      <a:cubicBezTo>
                        <a:pt x="111" y="240"/>
                        <a:pt x="90" y="233"/>
                        <a:pt x="74" y="221"/>
                      </a:cubicBezTo>
                      <a:cubicBezTo>
                        <a:pt x="55" y="207"/>
                        <a:pt x="46" y="186"/>
                        <a:pt x="46" y="160"/>
                      </a:cubicBezTo>
                      <a:cubicBezTo>
                        <a:pt x="46" y="134"/>
                        <a:pt x="55" y="108"/>
                        <a:pt x="71" y="88"/>
                      </a:cubicBezTo>
                      <a:cubicBezTo>
                        <a:pt x="84" y="72"/>
                        <a:pt x="108" y="52"/>
                        <a:pt x="148" y="52"/>
                      </a:cubicBezTo>
                      <a:cubicBezTo>
                        <a:pt x="167" y="52"/>
                        <a:pt x="188" y="59"/>
                        <a:pt x="204" y="70"/>
                      </a:cubicBezTo>
                      <a:cubicBezTo>
                        <a:pt x="217" y="80"/>
                        <a:pt x="234" y="98"/>
                        <a:pt x="234" y="129"/>
                      </a:cubicBezTo>
                      <a:cubicBezTo>
                        <a:pt x="234" y="144"/>
                        <a:pt x="229" y="159"/>
                        <a:pt x="222" y="1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04" name="Google Shape;4404;p146"/>
              <p:cNvGrpSpPr/>
              <p:nvPr/>
            </p:nvGrpSpPr>
            <p:grpSpPr>
              <a:xfrm>
                <a:off x="8810475" y="2714679"/>
                <a:ext cx="257510" cy="279064"/>
                <a:chOff x="5534026" y="1911350"/>
                <a:chExt cx="360362" cy="390525"/>
              </a:xfrm>
            </p:grpSpPr>
            <p:sp>
              <p:nvSpPr>
                <p:cNvPr id="4405" name="Google Shape;4405;p146"/>
                <p:cNvSpPr/>
                <p:nvPr/>
              </p:nvSpPr>
              <p:spPr>
                <a:xfrm>
                  <a:off x="5534026" y="1911350"/>
                  <a:ext cx="344488" cy="206375"/>
                </a:xfrm>
                <a:custGeom>
                  <a:rect b="b" l="l" r="r" t="t"/>
                  <a:pathLst>
                    <a:path extrusionOk="0" h="55" w="92">
                      <a:moveTo>
                        <a:pt x="26" y="30"/>
                      </a:moveTo>
                      <a:cubicBezTo>
                        <a:pt x="36" y="19"/>
                        <a:pt x="53" y="18"/>
                        <a:pt x="65" y="25"/>
                      </a:cubicBezTo>
                      <a:cubicBezTo>
                        <a:pt x="61" y="29"/>
                        <a:pt x="56" y="34"/>
                        <a:pt x="56" y="34"/>
                      </a:cubicBezTo>
                      <a:cubicBezTo>
                        <a:pt x="53" y="38"/>
                        <a:pt x="57" y="41"/>
                        <a:pt x="59" y="41"/>
                      </a:cubicBezTo>
                      <a:cubicBezTo>
                        <a:pt x="81" y="41"/>
                        <a:pt x="81" y="41"/>
                        <a:pt x="81" y="41"/>
                      </a:cubicBezTo>
                      <a:cubicBezTo>
                        <a:pt x="82" y="41"/>
                        <a:pt x="83" y="41"/>
                        <a:pt x="83" y="41"/>
                      </a:cubicBezTo>
                      <a:cubicBezTo>
                        <a:pt x="85" y="41"/>
                        <a:pt x="85" y="41"/>
                        <a:pt x="85" y="41"/>
                      </a:cubicBezTo>
                      <a:cubicBezTo>
                        <a:pt x="90" y="41"/>
                        <a:pt x="90" y="41"/>
                        <a:pt x="90" y="41"/>
                      </a:cubicBezTo>
                      <a:cubicBezTo>
                        <a:pt x="91" y="41"/>
                        <a:pt x="92" y="40"/>
                        <a:pt x="92" y="38"/>
                      </a:cubicBezTo>
                      <a:cubicBezTo>
                        <a:pt x="92" y="7"/>
                        <a:pt x="92" y="7"/>
                        <a:pt x="92" y="7"/>
                      </a:cubicBezTo>
                      <a:cubicBezTo>
                        <a:pt x="92" y="5"/>
                        <a:pt x="89" y="2"/>
                        <a:pt x="86" y="5"/>
                      </a:cubicBezTo>
                      <a:cubicBezTo>
                        <a:pt x="86" y="5"/>
                        <a:pt x="80" y="10"/>
                        <a:pt x="77" y="14"/>
                      </a:cubicBezTo>
                      <a:cubicBezTo>
                        <a:pt x="58" y="0"/>
                        <a:pt x="31" y="2"/>
                        <a:pt x="14" y="19"/>
                      </a:cubicBezTo>
                      <a:cubicBezTo>
                        <a:pt x="5" y="29"/>
                        <a:pt x="0" y="42"/>
                        <a:pt x="0" y="55"/>
                      </a:cubicBezTo>
                      <a:cubicBezTo>
                        <a:pt x="17" y="55"/>
                        <a:pt x="17" y="55"/>
                        <a:pt x="17" y="55"/>
                      </a:cubicBezTo>
                      <a:cubicBezTo>
                        <a:pt x="16" y="46"/>
                        <a:pt x="19" y="37"/>
                        <a:pt x="26" y="3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06" name="Google Shape;4406;p146"/>
                <p:cNvSpPr/>
                <p:nvPr/>
              </p:nvSpPr>
              <p:spPr>
                <a:xfrm>
                  <a:off x="5548313" y="2095500"/>
                  <a:ext cx="346075" cy="206375"/>
                </a:xfrm>
                <a:custGeom>
                  <a:rect b="b" l="l" r="r" t="t"/>
                  <a:pathLst>
                    <a:path extrusionOk="0" h="55" w="92">
                      <a:moveTo>
                        <a:pt x="75" y="0"/>
                      </a:moveTo>
                      <a:cubicBezTo>
                        <a:pt x="76" y="9"/>
                        <a:pt x="73" y="18"/>
                        <a:pt x="66" y="25"/>
                      </a:cubicBezTo>
                      <a:cubicBezTo>
                        <a:pt x="55" y="36"/>
                        <a:pt x="39" y="37"/>
                        <a:pt x="27" y="30"/>
                      </a:cubicBezTo>
                      <a:cubicBezTo>
                        <a:pt x="31" y="26"/>
                        <a:pt x="36" y="21"/>
                        <a:pt x="36" y="21"/>
                      </a:cubicBezTo>
                      <a:cubicBezTo>
                        <a:pt x="39" y="17"/>
                        <a:pt x="35" y="14"/>
                        <a:pt x="33" y="14"/>
                      </a:cubicBezTo>
                      <a:cubicBezTo>
                        <a:pt x="11" y="14"/>
                        <a:pt x="11" y="14"/>
                        <a:pt x="11" y="14"/>
                      </a:cubicBezTo>
                      <a:cubicBezTo>
                        <a:pt x="9" y="14"/>
                        <a:pt x="8" y="14"/>
                        <a:pt x="8" y="14"/>
                      </a:cubicBezTo>
                      <a:cubicBezTo>
                        <a:pt x="6" y="14"/>
                        <a:pt x="6" y="14"/>
                        <a:pt x="6" y="14"/>
                      </a:cubicBezTo>
                      <a:cubicBezTo>
                        <a:pt x="2" y="14"/>
                        <a:pt x="2" y="14"/>
                        <a:pt x="2" y="14"/>
                      </a:cubicBezTo>
                      <a:cubicBezTo>
                        <a:pt x="1" y="14"/>
                        <a:pt x="0" y="15"/>
                        <a:pt x="0" y="17"/>
                      </a:cubicBezTo>
                      <a:cubicBezTo>
                        <a:pt x="0" y="48"/>
                        <a:pt x="0" y="48"/>
                        <a:pt x="0" y="48"/>
                      </a:cubicBezTo>
                      <a:cubicBezTo>
                        <a:pt x="0" y="50"/>
                        <a:pt x="3" y="53"/>
                        <a:pt x="6" y="50"/>
                      </a:cubicBezTo>
                      <a:cubicBezTo>
                        <a:pt x="6" y="50"/>
                        <a:pt x="11" y="45"/>
                        <a:pt x="15" y="41"/>
                      </a:cubicBezTo>
                      <a:cubicBezTo>
                        <a:pt x="34" y="55"/>
                        <a:pt x="60" y="53"/>
                        <a:pt x="77" y="36"/>
                      </a:cubicBezTo>
                      <a:cubicBezTo>
                        <a:pt x="87" y="26"/>
                        <a:pt x="92" y="13"/>
                        <a:pt x="91" y="0"/>
                      </a:cubicBezTo>
                      <a:cubicBezTo>
                        <a:pt x="75" y="0"/>
                        <a:pt x="75" y="0"/>
                        <a:pt x="75"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07" name="Google Shape;4407;p146"/>
              <p:cNvSpPr/>
              <p:nvPr/>
            </p:nvSpPr>
            <p:spPr>
              <a:xfrm>
                <a:off x="10981727" y="2580819"/>
                <a:ext cx="276795" cy="228015"/>
              </a:xfrm>
              <a:custGeom>
                <a:rect b="b" l="l" r="r" t="t"/>
                <a:pathLst>
                  <a:path extrusionOk="0" h="201" w="244">
                    <a:moveTo>
                      <a:pt x="202" y="0"/>
                    </a:moveTo>
                    <a:lnTo>
                      <a:pt x="88" y="113"/>
                    </a:lnTo>
                    <a:lnTo>
                      <a:pt x="45" y="71"/>
                    </a:lnTo>
                    <a:lnTo>
                      <a:pt x="0" y="116"/>
                    </a:lnTo>
                    <a:lnTo>
                      <a:pt x="43" y="158"/>
                    </a:lnTo>
                    <a:lnTo>
                      <a:pt x="88" y="201"/>
                    </a:lnTo>
                    <a:lnTo>
                      <a:pt x="133" y="158"/>
                    </a:lnTo>
                    <a:lnTo>
                      <a:pt x="244" y="45"/>
                    </a:lnTo>
                    <a:lnTo>
                      <a:pt x="202"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08" name="Google Shape;4408;p146"/>
            <p:cNvGrpSpPr/>
            <p:nvPr/>
          </p:nvGrpSpPr>
          <p:grpSpPr>
            <a:xfrm>
              <a:off x="792065" y="564776"/>
              <a:ext cx="3928119" cy="4639240"/>
              <a:chOff x="6678761" y="1033939"/>
              <a:chExt cx="4115350" cy="4695993"/>
            </a:xfrm>
          </p:grpSpPr>
          <p:sp>
            <p:nvSpPr>
              <p:cNvPr id="4409" name="Google Shape;4409;p146"/>
              <p:cNvSpPr/>
              <p:nvPr/>
            </p:nvSpPr>
            <p:spPr>
              <a:xfrm>
                <a:off x="6678761" y="2480592"/>
                <a:ext cx="935374" cy="935374"/>
              </a:xfrm>
              <a:custGeom>
                <a:rect b="b" l="l" r="r" t="t"/>
                <a:pathLst>
                  <a:path extrusionOk="0" h="349" w="349">
                    <a:moveTo>
                      <a:pt x="175" y="0"/>
                    </a:moveTo>
                    <a:cubicBezTo>
                      <a:pt x="78" y="0"/>
                      <a:pt x="0" y="78"/>
                      <a:pt x="0" y="174"/>
                    </a:cubicBezTo>
                    <a:cubicBezTo>
                      <a:pt x="0" y="271"/>
                      <a:pt x="78" y="349"/>
                      <a:pt x="175" y="349"/>
                    </a:cubicBezTo>
                    <a:cubicBezTo>
                      <a:pt x="271" y="349"/>
                      <a:pt x="349" y="271"/>
                      <a:pt x="349" y="174"/>
                    </a:cubicBezTo>
                    <a:cubicBezTo>
                      <a:pt x="349" y="78"/>
                      <a:pt x="271" y="0"/>
                      <a:pt x="175" y="0"/>
                    </a:cubicBezTo>
                    <a:close/>
                    <a:moveTo>
                      <a:pt x="178" y="289"/>
                    </a:moveTo>
                    <a:cubicBezTo>
                      <a:pt x="178" y="289"/>
                      <a:pt x="178" y="289"/>
                      <a:pt x="178" y="289"/>
                    </a:cubicBezTo>
                    <a:cubicBezTo>
                      <a:pt x="178" y="289"/>
                      <a:pt x="178" y="289"/>
                      <a:pt x="178" y="289"/>
                    </a:cubicBezTo>
                    <a:cubicBezTo>
                      <a:pt x="178" y="289"/>
                      <a:pt x="178" y="289"/>
                      <a:pt x="178" y="289"/>
                    </a:cubicBezTo>
                    <a:cubicBezTo>
                      <a:pt x="178" y="289"/>
                      <a:pt x="178" y="289"/>
                      <a:pt x="178" y="289"/>
                    </a:cubicBezTo>
                    <a:cubicBezTo>
                      <a:pt x="142" y="257"/>
                      <a:pt x="73" y="220"/>
                      <a:pt x="72" y="165"/>
                    </a:cubicBezTo>
                    <a:cubicBezTo>
                      <a:pt x="72" y="96"/>
                      <a:pt x="157" y="86"/>
                      <a:pt x="173" y="151"/>
                    </a:cubicBezTo>
                    <a:cubicBezTo>
                      <a:pt x="176" y="161"/>
                      <a:pt x="176" y="161"/>
                      <a:pt x="176" y="161"/>
                    </a:cubicBezTo>
                    <a:cubicBezTo>
                      <a:pt x="178" y="151"/>
                      <a:pt x="178" y="151"/>
                      <a:pt x="178" y="151"/>
                    </a:cubicBezTo>
                    <a:cubicBezTo>
                      <a:pt x="193" y="86"/>
                      <a:pt x="279" y="93"/>
                      <a:pt x="280" y="162"/>
                    </a:cubicBezTo>
                    <a:cubicBezTo>
                      <a:pt x="280" y="218"/>
                      <a:pt x="212" y="256"/>
                      <a:pt x="178" y="28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10" name="Google Shape;4410;p146"/>
              <p:cNvGrpSpPr/>
              <p:nvPr/>
            </p:nvGrpSpPr>
            <p:grpSpPr>
              <a:xfrm>
                <a:off x="9591276" y="1033939"/>
                <a:ext cx="929464" cy="929463"/>
                <a:chOff x="6546851" y="622300"/>
                <a:chExt cx="998538" cy="998538"/>
              </a:xfrm>
            </p:grpSpPr>
            <p:sp>
              <p:nvSpPr>
                <p:cNvPr id="4411" name="Google Shape;4411;p146"/>
                <p:cNvSpPr/>
                <p:nvPr/>
              </p:nvSpPr>
              <p:spPr>
                <a:xfrm>
                  <a:off x="6773863" y="849313"/>
                  <a:ext cx="541338" cy="541338"/>
                </a:xfrm>
                <a:custGeom>
                  <a:rect b="b" l="l" r="r" t="t"/>
                  <a:pathLst>
                    <a:path extrusionOk="0" h="188" w="188">
                      <a:moveTo>
                        <a:pt x="94" y="0"/>
                      </a:moveTo>
                      <a:cubicBezTo>
                        <a:pt x="42" y="0"/>
                        <a:pt x="0" y="42"/>
                        <a:pt x="0" y="94"/>
                      </a:cubicBezTo>
                      <a:cubicBezTo>
                        <a:pt x="0" y="146"/>
                        <a:pt x="42" y="188"/>
                        <a:pt x="94" y="188"/>
                      </a:cubicBezTo>
                      <a:cubicBezTo>
                        <a:pt x="146" y="188"/>
                        <a:pt x="188" y="146"/>
                        <a:pt x="188" y="94"/>
                      </a:cubicBezTo>
                      <a:cubicBezTo>
                        <a:pt x="188" y="42"/>
                        <a:pt x="146" y="0"/>
                        <a:pt x="94" y="0"/>
                      </a:cubicBezTo>
                      <a:close/>
                      <a:moveTo>
                        <a:pt x="138" y="36"/>
                      </a:moveTo>
                      <a:cubicBezTo>
                        <a:pt x="146" y="36"/>
                        <a:pt x="152" y="46"/>
                        <a:pt x="152" y="58"/>
                      </a:cubicBezTo>
                      <a:cubicBezTo>
                        <a:pt x="152" y="70"/>
                        <a:pt x="146" y="80"/>
                        <a:pt x="138" y="80"/>
                      </a:cubicBezTo>
                      <a:cubicBezTo>
                        <a:pt x="130" y="80"/>
                        <a:pt x="123" y="70"/>
                        <a:pt x="123" y="58"/>
                      </a:cubicBezTo>
                      <a:cubicBezTo>
                        <a:pt x="123" y="46"/>
                        <a:pt x="130" y="36"/>
                        <a:pt x="138" y="36"/>
                      </a:cubicBezTo>
                      <a:close/>
                      <a:moveTo>
                        <a:pt x="51" y="36"/>
                      </a:moveTo>
                      <a:cubicBezTo>
                        <a:pt x="59" y="36"/>
                        <a:pt x="65" y="46"/>
                        <a:pt x="65" y="58"/>
                      </a:cubicBezTo>
                      <a:cubicBezTo>
                        <a:pt x="65" y="70"/>
                        <a:pt x="59" y="80"/>
                        <a:pt x="51" y="80"/>
                      </a:cubicBezTo>
                      <a:cubicBezTo>
                        <a:pt x="43" y="80"/>
                        <a:pt x="36" y="70"/>
                        <a:pt x="36" y="58"/>
                      </a:cubicBezTo>
                      <a:cubicBezTo>
                        <a:pt x="36" y="46"/>
                        <a:pt x="43" y="36"/>
                        <a:pt x="51" y="36"/>
                      </a:cubicBezTo>
                      <a:close/>
                      <a:moveTo>
                        <a:pt x="94" y="167"/>
                      </a:moveTo>
                      <a:cubicBezTo>
                        <a:pt x="56" y="167"/>
                        <a:pt x="25" y="135"/>
                        <a:pt x="22" y="95"/>
                      </a:cubicBezTo>
                      <a:cubicBezTo>
                        <a:pt x="43" y="107"/>
                        <a:pt x="68" y="114"/>
                        <a:pt x="94" y="114"/>
                      </a:cubicBezTo>
                      <a:cubicBezTo>
                        <a:pt x="120" y="114"/>
                        <a:pt x="145" y="107"/>
                        <a:pt x="167" y="95"/>
                      </a:cubicBezTo>
                      <a:cubicBezTo>
                        <a:pt x="163" y="135"/>
                        <a:pt x="132" y="167"/>
                        <a:pt x="94" y="1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12" name="Google Shape;4412;p146"/>
                <p:cNvSpPr/>
                <p:nvPr/>
              </p:nvSpPr>
              <p:spPr>
                <a:xfrm>
                  <a:off x="6546851" y="622300"/>
                  <a:ext cx="998538" cy="998538"/>
                </a:xfrm>
                <a:custGeom>
                  <a:rect b="b" l="l" r="r" t="t"/>
                  <a:pathLst>
                    <a:path extrusionOk="0" h="347" w="347">
                      <a:moveTo>
                        <a:pt x="173" y="0"/>
                      </a:moveTo>
                      <a:cubicBezTo>
                        <a:pt x="77" y="0"/>
                        <a:pt x="0" y="77"/>
                        <a:pt x="0" y="173"/>
                      </a:cubicBezTo>
                      <a:cubicBezTo>
                        <a:pt x="0" y="269"/>
                        <a:pt x="77" y="347"/>
                        <a:pt x="173" y="347"/>
                      </a:cubicBezTo>
                      <a:cubicBezTo>
                        <a:pt x="269" y="347"/>
                        <a:pt x="347" y="269"/>
                        <a:pt x="347" y="173"/>
                      </a:cubicBezTo>
                      <a:cubicBezTo>
                        <a:pt x="347" y="77"/>
                        <a:pt x="269" y="0"/>
                        <a:pt x="173" y="0"/>
                      </a:cubicBezTo>
                      <a:close/>
                      <a:moveTo>
                        <a:pt x="173" y="289"/>
                      </a:moveTo>
                      <a:cubicBezTo>
                        <a:pt x="109" y="289"/>
                        <a:pt x="57" y="237"/>
                        <a:pt x="57" y="173"/>
                      </a:cubicBezTo>
                      <a:cubicBezTo>
                        <a:pt x="57" y="109"/>
                        <a:pt x="109" y="57"/>
                        <a:pt x="173" y="57"/>
                      </a:cubicBezTo>
                      <a:cubicBezTo>
                        <a:pt x="237" y="57"/>
                        <a:pt x="289" y="109"/>
                        <a:pt x="289" y="173"/>
                      </a:cubicBezTo>
                      <a:cubicBezTo>
                        <a:pt x="289" y="237"/>
                        <a:pt x="237" y="289"/>
                        <a:pt x="173" y="28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13" name="Google Shape;4413;p146"/>
              <p:cNvGrpSpPr/>
              <p:nvPr/>
            </p:nvGrpSpPr>
            <p:grpSpPr>
              <a:xfrm>
                <a:off x="6755601" y="4612889"/>
                <a:ext cx="944240" cy="942762"/>
                <a:chOff x="3500438" y="4467225"/>
                <a:chExt cx="1014413" cy="1012825"/>
              </a:xfrm>
            </p:grpSpPr>
            <p:sp>
              <p:nvSpPr>
                <p:cNvPr id="4414" name="Google Shape;4414;p146"/>
                <p:cNvSpPr/>
                <p:nvPr/>
              </p:nvSpPr>
              <p:spPr>
                <a:xfrm>
                  <a:off x="4008438" y="4845050"/>
                  <a:ext cx="79375" cy="8255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15" name="Google Shape;4415;p146"/>
                <p:cNvSpPr/>
                <p:nvPr/>
              </p:nvSpPr>
              <p:spPr>
                <a:xfrm>
                  <a:off x="4119563" y="4845050"/>
                  <a:ext cx="84138" cy="82550"/>
                </a:xfrm>
                <a:custGeom>
                  <a:rect b="b" l="l" r="r" t="t"/>
                  <a:pathLst>
                    <a:path extrusionOk="0" h="29" w="29">
                      <a:moveTo>
                        <a:pt x="14" y="29"/>
                      </a:moveTo>
                      <a:cubicBezTo>
                        <a:pt x="15" y="29"/>
                        <a:pt x="15" y="29"/>
                        <a:pt x="15" y="29"/>
                      </a:cubicBezTo>
                      <a:cubicBezTo>
                        <a:pt x="23" y="28"/>
                        <a:pt x="29" y="22"/>
                        <a:pt x="29" y="14"/>
                      </a:cubicBezTo>
                      <a:cubicBezTo>
                        <a:pt x="29" y="7"/>
                        <a:pt x="23" y="1"/>
                        <a:pt x="15" y="0"/>
                      </a:cubicBezTo>
                      <a:cubicBezTo>
                        <a:pt x="15" y="0"/>
                        <a:pt x="15" y="0"/>
                        <a:pt x="14" y="0"/>
                      </a:cubicBezTo>
                      <a:cubicBezTo>
                        <a:pt x="7" y="0"/>
                        <a:pt x="0" y="7"/>
                        <a:pt x="0" y="14"/>
                      </a:cubicBezTo>
                      <a:cubicBezTo>
                        <a:pt x="0" y="22"/>
                        <a:pt x="7" y="29"/>
                        <a:pt x="14" y="2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16" name="Google Shape;4416;p146"/>
                <p:cNvSpPr/>
                <p:nvPr/>
              </p:nvSpPr>
              <p:spPr>
                <a:xfrm>
                  <a:off x="4235451" y="4845050"/>
                  <a:ext cx="80963" cy="8255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17" name="Google Shape;4417;p146"/>
                <p:cNvSpPr/>
                <p:nvPr/>
              </p:nvSpPr>
              <p:spPr>
                <a:xfrm>
                  <a:off x="3895726" y="4845050"/>
                  <a:ext cx="80963" cy="8255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18" name="Google Shape;4418;p146"/>
                <p:cNvSpPr/>
                <p:nvPr/>
              </p:nvSpPr>
              <p:spPr>
                <a:xfrm>
                  <a:off x="3500438" y="4467225"/>
                  <a:ext cx="1014413" cy="1012825"/>
                </a:xfrm>
                <a:custGeom>
                  <a:rect b="b" l="l" r="r" t="t"/>
                  <a:pathLst>
                    <a:path extrusionOk="0" h="352" w="352">
                      <a:moveTo>
                        <a:pt x="176" y="0"/>
                      </a:moveTo>
                      <a:cubicBezTo>
                        <a:pt x="78" y="0"/>
                        <a:pt x="0" y="79"/>
                        <a:pt x="0" y="176"/>
                      </a:cubicBezTo>
                      <a:cubicBezTo>
                        <a:pt x="0" y="273"/>
                        <a:pt x="78" y="352"/>
                        <a:pt x="176" y="352"/>
                      </a:cubicBezTo>
                      <a:cubicBezTo>
                        <a:pt x="273" y="352"/>
                        <a:pt x="352" y="273"/>
                        <a:pt x="352" y="176"/>
                      </a:cubicBezTo>
                      <a:cubicBezTo>
                        <a:pt x="352" y="79"/>
                        <a:pt x="273" y="0"/>
                        <a:pt x="176" y="0"/>
                      </a:cubicBezTo>
                      <a:close/>
                      <a:moveTo>
                        <a:pt x="230" y="249"/>
                      </a:moveTo>
                      <a:cubicBezTo>
                        <a:pt x="102" y="249"/>
                        <a:pt x="102" y="249"/>
                        <a:pt x="102" y="249"/>
                      </a:cubicBezTo>
                      <a:cubicBezTo>
                        <a:pt x="71" y="282"/>
                        <a:pt x="71" y="282"/>
                        <a:pt x="71" y="282"/>
                      </a:cubicBezTo>
                      <a:cubicBezTo>
                        <a:pt x="71" y="249"/>
                        <a:pt x="71" y="249"/>
                        <a:pt x="71" y="249"/>
                      </a:cubicBezTo>
                      <a:cubicBezTo>
                        <a:pt x="52" y="249"/>
                        <a:pt x="52" y="249"/>
                        <a:pt x="52" y="249"/>
                      </a:cubicBezTo>
                      <a:cubicBezTo>
                        <a:pt x="52" y="129"/>
                        <a:pt x="52" y="129"/>
                        <a:pt x="52" y="129"/>
                      </a:cubicBezTo>
                      <a:cubicBezTo>
                        <a:pt x="108" y="129"/>
                        <a:pt x="108" y="129"/>
                        <a:pt x="108" y="129"/>
                      </a:cubicBezTo>
                      <a:cubicBezTo>
                        <a:pt x="108" y="206"/>
                        <a:pt x="108" y="206"/>
                        <a:pt x="108" y="206"/>
                      </a:cubicBezTo>
                      <a:cubicBezTo>
                        <a:pt x="108" y="213"/>
                        <a:pt x="108" y="213"/>
                        <a:pt x="108" y="213"/>
                      </a:cubicBezTo>
                      <a:cubicBezTo>
                        <a:pt x="114" y="213"/>
                        <a:pt x="114" y="213"/>
                        <a:pt x="114" y="213"/>
                      </a:cubicBezTo>
                      <a:cubicBezTo>
                        <a:pt x="230" y="213"/>
                        <a:pt x="230" y="213"/>
                        <a:pt x="230" y="213"/>
                      </a:cubicBezTo>
                      <a:lnTo>
                        <a:pt x="230" y="249"/>
                      </a:lnTo>
                      <a:close/>
                      <a:moveTo>
                        <a:pt x="299" y="206"/>
                      </a:moveTo>
                      <a:cubicBezTo>
                        <a:pt x="279" y="206"/>
                        <a:pt x="279" y="206"/>
                        <a:pt x="279" y="206"/>
                      </a:cubicBezTo>
                      <a:cubicBezTo>
                        <a:pt x="279" y="242"/>
                        <a:pt x="279" y="242"/>
                        <a:pt x="279" y="242"/>
                      </a:cubicBezTo>
                      <a:cubicBezTo>
                        <a:pt x="247" y="206"/>
                        <a:pt x="247" y="206"/>
                        <a:pt x="247" y="206"/>
                      </a:cubicBezTo>
                      <a:cubicBezTo>
                        <a:pt x="230" y="206"/>
                        <a:pt x="230" y="206"/>
                        <a:pt x="230" y="206"/>
                      </a:cubicBezTo>
                      <a:cubicBezTo>
                        <a:pt x="115" y="206"/>
                        <a:pt x="115" y="206"/>
                        <a:pt x="115" y="206"/>
                      </a:cubicBezTo>
                      <a:cubicBezTo>
                        <a:pt x="115" y="129"/>
                        <a:pt x="115" y="129"/>
                        <a:pt x="115" y="129"/>
                      </a:cubicBezTo>
                      <a:cubicBezTo>
                        <a:pt x="115" y="82"/>
                        <a:pt x="115" y="82"/>
                        <a:pt x="115" y="82"/>
                      </a:cubicBezTo>
                      <a:cubicBezTo>
                        <a:pt x="299" y="82"/>
                        <a:pt x="299" y="82"/>
                        <a:pt x="299" y="82"/>
                      </a:cubicBezTo>
                      <a:lnTo>
                        <a:pt x="299" y="20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19" name="Google Shape;4419;p146"/>
              <p:cNvSpPr/>
              <p:nvPr/>
            </p:nvSpPr>
            <p:spPr>
              <a:xfrm>
                <a:off x="9006114" y="1957492"/>
                <a:ext cx="777262" cy="774306"/>
              </a:xfrm>
              <a:custGeom>
                <a:rect b="b" l="l" r="r" t="t"/>
                <a:pathLst>
                  <a:path extrusionOk="0" h="289" w="290">
                    <a:moveTo>
                      <a:pt x="145" y="0"/>
                    </a:moveTo>
                    <a:cubicBezTo>
                      <a:pt x="65" y="0"/>
                      <a:pt x="0" y="64"/>
                      <a:pt x="0" y="144"/>
                    </a:cubicBezTo>
                    <a:cubicBezTo>
                      <a:pt x="0" y="224"/>
                      <a:pt x="65" y="289"/>
                      <a:pt x="145" y="289"/>
                    </a:cubicBezTo>
                    <a:cubicBezTo>
                      <a:pt x="225" y="289"/>
                      <a:pt x="290" y="224"/>
                      <a:pt x="290" y="144"/>
                    </a:cubicBezTo>
                    <a:cubicBezTo>
                      <a:pt x="290" y="64"/>
                      <a:pt x="225" y="0"/>
                      <a:pt x="145" y="0"/>
                    </a:cubicBezTo>
                    <a:close/>
                    <a:moveTo>
                      <a:pt x="173" y="144"/>
                    </a:moveTo>
                    <a:cubicBezTo>
                      <a:pt x="173" y="236"/>
                      <a:pt x="173" y="236"/>
                      <a:pt x="173" y="236"/>
                    </a:cubicBezTo>
                    <a:cubicBezTo>
                      <a:pt x="79" y="197"/>
                      <a:pt x="79" y="197"/>
                      <a:pt x="79" y="197"/>
                    </a:cubicBezTo>
                    <a:cubicBezTo>
                      <a:pt x="79" y="183"/>
                      <a:pt x="79" y="183"/>
                      <a:pt x="79" y="183"/>
                    </a:cubicBezTo>
                    <a:cubicBezTo>
                      <a:pt x="46" y="183"/>
                      <a:pt x="46" y="183"/>
                      <a:pt x="46" y="183"/>
                    </a:cubicBezTo>
                    <a:cubicBezTo>
                      <a:pt x="46" y="106"/>
                      <a:pt x="46" y="106"/>
                      <a:pt x="46" y="106"/>
                    </a:cubicBezTo>
                    <a:cubicBezTo>
                      <a:pt x="79" y="106"/>
                      <a:pt x="79" y="106"/>
                      <a:pt x="79" y="106"/>
                    </a:cubicBezTo>
                    <a:cubicBezTo>
                      <a:pt x="79" y="91"/>
                      <a:pt x="79" y="91"/>
                      <a:pt x="79" y="91"/>
                    </a:cubicBezTo>
                    <a:cubicBezTo>
                      <a:pt x="173" y="53"/>
                      <a:pt x="173" y="53"/>
                      <a:pt x="173" y="53"/>
                    </a:cubicBezTo>
                    <a:lnTo>
                      <a:pt x="173" y="144"/>
                    </a:lnTo>
                    <a:close/>
                    <a:moveTo>
                      <a:pt x="182" y="196"/>
                    </a:moveTo>
                    <a:cubicBezTo>
                      <a:pt x="190" y="182"/>
                      <a:pt x="194" y="163"/>
                      <a:pt x="194" y="144"/>
                    </a:cubicBezTo>
                    <a:cubicBezTo>
                      <a:pt x="194" y="125"/>
                      <a:pt x="190" y="107"/>
                      <a:pt x="182" y="93"/>
                    </a:cubicBezTo>
                    <a:cubicBezTo>
                      <a:pt x="197" y="84"/>
                      <a:pt x="197" y="84"/>
                      <a:pt x="197" y="84"/>
                    </a:cubicBezTo>
                    <a:cubicBezTo>
                      <a:pt x="206" y="101"/>
                      <a:pt x="211" y="123"/>
                      <a:pt x="211" y="144"/>
                    </a:cubicBezTo>
                    <a:cubicBezTo>
                      <a:pt x="211" y="166"/>
                      <a:pt x="206" y="187"/>
                      <a:pt x="197" y="204"/>
                    </a:cubicBezTo>
                    <a:lnTo>
                      <a:pt x="182" y="196"/>
                    </a:lnTo>
                    <a:close/>
                    <a:moveTo>
                      <a:pt x="225" y="225"/>
                    </a:moveTo>
                    <a:cubicBezTo>
                      <a:pt x="210" y="216"/>
                      <a:pt x="210" y="216"/>
                      <a:pt x="210" y="216"/>
                    </a:cubicBezTo>
                    <a:cubicBezTo>
                      <a:pt x="221" y="196"/>
                      <a:pt x="227" y="171"/>
                      <a:pt x="227" y="144"/>
                    </a:cubicBezTo>
                    <a:cubicBezTo>
                      <a:pt x="227" y="118"/>
                      <a:pt x="221" y="93"/>
                      <a:pt x="210" y="72"/>
                    </a:cubicBezTo>
                    <a:cubicBezTo>
                      <a:pt x="225" y="64"/>
                      <a:pt x="225" y="64"/>
                      <a:pt x="225" y="64"/>
                    </a:cubicBezTo>
                    <a:cubicBezTo>
                      <a:pt x="237" y="87"/>
                      <a:pt x="244" y="115"/>
                      <a:pt x="244" y="144"/>
                    </a:cubicBezTo>
                    <a:cubicBezTo>
                      <a:pt x="244" y="174"/>
                      <a:pt x="237" y="202"/>
                      <a:pt x="225" y="2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20" name="Google Shape;4420;p146"/>
              <p:cNvGrpSpPr/>
              <p:nvPr/>
            </p:nvGrpSpPr>
            <p:grpSpPr>
              <a:xfrm>
                <a:off x="9968085" y="4339518"/>
                <a:ext cx="826026" cy="826026"/>
                <a:chOff x="6951663" y="4173538"/>
                <a:chExt cx="887413" cy="887413"/>
              </a:xfrm>
            </p:grpSpPr>
            <p:sp>
              <p:nvSpPr>
                <p:cNvPr id="4421" name="Google Shape;4421;p146"/>
                <p:cNvSpPr/>
                <p:nvPr/>
              </p:nvSpPr>
              <p:spPr>
                <a:xfrm>
                  <a:off x="7597776" y="4640263"/>
                  <a:ext cx="77788" cy="114300"/>
                </a:xfrm>
                <a:custGeom>
                  <a:rect b="b" l="l" r="r" t="t"/>
                  <a:pathLst>
                    <a:path extrusionOk="0" h="40" w="27">
                      <a:moveTo>
                        <a:pt x="9" y="0"/>
                      </a:moveTo>
                      <a:cubicBezTo>
                        <a:pt x="9" y="0"/>
                        <a:pt x="9" y="0"/>
                        <a:pt x="9" y="0"/>
                      </a:cubicBezTo>
                      <a:cubicBezTo>
                        <a:pt x="9" y="14"/>
                        <a:pt x="6" y="27"/>
                        <a:pt x="0" y="39"/>
                      </a:cubicBezTo>
                      <a:cubicBezTo>
                        <a:pt x="2" y="40"/>
                        <a:pt x="4" y="40"/>
                        <a:pt x="6" y="40"/>
                      </a:cubicBezTo>
                      <a:cubicBezTo>
                        <a:pt x="17" y="40"/>
                        <a:pt x="27" y="31"/>
                        <a:pt x="27" y="20"/>
                      </a:cubicBezTo>
                      <a:cubicBezTo>
                        <a:pt x="27" y="10"/>
                        <a:pt x="19" y="1"/>
                        <a:pt x="9"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22" name="Google Shape;4422;p146"/>
                <p:cNvSpPr/>
                <p:nvPr/>
              </p:nvSpPr>
              <p:spPr>
                <a:xfrm>
                  <a:off x="6951663" y="4173538"/>
                  <a:ext cx="887413" cy="887413"/>
                </a:xfrm>
                <a:custGeom>
                  <a:rect b="b" l="l" r="r" t="t"/>
                  <a:pathLst>
                    <a:path extrusionOk="0" h="308" w="308">
                      <a:moveTo>
                        <a:pt x="154" y="0"/>
                      </a:moveTo>
                      <a:cubicBezTo>
                        <a:pt x="69" y="0"/>
                        <a:pt x="0" y="69"/>
                        <a:pt x="0" y="154"/>
                      </a:cubicBezTo>
                      <a:cubicBezTo>
                        <a:pt x="0" y="239"/>
                        <a:pt x="69" y="308"/>
                        <a:pt x="154" y="308"/>
                      </a:cubicBezTo>
                      <a:cubicBezTo>
                        <a:pt x="239" y="308"/>
                        <a:pt x="308" y="239"/>
                        <a:pt x="308" y="154"/>
                      </a:cubicBezTo>
                      <a:cubicBezTo>
                        <a:pt x="308" y="69"/>
                        <a:pt x="239" y="0"/>
                        <a:pt x="154" y="0"/>
                      </a:cubicBezTo>
                      <a:close/>
                      <a:moveTo>
                        <a:pt x="165" y="62"/>
                      </a:moveTo>
                      <a:cubicBezTo>
                        <a:pt x="174" y="56"/>
                        <a:pt x="183" y="71"/>
                        <a:pt x="174" y="77"/>
                      </a:cubicBezTo>
                      <a:cubicBezTo>
                        <a:pt x="169" y="79"/>
                        <a:pt x="172" y="86"/>
                        <a:pt x="174" y="90"/>
                      </a:cubicBezTo>
                      <a:cubicBezTo>
                        <a:pt x="177" y="95"/>
                        <a:pt x="181" y="101"/>
                        <a:pt x="182" y="107"/>
                      </a:cubicBezTo>
                      <a:cubicBezTo>
                        <a:pt x="185" y="119"/>
                        <a:pt x="181" y="132"/>
                        <a:pt x="169" y="136"/>
                      </a:cubicBezTo>
                      <a:cubicBezTo>
                        <a:pt x="158" y="140"/>
                        <a:pt x="153" y="123"/>
                        <a:pt x="164" y="120"/>
                      </a:cubicBezTo>
                      <a:cubicBezTo>
                        <a:pt x="172" y="117"/>
                        <a:pt x="157" y="95"/>
                        <a:pt x="156" y="91"/>
                      </a:cubicBezTo>
                      <a:cubicBezTo>
                        <a:pt x="152" y="80"/>
                        <a:pt x="154" y="68"/>
                        <a:pt x="165" y="62"/>
                      </a:cubicBezTo>
                      <a:close/>
                      <a:moveTo>
                        <a:pt x="117" y="62"/>
                      </a:moveTo>
                      <a:cubicBezTo>
                        <a:pt x="126" y="56"/>
                        <a:pt x="135" y="71"/>
                        <a:pt x="125" y="77"/>
                      </a:cubicBezTo>
                      <a:cubicBezTo>
                        <a:pt x="121" y="79"/>
                        <a:pt x="124" y="86"/>
                        <a:pt x="126" y="90"/>
                      </a:cubicBezTo>
                      <a:cubicBezTo>
                        <a:pt x="129" y="95"/>
                        <a:pt x="133" y="101"/>
                        <a:pt x="134" y="107"/>
                      </a:cubicBezTo>
                      <a:cubicBezTo>
                        <a:pt x="137" y="119"/>
                        <a:pt x="133" y="132"/>
                        <a:pt x="120" y="136"/>
                      </a:cubicBezTo>
                      <a:cubicBezTo>
                        <a:pt x="110" y="140"/>
                        <a:pt x="105" y="123"/>
                        <a:pt x="116" y="120"/>
                      </a:cubicBezTo>
                      <a:cubicBezTo>
                        <a:pt x="124" y="117"/>
                        <a:pt x="109" y="95"/>
                        <a:pt x="108" y="91"/>
                      </a:cubicBezTo>
                      <a:cubicBezTo>
                        <a:pt x="104" y="80"/>
                        <a:pt x="106" y="68"/>
                        <a:pt x="117" y="62"/>
                      </a:cubicBezTo>
                      <a:close/>
                      <a:moveTo>
                        <a:pt x="230" y="218"/>
                      </a:moveTo>
                      <a:cubicBezTo>
                        <a:pt x="225" y="218"/>
                        <a:pt x="219" y="217"/>
                        <a:pt x="215" y="215"/>
                      </a:cubicBezTo>
                      <a:cubicBezTo>
                        <a:pt x="199" y="235"/>
                        <a:pt x="175" y="247"/>
                        <a:pt x="147" y="247"/>
                      </a:cubicBezTo>
                      <a:cubicBezTo>
                        <a:pt x="100" y="247"/>
                        <a:pt x="62" y="209"/>
                        <a:pt x="62" y="162"/>
                      </a:cubicBezTo>
                      <a:cubicBezTo>
                        <a:pt x="62" y="156"/>
                        <a:pt x="62" y="151"/>
                        <a:pt x="63" y="146"/>
                      </a:cubicBezTo>
                      <a:cubicBezTo>
                        <a:pt x="232" y="146"/>
                        <a:pt x="232" y="146"/>
                        <a:pt x="232" y="146"/>
                      </a:cubicBezTo>
                      <a:cubicBezTo>
                        <a:pt x="232" y="146"/>
                        <a:pt x="232" y="146"/>
                        <a:pt x="232" y="146"/>
                      </a:cubicBezTo>
                      <a:cubicBezTo>
                        <a:pt x="251" y="147"/>
                        <a:pt x="266" y="162"/>
                        <a:pt x="266" y="182"/>
                      </a:cubicBezTo>
                      <a:cubicBezTo>
                        <a:pt x="266" y="202"/>
                        <a:pt x="250" y="218"/>
                        <a:pt x="230" y="21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23" name="Google Shape;4423;p146"/>
              <p:cNvGrpSpPr/>
              <p:nvPr/>
            </p:nvGrpSpPr>
            <p:grpSpPr>
              <a:xfrm>
                <a:off x="8479228" y="3259957"/>
                <a:ext cx="462838" cy="330483"/>
                <a:chOff x="5070476" y="2674419"/>
                <a:chExt cx="647700" cy="462481"/>
              </a:xfrm>
            </p:grpSpPr>
            <p:sp>
              <p:nvSpPr>
                <p:cNvPr id="4424" name="Google Shape;4424;p146"/>
                <p:cNvSpPr/>
                <p:nvPr/>
              </p:nvSpPr>
              <p:spPr>
                <a:xfrm>
                  <a:off x="5070476" y="3076575"/>
                  <a:ext cx="647700" cy="60325"/>
                </a:xfrm>
                <a:custGeom>
                  <a:rect b="b" l="l" r="r" t="t"/>
                  <a:pathLst>
                    <a:path extrusionOk="0" h="38" w="408">
                      <a:moveTo>
                        <a:pt x="408" y="0"/>
                      </a:moveTo>
                      <a:lnTo>
                        <a:pt x="0" y="0"/>
                      </a:lnTo>
                      <a:lnTo>
                        <a:pt x="0" y="38"/>
                      </a:lnTo>
                      <a:lnTo>
                        <a:pt x="408" y="38"/>
                      </a:lnTo>
                      <a:lnTo>
                        <a:pt x="408" y="0"/>
                      </a:lnTo>
                      <a:close/>
                      <a:moveTo>
                        <a:pt x="389" y="24"/>
                      </a:moveTo>
                      <a:lnTo>
                        <a:pt x="355" y="24"/>
                      </a:lnTo>
                      <a:lnTo>
                        <a:pt x="355" y="14"/>
                      </a:lnTo>
                      <a:lnTo>
                        <a:pt x="389" y="14"/>
                      </a:lnTo>
                      <a:lnTo>
                        <a:pt x="389" y="2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25" name="Google Shape;4425;p146"/>
                <p:cNvSpPr/>
                <p:nvPr/>
              </p:nvSpPr>
              <p:spPr>
                <a:xfrm>
                  <a:off x="5119998" y="2674419"/>
                  <a:ext cx="587375" cy="365125"/>
                </a:xfrm>
                <a:custGeom>
                  <a:rect b="b" l="l" r="r" t="t"/>
                  <a:pathLst>
                    <a:path extrusionOk="0" h="230" w="370">
                      <a:moveTo>
                        <a:pt x="370" y="0"/>
                      </a:moveTo>
                      <a:lnTo>
                        <a:pt x="0" y="0"/>
                      </a:lnTo>
                      <a:lnTo>
                        <a:pt x="0" y="230"/>
                      </a:lnTo>
                      <a:lnTo>
                        <a:pt x="370" y="230"/>
                      </a:lnTo>
                      <a:lnTo>
                        <a:pt x="370" y="0"/>
                      </a:lnTo>
                      <a:close/>
                      <a:moveTo>
                        <a:pt x="329" y="197"/>
                      </a:moveTo>
                      <a:lnTo>
                        <a:pt x="41" y="197"/>
                      </a:lnTo>
                      <a:lnTo>
                        <a:pt x="41" y="34"/>
                      </a:lnTo>
                      <a:lnTo>
                        <a:pt x="329" y="34"/>
                      </a:lnTo>
                      <a:lnTo>
                        <a:pt x="329" y="19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26" name="Google Shape;4426;p146"/>
              <p:cNvSpPr/>
              <p:nvPr/>
            </p:nvSpPr>
            <p:spPr>
              <a:xfrm>
                <a:off x="8852446" y="4280159"/>
                <a:ext cx="255241" cy="359606"/>
              </a:xfrm>
              <a:custGeom>
                <a:rect b="b" l="l" r="r" t="t"/>
                <a:pathLst>
                  <a:path extrusionOk="0" h="134" w="95">
                    <a:moveTo>
                      <a:pt x="47" y="0"/>
                    </a:moveTo>
                    <a:cubicBezTo>
                      <a:pt x="21" y="0"/>
                      <a:pt x="0" y="21"/>
                      <a:pt x="0" y="47"/>
                    </a:cubicBezTo>
                    <a:cubicBezTo>
                      <a:pt x="0" y="73"/>
                      <a:pt x="47" y="134"/>
                      <a:pt x="47" y="134"/>
                    </a:cubicBezTo>
                    <a:cubicBezTo>
                      <a:pt x="47" y="134"/>
                      <a:pt x="95" y="73"/>
                      <a:pt x="95" y="47"/>
                    </a:cubicBezTo>
                    <a:cubicBezTo>
                      <a:pt x="95" y="21"/>
                      <a:pt x="73" y="0"/>
                      <a:pt x="47" y="0"/>
                    </a:cubicBezTo>
                    <a:close/>
                    <a:moveTo>
                      <a:pt x="47" y="55"/>
                    </a:moveTo>
                    <a:cubicBezTo>
                      <a:pt x="39" y="55"/>
                      <a:pt x="32" y="48"/>
                      <a:pt x="32" y="40"/>
                    </a:cubicBezTo>
                    <a:cubicBezTo>
                      <a:pt x="32" y="32"/>
                      <a:pt x="39" y="25"/>
                      <a:pt x="47" y="25"/>
                    </a:cubicBezTo>
                    <a:cubicBezTo>
                      <a:pt x="55" y="25"/>
                      <a:pt x="62" y="32"/>
                      <a:pt x="62" y="40"/>
                    </a:cubicBezTo>
                    <a:cubicBezTo>
                      <a:pt x="62" y="48"/>
                      <a:pt x="55" y="55"/>
                      <a:pt x="47" y="5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27" name="Google Shape;4427;p146"/>
              <p:cNvGrpSpPr/>
              <p:nvPr/>
            </p:nvGrpSpPr>
            <p:grpSpPr>
              <a:xfrm>
                <a:off x="8484899" y="5242136"/>
                <a:ext cx="429940" cy="487796"/>
                <a:chOff x="5078413" y="5448299"/>
                <a:chExt cx="601663" cy="682626"/>
              </a:xfrm>
            </p:grpSpPr>
            <p:sp>
              <p:nvSpPr>
                <p:cNvPr id="4428" name="Google Shape;4428;p146"/>
                <p:cNvSpPr/>
                <p:nvPr/>
              </p:nvSpPr>
              <p:spPr>
                <a:xfrm>
                  <a:off x="5364163" y="5635625"/>
                  <a:ext cx="44450" cy="85725"/>
                </a:xfrm>
                <a:custGeom>
                  <a:rect b="b" l="l" r="r" t="t"/>
                  <a:pathLst>
                    <a:path extrusionOk="0" h="23" w="12">
                      <a:moveTo>
                        <a:pt x="6" y="18"/>
                      </a:moveTo>
                      <a:cubicBezTo>
                        <a:pt x="12" y="5"/>
                        <a:pt x="1" y="0"/>
                        <a:pt x="1" y="10"/>
                      </a:cubicBezTo>
                      <a:cubicBezTo>
                        <a:pt x="0" y="12"/>
                        <a:pt x="0" y="14"/>
                        <a:pt x="1" y="16"/>
                      </a:cubicBezTo>
                      <a:cubicBezTo>
                        <a:pt x="1" y="18"/>
                        <a:pt x="1" y="21"/>
                        <a:pt x="2" y="23"/>
                      </a:cubicBezTo>
                      <a:cubicBezTo>
                        <a:pt x="4" y="22"/>
                        <a:pt x="5" y="20"/>
                        <a:pt x="6" y="1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29" name="Google Shape;4429;p146"/>
                <p:cNvSpPr/>
                <p:nvPr/>
              </p:nvSpPr>
              <p:spPr>
                <a:xfrm>
                  <a:off x="5262563" y="5691188"/>
                  <a:ext cx="30163" cy="38100"/>
                </a:xfrm>
                <a:custGeom>
                  <a:rect b="b" l="l" r="r" t="t"/>
                  <a:pathLst>
                    <a:path extrusionOk="0" h="10" w="8">
                      <a:moveTo>
                        <a:pt x="4" y="8"/>
                      </a:moveTo>
                      <a:cubicBezTo>
                        <a:pt x="5" y="9"/>
                        <a:pt x="6" y="9"/>
                        <a:pt x="8" y="10"/>
                      </a:cubicBezTo>
                      <a:cubicBezTo>
                        <a:pt x="6" y="6"/>
                        <a:pt x="4" y="2"/>
                        <a:pt x="1" y="0"/>
                      </a:cubicBezTo>
                      <a:cubicBezTo>
                        <a:pt x="0" y="4"/>
                        <a:pt x="1" y="6"/>
                        <a:pt x="4"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0" name="Google Shape;4430;p146"/>
                <p:cNvSpPr/>
                <p:nvPr/>
              </p:nvSpPr>
              <p:spPr>
                <a:xfrm>
                  <a:off x="5432426" y="5740400"/>
                  <a:ext cx="71438" cy="52387"/>
                </a:xfrm>
                <a:custGeom>
                  <a:rect b="b" l="l" r="r" t="t"/>
                  <a:pathLst>
                    <a:path extrusionOk="0" h="14" w="19">
                      <a:moveTo>
                        <a:pt x="6" y="14"/>
                      </a:moveTo>
                      <a:cubicBezTo>
                        <a:pt x="8" y="14"/>
                        <a:pt x="10" y="13"/>
                        <a:pt x="12" y="12"/>
                      </a:cubicBezTo>
                      <a:cubicBezTo>
                        <a:pt x="19" y="8"/>
                        <a:pt x="19" y="4"/>
                        <a:pt x="13" y="1"/>
                      </a:cubicBezTo>
                      <a:cubicBezTo>
                        <a:pt x="8" y="0"/>
                        <a:pt x="3" y="6"/>
                        <a:pt x="0" y="13"/>
                      </a:cubicBezTo>
                      <a:cubicBezTo>
                        <a:pt x="2" y="14"/>
                        <a:pt x="4" y="14"/>
                        <a:pt x="6" y="1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1" name="Google Shape;4431;p146"/>
                <p:cNvSpPr/>
                <p:nvPr/>
              </p:nvSpPr>
              <p:spPr>
                <a:xfrm>
                  <a:off x="5326063" y="5751513"/>
                  <a:ext cx="87313" cy="214312"/>
                </a:xfrm>
                <a:custGeom>
                  <a:rect b="b" l="l" r="r" t="t"/>
                  <a:pathLst>
                    <a:path extrusionOk="0" h="57" w="23">
                      <a:moveTo>
                        <a:pt x="23" y="13"/>
                      </a:moveTo>
                      <a:cubicBezTo>
                        <a:pt x="19" y="12"/>
                        <a:pt x="15" y="9"/>
                        <a:pt x="13" y="7"/>
                      </a:cubicBezTo>
                      <a:cubicBezTo>
                        <a:pt x="12" y="5"/>
                        <a:pt x="10" y="3"/>
                        <a:pt x="9" y="0"/>
                      </a:cubicBezTo>
                      <a:cubicBezTo>
                        <a:pt x="6" y="1"/>
                        <a:pt x="3" y="2"/>
                        <a:pt x="0" y="2"/>
                      </a:cubicBezTo>
                      <a:cubicBezTo>
                        <a:pt x="5" y="19"/>
                        <a:pt x="6" y="37"/>
                        <a:pt x="8" y="55"/>
                      </a:cubicBezTo>
                      <a:cubicBezTo>
                        <a:pt x="8" y="55"/>
                        <a:pt x="7" y="56"/>
                        <a:pt x="7" y="57"/>
                      </a:cubicBezTo>
                      <a:cubicBezTo>
                        <a:pt x="14" y="57"/>
                        <a:pt x="14" y="57"/>
                        <a:pt x="14" y="57"/>
                      </a:cubicBezTo>
                      <a:cubicBezTo>
                        <a:pt x="23" y="57"/>
                        <a:pt x="23" y="57"/>
                        <a:pt x="23" y="57"/>
                      </a:cubicBezTo>
                      <a:cubicBezTo>
                        <a:pt x="18" y="42"/>
                        <a:pt x="18" y="27"/>
                        <a:pt x="23" y="1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2" name="Google Shape;4432;p146"/>
                <p:cNvSpPr/>
                <p:nvPr/>
              </p:nvSpPr>
              <p:spPr>
                <a:xfrm>
                  <a:off x="5078413" y="5448299"/>
                  <a:ext cx="601663" cy="522286"/>
                </a:xfrm>
                <a:custGeom>
                  <a:rect b="b" l="l" r="r" t="t"/>
                  <a:pathLst>
                    <a:path extrusionOk="0" h="139" w="160">
                      <a:moveTo>
                        <a:pt x="121" y="15"/>
                      </a:moveTo>
                      <a:cubicBezTo>
                        <a:pt x="113" y="8"/>
                        <a:pt x="103" y="0"/>
                        <a:pt x="80" y="0"/>
                      </a:cubicBezTo>
                      <a:cubicBezTo>
                        <a:pt x="57" y="0"/>
                        <a:pt x="47" y="8"/>
                        <a:pt x="39" y="15"/>
                      </a:cubicBezTo>
                      <a:cubicBezTo>
                        <a:pt x="0" y="54"/>
                        <a:pt x="30" y="94"/>
                        <a:pt x="32" y="99"/>
                      </a:cubicBezTo>
                      <a:cubicBezTo>
                        <a:pt x="35" y="103"/>
                        <a:pt x="42" y="118"/>
                        <a:pt x="43" y="128"/>
                      </a:cubicBezTo>
                      <a:cubicBezTo>
                        <a:pt x="44" y="139"/>
                        <a:pt x="48" y="138"/>
                        <a:pt x="48" y="138"/>
                      </a:cubicBezTo>
                      <a:cubicBezTo>
                        <a:pt x="68" y="138"/>
                        <a:pt x="68" y="138"/>
                        <a:pt x="68" y="138"/>
                      </a:cubicBezTo>
                      <a:cubicBezTo>
                        <a:pt x="67" y="120"/>
                        <a:pt x="66" y="101"/>
                        <a:pt x="60" y="84"/>
                      </a:cubicBezTo>
                      <a:cubicBezTo>
                        <a:pt x="60" y="84"/>
                        <a:pt x="60" y="83"/>
                        <a:pt x="59" y="83"/>
                      </a:cubicBezTo>
                      <a:cubicBezTo>
                        <a:pt x="57" y="82"/>
                        <a:pt x="54" y="81"/>
                        <a:pt x="51" y="80"/>
                      </a:cubicBezTo>
                      <a:cubicBezTo>
                        <a:pt x="47" y="77"/>
                        <a:pt x="40" y="72"/>
                        <a:pt x="42" y="66"/>
                      </a:cubicBezTo>
                      <a:cubicBezTo>
                        <a:pt x="48" y="48"/>
                        <a:pt x="59" y="65"/>
                        <a:pt x="63" y="74"/>
                      </a:cubicBezTo>
                      <a:cubicBezTo>
                        <a:pt x="63" y="75"/>
                        <a:pt x="63" y="76"/>
                        <a:pt x="64" y="77"/>
                      </a:cubicBezTo>
                      <a:cubicBezTo>
                        <a:pt x="67" y="78"/>
                        <a:pt x="70" y="77"/>
                        <a:pt x="73" y="76"/>
                      </a:cubicBezTo>
                      <a:cubicBezTo>
                        <a:pt x="70" y="66"/>
                        <a:pt x="68" y="52"/>
                        <a:pt x="78" y="48"/>
                      </a:cubicBezTo>
                      <a:cubicBezTo>
                        <a:pt x="84" y="46"/>
                        <a:pt x="89" y="54"/>
                        <a:pt x="89" y="59"/>
                      </a:cubicBezTo>
                      <a:cubicBezTo>
                        <a:pt x="89" y="66"/>
                        <a:pt x="85" y="73"/>
                        <a:pt x="80" y="77"/>
                      </a:cubicBezTo>
                      <a:cubicBezTo>
                        <a:pt x="80" y="78"/>
                        <a:pt x="81" y="79"/>
                        <a:pt x="82" y="80"/>
                      </a:cubicBezTo>
                      <a:cubicBezTo>
                        <a:pt x="84" y="84"/>
                        <a:pt x="87" y="87"/>
                        <a:pt x="91" y="89"/>
                      </a:cubicBezTo>
                      <a:cubicBezTo>
                        <a:pt x="92" y="87"/>
                        <a:pt x="93" y="85"/>
                        <a:pt x="94" y="83"/>
                      </a:cubicBezTo>
                      <a:cubicBezTo>
                        <a:pt x="97" y="79"/>
                        <a:pt x="103" y="72"/>
                        <a:pt x="109" y="73"/>
                      </a:cubicBezTo>
                      <a:cubicBezTo>
                        <a:pt x="114" y="74"/>
                        <a:pt x="119" y="80"/>
                        <a:pt x="117" y="85"/>
                      </a:cubicBezTo>
                      <a:cubicBezTo>
                        <a:pt x="114" y="97"/>
                        <a:pt x="103" y="99"/>
                        <a:pt x="93" y="96"/>
                      </a:cubicBezTo>
                      <a:cubicBezTo>
                        <a:pt x="92" y="98"/>
                        <a:pt x="91" y="100"/>
                        <a:pt x="91" y="101"/>
                      </a:cubicBezTo>
                      <a:cubicBezTo>
                        <a:pt x="90" y="113"/>
                        <a:pt x="91" y="125"/>
                        <a:pt x="95" y="136"/>
                      </a:cubicBezTo>
                      <a:cubicBezTo>
                        <a:pt x="95" y="136"/>
                        <a:pt x="95" y="137"/>
                        <a:pt x="95" y="138"/>
                      </a:cubicBezTo>
                      <a:cubicBezTo>
                        <a:pt x="112" y="138"/>
                        <a:pt x="112" y="138"/>
                        <a:pt x="112" y="138"/>
                      </a:cubicBezTo>
                      <a:cubicBezTo>
                        <a:pt x="112" y="138"/>
                        <a:pt x="116" y="139"/>
                        <a:pt x="117" y="128"/>
                      </a:cubicBezTo>
                      <a:cubicBezTo>
                        <a:pt x="118" y="118"/>
                        <a:pt x="125" y="103"/>
                        <a:pt x="128" y="99"/>
                      </a:cubicBezTo>
                      <a:cubicBezTo>
                        <a:pt x="130" y="94"/>
                        <a:pt x="160" y="54"/>
                        <a:pt x="121" y="1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3" name="Google Shape;4433;p146"/>
                <p:cNvSpPr/>
                <p:nvPr/>
              </p:nvSpPr>
              <p:spPr>
                <a:xfrm>
                  <a:off x="5251451" y="5988050"/>
                  <a:ext cx="263525" cy="46037"/>
                </a:xfrm>
                <a:custGeom>
                  <a:rect b="b" l="l" r="r" t="t"/>
                  <a:pathLst>
                    <a:path extrusionOk="0" h="12" w="70">
                      <a:moveTo>
                        <a:pt x="64" y="0"/>
                      </a:moveTo>
                      <a:cubicBezTo>
                        <a:pt x="6" y="0"/>
                        <a:pt x="6" y="0"/>
                        <a:pt x="6" y="0"/>
                      </a:cubicBezTo>
                      <a:cubicBezTo>
                        <a:pt x="3" y="0"/>
                        <a:pt x="0" y="3"/>
                        <a:pt x="0" y="6"/>
                      </a:cubicBezTo>
                      <a:cubicBezTo>
                        <a:pt x="0" y="10"/>
                        <a:pt x="3" y="12"/>
                        <a:pt x="6" y="12"/>
                      </a:cubicBezTo>
                      <a:cubicBezTo>
                        <a:pt x="64" y="12"/>
                        <a:pt x="64" y="12"/>
                        <a:pt x="64" y="12"/>
                      </a:cubicBezTo>
                      <a:cubicBezTo>
                        <a:pt x="67" y="12"/>
                        <a:pt x="70" y="10"/>
                        <a:pt x="70" y="6"/>
                      </a:cubicBezTo>
                      <a:cubicBezTo>
                        <a:pt x="70" y="3"/>
                        <a:pt x="67" y="0"/>
                        <a:pt x="64"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4" name="Google Shape;4434;p146"/>
                <p:cNvSpPr/>
                <p:nvPr/>
              </p:nvSpPr>
              <p:spPr>
                <a:xfrm>
                  <a:off x="5259388" y="6045200"/>
                  <a:ext cx="247650" cy="41275"/>
                </a:xfrm>
                <a:custGeom>
                  <a:rect b="b" l="l" r="r" t="t"/>
                  <a:pathLst>
                    <a:path extrusionOk="0" h="11" w="66">
                      <a:moveTo>
                        <a:pt x="61" y="0"/>
                      </a:moveTo>
                      <a:cubicBezTo>
                        <a:pt x="6" y="0"/>
                        <a:pt x="6" y="0"/>
                        <a:pt x="6" y="0"/>
                      </a:cubicBezTo>
                      <a:cubicBezTo>
                        <a:pt x="3" y="0"/>
                        <a:pt x="0" y="3"/>
                        <a:pt x="0" y="6"/>
                      </a:cubicBezTo>
                      <a:cubicBezTo>
                        <a:pt x="0" y="9"/>
                        <a:pt x="3" y="11"/>
                        <a:pt x="6" y="11"/>
                      </a:cubicBezTo>
                      <a:cubicBezTo>
                        <a:pt x="61" y="11"/>
                        <a:pt x="61" y="11"/>
                        <a:pt x="61" y="11"/>
                      </a:cubicBezTo>
                      <a:cubicBezTo>
                        <a:pt x="64" y="11"/>
                        <a:pt x="66" y="9"/>
                        <a:pt x="66" y="6"/>
                      </a:cubicBezTo>
                      <a:cubicBezTo>
                        <a:pt x="66" y="3"/>
                        <a:pt x="64" y="0"/>
                        <a:pt x="61"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5" name="Google Shape;4435;p146"/>
                <p:cNvSpPr/>
                <p:nvPr/>
              </p:nvSpPr>
              <p:spPr>
                <a:xfrm>
                  <a:off x="5314951" y="6097588"/>
                  <a:ext cx="136525" cy="33337"/>
                </a:xfrm>
                <a:custGeom>
                  <a:rect b="b" l="l" r="r" t="t"/>
                  <a:pathLst>
                    <a:path extrusionOk="0" h="9" w="36">
                      <a:moveTo>
                        <a:pt x="32" y="0"/>
                      </a:moveTo>
                      <a:cubicBezTo>
                        <a:pt x="4" y="0"/>
                        <a:pt x="4" y="0"/>
                        <a:pt x="4" y="0"/>
                      </a:cubicBezTo>
                      <a:cubicBezTo>
                        <a:pt x="2" y="0"/>
                        <a:pt x="0" y="2"/>
                        <a:pt x="0" y="4"/>
                      </a:cubicBezTo>
                      <a:cubicBezTo>
                        <a:pt x="0" y="7"/>
                        <a:pt x="2" y="9"/>
                        <a:pt x="4" y="9"/>
                      </a:cubicBezTo>
                      <a:cubicBezTo>
                        <a:pt x="32" y="9"/>
                        <a:pt x="32" y="9"/>
                        <a:pt x="32" y="9"/>
                      </a:cubicBezTo>
                      <a:cubicBezTo>
                        <a:pt x="34" y="9"/>
                        <a:pt x="36" y="7"/>
                        <a:pt x="36" y="4"/>
                      </a:cubicBezTo>
                      <a:cubicBezTo>
                        <a:pt x="36" y="2"/>
                        <a:pt x="34" y="0"/>
                        <a:pt x="32"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36" name="Google Shape;4436;p146"/>
              <p:cNvGrpSpPr/>
              <p:nvPr/>
            </p:nvGrpSpPr>
            <p:grpSpPr>
              <a:xfrm>
                <a:off x="7728251" y="2516159"/>
                <a:ext cx="212134" cy="351665"/>
                <a:chOff x="4019551" y="1633538"/>
                <a:chExt cx="296862" cy="492124"/>
              </a:xfrm>
            </p:grpSpPr>
            <p:sp>
              <p:nvSpPr>
                <p:cNvPr id="4437" name="Google Shape;4437;p146"/>
                <p:cNvSpPr/>
                <p:nvPr/>
              </p:nvSpPr>
              <p:spPr>
                <a:xfrm>
                  <a:off x="4019551" y="1708150"/>
                  <a:ext cx="255588" cy="417512"/>
                </a:xfrm>
                <a:custGeom>
                  <a:rect b="b" l="l" r="r" t="t"/>
                  <a:pathLst>
                    <a:path extrusionOk="0" h="263" w="161">
                      <a:moveTo>
                        <a:pt x="2" y="263"/>
                      </a:moveTo>
                      <a:lnTo>
                        <a:pt x="45" y="235"/>
                      </a:lnTo>
                      <a:lnTo>
                        <a:pt x="132" y="71"/>
                      </a:lnTo>
                      <a:lnTo>
                        <a:pt x="161" y="19"/>
                      </a:lnTo>
                      <a:lnTo>
                        <a:pt x="151" y="14"/>
                      </a:lnTo>
                      <a:lnTo>
                        <a:pt x="144" y="12"/>
                      </a:lnTo>
                      <a:lnTo>
                        <a:pt x="135" y="7"/>
                      </a:lnTo>
                      <a:lnTo>
                        <a:pt x="116" y="0"/>
                      </a:lnTo>
                      <a:lnTo>
                        <a:pt x="106" y="17"/>
                      </a:lnTo>
                      <a:lnTo>
                        <a:pt x="102" y="26"/>
                      </a:lnTo>
                      <a:lnTo>
                        <a:pt x="97" y="36"/>
                      </a:lnTo>
                      <a:lnTo>
                        <a:pt x="64" y="95"/>
                      </a:lnTo>
                      <a:lnTo>
                        <a:pt x="0" y="216"/>
                      </a:lnTo>
                      <a:lnTo>
                        <a:pt x="2" y="26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38" name="Google Shape;4438;p146"/>
                <p:cNvSpPr/>
                <p:nvPr/>
              </p:nvSpPr>
              <p:spPr>
                <a:xfrm>
                  <a:off x="4214813" y="1633538"/>
                  <a:ext cx="101600" cy="82550"/>
                </a:xfrm>
                <a:custGeom>
                  <a:rect b="b" l="l" r="r" t="t"/>
                  <a:pathLst>
                    <a:path extrusionOk="0" h="52" w="64">
                      <a:moveTo>
                        <a:pt x="19" y="0"/>
                      </a:moveTo>
                      <a:lnTo>
                        <a:pt x="0" y="33"/>
                      </a:lnTo>
                      <a:lnTo>
                        <a:pt x="33" y="47"/>
                      </a:lnTo>
                      <a:lnTo>
                        <a:pt x="42" y="52"/>
                      </a:lnTo>
                      <a:lnTo>
                        <a:pt x="45" y="52"/>
                      </a:lnTo>
                      <a:lnTo>
                        <a:pt x="47" y="50"/>
                      </a:lnTo>
                      <a:lnTo>
                        <a:pt x="52" y="40"/>
                      </a:lnTo>
                      <a:lnTo>
                        <a:pt x="64" y="19"/>
                      </a:lnTo>
                      <a:lnTo>
                        <a:pt x="19"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39" name="Google Shape;4439;p146"/>
              <p:cNvGrpSpPr/>
              <p:nvPr/>
            </p:nvGrpSpPr>
            <p:grpSpPr>
              <a:xfrm>
                <a:off x="8251212" y="1976181"/>
                <a:ext cx="343726" cy="345993"/>
                <a:chOff x="4751388" y="877888"/>
                <a:chExt cx="481013" cy="484187"/>
              </a:xfrm>
            </p:grpSpPr>
            <p:sp>
              <p:nvSpPr>
                <p:cNvPr id="4440" name="Google Shape;4440;p146"/>
                <p:cNvSpPr/>
                <p:nvPr/>
              </p:nvSpPr>
              <p:spPr>
                <a:xfrm>
                  <a:off x="4830763" y="960438"/>
                  <a:ext cx="323850" cy="319087"/>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1" name="Google Shape;4441;p146"/>
                <p:cNvSpPr/>
                <p:nvPr/>
              </p:nvSpPr>
              <p:spPr>
                <a:xfrm>
                  <a:off x="4973638" y="877888"/>
                  <a:ext cx="41275" cy="60325"/>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2" name="Google Shape;4442;p146"/>
                <p:cNvSpPr/>
                <p:nvPr/>
              </p:nvSpPr>
              <p:spPr>
                <a:xfrm>
                  <a:off x="5176838" y="1100138"/>
                  <a:ext cx="55563" cy="41275"/>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3" name="Google Shape;4443;p146"/>
                <p:cNvSpPr/>
                <p:nvPr/>
              </p:nvSpPr>
              <p:spPr>
                <a:xfrm>
                  <a:off x="4973638" y="1303338"/>
                  <a:ext cx="41275" cy="58737"/>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4" name="Google Shape;4444;p146"/>
                <p:cNvSpPr/>
                <p:nvPr/>
              </p:nvSpPr>
              <p:spPr>
                <a:xfrm>
                  <a:off x="4751388" y="1100138"/>
                  <a:ext cx="57150" cy="41275"/>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5" name="Google Shape;4445;p146"/>
                <p:cNvSpPr/>
                <p:nvPr/>
              </p:nvSpPr>
              <p:spPr>
                <a:xfrm>
                  <a:off x="5108576" y="935038"/>
                  <a:ext cx="68263" cy="71437"/>
                </a:xfrm>
                <a:custGeom>
                  <a:rect b="b" l="l" r="r" t="t"/>
                  <a:pathLst>
                    <a:path extrusionOk="0" h="45" w="43">
                      <a:moveTo>
                        <a:pt x="43" y="18"/>
                      </a:moveTo>
                      <a:lnTo>
                        <a:pt x="19" y="45"/>
                      </a:lnTo>
                      <a:lnTo>
                        <a:pt x="0" y="26"/>
                      </a:lnTo>
                      <a:lnTo>
                        <a:pt x="26" y="0"/>
                      </a:lnTo>
                      <a:lnTo>
                        <a:pt x="43" y="1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6" name="Google Shape;4446;p146"/>
                <p:cNvSpPr/>
                <p:nvPr/>
              </p:nvSpPr>
              <p:spPr>
                <a:xfrm>
                  <a:off x="5108576" y="1235075"/>
                  <a:ext cx="68263" cy="71437"/>
                </a:xfrm>
                <a:custGeom>
                  <a:rect b="b" l="l" r="r" t="t"/>
                  <a:pathLst>
                    <a:path extrusionOk="0" h="45" w="43">
                      <a:moveTo>
                        <a:pt x="19" y="0"/>
                      </a:moveTo>
                      <a:lnTo>
                        <a:pt x="43" y="26"/>
                      </a:lnTo>
                      <a:lnTo>
                        <a:pt x="26" y="45"/>
                      </a:lnTo>
                      <a:lnTo>
                        <a:pt x="0" y="19"/>
                      </a:lnTo>
                      <a:lnTo>
                        <a:pt x="19"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7" name="Google Shape;4447;p146"/>
                <p:cNvSpPr/>
                <p:nvPr/>
              </p:nvSpPr>
              <p:spPr>
                <a:xfrm>
                  <a:off x="4808538" y="1235075"/>
                  <a:ext cx="66675" cy="71437"/>
                </a:xfrm>
                <a:custGeom>
                  <a:rect b="b" l="l" r="r" t="t"/>
                  <a:pathLst>
                    <a:path extrusionOk="0" h="45" w="42">
                      <a:moveTo>
                        <a:pt x="26" y="0"/>
                      </a:moveTo>
                      <a:lnTo>
                        <a:pt x="42" y="19"/>
                      </a:lnTo>
                      <a:lnTo>
                        <a:pt x="19" y="45"/>
                      </a:lnTo>
                      <a:lnTo>
                        <a:pt x="0" y="26"/>
                      </a:lnTo>
                      <a:lnTo>
                        <a:pt x="2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8" name="Google Shape;4448;p146"/>
                <p:cNvSpPr/>
                <p:nvPr/>
              </p:nvSpPr>
              <p:spPr>
                <a:xfrm>
                  <a:off x="4808538" y="935038"/>
                  <a:ext cx="66675" cy="71437"/>
                </a:xfrm>
                <a:custGeom>
                  <a:rect b="b" l="l" r="r" t="t"/>
                  <a:pathLst>
                    <a:path extrusionOk="0" h="45" w="42">
                      <a:moveTo>
                        <a:pt x="42" y="26"/>
                      </a:moveTo>
                      <a:lnTo>
                        <a:pt x="26" y="45"/>
                      </a:lnTo>
                      <a:lnTo>
                        <a:pt x="0" y="18"/>
                      </a:lnTo>
                      <a:lnTo>
                        <a:pt x="19" y="0"/>
                      </a:lnTo>
                      <a:lnTo>
                        <a:pt x="42" y="2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49" name="Google Shape;4449;p146"/>
                <p:cNvSpPr/>
                <p:nvPr/>
              </p:nvSpPr>
              <p:spPr>
                <a:xfrm>
                  <a:off x="5045076" y="889000"/>
                  <a:ext cx="60325" cy="68262"/>
                </a:xfrm>
                <a:custGeom>
                  <a:rect b="b" l="l" r="r" t="t"/>
                  <a:pathLst>
                    <a:path extrusionOk="0" h="43" w="38">
                      <a:moveTo>
                        <a:pt x="38" y="10"/>
                      </a:moveTo>
                      <a:lnTo>
                        <a:pt x="24" y="43"/>
                      </a:lnTo>
                      <a:lnTo>
                        <a:pt x="0" y="33"/>
                      </a:lnTo>
                      <a:lnTo>
                        <a:pt x="12" y="0"/>
                      </a:lnTo>
                      <a:lnTo>
                        <a:pt x="38" y="1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0" name="Google Shape;4450;p146"/>
                <p:cNvSpPr/>
                <p:nvPr/>
              </p:nvSpPr>
              <p:spPr>
                <a:xfrm>
                  <a:off x="5154613" y="1171575"/>
                  <a:ext cx="71438" cy="60325"/>
                </a:xfrm>
                <a:custGeom>
                  <a:rect b="b" l="l" r="r" t="t"/>
                  <a:pathLst>
                    <a:path extrusionOk="0" h="38" w="45">
                      <a:moveTo>
                        <a:pt x="9" y="0"/>
                      </a:moveTo>
                      <a:lnTo>
                        <a:pt x="45" y="14"/>
                      </a:lnTo>
                      <a:lnTo>
                        <a:pt x="33" y="38"/>
                      </a:lnTo>
                      <a:lnTo>
                        <a:pt x="0" y="23"/>
                      </a:lnTo>
                      <a:lnTo>
                        <a:pt x="9"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1" name="Google Shape;4451;p146"/>
                <p:cNvSpPr/>
                <p:nvPr/>
              </p:nvSpPr>
              <p:spPr>
                <a:xfrm>
                  <a:off x="4883151" y="1284288"/>
                  <a:ext cx="60325" cy="66675"/>
                </a:xfrm>
                <a:custGeom>
                  <a:rect b="b" l="l" r="r" t="t"/>
                  <a:pathLst>
                    <a:path extrusionOk="0" h="42" w="38">
                      <a:moveTo>
                        <a:pt x="38" y="9"/>
                      </a:moveTo>
                      <a:lnTo>
                        <a:pt x="24" y="42"/>
                      </a:lnTo>
                      <a:lnTo>
                        <a:pt x="0" y="33"/>
                      </a:lnTo>
                      <a:lnTo>
                        <a:pt x="14" y="0"/>
                      </a:lnTo>
                      <a:lnTo>
                        <a:pt x="38" y="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2" name="Google Shape;4452;p146"/>
                <p:cNvSpPr/>
                <p:nvPr/>
              </p:nvSpPr>
              <p:spPr>
                <a:xfrm>
                  <a:off x="4762501" y="1009650"/>
                  <a:ext cx="68263" cy="60325"/>
                </a:xfrm>
                <a:custGeom>
                  <a:rect b="b" l="l" r="r" t="t"/>
                  <a:pathLst>
                    <a:path extrusionOk="0" h="38" w="43">
                      <a:moveTo>
                        <a:pt x="34" y="38"/>
                      </a:moveTo>
                      <a:lnTo>
                        <a:pt x="0" y="24"/>
                      </a:lnTo>
                      <a:lnTo>
                        <a:pt x="10" y="0"/>
                      </a:lnTo>
                      <a:lnTo>
                        <a:pt x="43" y="14"/>
                      </a:lnTo>
                      <a:lnTo>
                        <a:pt x="34" y="3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3" name="Google Shape;4453;p146"/>
                <p:cNvSpPr/>
                <p:nvPr/>
              </p:nvSpPr>
              <p:spPr>
                <a:xfrm>
                  <a:off x="5154613" y="1009650"/>
                  <a:ext cx="66675" cy="60325"/>
                </a:xfrm>
                <a:custGeom>
                  <a:rect b="b" l="l" r="r" t="t"/>
                  <a:pathLst>
                    <a:path extrusionOk="0" h="38" w="42">
                      <a:moveTo>
                        <a:pt x="0" y="14"/>
                      </a:moveTo>
                      <a:lnTo>
                        <a:pt x="33" y="0"/>
                      </a:lnTo>
                      <a:lnTo>
                        <a:pt x="42" y="24"/>
                      </a:lnTo>
                      <a:lnTo>
                        <a:pt x="9" y="38"/>
                      </a:lnTo>
                      <a:lnTo>
                        <a:pt x="0" y="1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4" name="Google Shape;4454;p146"/>
                <p:cNvSpPr/>
                <p:nvPr/>
              </p:nvSpPr>
              <p:spPr>
                <a:xfrm>
                  <a:off x="5045076" y="1279525"/>
                  <a:ext cx="60325" cy="71437"/>
                </a:xfrm>
                <a:custGeom>
                  <a:rect b="b" l="l" r="r" t="t"/>
                  <a:pathLst>
                    <a:path extrusionOk="0" h="45" w="38">
                      <a:moveTo>
                        <a:pt x="38" y="33"/>
                      </a:moveTo>
                      <a:lnTo>
                        <a:pt x="14" y="45"/>
                      </a:lnTo>
                      <a:lnTo>
                        <a:pt x="0" y="12"/>
                      </a:lnTo>
                      <a:lnTo>
                        <a:pt x="24" y="0"/>
                      </a:lnTo>
                      <a:lnTo>
                        <a:pt x="38" y="3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5" name="Google Shape;4455;p146"/>
                <p:cNvSpPr/>
                <p:nvPr/>
              </p:nvSpPr>
              <p:spPr>
                <a:xfrm>
                  <a:off x="4762501" y="1171575"/>
                  <a:ext cx="68263" cy="60325"/>
                </a:xfrm>
                <a:custGeom>
                  <a:rect b="b" l="l" r="r" t="t"/>
                  <a:pathLst>
                    <a:path extrusionOk="0" h="38" w="43">
                      <a:moveTo>
                        <a:pt x="43" y="23"/>
                      </a:moveTo>
                      <a:lnTo>
                        <a:pt x="10" y="38"/>
                      </a:lnTo>
                      <a:lnTo>
                        <a:pt x="0" y="14"/>
                      </a:lnTo>
                      <a:lnTo>
                        <a:pt x="34" y="0"/>
                      </a:lnTo>
                      <a:lnTo>
                        <a:pt x="43" y="2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56" name="Google Shape;4456;p146"/>
                <p:cNvSpPr/>
                <p:nvPr/>
              </p:nvSpPr>
              <p:spPr>
                <a:xfrm>
                  <a:off x="4879976" y="889000"/>
                  <a:ext cx="60325" cy="68262"/>
                </a:xfrm>
                <a:custGeom>
                  <a:rect b="b" l="l" r="r" t="t"/>
                  <a:pathLst>
                    <a:path extrusionOk="0" h="43" w="38">
                      <a:moveTo>
                        <a:pt x="38" y="33"/>
                      </a:moveTo>
                      <a:lnTo>
                        <a:pt x="14" y="43"/>
                      </a:lnTo>
                      <a:lnTo>
                        <a:pt x="0" y="10"/>
                      </a:lnTo>
                      <a:lnTo>
                        <a:pt x="23" y="0"/>
                      </a:lnTo>
                      <a:lnTo>
                        <a:pt x="38" y="3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4457" name="Google Shape;4457;p146"/>
            <p:cNvGrpSpPr/>
            <p:nvPr/>
          </p:nvGrpSpPr>
          <p:grpSpPr>
            <a:xfrm>
              <a:off x="1385593" y="1056738"/>
              <a:ext cx="4072393" cy="3731497"/>
              <a:chOff x="7300580" y="1531919"/>
              <a:chExt cx="4266501" cy="3777146"/>
            </a:xfrm>
          </p:grpSpPr>
          <p:sp>
            <p:nvSpPr>
              <p:cNvPr id="4458" name="Google Shape;4458;p146"/>
              <p:cNvSpPr/>
              <p:nvPr/>
            </p:nvSpPr>
            <p:spPr>
              <a:xfrm>
                <a:off x="10587235" y="1531919"/>
                <a:ext cx="938330" cy="938330"/>
              </a:xfrm>
              <a:custGeom>
                <a:rect b="b" l="l" r="r" t="t"/>
                <a:pathLst>
                  <a:path extrusionOk="0" h="350" w="350">
                    <a:moveTo>
                      <a:pt x="175" y="0"/>
                    </a:moveTo>
                    <a:cubicBezTo>
                      <a:pt x="78" y="0"/>
                      <a:pt x="0" y="78"/>
                      <a:pt x="0" y="175"/>
                    </a:cubicBezTo>
                    <a:cubicBezTo>
                      <a:pt x="0" y="272"/>
                      <a:pt x="78" y="350"/>
                      <a:pt x="175" y="350"/>
                    </a:cubicBezTo>
                    <a:cubicBezTo>
                      <a:pt x="271" y="350"/>
                      <a:pt x="350" y="272"/>
                      <a:pt x="350" y="175"/>
                    </a:cubicBezTo>
                    <a:cubicBezTo>
                      <a:pt x="350" y="78"/>
                      <a:pt x="271" y="0"/>
                      <a:pt x="175" y="0"/>
                    </a:cubicBezTo>
                    <a:close/>
                    <a:moveTo>
                      <a:pt x="277" y="257"/>
                    </a:moveTo>
                    <a:cubicBezTo>
                      <a:pt x="268" y="261"/>
                      <a:pt x="268" y="261"/>
                      <a:pt x="268" y="261"/>
                    </a:cubicBezTo>
                    <a:cubicBezTo>
                      <a:pt x="264" y="263"/>
                      <a:pt x="260" y="264"/>
                      <a:pt x="255" y="264"/>
                    </a:cubicBezTo>
                    <a:cubicBezTo>
                      <a:pt x="255" y="267"/>
                      <a:pt x="252" y="270"/>
                      <a:pt x="248" y="270"/>
                    </a:cubicBezTo>
                    <a:cubicBezTo>
                      <a:pt x="230" y="270"/>
                      <a:pt x="230" y="270"/>
                      <a:pt x="230" y="270"/>
                    </a:cubicBezTo>
                    <a:cubicBezTo>
                      <a:pt x="226" y="270"/>
                      <a:pt x="223" y="267"/>
                      <a:pt x="223" y="264"/>
                    </a:cubicBezTo>
                    <a:cubicBezTo>
                      <a:pt x="223" y="175"/>
                      <a:pt x="223" y="175"/>
                      <a:pt x="223" y="175"/>
                    </a:cubicBezTo>
                    <a:cubicBezTo>
                      <a:pt x="223" y="171"/>
                      <a:pt x="226" y="169"/>
                      <a:pt x="230" y="169"/>
                    </a:cubicBezTo>
                    <a:cubicBezTo>
                      <a:pt x="248" y="169"/>
                      <a:pt x="248" y="169"/>
                      <a:pt x="248" y="169"/>
                    </a:cubicBezTo>
                    <a:cubicBezTo>
                      <a:pt x="252" y="169"/>
                      <a:pt x="255" y="171"/>
                      <a:pt x="255" y="175"/>
                    </a:cubicBezTo>
                    <a:cubicBezTo>
                      <a:pt x="257" y="175"/>
                      <a:pt x="259" y="175"/>
                      <a:pt x="262" y="176"/>
                    </a:cubicBezTo>
                    <a:cubicBezTo>
                      <a:pt x="258" y="131"/>
                      <a:pt x="220" y="96"/>
                      <a:pt x="175" y="96"/>
                    </a:cubicBezTo>
                    <a:cubicBezTo>
                      <a:pt x="129" y="96"/>
                      <a:pt x="92" y="131"/>
                      <a:pt x="88" y="176"/>
                    </a:cubicBezTo>
                    <a:cubicBezTo>
                      <a:pt x="90" y="175"/>
                      <a:pt x="92" y="175"/>
                      <a:pt x="95" y="175"/>
                    </a:cubicBezTo>
                    <a:cubicBezTo>
                      <a:pt x="95" y="171"/>
                      <a:pt x="98" y="169"/>
                      <a:pt x="101" y="169"/>
                    </a:cubicBezTo>
                    <a:cubicBezTo>
                      <a:pt x="120" y="169"/>
                      <a:pt x="120" y="169"/>
                      <a:pt x="120" y="169"/>
                    </a:cubicBezTo>
                    <a:cubicBezTo>
                      <a:pt x="123" y="169"/>
                      <a:pt x="126" y="171"/>
                      <a:pt x="126" y="175"/>
                    </a:cubicBezTo>
                    <a:cubicBezTo>
                      <a:pt x="126" y="264"/>
                      <a:pt x="126" y="264"/>
                      <a:pt x="126" y="264"/>
                    </a:cubicBezTo>
                    <a:cubicBezTo>
                      <a:pt x="126" y="267"/>
                      <a:pt x="123" y="270"/>
                      <a:pt x="120" y="270"/>
                    </a:cubicBezTo>
                    <a:cubicBezTo>
                      <a:pt x="101" y="270"/>
                      <a:pt x="101" y="270"/>
                      <a:pt x="101" y="270"/>
                    </a:cubicBezTo>
                    <a:cubicBezTo>
                      <a:pt x="98" y="270"/>
                      <a:pt x="95" y="267"/>
                      <a:pt x="95" y="264"/>
                    </a:cubicBezTo>
                    <a:cubicBezTo>
                      <a:pt x="71" y="263"/>
                      <a:pt x="52" y="243"/>
                      <a:pt x="52" y="219"/>
                    </a:cubicBezTo>
                    <a:cubicBezTo>
                      <a:pt x="52" y="204"/>
                      <a:pt x="59" y="191"/>
                      <a:pt x="71" y="183"/>
                    </a:cubicBezTo>
                    <a:cubicBezTo>
                      <a:pt x="71" y="126"/>
                      <a:pt x="118" y="80"/>
                      <a:pt x="175" y="80"/>
                    </a:cubicBezTo>
                    <a:cubicBezTo>
                      <a:pt x="232" y="80"/>
                      <a:pt x="278" y="126"/>
                      <a:pt x="279" y="183"/>
                    </a:cubicBezTo>
                    <a:cubicBezTo>
                      <a:pt x="290" y="191"/>
                      <a:pt x="298" y="204"/>
                      <a:pt x="298" y="219"/>
                    </a:cubicBezTo>
                    <a:cubicBezTo>
                      <a:pt x="298" y="235"/>
                      <a:pt x="290" y="249"/>
                      <a:pt x="277" y="25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59" name="Google Shape;4459;p146"/>
              <p:cNvGrpSpPr/>
              <p:nvPr/>
            </p:nvGrpSpPr>
            <p:grpSpPr>
              <a:xfrm>
                <a:off x="10408435" y="3410054"/>
                <a:ext cx="827503" cy="827503"/>
                <a:chOff x="7424738" y="3175000"/>
                <a:chExt cx="889000" cy="889000"/>
              </a:xfrm>
            </p:grpSpPr>
            <p:sp>
              <p:nvSpPr>
                <p:cNvPr id="4460" name="Google Shape;4460;p146"/>
                <p:cNvSpPr/>
                <p:nvPr/>
              </p:nvSpPr>
              <p:spPr>
                <a:xfrm>
                  <a:off x="7612063" y="3603625"/>
                  <a:ext cx="74613" cy="31750"/>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1" name="Google Shape;4461;p146"/>
                <p:cNvSpPr/>
                <p:nvPr/>
              </p:nvSpPr>
              <p:spPr>
                <a:xfrm>
                  <a:off x="7675563" y="3738563"/>
                  <a:ext cx="76200" cy="76200"/>
                </a:xfrm>
                <a:custGeom>
                  <a:rect b="b" l="l" r="r" t="t"/>
                  <a:pathLst>
                    <a:path extrusionOk="0" h="48" w="48">
                      <a:moveTo>
                        <a:pt x="0" y="33"/>
                      </a:moveTo>
                      <a:lnTo>
                        <a:pt x="14" y="48"/>
                      </a:lnTo>
                      <a:lnTo>
                        <a:pt x="48" y="15"/>
                      </a:lnTo>
                      <a:lnTo>
                        <a:pt x="34" y="0"/>
                      </a:lnTo>
                      <a:lnTo>
                        <a:pt x="0" y="3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2" name="Google Shape;4462;p146"/>
                <p:cNvSpPr/>
                <p:nvPr/>
              </p:nvSpPr>
              <p:spPr>
                <a:xfrm>
                  <a:off x="7675563" y="3425825"/>
                  <a:ext cx="76200" cy="77788"/>
                </a:xfrm>
                <a:custGeom>
                  <a:rect b="b" l="l" r="r" t="t"/>
                  <a:pathLst>
                    <a:path extrusionOk="0" h="49" w="48">
                      <a:moveTo>
                        <a:pt x="0" y="14"/>
                      </a:moveTo>
                      <a:lnTo>
                        <a:pt x="34" y="49"/>
                      </a:lnTo>
                      <a:lnTo>
                        <a:pt x="48" y="34"/>
                      </a:lnTo>
                      <a:lnTo>
                        <a:pt x="14" y="0"/>
                      </a:lnTo>
                      <a:lnTo>
                        <a:pt x="0" y="1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3" name="Google Shape;4463;p146"/>
                <p:cNvSpPr/>
                <p:nvPr/>
              </p:nvSpPr>
              <p:spPr>
                <a:xfrm>
                  <a:off x="7853363" y="3362325"/>
                  <a:ext cx="31750" cy="74613"/>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4" name="Google Shape;4464;p146"/>
                <p:cNvSpPr/>
                <p:nvPr/>
              </p:nvSpPr>
              <p:spPr>
                <a:xfrm>
                  <a:off x="7988301" y="3425825"/>
                  <a:ext cx="74613" cy="77788"/>
                </a:xfrm>
                <a:custGeom>
                  <a:rect b="b" l="l" r="r" t="t"/>
                  <a:pathLst>
                    <a:path extrusionOk="0" h="49" w="47">
                      <a:moveTo>
                        <a:pt x="47" y="14"/>
                      </a:moveTo>
                      <a:lnTo>
                        <a:pt x="33" y="0"/>
                      </a:lnTo>
                      <a:lnTo>
                        <a:pt x="0" y="34"/>
                      </a:lnTo>
                      <a:lnTo>
                        <a:pt x="15" y="49"/>
                      </a:lnTo>
                      <a:lnTo>
                        <a:pt x="47" y="1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5" name="Google Shape;4465;p146"/>
                <p:cNvSpPr/>
                <p:nvPr/>
              </p:nvSpPr>
              <p:spPr>
                <a:xfrm>
                  <a:off x="8051801" y="3603625"/>
                  <a:ext cx="74613" cy="31750"/>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6" name="Google Shape;4466;p146"/>
                <p:cNvSpPr/>
                <p:nvPr/>
              </p:nvSpPr>
              <p:spPr>
                <a:xfrm>
                  <a:off x="7988301" y="3738563"/>
                  <a:ext cx="74613" cy="76200"/>
                </a:xfrm>
                <a:custGeom>
                  <a:rect b="b" l="l" r="r" t="t"/>
                  <a:pathLst>
                    <a:path extrusionOk="0" h="48" w="47">
                      <a:moveTo>
                        <a:pt x="0" y="15"/>
                      </a:moveTo>
                      <a:lnTo>
                        <a:pt x="33" y="48"/>
                      </a:lnTo>
                      <a:lnTo>
                        <a:pt x="47" y="33"/>
                      </a:lnTo>
                      <a:lnTo>
                        <a:pt x="15" y="0"/>
                      </a:lnTo>
                      <a:lnTo>
                        <a:pt x="0" y="1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7" name="Google Shape;4467;p146"/>
                <p:cNvSpPr/>
                <p:nvPr/>
              </p:nvSpPr>
              <p:spPr>
                <a:xfrm>
                  <a:off x="7424738" y="3175000"/>
                  <a:ext cx="889000" cy="889000"/>
                </a:xfrm>
                <a:custGeom>
                  <a:rect b="b" l="l" r="r" t="t"/>
                  <a:pathLst>
                    <a:path extrusionOk="0" h="309" w="309">
                      <a:moveTo>
                        <a:pt x="155" y="0"/>
                      </a:moveTo>
                      <a:cubicBezTo>
                        <a:pt x="69" y="0"/>
                        <a:pt x="0" y="70"/>
                        <a:pt x="0" y="155"/>
                      </a:cubicBezTo>
                      <a:cubicBezTo>
                        <a:pt x="0" y="240"/>
                        <a:pt x="69" y="309"/>
                        <a:pt x="155" y="309"/>
                      </a:cubicBezTo>
                      <a:cubicBezTo>
                        <a:pt x="240" y="309"/>
                        <a:pt x="309" y="240"/>
                        <a:pt x="309" y="155"/>
                      </a:cubicBezTo>
                      <a:cubicBezTo>
                        <a:pt x="309" y="70"/>
                        <a:pt x="240" y="0"/>
                        <a:pt x="155" y="0"/>
                      </a:cubicBezTo>
                      <a:close/>
                      <a:moveTo>
                        <a:pt x="155" y="253"/>
                      </a:moveTo>
                      <a:cubicBezTo>
                        <a:pt x="100" y="253"/>
                        <a:pt x="56" y="209"/>
                        <a:pt x="56" y="155"/>
                      </a:cubicBezTo>
                      <a:cubicBezTo>
                        <a:pt x="56" y="101"/>
                        <a:pt x="100" y="57"/>
                        <a:pt x="155" y="57"/>
                      </a:cubicBezTo>
                      <a:cubicBezTo>
                        <a:pt x="209" y="57"/>
                        <a:pt x="253" y="101"/>
                        <a:pt x="253" y="155"/>
                      </a:cubicBezTo>
                      <a:cubicBezTo>
                        <a:pt x="253" y="209"/>
                        <a:pt x="209" y="253"/>
                        <a:pt x="155" y="253"/>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8" name="Google Shape;4468;p146"/>
                <p:cNvSpPr/>
                <p:nvPr/>
              </p:nvSpPr>
              <p:spPr>
                <a:xfrm>
                  <a:off x="7853363" y="3805238"/>
                  <a:ext cx="31750" cy="74613"/>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69" name="Google Shape;4469;p146"/>
                <p:cNvSpPr/>
                <p:nvPr/>
              </p:nvSpPr>
              <p:spPr>
                <a:xfrm>
                  <a:off x="7800976" y="3514725"/>
                  <a:ext cx="182563" cy="131763"/>
                </a:xfrm>
                <a:custGeom>
                  <a:rect b="b" l="l" r="r" t="t"/>
                  <a:pathLst>
                    <a:path extrusionOk="0" h="83" w="115">
                      <a:moveTo>
                        <a:pt x="46" y="54"/>
                      </a:moveTo>
                      <a:lnTo>
                        <a:pt x="15" y="25"/>
                      </a:lnTo>
                      <a:lnTo>
                        <a:pt x="0" y="40"/>
                      </a:lnTo>
                      <a:lnTo>
                        <a:pt x="46" y="83"/>
                      </a:lnTo>
                      <a:lnTo>
                        <a:pt x="115" y="15"/>
                      </a:lnTo>
                      <a:lnTo>
                        <a:pt x="100" y="0"/>
                      </a:lnTo>
                      <a:lnTo>
                        <a:pt x="46" y="5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70" name="Google Shape;4470;p146"/>
              <p:cNvSpPr/>
              <p:nvPr/>
            </p:nvSpPr>
            <p:spPr>
              <a:xfrm>
                <a:off x="9887025" y="3348812"/>
                <a:ext cx="493467" cy="437880"/>
              </a:xfrm>
              <a:custGeom>
                <a:rect b="b" l="l" r="r" t="t"/>
                <a:pathLst>
                  <a:path extrusionOk="0" h="163" w="184">
                    <a:moveTo>
                      <a:pt x="162" y="0"/>
                    </a:moveTo>
                    <a:cubicBezTo>
                      <a:pt x="21" y="0"/>
                      <a:pt x="21" y="0"/>
                      <a:pt x="21" y="0"/>
                    </a:cubicBezTo>
                    <a:cubicBezTo>
                      <a:pt x="9" y="0"/>
                      <a:pt x="0" y="9"/>
                      <a:pt x="0" y="21"/>
                    </a:cubicBezTo>
                    <a:cubicBezTo>
                      <a:pt x="0" y="97"/>
                      <a:pt x="0" y="97"/>
                      <a:pt x="0" y="97"/>
                    </a:cubicBezTo>
                    <a:cubicBezTo>
                      <a:pt x="0" y="109"/>
                      <a:pt x="9" y="119"/>
                      <a:pt x="21" y="119"/>
                    </a:cubicBezTo>
                    <a:cubicBezTo>
                      <a:pt x="32" y="119"/>
                      <a:pt x="32" y="119"/>
                      <a:pt x="32" y="119"/>
                    </a:cubicBezTo>
                    <a:cubicBezTo>
                      <a:pt x="32" y="157"/>
                      <a:pt x="32" y="157"/>
                      <a:pt x="32" y="157"/>
                    </a:cubicBezTo>
                    <a:cubicBezTo>
                      <a:pt x="32" y="158"/>
                      <a:pt x="33" y="160"/>
                      <a:pt x="34" y="161"/>
                    </a:cubicBezTo>
                    <a:cubicBezTo>
                      <a:pt x="36" y="163"/>
                      <a:pt x="39" y="163"/>
                      <a:pt x="42" y="161"/>
                    </a:cubicBezTo>
                    <a:cubicBezTo>
                      <a:pt x="86" y="119"/>
                      <a:pt x="86" y="119"/>
                      <a:pt x="86" y="119"/>
                    </a:cubicBezTo>
                    <a:cubicBezTo>
                      <a:pt x="162" y="119"/>
                      <a:pt x="162" y="119"/>
                      <a:pt x="162" y="119"/>
                    </a:cubicBezTo>
                    <a:cubicBezTo>
                      <a:pt x="174" y="119"/>
                      <a:pt x="184" y="109"/>
                      <a:pt x="184" y="97"/>
                    </a:cubicBezTo>
                    <a:cubicBezTo>
                      <a:pt x="184" y="21"/>
                      <a:pt x="184" y="21"/>
                      <a:pt x="184" y="21"/>
                    </a:cubicBezTo>
                    <a:cubicBezTo>
                      <a:pt x="184" y="9"/>
                      <a:pt x="174" y="0"/>
                      <a:pt x="162" y="0"/>
                    </a:cubicBezTo>
                    <a:moveTo>
                      <a:pt x="38" y="32"/>
                    </a:moveTo>
                    <a:cubicBezTo>
                      <a:pt x="124" y="32"/>
                      <a:pt x="124" y="32"/>
                      <a:pt x="124" y="32"/>
                    </a:cubicBezTo>
                    <a:cubicBezTo>
                      <a:pt x="127" y="32"/>
                      <a:pt x="130" y="35"/>
                      <a:pt x="130" y="38"/>
                    </a:cubicBezTo>
                    <a:cubicBezTo>
                      <a:pt x="130" y="41"/>
                      <a:pt x="127" y="43"/>
                      <a:pt x="124" y="43"/>
                    </a:cubicBezTo>
                    <a:cubicBezTo>
                      <a:pt x="38" y="43"/>
                      <a:pt x="38" y="43"/>
                      <a:pt x="38" y="43"/>
                    </a:cubicBezTo>
                    <a:cubicBezTo>
                      <a:pt x="35" y="43"/>
                      <a:pt x="32" y="41"/>
                      <a:pt x="32" y="38"/>
                    </a:cubicBezTo>
                    <a:cubicBezTo>
                      <a:pt x="32" y="35"/>
                      <a:pt x="35" y="32"/>
                      <a:pt x="38" y="32"/>
                    </a:cubicBezTo>
                    <a:moveTo>
                      <a:pt x="81" y="86"/>
                    </a:moveTo>
                    <a:cubicBezTo>
                      <a:pt x="38" y="86"/>
                      <a:pt x="38" y="86"/>
                      <a:pt x="38" y="86"/>
                    </a:cubicBezTo>
                    <a:cubicBezTo>
                      <a:pt x="35" y="86"/>
                      <a:pt x="32" y="84"/>
                      <a:pt x="32" y="81"/>
                    </a:cubicBezTo>
                    <a:cubicBezTo>
                      <a:pt x="32" y="78"/>
                      <a:pt x="35" y="76"/>
                      <a:pt x="38" y="76"/>
                    </a:cubicBezTo>
                    <a:cubicBezTo>
                      <a:pt x="81" y="76"/>
                      <a:pt x="81" y="76"/>
                      <a:pt x="81" y="76"/>
                    </a:cubicBezTo>
                    <a:cubicBezTo>
                      <a:pt x="84" y="76"/>
                      <a:pt x="86" y="78"/>
                      <a:pt x="86" y="81"/>
                    </a:cubicBezTo>
                    <a:cubicBezTo>
                      <a:pt x="86" y="84"/>
                      <a:pt x="84" y="86"/>
                      <a:pt x="81" y="86"/>
                    </a:cubicBezTo>
                    <a:moveTo>
                      <a:pt x="146" y="65"/>
                    </a:moveTo>
                    <a:cubicBezTo>
                      <a:pt x="38" y="65"/>
                      <a:pt x="38" y="65"/>
                      <a:pt x="38" y="65"/>
                    </a:cubicBezTo>
                    <a:cubicBezTo>
                      <a:pt x="35" y="65"/>
                      <a:pt x="32" y="62"/>
                      <a:pt x="32" y="59"/>
                    </a:cubicBezTo>
                    <a:cubicBezTo>
                      <a:pt x="32" y="56"/>
                      <a:pt x="35" y="54"/>
                      <a:pt x="38" y="54"/>
                    </a:cubicBezTo>
                    <a:cubicBezTo>
                      <a:pt x="146" y="54"/>
                      <a:pt x="146" y="54"/>
                      <a:pt x="146" y="54"/>
                    </a:cubicBezTo>
                    <a:cubicBezTo>
                      <a:pt x="149" y="54"/>
                      <a:pt x="151" y="56"/>
                      <a:pt x="151" y="59"/>
                    </a:cubicBezTo>
                    <a:cubicBezTo>
                      <a:pt x="151" y="62"/>
                      <a:pt x="149" y="65"/>
                      <a:pt x="146" y="65"/>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71" name="Google Shape;4471;p146"/>
              <p:cNvGrpSpPr/>
              <p:nvPr/>
            </p:nvGrpSpPr>
            <p:grpSpPr>
              <a:xfrm>
                <a:off x="10810431" y="4392465"/>
                <a:ext cx="345994" cy="304020"/>
                <a:chOff x="8332788" y="4259263"/>
                <a:chExt cx="484188" cy="425449"/>
              </a:xfrm>
            </p:grpSpPr>
            <p:sp>
              <p:nvSpPr>
                <p:cNvPr id="4472" name="Google Shape;4472;p146"/>
                <p:cNvSpPr/>
                <p:nvPr/>
              </p:nvSpPr>
              <p:spPr>
                <a:xfrm>
                  <a:off x="8569326" y="4552950"/>
                  <a:ext cx="131763" cy="131762"/>
                </a:xfrm>
                <a:custGeom>
                  <a:rect b="b" l="l" r="r" t="t"/>
                  <a:pathLst>
                    <a:path extrusionOk="0" h="35" w="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73" name="Google Shape;4473;p146"/>
                <p:cNvSpPr/>
                <p:nvPr/>
              </p:nvSpPr>
              <p:spPr>
                <a:xfrm>
                  <a:off x="8445501" y="4395788"/>
                  <a:ext cx="315913" cy="217487"/>
                </a:xfrm>
                <a:custGeom>
                  <a:rect b="b" l="l" r="r" t="t"/>
                  <a:pathLst>
                    <a:path extrusionOk="0" h="58" w="84">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74" name="Google Shape;4474;p146"/>
                <p:cNvSpPr/>
                <p:nvPr/>
              </p:nvSpPr>
              <p:spPr>
                <a:xfrm>
                  <a:off x="8332788" y="4259263"/>
                  <a:ext cx="484188" cy="296862"/>
                </a:xfrm>
                <a:custGeom>
                  <a:rect b="b" l="l" r="r" t="t"/>
                  <a:pathLst>
                    <a:path extrusionOk="0" h="79" w="12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75" name="Google Shape;4475;p146"/>
              <p:cNvSpPr/>
              <p:nvPr/>
            </p:nvSpPr>
            <p:spPr>
              <a:xfrm>
                <a:off x="7754342" y="4999372"/>
                <a:ext cx="365279" cy="309693"/>
              </a:xfrm>
              <a:custGeom>
                <a:rect b="b" l="l" r="r" t="t"/>
                <a:pathLst>
                  <a:path extrusionOk="0" h="115" w="136">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4476" name="Google Shape;4476;p146"/>
              <p:cNvGrpSpPr/>
              <p:nvPr/>
            </p:nvGrpSpPr>
            <p:grpSpPr>
              <a:xfrm>
                <a:off x="10162686" y="1948955"/>
                <a:ext cx="390236" cy="398176"/>
                <a:chOff x="7426326" y="839788"/>
                <a:chExt cx="546100" cy="557212"/>
              </a:xfrm>
            </p:grpSpPr>
            <p:sp>
              <p:nvSpPr>
                <p:cNvPr id="4477" name="Google Shape;4477;p146"/>
                <p:cNvSpPr/>
                <p:nvPr/>
              </p:nvSpPr>
              <p:spPr>
                <a:xfrm>
                  <a:off x="7426326" y="1017588"/>
                  <a:ext cx="381000" cy="379412"/>
                </a:xfrm>
                <a:custGeom>
                  <a:rect b="b" l="l" r="r" t="t"/>
                  <a:pathLst>
                    <a:path extrusionOk="0" h="101" w="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78" name="Google Shape;4478;p146"/>
                <p:cNvSpPr/>
                <p:nvPr/>
              </p:nvSpPr>
              <p:spPr>
                <a:xfrm>
                  <a:off x="7712076" y="839788"/>
                  <a:ext cx="260350" cy="260350"/>
                </a:xfrm>
                <a:custGeom>
                  <a:rect b="b" l="l" r="r" t="t"/>
                  <a:pathLst>
                    <a:path extrusionOk="0" h="69" w="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479" name="Google Shape;4479;p146"/>
              <p:cNvGrpSpPr/>
              <p:nvPr/>
            </p:nvGrpSpPr>
            <p:grpSpPr>
              <a:xfrm>
                <a:off x="11154157" y="4111133"/>
                <a:ext cx="247301" cy="292676"/>
                <a:chOff x="8813801" y="3865563"/>
                <a:chExt cx="346075" cy="409574"/>
              </a:xfrm>
            </p:grpSpPr>
            <p:sp>
              <p:nvSpPr>
                <p:cNvPr id="4480" name="Google Shape;4480;p146"/>
                <p:cNvSpPr/>
                <p:nvPr/>
              </p:nvSpPr>
              <p:spPr>
                <a:xfrm>
                  <a:off x="8813801" y="3940175"/>
                  <a:ext cx="346075" cy="334962"/>
                </a:xfrm>
                <a:custGeom>
                  <a:rect b="b" l="l" r="r" t="t"/>
                  <a:pathLst>
                    <a:path extrusionOk="0" h="89" w="92">
                      <a:moveTo>
                        <a:pt x="46" y="89"/>
                      </a:moveTo>
                      <a:cubicBezTo>
                        <a:pt x="71" y="89"/>
                        <a:pt x="92" y="68"/>
                        <a:pt x="92" y="43"/>
                      </a:cubicBezTo>
                      <a:cubicBezTo>
                        <a:pt x="92" y="24"/>
                        <a:pt x="80" y="7"/>
                        <a:pt x="63" y="0"/>
                      </a:cubicBezTo>
                      <a:cubicBezTo>
                        <a:pt x="57" y="9"/>
                        <a:pt x="57" y="9"/>
                        <a:pt x="57" y="9"/>
                      </a:cubicBezTo>
                      <a:cubicBezTo>
                        <a:pt x="71" y="13"/>
                        <a:pt x="82" y="27"/>
                        <a:pt x="82" y="43"/>
                      </a:cubicBezTo>
                      <a:cubicBezTo>
                        <a:pt x="82" y="63"/>
                        <a:pt x="66" y="79"/>
                        <a:pt x="46" y="79"/>
                      </a:cubicBezTo>
                      <a:cubicBezTo>
                        <a:pt x="26" y="79"/>
                        <a:pt x="10" y="63"/>
                        <a:pt x="10" y="43"/>
                      </a:cubicBezTo>
                      <a:cubicBezTo>
                        <a:pt x="10" y="27"/>
                        <a:pt x="20" y="13"/>
                        <a:pt x="35" y="9"/>
                      </a:cubicBezTo>
                      <a:cubicBezTo>
                        <a:pt x="28" y="0"/>
                        <a:pt x="28" y="0"/>
                        <a:pt x="28" y="0"/>
                      </a:cubicBezTo>
                      <a:cubicBezTo>
                        <a:pt x="12" y="7"/>
                        <a:pt x="0" y="24"/>
                        <a:pt x="0" y="43"/>
                      </a:cubicBezTo>
                      <a:cubicBezTo>
                        <a:pt x="0" y="68"/>
                        <a:pt x="20" y="89"/>
                        <a:pt x="46" y="89"/>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81" name="Google Shape;4481;p146"/>
                <p:cNvSpPr/>
                <p:nvPr/>
              </p:nvSpPr>
              <p:spPr>
                <a:xfrm>
                  <a:off x="8904288" y="3865563"/>
                  <a:ext cx="160338" cy="120650"/>
                </a:xfrm>
                <a:custGeom>
                  <a:rect b="b" l="l" r="r" t="t"/>
                  <a:pathLst>
                    <a:path extrusionOk="0" h="76" w="101">
                      <a:moveTo>
                        <a:pt x="33" y="66"/>
                      </a:moveTo>
                      <a:lnTo>
                        <a:pt x="40" y="76"/>
                      </a:lnTo>
                      <a:lnTo>
                        <a:pt x="52" y="76"/>
                      </a:lnTo>
                      <a:lnTo>
                        <a:pt x="61" y="76"/>
                      </a:lnTo>
                      <a:lnTo>
                        <a:pt x="71" y="66"/>
                      </a:lnTo>
                      <a:lnTo>
                        <a:pt x="85" y="45"/>
                      </a:lnTo>
                      <a:lnTo>
                        <a:pt x="101" y="21"/>
                      </a:lnTo>
                      <a:lnTo>
                        <a:pt x="85" y="0"/>
                      </a:lnTo>
                      <a:lnTo>
                        <a:pt x="52" y="0"/>
                      </a:lnTo>
                      <a:lnTo>
                        <a:pt x="16" y="0"/>
                      </a:lnTo>
                      <a:lnTo>
                        <a:pt x="0" y="21"/>
                      </a:lnTo>
                      <a:lnTo>
                        <a:pt x="19" y="45"/>
                      </a:lnTo>
                      <a:lnTo>
                        <a:pt x="33" y="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82" name="Google Shape;4482;p146"/>
              <p:cNvSpPr/>
              <p:nvPr/>
            </p:nvSpPr>
            <p:spPr>
              <a:xfrm>
                <a:off x="10681109" y="4959668"/>
                <a:ext cx="298349" cy="294946"/>
              </a:xfrm>
              <a:custGeom>
                <a:rect b="b" l="l" r="r" t="t"/>
                <a:pathLst>
                  <a:path extrusionOk="0" h="110" w="111">
                    <a:moveTo>
                      <a:pt x="75" y="0"/>
                    </a:moveTo>
                    <a:cubicBezTo>
                      <a:pt x="77" y="0"/>
                      <a:pt x="79" y="0"/>
                      <a:pt x="80" y="0"/>
                    </a:cubicBezTo>
                    <a:cubicBezTo>
                      <a:pt x="100" y="1"/>
                      <a:pt x="111" y="28"/>
                      <a:pt x="97" y="43"/>
                    </a:cubicBezTo>
                    <a:cubicBezTo>
                      <a:pt x="91" y="50"/>
                      <a:pt x="77" y="55"/>
                      <a:pt x="66" y="49"/>
                    </a:cubicBezTo>
                    <a:cubicBezTo>
                      <a:pt x="63" y="50"/>
                      <a:pt x="61" y="52"/>
                      <a:pt x="59" y="55"/>
                    </a:cubicBezTo>
                    <a:cubicBezTo>
                      <a:pt x="53" y="61"/>
                      <a:pt x="46" y="68"/>
                      <a:pt x="39" y="75"/>
                    </a:cubicBezTo>
                    <a:cubicBezTo>
                      <a:pt x="40" y="78"/>
                      <a:pt x="48" y="81"/>
                      <a:pt x="48" y="85"/>
                    </a:cubicBezTo>
                    <a:cubicBezTo>
                      <a:pt x="48" y="88"/>
                      <a:pt x="44" y="91"/>
                      <a:pt x="44" y="91"/>
                    </a:cubicBezTo>
                    <a:cubicBezTo>
                      <a:pt x="44" y="91"/>
                      <a:pt x="41" y="94"/>
                      <a:pt x="39" y="94"/>
                    </a:cubicBezTo>
                    <a:cubicBezTo>
                      <a:pt x="35" y="94"/>
                      <a:pt x="32" y="87"/>
                      <a:pt x="29" y="85"/>
                    </a:cubicBezTo>
                    <a:cubicBezTo>
                      <a:pt x="27" y="87"/>
                      <a:pt x="25" y="89"/>
                      <a:pt x="23" y="90"/>
                    </a:cubicBezTo>
                    <a:cubicBezTo>
                      <a:pt x="25" y="94"/>
                      <a:pt x="32" y="96"/>
                      <a:pt x="32" y="101"/>
                    </a:cubicBezTo>
                    <a:cubicBezTo>
                      <a:pt x="32" y="103"/>
                      <a:pt x="29" y="106"/>
                      <a:pt x="29" y="106"/>
                    </a:cubicBezTo>
                    <a:cubicBezTo>
                      <a:pt x="29" y="106"/>
                      <a:pt x="26" y="110"/>
                      <a:pt x="23" y="110"/>
                    </a:cubicBezTo>
                    <a:cubicBezTo>
                      <a:pt x="20" y="110"/>
                      <a:pt x="15" y="103"/>
                      <a:pt x="15" y="103"/>
                    </a:cubicBezTo>
                    <a:cubicBezTo>
                      <a:pt x="13" y="101"/>
                      <a:pt x="13" y="101"/>
                      <a:pt x="13" y="101"/>
                    </a:cubicBezTo>
                    <a:cubicBezTo>
                      <a:pt x="13" y="101"/>
                      <a:pt x="10" y="103"/>
                      <a:pt x="9" y="103"/>
                    </a:cubicBezTo>
                    <a:cubicBezTo>
                      <a:pt x="4" y="104"/>
                      <a:pt x="1" y="100"/>
                      <a:pt x="0" y="97"/>
                    </a:cubicBezTo>
                    <a:cubicBezTo>
                      <a:pt x="0" y="96"/>
                      <a:pt x="0" y="95"/>
                      <a:pt x="0" y="95"/>
                    </a:cubicBezTo>
                    <a:cubicBezTo>
                      <a:pt x="2" y="91"/>
                      <a:pt x="5" y="88"/>
                      <a:pt x="8" y="85"/>
                    </a:cubicBezTo>
                    <a:cubicBezTo>
                      <a:pt x="24" y="69"/>
                      <a:pt x="40" y="53"/>
                      <a:pt x="55" y="38"/>
                    </a:cubicBezTo>
                    <a:cubicBezTo>
                      <a:pt x="54" y="35"/>
                      <a:pt x="53" y="32"/>
                      <a:pt x="52" y="28"/>
                    </a:cubicBezTo>
                    <a:cubicBezTo>
                      <a:pt x="51" y="12"/>
                      <a:pt x="62" y="3"/>
                      <a:pt x="75" y="0"/>
                    </a:cubicBezTo>
                    <a:close/>
                    <a:moveTo>
                      <a:pt x="67" y="26"/>
                    </a:moveTo>
                    <a:cubicBezTo>
                      <a:pt x="67" y="38"/>
                      <a:pt x="83" y="40"/>
                      <a:pt x="88" y="31"/>
                    </a:cubicBezTo>
                    <a:cubicBezTo>
                      <a:pt x="92" y="22"/>
                      <a:pt x="84" y="14"/>
                      <a:pt x="76" y="15"/>
                    </a:cubicBezTo>
                    <a:cubicBezTo>
                      <a:pt x="71" y="16"/>
                      <a:pt x="67" y="20"/>
                      <a:pt x="67" y="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83" name="Google Shape;4483;p146"/>
              <p:cNvSpPr/>
              <p:nvPr/>
            </p:nvSpPr>
            <p:spPr>
              <a:xfrm>
                <a:off x="7300580" y="3453178"/>
                <a:ext cx="341456" cy="271122"/>
              </a:xfrm>
              <a:custGeom>
                <a:rect b="b" l="l" r="r" t="t"/>
                <a:pathLst>
                  <a:path extrusionOk="0" h="101" w="127">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84" name="Google Shape;4484;p146"/>
              <p:cNvSpPr/>
              <p:nvPr/>
            </p:nvSpPr>
            <p:spPr>
              <a:xfrm>
                <a:off x="11350409" y="3348812"/>
                <a:ext cx="80543" cy="82812"/>
              </a:xfrm>
              <a:custGeom>
                <a:rect b="b" l="l" r="r" t="t"/>
                <a:pathLst>
                  <a:path extrusionOk="0" h="31" w="30">
                    <a:moveTo>
                      <a:pt x="27" y="25"/>
                    </a:moveTo>
                    <a:cubicBezTo>
                      <a:pt x="30" y="12"/>
                      <a:pt x="20" y="0"/>
                      <a:pt x="7" y="1"/>
                    </a:cubicBezTo>
                    <a:cubicBezTo>
                      <a:pt x="0" y="2"/>
                      <a:pt x="0" y="12"/>
                      <a:pt x="7" y="12"/>
                    </a:cubicBezTo>
                    <a:cubicBezTo>
                      <a:pt x="13" y="11"/>
                      <a:pt x="18" y="15"/>
                      <a:pt x="17" y="22"/>
                    </a:cubicBezTo>
                    <a:cubicBezTo>
                      <a:pt x="16" y="29"/>
                      <a:pt x="26" y="31"/>
                      <a:pt x="27" y="25"/>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85" name="Google Shape;4485;p146"/>
              <p:cNvSpPr/>
              <p:nvPr/>
            </p:nvSpPr>
            <p:spPr>
              <a:xfrm>
                <a:off x="11277806" y="3425952"/>
                <a:ext cx="289274" cy="233687"/>
              </a:xfrm>
              <a:custGeom>
                <a:rect b="b" l="l" r="r" t="t"/>
                <a:pathLst>
                  <a:path extrusionOk="0" h="87" w="108">
                    <a:moveTo>
                      <a:pt x="3" y="15"/>
                    </a:moveTo>
                    <a:cubicBezTo>
                      <a:pt x="0" y="23"/>
                      <a:pt x="1" y="33"/>
                      <a:pt x="2" y="41"/>
                    </a:cubicBezTo>
                    <a:cubicBezTo>
                      <a:pt x="5" y="57"/>
                      <a:pt x="13" y="82"/>
                      <a:pt x="31" y="87"/>
                    </a:cubicBezTo>
                    <a:cubicBezTo>
                      <a:pt x="32" y="87"/>
                      <a:pt x="34" y="87"/>
                      <a:pt x="35" y="87"/>
                    </a:cubicBezTo>
                    <a:cubicBezTo>
                      <a:pt x="40" y="87"/>
                      <a:pt x="45" y="85"/>
                      <a:pt x="50" y="82"/>
                    </a:cubicBezTo>
                    <a:cubicBezTo>
                      <a:pt x="54" y="86"/>
                      <a:pt x="59" y="87"/>
                      <a:pt x="64" y="87"/>
                    </a:cubicBezTo>
                    <a:cubicBezTo>
                      <a:pt x="90" y="87"/>
                      <a:pt x="108" y="29"/>
                      <a:pt x="94" y="10"/>
                    </a:cubicBezTo>
                    <a:cubicBezTo>
                      <a:pt x="93" y="9"/>
                      <a:pt x="92" y="8"/>
                      <a:pt x="91" y="7"/>
                    </a:cubicBezTo>
                    <a:cubicBezTo>
                      <a:pt x="86" y="2"/>
                      <a:pt x="78" y="0"/>
                      <a:pt x="70" y="0"/>
                    </a:cubicBezTo>
                    <a:cubicBezTo>
                      <a:pt x="63" y="0"/>
                      <a:pt x="55" y="2"/>
                      <a:pt x="50" y="4"/>
                    </a:cubicBezTo>
                    <a:cubicBezTo>
                      <a:pt x="50" y="4"/>
                      <a:pt x="50" y="4"/>
                      <a:pt x="50" y="4"/>
                    </a:cubicBezTo>
                    <a:cubicBezTo>
                      <a:pt x="49" y="4"/>
                      <a:pt x="45" y="3"/>
                      <a:pt x="45" y="2"/>
                    </a:cubicBezTo>
                    <a:cubicBezTo>
                      <a:pt x="40" y="1"/>
                      <a:pt x="36" y="0"/>
                      <a:pt x="31" y="0"/>
                    </a:cubicBezTo>
                    <a:cubicBezTo>
                      <a:pt x="31" y="0"/>
                      <a:pt x="30" y="0"/>
                      <a:pt x="30" y="0"/>
                    </a:cubicBezTo>
                    <a:cubicBezTo>
                      <a:pt x="19" y="0"/>
                      <a:pt x="7" y="4"/>
                      <a:pt x="3" y="15"/>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86" name="Google Shape;4486;p146"/>
            <p:cNvSpPr/>
            <p:nvPr/>
          </p:nvSpPr>
          <p:spPr>
            <a:xfrm>
              <a:off x="1997153" y="3036729"/>
              <a:ext cx="243629" cy="355260"/>
            </a:xfrm>
            <a:custGeom>
              <a:rect b="b" l="l" r="r" t="t"/>
              <a:pathLst>
                <a:path extrusionOk="0" h="134" w="95">
                  <a:moveTo>
                    <a:pt x="47" y="0"/>
                  </a:moveTo>
                  <a:cubicBezTo>
                    <a:pt x="21" y="0"/>
                    <a:pt x="0" y="21"/>
                    <a:pt x="0" y="47"/>
                  </a:cubicBezTo>
                  <a:cubicBezTo>
                    <a:pt x="0" y="73"/>
                    <a:pt x="47" y="134"/>
                    <a:pt x="47" y="134"/>
                  </a:cubicBezTo>
                  <a:cubicBezTo>
                    <a:pt x="47" y="134"/>
                    <a:pt x="95" y="73"/>
                    <a:pt x="95" y="47"/>
                  </a:cubicBezTo>
                  <a:cubicBezTo>
                    <a:pt x="95" y="21"/>
                    <a:pt x="73" y="0"/>
                    <a:pt x="47" y="0"/>
                  </a:cubicBezTo>
                  <a:close/>
                  <a:moveTo>
                    <a:pt x="47" y="55"/>
                  </a:moveTo>
                  <a:cubicBezTo>
                    <a:pt x="39" y="55"/>
                    <a:pt x="32" y="48"/>
                    <a:pt x="32" y="40"/>
                  </a:cubicBezTo>
                  <a:cubicBezTo>
                    <a:pt x="32" y="32"/>
                    <a:pt x="39" y="25"/>
                    <a:pt x="47" y="25"/>
                  </a:cubicBezTo>
                  <a:cubicBezTo>
                    <a:pt x="55" y="25"/>
                    <a:pt x="62" y="32"/>
                    <a:pt x="62" y="40"/>
                  </a:cubicBezTo>
                  <a:cubicBezTo>
                    <a:pt x="62" y="48"/>
                    <a:pt x="55" y="55"/>
                    <a:pt x="47" y="5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87" name="Google Shape;4487;p146"/>
            <p:cNvSpPr/>
            <p:nvPr/>
          </p:nvSpPr>
          <p:spPr>
            <a:xfrm>
              <a:off x="2416415" y="3732607"/>
              <a:ext cx="348660" cy="305950"/>
            </a:xfrm>
            <a:custGeom>
              <a:rect b="b" l="l" r="r" t="t"/>
              <a:pathLst>
                <a:path extrusionOk="0" h="115" w="136">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4488" name="Google Shape;4488;p146"/>
          <p:cNvSpPr txBox="1"/>
          <p:nvPr/>
        </p:nvSpPr>
        <p:spPr>
          <a:xfrm>
            <a:off x="544997" y="2913763"/>
            <a:ext cx="26511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dk2"/>
                </a:solidFill>
                <a:latin typeface="Lato"/>
                <a:ea typeface="Lato"/>
                <a:cs typeface="Lato"/>
                <a:sym typeface="Lato"/>
              </a:rPr>
              <a:t>Expert Strategy</a:t>
            </a:r>
            <a:endParaRPr b="1" sz="1600">
              <a:solidFill>
                <a:schemeClr val="dk2"/>
              </a:solidFill>
              <a:latin typeface="Lato"/>
              <a:ea typeface="Lato"/>
              <a:cs typeface="Lato"/>
              <a:sym typeface="Lato"/>
            </a:endParaRPr>
          </a:p>
        </p:txBody>
      </p:sp>
      <p:sp>
        <p:nvSpPr>
          <p:cNvPr id="4489" name="Google Shape;4489;p146"/>
          <p:cNvSpPr txBox="1"/>
          <p:nvPr/>
        </p:nvSpPr>
        <p:spPr>
          <a:xfrm>
            <a:off x="525136" y="3207835"/>
            <a:ext cx="7363280" cy="1052596"/>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sp>
        <p:nvSpPr>
          <p:cNvPr id="4490" name="Google Shape;4490;p146"/>
          <p:cNvSpPr/>
          <p:nvPr/>
        </p:nvSpPr>
        <p:spPr>
          <a:xfrm>
            <a:off x="1450834" y="4399577"/>
            <a:ext cx="100562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Delivery</a:t>
            </a:r>
            <a:endParaRPr b="1" sz="1700">
              <a:solidFill>
                <a:schemeClr val="dk2"/>
              </a:solidFill>
              <a:latin typeface="Lato"/>
              <a:ea typeface="Lato"/>
              <a:cs typeface="Lato"/>
              <a:sym typeface="Lato"/>
            </a:endParaRPr>
          </a:p>
        </p:txBody>
      </p:sp>
      <p:sp>
        <p:nvSpPr>
          <p:cNvPr id="4491" name="Google Shape;4491;p146"/>
          <p:cNvSpPr txBox="1"/>
          <p:nvPr/>
        </p:nvSpPr>
        <p:spPr>
          <a:xfrm>
            <a:off x="1465112" y="4669304"/>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4492" name="Google Shape;4492;p146"/>
          <p:cNvSpPr/>
          <p:nvPr/>
        </p:nvSpPr>
        <p:spPr>
          <a:xfrm>
            <a:off x="776614" y="4515367"/>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93" name="Google Shape;4493;p146"/>
          <p:cNvSpPr/>
          <p:nvPr/>
        </p:nvSpPr>
        <p:spPr>
          <a:xfrm>
            <a:off x="5233772" y="4402867"/>
            <a:ext cx="1028130"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Revenue</a:t>
            </a:r>
            <a:endParaRPr b="1" sz="1700">
              <a:solidFill>
                <a:schemeClr val="dk2"/>
              </a:solidFill>
              <a:latin typeface="Lato"/>
              <a:ea typeface="Lato"/>
              <a:cs typeface="Lato"/>
              <a:sym typeface="Lato"/>
            </a:endParaRPr>
          </a:p>
        </p:txBody>
      </p:sp>
      <p:sp>
        <p:nvSpPr>
          <p:cNvPr id="4494" name="Google Shape;4494;p146"/>
          <p:cNvSpPr txBox="1"/>
          <p:nvPr/>
        </p:nvSpPr>
        <p:spPr>
          <a:xfrm>
            <a:off x="5248050" y="4672594"/>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4495" name="Google Shape;4495;p146"/>
          <p:cNvGrpSpPr/>
          <p:nvPr/>
        </p:nvGrpSpPr>
        <p:grpSpPr>
          <a:xfrm>
            <a:off x="4601461" y="4507527"/>
            <a:ext cx="646588" cy="610049"/>
            <a:chOff x="4487863" y="3757613"/>
            <a:chExt cx="1155700" cy="1036637"/>
          </a:xfrm>
        </p:grpSpPr>
        <p:sp>
          <p:nvSpPr>
            <p:cNvPr id="4496" name="Google Shape;4496;p146"/>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97" name="Google Shape;4497;p146"/>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498" name="Google Shape;4498;p146"/>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4490"/>
                                        </p:tgtEl>
                                        <p:attrNameLst>
                                          <p:attrName>style.visibility</p:attrName>
                                        </p:attrNameLst>
                                      </p:cBhvr>
                                      <p:to>
                                        <p:strVal val="visible"/>
                                      </p:to>
                                    </p:set>
                                    <p:anim calcmode="lin" valueType="num">
                                      <p:cBhvr additive="base">
                                        <p:cTn dur="500"/>
                                        <p:tgtEl>
                                          <p:spTgt spid="4490"/>
                                        </p:tgtEl>
                                        <p:attrNameLst>
                                          <p:attrName>ppt_w</p:attrName>
                                        </p:attrNameLst>
                                      </p:cBhvr>
                                      <p:tavLst>
                                        <p:tav fmla="" tm="0">
                                          <p:val>
                                            <p:strVal val="0"/>
                                          </p:val>
                                        </p:tav>
                                        <p:tav fmla="" tm="100000">
                                          <p:val>
                                            <p:strVal val="#ppt_w"/>
                                          </p:val>
                                        </p:tav>
                                      </p:tavLst>
                                    </p:anim>
                                    <p:anim calcmode="lin" valueType="num">
                                      <p:cBhvr additive="base">
                                        <p:cTn dur="500"/>
                                        <p:tgtEl>
                                          <p:spTgt spid="449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491"/>
                                        </p:tgtEl>
                                        <p:attrNameLst>
                                          <p:attrName>style.visibility</p:attrName>
                                        </p:attrNameLst>
                                      </p:cBhvr>
                                      <p:to>
                                        <p:strVal val="visible"/>
                                      </p:to>
                                    </p:set>
                                    <p:anim calcmode="lin" valueType="num">
                                      <p:cBhvr additive="base">
                                        <p:cTn dur="500"/>
                                        <p:tgtEl>
                                          <p:spTgt spid="4491"/>
                                        </p:tgtEl>
                                        <p:attrNameLst>
                                          <p:attrName>ppt_w</p:attrName>
                                        </p:attrNameLst>
                                      </p:cBhvr>
                                      <p:tavLst>
                                        <p:tav fmla="" tm="0">
                                          <p:val>
                                            <p:strVal val="0"/>
                                          </p:val>
                                        </p:tav>
                                        <p:tav fmla="" tm="100000">
                                          <p:val>
                                            <p:strVal val="#ppt_w"/>
                                          </p:val>
                                        </p:tav>
                                      </p:tavLst>
                                    </p:anim>
                                    <p:anim calcmode="lin" valueType="num">
                                      <p:cBhvr additive="base">
                                        <p:cTn dur="500"/>
                                        <p:tgtEl>
                                          <p:spTgt spid="449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493"/>
                                        </p:tgtEl>
                                        <p:attrNameLst>
                                          <p:attrName>style.visibility</p:attrName>
                                        </p:attrNameLst>
                                      </p:cBhvr>
                                      <p:to>
                                        <p:strVal val="visible"/>
                                      </p:to>
                                    </p:set>
                                    <p:anim calcmode="lin" valueType="num">
                                      <p:cBhvr additive="base">
                                        <p:cTn dur="500"/>
                                        <p:tgtEl>
                                          <p:spTgt spid="4493"/>
                                        </p:tgtEl>
                                        <p:attrNameLst>
                                          <p:attrName>ppt_w</p:attrName>
                                        </p:attrNameLst>
                                      </p:cBhvr>
                                      <p:tavLst>
                                        <p:tav fmla="" tm="0">
                                          <p:val>
                                            <p:strVal val="0"/>
                                          </p:val>
                                        </p:tav>
                                        <p:tav fmla="" tm="100000">
                                          <p:val>
                                            <p:strVal val="#ppt_w"/>
                                          </p:val>
                                        </p:tav>
                                      </p:tavLst>
                                    </p:anim>
                                    <p:anim calcmode="lin" valueType="num">
                                      <p:cBhvr additive="base">
                                        <p:cTn dur="500"/>
                                        <p:tgtEl>
                                          <p:spTgt spid="449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494"/>
                                        </p:tgtEl>
                                        <p:attrNameLst>
                                          <p:attrName>style.visibility</p:attrName>
                                        </p:attrNameLst>
                                      </p:cBhvr>
                                      <p:to>
                                        <p:strVal val="visible"/>
                                      </p:to>
                                    </p:set>
                                    <p:anim calcmode="lin" valueType="num">
                                      <p:cBhvr additive="base">
                                        <p:cTn dur="500"/>
                                        <p:tgtEl>
                                          <p:spTgt spid="4494"/>
                                        </p:tgtEl>
                                        <p:attrNameLst>
                                          <p:attrName>ppt_w</p:attrName>
                                        </p:attrNameLst>
                                      </p:cBhvr>
                                      <p:tavLst>
                                        <p:tav fmla="" tm="0">
                                          <p:val>
                                            <p:strVal val="0"/>
                                          </p:val>
                                        </p:tav>
                                        <p:tav fmla="" tm="100000">
                                          <p:val>
                                            <p:strVal val="#ppt_w"/>
                                          </p:val>
                                        </p:tav>
                                      </p:tavLst>
                                    </p:anim>
                                    <p:anim calcmode="lin" valueType="num">
                                      <p:cBhvr additive="base">
                                        <p:cTn dur="500"/>
                                        <p:tgtEl>
                                          <p:spTgt spid="449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502" name="Shape 4502"/>
        <p:cNvGrpSpPr/>
        <p:nvPr/>
      </p:nvGrpSpPr>
      <p:grpSpPr>
        <a:xfrm>
          <a:off x="0" y="0"/>
          <a:ext cx="0" cy="0"/>
          <a:chOff x="0" y="0"/>
          <a:chExt cx="0" cy="0"/>
        </a:xfrm>
      </p:grpSpPr>
      <p:sp>
        <p:nvSpPr>
          <p:cNvPr id="4503" name="Google Shape;4503;p14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4504" name="Google Shape;4504;p14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505" name="Google Shape;4505;p14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506" name="Google Shape;4506;p147"/>
          <p:cNvGrpSpPr/>
          <p:nvPr/>
        </p:nvGrpSpPr>
        <p:grpSpPr>
          <a:xfrm>
            <a:off x="1102468" y="2272554"/>
            <a:ext cx="3227486" cy="3540580"/>
            <a:chOff x="2582990" y="3600667"/>
            <a:chExt cx="8331465" cy="8894929"/>
          </a:xfrm>
        </p:grpSpPr>
        <p:grpSp>
          <p:nvGrpSpPr>
            <p:cNvPr id="4507" name="Google Shape;4507;p147"/>
            <p:cNvGrpSpPr/>
            <p:nvPr/>
          </p:nvGrpSpPr>
          <p:grpSpPr>
            <a:xfrm>
              <a:off x="7154463" y="8991503"/>
              <a:ext cx="673651" cy="1535333"/>
              <a:chOff x="5481404" y="1426062"/>
              <a:chExt cx="341669" cy="778503"/>
            </a:xfrm>
          </p:grpSpPr>
          <p:sp>
            <p:nvSpPr>
              <p:cNvPr id="4508" name="Google Shape;4508;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09" name="Google Shape;4509;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10" name="Google Shape;4510;p147"/>
            <p:cNvGrpSpPr/>
            <p:nvPr/>
          </p:nvGrpSpPr>
          <p:grpSpPr>
            <a:xfrm>
              <a:off x="8467908" y="10186929"/>
              <a:ext cx="673651" cy="1535333"/>
              <a:chOff x="5481404" y="1426062"/>
              <a:chExt cx="341669" cy="778503"/>
            </a:xfrm>
          </p:grpSpPr>
          <p:sp>
            <p:nvSpPr>
              <p:cNvPr id="4511" name="Google Shape;4511;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12" name="Google Shape;4512;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13" name="Google Shape;4513;p147"/>
            <p:cNvGrpSpPr/>
            <p:nvPr/>
          </p:nvGrpSpPr>
          <p:grpSpPr>
            <a:xfrm>
              <a:off x="4180325" y="4112447"/>
              <a:ext cx="673651" cy="1535333"/>
              <a:chOff x="5481404" y="1426062"/>
              <a:chExt cx="341669" cy="778503"/>
            </a:xfrm>
          </p:grpSpPr>
          <p:sp>
            <p:nvSpPr>
              <p:cNvPr id="4514" name="Google Shape;4514;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15" name="Google Shape;4515;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16" name="Google Shape;4516;p147"/>
            <p:cNvGrpSpPr/>
            <p:nvPr/>
          </p:nvGrpSpPr>
          <p:grpSpPr>
            <a:xfrm>
              <a:off x="6250408" y="7026523"/>
              <a:ext cx="607828" cy="1588347"/>
              <a:chOff x="1006475" y="1212850"/>
              <a:chExt cx="585788" cy="1530350"/>
            </a:xfrm>
          </p:grpSpPr>
          <p:sp>
            <p:nvSpPr>
              <p:cNvPr id="4517" name="Google Shape;4517;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18" name="Google Shape;4518;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19" name="Google Shape;4519;p147"/>
            <p:cNvGrpSpPr/>
            <p:nvPr/>
          </p:nvGrpSpPr>
          <p:grpSpPr>
            <a:xfrm>
              <a:off x="2582990" y="6808036"/>
              <a:ext cx="673651" cy="1535333"/>
              <a:chOff x="5481404" y="1426062"/>
              <a:chExt cx="341669" cy="778503"/>
            </a:xfrm>
          </p:grpSpPr>
          <p:sp>
            <p:nvSpPr>
              <p:cNvPr id="4520" name="Google Shape;4520;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21" name="Google Shape;4521;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22" name="Google Shape;4522;p147"/>
            <p:cNvGrpSpPr/>
            <p:nvPr/>
          </p:nvGrpSpPr>
          <p:grpSpPr>
            <a:xfrm>
              <a:off x="3256642" y="9371916"/>
              <a:ext cx="673651" cy="1535333"/>
              <a:chOff x="5481404" y="1426062"/>
              <a:chExt cx="341669" cy="778503"/>
            </a:xfrm>
          </p:grpSpPr>
          <p:sp>
            <p:nvSpPr>
              <p:cNvPr id="4523" name="Google Shape;4523;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24" name="Google Shape;4524;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25" name="Google Shape;4525;p147"/>
            <p:cNvGrpSpPr/>
            <p:nvPr/>
          </p:nvGrpSpPr>
          <p:grpSpPr>
            <a:xfrm>
              <a:off x="5200647" y="10770260"/>
              <a:ext cx="673651" cy="1535333"/>
              <a:chOff x="5481404" y="1426062"/>
              <a:chExt cx="341669" cy="778503"/>
            </a:xfrm>
          </p:grpSpPr>
          <p:sp>
            <p:nvSpPr>
              <p:cNvPr id="4526" name="Google Shape;4526;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27" name="Google Shape;4527;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28" name="Google Shape;4528;p147"/>
            <p:cNvGrpSpPr/>
            <p:nvPr/>
          </p:nvGrpSpPr>
          <p:grpSpPr>
            <a:xfrm>
              <a:off x="4589432" y="8205366"/>
              <a:ext cx="673651" cy="1535333"/>
              <a:chOff x="5481404" y="1426062"/>
              <a:chExt cx="341669" cy="778503"/>
            </a:xfrm>
          </p:grpSpPr>
          <p:sp>
            <p:nvSpPr>
              <p:cNvPr id="4529" name="Google Shape;4529;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30" name="Google Shape;4530;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31" name="Google Shape;4531;p147"/>
            <p:cNvGrpSpPr/>
            <p:nvPr/>
          </p:nvGrpSpPr>
          <p:grpSpPr>
            <a:xfrm>
              <a:off x="4674346" y="6047180"/>
              <a:ext cx="673651" cy="1535333"/>
              <a:chOff x="5481404" y="1426062"/>
              <a:chExt cx="341669" cy="778503"/>
            </a:xfrm>
          </p:grpSpPr>
          <p:sp>
            <p:nvSpPr>
              <p:cNvPr id="4532" name="Google Shape;4532;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33" name="Google Shape;4533;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34" name="Google Shape;4534;p147"/>
            <p:cNvGrpSpPr/>
            <p:nvPr/>
          </p:nvGrpSpPr>
          <p:grpSpPr>
            <a:xfrm>
              <a:off x="7195237" y="5407262"/>
              <a:ext cx="673651" cy="1535333"/>
              <a:chOff x="5481404" y="1426062"/>
              <a:chExt cx="341669" cy="778503"/>
            </a:xfrm>
          </p:grpSpPr>
          <p:sp>
            <p:nvSpPr>
              <p:cNvPr id="4535" name="Google Shape;4535;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36" name="Google Shape;4536;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37" name="Google Shape;4537;p147"/>
            <p:cNvGrpSpPr/>
            <p:nvPr/>
          </p:nvGrpSpPr>
          <p:grpSpPr>
            <a:xfrm>
              <a:off x="6231323" y="3620098"/>
              <a:ext cx="673651" cy="1535333"/>
              <a:chOff x="5481404" y="1426062"/>
              <a:chExt cx="341669" cy="778503"/>
            </a:xfrm>
          </p:grpSpPr>
          <p:sp>
            <p:nvSpPr>
              <p:cNvPr id="4538" name="Google Shape;4538;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39" name="Google Shape;4539;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40" name="Google Shape;4540;p147"/>
            <p:cNvGrpSpPr/>
            <p:nvPr/>
          </p:nvGrpSpPr>
          <p:grpSpPr>
            <a:xfrm>
              <a:off x="9653246" y="8186602"/>
              <a:ext cx="673651" cy="1535333"/>
              <a:chOff x="5481404" y="1426062"/>
              <a:chExt cx="341669" cy="778503"/>
            </a:xfrm>
          </p:grpSpPr>
          <p:sp>
            <p:nvSpPr>
              <p:cNvPr id="4541" name="Google Shape;4541;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42" name="Google Shape;4542;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43" name="Google Shape;4543;p147"/>
            <p:cNvGrpSpPr/>
            <p:nvPr/>
          </p:nvGrpSpPr>
          <p:grpSpPr>
            <a:xfrm>
              <a:off x="2835706" y="8205366"/>
              <a:ext cx="607828" cy="1588347"/>
              <a:chOff x="1006475" y="1212850"/>
              <a:chExt cx="585788" cy="1530350"/>
            </a:xfrm>
          </p:grpSpPr>
          <p:sp>
            <p:nvSpPr>
              <p:cNvPr id="4544" name="Google Shape;4544;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45" name="Google Shape;4545;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46" name="Google Shape;4546;p147"/>
            <p:cNvGrpSpPr/>
            <p:nvPr/>
          </p:nvGrpSpPr>
          <p:grpSpPr>
            <a:xfrm>
              <a:off x="4148584" y="7065993"/>
              <a:ext cx="607828" cy="1588347"/>
              <a:chOff x="1006475" y="1212850"/>
              <a:chExt cx="585788" cy="1530350"/>
            </a:xfrm>
          </p:grpSpPr>
          <p:sp>
            <p:nvSpPr>
              <p:cNvPr id="4547" name="Google Shape;4547;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48" name="Google Shape;4548;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49" name="Google Shape;4549;p147"/>
            <p:cNvGrpSpPr/>
            <p:nvPr/>
          </p:nvGrpSpPr>
          <p:grpSpPr>
            <a:xfrm>
              <a:off x="3486903" y="4807343"/>
              <a:ext cx="607828" cy="1588347"/>
              <a:chOff x="1006475" y="1212850"/>
              <a:chExt cx="585788" cy="1530350"/>
            </a:xfrm>
          </p:grpSpPr>
          <p:sp>
            <p:nvSpPr>
              <p:cNvPr id="4550" name="Google Shape;4550;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51" name="Google Shape;4551;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52" name="Google Shape;4552;p147"/>
            <p:cNvGrpSpPr/>
            <p:nvPr/>
          </p:nvGrpSpPr>
          <p:grpSpPr>
            <a:xfrm>
              <a:off x="5021382" y="3742965"/>
              <a:ext cx="607828" cy="1588347"/>
              <a:chOff x="1006475" y="1212850"/>
              <a:chExt cx="585788" cy="1530350"/>
            </a:xfrm>
          </p:grpSpPr>
          <p:sp>
            <p:nvSpPr>
              <p:cNvPr id="4553" name="Google Shape;4553;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54" name="Google Shape;4554;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55" name="Google Shape;4555;p147"/>
            <p:cNvGrpSpPr/>
            <p:nvPr/>
          </p:nvGrpSpPr>
          <p:grpSpPr>
            <a:xfrm>
              <a:off x="6252586" y="5329952"/>
              <a:ext cx="607828" cy="1588347"/>
              <a:chOff x="1006475" y="1212850"/>
              <a:chExt cx="585788" cy="1530350"/>
            </a:xfrm>
          </p:grpSpPr>
          <p:sp>
            <p:nvSpPr>
              <p:cNvPr id="4556" name="Google Shape;4556;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57" name="Google Shape;4557;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58" name="Google Shape;4558;p147"/>
            <p:cNvGrpSpPr/>
            <p:nvPr/>
          </p:nvGrpSpPr>
          <p:grpSpPr>
            <a:xfrm>
              <a:off x="5316227" y="5285938"/>
              <a:ext cx="607828" cy="1588347"/>
              <a:chOff x="1006475" y="1212850"/>
              <a:chExt cx="585788" cy="1530350"/>
            </a:xfrm>
          </p:grpSpPr>
          <p:sp>
            <p:nvSpPr>
              <p:cNvPr id="4559" name="Google Shape;4559;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60" name="Google Shape;4560;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61" name="Google Shape;4561;p147"/>
            <p:cNvGrpSpPr/>
            <p:nvPr/>
          </p:nvGrpSpPr>
          <p:grpSpPr>
            <a:xfrm>
              <a:off x="7934028" y="8140642"/>
              <a:ext cx="607828" cy="1588347"/>
              <a:chOff x="1006475" y="1212850"/>
              <a:chExt cx="585788" cy="1530350"/>
            </a:xfrm>
          </p:grpSpPr>
          <p:sp>
            <p:nvSpPr>
              <p:cNvPr id="4562" name="Google Shape;4562;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63" name="Google Shape;4563;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64" name="Google Shape;4564;p147"/>
            <p:cNvGrpSpPr/>
            <p:nvPr/>
          </p:nvGrpSpPr>
          <p:grpSpPr>
            <a:xfrm>
              <a:off x="8993986" y="4734151"/>
              <a:ext cx="607828" cy="1588347"/>
              <a:chOff x="1006475" y="1212850"/>
              <a:chExt cx="585788" cy="1530350"/>
            </a:xfrm>
          </p:grpSpPr>
          <p:sp>
            <p:nvSpPr>
              <p:cNvPr id="4565" name="Google Shape;4565;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66" name="Google Shape;4566;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67" name="Google Shape;4567;p147"/>
            <p:cNvGrpSpPr/>
            <p:nvPr/>
          </p:nvGrpSpPr>
          <p:grpSpPr>
            <a:xfrm>
              <a:off x="6185611" y="9127765"/>
              <a:ext cx="607828" cy="1588347"/>
              <a:chOff x="1006475" y="1212850"/>
              <a:chExt cx="585788" cy="1530350"/>
            </a:xfrm>
          </p:grpSpPr>
          <p:sp>
            <p:nvSpPr>
              <p:cNvPr id="4568" name="Google Shape;4568;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69" name="Google Shape;4569;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70" name="Google Shape;4570;p147"/>
            <p:cNvGrpSpPr/>
            <p:nvPr/>
          </p:nvGrpSpPr>
          <p:grpSpPr>
            <a:xfrm>
              <a:off x="4214185" y="10191352"/>
              <a:ext cx="607828" cy="1588347"/>
              <a:chOff x="1006475" y="1212850"/>
              <a:chExt cx="585788" cy="1530350"/>
            </a:xfrm>
          </p:grpSpPr>
          <p:sp>
            <p:nvSpPr>
              <p:cNvPr id="4571" name="Google Shape;4571;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72" name="Google Shape;4572;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73" name="Google Shape;4573;p147"/>
            <p:cNvGrpSpPr/>
            <p:nvPr/>
          </p:nvGrpSpPr>
          <p:grpSpPr>
            <a:xfrm>
              <a:off x="6368603" y="10907249"/>
              <a:ext cx="607828" cy="1588347"/>
              <a:chOff x="1006475" y="1212850"/>
              <a:chExt cx="585788" cy="1530350"/>
            </a:xfrm>
          </p:grpSpPr>
          <p:sp>
            <p:nvSpPr>
              <p:cNvPr id="4574" name="Google Shape;4574;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75" name="Google Shape;4575;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76" name="Google Shape;4576;p147"/>
            <p:cNvGrpSpPr/>
            <p:nvPr/>
          </p:nvGrpSpPr>
          <p:grpSpPr>
            <a:xfrm>
              <a:off x="5357945" y="8946944"/>
              <a:ext cx="673651" cy="1535333"/>
              <a:chOff x="5481404" y="1426062"/>
              <a:chExt cx="341669" cy="778503"/>
            </a:xfrm>
          </p:grpSpPr>
          <p:sp>
            <p:nvSpPr>
              <p:cNvPr id="4577" name="Google Shape;4577;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78" name="Google Shape;4578;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79" name="Google Shape;4579;p147"/>
            <p:cNvGrpSpPr/>
            <p:nvPr/>
          </p:nvGrpSpPr>
          <p:grpSpPr>
            <a:xfrm>
              <a:off x="7332214" y="10795283"/>
              <a:ext cx="673651" cy="1535333"/>
              <a:chOff x="5481404" y="1426062"/>
              <a:chExt cx="341669" cy="778503"/>
            </a:xfrm>
          </p:grpSpPr>
          <p:sp>
            <p:nvSpPr>
              <p:cNvPr id="4580" name="Google Shape;4580;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81" name="Google Shape;4581;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82" name="Google Shape;4582;p147"/>
            <p:cNvGrpSpPr/>
            <p:nvPr/>
          </p:nvGrpSpPr>
          <p:grpSpPr>
            <a:xfrm>
              <a:off x="9256193" y="9343665"/>
              <a:ext cx="607828" cy="1588347"/>
              <a:chOff x="1006475" y="1212850"/>
              <a:chExt cx="585788" cy="1530350"/>
            </a:xfrm>
          </p:grpSpPr>
          <p:sp>
            <p:nvSpPr>
              <p:cNvPr id="4583" name="Google Shape;4583;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84" name="Google Shape;4584;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85" name="Google Shape;4585;p147"/>
            <p:cNvGrpSpPr/>
            <p:nvPr/>
          </p:nvGrpSpPr>
          <p:grpSpPr>
            <a:xfrm>
              <a:off x="7934028" y="5871930"/>
              <a:ext cx="607828" cy="1588347"/>
              <a:chOff x="1006475" y="1212850"/>
              <a:chExt cx="585788" cy="1530350"/>
            </a:xfrm>
          </p:grpSpPr>
          <p:sp>
            <p:nvSpPr>
              <p:cNvPr id="4586" name="Google Shape;4586;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87" name="Google Shape;4587;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88" name="Google Shape;4588;p147"/>
            <p:cNvGrpSpPr/>
            <p:nvPr/>
          </p:nvGrpSpPr>
          <p:grpSpPr>
            <a:xfrm>
              <a:off x="9676237" y="5702878"/>
              <a:ext cx="673651" cy="1535333"/>
              <a:chOff x="5481404" y="1426062"/>
              <a:chExt cx="341669" cy="778503"/>
            </a:xfrm>
          </p:grpSpPr>
          <p:sp>
            <p:nvSpPr>
              <p:cNvPr id="4589" name="Google Shape;4589;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90" name="Google Shape;4590;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91" name="Google Shape;4591;p147"/>
            <p:cNvGrpSpPr/>
            <p:nvPr/>
          </p:nvGrpSpPr>
          <p:grpSpPr>
            <a:xfrm>
              <a:off x="8541856" y="6986120"/>
              <a:ext cx="673651" cy="1535333"/>
              <a:chOff x="5481404" y="1426062"/>
              <a:chExt cx="341669" cy="778503"/>
            </a:xfrm>
          </p:grpSpPr>
          <p:sp>
            <p:nvSpPr>
              <p:cNvPr id="4592" name="Google Shape;4592;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93" name="Google Shape;4593;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94" name="Google Shape;4594;p147"/>
            <p:cNvGrpSpPr/>
            <p:nvPr/>
          </p:nvGrpSpPr>
          <p:grpSpPr>
            <a:xfrm>
              <a:off x="10240805" y="6986120"/>
              <a:ext cx="673651" cy="1535333"/>
              <a:chOff x="5481404" y="1426062"/>
              <a:chExt cx="341669" cy="778503"/>
            </a:xfrm>
          </p:grpSpPr>
          <p:sp>
            <p:nvSpPr>
              <p:cNvPr id="4595" name="Google Shape;4595;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96" name="Google Shape;4596;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597" name="Google Shape;4597;p147"/>
            <p:cNvGrpSpPr/>
            <p:nvPr/>
          </p:nvGrpSpPr>
          <p:grpSpPr>
            <a:xfrm>
              <a:off x="2765941" y="5253006"/>
              <a:ext cx="607828" cy="1588347"/>
              <a:chOff x="1006475" y="1212850"/>
              <a:chExt cx="585788" cy="1530350"/>
            </a:xfrm>
          </p:grpSpPr>
          <p:sp>
            <p:nvSpPr>
              <p:cNvPr id="4598" name="Google Shape;4598;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599" name="Google Shape;4599;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600" name="Google Shape;4600;p147"/>
            <p:cNvGrpSpPr/>
            <p:nvPr/>
          </p:nvGrpSpPr>
          <p:grpSpPr>
            <a:xfrm>
              <a:off x="8388533" y="4133555"/>
              <a:ext cx="673651" cy="1535333"/>
              <a:chOff x="5481404" y="1426062"/>
              <a:chExt cx="341669" cy="778503"/>
            </a:xfrm>
          </p:grpSpPr>
          <p:sp>
            <p:nvSpPr>
              <p:cNvPr id="4601" name="Google Shape;4601;p147"/>
              <p:cNvSpPr/>
              <p:nvPr/>
            </p:nvSpPr>
            <p:spPr>
              <a:xfrm>
                <a:off x="5481404" y="1565664"/>
                <a:ext cx="341669" cy="638901"/>
              </a:xfrm>
              <a:custGeom>
                <a:rect b="b" l="l" r="r" t="t"/>
                <a:pathLst>
                  <a:path extrusionOk="0" h="6719" w="3594">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02" name="Google Shape;4602;p147"/>
              <p:cNvSpPr/>
              <p:nvPr/>
            </p:nvSpPr>
            <p:spPr>
              <a:xfrm>
                <a:off x="5588307" y="1426062"/>
                <a:ext cx="130798" cy="130799"/>
              </a:xfrm>
              <a:custGeom>
                <a:rect b="b" l="l" r="r" t="t"/>
                <a:pathLst>
                  <a:path extrusionOk="0" h="1376" w="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603" name="Google Shape;4603;p147"/>
            <p:cNvGrpSpPr/>
            <p:nvPr/>
          </p:nvGrpSpPr>
          <p:grpSpPr>
            <a:xfrm>
              <a:off x="7512337" y="3600667"/>
              <a:ext cx="607828" cy="1588347"/>
              <a:chOff x="1006475" y="1212850"/>
              <a:chExt cx="585788" cy="1530350"/>
            </a:xfrm>
          </p:grpSpPr>
          <p:sp>
            <p:nvSpPr>
              <p:cNvPr id="4604" name="Google Shape;4604;p147"/>
              <p:cNvSpPr/>
              <p:nvPr/>
            </p:nvSpPr>
            <p:spPr>
              <a:xfrm>
                <a:off x="1006475" y="1516063"/>
                <a:ext cx="585788" cy="1227137"/>
              </a:xfrm>
              <a:custGeom>
                <a:rect b="b" l="l" r="r" t="t"/>
                <a:pathLst>
                  <a:path extrusionOk="0" h="3408" w="1626">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05" name="Google Shape;4605;p147"/>
              <p:cNvSpPr/>
              <p:nvPr/>
            </p:nvSpPr>
            <p:spPr>
              <a:xfrm>
                <a:off x="1185863" y="1212850"/>
                <a:ext cx="225425" cy="225425"/>
              </a:xfrm>
              <a:custGeom>
                <a:rect b="b" l="l" r="r" t="t"/>
                <a:pathLst>
                  <a:path extrusionOk="0" h="626" w="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4606" name="Google Shape;4606;p147"/>
          <p:cNvSpPr txBox="1"/>
          <p:nvPr/>
        </p:nvSpPr>
        <p:spPr>
          <a:xfrm>
            <a:off x="4808791" y="2513275"/>
            <a:ext cx="26511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dk2"/>
                </a:solidFill>
                <a:latin typeface="Lato"/>
                <a:ea typeface="Lato"/>
                <a:cs typeface="Lato"/>
                <a:sym typeface="Lato"/>
              </a:rPr>
              <a:t>Expert Strategy</a:t>
            </a:r>
            <a:endParaRPr b="1" sz="1600">
              <a:solidFill>
                <a:schemeClr val="dk2"/>
              </a:solidFill>
              <a:latin typeface="Lato"/>
              <a:ea typeface="Lato"/>
              <a:cs typeface="Lato"/>
              <a:sym typeface="Lato"/>
            </a:endParaRPr>
          </a:p>
        </p:txBody>
      </p:sp>
      <p:sp>
        <p:nvSpPr>
          <p:cNvPr id="4607" name="Google Shape;4607;p147"/>
          <p:cNvSpPr txBox="1"/>
          <p:nvPr/>
        </p:nvSpPr>
        <p:spPr>
          <a:xfrm>
            <a:off x="4788930" y="2807347"/>
            <a:ext cx="6767051" cy="1052596"/>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grpSp>
        <p:nvGrpSpPr>
          <p:cNvPr id="4608" name="Google Shape;4608;p147"/>
          <p:cNvGrpSpPr/>
          <p:nvPr/>
        </p:nvGrpSpPr>
        <p:grpSpPr>
          <a:xfrm>
            <a:off x="8589516" y="4039603"/>
            <a:ext cx="3242088" cy="1545727"/>
            <a:chOff x="829136" y="2527489"/>
            <a:chExt cx="3242088" cy="1545727"/>
          </a:xfrm>
        </p:grpSpPr>
        <p:sp>
          <p:nvSpPr>
            <p:cNvPr id="4609" name="Google Shape;4609;p147"/>
            <p:cNvSpPr/>
            <p:nvPr/>
          </p:nvSpPr>
          <p:spPr>
            <a:xfrm>
              <a:off x="829136" y="2556910"/>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nvGrpSpPr>
            <p:cNvPr id="4610" name="Google Shape;4610;p147"/>
            <p:cNvGrpSpPr/>
            <p:nvPr/>
          </p:nvGrpSpPr>
          <p:grpSpPr>
            <a:xfrm>
              <a:off x="829138" y="3330159"/>
              <a:ext cx="3232636" cy="743057"/>
              <a:chOff x="2366663" y="5791076"/>
              <a:chExt cx="7621379" cy="1486114"/>
            </a:xfrm>
          </p:grpSpPr>
          <p:grpSp>
            <p:nvGrpSpPr>
              <p:cNvPr id="4611" name="Google Shape;4611;p147"/>
              <p:cNvGrpSpPr/>
              <p:nvPr/>
            </p:nvGrpSpPr>
            <p:grpSpPr>
              <a:xfrm>
                <a:off x="3597316" y="5791076"/>
                <a:ext cx="6390726" cy="1486114"/>
                <a:chOff x="4224467" y="4470337"/>
                <a:chExt cx="6390726" cy="1486114"/>
              </a:xfrm>
            </p:grpSpPr>
            <p:sp>
              <p:nvSpPr>
                <p:cNvPr id="4612" name="Google Shape;4612;p147"/>
                <p:cNvSpPr txBox="1"/>
                <p:nvPr/>
              </p:nvSpPr>
              <p:spPr>
                <a:xfrm>
                  <a:off x="4224467" y="4470337"/>
                  <a:ext cx="4888260" cy="430888"/>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Administration</a:t>
                  </a:r>
                  <a:endParaRPr b="1" sz="1400">
                    <a:solidFill>
                      <a:schemeClr val="dk1"/>
                    </a:solidFill>
                    <a:latin typeface="Lato"/>
                    <a:ea typeface="Lato"/>
                    <a:cs typeface="Lato"/>
                    <a:sym typeface="Lato"/>
                  </a:endParaRPr>
                </a:p>
              </p:txBody>
            </p:sp>
            <p:sp>
              <p:nvSpPr>
                <p:cNvPr id="4613" name="Google Shape;4613;p147"/>
                <p:cNvSpPr txBox="1"/>
                <p:nvPr/>
              </p:nvSpPr>
              <p:spPr>
                <a:xfrm>
                  <a:off x="4246747" y="4629987"/>
                  <a:ext cx="6368446" cy="1326464"/>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sp>
            <p:nvSpPr>
              <p:cNvPr id="4614" name="Google Shape;4614;p147"/>
              <p:cNvSpPr/>
              <p:nvPr/>
            </p:nvSpPr>
            <p:spPr>
              <a:xfrm>
                <a:off x="2366663" y="5879292"/>
                <a:ext cx="1275212" cy="1071018"/>
              </a:xfrm>
              <a:prstGeom prst="rect">
                <a:avLst/>
              </a:prstGeom>
              <a:solidFill>
                <a:schemeClr val="accent2"/>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sp>
          <p:nvSpPr>
            <p:cNvPr id="4615" name="Google Shape;4615;p147"/>
            <p:cNvSpPr txBox="1"/>
            <p:nvPr/>
          </p:nvSpPr>
          <p:spPr>
            <a:xfrm>
              <a:off x="1360574" y="2527489"/>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4616" name="Google Shape;4616;p147"/>
            <p:cNvSpPr txBox="1"/>
            <p:nvPr/>
          </p:nvSpPr>
          <p:spPr>
            <a:xfrm>
              <a:off x="1370024" y="2607314"/>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4617" name="Google Shape;4617;p147"/>
            <p:cNvGrpSpPr/>
            <p:nvPr/>
          </p:nvGrpSpPr>
          <p:grpSpPr>
            <a:xfrm>
              <a:off x="943778" y="2663724"/>
              <a:ext cx="319088" cy="288926"/>
              <a:chOff x="10682288" y="3035301"/>
              <a:chExt cx="319088" cy="288926"/>
            </a:xfrm>
          </p:grpSpPr>
          <p:sp>
            <p:nvSpPr>
              <p:cNvPr id="4618" name="Google Shape;4618;p147"/>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19" name="Google Shape;4619;p147"/>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0" name="Google Shape;4620;p147"/>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621" name="Google Shape;4621;p147"/>
            <p:cNvGrpSpPr/>
            <p:nvPr/>
          </p:nvGrpSpPr>
          <p:grpSpPr>
            <a:xfrm>
              <a:off x="916884" y="3514630"/>
              <a:ext cx="361951" cy="236537"/>
              <a:chOff x="7442200" y="661989"/>
              <a:chExt cx="361951" cy="236537"/>
            </a:xfrm>
          </p:grpSpPr>
          <p:sp>
            <p:nvSpPr>
              <p:cNvPr id="4622" name="Google Shape;4622;p147"/>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3" name="Google Shape;4623;p147"/>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4" name="Google Shape;4624;p147"/>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5" name="Google Shape;4625;p147"/>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6" name="Google Shape;4626;p147"/>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27" name="Google Shape;4627;p147"/>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4628" name="Google Shape;4628;p147"/>
          <p:cNvGrpSpPr/>
          <p:nvPr/>
        </p:nvGrpSpPr>
        <p:grpSpPr>
          <a:xfrm>
            <a:off x="4927467" y="4019264"/>
            <a:ext cx="3232639" cy="1541959"/>
            <a:chOff x="829135" y="4128676"/>
            <a:chExt cx="3232639" cy="1541959"/>
          </a:xfrm>
        </p:grpSpPr>
        <p:sp>
          <p:nvSpPr>
            <p:cNvPr id="4629" name="Google Shape;4629;p147"/>
            <p:cNvSpPr/>
            <p:nvPr/>
          </p:nvSpPr>
          <p:spPr>
            <a:xfrm>
              <a:off x="829137" y="4957308"/>
              <a:ext cx="535369" cy="535509"/>
            </a:xfrm>
            <a:prstGeom prst="rect">
              <a:avLst/>
            </a:prstGeom>
            <a:solidFill>
              <a:schemeClr val="accent4"/>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4630" name="Google Shape;4630;p147"/>
            <p:cNvSpPr/>
            <p:nvPr/>
          </p:nvSpPr>
          <p:spPr>
            <a:xfrm>
              <a:off x="829135" y="4173750"/>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4631" name="Google Shape;4631;p147"/>
            <p:cNvSpPr txBox="1"/>
            <p:nvPr/>
          </p:nvSpPr>
          <p:spPr>
            <a:xfrm>
              <a:off x="1351124" y="4128676"/>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4632" name="Google Shape;4632;p147"/>
            <p:cNvSpPr txBox="1"/>
            <p:nvPr/>
          </p:nvSpPr>
          <p:spPr>
            <a:xfrm>
              <a:off x="1360574" y="4208501"/>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4633" name="Google Shape;4633;p147"/>
            <p:cNvSpPr txBox="1"/>
            <p:nvPr/>
          </p:nvSpPr>
          <p:spPr>
            <a:xfrm>
              <a:off x="1351124" y="4927578"/>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Revenue</a:t>
              </a:r>
              <a:endParaRPr b="1" sz="1400">
                <a:solidFill>
                  <a:schemeClr val="dk1"/>
                </a:solidFill>
                <a:latin typeface="Lato"/>
                <a:ea typeface="Lato"/>
                <a:cs typeface="Lato"/>
                <a:sym typeface="Lato"/>
              </a:endParaRPr>
            </a:p>
          </p:txBody>
        </p:sp>
        <p:sp>
          <p:nvSpPr>
            <p:cNvPr id="4634" name="Google Shape;4634;p147"/>
            <p:cNvSpPr txBox="1"/>
            <p:nvPr/>
          </p:nvSpPr>
          <p:spPr>
            <a:xfrm>
              <a:off x="1360574" y="5007403"/>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4635" name="Google Shape;4635;p147"/>
            <p:cNvGrpSpPr/>
            <p:nvPr/>
          </p:nvGrpSpPr>
          <p:grpSpPr>
            <a:xfrm>
              <a:off x="928744" y="4281334"/>
              <a:ext cx="320675" cy="303213"/>
              <a:chOff x="10674350" y="601664"/>
              <a:chExt cx="320675" cy="303213"/>
            </a:xfrm>
          </p:grpSpPr>
          <p:sp>
            <p:nvSpPr>
              <p:cNvPr id="4636" name="Google Shape;4636;p147"/>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37" name="Google Shape;4637;p147"/>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38" name="Google Shape;4638;p147"/>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39" name="Google Shape;4639;p147"/>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0" name="Google Shape;4640;p147"/>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1" name="Google Shape;4641;p147"/>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2" name="Google Shape;4642;p147"/>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3" name="Google Shape;4643;p147"/>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4" name="Google Shape;4644;p147"/>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4645" name="Google Shape;4645;p147"/>
            <p:cNvGrpSpPr/>
            <p:nvPr/>
          </p:nvGrpSpPr>
          <p:grpSpPr>
            <a:xfrm>
              <a:off x="965257" y="5027573"/>
              <a:ext cx="254000" cy="373062"/>
              <a:chOff x="10847388" y="3646488"/>
              <a:chExt cx="254000" cy="373062"/>
            </a:xfrm>
          </p:grpSpPr>
          <p:sp>
            <p:nvSpPr>
              <p:cNvPr id="4646" name="Google Shape;4646;p147"/>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7" name="Google Shape;4647;p147"/>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48" name="Google Shape;4648;p147"/>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4506"/>
                                        </p:tgtEl>
                                        <p:attrNameLst>
                                          <p:attrName>style.visibility</p:attrName>
                                        </p:attrNameLst>
                                      </p:cBhvr>
                                      <p:to>
                                        <p:strVal val="visible"/>
                                      </p:to>
                                    </p:set>
                                    <p:anim calcmode="lin" valueType="num">
                                      <p:cBhvr additive="base">
                                        <p:cTn dur="500"/>
                                        <p:tgtEl>
                                          <p:spTgt spid="4506"/>
                                        </p:tgtEl>
                                        <p:attrNameLst>
                                          <p:attrName>ppt_w</p:attrName>
                                        </p:attrNameLst>
                                      </p:cBhvr>
                                      <p:tavLst>
                                        <p:tav fmla="" tm="0">
                                          <p:val>
                                            <p:strVal val="0"/>
                                          </p:val>
                                        </p:tav>
                                        <p:tav fmla="" tm="100000">
                                          <p:val>
                                            <p:strVal val="#ppt_w"/>
                                          </p:val>
                                        </p:tav>
                                      </p:tavLst>
                                    </p:anim>
                                    <p:anim calcmode="lin" valueType="num">
                                      <p:cBhvr additive="base">
                                        <p:cTn dur="500"/>
                                        <p:tgtEl>
                                          <p:spTgt spid="450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978" name="Shape 978"/>
        <p:cNvGrpSpPr/>
        <p:nvPr/>
      </p:nvGrpSpPr>
      <p:grpSpPr>
        <a:xfrm>
          <a:off x="0" y="0"/>
          <a:ext cx="0" cy="0"/>
          <a:chOff x="0" y="0"/>
          <a:chExt cx="0" cy="0"/>
        </a:xfrm>
      </p:grpSpPr>
      <p:sp>
        <p:nvSpPr>
          <p:cNvPr id="979" name="Google Shape;979;p8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Step by Step</a:t>
            </a:r>
            <a:endParaRPr b="0" i="0" sz="4800" u="none" cap="none" strike="noStrike">
              <a:solidFill>
                <a:schemeClr val="dk1"/>
              </a:solidFill>
              <a:latin typeface="Lato"/>
              <a:ea typeface="Lato"/>
              <a:cs typeface="Lato"/>
              <a:sym typeface="Lato"/>
            </a:endParaRPr>
          </a:p>
        </p:txBody>
      </p:sp>
      <p:sp>
        <p:nvSpPr>
          <p:cNvPr id="980" name="Google Shape;980;p8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981" name="Google Shape;981;p8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982" name="Google Shape;982;p85"/>
          <p:cNvSpPr/>
          <p:nvPr/>
        </p:nvSpPr>
        <p:spPr>
          <a:xfrm>
            <a:off x="3403290" y="5048082"/>
            <a:ext cx="1163663" cy="116144"/>
          </a:xfrm>
          <a:custGeom>
            <a:rect b="b" l="l" r="r" t="t"/>
            <a:pathLst>
              <a:path extrusionOk="0" h="56" w="531">
                <a:moveTo>
                  <a:pt x="475" y="0"/>
                </a:moveTo>
                <a:cubicBezTo>
                  <a:pt x="28" y="0"/>
                  <a:pt x="28" y="0"/>
                  <a:pt x="28" y="0"/>
                </a:cubicBezTo>
                <a:cubicBezTo>
                  <a:pt x="13" y="0"/>
                  <a:pt x="0" y="12"/>
                  <a:pt x="0" y="28"/>
                </a:cubicBezTo>
                <a:cubicBezTo>
                  <a:pt x="0" y="29"/>
                  <a:pt x="0" y="30"/>
                  <a:pt x="1" y="31"/>
                </a:cubicBezTo>
                <a:cubicBezTo>
                  <a:pt x="2" y="17"/>
                  <a:pt x="14" y="6"/>
                  <a:pt x="28" y="6"/>
                </a:cubicBezTo>
                <a:cubicBezTo>
                  <a:pt x="44" y="6"/>
                  <a:pt x="57" y="19"/>
                  <a:pt x="57" y="34"/>
                </a:cubicBezTo>
                <a:cubicBezTo>
                  <a:pt x="57" y="56"/>
                  <a:pt x="57" y="56"/>
                  <a:pt x="57" y="56"/>
                </a:cubicBezTo>
                <a:cubicBezTo>
                  <a:pt x="503" y="56"/>
                  <a:pt x="503" y="56"/>
                  <a:pt x="503" y="56"/>
                </a:cubicBezTo>
                <a:cubicBezTo>
                  <a:pt x="519" y="56"/>
                  <a:pt x="531" y="43"/>
                  <a:pt x="531" y="28"/>
                </a:cubicBezTo>
                <a:cubicBezTo>
                  <a:pt x="531" y="28"/>
                  <a:pt x="531" y="28"/>
                  <a:pt x="531" y="28"/>
                </a:cubicBezTo>
                <a:cubicBezTo>
                  <a:pt x="531" y="43"/>
                  <a:pt x="519" y="56"/>
                  <a:pt x="503" y="56"/>
                </a:cubicBezTo>
                <a:cubicBezTo>
                  <a:pt x="488" y="56"/>
                  <a:pt x="475" y="43"/>
                  <a:pt x="475" y="28"/>
                </a:cubicBezTo>
                <a:cubicBezTo>
                  <a:pt x="475" y="0"/>
                  <a:pt x="475" y="0"/>
                  <a:pt x="475"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3" name="Google Shape;983;p85"/>
          <p:cNvSpPr/>
          <p:nvPr/>
        </p:nvSpPr>
        <p:spPr>
          <a:xfrm>
            <a:off x="1459494" y="6040089"/>
            <a:ext cx="2068734" cy="116144"/>
          </a:xfrm>
          <a:custGeom>
            <a:rect b="b" l="l" r="r" t="t"/>
            <a:pathLst>
              <a:path extrusionOk="0" h="56" w="944">
                <a:moveTo>
                  <a:pt x="887" y="0"/>
                </a:moveTo>
                <a:cubicBezTo>
                  <a:pt x="29" y="0"/>
                  <a:pt x="29" y="0"/>
                  <a:pt x="29" y="0"/>
                </a:cubicBezTo>
                <a:cubicBezTo>
                  <a:pt x="13" y="0"/>
                  <a:pt x="0" y="13"/>
                  <a:pt x="0" y="28"/>
                </a:cubicBezTo>
                <a:cubicBezTo>
                  <a:pt x="0" y="44"/>
                  <a:pt x="13" y="56"/>
                  <a:pt x="29" y="56"/>
                </a:cubicBezTo>
                <a:cubicBezTo>
                  <a:pt x="915" y="56"/>
                  <a:pt x="915" y="56"/>
                  <a:pt x="915" y="56"/>
                </a:cubicBezTo>
                <a:cubicBezTo>
                  <a:pt x="931" y="56"/>
                  <a:pt x="944" y="44"/>
                  <a:pt x="944" y="28"/>
                </a:cubicBezTo>
                <a:cubicBezTo>
                  <a:pt x="944" y="28"/>
                  <a:pt x="944" y="28"/>
                  <a:pt x="944" y="28"/>
                </a:cubicBezTo>
                <a:cubicBezTo>
                  <a:pt x="944" y="44"/>
                  <a:pt x="931" y="56"/>
                  <a:pt x="915" y="56"/>
                </a:cubicBezTo>
                <a:cubicBezTo>
                  <a:pt x="900" y="56"/>
                  <a:pt x="887" y="44"/>
                  <a:pt x="887" y="28"/>
                </a:cubicBezTo>
                <a:cubicBezTo>
                  <a:pt x="887" y="0"/>
                  <a:pt x="887" y="0"/>
                  <a:pt x="887"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4" name="Google Shape;984;p85"/>
          <p:cNvSpPr/>
          <p:nvPr/>
        </p:nvSpPr>
        <p:spPr>
          <a:xfrm>
            <a:off x="3403290" y="5098856"/>
            <a:ext cx="124938" cy="985175"/>
          </a:xfrm>
          <a:custGeom>
            <a:rect b="b" l="l" r="r" t="t"/>
            <a:pathLst>
              <a:path extrusionOk="0" h="478" w="57">
                <a:moveTo>
                  <a:pt x="1" y="0"/>
                </a:moveTo>
                <a:cubicBezTo>
                  <a:pt x="0" y="1"/>
                  <a:pt x="0" y="2"/>
                  <a:pt x="0" y="3"/>
                </a:cubicBezTo>
                <a:cubicBezTo>
                  <a:pt x="0" y="450"/>
                  <a:pt x="0" y="450"/>
                  <a:pt x="0" y="450"/>
                </a:cubicBezTo>
                <a:cubicBezTo>
                  <a:pt x="28" y="450"/>
                  <a:pt x="28" y="450"/>
                  <a:pt x="28" y="450"/>
                </a:cubicBezTo>
                <a:cubicBezTo>
                  <a:pt x="44" y="450"/>
                  <a:pt x="57" y="463"/>
                  <a:pt x="57" y="478"/>
                </a:cubicBezTo>
                <a:cubicBezTo>
                  <a:pt x="57" y="478"/>
                  <a:pt x="57" y="478"/>
                  <a:pt x="57" y="478"/>
                </a:cubicBezTo>
                <a:cubicBezTo>
                  <a:pt x="57" y="25"/>
                  <a:pt x="57" y="25"/>
                  <a:pt x="57" y="25"/>
                </a:cubicBezTo>
                <a:cubicBezTo>
                  <a:pt x="28" y="25"/>
                  <a:pt x="28" y="25"/>
                  <a:pt x="28" y="25"/>
                </a:cubicBezTo>
                <a:cubicBezTo>
                  <a:pt x="14" y="25"/>
                  <a:pt x="2" y="14"/>
                  <a:pt x="1"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5" name="Google Shape;985;p85"/>
          <p:cNvSpPr/>
          <p:nvPr/>
        </p:nvSpPr>
        <p:spPr>
          <a:xfrm>
            <a:off x="3403290" y="6040089"/>
            <a:ext cx="124938" cy="116144"/>
          </a:xfrm>
          <a:custGeom>
            <a:rect b="b" l="l" r="r" t="t"/>
            <a:pathLst>
              <a:path extrusionOk="0" h="56" w="57">
                <a:moveTo>
                  <a:pt x="28" y="0"/>
                </a:moveTo>
                <a:cubicBezTo>
                  <a:pt x="0" y="0"/>
                  <a:pt x="0" y="0"/>
                  <a:pt x="0" y="0"/>
                </a:cubicBezTo>
                <a:cubicBezTo>
                  <a:pt x="0" y="28"/>
                  <a:pt x="0" y="28"/>
                  <a:pt x="0" y="28"/>
                </a:cubicBezTo>
                <a:cubicBezTo>
                  <a:pt x="0" y="44"/>
                  <a:pt x="13" y="56"/>
                  <a:pt x="28" y="56"/>
                </a:cubicBezTo>
                <a:cubicBezTo>
                  <a:pt x="44" y="56"/>
                  <a:pt x="57" y="44"/>
                  <a:pt x="57" y="28"/>
                </a:cubicBezTo>
                <a:cubicBezTo>
                  <a:pt x="57" y="13"/>
                  <a:pt x="44" y="0"/>
                  <a:pt x="28" y="0"/>
                </a:cubicBezTo>
              </a:path>
            </a:pathLst>
          </a:custGeom>
          <a:solidFill>
            <a:srgbClr val="8296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6" name="Google Shape;986;p85"/>
          <p:cNvSpPr/>
          <p:nvPr/>
        </p:nvSpPr>
        <p:spPr>
          <a:xfrm>
            <a:off x="3404744" y="5060379"/>
            <a:ext cx="123485" cy="103846"/>
          </a:xfrm>
          <a:custGeom>
            <a:rect b="b" l="l" r="r" t="t"/>
            <a:pathLst>
              <a:path extrusionOk="0" h="50" w="56">
                <a:moveTo>
                  <a:pt x="27" y="0"/>
                </a:moveTo>
                <a:cubicBezTo>
                  <a:pt x="13" y="0"/>
                  <a:pt x="1" y="11"/>
                  <a:pt x="0" y="25"/>
                </a:cubicBezTo>
                <a:cubicBezTo>
                  <a:pt x="1" y="39"/>
                  <a:pt x="13" y="50"/>
                  <a:pt x="27" y="50"/>
                </a:cubicBezTo>
                <a:cubicBezTo>
                  <a:pt x="56" y="50"/>
                  <a:pt x="56" y="50"/>
                  <a:pt x="56" y="50"/>
                </a:cubicBezTo>
                <a:cubicBezTo>
                  <a:pt x="56" y="28"/>
                  <a:pt x="56" y="28"/>
                  <a:pt x="56" y="28"/>
                </a:cubicBezTo>
                <a:cubicBezTo>
                  <a:pt x="56" y="13"/>
                  <a:pt x="43" y="0"/>
                  <a:pt x="27"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7" name="Google Shape;987;p85"/>
          <p:cNvSpPr/>
          <p:nvPr/>
        </p:nvSpPr>
        <p:spPr>
          <a:xfrm>
            <a:off x="4443469" y="4146258"/>
            <a:ext cx="123485" cy="960580"/>
          </a:xfrm>
          <a:custGeom>
            <a:rect b="b" l="l" r="r" t="t"/>
            <a:pathLst>
              <a:path extrusionOk="0" h="466" w="56">
                <a:moveTo>
                  <a:pt x="0" y="0"/>
                </a:moveTo>
                <a:cubicBezTo>
                  <a:pt x="0" y="438"/>
                  <a:pt x="0" y="438"/>
                  <a:pt x="0" y="438"/>
                </a:cubicBezTo>
                <a:cubicBezTo>
                  <a:pt x="28" y="438"/>
                  <a:pt x="28" y="438"/>
                  <a:pt x="28" y="438"/>
                </a:cubicBezTo>
                <a:cubicBezTo>
                  <a:pt x="44" y="438"/>
                  <a:pt x="56" y="450"/>
                  <a:pt x="56" y="466"/>
                </a:cubicBezTo>
                <a:cubicBezTo>
                  <a:pt x="56" y="466"/>
                  <a:pt x="56" y="466"/>
                  <a:pt x="56" y="466"/>
                </a:cubicBezTo>
                <a:cubicBezTo>
                  <a:pt x="56" y="19"/>
                  <a:pt x="56" y="19"/>
                  <a:pt x="56" y="19"/>
                </a:cubicBezTo>
                <a:cubicBezTo>
                  <a:pt x="27" y="19"/>
                  <a:pt x="27" y="19"/>
                  <a:pt x="27" y="19"/>
                </a:cubicBezTo>
                <a:cubicBezTo>
                  <a:pt x="14" y="19"/>
                  <a:pt x="4" y="11"/>
                  <a:pt x="0"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8" name="Google Shape;988;p85"/>
          <p:cNvSpPr/>
          <p:nvPr/>
        </p:nvSpPr>
        <p:spPr>
          <a:xfrm>
            <a:off x="4443469" y="5048082"/>
            <a:ext cx="123485" cy="116144"/>
          </a:xfrm>
          <a:custGeom>
            <a:rect b="b" l="l" r="r" t="t"/>
            <a:pathLst>
              <a:path extrusionOk="0" h="56" w="56">
                <a:moveTo>
                  <a:pt x="28" y="0"/>
                </a:moveTo>
                <a:cubicBezTo>
                  <a:pt x="0" y="0"/>
                  <a:pt x="0" y="0"/>
                  <a:pt x="0" y="0"/>
                </a:cubicBezTo>
                <a:cubicBezTo>
                  <a:pt x="0" y="28"/>
                  <a:pt x="0" y="28"/>
                  <a:pt x="0" y="28"/>
                </a:cubicBezTo>
                <a:cubicBezTo>
                  <a:pt x="0" y="43"/>
                  <a:pt x="13" y="56"/>
                  <a:pt x="28" y="56"/>
                </a:cubicBezTo>
                <a:cubicBezTo>
                  <a:pt x="44" y="56"/>
                  <a:pt x="56" y="43"/>
                  <a:pt x="56" y="28"/>
                </a:cubicBezTo>
                <a:cubicBezTo>
                  <a:pt x="56" y="12"/>
                  <a:pt x="44" y="0"/>
                  <a:pt x="28" y="0"/>
                </a:cubicBezTo>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89" name="Google Shape;989;p85"/>
          <p:cNvSpPr/>
          <p:nvPr/>
        </p:nvSpPr>
        <p:spPr>
          <a:xfrm>
            <a:off x="4442016" y="4069740"/>
            <a:ext cx="1162210" cy="114778"/>
          </a:xfrm>
          <a:custGeom>
            <a:rect b="b" l="l" r="r" t="t"/>
            <a:pathLst>
              <a:path extrusionOk="0" h="56" w="531">
                <a:moveTo>
                  <a:pt x="475" y="0"/>
                </a:moveTo>
                <a:cubicBezTo>
                  <a:pt x="28" y="0"/>
                  <a:pt x="28" y="0"/>
                  <a:pt x="28" y="0"/>
                </a:cubicBezTo>
                <a:cubicBezTo>
                  <a:pt x="12" y="0"/>
                  <a:pt x="0" y="13"/>
                  <a:pt x="0" y="28"/>
                </a:cubicBezTo>
                <a:cubicBezTo>
                  <a:pt x="0" y="31"/>
                  <a:pt x="0" y="34"/>
                  <a:pt x="1" y="37"/>
                </a:cubicBezTo>
                <a:cubicBezTo>
                  <a:pt x="1" y="34"/>
                  <a:pt x="1" y="34"/>
                  <a:pt x="1" y="34"/>
                </a:cubicBezTo>
                <a:cubicBezTo>
                  <a:pt x="1" y="18"/>
                  <a:pt x="14" y="6"/>
                  <a:pt x="29" y="6"/>
                </a:cubicBezTo>
                <a:cubicBezTo>
                  <a:pt x="45" y="6"/>
                  <a:pt x="57" y="18"/>
                  <a:pt x="57" y="34"/>
                </a:cubicBezTo>
                <a:cubicBezTo>
                  <a:pt x="57" y="56"/>
                  <a:pt x="57" y="56"/>
                  <a:pt x="57" y="56"/>
                </a:cubicBezTo>
                <a:cubicBezTo>
                  <a:pt x="503" y="56"/>
                  <a:pt x="503" y="56"/>
                  <a:pt x="503" y="56"/>
                </a:cubicBezTo>
                <a:cubicBezTo>
                  <a:pt x="518" y="56"/>
                  <a:pt x="531" y="44"/>
                  <a:pt x="531" y="28"/>
                </a:cubicBezTo>
                <a:cubicBezTo>
                  <a:pt x="531" y="28"/>
                  <a:pt x="531" y="28"/>
                  <a:pt x="531" y="28"/>
                </a:cubicBezTo>
                <a:cubicBezTo>
                  <a:pt x="531" y="44"/>
                  <a:pt x="518" y="56"/>
                  <a:pt x="503" y="56"/>
                </a:cubicBezTo>
                <a:cubicBezTo>
                  <a:pt x="487" y="56"/>
                  <a:pt x="475" y="44"/>
                  <a:pt x="475" y="28"/>
                </a:cubicBezTo>
                <a:cubicBezTo>
                  <a:pt x="475" y="0"/>
                  <a:pt x="475" y="0"/>
                  <a:pt x="475"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0" name="Google Shape;990;p85"/>
          <p:cNvSpPr/>
          <p:nvPr/>
        </p:nvSpPr>
        <p:spPr>
          <a:xfrm>
            <a:off x="4443469" y="4082037"/>
            <a:ext cx="123485" cy="102480"/>
          </a:xfrm>
          <a:custGeom>
            <a:rect b="b" l="l" r="r" t="t"/>
            <a:pathLst>
              <a:path extrusionOk="0" h="50" w="56">
                <a:moveTo>
                  <a:pt x="28" y="0"/>
                </a:moveTo>
                <a:cubicBezTo>
                  <a:pt x="13" y="0"/>
                  <a:pt x="0" y="12"/>
                  <a:pt x="0" y="28"/>
                </a:cubicBezTo>
                <a:cubicBezTo>
                  <a:pt x="0" y="31"/>
                  <a:pt x="0" y="31"/>
                  <a:pt x="0" y="31"/>
                </a:cubicBezTo>
                <a:cubicBezTo>
                  <a:pt x="4" y="42"/>
                  <a:pt x="14" y="50"/>
                  <a:pt x="27" y="50"/>
                </a:cubicBezTo>
                <a:cubicBezTo>
                  <a:pt x="56" y="50"/>
                  <a:pt x="56" y="50"/>
                  <a:pt x="56" y="50"/>
                </a:cubicBezTo>
                <a:cubicBezTo>
                  <a:pt x="56" y="28"/>
                  <a:pt x="56" y="28"/>
                  <a:pt x="56" y="28"/>
                </a:cubicBezTo>
                <a:cubicBezTo>
                  <a:pt x="56" y="12"/>
                  <a:pt x="44" y="0"/>
                  <a:pt x="28"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1" name="Google Shape;991;p85"/>
          <p:cNvSpPr/>
          <p:nvPr/>
        </p:nvSpPr>
        <p:spPr>
          <a:xfrm>
            <a:off x="5482194" y="3150152"/>
            <a:ext cx="122032" cy="976976"/>
          </a:xfrm>
          <a:custGeom>
            <a:rect b="b" l="l" r="r" t="t"/>
            <a:pathLst>
              <a:path extrusionOk="0" h="474" w="56">
                <a:moveTo>
                  <a:pt x="0" y="0"/>
                </a:moveTo>
                <a:cubicBezTo>
                  <a:pt x="0" y="1"/>
                  <a:pt x="0" y="1"/>
                  <a:pt x="0" y="1"/>
                </a:cubicBezTo>
                <a:cubicBezTo>
                  <a:pt x="0" y="446"/>
                  <a:pt x="0" y="446"/>
                  <a:pt x="0" y="446"/>
                </a:cubicBezTo>
                <a:cubicBezTo>
                  <a:pt x="28" y="446"/>
                  <a:pt x="28" y="446"/>
                  <a:pt x="28" y="446"/>
                </a:cubicBezTo>
                <a:cubicBezTo>
                  <a:pt x="43" y="446"/>
                  <a:pt x="56" y="459"/>
                  <a:pt x="56" y="474"/>
                </a:cubicBezTo>
                <a:cubicBezTo>
                  <a:pt x="56" y="474"/>
                  <a:pt x="56" y="474"/>
                  <a:pt x="56" y="474"/>
                </a:cubicBezTo>
                <a:cubicBezTo>
                  <a:pt x="56" y="28"/>
                  <a:pt x="56" y="28"/>
                  <a:pt x="56" y="28"/>
                </a:cubicBezTo>
                <a:cubicBezTo>
                  <a:pt x="28" y="28"/>
                  <a:pt x="28" y="28"/>
                  <a:pt x="28" y="28"/>
                </a:cubicBezTo>
                <a:cubicBezTo>
                  <a:pt x="13" y="28"/>
                  <a:pt x="0" y="15"/>
                  <a:pt x="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2" name="Google Shape;992;p85"/>
          <p:cNvSpPr/>
          <p:nvPr/>
        </p:nvSpPr>
        <p:spPr>
          <a:xfrm>
            <a:off x="5482194" y="4069740"/>
            <a:ext cx="122032" cy="114778"/>
          </a:xfrm>
          <a:custGeom>
            <a:rect b="b" l="l" r="r" t="t"/>
            <a:pathLst>
              <a:path extrusionOk="0" h="56" w="56">
                <a:moveTo>
                  <a:pt x="28" y="0"/>
                </a:moveTo>
                <a:cubicBezTo>
                  <a:pt x="0" y="0"/>
                  <a:pt x="0" y="0"/>
                  <a:pt x="0" y="0"/>
                </a:cubicBezTo>
                <a:cubicBezTo>
                  <a:pt x="0" y="28"/>
                  <a:pt x="0" y="28"/>
                  <a:pt x="0" y="28"/>
                </a:cubicBezTo>
                <a:cubicBezTo>
                  <a:pt x="0" y="44"/>
                  <a:pt x="12" y="56"/>
                  <a:pt x="28" y="56"/>
                </a:cubicBezTo>
                <a:cubicBezTo>
                  <a:pt x="43" y="56"/>
                  <a:pt x="56" y="44"/>
                  <a:pt x="56" y="28"/>
                </a:cubicBezTo>
                <a:cubicBezTo>
                  <a:pt x="56" y="13"/>
                  <a:pt x="43" y="0"/>
                  <a:pt x="28" y="0"/>
                </a:cubicBezTo>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3" name="Google Shape;993;p85"/>
          <p:cNvSpPr/>
          <p:nvPr/>
        </p:nvSpPr>
        <p:spPr>
          <a:xfrm>
            <a:off x="5482194" y="3090031"/>
            <a:ext cx="1163663" cy="117510"/>
          </a:xfrm>
          <a:custGeom>
            <a:rect b="b" l="l" r="r" t="t"/>
            <a:pathLst>
              <a:path extrusionOk="0" h="57" w="531">
                <a:moveTo>
                  <a:pt x="474" y="0"/>
                </a:moveTo>
                <a:cubicBezTo>
                  <a:pt x="28" y="0"/>
                  <a:pt x="28" y="0"/>
                  <a:pt x="28" y="0"/>
                </a:cubicBezTo>
                <a:cubicBezTo>
                  <a:pt x="12" y="0"/>
                  <a:pt x="0" y="13"/>
                  <a:pt x="0" y="28"/>
                </a:cubicBezTo>
                <a:cubicBezTo>
                  <a:pt x="0" y="29"/>
                  <a:pt x="0" y="29"/>
                  <a:pt x="0" y="29"/>
                </a:cubicBezTo>
                <a:cubicBezTo>
                  <a:pt x="0" y="14"/>
                  <a:pt x="13" y="2"/>
                  <a:pt x="28" y="2"/>
                </a:cubicBezTo>
                <a:cubicBezTo>
                  <a:pt x="43" y="2"/>
                  <a:pt x="56" y="15"/>
                  <a:pt x="56" y="30"/>
                </a:cubicBezTo>
                <a:cubicBezTo>
                  <a:pt x="56" y="57"/>
                  <a:pt x="56" y="57"/>
                  <a:pt x="56" y="57"/>
                </a:cubicBezTo>
                <a:cubicBezTo>
                  <a:pt x="503" y="57"/>
                  <a:pt x="503" y="57"/>
                  <a:pt x="503" y="57"/>
                </a:cubicBezTo>
                <a:cubicBezTo>
                  <a:pt x="518" y="57"/>
                  <a:pt x="531" y="44"/>
                  <a:pt x="531" y="28"/>
                </a:cubicBezTo>
                <a:cubicBezTo>
                  <a:pt x="531" y="28"/>
                  <a:pt x="531" y="28"/>
                  <a:pt x="531" y="28"/>
                </a:cubicBezTo>
                <a:cubicBezTo>
                  <a:pt x="531" y="44"/>
                  <a:pt x="518" y="57"/>
                  <a:pt x="503" y="57"/>
                </a:cubicBezTo>
                <a:cubicBezTo>
                  <a:pt x="487" y="57"/>
                  <a:pt x="474" y="44"/>
                  <a:pt x="474" y="28"/>
                </a:cubicBezTo>
                <a:cubicBezTo>
                  <a:pt x="474" y="0"/>
                  <a:pt x="474" y="0"/>
                  <a:pt x="474"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4" name="Google Shape;994;p85"/>
          <p:cNvSpPr/>
          <p:nvPr/>
        </p:nvSpPr>
        <p:spPr>
          <a:xfrm>
            <a:off x="5482194" y="3094130"/>
            <a:ext cx="122032" cy="113412"/>
          </a:xfrm>
          <a:custGeom>
            <a:rect b="b" l="l" r="r" t="t"/>
            <a:pathLst>
              <a:path extrusionOk="0" h="55" w="56">
                <a:moveTo>
                  <a:pt x="28" y="0"/>
                </a:moveTo>
                <a:cubicBezTo>
                  <a:pt x="13" y="0"/>
                  <a:pt x="0" y="12"/>
                  <a:pt x="0" y="27"/>
                </a:cubicBezTo>
                <a:cubicBezTo>
                  <a:pt x="0" y="42"/>
                  <a:pt x="13" y="55"/>
                  <a:pt x="28" y="55"/>
                </a:cubicBezTo>
                <a:cubicBezTo>
                  <a:pt x="56" y="55"/>
                  <a:pt x="56" y="55"/>
                  <a:pt x="56" y="55"/>
                </a:cubicBezTo>
                <a:cubicBezTo>
                  <a:pt x="56" y="28"/>
                  <a:pt x="56" y="28"/>
                  <a:pt x="56" y="28"/>
                </a:cubicBezTo>
                <a:cubicBezTo>
                  <a:pt x="56" y="13"/>
                  <a:pt x="43" y="0"/>
                  <a:pt x="28"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5" name="Google Shape;995;p85"/>
          <p:cNvSpPr/>
          <p:nvPr/>
        </p:nvSpPr>
        <p:spPr>
          <a:xfrm>
            <a:off x="6520919" y="2173177"/>
            <a:ext cx="124938" cy="974244"/>
          </a:xfrm>
          <a:custGeom>
            <a:rect b="b" l="l" r="r" t="t"/>
            <a:pathLst>
              <a:path extrusionOk="0" h="473" w="57">
                <a:moveTo>
                  <a:pt x="0" y="0"/>
                </a:moveTo>
                <a:cubicBezTo>
                  <a:pt x="0" y="0"/>
                  <a:pt x="0" y="1"/>
                  <a:pt x="0" y="1"/>
                </a:cubicBezTo>
                <a:cubicBezTo>
                  <a:pt x="0" y="445"/>
                  <a:pt x="0" y="445"/>
                  <a:pt x="0" y="445"/>
                </a:cubicBezTo>
                <a:cubicBezTo>
                  <a:pt x="29" y="445"/>
                  <a:pt x="29" y="445"/>
                  <a:pt x="29" y="445"/>
                </a:cubicBezTo>
                <a:cubicBezTo>
                  <a:pt x="44" y="445"/>
                  <a:pt x="57" y="458"/>
                  <a:pt x="57" y="473"/>
                </a:cubicBezTo>
                <a:cubicBezTo>
                  <a:pt x="57" y="473"/>
                  <a:pt x="57" y="473"/>
                  <a:pt x="57" y="473"/>
                </a:cubicBezTo>
                <a:cubicBezTo>
                  <a:pt x="57" y="27"/>
                  <a:pt x="57" y="27"/>
                  <a:pt x="57" y="27"/>
                </a:cubicBezTo>
                <a:cubicBezTo>
                  <a:pt x="29" y="27"/>
                  <a:pt x="29" y="27"/>
                  <a:pt x="29" y="27"/>
                </a:cubicBezTo>
                <a:cubicBezTo>
                  <a:pt x="13" y="27"/>
                  <a:pt x="1" y="15"/>
                  <a:pt x="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6" name="Google Shape;996;p85"/>
          <p:cNvSpPr/>
          <p:nvPr/>
        </p:nvSpPr>
        <p:spPr>
          <a:xfrm>
            <a:off x="6520919" y="3090031"/>
            <a:ext cx="124938" cy="117510"/>
          </a:xfrm>
          <a:custGeom>
            <a:rect b="b" l="l" r="r" t="t"/>
            <a:pathLst>
              <a:path extrusionOk="0" h="57" w="57">
                <a:moveTo>
                  <a:pt x="29" y="0"/>
                </a:moveTo>
                <a:cubicBezTo>
                  <a:pt x="0" y="0"/>
                  <a:pt x="0" y="0"/>
                  <a:pt x="0" y="0"/>
                </a:cubicBezTo>
                <a:cubicBezTo>
                  <a:pt x="0" y="28"/>
                  <a:pt x="0" y="28"/>
                  <a:pt x="0" y="28"/>
                </a:cubicBezTo>
                <a:cubicBezTo>
                  <a:pt x="0" y="44"/>
                  <a:pt x="13" y="57"/>
                  <a:pt x="29" y="57"/>
                </a:cubicBezTo>
                <a:cubicBezTo>
                  <a:pt x="44" y="57"/>
                  <a:pt x="57" y="44"/>
                  <a:pt x="57" y="28"/>
                </a:cubicBezTo>
                <a:cubicBezTo>
                  <a:pt x="57" y="13"/>
                  <a:pt x="44" y="0"/>
                  <a:pt x="29"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7" name="Google Shape;997;p85"/>
          <p:cNvSpPr/>
          <p:nvPr/>
        </p:nvSpPr>
        <p:spPr>
          <a:xfrm>
            <a:off x="6520919" y="2113055"/>
            <a:ext cx="2094884" cy="114778"/>
          </a:xfrm>
          <a:custGeom>
            <a:rect b="b" l="l" r="r" t="t"/>
            <a:pathLst>
              <a:path extrusionOk="0" h="56" w="956">
                <a:moveTo>
                  <a:pt x="927" y="0"/>
                </a:moveTo>
                <a:cubicBezTo>
                  <a:pt x="29" y="0"/>
                  <a:pt x="29" y="0"/>
                  <a:pt x="29" y="0"/>
                </a:cubicBezTo>
                <a:cubicBezTo>
                  <a:pt x="13" y="0"/>
                  <a:pt x="0" y="12"/>
                  <a:pt x="0" y="28"/>
                </a:cubicBezTo>
                <a:cubicBezTo>
                  <a:pt x="0" y="28"/>
                  <a:pt x="0" y="28"/>
                  <a:pt x="0" y="29"/>
                </a:cubicBezTo>
                <a:cubicBezTo>
                  <a:pt x="1" y="14"/>
                  <a:pt x="13" y="2"/>
                  <a:pt x="29" y="2"/>
                </a:cubicBezTo>
                <a:cubicBezTo>
                  <a:pt x="44" y="2"/>
                  <a:pt x="57" y="14"/>
                  <a:pt x="57" y="30"/>
                </a:cubicBezTo>
                <a:cubicBezTo>
                  <a:pt x="57" y="56"/>
                  <a:pt x="57" y="56"/>
                  <a:pt x="57" y="56"/>
                </a:cubicBezTo>
                <a:cubicBezTo>
                  <a:pt x="927" y="56"/>
                  <a:pt x="927" y="56"/>
                  <a:pt x="927" y="56"/>
                </a:cubicBezTo>
                <a:cubicBezTo>
                  <a:pt x="943" y="56"/>
                  <a:pt x="956" y="43"/>
                  <a:pt x="956" y="28"/>
                </a:cubicBezTo>
                <a:cubicBezTo>
                  <a:pt x="956" y="12"/>
                  <a:pt x="943" y="0"/>
                  <a:pt x="927"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998" name="Google Shape;998;p85"/>
          <p:cNvSpPr/>
          <p:nvPr/>
        </p:nvSpPr>
        <p:spPr>
          <a:xfrm>
            <a:off x="6520919" y="2117154"/>
            <a:ext cx="124938" cy="110679"/>
          </a:xfrm>
          <a:custGeom>
            <a:rect b="b" l="l" r="r" t="t"/>
            <a:pathLst>
              <a:path extrusionOk="0" h="54" w="57">
                <a:moveTo>
                  <a:pt x="29" y="0"/>
                </a:moveTo>
                <a:cubicBezTo>
                  <a:pt x="13" y="0"/>
                  <a:pt x="1" y="12"/>
                  <a:pt x="0" y="27"/>
                </a:cubicBezTo>
                <a:cubicBezTo>
                  <a:pt x="1" y="42"/>
                  <a:pt x="13" y="54"/>
                  <a:pt x="29" y="54"/>
                </a:cubicBezTo>
                <a:cubicBezTo>
                  <a:pt x="57" y="54"/>
                  <a:pt x="57" y="54"/>
                  <a:pt x="57" y="54"/>
                </a:cubicBezTo>
                <a:cubicBezTo>
                  <a:pt x="57" y="28"/>
                  <a:pt x="57" y="28"/>
                  <a:pt x="57" y="28"/>
                </a:cubicBezTo>
                <a:cubicBezTo>
                  <a:pt x="57" y="12"/>
                  <a:pt x="44" y="0"/>
                  <a:pt x="29"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999" name="Google Shape;999;p85"/>
          <p:cNvGrpSpPr/>
          <p:nvPr/>
        </p:nvGrpSpPr>
        <p:grpSpPr>
          <a:xfrm>
            <a:off x="3146710" y="5840831"/>
            <a:ext cx="513160" cy="513294"/>
            <a:chOff x="876585" y="3170196"/>
            <a:chExt cx="513160" cy="513294"/>
          </a:xfrm>
        </p:grpSpPr>
        <p:sp>
          <p:nvSpPr>
            <p:cNvPr id="1000" name="Google Shape;1000;p85"/>
            <p:cNvSpPr/>
            <p:nvPr/>
          </p:nvSpPr>
          <p:spPr>
            <a:xfrm>
              <a:off x="876585" y="3170196"/>
              <a:ext cx="513160" cy="513294"/>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1001" name="Google Shape;1001;p85"/>
            <p:cNvGrpSpPr/>
            <p:nvPr/>
          </p:nvGrpSpPr>
          <p:grpSpPr>
            <a:xfrm>
              <a:off x="976880" y="3297532"/>
              <a:ext cx="315972" cy="258060"/>
              <a:chOff x="11707403" y="7861444"/>
              <a:chExt cx="953415" cy="778672"/>
            </a:xfrm>
          </p:grpSpPr>
          <p:sp>
            <p:nvSpPr>
              <p:cNvPr id="1002" name="Google Shape;1002;p85"/>
              <p:cNvSpPr/>
              <p:nvPr/>
            </p:nvSpPr>
            <p:spPr>
              <a:xfrm>
                <a:off x="11707403" y="7861444"/>
                <a:ext cx="953415" cy="435420"/>
              </a:xfrm>
              <a:custGeom>
                <a:rect b="b" l="l" r="r" t="t"/>
                <a:pathLst>
                  <a:path extrusionOk="0" h="603" w="1324">
                    <a:moveTo>
                      <a:pt x="664" y="0"/>
                    </a:moveTo>
                    <a:lnTo>
                      <a:pt x="0" y="301"/>
                    </a:lnTo>
                    <a:lnTo>
                      <a:pt x="664" y="602"/>
                    </a:lnTo>
                    <a:lnTo>
                      <a:pt x="1323" y="301"/>
                    </a:lnTo>
                    <a:lnTo>
                      <a:pt x="664" y="0"/>
                    </a:lnTo>
                  </a:path>
                </a:pathLst>
              </a:custGeom>
              <a:noFill/>
              <a:ln cap="flat" cmpd="sng" w="9525">
                <a:solidFill>
                  <a:schemeClr val="lt1"/>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03" name="Google Shape;1003;p85"/>
              <p:cNvSpPr/>
              <p:nvPr/>
            </p:nvSpPr>
            <p:spPr>
              <a:xfrm>
                <a:off x="11707403" y="8338183"/>
                <a:ext cx="953415" cy="301933"/>
              </a:xfrm>
              <a:custGeom>
                <a:rect b="b" l="l" r="r" t="t"/>
                <a:pathLst>
                  <a:path extrusionOk="0" h="421" w="1324">
                    <a:moveTo>
                      <a:pt x="1054" y="0"/>
                    </a:moveTo>
                    <a:lnTo>
                      <a:pt x="1323" y="121"/>
                    </a:lnTo>
                    <a:lnTo>
                      <a:pt x="664" y="420"/>
                    </a:lnTo>
                    <a:lnTo>
                      <a:pt x="0" y="121"/>
                    </a:lnTo>
                    <a:lnTo>
                      <a:pt x="262" y="0"/>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04" name="Google Shape;1004;p85"/>
              <p:cNvSpPr/>
              <p:nvPr/>
            </p:nvSpPr>
            <p:spPr>
              <a:xfrm>
                <a:off x="11707403" y="8166558"/>
                <a:ext cx="953415" cy="305113"/>
              </a:xfrm>
              <a:custGeom>
                <a:rect b="b" l="l" r="r" t="t"/>
                <a:pathLst>
                  <a:path extrusionOk="0" h="423" w="1324">
                    <a:moveTo>
                      <a:pt x="1054" y="0"/>
                    </a:moveTo>
                    <a:lnTo>
                      <a:pt x="1323" y="121"/>
                    </a:lnTo>
                    <a:lnTo>
                      <a:pt x="1054" y="241"/>
                    </a:lnTo>
                    <a:lnTo>
                      <a:pt x="664" y="422"/>
                    </a:lnTo>
                    <a:lnTo>
                      <a:pt x="262" y="241"/>
                    </a:lnTo>
                    <a:lnTo>
                      <a:pt x="0" y="121"/>
                    </a:lnTo>
                    <a:lnTo>
                      <a:pt x="262" y="0"/>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grpSp>
        <p:nvGrpSpPr>
          <p:cNvPr id="1005" name="Google Shape;1005;p85"/>
          <p:cNvGrpSpPr/>
          <p:nvPr/>
        </p:nvGrpSpPr>
        <p:grpSpPr>
          <a:xfrm>
            <a:off x="5230194" y="3783418"/>
            <a:ext cx="504000" cy="504000"/>
            <a:chOff x="5562600" y="1654524"/>
            <a:chExt cx="366971" cy="338044"/>
          </a:xfrm>
        </p:grpSpPr>
        <p:sp>
          <p:nvSpPr>
            <p:cNvPr id="1006" name="Google Shape;1006;p85"/>
            <p:cNvSpPr/>
            <p:nvPr/>
          </p:nvSpPr>
          <p:spPr>
            <a:xfrm>
              <a:off x="5562600" y="1654524"/>
              <a:ext cx="366971" cy="338044"/>
            </a:xfrm>
            <a:prstGeom prst="ellipse">
              <a:avLst/>
            </a:pr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pic>
          <p:nvPicPr>
            <p:cNvPr id="1007" name="Google Shape;1007;p85"/>
            <p:cNvPicPr preferRelativeResize="0"/>
            <p:nvPr/>
          </p:nvPicPr>
          <p:blipFill rotWithShape="1">
            <a:blip r:embed="rId3">
              <a:alphaModFix/>
            </a:blip>
            <a:srcRect b="0" l="0" r="0" t="0"/>
            <a:stretch/>
          </p:blipFill>
          <p:spPr>
            <a:xfrm>
              <a:off x="5599932" y="1747033"/>
              <a:ext cx="292308" cy="153026"/>
            </a:xfrm>
            <a:prstGeom prst="rect">
              <a:avLst/>
            </a:prstGeom>
            <a:noFill/>
            <a:ln>
              <a:noFill/>
            </a:ln>
          </p:spPr>
        </p:pic>
      </p:grpSp>
      <p:grpSp>
        <p:nvGrpSpPr>
          <p:cNvPr id="1008" name="Google Shape;1008;p85"/>
          <p:cNvGrpSpPr/>
          <p:nvPr/>
        </p:nvGrpSpPr>
        <p:grpSpPr>
          <a:xfrm>
            <a:off x="6262886" y="2890774"/>
            <a:ext cx="513160" cy="513294"/>
            <a:chOff x="876585" y="4170094"/>
            <a:chExt cx="513160" cy="513294"/>
          </a:xfrm>
        </p:grpSpPr>
        <p:sp>
          <p:nvSpPr>
            <p:cNvPr id="1009" name="Google Shape;1009;p85"/>
            <p:cNvSpPr/>
            <p:nvPr/>
          </p:nvSpPr>
          <p:spPr>
            <a:xfrm>
              <a:off x="876585" y="4170094"/>
              <a:ext cx="513160" cy="513294"/>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1010" name="Google Shape;1010;p85"/>
            <p:cNvGrpSpPr/>
            <p:nvPr/>
          </p:nvGrpSpPr>
          <p:grpSpPr>
            <a:xfrm>
              <a:off x="964911" y="4252354"/>
              <a:ext cx="345639" cy="346814"/>
              <a:chOff x="1600773" y="3432059"/>
              <a:chExt cx="917567" cy="920686"/>
            </a:xfrm>
          </p:grpSpPr>
          <p:sp>
            <p:nvSpPr>
              <p:cNvPr id="1011" name="Google Shape;1011;p85"/>
              <p:cNvSpPr/>
              <p:nvPr/>
            </p:nvSpPr>
            <p:spPr>
              <a:xfrm>
                <a:off x="1726175" y="3557469"/>
                <a:ext cx="669823" cy="666809"/>
              </a:xfrm>
              <a:custGeom>
                <a:rect b="b" l="l" r="r" t="t"/>
                <a:pathLst>
                  <a:path extrusionOk="0" h="963" w="964">
                    <a:moveTo>
                      <a:pt x="481" y="0"/>
                    </a:moveTo>
                    <a:lnTo>
                      <a:pt x="481" y="0"/>
                    </a:lnTo>
                    <a:cubicBezTo>
                      <a:pt x="210" y="0"/>
                      <a:pt x="0" y="221"/>
                      <a:pt x="0" y="481"/>
                    </a:cubicBezTo>
                    <a:cubicBezTo>
                      <a:pt x="0" y="752"/>
                      <a:pt x="210" y="962"/>
                      <a:pt x="481" y="962"/>
                    </a:cubicBezTo>
                    <a:cubicBezTo>
                      <a:pt x="741" y="962"/>
                      <a:pt x="963" y="752"/>
                      <a:pt x="963" y="481"/>
                    </a:cubicBezTo>
                    <a:cubicBezTo>
                      <a:pt x="963" y="221"/>
                      <a:pt x="741" y="0"/>
                      <a:pt x="481" y="0"/>
                    </a:cubicBezTo>
                  </a:path>
                </a:pathLst>
              </a:custGeom>
              <a:noFill/>
              <a:ln cap="flat"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12" name="Google Shape;1012;p85"/>
              <p:cNvSpPr/>
              <p:nvPr/>
            </p:nvSpPr>
            <p:spPr>
              <a:xfrm>
                <a:off x="1934156" y="3765463"/>
                <a:ext cx="250802" cy="250818"/>
              </a:xfrm>
              <a:custGeom>
                <a:rect b="b" l="l" r="r" t="t"/>
                <a:pathLst>
                  <a:path extrusionOk="0" h="361" w="361">
                    <a:moveTo>
                      <a:pt x="180" y="360"/>
                    </a:moveTo>
                    <a:lnTo>
                      <a:pt x="180" y="360"/>
                    </a:lnTo>
                    <a:cubicBezTo>
                      <a:pt x="80" y="360"/>
                      <a:pt x="0" y="280"/>
                      <a:pt x="0" y="180"/>
                    </a:cubicBezTo>
                    <a:cubicBezTo>
                      <a:pt x="0" y="80"/>
                      <a:pt x="80" y="0"/>
                      <a:pt x="180" y="0"/>
                    </a:cubicBezTo>
                    <a:cubicBezTo>
                      <a:pt x="281" y="0"/>
                      <a:pt x="360" y="80"/>
                      <a:pt x="360" y="180"/>
                    </a:cubicBezTo>
                    <a:cubicBezTo>
                      <a:pt x="360" y="280"/>
                      <a:pt x="281" y="360"/>
                      <a:pt x="180" y="360"/>
                    </a:cubicBezTo>
                  </a:path>
                </a:pathLst>
              </a:custGeom>
              <a:noFill/>
              <a:ln cap="flat"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13" name="Google Shape;1013;p85"/>
              <p:cNvSpPr/>
              <p:nvPr/>
            </p:nvSpPr>
            <p:spPr>
              <a:xfrm>
                <a:off x="2059556" y="4016282"/>
                <a:ext cx="3060" cy="336463"/>
              </a:xfrm>
              <a:custGeom>
                <a:rect b="b" l="l" r="r" t="t"/>
                <a:pathLst>
                  <a:path extrusionOk="0" h="483" w="1">
                    <a:moveTo>
                      <a:pt x="0" y="482"/>
                    </a:moveTo>
                    <a:lnTo>
                      <a:pt x="0" y="301"/>
                    </a:lnTo>
                    <a:lnTo>
                      <a:pt x="0" y="0"/>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14" name="Google Shape;1014;p85"/>
              <p:cNvSpPr/>
              <p:nvPr/>
            </p:nvSpPr>
            <p:spPr>
              <a:xfrm>
                <a:off x="2059556" y="3432059"/>
                <a:ext cx="3060" cy="336463"/>
              </a:xfrm>
              <a:custGeom>
                <a:rect b="b" l="l" r="r" t="t"/>
                <a:pathLst>
                  <a:path extrusionOk="0" h="483" w="1">
                    <a:moveTo>
                      <a:pt x="0" y="0"/>
                    </a:moveTo>
                    <a:lnTo>
                      <a:pt x="0" y="181"/>
                    </a:lnTo>
                    <a:lnTo>
                      <a:pt x="0" y="482"/>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15" name="Google Shape;1015;p85"/>
              <p:cNvSpPr/>
              <p:nvPr/>
            </p:nvSpPr>
            <p:spPr>
              <a:xfrm>
                <a:off x="1600773" y="3890871"/>
                <a:ext cx="333383" cy="3060"/>
              </a:xfrm>
              <a:custGeom>
                <a:rect b="b" l="l" r="r" t="t"/>
                <a:pathLst>
                  <a:path extrusionOk="0" h="1" w="482">
                    <a:moveTo>
                      <a:pt x="0" y="0"/>
                    </a:moveTo>
                    <a:lnTo>
                      <a:pt x="180" y="0"/>
                    </a:lnTo>
                    <a:lnTo>
                      <a:pt x="481" y="0"/>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sp>
            <p:nvSpPr>
              <p:cNvPr id="1016" name="Google Shape;1016;p85"/>
              <p:cNvSpPr/>
              <p:nvPr/>
            </p:nvSpPr>
            <p:spPr>
              <a:xfrm>
                <a:off x="2181899" y="3890871"/>
                <a:ext cx="336441" cy="3060"/>
              </a:xfrm>
              <a:custGeom>
                <a:rect b="b" l="l" r="r" t="t"/>
                <a:pathLst>
                  <a:path extrusionOk="0" h="1" w="483">
                    <a:moveTo>
                      <a:pt x="0" y="0"/>
                    </a:moveTo>
                    <a:lnTo>
                      <a:pt x="302" y="0"/>
                    </a:lnTo>
                    <a:lnTo>
                      <a:pt x="482" y="0"/>
                    </a:lnTo>
                  </a:path>
                </a:pathLst>
              </a:custGeom>
              <a:noFill/>
              <a:ln cap="flat" cmpd="sng" w="952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Lato Light"/>
                  <a:ea typeface="Lato Light"/>
                  <a:cs typeface="Lato Light"/>
                  <a:sym typeface="Lato Light"/>
                </a:endParaRPr>
              </a:p>
            </p:txBody>
          </p:sp>
        </p:grpSp>
      </p:grpSp>
      <p:grpSp>
        <p:nvGrpSpPr>
          <p:cNvPr id="1017" name="Google Shape;1017;p85"/>
          <p:cNvGrpSpPr/>
          <p:nvPr/>
        </p:nvGrpSpPr>
        <p:grpSpPr>
          <a:xfrm>
            <a:off x="4253211" y="4841335"/>
            <a:ext cx="504000" cy="504000"/>
            <a:chOff x="5562600" y="3205814"/>
            <a:chExt cx="366971" cy="338044"/>
          </a:xfrm>
        </p:grpSpPr>
        <p:sp>
          <p:nvSpPr>
            <p:cNvPr id="1018" name="Google Shape;1018;p85"/>
            <p:cNvSpPr/>
            <p:nvPr/>
          </p:nvSpPr>
          <p:spPr>
            <a:xfrm>
              <a:off x="5562600" y="3205814"/>
              <a:ext cx="366971" cy="338044"/>
            </a:xfrm>
            <a:prstGeom prst="ellipse">
              <a:avLst/>
            </a:prstGeom>
            <a:solidFill>
              <a:schemeClr val="accent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19" name="Google Shape;1019;p85"/>
            <p:cNvSpPr/>
            <p:nvPr/>
          </p:nvSpPr>
          <p:spPr>
            <a:xfrm>
              <a:off x="5660089" y="3278840"/>
              <a:ext cx="171994" cy="191992"/>
            </a:xfrm>
            <a:custGeom>
              <a:rect b="b" l="l" r="r" t="t"/>
              <a:pathLst>
                <a:path extrusionOk="0" h="969" w="800">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1020" name="Google Shape;1020;p85"/>
          <p:cNvGrpSpPr/>
          <p:nvPr/>
        </p:nvGrpSpPr>
        <p:grpSpPr>
          <a:xfrm>
            <a:off x="8363803" y="1916231"/>
            <a:ext cx="504000" cy="504000"/>
            <a:chOff x="5562600" y="2187167"/>
            <a:chExt cx="366971" cy="338044"/>
          </a:xfrm>
        </p:grpSpPr>
        <p:sp>
          <p:nvSpPr>
            <p:cNvPr id="1021" name="Google Shape;1021;p85"/>
            <p:cNvSpPr/>
            <p:nvPr/>
          </p:nvSpPr>
          <p:spPr>
            <a:xfrm>
              <a:off x="5562600" y="2187167"/>
              <a:ext cx="366971" cy="338044"/>
            </a:xfrm>
            <a:prstGeom prst="ellipse">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1022" name="Google Shape;1022;p85"/>
            <p:cNvSpPr/>
            <p:nvPr/>
          </p:nvSpPr>
          <p:spPr>
            <a:xfrm>
              <a:off x="5638405" y="2260592"/>
              <a:ext cx="221013" cy="197764"/>
            </a:xfrm>
            <a:custGeom>
              <a:rect b="b" l="l" r="r" t="t"/>
              <a:pathLst>
                <a:path extrusionOk="0" h="802" w="826">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1023" name="Google Shape;1023;p85"/>
          <p:cNvSpPr txBox="1"/>
          <p:nvPr/>
        </p:nvSpPr>
        <p:spPr>
          <a:xfrm>
            <a:off x="3784808" y="5386831"/>
            <a:ext cx="4265842"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a:t>
            </a:r>
            <a:endParaRPr sz="12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is ria qui del ium aut ex et estrum nonsequis</a:t>
            </a:r>
            <a:endParaRPr sz="1200">
              <a:solidFill>
                <a:schemeClr val="dk1"/>
              </a:solidFill>
              <a:latin typeface="Lato Light"/>
              <a:ea typeface="Lato Light"/>
              <a:cs typeface="Lato Light"/>
              <a:sym typeface="Lato Light"/>
            </a:endParaRPr>
          </a:p>
        </p:txBody>
      </p:sp>
      <p:sp>
        <p:nvSpPr>
          <p:cNvPr id="1024" name="Google Shape;1024;p85"/>
          <p:cNvSpPr txBox="1"/>
          <p:nvPr/>
        </p:nvSpPr>
        <p:spPr>
          <a:xfrm>
            <a:off x="4947469" y="4419921"/>
            <a:ext cx="4265842"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a:t>
            </a:r>
            <a:endParaRPr sz="12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is ria qui del ium aut ex et estrum nonsequis</a:t>
            </a:r>
            <a:endParaRPr sz="1200">
              <a:solidFill>
                <a:schemeClr val="dk1"/>
              </a:solidFill>
              <a:latin typeface="Lato Light"/>
              <a:ea typeface="Lato Light"/>
              <a:cs typeface="Lato Light"/>
              <a:sym typeface="Lato Light"/>
            </a:endParaRPr>
          </a:p>
        </p:txBody>
      </p:sp>
      <p:sp>
        <p:nvSpPr>
          <p:cNvPr id="1025" name="Google Shape;1025;p85"/>
          <p:cNvSpPr txBox="1"/>
          <p:nvPr/>
        </p:nvSpPr>
        <p:spPr>
          <a:xfrm>
            <a:off x="5986194" y="3420993"/>
            <a:ext cx="4265842"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a:t>
            </a:r>
            <a:endParaRPr sz="12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is ria qui del ium aut ex et estrum nonsequis</a:t>
            </a:r>
            <a:endParaRPr sz="1200">
              <a:solidFill>
                <a:schemeClr val="dk1"/>
              </a:solidFill>
              <a:latin typeface="Lato Light"/>
              <a:ea typeface="Lato Light"/>
              <a:cs typeface="Lato Light"/>
              <a:sym typeface="Lato Light"/>
            </a:endParaRPr>
          </a:p>
        </p:txBody>
      </p:sp>
      <p:sp>
        <p:nvSpPr>
          <p:cNvPr id="1026" name="Google Shape;1026;p85"/>
          <p:cNvSpPr txBox="1"/>
          <p:nvPr/>
        </p:nvSpPr>
        <p:spPr>
          <a:xfrm>
            <a:off x="6820171" y="2362051"/>
            <a:ext cx="4265842"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a:t>
            </a:r>
            <a:endParaRPr sz="1200">
              <a:solidFill>
                <a:schemeClr val="dk1"/>
              </a:solidFill>
              <a:latin typeface="Lato Light"/>
              <a:ea typeface="Lato Light"/>
              <a:cs typeface="Lato Light"/>
              <a:sym typeface="Lato Light"/>
            </a:endParaRPr>
          </a:p>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is ria qui del ium aut ex et estrum nonsequis</a:t>
            </a:r>
            <a:endParaRPr sz="1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800"/>
                                  </p:stCondLst>
                                  <p:childTnLst>
                                    <p:set>
                                      <p:cBhvr>
                                        <p:cTn dur="1" fill="hold">
                                          <p:stCondLst>
                                            <p:cond delay="0"/>
                                          </p:stCondLst>
                                        </p:cTn>
                                        <p:tgtEl>
                                          <p:spTgt spid="1026"/>
                                        </p:tgtEl>
                                        <p:attrNameLst>
                                          <p:attrName>style.visibility</p:attrName>
                                        </p:attrNameLst>
                                      </p:cBhvr>
                                      <p:to>
                                        <p:strVal val="visible"/>
                                      </p:to>
                                    </p:set>
                                    <p:animEffect filter="fade" transition="in">
                                      <p:cBhvr>
                                        <p:cTn dur="200"/>
                                        <p:tgtEl>
                                          <p:spTgt spid="1026"/>
                                        </p:tgtEl>
                                      </p:cBhvr>
                                    </p:animEffect>
                                  </p:childTnLst>
                                </p:cTn>
                              </p:par>
                              <p:par>
                                <p:cTn fill="hold" nodeType="withEffect" presetClass="entr" presetID="10" presetSubtype="0">
                                  <p:stCondLst>
                                    <p:cond delay="1000"/>
                                  </p:stCondLst>
                                  <p:childTnLst>
                                    <p:set>
                                      <p:cBhvr>
                                        <p:cTn dur="1" fill="hold">
                                          <p:stCondLst>
                                            <p:cond delay="0"/>
                                          </p:stCondLst>
                                        </p:cTn>
                                        <p:tgtEl>
                                          <p:spTgt spid="1025"/>
                                        </p:tgtEl>
                                        <p:attrNameLst>
                                          <p:attrName>style.visibility</p:attrName>
                                        </p:attrNameLst>
                                      </p:cBhvr>
                                      <p:to>
                                        <p:strVal val="visible"/>
                                      </p:to>
                                    </p:set>
                                    <p:animEffect filter="fade" transition="in">
                                      <p:cBhvr>
                                        <p:cTn dur="200"/>
                                        <p:tgtEl>
                                          <p:spTgt spid="1025"/>
                                        </p:tgtEl>
                                      </p:cBhvr>
                                    </p:animEffect>
                                  </p:childTnLst>
                                </p:cTn>
                              </p:par>
                              <p:par>
                                <p:cTn fill="hold" nodeType="withEffect" presetClass="entr" presetID="10" presetSubtype="0">
                                  <p:stCondLst>
                                    <p:cond delay="1200"/>
                                  </p:stCondLst>
                                  <p:childTnLst>
                                    <p:set>
                                      <p:cBhvr>
                                        <p:cTn dur="1" fill="hold">
                                          <p:stCondLst>
                                            <p:cond delay="0"/>
                                          </p:stCondLst>
                                        </p:cTn>
                                        <p:tgtEl>
                                          <p:spTgt spid="1024"/>
                                        </p:tgtEl>
                                        <p:attrNameLst>
                                          <p:attrName>style.visibility</p:attrName>
                                        </p:attrNameLst>
                                      </p:cBhvr>
                                      <p:to>
                                        <p:strVal val="visible"/>
                                      </p:to>
                                    </p:set>
                                    <p:animEffect filter="fade" transition="in">
                                      <p:cBhvr>
                                        <p:cTn dur="200"/>
                                        <p:tgtEl>
                                          <p:spTgt spid="1024"/>
                                        </p:tgtEl>
                                      </p:cBhvr>
                                    </p:animEffect>
                                  </p:childTnLst>
                                </p:cTn>
                              </p:par>
                              <p:par>
                                <p:cTn fill="hold" nodeType="withEffect" presetClass="entr" presetID="10" presetSubtype="0">
                                  <p:stCondLst>
                                    <p:cond delay="1400"/>
                                  </p:stCondLst>
                                  <p:childTnLst>
                                    <p:set>
                                      <p:cBhvr>
                                        <p:cTn dur="1" fill="hold">
                                          <p:stCondLst>
                                            <p:cond delay="0"/>
                                          </p:stCondLst>
                                        </p:cTn>
                                        <p:tgtEl>
                                          <p:spTgt spid="1023"/>
                                        </p:tgtEl>
                                        <p:attrNameLst>
                                          <p:attrName>style.visibility</p:attrName>
                                        </p:attrNameLst>
                                      </p:cBhvr>
                                      <p:to>
                                        <p:strVal val="visible"/>
                                      </p:to>
                                    </p:set>
                                    <p:animEffect filter="fade" transition="in">
                                      <p:cBhvr>
                                        <p:cTn dur="200"/>
                                        <p:tgtEl>
                                          <p:spTgt spid="10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652" name="Shape 4652"/>
        <p:cNvGrpSpPr/>
        <p:nvPr/>
      </p:nvGrpSpPr>
      <p:grpSpPr>
        <a:xfrm>
          <a:off x="0" y="0"/>
          <a:ext cx="0" cy="0"/>
          <a:chOff x="0" y="0"/>
          <a:chExt cx="0" cy="0"/>
        </a:xfrm>
      </p:grpSpPr>
      <p:sp>
        <p:nvSpPr>
          <p:cNvPr id="4653" name="Google Shape;4653;p14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4654" name="Google Shape;4654;p14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655" name="Google Shape;4655;p14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656" name="Google Shape;4656;p148"/>
          <p:cNvGrpSpPr/>
          <p:nvPr/>
        </p:nvGrpSpPr>
        <p:grpSpPr>
          <a:xfrm flipH="1">
            <a:off x="4131292" y="2451837"/>
            <a:ext cx="3721789" cy="3708685"/>
            <a:chOff x="6361113" y="1190625"/>
            <a:chExt cx="4470400" cy="4476750"/>
          </a:xfrm>
        </p:grpSpPr>
        <p:sp>
          <p:nvSpPr>
            <p:cNvPr id="4657" name="Google Shape;4657;p148"/>
            <p:cNvSpPr/>
            <p:nvPr/>
          </p:nvSpPr>
          <p:spPr>
            <a:xfrm>
              <a:off x="6361113" y="1190625"/>
              <a:ext cx="4470400" cy="4476750"/>
            </a:xfrm>
            <a:custGeom>
              <a:rect b="b" l="l" r="r" t="t"/>
              <a:pathLst>
                <a:path extrusionOk="0" h="397" w="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cxnSp>
          <p:nvCxnSpPr>
            <p:cNvPr id="4658" name="Google Shape;4658;p148"/>
            <p:cNvCxnSpPr/>
            <p:nvPr/>
          </p:nvCxnSpPr>
          <p:spPr>
            <a:xfrm flipH="1" rot="10800000">
              <a:off x="6664326" y="3389313"/>
              <a:ext cx="1949450" cy="293688"/>
            </a:xfrm>
            <a:prstGeom prst="straightConnector1">
              <a:avLst/>
            </a:prstGeom>
            <a:noFill/>
            <a:ln>
              <a:noFill/>
            </a:ln>
          </p:spPr>
        </p:cxnSp>
        <p:cxnSp>
          <p:nvCxnSpPr>
            <p:cNvPr id="4659" name="Google Shape;4659;p148"/>
            <p:cNvCxnSpPr/>
            <p:nvPr/>
          </p:nvCxnSpPr>
          <p:spPr>
            <a:xfrm>
              <a:off x="8613776" y="3389313"/>
              <a:ext cx="1430338" cy="395288"/>
            </a:xfrm>
            <a:prstGeom prst="straightConnector1">
              <a:avLst/>
            </a:prstGeom>
            <a:noFill/>
            <a:ln>
              <a:noFill/>
            </a:ln>
          </p:spPr>
        </p:cxnSp>
        <p:sp>
          <p:nvSpPr>
            <p:cNvPr id="4660" name="Google Shape;4660;p148"/>
            <p:cNvSpPr/>
            <p:nvPr/>
          </p:nvSpPr>
          <p:spPr>
            <a:xfrm>
              <a:off x="6664326" y="1190625"/>
              <a:ext cx="1949450" cy="2492375"/>
            </a:xfrm>
            <a:custGeom>
              <a:rect b="b" l="l" r="r" t="t"/>
              <a:pathLst>
                <a:path extrusionOk="0" h="221" w="173">
                  <a:moveTo>
                    <a:pt x="0" y="221"/>
                  </a:moveTo>
                  <a:cubicBezTo>
                    <a:pt x="0" y="111"/>
                    <a:pt x="82" y="0"/>
                    <a:pt x="173" y="0"/>
                  </a:cubicBezTo>
                  <a:cubicBezTo>
                    <a:pt x="173" y="195"/>
                    <a:pt x="173" y="195"/>
                    <a:pt x="173" y="195"/>
                  </a:cubicBezTo>
                  <a:lnTo>
                    <a:pt x="0" y="221"/>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1" name="Google Shape;4661;p148"/>
            <p:cNvSpPr/>
            <p:nvPr/>
          </p:nvSpPr>
          <p:spPr>
            <a:xfrm>
              <a:off x="7115176" y="1674813"/>
              <a:ext cx="1498600" cy="1939925"/>
            </a:xfrm>
            <a:custGeom>
              <a:rect b="b" l="l" r="r" t="t"/>
              <a:pathLst>
                <a:path extrusionOk="0" h="172" w="133">
                  <a:moveTo>
                    <a:pt x="0" y="172"/>
                  </a:moveTo>
                  <a:cubicBezTo>
                    <a:pt x="0" y="87"/>
                    <a:pt x="63" y="0"/>
                    <a:pt x="133" y="0"/>
                  </a:cubicBezTo>
                  <a:cubicBezTo>
                    <a:pt x="133" y="152"/>
                    <a:pt x="133" y="152"/>
                    <a:pt x="133" y="152"/>
                  </a:cubicBezTo>
                  <a:lnTo>
                    <a:pt x="0" y="172"/>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2" name="Google Shape;4662;p148"/>
            <p:cNvSpPr/>
            <p:nvPr/>
          </p:nvSpPr>
          <p:spPr>
            <a:xfrm>
              <a:off x="7566026" y="2171700"/>
              <a:ext cx="1047750" cy="1376363"/>
            </a:xfrm>
            <a:custGeom>
              <a:rect b="b" l="l" r="r" t="t"/>
              <a:pathLst>
                <a:path extrusionOk="0" h="122" w="93">
                  <a:moveTo>
                    <a:pt x="0" y="122"/>
                  </a:moveTo>
                  <a:cubicBezTo>
                    <a:pt x="0" y="61"/>
                    <a:pt x="44" y="0"/>
                    <a:pt x="93" y="0"/>
                  </a:cubicBezTo>
                  <a:cubicBezTo>
                    <a:pt x="93" y="108"/>
                    <a:pt x="93" y="108"/>
                    <a:pt x="93" y="108"/>
                  </a:cubicBezTo>
                  <a:lnTo>
                    <a:pt x="0" y="122"/>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3" name="Google Shape;4663;p148"/>
            <p:cNvSpPr/>
            <p:nvPr/>
          </p:nvSpPr>
          <p:spPr>
            <a:xfrm>
              <a:off x="8016876" y="2655888"/>
              <a:ext cx="596900" cy="823913"/>
            </a:xfrm>
            <a:custGeom>
              <a:rect b="b" l="l" r="r" t="t"/>
              <a:pathLst>
                <a:path extrusionOk="0" h="73" w="53">
                  <a:moveTo>
                    <a:pt x="0" y="73"/>
                  </a:moveTo>
                  <a:cubicBezTo>
                    <a:pt x="0" y="37"/>
                    <a:pt x="25" y="0"/>
                    <a:pt x="53" y="0"/>
                  </a:cubicBezTo>
                  <a:cubicBezTo>
                    <a:pt x="53" y="65"/>
                    <a:pt x="53" y="65"/>
                    <a:pt x="53" y="65"/>
                  </a:cubicBezTo>
                  <a:lnTo>
                    <a:pt x="0" y="73"/>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4" name="Google Shape;4664;p148"/>
            <p:cNvSpPr/>
            <p:nvPr/>
          </p:nvSpPr>
          <p:spPr>
            <a:xfrm>
              <a:off x="6664326" y="3389313"/>
              <a:ext cx="3379788" cy="496888"/>
            </a:xfrm>
            <a:custGeom>
              <a:rect b="b" l="l" r="r" t="t"/>
              <a:pathLst>
                <a:path extrusionOk="0" h="44" w="300">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5" name="Google Shape;4665;p148"/>
            <p:cNvSpPr/>
            <p:nvPr/>
          </p:nvSpPr>
          <p:spPr>
            <a:xfrm>
              <a:off x="7115176" y="3389313"/>
              <a:ext cx="2601913" cy="384175"/>
            </a:xfrm>
            <a:custGeom>
              <a:rect b="b" l="l" r="r" t="t"/>
              <a:pathLst>
                <a:path extrusionOk="0" h="34" w="231">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6" name="Google Shape;4666;p148"/>
            <p:cNvSpPr/>
            <p:nvPr/>
          </p:nvSpPr>
          <p:spPr>
            <a:xfrm>
              <a:off x="7566026" y="3389313"/>
              <a:ext cx="1812925" cy="260350"/>
            </a:xfrm>
            <a:custGeom>
              <a:rect b="b" l="l" r="r" t="t"/>
              <a:pathLst>
                <a:path extrusionOk="0" h="23" w="161">
                  <a:moveTo>
                    <a:pt x="161" y="19"/>
                  </a:moveTo>
                  <a:cubicBezTo>
                    <a:pt x="142" y="21"/>
                    <a:pt x="118" y="23"/>
                    <a:pt x="92" y="23"/>
                  </a:cubicBezTo>
                  <a:cubicBezTo>
                    <a:pt x="54" y="23"/>
                    <a:pt x="20" y="19"/>
                    <a:pt x="0" y="14"/>
                  </a:cubicBezTo>
                  <a:cubicBezTo>
                    <a:pt x="93" y="0"/>
                    <a:pt x="93" y="0"/>
                    <a:pt x="93" y="0"/>
                  </a:cubicBezTo>
                  <a:lnTo>
                    <a:pt x="161" y="19"/>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7" name="Google Shape;4667;p148"/>
            <p:cNvSpPr/>
            <p:nvPr/>
          </p:nvSpPr>
          <p:spPr>
            <a:xfrm>
              <a:off x="8016876" y="3389313"/>
              <a:ext cx="1023938" cy="146050"/>
            </a:xfrm>
            <a:custGeom>
              <a:rect b="b" l="l" r="r" t="t"/>
              <a:pathLst>
                <a:path extrusionOk="0" h="13" w="91">
                  <a:moveTo>
                    <a:pt x="0" y="8"/>
                  </a:moveTo>
                  <a:cubicBezTo>
                    <a:pt x="13" y="11"/>
                    <a:pt x="32" y="13"/>
                    <a:pt x="53" y="13"/>
                  </a:cubicBezTo>
                  <a:cubicBezTo>
                    <a:pt x="67" y="13"/>
                    <a:pt x="80" y="12"/>
                    <a:pt x="91" y="10"/>
                  </a:cubicBezTo>
                  <a:cubicBezTo>
                    <a:pt x="53" y="0"/>
                    <a:pt x="53" y="0"/>
                    <a:pt x="53" y="0"/>
                  </a:cubicBezTo>
                  <a:lnTo>
                    <a:pt x="0" y="8"/>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8" name="Google Shape;4668;p148"/>
            <p:cNvSpPr/>
            <p:nvPr/>
          </p:nvSpPr>
          <p:spPr>
            <a:xfrm>
              <a:off x="8613776" y="1190625"/>
              <a:ext cx="1430338" cy="2593975"/>
            </a:xfrm>
            <a:custGeom>
              <a:rect b="b" l="l" r="r" t="t"/>
              <a:pathLst>
                <a:path extrusionOk="0" h="230" w="127">
                  <a:moveTo>
                    <a:pt x="0" y="0"/>
                  </a:moveTo>
                  <a:cubicBezTo>
                    <a:pt x="67" y="0"/>
                    <a:pt x="127" y="120"/>
                    <a:pt x="127" y="230"/>
                  </a:cubicBezTo>
                  <a:cubicBezTo>
                    <a:pt x="0" y="195"/>
                    <a:pt x="0" y="195"/>
                    <a:pt x="0" y="195"/>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69" name="Google Shape;4669;p148"/>
            <p:cNvSpPr/>
            <p:nvPr/>
          </p:nvSpPr>
          <p:spPr>
            <a:xfrm>
              <a:off x="8613776" y="1674813"/>
              <a:ext cx="1103313" cy="2019300"/>
            </a:xfrm>
            <a:custGeom>
              <a:rect b="b" l="l" r="r" t="t"/>
              <a:pathLst>
                <a:path extrusionOk="0" h="179" w="98">
                  <a:moveTo>
                    <a:pt x="0" y="0"/>
                  </a:moveTo>
                  <a:cubicBezTo>
                    <a:pt x="52" y="0"/>
                    <a:pt x="98" y="94"/>
                    <a:pt x="98" y="179"/>
                  </a:cubicBezTo>
                  <a:cubicBezTo>
                    <a:pt x="0" y="152"/>
                    <a:pt x="0" y="152"/>
                    <a:pt x="0" y="152"/>
                  </a:cubicBez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70" name="Google Shape;4670;p148"/>
            <p:cNvSpPr/>
            <p:nvPr/>
          </p:nvSpPr>
          <p:spPr>
            <a:xfrm>
              <a:off x="8613776" y="2171700"/>
              <a:ext cx="765175" cy="1431925"/>
            </a:xfrm>
            <a:custGeom>
              <a:rect b="b" l="l" r="r" t="t"/>
              <a:pathLst>
                <a:path extrusionOk="0" h="127" w="68">
                  <a:moveTo>
                    <a:pt x="0" y="0"/>
                  </a:moveTo>
                  <a:cubicBezTo>
                    <a:pt x="36" y="0"/>
                    <a:pt x="68" y="66"/>
                    <a:pt x="68" y="127"/>
                  </a:cubicBezTo>
                  <a:cubicBezTo>
                    <a:pt x="0" y="108"/>
                    <a:pt x="0" y="108"/>
                    <a:pt x="0" y="108"/>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71" name="Google Shape;4671;p148"/>
            <p:cNvSpPr/>
            <p:nvPr/>
          </p:nvSpPr>
          <p:spPr>
            <a:xfrm>
              <a:off x="8613776" y="2655888"/>
              <a:ext cx="427038" cy="846138"/>
            </a:xfrm>
            <a:custGeom>
              <a:rect b="b" l="l" r="r" t="t"/>
              <a:pathLst>
                <a:path extrusionOk="0" h="75" w="38">
                  <a:moveTo>
                    <a:pt x="0" y="0"/>
                  </a:moveTo>
                  <a:cubicBezTo>
                    <a:pt x="21" y="0"/>
                    <a:pt x="38" y="40"/>
                    <a:pt x="38" y="75"/>
                  </a:cubicBezTo>
                  <a:cubicBezTo>
                    <a:pt x="0" y="65"/>
                    <a:pt x="0" y="65"/>
                    <a:pt x="0" y="65"/>
                  </a:cubicBez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4672" name="Google Shape;4672;p148"/>
          <p:cNvCxnSpPr/>
          <p:nvPr/>
        </p:nvCxnSpPr>
        <p:spPr>
          <a:xfrm>
            <a:off x="3667728" y="3264591"/>
            <a:ext cx="1119107" cy="0"/>
          </a:xfrm>
          <a:prstGeom prst="straightConnector1">
            <a:avLst/>
          </a:prstGeom>
          <a:noFill/>
          <a:ln cap="flat" cmpd="sng" w="9525">
            <a:solidFill>
              <a:srgbClr val="D8D8D8"/>
            </a:solidFill>
            <a:prstDash val="solid"/>
            <a:miter lim="800000"/>
            <a:headEnd len="sm" w="sm" type="none"/>
            <a:tailEnd len="sm" w="sm" type="none"/>
          </a:ln>
        </p:spPr>
      </p:cxnSp>
      <p:cxnSp>
        <p:nvCxnSpPr>
          <p:cNvPr id="4673" name="Google Shape;4673;p148"/>
          <p:cNvCxnSpPr/>
          <p:nvPr/>
        </p:nvCxnSpPr>
        <p:spPr>
          <a:xfrm>
            <a:off x="6593024" y="3324779"/>
            <a:ext cx="1771047" cy="0"/>
          </a:xfrm>
          <a:prstGeom prst="straightConnector1">
            <a:avLst/>
          </a:prstGeom>
          <a:noFill/>
          <a:ln cap="flat" cmpd="sng" w="9525">
            <a:solidFill>
              <a:srgbClr val="D8D8D8"/>
            </a:solidFill>
            <a:prstDash val="solid"/>
            <a:miter lim="800000"/>
            <a:headEnd len="sm" w="sm" type="none"/>
            <a:tailEnd len="sm" w="sm" type="none"/>
          </a:ln>
        </p:spPr>
      </p:cxnSp>
      <p:cxnSp>
        <p:nvCxnSpPr>
          <p:cNvPr id="4674" name="Google Shape;4674;p148"/>
          <p:cNvCxnSpPr/>
          <p:nvPr/>
        </p:nvCxnSpPr>
        <p:spPr>
          <a:xfrm>
            <a:off x="6593024" y="4273302"/>
            <a:ext cx="2142890" cy="0"/>
          </a:xfrm>
          <a:prstGeom prst="straightConnector1">
            <a:avLst/>
          </a:prstGeom>
          <a:noFill/>
          <a:ln cap="flat" cmpd="sng" w="9525">
            <a:solidFill>
              <a:srgbClr val="D8D8D8"/>
            </a:solidFill>
            <a:prstDash val="solid"/>
            <a:miter lim="800000"/>
            <a:headEnd len="sm" w="sm" type="none"/>
            <a:tailEnd len="sm" w="sm" type="none"/>
          </a:ln>
        </p:spPr>
      </p:cxnSp>
      <p:cxnSp>
        <p:nvCxnSpPr>
          <p:cNvPr id="4675" name="Google Shape;4675;p148"/>
          <p:cNvCxnSpPr/>
          <p:nvPr/>
        </p:nvCxnSpPr>
        <p:spPr>
          <a:xfrm>
            <a:off x="3727837" y="4569091"/>
            <a:ext cx="1346017" cy="0"/>
          </a:xfrm>
          <a:prstGeom prst="straightConnector1">
            <a:avLst/>
          </a:prstGeom>
          <a:noFill/>
          <a:ln cap="flat" cmpd="sng" w="9525">
            <a:solidFill>
              <a:srgbClr val="BFBFBF"/>
            </a:solidFill>
            <a:prstDash val="solid"/>
            <a:miter lim="800000"/>
            <a:headEnd len="sm" w="sm" type="none"/>
            <a:tailEnd len="sm" w="sm" type="none"/>
          </a:ln>
        </p:spPr>
      </p:cxnSp>
      <p:grpSp>
        <p:nvGrpSpPr>
          <p:cNvPr id="4676" name="Google Shape;4676;p148"/>
          <p:cNvGrpSpPr/>
          <p:nvPr/>
        </p:nvGrpSpPr>
        <p:grpSpPr>
          <a:xfrm>
            <a:off x="8468457" y="2703620"/>
            <a:ext cx="2138959" cy="1015706"/>
            <a:chOff x="1191573" y="3145103"/>
            <a:chExt cx="2138959" cy="1015706"/>
          </a:xfrm>
        </p:grpSpPr>
        <p:sp>
          <p:nvSpPr>
            <p:cNvPr id="4677" name="Google Shape;4677;p14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678" name="Google Shape;4678;p14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679" name="Google Shape;4679;p148"/>
          <p:cNvGrpSpPr/>
          <p:nvPr/>
        </p:nvGrpSpPr>
        <p:grpSpPr>
          <a:xfrm>
            <a:off x="1586054" y="2668549"/>
            <a:ext cx="2081673" cy="1015706"/>
            <a:chOff x="1250714" y="3145103"/>
            <a:chExt cx="2081673" cy="1015706"/>
          </a:xfrm>
        </p:grpSpPr>
        <p:sp>
          <p:nvSpPr>
            <p:cNvPr id="4680" name="Google Shape;4680;p14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681" name="Google Shape;4681;p14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682" name="Google Shape;4682;p148"/>
          <p:cNvGrpSpPr/>
          <p:nvPr/>
        </p:nvGrpSpPr>
        <p:grpSpPr>
          <a:xfrm>
            <a:off x="8854346" y="3893891"/>
            <a:ext cx="2138959" cy="1015706"/>
            <a:chOff x="1191573" y="3145103"/>
            <a:chExt cx="2138959" cy="1015706"/>
          </a:xfrm>
        </p:grpSpPr>
        <p:sp>
          <p:nvSpPr>
            <p:cNvPr id="4683" name="Google Shape;4683;p14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684" name="Google Shape;4684;p14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4685" name="Google Shape;4685;p148"/>
          <p:cNvGrpSpPr/>
          <p:nvPr/>
        </p:nvGrpSpPr>
        <p:grpSpPr>
          <a:xfrm>
            <a:off x="1397331" y="4053630"/>
            <a:ext cx="2081673" cy="1015706"/>
            <a:chOff x="1250714" y="3145103"/>
            <a:chExt cx="2081673" cy="1015706"/>
          </a:xfrm>
        </p:grpSpPr>
        <p:sp>
          <p:nvSpPr>
            <p:cNvPr id="4686" name="Google Shape;4686;p14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4687" name="Google Shape;4687;p14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0"/>
                                  </p:stCondLst>
                                  <p:childTnLst>
                                    <p:set>
                                      <p:cBhvr>
                                        <p:cTn dur="1" fill="hold">
                                          <p:stCondLst>
                                            <p:cond delay="0"/>
                                          </p:stCondLst>
                                        </p:cTn>
                                        <p:tgtEl>
                                          <p:spTgt spid="4656"/>
                                        </p:tgtEl>
                                        <p:attrNameLst>
                                          <p:attrName>style.visibility</p:attrName>
                                        </p:attrNameLst>
                                      </p:cBhvr>
                                      <p:to>
                                        <p:strVal val="visible"/>
                                      </p:to>
                                    </p:set>
                                    <p:anim calcmode="lin" valueType="num">
                                      <p:cBhvr additive="base">
                                        <p:cTn dur="900"/>
                                        <p:tgtEl>
                                          <p:spTgt spid="4656"/>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691" name="Shape 4691"/>
        <p:cNvGrpSpPr/>
        <p:nvPr/>
      </p:nvGrpSpPr>
      <p:grpSpPr>
        <a:xfrm>
          <a:off x="0" y="0"/>
          <a:ext cx="0" cy="0"/>
          <a:chOff x="0" y="0"/>
          <a:chExt cx="0" cy="0"/>
        </a:xfrm>
      </p:grpSpPr>
      <p:sp>
        <p:nvSpPr>
          <p:cNvPr id="4692" name="Google Shape;4692;p149"/>
          <p:cNvSpPr txBox="1"/>
          <p:nvPr>
            <p:ph type="title"/>
          </p:nvPr>
        </p:nvSpPr>
        <p:spPr>
          <a:xfrm>
            <a:off x="470455" y="471325"/>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Social Media</a:t>
            </a:r>
            <a:endParaRPr b="0" i="0" sz="4800" u="none" cap="none" strike="noStrike">
              <a:solidFill>
                <a:schemeClr val="dk1"/>
              </a:solidFill>
              <a:latin typeface="Lato"/>
              <a:ea typeface="Lato"/>
              <a:cs typeface="Lato"/>
              <a:sym typeface="Lato"/>
            </a:endParaRPr>
          </a:p>
        </p:txBody>
      </p:sp>
      <p:sp>
        <p:nvSpPr>
          <p:cNvPr id="4693" name="Google Shape;4693;p149"/>
          <p:cNvSpPr txBox="1"/>
          <p:nvPr>
            <p:ph idx="1" type="body"/>
          </p:nvPr>
        </p:nvSpPr>
        <p:spPr>
          <a:xfrm>
            <a:off x="470455" y="981950"/>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694" name="Google Shape;4694;p14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695" name="Google Shape;4695;p149"/>
          <p:cNvGrpSpPr/>
          <p:nvPr/>
        </p:nvGrpSpPr>
        <p:grpSpPr>
          <a:xfrm flipH="1">
            <a:off x="7174650" y="2057401"/>
            <a:ext cx="5374110" cy="4924119"/>
            <a:chOff x="-232957" y="1285876"/>
            <a:chExt cx="3968473" cy="3383157"/>
          </a:xfrm>
        </p:grpSpPr>
        <p:sp>
          <p:nvSpPr>
            <p:cNvPr id="4696" name="Google Shape;4696;p149"/>
            <p:cNvSpPr/>
            <p:nvPr/>
          </p:nvSpPr>
          <p:spPr>
            <a:xfrm>
              <a:off x="2192996" y="2262764"/>
              <a:ext cx="53729" cy="53713"/>
            </a:xfrm>
            <a:custGeom>
              <a:rect b="b" l="l" r="r" t="t"/>
              <a:pathLst>
                <a:path extrusionOk="0" h="21600" w="21600">
                  <a:moveTo>
                    <a:pt x="21600" y="10801"/>
                  </a:moveTo>
                  <a:cubicBezTo>
                    <a:pt x="21600" y="16764"/>
                    <a:pt x="16766" y="21600"/>
                    <a:pt x="10803" y="21600"/>
                  </a:cubicBezTo>
                  <a:cubicBezTo>
                    <a:pt x="4839" y="21600"/>
                    <a:pt x="0" y="16764"/>
                    <a:pt x="0" y="10801"/>
                  </a:cubicBezTo>
                  <a:cubicBezTo>
                    <a:pt x="0" y="4836"/>
                    <a:pt x="4839" y="0"/>
                    <a:pt x="10803" y="0"/>
                  </a:cubicBezTo>
                  <a:cubicBezTo>
                    <a:pt x="16766" y="0"/>
                    <a:pt x="21600" y="4836"/>
                    <a:pt x="21600" y="10801"/>
                  </a:cubicBezTo>
                </a:path>
              </a:pathLst>
            </a:custGeom>
            <a:solidFill>
              <a:srgbClr val="E8E8E8"/>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97" name="Google Shape;4697;p149"/>
            <p:cNvSpPr/>
            <p:nvPr/>
          </p:nvSpPr>
          <p:spPr>
            <a:xfrm>
              <a:off x="2201565" y="2271333"/>
              <a:ext cx="35913" cy="35922"/>
            </a:xfrm>
            <a:custGeom>
              <a:rect b="b" l="l" r="r" t="t"/>
              <a:pathLst>
                <a:path extrusionOk="0" h="21600" w="21600">
                  <a:moveTo>
                    <a:pt x="21600" y="10801"/>
                  </a:moveTo>
                  <a:cubicBezTo>
                    <a:pt x="21600" y="16759"/>
                    <a:pt x="16761" y="21600"/>
                    <a:pt x="10796" y="21600"/>
                  </a:cubicBezTo>
                  <a:cubicBezTo>
                    <a:pt x="4837" y="21600"/>
                    <a:pt x="0" y="16759"/>
                    <a:pt x="0" y="10801"/>
                  </a:cubicBezTo>
                  <a:cubicBezTo>
                    <a:pt x="0" y="4838"/>
                    <a:pt x="4837" y="0"/>
                    <a:pt x="10796" y="0"/>
                  </a:cubicBezTo>
                  <a:cubicBezTo>
                    <a:pt x="16761" y="0"/>
                    <a:pt x="21600" y="4838"/>
                    <a:pt x="21600" y="10801"/>
                  </a:cubicBezTo>
                </a:path>
              </a:pathLst>
            </a:custGeom>
            <a:solidFill>
              <a:srgbClr val="54657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98" name="Google Shape;4698;p149"/>
            <p:cNvSpPr/>
            <p:nvPr/>
          </p:nvSpPr>
          <p:spPr>
            <a:xfrm>
              <a:off x="1438907" y="3162529"/>
              <a:ext cx="703407" cy="929883"/>
            </a:xfrm>
            <a:custGeom>
              <a:rect b="b" l="l" r="r" t="t"/>
              <a:pathLst>
                <a:path extrusionOk="0" h="20644" w="21600">
                  <a:moveTo>
                    <a:pt x="0" y="8737"/>
                  </a:moveTo>
                  <a:cubicBezTo>
                    <a:pt x="0" y="8737"/>
                    <a:pt x="2494" y="8337"/>
                    <a:pt x="3841" y="6196"/>
                  </a:cubicBezTo>
                  <a:cubicBezTo>
                    <a:pt x="5187" y="4055"/>
                    <a:pt x="9566" y="440"/>
                    <a:pt x="13460" y="0"/>
                  </a:cubicBezTo>
                  <a:lnTo>
                    <a:pt x="21600" y="20102"/>
                  </a:lnTo>
                  <a:cubicBezTo>
                    <a:pt x="21600" y="20102"/>
                    <a:pt x="12468" y="21600"/>
                    <a:pt x="5644" y="19613"/>
                  </a:cubicBezTo>
                  <a:lnTo>
                    <a:pt x="4502" y="19855"/>
                  </a:lnTo>
                  <a:cubicBezTo>
                    <a:pt x="4502" y="19855"/>
                    <a:pt x="0" y="8737"/>
                    <a:pt x="0" y="8737"/>
                  </a:cubicBezTo>
                  <a:close/>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699" name="Google Shape;4699;p149"/>
            <p:cNvSpPr/>
            <p:nvPr/>
          </p:nvSpPr>
          <p:spPr>
            <a:xfrm>
              <a:off x="1344646" y="3488158"/>
              <a:ext cx="262272" cy="653553"/>
            </a:xfrm>
            <a:custGeom>
              <a:rect b="b" l="l" r="r" t="t"/>
              <a:pathLst>
                <a:path extrusionOk="0" h="21600" w="21600">
                  <a:moveTo>
                    <a:pt x="15207" y="21600"/>
                  </a:moveTo>
                  <a:lnTo>
                    <a:pt x="21600" y="20849"/>
                  </a:lnTo>
                  <a:lnTo>
                    <a:pt x="6393" y="0"/>
                  </a:lnTo>
                  <a:lnTo>
                    <a:pt x="0" y="751"/>
                  </a:lnTo>
                  <a:cubicBezTo>
                    <a:pt x="0" y="751"/>
                    <a:pt x="15207" y="21600"/>
                    <a:pt x="15207" y="21600"/>
                  </a:cubicBezTo>
                  <a:close/>
                </a:path>
              </a:pathLst>
            </a:custGeom>
            <a:solidFill>
              <a:srgbClr val="BFBFBF"/>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0" name="Google Shape;4700;p149"/>
            <p:cNvSpPr/>
            <p:nvPr/>
          </p:nvSpPr>
          <p:spPr>
            <a:xfrm>
              <a:off x="3128345" y="1877150"/>
              <a:ext cx="607171" cy="607171"/>
            </a:xfrm>
            <a:custGeom>
              <a:rect b="b" l="l" r="r" t="t"/>
              <a:pathLst>
                <a:path extrusionOk="0" h="19379" w="19379">
                  <a:moveTo>
                    <a:pt x="18987" y="6968"/>
                  </a:moveTo>
                  <a:cubicBezTo>
                    <a:pt x="20490" y="12103"/>
                    <a:pt x="17546" y="17484"/>
                    <a:pt x="12411" y="18987"/>
                  </a:cubicBezTo>
                  <a:cubicBezTo>
                    <a:pt x="7277" y="20490"/>
                    <a:pt x="1896" y="17546"/>
                    <a:pt x="393" y="12412"/>
                  </a:cubicBezTo>
                  <a:cubicBezTo>
                    <a:pt x="-1110" y="7276"/>
                    <a:pt x="1833" y="1895"/>
                    <a:pt x="6968" y="393"/>
                  </a:cubicBezTo>
                  <a:cubicBezTo>
                    <a:pt x="12103" y="-1110"/>
                    <a:pt x="17484" y="1834"/>
                    <a:pt x="18987" y="6968"/>
                  </a:cubicBezTo>
                </a:path>
              </a:pathLst>
            </a:custGeom>
            <a:solidFill>
              <a:schemeClr val="accent1"/>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1" name="Google Shape;4701;p149"/>
            <p:cNvSpPr/>
            <p:nvPr/>
          </p:nvSpPr>
          <p:spPr>
            <a:xfrm>
              <a:off x="1267523" y="2425579"/>
              <a:ext cx="607188" cy="607175"/>
            </a:xfrm>
            <a:custGeom>
              <a:rect b="b" l="l" r="r" t="t"/>
              <a:pathLst>
                <a:path extrusionOk="0" h="19379" w="19379">
                  <a:moveTo>
                    <a:pt x="18987" y="6968"/>
                  </a:moveTo>
                  <a:cubicBezTo>
                    <a:pt x="20490" y="12102"/>
                    <a:pt x="17546" y="17483"/>
                    <a:pt x="12411" y="18986"/>
                  </a:cubicBezTo>
                  <a:cubicBezTo>
                    <a:pt x="7277" y="20489"/>
                    <a:pt x="1896" y="17545"/>
                    <a:pt x="393" y="12410"/>
                  </a:cubicBezTo>
                  <a:cubicBezTo>
                    <a:pt x="-1110" y="7277"/>
                    <a:pt x="1834" y="1896"/>
                    <a:pt x="6969" y="393"/>
                  </a:cubicBezTo>
                  <a:cubicBezTo>
                    <a:pt x="12103" y="-1111"/>
                    <a:pt x="17484" y="1833"/>
                    <a:pt x="18987" y="6968"/>
                  </a:cubicBezTo>
                </a:path>
              </a:pathLst>
            </a:custGeom>
            <a:gradFill>
              <a:gsLst>
                <a:gs pos="0">
                  <a:srgbClr val="747A7F"/>
                </a:gs>
                <a:gs pos="50000">
                  <a:srgbClr val="A7AFB9"/>
                </a:gs>
                <a:gs pos="100000">
                  <a:srgbClr val="C9D2DE"/>
                </a:gs>
              </a:gsLst>
              <a:lin ang="0" scaled="0"/>
            </a:gra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2" name="Google Shape;4702;p149"/>
            <p:cNvSpPr/>
            <p:nvPr/>
          </p:nvSpPr>
          <p:spPr>
            <a:xfrm>
              <a:off x="2999806" y="1285876"/>
              <a:ext cx="679691" cy="1850466"/>
            </a:xfrm>
            <a:custGeom>
              <a:rect b="b" l="l" r="r" t="t"/>
              <a:pathLst>
                <a:path extrusionOk="0" h="21342" w="20912">
                  <a:moveTo>
                    <a:pt x="20791" y="19901"/>
                  </a:moveTo>
                  <a:cubicBezTo>
                    <a:pt x="21256" y="20497"/>
                    <a:pt x="20345" y="21122"/>
                    <a:pt x="18753" y="21296"/>
                  </a:cubicBezTo>
                  <a:cubicBezTo>
                    <a:pt x="17163" y="21471"/>
                    <a:pt x="15495" y="21129"/>
                    <a:pt x="15029" y="20533"/>
                  </a:cubicBezTo>
                  <a:lnTo>
                    <a:pt x="122" y="1441"/>
                  </a:lnTo>
                  <a:cubicBezTo>
                    <a:pt x="-344" y="845"/>
                    <a:pt x="568" y="220"/>
                    <a:pt x="2159" y="46"/>
                  </a:cubicBezTo>
                  <a:cubicBezTo>
                    <a:pt x="3750" y="-129"/>
                    <a:pt x="5417" y="213"/>
                    <a:pt x="5883" y="809"/>
                  </a:cubicBezTo>
                  <a:cubicBezTo>
                    <a:pt x="5883" y="809"/>
                    <a:pt x="20791" y="19901"/>
                    <a:pt x="20791" y="19901"/>
                  </a:cubicBezTo>
                  <a:close/>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3" name="Google Shape;4703;p149"/>
            <p:cNvSpPr/>
            <p:nvPr/>
          </p:nvSpPr>
          <p:spPr>
            <a:xfrm>
              <a:off x="1481753" y="2211349"/>
              <a:ext cx="714774" cy="884299"/>
            </a:xfrm>
            <a:custGeom>
              <a:rect b="b" l="l" r="r" t="t"/>
              <a:pathLst>
                <a:path extrusionOk="0" h="21005" w="20869">
                  <a:moveTo>
                    <a:pt x="20739" y="15389"/>
                  </a:moveTo>
                  <a:cubicBezTo>
                    <a:pt x="21234" y="16764"/>
                    <a:pt x="20265" y="18206"/>
                    <a:pt x="18574" y="18609"/>
                  </a:cubicBezTo>
                  <a:lnTo>
                    <a:pt x="8952" y="20901"/>
                  </a:lnTo>
                  <a:cubicBezTo>
                    <a:pt x="7261" y="21303"/>
                    <a:pt x="5489" y="20514"/>
                    <a:pt x="4994" y="19139"/>
                  </a:cubicBezTo>
                  <a:lnTo>
                    <a:pt x="129" y="5617"/>
                  </a:lnTo>
                  <a:cubicBezTo>
                    <a:pt x="-366" y="4241"/>
                    <a:pt x="603" y="2800"/>
                    <a:pt x="2294" y="2397"/>
                  </a:cubicBezTo>
                  <a:lnTo>
                    <a:pt x="11916" y="105"/>
                  </a:lnTo>
                  <a:cubicBezTo>
                    <a:pt x="13607" y="-297"/>
                    <a:pt x="15379" y="491"/>
                    <a:pt x="15874" y="1867"/>
                  </a:cubicBezTo>
                  <a:cubicBezTo>
                    <a:pt x="15874" y="1867"/>
                    <a:pt x="20739" y="15389"/>
                    <a:pt x="20739" y="15389"/>
                  </a:cubicBezTo>
                  <a:close/>
                </a:path>
              </a:pathLst>
            </a:custGeom>
            <a:solidFill>
              <a:schemeClr val="accent1"/>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4704" name="Google Shape;4704;p149"/>
            <p:cNvSpPr/>
            <p:nvPr/>
          </p:nvSpPr>
          <p:spPr>
            <a:xfrm>
              <a:off x="2021612" y="1414414"/>
              <a:ext cx="1471580" cy="1655303"/>
            </a:xfrm>
            <a:custGeom>
              <a:rect b="b" l="l" r="r" t="t"/>
              <a:pathLst>
                <a:path extrusionOk="0" h="21600" w="21600">
                  <a:moveTo>
                    <a:pt x="0" y="11463"/>
                  </a:moveTo>
                  <a:lnTo>
                    <a:pt x="1223" y="15177"/>
                  </a:lnTo>
                  <a:lnTo>
                    <a:pt x="2446" y="18891"/>
                  </a:lnTo>
                  <a:cubicBezTo>
                    <a:pt x="2446" y="18891"/>
                    <a:pt x="12470" y="17159"/>
                    <a:pt x="21600" y="21600"/>
                  </a:cubicBezTo>
                  <a:lnTo>
                    <a:pt x="18044" y="10800"/>
                  </a:lnTo>
                  <a:lnTo>
                    <a:pt x="14488" y="0"/>
                  </a:lnTo>
                  <a:cubicBezTo>
                    <a:pt x="9492" y="8117"/>
                    <a:pt x="0" y="11463"/>
                    <a:pt x="0" y="11463"/>
                  </a:cubicBezTo>
                </a:path>
              </a:pathLst>
            </a:custGeom>
            <a:gradFill>
              <a:gsLst>
                <a:gs pos="0">
                  <a:srgbClr val="747A7F"/>
                </a:gs>
                <a:gs pos="50000">
                  <a:srgbClr val="A7AFB9"/>
                </a:gs>
                <a:gs pos="100000">
                  <a:srgbClr val="C9D2DE"/>
                </a:gs>
              </a:gsLst>
              <a:lin ang="0" scaled="0"/>
            </a:gra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5" name="Google Shape;4705;p149"/>
            <p:cNvSpPr/>
            <p:nvPr/>
          </p:nvSpPr>
          <p:spPr>
            <a:xfrm>
              <a:off x="1773106" y="2991146"/>
              <a:ext cx="653000" cy="1172006"/>
            </a:xfrm>
            <a:custGeom>
              <a:rect b="b" l="l" r="r" t="t"/>
              <a:pathLst>
                <a:path extrusionOk="0" h="21372" w="21193">
                  <a:moveTo>
                    <a:pt x="21050" y="18021"/>
                  </a:moveTo>
                  <a:lnTo>
                    <a:pt x="12829" y="2242"/>
                  </a:lnTo>
                  <a:cubicBezTo>
                    <a:pt x="12829" y="2242"/>
                    <a:pt x="12829" y="2241"/>
                    <a:pt x="12828" y="2240"/>
                  </a:cubicBezTo>
                  <a:lnTo>
                    <a:pt x="11661" y="0"/>
                  </a:lnTo>
                  <a:lnTo>
                    <a:pt x="0" y="1918"/>
                  </a:lnTo>
                  <a:lnTo>
                    <a:pt x="1167" y="4159"/>
                  </a:lnTo>
                  <a:cubicBezTo>
                    <a:pt x="1168" y="4159"/>
                    <a:pt x="1168" y="4160"/>
                    <a:pt x="1168" y="4160"/>
                  </a:cubicBezTo>
                  <a:lnTo>
                    <a:pt x="9389" y="19938"/>
                  </a:lnTo>
                  <a:cubicBezTo>
                    <a:pt x="9939" y="20994"/>
                    <a:pt x="11909" y="21600"/>
                    <a:pt x="13788" y="21291"/>
                  </a:cubicBezTo>
                  <a:lnTo>
                    <a:pt x="18643" y="20492"/>
                  </a:lnTo>
                  <a:cubicBezTo>
                    <a:pt x="20522" y="20183"/>
                    <a:pt x="21600" y="19076"/>
                    <a:pt x="21050" y="18021"/>
                  </a:cubicBezTo>
                  <a:close/>
                </a:path>
              </a:pathLst>
            </a:custGeom>
            <a:solidFill>
              <a:srgbClr val="D8D8D8"/>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6" name="Google Shape;4706;p149"/>
            <p:cNvSpPr/>
            <p:nvPr/>
          </p:nvSpPr>
          <p:spPr>
            <a:xfrm>
              <a:off x="1755967" y="3102545"/>
              <a:ext cx="393104" cy="273163"/>
            </a:xfrm>
            <a:custGeom>
              <a:rect b="b" l="l" r="r" t="t"/>
              <a:pathLst>
                <a:path extrusionOk="0" h="20174" w="20659">
                  <a:moveTo>
                    <a:pt x="20508" y="4759"/>
                  </a:moveTo>
                  <a:cubicBezTo>
                    <a:pt x="21148" y="8168"/>
                    <a:pt x="19700" y="11661"/>
                    <a:pt x="17274" y="12560"/>
                  </a:cubicBezTo>
                  <a:lnTo>
                    <a:pt x="3252" y="20013"/>
                  </a:lnTo>
                  <a:cubicBezTo>
                    <a:pt x="825" y="20912"/>
                    <a:pt x="1153" y="17914"/>
                    <a:pt x="513" y="14505"/>
                  </a:cubicBezTo>
                  <a:lnTo>
                    <a:pt x="187" y="13153"/>
                  </a:lnTo>
                  <a:cubicBezTo>
                    <a:pt x="-452" y="9743"/>
                    <a:pt x="611" y="7653"/>
                    <a:pt x="2360" y="6279"/>
                  </a:cubicBezTo>
                  <a:lnTo>
                    <a:pt x="14957" y="214"/>
                  </a:lnTo>
                  <a:cubicBezTo>
                    <a:pt x="17383" y="-688"/>
                    <a:pt x="19868" y="1349"/>
                    <a:pt x="20508" y="4759"/>
                  </a:cubicBezTo>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7" name="Google Shape;4707;p149"/>
            <p:cNvSpPr/>
            <p:nvPr/>
          </p:nvSpPr>
          <p:spPr>
            <a:xfrm>
              <a:off x="2081597" y="3428174"/>
              <a:ext cx="410662" cy="245417"/>
            </a:xfrm>
            <a:custGeom>
              <a:rect b="b" l="l" r="r" t="t"/>
              <a:pathLst>
                <a:path extrusionOk="0" h="20189" w="20736">
                  <a:moveTo>
                    <a:pt x="20652" y="7078"/>
                  </a:moveTo>
                  <a:cubicBezTo>
                    <a:pt x="21169" y="11753"/>
                    <a:pt x="19261" y="16227"/>
                    <a:pt x="16392" y="17066"/>
                  </a:cubicBezTo>
                  <a:lnTo>
                    <a:pt x="6216" y="20052"/>
                  </a:lnTo>
                  <a:cubicBezTo>
                    <a:pt x="3346" y="20894"/>
                    <a:pt x="602" y="17785"/>
                    <a:pt x="84" y="13110"/>
                  </a:cubicBezTo>
                  <a:cubicBezTo>
                    <a:pt x="-431" y="8435"/>
                    <a:pt x="1475" y="3965"/>
                    <a:pt x="4346" y="3121"/>
                  </a:cubicBezTo>
                  <a:lnTo>
                    <a:pt x="14521" y="139"/>
                  </a:lnTo>
                  <a:cubicBezTo>
                    <a:pt x="17390" y="-706"/>
                    <a:pt x="20135" y="2406"/>
                    <a:pt x="20652" y="7078"/>
                  </a:cubicBezTo>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8" name="Google Shape;4708;p149"/>
            <p:cNvSpPr/>
            <p:nvPr/>
          </p:nvSpPr>
          <p:spPr>
            <a:xfrm>
              <a:off x="1995904" y="3231083"/>
              <a:ext cx="410673" cy="245441"/>
            </a:xfrm>
            <a:custGeom>
              <a:rect b="b" l="l" r="r" t="t"/>
              <a:pathLst>
                <a:path extrusionOk="0" h="20193" w="20735">
                  <a:moveTo>
                    <a:pt x="20651" y="7081"/>
                  </a:moveTo>
                  <a:cubicBezTo>
                    <a:pt x="21168" y="11755"/>
                    <a:pt x="19259" y="16227"/>
                    <a:pt x="16392" y="17070"/>
                  </a:cubicBezTo>
                  <a:lnTo>
                    <a:pt x="6216" y="20056"/>
                  </a:lnTo>
                  <a:cubicBezTo>
                    <a:pt x="3346" y="20897"/>
                    <a:pt x="601" y="17789"/>
                    <a:pt x="84" y="13114"/>
                  </a:cubicBezTo>
                  <a:cubicBezTo>
                    <a:pt x="-432" y="8438"/>
                    <a:pt x="1475" y="3967"/>
                    <a:pt x="4344" y="3124"/>
                  </a:cubicBezTo>
                  <a:lnTo>
                    <a:pt x="14520" y="138"/>
                  </a:lnTo>
                  <a:cubicBezTo>
                    <a:pt x="17389" y="-703"/>
                    <a:pt x="20135" y="2406"/>
                    <a:pt x="20651" y="7081"/>
                  </a:cubicBezTo>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09" name="Google Shape;4709;p149"/>
            <p:cNvSpPr/>
            <p:nvPr/>
          </p:nvSpPr>
          <p:spPr>
            <a:xfrm>
              <a:off x="2133012" y="3642404"/>
              <a:ext cx="363969" cy="217561"/>
            </a:xfrm>
            <a:custGeom>
              <a:rect b="b" l="l" r="r" t="t"/>
              <a:pathLst>
                <a:path extrusionOk="0" h="20193" w="20736">
                  <a:moveTo>
                    <a:pt x="20652" y="7081"/>
                  </a:moveTo>
                  <a:cubicBezTo>
                    <a:pt x="21168" y="11753"/>
                    <a:pt x="19260" y="16229"/>
                    <a:pt x="16392" y="17071"/>
                  </a:cubicBezTo>
                  <a:lnTo>
                    <a:pt x="6216" y="20057"/>
                  </a:lnTo>
                  <a:cubicBezTo>
                    <a:pt x="3346" y="20896"/>
                    <a:pt x="601" y="17788"/>
                    <a:pt x="85" y="13114"/>
                  </a:cubicBezTo>
                  <a:cubicBezTo>
                    <a:pt x="-432" y="8437"/>
                    <a:pt x="1475" y="3966"/>
                    <a:pt x="4345" y="3124"/>
                  </a:cubicBezTo>
                  <a:lnTo>
                    <a:pt x="14521" y="138"/>
                  </a:lnTo>
                  <a:cubicBezTo>
                    <a:pt x="17389" y="-704"/>
                    <a:pt x="20135" y="2408"/>
                    <a:pt x="20652" y="7081"/>
                  </a:cubicBezTo>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10" name="Google Shape;4710;p149"/>
            <p:cNvSpPr/>
            <p:nvPr/>
          </p:nvSpPr>
          <p:spPr>
            <a:xfrm>
              <a:off x="2158719" y="3839495"/>
              <a:ext cx="320614" cy="191621"/>
            </a:xfrm>
            <a:custGeom>
              <a:rect b="b" l="l" r="r" t="t"/>
              <a:pathLst>
                <a:path extrusionOk="0" h="20191" w="20735">
                  <a:moveTo>
                    <a:pt x="20651" y="7080"/>
                  </a:moveTo>
                  <a:cubicBezTo>
                    <a:pt x="21168" y="11756"/>
                    <a:pt x="19261" y="16231"/>
                    <a:pt x="16391" y="17073"/>
                  </a:cubicBezTo>
                  <a:lnTo>
                    <a:pt x="6215" y="20054"/>
                  </a:lnTo>
                  <a:cubicBezTo>
                    <a:pt x="3347" y="20896"/>
                    <a:pt x="602" y="17787"/>
                    <a:pt x="85" y="13113"/>
                  </a:cubicBezTo>
                  <a:cubicBezTo>
                    <a:pt x="-432" y="8436"/>
                    <a:pt x="1477" y="3968"/>
                    <a:pt x="4344" y="3124"/>
                  </a:cubicBezTo>
                  <a:lnTo>
                    <a:pt x="14519" y="138"/>
                  </a:lnTo>
                  <a:cubicBezTo>
                    <a:pt x="17390" y="-704"/>
                    <a:pt x="20135" y="2405"/>
                    <a:pt x="20651" y="7080"/>
                  </a:cubicBezTo>
                </a:path>
              </a:pathLst>
            </a:custGeom>
            <a:solidFill>
              <a:srgbClr val="98A8BC"/>
            </a:solidFill>
            <a:ln>
              <a:noFill/>
            </a:ln>
          </p:spPr>
          <p:txBody>
            <a:bodyPr anchorCtr="0" anchor="ctr" bIns="38100" lIns="38100" spcFirstLastPara="1" rIns="38100" wrap="square" tIns="38100">
              <a:noAutofit/>
            </a:bodyPr>
            <a:lstStyle/>
            <a:p>
              <a:pPr indent="0" lvl="0" marL="0" marR="0" rtl="0" algn="ctr">
                <a:lnSpc>
                  <a:spcPct val="100000"/>
                </a:lnSpc>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11" name="Google Shape;4711;p149"/>
            <p:cNvSpPr/>
            <p:nvPr/>
          </p:nvSpPr>
          <p:spPr>
            <a:xfrm rot="-998019">
              <a:off x="-154956" y="3668254"/>
              <a:ext cx="1632120" cy="783575"/>
            </a:xfrm>
            <a:custGeom>
              <a:rect b="b" l="l" r="r" t="t"/>
              <a:pathLst>
                <a:path extrusionOk="0" h="783575" w="1632120">
                  <a:moveTo>
                    <a:pt x="241318" y="7478"/>
                  </a:moveTo>
                  <a:lnTo>
                    <a:pt x="1632120" y="0"/>
                  </a:lnTo>
                  <a:lnTo>
                    <a:pt x="1632120" y="783575"/>
                  </a:lnTo>
                  <a:lnTo>
                    <a:pt x="0" y="783575"/>
                  </a:lnTo>
                  <a:lnTo>
                    <a:pt x="241318" y="7478"/>
                  </a:lnTo>
                  <a:close/>
                </a:path>
              </a:pathLst>
            </a:custGeom>
            <a:gradFill>
              <a:gsLst>
                <a:gs pos="0">
                  <a:srgbClr val="55606D"/>
                </a:gs>
                <a:gs pos="50000">
                  <a:srgbClr val="7C8B9F"/>
                </a:gs>
                <a:gs pos="100000">
                  <a:srgbClr val="95A7BE"/>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grpSp>
      <p:sp>
        <p:nvSpPr>
          <p:cNvPr id="4712" name="Google Shape;4712;p149"/>
          <p:cNvSpPr txBox="1"/>
          <p:nvPr/>
        </p:nvSpPr>
        <p:spPr>
          <a:xfrm>
            <a:off x="796804" y="5381002"/>
            <a:ext cx="5102179" cy="819455"/>
          </a:xfrm>
          <a:prstGeom prst="rect">
            <a:avLst/>
          </a:prstGeom>
          <a:noFill/>
          <a:ln>
            <a:noFill/>
          </a:ln>
        </p:spPr>
        <p:txBody>
          <a:bodyPr anchorCtr="0" anchor="t" bIns="45700" lIns="91425" spcFirstLastPara="1" rIns="91425" wrap="square" tIns="45700">
            <a:noAutofit/>
          </a:bodyPr>
          <a:lstStyle/>
          <a:p>
            <a:pPr indent="0" lvl="0" marL="0" marR="0" rtl="0" algn="l">
              <a:lnSpc>
                <a:spcPct val="150000"/>
              </a:lnSpc>
              <a:spcBef>
                <a:spcPts val="0"/>
              </a:spcBef>
              <a:spcAft>
                <a:spcPts val="0"/>
              </a:spcAft>
              <a:buNone/>
            </a:pPr>
            <a:r>
              <a:rPr lang="en-US" sz="1050">
                <a:solidFill>
                  <a:schemeClr val="dk1"/>
                </a:solidFill>
                <a:latin typeface="Lato Light"/>
                <a:ea typeface="Lato Light"/>
                <a:cs typeface="Lato Light"/>
                <a:sym typeface="Lato Light"/>
              </a:rPr>
              <a:t>For every 6 emails received, we get 3 Phone calls. Suitable for all categories business and personal presentation</a:t>
            </a:r>
            <a:r>
              <a:rPr b="1" lang="en-US" sz="1050">
                <a:solidFill>
                  <a:schemeClr val="dk1"/>
                </a:solidFill>
                <a:latin typeface="Lato Light"/>
                <a:ea typeface="Lato Light"/>
                <a:cs typeface="Lato Light"/>
                <a:sym typeface="Lato Light"/>
              </a:rPr>
              <a:t>, </a:t>
            </a:r>
            <a:r>
              <a:rPr lang="en-US" sz="1050">
                <a:solidFill>
                  <a:schemeClr val="dk1"/>
                </a:solidFill>
                <a:latin typeface="Lato Light"/>
                <a:ea typeface="Lato Light"/>
                <a:cs typeface="Lato Light"/>
                <a:sym typeface="Lato Light"/>
              </a:rPr>
              <a:t>Suitable for all categories business and personal presentation</a:t>
            </a:r>
            <a:r>
              <a:rPr b="1" lang="en-US" sz="1050">
                <a:solidFill>
                  <a:schemeClr val="dk1"/>
                </a:solidFill>
                <a:latin typeface="Lato Light"/>
                <a:ea typeface="Lato Light"/>
                <a:cs typeface="Lato Light"/>
                <a:sym typeface="Lato Light"/>
              </a:rPr>
              <a:t>,</a:t>
            </a:r>
            <a:endParaRPr sz="1050">
              <a:solidFill>
                <a:schemeClr val="dk1"/>
              </a:solidFill>
              <a:latin typeface="Lato Light"/>
              <a:ea typeface="Lato Light"/>
              <a:cs typeface="Lato Light"/>
              <a:sym typeface="Lato Light"/>
            </a:endParaRPr>
          </a:p>
        </p:txBody>
      </p:sp>
      <p:cxnSp>
        <p:nvCxnSpPr>
          <p:cNvPr id="4713" name="Google Shape;4713;p149"/>
          <p:cNvCxnSpPr/>
          <p:nvPr/>
        </p:nvCxnSpPr>
        <p:spPr>
          <a:xfrm>
            <a:off x="878935" y="5208476"/>
            <a:ext cx="4688713" cy="0"/>
          </a:xfrm>
          <a:prstGeom prst="straightConnector1">
            <a:avLst/>
          </a:prstGeom>
          <a:noFill/>
          <a:ln cap="flat" cmpd="sng" w="9525">
            <a:solidFill>
              <a:srgbClr val="D8D8D8"/>
            </a:solidFill>
            <a:prstDash val="dot"/>
            <a:miter lim="800000"/>
            <a:headEnd len="sm" w="sm" type="none"/>
            <a:tailEnd len="sm" w="sm" type="none"/>
          </a:ln>
        </p:spPr>
      </p:cxnSp>
      <p:sp>
        <p:nvSpPr>
          <p:cNvPr id="4714" name="Google Shape;4714;p149"/>
          <p:cNvSpPr/>
          <p:nvPr/>
        </p:nvSpPr>
        <p:spPr>
          <a:xfrm>
            <a:off x="2794409" y="3507094"/>
            <a:ext cx="1106655" cy="1106656"/>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4715" name="Google Shape;4715;p149"/>
          <p:cNvSpPr/>
          <p:nvPr/>
        </p:nvSpPr>
        <p:spPr>
          <a:xfrm>
            <a:off x="1464859" y="3627946"/>
            <a:ext cx="860782" cy="86078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4716" name="Google Shape;4716;p149"/>
          <p:cNvSpPr/>
          <p:nvPr/>
        </p:nvSpPr>
        <p:spPr>
          <a:xfrm>
            <a:off x="4400620" y="3627946"/>
            <a:ext cx="860782" cy="86078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100">
              <a:solidFill>
                <a:schemeClr val="dk1"/>
              </a:solidFill>
              <a:latin typeface="Lato Light"/>
              <a:ea typeface="Lato Light"/>
              <a:cs typeface="Lato Light"/>
              <a:sym typeface="Lato Light"/>
            </a:endParaRPr>
          </a:p>
        </p:txBody>
      </p:sp>
      <p:sp>
        <p:nvSpPr>
          <p:cNvPr id="4717" name="Google Shape;4717;p149"/>
          <p:cNvSpPr txBox="1"/>
          <p:nvPr/>
        </p:nvSpPr>
        <p:spPr>
          <a:xfrm>
            <a:off x="796806" y="2244486"/>
            <a:ext cx="2823953"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2000">
                <a:solidFill>
                  <a:schemeClr val="dk1"/>
                </a:solidFill>
                <a:latin typeface="Lato Light"/>
                <a:ea typeface="Lato Light"/>
                <a:cs typeface="Lato Light"/>
                <a:sym typeface="Lato Light"/>
              </a:rPr>
              <a:t>Expert Analysis</a:t>
            </a:r>
            <a:endParaRPr b="1" sz="2000">
              <a:solidFill>
                <a:schemeClr val="dk1"/>
              </a:solidFill>
              <a:latin typeface="Lato Light"/>
              <a:ea typeface="Lato Light"/>
              <a:cs typeface="Lato Light"/>
              <a:sym typeface="Lato Light"/>
            </a:endParaRPr>
          </a:p>
        </p:txBody>
      </p:sp>
      <p:sp>
        <p:nvSpPr>
          <p:cNvPr id="4718" name="Google Shape;4718;p149"/>
          <p:cNvSpPr txBox="1"/>
          <p:nvPr/>
        </p:nvSpPr>
        <p:spPr>
          <a:xfrm>
            <a:off x="796805" y="2630759"/>
            <a:ext cx="5102179" cy="564193"/>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Suitable for all categories business and personal presentation</a:t>
            </a:r>
            <a:r>
              <a:rPr b="1" lang="en-US" sz="1100">
                <a:solidFill>
                  <a:schemeClr val="dk1"/>
                </a:solidFill>
                <a:latin typeface="Lato Light"/>
                <a:ea typeface="Lato Light"/>
                <a:cs typeface="Lato Light"/>
                <a:sym typeface="Lato Light"/>
              </a:rPr>
              <a:t>,</a:t>
            </a:r>
            <a:endParaRPr sz="1100">
              <a:solidFill>
                <a:schemeClr val="dk1"/>
              </a:solidFill>
              <a:latin typeface="Lato Light"/>
              <a:ea typeface="Lato Light"/>
              <a:cs typeface="Lato Light"/>
              <a:sym typeface="Lato Light"/>
            </a:endParaRPr>
          </a:p>
        </p:txBody>
      </p:sp>
      <p:sp>
        <p:nvSpPr>
          <p:cNvPr id="4719" name="Google Shape;4719;p149"/>
          <p:cNvSpPr txBox="1"/>
          <p:nvPr/>
        </p:nvSpPr>
        <p:spPr>
          <a:xfrm>
            <a:off x="1615364" y="4660786"/>
            <a:ext cx="559770"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8M</a:t>
            </a:r>
            <a:endParaRPr b="1" sz="2000">
              <a:solidFill>
                <a:schemeClr val="dk1"/>
              </a:solidFill>
              <a:latin typeface="Lato Light"/>
              <a:ea typeface="Lato Light"/>
              <a:cs typeface="Lato Light"/>
              <a:sym typeface="Lato Light"/>
            </a:endParaRPr>
          </a:p>
        </p:txBody>
      </p:sp>
      <p:sp>
        <p:nvSpPr>
          <p:cNvPr id="4720" name="Google Shape;4720;p149"/>
          <p:cNvSpPr txBox="1"/>
          <p:nvPr/>
        </p:nvSpPr>
        <p:spPr>
          <a:xfrm>
            <a:off x="2956443" y="4660786"/>
            <a:ext cx="782587"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125K</a:t>
            </a:r>
            <a:endParaRPr b="1" sz="2000">
              <a:solidFill>
                <a:schemeClr val="dk1"/>
              </a:solidFill>
              <a:latin typeface="Lato Light"/>
              <a:ea typeface="Lato Light"/>
              <a:cs typeface="Lato Light"/>
              <a:sym typeface="Lato Light"/>
            </a:endParaRPr>
          </a:p>
        </p:txBody>
      </p:sp>
      <p:sp>
        <p:nvSpPr>
          <p:cNvPr id="4721" name="Google Shape;4721;p149"/>
          <p:cNvSpPr txBox="1"/>
          <p:nvPr/>
        </p:nvSpPr>
        <p:spPr>
          <a:xfrm>
            <a:off x="4564409" y="4660786"/>
            <a:ext cx="559770" cy="400110"/>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b="1" lang="en-US" sz="2000">
                <a:solidFill>
                  <a:schemeClr val="dk1"/>
                </a:solidFill>
                <a:latin typeface="Lato Light"/>
                <a:ea typeface="Lato Light"/>
                <a:cs typeface="Lato Light"/>
                <a:sym typeface="Lato Light"/>
              </a:rPr>
              <a:t>8M</a:t>
            </a:r>
            <a:endParaRPr b="1" sz="2000">
              <a:solidFill>
                <a:schemeClr val="dk1"/>
              </a:solidFill>
              <a:latin typeface="Lato Light"/>
              <a:ea typeface="Lato Light"/>
              <a:cs typeface="Lato Light"/>
              <a:sym typeface="Lato Light"/>
            </a:endParaRPr>
          </a:p>
        </p:txBody>
      </p:sp>
      <p:sp>
        <p:nvSpPr>
          <p:cNvPr id="4722" name="Google Shape;4722;p149"/>
          <p:cNvSpPr/>
          <p:nvPr/>
        </p:nvSpPr>
        <p:spPr>
          <a:xfrm>
            <a:off x="3159590" y="3840987"/>
            <a:ext cx="406400" cy="436563"/>
          </a:xfrm>
          <a:custGeom>
            <a:rect b="b" l="l" r="r" t="t"/>
            <a:pathLst>
              <a:path extrusionOk="0" h="239" w="223">
                <a:moveTo>
                  <a:pt x="25" y="0"/>
                </a:moveTo>
                <a:cubicBezTo>
                  <a:pt x="11" y="0"/>
                  <a:pt x="0" y="11"/>
                  <a:pt x="0" y="24"/>
                </a:cubicBezTo>
                <a:cubicBezTo>
                  <a:pt x="0" y="143"/>
                  <a:pt x="0" y="143"/>
                  <a:pt x="0" y="143"/>
                </a:cubicBezTo>
                <a:cubicBezTo>
                  <a:pt x="0" y="196"/>
                  <a:pt x="45" y="239"/>
                  <a:pt x="99" y="239"/>
                </a:cubicBezTo>
                <a:cubicBezTo>
                  <a:pt x="124" y="239"/>
                  <a:pt x="124" y="239"/>
                  <a:pt x="124" y="239"/>
                </a:cubicBezTo>
                <a:cubicBezTo>
                  <a:pt x="179" y="239"/>
                  <a:pt x="223" y="199"/>
                  <a:pt x="223" y="149"/>
                </a:cubicBezTo>
                <a:cubicBezTo>
                  <a:pt x="223" y="100"/>
                  <a:pt x="190" y="60"/>
                  <a:pt x="149" y="60"/>
                </a:cubicBezTo>
                <a:cubicBezTo>
                  <a:pt x="99" y="60"/>
                  <a:pt x="99" y="60"/>
                  <a:pt x="99" y="60"/>
                </a:cubicBezTo>
                <a:cubicBezTo>
                  <a:pt x="86" y="60"/>
                  <a:pt x="75" y="70"/>
                  <a:pt x="75" y="84"/>
                </a:cubicBezTo>
                <a:cubicBezTo>
                  <a:pt x="75" y="97"/>
                  <a:pt x="86" y="108"/>
                  <a:pt x="99" y="108"/>
                </a:cubicBezTo>
                <a:cubicBezTo>
                  <a:pt x="149" y="108"/>
                  <a:pt x="149" y="108"/>
                  <a:pt x="149" y="108"/>
                </a:cubicBezTo>
                <a:cubicBezTo>
                  <a:pt x="160" y="108"/>
                  <a:pt x="174" y="126"/>
                  <a:pt x="174" y="149"/>
                </a:cubicBezTo>
                <a:cubicBezTo>
                  <a:pt x="174" y="172"/>
                  <a:pt x="152" y="191"/>
                  <a:pt x="124" y="191"/>
                </a:cubicBezTo>
                <a:cubicBezTo>
                  <a:pt x="99" y="191"/>
                  <a:pt x="99" y="191"/>
                  <a:pt x="99" y="191"/>
                </a:cubicBezTo>
                <a:cubicBezTo>
                  <a:pt x="72" y="191"/>
                  <a:pt x="50" y="170"/>
                  <a:pt x="50" y="143"/>
                </a:cubicBezTo>
                <a:cubicBezTo>
                  <a:pt x="50" y="24"/>
                  <a:pt x="50" y="24"/>
                  <a:pt x="50" y="24"/>
                </a:cubicBezTo>
                <a:cubicBezTo>
                  <a:pt x="50" y="11"/>
                  <a:pt x="39" y="0"/>
                  <a:pt x="25"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23" name="Google Shape;4723;p149"/>
          <p:cNvSpPr/>
          <p:nvPr/>
        </p:nvSpPr>
        <p:spPr>
          <a:xfrm>
            <a:off x="1636158" y="3829602"/>
            <a:ext cx="543950" cy="435786"/>
          </a:xfrm>
          <a:custGeom>
            <a:rect b="b" l="l" r="r" t="t"/>
            <a:pathLst>
              <a:path extrusionOk="0" h="374" w="462">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lt1"/>
          </a:solidFill>
          <a:ln>
            <a:noFill/>
          </a:ln>
        </p:spPr>
        <p:txBody>
          <a:bodyPr anchorCtr="0" anchor="ctr"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Poppins Light"/>
              <a:ea typeface="Poppins Light"/>
              <a:cs typeface="Poppins Light"/>
              <a:sym typeface="Poppins Light"/>
            </a:endParaRPr>
          </a:p>
        </p:txBody>
      </p:sp>
      <p:sp>
        <p:nvSpPr>
          <p:cNvPr id="4724" name="Google Shape;4724;p149"/>
          <p:cNvSpPr/>
          <p:nvPr/>
        </p:nvSpPr>
        <p:spPr>
          <a:xfrm>
            <a:off x="4625411" y="3856496"/>
            <a:ext cx="442931" cy="417041"/>
          </a:xfrm>
          <a:custGeom>
            <a:rect b="b" l="l" r="r" t="t"/>
            <a:pathLst>
              <a:path extrusionOk="0" h="463" w="470">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lt1"/>
          </a:solidFill>
          <a:ln>
            <a:noFill/>
          </a:ln>
        </p:spPr>
        <p:txBody>
          <a:bodyPr anchorCtr="0" anchor="ctr" bIns="22850" lIns="45700" spcFirstLastPara="1" rIns="45700" wrap="square" tIns="22850">
            <a:noAutofit/>
          </a:bodyPr>
          <a:lstStyle/>
          <a:p>
            <a:pPr indent="0" lvl="0" marL="0" marR="0" rtl="0" algn="l">
              <a:spcBef>
                <a:spcPts val="0"/>
              </a:spcBef>
              <a:spcAft>
                <a:spcPts val="0"/>
              </a:spcAft>
              <a:buNone/>
            </a:pPr>
            <a:r>
              <a:t/>
            </a:r>
            <a:endParaRPr sz="900">
              <a:solidFill>
                <a:schemeClr val="dk1"/>
              </a:solidFill>
              <a:latin typeface="Poppins Light"/>
              <a:ea typeface="Poppins Light"/>
              <a:cs typeface="Poppins Light"/>
              <a:sym typeface="Poppins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4695"/>
                                        </p:tgtEl>
                                        <p:attrNameLst>
                                          <p:attrName>style.visibility</p:attrName>
                                        </p:attrNameLst>
                                      </p:cBhvr>
                                      <p:to>
                                        <p:strVal val="visible"/>
                                      </p:to>
                                    </p:set>
                                    <p:animEffect filter="fade" transition="in">
                                      <p:cBhvr>
                                        <p:cTn dur="500"/>
                                        <p:tgtEl>
                                          <p:spTgt spid="469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4717"/>
                                        </p:tgtEl>
                                        <p:attrNameLst>
                                          <p:attrName>style.visibility</p:attrName>
                                        </p:attrNameLst>
                                      </p:cBhvr>
                                      <p:to>
                                        <p:strVal val="visible"/>
                                      </p:to>
                                    </p:set>
                                    <p:animEffect filter="fade" transition="in">
                                      <p:cBhvr>
                                        <p:cTn dur="500"/>
                                        <p:tgtEl>
                                          <p:spTgt spid="4717"/>
                                        </p:tgtEl>
                                      </p:cBhvr>
                                    </p:animEffect>
                                  </p:childTnLst>
                                </p:cTn>
                              </p:par>
                              <p:par>
                                <p:cTn fill="hold" nodeType="withEffect" presetClass="entr" presetID="10" presetSubtype="0">
                                  <p:stCondLst>
                                    <p:cond delay="0"/>
                                  </p:stCondLst>
                                  <p:childTnLst>
                                    <p:set>
                                      <p:cBhvr>
                                        <p:cTn dur="1" fill="hold">
                                          <p:stCondLst>
                                            <p:cond delay="0"/>
                                          </p:stCondLst>
                                        </p:cTn>
                                        <p:tgtEl>
                                          <p:spTgt spid="4718"/>
                                        </p:tgtEl>
                                        <p:attrNameLst>
                                          <p:attrName>style.visibility</p:attrName>
                                        </p:attrNameLst>
                                      </p:cBhvr>
                                      <p:to>
                                        <p:strVal val="visible"/>
                                      </p:to>
                                    </p:set>
                                    <p:animEffect filter="fade" transition="in">
                                      <p:cBhvr>
                                        <p:cTn dur="500"/>
                                        <p:tgtEl>
                                          <p:spTgt spid="4718"/>
                                        </p:tgtEl>
                                      </p:cBhvr>
                                    </p:animEffect>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4715"/>
                                        </p:tgtEl>
                                        <p:attrNameLst>
                                          <p:attrName>style.visibility</p:attrName>
                                        </p:attrNameLst>
                                      </p:cBhvr>
                                      <p:to>
                                        <p:strVal val="visible"/>
                                      </p:to>
                                    </p:set>
                                    <p:anim calcmode="lin" valueType="num">
                                      <p:cBhvr additive="base">
                                        <p:cTn dur="500"/>
                                        <p:tgtEl>
                                          <p:spTgt spid="4715"/>
                                        </p:tgtEl>
                                        <p:attrNameLst>
                                          <p:attrName>ppt_w</p:attrName>
                                        </p:attrNameLst>
                                      </p:cBhvr>
                                      <p:tavLst>
                                        <p:tav fmla="" tm="0">
                                          <p:val>
                                            <p:strVal val="0"/>
                                          </p:val>
                                        </p:tav>
                                        <p:tav fmla="" tm="100000">
                                          <p:val>
                                            <p:strVal val="#ppt_w"/>
                                          </p:val>
                                        </p:tav>
                                      </p:tavLst>
                                    </p:anim>
                                    <p:anim calcmode="lin" valueType="num">
                                      <p:cBhvr additive="base">
                                        <p:cTn dur="500"/>
                                        <p:tgtEl>
                                          <p:spTgt spid="471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716"/>
                                        </p:tgtEl>
                                        <p:attrNameLst>
                                          <p:attrName>style.visibility</p:attrName>
                                        </p:attrNameLst>
                                      </p:cBhvr>
                                      <p:to>
                                        <p:strVal val="visible"/>
                                      </p:to>
                                    </p:set>
                                    <p:anim calcmode="lin" valueType="num">
                                      <p:cBhvr additive="base">
                                        <p:cTn dur="500"/>
                                        <p:tgtEl>
                                          <p:spTgt spid="4716"/>
                                        </p:tgtEl>
                                        <p:attrNameLst>
                                          <p:attrName>ppt_w</p:attrName>
                                        </p:attrNameLst>
                                      </p:cBhvr>
                                      <p:tavLst>
                                        <p:tav fmla="" tm="0">
                                          <p:val>
                                            <p:strVal val="0"/>
                                          </p:val>
                                        </p:tav>
                                        <p:tav fmla="" tm="100000">
                                          <p:val>
                                            <p:strVal val="#ppt_w"/>
                                          </p:val>
                                        </p:tav>
                                      </p:tavLst>
                                    </p:anim>
                                    <p:anim calcmode="lin" valueType="num">
                                      <p:cBhvr additive="base">
                                        <p:cTn dur="500"/>
                                        <p:tgtEl>
                                          <p:spTgt spid="4716"/>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4714"/>
                                        </p:tgtEl>
                                        <p:attrNameLst>
                                          <p:attrName>style.visibility</p:attrName>
                                        </p:attrNameLst>
                                      </p:cBhvr>
                                      <p:to>
                                        <p:strVal val="visible"/>
                                      </p:to>
                                    </p:set>
                                    <p:anim calcmode="lin" valueType="num">
                                      <p:cBhvr additive="base">
                                        <p:cTn dur="500"/>
                                        <p:tgtEl>
                                          <p:spTgt spid="4714"/>
                                        </p:tgtEl>
                                        <p:attrNameLst>
                                          <p:attrName>ppt_w</p:attrName>
                                        </p:attrNameLst>
                                      </p:cBhvr>
                                      <p:tavLst>
                                        <p:tav fmla="" tm="0">
                                          <p:val>
                                            <p:strVal val="0"/>
                                          </p:val>
                                        </p:tav>
                                        <p:tav fmla="" tm="100000">
                                          <p:val>
                                            <p:strVal val="#ppt_w"/>
                                          </p:val>
                                        </p:tav>
                                      </p:tavLst>
                                    </p:anim>
                                    <p:anim calcmode="lin" valueType="num">
                                      <p:cBhvr additive="base">
                                        <p:cTn dur="500"/>
                                        <p:tgtEl>
                                          <p:spTgt spid="4714"/>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719"/>
                                        </p:tgtEl>
                                        <p:attrNameLst>
                                          <p:attrName>style.visibility</p:attrName>
                                        </p:attrNameLst>
                                      </p:cBhvr>
                                      <p:to>
                                        <p:strVal val="visible"/>
                                      </p:to>
                                    </p:set>
                                    <p:animEffect filter="fade" transition="in">
                                      <p:cBhvr>
                                        <p:cTn dur="500"/>
                                        <p:tgtEl>
                                          <p:spTgt spid="4719"/>
                                        </p:tgtEl>
                                      </p:cBhvr>
                                    </p:animEffect>
                                  </p:childTnLst>
                                </p:cTn>
                              </p:par>
                              <p:par>
                                <p:cTn fill="hold" nodeType="withEffect" presetClass="entr" presetID="10" presetSubtype="0">
                                  <p:stCondLst>
                                    <p:cond delay="0"/>
                                  </p:stCondLst>
                                  <p:childTnLst>
                                    <p:set>
                                      <p:cBhvr>
                                        <p:cTn dur="1" fill="hold">
                                          <p:stCondLst>
                                            <p:cond delay="0"/>
                                          </p:stCondLst>
                                        </p:cTn>
                                        <p:tgtEl>
                                          <p:spTgt spid="4720"/>
                                        </p:tgtEl>
                                        <p:attrNameLst>
                                          <p:attrName>style.visibility</p:attrName>
                                        </p:attrNameLst>
                                      </p:cBhvr>
                                      <p:to>
                                        <p:strVal val="visible"/>
                                      </p:to>
                                    </p:set>
                                    <p:animEffect filter="fade" transition="in">
                                      <p:cBhvr>
                                        <p:cTn dur="500"/>
                                        <p:tgtEl>
                                          <p:spTgt spid="4720"/>
                                        </p:tgtEl>
                                      </p:cBhvr>
                                    </p:animEffect>
                                  </p:childTnLst>
                                </p:cTn>
                              </p:par>
                              <p:par>
                                <p:cTn fill="hold" nodeType="withEffect" presetClass="entr" presetID="10" presetSubtype="0">
                                  <p:stCondLst>
                                    <p:cond delay="0"/>
                                  </p:stCondLst>
                                  <p:childTnLst>
                                    <p:set>
                                      <p:cBhvr>
                                        <p:cTn dur="1" fill="hold">
                                          <p:stCondLst>
                                            <p:cond delay="0"/>
                                          </p:stCondLst>
                                        </p:cTn>
                                        <p:tgtEl>
                                          <p:spTgt spid="4721"/>
                                        </p:tgtEl>
                                        <p:attrNameLst>
                                          <p:attrName>style.visibility</p:attrName>
                                        </p:attrNameLst>
                                      </p:cBhvr>
                                      <p:to>
                                        <p:strVal val="visible"/>
                                      </p:to>
                                    </p:set>
                                    <p:animEffect filter="fade" transition="in">
                                      <p:cBhvr>
                                        <p:cTn dur="500"/>
                                        <p:tgtEl>
                                          <p:spTgt spid="4721"/>
                                        </p:tgtEl>
                                      </p:cBhvr>
                                    </p:animEffect>
                                  </p:childTnLst>
                                </p:cTn>
                              </p:par>
                              <p:par>
                                <p:cTn fill="hold" nodeType="withEffect" presetClass="entr" presetID="10" presetSubtype="0">
                                  <p:stCondLst>
                                    <p:cond delay="0"/>
                                  </p:stCondLst>
                                  <p:childTnLst>
                                    <p:set>
                                      <p:cBhvr>
                                        <p:cTn dur="1" fill="hold">
                                          <p:stCondLst>
                                            <p:cond delay="0"/>
                                          </p:stCondLst>
                                        </p:cTn>
                                        <p:tgtEl>
                                          <p:spTgt spid="4713"/>
                                        </p:tgtEl>
                                        <p:attrNameLst>
                                          <p:attrName>style.visibility</p:attrName>
                                        </p:attrNameLst>
                                      </p:cBhvr>
                                      <p:to>
                                        <p:strVal val="visible"/>
                                      </p:to>
                                    </p:set>
                                    <p:animEffect filter="fade" transition="in">
                                      <p:cBhvr>
                                        <p:cTn dur="500"/>
                                        <p:tgtEl>
                                          <p:spTgt spid="4713"/>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4712"/>
                                        </p:tgtEl>
                                        <p:attrNameLst>
                                          <p:attrName>style.visibility</p:attrName>
                                        </p:attrNameLst>
                                      </p:cBhvr>
                                      <p:to>
                                        <p:strVal val="visible"/>
                                      </p:to>
                                    </p:set>
                                    <p:animEffect filter="fade" transition="in">
                                      <p:cBhvr>
                                        <p:cTn dur="500"/>
                                        <p:tgtEl>
                                          <p:spTgt spid="47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728" name="Shape 4728"/>
        <p:cNvGrpSpPr/>
        <p:nvPr/>
      </p:nvGrpSpPr>
      <p:grpSpPr>
        <a:xfrm>
          <a:off x="0" y="0"/>
          <a:ext cx="0" cy="0"/>
          <a:chOff x="0" y="0"/>
          <a:chExt cx="0" cy="0"/>
        </a:xfrm>
      </p:grpSpPr>
      <p:sp>
        <p:nvSpPr>
          <p:cNvPr id="4729" name="Google Shape;4729;p15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4730" name="Google Shape;4730;p15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4731" name="Google Shape;4731;p15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4732" name="Google Shape;4732;p150"/>
          <p:cNvGrpSpPr/>
          <p:nvPr/>
        </p:nvGrpSpPr>
        <p:grpSpPr>
          <a:xfrm>
            <a:off x="4247032" y="2428569"/>
            <a:ext cx="3441744" cy="3214622"/>
            <a:chOff x="8275019" y="2344330"/>
            <a:chExt cx="3441744" cy="3214622"/>
          </a:xfrm>
        </p:grpSpPr>
        <p:grpSp>
          <p:nvGrpSpPr>
            <p:cNvPr id="4733" name="Google Shape;4733;p150"/>
            <p:cNvGrpSpPr/>
            <p:nvPr/>
          </p:nvGrpSpPr>
          <p:grpSpPr>
            <a:xfrm>
              <a:off x="8991772" y="2344330"/>
              <a:ext cx="2711543" cy="810399"/>
              <a:chOff x="8027893" y="2583618"/>
              <a:chExt cx="2711543" cy="810399"/>
            </a:xfrm>
          </p:grpSpPr>
          <p:sp>
            <p:nvSpPr>
              <p:cNvPr id="4734" name="Google Shape;4734;p150"/>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35" name="Google Shape;4735;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36" name="Google Shape;4736;p150"/>
            <p:cNvGrpSpPr/>
            <p:nvPr/>
          </p:nvGrpSpPr>
          <p:grpSpPr>
            <a:xfrm>
              <a:off x="8991772" y="3166393"/>
              <a:ext cx="2711543" cy="763946"/>
              <a:chOff x="8027893" y="2583618"/>
              <a:chExt cx="2711543" cy="763946"/>
            </a:xfrm>
          </p:grpSpPr>
          <p:sp>
            <p:nvSpPr>
              <p:cNvPr id="4737" name="Google Shape;4737;p150"/>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38" name="Google Shape;4738;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39" name="Google Shape;4739;p150"/>
            <p:cNvGrpSpPr/>
            <p:nvPr/>
          </p:nvGrpSpPr>
          <p:grpSpPr>
            <a:xfrm>
              <a:off x="9005220" y="3972943"/>
              <a:ext cx="2711543" cy="810399"/>
              <a:chOff x="8027893" y="2583618"/>
              <a:chExt cx="2711543" cy="810399"/>
            </a:xfrm>
          </p:grpSpPr>
          <p:sp>
            <p:nvSpPr>
              <p:cNvPr id="4740" name="Google Shape;4740;p150"/>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41" name="Google Shape;4741;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42" name="Google Shape;4742;p150"/>
            <p:cNvGrpSpPr/>
            <p:nvPr/>
          </p:nvGrpSpPr>
          <p:grpSpPr>
            <a:xfrm>
              <a:off x="9005220" y="4795006"/>
              <a:ext cx="2711543" cy="763946"/>
              <a:chOff x="8027893" y="2583618"/>
              <a:chExt cx="2711543" cy="763946"/>
            </a:xfrm>
          </p:grpSpPr>
          <p:sp>
            <p:nvSpPr>
              <p:cNvPr id="4743" name="Google Shape;4743;p150"/>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44" name="Google Shape;4744;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45" name="Google Shape;4745;p150"/>
            <p:cNvGrpSpPr/>
            <p:nvPr/>
          </p:nvGrpSpPr>
          <p:grpSpPr>
            <a:xfrm>
              <a:off x="8275020" y="2450522"/>
              <a:ext cx="555387" cy="550931"/>
              <a:chOff x="8275020" y="2450522"/>
              <a:chExt cx="555387" cy="550931"/>
            </a:xfrm>
          </p:grpSpPr>
          <p:sp>
            <p:nvSpPr>
              <p:cNvPr id="4746" name="Google Shape;4746;p150"/>
              <p:cNvSpPr/>
              <p:nvPr/>
            </p:nvSpPr>
            <p:spPr>
              <a:xfrm>
                <a:off x="8275020" y="2450522"/>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47" name="Google Shape;4747;p150"/>
              <p:cNvSpPr/>
              <p:nvPr/>
            </p:nvSpPr>
            <p:spPr>
              <a:xfrm>
                <a:off x="8292438" y="255164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grpSp>
        <p:grpSp>
          <p:nvGrpSpPr>
            <p:cNvPr id="4748" name="Google Shape;4748;p150"/>
            <p:cNvGrpSpPr/>
            <p:nvPr/>
          </p:nvGrpSpPr>
          <p:grpSpPr>
            <a:xfrm>
              <a:off x="8275020" y="3261827"/>
              <a:ext cx="555387" cy="550931"/>
              <a:chOff x="8275020" y="3261827"/>
              <a:chExt cx="555387" cy="550931"/>
            </a:xfrm>
          </p:grpSpPr>
          <p:sp>
            <p:nvSpPr>
              <p:cNvPr id="4749" name="Google Shape;4749;p150"/>
              <p:cNvSpPr/>
              <p:nvPr/>
            </p:nvSpPr>
            <p:spPr>
              <a:xfrm>
                <a:off x="8275020" y="3261827"/>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50" name="Google Shape;4750;p150"/>
              <p:cNvSpPr/>
              <p:nvPr/>
            </p:nvSpPr>
            <p:spPr>
              <a:xfrm>
                <a:off x="8283728" y="338773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grpSp>
        <p:grpSp>
          <p:nvGrpSpPr>
            <p:cNvPr id="4751" name="Google Shape;4751;p150"/>
            <p:cNvGrpSpPr/>
            <p:nvPr/>
          </p:nvGrpSpPr>
          <p:grpSpPr>
            <a:xfrm>
              <a:off x="8275020" y="4073132"/>
              <a:ext cx="562057" cy="550931"/>
              <a:chOff x="8275020" y="4073132"/>
              <a:chExt cx="562057" cy="550931"/>
            </a:xfrm>
          </p:grpSpPr>
          <p:sp>
            <p:nvSpPr>
              <p:cNvPr id="4752" name="Google Shape;4752;p150"/>
              <p:cNvSpPr/>
              <p:nvPr/>
            </p:nvSpPr>
            <p:spPr>
              <a:xfrm>
                <a:off x="8275020" y="4073132"/>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53" name="Google Shape;4753;p150"/>
              <p:cNvSpPr/>
              <p:nvPr/>
            </p:nvSpPr>
            <p:spPr>
              <a:xfrm>
                <a:off x="8299109" y="419523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grpSp>
        <p:grpSp>
          <p:nvGrpSpPr>
            <p:cNvPr id="4754" name="Google Shape;4754;p150"/>
            <p:cNvGrpSpPr/>
            <p:nvPr/>
          </p:nvGrpSpPr>
          <p:grpSpPr>
            <a:xfrm>
              <a:off x="8275019" y="4884437"/>
              <a:ext cx="555387" cy="550931"/>
              <a:chOff x="8275019" y="4884437"/>
              <a:chExt cx="555387" cy="550931"/>
            </a:xfrm>
          </p:grpSpPr>
          <p:sp>
            <p:nvSpPr>
              <p:cNvPr id="4755" name="Google Shape;4755;p150"/>
              <p:cNvSpPr/>
              <p:nvPr/>
            </p:nvSpPr>
            <p:spPr>
              <a:xfrm>
                <a:off x="8275019" y="4884437"/>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56" name="Google Shape;4756;p150"/>
              <p:cNvSpPr/>
              <p:nvPr/>
            </p:nvSpPr>
            <p:spPr>
              <a:xfrm>
                <a:off x="8291993" y="4984841"/>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grpSp>
      </p:grpSp>
      <p:grpSp>
        <p:nvGrpSpPr>
          <p:cNvPr id="4757" name="Google Shape;4757;p150"/>
          <p:cNvGrpSpPr/>
          <p:nvPr/>
        </p:nvGrpSpPr>
        <p:grpSpPr>
          <a:xfrm>
            <a:off x="8192067" y="2428569"/>
            <a:ext cx="3441744" cy="3214622"/>
            <a:chOff x="8275019" y="2344330"/>
            <a:chExt cx="3441744" cy="3214622"/>
          </a:xfrm>
        </p:grpSpPr>
        <p:grpSp>
          <p:nvGrpSpPr>
            <p:cNvPr id="4758" name="Google Shape;4758;p150"/>
            <p:cNvGrpSpPr/>
            <p:nvPr/>
          </p:nvGrpSpPr>
          <p:grpSpPr>
            <a:xfrm>
              <a:off x="8991772" y="2344330"/>
              <a:ext cx="2711543" cy="810399"/>
              <a:chOff x="8027893" y="2583618"/>
              <a:chExt cx="2711543" cy="810399"/>
            </a:xfrm>
          </p:grpSpPr>
          <p:sp>
            <p:nvSpPr>
              <p:cNvPr id="4759" name="Google Shape;4759;p150"/>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60" name="Google Shape;4760;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61" name="Google Shape;4761;p150"/>
            <p:cNvGrpSpPr/>
            <p:nvPr/>
          </p:nvGrpSpPr>
          <p:grpSpPr>
            <a:xfrm>
              <a:off x="8991772" y="3166393"/>
              <a:ext cx="2711543" cy="763946"/>
              <a:chOff x="8027893" y="2583618"/>
              <a:chExt cx="2711543" cy="763946"/>
            </a:xfrm>
          </p:grpSpPr>
          <p:sp>
            <p:nvSpPr>
              <p:cNvPr id="4762" name="Google Shape;4762;p150"/>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63" name="Google Shape;4763;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64" name="Google Shape;4764;p150"/>
            <p:cNvGrpSpPr/>
            <p:nvPr/>
          </p:nvGrpSpPr>
          <p:grpSpPr>
            <a:xfrm>
              <a:off x="9005220" y="3972943"/>
              <a:ext cx="2711543" cy="810399"/>
              <a:chOff x="8027893" y="2583618"/>
              <a:chExt cx="2711543" cy="810399"/>
            </a:xfrm>
          </p:grpSpPr>
          <p:sp>
            <p:nvSpPr>
              <p:cNvPr id="4765" name="Google Shape;4765;p150"/>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66" name="Google Shape;4766;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67" name="Google Shape;4767;p150"/>
            <p:cNvGrpSpPr/>
            <p:nvPr/>
          </p:nvGrpSpPr>
          <p:grpSpPr>
            <a:xfrm>
              <a:off x="9005220" y="4795006"/>
              <a:ext cx="2711543" cy="763946"/>
              <a:chOff x="8027893" y="2583618"/>
              <a:chExt cx="2711543" cy="763946"/>
            </a:xfrm>
          </p:grpSpPr>
          <p:sp>
            <p:nvSpPr>
              <p:cNvPr id="4768" name="Google Shape;4768;p150"/>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4769" name="Google Shape;4769;p150"/>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4770" name="Google Shape;4770;p150"/>
            <p:cNvGrpSpPr/>
            <p:nvPr/>
          </p:nvGrpSpPr>
          <p:grpSpPr>
            <a:xfrm>
              <a:off x="8275020" y="2450522"/>
              <a:ext cx="555387" cy="550931"/>
              <a:chOff x="8275020" y="2450522"/>
              <a:chExt cx="555387" cy="550931"/>
            </a:xfrm>
          </p:grpSpPr>
          <p:sp>
            <p:nvSpPr>
              <p:cNvPr id="4771" name="Google Shape;4771;p150"/>
              <p:cNvSpPr/>
              <p:nvPr/>
            </p:nvSpPr>
            <p:spPr>
              <a:xfrm>
                <a:off x="8275020" y="2450522"/>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72" name="Google Shape;4772;p150"/>
              <p:cNvSpPr/>
              <p:nvPr/>
            </p:nvSpPr>
            <p:spPr>
              <a:xfrm>
                <a:off x="8292438" y="255164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05</a:t>
                </a:r>
                <a:endParaRPr sz="2000">
                  <a:solidFill>
                    <a:srgbClr val="FFFFFF"/>
                  </a:solidFill>
                  <a:latin typeface="Lato Light"/>
                  <a:ea typeface="Lato Light"/>
                  <a:cs typeface="Lato Light"/>
                  <a:sym typeface="Lato Light"/>
                </a:endParaRPr>
              </a:p>
            </p:txBody>
          </p:sp>
        </p:grpSp>
        <p:grpSp>
          <p:nvGrpSpPr>
            <p:cNvPr id="4773" name="Google Shape;4773;p150"/>
            <p:cNvGrpSpPr/>
            <p:nvPr/>
          </p:nvGrpSpPr>
          <p:grpSpPr>
            <a:xfrm>
              <a:off x="8275020" y="3261827"/>
              <a:ext cx="555387" cy="550931"/>
              <a:chOff x="8275020" y="3261827"/>
              <a:chExt cx="555387" cy="550931"/>
            </a:xfrm>
          </p:grpSpPr>
          <p:sp>
            <p:nvSpPr>
              <p:cNvPr id="4774" name="Google Shape;4774;p150"/>
              <p:cNvSpPr/>
              <p:nvPr/>
            </p:nvSpPr>
            <p:spPr>
              <a:xfrm>
                <a:off x="8275020" y="3261827"/>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75" name="Google Shape;4775;p150"/>
              <p:cNvSpPr/>
              <p:nvPr/>
            </p:nvSpPr>
            <p:spPr>
              <a:xfrm>
                <a:off x="8283728" y="338773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06</a:t>
                </a:r>
                <a:endParaRPr sz="2000">
                  <a:solidFill>
                    <a:srgbClr val="FFFFFF"/>
                  </a:solidFill>
                  <a:latin typeface="Lato Light"/>
                  <a:ea typeface="Lato Light"/>
                  <a:cs typeface="Lato Light"/>
                  <a:sym typeface="Lato Light"/>
                </a:endParaRPr>
              </a:p>
            </p:txBody>
          </p:sp>
        </p:grpSp>
        <p:grpSp>
          <p:nvGrpSpPr>
            <p:cNvPr id="4776" name="Google Shape;4776;p150"/>
            <p:cNvGrpSpPr/>
            <p:nvPr/>
          </p:nvGrpSpPr>
          <p:grpSpPr>
            <a:xfrm>
              <a:off x="8275020" y="4073132"/>
              <a:ext cx="562057" cy="550931"/>
              <a:chOff x="8275020" y="4073132"/>
              <a:chExt cx="562057" cy="550931"/>
            </a:xfrm>
          </p:grpSpPr>
          <p:sp>
            <p:nvSpPr>
              <p:cNvPr id="4777" name="Google Shape;4777;p150"/>
              <p:cNvSpPr/>
              <p:nvPr/>
            </p:nvSpPr>
            <p:spPr>
              <a:xfrm>
                <a:off x="8275020" y="4073132"/>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78" name="Google Shape;4778;p150"/>
              <p:cNvSpPr/>
              <p:nvPr/>
            </p:nvSpPr>
            <p:spPr>
              <a:xfrm>
                <a:off x="8299109" y="419523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07</a:t>
                </a:r>
                <a:endParaRPr sz="2000">
                  <a:solidFill>
                    <a:srgbClr val="FFFFFF"/>
                  </a:solidFill>
                  <a:latin typeface="Lato Light"/>
                  <a:ea typeface="Lato Light"/>
                  <a:cs typeface="Lato Light"/>
                  <a:sym typeface="Lato Light"/>
                </a:endParaRPr>
              </a:p>
            </p:txBody>
          </p:sp>
        </p:grpSp>
        <p:grpSp>
          <p:nvGrpSpPr>
            <p:cNvPr id="4779" name="Google Shape;4779;p150"/>
            <p:cNvGrpSpPr/>
            <p:nvPr/>
          </p:nvGrpSpPr>
          <p:grpSpPr>
            <a:xfrm>
              <a:off x="8275019" y="4884437"/>
              <a:ext cx="555387" cy="550931"/>
              <a:chOff x="8275019" y="4884437"/>
              <a:chExt cx="555387" cy="550931"/>
            </a:xfrm>
          </p:grpSpPr>
          <p:sp>
            <p:nvSpPr>
              <p:cNvPr id="4780" name="Google Shape;4780;p150"/>
              <p:cNvSpPr/>
              <p:nvPr/>
            </p:nvSpPr>
            <p:spPr>
              <a:xfrm>
                <a:off x="8275019" y="4884437"/>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4781" name="Google Shape;4781;p150"/>
              <p:cNvSpPr/>
              <p:nvPr/>
            </p:nvSpPr>
            <p:spPr>
              <a:xfrm>
                <a:off x="8291993" y="4984841"/>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08</a:t>
                </a:r>
                <a:endParaRPr sz="2000">
                  <a:solidFill>
                    <a:srgbClr val="FFFFFF"/>
                  </a:solidFill>
                  <a:latin typeface="Lato Light"/>
                  <a:ea typeface="Lato Light"/>
                  <a:cs typeface="Lato Light"/>
                  <a:sym typeface="Lato Light"/>
                </a:endParaRPr>
              </a:p>
            </p:txBody>
          </p:sp>
        </p:grpSp>
      </p:grpSp>
      <p:grpSp>
        <p:nvGrpSpPr>
          <p:cNvPr id="4782" name="Google Shape;4782;p150"/>
          <p:cNvGrpSpPr/>
          <p:nvPr/>
        </p:nvGrpSpPr>
        <p:grpSpPr>
          <a:xfrm>
            <a:off x="189576" y="1175864"/>
            <a:ext cx="3976773" cy="5355513"/>
            <a:chOff x="2471" y="82"/>
            <a:chExt cx="2968" cy="3997"/>
          </a:xfrm>
        </p:grpSpPr>
        <p:sp>
          <p:nvSpPr>
            <p:cNvPr id="4783" name="Google Shape;4783;p150"/>
            <p:cNvSpPr/>
            <p:nvPr/>
          </p:nvSpPr>
          <p:spPr>
            <a:xfrm>
              <a:off x="3245" y="2247"/>
              <a:ext cx="206" cy="156"/>
            </a:xfrm>
            <a:custGeom>
              <a:rect b="b" l="l" r="r" t="t"/>
              <a:pathLst>
                <a:path extrusionOk="0" h="111" w="146">
                  <a:moveTo>
                    <a:pt x="105" y="111"/>
                  </a:moveTo>
                  <a:cubicBezTo>
                    <a:pt x="105" y="111"/>
                    <a:pt x="92" y="55"/>
                    <a:pt x="25" y="25"/>
                  </a:cubicBezTo>
                  <a:cubicBezTo>
                    <a:pt x="25" y="25"/>
                    <a:pt x="0" y="9"/>
                    <a:pt x="34" y="0"/>
                  </a:cubicBezTo>
                  <a:cubicBezTo>
                    <a:pt x="34" y="0"/>
                    <a:pt x="140" y="49"/>
                    <a:pt x="143" y="65"/>
                  </a:cubicBezTo>
                  <a:cubicBezTo>
                    <a:pt x="146" y="81"/>
                    <a:pt x="136" y="91"/>
                    <a:pt x="136" y="91"/>
                  </a:cubicBezTo>
                  <a:cubicBezTo>
                    <a:pt x="144" y="106"/>
                    <a:pt x="144" y="106"/>
                    <a:pt x="144" y="106"/>
                  </a:cubicBezTo>
                  <a:lnTo>
                    <a:pt x="105" y="111"/>
                  </a:lnTo>
                  <a:close/>
                </a:path>
              </a:pathLst>
            </a:custGeom>
            <a:solidFill>
              <a:srgbClr val="FED4A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4" name="Google Shape;4784;p150"/>
            <p:cNvSpPr/>
            <p:nvPr/>
          </p:nvSpPr>
          <p:spPr>
            <a:xfrm>
              <a:off x="4361" y="2247"/>
              <a:ext cx="205" cy="156"/>
            </a:xfrm>
            <a:custGeom>
              <a:rect b="b" l="l" r="r" t="t"/>
              <a:pathLst>
                <a:path extrusionOk="0" h="111" w="146">
                  <a:moveTo>
                    <a:pt x="41" y="111"/>
                  </a:moveTo>
                  <a:cubicBezTo>
                    <a:pt x="41" y="111"/>
                    <a:pt x="53" y="55"/>
                    <a:pt x="121" y="25"/>
                  </a:cubicBezTo>
                  <a:cubicBezTo>
                    <a:pt x="121" y="25"/>
                    <a:pt x="146" y="9"/>
                    <a:pt x="112" y="0"/>
                  </a:cubicBezTo>
                  <a:cubicBezTo>
                    <a:pt x="112" y="0"/>
                    <a:pt x="6" y="49"/>
                    <a:pt x="3" y="65"/>
                  </a:cubicBezTo>
                  <a:cubicBezTo>
                    <a:pt x="0" y="81"/>
                    <a:pt x="10" y="91"/>
                    <a:pt x="10" y="91"/>
                  </a:cubicBezTo>
                  <a:cubicBezTo>
                    <a:pt x="2" y="106"/>
                    <a:pt x="2" y="106"/>
                    <a:pt x="2" y="106"/>
                  </a:cubicBezTo>
                  <a:lnTo>
                    <a:pt x="41" y="111"/>
                  </a:lnTo>
                  <a:close/>
                </a:path>
              </a:pathLst>
            </a:custGeom>
            <a:solidFill>
              <a:srgbClr val="FED4A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5" name="Google Shape;4785;p150"/>
            <p:cNvSpPr/>
            <p:nvPr/>
          </p:nvSpPr>
          <p:spPr>
            <a:xfrm>
              <a:off x="3042" y="698"/>
              <a:ext cx="1728" cy="1726"/>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6" name="Google Shape;4786;p150"/>
            <p:cNvSpPr/>
            <p:nvPr/>
          </p:nvSpPr>
          <p:spPr>
            <a:xfrm>
              <a:off x="3212" y="867"/>
              <a:ext cx="1388" cy="1389"/>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7" name="Google Shape;4787;p150"/>
            <p:cNvSpPr/>
            <p:nvPr/>
          </p:nvSpPr>
          <p:spPr>
            <a:xfrm>
              <a:off x="3380" y="1037"/>
              <a:ext cx="1051" cy="1049"/>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8" name="Google Shape;4788;p150"/>
            <p:cNvSpPr/>
            <p:nvPr/>
          </p:nvSpPr>
          <p:spPr>
            <a:xfrm>
              <a:off x="3551" y="1206"/>
              <a:ext cx="710" cy="711"/>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89" name="Google Shape;4789;p150"/>
            <p:cNvSpPr/>
            <p:nvPr/>
          </p:nvSpPr>
          <p:spPr>
            <a:xfrm>
              <a:off x="3719" y="1376"/>
              <a:ext cx="373" cy="372"/>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0" name="Google Shape;4790;p150"/>
            <p:cNvSpPr/>
            <p:nvPr/>
          </p:nvSpPr>
          <p:spPr>
            <a:xfrm>
              <a:off x="3569" y="2195"/>
              <a:ext cx="683" cy="750"/>
            </a:xfrm>
            <a:custGeom>
              <a:rect b="b" l="l" r="r" t="t"/>
              <a:pathLst>
                <a:path extrusionOk="0" h="533" w="486">
                  <a:moveTo>
                    <a:pt x="169" y="517"/>
                  </a:moveTo>
                  <a:cubicBezTo>
                    <a:pt x="172" y="501"/>
                    <a:pt x="96" y="309"/>
                    <a:pt x="48" y="234"/>
                  </a:cubicBezTo>
                  <a:cubicBezTo>
                    <a:pt x="0" y="158"/>
                    <a:pt x="32" y="84"/>
                    <a:pt x="81" y="34"/>
                  </a:cubicBezTo>
                  <a:cubicBezTo>
                    <a:pt x="81" y="34"/>
                    <a:pt x="85" y="72"/>
                    <a:pt x="96" y="85"/>
                  </a:cubicBezTo>
                  <a:cubicBezTo>
                    <a:pt x="96" y="85"/>
                    <a:pt x="155" y="65"/>
                    <a:pt x="169" y="18"/>
                  </a:cubicBezTo>
                  <a:cubicBezTo>
                    <a:pt x="169" y="18"/>
                    <a:pt x="188" y="66"/>
                    <a:pt x="180" y="86"/>
                  </a:cubicBezTo>
                  <a:cubicBezTo>
                    <a:pt x="180" y="86"/>
                    <a:pt x="300" y="60"/>
                    <a:pt x="346" y="0"/>
                  </a:cubicBezTo>
                  <a:cubicBezTo>
                    <a:pt x="346" y="0"/>
                    <a:pt x="354" y="79"/>
                    <a:pt x="329" y="97"/>
                  </a:cubicBezTo>
                  <a:cubicBezTo>
                    <a:pt x="329" y="97"/>
                    <a:pt x="403" y="98"/>
                    <a:pt x="429" y="48"/>
                  </a:cubicBezTo>
                  <a:cubicBezTo>
                    <a:pt x="429" y="48"/>
                    <a:pt x="424" y="113"/>
                    <a:pt x="407" y="124"/>
                  </a:cubicBezTo>
                  <a:cubicBezTo>
                    <a:pt x="407" y="124"/>
                    <a:pt x="450" y="121"/>
                    <a:pt x="469" y="86"/>
                  </a:cubicBezTo>
                  <a:cubicBezTo>
                    <a:pt x="469" y="86"/>
                    <a:pt x="486" y="202"/>
                    <a:pt x="428" y="251"/>
                  </a:cubicBezTo>
                  <a:cubicBezTo>
                    <a:pt x="373" y="298"/>
                    <a:pt x="295" y="465"/>
                    <a:pt x="302" y="521"/>
                  </a:cubicBezTo>
                  <a:cubicBezTo>
                    <a:pt x="278" y="508"/>
                    <a:pt x="278" y="508"/>
                    <a:pt x="278" y="508"/>
                  </a:cubicBezTo>
                  <a:cubicBezTo>
                    <a:pt x="267" y="523"/>
                    <a:pt x="267" y="523"/>
                    <a:pt x="267" y="523"/>
                  </a:cubicBezTo>
                  <a:cubicBezTo>
                    <a:pt x="244" y="508"/>
                    <a:pt x="244" y="508"/>
                    <a:pt x="244" y="508"/>
                  </a:cubicBezTo>
                  <a:cubicBezTo>
                    <a:pt x="221" y="523"/>
                    <a:pt x="221" y="523"/>
                    <a:pt x="221" y="523"/>
                  </a:cubicBezTo>
                  <a:cubicBezTo>
                    <a:pt x="198" y="503"/>
                    <a:pt x="198" y="503"/>
                    <a:pt x="198" y="503"/>
                  </a:cubicBezTo>
                  <a:cubicBezTo>
                    <a:pt x="190" y="533"/>
                    <a:pt x="190" y="533"/>
                    <a:pt x="190" y="533"/>
                  </a:cubicBezTo>
                  <a:cubicBezTo>
                    <a:pt x="177" y="506"/>
                    <a:pt x="177" y="506"/>
                    <a:pt x="177" y="506"/>
                  </a:cubicBezTo>
                  <a:lnTo>
                    <a:pt x="169" y="517"/>
                  </a:ln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1" name="Google Shape;4791;p150"/>
            <p:cNvSpPr/>
            <p:nvPr/>
          </p:nvSpPr>
          <p:spPr>
            <a:xfrm>
              <a:off x="3652" y="3399"/>
              <a:ext cx="508" cy="641"/>
            </a:xfrm>
            <a:custGeom>
              <a:rect b="b" l="l" r="r" t="t"/>
              <a:pathLst>
                <a:path extrusionOk="0" h="456" w="361">
                  <a:moveTo>
                    <a:pt x="180" y="42"/>
                  </a:moveTo>
                  <a:cubicBezTo>
                    <a:pt x="0" y="0"/>
                    <a:pt x="0" y="0"/>
                    <a:pt x="0" y="0"/>
                  </a:cubicBezTo>
                  <a:cubicBezTo>
                    <a:pt x="0" y="456"/>
                    <a:pt x="0" y="456"/>
                    <a:pt x="0" y="456"/>
                  </a:cubicBezTo>
                  <a:cubicBezTo>
                    <a:pt x="52" y="456"/>
                    <a:pt x="52" y="456"/>
                    <a:pt x="52" y="456"/>
                  </a:cubicBezTo>
                  <a:cubicBezTo>
                    <a:pt x="68" y="191"/>
                    <a:pt x="68" y="191"/>
                    <a:pt x="68" y="191"/>
                  </a:cubicBezTo>
                  <a:cubicBezTo>
                    <a:pt x="68" y="191"/>
                    <a:pt x="110" y="205"/>
                    <a:pt x="180" y="205"/>
                  </a:cubicBezTo>
                  <a:cubicBezTo>
                    <a:pt x="251" y="205"/>
                    <a:pt x="293" y="191"/>
                    <a:pt x="293" y="191"/>
                  </a:cubicBezTo>
                  <a:cubicBezTo>
                    <a:pt x="309" y="456"/>
                    <a:pt x="309" y="456"/>
                    <a:pt x="309" y="456"/>
                  </a:cubicBezTo>
                  <a:cubicBezTo>
                    <a:pt x="361" y="456"/>
                    <a:pt x="361" y="456"/>
                    <a:pt x="361" y="456"/>
                  </a:cubicBezTo>
                  <a:cubicBezTo>
                    <a:pt x="361" y="0"/>
                    <a:pt x="361" y="0"/>
                    <a:pt x="361" y="0"/>
                  </a:cubicBezTo>
                  <a:lnTo>
                    <a:pt x="180" y="42"/>
                  </a:ln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2" name="Google Shape;4792;p150"/>
            <p:cNvSpPr/>
            <p:nvPr/>
          </p:nvSpPr>
          <p:spPr>
            <a:xfrm>
              <a:off x="3382" y="2370"/>
              <a:ext cx="1048" cy="1116"/>
            </a:xfrm>
            <a:custGeom>
              <a:rect b="b" l="l" r="r" t="t"/>
              <a:pathLst>
                <a:path extrusionOk="0" h="794" w="745">
                  <a:moveTo>
                    <a:pt x="745" y="28"/>
                  </a:moveTo>
                  <a:cubicBezTo>
                    <a:pt x="692" y="0"/>
                    <a:pt x="692" y="0"/>
                    <a:pt x="692" y="0"/>
                  </a:cubicBezTo>
                  <a:cubicBezTo>
                    <a:pt x="687" y="9"/>
                    <a:pt x="591" y="194"/>
                    <a:pt x="527" y="384"/>
                  </a:cubicBezTo>
                  <a:cubicBezTo>
                    <a:pt x="527" y="384"/>
                    <a:pt x="499" y="422"/>
                    <a:pt x="372" y="454"/>
                  </a:cubicBezTo>
                  <a:cubicBezTo>
                    <a:pt x="246" y="422"/>
                    <a:pt x="218" y="384"/>
                    <a:pt x="218" y="384"/>
                  </a:cubicBezTo>
                  <a:cubicBezTo>
                    <a:pt x="154" y="194"/>
                    <a:pt x="58" y="9"/>
                    <a:pt x="53" y="0"/>
                  </a:cubicBezTo>
                  <a:cubicBezTo>
                    <a:pt x="0" y="28"/>
                    <a:pt x="0" y="28"/>
                    <a:pt x="0" y="28"/>
                  </a:cubicBezTo>
                  <a:cubicBezTo>
                    <a:pt x="1" y="30"/>
                    <a:pt x="100" y="220"/>
                    <a:pt x="163" y="408"/>
                  </a:cubicBezTo>
                  <a:cubicBezTo>
                    <a:pt x="196" y="517"/>
                    <a:pt x="163" y="758"/>
                    <a:pt x="163" y="758"/>
                  </a:cubicBezTo>
                  <a:cubicBezTo>
                    <a:pt x="270" y="794"/>
                    <a:pt x="372" y="794"/>
                    <a:pt x="372" y="794"/>
                  </a:cubicBezTo>
                  <a:cubicBezTo>
                    <a:pt x="372" y="794"/>
                    <a:pt x="475" y="794"/>
                    <a:pt x="582" y="758"/>
                  </a:cubicBezTo>
                  <a:cubicBezTo>
                    <a:pt x="582" y="758"/>
                    <a:pt x="549" y="517"/>
                    <a:pt x="582" y="408"/>
                  </a:cubicBezTo>
                  <a:cubicBezTo>
                    <a:pt x="645" y="220"/>
                    <a:pt x="744" y="30"/>
                    <a:pt x="745" y="28"/>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3" name="Google Shape;4793;p150"/>
            <p:cNvSpPr/>
            <p:nvPr/>
          </p:nvSpPr>
          <p:spPr>
            <a:xfrm>
              <a:off x="3847" y="3050"/>
              <a:ext cx="117" cy="408"/>
            </a:xfrm>
            <a:custGeom>
              <a:rect b="b" l="l" r="r" t="t"/>
              <a:pathLst>
                <a:path extrusionOk="0" h="408" w="117">
                  <a:moveTo>
                    <a:pt x="85" y="17"/>
                  </a:moveTo>
                  <a:lnTo>
                    <a:pt x="58" y="0"/>
                  </a:lnTo>
                  <a:lnTo>
                    <a:pt x="33" y="17"/>
                  </a:lnTo>
                  <a:lnTo>
                    <a:pt x="0" y="351"/>
                  </a:lnTo>
                  <a:lnTo>
                    <a:pt x="58" y="408"/>
                  </a:lnTo>
                  <a:lnTo>
                    <a:pt x="117" y="351"/>
                  </a:lnTo>
                  <a:lnTo>
                    <a:pt x="85" y="17"/>
                  </a:lnTo>
                  <a:close/>
                </a:path>
              </a:pathLst>
            </a:custGeom>
            <a:solidFill>
              <a:srgbClr val="29AAE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4" name="Google Shape;4794;p150"/>
            <p:cNvSpPr/>
            <p:nvPr/>
          </p:nvSpPr>
          <p:spPr>
            <a:xfrm>
              <a:off x="3859" y="3008"/>
              <a:ext cx="94" cy="69"/>
            </a:xfrm>
            <a:custGeom>
              <a:rect b="b" l="l" r="r" t="t"/>
              <a:pathLst>
                <a:path extrusionOk="0" h="69" w="94">
                  <a:moveTo>
                    <a:pt x="46" y="0"/>
                  </a:moveTo>
                  <a:lnTo>
                    <a:pt x="0" y="14"/>
                  </a:lnTo>
                  <a:lnTo>
                    <a:pt x="21" y="59"/>
                  </a:lnTo>
                  <a:lnTo>
                    <a:pt x="46" y="69"/>
                  </a:lnTo>
                  <a:lnTo>
                    <a:pt x="73" y="59"/>
                  </a:lnTo>
                  <a:lnTo>
                    <a:pt x="94" y="14"/>
                  </a:lnTo>
                  <a:lnTo>
                    <a:pt x="46" y="0"/>
                  </a:lnTo>
                  <a:close/>
                </a:path>
              </a:pathLst>
            </a:custGeom>
            <a:solidFill>
              <a:srgbClr val="0071B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5" name="Google Shape;4795;p150"/>
            <p:cNvSpPr/>
            <p:nvPr/>
          </p:nvSpPr>
          <p:spPr>
            <a:xfrm>
              <a:off x="3859" y="2855"/>
              <a:ext cx="94" cy="153"/>
            </a:xfrm>
            <a:prstGeom prst="rect">
              <a:avLst/>
            </a:prstGeom>
            <a:solidFill>
              <a:srgbClr val="FEC18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6" name="Google Shape;4796;p150"/>
            <p:cNvSpPr/>
            <p:nvPr/>
          </p:nvSpPr>
          <p:spPr>
            <a:xfrm>
              <a:off x="3598" y="2562"/>
              <a:ext cx="106" cy="107"/>
            </a:xfrm>
            <a:prstGeom prst="ellipse">
              <a:avLst/>
            </a:prstGeom>
            <a:solidFill>
              <a:srgbClr val="FEC18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7" name="Google Shape;4797;p150"/>
            <p:cNvSpPr/>
            <p:nvPr/>
          </p:nvSpPr>
          <p:spPr>
            <a:xfrm>
              <a:off x="4108" y="2562"/>
              <a:ext cx="105" cy="107"/>
            </a:xfrm>
            <a:prstGeom prst="ellipse">
              <a:avLst/>
            </a:prstGeom>
            <a:solidFill>
              <a:srgbClr val="FEC18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8" name="Google Shape;4798;p150"/>
            <p:cNvSpPr/>
            <p:nvPr/>
          </p:nvSpPr>
          <p:spPr>
            <a:xfrm>
              <a:off x="3674" y="2389"/>
              <a:ext cx="463" cy="515"/>
            </a:xfrm>
            <a:custGeom>
              <a:rect b="b" l="l" r="r" t="t"/>
              <a:pathLst>
                <a:path extrusionOk="0" h="366" w="329">
                  <a:moveTo>
                    <a:pt x="329" y="44"/>
                  </a:moveTo>
                  <a:cubicBezTo>
                    <a:pt x="329" y="21"/>
                    <a:pt x="311" y="2"/>
                    <a:pt x="289" y="0"/>
                  </a:cubicBezTo>
                  <a:cubicBezTo>
                    <a:pt x="287" y="0"/>
                    <a:pt x="286" y="0"/>
                    <a:pt x="284" y="0"/>
                  </a:cubicBezTo>
                  <a:cubicBezTo>
                    <a:pt x="45" y="0"/>
                    <a:pt x="45" y="0"/>
                    <a:pt x="45" y="0"/>
                  </a:cubicBezTo>
                  <a:cubicBezTo>
                    <a:pt x="45" y="0"/>
                    <a:pt x="45" y="0"/>
                    <a:pt x="45" y="0"/>
                  </a:cubicBezTo>
                  <a:cubicBezTo>
                    <a:pt x="32" y="0"/>
                    <a:pt x="21" y="5"/>
                    <a:pt x="13" y="13"/>
                  </a:cubicBezTo>
                  <a:cubicBezTo>
                    <a:pt x="5" y="21"/>
                    <a:pt x="0" y="32"/>
                    <a:pt x="0" y="44"/>
                  </a:cubicBezTo>
                  <a:cubicBezTo>
                    <a:pt x="0" y="225"/>
                    <a:pt x="0" y="225"/>
                    <a:pt x="0" y="225"/>
                  </a:cubicBezTo>
                  <a:cubicBezTo>
                    <a:pt x="0" y="225"/>
                    <a:pt x="0" y="225"/>
                    <a:pt x="0" y="225"/>
                  </a:cubicBezTo>
                  <a:cubicBezTo>
                    <a:pt x="0" y="248"/>
                    <a:pt x="4" y="314"/>
                    <a:pt x="38" y="344"/>
                  </a:cubicBezTo>
                  <a:cubicBezTo>
                    <a:pt x="40" y="346"/>
                    <a:pt x="42" y="348"/>
                    <a:pt x="45" y="349"/>
                  </a:cubicBezTo>
                  <a:cubicBezTo>
                    <a:pt x="45" y="349"/>
                    <a:pt x="45" y="349"/>
                    <a:pt x="45" y="349"/>
                  </a:cubicBezTo>
                  <a:cubicBezTo>
                    <a:pt x="64" y="362"/>
                    <a:pt x="114" y="366"/>
                    <a:pt x="164" y="365"/>
                  </a:cubicBezTo>
                  <a:cubicBezTo>
                    <a:pt x="214" y="366"/>
                    <a:pt x="265" y="362"/>
                    <a:pt x="284" y="349"/>
                  </a:cubicBezTo>
                  <a:cubicBezTo>
                    <a:pt x="287" y="348"/>
                    <a:pt x="289" y="346"/>
                    <a:pt x="291" y="344"/>
                  </a:cubicBezTo>
                  <a:cubicBezTo>
                    <a:pt x="325" y="314"/>
                    <a:pt x="329" y="249"/>
                    <a:pt x="329" y="225"/>
                  </a:cubicBezTo>
                  <a:cubicBezTo>
                    <a:pt x="329" y="225"/>
                    <a:pt x="329" y="225"/>
                    <a:pt x="329" y="225"/>
                  </a:cubicBezTo>
                  <a:lnTo>
                    <a:pt x="329" y="44"/>
                  </a:lnTo>
                  <a:close/>
                </a:path>
              </a:pathLst>
            </a:custGeom>
            <a:solidFill>
              <a:srgbClr val="FED4A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799" name="Google Shape;4799;p150"/>
            <p:cNvSpPr/>
            <p:nvPr/>
          </p:nvSpPr>
          <p:spPr>
            <a:xfrm>
              <a:off x="3836" y="2766"/>
              <a:ext cx="139" cy="67"/>
            </a:xfrm>
            <a:custGeom>
              <a:rect b="b" l="l" r="r" t="t"/>
              <a:pathLst>
                <a:path extrusionOk="0" h="48" w="99">
                  <a:moveTo>
                    <a:pt x="0" y="0"/>
                  </a:moveTo>
                  <a:cubicBezTo>
                    <a:pt x="1" y="27"/>
                    <a:pt x="23" y="48"/>
                    <a:pt x="49" y="48"/>
                  </a:cubicBezTo>
                  <a:cubicBezTo>
                    <a:pt x="76" y="48"/>
                    <a:pt x="98" y="27"/>
                    <a:pt x="99" y="0"/>
                  </a:cubicBezTo>
                  <a:lnTo>
                    <a:pt x="0" y="0"/>
                  </a:lnTo>
                  <a:close/>
                </a:path>
              </a:pathLst>
            </a:custGeom>
            <a:solidFill>
              <a:srgbClr val="6038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0" name="Google Shape;4800;p150"/>
            <p:cNvSpPr/>
            <p:nvPr/>
          </p:nvSpPr>
          <p:spPr>
            <a:xfrm>
              <a:off x="3905" y="2988"/>
              <a:ext cx="70" cy="79"/>
            </a:xfrm>
            <a:custGeom>
              <a:rect b="b" l="l" r="r" t="t"/>
              <a:pathLst>
                <a:path extrusionOk="0" h="56" w="50">
                  <a:moveTo>
                    <a:pt x="0" y="14"/>
                  </a:moveTo>
                  <a:cubicBezTo>
                    <a:pt x="0" y="14"/>
                    <a:pt x="32" y="32"/>
                    <a:pt x="37" y="56"/>
                  </a:cubicBezTo>
                  <a:cubicBezTo>
                    <a:pt x="50" y="11"/>
                    <a:pt x="50" y="11"/>
                    <a:pt x="50" y="11"/>
                  </a:cubicBezTo>
                  <a:cubicBezTo>
                    <a:pt x="50" y="11"/>
                    <a:pt x="43" y="0"/>
                    <a:pt x="34" y="1"/>
                  </a:cubicBezTo>
                  <a:lnTo>
                    <a:pt x="0" y="14"/>
                  </a:lnTo>
                  <a:close/>
                </a:path>
              </a:pathLst>
            </a:cu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1" name="Google Shape;4801;p150"/>
            <p:cNvSpPr/>
            <p:nvPr/>
          </p:nvSpPr>
          <p:spPr>
            <a:xfrm>
              <a:off x="3836" y="2988"/>
              <a:ext cx="69" cy="79"/>
            </a:xfrm>
            <a:custGeom>
              <a:rect b="b" l="l" r="r" t="t"/>
              <a:pathLst>
                <a:path extrusionOk="0" h="56" w="49">
                  <a:moveTo>
                    <a:pt x="49" y="14"/>
                  </a:moveTo>
                  <a:cubicBezTo>
                    <a:pt x="49" y="14"/>
                    <a:pt x="18" y="32"/>
                    <a:pt x="13" y="56"/>
                  </a:cubicBezTo>
                  <a:cubicBezTo>
                    <a:pt x="0" y="11"/>
                    <a:pt x="0" y="11"/>
                    <a:pt x="0" y="11"/>
                  </a:cubicBezTo>
                  <a:cubicBezTo>
                    <a:pt x="0" y="11"/>
                    <a:pt x="7" y="0"/>
                    <a:pt x="16" y="1"/>
                  </a:cubicBezTo>
                  <a:lnTo>
                    <a:pt x="49" y="14"/>
                  </a:lnTo>
                  <a:close/>
                </a:path>
              </a:pathLst>
            </a:cu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2" name="Google Shape;4802;p150"/>
            <p:cNvSpPr/>
            <p:nvPr/>
          </p:nvSpPr>
          <p:spPr>
            <a:xfrm>
              <a:off x="3549" y="4017"/>
              <a:ext cx="182" cy="62"/>
            </a:xfrm>
            <a:custGeom>
              <a:rect b="b" l="l" r="r" t="t"/>
              <a:pathLst>
                <a:path extrusionOk="0" h="44" w="129">
                  <a:moveTo>
                    <a:pt x="128" y="44"/>
                  </a:moveTo>
                  <a:cubicBezTo>
                    <a:pt x="128" y="42"/>
                    <a:pt x="129" y="32"/>
                    <a:pt x="129" y="30"/>
                  </a:cubicBezTo>
                  <a:cubicBezTo>
                    <a:pt x="129" y="13"/>
                    <a:pt x="115" y="0"/>
                    <a:pt x="99" y="0"/>
                  </a:cubicBezTo>
                  <a:cubicBezTo>
                    <a:pt x="30" y="0"/>
                    <a:pt x="30" y="0"/>
                    <a:pt x="30" y="0"/>
                  </a:cubicBezTo>
                  <a:cubicBezTo>
                    <a:pt x="14" y="0"/>
                    <a:pt x="0" y="13"/>
                    <a:pt x="0" y="30"/>
                  </a:cubicBezTo>
                  <a:cubicBezTo>
                    <a:pt x="0" y="32"/>
                    <a:pt x="1" y="42"/>
                    <a:pt x="1" y="44"/>
                  </a:cubicBezTo>
                  <a:lnTo>
                    <a:pt x="128" y="44"/>
                  </a:lnTo>
                  <a:close/>
                </a:path>
              </a:pathLst>
            </a:custGeom>
            <a:solidFill>
              <a:srgbClr val="1A1A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3" name="Google Shape;4803;p150"/>
            <p:cNvSpPr/>
            <p:nvPr/>
          </p:nvSpPr>
          <p:spPr>
            <a:xfrm>
              <a:off x="4081" y="4017"/>
              <a:ext cx="181" cy="62"/>
            </a:xfrm>
            <a:custGeom>
              <a:rect b="b" l="l" r="r" t="t"/>
              <a:pathLst>
                <a:path extrusionOk="0" h="44" w="129">
                  <a:moveTo>
                    <a:pt x="1" y="44"/>
                  </a:moveTo>
                  <a:cubicBezTo>
                    <a:pt x="1" y="42"/>
                    <a:pt x="0" y="32"/>
                    <a:pt x="0" y="30"/>
                  </a:cubicBezTo>
                  <a:cubicBezTo>
                    <a:pt x="0" y="13"/>
                    <a:pt x="14" y="0"/>
                    <a:pt x="30" y="0"/>
                  </a:cubicBezTo>
                  <a:cubicBezTo>
                    <a:pt x="99" y="0"/>
                    <a:pt x="99" y="0"/>
                    <a:pt x="99" y="0"/>
                  </a:cubicBezTo>
                  <a:cubicBezTo>
                    <a:pt x="115" y="0"/>
                    <a:pt x="129" y="13"/>
                    <a:pt x="129" y="30"/>
                  </a:cubicBezTo>
                  <a:cubicBezTo>
                    <a:pt x="129" y="32"/>
                    <a:pt x="128" y="42"/>
                    <a:pt x="128" y="44"/>
                  </a:cubicBezTo>
                  <a:lnTo>
                    <a:pt x="1" y="44"/>
                  </a:lnTo>
                  <a:close/>
                </a:path>
              </a:pathLst>
            </a:custGeom>
            <a:solidFill>
              <a:srgbClr val="1A1A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4" name="Google Shape;4804;p150"/>
            <p:cNvSpPr/>
            <p:nvPr/>
          </p:nvSpPr>
          <p:spPr>
            <a:xfrm>
              <a:off x="3622" y="2354"/>
              <a:ext cx="540" cy="214"/>
            </a:xfrm>
            <a:custGeom>
              <a:rect b="b" l="l" r="r" t="t"/>
              <a:pathLst>
                <a:path extrusionOk="0" h="152" w="384">
                  <a:moveTo>
                    <a:pt x="37" y="152"/>
                  </a:moveTo>
                  <a:cubicBezTo>
                    <a:pt x="37" y="152"/>
                    <a:pt x="70" y="124"/>
                    <a:pt x="79" y="90"/>
                  </a:cubicBezTo>
                  <a:cubicBezTo>
                    <a:pt x="79" y="90"/>
                    <a:pt x="195" y="137"/>
                    <a:pt x="333" y="80"/>
                  </a:cubicBezTo>
                  <a:cubicBezTo>
                    <a:pt x="333" y="80"/>
                    <a:pt x="345" y="142"/>
                    <a:pt x="366" y="152"/>
                  </a:cubicBezTo>
                  <a:cubicBezTo>
                    <a:pt x="366" y="152"/>
                    <a:pt x="384" y="38"/>
                    <a:pt x="366" y="28"/>
                  </a:cubicBezTo>
                  <a:cubicBezTo>
                    <a:pt x="347" y="18"/>
                    <a:pt x="66" y="0"/>
                    <a:pt x="33" y="25"/>
                  </a:cubicBezTo>
                  <a:cubicBezTo>
                    <a:pt x="0" y="50"/>
                    <a:pt x="37" y="152"/>
                    <a:pt x="37" y="152"/>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5" name="Google Shape;4805;p150"/>
            <p:cNvSpPr/>
            <p:nvPr/>
          </p:nvSpPr>
          <p:spPr>
            <a:xfrm>
              <a:off x="3790" y="2576"/>
              <a:ext cx="28" cy="33"/>
            </a:xfrm>
            <a:prstGeom prst="ellipse">
              <a:avLst/>
            </a:prstGeom>
            <a:solidFill>
              <a:srgbClr val="1A1A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6" name="Google Shape;4806;p150"/>
            <p:cNvSpPr/>
            <p:nvPr/>
          </p:nvSpPr>
          <p:spPr>
            <a:xfrm>
              <a:off x="3994" y="2576"/>
              <a:ext cx="26" cy="33"/>
            </a:xfrm>
            <a:prstGeom prst="ellipse">
              <a:avLst/>
            </a:prstGeom>
            <a:solidFill>
              <a:srgbClr val="1A1A1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7" name="Google Shape;4807;p150"/>
            <p:cNvSpPr/>
            <p:nvPr/>
          </p:nvSpPr>
          <p:spPr>
            <a:xfrm>
              <a:off x="3802" y="2582"/>
              <a:ext cx="10" cy="10"/>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8" name="Google Shape;4808;p150"/>
            <p:cNvSpPr/>
            <p:nvPr/>
          </p:nvSpPr>
          <p:spPr>
            <a:xfrm>
              <a:off x="4008" y="2582"/>
              <a:ext cx="10" cy="10"/>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09" name="Google Shape;4809;p150"/>
            <p:cNvSpPr/>
            <p:nvPr/>
          </p:nvSpPr>
          <p:spPr>
            <a:xfrm>
              <a:off x="3798" y="2600"/>
              <a:ext cx="4" cy="3"/>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0" name="Google Shape;4810;p150"/>
            <p:cNvSpPr/>
            <p:nvPr/>
          </p:nvSpPr>
          <p:spPr>
            <a:xfrm>
              <a:off x="4001" y="2600"/>
              <a:ext cx="2" cy="3"/>
            </a:xfrm>
            <a:prstGeom prst="ellipse">
              <a:avLst/>
            </a:prstGeom>
            <a:solidFill>
              <a:srgbClr val="F1F1F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1" name="Google Shape;4811;p150"/>
            <p:cNvSpPr/>
            <p:nvPr/>
          </p:nvSpPr>
          <p:spPr>
            <a:xfrm>
              <a:off x="3760" y="2516"/>
              <a:ext cx="76" cy="18"/>
            </a:xfrm>
            <a:custGeom>
              <a:rect b="b" l="l" r="r" t="t"/>
              <a:pathLst>
                <a:path extrusionOk="0" h="13" w="54">
                  <a:moveTo>
                    <a:pt x="0" y="12"/>
                  </a:moveTo>
                  <a:cubicBezTo>
                    <a:pt x="0" y="12"/>
                    <a:pt x="3" y="10"/>
                    <a:pt x="8" y="7"/>
                  </a:cubicBezTo>
                  <a:cubicBezTo>
                    <a:pt x="10" y="6"/>
                    <a:pt x="13" y="5"/>
                    <a:pt x="17" y="4"/>
                  </a:cubicBezTo>
                  <a:cubicBezTo>
                    <a:pt x="20" y="3"/>
                    <a:pt x="23" y="2"/>
                    <a:pt x="27" y="1"/>
                  </a:cubicBezTo>
                  <a:cubicBezTo>
                    <a:pt x="29" y="1"/>
                    <a:pt x="31" y="1"/>
                    <a:pt x="33" y="0"/>
                  </a:cubicBezTo>
                  <a:cubicBezTo>
                    <a:pt x="35" y="0"/>
                    <a:pt x="37" y="0"/>
                    <a:pt x="38" y="0"/>
                  </a:cubicBezTo>
                  <a:cubicBezTo>
                    <a:pt x="40" y="1"/>
                    <a:pt x="42" y="1"/>
                    <a:pt x="44" y="2"/>
                  </a:cubicBezTo>
                  <a:cubicBezTo>
                    <a:pt x="45" y="3"/>
                    <a:pt x="47" y="3"/>
                    <a:pt x="48" y="4"/>
                  </a:cubicBezTo>
                  <a:cubicBezTo>
                    <a:pt x="49" y="5"/>
                    <a:pt x="50" y="6"/>
                    <a:pt x="51" y="7"/>
                  </a:cubicBezTo>
                  <a:cubicBezTo>
                    <a:pt x="52" y="8"/>
                    <a:pt x="52" y="9"/>
                    <a:pt x="53" y="10"/>
                  </a:cubicBezTo>
                  <a:cubicBezTo>
                    <a:pt x="54" y="11"/>
                    <a:pt x="54" y="12"/>
                    <a:pt x="54" y="12"/>
                  </a:cubicBezTo>
                  <a:cubicBezTo>
                    <a:pt x="54" y="13"/>
                    <a:pt x="54" y="13"/>
                    <a:pt x="54" y="13"/>
                  </a:cubicBezTo>
                  <a:cubicBezTo>
                    <a:pt x="54" y="13"/>
                    <a:pt x="52" y="13"/>
                    <a:pt x="51" y="13"/>
                  </a:cubicBezTo>
                  <a:cubicBezTo>
                    <a:pt x="50" y="13"/>
                    <a:pt x="49" y="13"/>
                    <a:pt x="48" y="13"/>
                  </a:cubicBezTo>
                  <a:cubicBezTo>
                    <a:pt x="47" y="13"/>
                    <a:pt x="46" y="13"/>
                    <a:pt x="44" y="13"/>
                  </a:cubicBezTo>
                  <a:cubicBezTo>
                    <a:pt x="43" y="13"/>
                    <a:pt x="42" y="13"/>
                    <a:pt x="41" y="13"/>
                  </a:cubicBezTo>
                  <a:cubicBezTo>
                    <a:pt x="39" y="13"/>
                    <a:pt x="38" y="13"/>
                    <a:pt x="36" y="13"/>
                  </a:cubicBezTo>
                  <a:cubicBezTo>
                    <a:pt x="35" y="12"/>
                    <a:pt x="34" y="12"/>
                    <a:pt x="32" y="12"/>
                  </a:cubicBezTo>
                  <a:cubicBezTo>
                    <a:pt x="31" y="11"/>
                    <a:pt x="29" y="11"/>
                    <a:pt x="27" y="11"/>
                  </a:cubicBezTo>
                  <a:cubicBezTo>
                    <a:pt x="24" y="11"/>
                    <a:pt x="21" y="11"/>
                    <a:pt x="18" y="11"/>
                  </a:cubicBezTo>
                  <a:cubicBezTo>
                    <a:pt x="15" y="11"/>
                    <a:pt x="12" y="11"/>
                    <a:pt x="9" y="11"/>
                  </a:cubicBezTo>
                  <a:cubicBezTo>
                    <a:pt x="4" y="12"/>
                    <a:pt x="1" y="13"/>
                    <a:pt x="1" y="13"/>
                  </a:cubicBezTo>
                  <a:lnTo>
                    <a:pt x="0" y="12"/>
                  </a:ln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2" name="Google Shape;4812;p150"/>
            <p:cNvSpPr/>
            <p:nvPr/>
          </p:nvSpPr>
          <p:spPr>
            <a:xfrm>
              <a:off x="3975" y="2516"/>
              <a:ext cx="76" cy="18"/>
            </a:xfrm>
            <a:custGeom>
              <a:rect b="b" l="l" r="r" t="t"/>
              <a:pathLst>
                <a:path extrusionOk="0" h="13" w="54">
                  <a:moveTo>
                    <a:pt x="53" y="13"/>
                  </a:moveTo>
                  <a:cubicBezTo>
                    <a:pt x="53" y="13"/>
                    <a:pt x="50" y="12"/>
                    <a:pt x="45" y="11"/>
                  </a:cubicBezTo>
                  <a:cubicBezTo>
                    <a:pt x="42" y="11"/>
                    <a:pt x="39" y="11"/>
                    <a:pt x="36" y="11"/>
                  </a:cubicBezTo>
                  <a:cubicBezTo>
                    <a:pt x="33" y="11"/>
                    <a:pt x="30" y="11"/>
                    <a:pt x="26" y="11"/>
                  </a:cubicBezTo>
                  <a:cubicBezTo>
                    <a:pt x="25" y="11"/>
                    <a:pt x="23" y="11"/>
                    <a:pt x="22" y="12"/>
                  </a:cubicBezTo>
                  <a:cubicBezTo>
                    <a:pt x="20" y="12"/>
                    <a:pt x="19" y="12"/>
                    <a:pt x="17" y="13"/>
                  </a:cubicBezTo>
                  <a:cubicBezTo>
                    <a:pt x="16" y="13"/>
                    <a:pt x="15" y="13"/>
                    <a:pt x="13" y="13"/>
                  </a:cubicBezTo>
                  <a:cubicBezTo>
                    <a:pt x="12" y="13"/>
                    <a:pt x="11" y="13"/>
                    <a:pt x="10" y="13"/>
                  </a:cubicBezTo>
                  <a:cubicBezTo>
                    <a:pt x="8" y="13"/>
                    <a:pt x="7" y="13"/>
                    <a:pt x="6" y="13"/>
                  </a:cubicBezTo>
                  <a:cubicBezTo>
                    <a:pt x="5" y="13"/>
                    <a:pt x="4" y="13"/>
                    <a:pt x="3" y="13"/>
                  </a:cubicBezTo>
                  <a:cubicBezTo>
                    <a:pt x="2" y="13"/>
                    <a:pt x="0" y="13"/>
                    <a:pt x="0" y="13"/>
                  </a:cubicBezTo>
                  <a:cubicBezTo>
                    <a:pt x="0" y="12"/>
                    <a:pt x="0" y="12"/>
                    <a:pt x="0" y="12"/>
                  </a:cubicBezTo>
                  <a:cubicBezTo>
                    <a:pt x="0" y="12"/>
                    <a:pt x="0" y="11"/>
                    <a:pt x="1" y="10"/>
                  </a:cubicBezTo>
                  <a:cubicBezTo>
                    <a:pt x="2" y="9"/>
                    <a:pt x="2" y="8"/>
                    <a:pt x="3" y="7"/>
                  </a:cubicBezTo>
                  <a:cubicBezTo>
                    <a:pt x="4" y="6"/>
                    <a:pt x="5" y="5"/>
                    <a:pt x="6" y="4"/>
                  </a:cubicBezTo>
                  <a:cubicBezTo>
                    <a:pt x="7" y="3"/>
                    <a:pt x="9" y="3"/>
                    <a:pt x="10" y="2"/>
                  </a:cubicBezTo>
                  <a:cubicBezTo>
                    <a:pt x="12" y="1"/>
                    <a:pt x="14" y="1"/>
                    <a:pt x="16" y="0"/>
                  </a:cubicBezTo>
                  <a:cubicBezTo>
                    <a:pt x="17" y="0"/>
                    <a:pt x="19" y="0"/>
                    <a:pt x="21" y="0"/>
                  </a:cubicBezTo>
                  <a:cubicBezTo>
                    <a:pt x="23" y="1"/>
                    <a:pt x="25" y="1"/>
                    <a:pt x="27" y="1"/>
                  </a:cubicBezTo>
                  <a:cubicBezTo>
                    <a:pt x="31" y="2"/>
                    <a:pt x="34" y="3"/>
                    <a:pt x="37" y="4"/>
                  </a:cubicBezTo>
                  <a:cubicBezTo>
                    <a:pt x="41" y="5"/>
                    <a:pt x="44" y="6"/>
                    <a:pt x="46" y="7"/>
                  </a:cubicBezTo>
                  <a:cubicBezTo>
                    <a:pt x="51" y="10"/>
                    <a:pt x="54" y="12"/>
                    <a:pt x="54" y="12"/>
                  </a:cubicBezTo>
                  <a:lnTo>
                    <a:pt x="53" y="13"/>
                  </a:ln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3" name="Google Shape;4813;p150"/>
            <p:cNvSpPr/>
            <p:nvPr/>
          </p:nvSpPr>
          <p:spPr>
            <a:xfrm>
              <a:off x="4715" y="638"/>
              <a:ext cx="570" cy="361"/>
            </a:xfrm>
            <a:custGeom>
              <a:rect b="b" l="l" r="r" t="t"/>
              <a:pathLst>
                <a:path extrusionOk="0" h="257" w="405">
                  <a:moveTo>
                    <a:pt x="336" y="165"/>
                  </a:moveTo>
                  <a:cubicBezTo>
                    <a:pt x="336" y="165"/>
                    <a:pt x="333" y="54"/>
                    <a:pt x="405" y="4"/>
                  </a:cubicBezTo>
                  <a:cubicBezTo>
                    <a:pt x="404" y="0"/>
                    <a:pt x="0" y="118"/>
                    <a:pt x="127" y="257"/>
                  </a:cubicBezTo>
                  <a:cubicBezTo>
                    <a:pt x="196" y="225"/>
                    <a:pt x="266" y="194"/>
                    <a:pt x="336" y="165"/>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4" name="Google Shape;4814;p150"/>
            <p:cNvSpPr/>
            <p:nvPr/>
          </p:nvSpPr>
          <p:spPr>
            <a:xfrm>
              <a:off x="4925" y="940"/>
              <a:ext cx="514" cy="379"/>
            </a:xfrm>
            <a:custGeom>
              <a:rect b="b" l="l" r="r" t="t"/>
              <a:pathLst>
                <a:path extrusionOk="0" h="270" w="366">
                  <a:moveTo>
                    <a:pt x="208" y="0"/>
                  </a:moveTo>
                  <a:cubicBezTo>
                    <a:pt x="208" y="0"/>
                    <a:pt x="284" y="80"/>
                    <a:pt x="366" y="69"/>
                  </a:cubicBezTo>
                  <a:cubicBezTo>
                    <a:pt x="363" y="66"/>
                    <a:pt x="24" y="270"/>
                    <a:pt x="0" y="91"/>
                  </a:cubicBezTo>
                  <a:cubicBezTo>
                    <a:pt x="69" y="59"/>
                    <a:pt x="138" y="29"/>
                    <a:pt x="208"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5" name="Google Shape;4815;p150"/>
            <p:cNvSpPr/>
            <p:nvPr/>
          </p:nvSpPr>
          <p:spPr>
            <a:xfrm>
              <a:off x="3892" y="848"/>
              <a:ext cx="1366" cy="760"/>
            </a:xfrm>
            <a:custGeom>
              <a:rect b="b" l="l" r="r" t="t"/>
              <a:pathLst>
                <a:path extrusionOk="0" h="540" w="971">
                  <a:moveTo>
                    <a:pt x="10" y="519"/>
                  </a:moveTo>
                  <a:cubicBezTo>
                    <a:pt x="0" y="502"/>
                    <a:pt x="5" y="480"/>
                    <a:pt x="22" y="469"/>
                  </a:cubicBezTo>
                  <a:cubicBezTo>
                    <a:pt x="307" y="291"/>
                    <a:pt x="606" y="137"/>
                    <a:pt x="916" y="8"/>
                  </a:cubicBezTo>
                  <a:cubicBezTo>
                    <a:pt x="935" y="0"/>
                    <a:pt x="956" y="9"/>
                    <a:pt x="964" y="27"/>
                  </a:cubicBezTo>
                  <a:cubicBezTo>
                    <a:pt x="971" y="45"/>
                    <a:pt x="962" y="66"/>
                    <a:pt x="944" y="73"/>
                  </a:cubicBezTo>
                  <a:cubicBezTo>
                    <a:pt x="637" y="201"/>
                    <a:pt x="342" y="354"/>
                    <a:pt x="60" y="529"/>
                  </a:cubicBezTo>
                  <a:cubicBezTo>
                    <a:pt x="43" y="540"/>
                    <a:pt x="21" y="535"/>
                    <a:pt x="10" y="519"/>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6" name="Google Shape;4816;p150"/>
            <p:cNvSpPr/>
            <p:nvPr/>
          </p:nvSpPr>
          <p:spPr>
            <a:xfrm>
              <a:off x="3199" y="82"/>
              <a:ext cx="439" cy="511"/>
            </a:xfrm>
            <a:custGeom>
              <a:rect b="b" l="l" r="r" t="t"/>
              <a:pathLst>
                <a:path extrusionOk="0" h="363" w="312">
                  <a:moveTo>
                    <a:pt x="0" y="176"/>
                  </a:moveTo>
                  <a:cubicBezTo>
                    <a:pt x="0" y="176"/>
                    <a:pt x="60" y="83"/>
                    <a:pt x="25" y="3"/>
                  </a:cubicBezTo>
                  <a:cubicBezTo>
                    <a:pt x="28" y="0"/>
                    <a:pt x="312" y="311"/>
                    <a:pt x="131" y="363"/>
                  </a:cubicBezTo>
                  <a:cubicBezTo>
                    <a:pt x="89" y="300"/>
                    <a:pt x="45" y="237"/>
                    <a:pt x="0" y="17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7" name="Google Shape;4817;p150"/>
            <p:cNvSpPr/>
            <p:nvPr/>
          </p:nvSpPr>
          <p:spPr>
            <a:xfrm>
              <a:off x="2898" y="340"/>
              <a:ext cx="422" cy="493"/>
            </a:xfrm>
            <a:custGeom>
              <a:rect b="b" l="l" r="r" t="t"/>
              <a:pathLst>
                <a:path extrusionOk="0" h="351" w="300">
                  <a:moveTo>
                    <a:pt x="170" y="25"/>
                  </a:moveTo>
                  <a:cubicBezTo>
                    <a:pt x="170" y="25"/>
                    <a:pt x="64" y="53"/>
                    <a:pt x="0" y="1"/>
                  </a:cubicBezTo>
                  <a:cubicBezTo>
                    <a:pt x="3" y="0"/>
                    <a:pt x="187" y="351"/>
                    <a:pt x="300" y="210"/>
                  </a:cubicBezTo>
                  <a:cubicBezTo>
                    <a:pt x="258" y="148"/>
                    <a:pt x="215" y="86"/>
                    <a:pt x="170"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8" name="Google Shape;4818;p150"/>
            <p:cNvSpPr/>
            <p:nvPr/>
          </p:nvSpPr>
          <p:spPr>
            <a:xfrm>
              <a:off x="3113" y="296"/>
              <a:ext cx="847" cy="1316"/>
            </a:xfrm>
            <a:custGeom>
              <a:rect b="b" l="l" r="r" t="t"/>
              <a:pathLst>
                <a:path extrusionOk="0" h="936" w="602">
                  <a:moveTo>
                    <a:pt x="577" y="927"/>
                  </a:moveTo>
                  <a:cubicBezTo>
                    <a:pt x="595" y="919"/>
                    <a:pt x="602" y="897"/>
                    <a:pt x="593" y="879"/>
                  </a:cubicBezTo>
                  <a:cubicBezTo>
                    <a:pt x="441" y="579"/>
                    <a:pt x="266" y="292"/>
                    <a:pt x="69" y="20"/>
                  </a:cubicBezTo>
                  <a:cubicBezTo>
                    <a:pt x="57" y="4"/>
                    <a:pt x="34" y="0"/>
                    <a:pt x="18" y="11"/>
                  </a:cubicBezTo>
                  <a:cubicBezTo>
                    <a:pt x="3" y="23"/>
                    <a:pt x="0" y="45"/>
                    <a:pt x="11" y="62"/>
                  </a:cubicBezTo>
                  <a:cubicBezTo>
                    <a:pt x="207" y="330"/>
                    <a:pt x="380" y="614"/>
                    <a:pt x="529" y="911"/>
                  </a:cubicBezTo>
                  <a:cubicBezTo>
                    <a:pt x="538" y="929"/>
                    <a:pt x="560" y="936"/>
                    <a:pt x="577" y="927"/>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19" name="Google Shape;4819;p150"/>
            <p:cNvSpPr/>
            <p:nvPr/>
          </p:nvSpPr>
          <p:spPr>
            <a:xfrm>
              <a:off x="2663" y="539"/>
              <a:ext cx="552" cy="397"/>
            </a:xfrm>
            <a:custGeom>
              <a:rect b="b" l="l" r="r" t="t"/>
              <a:pathLst>
                <a:path extrusionOk="0" h="282" w="392">
                  <a:moveTo>
                    <a:pt x="52" y="171"/>
                  </a:moveTo>
                  <a:cubicBezTo>
                    <a:pt x="53" y="171"/>
                    <a:pt x="66" y="61"/>
                    <a:pt x="0" y="4"/>
                  </a:cubicBezTo>
                  <a:cubicBezTo>
                    <a:pt x="1" y="0"/>
                    <a:pt x="392" y="157"/>
                    <a:pt x="252" y="282"/>
                  </a:cubicBezTo>
                  <a:cubicBezTo>
                    <a:pt x="186" y="244"/>
                    <a:pt x="120" y="207"/>
                    <a:pt x="52" y="171"/>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20" name="Google Shape;4820;p150"/>
            <p:cNvSpPr/>
            <p:nvPr/>
          </p:nvSpPr>
          <p:spPr>
            <a:xfrm>
              <a:off x="2471" y="846"/>
              <a:ext cx="507" cy="403"/>
            </a:xfrm>
            <a:custGeom>
              <a:rect b="b" l="l" r="r" t="t"/>
              <a:pathLst>
                <a:path extrusionOk="0" h="287" w="361">
                  <a:moveTo>
                    <a:pt x="164" y="0"/>
                  </a:moveTo>
                  <a:cubicBezTo>
                    <a:pt x="164" y="0"/>
                    <a:pt x="80" y="72"/>
                    <a:pt x="0" y="53"/>
                  </a:cubicBezTo>
                  <a:cubicBezTo>
                    <a:pt x="2" y="50"/>
                    <a:pt x="320" y="287"/>
                    <a:pt x="361" y="111"/>
                  </a:cubicBezTo>
                  <a:cubicBezTo>
                    <a:pt x="296" y="73"/>
                    <a:pt x="230" y="36"/>
                    <a:pt x="164"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4821" name="Google Shape;4821;p150"/>
            <p:cNvSpPr/>
            <p:nvPr/>
          </p:nvSpPr>
          <p:spPr>
            <a:xfrm>
              <a:off x="2662" y="756"/>
              <a:ext cx="1296" cy="878"/>
            </a:xfrm>
            <a:custGeom>
              <a:rect b="b" l="l" r="r" t="t"/>
              <a:pathLst>
                <a:path extrusionOk="0" h="625" w="922">
                  <a:moveTo>
                    <a:pt x="910" y="607"/>
                  </a:moveTo>
                  <a:cubicBezTo>
                    <a:pt x="922" y="592"/>
                    <a:pt x="919" y="569"/>
                    <a:pt x="903" y="557"/>
                  </a:cubicBezTo>
                  <a:cubicBezTo>
                    <a:pt x="637" y="352"/>
                    <a:pt x="354" y="169"/>
                    <a:pt x="59" y="10"/>
                  </a:cubicBezTo>
                  <a:cubicBezTo>
                    <a:pt x="41" y="0"/>
                    <a:pt x="19" y="7"/>
                    <a:pt x="10" y="24"/>
                  </a:cubicBezTo>
                  <a:cubicBezTo>
                    <a:pt x="0" y="41"/>
                    <a:pt x="7" y="63"/>
                    <a:pt x="25" y="72"/>
                  </a:cubicBezTo>
                  <a:cubicBezTo>
                    <a:pt x="317" y="229"/>
                    <a:pt x="597" y="410"/>
                    <a:pt x="860" y="613"/>
                  </a:cubicBezTo>
                  <a:cubicBezTo>
                    <a:pt x="876" y="625"/>
                    <a:pt x="898" y="622"/>
                    <a:pt x="910" y="607"/>
                  </a:cubicBezTo>
                  <a:close/>
                </a:path>
              </a:pathLst>
            </a:custGeom>
            <a:solidFill>
              <a:srgbClr val="3333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4825" name="Shape 4825"/>
        <p:cNvGrpSpPr/>
        <p:nvPr/>
      </p:nvGrpSpPr>
      <p:grpSpPr>
        <a:xfrm>
          <a:off x="0" y="0"/>
          <a:ext cx="0" cy="0"/>
          <a:chOff x="0" y="0"/>
          <a:chExt cx="0" cy="0"/>
        </a:xfrm>
      </p:grpSpPr>
      <p:grpSp>
        <p:nvGrpSpPr>
          <p:cNvPr id="4826" name="Google Shape;4826;p151"/>
          <p:cNvGrpSpPr/>
          <p:nvPr/>
        </p:nvGrpSpPr>
        <p:grpSpPr>
          <a:xfrm>
            <a:off x="7158039" y="1725377"/>
            <a:ext cx="3715509" cy="3986845"/>
            <a:chOff x="4448776" y="1680732"/>
            <a:chExt cx="3066669" cy="3290621"/>
          </a:xfrm>
        </p:grpSpPr>
        <p:grpSp>
          <p:nvGrpSpPr>
            <p:cNvPr id="4827" name="Google Shape;4827;p151"/>
            <p:cNvGrpSpPr/>
            <p:nvPr/>
          </p:nvGrpSpPr>
          <p:grpSpPr>
            <a:xfrm>
              <a:off x="4478942" y="1680732"/>
              <a:ext cx="3033975" cy="3136143"/>
              <a:chOff x="2004" y="147"/>
              <a:chExt cx="3712" cy="3837"/>
            </a:xfrm>
          </p:grpSpPr>
          <p:sp>
            <p:nvSpPr>
              <p:cNvPr id="4828" name="Google Shape;4828;p151"/>
              <p:cNvSpPr/>
              <p:nvPr/>
            </p:nvSpPr>
            <p:spPr>
              <a:xfrm>
                <a:off x="4297" y="1472"/>
                <a:ext cx="911" cy="689"/>
              </a:xfrm>
              <a:custGeom>
                <a:rect b="b" l="l" r="r" t="t"/>
                <a:pathLst>
                  <a:path extrusionOk="0" h="689" w="911">
                    <a:moveTo>
                      <a:pt x="0" y="405"/>
                    </a:moveTo>
                    <a:lnTo>
                      <a:pt x="504" y="0"/>
                    </a:lnTo>
                    <a:lnTo>
                      <a:pt x="911" y="318"/>
                    </a:lnTo>
                    <a:lnTo>
                      <a:pt x="416" y="689"/>
                    </a:lnTo>
                    <a:lnTo>
                      <a:pt x="0" y="405"/>
                    </a:lnTo>
                    <a:close/>
                  </a:path>
                </a:pathLst>
              </a:custGeom>
              <a:solidFill>
                <a:srgbClr val="6F70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29" name="Google Shape;4829;p151"/>
              <p:cNvSpPr/>
              <p:nvPr/>
            </p:nvSpPr>
            <p:spPr>
              <a:xfrm>
                <a:off x="4297" y="1472"/>
                <a:ext cx="911" cy="689"/>
              </a:xfrm>
              <a:custGeom>
                <a:rect b="b" l="l" r="r" t="t"/>
                <a:pathLst>
                  <a:path extrusionOk="0" h="689" w="911">
                    <a:moveTo>
                      <a:pt x="0" y="405"/>
                    </a:moveTo>
                    <a:lnTo>
                      <a:pt x="504" y="0"/>
                    </a:lnTo>
                    <a:lnTo>
                      <a:pt x="911" y="318"/>
                    </a:lnTo>
                    <a:lnTo>
                      <a:pt x="416" y="689"/>
                    </a:lnTo>
                    <a:lnTo>
                      <a:pt x="0"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0" name="Google Shape;4830;p151"/>
              <p:cNvSpPr/>
              <p:nvPr/>
            </p:nvSpPr>
            <p:spPr>
              <a:xfrm>
                <a:off x="4753" y="1472"/>
                <a:ext cx="455" cy="346"/>
              </a:xfrm>
              <a:custGeom>
                <a:rect b="b" l="l" r="r" t="t"/>
                <a:pathLst>
                  <a:path extrusionOk="0" h="346" w="455">
                    <a:moveTo>
                      <a:pt x="48" y="0"/>
                    </a:moveTo>
                    <a:lnTo>
                      <a:pt x="0" y="38"/>
                    </a:lnTo>
                    <a:lnTo>
                      <a:pt x="3" y="48"/>
                    </a:lnTo>
                    <a:lnTo>
                      <a:pt x="48" y="10"/>
                    </a:lnTo>
                    <a:lnTo>
                      <a:pt x="440" y="318"/>
                    </a:lnTo>
                    <a:lnTo>
                      <a:pt x="407" y="341"/>
                    </a:lnTo>
                    <a:lnTo>
                      <a:pt x="414" y="346"/>
                    </a:lnTo>
                    <a:lnTo>
                      <a:pt x="455" y="318"/>
                    </a:lnTo>
                    <a:lnTo>
                      <a:pt x="48" y="0"/>
                    </a:lnTo>
                    <a:close/>
                  </a:path>
                </a:pathLst>
              </a:custGeom>
              <a:solidFill>
                <a:srgbClr val="4E4F5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1" name="Google Shape;4831;p151"/>
              <p:cNvSpPr/>
              <p:nvPr/>
            </p:nvSpPr>
            <p:spPr>
              <a:xfrm>
                <a:off x="4753" y="1472"/>
                <a:ext cx="455" cy="346"/>
              </a:xfrm>
              <a:custGeom>
                <a:rect b="b" l="l" r="r" t="t"/>
                <a:pathLst>
                  <a:path extrusionOk="0" h="346" w="455">
                    <a:moveTo>
                      <a:pt x="48" y="0"/>
                    </a:moveTo>
                    <a:lnTo>
                      <a:pt x="0" y="38"/>
                    </a:lnTo>
                    <a:lnTo>
                      <a:pt x="3" y="48"/>
                    </a:lnTo>
                    <a:lnTo>
                      <a:pt x="48" y="10"/>
                    </a:lnTo>
                    <a:lnTo>
                      <a:pt x="440" y="318"/>
                    </a:lnTo>
                    <a:lnTo>
                      <a:pt x="407" y="341"/>
                    </a:lnTo>
                    <a:lnTo>
                      <a:pt x="414" y="346"/>
                    </a:lnTo>
                    <a:lnTo>
                      <a:pt x="455" y="318"/>
                    </a:lnTo>
                    <a:lnTo>
                      <a:pt x="4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2" name="Google Shape;4832;p151"/>
              <p:cNvSpPr/>
              <p:nvPr/>
            </p:nvSpPr>
            <p:spPr>
              <a:xfrm>
                <a:off x="4183" y="1063"/>
                <a:ext cx="618" cy="814"/>
              </a:xfrm>
              <a:custGeom>
                <a:rect b="b" l="l" r="r" t="t"/>
                <a:pathLst>
                  <a:path extrusionOk="0" h="814" w="618">
                    <a:moveTo>
                      <a:pt x="0" y="398"/>
                    </a:moveTo>
                    <a:lnTo>
                      <a:pt x="466" y="0"/>
                    </a:lnTo>
                    <a:lnTo>
                      <a:pt x="618" y="409"/>
                    </a:lnTo>
                    <a:lnTo>
                      <a:pt x="114" y="814"/>
                    </a:lnTo>
                    <a:lnTo>
                      <a:pt x="0" y="398"/>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3" name="Google Shape;4833;p151"/>
              <p:cNvSpPr/>
              <p:nvPr/>
            </p:nvSpPr>
            <p:spPr>
              <a:xfrm>
                <a:off x="4183" y="1063"/>
                <a:ext cx="618" cy="814"/>
              </a:xfrm>
              <a:custGeom>
                <a:rect b="b" l="l" r="r" t="t"/>
                <a:pathLst>
                  <a:path extrusionOk="0" h="814" w="618">
                    <a:moveTo>
                      <a:pt x="0" y="398"/>
                    </a:moveTo>
                    <a:lnTo>
                      <a:pt x="466" y="0"/>
                    </a:lnTo>
                    <a:lnTo>
                      <a:pt x="618" y="409"/>
                    </a:lnTo>
                    <a:lnTo>
                      <a:pt x="114" y="814"/>
                    </a:lnTo>
                    <a:lnTo>
                      <a:pt x="0" y="3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4" name="Google Shape;4834;p151"/>
              <p:cNvSpPr/>
              <p:nvPr/>
            </p:nvSpPr>
            <p:spPr>
              <a:xfrm>
                <a:off x="4479" y="1077"/>
                <a:ext cx="312" cy="424"/>
              </a:xfrm>
              <a:custGeom>
                <a:rect b="b" l="l" r="r" t="t"/>
                <a:pathLst>
                  <a:path extrusionOk="0" h="424" w="312">
                    <a:moveTo>
                      <a:pt x="168" y="0"/>
                    </a:moveTo>
                    <a:lnTo>
                      <a:pt x="130" y="33"/>
                    </a:lnTo>
                    <a:lnTo>
                      <a:pt x="234" y="327"/>
                    </a:lnTo>
                    <a:lnTo>
                      <a:pt x="0" y="145"/>
                    </a:lnTo>
                    <a:lnTo>
                      <a:pt x="234" y="327"/>
                    </a:lnTo>
                    <a:lnTo>
                      <a:pt x="194" y="360"/>
                    </a:lnTo>
                    <a:lnTo>
                      <a:pt x="267" y="414"/>
                    </a:lnTo>
                    <a:lnTo>
                      <a:pt x="270" y="424"/>
                    </a:lnTo>
                    <a:lnTo>
                      <a:pt x="312" y="391"/>
                    </a:lnTo>
                    <a:lnTo>
                      <a:pt x="16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5" name="Google Shape;4835;p151"/>
              <p:cNvSpPr/>
              <p:nvPr/>
            </p:nvSpPr>
            <p:spPr>
              <a:xfrm>
                <a:off x="2449" y="1257"/>
                <a:ext cx="544" cy="746"/>
              </a:xfrm>
              <a:custGeom>
                <a:rect b="b" l="l" r="r" t="t"/>
                <a:pathLst>
                  <a:path extrusionOk="0" h="746" w="544">
                    <a:moveTo>
                      <a:pt x="544" y="746"/>
                    </a:moveTo>
                    <a:lnTo>
                      <a:pt x="2" y="433"/>
                    </a:lnTo>
                    <a:lnTo>
                      <a:pt x="0" y="0"/>
                    </a:lnTo>
                    <a:lnTo>
                      <a:pt x="508" y="315"/>
                    </a:lnTo>
                    <a:lnTo>
                      <a:pt x="544" y="74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6" name="Google Shape;4836;p151"/>
              <p:cNvSpPr/>
              <p:nvPr/>
            </p:nvSpPr>
            <p:spPr>
              <a:xfrm>
                <a:off x="2458" y="1274"/>
                <a:ext cx="256" cy="456"/>
              </a:xfrm>
              <a:custGeom>
                <a:rect b="b" l="l" r="r" t="t"/>
                <a:pathLst>
                  <a:path extrusionOk="0" h="456" w="256">
                    <a:moveTo>
                      <a:pt x="0" y="0"/>
                    </a:moveTo>
                    <a:lnTo>
                      <a:pt x="0" y="411"/>
                    </a:lnTo>
                    <a:lnTo>
                      <a:pt x="81" y="456"/>
                    </a:lnTo>
                    <a:lnTo>
                      <a:pt x="81" y="423"/>
                    </a:lnTo>
                    <a:lnTo>
                      <a:pt x="140" y="366"/>
                    </a:lnTo>
                    <a:lnTo>
                      <a:pt x="81" y="331"/>
                    </a:lnTo>
                    <a:lnTo>
                      <a:pt x="256" y="158"/>
                    </a:lnTo>
                    <a:lnTo>
                      <a:pt x="81" y="331"/>
                    </a:lnTo>
                    <a:lnTo>
                      <a:pt x="76" y="4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7" name="Google Shape;4837;p151"/>
              <p:cNvSpPr/>
              <p:nvPr/>
            </p:nvSpPr>
            <p:spPr>
              <a:xfrm>
                <a:off x="2037" y="1690"/>
                <a:ext cx="956" cy="684"/>
              </a:xfrm>
              <a:custGeom>
                <a:rect b="b" l="l" r="r" t="t"/>
                <a:pathLst>
                  <a:path extrusionOk="0" h="684" w="956">
                    <a:moveTo>
                      <a:pt x="0" y="405"/>
                    </a:moveTo>
                    <a:lnTo>
                      <a:pt x="414" y="0"/>
                    </a:lnTo>
                    <a:lnTo>
                      <a:pt x="956" y="313"/>
                    </a:lnTo>
                    <a:lnTo>
                      <a:pt x="542" y="684"/>
                    </a:lnTo>
                    <a:lnTo>
                      <a:pt x="0" y="405"/>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8" name="Google Shape;4838;p151"/>
              <p:cNvSpPr/>
              <p:nvPr/>
            </p:nvSpPr>
            <p:spPr>
              <a:xfrm>
                <a:off x="2037" y="1690"/>
                <a:ext cx="956" cy="684"/>
              </a:xfrm>
              <a:custGeom>
                <a:rect b="b" l="l" r="r" t="t"/>
                <a:pathLst>
                  <a:path extrusionOk="0" h="684" w="956">
                    <a:moveTo>
                      <a:pt x="0" y="405"/>
                    </a:moveTo>
                    <a:lnTo>
                      <a:pt x="414" y="0"/>
                    </a:lnTo>
                    <a:lnTo>
                      <a:pt x="956" y="313"/>
                    </a:lnTo>
                    <a:lnTo>
                      <a:pt x="542" y="684"/>
                    </a:lnTo>
                    <a:lnTo>
                      <a:pt x="0"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39" name="Google Shape;4839;p151"/>
              <p:cNvSpPr/>
              <p:nvPr/>
            </p:nvSpPr>
            <p:spPr>
              <a:xfrm>
                <a:off x="2054" y="1700"/>
                <a:ext cx="487" cy="419"/>
              </a:xfrm>
              <a:custGeom>
                <a:rect b="b" l="l" r="r" t="t"/>
                <a:pathLst>
                  <a:path extrusionOk="0" h="419" w="487">
                    <a:moveTo>
                      <a:pt x="397" y="0"/>
                    </a:moveTo>
                    <a:lnTo>
                      <a:pt x="0" y="393"/>
                    </a:lnTo>
                    <a:lnTo>
                      <a:pt x="52" y="419"/>
                    </a:lnTo>
                    <a:lnTo>
                      <a:pt x="397" y="82"/>
                    </a:lnTo>
                    <a:lnTo>
                      <a:pt x="487" y="135"/>
                    </a:lnTo>
                    <a:lnTo>
                      <a:pt x="487" y="52"/>
                    </a:lnTo>
                    <a:lnTo>
                      <a:pt x="39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0" name="Google Shape;4840;p151"/>
              <p:cNvSpPr/>
              <p:nvPr/>
            </p:nvSpPr>
            <p:spPr>
              <a:xfrm>
                <a:off x="3776" y="3077"/>
                <a:ext cx="577" cy="793"/>
              </a:xfrm>
              <a:custGeom>
                <a:rect b="b" l="l" r="r" t="t"/>
                <a:pathLst>
                  <a:path extrusionOk="0" h="793" w="577">
                    <a:moveTo>
                      <a:pt x="577" y="793"/>
                    </a:moveTo>
                    <a:lnTo>
                      <a:pt x="97" y="578"/>
                    </a:lnTo>
                    <a:lnTo>
                      <a:pt x="0" y="0"/>
                    </a:lnTo>
                    <a:lnTo>
                      <a:pt x="454" y="232"/>
                    </a:lnTo>
                    <a:lnTo>
                      <a:pt x="577" y="793"/>
                    </a:lnTo>
                    <a:close/>
                  </a:path>
                </a:pathLst>
              </a:custGeom>
              <a:solidFill>
                <a:srgbClr val="A0A2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1" name="Google Shape;4841;p151"/>
              <p:cNvSpPr/>
              <p:nvPr/>
            </p:nvSpPr>
            <p:spPr>
              <a:xfrm>
                <a:off x="3776" y="3077"/>
                <a:ext cx="577" cy="793"/>
              </a:xfrm>
              <a:custGeom>
                <a:rect b="b" l="l" r="r" t="t"/>
                <a:pathLst>
                  <a:path extrusionOk="0" h="793" w="577">
                    <a:moveTo>
                      <a:pt x="577" y="793"/>
                    </a:moveTo>
                    <a:lnTo>
                      <a:pt x="97" y="578"/>
                    </a:lnTo>
                    <a:lnTo>
                      <a:pt x="0" y="0"/>
                    </a:lnTo>
                    <a:lnTo>
                      <a:pt x="454" y="232"/>
                    </a:lnTo>
                    <a:lnTo>
                      <a:pt x="577" y="79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2" name="Google Shape;4842;p151"/>
              <p:cNvSpPr/>
              <p:nvPr/>
            </p:nvSpPr>
            <p:spPr>
              <a:xfrm>
                <a:off x="3322" y="3077"/>
                <a:ext cx="551" cy="907"/>
              </a:xfrm>
              <a:custGeom>
                <a:rect b="b" l="l" r="r" t="t"/>
                <a:pathLst>
                  <a:path extrusionOk="0" h="907" w="551">
                    <a:moveTo>
                      <a:pt x="0" y="334"/>
                    </a:moveTo>
                    <a:lnTo>
                      <a:pt x="454" y="0"/>
                    </a:lnTo>
                    <a:lnTo>
                      <a:pt x="551" y="578"/>
                    </a:lnTo>
                    <a:lnTo>
                      <a:pt x="61" y="907"/>
                    </a:lnTo>
                    <a:lnTo>
                      <a:pt x="0" y="334"/>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3" name="Google Shape;4843;p151"/>
              <p:cNvSpPr/>
              <p:nvPr/>
            </p:nvSpPr>
            <p:spPr>
              <a:xfrm>
                <a:off x="3322" y="3077"/>
                <a:ext cx="551" cy="907"/>
              </a:xfrm>
              <a:custGeom>
                <a:rect b="b" l="l" r="r" t="t"/>
                <a:pathLst>
                  <a:path extrusionOk="0" h="907" w="551">
                    <a:moveTo>
                      <a:pt x="0" y="334"/>
                    </a:moveTo>
                    <a:lnTo>
                      <a:pt x="454" y="0"/>
                    </a:lnTo>
                    <a:lnTo>
                      <a:pt x="551" y="578"/>
                    </a:lnTo>
                    <a:lnTo>
                      <a:pt x="61" y="907"/>
                    </a:lnTo>
                    <a:lnTo>
                      <a:pt x="0" y="33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4" name="Google Shape;4844;p151"/>
              <p:cNvSpPr/>
              <p:nvPr/>
            </p:nvSpPr>
            <p:spPr>
              <a:xfrm>
                <a:off x="3381" y="3480"/>
                <a:ext cx="483" cy="490"/>
              </a:xfrm>
              <a:custGeom>
                <a:rect b="b" l="l" r="r" t="t"/>
                <a:pathLst>
                  <a:path extrusionOk="0" h="490" w="483">
                    <a:moveTo>
                      <a:pt x="369" y="0"/>
                    </a:moveTo>
                    <a:lnTo>
                      <a:pt x="390" y="130"/>
                    </a:lnTo>
                    <a:lnTo>
                      <a:pt x="0" y="395"/>
                    </a:lnTo>
                    <a:lnTo>
                      <a:pt x="9" y="490"/>
                    </a:lnTo>
                    <a:lnTo>
                      <a:pt x="483" y="170"/>
                    </a:lnTo>
                    <a:lnTo>
                      <a:pt x="461" y="42"/>
                    </a:lnTo>
                    <a:lnTo>
                      <a:pt x="369"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5" name="Google Shape;4845;p151"/>
              <p:cNvSpPr/>
              <p:nvPr/>
            </p:nvSpPr>
            <p:spPr>
              <a:xfrm>
                <a:off x="3381" y="3480"/>
                <a:ext cx="483" cy="490"/>
              </a:xfrm>
              <a:custGeom>
                <a:rect b="b" l="l" r="r" t="t"/>
                <a:pathLst>
                  <a:path extrusionOk="0" h="490" w="483">
                    <a:moveTo>
                      <a:pt x="369" y="0"/>
                    </a:moveTo>
                    <a:lnTo>
                      <a:pt x="390" y="130"/>
                    </a:lnTo>
                    <a:lnTo>
                      <a:pt x="0" y="395"/>
                    </a:lnTo>
                    <a:lnTo>
                      <a:pt x="9" y="490"/>
                    </a:lnTo>
                    <a:lnTo>
                      <a:pt x="483" y="170"/>
                    </a:lnTo>
                    <a:lnTo>
                      <a:pt x="461" y="42"/>
                    </a:lnTo>
                    <a:lnTo>
                      <a:pt x="3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6" name="Google Shape;4846;p151"/>
              <p:cNvSpPr/>
              <p:nvPr/>
            </p:nvSpPr>
            <p:spPr>
              <a:xfrm>
                <a:off x="3736" y="1042"/>
                <a:ext cx="977" cy="774"/>
              </a:xfrm>
              <a:custGeom>
                <a:rect b="b" l="l" r="r" t="t"/>
                <a:pathLst>
                  <a:path extrusionOk="0" h="774" w="977">
                    <a:moveTo>
                      <a:pt x="0" y="452"/>
                    </a:moveTo>
                    <a:lnTo>
                      <a:pt x="513" y="0"/>
                    </a:lnTo>
                    <a:lnTo>
                      <a:pt x="977" y="362"/>
                    </a:lnTo>
                    <a:lnTo>
                      <a:pt x="473" y="774"/>
                    </a:lnTo>
                    <a:lnTo>
                      <a:pt x="0" y="452"/>
                    </a:lnTo>
                    <a:close/>
                  </a:path>
                </a:pathLst>
              </a:custGeom>
              <a:solidFill>
                <a:srgbClr val="6F70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7" name="Google Shape;4847;p151"/>
              <p:cNvSpPr/>
              <p:nvPr/>
            </p:nvSpPr>
            <p:spPr>
              <a:xfrm>
                <a:off x="3736" y="1042"/>
                <a:ext cx="977" cy="774"/>
              </a:xfrm>
              <a:custGeom>
                <a:rect b="b" l="l" r="r" t="t"/>
                <a:pathLst>
                  <a:path extrusionOk="0" h="774" w="977">
                    <a:moveTo>
                      <a:pt x="0" y="452"/>
                    </a:moveTo>
                    <a:lnTo>
                      <a:pt x="513" y="0"/>
                    </a:lnTo>
                    <a:lnTo>
                      <a:pt x="977" y="362"/>
                    </a:lnTo>
                    <a:lnTo>
                      <a:pt x="473" y="774"/>
                    </a:lnTo>
                    <a:lnTo>
                      <a:pt x="0" y="45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8" name="Google Shape;4848;p151"/>
              <p:cNvSpPr/>
              <p:nvPr/>
            </p:nvSpPr>
            <p:spPr>
              <a:xfrm>
                <a:off x="4190" y="1053"/>
                <a:ext cx="509" cy="618"/>
              </a:xfrm>
              <a:custGeom>
                <a:rect b="b" l="l" r="r" t="t"/>
                <a:pathLst>
                  <a:path extrusionOk="0" h="618" w="509">
                    <a:moveTo>
                      <a:pt x="59" y="0"/>
                    </a:moveTo>
                    <a:lnTo>
                      <a:pt x="0" y="53"/>
                    </a:lnTo>
                    <a:lnTo>
                      <a:pt x="24" y="131"/>
                    </a:lnTo>
                    <a:lnTo>
                      <a:pt x="85" y="76"/>
                    </a:lnTo>
                    <a:lnTo>
                      <a:pt x="232" y="561"/>
                    </a:lnTo>
                    <a:lnTo>
                      <a:pt x="166" y="618"/>
                    </a:lnTo>
                    <a:lnTo>
                      <a:pt x="232" y="561"/>
                    </a:lnTo>
                    <a:lnTo>
                      <a:pt x="244" y="569"/>
                    </a:lnTo>
                    <a:lnTo>
                      <a:pt x="232" y="561"/>
                    </a:lnTo>
                    <a:lnTo>
                      <a:pt x="85" y="76"/>
                    </a:lnTo>
                    <a:lnTo>
                      <a:pt x="476" y="379"/>
                    </a:lnTo>
                    <a:lnTo>
                      <a:pt x="509" y="351"/>
                    </a:lnTo>
                    <a:lnTo>
                      <a:pt x="59" y="0"/>
                    </a:lnTo>
                    <a:close/>
                  </a:path>
                </a:pathLst>
              </a:custGeom>
              <a:solidFill>
                <a:srgbClr val="5E5F6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49" name="Google Shape;4849;p151"/>
              <p:cNvSpPr/>
              <p:nvPr/>
            </p:nvSpPr>
            <p:spPr>
              <a:xfrm>
                <a:off x="4190" y="1053"/>
                <a:ext cx="509" cy="618"/>
              </a:xfrm>
              <a:custGeom>
                <a:rect b="b" l="l" r="r" t="t"/>
                <a:pathLst>
                  <a:path extrusionOk="0" h="618" w="509">
                    <a:moveTo>
                      <a:pt x="59" y="0"/>
                    </a:moveTo>
                    <a:lnTo>
                      <a:pt x="0" y="53"/>
                    </a:lnTo>
                    <a:lnTo>
                      <a:pt x="24" y="131"/>
                    </a:lnTo>
                    <a:lnTo>
                      <a:pt x="85" y="76"/>
                    </a:lnTo>
                    <a:lnTo>
                      <a:pt x="232" y="561"/>
                    </a:lnTo>
                    <a:lnTo>
                      <a:pt x="166" y="618"/>
                    </a:lnTo>
                    <a:lnTo>
                      <a:pt x="232" y="561"/>
                    </a:lnTo>
                    <a:lnTo>
                      <a:pt x="244" y="569"/>
                    </a:lnTo>
                    <a:lnTo>
                      <a:pt x="232" y="561"/>
                    </a:lnTo>
                    <a:lnTo>
                      <a:pt x="85" y="76"/>
                    </a:lnTo>
                    <a:lnTo>
                      <a:pt x="476" y="379"/>
                    </a:lnTo>
                    <a:lnTo>
                      <a:pt x="509" y="351"/>
                    </a:lnTo>
                    <a:lnTo>
                      <a:pt x="5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0" name="Google Shape;4850;p151"/>
              <p:cNvSpPr/>
              <p:nvPr/>
            </p:nvSpPr>
            <p:spPr>
              <a:xfrm>
                <a:off x="4188" y="1042"/>
                <a:ext cx="525" cy="395"/>
              </a:xfrm>
              <a:custGeom>
                <a:rect b="b" l="l" r="r" t="t"/>
                <a:pathLst>
                  <a:path extrusionOk="0" h="395" w="525">
                    <a:moveTo>
                      <a:pt x="61" y="0"/>
                    </a:moveTo>
                    <a:lnTo>
                      <a:pt x="0" y="54"/>
                    </a:lnTo>
                    <a:lnTo>
                      <a:pt x="2" y="64"/>
                    </a:lnTo>
                    <a:lnTo>
                      <a:pt x="61" y="11"/>
                    </a:lnTo>
                    <a:lnTo>
                      <a:pt x="511" y="362"/>
                    </a:lnTo>
                    <a:lnTo>
                      <a:pt x="478" y="390"/>
                    </a:lnTo>
                    <a:lnTo>
                      <a:pt x="485" y="395"/>
                    </a:lnTo>
                    <a:lnTo>
                      <a:pt x="525" y="362"/>
                    </a:lnTo>
                    <a:lnTo>
                      <a:pt x="291" y="180"/>
                    </a:lnTo>
                    <a:lnTo>
                      <a:pt x="284" y="172"/>
                    </a:lnTo>
                    <a:lnTo>
                      <a:pt x="61" y="0"/>
                    </a:lnTo>
                    <a:close/>
                  </a:path>
                </a:pathLst>
              </a:custGeom>
              <a:solidFill>
                <a:srgbClr val="4E4F5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1" name="Google Shape;4851;p151"/>
              <p:cNvSpPr/>
              <p:nvPr/>
            </p:nvSpPr>
            <p:spPr>
              <a:xfrm>
                <a:off x="4188" y="1042"/>
                <a:ext cx="525" cy="395"/>
              </a:xfrm>
              <a:custGeom>
                <a:rect b="b" l="l" r="r" t="t"/>
                <a:pathLst>
                  <a:path extrusionOk="0" h="395" w="525">
                    <a:moveTo>
                      <a:pt x="61" y="0"/>
                    </a:moveTo>
                    <a:lnTo>
                      <a:pt x="0" y="54"/>
                    </a:lnTo>
                    <a:lnTo>
                      <a:pt x="2" y="64"/>
                    </a:lnTo>
                    <a:lnTo>
                      <a:pt x="61" y="11"/>
                    </a:lnTo>
                    <a:lnTo>
                      <a:pt x="511" y="362"/>
                    </a:lnTo>
                    <a:lnTo>
                      <a:pt x="478" y="390"/>
                    </a:lnTo>
                    <a:lnTo>
                      <a:pt x="485" y="395"/>
                    </a:lnTo>
                    <a:lnTo>
                      <a:pt x="525" y="362"/>
                    </a:lnTo>
                    <a:lnTo>
                      <a:pt x="291" y="180"/>
                    </a:lnTo>
                    <a:lnTo>
                      <a:pt x="284" y="172"/>
                    </a:lnTo>
                    <a:lnTo>
                      <a:pt x="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2" name="Google Shape;4852;p151"/>
              <p:cNvSpPr/>
              <p:nvPr/>
            </p:nvSpPr>
            <p:spPr>
              <a:xfrm>
                <a:off x="3653" y="635"/>
                <a:ext cx="596" cy="859"/>
              </a:xfrm>
              <a:custGeom>
                <a:rect b="b" l="l" r="r" t="t"/>
                <a:pathLst>
                  <a:path extrusionOk="0" h="859" w="596">
                    <a:moveTo>
                      <a:pt x="0" y="440"/>
                    </a:moveTo>
                    <a:lnTo>
                      <a:pt x="473" y="0"/>
                    </a:lnTo>
                    <a:lnTo>
                      <a:pt x="596" y="407"/>
                    </a:lnTo>
                    <a:lnTo>
                      <a:pt x="83" y="859"/>
                    </a:lnTo>
                    <a:lnTo>
                      <a:pt x="0" y="440"/>
                    </a:lnTo>
                    <a:close/>
                  </a:path>
                </a:pathLst>
              </a:custGeom>
              <a:solidFill>
                <a:srgbClr val="7E808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3" name="Google Shape;4853;p151"/>
              <p:cNvSpPr/>
              <p:nvPr/>
            </p:nvSpPr>
            <p:spPr>
              <a:xfrm>
                <a:off x="3653" y="635"/>
                <a:ext cx="596" cy="859"/>
              </a:xfrm>
              <a:custGeom>
                <a:rect b="b" l="l" r="r" t="t"/>
                <a:pathLst>
                  <a:path extrusionOk="0" h="859" w="596">
                    <a:moveTo>
                      <a:pt x="0" y="440"/>
                    </a:moveTo>
                    <a:lnTo>
                      <a:pt x="473" y="0"/>
                    </a:lnTo>
                    <a:lnTo>
                      <a:pt x="596" y="407"/>
                    </a:lnTo>
                    <a:lnTo>
                      <a:pt x="83" y="859"/>
                    </a:lnTo>
                    <a:lnTo>
                      <a:pt x="0" y="4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4" name="Google Shape;4854;p151"/>
              <p:cNvSpPr/>
              <p:nvPr/>
            </p:nvSpPr>
            <p:spPr>
              <a:xfrm>
                <a:off x="3951" y="651"/>
                <a:ext cx="289" cy="436"/>
              </a:xfrm>
              <a:custGeom>
                <a:rect b="b" l="l" r="r" t="t"/>
                <a:pathLst>
                  <a:path extrusionOk="0" h="436" w="289">
                    <a:moveTo>
                      <a:pt x="171" y="0"/>
                    </a:moveTo>
                    <a:lnTo>
                      <a:pt x="121" y="47"/>
                    </a:lnTo>
                    <a:lnTo>
                      <a:pt x="199" y="313"/>
                    </a:lnTo>
                    <a:lnTo>
                      <a:pt x="0" y="159"/>
                    </a:lnTo>
                    <a:lnTo>
                      <a:pt x="199" y="313"/>
                    </a:lnTo>
                    <a:lnTo>
                      <a:pt x="156" y="350"/>
                    </a:lnTo>
                    <a:lnTo>
                      <a:pt x="225" y="402"/>
                    </a:lnTo>
                    <a:lnTo>
                      <a:pt x="234" y="436"/>
                    </a:lnTo>
                    <a:lnTo>
                      <a:pt x="289" y="388"/>
                    </a:lnTo>
                    <a:lnTo>
                      <a:pt x="171"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5" name="Google Shape;4855;p151"/>
              <p:cNvSpPr/>
              <p:nvPr/>
            </p:nvSpPr>
            <p:spPr>
              <a:xfrm>
                <a:off x="3951" y="651"/>
                <a:ext cx="289" cy="436"/>
              </a:xfrm>
              <a:custGeom>
                <a:rect b="b" l="l" r="r" t="t"/>
                <a:pathLst>
                  <a:path extrusionOk="0" h="436" w="289">
                    <a:moveTo>
                      <a:pt x="171" y="0"/>
                    </a:moveTo>
                    <a:lnTo>
                      <a:pt x="121" y="47"/>
                    </a:lnTo>
                    <a:lnTo>
                      <a:pt x="199" y="313"/>
                    </a:lnTo>
                    <a:lnTo>
                      <a:pt x="0" y="159"/>
                    </a:lnTo>
                    <a:lnTo>
                      <a:pt x="199" y="313"/>
                    </a:lnTo>
                    <a:lnTo>
                      <a:pt x="156" y="350"/>
                    </a:lnTo>
                    <a:lnTo>
                      <a:pt x="225" y="402"/>
                    </a:lnTo>
                    <a:lnTo>
                      <a:pt x="234" y="436"/>
                    </a:lnTo>
                    <a:lnTo>
                      <a:pt x="289" y="388"/>
                    </a:lnTo>
                    <a:lnTo>
                      <a:pt x="17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6" name="Google Shape;4856;p151"/>
              <p:cNvSpPr/>
              <p:nvPr/>
            </p:nvSpPr>
            <p:spPr>
              <a:xfrm>
                <a:off x="4070" y="635"/>
                <a:ext cx="179" cy="461"/>
              </a:xfrm>
              <a:custGeom>
                <a:rect b="b" l="l" r="r" t="t"/>
                <a:pathLst>
                  <a:path extrusionOk="0" h="461" w="179">
                    <a:moveTo>
                      <a:pt x="56" y="0"/>
                    </a:moveTo>
                    <a:lnTo>
                      <a:pt x="0" y="54"/>
                    </a:lnTo>
                    <a:lnTo>
                      <a:pt x="2" y="63"/>
                    </a:lnTo>
                    <a:lnTo>
                      <a:pt x="52" y="16"/>
                    </a:lnTo>
                    <a:lnTo>
                      <a:pt x="170" y="404"/>
                    </a:lnTo>
                    <a:lnTo>
                      <a:pt x="115" y="452"/>
                    </a:lnTo>
                    <a:lnTo>
                      <a:pt x="118" y="461"/>
                    </a:lnTo>
                    <a:lnTo>
                      <a:pt x="179" y="407"/>
                    </a:lnTo>
                    <a:lnTo>
                      <a:pt x="56" y="0"/>
                    </a:lnTo>
                    <a:close/>
                  </a:path>
                </a:pathLst>
              </a:custGeom>
              <a:solidFill>
                <a:srgbClr val="6A6B6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7" name="Google Shape;4857;p151"/>
              <p:cNvSpPr/>
              <p:nvPr/>
            </p:nvSpPr>
            <p:spPr>
              <a:xfrm>
                <a:off x="2960" y="734"/>
                <a:ext cx="579" cy="779"/>
              </a:xfrm>
              <a:custGeom>
                <a:rect b="b" l="l" r="r" t="t"/>
                <a:pathLst>
                  <a:path extrusionOk="0" h="779" w="579">
                    <a:moveTo>
                      <a:pt x="579" y="779"/>
                    </a:moveTo>
                    <a:lnTo>
                      <a:pt x="38" y="417"/>
                    </a:lnTo>
                    <a:lnTo>
                      <a:pt x="0" y="0"/>
                    </a:lnTo>
                    <a:lnTo>
                      <a:pt x="506" y="357"/>
                    </a:lnTo>
                    <a:lnTo>
                      <a:pt x="579" y="779"/>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8" name="Google Shape;4858;p151"/>
              <p:cNvSpPr/>
              <p:nvPr/>
            </p:nvSpPr>
            <p:spPr>
              <a:xfrm>
                <a:off x="2960" y="734"/>
                <a:ext cx="579" cy="779"/>
              </a:xfrm>
              <a:custGeom>
                <a:rect b="b" l="l" r="r" t="t"/>
                <a:pathLst>
                  <a:path extrusionOk="0" h="779" w="579">
                    <a:moveTo>
                      <a:pt x="579" y="779"/>
                    </a:moveTo>
                    <a:lnTo>
                      <a:pt x="38" y="417"/>
                    </a:lnTo>
                    <a:lnTo>
                      <a:pt x="0" y="0"/>
                    </a:lnTo>
                    <a:lnTo>
                      <a:pt x="506" y="357"/>
                    </a:lnTo>
                    <a:lnTo>
                      <a:pt x="579" y="7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59" name="Google Shape;4859;p151"/>
              <p:cNvSpPr/>
              <p:nvPr/>
            </p:nvSpPr>
            <p:spPr>
              <a:xfrm>
                <a:off x="2969" y="751"/>
                <a:ext cx="253" cy="468"/>
              </a:xfrm>
              <a:custGeom>
                <a:rect b="b" l="l" r="r" t="t"/>
                <a:pathLst>
                  <a:path extrusionOk="0" h="468" w="253">
                    <a:moveTo>
                      <a:pt x="0" y="0"/>
                    </a:moveTo>
                    <a:lnTo>
                      <a:pt x="38" y="395"/>
                    </a:lnTo>
                    <a:lnTo>
                      <a:pt x="145" y="468"/>
                    </a:lnTo>
                    <a:lnTo>
                      <a:pt x="137" y="395"/>
                    </a:lnTo>
                    <a:lnTo>
                      <a:pt x="187" y="345"/>
                    </a:lnTo>
                    <a:lnTo>
                      <a:pt x="128" y="305"/>
                    </a:lnTo>
                    <a:lnTo>
                      <a:pt x="253" y="179"/>
                    </a:lnTo>
                    <a:lnTo>
                      <a:pt x="128" y="305"/>
                    </a:lnTo>
                    <a:lnTo>
                      <a:pt x="100" y="7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0" name="Google Shape;4860;p151"/>
              <p:cNvSpPr/>
              <p:nvPr/>
            </p:nvSpPr>
            <p:spPr>
              <a:xfrm>
                <a:off x="2960" y="734"/>
                <a:ext cx="156" cy="495"/>
              </a:xfrm>
              <a:custGeom>
                <a:rect b="b" l="l" r="r" t="t"/>
                <a:pathLst>
                  <a:path extrusionOk="0" h="495" w="156">
                    <a:moveTo>
                      <a:pt x="0" y="0"/>
                    </a:moveTo>
                    <a:lnTo>
                      <a:pt x="38" y="417"/>
                    </a:lnTo>
                    <a:lnTo>
                      <a:pt x="156" y="495"/>
                    </a:lnTo>
                    <a:lnTo>
                      <a:pt x="154" y="485"/>
                    </a:lnTo>
                    <a:lnTo>
                      <a:pt x="47" y="412"/>
                    </a:lnTo>
                    <a:lnTo>
                      <a:pt x="9" y="17"/>
                    </a:lnTo>
                    <a:lnTo>
                      <a:pt x="109" y="88"/>
                    </a:lnTo>
                    <a:lnTo>
                      <a:pt x="109" y="7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1" name="Google Shape;4861;p151"/>
              <p:cNvSpPr/>
              <p:nvPr/>
            </p:nvSpPr>
            <p:spPr>
              <a:xfrm>
                <a:off x="2539" y="1151"/>
                <a:ext cx="1000" cy="774"/>
              </a:xfrm>
              <a:custGeom>
                <a:rect b="b" l="l" r="r" t="t"/>
                <a:pathLst>
                  <a:path extrusionOk="0" h="774" w="1000">
                    <a:moveTo>
                      <a:pt x="0" y="454"/>
                    </a:moveTo>
                    <a:lnTo>
                      <a:pt x="459" y="0"/>
                    </a:lnTo>
                    <a:lnTo>
                      <a:pt x="1000" y="362"/>
                    </a:lnTo>
                    <a:lnTo>
                      <a:pt x="541" y="774"/>
                    </a:lnTo>
                    <a:lnTo>
                      <a:pt x="0" y="454"/>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2" name="Google Shape;4862;p151"/>
              <p:cNvSpPr/>
              <p:nvPr/>
            </p:nvSpPr>
            <p:spPr>
              <a:xfrm>
                <a:off x="2539" y="1151"/>
                <a:ext cx="1000" cy="774"/>
              </a:xfrm>
              <a:custGeom>
                <a:rect b="b" l="l" r="r" t="t"/>
                <a:pathLst>
                  <a:path extrusionOk="0" h="774" w="1000">
                    <a:moveTo>
                      <a:pt x="0" y="454"/>
                    </a:moveTo>
                    <a:lnTo>
                      <a:pt x="459" y="0"/>
                    </a:lnTo>
                    <a:lnTo>
                      <a:pt x="1000" y="362"/>
                    </a:lnTo>
                    <a:lnTo>
                      <a:pt x="541" y="774"/>
                    </a:lnTo>
                    <a:lnTo>
                      <a:pt x="0" y="45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3" name="Google Shape;4863;p151"/>
              <p:cNvSpPr/>
              <p:nvPr/>
            </p:nvSpPr>
            <p:spPr>
              <a:xfrm>
                <a:off x="2553" y="1162"/>
                <a:ext cx="572" cy="471"/>
              </a:xfrm>
              <a:custGeom>
                <a:rect b="b" l="l" r="r" t="t"/>
                <a:pathLst>
                  <a:path extrusionOk="0" h="471" w="572">
                    <a:moveTo>
                      <a:pt x="447" y="0"/>
                    </a:moveTo>
                    <a:lnTo>
                      <a:pt x="0" y="441"/>
                    </a:lnTo>
                    <a:lnTo>
                      <a:pt x="52" y="471"/>
                    </a:lnTo>
                    <a:lnTo>
                      <a:pt x="454" y="81"/>
                    </a:lnTo>
                    <a:lnTo>
                      <a:pt x="572" y="159"/>
                    </a:lnTo>
                    <a:lnTo>
                      <a:pt x="563" y="78"/>
                    </a:lnTo>
                    <a:lnTo>
                      <a:pt x="447" y="0"/>
                    </a:lnTo>
                    <a:close/>
                  </a:path>
                </a:pathLst>
              </a:custGeom>
              <a:solidFill>
                <a:srgbClr val="55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4" name="Google Shape;4864;p151"/>
              <p:cNvSpPr/>
              <p:nvPr/>
            </p:nvSpPr>
            <p:spPr>
              <a:xfrm>
                <a:off x="2553" y="1162"/>
                <a:ext cx="572" cy="471"/>
              </a:xfrm>
              <a:custGeom>
                <a:rect b="b" l="l" r="r" t="t"/>
                <a:pathLst>
                  <a:path extrusionOk="0" h="471" w="572">
                    <a:moveTo>
                      <a:pt x="447" y="0"/>
                    </a:moveTo>
                    <a:lnTo>
                      <a:pt x="0" y="441"/>
                    </a:lnTo>
                    <a:lnTo>
                      <a:pt x="52" y="471"/>
                    </a:lnTo>
                    <a:lnTo>
                      <a:pt x="454" y="81"/>
                    </a:lnTo>
                    <a:lnTo>
                      <a:pt x="572" y="159"/>
                    </a:lnTo>
                    <a:lnTo>
                      <a:pt x="563" y="78"/>
                    </a:lnTo>
                    <a:lnTo>
                      <a:pt x="44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5" name="Google Shape;4865;p151"/>
              <p:cNvSpPr/>
              <p:nvPr/>
            </p:nvSpPr>
            <p:spPr>
              <a:xfrm>
                <a:off x="2539" y="1151"/>
                <a:ext cx="577" cy="489"/>
              </a:xfrm>
              <a:custGeom>
                <a:rect b="b" l="l" r="r" t="t"/>
                <a:pathLst>
                  <a:path extrusionOk="0" h="489" w="577">
                    <a:moveTo>
                      <a:pt x="459" y="0"/>
                    </a:moveTo>
                    <a:lnTo>
                      <a:pt x="459" y="0"/>
                    </a:lnTo>
                    <a:lnTo>
                      <a:pt x="179" y="274"/>
                    </a:lnTo>
                    <a:lnTo>
                      <a:pt x="175" y="281"/>
                    </a:lnTo>
                    <a:lnTo>
                      <a:pt x="0" y="454"/>
                    </a:lnTo>
                    <a:lnTo>
                      <a:pt x="59" y="489"/>
                    </a:lnTo>
                    <a:lnTo>
                      <a:pt x="66" y="482"/>
                    </a:lnTo>
                    <a:lnTo>
                      <a:pt x="14" y="452"/>
                    </a:lnTo>
                    <a:lnTo>
                      <a:pt x="461" y="11"/>
                    </a:lnTo>
                    <a:lnTo>
                      <a:pt x="577" y="89"/>
                    </a:lnTo>
                    <a:lnTo>
                      <a:pt x="577" y="78"/>
                    </a:lnTo>
                    <a:lnTo>
                      <a:pt x="459" y="0"/>
                    </a:lnTo>
                    <a:close/>
                  </a:path>
                </a:pathLst>
              </a:custGeom>
              <a:solidFill>
                <a:srgbClr val="4545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6" name="Google Shape;4866;p151"/>
              <p:cNvSpPr/>
              <p:nvPr/>
            </p:nvSpPr>
            <p:spPr>
              <a:xfrm>
                <a:off x="4455" y="2040"/>
                <a:ext cx="985" cy="689"/>
              </a:xfrm>
              <a:custGeom>
                <a:rect b="b" l="l" r="r" t="t"/>
                <a:pathLst>
                  <a:path extrusionOk="0" h="689" w="985">
                    <a:moveTo>
                      <a:pt x="0" y="415"/>
                    </a:moveTo>
                    <a:lnTo>
                      <a:pt x="556" y="0"/>
                    </a:lnTo>
                    <a:lnTo>
                      <a:pt x="985" y="313"/>
                    </a:lnTo>
                    <a:lnTo>
                      <a:pt x="440" y="689"/>
                    </a:lnTo>
                    <a:lnTo>
                      <a:pt x="0" y="415"/>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7" name="Google Shape;4867;p151"/>
              <p:cNvSpPr/>
              <p:nvPr/>
            </p:nvSpPr>
            <p:spPr>
              <a:xfrm>
                <a:off x="4455" y="2040"/>
                <a:ext cx="985" cy="689"/>
              </a:xfrm>
              <a:custGeom>
                <a:rect b="b" l="l" r="r" t="t"/>
                <a:pathLst>
                  <a:path extrusionOk="0" h="689" w="985">
                    <a:moveTo>
                      <a:pt x="0" y="415"/>
                    </a:moveTo>
                    <a:lnTo>
                      <a:pt x="556" y="0"/>
                    </a:lnTo>
                    <a:lnTo>
                      <a:pt x="985" y="313"/>
                    </a:lnTo>
                    <a:lnTo>
                      <a:pt x="440" y="689"/>
                    </a:lnTo>
                    <a:lnTo>
                      <a:pt x="0" y="41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8" name="Google Shape;4868;p151"/>
              <p:cNvSpPr/>
              <p:nvPr/>
            </p:nvSpPr>
            <p:spPr>
              <a:xfrm>
                <a:off x="4962" y="2052"/>
                <a:ext cx="463" cy="467"/>
              </a:xfrm>
              <a:custGeom>
                <a:rect b="b" l="l" r="r" t="t"/>
                <a:pathLst>
                  <a:path extrusionOk="0" h="467" w="463">
                    <a:moveTo>
                      <a:pt x="49" y="0"/>
                    </a:moveTo>
                    <a:lnTo>
                      <a:pt x="0" y="38"/>
                    </a:lnTo>
                    <a:lnTo>
                      <a:pt x="33" y="135"/>
                    </a:lnTo>
                    <a:lnTo>
                      <a:pt x="87" y="95"/>
                    </a:lnTo>
                    <a:lnTo>
                      <a:pt x="224" y="467"/>
                    </a:lnTo>
                    <a:lnTo>
                      <a:pt x="87" y="95"/>
                    </a:lnTo>
                    <a:lnTo>
                      <a:pt x="418" y="332"/>
                    </a:lnTo>
                    <a:lnTo>
                      <a:pt x="463" y="301"/>
                    </a:lnTo>
                    <a:lnTo>
                      <a:pt x="49" y="0"/>
                    </a:lnTo>
                    <a:close/>
                  </a:path>
                </a:pathLst>
              </a:custGeom>
              <a:solidFill>
                <a:srgbClr val="55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69" name="Google Shape;4869;p151"/>
              <p:cNvSpPr/>
              <p:nvPr/>
            </p:nvSpPr>
            <p:spPr>
              <a:xfrm>
                <a:off x="4962" y="2052"/>
                <a:ext cx="463" cy="467"/>
              </a:xfrm>
              <a:custGeom>
                <a:rect b="b" l="l" r="r" t="t"/>
                <a:pathLst>
                  <a:path extrusionOk="0" h="467" w="463">
                    <a:moveTo>
                      <a:pt x="49" y="0"/>
                    </a:moveTo>
                    <a:lnTo>
                      <a:pt x="0" y="38"/>
                    </a:lnTo>
                    <a:lnTo>
                      <a:pt x="33" y="135"/>
                    </a:lnTo>
                    <a:lnTo>
                      <a:pt x="87" y="95"/>
                    </a:lnTo>
                    <a:lnTo>
                      <a:pt x="224" y="467"/>
                    </a:lnTo>
                    <a:lnTo>
                      <a:pt x="87" y="95"/>
                    </a:lnTo>
                    <a:lnTo>
                      <a:pt x="418" y="332"/>
                    </a:lnTo>
                    <a:lnTo>
                      <a:pt x="463" y="301"/>
                    </a:lnTo>
                    <a:lnTo>
                      <a:pt x="4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0" name="Google Shape;4870;p151"/>
              <p:cNvSpPr/>
              <p:nvPr/>
            </p:nvSpPr>
            <p:spPr>
              <a:xfrm>
                <a:off x="4957" y="2040"/>
                <a:ext cx="483" cy="348"/>
              </a:xfrm>
              <a:custGeom>
                <a:rect b="b" l="l" r="r" t="t"/>
                <a:pathLst>
                  <a:path extrusionOk="0" h="348" w="483">
                    <a:moveTo>
                      <a:pt x="54" y="0"/>
                    </a:moveTo>
                    <a:lnTo>
                      <a:pt x="0" y="41"/>
                    </a:lnTo>
                    <a:lnTo>
                      <a:pt x="5" y="50"/>
                    </a:lnTo>
                    <a:lnTo>
                      <a:pt x="54" y="12"/>
                    </a:lnTo>
                    <a:lnTo>
                      <a:pt x="468" y="313"/>
                    </a:lnTo>
                    <a:lnTo>
                      <a:pt x="423" y="344"/>
                    </a:lnTo>
                    <a:lnTo>
                      <a:pt x="433" y="348"/>
                    </a:lnTo>
                    <a:lnTo>
                      <a:pt x="483" y="313"/>
                    </a:lnTo>
                    <a:lnTo>
                      <a:pt x="54" y="0"/>
                    </a:lnTo>
                    <a:close/>
                  </a:path>
                </a:pathLst>
              </a:custGeom>
              <a:solidFill>
                <a:srgbClr val="4545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1" name="Google Shape;4871;p151"/>
              <p:cNvSpPr/>
              <p:nvPr/>
            </p:nvSpPr>
            <p:spPr>
              <a:xfrm>
                <a:off x="4323" y="1560"/>
                <a:ext cx="688" cy="895"/>
              </a:xfrm>
              <a:custGeom>
                <a:rect b="b" l="l" r="r" t="t"/>
                <a:pathLst>
                  <a:path extrusionOk="0" h="895" w="688">
                    <a:moveTo>
                      <a:pt x="0" y="407"/>
                    </a:moveTo>
                    <a:lnTo>
                      <a:pt x="511" y="0"/>
                    </a:lnTo>
                    <a:lnTo>
                      <a:pt x="688" y="480"/>
                    </a:lnTo>
                    <a:lnTo>
                      <a:pt x="132" y="895"/>
                    </a:lnTo>
                    <a:lnTo>
                      <a:pt x="0" y="407"/>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2" name="Google Shape;4872;p151"/>
              <p:cNvSpPr/>
              <p:nvPr/>
            </p:nvSpPr>
            <p:spPr>
              <a:xfrm>
                <a:off x="4323" y="1560"/>
                <a:ext cx="688" cy="895"/>
              </a:xfrm>
              <a:custGeom>
                <a:rect b="b" l="l" r="r" t="t"/>
                <a:pathLst>
                  <a:path extrusionOk="0" h="895" w="688">
                    <a:moveTo>
                      <a:pt x="0" y="407"/>
                    </a:moveTo>
                    <a:lnTo>
                      <a:pt x="511" y="0"/>
                    </a:lnTo>
                    <a:lnTo>
                      <a:pt x="688" y="480"/>
                    </a:lnTo>
                    <a:lnTo>
                      <a:pt x="132" y="895"/>
                    </a:lnTo>
                    <a:lnTo>
                      <a:pt x="0" y="40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3" name="Google Shape;4873;p151"/>
              <p:cNvSpPr/>
              <p:nvPr/>
            </p:nvSpPr>
            <p:spPr>
              <a:xfrm>
                <a:off x="4609" y="1574"/>
                <a:ext cx="390" cy="502"/>
              </a:xfrm>
              <a:custGeom>
                <a:rect b="b" l="l" r="r" t="t"/>
                <a:pathLst>
                  <a:path extrusionOk="0" h="502" w="390">
                    <a:moveTo>
                      <a:pt x="220" y="0"/>
                    </a:moveTo>
                    <a:lnTo>
                      <a:pt x="177" y="33"/>
                    </a:lnTo>
                    <a:lnTo>
                      <a:pt x="310" y="400"/>
                    </a:lnTo>
                    <a:lnTo>
                      <a:pt x="0" y="175"/>
                    </a:lnTo>
                    <a:lnTo>
                      <a:pt x="310" y="400"/>
                    </a:lnTo>
                    <a:lnTo>
                      <a:pt x="258" y="440"/>
                    </a:lnTo>
                    <a:lnTo>
                      <a:pt x="341" y="502"/>
                    </a:lnTo>
                    <a:lnTo>
                      <a:pt x="390" y="464"/>
                    </a:lnTo>
                    <a:lnTo>
                      <a:pt x="2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4" name="Google Shape;4874;p151"/>
              <p:cNvSpPr/>
              <p:nvPr/>
            </p:nvSpPr>
            <p:spPr>
              <a:xfrm>
                <a:off x="4784" y="1560"/>
                <a:ext cx="227" cy="521"/>
              </a:xfrm>
              <a:custGeom>
                <a:rect b="b" l="l" r="r" t="t"/>
                <a:pathLst>
                  <a:path extrusionOk="0" h="521" w="227">
                    <a:moveTo>
                      <a:pt x="50" y="0"/>
                    </a:moveTo>
                    <a:lnTo>
                      <a:pt x="0" y="40"/>
                    </a:lnTo>
                    <a:lnTo>
                      <a:pt x="2" y="47"/>
                    </a:lnTo>
                    <a:lnTo>
                      <a:pt x="45" y="14"/>
                    </a:lnTo>
                    <a:lnTo>
                      <a:pt x="215" y="478"/>
                    </a:lnTo>
                    <a:lnTo>
                      <a:pt x="166" y="516"/>
                    </a:lnTo>
                    <a:lnTo>
                      <a:pt x="173" y="518"/>
                    </a:lnTo>
                    <a:lnTo>
                      <a:pt x="173" y="521"/>
                    </a:lnTo>
                    <a:lnTo>
                      <a:pt x="227" y="480"/>
                    </a:lnTo>
                    <a:lnTo>
                      <a:pt x="196" y="400"/>
                    </a:lnTo>
                    <a:lnTo>
                      <a:pt x="194" y="391"/>
                    </a:lnTo>
                    <a:lnTo>
                      <a:pt x="5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5" name="Google Shape;4875;p151"/>
              <p:cNvSpPr/>
              <p:nvPr/>
            </p:nvSpPr>
            <p:spPr>
              <a:xfrm>
                <a:off x="2451" y="1782"/>
                <a:ext cx="589" cy="817"/>
              </a:xfrm>
              <a:custGeom>
                <a:rect b="b" l="l" r="r" t="t"/>
                <a:pathLst>
                  <a:path extrusionOk="0" h="817" w="589">
                    <a:moveTo>
                      <a:pt x="589" y="817"/>
                    </a:moveTo>
                    <a:lnTo>
                      <a:pt x="2" y="512"/>
                    </a:lnTo>
                    <a:lnTo>
                      <a:pt x="0" y="0"/>
                    </a:lnTo>
                    <a:lnTo>
                      <a:pt x="549" y="313"/>
                    </a:lnTo>
                    <a:lnTo>
                      <a:pt x="589" y="817"/>
                    </a:lnTo>
                    <a:close/>
                  </a:path>
                </a:pathLst>
              </a:custGeom>
              <a:solidFill>
                <a:srgbClr val="787A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6" name="Google Shape;4876;p151"/>
              <p:cNvSpPr/>
              <p:nvPr/>
            </p:nvSpPr>
            <p:spPr>
              <a:xfrm>
                <a:off x="2451" y="1782"/>
                <a:ext cx="589" cy="817"/>
              </a:xfrm>
              <a:custGeom>
                <a:rect b="b" l="l" r="r" t="t"/>
                <a:pathLst>
                  <a:path extrusionOk="0" h="817" w="589">
                    <a:moveTo>
                      <a:pt x="589" y="817"/>
                    </a:moveTo>
                    <a:lnTo>
                      <a:pt x="2" y="512"/>
                    </a:lnTo>
                    <a:lnTo>
                      <a:pt x="0" y="0"/>
                    </a:lnTo>
                    <a:lnTo>
                      <a:pt x="549" y="313"/>
                    </a:lnTo>
                    <a:lnTo>
                      <a:pt x="589" y="8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7" name="Google Shape;4877;p151"/>
              <p:cNvSpPr/>
              <p:nvPr/>
            </p:nvSpPr>
            <p:spPr>
              <a:xfrm>
                <a:off x="2461" y="1799"/>
                <a:ext cx="170" cy="535"/>
              </a:xfrm>
              <a:custGeom>
                <a:rect b="b" l="l" r="r" t="t"/>
                <a:pathLst>
                  <a:path extrusionOk="0" h="535" w="170">
                    <a:moveTo>
                      <a:pt x="0" y="0"/>
                    </a:moveTo>
                    <a:lnTo>
                      <a:pt x="0" y="490"/>
                    </a:lnTo>
                    <a:lnTo>
                      <a:pt x="89" y="535"/>
                    </a:lnTo>
                    <a:lnTo>
                      <a:pt x="89" y="521"/>
                    </a:lnTo>
                    <a:lnTo>
                      <a:pt x="170" y="445"/>
                    </a:lnTo>
                    <a:lnTo>
                      <a:pt x="92" y="405"/>
                    </a:lnTo>
                    <a:lnTo>
                      <a:pt x="87" y="407"/>
                    </a:lnTo>
                    <a:lnTo>
                      <a:pt x="80" y="47"/>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8" name="Google Shape;4878;p151"/>
              <p:cNvSpPr/>
              <p:nvPr/>
            </p:nvSpPr>
            <p:spPr>
              <a:xfrm>
                <a:off x="2461" y="1799"/>
                <a:ext cx="170" cy="535"/>
              </a:xfrm>
              <a:custGeom>
                <a:rect b="b" l="l" r="r" t="t"/>
                <a:pathLst>
                  <a:path extrusionOk="0" h="535" w="170">
                    <a:moveTo>
                      <a:pt x="0" y="0"/>
                    </a:moveTo>
                    <a:lnTo>
                      <a:pt x="0" y="490"/>
                    </a:lnTo>
                    <a:lnTo>
                      <a:pt x="89" y="535"/>
                    </a:lnTo>
                    <a:lnTo>
                      <a:pt x="89" y="521"/>
                    </a:lnTo>
                    <a:lnTo>
                      <a:pt x="170" y="445"/>
                    </a:lnTo>
                    <a:lnTo>
                      <a:pt x="92" y="405"/>
                    </a:lnTo>
                    <a:lnTo>
                      <a:pt x="87" y="407"/>
                    </a:lnTo>
                    <a:lnTo>
                      <a:pt x="80" y="4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79" name="Google Shape;4879;p151"/>
              <p:cNvSpPr/>
              <p:nvPr/>
            </p:nvSpPr>
            <p:spPr>
              <a:xfrm>
                <a:off x="2004" y="2294"/>
                <a:ext cx="1036" cy="681"/>
              </a:xfrm>
              <a:custGeom>
                <a:rect b="b" l="l" r="r" t="t"/>
                <a:pathLst>
                  <a:path extrusionOk="0" h="681" w="1036">
                    <a:moveTo>
                      <a:pt x="0" y="412"/>
                    </a:moveTo>
                    <a:lnTo>
                      <a:pt x="449" y="0"/>
                    </a:lnTo>
                    <a:lnTo>
                      <a:pt x="1036" y="305"/>
                    </a:lnTo>
                    <a:lnTo>
                      <a:pt x="587" y="681"/>
                    </a:lnTo>
                    <a:lnTo>
                      <a:pt x="0" y="412"/>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0" name="Google Shape;4880;p151"/>
              <p:cNvSpPr/>
              <p:nvPr/>
            </p:nvSpPr>
            <p:spPr>
              <a:xfrm>
                <a:off x="2004" y="2294"/>
                <a:ext cx="1036" cy="681"/>
              </a:xfrm>
              <a:custGeom>
                <a:rect b="b" l="l" r="r" t="t"/>
                <a:pathLst>
                  <a:path extrusionOk="0" h="681" w="1036">
                    <a:moveTo>
                      <a:pt x="0" y="412"/>
                    </a:moveTo>
                    <a:lnTo>
                      <a:pt x="449" y="0"/>
                    </a:lnTo>
                    <a:lnTo>
                      <a:pt x="1036" y="305"/>
                    </a:lnTo>
                    <a:lnTo>
                      <a:pt x="587" y="681"/>
                    </a:lnTo>
                    <a:lnTo>
                      <a:pt x="0" y="4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1" name="Google Shape;4881;p151"/>
              <p:cNvSpPr/>
              <p:nvPr/>
            </p:nvSpPr>
            <p:spPr>
              <a:xfrm>
                <a:off x="4377" y="2637"/>
                <a:ext cx="620" cy="831"/>
              </a:xfrm>
              <a:custGeom>
                <a:rect b="b" l="l" r="r" t="t"/>
                <a:pathLst>
                  <a:path extrusionOk="0" h="831" w="620">
                    <a:moveTo>
                      <a:pt x="620" y="831"/>
                    </a:moveTo>
                    <a:lnTo>
                      <a:pt x="149" y="580"/>
                    </a:lnTo>
                    <a:lnTo>
                      <a:pt x="0" y="0"/>
                    </a:lnTo>
                    <a:lnTo>
                      <a:pt x="447" y="267"/>
                    </a:lnTo>
                    <a:lnTo>
                      <a:pt x="620" y="831"/>
                    </a:lnTo>
                    <a:close/>
                  </a:path>
                </a:pathLst>
              </a:custGeom>
              <a:solidFill>
                <a:srgbClr val="A0A2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2" name="Google Shape;4882;p151"/>
              <p:cNvSpPr/>
              <p:nvPr/>
            </p:nvSpPr>
            <p:spPr>
              <a:xfrm>
                <a:off x="4377" y="2637"/>
                <a:ext cx="620" cy="831"/>
              </a:xfrm>
              <a:custGeom>
                <a:rect b="b" l="l" r="r" t="t"/>
                <a:pathLst>
                  <a:path extrusionOk="0" h="831" w="620">
                    <a:moveTo>
                      <a:pt x="620" y="831"/>
                    </a:moveTo>
                    <a:lnTo>
                      <a:pt x="149" y="580"/>
                    </a:lnTo>
                    <a:lnTo>
                      <a:pt x="0" y="0"/>
                    </a:lnTo>
                    <a:lnTo>
                      <a:pt x="447" y="267"/>
                    </a:lnTo>
                    <a:lnTo>
                      <a:pt x="620" y="83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3" name="Google Shape;4883;p151"/>
              <p:cNvSpPr/>
              <p:nvPr/>
            </p:nvSpPr>
            <p:spPr>
              <a:xfrm>
                <a:off x="3873" y="2637"/>
                <a:ext cx="653" cy="949"/>
              </a:xfrm>
              <a:custGeom>
                <a:rect b="b" l="l" r="r" t="t"/>
                <a:pathLst>
                  <a:path extrusionOk="0" h="949" w="653">
                    <a:moveTo>
                      <a:pt x="0" y="372"/>
                    </a:moveTo>
                    <a:lnTo>
                      <a:pt x="504" y="0"/>
                    </a:lnTo>
                    <a:lnTo>
                      <a:pt x="653" y="580"/>
                    </a:lnTo>
                    <a:lnTo>
                      <a:pt x="104" y="949"/>
                    </a:lnTo>
                    <a:lnTo>
                      <a:pt x="0" y="372"/>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4" name="Google Shape;4884;p151"/>
              <p:cNvSpPr/>
              <p:nvPr/>
            </p:nvSpPr>
            <p:spPr>
              <a:xfrm>
                <a:off x="3873" y="2637"/>
                <a:ext cx="653" cy="949"/>
              </a:xfrm>
              <a:custGeom>
                <a:rect b="b" l="l" r="r" t="t"/>
                <a:pathLst>
                  <a:path extrusionOk="0" h="949" w="653">
                    <a:moveTo>
                      <a:pt x="0" y="372"/>
                    </a:moveTo>
                    <a:lnTo>
                      <a:pt x="504" y="0"/>
                    </a:lnTo>
                    <a:lnTo>
                      <a:pt x="653" y="580"/>
                    </a:lnTo>
                    <a:lnTo>
                      <a:pt x="104" y="949"/>
                    </a:lnTo>
                    <a:lnTo>
                      <a:pt x="0" y="37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5" name="Google Shape;4885;p151"/>
              <p:cNvSpPr/>
              <p:nvPr/>
            </p:nvSpPr>
            <p:spPr>
              <a:xfrm>
                <a:off x="3965" y="2994"/>
                <a:ext cx="552" cy="576"/>
              </a:xfrm>
              <a:custGeom>
                <a:rect b="b" l="l" r="r" t="t"/>
                <a:pathLst>
                  <a:path extrusionOk="0" h="576" w="552">
                    <a:moveTo>
                      <a:pt x="419" y="0"/>
                    </a:moveTo>
                    <a:lnTo>
                      <a:pt x="459" y="168"/>
                    </a:lnTo>
                    <a:lnTo>
                      <a:pt x="0" y="481"/>
                    </a:lnTo>
                    <a:lnTo>
                      <a:pt x="17" y="576"/>
                    </a:lnTo>
                    <a:lnTo>
                      <a:pt x="552" y="218"/>
                    </a:lnTo>
                    <a:lnTo>
                      <a:pt x="507" y="50"/>
                    </a:lnTo>
                    <a:lnTo>
                      <a:pt x="4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6" name="Google Shape;4886;p151"/>
              <p:cNvSpPr/>
              <p:nvPr/>
            </p:nvSpPr>
            <p:spPr>
              <a:xfrm>
                <a:off x="3958" y="3044"/>
                <a:ext cx="568" cy="542"/>
              </a:xfrm>
              <a:custGeom>
                <a:rect b="b" l="l" r="r" t="t"/>
                <a:pathLst>
                  <a:path extrusionOk="0" h="542" w="568">
                    <a:moveTo>
                      <a:pt x="514" y="0"/>
                    </a:moveTo>
                    <a:lnTo>
                      <a:pt x="559" y="168"/>
                    </a:lnTo>
                    <a:lnTo>
                      <a:pt x="24" y="526"/>
                    </a:lnTo>
                    <a:lnTo>
                      <a:pt x="7" y="431"/>
                    </a:lnTo>
                    <a:lnTo>
                      <a:pt x="0" y="436"/>
                    </a:lnTo>
                    <a:lnTo>
                      <a:pt x="19" y="542"/>
                    </a:lnTo>
                    <a:lnTo>
                      <a:pt x="568" y="173"/>
                    </a:lnTo>
                    <a:lnTo>
                      <a:pt x="526" y="5"/>
                    </a:lnTo>
                    <a:lnTo>
                      <a:pt x="514" y="0"/>
                    </a:lnTo>
                    <a:close/>
                  </a:path>
                </a:pathLst>
              </a:custGeom>
              <a:solidFill>
                <a:srgbClr val="7779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7" name="Google Shape;4887;p151"/>
              <p:cNvSpPr/>
              <p:nvPr/>
            </p:nvSpPr>
            <p:spPr>
              <a:xfrm>
                <a:off x="3958" y="3044"/>
                <a:ext cx="568" cy="542"/>
              </a:xfrm>
              <a:custGeom>
                <a:rect b="b" l="l" r="r" t="t"/>
                <a:pathLst>
                  <a:path extrusionOk="0" h="542" w="568">
                    <a:moveTo>
                      <a:pt x="514" y="0"/>
                    </a:moveTo>
                    <a:lnTo>
                      <a:pt x="559" y="168"/>
                    </a:lnTo>
                    <a:lnTo>
                      <a:pt x="24" y="526"/>
                    </a:lnTo>
                    <a:lnTo>
                      <a:pt x="7" y="431"/>
                    </a:lnTo>
                    <a:lnTo>
                      <a:pt x="0" y="436"/>
                    </a:lnTo>
                    <a:lnTo>
                      <a:pt x="19" y="542"/>
                    </a:lnTo>
                    <a:lnTo>
                      <a:pt x="568" y="173"/>
                    </a:lnTo>
                    <a:lnTo>
                      <a:pt x="526" y="5"/>
                    </a:lnTo>
                    <a:lnTo>
                      <a:pt x="51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8" name="Google Shape;4888;p151"/>
              <p:cNvSpPr/>
              <p:nvPr/>
            </p:nvSpPr>
            <p:spPr>
              <a:xfrm>
                <a:off x="3161" y="2765"/>
                <a:ext cx="610" cy="845"/>
              </a:xfrm>
              <a:custGeom>
                <a:rect b="b" l="l" r="r" t="t"/>
                <a:pathLst>
                  <a:path extrusionOk="0" h="845" w="610">
                    <a:moveTo>
                      <a:pt x="610" y="845"/>
                    </a:moveTo>
                    <a:lnTo>
                      <a:pt x="57" y="596"/>
                    </a:lnTo>
                    <a:lnTo>
                      <a:pt x="0" y="0"/>
                    </a:lnTo>
                    <a:lnTo>
                      <a:pt x="518" y="265"/>
                    </a:lnTo>
                    <a:lnTo>
                      <a:pt x="610" y="845"/>
                    </a:lnTo>
                    <a:close/>
                  </a:path>
                </a:pathLst>
              </a:custGeom>
              <a:solidFill>
                <a:srgbClr val="A0A2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89" name="Google Shape;4889;p151"/>
              <p:cNvSpPr/>
              <p:nvPr/>
            </p:nvSpPr>
            <p:spPr>
              <a:xfrm>
                <a:off x="3161" y="2765"/>
                <a:ext cx="610" cy="845"/>
              </a:xfrm>
              <a:custGeom>
                <a:rect b="b" l="l" r="r" t="t"/>
                <a:pathLst>
                  <a:path extrusionOk="0" h="845" w="610">
                    <a:moveTo>
                      <a:pt x="610" y="845"/>
                    </a:moveTo>
                    <a:lnTo>
                      <a:pt x="57" y="596"/>
                    </a:lnTo>
                    <a:lnTo>
                      <a:pt x="0" y="0"/>
                    </a:lnTo>
                    <a:lnTo>
                      <a:pt x="518" y="265"/>
                    </a:lnTo>
                    <a:lnTo>
                      <a:pt x="610" y="84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0" name="Google Shape;4890;p151"/>
              <p:cNvSpPr/>
              <p:nvPr/>
            </p:nvSpPr>
            <p:spPr>
              <a:xfrm>
                <a:off x="2704" y="2765"/>
                <a:ext cx="514" cy="963"/>
              </a:xfrm>
              <a:custGeom>
                <a:rect b="b" l="l" r="r" t="t"/>
                <a:pathLst>
                  <a:path extrusionOk="0" h="963" w="514">
                    <a:moveTo>
                      <a:pt x="0" y="369"/>
                    </a:moveTo>
                    <a:lnTo>
                      <a:pt x="457" y="0"/>
                    </a:lnTo>
                    <a:lnTo>
                      <a:pt x="514" y="596"/>
                    </a:lnTo>
                    <a:lnTo>
                      <a:pt x="22" y="963"/>
                    </a:lnTo>
                    <a:lnTo>
                      <a:pt x="0" y="369"/>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1" name="Google Shape;4891;p151"/>
              <p:cNvSpPr/>
              <p:nvPr/>
            </p:nvSpPr>
            <p:spPr>
              <a:xfrm>
                <a:off x="2704" y="2765"/>
                <a:ext cx="514" cy="963"/>
              </a:xfrm>
              <a:custGeom>
                <a:rect b="b" l="l" r="r" t="t"/>
                <a:pathLst>
                  <a:path extrusionOk="0" h="963" w="514">
                    <a:moveTo>
                      <a:pt x="0" y="369"/>
                    </a:moveTo>
                    <a:lnTo>
                      <a:pt x="457" y="0"/>
                    </a:lnTo>
                    <a:lnTo>
                      <a:pt x="514" y="596"/>
                    </a:lnTo>
                    <a:lnTo>
                      <a:pt x="22" y="963"/>
                    </a:lnTo>
                    <a:lnTo>
                      <a:pt x="0" y="36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2" name="Google Shape;4892;p151"/>
              <p:cNvSpPr/>
              <p:nvPr/>
            </p:nvSpPr>
            <p:spPr>
              <a:xfrm>
                <a:off x="2728" y="3174"/>
                <a:ext cx="480" cy="538"/>
              </a:xfrm>
              <a:custGeom>
                <a:rect b="b" l="l" r="r" t="t"/>
                <a:pathLst>
                  <a:path extrusionOk="0" h="538" w="480">
                    <a:moveTo>
                      <a:pt x="360" y="0"/>
                    </a:moveTo>
                    <a:lnTo>
                      <a:pt x="371" y="135"/>
                    </a:lnTo>
                    <a:lnTo>
                      <a:pt x="0" y="414"/>
                    </a:lnTo>
                    <a:lnTo>
                      <a:pt x="5" y="538"/>
                    </a:lnTo>
                    <a:lnTo>
                      <a:pt x="480" y="183"/>
                    </a:lnTo>
                    <a:lnTo>
                      <a:pt x="468" y="52"/>
                    </a:lnTo>
                    <a:lnTo>
                      <a:pt x="3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3" name="Google Shape;4893;p151"/>
              <p:cNvSpPr/>
              <p:nvPr/>
            </p:nvSpPr>
            <p:spPr>
              <a:xfrm>
                <a:off x="3097" y="547"/>
                <a:ext cx="1053" cy="878"/>
              </a:xfrm>
              <a:custGeom>
                <a:rect b="b" l="l" r="r" t="t"/>
                <a:pathLst>
                  <a:path extrusionOk="0" h="878" w="1053">
                    <a:moveTo>
                      <a:pt x="0" y="509"/>
                    </a:moveTo>
                    <a:lnTo>
                      <a:pt x="516" y="0"/>
                    </a:lnTo>
                    <a:lnTo>
                      <a:pt x="1053" y="417"/>
                    </a:lnTo>
                    <a:lnTo>
                      <a:pt x="540" y="878"/>
                    </a:lnTo>
                    <a:lnTo>
                      <a:pt x="0" y="509"/>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4" name="Google Shape;4894;p151"/>
              <p:cNvSpPr/>
              <p:nvPr/>
            </p:nvSpPr>
            <p:spPr>
              <a:xfrm>
                <a:off x="3097" y="547"/>
                <a:ext cx="1053" cy="878"/>
              </a:xfrm>
              <a:custGeom>
                <a:rect b="b" l="l" r="r" t="t"/>
                <a:pathLst>
                  <a:path extrusionOk="0" h="878" w="1053">
                    <a:moveTo>
                      <a:pt x="0" y="509"/>
                    </a:moveTo>
                    <a:lnTo>
                      <a:pt x="516" y="0"/>
                    </a:lnTo>
                    <a:lnTo>
                      <a:pt x="1053" y="417"/>
                    </a:lnTo>
                    <a:lnTo>
                      <a:pt x="540" y="878"/>
                    </a:lnTo>
                    <a:lnTo>
                      <a:pt x="0" y="50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5" name="Google Shape;4895;p151"/>
              <p:cNvSpPr/>
              <p:nvPr/>
            </p:nvSpPr>
            <p:spPr>
              <a:xfrm>
                <a:off x="3109" y="559"/>
                <a:ext cx="1027" cy="532"/>
              </a:xfrm>
              <a:custGeom>
                <a:rect b="b" l="l" r="r" t="t"/>
                <a:pathLst>
                  <a:path extrusionOk="0" h="532" w="1027">
                    <a:moveTo>
                      <a:pt x="506" y="0"/>
                    </a:moveTo>
                    <a:lnTo>
                      <a:pt x="0" y="494"/>
                    </a:lnTo>
                    <a:lnTo>
                      <a:pt x="54" y="532"/>
                    </a:lnTo>
                    <a:lnTo>
                      <a:pt x="523" y="76"/>
                    </a:lnTo>
                    <a:lnTo>
                      <a:pt x="991" y="438"/>
                    </a:lnTo>
                    <a:lnTo>
                      <a:pt x="1027" y="405"/>
                    </a:lnTo>
                    <a:lnTo>
                      <a:pt x="506" y="0"/>
                    </a:lnTo>
                    <a:close/>
                  </a:path>
                </a:pathLst>
              </a:custGeom>
              <a:solidFill>
                <a:srgbClr val="55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6" name="Google Shape;4896;p151"/>
              <p:cNvSpPr/>
              <p:nvPr/>
            </p:nvSpPr>
            <p:spPr>
              <a:xfrm>
                <a:off x="3109" y="559"/>
                <a:ext cx="1027" cy="532"/>
              </a:xfrm>
              <a:custGeom>
                <a:rect b="b" l="l" r="r" t="t"/>
                <a:pathLst>
                  <a:path extrusionOk="0" h="532" w="1027">
                    <a:moveTo>
                      <a:pt x="506" y="0"/>
                    </a:moveTo>
                    <a:lnTo>
                      <a:pt x="0" y="494"/>
                    </a:lnTo>
                    <a:lnTo>
                      <a:pt x="54" y="532"/>
                    </a:lnTo>
                    <a:lnTo>
                      <a:pt x="523" y="76"/>
                    </a:lnTo>
                    <a:lnTo>
                      <a:pt x="991" y="438"/>
                    </a:lnTo>
                    <a:lnTo>
                      <a:pt x="1027" y="405"/>
                    </a:lnTo>
                    <a:lnTo>
                      <a:pt x="50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7" name="Google Shape;4897;p151"/>
              <p:cNvSpPr/>
              <p:nvPr/>
            </p:nvSpPr>
            <p:spPr>
              <a:xfrm>
                <a:off x="3097" y="547"/>
                <a:ext cx="1053" cy="549"/>
              </a:xfrm>
              <a:custGeom>
                <a:rect b="b" l="l" r="r" t="t"/>
                <a:pathLst>
                  <a:path extrusionOk="0" h="549" w="1053">
                    <a:moveTo>
                      <a:pt x="516" y="0"/>
                    </a:moveTo>
                    <a:lnTo>
                      <a:pt x="133" y="376"/>
                    </a:lnTo>
                    <a:lnTo>
                      <a:pt x="125" y="383"/>
                    </a:lnTo>
                    <a:lnTo>
                      <a:pt x="0" y="509"/>
                    </a:lnTo>
                    <a:lnTo>
                      <a:pt x="59" y="549"/>
                    </a:lnTo>
                    <a:lnTo>
                      <a:pt x="66" y="544"/>
                    </a:lnTo>
                    <a:lnTo>
                      <a:pt x="12" y="506"/>
                    </a:lnTo>
                    <a:lnTo>
                      <a:pt x="518" y="12"/>
                    </a:lnTo>
                    <a:lnTo>
                      <a:pt x="1039" y="417"/>
                    </a:lnTo>
                    <a:lnTo>
                      <a:pt x="1003" y="450"/>
                    </a:lnTo>
                    <a:lnTo>
                      <a:pt x="1010" y="454"/>
                    </a:lnTo>
                    <a:lnTo>
                      <a:pt x="1053" y="417"/>
                    </a:lnTo>
                    <a:lnTo>
                      <a:pt x="854" y="263"/>
                    </a:lnTo>
                    <a:lnTo>
                      <a:pt x="847" y="258"/>
                    </a:lnTo>
                    <a:lnTo>
                      <a:pt x="516" y="0"/>
                    </a:lnTo>
                    <a:close/>
                  </a:path>
                </a:pathLst>
              </a:custGeom>
              <a:solidFill>
                <a:srgbClr val="4545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8" name="Google Shape;4898;p151"/>
              <p:cNvSpPr/>
              <p:nvPr/>
            </p:nvSpPr>
            <p:spPr>
              <a:xfrm>
                <a:off x="3097" y="547"/>
                <a:ext cx="1053" cy="549"/>
              </a:xfrm>
              <a:custGeom>
                <a:rect b="b" l="l" r="r" t="t"/>
                <a:pathLst>
                  <a:path extrusionOk="0" h="549" w="1053">
                    <a:moveTo>
                      <a:pt x="516" y="0"/>
                    </a:moveTo>
                    <a:lnTo>
                      <a:pt x="133" y="376"/>
                    </a:lnTo>
                    <a:lnTo>
                      <a:pt x="125" y="383"/>
                    </a:lnTo>
                    <a:lnTo>
                      <a:pt x="0" y="509"/>
                    </a:lnTo>
                    <a:lnTo>
                      <a:pt x="59" y="549"/>
                    </a:lnTo>
                    <a:lnTo>
                      <a:pt x="66" y="544"/>
                    </a:lnTo>
                    <a:lnTo>
                      <a:pt x="12" y="506"/>
                    </a:lnTo>
                    <a:lnTo>
                      <a:pt x="518" y="12"/>
                    </a:lnTo>
                    <a:lnTo>
                      <a:pt x="1039" y="417"/>
                    </a:lnTo>
                    <a:lnTo>
                      <a:pt x="1003" y="450"/>
                    </a:lnTo>
                    <a:lnTo>
                      <a:pt x="1010" y="454"/>
                    </a:lnTo>
                    <a:lnTo>
                      <a:pt x="1053" y="417"/>
                    </a:lnTo>
                    <a:lnTo>
                      <a:pt x="854" y="263"/>
                    </a:lnTo>
                    <a:lnTo>
                      <a:pt x="847" y="258"/>
                    </a:lnTo>
                    <a:lnTo>
                      <a:pt x="5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899" name="Google Shape;4899;p151"/>
              <p:cNvSpPr/>
              <p:nvPr/>
            </p:nvSpPr>
            <p:spPr>
              <a:xfrm>
                <a:off x="3857" y="1614"/>
                <a:ext cx="1062" cy="782"/>
              </a:xfrm>
              <a:custGeom>
                <a:rect b="b" l="l" r="r" t="t"/>
                <a:pathLst>
                  <a:path extrusionOk="0" h="782" w="1062">
                    <a:moveTo>
                      <a:pt x="0" y="464"/>
                    </a:moveTo>
                    <a:lnTo>
                      <a:pt x="565" y="0"/>
                    </a:lnTo>
                    <a:lnTo>
                      <a:pt x="1062" y="360"/>
                    </a:lnTo>
                    <a:lnTo>
                      <a:pt x="504" y="782"/>
                    </a:lnTo>
                    <a:lnTo>
                      <a:pt x="0" y="464"/>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0" name="Google Shape;4900;p151"/>
              <p:cNvSpPr/>
              <p:nvPr/>
            </p:nvSpPr>
            <p:spPr>
              <a:xfrm>
                <a:off x="3857" y="1614"/>
                <a:ext cx="1062" cy="782"/>
              </a:xfrm>
              <a:custGeom>
                <a:rect b="b" l="l" r="r" t="t"/>
                <a:pathLst>
                  <a:path extrusionOk="0" h="782" w="1062">
                    <a:moveTo>
                      <a:pt x="0" y="464"/>
                    </a:moveTo>
                    <a:lnTo>
                      <a:pt x="565" y="0"/>
                    </a:lnTo>
                    <a:lnTo>
                      <a:pt x="1062" y="360"/>
                    </a:lnTo>
                    <a:lnTo>
                      <a:pt x="504" y="782"/>
                    </a:lnTo>
                    <a:lnTo>
                      <a:pt x="0" y="4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1" name="Google Shape;4901;p151"/>
              <p:cNvSpPr/>
              <p:nvPr/>
            </p:nvSpPr>
            <p:spPr>
              <a:xfrm>
                <a:off x="4358" y="1626"/>
                <a:ext cx="547" cy="578"/>
              </a:xfrm>
              <a:custGeom>
                <a:rect b="b" l="l" r="r" t="t"/>
                <a:pathLst>
                  <a:path extrusionOk="0" h="578" w="547">
                    <a:moveTo>
                      <a:pt x="66" y="0"/>
                    </a:moveTo>
                    <a:lnTo>
                      <a:pt x="0" y="52"/>
                    </a:lnTo>
                    <a:lnTo>
                      <a:pt x="29" y="152"/>
                    </a:lnTo>
                    <a:lnTo>
                      <a:pt x="97" y="95"/>
                    </a:lnTo>
                    <a:lnTo>
                      <a:pt x="244" y="578"/>
                    </a:lnTo>
                    <a:lnTo>
                      <a:pt x="97" y="95"/>
                    </a:lnTo>
                    <a:lnTo>
                      <a:pt x="499" y="384"/>
                    </a:lnTo>
                    <a:lnTo>
                      <a:pt x="547" y="348"/>
                    </a:lnTo>
                    <a:lnTo>
                      <a:pt x="66" y="0"/>
                    </a:lnTo>
                    <a:close/>
                  </a:path>
                </a:pathLst>
              </a:custGeom>
              <a:solidFill>
                <a:srgbClr val="55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2" name="Google Shape;4902;p151"/>
              <p:cNvSpPr/>
              <p:nvPr/>
            </p:nvSpPr>
            <p:spPr>
              <a:xfrm>
                <a:off x="4358" y="1626"/>
                <a:ext cx="547" cy="578"/>
              </a:xfrm>
              <a:custGeom>
                <a:rect b="b" l="l" r="r" t="t"/>
                <a:pathLst>
                  <a:path extrusionOk="0" h="578" w="547">
                    <a:moveTo>
                      <a:pt x="66" y="0"/>
                    </a:moveTo>
                    <a:lnTo>
                      <a:pt x="0" y="52"/>
                    </a:lnTo>
                    <a:lnTo>
                      <a:pt x="29" y="152"/>
                    </a:lnTo>
                    <a:lnTo>
                      <a:pt x="97" y="95"/>
                    </a:lnTo>
                    <a:lnTo>
                      <a:pt x="244" y="578"/>
                    </a:lnTo>
                    <a:lnTo>
                      <a:pt x="97" y="95"/>
                    </a:lnTo>
                    <a:lnTo>
                      <a:pt x="499" y="384"/>
                    </a:lnTo>
                    <a:lnTo>
                      <a:pt x="547" y="348"/>
                    </a:lnTo>
                    <a:lnTo>
                      <a:pt x="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3" name="Google Shape;4903;p151"/>
              <p:cNvSpPr/>
              <p:nvPr/>
            </p:nvSpPr>
            <p:spPr>
              <a:xfrm>
                <a:off x="4356" y="1614"/>
                <a:ext cx="563" cy="400"/>
              </a:xfrm>
              <a:custGeom>
                <a:rect b="b" l="l" r="r" t="t"/>
                <a:pathLst>
                  <a:path extrusionOk="0" h="400" w="563">
                    <a:moveTo>
                      <a:pt x="66" y="0"/>
                    </a:moveTo>
                    <a:lnTo>
                      <a:pt x="0" y="57"/>
                    </a:lnTo>
                    <a:lnTo>
                      <a:pt x="2" y="64"/>
                    </a:lnTo>
                    <a:lnTo>
                      <a:pt x="68" y="12"/>
                    </a:lnTo>
                    <a:lnTo>
                      <a:pt x="549" y="360"/>
                    </a:lnTo>
                    <a:lnTo>
                      <a:pt x="501" y="396"/>
                    </a:lnTo>
                    <a:lnTo>
                      <a:pt x="511" y="400"/>
                    </a:lnTo>
                    <a:lnTo>
                      <a:pt x="563" y="360"/>
                    </a:lnTo>
                    <a:lnTo>
                      <a:pt x="253" y="135"/>
                    </a:lnTo>
                    <a:lnTo>
                      <a:pt x="246" y="131"/>
                    </a:lnTo>
                    <a:lnTo>
                      <a:pt x="180" y="83"/>
                    </a:lnTo>
                    <a:lnTo>
                      <a:pt x="173" y="76"/>
                    </a:lnTo>
                    <a:lnTo>
                      <a:pt x="165" y="71"/>
                    </a:lnTo>
                    <a:lnTo>
                      <a:pt x="85" y="12"/>
                    </a:lnTo>
                    <a:lnTo>
                      <a:pt x="78" y="8"/>
                    </a:lnTo>
                    <a:lnTo>
                      <a:pt x="66" y="0"/>
                    </a:lnTo>
                    <a:close/>
                  </a:path>
                </a:pathLst>
              </a:custGeom>
              <a:solidFill>
                <a:srgbClr val="4545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4" name="Google Shape;4904;p151"/>
              <p:cNvSpPr/>
              <p:nvPr/>
            </p:nvSpPr>
            <p:spPr>
              <a:xfrm>
                <a:off x="4356" y="1614"/>
                <a:ext cx="563" cy="400"/>
              </a:xfrm>
              <a:custGeom>
                <a:rect b="b" l="l" r="r" t="t"/>
                <a:pathLst>
                  <a:path extrusionOk="0" h="400" w="563">
                    <a:moveTo>
                      <a:pt x="66" y="0"/>
                    </a:moveTo>
                    <a:lnTo>
                      <a:pt x="0" y="57"/>
                    </a:lnTo>
                    <a:lnTo>
                      <a:pt x="2" y="64"/>
                    </a:lnTo>
                    <a:lnTo>
                      <a:pt x="68" y="12"/>
                    </a:lnTo>
                    <a:lnTo>
                      <a:pt x="549" y="360"/>
                    </a:lnTo>
                    <a:lnTo>
                      <a:pt x="501" y="396"/>
                    </a:lnTo>
                    <a:lnTo>
                      <a:pt x="511" y="400"/>
                    </a:lnTo>
                    <a:lnTo>
                      <a:pt x="563" y="360"/>
                    </a:lnTo>
                    <a:lnTo>
                      <a:pt x="253" y="135"/>
                    </a:lnTo>
                    <a:lnTo>
                      <a:pt x="246" y="131"/>
                    </a:lnTo>
                    <a:lnTo>
                      <a:pt x="180" y="83"/>
                    </a:lnTo>
                    <a:lnTo>
                      <a:pt x="173" y="76"/>
                    </a:lnTo>
                    <a:lnTo>
                      <a:pt x="165" y="71"/>
                    </a:lnTo>
                    <a:lnTo>
                      <a:pt x="85" y="12"/>
                    </a:lnTo>
                    <a:lnTo>
                      <a:pt x="78" y="8"/>
                    </a:lnTo>
                    <a:lnTo>
                      <a:pt x="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5" name="Google Shape;4905;p151"/>
              <p:cNvSpPr/>
              <p:nvPr/>
            </p:nvSpPr>
            <p:spPr>
              <a:xfrm>
                <a:off x="3755" y="1129"/>
                <a:ext cx="667" cy="949"/>
              </a:xfrm>
              <a:custGeom>
                <a:rect b="b" l="l" r="r" t="t"/>
                <a:pathLst>
                  <a:path extrusionOk="0" h="949" w="667">
                    <a:moveTo>
                      <a:pt x="0" y="455"/>
                    </a:moveTo>
                    <a:lnTo>
                      <a:pt x="520" y="0"/>
                    </a:lnTo>
                    <a:lnTo>
                      <a:pt x="667" y="485"/>
                    </a:lnTo>
                    <a:lnTo>
                      <a:pt x="102" y="949"/>
                    </a:lnTo>
                    <a:lnTo>
                      <a:pt x="0" y="455"/>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6" name="Google Shape;4906;p151"/>
              <p:cNvSpPr/>
              <p:nvPr/>
            </p:nvSpPr>
            <p:spPr>
              <a:xfrm>
                <a:off x="3755" y="1129"/>
                <a:ext cx="667" cy="949"/>
              </a:xfrm>
              <a:custGeom>
                <a:rect b="b" l="l" r="r" t="t"/>
                <a:pathLst>
                  <a:path extrusionOk="0" h="949" w="667">
                    <a:moveTo>
                      <a:pt x="0" y="455"/>
                    </a:moveTo>
                    <a:lnTo>
                      <a:pt x="520" y="0"/>
                    </a:lnTo>
                    <a:lnTo>
                      <a:pt x="667" y="485"/>
                    </a:lnTo>
                    <a:lnTo>
                      <a:pt x="102" y="949"/>
                    </a:lnTo>
                    <a:lnTo>
                      <a:pt x="0" y="45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7" name="Google Shape;4907;p151"/>
              <p:cNvSpPr/>
              <p:nvPr/>
            </p:nvSpPr>
            <p:spPr>
              <a:xfrm>
                <a:off x="4048" y="1146"/>
                <a:ext cx="365" cy="516"/>
              </a:xfrm>
              <a:custGeom>
                <a:rect b="b" l="l" r="r" t="t"/>
                <a:pathLst>
                  <a:path extrusionOk="0" h="516" w="365">
                    <a:moveTo>
                      <a:pt x="223" y="0"/>
                    </a:moveTo>
                    <a:lnTo>
                      <a:pt x="168" y="47"/>
                    </a:lnTo>
                    <a:lnTo>
                      <a:pt x="268" y="390"/>
                    </a:lnTo>
                    <a:lnTo>
                      <a:pt x="0" y="196"/>
                    </a:lnTo>
                    <a:lnTo>
                      <a:pt x="268" y="390"/>
                    </a:lnTo>
                    <a:lnTo>
                      <a:pt x="213" y="435"/>
                    </a:lnTo>
                    <a:lnTo>
                      <a:pt x="298" y="497"/>
                    </a:lnTo>
                    <a:lnTo>
                      <a:pt x="303" y="516"/>
                    </a:lnTo>
                    <a:lnTo>
                      <a:pt x="365" y="466"/>
                    </a:ln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8" name="Google Shape;4908;p151"/>
              <p:cNvSpPr/>
              <p:nvPr/>
            </p:nvSpPr>
            <p:spPr>
              <a:xfrm>
                <a:off x="4214" y="1129"/>
                <a:ext cx="208" cy="542"/>
              </a:xfrm>
              <a:custGeom>
                <a:rect b="b" l="l" r="r" t="t"/>
                <a:pathLst>
                  <a:path extrusionOk="0" h="542" w="208">
                    <a:moveTo>
                      <a:pt x="61" y="0"/>
                    </a:moveTo>
                    <a:lnTo>
                      <a:pt x="0" y="55"/>
                    </a:lnTo>
                    <a:lnTo>
                      <a:pt x="2" y="64"/>
                    </a:lnTo>
                    <a:lnTo>
                      <a:pt x="57" y="17"/>
                    </a:lnTo>
                    <a:lnTo>
                      <a:pt x="199" y="483"/>
                    </a:lnTo>
                    <a:lnTo>
                      <a:pt x="137" y="533"/>
                    </a:lnTo>
                    <a:lnTo>
                      <a:pt x="142" y="542"/>
                    </a:lnTo>
                    <a:lnTo>
                      <a:pt x="208" y="485"/>
                    </a:lnTo>
                    <a:lnTo>
                      <a:pt x="61" y="0"/>
                    </a:lnTo>
                    <a:close/>
                  </a:path>
                </a:pathLst>
              </a:custGeom>
              <a:solidFill>
                <a:srgbClr val="6A6B6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09" name="Google Shape;4909;p151"/>
              <p:cNvSpPr/>
              <p:nvPr/>
            </p:nvSpPr>
            <p:spPr>
              <a:xfrm>
                <a:off x="3007" y="1243"/>
                <a:ext cx="634" cy="857"/>
              </a:xfrm>
              <a:custGeom>
                <a:rect b="b" l="l" r="r" t="t"/>
                <a:pathLst>
                  <a:path extrusionOk="0" h="857" w="634">
                    <a:moveTo>
                      <a:pt x="634" y="857"/>
                    </a:moveTo>
                    <a:lnTo>
                      <a:pt x="47" y="499"/>
                    </a:lnTo>
                    <a:lnTo>
                      <a:pt x="0" y="0"/>
                    </a:lnTo>
                    <a:lnTo>
                      <a:pt x="547" y="360"/>
                    </a:lnTo>
                    <a:lnTo>
                      <a:pt x="634" y="857"/>
                    </a:lnTo>
                    <a:close/>
                  </a:path>
                </a:pathLst>
              </a:custGeom>
              <a:solidFill>
                <a:srgbClr val="787A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0" name="Google Shape;4910;p151"/>
              <p:cNvSpPr/>
              <p:nvPr/>
            </p:nvSpPr>
            <p:spPr>
              <a:xfrm>
                <a:off x="3007" y="1243"/>
                <a:ext cx="634" cy="857"/>
              </a:xfrm>
              <a:custGeom>
                <a:rect b="b" l="l" r="r" t="t"/>
                <a:pathLst>
                  <a:path extrusionOk="0" h="857" w="634">
                    <a:moveTo>
                      <a:pt x="634" y="857"/>
                    </a:moveTo>
                    <a:lnTo>
                      <a:pt x="47" y="499"/>
                    </a:lnTo>
                    <a:lnTo>
                      <a:pt x="0" y="0"/>
                    </a:lnTo>
                    <a:lnTo>
                      <a:pt x="547" y="360"/>
                    </a:lnTo>
                    <a:lnTo>
                      <a:pt x="634" y="85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1" name="Google Shape;4911;p151"/>
              <p:cNvSpPr/>
              <p:nvPr/>
            </p:nvSpPr>
            <p:spPr>
              <a:xfrm>
                <a:off x="3017" y="1259"/>
                <a:ext cx="328" cy="550"/>
              </a:xfrm>
              <a:custGeom>
                <a:rect b="b" l="l" r="r" t="t"/>
                <a:pathLst>
                  <a:path extrusionOk="0" h="550" w="328">
                    <a:moveTo>
                      <a:pt x="0" y="0"/>
                    </a:moveTo>
                    <a:lnTo>
                      <a:pt x="45" y="479"/>
                    </a:lnTo>
                    <a:lnTo>
                      <a:pt x="163" y="550"/>
                    </a:lnTo>
                    <a:lnTo>
                      <a:pt x="156" y="495"/>
                    </a:lnTo>
                    <a:lnTo>
                      <a:pt x="222" y="434"/>
                    </a:lnTo>
                    <a:lnTo>
                      <a:pt x="144" y="386"/>
                    </a:lnTo>
                    <a:lnTo>
                      <a:pt x="328" y="216"/>
                    </a:lnTo>
                    <a:lnTo>
                      <a:pt x="144" y="386"/>
                    </a:lnTo>
                    <a:lnTo>
                      <a:pt x="111" y="74"/>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2" name="Google Shape;4912;p151"/>
              <p:cNvSpPr/>
              <p:nvPr/>
            </p:nvSpPr>
            <p:spPr>
              <a:xfrm>
                <a:off x="3007" y="1243"/>
                <a:ext cx="173" cy="570"/>
              </a:xfrm>
              <a:custGeom>
                <a:rect b="b" l="l" r="r" t="t"/>
                <a:pathLst>
                  <a:path extrusionOk="0" h="570" w="173">
                    <a:moveTo>
                      <a:pt x="0" y="0"/>
                    </a:moveTo>
                    <a:lnTo>
                      <a:pt x="47" y="495"/>
                    </a:lnTo>
                    <a:lnTo>
                      <a:pt x="47" y="495"/>
                    </a:lnTo>
                    <a:lnTo>
                      <a:pt x="173" y="570"/>
                    </a:lnTo>
                    <a:lnTo>
                      <a:pt x="173" y="566"/>
                    </a:lnTo>
                    <a:lnTo>
                      <a:pt x="55" y="495"/>
                    </a:lnTo>
                    <a:lnTo>
                      <a:pt x="10" y="16"/>
                    </a:lnTo>
                    <a:lnTo>
                      <a:pt x="121" y="90"/>
                    </a:lnTo>
                    <a:lnTo>
                      <a:pt x="118" y="78"/>
                    </a:lnTo>
                    <a:lnTo>
                      <a:pt x="0" y="0"/>
                    </a:lnTo>
                    <a:close/>
                  </a:path>
                </a:pathLst>
              </a:custGeom>
              <a:solidFill>
                <a:srgbClr val="5E5F6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3" name="Google Shape;4913;p151"/>
              <p:cNvSpPr/>
              <p:nvPr/>
            </p:nvSpPr>
            <p:spPr>
              <a:xfrm>
                <a:off x="3007" y="1243"/>
                <a:ext cx="173" cy="570"/>
              </a:xfrm>
              <a:custGeom>
                <a:rect b="b" l="l" r="r" t="t"/>
                <a:pathLst>
                  <a:path extrusionOk="0" h="570" w="173">
                    <a:moveTo>
                      <a:pt x="0" y="0"/>
                    </a:moveTo>
                    <a:lnTo>
                      <a:pt x="47" y="495"/>
                    </a:lnTo>
                    <a:lnTo>
                      <a:pt x="47" y="495"/>
                    </a:lnTo>
                    <a:lnTo>
                      <a:pt x="173" y="570"/>
                    </a:lnTo>
                    <a:lnTo>
                      <a:pt x="173" y="566"/>
                    </a:lnTo>
                    <a:lnTo>
                      <a:pt x="55" y="495"/>
                    </a:lnTo>
                    <a:lnTo>
                      <a:pt x="10" y="16"/>
                    </a:lnTo>
                    <a:lnTo>
                      <a:pt x="121" y="90"/>
                    </a:lnTo>
                    <a:lnTo>
                      <a:pt x="118" y="7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4" name="Google Shape;4914;p151"/>
              <p:cNvSpPr/>
              <p:nvPr/>
            </p:nvSpPr>
            <p:spPr>
              <a:xfrm>
                <a:off x="2550" y="1738"/>
                <a:ext cx="1091" cy="776"/>
              </a:xfrm>
              <a:custGeom>
                <a:rect b="b" l="l" r="r" t="t"/>
                <a:pathLst>
                  <a:path extrusionOk="0" h="776" w="1091">
                    <a:moveTo>
                      <a:pt x="0" y="463"/>
                    </a:moveTo>
                    <a:lnTo>
                      <a:pt x="504" y="0"/>
                    </a:lnTo>
                    <a:lnTo>
                      <a:pt x="1091" y="355"/>
                    </a:lnTo>
                    <a:lnTo>
                      <a:pt x="587" y="776"/>
                    </a:lnTo>
                    <a:lnTo>
                      <a:pt x="0" y="463"/>
                    </a:lnTo>
                    <a:close/>
                  </a:path>
                </a:pathLst>
              </a:custGeom>
              <a:solidFill>
                <a:srgbClr val="58595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5" name="Google Shape;4915;p151"/>
              <p:cNvSpPr/>
              <p:nvPr/>
            </p:nvSpPr>
            <p:spPr>
              <a:xfrm>
                <a:off x="2550" y="1738"/>
                <a:ext cx="1091" cy="776"/>
              </a:xfrm>
              <a:custGeom>
                <a:rect b="b" l="l" r="r" t="t"/>
                <a:pathLst>
                  <a:path extrusionOk="0" h="776" w="1091">
                    <a:moveTo>
                      <a:pt x="0" y="463"/>
                    </a:moveTo>
                    <a:lnTo>
                      <a:pt x="504" y="0"/>
                    </a:lnTo>
                    <a:lnTo>
                      <a:pt x="1091" y="355"/>
                    </a:lnTo>
                    <a:lnTo>
                      <a:pt x="587" y="776"/>
                    </a:lnTo>
                    <a:lnTo>
                      <a:pt x="0" y="46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6" name="Google Shape;4916;p151"/>
              <p:cNvSpPr/>
              <p:nvPr/>
            </p:nvSpPr>
            <p:spPr>
              <a:xfrm>
                <a:off x="2565" y="1747"/>
                <a:ext cx="629" cy="492"/>
              </a:xfrm>
              <a:custGeom>
                <a:rect b="b" l="l" r="r" t="t"/>
                <a:pathLst>
                  <a:path extrusionOk="0" h="492" w="629">
                    <a:moveTo>
                      <a:pt x="492" y="0"/>
                    </a:moveTo>
                    <a:lnTo>
                      <a:pt x="0" y="452"/>
                    </a:lnTo>
                    <a:lnTo>
                      <a:pt x="73" y="492"/>
                    </a:lnTo>
                    <a:lnTo>
                      <a:pt x="499" y="106"/>
                    </a:lnTo>
                    <a:lnTo>
                      <a:pt x="629" y="182"/>
                    </a:lnTo>
                    <a:lnTo>
                      <a:pt x="617" y="76"/>
                    </a:lnTo>
                    <a:lnTo>
                      <a:pt x="49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7" name="Google Shape;4917;p151"/>
              <p:cNvSpPr/>
              <p:nvPr/>
            </p:nvSpPr>
            <p:spPr>
              <a:xfrm>
                <a:off x="4484" y="2147"/>
                <a:ext cx="778" cy="992"/>
              </a:xfrm>
              <a:custGeom>
                <a:rect b="b" l="l" r="r" t="t"/>
                <a:pathLst>
                  <a:path extrusionOk="0" h="992" w="778">
                    <a:moveTo>
                      <a:pt x="0" y="412"/>
                    </a:moveTo>
                    <a:lnTo>
                      <a:pt x="565" y="0"/>
                    </a:lnTo>
                    <a:lnTo>
                      <a:pt x="778" y="575"/>
                    </a:lnTo>
                    <a:lnTo>
                      <a:pt x="158" y="992"/>
                    </a:lnTo>
                    <a:lnTo>
                      <a:pt x="0" y="412"/>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8" name="Google Shape;4918;p151"/>
              <p:cNvSpPr/>
              <p:nvPr/>
            </p:nvSpPr>
            <p:spPr>
              <a:xfrm>
                <a:off x="4484" y="2147"/>
                <a:ext cx="778" cy="992"/>
              </a:xfrm>
              <a:custGeom>
                <a:rect b="b" l="l" r="r" t="t"/>
                <a:pathLst>
                  <a:path extrusionOk="0" h="992" w="778">
                    <a:moveTo>
                      <a:pt x="0" y="412"/>
                    </a:moveTo>
                    <a:lnTo>
                      <a:pt x="565" y="0"/>
                    </a:lnTo>
                    <a:lnTo>
                      <a:pt x="778" y="575"/>
                    </a:lnTo>
                    <a:lnTo>
                      <a:pt x="158" y="992"/>
                    </a:lnTo>
                    <a:lnTo>
                      <a:pt x="0" y="4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19" name="Google Shape;4919;p151"/>
              <p:cNvSpPr/>
              <p:nvPr/>
            </p:nvSpPr>
            <p:spPr>
              <a:xfrm>
                <a:off x="4621" y="2161"/>
                <a:ext cx="632" cy="964"/>
              </a:xfrm>
              <a:custGeom>
                <a:rect b="b" l="l" r="r" t="t"/>
                <a:pathLst>
                  <a:path extrusionOk="0" h="964" w="632">
                    <a:moveTo>
                      <a:pt x="423" y="0"/>
                    </a:moveTo>
                    <a:lnTo>
                      <a:pt x="376" y="33"/>
                    </a:lnTo>
                    <a:lnTo>
                      <a:pt x="544" y="495"/>
                    </a:lnTo>
                    <a:lnTo>
                      <a:pt x="0" y="867"/>
                    </a:lnTo>
                    <a:lnTo>
                      <a:pt x="26" y="964"/>
                    </a:lnTo>
                    <a:lnTo>
                      <a:pt x="632" y="556"/>
                    </a:lnTo>
                    <a:lnTo>
                      <a:pt x="423"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0" name="Google Shape;4920;p151"/>
              <p:cNvSpPr/>
              <p:nvPr/>
            </p:nvSpPr>
            <p:spPr>
              <a:xfrm>
                <a:off x="4621" y="2161"/>
                <a:ext cx="632" cy="964"/>
              </a:xfrm>
              <a:custGeom>
                <a:rect b="b" l="l" r="r" t="t"/>
                <a:pathLst>
                  <a:path extrusionOk="0" h="964" w="632">
                    <a:moveTo>
                      <a:pt x="423" y="0"/>
                    </a:moveTo>
                    <a:lnTo>
                      <a:pt x="376" y="33"/>
                    </a:lnTo>
                    <a:lnTo>
                      <a:pt x="544" y="495"/>
                    </a:lnTo>
                    <a:lnTo>
                      <a:pt x="0" y="867"/>
                    </a:lnTo>
                    <a:lnTo>
                      <a:pt x="26" y="964"/>
                    </a:lnTo>
                    <a:lnTo>
                      <a:pt x="632" y="556"/>
                    </a:lnTo>
                    <a:lnTo>
                      <a:pt x="4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1" name="Google Shape;4921;p151"/>
              <p:cNvSpPr/>
              <p:nvPr/>
            </p:nvSpPr>
            <p:spPr>
              <a:xfrm>
                <a:off x="4614" y="2147"/>
                <a:ext cx="648" cy="992"/>
              </a:xfrm>
              <a:custGeom>
                <a:rect b="b" l="l" r="r" t="t"/>
                <a:pathLst>
                  <a:path extrusionOk="0" h="992" w="648">
                    <a:moveTo>
                      <a:pt x="435" y="0"/>
                    </a:moveTo>
                    <a:lnTo>
                      <a:pt x="381" y="40"/>
                    </a:lnTo>
                    <a:lnTo>
                      <a:pt x="383" y="47"/>
                    </a:lnTo>
                    <a:lnTo>
                      <a:pt x="430" y="14"/>
                    </a:lnTo>
                    <a:lnTo>
                      <a:pt x="639" y="570"/>
                    </a:lnTo>
                    <a:lnTo>
                      <a:pt x="33" y="978"/>
                    </a:lnTo>
                    <a:lnTo>
                      <a:pt x="7" y="881"/>
                    </a:lnTo>
                    <a:lnTo>
                      <a:pt x="0" y="885"/>
                    </a:lnTo>
                    <a:lnTo>
                      <a:pt x="28" y="992"/>
                    </a:lnTo>
                    <a:lnTo>
                      <a:pt x="648" y="575"/>
                    </a:lnTo>
                    <a:lnTo>
                      <a:pt x="577" y="379"/>
                    </a:lnTo>
                    <a:lnTo>
                      <a:pt x="572" y="372"/>
                    </a:lnTo>
                    <a:lnTo>
                      <a:pt x="435" y="0"/>
                    </a:lnTo>
                    <a:close/>
                  </a:path>
                </a:pathLst>
              </a:custGeom>
              <a:solidFill>
                <a:srgbClr val="7779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2" name="Google Shape;4922;p151"/>
              <p:cNvSpPr/>
              <p:nvPr/>
            </p:nvSpPr>
            <p:spPr>
              <a:xfrm>
                <a:off x="4614" y="2147"/>
                <a:ext cx="648" cy="992"/>
              </a:xfrm>
              <a:custGeom>
                <a:rect b="b" l="l" r="r" t="t"/>
                <a:pathLst>
                  <a:path extrusionOk="0" h="992" w="648">
                    <a:moveTo>
                      <a:pt x="435" y="0"/>
                    </a:moveTo>
                    <a:lnTo>
                      <a:pt x="381" y="40"/>
                    </a:lnTo>
                    <a:lnTo>
                      <a:pt x="383" y="47"/>
                    </a:lnTo>
                    <a:lnTo>
                      <a:pt x="430" y="14"/>
                    </a:lnTo>
                    <a:lnTo>
                      <a:pt x="639" y="570"/>
                    </a:lnTo>
                    <a:lnTo>
                      <a:pt x="33" y="978"/>
                    </a:lnTo>
                    <a:lnTo>
                      <a:pt x="7" y="881"/>
                    </a:lnTo>
                    <a:lnTo>
                      <a:pt x="0" y="885"/>
                    </a:lnTo>
                    <a:lnTo>
                      <a:pt x="28" y="992"/>
                    </a:lnTo>
                    <a:lnTo>
                      <a:pt x="648" y="575"/>
                    </a:lnTo>
                    <a:lnTo>
                      <a:pt x="577" y="379"/>
                    </a:lnTo>
                    <a:lnTo>
                      <a:pt x="572" y="372"/>
                    </a:lnTo>
                    <a:lnTo>
                      <a:pt x="4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3" name="Google Shape;4923;p151"/>
              <p:cNvSpPr/>
              <p:nvPr/>
            </p:nvSpPr>
            <p:spPr>
              <a:xfrm>
                <a:off x="3769" y="2275"/>
                <a:ext cx="655" cy="887"/>
              </a:xfrm>
              <a:custGeom>
                <a:rect b="b" l="l" r="r" t="t"/>
                <a:pathLst>
                  <a:path extrusionOk="0" h="887" w="655">
                    <a:moveTo>
                      <a:pt x="655" y="887"/>
                    </a:moveTo>
                    <a:lnTo>
                      <a:pt x="111" y="594"/>
                    </a:lnTo>
                    <a:lnTo>
                      <a:pt x="0" y="0"/>
                    </a:lnTo>
                    <a:lnTo>
                      <a:pt x="513" y="305"/>
                    </a:lnTo>
                    <a:lnTo>
                      <a:pt x="655" y="887"/>
                    </a:lnTo>
                    <a:close/>
                  </a:path>
                </a:pathLst>
              </a:custGeom>
              <a:solidFill>
                <a:srgbClr val="A0A2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4" name="Google Shape;4924;p151"/>
              <p:cNvSpPr/>
              <p:nvPr/>
            </p:nvSpPr>
            <p:spPr>
              <a:xfrm>
                <a:off x="3769" y="2275"/>
                <a:ext cx="655" cy="887"/>
              </a:xfrm>
              <a:custGeom>
                <a:rect b="b" l="l" r="r" t="t"/>
                <a:pathLst>
                  <a:path extrusionOk="0" h="887" w="655">
                    <a:moveTo>
                      <a:pt x="655" y="887"/>
                    </a:moveTo>
                    <a:lnTo>
                      <a:pt x="111" y="594"/>
                    </a:lnTo>
                    <a:lnTo>
                      <a:pt x="0" y="0"/>
                    </a:lnTo>
                    <a:lnTo>
                      <a:pt x="513" y="305"/>
                    </a:lnTo>
                    <a:lnTo>
                      <a:pt x="655" y="88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5" name="Google Shape;4925;p151"/>
              <p:cNvSpPr/>
              <p:nvPr/>
            </p:nvSpPr>
            <p:spPr>
              <a:xfrm>
                <a:off x="3258" y="2275"/>
                <a:ext cx="622" cy="1008"/>
              </a:xfrm>
              <a:custGeom>
                <a:rect b="b" l="l" r="r" t="t"/>
                <a:pathLst>
                  <a:path extrusionOk="0" h="1008" w="622">
                    <a:moveTo>
                      <a:pt x="0" y="412"/>
                    </a:moveTo>
                    <a:lnTo>
                      <a:pt x="511" y="0"/>
                    </a:lnTo>
                    <a:lnTo>
                      <a:pt x="622" y="594"/>
                    </a:lnTo>
                    <a:lnTo>
                      <a:pt x="64" y="1008"/>
                    </a:lnTo>
                    <a:lnTo>
                      <a:pt x="0" y="412"/>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6" name="Google Shape;4926;p151"/>
              <p:cNvSpPr/>
              <p:nvPr/>
            </p:nvSpPr>
            <p:spPr>
              <a:xfrm>
                <a:off x="3258" y="2275"/>
                <a:ext cx="622" cy="1008"/>
              </a:xfrm>
              <a:custGeom>
                <a:rect b="b" l="l" r="r" t="t"/>
                <a:pathLst>
                  <a:path extrusionOk="0" h="1008" w="622">
                    <a:moveTo>
                      <a:pt x="0" y="412"/>
                    </a:moveTo>
                    <a:lnTo>
                      <a:pt x="511" y="0"/>
                    </a:lnTo>
                    <a:lnTo>
                      <a:pt x="622" y="594"/>
                    </a:lnTo>
                    <a:lnTo>
                      <a:pt x="64" y="1008"/>
                    </a:lnTo>
                    <a:lnTo>
                      <a:pt x="0" y="4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7" name="Google Shape;4927;p151"/>
              <p:cNvSpPr/>
              <p:nvPr/>
            </p:nvSpPr>
            <p:spPr>
              <a:xfrm>
                <a:off x="3315" y="2632"/>
                <a:ext cx="556" cy="635"/>
              </a:xfrm>
              <a:custGeom>
                <a:rect b="b" l="l" r="r" t="t"/>
                <a:pathLst>
                  <a:path extrusionOk="0" h="635" w="556">
                    <a:moveTo>
                      <a:pt x="416" y="0"/>
                    </a:moveTo>
                    <a:lnTo>
                      <a:pt x="447" y="173"/>
                    </a:lnTo>
                    <a:lnTo>
                      <a:pt x="0" y="511"/>
                    </a:lnTo>
                    <a:lnTo>
                      <a:pt x="14" y="635"/>
                    </a:lnTo>
                    <a:lnTo>
                      <a:pt x="556" y="232"/>
                    </a:lnTo>
                    <a:lnTo>
                      <a:pt x="523" y="59"/>
                    </a:lnTo>
                    <a:lnTo>
                      <a:pt x="4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8" name="Google Shape;4928;p151"/>
              <p:cNvSpPr/>
              <p:nvPr/>
            </p:nvSpPr>
            <p:spPr>
              <a:xfrm>
                <a:off x="3308" y="2691"/>
                <a:ext cx="572" cy="592"/>
              </a:xfrm>
              <a:custGeom>
                <a:rect b="b" l="l" r="r" t="t"/>
                <a:pathLst>
                  <a:path extrusionOk="0" h="592" w="572">
                    <a:moveTo>
                      <a:pt x="530" y="0"/>
                    </a:moveTo>
                    <a:lnTo>
                      <a:pt x="563" y="173"/>
                    </a:lnTo>
                    <a:lnTo>
                      <a:pt x="21" y="576"/>
                    </a:lnTo>
                    <a:lnTo>
                      <a:pt x="7" y="452"/>
                    </a:lnTo>
                    <a:lnTo>
                      <a:pt x="0" y="460"/>
                    </a:lnTo>
                    <a:lnTo>
                      <a:pt x="14" y="592"/>
                    </a:lnTo>
                    <a:lnTo>
                      <a:pt x="572" y="178"/>
                    </a:lnTo>
                    <a:lnTo>
                      <a:pt x="539" y="5"/>
                    </a:lnTo>
                    <a:lnTo>
                      <a:pt x="530" y="0"/>
                    </a:lnTo>
                    <a:close/>
                  </a:path>
                </a:pathLst>
              </a:custGeom>
              <a:solidFill>
                <a:srgbClr val="7779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29" name="Google Shape;4929;p151"/>
              <p:cNvSpPr/>
              <p:nvPr/>
            </p:nvSpPr>
            <p:spPr>
              <a:xfrm>
                <a:off x="3308" y="2691"/>
                <a:ext cx="572" cy="592"/>
              </a:xfrm>
              <a:custGeom>
                <a:rect b="b" l="l" r="r" t="t"/>
                <a:pathLst>
                  <a:path extrusionOk="0" h="592" w="572">
                    <a:moveTo>
                      <a:pt x="530" y="0"/>
                    </a:moveTo>
                    <a:lnTo>
                      <a:pt x="563" y="173"/>
                    </a:lnTo>
                    <a:lnTo>
                      <a:pt x="21" y="576"/>
                    </a:lnTo>
                    <a:lnTo>
                      <a:pt x="7" y="452"/>
                    </a:lnTo>
                    <a:lnTo>
                      <a:pt x="0" y="460"/>
                    </a:lnTo>
                    <a:lnTo>
                      <a:pt x="14" y="592"/>
                    </a:lnTo>
                    <a:lnTo>
                      <a:pt x="572" y="178"/>
                    </a:lnTo>
                    <a:lnTo>
                      <a:pt x="539" y="5"/>
                    </a:lnTo>
                    <a:lnTo>
                      <a:pt x="5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0" name="Google Shape;4930;p151"/>
              <p:cNvSpPr/>
              <p:nvPr/>
            </p:nvSpPr>
            <p:spPr>
              <a:xfrm>
                <a:off x="2453" y="2407"/>
                <a:ext cx="646" cy="902"/>
              </a:xfrm>
              <a:custGeom>
                <a:rect b="b" l="l" r="r" t="t"/>
                <a:pathLst>
                  <a:path extrusionOk="0" h="902" w="646">
                    <a:moveTo>
                      <a:pt x="646" y="902"/>
                    </a:moveTo>
                    <a:lnTo>
                      <a:pt x="3" y="613"/>
                    </a:lnTo>
                    <a:lnTo>
                      <a:pt x="0" y="0"/>
                    </a:lnTo>
                    <a:lnTo>
                      <a:pt x="597" y="301"/>
                    </a:lnTo>
                    <a:lnTo>
                      <a:pt x="646" y="90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1" name="Google Shape;4931;p151"/>
              <p:cNvSpPr/>
              <p:nvPr/>
            </p:nvSpPr>
            <p:spPr>
              <a:xfrm>
                <a:off x="2457" y="2422"/>
                <a:ext cx="625" cy="873"/>
              </a:xfrm>
              <a:custGeom>
                <a:rect b="b" l="l" r="r" t="t"/>
                <a:pathLst>
                  <a:path extrusionOk="0" h="873" w="625">
                    <a:moveTo>
                      <a:pt x="0" y="0"/>
                    </a:moveTo>
                    <a:lnTo>
                      <a:pt x="2" y="594"/>
                    </a:lnTo>
                    <a:lnTo>
                      <a:pt x="625" y="873"/>
                    </a:lnTo>
                    <a:lnTo>
                      <a:pt x="615" y="750"/>
                    </a:lnTo>
                    <a:lnTo>
                      <a:pt x="97" y="511"/>
                    </a:lnTo>
                    <a:lnTo>
                      <a:pt x="440" y="222"/>
                    </a:lnTo>
                    <a:lnTo>
                      <a:pt x="97" y="511"/>
                    </a:lnTo>
                    <a:lnTo>
                      <a:pt x="90" y="45"/>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2" name="Google Shape;4932;p151"/>
              <p:cNvSpPr/>
              <p:nvPr/>
            </p:nvSpPr>
            <p:spPr>
              <a:xfrm>
                <a:off x="2463" y="2422"/>
                <a:ext cx="625" cy="873"/>
              </a:xfrm>
              <a:custGeom>
                <a:rect b="b" l="l" r="r" t="t"/>
                <a:pathLst>
                  <a:path extrusionOk="0" h="873" w="625">
                    <a:moveTo>
                      <a:pt x="0" y="0"/>
                    </a:moveTo>
                    <a:lnTo>
                      <a:pt x="2" y="594"/>
                    </a:lnTo>
                    <a:lnTo>
                      <a:pt x="625" y="873"/>
                    </a:lnTo>
                    <a:lnTo>
                      <a:pt x="615" y="750"/>
                    </a:lnTo>
                    <a:lnTo>
                      <a:pt x="97" y="511"/>
                    </a:lnTo>
                    <a:lnTo>
                      <a:pt x="440" y="222"/>
                    </a:lnTo>
                    <a:lnTo>
                      <a:pt x="97" y="511"/>
                    </a:lnTo>
                    <a:lnTo>
                      <a:pt x="90" y="4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3" name="Google Shape;4933;p151"/>
              <p:cNvSpPr/>
              <p:nvPr/>
            </p:nvSpPr>
            <p:spPr>
              <a:xfrm>
                <a:off x="3161" y="1117"/>
                <a:ext cx="1155" cy="893"/>
              </a:xfrm>
              <a:custGeom>
                <a:rect b="b" l="l" r="r" t="t"/>
                <a:pathLst>
                  <a:path extrusionOk="0" h="893" w="1155">
                    <a:moveTo>
                      <a:pt x="0" y="528"/>
                    </a:moveTo>
                    <a:lnTo>
                      <a:pt x="575" y="0"/>
                    </a:lnTo>
                    <a:lnTo>
                      <a:pt x="1155" y="419"/>
                    </a:lnTo>
                    <a:lnTo>
                      <a:pt x="587" y="893"/>
                    </a:lnTo>
                    <a:lnTo>
                      <a:pt x="0" y="528"/>
                    </a:lnTo>
                    <a:close/>
                  </a:path>
                </a:pathLst>
              </a:custGeom>
              <a:solidFill>
                <a:srgbClr val="696A6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4" name="Google Shape;4934;p151"/>
              <p:cNvSpPr/>
              <p:nvPr/>
            </p:nvSpPr>
            <p:spPr>
              <a:xfrm>
                <a:off x="3161" y="1117"/>
                <a:ext cx="1155" cy="893"/>
              </a:xfrm>
              <a:custGeom>
                <a:rect b="b" l="l" r="r" t="t"/>
                <a:pathLst>
                  <a:path extrusionOk="0" h="893" w="1155">
                    <a:moveTo>
                      <a:pt x="0" y="528"/>
                    </a:moveTo>
                    <a:lnTo>
                      <a:pt x="575" y="0"/>
                    </a:lnTo>
                    <a:lnTo>
                      <a:pt x="1155" y="419"/>
                    </a:lnTo>
                    <a:lnTo>
                      <a:pt x="587" y="893"/>
                    </a:lnTo>
                    <a:lnTo>
                      <a:pt x="0" y="52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5" name="Google Shape;4935;p151"/>
              <p:cNvSpPr/>
              <p:nvPr/>
            </p:nvSpPr>
            <p:spPr>
              <a:xfrm>
                <a:off x="3175" y="1127"/>
                <a:ext cx="1126" cy="561"/>
              </a:xfrm>
              <a:custGeom>
                <a:rect b="b" l="l" r="r" t="t"/>
                <a:pathLst>
                  <a:path extrusionOk="0" h="561" w="1126">
                    <a:moveTo>
                      <a:pt x="563" y="0"/>
                    </a:moveTo>
                    <a:lnTo>
                      <a:pt x="0" y="516"/>
                    </a:lnTo>
                    <a:lnTo>
                      <a:pt x="71" y="561"/>
                    </a:lnTo>
                    <a:lnTo>
                      <a:pt x="585" y="97"/>
                    </a:lnTo>
                    <a:lnTo>
                      <a:pt x="1079" y="450"/>
                    </a:lnTo>
                    <a:lnTo>
                      <a:pt x="1126" y="409"/>
                    </a:lnTo>
                    <a:lnTo>
                      <a:pt x="563" y="0"/>
                    </a:lnTo>
                    <a:close/>
                  </a:path>
                </a:pathLst>
              </a:custGeom>
              <a:solidFill>
                <a:srgbClr val="555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6" name="Google Shape;4936;p151"/>
              <p:cNvSpPr/>
              <p:nvPr/>
            </p:nvSpPr>
            <p:spPr>
              <a:xfrm>
                <a:off x="3175" y="1127"/>
                <a:ext cx="1126" cy="561"/>
              </a:xfrm>
              <a:custGeom>
                <a:rect b="b" l="l" r="r" t="t"/>
                <a:pathLst>
                  <a:path extrusionOk="0" h="561" w="1126">
                    <a:moveTo>
                      <a:pt x="563" y="0"/>
                    </a:moveTo>
                    <a:lnTo>
                      <a:pt x="0" y="516"/>
                    </a:lnTo>
                    <a:lnTo>
                      <a:pt x="71" y="561"/>
                    </a:lnTo>
                    <a:lnTo>
                      <a:pt x="585" y="97"/>
                    </a:lnTo>
                    <a:lnTo>
                      <a:pt x="1079" y="450"/>
                    </a:lnTo>
                    <a:lnTo>
                      <a:pt x="1126" y="409"/>
                    </a:lnTo>
                    <a:lnTo>
                      <a:pt x="5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7" name="Google Shape;4937;p151"/>
              <p:cNvSpPr/>
              <p:nvPr/>
            </p:nvSpPr>
            <p:spPr>
              <a:xfrm>
                <a:off x="3878" y="1721"/>
                <a:ext cx="755" cy="1060"/>
              </a:xfrm>
              <a:custGeom>
                <a:rect b="b" l="l" r="r" t="t"/>
                <a:pathLst>
                  <a:path extrusionOk="0" h="1060" w="755">
                    <a:moveTo>
                      <a:pt x="0" y="466"/>
                    </a:moveTo>
                    <a:lnTo>
                      <a:pt x="577" y="0"/>
                    </a:lnTo>
                    <a:lnTo>
                      <a:pt x="755" y="587"/>
                    </a:lnTo>
                    <a:lnTo>
                      <a:pt x="121" y="1060"/>
                    </a:lnTo>
                    <a:lnTo>
                      <a:pt x="0" y="466"/>
                    </a:lnTo>
                    <a:close/>
                  </a:path>
                </a:pathLst>
              </a:custGeom>
              <a:solidFill>
                <a:srgbClr val="85878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8" name="Google Shape;4938;p151"/>
              <p:cNvSpPr/>
              <p:nvPr/>
            </p:nvSpPr>
            <p:spPr>
              <a:xfrm>
                <a:off x="3878" y="1721"/>
                <a:ext cx="755" cy="1060"/>
              </a:xfrm>
              <a:custGeom>
                <a:rect b="b" l="l" r="r" t="t"/>
                <a:pathLst>
                  <a:path extrusionOk="0" h="1060" w="755">
                    <a:moveTo>
                      <a:pt x="0" y="466"/>
                    </a:moveTo>
                    <a:lnTo>
                      <a:pt x="577" y="0"/>
                    </a:lnTo>
                    <a:lnTo>
                      <a:pt x="755" y="587"/>
                    </a:lnTo>
                    <a:lnTo>
                      <a:pt x="121" y="1060"/>
                    </a:lnTo>
                    <a:lnTo>
                      <a:pt x="0" y="4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39" name="Google Shape;4939;p151"/>
              <p:cNvSpPr/>
              <p:nvPr/>
            </p:nvSpPr>
            <p:spPr>
              <a:xfrm>
                <a:off x="3980" y="1735"/>
                <a:ext cx="643" cy="1030"/>
              </a:xfrm>
              <a:custGeom>
                <a:rect b="b" l="l" r="r" t="t"/>
                <a:pathLst>
                  <a:path extrusionOk="0" h="1030" w="643">
                    <a:moveTo>
                      <a:pt x="470" y="0"/>
                    </a:moveTo>
                    <a:lnTo>
                      <a:pt x="409" y="50"/>
                    </a:lnTo>
                    <a:lnTo>
                      <a:pt x="539" y="497"/>
                    </a:lnTo>
                    <a:lnTo>
                      <a:pt x="0" y="907"/>
                    </a:lnTo>
                    <a:lnTo>
                      <a:pt x="23" y="1030"/>
                    </a:lnTo>
                    <a:lnTo>
                      <a:pt x="643" y="568"/>
                    </a:lnTo>
                    <a:lnTo>
                      <a:pt x="47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0" name="Google Shape;4940;p151"/>
              <p:cNvSpPr/>
              <p:nvPr/>
            </p:nvSpPr>
            <p:spPr>
              <a:xfrm>
                <a:off x="3980" y="1735"/>
                <a:ext cx="643" cy="1030"/>
              </a:xfrm>
              <a:custGeom>
                <a:rect b="b" l="l" r="r" t="t"/>
                <a:pathLst>
                  <a:path extrusionOk="0" h="1030" w="643">
                    <a:moveTo>
                      <a:pt x="470" y="0"/>
                    </a:moveTo>
                    <a:lnTo>
                      <a:pt x="409" y="50"/>
                    </a:lnTo>
                    <a:lnTo>
                      <a:pt x="539" y="497"/>
                    </a:lnTo>
                    <a:lnTo>
                      <a:pt x="0" y="907"/>
                    </a:lnTo>
                    <a:lnTo>
                      <a:pt x="23" y="1030"/>
                    </a:lnTo>
                    <a:lnTo>
                      <a:pt x="643" y="568"/>
                    </a:lnTo>
                    <a:lnTo>
                      <a:pt x="47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1" name="Google Shape;4941;p151"/>
              <p:cNvSpPr/>
              <p:nvPr/>
            </p:nvSpPr>
            <p:spPr>
              <a:xfrm>
                <a:off x="3970" y="1721"/>
                <a:ext cx="663" cy="1060"/>
              </a:xfrm>
              <a:custGeom>
                <a:rect b="b" l="l" r="r" t="t"/>
                <a:pathLst>
                  <a:path extrusionOk="0" h="1060" w="663">
                    <a:moveTo>
                      <a:pt x="485" y="0"/>
                    </a:moveTo>
                    <a:lnTo>
                      <a:pt x="417" y="57"/>
                    </a:lnTo>
                    <a:lnTo>
                      <a:pt x="419" y="64"/>
                    </a:lnTo>
                    <a:lnTo>
                      <a:pt x="480" y="14"/>
                    </a:lnTo>
                    <a:lnTo>
                      <a:pt x="653" y="582"/>
                    </a:lnTo>
                    <a:lnTo>
                      <a:pt x="33" y="1044"/>
                    </a:lnTo>
                    <a:lnTo>
                      <a:pt x="10" y="921"/>
                    </a:lnTo>
                    <a:lnTo>
                      <a:pt x="0" y="925"/>
                    </a:lnTo>
                    <a:lnTo>
                      <a:pt x="29" y="1060"/>
                    </a:lnTo>
                    <a:lnTo>
                      <a:pt x="663" y="587"/>
                    </a:lnTo>
                    <a:lnTo>
                      <a:pt x="634" y="490"/>
                    </a:lnTo>
                    <a:lnTo>
                      <a:pt x="632" y="483"/>
                    </a:lnTo>
                    <a:lnTo>
                      <a:pt x="485" y="0"/>
                    </a:lnTo>
                    <a:close/>
                  </a:path>
                </a:pathLst>
              </a:custGeom>
              <a:solidFill>
                <a:srgbClr val="7779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2" name="Google Shape;4942;p151"/>
              <p:cNvSpPr/>
              <p:nvPr/>
            </p:nvSpPr>
            <p:spPr>
              <a:xfrm>
                <a:off x="3970" y="1721"/>
                <a:ext cx="663" cy="1060"/>
              </a:xfrm>
              <a:custGeom>
                <a:rect b="b" l="l" r="r" t="t"/>
                <a:pathLst>
                  <a:path extrusionOk="0" h="1060" w="663">
                    <a:moveTo>
                      <a:pt x="485" y="0"/>
                    </a:moveTo>
                    <a:lnTo>
                      <a:pt x="417" y="57"/>
                    </a:lnTo>
                    <a:lnTo>
                      <a:pt x="419" y="64"/>
                    </a:lnTo>
                    <a:lnTo>
                      <a:pt x="480" y="14"/>
                    </a:lnTo>
                    <a:lnTo>
                      <a:pt x="653" y="582"/>
                    </a:lnTo>
                    <a:lnTo>
                      <a:pt x="33" y="1044"/>
                    </a:lnTo>
                    <a:lnTo>
                      <a:pt x="10" y="921"/>
                    </a:lnTo>
                    <a:lnTo>
                      <a:pt x="0" y="925"/>
                    </a:lnTo>
                    <a:lnTo>
                      <a:pt x="29" y="1060"/>
                    </a:lnTo>
                    <a:lnTo>
                      <a:pt x="663" y="587"/>
                    </a:lnTo>
                    <a:lnTo>
                      <a:pt x="634" y="490"/>
                    </a:lnTo>
                    <a:lnTo>
                      <a:pt x="632" y="483"/>
                    </a:lnTo>
                    <a:lnTo>
                      <a:pt x="48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3" name="Google Shape;4943;p151"/>
              <p:cNvSpPr/>
              <p:nvPr/>
            </p:nvSpPr>
            <p:spPr>
              <a:xfrm>
                <a:off x="3064" y="1853"/>
                <a:ext cx="698" cy="952"/>
              </a:xfrm>
              <a:custGeom>
                <a:rect b="b" l="l" r="r" t="t"/>
                <a:pathLst>
                  <a:path extrusionOk="0" h="952" w="698">
                    <a:moveTo>
                      <a:pt x="698" y="952"/>
                    </a:moveTo>
                    <a:lnTo>
                      <a:pt x="57" y="609"/>
                    </a:lnTo>
                    <a:lnTo>
                      <a:pt x="0" y="0"/>
                    </a:lnTo>
                    <a:lnTo>
                      <a:pt x="594" y="356"/>
                    </a:lnTo>
                    <a:lnTo>
                      <a:pt x="698" y="952"/>
                    </a:lnTo>
                    <a:close/>
                  </a:path>
                </a:pathLst>
              </a:custGeom>
              <a:solidFill>
                <a:srgbClr val="787A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4" name="Google Shape;4944;p151"/>
              <p:cNvSpPr/>
              <p:nvPr/>
            </p:nvSpPr>
            <p:spPr>
              <a:xfrm>
                <a:off x="3064" y="1853"/>
                <a:ext cx="698" cy="952"/>
              </a:xfrm>
              <a:custGeom>
                <a:rect b="b" l="l" r="r" t="t"/>
                <a:pathLst>
                  <a:path extrusionOk="0" h="952" w="698">
                    <a:moveTo>
                      <a:pt x="698" y="952"/>
                    </a:moveTo>
                    <a:lnTo>
                      <a:pt x="57" y="609"/>
                    </a:lnTo>
                    <a:lnTo>
                      <a:pt x="0" y="0"/>
                    </a:lnTo>
                    <a:lnTo>
                      <a:pt x="594" y="356"/>
                    </a:lnTo>
                    <a:lnTo>
                      <a:pt x="698" y="95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5" name="Google Shape;4945;p151"/>
              <p:cNvSpPr/>
              <p:nvPr/>
            </p:nvSpPr>
            <p:spPr>
              <a:xfrm>
                <a:off x="3073" y="1870"/>
                <a:ext cx="677" cy="918"/>
              </a:xfrm>
              <a:custGeom>
                <a:rect b="b" l="l" r="r" t="t"/>
                <a:pathLst>
                  <a:path extrusionOk="0" h="918" w="677">
                    <a:moveTo>
                      <a:pt x="0" y="0"/>
                    </a:moveTo>
                    <a:lnTo>
                      <a:pt x="57" y="585"/>
                    </a:lnTo>
                    <a:lnTo>
                      <a:pt x="677" y="918"/>
                    </a:lnTo>
                    <a:lnTo>
                      <a:pt x="649" y="757"/>
                    </a:lnTo>
                    <a:lnTo>
                      <a:pt x="168" y="490"/>
                    </a:lnTo>
                    <a:lnTo>
                      <a:pt x="440" y="260"/>
                    </a:lnTo>
                    <a:lnTo>
                      <a:pt x="168" y="490"/>
                    </a:lnTo>
                    <a:lnTo>
                      <a:pt x="121" y="71"/>
                    </a:lnTo>
                    <a:lnTo>
                      <a:pt x="0"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6" name="Google Shape;4946;p151"/>
              <p:cNvSpPr/>
              <p:nvPr/>
            </p:nvSpPr>
            <p:spPr>
              <a:xfrm>
                <a:off x="3073" y="1870"/>
                <a:ext cx="677" cy="918"/>
              </a:xfrm>
              <a:custGeom>
                <a:rect b="b" l="l" r="r" t="t"/>
                <a:pathLst>
                  <a:path extrusionOk="0" h="918" w="677">
                    <a:moveTo>
                      <a:pt x="0" y="0"/>
                    </a:moveTo>
                    <a:lnTo>
                      <a:pt x="57" y="585"/>
                    </a:lnTo>
                    <a:lnTo>
                      <a:pt x="677" y="918"/>
                    </a:lnTo>
                    <a:lnTo>
                      <a:pt x="649" y="757"/>
                    </a:lnTo>
                    <a:lnTo>
                      <a:pt x="168" y="490"/>
                    </a:lnTo>
                    <a:lnTo>
                      <a:pt x="440" y="260"/>
                    </a:lnTo>
                    <a:lnTo>
                      <a:pt x="168" y="490"/>
                    </a:lnTo>
                    <a:lnTo>
                      <a:pt x="121" y="7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7" name="Google Shape;4947;p151"/>
              <p:cNvSpPr/>
              <p:nvPr/>
            </p:nvSpPr>
            <p:spPr>
              <a:xfrm>
                <a:off x="4643" y="1063"/>
                <a:ext cx="559" cy="727"/>
              </a:xfrm>
              <a:custGeom>
                <a:rect b="b" l="l" r="r" t="t"/>
                <a:pathLst>
                  <a:path extrusionOk="0" h="727" w="559">
                    <a:moveTo>
                      <a:pt x="559" y="727"/>
                    </a:moveTo>
                    <a:lnTo>
                      <a:pt x="152" y="409"/>
                    </a:lnTo>
                    <a:lnTo>
                      <a:pt x="0" y="0"/>
                    </a:lnTo>
                    <a:lnTo>
                      <a:pt x="391" y="317"/>
                    </a:lnTo>
                    <a:lnTo>
                      <a:pt x="559" y="7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8" name="Google Shape;4948;p151"/>
              <p:cNvSpPr/>
              <p:nvPr/>
            </p:nvSpPr>
            <p:spPr>
              <a:xfrm>
                <a:off x="4649" y="1063"/>
                <a:ext cx="559" cy="727"/>
              </a:xfrm>
              <a:custGeom>
                <a:rect b="b" l="l" r="r" t="t"/>
                <a:pathLst>
                  <a:path extrusionOk="0" h="727" w="559">
                    <a:moveTo>
                      <a:pt x="559" y="727"/>
                    </a:moveTo>
                    <a:lnTo>
                      <a:pt x="152" y="409"/>
                    </a:lnTo>
                    <a:lnTo>
                      <a:pt x="0" y="0"/>
                    </a:lnTo>
                    <a:lnTo>
                      <a:pt x="391" y="317"/>
                    </a:lnTo>
                    <a:lnTo>
                      <a:pt x="559" y="72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49" name="Google Shape;4949;p151"/>
              <p:cNvSpPr/>
              <p:nvPr/>
            </p:nvSpPr>
            <p:spPr>
              <a:xfrm>
                <a:off x="4126" y="635"/>
                <a:ext cx="587" cy="769"/>
              </a:xfrm>
              <a:custGeom>
                <a:rect b="b" l="l" r="r" t="t"/>
                <a:pathLst>
                  <a:path extrusionOk="0" h="769" w="587">
                    <a:moveTo>
                      <a:pt x="587" y="769"/>
                    </a:moveTo>
                    <a:lnTo>
                      <a:pt x="123" y="407"/>
                    </a:lnTo>
                    <a:lnTo>
                      <a:pt x="0" y="0"/>
                    </a:lnTo>
                    <a:lnTo>
                      <a:pt x="440" y="362"/>
                    </a:lnTo>
                    <a:lnTo>
                      <a:pt x="587" y="76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0" name="Google Shape;4950;p151"/>
              <p:cNvSpPr/>
              <p:nvPr/>
            </p:nvSpPr>
            <p:spPr>
              <a:xfrm>
                <a:off x="4126" y="635"/>
                <a:ext cx="587" cy="769"/>
              </a:xfrm>
              <a:custGeom>
                <a:rect b="b" l="l" r="r" t="t"/>
                <a:pathLst>
                  <a:path extrusionOk="0" h="769" w="587">
                    <a:moveTo>
                      <a:pt x="587" y="769"/>
                    </a:moveTo>
                    <a:lnTo>
                      <a:pt x="123" y="407"/>
                    </a:lnTo>
                    <a:lnTo>
                      <a:pt x="0" y="0"/>
                    </a:lnTo>
                    <a:lnTo>
                      <a:pt x="440" y="362"/>
                    </a:lnTo>
                    <a:lnTo>
                      <a:pt x="587" y="76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1" name="Google Shape;4951;p151"/>
              <p:cNvSpPr/>
              <p:nvPr/>
            </p:nvSpPr>
            <p:spPr>
              <a:xfrm>
                <a:off x="4126" y="635"/>
                <a:ext cx="587" cy="769"/>
              </a:xfrm>
              <a:custGeom>
                <a:rect b="b" l="l" r="r" t="t"/>
                <a:pathLst>
                  <a:path extrusionOk="0" h="769" w="587">
                    <a:moveTo>
                      <a:pt x="568" y="743"/>
                    </a:moveTo>
                    <a:lnTo>
                      <a:pt x="130" y="402"/>
                    </a:lnTo>
                    <a:lnTo>
                      <a:pt x="17" y="26"/>
                    </a:lnTo>
                    <a:lnTo>
                      <a:pt x="433" y="366"/>
                    </a:lnTo>
                    <a:lnTo>
                      <a:pt x="568" y="743"/>
                    </a:lnTo>
                    <a:close/>
                    <a:moveTo>
                      <a:pt x="0" y="0"/>
                    </a:moveTo>
                    <a:lnTo>
                      <a:pt x="123" y="407"/>
                    </a:lnTo>
                    <a:lnTo>
                      <a:pt x="587" y="769"/>
                    </a:lnTo>
                    <a:lnTo>
                      <a:pt x="483" y="475"/>
                    </a:lnTo>
                    <a:lnTo>
                      <a:pt x="478" y="466"/>
                    </a:lnTo>
                    <a:lnTo>
                      <a:pt x="440" y="362"/>
                    </a:lnTo>
                    <a:lnTo>
                      <a:pt x="0" y="0"/>
                    </a:lnTo>
                    <a:close/>
                  </a:path>
                </a:pathLst>
              </a:custGeom>
              <a:solidFill>
                <a:srgbClr val="8D8F9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2" name="Google Shape;4952;p151"/>
              <p:cNvSpPr/>
              <p:nvPr/>
            </p:nvSpPr>
            <p:spPr>
              <a:xfrm>
                <a:off x="4834" y="1560"/>
                <a:ext cx="606" cy="793"/>
              </a:xfrm>
              <a:custGeom>
                <a:rect b="b" l="l" r="r" t="t"/>
                <a:pathLst>
                  <a:path extrusionOk="0" h="793" w="606">
                    <a:moveTo>
                      <a:pt x="606" y="793"/>
                    </a:moveTo>
                    <a:lnTo>
                      <a:pt x="177" y="480"/>
                    </a:lnTo>
                    <a:lnTo>
                      <a:pt x="0" y="0"/>
                    </a:lnTo>
                    <a:lnTo>
                      <a:pt x="409" y="317"/>
                    </a:lnTo>
                    <a:lnTo>
                      <a:pt x="606" y="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3" name="Google Shape;4953;p151"/>
              <p:cNvSpPr/>
              <p:nvPr/>
            </p:nvSpPr>
            <p:spPr>
              <a:xfrm>
                <a:off x="4834" y="1560"/>
                <a:ext cx="606" cy="793"/>
              </a:xfrm>
              <a:custGeom>
                <a:rect b="b" l="l" r="r" t="t"/>
                <a:pathLst>
                  <a:path extrusionOk="0" h="793" w="606">
                    <a:moveTo>
                      <a:pt x="606" y="793"/>
                    </a:moveTo>
                    <a:lnTo>
                      <a:pt x="177" y="480"/>
                    </a:lnTo>
                    <a:lnTo>
                      <a:pt x="0" y="0"/>
                    </a:lnTo>
                    <a:lnTo>
                      <a:pt x="409" y="317"/>
                    </a:lnTo>
                    <a:lnTo>
                      <a:pt x="606" y="79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4" name="Google Shape;4954;p151"/>
              <p:cNvSpPr/>
              <p:nvPr/>
            </p:nvSpPr>
            <p:spPr>
              <a:xfrm>
                <a:off x="3528" y="147"/>
                <a:ext cx="622" cy="817"/>
              </a:xfrm>
              <a:custGeom>
                <a:rect b="b" l="l" r="r" t="t"/>
                <a:pathLst>
                  <a:path extrusionOk="0" h="817" w="622">
                    <a:moveTo>
                      <a:pt x="622" y="817"/>
                    </a:moveTo>
                    <a:lnTo>
                      <a:pt x="85" y="400"/>
                    </a:lnTo>
                    <a:lnTo>
                      <a:pt x="0" y="0"/>
                    </a:lnTo>
                    <a:lnTo>
                      <a:pt x="504" y="412"/>
                    </a:lnTo>
                    <a:lnTo>
                      <a:pt x="622" y="81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5" name="Google Shape;4955;p151"/>
              <p:cNvSpPr/>
              <p:nvPr/>
            </p:nvSpPr>
            <p:spPr>
              <a:xfrm>
                <a:off x="3528" y="147"/>
                <a:ext cx="622" cy="817"/>
              </a:xfrm>
              <a:custGeom>
                <a:rect b="b" l="l" r="r" t="t"/>
                <a:pathLst>
                  <a:path extrusionOk="0" h="817" w="622">
                    <a:moveTo>
                      <a:pt x="622" y="817"/>
                    </a:moveTo>
                    <a:lnTo>
                      <a:pt x="85" y="400"/>
                    </a:lnTo>
                    <a:lnTo>
                      <a:pt x="0" y="0"/>
                    </a:lnTo>
                    <a:lnTo>
                      <a:pt x="504" y="412"/>
                    </a:lnTo>
                    <a:lnTo>
                      <a:pt x="622" y="8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6" name="Google Shape;4956;p151"/>
              <p:cNvSpPr/>
              <p:nvPr/>
            </p:nvSpPr>
            <p:spPr>
              <a:xfrm>
                <a:off x="3528" y="147"/>
                <a:ext cx="622" cy="817"/>
              </a:xfrm>
              <a:custGeom>
                <a:rect b="b" l="l" r="r" t="t"/>
                <a:pathLst>
                  <a:path extrusionOk="0" h="817" w="622">
                    <a:moveTo>
                      <a:pt x="605" y="793"/>
                    </a:moveTo>
                    <a:lnTo>
                      <a:pt x="94" y="395"/>
                    </a:lnTo>
                    <a:lnTo>
                      <a:pt x="14" y="24"/>
                    </a:lnTo>
                    <a:lnTo>
                      <a:pt x="497" y="417"/>
                    </a:lnTo>
                    <a:lnTo>
                      <a:pt x="605" y="793"/>
                    </a:lnTo>
                    <a:moveTo>
                      <a:pt x="0" y="0"/>
                    </a:moveTo>
                    <a:lnTo>
                      <a:pt x="85" y="400"/>
                    </a:lnTo>
                    <a:lnTo>
                      <a:pt x="622" y="817"/>
                    </a:lnTo>
                    <a:lnTo>
                      <a:pt x="544" y="551"/>
                    </a:lnTo>
                    <a:lnTo>
                      <a:pt x="542" y="542"/>
                    </a:lnTo>
                    <a:lnTo>
                      <a:pt x="504" y="412"/>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7" name="Google Shape;4957;p151"/>
              <p:cNvSpPr/>
              <p:nvPr/>
            </p:nvSpPr>
            <p:spPr>
              <a:xfrm>
                <a:off x="4275" y="1129"/>
                <a:ext cx="644" cy="845"/>
              </a:xfrm>
              <a:custGeom>
                <a:rect b="b" l="l" r="r" t="t"/>
                <a:pathLst>
                  <a:path extrusionOk="0" h="845" w="644">
                    <a:moveTo>
                      <a:pt x="644" y="845"/>
                    </a:moveTo>
                    <a:lnTo>
                      <a:pt x="147" y="485"/>
                    </a:lnTo>
                    <a:lnTo>
                      <a:pt x="0" y="0"/>
                    </a:lnTo>
                    <a:lnTo>
                      <a:pt x="471" y="362"/>
                    </a:lnTo>
                    <a:lnTo>
                      <a:pt x="644" y="84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8" name="Google Shape;4958;p151"/>
              <p:cNvSpPr/>
              <p:nvPr/>
            </p:nvSpPr>
            <p:spPr>
              <a:xfrm>
                <a:off x="4275" y="1129"/>
                <a:ext cx="644" cy="845"/>
              </a:xfrm>
              <a:custGeom>
                <a:rect b="b" l="l" r="r" t="t"/>
                <a:pathLst>
                  <a:path extrusionOk="0" h="845" w="644">
                    <a:moveTo>
                      <a:pt x="644" y="845"/>
                    </a:moveTo>
                    <a:lnTo>
                      <a:pt x="147" y="485"/>
                    </a:lnTo>
                    <a:lnTo>
                      <a:pt x="0" y="0"/>
                    </a:lnTo>
                    <a:lnTo>
                      <a:pt x="471" y="362"/>
                    </a:lnTo>
                    <a:lnTo>
                      <a:pt x="644" y="84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59" name="Google Shape;4959;p151"/>
              <p:cNvSpPr/>
              <p:nvPr/>
            </p:nvSpPr>
            <p:spPr>
              <a:xfrm>
                <a:off x="5049" y="2147"/>
                <a:ext cx="667" cy="873"/>
              </a:xfrm>
              <a:custGeom>
                <a:rect b="b" l="l" r="r" t="t"/>
                <a:pathLst>
                  <a:path extrusionOk="0" h="873" w="667">
                    <a:moveTo>
                      <a:pt x="667" y="873"/>
                    </a:moveTo>
                    <a:lnTo>
                      <a:pt x="213" y="575"/>
                    </a:lnTo>
                    <a:lnTo>
                      <a:pt x="0" y="0"/>
                    </a:lnTo>
                    <a:lnTo>
                      <a:pt x="433" y="310"/>
                    </a:lnTo>
                    <a:lnTo>
                      <a:pt x="667" y="87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0" name="Google Shape;4960;p151"/>
              <p:cNvSpPr/>
              <p:nvPr/>
            </p:nvSpPr>
            <p:spPr>
              <a:xfrm>
                <a:off x="5049" y="2147"/>
                <a:ext cx="667" cy="873"/>
              </a:xfrm>
              <a:custGeom>
                <a:rect b="b" l="l" r="r" t="t"/>
                <a:pathLst>
                  <a:path extrusionOk="0" h="873" w="667">
                    <a:moveTo>
                      <a:pt x="667" y="873"/>
                    </a:moveTo>
                    <a:lnTo>
                      <a:pt x="213" y="575"/>
                    </a:lnTo>
                    <a:lnTo>
                      <a:pt x="0" y="0"/>
                    </a:lnTo>
                    <a:lnTo>
                      <a:pt x="433" y="310"/>
                    </a:lnTo>
                    <a:lnTo>
                      <a:pt x="667" y="87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1" name="Google Shape;4961;p151"/>
              <p:cNvSpPr/>
              <p:nvPr/>
            </p:nvSpPr>
            <p:spPr>
              <a:xfrm>
                <a:off x="3632" y="635"/>
                <a:ext cx="684" cy="901"/>
              </a:xfrm>
              <a:custGeom>
                <a:rect b="b" l="l" r="r" t="t"/>
                <a:pathLst>
                  <a:path extrusionOk="0" h="901" w="684">
                    <a:moveTo>
                      <a:pt x="684" y="901"/>
                    </a:moveTo>
                    <a:lnTo>
                      <a:pt x="104" y="482"/>
                    </a:lnTo>
                    <a:lnTo>
                      <a:pt x="0" y="0"/>
                    </a:lnTo>
                    <a:lnTo>
                      <a:pt x="544" y="418"/>
                    </a:lnTo>
                    <a:lnTo>
                      <a:pt x="684" y="90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2" name="Google Shape;4962;p151"/>
              <p:cNvSpPr/>
              <p:nvPr/>
            </p:nvSpPr>
            <p:spPr>
              <a:xfrm>
                <a:off x="3632" y="635"/>
                <a:ext cx="684" cy="901"/>
              </a:xfrm>
              <a:custGeom>
                <a:rect b="b" l="l" r="r" t="t"/>
                <a:pathLst>
                  <a:path extrusionOk="0" h="901" w="684">
                    <a:moveTo>
                      <a:pt x="684" y="901"/>
                    </a:moveTo>
                    <a:lnTo>
                      <a:pt x="104" y="482"/>
                    </a:lnTo>
                    <a:lnTo>
                      <a:pt x="0" y="0"/>
                    </a:lnTo>
                    <a:lnTo>
                      <a:pt x="544" y="418"/>
                    </a:lnTo>
                    <a:lnTo>
                      <a:pt x="684" y="90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3" name="Google Shape;4963;p151"/>
              <p:cNvSpPr/>
              <p:nvPr/>
            </p:nvSpPr>
            <p:spPr>
              <a:xfrm>
                <a:off x="3632" y="635"/>
                <a:ext cx="684" cy="901"/>
              </a:xfrm>
              <a:custGeom>
                <a:rect b="b" l="l" r="r" t="t"/>
                <a:pathLst>
                  <a:path extrusionOk="0" h="901" w="684">
                    <a:moveTo>
                      <a:pt x="669" y="880"/>
                    </a:moveTo>
                    <a:lnTo>
                      <a:pt x="113" y="475"/>
                    </a:lnTo>
                    <a:lnTo>
                      <a:pt x="14" y="21"/>
                    </a:lnTo>
                    <a:lnTo>
                      <a:pt x="535" y="423"/>
                    </a:lnTo>
                    <a:lnTo>
                      <a:pt x="669" y="880"/>
                    </a:lnTo>
                    <a:moveTo>
                      <a:pt x="0" y="0"/>
                    </a:moveTo>
                    <a:lnTo>
                      <a:pt x="104" y="482"/>
                    </a:lnTo>
                    <a:lnTo>
                      <a:pt x="684" y="901"/>
                    </a:lnTo>
                    <a:lnTo>
                      <a:pt x="584" y="558"/>
                    </a:lnTo>
                    <a:lnTo>
                      <a:pt x="582" y="549"/>
                    </a:lnTo>
                    <a:lnTo>
                      <a:pt x="558" y="471"/>
                    </a:lnTo>
                    <a:lnTo>
                      <a:pt x="556" y="461"/>
                    </a:lnTo>
                    <a:lnTo>
                      <a:pt x="553" y="452"/>
                    </a:lnTo>
                    <a:lnTo>
                      <a:pt x="544" y="418"/>
                    </a:lnTo>
                    <a:lnTo>
                      <a:pt x="475" y="366"/>
                    </a:lnTo>
                    <a:lnTo>
                      <a:pt x="468" y="362"/>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4964" name="Google Shape;4964;p151"/>
            <p:cNvSpPr/>
            <p:nvPr/>
          </p:nvSpPr>
          <p:spPr>
            <a:xfrm>
              <a:off x="6484776" y="2967229"/>
              <a:ext cx="580313" cy="764215"/>
            </a:xfrm>
            <a:custGeom>
              <a:rect b="b" l="l" r="r" t="t"/>
              <a:pathLst>
                <a:path extrusionOk="0" h="935" w="710">
                  <a:moveTo>
                    <a:pt x="710" y="935"/>
                  </a:moveTo>
                  <a:lnTo>
                    <a:pt x="178" y="587"/>
                  </a:lnTo>
                  <a:lnTo>
                    <a:pt x="0" y="0"/>
                  </a:lnTo>
                  <a:lnTo>
                    <a:pt x="502" y="357"/>
                  </a:lnTo>
                  <a:lnTo>
                    <a:pt x="710" y="93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5" name="Google Shape;4965;p151"/>
            <p:cNvSpPr/>
            <p:nvPr/>
          </p:nvSpPr>
          <p:spPr>
            <a:xfrm>
              <a:off x="6484776" y="2967229"/>
              <a:ext cx="580313" cy="764215"/>
            </a:xfrm>
            <a:custGeom>
              <a:rect b="b" l="l" r="r" t="t"/>
              <a:pathLst>
                <a:path extrusionOk="0" h="935" w="710">
                  <a:moveTo>
                    <a:pt x="710" y="935"/>
                  </a:moveTo>
                  <a:lnTo>
                    <a:pt x="178" y="587"/>
                  </a:lnTo>
                  <a:lnTo>
                    <a:pt x="0" y="0"/>
                  </a:lnTo>
                  <a:lnTo>
                    <a:pt x="502" y="357"/>
                  </a:lnTo>
                  <a:lnTo>
                    <a:pt x="710" y="9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6" name="Google Shape;4966;p151"/>
            <p:cNvSpPr/>
            <p:nvPr/>
          </p:nvSpPr>
          <p:spPr>
            <a:xfrm>
              <a:off x="5916723" y="2561010"/>
              <a:ext cx="620363" cy="823881"/>
            </a:xfrm>
            <a:custGeom>
              <a:rect b="b" l="l" r="r" t="t"/>
              <a:pathLst>
                <a:path extrusionOk="0" h="1008" w="759">
                  <a:moveTo>
                    <a:pt x="759" y="1008"/>
                  </a:moveTo>
                  <a:lnTo>
                    <a:pt x="127" y="592"/>
                  </a:lnTo>
                  <a:lnTo>
                    <a:pt x="0" y="0"/>
                  </a:lnTo>
                  <a:lnTo>
                    <a:pt x="586" y="419"/>
                  </a:lnTo>
                  <a:lnTo>
                    <a:pt x="759" y="100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7" name="Google Shape;4967;p151"/>
            <p:cNvSpPr/>
            <p:nvPr/>
          </p:nvSpPr>
          <p:spPr>
            <a:xfrm>
              <a:off x="5916723" y="2561010"/>
              <a:ext cx="620363" cy="823881"/>
            </a:xfrm>
            <a:custGeom>
              <a:rect b="b" l="l" r="r" t="t"/>
              <a:pathLst>
                <a:path extrusionOk="0" h="1008" w="759">
                  <a:moveTo>
                    <a:pt x="759" y="1008"/>
                  </a:moveTo>
                  <a:lnTo>
                    <a:pt x="127" y="592"/>
                  </a:lnTo>
                  <a:lnTo>
                    <a:pt x="0" y="0"/>
                  </a:lnTo>
                  <a:lnTo>
                    <a:pt x="586" y="419"/>
                  </a:lnTo>
                  <a:lnTo>
                    <a:pt x="759" y="100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8" name="Google Shape;4968;p151"/>
            <p:cNvSpPr/>
            <p:nvPr/>
          </p:nvSpPr>
          <p:spPr>
            <a:xfrm>
              <a:off x="5608585" y="4547970"/>
              <a:ext cx="792822" cy="423383"/>
            </a:xfrm>
            <a:custGeom>
              <a:rect b="b" l="l" r="r" t="t"/>
              <a:pathLst>
                <a:path extrusionOk="0" h="518" w="970">
                  <a:moveTo>
                    <a:pt x="0" y="329"/>
                  </a:moveTo>
                  <a:lnTo>
                    <a:pt x="490" y="0"/>
                  </a:lnTo>
                  <a:lnTo>
                    <a:pt x="970" y="215"/>
                  </a:lnTo>
                  <a:lnTo>
                    <a:pt x="485" y="518"/>
                  </a:lnTo>
                  <a:lnTo>
                    <a:pt x="0" y="32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69" name="Google Shape;4969;p151"/>
            <p:cNvSpPr/>
            <p:nvPr/>
          </p:nvSpPr>
          <p:spPr>
            <a:xfrm>
              <a:off x="5608585" y="4547970"/>
              <a:ext cx="792822" cy="423383"/>
            </a:xfrm>
            <a:custGeom>
              <a:rect b="b" l="l" r="r" t="t"/>
              <a:pathLst>
                <a:path extrusionOk="0" h="518" w="970">
                  <a:moveTo>
                    <a:pt x="0" y="329"/>
                  </a:moveTo>
                  <a:lnTo>
                    <a:pt x="490" y="0"/>
                  </a:lnTo>
                  <a:lnTo>
                    <a:pt x="970" y="215"/>
                  </a:lnTo>
                  <a:lnTo>
                    <a:pt x="485" y="518"/>
                  </a:lnTo>
                  <a:lnTo>
                    <a:pt x="0" y="3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0" name="Google Shape;4970;p151"/>
            <p:cNvSpPr/>
            <p:nvPr/>
          </p:nvSpPr>
          <p:spPr>
            <a:xfrm>
              <a:off x="5608585" y="4547970"/>
              <a:ext cx="792822" cy="423383"/>
            </a:xfrm>
            <a:custGeom>
              <a:rect b="b" l="l" r="r" t="t"/>
              <a:pathLst>
                <a:path extrusionOk="0" h="518" w="970">
                  <a:moveTo>
                    <a:pt x="485" y="509"/>
                  </a:moveTo>
                  <a:lnTo>
                    <a:pt x="19" y="326"/>
                  </a:lnTo>
                  <a:lnTo>
                    <a:pt x="490" y="9"/>
                  </a:lnTo>
                  <a:lnTo>
                    <a:pt x="952" y="215"/>
                  </a:lnTo>
                  <a:lnTo>
                    <a:pt x="485" y="509"/>
                  </a:lnTo>
                  <a:close/>
                  <a:moveTo>
                    <a:pt x="490" y="0"/>
                  </a:moveTo>
                  <a:lnTo>
                    <a:pt x="490" y="0"/>
                  </a:lnTo>
                  <a:lnTo>
                    <a:pt x="0" y="329"/>
                  </a:lnTo>
                  <a:lnTo>
                    <a:pt x="485" y="518"/>
                  </a:lnTo>
                  <a:lnTo>
                    <a:pt x="970" y="215"/>
                  </a:lnTo>
                  <a:lnTo>
                    <a:pt x="490"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1" name="Google Shape;4971;p151"/>
            <p:cNvSpPr/>
            <p:nvPr/>
          </p:nvSpPr>
          <p:spPr>
            <a:xfrm>
              <a:off x="5608585" y="4547970"/>
              <a:ext cx="792822" cy="423383"/>
            </a:xfrm>
            <a:custGeom>
              <a:rect b="b" l="l" r="r" t="t"/>
              <a:pathLst>
                <a:path extrusionOk="0" h="518" w="970">
                  <a:moveTo>
                    <a:pt x="485" y="509"/>
                  </a:moveTo>
                  <a:lnTo>
                    <a:pt x="19" y="326"/>
                  </a:lnTo>
                  <a:lnTo>
                    <a:pt x="490" y="9"/>
                  </a:lnTo>
                  <a:lnTo>
                    <a:pt x="952" y="215"/>
                  </a:lnTo>
                  <a:lnTo>
                    <a:pt x="485" y="509"/>
                  </a:lnTo>
                  <a:moveTo>
                    <a:pt x="490" y="0"/>
                  </a:moveTo>
                  <a:lnTo>
                    <a:pt x="490" y="0"/>
                  </a:lnTo>
                  <a:lnTo>
                    <a:pt x="0" y="329"/>
                  </a:lnTo>
                  <a:lnTo>
                    <a:pt x="485" y="518"/>
                  </a:lnTo>
                  <a:lnTo>
                    <a:pt x="970" y="215"/>
                  </a:lnTo>
                  <a:lnTo>
                    <a:pt x="490" y="0"/>
                  </a:ln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2" name="Google Shape;4972;p151"/>
            <p:cNvSpPr/>
            <p:nvPr/>
          </p:nvSpPr>
          <p:spPr>
            <a:xfrm>
              <a:off x="6094086" y="4189974"/>
              <a:ext cx="833689" cy="481415"/>
            </a:xfrm>
            <a:custGeom>
              <a:rect b="b" l="l" r="r" t="t"/>
              <a:pathLst>
                <a:path extrusionOk="0" h="589" w="1020">
                  <a:moveTo>
                    <a:pt x="0" y="369"/>
                  </a:moveTo>
                  <a:lnTo>
                    <a:pt x="549" y="0"/>
                  </a:lnTo>
                  <a:lnTo>
                    <a:pt x="1020" y="251"/>
                  </a:lnTo>
                  <a:lnTo>
                    <a:pt x="478" y="589"/>
                  </a:lnTo>
                  <a:lnTo>
                    <a:pt x="0" y="36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3" name="Google Shape;4973;p151"/>
            <p:cNvSpPr/>
            <p:nvPr/>
          </p:nvSpPr>
          <p:spPr>
            <a:xfrm>
              <a:off x="6094086" y="4189974"/>
              <a:ext cx="833689" cy="481415"/>
            </a:xfrm>
            <a:custGeom>
              <a:rect b="b" l="l" r="r" t="t"/>
              <a:pathLst>
                <a:path extrusionOk="0" h="589" w="1020">
                  <a:moveTo>
                    <a:pt x="0" y="369"/>
                  </a:moveTo>
                  <a:lnTo>
                    <a:pt x="549" y="0"/>
                  </a:lnTo>
                  <a:lnTo>
                    <a:pt x="1020" y="251"/>
                  </a:lnTo>
                  <a:lnTo>
                    <a:pt x="478" y="589"/>
                  </a:lnTo>
                  <a:lnTo>
                    <a:pt x="0" y="36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4" name="Google Shape;4974;p151"/>
            <p:cNvSpPr/>
            <p:nvPr/>
          </p:nvSpPr>
          <p:spPr>
            <a:xfrm>
              <a:off x="6094086" y="4189974"/>
              <a:ext cx="833689" cy="481415"/>
            </a:xfrm>
            <a:custGeom>
              <a:rect b="b" l="l" r="r" t="t"/>
              <a:pathLst>
                <a:path extrusionOk="0" h="589" w="1020">
                  <a:moveTo>
                    <a:pt x="478" y="580"/>
                  </a:moveTo>
                  <a:lnTo>
                    <a:pt x="17" y="367"/>
                  </a:lnTo>
                  <a:lnTo>
                    <a:pt x="549" y="9"/>
                  </a:lnTo>
                  <a:lnTo>
                    <a:pt x="1001" y="253"/>
                  </a:lnTo>
                  <a:lnTo>
                    <a:pt x="478" y="580"/>
                  </a:lnTo>
                  <a:close/>
                  <a:moveTo>
                    <a:pt x="549" y="0"/>
                  </a:moveTo>
                  <a:lnTo>
                    <a:pt x="549" y="0"/>
                  </a:lnTo>
                  <a:lnTo>
                    <a:pt x="0" y="369"/>
                  </a:lnTo>
                  <a:lnTo>
                    <a:pt x="478" y="589"/>
                  </a:lnTo>
                  <a:lnTo>
                    <a:pt x="1020" y="251"/>
                  </a:lnTo>
                  <a:lnTo>
                    <a:pt x="549"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5" name="Google Shape;4975;p151"/>
            <p:cNvSpPr/>
            <p:nvPr/>
          </p:nvSpPr>
          <p:spPr>
            <a:xfrm>
              <a:off x="6094086" y="4189974"/>
              <a:ext cx="833689" cy="481415"/>
            </a:xfrm>
            <a:custGeom>
              <a:rect b="b" l="l" r="r" t="t"/>
              <a:pathLst>
                <a:path extrusionOk="0" h="589" w="1020">
                  <a:moveTo>
                    <a:pt x="478" y="580"/>
                  </a:moveTo>
                  <a:lnTo>
                    <a:pt x="17" y="367"/>
                  </a:lnTo>
                  <a:lnTo>
                    <a:pt x="549" y="9"/>
                  </a:lnTo>
                  <a:lnTo>
                    <a:pt x="1001" y="253"/>
                  </a:lnTo>
                  <a:lnTo>
                    <a:pt x="478" y="580"/>
                  </a:lnTo>
                  <a:moveTo>
                    <a:pt x="549" y="0"/>
                  </a:moveTo>
                  <a:lnTo>
                    <a:pt x="549" y="0"/>
                  </a:lnTo>
                  <a:lnTo>
                    <a:pt x="0" y="369"/>
                  </a:lnTo>
                  <a:lnTo>
                    <a:pt x="478" y="589"/>
                  </a:lnTo>
                  <a:lnTo>
                    <a:pt x="1020" y="251"/>
                  </a:lnTo>
                  <a:lnTo>
                    <a:pt x="54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6" name="Google Shape;4976;p151"/>
            <p:cNvSpPr/>
            <p:nvPr/>
          </p:nvSpPr>
          <p:spPr>
            <a:xfrm>
              <a:off x="5071591" y="4307671"/>
              <a:ext cx="854123" cy="476511"/>
            </a:xfrm>
            <a:custGeom>
              <a:rect b="b" l="l" r="r" t="t"/>
              <a:pathLst>
                <a:path extrusionOk="0" h="583" w="1045">
                  <a:moveTo>
                    <a:pt x="0" y="367"/>
                  </a:moveTo>
                  <a:lnTo>
                    <a:pt x="492" y="0"/>
                  </a:lnTo>
                  <a:lnTo>
                    <a:pt x="1045" y="249"/>
                  </a:lnTo>
                  <a:lnTo>
                    <a:pt x="553" y="583"/>
                  </a:lnTo>
                  <a:lnTo>
                    <a:pt x="0" y="36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7" name="Google Shape;4977;p151"/>
            <p:cNvSpPr/>
            <p:nvPr/>
          </p:nvSpPr>
          <p:spPr>
            <a:xfrm>
              <a:off x="5071591" y="4307671"/>
              <a:ext cx="854123" cy="476511"/>
            </a:xfrm>
            <a:custGeom>
              <a:rect b="b" l="l" r="r" t="t"/>
              <a:pathLst>
                <a:path extrusionOk="0" h="583" w="1045">
                  <a:moveTo>
                    <a:pt x="0" y="367"/>
                  </a:moveTo>
                  <a:lnTo>
                    <a:pt x="492" y="0"/>
                  </a:lnTo>
                  <a:lnTo>
                    <a:pt x="1045" y="249"/>
                  </a:lnTo>
                  <a:lnTo>
                    <a:pt x="553" y="583"/>
                  </a:lnTo>
                  <a:lnTo>
                    <a:pt x="0" y="3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8" name="Google Shape;4978;p151"/>
            <p:cNvSpPr/>
            <p:nvPr/>
          </p:nvSpPr>
          <p:spPr>
            <a:xfrm>
              <a:off x="5071591" y="4307671"/>
              <a:ext cx="854123" cy="476511"/>
            </a:xfrm>
            <a:custGeom>
              <a:rect b="b" l="l" r="r" t="t"/>
              <a:pathLst>
                <a:path extrusionOk="0" h="583" w="1045">
                  <a:moveTo>
                    <a:pt x="553" y="573"/>
                  </a:moveTo>
                  <a:lnTo>
                    <a:pt x="16" y="365"/>
                  </a:lnTo>
                  <a:lnTo>
                    <a:pt x="492" y="10"/>
                  </a:lnTo>
                  <a:lnTo>
                    <a:pt x="1026" y="249"/>
                  </a:lnTo>
                  <a:lnTo>
                    <a:pt x="553" y="573"/>
                  </a:lnTo>
                  <a:close/>
                  <a:moveTo>
                    <a:pt x="492" y="0"/>
                  </a:moveTo>
                  <a:lnTo>
                    <a:pt x="492" y="0"/>
                  </a:lnTo>
                  <a:lnTo>
                    <a:pt x="0" y="367"/>
                  </a:lnTo>
                  <a:lnTo>
                    <a:pt x="553" y="583"/>
                  </a:lnTo>
                  <a:lnTo>
                    <a:pt x="1045" y="249"/>
                  </a:lnTo>
                  <a:lnTo>
                    <a:pt x="492"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79" name="Google Shape;4979;p151"/>
            <p:cNvSpPr/>
            <p:nvPr/>
          </p:nvSpPr>
          <p:spPr>
            <a:xfrm>
              <a:off x="5071591" y="4307671"/>
              <a:ext cx="854123" cy="476511"/>
            </a:xfrm>
            <a:custGeom>
              <a:rect b="b" l="l" r="r" t="t"/>
              <a:pathLst>
                <a:path extrusionOk="0" h="583" w="1045">
                  <a:moveTo>
                    <a:pt x="553" y="573"/>
                  </a:moveTo>
                  <a:lnTo>
                    <a:pt x="16" y="365"/>
                  </a:lnTo>
                  <a:lnTo>
                    <a:pt x="492" y="10"/>
                  </a:lnTo>
                  <a:lnTo>
                    <a:pt x="1026" y="249"/>
                  </a:lnTo>
                  <a:lnTo>
                    <a:pt x="553" y="573"/>
                  </a:lnTo>
                  <a:moveTo>
                    <a:pt x="492" y="0"/>
                  </a:moveTo>
                  <a:lnTo>
                    <a:pt x="492" y="0"/>
                  </a:lnTo>
                  <a:lnTo>
                    <a:pt x="0" y="367"/>
                  </a:lnTo>
                  <a:lnTo>
                    <a:pt x="553" y="583"/>
                  </a:lnTo>
                  <a:lnTo>
                    <a:pt x="1045" y="249"/>
                  </a:lnTo>
                  <a:lnTo>
                    <a:pt x="49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0" name="Google Shape;4980;p151"/>
            <p:cNvSpPr/>
            <p:nvPr/>
          </p:nvSpPr>
          <p:spPr>
            <a:xfrm>
              <a:off x="6637619" y="3785389"/>
              <a:ext cx="877826" cy="551706"/>
            </a:xfrm>
            <a:custGeom>
              <a:rect b="b" l="l" r="r" t="t"/>
              <a:pathLst>
                <a:path extrusionOk="0" h="675" w="1074">
                  <a:moveTo>
                    <a:pt x="0" y="417"/>
                  </a:moveTo>
                  <a:lnTo>
                    <a:pt x="620" y="0"/>
                  </a:lnTo>
                  <a:lnTo>
                    <a:pt x="1074" y="298"/>
                  </a:lnTo>
                  <a:lnTo>
                    <a:pt x="469" y="675"/>
                  </a:lnTo>
                  <a:lnTo>
                    <a:pt x="0" y="4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1" name="Google Shape;4981;p151"/>
            <p:cNvSpPr/>
            <p:nvPr/>
          </p:nvSpPr>
          <p:spPr>
            <a:xfrm>
              <a:off x="6637619" y="3785389"/>
              <a:ext cx="877826" cy="551706"/>
            </a:xfrm>
            <a:custGeom>
              <a:rect b="b" l="l" r="r" t="t"/>
              <a:pathLst>
                <a:path extrusionOk="0" h="675" w="1074">
                  <a:moveTo>
                    <a:pt x="0" y="417"/>
                  </a:moveTo>
                  <a:lnTo>
                    <a:pt x="620" y="0"/>
                  </a:lnTo>
                  <a:lnTo>
                    <a:pt x="1074" y="298"/>
                  </a:lnTo>
                  <a:lnTo>
                    <a:pt x="469" y="675"/>
                  </a:lnTo>
                  <a:lnTo>
                    <a:pt x="0" y="4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2" name="Google Shape;4982;p151"/>
            <p:cNvSpPr/>
            <p:nvPr/>
          </p:nvSpPr>
          <p:spPr>
            <a:xfrm>
              <a:off x="6637619" y="3785389"/>
              <a:ext cx="877826" cy="551706"/>
            </a:xfrm>
            <a:custGeom>
              <a:rect b="b" l="l" r="r" t="t"/>
              <a:pathLst>
                <a:path extrusionOk="0" h="675" w="1074">
                  <a:moveTo>
                    <a:pt x="469" y="665"/>
                  </a:moveTo>
                  <a:lnTo>
                    <a:pt x="17" y="414"/>
                  </a:lnTo>
                  <a:lnTo>
                    <a:pt x="620" y="10"/>
                  </a:lnTo>
                  <a:lnTo>
                    <a:pt x="1058" y="298"/>
                  </a:lnTo>
                  <a:lnTo>
                    <a:pt x="469" y="665"/>
                  </a:lnTo>
                  <a:close/>
                  <a:moveTo>
                    <a:pt x="620" y="0"/>
                  </a:moveTo>
                  <a:lnTo>
                    <a:pt x="620" y="0"/>
                  </a:lnTo>
                  <a:lnTo>
                    <a:pt x="0" y="417"/>
                  </a:lnTo>
                  <a:lnTo>
                    <a:pt x="469" y="675"/>
                  </a:lnTo>
                  <a:lnTo>
                    <a:pt x="1074" y="298"/>
                  </a:lnTo>
                  <a:lnTo>
                    <a:pt x="620"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3" name="Google Shape;4983;p151"/>
            <p:cNvSpPr/>
            <p:nvPr/>
          </p:nvSpPr>
          <p:spPr>
            <a:xfrm>
              <a:off x="6637619" y="3785389"/>
              <a:ext cx="877826" cy="551706"/>
            </a:xfrm>
            <a:custGeom>
              <a:rect b="b" l="l" r="r" t="t"/>
              <a:pathLst>
                <a:path extrusionOk="0" h="675" w="1074">
                  <a:moveTo>
                    <a:pt x="469" y="665"/>
                  </a:moveTo>
                  <a:lnTo>
                    <a:pt x="17" y="414"/>
                  </a:lnTo>
                  <a:lnTo>
                    <a:pt x="620" y="10"/>
                  </a:lnTo>
                  <a:lnTo>
                    <a:pt x="1058" y="298"/>
                  </a:lnTo>
                  <a:lnTo>
                    <a:pt x="469" y="665"/>
                  </a:lnTo>
                  <a:moveTo>
                    <a:pt x="620" y="0"/>
                  </a:moveTo>
                  <a:lnTo>
                    <a:pt x="620" y="0"/>
                  </a:lnTo>
                  <a:lnTo>
                    <a:pt x="0" y="417"/>
                  </a:lnTo>
                  <a:lnTo>
                    <a:pt x="469" y="675"/>
                  </a:lnTo>
                  <a:lnTo>
                    <a:pt x="1074" y="298"/>
                  </a:lnTo>
                  <a:lnTo>
                    <a:pt x="6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4" name="Google Shape;4984;p151"/>
            <p:cNvSpPr/>
            <p:nvPr/>
          </p:nvSpPr>
          <p:spPr>
            <a:xfrm>
              <a:off x="5558727" y="3905538"/>
              <a:ext cx="900711" cy="547619"/>
            </a:xfrm>
            <a:custGeom>
              <a:rect b="b" l="l" r="r" t="t"/>
              <a:pathLst>
                <a:path extrusionOk="0" h="670" w="1102">
                  <a:moveTo>
                    <a:pt x="0" y="414"/>
                  </a:moveTo>
                  <a:lnTo>
                    <a:pt x="558" y="0"/>
                  </a:lnTo>
                  <a:lnTo>
                    <a:pt x="1102" y="293"/>
                  </a:lnTo>
                  <a:lnTo>
                    <a:pt x="551" y="670"/>
                  </a:lnTo>
                  <a:lnTo>
                    <a:pt x="0" y="4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5" name="Google Shape;4985;p151"/>
            <p:cNvSpPr/>
            <p:nvPr/>
          </p:nvSpPr>
          <p:spPr>
            <a:xfrm>
              <a:off x="5558727" y="3905538"/>
              <a:ext cx="900711" cy="547619"/>
            </a:xfrm>
            <a:custGeom>
              <a:rect b="b" l="l" r="r" t="t"/>
              <a:pathLst>
                <a:path extrusionOk="0" h="670" w="1102">
                  <a:moveTo>
                    <a:pt x="0" y="414"/>
                  </a:moveTo>
                  <a:lnTo>
                    <a:pt x="558" y="0"/>
                  </a:lnTo>
                  <a:lnTo>
                    <a:pt x="1102" y="293"/>
                  </a:lnTo>
                  <a:lnTo>
                    <a:pt x="551" y="670"/>
                  </a:lnTo>
                  <a:lnTo>
                    <a:pt x="0" y="41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6" name="Google Shape;4986;p151"/>
            <p:cNvSpPr/>
            <p:nvPr/>
          </p:nvSpPr>
          <p:spPr>
            <a:xfrm>
              <a:off x="5558727" y="3905538"/>
              <a:ext cx="900711" cy="547619"/>
            </a:xfrm>
            <a:custGeom>
              <a:rect b="b" l="l" r="r" t="t"/>
              <a:pathLst>
                <a:path extrusionOk="0" h="670" w="1102">
                  <a:moveTo>
                    <a:pt x="551" y="658"/>
                  </a:moveTo>
                  <a:lnTo>
                    <a:pt x="16" y="412"/>
                  </a:lnTo>
                  <a:lnTo>
                    <a:pt x="558" y="9"/>
                  </a:lnTo>
                  <a:lnTo>
                    <a:pt x="1086" y="293"/>
                  </a:lnTo>
                  <a:lnTo>
                    <a:pt x="551" y="658"/>
                  </a:lnTo>
                  <a:close/>
                  <a:moveTo>
                    <a:pt x="558" y="0"/>
                  </a:moveTo>
                  <a:lnTo>
                    <a:pt x="558" y="0"/>
                  </a:lnTo>
                  <a:lnTo>
                    <a:pt x="0" y="414"/>
                  </a:lnTo>
                  <a:lnTo>
                    <a:pt x="551" y="670"/>
                  </a:lnTo>
                  <a:lnTo>
                    <a:pt x="1102" y="293"/>
                  </a:lnTo>
                  <a:lnTo>
                    <a:pt x="558"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7" name="Google Shape;4987;p151"/>
            <p:cNvSpPr/>
            <p:nvPr/>
          </p:nvSpPr>
          <p:spPr>
            <a:xfrm>
              <a:off x="5558727" y="3905538"/>
              <a:ext cx="900711" cy="547619"/>
            </a:xfrm>
            <a:custGeom>
              <a:rect b="b" l="l" r="r" t="t"/>
              <a:pathLst>
                <a:path extrusionOk="0" h="670" w="1102">
                  <a:moveTo>
                    <a:pt x="551" y="658"/>
                  </a:moveTo>
                  <a:lnTo>
                    <a:pt x="16" y="412"/>
                  </a:lnTo>
                  <a:lnTo>
                    <a:pt x="558" y="9"/>
                  </a:lnTo>
                  <a:lnTo>
                    <a:pt x="1086" y="293"/>
                  </a:lnTo>
                  <a:lnTo>
                    <a:pt x="551" y="658"/>
                  </a:lnTo>
                  <a:moveTo>
                    <a:pt x="558" y="0"/>
                  </a:moveTo>
                  <a:lnTo>
                    <a:pt x="558" y="0"/>
                  </a:lnTo>
                  <a:lnTo>
                    <a:pt x="0" y="414"/>
                  </a:lnTo>
                  <a:lnTo>
                    <a:pt x="551" y="670"/>
                  </a:lnTo>
                  <a:lnTo>
                    <a:pt x="1102" y="293"/>
                  </a:lnTo>
                  <a:lnTo>
                    <a:pt x="55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8" name="Google Shape;4988;p151"/>
            <p:cNvSpPr/>
            <p:nvPr/>
          </p:nvSpPr>
          <p:spPr>
            <a:xfrm>
              <a:off x="4453680" y="4019149"/>
              <a:ext cx="927684" cy="540263"/>
            </a:xfrm>
            <a:custGeom>
              <a:rect b="b" l="l" r="r" t="t"/>
              <a:pathLst>
                <a:path extrusionOk="0" h="661" w="1135">
                  <a:moveTo>
                    <a:pt x="0" y="412"/>
                  </a:moveTo>
                  <a:lnTo>
                    <a:pt x="492" y="0"/>
                  </a:lnTo>
                  <a:lnTo>
                    <a:pt x="1135" y="289"/>
                  </a:lnTo>
                  <a:lnTo>
                    <a:pt x="641" y="661"/>
                  </a:lnTo>
                  <a:lnTo>
                    <a:pt x="0" y="41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89" name="Google Shape;4989;p151"/>
            <p:cNvSpPr/>
            <p:nvPr/>
          </p:nvSpPr>
          <p:spPr>
            <a:xfrm>
              <a:off x="4448776" y="4028957"/>
              <a:ext cx="927684" cy="540263"/>
            </a:xfrm>
            <a:custGeom>
              <a:rect b="b" l="l" r="r" t="t"/>
              <a:pathLst>
                <a:path extrusionOk="0" h="661" w="1135">
                  <a:moveTo>
                    <a:pt x="0" y="412"/>
                  </a:moveTo>
                  <a:lnTo>
                    <a:pt x="492" y="0"/>
                  </a:lnTo>
                  <a:lnTo>
                    <a:pt x="1135" y="289"/>
                  </a:lnTo>
                  <a:lnTo>
                    <a:pt x="641" y="661"/>
                  </a:lnTo>
                  <a:lnTo>
                    <a:pt x="0" y="4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0" name="Google Shape;4990;p151"/>
            <p:cNvSpPr/>
            <p:nvPr/>
          </p:nvSpPr>
          <p:spPr>
            <a:xfrm>
              <a:off x="6112068" y="3447009"/>
              <a:ext cx="953021" cy="632623"/>
            </a:xfrm>
            <a:custGeom>
              <a:rect b="b" l="l" r="r" t="t"/>
              <a:pathLst>
                <a:path extrusionOk="0" h="774" w="1166">
                  <a:moveTo>
                    <a:pt x="0" y="473"/>
                  </a:moveTo>
                  <a:lnTo>
                    <a:pt x="634" y="0"/>
                  </a:lnTo>
                  <a:lnTo>
                    <a:pt x="1166" y="348"/>
                  </a:lnTo>
                  <a:lnTo>
                    <a:pt x="544" y="774"/>
                  </a:lnTo>
                  <a:lnTo>
                    <a:pt x="0" y="4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1" name="Google Shape;4991;p151"/>
            <p:cNvSpPr/>
            <p:nvPr/>
          </p:nvSpPr>
          <p:spPr>
            <a:xfrm>
              <a:off x="6112068" y="3447009"/>
              <a:ext cx="953021" cy="632623"/>
            </a:xfrm>
            <a:custGeom>
              <a:rect b="b" l="l" r="r" t="t"/>
              <a:pathLst>
                <a:path extrusionOk="0" h="774" w="1166">
                  <a:moveTo>
                    <a:pt x="0" y="473"/>
                  </a:moveTo>
                  <a:lnTo>
                    <a:pt x="634" y="0"/>
                  </a:lnTo>
                  <a:lnTo>
                    <a:pt x="1166" y="348"/>
                  </a:lnTo>
                  <a:lnTo>
                    <a:pt x="544" y="774"/>
                  </a:lnTo>
                  <a:lnTo>
                    <a:pt x="0" y="47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2" name="Google Shape;4992;p151"/>
            <p:cNvSpPr/>
            <p:nvPr/>
          </p:nvSpPr>
          <p:spPr>
            <a:xfrm>
              <a:off x="6112068" y="3447009"/>
              <a:ext cx="953021" cy="632623"/>
            </a:xfrm>
            <a:custGeom>
              <a:rect b="b" l="l" r="r" t="t"/>
              <a:pathLst>
                <a:path extrusionOk="0" h="774" w="1166">
                  <a:moveTo>
                    <a:pt x="541" y="764"/>
                  </a:moveTo>
                  <a:lnTo>
                    <a:pt x="16" y="471"/>
                  </a:lnTo>
                  <a:lnTo>
                    <a:pt x="634" y="9"/>
                  </a:lnTo>
                  <a:lnTo>
                    <a:pt x="1149" y="350"/>
                  </a:lnTo>
                  <a:lnTo>
                    <a:pt x="541" y="764"/>
                  </a:lnTo>
                  <a:close/>
                  <a:moveTo>
                    <a:pt x="634" y="0"/>
                  </a:moveTo>
                  <a:lnTo>
                    <a:pt x="634" y="0"/>
                  </a:lnTo>
                  <a:lnTo>
                    <a:pt x="0" y="473"/>
                  </a:lnTo>
                  <a:lnTo>
                    <a:pt x="544" y="774"/>
                  </a:lnTo>
                  <a:lnTo>
                    <a:pt x="1166" y="348"/>
                  </a:lnTo>
                  <a:lnTo>
                    <a:pt x="634"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3" name="Google Shape;4993;p151"/>
            <p:cNvSpPr/>
            <p:nvPr/>
          </p:nvSpPr>
          <p:spPr>
            <a:xfrm>
              <a:off x="6112068" y="3447009"/>
              <a:ext cx="953021" cy="632623"/>
            </a:xfrm>
            <a:custGeom>
              <a:rect b="b" l="l" r="r" t="t"/>
              <a:pathLst>
                <a:path extrusionOk="0" h="774" w="1166">
                  <a:moveTo>
                    <a:pt x="541" y="764"/>
                  </a:moveTo>
                  <a:lnTo>
                    <a:pt x="16" y="471"/>
                  </a:lnTo>
                  <a:lnTo>
                    <a:pt x="634" y="9"/>
                  </a:lnTo>
                  <a:lnTo>
                    <a:pt x="1149" y="350"/>
                  </a:lnTo>
                  <a:lnTo>
                    <a:pt x="541" y="764"/>
                  </a:lnTo>
                  <a:moveTo>
                    <a:pt x="634" y="0"/>
                  </a:moveTo>
                  <a:lnTo>
                    <a:pt x="634" y="0"/>
                  </a:lnTo>
                  <a:lnTo>
                    <a:pt x="0" y="473"/>
                  </a:lnTo>
                  <a:lnTo>
                    <a:pt x="544" y="774"/>
                  </a:lnTo>
                  <a:lnTo>
                    <a:pt x="1166" y="348"/>
                  </a:lnTo>
                  <a:lnTo>
                    <a:pt x="63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4" name="Google Shape;4994;p151"/>
            <p:cNvSpPr/>
            <p:nvPr/>
          </p:nvSpPr>
          <p:spPr>
            <a:xfrm>
              <a:off x="4935912" y="3572880"/>
              <a:ext cx="982446" cy="626902"/>
            </a:xfrm>
            <a:custGeom>
              <a:rect b="b" l="l" r="r" t="t"/>
              <a:pathLst>
                <a:path extrusionOk="0" h="767" w="1202">
                  <a:moveTo>
                    <a:pt x="0" y="471"/>
                  </a:moveTo>
                  <a:lnTo>
                    <a:pt x="561" y="0"/>
                  </a:lnTo>
                  <a:lnTo>
                    <a:pt x="1202" y="343"/>
                  </a:lnTo>
                  <a:lnTo>
                    <a:pt x="644" y="767"/>
                  </a:lnTo>
                  <a:lnTo>
                    <a:pt x="0" y="47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5" name="Google Shape;4995;p151"/>
            <p:cNvSpPr/>
            <p:nvPr/>
          </p:nvSpPr>
          <p:spPr>
            <a:xfrm>
              <a:off x="4935912" y="3572880"/>
              <a:ext cx="982446" cy="626902"/>
            </a:xfrm>
            <a:custGeom>
              <a:rect b="b" l="l" r="r" t="t"/>
              <a:pathLst>
                <a:path extrusionOk="0" h="767" w="1202">
                  <a:moveTo>
                    <a:pt x="0" y="471"/>
                  </a:moveTo>
                  <a:lnTo>
                    <a:pt x="561" y="0"/>
                  </a:lnTo>
                  <a:lnTo>
                    <a:pt x="1202" y="343"/>
                  </a:lnTo>
                  <a:lnTo>
                    <a:pt x="644" y="767"/>
                  </a:lnTo>
                  <a:lnTo>
                    <a:pt x="0" y="47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6" name="Google Shape;4996;p151"/>
            <p:cNvSpPr/>
            <p:nvPr/>
          </p:nvSpPr>
          <p:spPr>
            <a:xfrm>
              <a:off x="4935912" y="3572880"/>
              <a:ext cx="982446" cy="626902"/>
            </a:xfrm>
            <a:custGeom>
              <a:rect b="b" l="l" r="r" t="t"/>
              <a:pathLst>
                <a:path extrusionOk="0" h="767" w="1202">
                  <a:moveTo>
                    <a:pt x="641" y="757"/>
                  </a:moveTo>
                  <a:lnTo>
                    <a:pt x="16" y="468"/>
                  </a:lnTo>
                  <a:lnTo>
                    <a:pt x="563" y="9"/>
                  </a:lnTo>
                  <a:lnTo>
                    <a:pt x="1185" y="345"/>
                  </a:lnTo>
                  <a:lnTo>
                    <a:pt x="641" y="757"/>
                  </a:lnTo>
                  <a:close/>
                  <a:moveTo>
                    <a:pt x="561" y="0"/>
                  </a:moveTo>
                  <a:lnTo>
                    <a:pt x="561" y="0"/>
                  </a:lnTo>
                  <a:lnTo>
                    <a:pt x="537" y="19"/>
                  </a:lnTo>
                  <a:lnTo>
                    <a:pt x="530" y="26"/>
                  </a:lnTo>
                  <a:lnTo>
                    <a:pt x="476" y="71"/>
                  </a:lnTo>
                  <a:lnTo>
                    <a:pt x="466" y="78"/>
                  </a:lnTo>
                  <a:lnTo>
                    <a:pt x="428" y="111"/>
                  </a:lnTo>
                  <a:lnTo>
                    <a:pt x="421" y="116"/>
                  </a:lnTo>
                  <a:lnTo>
                    <a:pt x="350" y="177"/>
                  </a:lnTo>
                  <a:lnTo>
                    <a:pt x="343" y="182"/>
                  </a:lnTo>
                  <a:lnTo>
                    <a:pt x="0" y="471"/>
                  </a:lnTo>
                  <a:lnTo>
                    <a:pt x="644" y="767"/>
                  </a:lnTo>
                  <a:lnTo>
                    <a:pt x="1202" y="343"/>
                  </a:lnTo>
                  <a:lnTo>
                    <a:pt x="561" y="0"/>
                  </a:lnTo>
                  <a:close/>
                </a:path>
              </a:pathLst>
            </a:custGeom>
            <a:solidFill>
              <a:srgbClr val="C2C4C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7" name="Google Shape;4997;p151"/>
            <p:cNvSpPr/>
            <p:nvPr/>
          </p:nvSpPr>
          <p:spPr>
            <a:xfrm>
              <a:off x="4935912" y="3572880"/>
              <a:ext cx="982446" cy="626902"/>
            </a:xfrm>
            <a:custGeom>
              <a:rect b="b" l="l" r="r" t="t"/>
              <a:pathLst>
                <a:path extrusionOk="0" h="767" w="1202">
                  <a:moveTo>
                    <a:pt x="641" y="757"/>
                  </a:moveTo>
                  <a:lnTo>
                    <a:pt x="16" y="468"/>
                  </a:lnTo>
                  <a:lnTo>
                    <a:pt x="563" y="9"/>
                  </a:lnTo>
                  <a:lnTo>
                    <a:pt x="1185" y="345"/>
                  </a:lnTo>
                  <a:lnTo>
                    <a:pt x="641" y="757"/>
                  </a:lnTo>
                  <a:moveTo>
                    <a:pt x="561" y="0"/>
                  </a:moveTo>
                  <a:lnTo>
                    <a:pt x="561" y="0"/>
                  </a:lnTo>
                  <a:lnTo>
                    <a:pt x="537" y="19"/>
                  </a:lnTo>
                  <a:lnTo>
                    <a:pt x="530" y="26"/>
                  </a:lnTo>
                  <a:lnTo>
                    <a:pt x="476" y="71"/>
                  </a:lnTo>
                  <a:lnTo>
                    <a:pt x="466" y="78"/>
                  </a:lnTo>
                  <a:lnTo>
                    <a:pt x="428" y="111"/>
                  </a:lnTo>
                  <a:lnTo>
                    <a:pt x="421" y="116"/>
                  </a:lnTo>
                  <a:lnTo>
                    <a:pt x="350" y="177"/>
                  </a:lnTo>
                  <a:lnTo>
                    <a:pt x="343" y="182"/>
                  </a:lnTo>
                  <a:lnTo>
                    <a:pt x="0" y="471"/>
                  </a:lnTo>
                  <a:lnTo>
                    <a:pt x="644" y="767"/>
                  </a:lnTo>
                  <a:lnTo>
                    <a:pt x="1202" y="343"/>
                  </a:lnTo>
                  <a:lnTo>
                    <a:pt x="5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8" name="Google Shape;4998;p151"/>
            <p:cNvSpPr/>
            <p:nvPr/>
          </p:nvSpPr>
          <p:spPr>
            <a:xfrm>
              <a:off x="5492522" y="3044877"/>
              <a:ext cx="1044564" cy="734791"/>
            </a:xfrm>
            <a:custGeom>
              <a:rect b="b" l="l" r="r" t="t"/>
              <a:pathLst>
                <a:path extrusionOk="0" h="899" w="1278">
                  <a:moveTo>
                    <a:pt x="0" y="544"/>
                  </a:moveTo>
                  <a:lnTo>
                    <a:pt x="646" y="0"/>
                  </a:lnTo>
                  <a:lnTo>
                    <a:pt x="1278" y="416"/>
                  </a:lnTo>
                  <a:lnTo>
                    <a:pt x="639" y="899"/>
                  </a:lnTo>
                  <a:lnTo>
                    <a:pt x="0" y="544"/>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4999" name="Google Shape;4999;p151"/>
            <p:cNvSpPr/>
            <p:nvPr/>
          </p:nvSpPr>
          <p:spPr>
            <a:xfrm>
              <a:off x="5492522" y="3044877"/>
              <a:ext cx="1044564" cy="734791"/>
            </a:xfrm>
            <a:custGeom>
              <a:rect b="b" l="l" r="r" t="t"/>
              <a:pathLst>
                <a:path extrusionOk="0" h="899" w="1278">
                  <a:moveTo>
                    <a:pt x="0" y="544"/>
                  </a:moveTo>
                  <a:lnTo>
                    <a:pt x="646" y="0"/>
                  </a:lnTo>
                  <a:lnTo>
                    <a:pt x="1278" y="416"/>
                  </a:lnTo>
                  <a:lnTo>
                    <a:pt x="639" y="899"/>
                  </a:lnTo>
                  <a:lnTo>
                    <a:pt x="0" y="54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0" name="Google Shape;5000;p151"/>
            <p:cNvSpPr/>
            <p:nvPr/>
          </p:nvSpPr>
          <p:spPr>
            <a:xfrm>
              <a:off x="5492522" y="3044877"/>
              <a:ext cx="1044564" cy="734791"/>
            </a:xfrm>
            <a:custGeom>
              <a:rect b="b" l="l" r="r" t="t"/>
              <a:pathLst>
                <a:path extrusionOk="0" h="899" w="1278">
                  <a:moveTo>
                    <a:pt x="639" y="890"/>
                  </a:moveTo>
                  <a:lnTo>
                    <a:pt x="15" y="542"/>
                  </a:lnTo>
                  <a:lnTo>
                    <a:pt x="646" y="11"/>
                  </a:lnTo>
                  <a:lnTo>
                    <a:pt x="1262" y="416"/>
                  </a:lnTo>
                  <a:lnTo>
                    <a:pt x="639" y="890"/>
                  </a:lnTo>
                  <a:moveTo>
                    <a:pt x="646" y="0"/>
                  </a:moveTo>
                  <a:lnTo>
                    <a:pt x="646" y="0"/>
                  </a:lnTo>
                  <a:lnTo>
                    <a:pt x="462" y="156"/>
                  </a:lnTo>
                  <a:lnTo>
                    <a:pt x="455" y="163"/>
                  </a:lnTo>
                  <a:lnTo>
                    <a:pt x="388" y="217"/>
                  </a:lnTo>
                  <a:lnTo>
                    <a:pt x="379" y="224"/>
                  </a:lnTo>
                  <a:lnTo>
                    <a:pt x="353" y="248"/>
                  </a:lnTo>
                  <a:lnTo>
                    <a:pt x="346" y="253"/>
                  </a:lnTo>
                  <a:lnTo>
                    <a:pt x="280" y="310"/>
                  </a:lnTo>
                  <a:lnTo>
                    <a:pt x="272" y="314"/>
                  </a:lnTo>
                  <a:lnTo>
                    <a:pt x="0" y="544"/>
                  </a:lnTo>
                  <a:lnTo>
                    <a:pt x="639" y="899"/>
                  </a:lnTo>
                  <a:lnTo>
                    <a:pt x="1278" y="416"/>
                  </a:lnTo>
                  <a:lnTo>
                    <a:pt x="6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1" name="Google Shape;5001;p151"/>
            <p:cNvSpPr/>
            <p:nvPr/>
          </p:nvSpPr>
          <p:spPr>
            <a:xfrm>
              <a:off x="4508442" y="2587982"/>
              <a:ext cx="338380" cy="684933"/>
            </a:xfrm>
            <a:custGeom>
              <a:rect b="b" l="l" r="r" t="t"/>
              <a:pathLst>
                <a:path extrusionOk="0" h="838" w="414">
                  <a:moveTo>
                    <a:pt x="26" y="398"/>
                  </a:moveTo>
                  <a:lnTo>
                    <a:pt x="412" y="0"/>
                  </a:lnTo>
                  <a:lnTo>
                    <a:pt x="414" y="433"/>
                  </a:lnTo>
                  <a:lnTo>
                    <a:pt x="0" y="838"/>
                  </a:lnTo>
                  <a:lnTo>
                    <a:pt x="26" y="39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2" name="Google Shape;5002;p151"/>
            <p:cNvSpPr/>
            <p:nvPr/>
          </p:nvSpPr>
          <p:spPr>
            <a:xfrm>
              <a:off x="4508442" y="2587982"/>
              <a:ext cx="338380" cy="684933"/>
            </a:xfrm>
            <a:custGeom>
              <a:rect b="b" l="l" r="r" t="t"/>
              <a:pathLst>
                <a:path extrusionOk="0" h="838" w="414">
                  <a:moveTo>
                    <a:pt x="26" y="398"/>
                  </a:moveTo>
                  <a:lnTo>
                    <a:pt x="412" y="0"/>
                  </a:lnTo>
                  <a:lnTo>
                    <a:pt x="414" y="433"/>
                  </a:lnTo>
                  <a:lnTo>
                    <a:pt x="0" y="838"/>
                  </a:lnTo>
                  <a:lnTo>
                    <a:pt x="26" y="3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3" name="Google Shape;5003;p151"/>
            <p:cNvSpPr/>
            <p:nvPr/>
          </p:nvSpPr>
          <p:spPr>
            <a:xfrm>
              <a:off x="4910575" y="2160512"/>
              <a:ext cx="383334" cy="711905"/>
            </a:xfrm>
            <a:custGeom>
              <a:rect b="b" l="l" r="r" t="t"/>
              <a:pathLst>
                <a:path extrusionOk="0" h="871" w="469">
                  <a:moveTo>
                    <a:pt x="0" y="440"/>
                  </a:moveTo>
                  <a:lnTo>
                    <a:pt x="431" y="0"/>
                  </a:lnTo>
                  <a:lnTo>
                    <a:pt x="469" y="417"/>
                  </a:lnTo>
                  <a:lnTo>
                    <a:pt x="10" y="871"/>
                  </a:lnTo>
                  <a:lnTo>
                    <a:pt x="0" y="440"/>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4" name="Google Shape;5004;p151"/>
            <p:cNvSpPr/>
            <p:nvPr/>
          </p:nvSpPr>
          <p:spPr>
            <a:xfrm>
              <a:off x="4910575" y="2160512"/>
              <a:ext cx="383334" cy="711905"/>
            </a:xfrm>
            <a:custGeom>
              <a:rect b="b" l="l" r="r" t="t"/>
              <a:pathLst>
                <a:path extrusionOk="0" h="871" w="469">
                  <a:moveTo>
                    <a:pt x="0" y="440"/>
                  </a:moveTo>
                  <a:lnTo>
                    <a:pt x="431" y="0"/>
                  </a:lnTo>
                  <a:lnTo>
                    <a:pt x="469" y="417"/>
                  </a:lnTo>
                  <a:lnTo>
                    <a:pt x="10" y="871"/>
                  </a:lnTo>
                  <a:lnTo>
                    <a:pt x="0" y="4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5" name="Google Shape;5005;p151"/>
            <p:cNvSpPr/>
            <p:nvPr/>
          </p:nvSpPr>
          <p:spPr>
            <a:xfrm>
              <a:off x="4481470" y="3017087"/>
              <a:ext cx="366987" cy="755224"/>
            </a:xfrm>
            <a:custGeom>
              <a:rect b="b" l="l" r="r" t="t"/>
              <a:pathLst>
                <a:path extrusionOk="0" h="924" w="449">
                  <a:moveTo>
                    <a:pt x="28" y="408"/>
                  </a:moveTo>
                  <a:lnTo>
                    <a:pt x="447" y="0"/>
                  </a:lnTo>
                  <a:lnTo>
                    <a:pt x="449" y="512"/>
                  </a:lnTo>
                  <a:lnTo>
                    <a:pt x="0" y="924"/>
                  </a:lnTo>
                  <a:lnTo>
                    <a:pt x="28" y="408"/>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6" name="Google Shape;5006;p151"/>
            <p:cNvSpPr/>
            <p:nvPr/>
          </p:nvSpPr>
          <p:spPr>
            <a:xfrm>
              <a:off x="4481470" y="3017087"/>
              <a:ext cx="366987" cy="755224"/>
            </a:xfrm>
            <a:custGeom>
              <a:rect b="b" l="l" r="r" t="t"/>
              <a:pathLst>
                <a:path extrusionOk="0" h="924" w="449">
                  <a:moveTo>
                    <a:pt x="28" y="408"/>
                  </a:moveTo>
                  <a:lnTo>
                    <a:pt x="447" y="0"/>
                  </a:lnTo>
                  <a:lnTo>
                    <a:pt x="449" y="512"/>
                  </a:lnTo>
                  <a:lnTo>
                    <a:pt x="0" y="924"/>
                  </a:lnTo>
                  <a:lnTo>
                    <a:pt x="28" y="40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7" name="Google Shape;5007;p151"/>
            <p:cNvSpPr/>
            <p:nvPr/>
          </p:nvSpPr>
          <p:spPr>
            <a:xfrm>
              <a:off x="5335184" y="1680732"/>
              <a:ext cx="460164" cy="742964"/>
            </a:xfrm>
            <a:custGeom>
              <a:rect b="b" l="l" r="r" t="t"/>
              <a:pathLst>
                <a:path extrusionOk="0" h="909" w="563">
                  <a:moveTo>
                    <a:pt x="0" y="492"/>
                  </a:moveTo>
                  <a:lnTo>
                    <a:pt x="478" y="0"/>
                  </a:lnTo>
                  <a:lnTo>
                    <a:pt x="563" y="400"/>
                  </a:lnTo>
                  <a:lnTo>
                    <a:pt x="47" y="909"/>
                  </a:lnTo>
                  <a:lnTo>
                    <a:pt x="0" y="49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8" name="Google Shape;5008;p151"/>
            <p:cNvSpPr/>
            <p:nvPr/>
          </p:nvSpPr>
          <p:spPr>
            <a:xfrm>
              <a:off x="4918748" y="2576539"/>
              <a:ext cx="420931" cy="787101"/>
            </a:xfrm>
            <a:custGeom>
              <a:rect b="b" l="l" r="r" t="t"/>
              <a:pathLst>
                <a:path extrusionOk="0" h="963" w="515">
                  <a:moveTo>
                    <a:pt x="0" y="454"/>
                  </a:moveTo>
                  <a:lnTo>
                    <a:pt x="468" y="0"/>
                  </a:lnTo>
                  <a:lnTo>
                    <a:pt x="515" y="499"/>
                  </a:lnTo>
                  <a:lnTo>
                    <a:pt x="9" y="963"/>
                  </a:lnTo>
                  <a:lnTo>
                    <a:pt x="0" y="454"/>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09" name="Google Shape;5009;p151"/>
            <p:cNvSpPr/>
            <p:nvPr/>
          </p:nvSpPr>
          <p:spPr>
            <a:xfrm>
              <a:off x="4453680" y="3527926"/>
              <a:ext cx="402133" cy="837776"/>
            </a:xfrm>
            <a:custGeom>
              <a:rect b="b" l="l" r="r" t="t"/>
              <a:pathLst>
                <a:path extrusionOk="0" h="1025" w="492">
                  <a:moveTo>
                    <a:pt x="35" y="412"/>
                  </a:moveTo>
                  <a:lnTo>
                    <a:pt x="489" y="0"/>
                  </a:lnTo>
                  <a:lnTo>
                    <a:pt x="492" y="613"/>
                  </a:lnTo>
                  <a:lnTo>
                    <a:pt x="0" y="1025"/>
                  </a:lnTo>
                  <a:lnTo>
                    <a:pt x="35" y="412"/>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0" name="Google Shape;5010;p151"/>
            <p:cNvSpPr/>
            <p:nvPr/>
          </p:nvSpPr>
          <p:spPr>
            <a:xfrm>
              <a:off x="4448776" y="3527926"/>
              <a:ext cx="402133" cy="837776"/>
            </a:xfrm>
            <a:custGeom>
              <a:rect b="b" l="l" r="r" t="t"/>
              <a:pathLst>
                <a:path extrusionOk="0" h="1025" w="492">
                  <a:moveTo>
                    <a:pt x="35" y="412"/>
                  </a:moveTo>
                  <a:lnTo>
                    <a:pt x="489" y="0"/>
                  </a:lnTo>
                  <a:lnTo>
                    <a:pt x="492" y="613"/>
                  </a:lnTo>
                  <a:lnTo>
                    <a:pt x="0" y="1025"/>
                  </a:lnTo>
                  <a:lnTo>
                    <a:pt x="35" y="4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1" name="Google Shape;5011;p151"/>
            <p:cNvSpPr/>
            <p:nvPr/>
          </p:nvSpPr>
          <p:spPr>
            <a:xfrm>
              <a:off x="5382181" y="2079595"/>
              <a:ext cx="514926" cy="825516"/>
            </a:xfrm>
            <a:custGeom>
              <a:rect b="b" l="l" r="r" t="t"/>
              <a:pathLst>
                <a:path extrusionOk="0" h="1010" w="630">
                  <a:moveTo>
                    <a:pt x="0" y="511"/>
                  </a:moveTo>
                  <a:lnTo>
                    <a:pt x="526" y="0"/>
                  </a:lnTo>
                  <a:lnTo>
                    <a:pt x="630" y="482"/>
                  </a:lnTo>
                  <a:lnTo>
                    <a:pt x="55" y="1010"/>
                  </a:lnTo>
                  <a:lnTo>
                    <a:pt x="0" y="511"/>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2" name="Google Shape;5012;p151"/>
            <p:cNvSpPr/>
            <p:nvPr/>
          </p:nvSpPr>
          <p:spPr>
            <a:xfrm>
              <a:off x="5382181" y="2079595"/>
              <a:ext cx="514926" cy="825516"/>
            </a:xfrm>
            <a:custGeom>
              <a:rect b="b" l="l" r="r" t="t"/>
              <a:pathLst>
                <a:path extrusionOk="0" h="1010" w="630">
                  <a:moveTo>
                    <a:pt x="0" y="511"/>
                  </a:moveTo>
                  <a:lnTo>
                    <a:pt x="526" y="0"/>
                  </a:lnTo>
                  <a:lnTo>
                    <a:pt x="630" y="482"/>
                  </a:lnTo>
                  <a:lnTo>
                    <a:pt x="55" y="1010"/>
                  </a:lnTo>
                  <a:lnTo>
                    <a:pt x="0" y="51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3" name="Google Shape;5013;p151"/>
            <p:cNvSpPr/>
            <p:nvPr/>
          </p:nvSpPr>
          <p:spPr>
            <a:xfrm>
              <a:off x="4938169" y="3075118"/>
              <a:ext cx="466703" cy="882730"/>
            </a:xfrm>
            <a:custGeom>
              <a:rect b="b" l="l" r="r" t="t"/>
              <a:pathLst>
                <a:path extrusionOk="0" h="1080" w="571">
                  <a:moveTo>
                    <a:pt x="0" y="467"/>
                  </a:moveTo>
                  <a:lnTo>
                    <a:pt x="514" y="0"/>
                  </a:lnTo>
                  <a:lnTo>
                    <a:pt x="571" y="609"/>
                  </a:lnTo>
                  <a:lnTo>
                    <a:pt x="10" y="1080"/>
                  </a:lnTo>
                  <a:lnTo>
                    <a:pt x="0" y="467"/>
                  </a:lnTo>
                  <a:close/>
                </a:path>
              </a:pathLst>
            </a:custGeom>
            <a:solidFill>
              <a:srgbClr val="F2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4" name="Google Shape;5014;p151"/>
            <p:cNvSpPr/>
            <p:nvPr/>
          </p:nvSpPr>
          <p:spPr>
            <a:xfrm>
              <a:off x="4927739" y="3075118"/>
              <a:ext cx="466703" cy="882730"/>
            </a:xfrm>
            <a:custGeom>
              <a:rect b="b" l="l" r="r" t="t"/>
              <a:pathLst>
                <a:path extrusionOk="0" h="1080" w="571">
                  <a:moveTo>
                    <a:pt x="0" y="467"/>
                  </a:moveTo>
                  <a:lnTo>
                    <a:pt x="514" y="0"/>
                  </a:lnTo>
                  <a:lnTo>
                    <a:pt x="571" y="609"/>
                  </a:lnTo>
                  <a:lnTo>
                    <a:pt x="10" y="1080"/>
                  </a:lnTo>
                  <a:lnTo>
                    <a:pt x="0" y="4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5" name="Google Shape;5015;p151"/>
            <p:cNvSpPr/>
            <p:nvPr/>
          </p:nvSpPr>
          <p:spPr>
            <a:xfrm>
              <a:off x="5450709" y="2560198"/>
              <a:ext cx="583583" cy="928501"/>
            </a:xfrm>
            <a:custGeom>
              <a:rect b="b" l="l" r="r" t="t"/>
              <a:pathLst>
                <a:path extrusionOk="0" h="1136" w="714">
                  <a:moveTo>
                    <a:pt x="0" y="530"/>
                  </a:moveTo>
                  <a:lnTo>
                    <a:pt x="587" y="0"/>
                  </a:lnTo>
                  <a:lnTo>
                    <a:pt x="714" y="592"/>
                  </a:lnTo>
                  <a:lnTo>
                    <a:pt x="68" y="1136"/>
                  </a:lnTo>
                  <a:lnTo>
                    <a:pt x="0" y="530"/>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6" name="Google Shape;5016;p151"/>
            <p:cNvSpPr/>
            <p:nvPr/>
          </p:nvSpPr>
          <p:spPr>
            <a:xfrm>
              <a:off x="5436943" y="2561010"/>
              <a:ext cx="583583" cy="928501"/>
            </a:xfrm>
            <a:custGeom>
              <a:rect b="b" l="l" r="r" t="t"/>
              <a:pathLst>
                <a:path extrusionOk="0" h="1136" w="714">
                  <a:moveTo>
                    <a:pt x="0" y="530"/>
                  </a:moveTo>
                  <a:lnTo>
                    <a:pt x="587" y="0"/>
                  </a:lnTo>
                  <a:lnTo>
                    <a:pt x="714" y="592"/>
                  </a:lnTo>
                  <a:lnTo>
                    <a:pt x="68" y="1136"/>
                  </a:lnTo>
                  <a:lnTo>
                    <a:pt x="0" y="53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17" name="Google Shape;5017;p151"/>
            <p:cNvSpPr/>
            <p:nvPr/>
          </p:nvSpPr>
          <p:spPr>
            <a:xfrm>
              <a:off x="5436943" y="2561010"/>
              <a:ext cx="583583" cy="928501"/>
            </a:xfrm>
            <a:custGeom>
              <a:rect b="b" l="l" r="r" t="t"/>
              <a:pathLst>
                <a:path extrusionOk="0" h="1136" w="714">
                  <a:moveTo>
                    <a:pt x="75" y="1119"/>
                  </a:moveTo>
                  <a:lnTo>
                    <a:pt x="9" y="532"/>
                  </a:lnTo>
                  <a:lnTo>
                    <a:pt x="582" y="16"/>
                  </a:lnTo>
                  <a:lnTo>
                    <a:pt x="705" y="589"/>
                  </a:lnTo>
                  <a:lnTo>
                    <a:pt x="75" y="1119"/>
                  </a:lnTo>
                  <a:moveTo>
                    <a:pt x="587" y="0"/>
                  </a:moveTo>
                  <a:lnTo>
                    <a:pt x="73" y="464"/>
                  </a:lnTo>
                  <a:lnTo>
                    <a:pt x="66" y="469"/>
                  </a:lnTo>
                  <a:lnTo>
                    <a:pt x="0" y="530"/>
                  </a:lnTo>
                  <a:lnTo>
                    <a:pt x="68" y="1136"/>
                  </a:lnTo>
                  <a:lnTo>
                    <a:pt x="714" y="592"/>
                  </a:lnTo>
                  <a:lnTo>
                    <a:pt x="58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18" name="Google Shape;5018;p151"/>
          <p:cNvSpPr txBox="1"/>
          <p:nvPr/>
        </p:nvSpPr>
        <p:spPr>
          <a:xfrm>
            <a:off x="838153" y="2609564"/>
            <a:ext cx="4933026" cy="922442"/>
          </a:xfrm>
          <a:prstGeom prst="rect">
            <a:avLst/>
          </a:prstGeom>
          <a:noFill/>
          <a:ln>
            <a:noFill/>
          </a:ln>
        </p:spPr>
        <p:txBody>
          <a:bodyPr anchorCtr="0" anchor="t" bIns="45700" lIns="91425" spcFirstLastPara="1" rIns="91425" wrap="square" tIns="45700">
            <a:noAutofit/>
          </a:bodyPr>
          <a:lstStyle/>
          <a:p>
            <a:pPr indent="0" lvl="0" marL="0" marR="0" rtl="0" algn="l">
              <a:lnSpc>
                <a:spcPct val="16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Pelle osso  ntesque a odio commodo, porttitor nulla vel, pulvinar purus. Aliquam era volutpat. </a:t>
            </a:r>
            <a:endParaRPr/>
          </a:p>
          <a:p>
            <a:pPr indent="-152400" lvl="0" marL="228600" marR="0" rtl="0" algn="l">
              <a:lnSpc>
                <a:spcPct val="160000"/>
              </a:lnSpc>
              <a:spcBef>
                <a:spcPts val="1700"/>
              </a:spcBef>
              <a:spcAft>
                <a:spcPts val="0"/>
              </a:spcAft>
              <a:buClr>
                <a:schemeClr val="dk1"/>
              </a:buClr>
              <a:buSzPts val="1200"/>
              <a:buFont typeface="Arial"/>
              <a:buNone/>
            </a:pPr>
            <a:r>
              <a:t/>
            </a:r>
            <a:endParaRPr sz="1200">
              <a:solidFill>
                <a:schemeClr val="dk1"/>
              </a:solidFill>
              <a:latin typeface="Lato Light"/>
              <a:ea typeface="Lato Light"/>
              <a:cs typeface="Lato Light"/>
              <a:sym typeface="Lato Light"/>
            </a:endParaRPr>
          </a:p>
        </p:txBody>
      </p:sp>
      <p:grpSp>
        <p:nvGrpSpPr>
          <p:cNvPr id="5019" name="Google Shape;5019;p151"/>
          <p:cNvGrpSpPr/>
          <p:nvPr/>
        </p:nvGrpSpPr>
        <p:grpSpPr>
          <a:xfrm>
            <a:off x="838153" y="3906887"/>
            <a:ext cx="5066934" cy="1649523"/>
            <a:chOff x="1411940" y="4306096"/>
            <a:chExt cx="3800809" cy="1649523"/>
          </a:xfrm>
        </p:grpSpPr>
        <p:sp>
          <p:nvSpPr>
            <p:cNvPr id="5020" name="Google Shape;5020;p151"/>
            <p:cNvSpPr/>
            <p:nvPr/>
          </p:nvSpPr>
          <p:spPr>
            <a:xfrm>
              <a:off x="1411940" y="4306096"/>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Management</a:t>
              </a:r>
              <a:endParaRPr sz="1200">
                <a:solidFill>
                  <a:schemeClr val="dk1"/>
                </a:solidFill>
                <a:latin typeface="Lato Light"/>
                <a:ea typeface="Lato Light"/>
                <a:cs typeface="Lato Light"/>
                <a:sym typeface="Lato Light"/>
              </a:endParaRPr>
            </a:p>
          </p:txBody>
        </p:sp>
        <p:sp>
          <p:nvSpPr>
            <p:cNvPr id="5021" name="Google Shape;5021;p151"/>
            <p:cNvSpPr/>
            <p:nvPr/>
          </p:nvSpPr>
          <p:spPr>
            <a:xfrm rot="5400000">
              <a:off x="3044851" y="301909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22" name="Google Shape;5022;p151"/>
            <p:cNvSpPr/>
            <p:nvPr/>
          </p:nvSpPr>
          <p:spPr>
            <a:xfrm>
              <a:off x="1421345" y="4627848"/>
              <a:ext cx="2541377" cy="108000"/>
            </a:xfrm>
            <a:prstGeom prst="roundRect">
              <a:avLst>
                <a:gd fmla="val 50000" name="adj"/>
              </a:avLst>
            </a:prstGeom>
            <a:solidFill>
              <a:schemeClr val="accent1"/>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23" name="Google Shape;5023;p151"/>
            <p:cNvSpPr/>
            <p:nvPr/>
          </p:nvSpPr>
          <p:spPr>
            <a:xfrm>
              <a:off x="4702265" y="4570104"/>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70%</a:t>
              </a:r>
              <a:endParaRPr sz="1200">
                <a:solidFill>
                  <a:schemeClr val="dk1"/>
                </a:solidFill>
                <a:latin typeface="Lato Light"/>
                <a:ea typeface="Lato Light"/>
                <a:cs typeface="Lato Light"/>
                <a:sym typeface="Lato Light"/>
              </a:endParaRPr>
            </a:p>
          </p:txBody>
        </p:sp>
        <p:sp>
          <p:nvSpPr>
            <p:cNvPr id="5024" name="Google Shape;5024;p151"/>
            <p:cNvSpPr/>
            <p:nvPr/>
          </p:nvSpPr>
          <p:spPr>
            <a:xfrm>
              <a:off x="1411940" y="4871584"/>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Negotiation</a:t>
              </a:r>
              <a:endParaRPr sz="1200">
                <a:solidFill>
                  <a:schemeClr val="dk1"/>
                </a:solidFill>
                <a:latin typeface="Lato Light"/>
                <a:ea typeface="Lato Light"/>
                <a:cs typeface="Lato Light"/>
                <a:sym typeface="Lato Light"/>
              </a:endParaRPr>
            </a:p>
          </p:txBody>
        </p:sp>
        <p:sp>
          <p:nvSpPr>
            <p:cNvPr id="5025" name="Google Shape;5025;p151"/>
            <p:cNvSpPr/>
            <p:nvPr/>
          </p:nvSpPr>
          <p:spPr>
            <a:xfrm rot="5400000">
              <a:off x="3044851" y="3569832"/>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26" name="Google Shape;5026;p151"/>
            <p:cNvSpPr/>
            <p:nvPr/>
          </p:nvSpPr>
          <p:spPr>
            <a:xfrm>
              <a:off x="1421345" y="5178587"/>
              <a:ext cx="2125319" cy="108000"/>
            </a:xfrm>
            <a:prstGeom prst="roundRect">
              <a:avLst>
                <a:gd fmla="val 50000" name="adj"/>
              </a:avLst>
            </a:prstGeom>
            <a:solidFill>
              <a:schemeClr val="accent2"/>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27" name="Google Shape;5027;p151"/>
            <p:cNvSpPr/>
            <p:nvPr/>
          </p:nvSpPr>
          <p:spPr>
            <a:xfrm>
              <a:off x="4702265" y="5135592"/>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60%</a:t>
              </a:r>
              <a:endParaRPr sz="1200">
                <a:solidFill>
                  <a:schemeClr val="dk1"/>
                </a:solidFill>
                <a:latin typeface="Lato Light"/>
                <a:ea typeface="Lato Light"/>
                <a:cs typeface="Lato Light"/>
                <a:sym typeface="Lato Light"/>
              </a:endParaRPr>
            </a:p>
          </p:txBody>
        </p:sp>
        <p:sp>
          <p:nvSpPr>
            <p:cNvPr id="5028" name="Google Shape;5028;p151"/>
            <p:cNvSpPr/>
            <p:nvPr/>
          </p:nvSpPr>
          <p:spPr>
            <a:xfrm>
              <a:off x="1411940" y="5437069"/>
              <a:ext cx="1250103" cy="23073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Presentation</a:t>
              </a:r>
              <a:endParaRPr sz="1200">
                <a:solidFill>
                  <a:schemeClr val="dk1"/>
                </a:solidFill>
                <a:latin typeface="Lato Light"/>
                <a:ea typeface="Lato Light"/>
                <a:cs typeface="Lato Light"/>
                <a:sym typeface="Lato Light"/>
              </a:endParaRPr>
            </a:p>
          </p:txBody>
        </p:sp>
        <p:sp>
          <p:nvSpPr>
            <p:cNvPr id="5029" name="Google Shape;5029;p151"/>
            <p:cNvSpPr/>
            <p:nvPr/>
          </p:nvSpPr>
          <p:spPr>
            <a:xfrm rot="5400000">
              <a:off x="3044851" y="4150065"/>
              <a:ext cx="72000" cy="3319010"/>
            </a:xfrm>
            <a:prstGeom prst="roundRect">
              <a:avLst>
                <a:gd fmla="val 50000" name="adj"/>
              </a:avLst>
            </a:prstGeom>
            <a:solidFill>
              <a:srgbClr val="BFBFBF">
                <a:alpha val="4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30" name="Google Shape;5030;p151"/>
            <p:cNvSpPr/>
            <p:nvPr/>
          </p:nvSpPr>
          <p:spPr>
            <a:xfrm>
              <a:off x="1421345" y="5758820"/>
              <a:ext cx="2864063" cy="108000"/>
            </a:xfrm>
            <a:prstGeom prst="roundRect">
              <a:avLst>
                <a:gd fmla="val 50000" name="adj"/>
              </a:avLst>
            </a:prstGeom>
            <a:solidFill>
              <a:schemeClr val="accent3"/>
            </a:solidFill>
            <a:ln>
              <a:noFill/>
            </a:ln>
          </p:spPr>
          <p:txBody>
            <a:bodyPr anchorCtr="0" anchor="ctr" bIns="121900" lIns="91425" spcFirstLastPara="1" rIns="91425" wrap="square" tIns="121900">
              <a:noAutofit/>
            </a:bodyPr>
            <a:lstStyle/>
            <a:p>
              <a:pPr indent="0" lvl="0" marL="0" marR="0" rtl="0" algn="l">
                <a:spcBef>
                  <a:spcPts val="0"/>
                </a:spcBef>
                <a:spcAft>
                  <a:spcPts val="0"/>
                </a:spcAft>
                <a:buNone/>
              </a:pPr>
              <a:r>
                <a:t/>
              </a:r>
              <a:endParaRPr sz="1200">
                <a:solidFill>
                  <a:schemeClr val="dk1"/>
                </a:solidFill>
                <a:latin typeface="Lato Light"/>
                <a:ea typeface="Lato Light"/>
                <a:cs typeface="Lato Light"/>
                <a:sym typeface="Lato Light"/>
              </a:endParaRPr>
            </a:p>
          </p:txBody>
        </p:sp>
        <p:sp>
          <p:nvSpPr>
            <p:cNvPr id="5031" name="Google Shape;5031;p151"/>
            <p:cNvSpPr/>
            <p:nvPr/>
          </p:nvSpPr>
          <p:spPr>
            <a:xfrm>
              <a:off x="4702265" y="5701077"/>
              <a:ext cx="510484" cy="254542"/>
            </a:xfrm>
            <a:prstGeom prst="rect">
              <a:avLst/>
            </a:prstGeom>
            <a:noFill/>
            <a:ln>
              <a:noFill/>
            </a:ln>
          </p:spPr>
          <p:txBody>
            <a:bodyPr anchorCtr="0" anchor="t" bIns="45700" lIns="91425" spcFirstLastPara="1" rIns="91425" wrap="square" tIns="45700">
              <a:noAutofit/>
            </a:bodyPr>
            <a:lstStyle/>
            <a:p>
              <a:pPr indent="0" lvl="0" marL="0" marR="0" rtl="0" algn="l">
                <a:lnSpc>
                  <a:spcPct val="95000"/>
                </a:lnSpc>
                <a:spcBef>
                  <a:spcPts val="0"/>
                </a:spcBef>
                <a:spcAft>
                  <a:spcPts val="0"/>
                </a:spcAft>
                <a:buNone/>
              </a:pPr>
              <a:r>
                <a:rPr lang="en-US" sz="1200">
                  <a:solidFill>
                    <a:schemeClr val="dk1"/>
                  </a:solidFill>
                  <a:latin typeface="Lato Light"/>
                  <a:ea typeface="Lato Light"/>
                  <a:cs typeface="Lato Light"/>
                  <a:sym typeface="Lato Light"/>
                </a:rPr>
                <a:t>90%</a:t>
              </a:r>
              <a:endParaRPr sz="1200">
                <a:solidFill>
                  <a:schemeClr val="dk1"/>
                </a:solidFill>
                <a:latin typeface="Lato Light"/>
                <a:ea typeface="Lato Light"/>
                <a:cs typeface="Lato Light"/>
                <a:sym typeface="Lato Light"/>
              </a:endParaRPr>
            </a:p>
          </p:txBody>
        </p:sp>
      </p:grpSp>
      <p:sp>
        <p:nvSpPr>
          <p:cNvPr id="5032" name="Google Shape;5032;p151"/>
          <p:cNvSpPr/>
          <p:nvPr/>
        </p:nvSpPr>
        <p:spPr>
          <a:xfrm>
            <a:off x="811259" y="2101932"/>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a:ea typeface="Lato"/>
                <a:cs typeface="Lato"/>
                <a:sym typeface="Lato"/>
              </a:rPr>
              <a:t>New Concept</a:t>
            </a:r>
            <a:endParaRPr sz="3200">
              <a:solidFill>
                <a:schemeClr val="dk1"/>
              </a:solidFill>
              <a:latin typeface="Lato"/>
              <a:ea typeface="Lato"/>
              <a:cs typeface="Lato"/>
              <a:sym typeface="La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4826"/>
                                        </p:tgtEl>
                                        <p:attrNameLst>
                                          <p:attrName>style.visibility</p:attrName>
                                        </p:attrNameLst>
                                      </p:cBhvr>
                                      <p:to>
                                        <p:strVal val="visible"/>
                                      </p:to>
                                    </p:set>
                                    <p:anim calcmode="lin" valueType="num">
                                      <p:cBhvr additive="base">
                                        <p:cTn dur="1000"/>
                                        <p:tgtEl>
                                          <p:spTgt spid="482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036" name="Shape 5036"/>
        <p:cNvGrpSpPr/>
        <p:nvPr/>
      </p:nvGrpSpPr>
      <p:grpSpPr>
        <a:xfrm>
          <a:off x="0" y="0"/>
          <a:ext cx="0" cy="0"/>
          <a:chOff x="0" y="0"/>
          <a:chExt cx="0" cy="0"/>
        </a:xfrm>
      </p:grpSpPr>
      <p:sp>
        <p:nvSpPr>
          <p:cNvPr id="5037" name="Google Shape;5037;p15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038" name="Google Shape;5038;p15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039" name="Google Shape;5039;p15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040" name="Google Shape;5040;p152"/>
          <p:cNvGrpSpPr/>
          <p:nvPr/>
        </p:nvGrpSpPr>
        <p:grpSpPr>
          <a:xfrm>
            <a:off x="4347788" y="2486477"/>
            <a:ext cx="3058996" cy="3249654"/>
            <a:chOff x="924" y="404"/>
            <a:chExt cx="3257" cy="3460"/>
          </a:xfrm>
        </p:grpSpPr>
        <p:sp>
          <p:nvSpPr>
            <p:cNvPr id="5041" name="Google Shape;5041;p152"/>
            <p:cNvSpPr/>
            <p:nvPr/>
          </p:nvSpPr>
          <p:spPr>
            <a:xfrm>
              <a:off x="926" y="406"/>
              <a:ext cx="3253" cy="345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2" name="Google Shape;5042;p152"/>
            <p:cNvSpPr/>
            <p:nvPr/>
          </p:nvSpPr>
          <p:spPr>
            <a:xfrm>
              <a:off x="1828" y="673"/>
              <a:ext cx="724" cy="490"/>
            </a:xfrm>
            <a:custGeom>
              <a:rect b="b" l="l" r="r" t="t"/>
              <a:pathLst>
                <a:path extrusionOk="0" h="490" w="724">
                  <a:moveTo>
                    <a:pt x="0" y="0"/>
                  </a:moveTo>
                  <a:lnTo>
                    <a:pt x="0" y="114"/>
                  </a:lnTo>
                  <a:lnTo>
                    <a:pt x="500" y="336"/>
                  </a:lnTo>
                  <a:lnTo>
                    <a:pt x="526" y="490"/>
                  </a:lnTo>
                  <a:lnTo>
                    <a:pt x="724" y="398"/>
                  </a:lnTo>
                  <a:lnTo>
                    <a:pt x="722" y="306"/>
                  </a:lnTo>
                  <a:lnTo>
                    <a:pt x="0"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3" name="Google Shape;5043;p152"/>
            <p:cNvSpPr/>
            <p:nvPr/>
          </p:nvSpPr>
          <p:spPr>
            <a:xfrm>
              <a:off x="1698" y="2328"/>
              <a:ext cx="274" cy="1018"/>
            </a:xfrm>
            <a:custGeom>
              <a:rect b="b" l="l" r="r" t="t"/>
              <a:pathLst>
                <a:path extrusionOk="0" h="1018" w="274">
                  <a:moveTo>
                    <a:pt x="31" y="1018"/>
                  </a:moveTo>
                  <a:lnTo>
                    <a:pt x="274" y="890"/>
                  </a:lnTo>
                  <a:lnTo>
                    <a:pt x="220" y="0"/>
                  </a:lnTo>
                  <a:lnTo>
                    <a:pt x="0" y="125"/>
                  </a:lnTo>
                  <a:lnTo>
                    <a:pt x="31" y="1018"/>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4" name="Google Shape;5044;p152"/>
            <p:cNvSpPr/>
            <p:nvPr/>
          </p:nvSpPr>
          <p:spPr>
            <a:xfrm>
              <a:off x="1646" y="1009"/>
              <a:ext cx="828" cy="1343"/>
            </a:xfrm>
            <a:custGeom>
              <a:rect b="b" l="l" r="r" t="t"/>
              <a:pathLst>
                <a:path extrusionOk="0" h="1343" w="828">
                  <a:moveTo>
                    <a:pt x="45" y="1343"/>
                  </a:moveTo>
                  <a:lnTo>
                    <a:pt x="213" y="1264"/>
                  </a:lnTo>
                  <a:lnTo>
                    <a:pt x="194" y="476"/>
                  </a:lnTo>
                  <a:lnTo>
                    <a:pt x="828" y="112"/>
                  </a:lnTo>
                  <a:lnTo>
                    <a:pt x="828" y="0"/>
                  </a:lnTo>
                  <a:lnTo>
                    <a:pt x="0" y="348"/>
                  </a:lnTo>
                  <a:lnTo>
                    <a:pt x="45" y="1343"/>
                  </a:lnTo>
                  <a:close/>
                </a:path>
              </a:pathLst>
            </a:custGeom>
            <a:solidFill>
              <a:srgbClr val="0E504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5" name="Google Shape;5045;p152"/>
            <p:cNvSpPr/>
            <p:nvPr/>
          </p:nvSpPr>
          <p:spPr>
            <a:xfrm>
              <a:off x="3050" y="2314"/>
              <a:ext cx="362" cy="1032"/>
            </a:xfrm>
            <a:custGeom>
              <a:rect b="b" l="l" r="r" t="t"/>
              <a:pathLst>
                <a:path extrusionOk="0" h="1032" w="362">
                  <a:moveTo>
                    <a:pt x="362" y="132"/>
                  </a:moveTo>
                  <a:lnTo>
                    <a:pt x="106" y="0"/>
                  </a:lnTo>
                  <a:lnTo>
                    <a:pt x="0" y="38"/>
                  </a:lnTo>
                  <a:lnTo>
                    <a:pt x="30" y="196"/>
                  </a:lnTo>
                  <a:lnTo>
                    <a:pt x="146" y="258"/>
                  </a:lnTo>
                  <a:lnTo>
                    <a:pt x="258" y="999"/>
                  </a:lnTo>
                  <a:lnTo>
                    <a:pt x="324" y="1032"/>
                  </a:lnTo>
                  <a:lnTo>
                    <a:pt x="362" y="132"/>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6" name="Google Shape;5046;p152"/>
            <p:cNvSpPr/>
            <p:nvPr/>
          </p:nvSpPr>
          <p:spPr>
            <a:xfrm>
              <a:off x="2545" y="673"/>
              <a:ext cx="730" cy="469"/>
            </a:xfrm>
            <a:custGeom>
              <a:rect b="b" l="l" r="r" t="t"/>
              <a:pathLst>
                <a:path extrusionOk="0" h="469" w="730">
                  <a:moveTo>
                    <a:pt x="5" y="306"/>
                  </a:moveTo>
                  <a:lnTo>
                    <a:pt x="730" y="0"/>
                  </a:lnTo>
                  <a:lnTo>
                    <a:pt x="730" y="86"/>
                  </a:lnTo>
                  <a:lnTo>
                    <a:pt x="145" y="336"/>
                  </a:lnTo>
                  <a:lnTo>
                    <a:pt x="150" y="469"/>
                  </a:lnTo>
                  <a:lnTo>
                    <a:pt x="0" y="436"/>
                  </a:lnTo>
                  <a:lnTo>
                    <a:pt x="5" y="306"/>
                  </a:ln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7" name="Google Shape;5047;p152"/>
            <p:cNvSpPr/>
            <p:nvPr/>
          </p:nvSpPr>
          <p:spPr>
            <a:xfrm>
              <a:off x="1764" y="2380"/>
              <a:ext cx="1572" cy="554"/>
            </a:xfrm>
            <a:custGeom>
              <a:rect b="b" l="l" r="r" t="t"/>
              <a:pathLst>
                <a:path extrusionOk="0" h="554" w="1572">
                  <a:moveTo>
                    <a:pt x="0" y="111"/>
                  </a:moveTo>
                  <a:lnTo>
                    <a:pt x="192" y="0"/>
                  </a:lnTo>
                  <a:lnTo>
                    <a:pt x="1468" y="57"/>
                  </a:lnTo>
                  <a:lnTo>
                    <a:pt x="1572" y="111"/>
                  </a:lnTo>
                  <a:lnTo>
                    <a:pt x="788" y="554"/>
                  </a:lnTo>
                  <a:lnTo>
                    <a:pt x="0" y="111"/>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8" name="Google Shape;5048;p152"/>
            <p:cNvSpPr/>
            <p:nvPr/>
          </p:nvSpPr>
          <p:spPr>
            <a:xfrm>
              <a:off x="3246" y="1911"/>
              <a:ext cx="855" cy="535"/>
            </a:xfrm>
            <a:custGeom>
              <a:rect b="b" l="l" r="r" t="t"/>
              <a:pathLst>
                <a:path extrusionOk="0" h="535" w="855">
                  <a:moveTo>
                    <a:pt x="855" y="152"/>
                  </a:moveTo>
                  <a:lnTo>
                    <a:pt x="578" y="0"/>
                  </a:lnTo>
                  <a:lnTo>
                    <a:pt x="0" y="228"/>
                  </a:lnTo>
                  <a:lnTo>
                    <a:pt x="76" y="490"/>
                  </a:lnTo>
                  <a:lnTo>
                    <a:pt x="166" y="535"/>
                  </a:lnTo>
                  <a:lnTo>
                    <a:pt x="855" y="152"/>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49" name="Google Shape;5049;p152"/>
            <p:cNvSpPr/>
            <p:nvPr/>
          </p:nvSpPr>
          <p:spPr>
            <a:xfrm>
              <a:off x="1009" y="1921"/>
              <a:ext cx="776" cy="532"/>
            </a:xfrm>
            <a:custGeom>
              <a:rect b="b" l="l" r="r" t="t"/>
              <a:pathLst>
                <a:path extrusionOk="0" h="532" w="776">
                  <a:moveTo>
                    <a:pt x="0" y="142"/>
                  </a:moveTo>
                  <a:lnTo>
                    <a:pt x="265" y="0"/>
                  </a:lnTo>
                  <a:lnTo>
                    <a:pt x="682" y="431"/>
                  </a:lnTo>
                  <a:lnTo>
                    <a:pt x="776" y="386"/>
                  </a:lnTo>
                  <a:lnTo>
                    <a:pt x="776" y="483"/>
                  </a:lnTo>
                  <a:lnTo>
                    <a:pt x="689" y="532"/>
                  </a:lnTo>
                  <a:lnTo>
                    <a:pt x="0" y="142"/>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0" name="Google Shape;5050;p152"/>
            <p:cNvSpPr/>
            <p:nvPr/>
          </p:nvSpPr>
          <p:spPr>
            <a:xfrm>
              <a:off x="1021" y="2051"/>
              <a:ext cx="720" cy="1283"/>
            </a:xfrm>
            <a:custGeom>
              <a:rect b="b" l="l" r="r" t="t"/>
              <a:pathLst>
                <a:path extrusionOk="0" h="1283" w="720">
                  <a:moveTo>
                    <a:pt x="59" y="868"/>
                  </a:moveTo>
                  <a:lnTo>
                    <a:pt x="720" y="1283"/>
                  </a:lnTo>
                  <a:lnTo>
                    <a:pt x="689" y="390"/>
                  </a:lnTo>
                  <a:lnTo>
                    <a:pt x="0" y="0"/>
                  </a:lnTo>
                  <a:lnTo>
                    <a:pt x="59" y="86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1" name="Google Shape;5051;p152"/>
            <p:cNvSpPr/>
            <p:nvPr/>
          </p:nvSpPr>
          <p:spPr>
            <a:xfrm>
              <a:off x="924" y="1017"/>
              <a:ext cx="767" cy="1335"/>
            </a:xfrm>
            <a:custGeom>
              <a:rect b="b" l="l" r="r" t="t"/>
              <a:pathLst>
                <a:path extrusionOk="0" h="1335" w="767">
                  <a:moveTo>
                    <a:pt x="68" y="949"/>
                  </a:moveTo>
                  <a:lnTo>
                    <a:pt x="767" y="1335"/>
                  </a:lnTo>
                  <a:lnTo>
                    <a:pt x="722" y="340"/>
                  </a:lnTo>
                  <a:lnTo>
                    <a:pt x="0" y="0"/>
                  </a:lnTo>
                  <a:lnTo>
                    <a:pt x="68" y="94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2" name="Google Shape;5052;p152"/>
            <p:cNvSpPr/>
            <p:nvPr/>
          </p:nvSpPr>
          <p:spPr>
            <a:xfrm>
              <a:off x="2635" y="1017"/>
              <a:ext cx="824" cy="1335"/>
            </a:xfrm>
            <a:custGeom>
              <a:rect b="b" l="l" r="r" t="t"/>
              <a:pathLst>
                <a:path extrusionOk="0" h="1335" w="824">
                  <a:moveTo>
                    <a:pt x="0" y="0"/>
                  </a:moveTo>
                  <a:lnTo>
                    <a:pt x="0" y="113"/>
                  </a:lnTo>
                  <a:lnTo>
                    <a:pt x="654" y="402"/>
                  </a:lnTo>
                  <a:lnTo>
                    <a:pt x="654" y="1282"/>
                  </a:lnTo>
                  <a:lnTo>
                    <a:pt x="777" y="1335"/>
                  </a:lnTo>
                  <a:lnTo>
                    <a:pt x="824" y="343"/>
                  </a:lnTo>
                  <a:lnTo>
                    <a:pt x="0" y="0"/>
                  </a:lnTo>
                  <a:close/>
                </a:path>
              </a:pathLst>
            </a:custGeom>
            <a:solidFill>
              <a:srgbClr val="222A3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3" name="Google Shape;5053;p152"/>
            <p:cNvSpPr/>
            <p:nvPr/>
          </p:nvSpPr>
          <p:spPr>
            <a:xfrm>
              <a:off x="1729" y="1398"/>
              <a:ext cx="823" cy="1425"/>
            </a:xfrm>
            <a:custGeom>
              <a:rect b="b" l="l" r="r" t="t"/>
              <a:pathLst>
                <a:path extrusionOk="0" h="1425" w="823">
                  <a:moveTo>
                    <a:pt x="0" y="0"/>
                  </a:moveTo>
                  <a:lnTo>
                    <a:pt x="35" y="996"/>
                  </a:lnTo>
                  <a:lnTo>
                    <a:pt x="823" y="1425"/>
                  </a:lnTo>
                  <a:lnTo>
                    <a:pt x="823" y="390"/>
                  </a:lnTo>
                  <a:lnTo>
                    <a:pt x="0"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4" name="Google Shape;5054;p152"/>
            <p:cNvSpPr/>
            <p:nvPr/>
          </p:nvSpPr>
          <p:spPr>
            <a:xfrm>
              <a:off x="1764" y="2491"/>
              <a:ext cx="788" cy="1373"/>
            </a:xfrm>
            <a:custGeom>
              <a:rect b="b" l="l" r="r" t="t"/>
              <a:pathLst>
                <a:path extrusionOk="0" h="1373" w="788">
                  <a:moveTo>
                    <a:pt x="788" y="1373"/>
                  </a:moveTo>
                  <a:lnTo>
                    <a:pt x="788" y="443"/>
                  </a:lnTo>
                  <a:lnTo>
                    <a:pt x="0" y="0"/>
                  </a:lnTo>
                  <a:lnTo>
                    <a:pt x="38" y="900"/>
                  </a:lnTo>
                  <a:lnTo>
                    <a:pt x="788" y="137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5" name="Google Shape;5055;p152"/>
            <p:cNvSpPr/>
            <p:nvPr/>
          </p:nvSpPr>
          <p:spPr>
            <a:xfrm>
              <a:off x="2552" y="2491"/>
              <a:ext cx="784" cy="1373"/>
            </a:xfrm>
            <a:custGeom>
              <a:rect b="b" l="l" r="r" t="t"/>
              <a:pathLst>
                <a:path extrusionOk="0" h="1373" w="784">
                  <a:moveTo>
                    <a:pt x="0" y="443"/>
                  </a:moveTo>
                  <a:lnTo>
                    <a:pt x="784" y="0"/>
                  </a:lnTo>
                  <a:lnTo>
                    <a:pt x="753" y="900"/>
                  </a:lnTo>
                  <a:lnTo>
                    <a:pt x="0" y="1373"/>
                  </a:lnTo>
                  <a:lnTo>
                    <a:pt x="0" y="443"/>
                  </a:ln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6" name="Google Shape;5056;p152"/>
            <p:cNvSpPr/>
            <p:nvPr/>
          </p:nvSpPr>
          <p:spPr>
            <a:xfrm>
              <a:off x="2552" y="1398"/>
              <a:ext cx="822" cy="1425"/>
            </a:xfrm>
            <a:custGeom>
              <a:rect b="b" l="l" r="r" t="t"/>
              <a:pathLst>
                <a:path extrusionOk="0" h="1425" w="822">
                  <a:moveTo>
                    <a:pt x="0" y="390"/>
                  </a:moveTo>
                  <a:lnTo>
                    <a:pt x="822" y="0"/>
                  </a:lnTo>
                  <a:lnTo>
                    <a:pt x="784" y="996"/>
                  </a:lnTo>
                  <a:lnTo>
                    <a:pt x="0" y="1425"/>
                  </a:lnTo>
                  <a:lnTo>
                    <a:pt x="0" y="39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7" name="Google Shape;5057;p152"/>
            <p:cNvSpPr/>
            <p:nvPr/>
          </p:nvSpPr>
          <p:spPr>
            <a:xfrm>
              <a:off x="3412" y="1017"/>
              <a:ext cx="769" cy="1335"/>
            </a:xfrm>
            <a:custGeom>
              <a:rect b="b" l="l" r="r" t="t"/>
              <a:pathLst>
                <a:path extrusionOk="0" h="1335" w="769">
                  <a:moveTo>
                    <a:pt x="47" y="343"/>
                  </a:moveTo>
                  <a:lnTo>
                    <a:pt x="0" y="1335"/>
                  </a:lnTo>
                  <a:lnTo>
                    <a:pt x="698" y="946"/>
                  </a:lnTo>
                  <a:lnTo>
                    <a:pt x="769" y="0"/>
                  </a:lnTo>
                  <a:lnTo>
                    <a:pt x="47" y="343"/>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8" name="Google Shape;5058;p152"/>
            <p:cNvSpPr/>
            <p:nvPr/>
          </p:nvSpPr>
          <p:spPr>
            <a:xfrm>
              <a:off x="3374" y="2063"/>
              <a:ext cx="727" cy="1283"/>
            </a:xfrm>
            <a:custGeom>
              <a:rect b="b" l="l" r="r" t="t"/>
              <a:pathLst>
                <a:path extrusionOk="0" h="1283" w="727">
                  <a:moveTo>
                    <a:pt x="0" y="1283"/>
                  </a:moveTo>
                  <a:lnTo>
                    <a:pt x="38" y="383"/>
                  </a:lnTo>
                  <a:lnTo>
                    <a:pt x="727" y="0"/>
                  </a:lnTo>
                  <a:lnTo>
                    <a:pt x="663" y="864"/>
                  </a:lnTo>
                  <a:lnTo>
                    <a:pt x="0" y="128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59" name="Google Shape;5059;p152"/>
            <p:cNvSpPr/>
            <p:nvPr/>
          </p:nvSpPr>
          <p:spPr>
            <a:xfrm>
              <a:off x="1729" y="1047"/>
              <a:ext cx="1645" cy="741"/>
            </a:xfrm>
            <a:custGeom>
              <a:rect b="b" l="l" r="r" t="t"/>
              <a:pathLst>
                <a:path extrusionOk="0" h="741" w="1645">
                  <a:moveTo>
                    <a:pt x="0" y="351"/>
                  </a:moveTo>
                  <a:lnTo>
                    <a:pt x="823" y="0"/>
                  </a:lnTo>
                  <a:lnTo>
                    <a:pt x="1645" y="351"/>
                  </a:lnTo>
                  <a:lnTo>
                    <a:pt x="823" y="741"/>
                  </a:lnTo>
                  <a:lnTo>
                    <a:pt x="0" y="351"/>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60" name="Google Shape;5060;p152"/>
            <p:cNvSpPr/>
            <p:nvPr/>
          </p:nvSpPr>
          <p:spPr>
            <a:xfrm>
              <a:off x="924" y="704"/>
              <a:ext cx="1550" cy="653"/>
            </a:xfrm>
            <a:custGeom>
              <a:rect b="b" l="l" r="r" t="t"/>
              <a:pathLst>
                <a:path extrusionOk="0" h="653" w="1550">
                  <a:moveTo>
                    <a:pt x="0" y="313"/>
                  </a:moveTo>
                  <a:lnTo>
                    <a:pt x="819" y="0"/>
                  </a:lnTo>
                  <a:lnTo>
                    <a:pt x="1550" y="305"/>
                  </a:lnTo>
                  <a:lnTo>
                    <a:pt x="722" y="653"/>
                  </a:lnTo>
                  <a:lnTo>
                    <a:pt x="0" y="313"/>
                  </a:lnTo>
                  <a:close/>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61" name="Google Shape;5061;p152"/>
            <p:cNvSpPr/>
            <p:nvPr/>
          </p:nvSpPr>
          <p:spPr>
            <a:xfrm>
              <a:off x="2635" y="704"/>
              <a:ext cx="1546" cy="656"/>
            </a:xfrm>
            <a:custGeom>
              <a:rect b="b" l="l" r="r" t="t"/>
              <a:pathLst>
                <a:path extrusionOk="0" h="656" w="1546">
                  <a:moveTo>
                    <a:pt x="824" y="656"/>
                  </a:moveTo>
                  <a:lnTo>
                    <a:pt x="0" y="313"/>
                  </a:lnTo>
                  <a:lnTo>
                    <a:pt x="732" y="0"/>
                  </a:lnTo>
                  <a:lnTo>
                    <a:pt x="1546" y="313"/>
                  </a:lnTo>
                  <a:lnTo>
                    <a:pt x="824" y="656"/>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062" name="Google Shape;5062;p152"/>
            <p:cNvSpPr/>
            <p:nvPr/>
          </p:nvSpPr>
          <p:spPr>
            <a:xfrm>
              <a:off x="1823" y="404"/>
              <a:ext cx="1459" cy="577"/>
            </a:xfrm>
            <a:custGeom>
              <a:rect b="b" l="l" r="r" t="t"/>
              <a:pathLst>
                <a:path extrusionOk="0" h="577" w="1459">
                  <a:moveTo>
                    <a:pt x="727" y="0"/>
                  </a:moveTo>
                  <a:lnTo>
                    <a:pt x="1459" y="269"/>
                  </a:lnTo>
                  <a:lnTo>
                    <a:pt x="727" y="577"/>
                  </a:lnTo>
                  <a:lnTo>
                    <a:pt x="0" y="269"/>
                  </a:lnTo>
                  <a:lnTo>
                    <a:pt x="727"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63" name="Google Shape;5063;p152"/>
          <p:cNvSpPr txBox="1"/>
          <p:nvPr/>
        </p:nvSpPr>
        <p:spPr>
          <a:xfrm>
            <a:off x="8069761" y="2954329"/>
            <a:ext cx="3080539" cy="977762"/>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02</a:t>
            </a:r>
            <a:endParaRPr/>
          </a:p>
          <a:p>
            <a:pPr indent="0" lvl="0" marL="0" marR="0" rtl="0" algn="l">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5064" name="Google Shape;5064;p152"/>
          <p:cNvSpPr txBox="1"/>
          <p:nvPr/>
        </p:nvSpPr>
        <p:spPr>
          <a:xfrm>
            <a:off x="8069761" y="4304924"/>
            <a:ext cx="3080539" cy="977762"/>
          </a:xfrm>
          <a:prstGeom prst="rect">
            <a:avLst/>
          </a:prstGeom>
          <a:noFill/>
          <a:ln>
            <a:noFill/>
          </a:ln>
        </p:spPr>
        <p:txBody>
          <a:bodyPr anchorCtr="0" anchor="t" bIns="45700" lIns="91425" spcFirstLastPara="1" rIns="91425" wrap="square" tIns="45700">
            <a:noAutofit/>
          </a:bodyPr>
          <a:lstStyle/>
          <a:p>
            <a:pPr indent="0" lvl="0" marL="0" marR="0" rtl="0" algn="l">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04</a:t>
            </a:r>
            <a:endParaRPr b="0" i="0" sz="2000">
              <a:solidFill>
                <a:schemeClr val="dk1"/>
              </a:solidFill>
              <a:latin typeface="Lato Light"/>
              <a:ea typeface="Lato Light"/>
              <a:cs typeface="Lato Light"/>
              <a:sym typeface="Lato Light"/>
            </a:endParaRPr>
          </a:p>
          <a:p>
            <a:pPr indent="0" lvl="0" marL="0" marR="0" rtl="0" algn="l">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5065" name="Google Shape;5065;p152"/>
          <p:cNvSpPr txBox="1"/>
          <p:nvPr/>
        </p:nvSpPr>
        <p:spPr>
          <a:xfrm>
            <a:off x="738724" y="2954329"/>
            <a:ext cx="3080539" cy="977762"/>
          </a:xfrm>
          <a:prstGeom prst="rect">
            <a:avLst/>
          </a:prstGeom>
          <a:noFill/>
          <a:ln>
            <a:noFill/>
          </a:ln>
        </p:spPr>
        <p:txBody>
          <a:bodyPr anchorCtr="0" anchor="t" bIns="45700" lIns="91425" spcFirstLastPara="1" rIns="91425" wrap="square" tIns="45700">
            <a:noAutofit/>
          </a:bodyPr>
          <a:lstStyle/>
          <a:p>
            <a:pPr indent="0" lvl="0" marL="0" marR="0" rtl="0" algn="r">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01</a:t>
            </a:r>
            <a:endParaRPr b="0" i="0" sz="2000">
              <a:solidFill>
                <a:schemeClr val="dk1"/>
              </a:solidFill>
              <a:latin typeface="Lato Light"/>
              <a:ea typeface="Lato Light"/>
              <a:cs typeface="Lato Light"/>
              <a:sym typeface="Lato Light"/>
            </a:endParaRPr>
          </a:p>
          <a:p>
            <a:pPr indent="0" lvl="0" marL="0" marR="0" rtl="0" algn="r">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
        <p:nvSpPr>
          <p:cNvPr id="5066" name="Google Shape;5066;p152"/>
          <p:cNvSpPr txBox="1"/>
          <p:nvPr/>
        </p:nvSpPr>
        <p:spPr>
          <a:xfrm>
            <a:off x="738724" y="4304924"/>
            <a:ext cx="3080539" cy="977762"/>
          </a:xfrm>
          <a:prstGeom prst="rect">
            <a:avLst/>
          </a:prstGeom>
          <a:noFill/>
          <a:ln>
            <a:noFill/>
          </a:ln>
        </p:spPr>
        <p:txBody>
          <a:bodyPr anchorCtr="0" anchor="t" bIns="45700" lIns="91425" spcFirstLastPara="1" rIns="91425" wrap="square" tIns="45700">
            <a:noAutofit/>
          </a:bodyPr>
          <a:lstStyle/>
          <a:p>
            <a:pPr indent="0" lvl="0" marL="0" marR="0" rtl="0" algn="r">
              <a:lnSpc>
                <a:spcPct val="89000"/>
              </a:lnSpc>
              <a:spcBef>
                <a:spcPts val="0"/>
              </a:spcBef>
              <a:spcAft>
                <a:spcPts val="0"/>
              </a:spcAft>
              <a:buClr>
                <a:schemeClr val="dk1"/>
              </a:buClr>
              <a:buSzPts val="2000"/>
              <a:buFont typeface="Arial"/>
              <a:buNone/>
            </a:pPr>
            <a:r>
              <a:rPr b="0" i="0" lang="en-US" sz="2000">
                <a:solidFill>
                  <a:schemeClr val="dk1"/>
                </a:solidFill>
                <a:latin typeface="Lato Light"/>
                <a:ea typeface="Lato Light"/>
                <a:cs typeface="Lato Light"/>
                <a:sym typeface="Lato Light"/>
              </a:rPr>
              <a:t>Option 03</a:t>
            </a:r>
            <a:endParaRPr b="0" i="0" sz="2000">
              <a:solidFill>
                <a:schemeClr val="dk1"/>
              </a:solidFill>
              <a:latin typeface="Lato Light"/>
              <a:ea typeface="Lato Light"/>
              <a:cs typeface="Lato Light"/>
              <a:sym typeface="Lato Light"/>
            </a:endParaRPr>
          </a:p>
          <a:p>
            <a:pPr indent="0" lvl="0" marL="0" marR="0" rtl="0" algn="r">
              <a:lnSpc>
                <a:spcPct val="127142"/>
              </a:lnSpc>
              <a:spcBef>
                <a:spcPts val="10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1150"/>
                                  </p:stCondLst>
                                  <p:childTnLst>
                                    <p:set>
                                      <p:cBhvr>
                                        <p:cTn dur="1" fill="hold">
                                          <p:stCondLst>
                                            <p:cond delay="0"/>
                                          </p:stCondLst>
                                        </p:cTn>
                                        <p:tgtEl>
                                          <p:spTgt spid="5065"/>
                                        </p:tgtEl>
                                        <p:attrNameLst>
                                          <p:attrName>style.visibility</p:attrName>
                                        </p:attrNameLst>
                                      </p:cBhvr>
                                      <p:to>
                                        <p:strVal val="visible"/>
                                      </p:to>
                                    </p:set>
                                    <p:anim calcmode="lin" valueType="num">
                                      <p:cBhvr additive="base">
                                        <p:cTn dur="1000"/>
                                        <p:tgtEl>
                                          <p:spTgt spid="506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1000"/>
                                  </p:stCondLst>
                                  <p:childTnLst>
                                    <p:set>
                                      <p:cBhvr>
                                        <p:cTn dur="1" fill="hold">
                                          <p:stCondLst>
                                            <p:cond delay="0"/>
                                          </p:stCondLst>
                                        </p:cTn>
                                        <p:tgtEl>
                                          <p:spTgt spid="5063"/>
                                        </p:tgtEl>
                                        <p:attrNameLst>
                                          <p:attrName>style.visibility</p:attrName>
                                        </p:attrNameLst>
                                      </p:cBhvr>
                                      <p:to>
                                        <p:strVal val="visible"/>
                                      </p:to>
                                    </p:set>
                                    <p:anim calcmode="lin" valueType="num">
                                      <p:cBhvr additive="base">
                                        <p:cTn dur="1000"/>
                                        <p:tgtEl>
                                          <p:spTgt spid="50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300"/>
                                  </p:stCondLst>
                                  <p:childTnLst>
                                    <p:set>
                                      <p:cBhvr>
                                        <p:cTn dur="1" fill="hold">
                                          <p:stCondLst>
                                            <p:cond delay="0"/>
                                          </p:stCondLst>
                                        </p:cTn>
                                        <p:tgtEl>
                                          <p:spTgt spid="5066"/>
                                        </p:tgtEl>
                                        <p:attrNameLst>
                                          <p:attrName>style.visibility</p:attrName>
                                        </p:attrNameLst>
                                      </p:cBhvr>
                                      <p:to>
                                        <p:strVal val="visible"/>
                                      </p:to>
                                    </p:set>
                                    <p:anim calcmode="lin" valueType="num">
                                      <p:cBhvr additive="base">
                                        <p:cTn dur="1000"/>
                                        <p:tgtEl>
                                          <p:spTgt spid="506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1450"/>
                                  </p:stCondLst>
                                  <p:childTnLst>
                                    <p:set>
                                      <p:cBhvr>
                                        <p:cTn dur="1" fill="hold">
                                          <p:stCondLst>
                                            <p:cond delay="0"/>
                                          </p:stCondLst>
                                        </p:cTn>
                                        <p:tgtEl>
                                          <p:spTgt spid="5064"/>
                                        </p:tgtEl>
                                        <p:attrNameLst>
                                          <p:attrName>style.visibility</p:attrName>
                                        </p:attrNameLst>
                                      </p:cBhvr>
                                      <p:to>
                                        <p:strVal val="visible"/>
                                      </p:to>
                                    </p:set>
                                    <p:anim calcmode="lin" valueType="num">
                                      <p:cBhvr additive="base">
                                        <p:cTn dur="1000"/>
                                        <p:tgtEl>
                                          <p:spTgt spid="506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0"/>
                                  </p:stCondLst>
                                  <p:childTnLst>
                                    <p:set>
                                      <p:cBhvr>
                                        <p:cTn dur="1" fill="hold">
                                          <p:stCondLst>
                                            <p:cond delay="0"/>
                                          </p:stCondLst>
                                        </p:cTn>
                                        <p:tgtEl>
                                          <p:spTgt spid="5040"/>
                                        </p:tgtEl>
                                        <p:attrNameLst>
                                          <p:attrName>style.visibility</p:attrName>
                                        </p:attrNameLst>
                                      </p:cBhvr>
                                      <p:to>
                                        <p:strVal val="visible"/>
                                      </p:to>
                                    </p:set>
                                    <p:anim calcmode="lin" valueType="num">
                                      <p:cBhvr additive="base">
                                        <p:cTn dur="1000"/>
                                        <p:tgtEl>
                                          <p:spTgt spid="504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070" name="Shape 5070"/>
        <p:cNvGrpSpPr/>
        <p:nvPr/>
      </p:nvGrpSpPr>
      <p:grpSpPr>
        <a:xfrm>
          <a:off x="0" y="0"/>
          <a:ext cx="0" cy="0"/>
          <a:chOff x="0" y="0"/>
          <a:chExt cx="0" cy="0"/>
        </a:xfrm>
      </p:grpSpPr>
      <p:sp>
        <p:nvSpPr>
          <p:cNvPr id="5071" name="Google Shape;5071;p15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072" name="Google Shape;5072;p15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073" name="Google Shape;5073;p15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074" name="Google Shape;5074;p153"/>
          <p:cNvSpPr/>
          <p:nvPr/>
        </p:nvSpPr>
        <p:spPr>
          <a:xfrm>
            <a:off x="6289002" y="1975940"/>
            <a:ext cx="4879420" cy="781900"/>
          </a:xfrm>
          <a:prstGeom prst="rect">
            <a:avLst/>
          </a:prstGeom>
          <a:solidFill>
            <a:schemeClr val="accent1"/>
          </a:solidFill>
          <a:ln>
            <a:noFill/>
          </a:ln>
        </p:spPr>
        <p:txBody>
          <a:bodyPr anchorCtr="0" anchor="ctr" bIns="45700" lIns="640075" spcFirstLastPara="1" rIns="91425" wrap="square" tIns="45700">
            <a:noAutofit/>
          </a:bodyPr>
          <a:lstStyle/>
          <a:p>
            <a:pPr indent="0" lvl="0" marL="0" marR="0" rtl="0" algn="l">
              <a:spcBef>
                <a:spcPts val="0"/>
              </a:spcBef>
              <a:spcAft>
                <a:spcPts val="0"/>
              </a:spcAft>
              <a:buNone/>
            </a:pPr>
            <a:r>
              <a:rPr lang="en-US" sz="2800">
                <a:solidFill>
                  <a:srgbClr val="FEFFFF"/>
                </a:solidFill>
                <a:latin typeface="Roboto Thin"/>
                <a:ea typeface="Roboto Thin"/>
                <a:cs typeface="Roboto Thin"/>
                <a:sym typeface="Roboto Thin"/>
              </a:rPr>
              <a:t>Sample Title Here</a:t>
            </a:r>
            <a:endParaRPr sz="2800">
              <a:solidFill>
                <a:srgbClr val="FEFFFF"/>
              </a:solidFill>
              <a:latin typeface="Roboto Thin"/>
              <a:ea typeface="Roboto Thin"/>
              <a:cs typeface="Roboto Thin"/>
              <a:sym typeface="Roboto Thin"/>
            </a:endParaRPr>
          </a:p>
        </p:txBody>
      </p:sp>
      <p:sp>
        <p:nvSpPr>
          <p:cNvPr id="5075" name="Google Shape;5075;p153"/>
          <p:cNvSpPr/>
          <p:nvPr/>
        </p:nvSpPr>
        <p:spPr>
          <a:xfrm>
            <a:off x="11168422" y="1975940"/>
            <a:ext cx="1023578" cy="1179959"/>
          </a:xfrm>
          <a:custGeom>
            <a:rect b="b" l="l" r="r" t="t"/>
            <a:pathLst>
              <a:path extrusionOk="0" h="175" w="152">
                <a:moveTo>
                  <a:pt x="0" y="116"/>
                </a:moveTo>
                <a:cubicBezTo>
                  <a:pt x="51" y="136"/>
                  <a:pt x="101" y="155"/>
                  <a:pt x="152" y="175"/>
                </a:cubicBezTo>
                <a:cubicBezTo>
                  <a:pt x="152" y="147"/>
                  <a:pt x="152" y="118"/>
                  <a:pt x="152" y="90"/>
                </a:cubicBezTo>
                <a:cubicBezTo>
                  <a:pt x="101" y="60"/>
                  <a:pt x="51" y="30"/>
                  <a:pt x="0" y="0"/>
                </a:cubicBezTo>
                <a:cubicBezTo>
                  <a:pt x="0" y="39"/>
                  <a:pt x="0" y="77"/>
                  <a:pt x="0" y="116"/>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5076" name="Google Shape;5076;p153"/>
          <p:cNvGrpSpPr/>
          <p:nvPr/>
        </p:nvGrpSpPr>
        <p:grpSpPr>
          <a:xfrm>
            <a:off x="5831235" y="1916231"/>
            <a:ext cx="909847" cy="909848"/>
            <a:chOff x="5831235" y="1197428"/>
            <a:chExt cx="909847" cy="909848"/>
          </a:xfrm>
        </p:grpSpPr>
        <p:sp>
          <p:nvSpPr>
            <p:cNvPr id="5077" name="Google Shape;5077;p153"/>
            <p:cNvSpPr/>
            <p:nvPr/>
          </p:nvSpPr>
          <p:spPr>
            <a:xfrm>
              <a:off x="5873884" y="1237234"/>
              <a:ext cx="827393" cy="830236"/>
            </a:xfrm>
            <a:prstGeom prst="ellipse">
              <a:avLst/>
            </a:prstGeom>
            <a:solidFill>
              <a:srgbClr val="FE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078" name="Google Shape;5078;p153"/>
            <p:cNvSpPr/>
            <p:nvPr/>
          </p:nvSpPr>
          <p:spPr>
            <a:xfrm>
              <a:off x="5831235" y="1197428"/>
              <a:ext cx="909847" cy="909848"/>
            </a:xfrm>
            <a:custGeom>
              <a:rect b="b" l="l" r="r" t="t"/>
              <a:pathLst>
                <a:path extrusionOk="0" h="135" w="135">
                  <a:moveTo>
                    <a:pt x="68" y="135"/>
                  </a:moveTo>
                  <a:cubicBezTo>
                    <a:pt x="31" y="135"/>
                    <a:pt x="0" y="104"/>
                    <a:pt x="0" y="67"/>
                  </a:cubicBezTo>
                  <a:cubicBezTo>
                    <a:pt x="0" y="30"/>
                    <a:pt x="31" y="0"/>
                    <a:pt x="68" y="0"/>
                  </a:cubicBezTo>
                  <a:cubicBezTo>
                    <a:pt x="105" y="0"/>
                    <a:pt x="135" y="30"/>
                    <a:pt x="135" y="67"/>
                  </a:cubicBezTo>
                  <a:cubicBezTo>
                    <a:pt x="135" y="104"/>
                    <a:pt x="105" y="135"/>
                    <a:pt x="68" y="135"/>
                  </a:cubicBezTo>
                  <a:close/>
                  <a:moveTo>
                    <a:pt x="68" y="12"/>
                  </a:moveTo>
                  <a:cubicBezTo>
                    <a:pt x="37" y="12"/>
                    <a:pt x="12" y="37"/>
                    <a:pt x="12" y="67"/>
                  </a:cubicBezTo>
                  <a:cubicBezTo>
                    <a:pt x="12" y="98"/>
                    <a:pt x="37" y="123"/>
                    <a:pt x="68" y="123"/>
                  </a:cubicBezTo>
                  <a:cubicBezTo>
                    <a:pt x="98" y="123"/>
                    <a:pt x="123" y="98"/>
                    <a:pt x="123" y="67"/>
                  </a:cubicBezTo>
                  <a:cubicBezTo>
                    <a:pt x="123" y="37"/>
                    <a:pt x="98" y="12"/>
                    <a:pt x="68" y="12"/>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79" name="Google Shape;5079;p153"/>
          <p:cNvSpPr/>
          <p:nvPr/>
        </p:nvSpPr>
        <p:spPr>
          <a:xfrm>
            <a:off x="5355771" y="2934123"/>
            <a:ext cx="5812651" cy="781900"/>
          </a:xfrm>
          <a:prstGeom prst="rect">
            <a:avLst/>
          </a:prstGeom>
          <a:solidFill>
            <a:schemeClr val="accent2"/>
          </a:solidFill>
          <a:ln>
            <a:noFill/>
          </a:ln>
        </p:spPr>
        <p:txBody>
          <a:bodyPr anchorCtr="0" anchor="ctr" bIns="45700" lIns="640075" spcFirstLastPara="1" rIns="91425" wrap="square" tIns="45700">
            <a:noAutofit/>
          </a:bodyPr>
          <a:lstStyle/>
          <a:p>
            <a:pPr indent="0" lvl="0" marL="0" marR="0" rtl="0" algn="l">
              <a:spcBef>
                <a:spcPts val="0"/>
              </a:spcBef>
              <a:spcAft>
                <a:spcPts val="0"/>
              </a:spcAft>
              <a:buNone/>
            </a:pPr>
            <a:r>
              <a:rPr lang="en-US" sz="2800">
                <a:solidFill>
                  <a:srgbClr val="FEFFFF"/>
                </a:solidFill>
                <a:latin typeface="Roboto Thin"/>
                <a:ea typeface="Roboto Thin"/>
                <a:cs typeface="Roboto Thin"/>
                <a:sym typeface="Roboto Thin"/>
              </a:rPr>
              <a:t>Sample Title Here</a:t>
            </a:r>
            <a:endParaRPr sz="2800">
              <a:solidFill>
                <a:srgbClr val="FEFFFF"/>
              </a:solidFill>
              <a:latin typeface="Roboto Thin"/>
              <a:ea typeface="Roboto Thin"/>
              <a:cs typeface="Roboto Thin"/>
              <a:sym typeface="Roboto Thin"/>
            </a:endParaRPr>
          </a:p>
        </p:txBody>
      </p:sp>
      <p:sp>
        <p:nvSpPr>
          <p:cNvPr id="5080" name="Google Shape;5080;p153"/>
          <p:cNvSpPr/>
          <p:nvPr/>
        </p:nvSpPr>
        <p:spPr>
          <a:xfrm>
            <a:off x="11168422" y="2934123"/>
            <a:ext cx="1023578" cy="929751"/>
          </a:xfrm>
          <a:custGeom>
            <a:rect b="b" l="l" r="r" t="t"/>
            <a:pathLst>
              <a:path extrusionOk="0" h="138" w="152">
                <a:moveTo>
                  <a:pt x="0" y="116"/>
                </a:moveTo>
                <a:cubicBezTo>
                  <a:pt x="51" y="123"/>
                  <a:pt x="101" y="131"/>
                  <a:pt x="152" y="138"/>
                </a:cubicBezTo>
                <a:cubicBezTo>
                  <a:pt x="152" y="109"/>
                  <a:pt x="152" y="81"/>
                  <a:pt x="152" y="52"/>
                </a:cubicBezTo>
                <a:cubicBezTo>
                  <a:pt x="101" y="35"/>
                  <a:pt x="51" y="18"/>
                  <a:pt x="0" y="0"/>
                </a:cubicBezTo>
                <a:cubicBezTo>
                  <a:pt x="0" y="39"/>
                  <a:pt x="0" y="77"/>
                  <a:pt x="0" y="116"/>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5081" name="Google Shape;5081;p153"/>
          <p:cNvGrpSpPr/>
          <p:nvPr/>
        </p:nvGrpSpPr>
        <p:grpSpPr>
          <a:xfrm>
            <a:off x="4755056" y="2874414"/>
            <a:ext cx="909847" cy="909848"/>
            <a:chOff x="4755056" y="2155611"/>
            <a:chExt cx="909847" cy="909848"/>
          </a:xfrm>
        </p:grpSpPr>
        <p:sp>
          <p:nvSpPr>
            <p:cNvPr id="5082" name="Google Shape;5082;p153"/>
            <p:cNvSpPr/>
            <p:nvPr/>
          </p:nvSpPr>
          <p:spPr>
            <a:xfrm>
              <a:off x="4797705" y="2195417"/>
              <a:ext cx="827393" cy="830236"/>
            </a:xfrm>
            <a:prstGeom prst="ellipse">
              <a:avLst/>
            </a:prstGeom>
            <a:solidFill>
              <a:srgbClr val="FE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083" name="Google Shape;5083;p153"/>
            <p:cNvSpPr/>
            <p:nvPr/>
          </p:nvSpPr>
          <p:spPr>
            <a:xfrm>
              <a:off x="4755056" y="2155611"/>
              <a:ext cx="909847" cy="909848"/>
            </a:xfrm>
            <a:custGeom>
              <a:rect b="b" l="l" r="r" t="t"/>
              <a:pathLst>
                <a:path extrusionOk="0" h="135" w="135">
                  <a:moveTo>
                    <a:pt x="68" y="135"/>
                  </a:moveTo>
                  <a:cubicBezTo>
                    <a:pt x="31" y="135"/>
                    <a:pt x="0" y="104"/>
                    <a:pt x="0" y="67"/>
                  </a:cubicBezTo>
                  <a:cubicBezTo>
                    <a:pt x="0" y="30"/>
                    <a:pt x="31" y="0"/>
                    <a:pt x="68" y="0"/>
                  </a:cubicBezTo>
                  <a:cubicBezTo>
                    <a:pt x="105" y="0"/>
                    <a:pt x="135" y="30"/>
                    <a:pt x="135" y="67"/>
                  </a:cubicBezTo>
                  <a:cubicBezTo>
                    <a:pt x="135" y="104"/>
                    <a:pt x="105" y="135"/>
                    <a:pt x="68" y="135"/>
                  </a:cubicBezTo>
                  <a:close/>
                  <a:moveTo>
                    <a:pt x="68" y="12"/>
                  </a:moveTo>
                  <a:cubicBezTo>
                    <a:pt x="37" y="12"/>
                    <a:pt x="12" y="37"/>
                    <a:pt x="12" y="67"/>
                  </a:cubicBezTo>
                  <a:cubicBezTo>
                    <a:pt x="12" y="98"/>
                    <a:pt x="37" y="123"/>
                    <a:pt x="68" y="123"/>
                  </a:cubicBezTo>
                  <a:cubicBezTo>
                    <a:pt x="98" y="123"/>
                    <a:pt x="123" y="98"/>
                    <a:pt x="123" y="67"/>
                  </a:cubicBezTo>
                  <a:cubicBezTo>
                    <a:pt x="123" y="37"/>
                    <a:pt x="98" y="12"/>
                    <a:pt x="68" y="12"/>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84" name="Google Shape;5084;p153"/>
          <p:cNvSpPr/>
          <p:nvPr/>
        </p:nvSpPr>
        <p:spPr>
          <a:xfrm>
            <a:off x="6289002" y="3892306"/>
            <a:ext cx="4879420" cy="781900"/>
          </a:xfrm>
          <a:prstGeom prst="rect">
            <a:avLst/>
          </a:prstGeom>
          <a:solidFill>
            <a:schemeClr val="accent3"/>
          </a:solidFill>
          <a:ln>
            <a:noFill/>
          </a:ln>
        </p:spPr>
        <p:txBody>
          <a:bodyPr anchorCtr="0" anchor="ctr" bIns="45700" lIns="640075" spcFirstLastPara="1" rIns="91425" wrap="square" tIns="45700">
            <a:noAutofit/>
          </a:bodyPr>
          <a:lstStyle/>
          <a:p>
            <a:pPr indent="0" lvl="0" marL="0" marR="0" rtl="0" algn="l">
              <a:spcBef>
                <a:spcPts val="0"/>
              </a:spcBef>
              <a:spcAft>
                <a:spcPts val="0"/>
              </a:spcAft>
              <a:buNone/>
            </a:pPr>
            <a:r>
              <a:rPr lang="en-US" sz="2800">
                <a:solidFill>
                  <a:srgbClr val="FEFFFF"/>
                </a:solidFill>
                <a:latin typeface="Roboto Thin"/>
                <a:ea typeface="Roboto Thin"/>
                <a:cs typeface="Roboto Thin"/>
                <a:sym typeface="Roboto Thin"/>
              </a:rPr>
              <a:t>Sample Title Here</a:t>
            </a:r>
            <a:endParaRPr sz="2800">
              <a:solidFill>
                <a:srgbClr val="FEFFFF"/>
              </a:solidFill>
              <a:latin typeface="Roboto Thin"/>
              <a:ea typeface="Roboto Thin"/>
              <a:cs typeface="Roboto Thin"/>
              <a:sym typeface="Roboto Thin"/>
            </a:endParaRPr>
          </a:p>
        </p:txBody>
      </p:sp>
      <p:sp>
        <p:nvSpPr>
          <p:cNvPr id="5085" name="Google Shape;5085;p153"/>
          <p:cNvSpPr/>
          <p:nvPr/>
        </p:nvSpPr>
        <p:spPr>
          <a:xfrm>
            <a:off x="11168422" y="3892306"/>
            <a:ext cx="1023578" cy="781900"/>
          </a:xfrm>
          <a:custGeom>
            <a:rect b="b" l="l" r="r" t="t"/>
            <a:pathLst>
              <a:path extrusionOk="0" h="116" w="152">
                <a:moveTo>
                  <a:pt x="0" y="116"/>
                </a:moveTo>
                <a:cubicBezTo>
                  <a:pt x="51" y="111"/>
                  <a:pt x="101" y="106"/>
                  <a:pt x="152" y="101"/>
                </a:cubicBezTo>
                <a:cubicBezTo>
                  <a:pt x="152" y="72"/>
                  <a:pt x="152" y="44"/>
                  <a:pt x="152" y="15"/>
                </a:cubicBezTo>
                <a:cubicBezTo>
                  <a:pt x="101" y="10"/>
                  <a:pt x="51" y="5"/>
                  <a:pt x="0" y="0"/>
                </a:cubicBezTo>
                <a:cubicBezTo>
                  <a:pt x="0" y="39"/>
                  <a:pt x="0" y="77"/>
                  <a:pt x="0" y="116"/>
                </a:cubicBez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5086" name="Google Shape;5086;p153"/>
          <p:cNvGrpSpPr/>
          <p:nvPr/>
        </p:nvGrpSpPr>
        <p:grpSpPr>
          <a:xfrm>
            <a:off x="5831235" y="3832598"/>
            <a:ext cx="909847" cy="909848"/>
            <a:chOff x="5831235" y="3113795"/>
            <a:chExt cx="909847" cy="909848"/>
          </a:xfrm>
        </p:grpSpPr>
        <p:sp>
          <p:nvSpPr>
            <p:cNvPr id="5087" name="Google Shape;5087;p153"/>
            <p:cNvSpPr/>
            <p:nvPr/>
          </p:nvSpPr>
          <p:spPr>
            <a:xfrm>
              <a:off x="5873884" y="3153600"/>
              <a:ext cx="827393" cy="830236"/>
            </a:xfrm>
            <a:prstGeom prst="ellipse">
              <a:avLst/>
            </a:prstGeom>
            <a:solidFill>
              <a:srgbClr val="FE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088" name="Google Shape;5088;p153"/>
            <p:cNvSpPr/>
            <p:nvPr/>
          </p:nvSpPr>
          <p:spPr>
            <a:xfrm>
              <a:off x="5831235" y="3113795"/>
              <a:ext cx="909847" cy="909848"/>
            </a:xfrm>
            <a:custGeom>
              <a:rect b="b" l="l" r="r" t="t"/>
              <a:pathLst>
                <a:path extrusionOk="0" h="135" w="135">
                  <a:moveTo>
                    <a:pt x="68" y="135"/>
                  </a:moveTo>
                  <a:cubicBezTo>
                    <a:pt x="31" y="135"/>
                    <a:pt x="0" y="104"/>
                    <a:pt x="0" y="67"/>
                  </a:cubicBezTo>
                  <a:cubicBezTo>
                    <a:pt x="0" y="30"/>
                    <a:pt x="31" y="0"/>
                    <a:pt x="68" y="0"/>
                  </a:cubicBezTo>
                  <a:cubicBezTo>
                    <a:pt x="105" y="0"/>
                    <a:pt x="135" y="30"/>
                    <a:pt x="135" y="67"/>
                  </a:cubicBezTo>
                  <a:cubicBezTo>
                    <a:pt x="135" y="104"/>
                    <a:pt x="105" y="135"/>
                    <a:pt x="68" y="135"/>
                  </a:cubicBezTo>
                  <a:close/>
                  <a:moveTo>
                    <a:pt x="68" y="12"/>
                  </a:moveTo>
                  <a:cubicBezTo>
                    <a:pt x="37" y="12"/>
                    <a:pt x="12" y="37"/>
                    <a:pt x="12" y="67"/>
                  </a:cubicBezTo>
                  <a:cubicBezTo>
                    <a:pt x="12" y="98"/>
                    <a:pt x="37" y="123"/>
                    <a:pt x="68" y="123"/>
                  </a:cubicBezTo>
                  <a:cubicBezTo>
                    <a:pt x="98" y="123"/>
                    <a:pt x="123" y="98"/>
                    <a:pt x="123" y="67"/>
                  </a:cubicBezTo>
                  <a:cubicBezTo>
                    <a:pt x="123" y="37"/>
                    <a:pt x="98" y="12"/>
                    <a:pt x="68" y="12"/>
                  </a:cubicBez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89" name="Google Shape;5089;p153"/>
          <p:cNvSpPr/>
          <p:nvPr/>
        </p:nvSpPr>
        <p:spPr>
          <a:xfrm>
            <a:off x="5355771" y="4850490"/>
            <a:ext cx="5812651" cy="781900"/>
          </a:xfrm>
          <a:prstGeom prst="rect">
            <a:avLst/>
          </a:prstGeom>
          <a:solidFill>
            <a:schemeClr val="accent4"/>
          </a:solidFill>
          <a:ln>
            <a:noFill/>
          </a:ln>
        </p:spPr>
        <p:txBody>
          <a:bodyPr anchorCtr="0" anchor="ctr" bIns="45700" lIns="640075" spcFirstLastPara="1" rIns="91425" wrap="square" tIns="45700">
            <a:noAutofit/>
          </a:bodyPr>
          <a:lstStyle/>
          <a:p>
            <a:pPr indent="0" lvl="0" marL="0" marR="0" rtl="0" algn="l">
              <a:spcBef>
                <a:spcPts val="0"/>
              </a:spcBef>
              <a:spcAft>
                <a:spcPts val="0"/>
              </a:spcAft>
              <a:buNone/>
            </a:pPr>
            <a:r>
              <a:rPr lang="en-US" sz="2800">
                <a:solidFill>
                  <a:srgbClr val="FEFFFF"/>
                </a:solidFill>
                <a:latin typeface="Roboto Thin"/>
                <a:ea typeface="Roboto Thin"/>
                <a:cs typeface="Roboto Thin"/>
                <a:sym typeface="Roboto Thin"/>
              </a:rPr>
              <a:t>Sample Title Here</a:t>
            </a:r>
            <a:endParaRPr sz="2800">
              <a:solidFill>
                <a:srgbClr val="FEFFFF"/>
              </a:solidFill>
              <a:latin typeface="Roboto Thin"/>
              <a:ea typeface="Roboto Thin"/>
              <a:cs typeface="Roboto Thin"/>
              <a:sym typeface="Roboto Thin"/>
            </a:endParaRPr>
          </a:p>
        </p:txBody>
      </p:sp>
      <p:sp>
        <p:nvSpPr>
          <p:cNvPr id="5090" name="Google Shape;5090;p153"/>
          <p:cNvSpPr/>
          <p:nvPr/>
        </p:nvSpPr>
        <p:spPr>
          <a:xfrm>
            <a:off x="11168422" y="4702639"/>
            <a:ext cx="1023578" cy="929751"/>
          </a:xfrm>
          <a:custGeom>
            <a:rect b="b" l="l" r="r" t="t"/>
            <a:pathLst>
              <a:path extrusionOk="0" h="138" w="152">
                <a:moveTo>
                  <a:pt x="0" y="138"/>
                </a:moveTo>
                <a:cubicBezTo>
                  <a:pt x="51" y="121"/>
                  <a:pt x="101" y="103"/>
                  <a:pt x="152" y="86"/>
                </a:cubicBezTo>
                <a:cubicBezTo>
                  <a:pt x="152" y="57"/>
                  <a:pt x="152" y="29"/>
                  <a:pt x="152" y="0"/>
                </a:cubicBezTo>
                <a:cubicBezTo>
                  <a:pt x="101" y="8"/>
                  <a:pt x="51" y="15"/>
                  <a:pt x="0" y="22"/>
                </a:cubicBezTo>
                <a:cubicBezTo>
                  <a:pt x="0" y="61"/>
                  <a:pt x="0" y="99"/>
                  <a:pt x="0" y="138"/>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5091" name="Google Shape;5091;p153"/>
          <p:cNvGrpSpPr/>
          <p:nvPr/>
        </p:nvGrpSpPr>
        <p:grpSpPr>
          <a:xfrm>
            <a:off x="4755056" y="4787938"/>
            <a:ext cx="909847" cy="904161"/>
            <a:chOff x="4755056" y="4069135"/>
            <a:chExt cx="909847" cy="904161"/>
          </a:xfrm>
        </p:grpSpPr>
        <p:sp>
          <p:nvSpPr>
            <p:cNvPr id="5092" name="Google Shape;5092;p153"/>
            <p:cNvSpPr/>
            <p:nvPr/>
          </p:nvSpPr>
          <p:spPr>
            <a:xfrm>
              <a:off x="4797705" y="4111784"/>
              <a:ext cx="827393" cy="821706"/>
            </a:xfrm>
            <a:prstGeom prst="ellipse">
              <a:avLst/>
            </a:prstGeom>
            <a:solidFill>
              <a:srgbClr val="FE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093" name="Google Shape;5093;p153"/>
            <p:cNvSpPr/>
            <p:nvPr/>
          </p:nvSpPr>
          <p:spPr>
            <a:xfrm>
              <a:off x="4755056" y="4069135"/>
              <a:ext cx="909847" cy="904161"/>
            </a:xfrm>
            <a:custGeom>
              <a:rect b="b" l="l" r="r" t="t"/>
              <a:pathLst>
                <a:path extrusionOk="0" h="134" w="135">
                  <a:moveTo>
                    <a:pt x="68" y="134"/>
                  </a:moveTo>
                  <a:cubicBezTo>
                    <a:pt x="31" y="134"/>
                    <a:pt x="0" y="104"/>
                    <a:pt x="0" y="67"/>
                  </a:cubicBezTo>
                  <a:cubicBezTo>
                    <a:pt x="0" y="30"/>
                    <a:pt x="31" y="0"/>
                    <a:pt x="68" y="0"/>
                  </a:cubicBezTo>
                  <a:cubicBezTo>
                    <a:pt x="105" y="0"/>
                    <a:pt x="135" y="30"/>
                    <a:pt x="135" y="67"/>
                  </a:cubicBezTo>
                  <a:cubicBezTo>
                    <a:pt x="135" y="104"/>
                    <a:pt x="105" y="134"/>
                    <a:pt x="68" y="134"/>
                  </a:cubicBezTo>
                  <a:close/>
                  <a:moveTo>
                    <a:pt x="68" y="12"/>
                  </a:moveTo>
                  <a:cubicBezTo>
                    <a:pt x="37" y="12"/>
                    <a:pt x="12" y="37"/>
                    <a:pt x="12" y="67"/>
                  </a:cubicBezTo>
                  <a:cubicBezTo>
                    <a:pt x="12" y="98"/>
                    <a:pt x="37" y="122"/>
                    <a:pt x="68" y="122"/>
                  </a:cubicBezTo>
                  <a:cubicBezTo>
                    <a:pt x="98" y="122"/>
                    <a:pt x="123" y="98"/>
                    <a:pt x="123" y="67"/>
                  </a:cubicBezTo>
                  <a:cubicBezTo>
                    <a:pt x="123" y="37"/>
                    <a:pt x="98" y="12"/>
                    <a:pt x="68" y="12"/>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94" name="Google Shape;5094;p153"/>
          <p:cNvSpPr/>
          <p:nvPr/>
        </p:nvSpPr>
        <p:spPr>
          <a:xfrm>
            <a:off x="6289002" y="5808673"/>
            <a:ext cx="4879420" cy="781900"/>
          </a:xfrm>
          <a:prstGeom prst="rect">
            <a:avLst/>
          </a:prstGeom>
          <a:solidFill>
            <a:schemeClr val="accent5"/>
          </a:solidFill>
          <a:ln>
            <a:noFill/>
          </a:ln>
        </p:spPr>
        <p:txBody>
          <a:bodyPr anchorCtr="0" anchor="ctr" bIns="45700" lIns="640075" spcFirstLastPara="1" rIns="91425" wrap="square" tIns="45700">
            <a:noAutofit/>
          </a:bodyPr>
          <a:lstStyle/>
          <a:p>
            <a:pPr indent="0" lvl="0" marL="0" marR="0" rtl="0" algn="l">
              <a:spcBef>
                <a:spcPts val="0"/>
              </a:spcBef>
              <a:spcAft>
                <a:spcPts val="0"/>
              </a:spcAft>
              <a:buNone/>
            </a:pPr>
            <a:r>
              <a:rPr lang="en-US" sz="2800">
                <a:solidFill>
                  <a:srgbClr val="FEFFFF"/>
                </a:solidFill>
                <a:latin typeface="Roboto Thin"/>
                <a:ea typeface="Roboto Thin"/>
                <a:cs typeface="Roboto Thin"/>
                <a:sym typeface="Roboto Thin"/>
              </a:rPr>
              <a:t>Sample Title Here</a:t>
            </a:r>
            <a:endParaRPr sz="2800">
              <a:solidFill>
                <a:srgbClr val="FEFFFF"/>
              </a:solidFill>
              <a:latin typeface="Roboto Thin"/>
              <a:ea typeface="Roboto Thin"/>
              <a:cs typeface="Roboto Thin"/>
              <a:sym typeface="Roboto Thin"/>
            </a:endParaRPr>
          </a:p>
        </p:txBody>
      </p:sp>
      <p:sp>
        <p:nvSpPr>
          <p:cNvPr id="5095" name="Google Shape;5095;p153"/>
          <p:cNvSpPr/>
          <p:nvPr/>
        </p:nvSpPr>
        <p:spPr>
          <a:xfrm>
            <a:off x="11168422" y="5410615"/>
            <a:ext cx="1023578" cy="1179959"/>
          </a:xfrm>
          <a:custGeom>
            <a:rect b="b" l="l" r="r" t="t"/>
            <a:pathLst>
              <a:path extrusionOk="0" h="175" w="152">
                <a:moveTo>
                  <a:pt x="0" y="175"/>
                </a:moveTo>
                <a:cubicBezTo>
                  <a:pt x="51" y="145"/>
                  <a:pt x="101" y="116"/>
                  <a:pt x="152" y="86"/>
                </a:cubicBezTo>
                <a:cubicBezTo>
                  <a:pt x="152" y="57"/>
                  <a:pt x="152" y="29"/>
                  <a:pt x="152" y="0"/>
                </a:cubicBezTo>
                <a:cubicBezTo>
                  <a:pt x="101" y="20"/>
                  <a:pt x="51" y="40"/>
                  <a:pt x="0" y="59"/>
                </a:cubicBezTo>
                <a:cubicBezTo>
                  <a:pt x="0" y="98"/>
                  <a:pt x="0" y="136"/>
                  <a:pt x="0" y="175"/>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nvGrpSpPr>
          <p:cNvPr id="5096" name="Google Shape;5096;p153"/>
          <p:cNvGrpSpPr/>
          <p:nvPr/>
        </p:nvGrpSpPr>
        <p:grpSpPr>
          <a:xfrm>
            <a:off x="5831235" y="5746121"/>
            <a:ext cx="909847" cy="904161"/>
            <a:chOff x="5831235" y="5027318"/>
            <a:chExt cx="909847" cy="904161"/>
          </a:xfrm>
        </p:grpSpPr>
        <p:sp>
          <p:nvSpPr>
            <p:cNvPr id="5097" name="Google Shape;5097;p153"/>
            <p:cNvSpPr/>
            <p:nvPr/>
          </p:nvSpPr>
          <p:spPr>
            <a:xfrm>
              <a:off x="5873884" y="5067124"/>
              <a:ext cx="827393" cy="824549"/>
            </a:xfrm>
            <a:prstGeom prst="ellipse">
              <a:avLst/>
            </a:prstGeom>
            <a:solidFill>
              <a:srgbClr val="FE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098" name="Google Shape;5098;p153"/>
            <p:cNvSpPr/>
            <p:nvPr/>
          </p:nvSpPr>
          <p:spPr>
            <a:xfrm>
              <a:off x="5831235" y="5027318"/>
              <a:ext cx="909847" cy="904161"/>
            </a:xfrm>
            <a:custGeom>
              <a:rect b="b" l="l" r="r" t="t"/>
              <a:pathLst>
                <a:path extrusionOk="0" h="134" w="135">
                  <a:moveTo>
                    <a:pt x="68" y="134"/>
                  </a:moveTo>
                  <a:cubicBezTo>
                    <a:pt x="31" y="134"/>
                    <a:pt x="0" y="104"/>
                    <a:pt x="0" y="67"/>
                  </a:cubicBezTo>
                  <a:cubicBezTo>
                    <a:pt x="0" y="30"/>
                    <a:pt x="31" y="0"/>
                    <a:pt x="68" y="0"/>
                  </a:cubicBezTo>
                  <a:cubicBezTo>
                    <a:pt x="105" y="0"/>
                    <a:pt x="135" y="30"/>
                    <a:pt x="135" y="67"/>
                  </a:cubicBezTo>
                  <a:cubicBezTo>
                    <a:pt x="135" y="104"/>
                    <a:pt x="105" y="134"/>
                    <a:pt x="68" y="134"/>
                  </a:cubicBezTo>
                  <a:close/>
                  <a:moveTo>
                    <a:pt x="68" y="12"/>
                  </a:moveTo>
                  <a:cubicBezTo>
                    <a:pt x="37" y="12"/>
                    <a:pt x="12" y="37"/>
                    <a:pt x="12" y="67"/>
                  </a:cubicBezTo>
                  <a:cubicBezTo>
                    <a:pt x="12" y="98"/>
                    <a:pt x="37" y="122"/>
                    <a:pt x="68" y="122"/>
                  </a:cubicBezTo>
                  <a:cubicBezTo>
                    <a:pt x="98" y="122"/>
                    <a:pt x="123" y="98"/>
                    <a:pt x="123" y="67"/>
                  </a:cubicBezTo>
                  <a:cubicBezTo>
                    <a:pt x="123" y="37"/>
                    <a:pt x="98" y="12"/>
                    <a:pt x="68" y="12"/>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099" name="Google Shape;5099;p153"/>
          <p:cNvSpPr/>
          <p:nvPr/>
        </p:nvSpPr>
        <p:spPr>
          <a:xfrm>
            <a:off x="6099751" y="2164387"/>
            <a:ext cx="372813" cy="371477"/>
          </a:xfrm>
          <a:custGeom>
            <a:rect b="b" l="l" r="r" t="t"/>
            <a:pathLst>
              <a:path extrusionOk="0" h="21600" w="2160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5100" name="Google Shape;5100;p153"/>
          <p:cNvSpPr/>
          <p:nvPr/>
        </p:nvSpPr>
        <p:spPr>
          <a:xfrm>
            <a:off x="5014150" y="3116328"/>
            <a:ext cx="402638" cy="406123"/>
          </a:xfrm>
          <a:custGeom>
            <a:rect b="b" l="l" r="r" t="t"/>
            <a:pathLst>
              <a:path extrusionOk="0" h="21388" w="2160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5101" name="Google Shape;5101;p153"/>
          <p:cNvSpPr/>
          <p:nvPr/>
        </p:nvSpPr>
        <p:spPr>
          <a:xfrm>
            <a:off x="6032515" y="4053381"/>
            <a:ext cx="426602" cy="394501"/>
          </a:xfrm>
          <a:custGeom>
            <a:rect b="b" l="l" r="r" t="t"/>
            <a:pathLst>
              <a:path extrusionOk="0" h="21600" w="2160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5102" name="Google Shape;5102;p153"/>
          <p:cNvSpPr/>
          <p:nvPr/>
        </p:nvSpPr>
        <p:spPr>
          <a:xfrm>
            <a:off x="5005432" y="5025011"/>
            <a:ext cx="411356" cy="368118"/>
          </a:xfrm>
          <a:custGeom>
            <a:rect b="b" l="l" r="r" t="t"/>
            <a:pathLst>
              <a:path extrusionOk="0" h="21600" w="2160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sp>
        <p:nvSpPr>
          <p:cNvPr id="5103" name="Google Shape;5103;p153"/>
          <p:cNvSpPr/>
          <p:nvPr/>
        </p:nvSpPr>
        <p:spPr>
          <a:xfrm>
            <a:off x="6071991" y="5936261"/>
            <a:ext cx="427467" cy="464397"/>
          </a:xfrm>
          <a:custGeom>
            <a:rect b="b" l="l" r="r" t="t"/>
            <a:pathLst>
              <a:path extrusionOk="0" h="21319" w="2160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dk1"/>
              </a:solidFill>
              <a:latin typeface="Lato Light"/>
              <a:ea typeface="Lato Light"/>
              <a:cs typeface="Lato Light"/>
              <a:sym typeface="Lato Light"/>
            </a:endParaRPr>
          </a:p>
        </p:txBody>
      </p:sp>
      <p:grpSp>
        <p:nvGrpSpPr>
          <p:cNvPr id="5104" name="Google Shape;5104;p153"/>
          <p:cNvGrpSpPr/>
          <p:nvPr/>
        </p:nvGrpSpPr>
        <p:grpSpPr>
          <a:xfrm>
            <a:off x="640106" y="2503593"/>
            <a:ext cx="4143555" cy="3323868"/>
            <a:chOff x="3791584" y="2406308"/>
            <a:chExt cx="4143555" cy="3323868"/>
          </a:xfrm>
        </p:grpSpPr>
        <p:grpSp>
          <p:nvGrpSpPr>
            <p:cNvPr id="5105" name="Google Shape;5105;p153"/>
            <p:cNvGrpSpPr/>
            <p:nvPr/>
          </p:nvGrpSpPr>
          <p:grpSpPr>
            <a:xfrm>
              <a:off x="3791584" y="2406308"/>
              <a:ext cx="3543333" cy="442222"/>
              <a:chOff x="5049510" y="1461657"/>
              <a:chExt cx="3543333" cy="442222"/>
            </a:xfrm>
          </p:grpSpPr>
          <p:sp>
            <p:nvSpPr>
              <p:cNvPr id="5106" name="Google Shape;5106;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6"/>
                  </a:buClr>
                  <a:buSzPts val="2800"/>
                  <a:buFont typeface="Arial"/>
                  <a:buNone/>
                </a:pPr>
                <a:r>
                  <a:rPr b="1" lang="en-US" sz="2800">
                    <a:solidFill>
                      <a:schemeClr val="accent6"/>
                    </a:solidFill>
                    <a:latin typeface="Lato Light"/>
                    <a:ea typeface="Lato Light"/>
                    <a:cs typeface="Lato Light"/>
                    <a:sym typeface="Lato Light"/>
                  </a:rPr>
                  <a:t>37%</a:t>
                </a:r>
                <a:endParaRPr/>
              </a:p>
            </p:txBody>
          </p:sp>
          <p:sp>
            <p:nvSpPr>
              <p:cNvPr id="5107" name="Google Shape;5107;p153"/>
              <p:cNvSpPr txBox="1"/>
              <p:nvPr/>
            </p:nvSpPr>
            <p:spPr>
              <a:xfrm>
                <a:off x="5896581" y="1476480"/>
                <a:ext cx="269626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108" name="Google Shape;5108;p153"/>
            <p:cNvGrpSpPr/>
            <p:nvPr/>
          </p:nvGrpSpPr>
          <p:grpSpPr>
            <a:xfrm>
              <a:off x="3791584" y="2944433"/>
              <a:ext cx="3543333" cy="442222"/>
              <a:chOff x="5049510" y="1461657"/>
              <a:chExt cx="3543333" cy="442222"/>
            </a:xfrm>
          </p:grpSpPr>
          <p:sp>
            <p:nvSpPr>
              <p:cNvPr id="5109" name="Google Shape;5109;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5"/>
                  </a:buClr>
                  <a:buSzPts val="2800"/>
                  <a:buFont typeface="Arial"/>
                  <a:buNone/>
                </a:pPr>
                <a:r>
                  <a:rPr b="1" lang="en-US" sz="2800">
                    <a:solidFill>
                      <a:schemeClr val="accent5"/>
                    </a:solidFill>
                    <a:latin typeface="Lato Light"/>
                    <a:ea typeface="Lato Light"/>
                    <a:cs typeface="Lato Light"/>
                    <a:sym typeface="Lato Light"/>
                  </a:rPr>
                  <a:t>47%</a:t>
                </a:r>
                <a:endParaRPr/>
              </a:p>
            </p:txBody>
          </p:sp>
          <p:sp>
            <p:nvSpPr>
              <p:cNvPr id="5110" name="Google Shape;5110;p153"/>
              <p:cNvSpPr txBox="1"/>
              <p:nvPr/>
            </p:nvSpPr>
            <p:spPr>
              <a:xfrm>
                <a:off x="5896581" y="1476480"/>
                <a:ext cx="269626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111" name="Google Shape;5111;p153"/>
            <p:cNvGrpSpPr/>
            <p:nvPr/>
          </p:nvGrpSpPr>
          <p:grpSpPr>
            <a:xfrm>
              <a:off x="3794691" y="3499605"/>
              <a:ext cx="3862543" cy="442222"/>
              <a:chOff x="5049510" y="1461657"/>
              <a:chExt cx="3862543" cy="442222"/>
            </a:xfrm>
          </p:grpSpPr>
          <p:sp>
            <p:nvSpPr>
              <p:cNvPr id="5112" name="Google Shape;5112;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4"/>
                  </a:buClr>
                  <a:buSzPts val="2800"/>
                  <a:buFont typeface="Arial"/>
                  <a:buNone/>
                </a:pPr>
                <a:r>
                  <a:rPr b="1" lang="en-US" sz="2800">
                    <a:solidFill>
                      <a:schemeClr val="accent4"/>
                    </a:solidFill>
                    <a:latin typeface="Lato Light"/>
                    <a:ea typeface="Lato Light"/>
                    <a:cs typeface="Lato Light"/>
                    <a:sym typeface="Lato Light"/>
                  </a:rPr>
                  <a:t>57%</a:t>
                </a:r>
                <a:endParaRPr/>
              </a:p>
            </p:txBody>
          </p:sp>
          <p:sp>
            <p:nvSpPr>
              <p:cNvPr id="5113" name="Google Shape;5113;p153"/>
              <p:cNvSpPr txBox="1"/>
              <p:nvPr/>
            </p:nvSpPr>
            <p:spPr>
              <a:xfrm>
                <a:off x="5896581" y="1476480"/>
                <a:ext cx="301547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114" name="Google Shape;5114;p153"/>
            <p:cNvGrpSpPr/>
            <p:nvPr/>
          </p:nvGrpSpPr>
          <p:grpSpPr>
            <a:xfrm>
              <a:off x="3791584" y="4069600"/>
              <a:ext cx="3668857" cy="442222"/>
              <a:chOff x="5049510" y="1461657"/>
              <a:chExt cx="3668857" cy="442222"/>
            </a:xfrm>
          </p:grpSpPr>
          <p:sp>
            <p:nvSpPr>
              <p:cNvPr id="5115" name="Google Shape;5115;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3"/>
                  </a:buClr>
                  <a:buSzPts val="2800"/>
                  <a:buFont typeface="Arial"/>
                  <a:buNone/>
                </a:pPr>
                <a:r>
                  <a:rPr b="1" lang="en-US" sz="2800">
                    <a:solidFill>
                      <a:schemeClr val="accent3"/>
                    </a:solidFill>
                    <a:latin typeface="Lato Light"/>
                    <a:ea typeface="Lato Light"/>
                    <a:cs typeface="Lato Light"/>
                    <a:sym typeface="Lato Light"/>
                  </a:rPr>
                  <a:t>67%</a:t>
                </a:r>
                <a:endParaRPr/>
              </a:p>
            </p:txBody>
          </p:sp>
          <p:sp>
            <p:nvSpPr>
              <p:cNvPr id="5116" name="Google Shape;5116;p153"/>
              <p:cNvSpPr txBox="1"/>
              <p:nvPr/>
            </p:nvSpPr>
            <p:spPr>
              <a:xfrm>
                <a:off x="5896580" y="1476480"/>
                <a:ext cx="2821787"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117" name="Google Shape;5117;p153"/>
            <p:cNvGrpSpPr/>
            <p:nvPr/>
          </p:nvGrpSpPr>
          <p:grpSpPr>
            <a:xfrm>
              <a:off x="3791584" y="4651474"/>
              <a:ext cx="4143555" cy="442222"/>
              <a:chOff x="5049510" y="1461657"/>
              <a:chExt cx="4143555" cy="442222"/>
            </a:xfrm>
          </p:grpSpPr>
          <p:sp>
            <p:nvSpPr>
              <p:cNvPr id="5118" name="Google Shape;5118;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2"/>
                  </a:buClr>
                  <a:buSzPts val="2800"/>
                  <a:buFont typeface="Arial"/>
                  <a:buNone/>
                </a:pPr>
                <a:r>
                  <a:rPr b="1" lang="en-US" sz="2800">
                    <a:solidFill>
                      <a:schemeClr val="accent2"/>
                    </a:solidFill>
                    <a:latin typeface="Lato Light"/>
                    <a:ea typeface="Lato Light"/>
                    <a:cs typeface="Lato Light"/>
                    <a:sym typeface="Lato Light"/>
                  </a:rPr>
                  <a:t>77%</a:t>
                </a:r>
                <a:endParaRPr/>
              </a:p>
            </p:txBody>
          </p:sp>
          <p:sp>
            <p:nvSpPr>
              <p:cNvPr id="5119" name="Google Shape;5119;p153"/>
              <p:cNvSpPr txBox="1"/>
              <p:nvPr/>
            </p:nvSpPr>
            <p:spPr>
              <a:xfrm>
                <a:off x="5896581" y="1476480"/>
                <a:ext cx="3296484"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120" name="Google Shape;5120;p153"/>
            <p:cNvGrpSpPr/>
            <p:nvPr/>
          </p:nvGrpSpPr>
          <p:grpSpPr>
            <a:xfrm>
              <a:off x="3798210" y="5287954"/>
              <a:ext cx="3859023" cy="442222"/>
              <a:chOff x="5049510" y="1461657"/>
              <a:chExt cx="3859023" cy="442222"/>
            </a:xfrm>
          </p:grpSpPr>
          <p:sp>
            <p:nvSpPr>
              <p:cNvPr id="5121" name="Google Shape;5121;p153"/>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Lato Light"/>
                    <a:ea typeface="Lato Light"/>
                    <a:cs typeface="Lato Light"/>
                    <a:sym typeface="Lato Light"/>
                  </a:rPr>
                  <a:t>87%</a:t>
                </a:r>
                <a:endParaRPr/>
              </a:p>
            </p:txBody>
          </p:sp>
          <p:sp>
            <p:nvSpPr>
              <p:cNvPr id="5122" name="Google Shape;5122;p153"/>
              <p:cNvSpPr txBox="1"/>
              <p:nvPr/>
            </p:nvSpPr>
            <p:spPr>
              <a:xfrm>
                <a:off x="5896580" y="1476480"/>
                <a:ext cx="3011953"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500"/>
                                  </p:stCondLst>
                                  <p:childTnLst>
                                    <p:set>
                                      <p:cBhvr>
                                        <p:cTn dur="1" fill="hold">
                                          <p:stCondLst>
                                            <p:cond delay="0"/>
                                          </p:stCondLst>
                                        </p:cTn>
                                        <p:tgtEl>
                                          <p:spTgt spid="5076"/>
                                        </p:tgtEl>
                                        <p:attrNameLst>
                                          <p:attrName>style.visibility</p:attrName>
                                        </p:attrNameLst>
                                      </p:cBhvr>
                                      <p:to>
                                        <p:strVal val="visible"/>
                                      </p:to>
                                    </p:set>
                                    <p:anim calcmode="lin" valueType="num">
                                      <p:cBhvr additive="base">
                                        <p:cTn dur="500"/>
                                        <p:tgtEl>
                                          <p:spTgt spid="5076"/>
                                        </p:tgtEl>
                                        <p:attrNameLst>
                                          <p:attrName>ppt_w</p:attrName>
                                        </p:attrNameLst>
                                      </p:cBhvr>
                                      <p:tavLst>
                                        <p:tav fmla="" tm="0">
                                          <p:val>
                                            <p:strVal val="0"/>
                                          </p:val>
                                        </p:tav>
                                        <p:tav fmla="" tm="100000">
                                          <p:val>
                                            <p:strVal val="#ppt_w"/>
                                          </p:val>
                                        </p:tav>
                                      </p:tavLst>
                                    </p:anim>
                                    <p:anim calcmode="lin" valueType="num">
                                      <p:cBhvr additive="base">
                                        <p:cTn dur="500"/>
                                        <p:tgtEl>
                                          <p:spTgt spid="507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700"/>
                                  </p:stCondLst>
                                  <p:childTnLst>
                                    <p:set>
                                      <p:cBhvr>
                                        <p:cTn dur="1" fill="hold">
                                          <p:stCondLst>
                                            <p:cond delay="0"/>
                                          </p:stCondLst>
                                        </p:cTn>
                                        <p:tgtEl>
                                          <p:spTgt spid="5074"/>
                                        </p:tgtEl>
                                        <p:attrNameLst>
                                          <p:attrName>style.visibility</p:attrName>
                                        </p:attrNameLst>
                                      </p:cBhvr>
                                      <p:to>
                                        <p:strVal val="visible"/>
                                      </p:to>
                                    </p:set>
                                    <p:animEffect filter="fade" transition="in">
                                      <p:cBhvr>
                                        <p:cTn dur="500"/>
                                        <p:tgtEl>
                                          <p:spTgt spid="5074"/>
                                        </p:tgtEl>
                                      </p:cBhvr>
                                    </p:animEffect>
                                  </p:childTnLst>
                                </p:cTn>
                              </p:par>
                              <p:par>
                                <p:cTn fill="hold" nodeType="withEffect" presetClass="entr" presetID="10" presetSubtype="0">
                                  <p:stCondLst>
                                    <p:cond delay="800"/>
                                  </p:stCondLst>
                                  <p:childTnLst>
                                    <p:set>
                                      <p:cBhvr>
                                        <p:cTn dur="1" fill="hold">
                                          <p:stCondLst>
                                            <p:cond delay="0"/>
                                          </p:stCondLst>
                                        </p:cTn>
                                        <p:tgtEl>
                                          <p:spTgt spid="5075"/>
                                        </p:tgtEl>
                                        <p:attrNameLst>
                                          <p:attrName>style.visibility</p:attrName>
                                        </p:attrNameLst>
                                      </p:cBhvr>
                                      <p:to>
                                        <p:strVal val="visible"/>
                                      </p:to>
                                    </p:set>
                                    <p:animEffect filter="fade" transition="in">
                                      <p:cBhvr>
                                        <p:cTn dur="500"/>
                                        <p:tgtEl>
                                          <p:spTgt spid="5075"/>
                                        </p:tgtEl>
                                      </p:cBhvr>
                                    </p:animEffect>
                                  </p:childTnLst>
                                </p:cTn>
                              </p:par>
                              <p:par>
                                <p:cTn fill="hold" nodeType="withEffect" presetClass="entr" presetID="23" presetSubtype="16">
                                  <p:stCondLst>
                                    <p:cond delay="700"/>
                                  </p:stCondLst>
                                  <p:childTnLst>
                                    <p:set>
                                      <p:cBhvr>
                                        <p:cTn dur="1" fill="hold">
                                          <p:stCondLst>
                                            <p:cond delay="0"/>
                                          </p:stCondLst>
                                        </p:cTn>
                                        <p:tgtEl>
                                          <p:spTgt spid="5081"/>
                                        </p:tgtEl>
                                        <p:attrNameLst>
                                          <p:attrName>style.visibility</p:attrName>
                                        </p:attrNameLst>
                                      </p:cBhvr>
                                      <p:to>
                                        <p:strVal val="visible"/>
                                      </p:to>
                                    </p:set>
                                    <p:anim calcmode="lin" valueType="num">
                                      <p:cBhvr additive="base">
                                        <p:cTn dur="500"/>
                                        <p:tgtEl>
                                          <p:spTgt spid="5081"/>
                                        </p:tgtEl>
                                        <p:attrNameLst>
                                          <p:attrName>ppt_w</p:attrName>
                                        </p:attrNameLst>
                                      </p:cBhvr>
                                      <p:tavLst>
                                        <p:tav fmla="" tm="0">
                                          <p:val>
                                            <p:strVal val="0"/>
                                          </p:val>
                                        </p:tav>
                                        <p:tav fmla="" tm="100000">
                                          <p:val>
                                            <p:strVal val="#ppt_w"/>
                                          </p:val>
                                        </p:tav>
                                      </p:tavLst>
                                    </p:anim>
                                    <p:anim calcmode="lin" valueType="num">
                                      <p:cBhvr additive="base">
                                        <p:cTn dur="500"/>
                                        <p:tgtEl>
                                          <p:spTgt spid="508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900"/>
                                  </p:stCondLst>
                                  <p:childTnLst>
                                    <p:set>
                                      <p:cBhvr>
                                        <p:cTn dur="1" fill="hold">
                                          <p:stCondLst>
                                            <p:cond delay="0"/>
                                          </p:stCondLst>
                                        </p:cTn>
                                        <p:tgtEl>
                                          <p:spTgt spid="5079"/>
                                        </p:tgtEl>
                                        <p:attrNameLst>
                                          <p:attrName>style.visibility</p:attrName>
                                        </p:attrNameLst>
                                      </p:cBhvr>
                                      <p:to>
                                        <p:strVal val="visible"/>
                                      </p:to>
                                    </p:set>
                                    <p:animEffect filter="fade" transition="in">
                                      <p:cBhvr>
                                        <p:cTn dur="500"/>
                                        <p:tgtEl>
                                          <p:spTgt spid="5079"/>
                                        </p:tgtEl>
                                      </p:cBhvr>
                                    </p:animEffect>
                                  </p:childTnLst>
                                </p:cTn>
                              </p:par>
                              <p:par>
                                <p:cTn fill="hold" nodeType="withEffect" presetClass="entr" presetID="10" presetSubtype="0">
                                  <p:stCondLst>
                                    <p:cond delay="1000"/>
                                  </p:stCondLst>
                                  <p:childTnLst>
                                    <p:set>
                                      <p:cBhvr>
                                        <p:cTn dur="1" fill="hold">
                                          <p:stCondLst>
                                            <p:cond delay="0"/>
                                          </p:stCondLst>
                                        </p:cTn>
                                        <p:tgtEl>
                                          <p:spTgt spid="5080"/>
                                        </p:tgtEl>
                                        <p:attrNameLst>
                                          <p:attrName>style.visibility</p:attrName>
                                        </p:attrNameLst>
                                      </p:cBhvr>
                                      <p:to>
                                        <p:strVal val="visible"/>
                                      </p:to>
                                    </p:set>
                                    <p:animEffect filter="fade" transition="in">
                                      <p:cBhvr>
                                        <p:cTn dur="500"/>
                                        <p:tgtEl>
                                          <p:spTgt spid="5080"/>
                                        </p:tgtEl>
                                      </p:cBhvr>
                                    </p:animEffect>
                                  </p:childTnLst>
                                </p:cTn>
                              </p:par>
                              <p:par>
                                <p:cTn fill="hold" nodeType="withEffect" presetClass="entr" presetID="23" presetSubtype="16">
                                  <p:stCondLst>
                                    <p:cond delay="1000"/>
                                  </p:stCondLst>
                                  <p:childTnLst>
                                    <p:set>
                                      <p:cBhvr>
                                        <p:cTn dur="1" fill="hold">
                                          <p:stCondLst>
                                            <p:cond delay="0"/>
                                          </p:stCondLst>
                                        </p:cTn>
                                        <p:tgtEl>
                                          <p:spTgt spid="5086"/>
                                        </p:tgtEl>
                                        <p:attrNameLst>
                                          <p:attrName>style.visibility</p:attrName>
                                        </p:attrNameLst>
                                      </p:cBhvr>
                                      <p:to>
                                        <p:strVal val="visible"/>
                                      </p:to>
                                    </p:set>
                                    <p:anim calcmode="lin" valueType="num">
                                      <p:cBhvr additive="base">
                                        <p:cTn dur="500"/>
                                        <p:tgtEl>
                                          <p:spTgt spid="5086"/>
                                        </p:tgtEl>
                                        <p:attrNameLst>
                                          <p:attrName>ppt_w</p:attrName>
                                        </p:attrNameLst>
                                      </p:cBhvr>
                                      <p:tavLst>
                                        <p:tav fmla="" tm="0">
                                          <p:val>
                                            <p:strVal val="0"/>
                                          </p:val>
                                        </p:tav>
                                        <p:tav fmla="" tm="100000">
                                          <p:val>
                                            <p:strVal val="#ppt_w"/>
                                          </p:val>
                                        </p:tav>
                                      </p:tavLst>
                                    </p:anim>
                                    <p:anim calcmode="lin" valueType="num">
                                      <p:cBhvr additive="base">
                                        <p:cTn dur="500"/>
                                        <p:tgtEl>
                                          <p:spTgt spid="5086"/>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200"/>
                                  </p:stCondLst>
                                  <p:childTnLst>
                                    <p:set>
                                      <p:cBhvr>
                                        <p:cTn dur="1" fill="hold">
                                          <p:stCondLst>
                                            <p:cond delay="0"/>
                                          </p:stCondLst>
                                        </p:cTn>
                                        <p:tgtEl>
                                          <p:spTgt spid="5084"/>
                                        </p:tgtEl>
                                        <p:attrNameLst>
                                          <p:attrName>style.visibility</p:attrName>
                                        </p:attrNameLst>
                                      </p:cBhvr>
                                      <p:to>
                                        <p:strVal val="visible"/>
                                      </p:to>
                                    </p:set>
                                    <p:animEffect filter="fade" transition="in">
                                      <p:cBhvr>
                                        <p:cTn dur="500"/>
                                        <p:tgtEl>
                                          <p:spTgt spid="5084"/>
                                        </p:tgtEl>
                                      </p:cBhvr>
                                    </p:animEffect>
                                  </p:childTnLst>
                                </p:cTn>
                              </p:par>
                              <p:par>
                                <p:cTn fill="hold" nodeType="withEffect" presetClass="entr" presetID="10" presetSubtype="0">
                                  <p:stCondLst>
                                    <p:cond delay="1400"/>
                                  </p:stCondLst>
                                  <p:childTnLst>
                                    <p:set>
                                      <p:cBhvr>
                                        <p:cTn dur="1" fill="hold">
                                          <p:stCondLst>
                                            <p:cond delay="0"/>
                                          </p:stCondLst>
                                        </p:cTn>
                                        <p:tgtEl>
                                          <p:spTgt spid="5085"/>
                                        </p:tgtEl>
                                        <p:attrNameLst>
                                          <p:attrName>style.visibility</p:attrName>
                                        </p:attrNameLst>
                                      </p:cBhvr>
                                      <p:to>
                                        <p:strVal val="visible"/>
                                      </p:to>
                                    </p:set>
                                    <p:animEffect filter="fade" transition="in">
                                      <p:cBhvr>
                                        <p:cTn dur="500"/>
                                        <p:tgtEl>
                                          <p:spTgt spid="5085"/>
                                        </p:tgtEl>
                                      </p:cBhvr>
                                    </p:animEffect>
                                  </p:childTnLst>
                                </p:cTn>
                              </p:par>
                              <p:par>
                                <p:cTn fill="hold" nodeType="withEffect" presetClass="entr" presetID="23" presetSubtype="16">
                                  <p:stCondLst>
                                    <p:cond delay="1400"/>
                                  </p:stCondLst>
                                  <p:childTnLst>
                                    <p:set>
                                      <p:cBhvr>
                                        <p:cTn dur="1" fill="hold">
                                          <p:stCondLst>
                                            <p:cond delay="0"/>
                                          </p:stCondLst>
                                        </p:cTn>
                                        <p:tgtEl>
                                          <p:spTgt spid="5091"/>
                                        </p:tgtEl>
                                        <p:attrNameLst>
                                          <p:attrName>style.visibility</p:attrName>
                                        </p:attrNameLst>
                                      </p:cBhvr>
                                      <p:to>
                                        <p:strVal val="visible"/>
                                      </p:to>
                                    </p:set>
                                    <p:anim calcmode="lin" valueType="num">
                                      <p:cBhvr additive="base">
                                        <p:cTn dur="500"/>
                                        <p:tgtEl>
                                          <p:spTgt spid="5091"/>
                                        </p:tgtEl>
                                        <p:attrNameLst>
                                          <p:attrName>ppt_w</p:attrName>
                                        </p:attrNameLst>
                                      </p:cBhvr>
                                      <p:tavLst>
                                        <p:tav fmla="" tm="0">
                                          <p:val>
                                            <p:strVal val="0"/>
                                          </p:val>
                                        </p:tav>
                                        <p:tav fmla="" tm="100000">
                                          <p:val>
                                            <p:strVal val="#ppt_w"/>
                                          </p:val>
                                        </p:tav>
                                      </p:tavLst>
                                    </p:anim>
                                    <p:anim calcmode="lin" valueType="num">
                                      <p:cBhvr additive="base">
                                        <p:cTn dur="500"/>
                                        <p:tgtEl>
                                          <p:spTgt spid="5091"/>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600"/>
                                  </p:stCondLst>
                                  <p:childTnLst>
                                    <p:set>
                                      <p:cBhvr>
                                        <p:cTn dur="1" fill="hold">
                                          <p:stCondLst>
                                            <p:cond delay="0"/>
                                          </p:stCondLst>
                                        </p:cTn>
                                        <p:tgtEl>
                                          <p:spTgt spid="5089"/>
                                        </p:tgtEl>
                                        <p:attrNameLst>
                                          <p:attrName>style.visibility</p:attrName>
                                        </p:attrNameLst>
                                      </p:cBhvr>
                                      <p:to>
                                        <p:strVal val="visible"/>
                                      </p:to>
                                    </p:set>
                                    <p:animEffect filter="fade" transition="in">
                                      <p:cBhvr>
                                        <p:cTn dur="500"/>
                                        <p:tgtEl>
                                          <p:spTgt spid="5089"/>
                                        </p:tgtEl>
                                      </p:cBhvr>
                                    </p:animEffect>
                                  </p:childTnLst>
                                </p:cTn>
                              </p:par>
                              <p:par>
                                <p:cTn fill="hold" nodeType="withEffect" presetClass="entr" presetID="10" presetSubtype="0">
                                  <p:stCondLst>
                                    <p:cond delay="1800"/>
                                  </p:stCondLst>
                                  <p:childTnLst>
                                    <p:set>
                                      <p:cBhvr>
                                        <p:cTn dur="1" fill="hold">
                                          <p:stCondLst>
                                            <p:cond delay="0"/>
                                          </p:stCondLst>
                                        </p:cTn>
                                        <p:tgtEl>
                                          <p:spTgt spid="5090"/>
                                        </p:tgtEl>
                                        <p:attrNameLst>
                                          <p:attrName>style.visibility</p:attrName>
                                        </p:attrNameLst>
                                      </p:cBhvr>
                                      <p:to>
                                        <p:strVal val="visible"/>
                                      </p:to>
                                    </p:set>
                                    <p:animEffect filter="fade" transition="in">
                                      <p:cBhvr>
                                        <p:cTn dur="500"/>
                                        <p:tgtEl>
                                          <p:spTgt spid="5090"/>
                                        </p:tgtEl>
                                      </p:cBhvr>
                                    </p:animEffect>
                                  </p:childTnLst>
                                </p:cTn>
                              </p:par>
                              <p:par>
                                <p:cTn fill="hold" nodeType="withEffect" presetClass="entr" presetID="10" presetSubtype="0">
                                  <p:stCondLst>
                                    <p:cond delay="1800"/>
                                  </p:stCondLst>
                                  <p:childTnLst>
                                    <p:set>
                                      <p:cBhvr>
                                        <p:cTn dur="1" fill="hold">
                                          <p:stCondLst>
                                            <p:cond delay="0"/>
                                          </p:stCondLst>
                                        </p:cTn>
                                        <p:tgtEl>
                                          <p:spTgt spid="5096"/>
                                        </p:tgtEl>
                                        <p:attrNameLst>
                                          <p:attrName>style.visibility</p:attrName>
                                        </p:attrNameLst>
                                      </p:cBhvr>
                                      <p:to>
                                        <p:strVal val="visible"/>
                                      </p:to>
                                    </p:set>
                                    <p:animEffect filter="fade" transition="in">
                                      <p:cBhvr>
                                        <p:cTn dur="500"/>
                                        <p:tgtEl>
                                          <p:spTgt spid="5096"/>
                                        </p:tgtEl>
                                      </p:cBhvr>
                                    </p:animEffect>
                                  </p:childTnLst>
                                </p:cTn>
                              </p:par>
                              <p:par>
                                <p:cTn fill="hold" nodeType="withEffect" presetClass="entr" presetID="10" presetSubtype="0">
                                  <p:stCondLst>
                                    <p:cond delay="2000"/>
                                  </p:stCondLst>
                                  <p:childTnLst>
                                    <p:set>
                                      <p:cBhvr>
                                        <p:cTn dur="1" fill="hold">
                                          <p:stCondLst>
                                            <p:cond delay="0"/>
                                          </p:stCondLst>
                                        </p:cTn>
                                        <p:tgtEl>
                                          <p:spTgt spid="5094"/>
                                        </p:tgtEl>
                                        <p:attrNameLst>
                                          <p:attrName>style.visibility</p:attrName>
                                        </p:attrNameLst>
                                      </p:cBhvr>
                                      <p:to>
                                        <p:strVal val="visible"/>
                                      </p:to>
                                    </p:set>
                                    <p:animEffect filter="fade" transition="in">
                                      <p:cBhvr>
                                        <p:cTn dur="500"/>
                                        <p:tgtEl>
                                          <p:spTgt spid="5094"/>
                                        </p:tgtEl>
                                      </p:cBhvr>
                                    </p:animEffect>
                                  </p:childTnLst>
                                </p:cTn>
                              </p:par>
                              <p:par>
                                <p:cTn fill="hold" nodeType="withEffect" presetClass="entr" presetID="10" presetSubtype="0">
                                  <p:stCondLst>
                                    <p:cond delay="2200"/>
                                  </p:stCondLst>
                                  <p:childTnLst>
                                    <p:set>
                                      <p:cBhvr>
                                        <p:cTn dur="1" fill="hold">
                                          <p:stCondLst>
                                            <p:cond delay="0"/>
                                          </p:stCondLst>
                                        </p:cTn>
                                        <p:tgtEl>
                                          <p:spTgt spid="5095"/>
                                        </p:tgtEl>
                                        <p:attrNameLst>
                                          <p:attrName>style.visibility</p:attrName>
                                        </p:attrNameLst>
                                      </p:cBhvr>
                                      <p:to>
                                        <p:strVal val="visible"/>
                                      </p:to>
                                    </p:set>
                                    <p:animEffect filter="fade" transition="in">
                                      <p:cBhvr>
                                        <p:cTn dur="500"/>
                                        <p:tgtEl>
                                          <p:spTgt spid="50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126" name="Shape 5126"/>
        <p:cNvGrpSpPr/>
        <p:nvPr/>
      </p:nvGrpSpPr>
      <p:grpSpPr>
        <a:xfrm>
          <a:off x="0" y="0"/>
          <a:ext cx="0" cy="0"/>
          <a:chOff x="0" y="0"/>
          <a:chExt cx="0" cy="0"/>
        </a:xfrm>
      </p:grpSpPr>
      <p:sp>
        <p:nvSpPr>
          <p:cNvPr id="5127" name="Google Shape;5127;p15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128" name="Google Shape;5128;p15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129" name="Google Shape;5129;p15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130" name="Google Shape;5130;p154"/>
          <p:cNvSpPr/>
          <p:nvPr/>
        </p:nvSpPr>
        <p:spPr>
          <a:xfrm>
            <a:off x="3980481" y="3500294"/>
            <a:ext cx="1736233" cy="2608584"/>
          </a:xfrm>
          <a:custGeom>
            <a:rect b="b" l="l" r="r" t="t"/>
            <a:pathLst>
              <a:path extrusionOk="0" h="546" w="362">
                <a:moveTo>
                  <a:pt x="269" y="425"/>
                </a:moveTo>
                <a:cubicBezTo>
                  <a:pt x="269" y="361"/>
                  <a:pt x="307" y="305"/>
                  <a:pt x="362" y="279"/>
                </a:cubicBezTo>
                <a:cubicBezTo>
                  <a:pt x="326" y="264"/>
                  <a:pt x="297" y="235"/>
                  <a:pt x="280" y="199"/>
                </a:cubicBezTo>
                <a:cubicBezTo>
                  <a:pt x="271" y="179"/>
                  <a:pt x="266" y="157"/>
                  <a:pt x="266" y="133"/>
                </a:cubicBezTo>
                <a:cubicBezTo>
                  <a:pt x="266" y="133"/>
                  <a:pt x="266" y="133"/>
                  <a:pt x="266" y="133"/>
                </a:cubicBezTo>
                <a:cubicBezTo>
                  <a:pt x="266" y="60"/>
                  <a:pt x="207" y="0"/>
                  <a:pt x="133" y="0"/>
                </a:cubicBezTo>
                <a:cubicBezTo>
                  <a:pt x="60" y="0"/>
                  <a:pt x="0" y="60"/>
                  <a:pt x="0" y="133"/>
                </a:cubicBezTo>
                <a:cubicBezTo>
                  <a:pt x="0" y="133"/>
                  <a:pt x="0" y="133"/>
                  <a:pt x="0" y="133"/>
                </a:cubicBezTo>
                <a:cubicBezTo>
                  <a:pt x="0" y="171"/>
                  <a:pt x="5" y="207"/>
                  <a:pt x="14" y="241"/>
                </a:cubicBezTo>
                <a:cubicBezTo>
                  <a:pt x="44" y="357"/>
                  <a:pt x="121" y="453"/>
                  <a:pt x="224" y="508"/>
                </a:cubicBezTo>
                <a:cubicBezTo>
                  <a:pt x="255" y="525"/>
                  <a:pt x="289" y="538"/>
                  <a:pt x="324" y="546"/>
                </a:cubicBezTo>
                <a:cubicBezTo>
                  <a:pt x="290" y="517"/>
                  <a:pt x="269" y="474"/>
                  <a:pt x="269" y="4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1" name="Google Shape;5131;p154"/>
          <p:cNvSpPr/>
          <p:nvPr/>
        </p:nvSpPr>
        <p:spPr>
          <a:xfrm>
            <a:off x="6335924" y="2177181"/>
            <a:ext cx="1726823" cy="2565296"/>
          </a:xfrm>
          <a:custGeom>
            <a:rect b="b" l="l" r="r" t="t"/>
            <a:pathLst>
              <a:path extrusionOk="0" h="537" w="360">
                <a:moveTo>
                  <a:pt x="359" y="396"/>
                </a:moveTo>
                <a:cubicBezTo>
                  <a:pt x="358" y="361"/>
                  <a:pt x="353" y="326"/>
                  <a:pt x="343" y="293"/>
                </a:cubicBezTo>
                <a:cubicBezTo>
                  <a:pt x="313" y="188"/>
                  <a:pt x="243" y="99"/>
                  <a:pt x="151" y="44"/>
                </a:cubicBezTo>
                <a:cubicBezTo>
                  <a:pt x="118" y="25"/>
                  <a:pt x="82" y="10"/>
                  <a:pt x="45" y="0"/>
                </a:cubicBezTo>
                <a:cubicBezTo>
                  <a:pt x="77" y="29"/>
                  <a:pt x="97" y="71"/>
                  <a:pt x="97" y="118"/>
                </a:cubicBezTo>
                <a:cubicBezTo>
                  <a:pt x="97" y="184"/>
                  <a:pt x="57" y="241"/>
                  <a:pt x="0" y="266"/>
                </a:cubicBezTo>
                <a:cubicBezTo>
                  <a:pt x="3" y="267"/>
                  <a:pt x="5" y="268"/>
                  <a:pt x="8" y="269"/>
                </a:cubicBezTo>
                <a:cubicBezTo>
                  <a:pt x="38" y="285"/>
                  <a:pt x="63" y="311"/>
                  <a:pt x="78" y="342"/>
                </a:cubicBezTo>
                <a:cubicBezTo>
                  <a:pt x="87" y="361"/>
                  <a:pt x="92" y="382"/>
                  <a:pt x="93" y="404"/>
                </a:cubicBezTo>
                <a:cubicBezTo>
                  <a:pt x="93" y="404"/>
                  <a:pt x="93" y="404"/>
                  <a:pt x="93" y="404"/>
                </a:cubicBezTo>
                <a:cubicBezTo>
                  <a:pt x="93" y="478"/>
                  <a:pt x="153" y="537"/>
                  <a:pt x="226" y="537"/>
                </a:cubicBezTo>
                <a:cubicBezTo>
                  <a:pt x="299" y="537"/>
                  <a:pt x="358" y="479"/>
                  <a:pt x="360" y="407"/>
                </a:cubicBezTo>
                <a:cubicBezTo>
                  <a:pt x="360" y="406"/>
                  <a:pt x="360" y="405"/>
                  <a:pt x="360" y="404"/>
                </a:cubicBezTo>
                <a:cubicBezTo>
                  <a:pt x="360" y="401"/>
                  <a:pt x="360" y="399"/>
                  <a:pt x="359" y="39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2" name="Google Shape;5132;p154"/>
          <p:cNvSpPr/>
          <p:nvPr/>
        </p:nvSpPr>
        <p:spPr>
          <a:xfrm>
            <a:off x="4047295" y="2105661"/>
            <a:ext cx="2619877" cy="1719294"/>
          </a:xfrm>
          <a:custGeom>
            <a:rect b="b" l="l" r="r" t="t"/>
            <a:pathLst>
              <a:path extrusionOk="0" h="360" w="546">
                <a:moveTo>
                  <a:pt x="417" y="0"/>
                </a:moveTo>
                <a:cubicBezTo>
                  <a:pt x="416" y="0"/>
                  <a:pt x="416" y="0"/>
                  <a:pt x="416" y="0"/>
                </a:cubicBezTo>
                <a:cubicBezTo>
                  <a:pt x="415" y="0"/>
                  <a:pt x="414" y="0"/>
                  <a:pt x="413" y="0"/>
                </a:cubicBezTo>
                <a:cubicBezTo>
                  <a:pt x="413" y="0"/>
                  <a:pt x="413" y="0"/>
                  <a:pt x="412" y="0"/>
                </a:cubicBezTo>
                <a:cubicBezTo>
                  <a:pt x="412" y="0"/>
                  <a:pt x="412" y="0"/>
                  <a:pt x="411" y="0"/>
                </a:cubicBezTo>
                <a:cubicBezTo>
                  <a:pt x="375" y="0"/>
                  <a:pt x="340" y="5"/>
                  <a:pt x="306" y="13"/>
                </a:cubicBezTo>
                <a:cubicBezTo>
                  <a:pt x="179" y="45"/>
                  <a:pt x="75" y="135"/>
                  <a:pt x="23" y="252"/>
                </a:cubicBezTo>
                <a:cubicBezTo>
                  <a:pt x="13" y="273"/>
                  <a:pt x="6" y="295"/>
                  <a:pt x="0" y="317"/>
                </a:cubicBezTo>
                <a:cubicBezTo>
                  <a:pt x="29" y="285"/>
                  <a:pt x="72" y="264"/>
                  <a:pt x="119" y="264"/>
                </a:cubicBezTo>
                <a:cubicBezTo>
                  <a:pt x="185" y="264"/>
                  <a:pt x="241" y="304"/>
                  <a:pt x="266" y="360"/>
                </a:cubicBezTo>
                <a:cubicBezTo>
                  <a:pt x="282" y="324"/>
                  <a:pt x="311" y="296"/>
                  <a:pt x="347" y="280"/>
                </a:cubicBezTo>
                <a:cubicBezTo>
                  <a:pt x="367" y="271"/>
                  <a:pt x="388" y="266"/>
                  <a:pt x="411" y="266"/>
                </a:cubicBezTo>
                <a:cubicBezTo>
                  <a:pt x="413" y="266"/>
                  <a:pt x="414" y="266"/>
                  <a:pt x="416" y="267"/>
                </a:cubicBezTo>
                <a:cubicBezTo>
                  <a:pt x="416" y="266"/>
                  <a:pt x="416" y="266"/>
                  <a:pt x="416" y="266"/>
                </a:cubicBezTo>
                <a:cubicBezTo>
                  <a:pt x="488" y="265"/>
                  <a:pt x="546" y="206"/>
                  <a:pt x="546" y="133"/>
                </a:cubicBezTo>
                <a:cubicBezTo>
                  <a:pt x="546" y="61"/>
                  <a:pt x="489" y="2"/>
                  <a:pt x="417"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3" name="Google Shape;5133;p154"/>
          <p:cNvSpPr/>
          <p:nvPr/>
        </p:nvSpPr>
        <p:spPr>
          <a:xfrm>
            <a:off x="5405228" y="4431931"/>
            <a:ext cx="2600115" cy="1739056"/>
          </a:xfrm>
          <a:custGeom>
            <a:rect b="b" l="l" r="r" t="t"/>
            <a:pathLst>
              <a:path extrusionOk="0" h="364" w="542">
                <a:moveTo>
                  <a:pt x="420" y="93"/>
                </a:moveTo>
                <a:cubicBezTo>
                  <a:pt x="356" y="93"/>
                  <a:pt x="300" y="55"/>
                  <a:pt x="275" y="0"/>
                </a:cubicBezTo>
                <a:cubicBezTo>
                  <a:pt x="259" y="36"/>
                  <a:pt x="231" y="66"/>
                  <a:pt x="196" y="82"/>
                </a:cubicBezTo>
                <a:cubicBezTo>
                  <a:pt x="177" y="91"/>
                  <a:pt x="155" y="96"/>
                  <a:pt x="133" y="97"/>
                </a:cubicBezTo>
                <a:cubicBezTo>
                  <a:pt x="133" y="97"/>
                  <a:pt x="133" y="97"/>
                  <a:pt x="133" y="97"/>
                </a:cubicBezTo>
                <a:cubicBezTo>
                  <a:pt x="59" y="97"/>
                  <a:pt x="0" y="157"/>
                  <a:pt x="0" y="230"/>
                </a:cubicBezTo>
                <a:cubicBezTo>
                  <a:pt x="0" y="303"/>
                  <a:pt x="58" y="363"/>
                  <a:pt x="131" y="364"/>
                </a:cubicBezTo>
                <a:cubicBezTo>
                  <a:pt x="132" y="364"/>
                  <a:pt x="132" y="364"/>
                  <a:pt x="133" y="364"/>
                </a:cubicBezTo>
                <a:cubicBezTo>
                  <a:pt x="135" y="364"/>
                  <a:pt x="138" y="364"/>
                  <a:pt x="140" y="363"/>
                </a:cubicBezTo>
                <a:cubicBezTo>
                  <a:pt x="176" y="362"/>
                  <a:pt x="210" y="357"/>
                  <a:pt x="243" y="348"/>
                </a:cubicBezTo>
                <a:cubicBezTo>
                  <a:pt x="368" y="313"/>
                  <a:pt x="469" y="223"/>
                  <a:pt x="520" y="105"/>
                </a:cubicBezTo>
                <a:cubicBezTo>
                  <a:pt x="529" y="84"/>
                  <a:pt x="536" y="61"/>
                  <a:pt x="542" y="37"/>
                </a:cubicBezTo>
                <a:cubicBezTo>
                  <a:pt x="513" y="71"/>
                  <a:pt x="469" y="93"/>
                  <a:pt x="420" y="9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4" name="Google Shape;5134;p154"/>
          <p:cNvSpPr/>
          <p:nvPr/>
        </p:nvSpPr>
        <p:spPr>
          <a:xfrm>
            <a:off x="5587791" y="2263757"/>
            <a:ext cx="944812" cy="935401"/>
          </a:xfrm>
          <a:prstGeom prst="ellipse">
            <a:avLst/>
          </a:prstGeom>
          <a:solidFill>
            <a:srgbClr val="EFEF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5" name="Google Shape;5135;p154"/>
          <p:cNvSpPr/>
          <p:nvPr/>
        </p:nvSpPr>
        <p:spPr>
          <a:xfrm>
            <a:off x="5544503" y="5091605"/>
            <a:ext cx="940107" cy="936342"/>
          </a:xfrm>
          <a:prstGeom prst="ellipse">
            <a:avLst/>
          </a:prstGeom>
          <a:solidFill>
            <a:srgbClr val="EFEF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6" name="Google Shape;5136;p154"/>
          <p:cNvSpPr/>
          <p:nvPr/>
        </p:nvSpPr>
        <p:spPr>
          <a:xfrm>
            <a:off x="4143282" y="3638628"/>
            <a:ext cx="940107" cy="936342"/>
          </a:xfrm>
          <a:prstGeom prst="ellipse">
            <a:avLst/>
          </a:prstGeom>
          <a:solidFill>
            <a:srgbClr val="EFEF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7" name="Google Shape;5137;p154"/>
          <p:cNvSpPr/>
          <p:nvPr/>
        </p:nvSpPr>
        <p:spPr>
          <a:xfrm>
            <a:off x="6959839" y="3667800"/>
            <a:ext cx="944812" cy="936342"/>
          </a:xfrm>
          <a:prstGeom prst="ellipse">
            <a:avLst/>
          </a:prstGeom>
          <a:solidFill>
            <a:srgbClr val="EFEF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8" name="Google Shape;5138;p154"/>
          <p:cNvSpPr/>
          <p:nvPr/>
        </p:nvSpPr>
        <p:spPr>
          <a:xfrm>
            <a:off x="4464900" y="3824955"/>
            <a:ext cx="296870" cy="450514"/>
          </a:xfrm>
          <a:custGeom>
            <a:rect b="b" l="l" r="r" t="t"/>
            <a:pathLst>
              <a:path extrusionOk="0" h="73" w="48">
                <a:moveTo>
                  <a:pt x="13" y="59"/>
                </a:moveTo>
                <a:cubicBezTo>
                  <a:pt x="36" y="59"/>
                  <a:pt x="36" y="59"/>
                  <a:pt x="36" y="59"/>
                </a:cubicBezTo>
                <a:cubicBezTo>
                  <a:pt x="36" y="59"/>
                  <a:pt x="36" y="59"/>
                  <a:pt x="36" y="59"/>
                </a:cubicBezTo>
                <a:cubicBezTo>
                  <a:pt x="36" y="59"/>
                  <a:pt x="37" y="59"/>
                  <a:pt x="37" y="59"/>
                </a:cubicBezTo>
                <a:cubicBezTo>
                  <a:pt x="38" y="58"/>
                  <a:pt x="38" y="57"/>
                  <a:pt x="38" y="57"/>
                </a:cubicBezTo>
                <a:cubicBezTo>
                  <a:pt x="36" y="49"/>
                  <a:pt x="31" y="41"/>
                  <a:pt x="24" y="41"/>
                </a:cubicBezTo>
                <a:cubicBezTo>
                  <a:pt x="17" y="41"/>
                  <a:pt x="12" y="49"/>
                  <a:pt x="11" y="57"/>
                </a:cubicBezTo>
                <a:cubicBezTo>
                  <a:pt x="11" y="57"/>
                  <a:pt x="11" y="58"/>
                  <a:pt x="11" y="59"/>
                </a:cubicBezTo>
                <a:cubicBezTo>
                  <a:pt x="12" y="59"/>
                  <a:pt x="12" y="59"/>
                  <a:pt x="13" y="59"/>
                </a:cubicBezTo>
                <a:cubicBezTo>
                  <a:pt x="13" y="59"/>
                  <a:pt x="13" y="59"/>
                  <a:pt x="13" y="59"/>
                </a:cubicBezTo>
                <a:close/>
                <a:moveTo>
                  <a:pt x="44" y="11"/>
                </a:moveTo>
                <a:cubicBezTo>
                  <a:pt x="47" y="11"/>
                  <a:pt x="48" y="9"/>
                  <a:pt x="48" y="7"/>
                </a:cubicBezTo>
                <a:cubicBezTo>
                  <a:pt x="48" y="5"/>
                  <a:pt x="48" y="5"/>
                  <a:pt x="48" y="5"/>
                </a:cubicBezTo>
                <a:cubicBezTo>
                  <a:pt x="48" y="2"/>
                  <a:pt x="46" y="0"/>
                  <a:pt x="44" y="0"/>
                </a:cubicBezTo>
                <a:cubicBezTo>
                  <a:pt x="5" y="0"/>
                  <a:pt x="5" y="0"/>
                  <a:pt x="5" y="0"/>
                </a:cubicBezTo>
                <a:cubicBezTo>
                  <a:pt x="2" y="0"/>
                  <a:pt x="0" y="2"/>
                  <a:pt x="0" y="5"/>
                </a:cubicBezTo>
                <a:cubicBezTo>
                  <a:pt x="0" y="7"/>
                  <a:pt x="0" y="7"/>
                  <a:pt x="0" y="7"/>
                </a:cubicBezTo>
                <a:cubicBezTo>
                  <a:pt x="0" y="9"/>
                  <a:pt x="2" y="11"/>
                  <a:pt x="4" y="11"/>
                </a:cubicBezTo>
                <a:cubicBezTo>
                  <a:pt x="44" y="11"/>
                  <a:pt x="44" y="11"/>
                  <a:pt x="44" y="11"/>
                </a:cubicBezTo>
                <a:close/>
                <a:moveTo>
                  <a:pt x="40" y="13"/>
                </a:moveTo>
                <a:cubicBezTo>
                  <a:pt x="44" y="13"/>
                  <a:pt x="44" y="13"/>
                  <a:pt x="44" y="13"/>
                </a:cubicBezTo>
                <a:cubicBezTo>
                  <a:pt x="43" y="22"/>
                  <a:pt x="39" y="31"/>
                  <a:pt x="31" y="36"/>
                </a:cubicBezTo>
                <a:cubicBezTo>
                  <a:pt x="39" y="42"/>
                  <a:pt x="43" y="50"/>
                  <a:pt x="44" y="59"/>
                </a:cubicBezTo>
                <a:cubicBezTo>
                  <a:pt x="40" y="59"/>
                  <a:pt x="40" y="59"/>
                  <a:pt x="40" y="59"/>
                </a:cubicBezTo>
                <a:cubicBezTo>
                  <a:pt x="39" y="51"/>
                  <a:pt x="35" y="41"/>
                  <a:pt x="26" y="38"/>
                </a:cubicBezTo>
                <a:cubicBezTo>
                  <a:pt x="25" y="38"/>
                  <a:pt x="25" y="37"/>
                  <a:pt x="25" y="36"/>
                </a:cubicBezTo>
                <a:cubicBezTo>
                  <a:pt x="25" y="35"/>
                  <a:pt x="26" y="35"/>
                  <a:pt x="26" y="35"/>
                </a:cubicBezTo>
                <a:cubicBezTo>
                  <a:pt x="26" y="35"/>
                  <a:pt x="26" y="35"/>
                  <a:pt x="26" y="35"/>
                </a:cubicBezTo>
                <a:cubicBezTo>
                  <a:pt x="34" y="32"/>
                  <a:pt x="39" y="21"/>
                  <a:pt x="40" y="13"/>
                </a:cubicBezTo>
                <a:close/>
                <a:moveTo>
                  <a:pt x="4" y="61"/>
                </a:moveTo>
                <a:cubicBezTo>
                  <a:pt x="2" y="62"/>
                  <a:pt x="0" y="64"/>
                  <a:pt x="0" y="66"/>
                </a:cubicBezTo>
                <a:cubicBezTo>
                  <a:pt x="0" y="68"/>
                  <a:pt x="0" y="68"/>
                  <a:pt x="0" y="68"/>
                </a:cubicBezTo>
                <a:cubicBezTo>
                  <a:pt x="0" y="70"/>
                  <a:pt x="2" y="73"/>
                  <a:pt x="5" y="73"/>
                </a:cubicBezTo>
                <a:cubicBezTo>
                  <a:pt x="44" y="73"/>
                  <a:pt x="44" y="73"/>
                  <a:pt x="44" y="73"/>
                </a:cubicBezTo>
                <a:cubicBezTo>
                  <a:pt x="46" y="73"/>
                  <a:pt x="48" y="70"/>
                  <a:pt x="48" y="68"/>
                </a:cubicBezTo>
                <a:cubicBezTo>
                  <a:pt x="48" y="66"/>
                  <a:pt x="48" y="66"/>
                  <a:pt x="48" y="66"/>
                </a:cubicBezTo>
                <a:cubicBezTo>
                  <a:pt x="48" y="64"/>
                  <a:pt x="47" y="62"/>
                  <a:pt x="44" y="61"/>
                </a:cubicBezTo>
                <a:cubicBezTo>
                  <a:pt x="4" y="61"/>
                  <a:pt x="4" y="61"/>
                  <a:pt x="4" y="61"/>
                </a:cubicBezTo>
                <a:close/>
                <a:moveTo>
                  <a:pt x="8" y="59"/>
                </a:moveTo>
                <a:cubicBezTo>
                  <a:pt x="4" y="59"/>
                  <a:pt x="4" y="59"/>
                  <a:pt x="4" y="59"/>
                </a:cubicBezTo>
                <a:cubicBezTo>
                  <a:pt x="5" y="50"/>
                  <a:pt x="10" y="42"/>
                  <a:pt x="18" y="36"/>
                </a:cubicBezTo>
                <a:cubicBezTo>
                  <a:pt x="10" y="31"/>
                  <a:pt x="5" y="22"/>
                  <a:pt x="4" y="13"/>
                </a:cubicBezTo>
                <a:cubicBezTo>
                  <a:pt x="8" y="13"/>
                  <a:pt x="8" y="13"/>
                  <a:pt x="8" y="13"/>
                </a:cubicBezTo>
                <a:cubicBezTo>
                  <a:pt x="9" y="21"/>
                  <a:pt x="14" y="32"/>
                  <a:pt x="22" y="35"/>
                </a:cubicBezTo>
                <a:cubicBezTo>
                  <a:pt x="23" y="35"/>
                  <a:pt x="24" y="36"/>
                  <a:pt x="24" y="37"/>
                </a:cubicBezTo>
                <a:cubicBezTo>
                  <a:pt x="23" y="38"/>
                  <a:pt x="23" y="38"/>
                  <a:pt x="22" y="38"/>
                </a:cubicBezTo>
                <a:cubicBezTo>
                  <a:pt x="14" y="41"/>
                  <a:pt x="9" y="51"/>
                  <a:pt x="8" y="59"/>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39" name="Google Shape;5139;p154"/>
          <p:cNvSpPr/>
          <p:nvPr/>
        </p:nvSpPr>
        <p:spPr>
          <a:xfrm>
            <a:off x="5842709" y="2535018"/>
            <a:ext cx="434975" cy="434975"/>
          </a:xfrm>
          <a:custGeom>
            <a:rect b="b" l="l" r="r" t="t"/>
            <a:pathLst>
              <a:path extrusionOk="0" h="239" w="239">
                <a:moveTo>
                  <a:pt x="117" y="166"/>
                </a:moveTo>
                <a:cubicBezTo>
                  <a:pt x="85" y="198"/>
                  <a:pt x="85" y="198"/>
                  <a:pt x="85" y="198"/>
                </a:cubicBezTo>
                <a:cubicBezTo>
                  <a:pt x="74" y="209"/>
                  <a:pt x="55" y="209"/>
                  <a:pt x="43" y="198"/>
                </a:cubicBezTo>
                <a:cubicBezTo>
                  <a:pt x="41" y="196"/>
                  <a:pt x="41" y="196"/>
                  <a:pt x="41" y="196"/>
                </a:cubicBezTo>
                <a:cubicBezTo>
                  <a:pt x="30" y="185"/>
                  <a:pt x="30" y="166"/>
                  <a:pt x="41" y="154"/>
                </a:cubicBezTo>
                <a:cubicBezTo>
                  <a:pt x="80" y="115"/>
                  <a:pt x="80" y="115"/>
                  <a:pt x="80" y="115"/>
                </a:cubicBezTo>
                <a:cubicBezTo>
                  <a:pt x="86" y="109"/>
                  <a:pt x="93" y="106"/>
                  <a:pt x="101" y="106"/>
                </a:cubicBezTo>
                <a:cubicBezTo>
                  <a:pt x="101" y="106"/>
                  <a:pt x="101" y="106"/>
                  <a:pt x="101" y="106"/>
                </a:cubicBezTo>
                <a:cubicBezTo>
                  <a:pt x="109" y="106"/>
                  <a:pt x="117" y="109"/>
                  <a:pt x="122" y="115"/>
                </a:cubicBezTo>
                <a:cubicBezTo>
                  <a:pt x="125" y="118"/>
                  <a:pt x="128" y="119"/>
                  <a:pt x="132" y="119"/>
                </a:cubicBezTo>
                <a:cubicBezTo>
                  <a:pt x="135" y="119"/>
                  <a:pt x="139" y="118"/>
                  <a:pt x="141" y="115"/>
                </a:cubicBezTo>
                <a:cubicBezTo>
                  <a:pt x="147" y="110"/>
                  <a:pt x="147" y="101"/>
                  <a:pt x="141" y="96"/>
                </a:cubicBezTo>
                <a:cubicBezTo>
                  <a:pt x="131" y="85"/>
                  <a:pt x="116" y="80"/>
                  <a:pt x="101" y="80"/>
                </a:cubicBezTo>
                <a:cubicBezTo>
                  <a:pt x="101" y="80"/>
                  <a:pt x="101" y="80"/>
                  <a:pt x="101" y="80"/>
                </a:cubicBezTo>
                <a:cubicBezTo>
                  <a:pt x="86" y="80"/>
                  <a:pt x="72" y="86"/>
                  <a:pt x="61" y="96"/>
                </a:cubicBezTo>
                <a:cubicBezTo>
                  <a:pt x="22" y="135"/>
                  <a:pt x="22" y="135"/>
                  <a:pt x="22" y="135"/>
                </a:cubicBezTo>
                <a:cubicBezTo>
                  <a:pt x="0" y="157"/>
                  <a:pt x="0" y="193"/>
                  <a:pt x="22" y="215"/>
                </a:cubicBezTo>
                <a:cubicBezTo>
                  <a:pt x="24" y="217"/>
                  <a:pt x="24" y="217"/>
                  <a:pt x="24" y="217"/>
                </a:cubicBezTo>
                <a:cubicBezTo>
                  <a:pt x="46" y="239"/>
                  <a:pt x="82" y="239"/>
                  <a:pt x="104" y="217"/>
                </a:cubicBezTo>
                <a:cubicBezTo>
                  <a:pt x="143" y="178"/>
                  <a:pt x="143" y="178"/>
                  <a:pt x="143" y="178"/>
                </a:cubicBezTo>
                <a:cubicBezTo>
                  <a:pt x="146" y="175"/>
                  <a:pt x="148" y="172"/>
                  <a:pt x="151" y="168"/>
                </a:cubicBezTo>
                <a:cubicBezTo>
                  <a:pt x="147" y="169"/>
                  <a:pt x="143" y="170"/>
                  <a:pt x="139" y="170"/>
                </a:cubicBezTo>
                <a:cubicBezTo>
                  <a:pt x="131" y="170"/>
                  <a:pt x="124" y="168"/>
                  <a:pt x="117" y="166"/>
                </a:cubicBezTo>
                <a:close/>
                <a:moveTo>
                  <a:pt x="217" y="23"/>
                </a:moveTo>
                <a:cubicBezTo>
                  <a:pt x="216" y="22"/>
                  <a:pt x="216" y="22"/>
                  <a:pt x="216" y="22"/>
                </a:cubicBezTo>
                <a:cubicBezTo>
                  <a:pt x="194" y="0"/>
                  <a:pt x="158" y="0"/>
                  <a:pt x="136" y="22"/>
                </a:cubicBezTo>
                <a:cubicBezTo>
                  <a:pt x="97" y="61"/>
                  <a:pt x="97" y="61"/>
                  <a:pt x="97" y="61"/>
                </a:cubicBezTo>
                <a:cubicBezTo>
                  <a:pt x="94" y="64"/>
                  <a:pt x="92" y="67"/>
                  <a:pt x="89" y="70"/>
                </a:cubicBezTo>
                <a:cubicBezTo>
                  <a:pt x="93" y="69"/>
                  <a:pt x="97" y="69"/>
                  <a:pt x="101" y="69"/>
                </a:cubicBezTo>
                <a:cubicBezTo>
                  <a:pt x="101" y="69"/>
                  <a:pt x="101" y="69"/>
                  <a:pt x="101" y="69"/>
                </a:cubicBezTo>
                <a:cubicBezTo>
                  <a:pt x="109" y="69"/>
                  <a:pt x="116" y="70"/>
                  <a:pt x="123" y="73"/>
                </a:cubicBezTo>
                <a:cubicBezTo>
                  <a:pt x="155" y="41"/>
                  <a:pt x="155" y="41"/>
                  <a:pt x="155" y="41"/>
                </a:cubicBezTo>
                <a:cubicBezTo>
                  <a:pt x="166" y="29"/>
                  <a:pt x="185" y="29"/>
                  <a:pt x="197" y="41"/>
                </a:cubicBezTo>
                <a:cubicBezTo>
                  <a:pt x="199" y="42"/>
                  <a:pt x="199" y="42"/>
                  <a:pt x="199" y="42"/>
                </a:cubicBezTo>
                <a:cubicBezTo>
                  <a:pt x="210" y="54"/>
                  <a:pt x="210" y="73"/>
                  <a:pt x="199" y="84"/>
                </a:cubicBezTo>
                <a:cubicBezTo>
                  <a:pt x="160" y="123"/>
                  <a:pt x="160" y="123"/>
                  <a:pt x="160" y="123"/>
                </a:cubicBezTo>
                <a:cubicBezTo>
                  <a:pt x="154" y="129"/>
                  <a:pt x="147" y="132"/>
                  <a:pt x="139" y="132"/>
                </a:cubicBezTo>
                <a:cubicBezTo>
                  <a:pt x="139" y="132"/>
                  <a:pt x="139" y="132"/>
                  <a:pt x="139" y="132"/>
                </a:cubicBezTo>
                <a:cubicBezTo>
                  <a:pt x="131" y="132"/>
                  <a:pt x="123" y="129"/>
                  <a:pt x="118" y="123"/>
                </a:cubicBezTo>
                <a:cubicBezTo>
                  <a:pt x="115" y="121"/>
                  <a:pt x="111" y="119"/>
                  <a:pt x="108" y="119"/>
                </a:cubicBezTo>
                <a:cubicBezTo>
                  <a:pt x="105" y="119"/>
                  <a:pt x="101" y="121"/>
                  <a:pt x="99" y="123"/>
                </a:cubicBezTo>
                <a:cubicBezTo>
                  <a:pt x="93" y="129"/>
                  <a:pt x="93" y="137"/>
                  <a:pt x="99" y="142"/>
                </a:cubicBezTo>
                <a:cubicBezTo>
                  <a:pt x="109" y="153"/>
                  <a:pt x="123" y="159"/>
                  <a:pt x="139" y="159"/>
                </a:cubicBezTo>
                <a:cubicBezTo>
                  <a:pt x="139" y="159"/>
                  <a:pt x="139" y="159"/>
                  <a:pt x="139" y="159"/>
                </a:cubicBezTo>
                <a:cubicBezTo>
                  <a:pt x="154" y="159"/>
                  <a:pt x="168" y="153"/>
                  <a:pt x="179" y="142"/>
                </a:cubicBezTo>
                <a:cubicBezTo>
                  <a:pt x="217" y="103"/>
                  <a:pt x="217" y="103"/>
                  <a:pt x="217" y="103"/>
                </a:cubicBezTo>
                <a:cubicBezTo>
                  <a:pt x="239" y="81"/>
                  <a:pt x="239" y="45"/>
                  <a:pt x="217" y="23"/>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40" name="Google Shape;5140;p154"/>
          <p:cNvSpPr/>
          <p:nvPr/>
        </p:nvSpPr>
        <p:spPr>
          <a:xfrm>
            <a:off x="7211690" y="4006790"/>
            <a:ext cx="371475" cy="379413"/>
          </a:xfrm>
          <a:custGeom>
            <a:rect b="b" l="l" r="r" t="t"/>
            <a:pathLst>
              <a:path extrusionOk="0" h="208" w="204">
                <a:moveTo>
                  <a:pt x="64" y="189"/>
                </a:moveTo>
                <a:cubicBezTo>
                  <a:pt x="60" y="195"/>
                  <a:pt x="62" y="203"/>
                  <a:pt x="69" y="206"/>
                </a:cubicBezTo>
                <a:cubicBezTo>
                  <a:pt x="71" y="208"/>
                  <a:pt x="73" y="208"/>
                  <a:pt x="75" y="208"/>
                </a:cubicBezTo>
                <a:cubicBezTo>
                  <a:pt x="80" y="208"/>
                  <a:pt x="84" y="206"/>
                  <a:pt x="87" y="202"/>
                </a:cubicBezTo>
                <a:cubicBezTo>
                  <a:pt x="91" y="194"/>
                  <a:pt x="87" y="175"/>
                  <a:pt x="87" y="175"/>
                </a:cubicBezTo>
                <a:cubicBezTo>
                  <a:pt x="87" y="175"/>
                  <a:pt x="68" y="181"/>
                  <a:pt x="64" y="189"/>
                </a:cubicBezTo>
                <a:close/>
                <a:moveTo>
                  <a:pt x="54" y="127"/>
                </a:moveTo>
                <a:cubicBezTo>
                  <a:pt x="47" y="139"/>
                  <a:pt x="51" y="154"/>
                  <a:pt x="63" y="160"/>
                </a:cubicBezTo>
                <a:cubicBezTo>
                  <a:pt x="66" y="163"/>
                  <a:pt x="71" y="164"/>
                  <a:pt x="75" y="164"/>
                </a:cubicBezTo>
                <a:cubicBezTo>
                  <a:pt x="83" y="164"/>
                  <a:pt x="92" y="159"/>
                  <a:pt x="96" y="151"/>
                </a:cubicBezTo>
                <a:cubicBezTo>
                  <a:pt x="105" y="136"/>
                  <a:pt x="98" y="100"/>
                  <a:pt x="98" y="100"/>
                </a:cubicBezTo>
                <a:cubicBezTo>
                  <a:pt x="98" y="100"/>
                  <a:pt x="62" y="112"/>
                  <a:pt x="54" y="127"/>
                </a:cubicBezTo>
                <a:close/>
                <a:moveTo>
                  <a:pt x="174" y="54"/>
                </a:moveTo>
                <a:cubicBezTo>
                  <a:pt x="173" y="34"/>
                  <a:pt x="157" y="18"/>
                  <a:pt x="136" y="18"/>
                </a:cubicBezTo>
                <a:cubicBezTo>
                  <a:pt x="134" y="18"/>
                  <a:pt x="133" y="18"/>
                  <a:pt x="131" y="18"/>
                </a:cubicBezTo>
                <a:cubicBezTo>
                  <a:pt x="132" y="21"/>
                  <a:pt x="133" y="24"/>
                  <a:pt x="134" y="27"/>
                </a:cubicBezTo>
                <a:cubicBezTo>
                  <a:pt x="137" y="40"/>
                  <a:pt x="135" y="53"/>
                  <a:pt x="128" y="64"/>
                </a:cubicBezTo>
                <a:cubicBezTo>
                  <a:pt x="127" y="65"/>
                  <a:pt x="125" y="66"/>
                  <a:pt x="123" y="66"/>
                </a:cubicBezTo>
                <a:cubicBezTo>
                  <a:pt x="122" y="66"/>
                  <a:pt x="121" y="66"/>
                  <a:pt x="120" y="66"/>
                </a:cubicBezTo>
                <a:cubicBezTo>
                  <a:pt x="117" y="64"/>
                  <a:pt x="116" y="60"/>
                  <a:pt x="118" y="57"/>
                </a:cubicBezTo>
                <a:cubicBezTo>
                  <a:pt x="123" y="49"/>
                  <a:pt x="125" y="40"/>
                  <a:pt x="122" y="30"/>
                </a:cubicBezTo>
                <a:cubicBezTo>
                  <a:pt x="121" y="24"/>
                  <a:pt x="118" y="19"/>
                  <a:pt x="115" y="15"/>
                </a:cubicBezTo>
                <a:cubicBezTo>
                  <a:pt x="105" y="6"/>
                  <a:pt x="93" y="0"/>
                  <a:pt x="78" y="0"/>
                </a:cubicBezTo>
                <a:cubicBezTo>
                  <a:pt x="50" y="0"/>
                  <a:pt x="27" y="23"/>
                  <a:pt x="27" y="52"/>
                </a:cubicBezTo>
                <a:cubicBezTo>
                  <a:pt x="27" y="52"/>
                  <a:pt x="27" y="53"/>
                  <a:pt x="27" y="54"/>
                </a:cubicBezTo>
                <a:cubicBezTo>
                  <a:pt x="11" y="58"/>
                  <a:pt x="0" y="72"/>
                  <a:pt x="0" y="88"/>
                </a:cubicBezTo>
                <a:cubicBezTo>
                  <a:pt x="0" y="107"/>
                  <a:pt x="16" y="123"/>
                  <a:pt x="35" y="123"/>
                </a:cubicBezTo>
                <a:cubicBezTo>
                  <a:pt x="43" y="123"/>
                  <a:pt x="43" y="123"/>
                  <a:pt x="43" y="123"/>
                </a:cubicBezTo>
                <a:cubicBezTo>
                  <a:pt x="44" y="123"/>
                  <a:pt x="44" y="122"/>
                  <a:pt x="44" y="122"/>
                </a:cubicBezTo>
                <a:cubicBezTo>
                  <a:pt x="55" y="103"/>
                  <a:pt x="91" y="91"/>
                  <a:pt x="95" y="90"/>
                </a:cubicBezTo>
                <a:cubicBezTo>
                  <a:pt x="106" y="86"/>
                  <a:pt x="106" y="86"/>
                  <a:pt x="106" y="86"/>
                </a:cubicBezTo>
                <a:cubicBezTo>
                  <a:pt x="108" y="97"/>
                  <a:pt x="108" y="97"/>
                  <a:pt x="108" y="97"/>
                </a:cubicBezTo>
                <a:cubicBezTo>
                  <a:pt x="109" y="99"/>
                  <a:pt x="111" y="110"/>
                  <a:pt x="111" y="123"/>
                </a:cubicBezTo>
                <a:cubicBezTo>
                  <a:pt x="165" y="123"/>
                  <a:pt x="165" y="123"/>
                  <a:pt x="165" y="123"/>
                </a:cubicBezTo>
                <a:cubicBezTo>
                  <a:pt x="166" y="123"/>
                  <a:pt x="167" y="123"/>
                  <a:pt x="169" y="123"/>
                </a:cubicBezTo>
                <a:cubicBezTo>
                  <a:pt x="188" y="123"/>
                  <a:pt x="204" y="108"/>
                  <a:pt x="204" y="88"/>
                </a:cubicBezTo>
                <a:cubicBezTo>
                  <a:pt x="204" y="71"/>
                  <a:pt x="191" y="56"/>
                  <a:pt x="174" y="54"/>
                </a:cubicBezTo>
                <a:close/>
                <a:moveTo>
                  <a:pt x="111" y="173"/>
                </a:moveTo>
                <a:cubicBezTo>
                  <a:pt x="106" y="180"/>
                  <a:pt x="109" y="190"/>
                  <a:pt x="116" y="195"/>
                </a:cubicBezTo>
                <a:cubicBezTo>
                  <a:pt x="124" y="199"/>
                  <a:pt x="134" y="196"/>
                  <a:pt x="138" y="189"/>
                </a:cubicBezTo>
                <a:cubicBezTo>
                  <a:pt x="144" y="179"/>
                  <a:pt x="139" y="156"/>
                  <a:pt x="139" y="156"/>
                </a:cubicBezTo>
                <a:cubicBezTo>
                  <a:pt x="139" y="156"/>
                  <a:pt x="116" y="163"/>
                  <a:pt x="111" y="173"/>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41" name="Google Shape;5141;p154"/>
          <p:cNvSpPr/>
          <p:nvPr/>
        </p:nvSpPr>
        <p:spPr>
          <a:xfrm>
            <a:off x="5805702" y="5348638"/>
            <a:ext cx="393700" cy="422275"/>
          </a:xfrm>
          <a:custGeom>
            <a:rect b="b" l="l" r="r" t="t"/>
            <a:pathLst>
              <a:path extrusionOk="0" h="232" w="216">
                <a:moveTo>
                  <a:pt x="163" y="145"/>
                </a:moveTo>
                <a:cubicBezTo>
                  <a:pt x="163" y="116"/>
                  <a:pt x="140" y="92"/>
                  <a:pt x="111" y="92"/>
                </a:cubicBezTo>
                <a:cubicBezTo>
                  <a:pt x="82" y="92"/>
                  <a:pt x="58" y="116"/>
                  <a:pt x="58" y="145"/>
                </a:cubicBezTo>
                <a:cubicBezTo>
                  <a:pt x="58" y="157"/>
                  <a:pt x="62" y="167"/>
                  <a:pt x="68" y="176"/>
                </a:cubicBezTo>
                <a:cubicBezTo>
                  <a:pt x="68" y="176"/>
                  <a:pt x="67" y="176"/>
                  <a:pt x="67" y="177"/>
                </a:cubicBezTo>
                <a:cubicBezTo>
                  <a:pt x="33" y="211"/>
                  <a:pt x="33" y="211"/>
                  <a:pt x="33" y="211"/>
                </a:cubicBezTo>
                <a:cubicBezTo>
                  <a:pt x="28" y="216"/>
                  <a:pt x="28" y="224"/>
                  <a:pt x="33" y="228"/>
                </a:cubicBezTo>
                <a:cubicBezTo>
                  <a:pt x="35" y="230"/>
                  <a:pt x="38" y="232"/>
                  <a:pt x="41" y="232"/>
                </a:cubicBezTo>
                <a:cubicBezTo>
                  <a:pt x="44" y="232"/>
                  <a:pt x="47" y="230"/>
                  <a:pt x="49" y="228"/>
                </a:cubicBezTo>
                <a:cubicBezTo>
                  <a:pt x="84" y="193"/>
                  <a:pt x="84" y="193"/>
                  <a:pt x="84" y="193"/>
                </a:cubicBezTo>
                <a:cubicBezTo>
                  <a:pt x="84" y="193"/>
                  <a:pt x="85" y="192"/>
                  <a:pt x="85" y="192"/>
                </a:cubicBezTo>
                <a:cubicBezTo>
                  <a:pt x="93" y="196"/>
                  <a:pt x="101" y="199"/>
                  <a:pt x="111" y="199"/>
                </a:cubicBezTo>
                <a:cubicBezTo>
                  <a:pt x="140" y="199"/>
                  <a:pt x="163" y="175"/>
                  <a:pt x="163" y="145"/>
                </a:cubicBezTo>
                <a:close/>
                <a:moveTo>
                  <a:pt x="111" y="180"/>
                </a:moveTo>
                <a:cubicBezTo>
                  <a:pt x="92" y="180"/>
                  <a:pt x="77" y="164"/>
                  <a:pt x="77" y="145"/>
                </a:cubicBezTo>
                <a:cubicBezTo>
                  <a:pt x="77" y="127"/>
                  <a:pt x="92" y="111"/>
                  <a:pt x="111" y="111"/>
                </a:cubicBezTo>
                <a:cubicBezTo>
                  <a:pt x="129" y="111"/>
                  <a:pt x="145" y="127"/>
                  <a:pt x="145" y="145"/>
                </a:cubicBezTo>
                <a:cubicBezTo>
                  <a:pt x="145" y="164"/>
                  <a:pt x="129" y="180"/>
                  <a:pt x="111" y="180"/>
                </a:cubicBezTo>
                <a:close/>
                <a:moveTo>
                  <a:pt x="198" y="41"/>
                </a:moveTo>
                <a:cubicBezTo>
                  <a:pt x="177" y="41"/>
                  <a:pt x="177" y="41"/>
                  <a:pt x="177" y="41"/>
                </a:cubicBezTo>
                <a:cubicBezTo>
                  <a:pt x="174" y="18"/>
                  <a:pt x="155" y="0"/>
                  <a:pt x="131" y="0"/>
                </a:cubicBezTo>
                <a:cubicBezTo>
                  <a:pt x="85" y="0"/>
                  <a:pt x="85" y="0"/>
                  <a:pt x="85" y="0"/>
                </a:cubicBezTo>
                <a:cubicBezTo>
                  <a:pt x="61" y="0"/>
                  <a:pt x="42" y="18"/>
                  <a:pt x="39" y="41"/>
                </a:cubicBezTo>
                <a:cubicBezTo>
                  <a:pt x="18" y="41"/>
                  <a:pt x="18" y="41"/>
                  <a:pt x="18" y="41"/>
                </a:cubicBezTo>
                <a:cubicBezTo>
                  <a:pt x="8" y="41"/>
                  <a:pt x="0" y="49"/>
                  <a:pt x="0" y="59"/>
                </a:cubicBezTo>
                <a:cubicBezTo>
                  <a:pt x="0" y="180"/>
                  <a:pt x="0" y="180"/>
                  <a:pt x="0" y="180"/>
                </a:cubicBezTo>
                <a:cubicBezTo>
                  <a:pt x="0" y="190"/>
                  <a:pt x="8" y="198"/>
                  <a:pt x="18" y="198"/>
                </a:cubicBezTo>
                <a:cubicBezTo>
                  <a:pt x="30" y="198"/>
                  <a:pt x="30" y="198"/>
                  <a:pt x="30" y="198"/>
                </a:cubicBezTo>
                <a:cubicBezTo>
                  <a:pt x="55" y="173"/>
                  <a:pt x="55" y="173"/>
                  <a:pt x="55" y="173"/>
                </a:cubicBezTo>
                <a:cubicBezTo>
                  <a:pt x="51" y="164"/>
                  <a:pt x="49" y="155"/>
                  <a:pt x="49" y="145"/>
                </a:cubicBezTo>
                <a:cubicBezTo>
                  <a:pt x="49" y="110"/>
                  <a:pt x="76" y="82"/>
                  <a:pt x="111" y="82"/>
                </a:cubicBezTo>
                <a:cubicBezTo>
                  <a:pt x="145" y="82"/>
                  <a:pt x="173" y="110"/>
                  <a:pt x="173" y="145"/>
                </a:cubicBezTo>
                <a:cubicBezTo>
                  <a:pt x="173" y="168"/>
                  <a:pt x="161" y="187"/>
                  <a:pt x="143" y="198"/>
                </a:cubicBezTo>
                <a:cubicBezTo>
                  <a:pt x="198" y="198"/>
                  <a:pt x="198" y="198"/>
                  <a:pt x="198" y="198"/>
                </a:cubicBezTo>
                <a:cubicBezTo>
                  <a:pt x="208" y="198"/>
                  <a:pt x="216" y="190"/>
                  <a:pt x="216" y="180"/>
                </a:cubicBezTo>
                <a:cubicBezTo>
                  <a:pt x="216" y="59"/>
                  <a:pt x="216" y="59"/>
                  <a:pt x="216" y="59"/>
                </a:cubicBezTo>
                <a:cubicBezTo>
                  <a:pt x="216" y="49"/>
                  <a:pt x="208" y="41"/>
                  <a:pt x="198" y="41"/>
                </a:cubicBezTo>
                <a:close/>
                <a:moveTo>
                  <a:pt x="63" y="41"/>
                </a:moveTo>
                <a:cubicBezTo>
                  <a:pt x="65" y="31"/>
                  <a:pt x="74" y="23"/>
                  <a:pt x="85" y="23"/>
                </a:cubicBezTo>
                <a:cubicBezTo>
                  <a:pt x="131" y="23"/>
                  <a:pt x="131" y="23"/>
                  <a:pt x="131" y="23"/>
                </a:cubicBezTo>
                <a:cubicBezTo>
                  <a:pt x="142" y="23"/>
                  <a:pt x="151" y="31"/>
                  <a:pt x="153" y="41"/>
                </a:cubicBezTo>
                <a:lnTo>
                  <a:pt x="63" y="41"/>
                </a:ln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142" name="Google Shape;5142;p154"/>
          <p:cNvGrpSpPr/>
          <p:nvPr/>
        </p:nvGrpSpPr>
        <p:grpSpPr>
          <a:xfrm>
            <a:off x="7660240" y="2691431"/>
            <a:ext cx="412859" cy="408750"/>
            <a:chOff x="7361213" y="2713685"/>
            <a:chExt cx="412859" cy="408750"/>
          </a:xfrm>
        </p:grpSpPr>
        <p:sp>
          <p:nvSpPr>
            <p:cNvPr id="5143" name="Google Shape;5143;p154"/>
            <p:cNvSpPr/>
            <p:nvPr/>
          </p:nvSpPr>
          <p:spPr>
            <a:xfrm>
              <a:off x="7361213" y="2769862"/>
              <a:ext cx="356222" cy="352573"/>
            </a:xfrm>
            <a:custGeom>
              <a:rect b="b" l="l" r="r" t="t"/>
              <a:pathLst>
                <a:path extrusionOk="0" h="477" w="478">
                  <a:moveTo>
                    <a:pt x="64" y="477"/>
                  </a:moveTo>
                  <a:lnTo>
                    <a:pt x="0" y="414"/>
                  </a:lnTo>
                  <a:lnTo>
                    <a:pt x="412" y="0"/>
                  </a:lnTo>
                  <a:lnTo>
                    <a:pt x="478" y="66"/>
                  </a:lnTo>
                  <a:lnTo>
                    <a:pt x="64" y="47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44" name="Google Shape;5144;p154"/>
            <p:cNvSpPr/>
            <p:nvPr/>
          </p:nvSpPr>
          <p:spPr>
            <a:xfrm>
              <a:off x="7606395" y="2713685"/>
              <a:ext cx="167677" cy="166307"/>
            </a:xfrm>
            <a:custGeom>
              <a:rect b="b" l="l" r="r" t="t"/>
              <a:pathLst>
                <a:path extrusionOk="0" h="95" w="95">
                  <a:moveTo>
                    <a:pt x="78" y="78"/>
                  </a:moveTo>
                  <a:cubicBezTo>
                    <a:pt x="95" y="61"/>
                    <a:pt x="95" y="34"/>
                    <a:pt x="78" y="17"/>
                  </a:cubicBezTo>
                  <a:cubicBezTo>
                    <a:pt x="61" y="0"/>
                    <a:pt x="34" y="0"/>
                    <a:pt x="17" y="17"/>
                  </a:cubicBezTo>
                  <a:cubicBezTo>
                    <a:pt x="0" y="34"/>
                    <a:pt x="0" y="61"/>
                    <a:pt x="17" y="78"/>
                  </a:cubicBezTo>
                  <a:cubicBezTo>
                    <a:pt x="34" y="95"/>
                    <a:pt x="61" y="95"/>
                    <a:pt x="78" y="7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45" name="Google Shape;5145;p154"/>
          <p:cNvGrpSpPr/>
          <p:nvPr/>
        </p:nvGrpSpPr>
        <p:grpSpPr>
          <a:xfrm flipH="1">
            <a:off x="4116118" y="2550072"/>
            <a:ext cx="412859" cy="408750"/>
            <a:chOff x="7361213" y="2713685"/>
            <a:chExt cx="412859" cy="408750"/>
          </a:xfrm>
        </p:grpSpPr>
        <p:sp>
          <p:nvSpPr>
            <p:cNvPr id="5146" name="Google Shape;5146;p154"/>
            <p:cNvSpPr/>
            <p:nvPr/>
          </p:nvSpPr>
          <p:spPr>
            <a:xfrm>
              <a:off x="7361213" y="2769862"/>
              <a:ext cx="356222" cy="352573"/>
            </a:xfrm>
            <a:custGeom>
              <a:rect b="b" l="l" r="r" t="t"/>
              <a:pathLst>
                <a:path extrusionOk="0" h="477" w="478">
                  <a:moveTo>
                    <a:pt x="64" y="477"/>
                  </a:moveTo>
                  <a:lnTo>
                    <a:pt x="0" y="414"/>
                  </a:lnTo>
                  <a:lnTo>
                    <a:pt x="412" y="0"/>
                  </a:lnTo>
                  <a:lnTo>
                    <a:pt x="478" y="66"/>
                  </a:lnTo>
                  <a:lnTo>
                    <a:pt x="64" y="47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47" name="Google Shape;5147;p154"/>
            <p:cNvSpPr/>
            <p:nvPr/>
          </p:nvSpPr>
          <p:spPr>
            <a:xfrm>
              <a:off x="7606395" y="2713685"/>
              <a:ext cx="167677" cy="166307"/>
            </a:xfrm>
            <a:custGeom>
              <a:rect b="b" l="l" r="r" t="t"/>
              <a:pathLst>
                <a:path extrusionOk="0" h="95" w="95">
                  <a:moveTo>
                    <a:pt x="78" y="78"/>
                  </a:moveTo>
                  <a:cubicBezTo>
                    <a:pt x="95" y="61"/>
                    <a:pt x="95" y="34"/>
                    <a:pt x="78" y="17"/>
                  </a:cubicBezTo>
                  <a:cubicBezTo>
                    <a:pt x="61" y="0"/>
                    <a:pt x="34" y="0"/>
                    <a:pt x="17" y="17"/>
                  </a:cubicBezTo>
                  <a:cubicBezTo>
                    <a:pt x="0" y="34"/>
                    <a:pt x="0" y="61"/>
                    <a:pt x="17" y="78"/>
                  </a:cubicBezTo>
                  <a:cubicBezTo>
                    <a:pt x="34" y="95"/>
                    <a:pt x="61" y="95"/>
                    <a:pt x="78" y="7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48" name="Google Shape;5148;p154"/>
          <p:cNvGrpSpPr/>
          <p:nvPr/>
        </p:nvGrpSpPr>
        <p:grpSpPr>
          <a:xfrm rot="10800000">
            <a:off x="3840864" y="5045839"/>
            <a:ext cx="412859" cy="408750"/>
            <a:chOff x="7361213" y="2713685"/>
            <a:chExt cx="412859" cy="408750"/>
          </a:xfrm>
        </p:grpSpPr>
        <p:sp>
          <p:nvSpPr>
            <p:cNvPr id="5149" name="Google Shape;5149;p154"/>
            <p:cNvSpPr/>
            <p:nvPr/>
          </p:nvSpPr>
          <p:spPr>
            <a:xfrm>
              <a:off x="7361213" y="2769862"/>
              <a:ext cx="356222" cy="352573"/>
            </a:xfrm>
            <a:custGeom>
              <a:rect b="b" l="l" r="r" t="t"/>
              <a:pathLst>
                <a:path extrusionOk="0" h="477" w="478">
                  <a:moveTo>
                    <a:pt x="64" y="477"/>
                  </a:moveTo>
                  <a:lnTo>
                    <a:pt x="0" y="414"/>
                  </a:lnTo>
                  <a:lnTo>
                    <a:pt x="412" y="0"/>
                  </a:lnTo>
                  <a:lnTo>
                    <a:pt x="478" y="66"/>
                  </a:lnTo>
                  <a:lnTo>
                    <a:pt x="64" y="477"/>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50" name="Google Shape;5150;p154"/>
            <p:cNvSpPr/>
            <p:nvPr/>
          </p:nvSpPr>
          <p:spPr>
            <a:xfrm>
              <a:off x="7606395" y="2713685"/>
              <a:ext cx="167677" cy="166307"/>
            </a:xfrm>
            <a:custGeom>
              <a:rect b="b" l="l" r="r" t="t"/>
              <a:pathLst>
                <a:path extrusionOk="0" h="95" w="95">
                  <a:moveTo>
                    <a:pt x="78" y="78"/>
                  </a:moveTo>
                  <a:cubicBezTo>
                    <a:pt x="95" y="61"/>
                    <a:pt x="95" y="34"/>
                    <a:pt x="78" y="17"/>
                  </a:cubicBezTo>
                  <a:cubicBezTo>
                    <a:pt x="61" y="0"/>
                    <a:pt x="34" y="0"/>
                    <a:pt x="17" y="17"/>
                  </a:cubicBezTo>
                  <a:cubicBezTo>
                    <a:pt x="0" y="34"/>
                    <a:pt x="0" y="61"/>
                    <a:pt x="17" y="78"/>
                  </a:cubicBezTo>
                  <a:cubicBezTo>
                    <a:pt x="34" y="95"/>
                    <a:pt x="61" y="95"/>
                    <a:pt x="78" y="7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51" name="Google Shape;5151;p154"/>
          <p:cNvGrpSpPr/>
          <p:nvPr/>
        </p:nvGrpSpPr>
        <p:grpSpPr>
          <a:xfrm flipH="1" rot="10800000">
            <a:off x="7528659" y="5445377"/>
            <a:ext cx="412859" cy="408750"/>
            <a:chOff x="7361213" y="2713685"/>
            <a:chExt cx="412859" cy="408750"/>
          </a:xfrm>
        </p:grpSpPr>
        <p:sp>
          <p:nvSpPr>
            <p:cNvPr id="5152" name="Google Shape;5152;p154"/>
            <p:cNvSpPr/>
            <p:nvPr/>
          </p:nvSpPr>
          <p:spPr>
            <a:xfrm>
              <a:off x="7361213" y="2769862"/>
              <a:ext cx="356222" cy="352573"/>
            </a:xfrm>
            <a:custGeom>
              <a:rect b="b" l="l" r="r" t="t"/>
              <a:pathLst>
                <a:path extrusionOk="0" h="477" w="478">
                  <a:moveTo>
                    <a:pt x="64" y="477"/>
                  </a:moveTo>
                  <a:lnTo>
                    <a:pt x="0" y="414"/>
                  </a:lnTo>
                  <a:lnTo>
                    <a:pt x="412" y="0"/>
                  </a:lnTo>
                  <a:lnTo>
                    <a:pt x="478" y="66"/>
                  </a:lnTo>
                  <a:lnTo>
                    <a:pt x="64" y="47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53" name="Google Shape;5153;p154"/>
            <p:cNvSpPr/>
            <p:nvPr/>
          </p:nvSpPr>
          <p:spPr>
            <a:xfrm>
              <a:off x="7606395" y="2713685"/>
              <a:ext cx="167677" cy="166307"/>
            </a:xfrm>
            <a:custGeom>
              <a:rect b="b" l="l" r="r" t="t"/>
              <a:pathLst>
                <a:path extrusionOk="0" h="95" w="95">
                  <a:moveTo>
                    <a:pt x="78" y="78"/>
                  </a:moveTo>
                  <a:cubicBezTo>
                    <a:pt x="95" y="61"/>
                    <a:pt x="95" y="34"/>
                    <a:pt x="78" y="17"/>
                  </a:cubicBezTo>
                  <a:cubicBezTo>
                    <a:pt x="61" y="0"/>
                    <a:pt x="34" y="0"/>
                    <a:pt x="17" y="17"/>
                  </a:cubicBezTo>
                  <a:cubicBezTo>
                    <a:pt x="0" y="34"/>
                    <a:pt x="0" y="61"/>
                    <a:pt x="17" y="78"/>
                  </a:cubicBezTo>
                  <a:cubicBezTo>
                    <a:pt x="34" y="95"/>
                    <a:pt x="61" y="95"/>
                    <a:pt x="78" y="7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54" name="Google Shape;5154;p154"/>
          <p:cNvGrpSpPr/>
          <p:nvPr/>
        </p:nvGrpSpPr>
        <p:grpSpPr>
          <a:xfrm>
            <a:off x="1769136" y="1916823"/>
            <a:ext cx="2079818" cy="975569"/>
            <a:chOff x="1250714" y="3185240"/>
            <a:chExt cx="2079818" cy="975569"/>
          </a:xfrm>
        </p:grpSpPr>
        <p:sp>
          <p:nvSpPr>
            <p:cNvPr id="5155" name="Google Shape;5155;p154"/>
            <p:cNvSpPr txBox="1"/>
            <p:nvPr/>
          </p:nvSpPr>
          <p:spPr>
            <a:xfrm>
              <a:off x="2082690" y="3185240"/>
              <a:ext cx="1247842"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156" name="Google Shape;5156;p15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157" name="Google Shape;5157;p154"/>
          <p:cNvGrpSpPr/>
          <p:nvPr/>
        </p:nvGrpSpPr>
        <p:grpSpPr>
          <a:xfrm>
            <a:off x="8278321" y="1904069"/>
            <a:ext cx="2129979" cy="968178"/>
            <a:chOff x="1200553" y="3192631"/>
            <a:chExt cx="2129979" cy="968178"/>
          </a:xfrm>
        </p:grpSpPr>
        <p:sp>
          <p:nvSpPr>
            <p:cNvPr id="5158" name="Google Shape;5158;p154"/>
            <p:cNvSpPr txBox="1"/>
            <p:nvPr/>
          </p:nvSpPr>
          <p:spPr>
            <a:xfrm>
              <a:off x="1200553" y="3192631"/>
              <a:ext cx="124784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159" name="Google Shape;5159;p15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160" name="Google Shape;5160;p154"/>
          <p:cNvGrpSpPr/>
          <p:nvPr/>
        </p:nvGrpSpPr>
        <p:grpSpPr>
          <a:xfrm>
            <a:off x="1609678" y="5217129"/>
            <a:ext cx="2079818" cy="975569"/>
            <a:chOff x="1250714" y="3185240"/>
            <a:chExt cx="2079818" cy="975569"/>
          </a:xfrm>
        </p:grpSpPr>
        <p:sp>
          <p:nvSpPr>
            <p:cNvPr id="5161" name="Google Shape;5161;p154"/>
            <p:cNvSpPr txBox="1"/>
            <p:nvPr/>
          </p:nvSpPr>
          <p:spPr>
            <a:xfrm>
              <a:off x="2082690" y="3185240"/>
              <a:ext cx="1247842"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162" name="Google Shape;5162;p15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163" name="Google Shape;5163;p154"/>
          <p:cNvGrpSpPr/>
          <p:nvPr/>
        </p:nvGrpSpPr>
        <p:grpSpPr>
          <a:xfrm>
            <a:off x="8118863" y="5204375"/>
            <a:ext cx="2129979" cy="968178"/>
            <a:chOff x="1200553" y="3192631"/>
            <a:chExt cx="2129979" cy="968178"/>
          </a:xfrm>
        </p:grpSpPr>
        <p:sp>
          <p:nvSpPr>
            <p:cNvPr id="5164" name="Google Shape;5164;p154"/>
            <p:cNvSpPr txBox="1"/>
            <p:nvPr/>
          </p:nvSpPr>
          <p:spPr>
            <a:xfrm>
              <a:off x="1200553" y="3192631"/>
              <a:ext cx="1247842"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165" name="Google Shape;5165;p154"/>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169" name="Shape 5169"/>
        <p:cNvGrpSpPr/>
        <p:nvPr/>
      </p:nvGrpSpPr>
      <p:grpSpPr>
        <a:xfrm>
          <a:off x="0" y="0"/>
          <a:ext cx="0" cy="0"/>
          <a:chOff x="0" y="0"/>
          <a:chExt cx="0" cy="0"/>
        </a:xfrm>
      </p:grpSpPr>
      <p:sp>
        <p:nvSpPr>
          <p:cNvPr id="5170" name="Google Shape;5170;p15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171" name="Google Shape;5171;p15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172" name="Google Shape;5172;p15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173" name="Google Shape;5173;p155"/>
          <p:cNvGrpSpPr/>
          <p:nvPr/>
        </p:nvGrpSpPr>
        <p:grpSpPr>
          <a:xfrm>
            <a:off x="3794375" y="1916231"/>
            <a:ext cx="4279900" cy="4278313"/>
            <a:chOff x="943" y="1000"/>
            <a:chExt cx="2696" cy="2695"/>
          </a:xfrm>
        </p:grpSpPr>
        <p:sp>
          <p:nvSpPr>
            <p:cNvPr id="5174" name="Google Shape;5174;p155"/>
            <p:cNvSpPr/>
            <p:nvPr/>
          </p:nvSpPr>
          <p:spPr>
            <a:xfrm>
              <a:off x="2362" y="1002"/>
              <a:ext cx="1277" cy="1544"/>
            </a:xfrm>
            <a:custGeom>
              <a:rect b="b" l="l" r="r" t="t"/>
              <a:pathLst>
                <a:path extrusionOk="0" h="652" w="539">
                  <a:moveTo>
                    <a:pt x="0" y="322"/>
                  </a:moveTo>
                  <a:cubicBezTo>
                    <a:pt x="122" y="337"/>
                    <a:pt x="216" y="439"/>
                    <a:pt x="218" y="564"/>
                  </a:cubicBezTo>
                  <a:cubicBezTo>
                    <a:pt x="379" y="652"/>
                    <a:pt x="379" y="652"/>
                    <a:pt x="379" y="652"/>
                  </a:cubicBezTo>
                  <a:cubicBezTo>
                    <a:pt x="539" y="564"/>
                    <a:pt x="539" y="564"/>
                    <a:pt x="539" y="564"/>
                  </a:cubicBezTo>
                  <a:cubicBezTo>
                    <a:pt x="536" y="263"/>
                    <a:pt x="300" y="17"/>
                    <a:pt x="2" y="0"/>
                  </a:cubicBezTo>
                  <a:cubicBezTo>
                    <a:pt x="89" y="158"/>
                    <a:pt x="89" y="158"/>
                    <a:pt x="89" y="158"/>
                  </a:cubicBezTo>
                  <a:lnTo>
                    <a:pt x="0" y="32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75" name="Google Shape;5175;p155"/>
            <p:cNvSpPr/>
            <p:nvPr/>
          </p:nvSpPr>
          <p:spPr>
            <a:xfrm>
              <a:off x="943" y="1000"/>
              <a:ext cx="1545" cy="1276"/>
            </a:xfrm>
            <a:custGeom>
              <a:rect b="b" l="l" r="r" t="t"/>
              <a:pathLst>
                <a:path extrusionOk="0" h="539" w="652">
                  <a:moveTo>
                    <a:pt x="322" y="539"/>
                  </a:moveTo>
                  <a:cubicBezTo>
                    <a:pt x="337" y="417"/>
                    <a:pt x="439" y="323"/>
                    <a:pt x="564" y="321"/>
                  </a:cubicBezTo>
                  <a:cubicBezTo>
                    <a:pt x="652" y="160"/>
                    <a:pt x="652" y="160"/>
                    <a:pt x="652" y="160"/>
                  </a:cubicBezTo>
                  <a:cubicBezTo>
                    <a:pt x="564" y="0"/>
                    <a:pt x="564" y="0"/>
                    <a:pt x="564" y="0"/>
                  </a:cubicBezTo>
                  <a:cubicBezTo>
                    <a:pt x="263" y="3"/>
                    <a:pt x="17" y="239"/>
                    <a:pt x="0" y="537"/>
                  </a:cubicBezTo>
                  <a:cubicBezTo>
                    <a:pt x="159" y="450"/>
                    <a:pt x="159" y="450"/>
                    <a:pt x="159" y="450"/>
                  </a:cubicBezTo>
                  <a:lnTo>
                    <a:pt x="322" y="53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76" name="Google Shape;5176;p155"/>
            <p:cNvSpPr/>
            <p:nvPr/>
          </p:nvSpPr>
          <p:spPr>
            <a:xfrm>
              <a:off x="2092" y="2421"/>
              <a:ext cx="1544" cy="1274"/>
            </a:xfrm>
            <a:custGeom>
              <a:rect b="b" l="l" r="r" t="t"/>
              <a:pathLst>
                <a:path extrusionOk="0" h="538" w="652">
                  <a:moveTo>
                    <a:pt x="652" y="2"/>
                  </a:moveTo>
                  <a:cubicBezTo>
                    <a:pt x="494" y="89"/>
                    <a:pt x="494" y="89"/>
                    <a:pt x="494" y="89"/>
                  </a:cubicBezTo>
                  <a:cubicBezTo>
                    <a:pt x="330" y="0"/>
                    <a:pt x="330" y="0"/>
                    <a:pt x="330" y="0"/>
                  </a:cubicBezTo>
                  <a:cubicBezTo>
                    <a:pt x="315" y="122"/>
                    <a:pt x="213" y="216"/>
                    <a:pt x="88" y="218"/>
                  </a:cubicBezTo>
                  <a:cubicBezTo>
                    <a:pt x="0" y="379"/>
                    <a:pt x="0" y="379"/>
                    <a:pt x="0" y="379"/>
                  </a:cubicBezTo>
                  <a:cubicBezTo>
                    <a:pt x="88" y="538"/>
                    <a:pt x="88" y="538"/>
                    <a:pt x="88" y="538"/>
                  </a:cubicBezTo>
                  <a:cubicBezTo>
                    <a:pt x="389" y="536"/>
                    <a:pt x="635" y="300"/>
                    <a:pt x="652" y="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77" name="Google Shape;5177;p155"/>
            <p:cNvSpPr/>
            <p:nvPr/>
          </p:nvSpPr>
          <p:spPr>
            <a:xfrm>
              <a:off x="943" y="2151"/>
              <a:ext cx="1275" cy="1544"/>
            </a:xfrm>
            <a:custGeom>
              <a:rect b="b" l="l" r="r" t="t"/>
              <a:pathLst>
                <a:path extrusionOk="0" h="652" w="538">
                  <a:moveTo>
                    <a:pt x="538" y="330"/>
                  </a:moveTo>
                  <a:cubicBezTo>
                    <a:pt x="416" y="315"/>
                    <a:pt x="322" y="213"/>
                    <a:pt x="320" y="88"/>
                  </a:cubicBezTo>
                  <a:cubicBezTo>
                    <a:pt x="159" y="0"/>
                    <a:pt x="159" y="0"/>
                    <a:pt x="159" y="0"/>
                  </a:cubicBezTo>
                  <a:cubicBezTo>
                    <a:pt x="0" y="88"/>
                    <a:pt x="0" y="88"/>
                    <a:pt x="0" y="88"/>
                  </a:cubicBezTo>
                  <a:cubicBezTo>
                    <a:pt x="2" y="389"/>
                    <a:pt x="238" y="635"/>
                    <a:pt x="536" y="652"/>
                  </a:cubicBezTo>
                  <a:cubicBezTo>
                    <a:pt x="449" y="493"/>
                    <a:pt x="449" y="493"/>
                    <a:pt x="449" y="493"/>
                  </a:cubicBezTo>
                  <a:lnTo>
                    <a:pt x="538" y="33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78" name="Google Shape;5178;p155"/>
          <p:cNvGrpSpPr/>
          <p:nvPr/>
        </p:nvGrpSpPr>
        <p:grpSpPr>
          <a:xfrm>
            <a:off x="7161971" y="2362257"/>
            <a:ext cx="764860" cy="765060"/>
            <a:chOff x="6120388" y="2293624"/>
            <a:chExt cx="764860" cy="765060"/>
          </a:xfrm>
        </p:grpSpPr>
        <p:sp>
          <p:nvSpPr>
            <p:cNvPr id="5179" name="Google Shape;5179;p155"/>
            <p:cNvSpPr/>
            <p:nvPr/>
          </p:nvSpPr>
          <p:spPr>
            <a:xfrm>
              <a:off x="6120388" y="2293624"/>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5180" name="Google Shape;5180;p155"/>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181" name="Google Shape;5181;p155"/>
          <p:cNvGrpSpPr/>
          <p:nvPr/>
        </p:nvGrpSpPr>
        <p:grpSpPr>
          <a:xfrm>
            <a:off x="6954024" y="5193272"/>
            <a:ext cx="764860" cy="765060"/>
            <a:chOff x="6127152" y="3285112"/>
            <a:chExt cx="764860" cy="765060"/>
          </a:xfrm>
        </p:grpSpPr>
        <p:sp>
          <p:nvSpPr>
            <p:cNvPr id="5182" name="Google Shape;5182;p155"/>
            <p:cNvSpPr/>
            <p:nvPr/>
          </p:nvSpPr>
          <p:spPr>
            <a:xfrm>
              <a:off x="6127152" y="3285112"/>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5183" name="Google Shape;5183;p155"/>
            <p:cNvGrpSpPr/>
            <p:nvPr/>
          </p:nvGrpSpPr>
          <p:grpSpPr>
            <a:xfrm>
              <a:off x="6309551" y="3510984"/>
              <a:ext cx="386534" cy="314469"/>
              <a:chOff x="6369689" y="2031259"/>
              <a:chExt cx="386534" cy="314469"/>
            </a:xfrm>
          </p:grpSpPr>
          <p:sp>
            <p:nvSpPr>
              <p:cNvPr id="5184" name="Google Shape;5184;p155"/>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85" name="Google Shape;5185;p155"/>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5186" name="Google Shape;5186;p155"/>
          <p:cNvGrpSpPr/>
          <p:nvPr/>
        </p:nvGrpSpPr>
        <p:grpSpPr>
          <a:xfrm>
            <a:off x="4058080" y="2303637"/>
            <a:ext cx="764860" cy="765060"/>
            <a:chOff x="6122601" y="4289483"/>
            <a:chExt cx="764860" cy="765060"/>
          </a:xfrm>
        </p:grpSpPr>
        <p:sp>
          <p:nvSpPr>
            <p:cNvPr id="5187" name="Google Shape;5187;p155"/>
            <p:cNvSpPr/>
            <p:nvPr/>
          </p:nvSpPr>
          <p:spPr>
            <a:xfrm>
              <a:off x="6122601" y="4289483"/>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5188" name="Google Shape;5188;p155"/>
            <p:cNvGrpSpPr/>
            <p:nvPr/>
          </p:nvGrpSpPr>
          <p:grpSpPr>
            <a:xfrm>
              <a:off x="6296103" y="4502331"/>
              <a:ext cx="386534" cy="339364"/>
              <a:chOff x="6369689" y="1149437"/>
              <a:chExt cx="386534" cy="339364"/>
            </a:xfrm>
          </p:grpSpPr>
          <p:sp>
            <p:nvSpPr>
              <p:cNvPr id="5189" name="Google Shape;5189;p155"/>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0" name="Google Shape;5190;p155"/>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1" name="Google Shape;5191;p155"/>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2" name="Google Shape;5192;p155"/>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3" name="Google Shape;5193;p155"/>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4" name="Google Shape;5194;p155"/>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195" name="Google Shape;5195;p155"/>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5196" name="Google Shape;5196;p155"/>
          <p:cNvGrpSpPr/>
          <p:nvPr/>
        </p:nvGrpSpPr>
        <p:grpSpPr>
          <a:xfrm>
            <a:off x="3674201" y="4800776"/>
            <a:ext cx="764860" cy="765060"/>
            <a:chOff x="6130670" y="5263170"/>
            <a:chExt cx="764860" cy="765060"/>
          </a:xfrm>
        </p:grpSpPr>
        <p:sp>
          <p:nvSpPr>
            <p:cNvPr id="5197" name="Google Shape;5197;p155"/>
            <p:cNvSpPr/>
            <p:nvPr/>
          </p:nvSpPr>
          <p:spPr>
            <a:xfrm>
              <a:off x="6130670" y="5263170"/>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5198" name="Google Shape;5198;p155"/>
            <p:cNvGrpSpPr/>
            <p:nvPr/>
          </p:nvGrpSpPr>
          <p:grpSpPr>
            <a:xfrm>
              <a:off x="6316315" y="5452433"/>
              <a:ext cx="386534" cy="386534"/>
              <a:chOff x="5494418" y="5479932"/>
              <a:chExt cx="386534" cy="386534"/>
            </a:xfrm>
          </p:grpSpPr>
          <p:sp>
            <p:nvSpPr>
              <p:cNvPr id="5199" name="Google Shape;5199;p155"/>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0" name="Google Shape;5200;p155"/>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1" name="Google Shape;5201;p155"/>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2" name="Google Shape;5202;p155"/>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5203" name="Google Shape;5203;p155"/>
          <p:cNvGrpSpPr/>
          <p:nvPr/>
        </p:nvGrpSpPr>
        <p:grpSpPr>
          <a:xfrm>
            <a:off x="5344612" y="3462818"/>
            <a:ext cx="1188000" cy="1188314"/>
            <a:chOff x="9158380" y="3435910"/>
            <a:chExt cx="2288589" cy="2289185"/>
          </a:xfrm>
        </p:grpSpPr>
        <p:sp>
          <p:nvSpPr>
            <p:cNvPr id="5204" name="Google Shape;5204;p155"/>
            <p:cNvSpPr/>
            <p:nvPr/>
          </p:nvSpPr>
          <p:spPr>
            <a:xfrm>
              <a:off x="9360043" y="3615290"/>
              <a:ext cx="1877678" cy="1878411"/>
            </a:xfrm>
            <a:custGeom>
              <a:rect b="b" l="l" r="r" t="t"/>
              <a:pathLst>
                <a:path extrusionOk="0" h="10064" w="10059">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205" name="Google Shape;5205;p155"/>
            <p:cNvGrpSpPr/>
            <p:nvPr/>
          </p:nvGrpSpPr>
          <p:grpSpPr>
            <a:xfrm>
              <a:off x="9158380" y="3435910"/>
              <a:ext cx="2288589" cy="2289185"/>
              <a:chOff x="1119258" y="2257147"/>
              <a:chExt cx="1868076" cy="1868076"/>
            </a:xfrm>
          </p:grpSpPr>
          <p:sp>
            <p:nvSpPr>
              <p:cNvPr id="5206" name="Google Shape;5206;p155"/>
              <p:cNvSpPr/>
              <p:nvPr/>
            </p:nvSpPr>
            <p:spPr>
              <a:xfrm>
                <a:off x="2495041" y="2394505"/>
                <a:ext cx="356034" cy="354935"/>
              </a:xfrm>
              <a:custGeom>
                <a:rect b="b" l="l" r="r" t="t"/>
                <a:pathLst>
                  <a:path extrusionOk="0" h="206" w="207">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7" name="Google Shape;5207;p155"/>
              <p:cNvSpPr/>
              <p:nvPr/>
            </p:nvSpPr>
            <p:spPr>
              <a:xfrm>
                <a:off x="2075273" y="2257147"/>
                <a:ext cx="427460" cy="191203"/>
              </a:xfrm>
              <a:custGeom>
                <a:rect b="b" l="l" r="r" t="t"/>
                <a:pathLst>
                  <a:path extrusionOk="0" h="111" w="248">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8" name="Google Shape;5208;p155"/>
              <p:cNvSpPr/>
              <p:nvPr/>
            </p:nvSpPr>
            <p:spPr>
              <a:xfrm>
                <a:off x="2796131" y="2743946"/>
                <a:ext cx="191203" cy="425262"/>
              </a:xfrm>
              <a:custGeom>
                <a:rect b="b" l="l" r="r" t="t"/>
                <a:pathLst>
                  <a:path extrusionOk="0" h="247" w="111">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09" name="Google Shape;5209;p155"/>
              <p:cNvSpPr/>
              <p:nvPr/>
            </p:nvSpPr>
            <p:spPr>
              <a:xfrm>
                <a:off x="2796131" y="3213162"/>
                <a:ext cx="191203" cy="427460"/>
              </a:xfrm>
              <a:custGeom>
                <a:rect b="b" l="l" r="r" t="t"/>
                <a:pathLst>
                  <a:path extrusionOk="0" h="248" w="111">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0" name="Google Shape;5210;p155"/>
              <p:cNvSpPr/>
              <p:nvPr/>
            </p:nvSpPr>
            <p:spPr>
              <a:xfrm>
                <a:off x="2495041" y="3632930"/>
                <a:ext cx="356034" cy="356034"/>
              </a:xfrm>
              <a:custGeom>
                <a:rect b="b" l="l" r="r" t="t"/>
                <a:pathLst>
                  <a:path extrusionOk="0" h="207" w="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1" name="Google Shape;5211;p155"/>
              <p:cNvSpPr/>
              <p:nvPr/>
            </p:nvSpPr>
            <p:spPr>
              <a:xfrm>
                <a:off x="2075273" y="3936217"/>
                <a:ext cx="427460" cy="189006"/>
              </a:xfrm>
              <a:custGeom>
                <a:rect b="b" l="l" r="r" t="t"/>
                <a:pathLst>
                  <a:path extrusionOk="0" h="110" w="248">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2" name="Google Shape;5212;p155"/>
              <p:cNvSpPr/>
              <p:nvPr/>
            </p:nvSpPr>
            <p:spPr>
              <a:xfrm>
                <a:off x="1606057" y="3936217"/>
                <a:ext cx="425262" cy="189006"/>
              </a:xfrm>
              <a:custGeom>
                <a:rect b="b" l="l" r="r" t="t"/>
                <a:pathLst>
                  <a:path extrusionOk="0" h="110" w="247">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3" name="Google Shape;5213;p155"/>
              <p:cNvSpPr/>
              <p:nvPr/>
            </p:nvSpPr>
            <p:spPr>
              <a:xfrm>
                <a:off x="1256616" y="3632930"/>
                <a:ext cx="354935" cy="356034"/>
              </a:xfrm>
              <a:custGeom>
                <a:rect b="b" l="l" r="r" t="t"/>
                <a:pathLst>
                  <a:path extrusionOk="0" h="207" w="206">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4" name="Google Shape;5214;p155"/>
              <p:cNvSpPr/>
              <p:nvPr/>
            </p:nvSpPr>
            <p:spPr>
              <a:xfrm>
                <a:off x="1119258" y="3213162"/>
                <a:ext cx="191203" cy="427460"/>
              </a:xfrm>
              <a:custGeom>
                <a:rect b="b" l="l" r="r" t="t"/>
                <a:pathLst>
                  <a:path extrusionOk="0" h="248" w="111">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5" name="Google Shape;5215;p155"/>
              <p:cNvSpPr/>
              <p:nvPr/>
            </p:nvSpPr>
            <p:spPr>
              <a:xfrm>
                <a:off x="1119258" y="2743946"/>
                <a:ext cx="191203" cy="425262"/>
              </a:xfrm>
              <a:custGeom>
                <a:rect b="b" l="l" r="r" t="t"/>
                <a:pathLst>
                  <a:path extrusionOk="0" h="247" w="111">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6" name="Google Shape;5216;p155"/>
              <p:cNvSpPr/>
              <p:nvPr/>
            </p:nvSpPr>
            <p:spPr>
              <a:xfrm>
                <a:off x="1256616" y="2394505"/>
                <a:ext cx="354935" cy="354935"/>
              </a:xfrm>
              <a:custGeom>
                <a:rect b="b" l="l" r="r" t="t"/>
                <a:pathLst>
                  <a:path extrusionOk="0" h="206" w="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17" name="Google Shape;5217;p155"/>
              <p:cNvSpPr/>
              <p:nvPr/>
            </p:nvSpPr>
            <p:spPr>
              <a:xfrm>
                <a:off x="1606057" y="2257147"/>
                <a:ext cx="425262" cy="191203"/>
              </a:xfrm>
              <a:custGeom>
                <a:rect b="b" l="l" r="r" t="t"/>
                <a:pathLst>
                  <a:path extrusionOk="0" h="111" w="247">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5218" name="Google Shape;5218;p155"/>
          <p:cNvSpPr txBox="1"/>
          <p:nvPr/>
        </p:nvSpPr>
        <p:spPr>
          <a:xfrm>
            <a:off x="5179100" y="3733781"/>
            <a:ext cx="1598840" cy="677005"/>
          </a:xfrm>
          <a:prstGeom prst="rect">
            <a:avLst/>
          </a:prstGeom>
          <a:noFill/>
          <a:ln>
            <a:noFill/>
          </a:ln>
        </p:spPr>
        <p:txBody>
          <a:bodyPr anchorCtr="0" anchor="t" bIns="121850" lIns="243725" spcFirstLastPara="1" rIns="243725" wrap="square" tIns="121850">
            <a:noAutofit/>
          </a:bodyPr>
          <a:lstStyle/>
          <a:p>
            <a:pPr indent="0" lvl="0" marL="0" marR="0" rtl="0" algn="ctr">
              <a:spcBef>
                <a:spcPts val="0"/>
              </a:spcBef>
              <a:spcAft>
                <a:spcPts val="0"/>
              </a:spcAft>
              <a:buNone/>
            </a:pPr>
            <a:r>
              <a:rPr lang="en-US" sz="2800">
                <a:solidFill>
                  <a:schemeClr val="lt1"/>
                </a:solidFill>
                <a:latin typeface="Lato Light"/>
                <a:ea typeface="Lato Light"/>
                <a:cs typeface="Lato Light"/>
                <a:sym typeface="Lato Light"/>
              </a:rPr>
              <a:t>40%</a:t>
            </a:r>
            <a:endParaRPr sz="2800">
              <a:solidFill>
                <a:schemeClr val="lt1"/>
              </a:solidFill>
              <a:latin typeface="Lato Light"/>
              <a:ea typeface="Lato Light"/>
              <a:cs typeface="Lato Light"/>
              <a:sym typeface="Lato Light"/>
            </a:endParaRPr>
          </a:p>
        </p:txBody>
      </p:sp>
      <p:grpSp>
        <p:nvGrpSpPr>
          <p:cNvPr id="5219" name="Google Shape;5219;p155"/>
          <p:cNvGrpSpPr/>
          <p:nvPr/>
        </p:nvGrpSpPr>
        <p:grpSpPr>
          <a:xfrm>
            <a:off x="8298472" y="2111611"/>
            <a:ext cx="2138959" cy="1015706"/>
            <a:chOff x="1191573" y="3145103"/>
            <a:chExt cx="2138959" cy="1015706"/>
          </a:xfrm>
        </p:grpSpPr>
        <p:sp>
          <p:nvSpPr>
            <p:cNvPr id="5220" name="Google Shape;5220;p155"/>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221" name="Google Shape;5221;p15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222" name="Google Shape;5222;p155"/>
          <p:cNvGrpSpPr/>
          <p:nvPr/>
        </p:nvGrpSpPr>
        <p:grpSpPr>
          <a:xfrm>
            <a:off x="1652429" y="2021446"/>
            <a:ext cx="2081673" cy="1015706"/>
            <a:chOff x="1250714" y="3145103"/>
            <a:chExt cx="2081673" cy="1015706"/>
          </a:xfrm>
        </p:grpSpPr>
        <p:sp>
          <p:nvSpPr>
            <p:cNvPr id="5223" name="Google Shape;5223;p155"/>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224" name="Google Shape;5224;p15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225" name="Google Shape;5225;p155"/>
          <p:cNvGrpSpPr/>
          <p:nvPr/>
        </p:nvGrpSpPr>
        <p:grpSpPr>
          <a:xfrm>
            <a:off x="8069513" y="5225760"/>
            <a:ext cx="2138959" cy="1015706"/>
            <a:chOff x="1191573" y="3145103"/>
            <a:chExt cx="2138959" cy="1015706"/>
          </a:xfrm>
        </p:grpSpPr>
        <p:sp>
          <p:nvSpPr>
            <p:cNvPr id="5226" name="Google Shape;5226;p155"/>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227" name="Google Shape;5227;p15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228" name="Google Shape;5228;p155"/>
          <p:cNvGrpSpPr/>
          <p:nvPr/>
        </p:nvGrpSpPr>
        <p:grpSpPr>
          <a:xfrm>
            <a:off x="1299185" y="4800776"/>
            <a:ext cx="2081673" cy="1015706"/>
            <a:chOff x="1250714" y="3145103"/>
            <a:chExt cx="2081673" cy="1015706"/>
          </a:xfrm>
        </p:grpSpPr>
        <p:sp>
          <p:nvSpPr>
            <p:cNvPr id="5229" name="Google Shape;5229;p155"/>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230" name="Google Shape;5230;p155"/>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203"/>
                                        </p:tgtEl>
                                        <p:attrNameLst>
                                          <p:attrName>style.visibility</p:attrName>
                                        </p:attrNameLst>
                                      </p:cBhvr>
                                      <p:to>
                                        <p:strVal val="visible"/>
                                      </p:to>
                                    </p:set>
                                    <p:anim calcmode="lin" valueType="num">
                                      <p:cBhvr additive="base">
                                        <p:cTn dur="500"/>
                                        <p:tgtEl>
                                          <p:spTgt spid="5203"/>
                                        </p:tgtEl>
                                        <p:attrNameLst>
                                          <p:attrName>ppt_w</p:attrName>
                                        </p:attrNameLst>
                                      </p:cBhvr>
                                      <p:tavLst>
                                        <p:tav fmla="" tm="0">
                                          <p:val>
                                            <p:strVal val="0"/>
                                          </p:val>
                                        </p:tav>
                                        <p:tav fmla="" tm="100000">
                                          <p:val>
                                            <p:strVal val="#ppt_w"/>
                                          </p:val>
                                        </p:tav>
                                      </p:tavLst>
                                    </p:anim>
                                    <p:anim calcmode="lin" valueType="num">
                                      <p:cBhvr additive="base">
                                        <p:cTn dur="500"/>
                                        <p:tgtEl>
                                          <p:spTgt spid="5203"/>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218"/>
                                        </p:tgtEl>
                                        <p:attrNameLst>
                                          <p:attrName>style.visibility</p:attrName>
                                        </p:attrNameLst>
                                      </p:cBhvr>
                                      <p:to>
                                        <p:strVal val="visible"/>
                                      </p:to>
                                    </p:set>
                                    <p:anim calcmode="lin" valueType="num">
                                      <p:cBhvr additive="base">
                                        <p:cTn dur="500"/>
                                        <p:tgtEl>
                                          <p:spTgt spid="5218"/>
                                        </p:tgtEl>
                                        <p:attrNameLst>
                                          <p:attrName>ppt_w</p:attrName>
                                        </p:attrNameLst>
                                      </p:cBhvr>
                                      <p:tavLst>
                                        <p:tav fmla="" tm="0">
                                          <p:val>
                                            <p:strVal val="0"/>
                                          </p:val>
                                        </p:tav>
                                        <p:tav fmla="" tm="100000">
                                          <p:val>
                                            <p:strVal val="#ppt_w"/>
                                          </p:val>
                                        </p:tav>
                                      </p:tavLst>
                                    </p:anim>
                                    <p:anim calcmode="lin" valueType="num">
                                      <p:cBhvr additive="base">
                                        <p:cTn dur="500"/>
                                        <p:tgtEl>
                                          <p:spTgt spid="521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234" name="Shape 5234"/>
        <p:cNvGrpSpPr/>
        <p:nvPr/>
      </p:nvGrpSpPr>
      <p:grpSpPr>
        <a:xfrm>
          <a:off x="0" y="0"/>
          <a:ext cx="0" cy="0"/>
          <a:chOff x="0" y="0"/>
          <a:chExt cx="0" cy="0"/>
        </a:xfrm>
      </p:grpSpPr>
      <p:sp>
        <p:nvSpPr>
          <p:cNvPr id="5235" name="Google Shape;5235;p15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SWOT</a:t>
            </a:r>
            <a:endParaRPr b="0" i="0" sz="4800" u="none" cap="none" strike="noStrike">
              <a:solidFill>
                <a:schemeClr val="dk1"/>
              </a:solidFill>
              <a:latin typeface="Lato"/>
              <a:ea typeface="Lato"/>
              <a:cs typeface="Lato"/>
              <a:sym typeface="Lato"/>
            </a:endParaRPr>
          </a:p>
        </p:txBody>
      </p:sp>
      <p:sp>
        <p:nvSpPr>
          <p:cNvPr id="5236" name="Google Shape;5236;p15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grpSp>
        <p:nvGrpSpPr>
          <p:cNvPr id="5237" name="Google Shape;5237;p156"/>
          <p:cNvGrpSpPr/>
          <p:nvPr/>
        </p:nvGrpSpPr>
        <p:grpSpPr>
          <a:xfrm>
            <a:off x="4098074" y="2273226"/>
            <a:ext cx="3807592" cy="3807592"/>
            <a:chOff x="4192204" y="2084968"/>
            <a:chExt cx="3807592" cy="3807592"/>
          </a:xfrm>
        </p:grpSpPr>
        <p:grpSp>
          <p:nvGrpSpPr>
            <p:cNvPr id="5238" name="Google Shape;5238;p156"/>
            <p:cNvGrpSpPr/>
            <p:nvPr/>
          </p:nvGrpSpPr>
          <p:grpSpPr>
            <a:xfrm>
              <a:off x="4906606" y="2798413"/>
              <a:ext cx="2376872" cy="2379745"/>
              <a:chOff x="4906606" y="2557463"/>
              <a:chExt cx="2376872" cy="2379745"/>
            </a:xfrm>
          </p:grpSpPr>
          <p:grpSp>
            <p:nvGrpSpPr>
              <p:cNvPr id="5239" name="Google Shape;5239;p156"/>
              <p:cNvGrpSpPr/>
              <p:nvPr/>
            </p:nvGrpSpPr>
            <p:grpSpPr>
              <a:xfrm>
                <a:off x="4906606" y="2557463"/>
                <a:ext cx="2376872" cy="2379745"/>
                <a:chOff x="4906606" y="2557463"/>
                <a:chExt cx="2376872" cy="2379745"/>
              </a:xfrm>
            </p:grpSpPr>
            <p:sp>
              <p:nvSpPr>
                <p:cNvPr id="5240" name="Google Shape;5240;p156"/>
                <p:cNvSpPr/>
                <p:nvPr/>
              </p:nvSpPr>
              <p:spPr>
                <a:xfrm>
                  <a:off x="6096000" y="2582361"/>
                  <a:ext cx="1187478" cy="1165453"/>
                </a:xfrm>
                <a:custGeom>
                  <a:rect b="b" l="l" r="r" t="t"/>
                  <a:pathLst>
                    <a:path extrusionOk="0" h="514" w="524">
                      <a:moveTo>
                        <a:pt x="524" y="373"/>
                      </a:moveTo>
                      <a:cubicBezTo>
                        <a:pt x="477" y="198"/>
                        <a:pt x="346" y="58"/>
                        <a:pt x="176" y="0"/>
                      </a:cubicBezTo>
                      <a:cubicBezTo>
                        <a:pt x="0" y="19"/>
                        <a:pt x="0" y="19"/>
                        <a:pt x="0" y="19"/>
                      </a:cubicBezTo>
                      <a:cubicBezTo>
                        <a:pt x="1" y="510"/>
                        <a:pt x="1" y="510"/>
                        <a:pt x="1" y="510"/>
                      </a:cubicBezTo>
                      <a:cubicBezTo>
                        <a:pt x="495" y="514"/>
                        <a:pt x="495" y="514"/>
                        <a:pt x="495" y="514"/>
                      </a:cubicBezTo>
                      <a:lnTo>
                        <a:pt x="524" y="373"/>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41" name="Google Shape;5241;p156"/>
                <p:cNvSpPr/>
                <p:nvPr/>
              </p:nvSpPr>
              <p:spPr>
                <a:xfrm>
                  <a:off x="4906606" y="3738238"/>
                  <a:ext cx="1191309" cy="1174071"/>
                </a:xfrm>
                <a:custGeom>
                  <a:rect b="b" l="l" r="r" t="t"/>
                  <a:pathLst>
                    <a:path extrusionOk="0" h="518" w="526">
                      <a:moveTo>
                        <a:pt x="0" y="145"/>
                      </a:moveTo>
                      <a:cubicBezTo>
                        <a:pt x="47" y="320"/>
                        <a:pt x="179" y="460"/>
                        <a:pt x="348" y="518"/>
                      </a:cubicBezTo>
                      <a:cubicBezTo>
                        <a:pt x="525" y="499"/>
                        <a:pt x="525" y="499"/>
                        <a:pt x="525" y="499"/>
                      </a:cubicBezTo>
                      <a:cubicBezTo>
                        <a:pt x="526" y="0"/>
                        <a:pt x="526" y="0"/>
                        <a:pt x="526" y="0"/>
                      </a:cubicBezTo>
                      <a:cubicBezTo>
                        <a:pt x="29" y="4"/>
                        <a:pt x="29" y="4"/>
                        <a:pt x="29" y="4"/>
                      </a:cubicBezTo>
                      <a:lnTo>
                        <a:pt x="0" y="145"/>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42" name="Google Shape;5242;p156"/>
                <p:cNvSpPr/>
                <p:nvPr/>
              </p:nvSpPr>
              <p:spPr>
                <a:xfrm>
                  <a:off x="6096000" y="3738238"/>
                  <a:ext cx="1165453" cy="1198970"/>
                </a:xfrm>
                <a:custGeom>
                  <a:rect b="b" l="l" r="r" t="t"/>
                  <a:pathLst>
                    <a:path extrusionOk="0" h="529" w="514">
                      <a:moveTo>
                        <a:pt x="141" y="529"/>
                      </a:moveTo>
                      <a:cubicBezTo>
                        <a:pt x="316" y="482"/>
                        <a:pt x="455" y="350"/>
                        <a:pt x="514" y="180"/>
                      </a:cubicBezTo>
                      <a:cubicBezTo>
                        <a:pt x="495" y="4"/>
                        <a:pt x="495" y="4"/>
                        <a:pt x="495" y="4"/>
                      </a:cubicBezTo>
                      <a:cubicBezTo>
                        <a:pt x="1" y="0"/>
                        <a:pt x="1" y="0"/>
                        <a:pt x="1" y="0"/>
                      </a:cubicBezTo>
                      <a:cubicBezTo>
                        <a:pt x="0" y="499"/>
                        <a:pt x="0" y="499"/>
                        <a:pt x="0" y="499"/>
                      </a:cubicBezTo>
                      <a:lnTo>
                        <a:pt x="141" y="529"/>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43" name="Google Shape;5243;p156"/>
                <p:cNvSpPr/>
                <p:nvPr/>
              </p:nvSpPr>
              <p:spPr>
                <a:xfrm>
                  <a:off x="4931505" y="2557463"/>
                  <a:ext cx="1166410" cy="1190351"/>
                </a:xfrm>
                <a:custGeom>
                  <a:rect b="b" l="l" r="r" t="t"/>
                  <a:pathLst>
                    <a:path extrusionOk="0" h="525" w="515">
                      <a:moveTo>
                        <a:pt x="372" y="0"/>
                      </a:moveTo>
                      <a:cubicBezTo>
                        <a:pt x="198" y="47"/>
                        <a:pt x="58" y="179"/>
                        <a:pt x="0" y="349"/>
                      </a:cubicBezTo>
                      <a:cubicBezTo>
                        <a:pt x="18" y="525"/>
                        <a:pt x="18" y="525"/>
                        <a:pt x="18" y="525"/>
                      </a:cubicBezTo>
                      <a:cubicBezTo>
                        <a:pt x="515" y="521"/>
                        <a:pt x="515" y="521"/>
                        <a:pt x="515" y="521"/>
                      </a:cubicBezTo>
                      <a:cubicBezTo>
                        <a:pt x="514" y="30"/>
                        <a:pt x="514" y="30"/>
                        <a:pt x="514" y="30"/>
                      </a:cubicBezTo>
                      <a:lnTo>
                        <a:pt x="372"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244" name="Google Shape;5244;p156"/>
              <p:cNvSpPr/>
              <p:nvPr/>
            </p:nvSpPr>
            <p:spPr>
              <a:xfrm>
                <a:off x="5289664" y="2942436"/>
                <a:ext cx="1610757" cy="1609799"/>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245" name="Google Shape;5245;p156"/>
            <p:cNvGrpSpPr/>
            <p:nvPr/>
          </p:nvGrpSpPr>
          <p:grpSpPr>
            <a:xfrm>
              <a:off x="4192204" y="2084968"/>
              <a:ext cx="2293557" cy="1903796"/>
              <a:chOff x="4192204" y="1844018"/>
              <a:chExt cx="2293557" cy="1903796"/>
            </a:xfrm>
          </p:grpSpPr>
          <p:sp>
            <p:nvSpPr>
              <p:cNvPr id="5246" name="Google Shape;5246;p156"/>
              <p:cNvSpPr/>
              <p:nvPr/>
            </p:nvSpPr>
            <p:spPr>
              <a:xfrm>
                <a:off x="4192204" y="1844018"/>
                <a:ext cx="2293557" cy="1903796"/>
              </a:xfrm>
              <a:custGeom>
                <a:rect b="b" l="l" r="r" t="t"/>
                <a:pathLst>
                  <a:path extrusionOk="0" h="840" w="1012">
                    <a:moveTo>
                      <a:pt x="841" y="0"/>
                    </a:moveTo>
                    <a:cubicBezTo>
                      <a:pt x="841" y="2"/>
                      <a:pt x="841" y="2"/>
                      <a:pt x="841" y="2"/>
                    </a:cubicBezTo>
                    <a:cubicBezTo>
                      <a:pt x="840" y="0"/>
                      <a:pt x="840" y="0"/>
                      <a:pt x="840" y="0"/>
                    </a:cubicBezTo>
                    <a:cubicBezTo>
                      <a:pt x="839" y="0"/>
                      <a:pt x="839" y="0"/>
                      <a:pt x="839" y="0"/>
                    </a:cubicBezTo>
                    <a:cubicBezTo>
                      <a:pt x="376" y="0"/>
                      <a:pt x="0" y="376"/>
                      <a:pt x="0" y="840"/>
                    </a:cubicBezTo>
                    <a:cubicBezTo>
                      <a:pt x="0" y="840"/>
                      <a:pt x="0" y="840"/>
                      <a:pt x="0" y="840"/>
                    </a:cubicBezTo>
                    <a:cubicBezTo>
                      <a:pt x="1" y="746"/>
                      <a:pt x="78" y="670"/>
                      <a:pt x="172" y="670"/>
                    </a:cubicBezTo>
                    <a:cubicBezTo>
                      <a:pt x="265" y="670"/>
                      <a:pt x="340" y="743"/>
                      <a:pt x="345" y="834"/>
                    </a:cubicBezTo>
                    <a:cubicBezTo>
                      <a:pt x="348" y="563"/>
                      <a:pt x="568" y="345"/>
                      <a:pt x="840" y="345"/>
                    </a:cubicBezTo>
                    <a:cubicBezTo>
                      <a:pt x="841" y="343"/>
                      <a:pt x="841" y="343"/>
                      <a:pt x="841" y="343"/>
                    </a:cubicBezTo>
                    <a:cubicBezTo>
                      <a:pt x="841" y="345"/>
                      <a:pt x="841" y="345"/>
                      <a:pt x="841" y="345"/>
                    </a:cubicBezTo>
                    <a:cubicBezTo>
                      <a:pt x="936" y="344"/>
                      <a:pt x="1012" y="267"/>
                      <a:pt x="1012" y="172"/>
                    </a:cubicBezTo>
                    <a:cubicBezTo>
                      <a:pt x="1012" y="77"/>
                      <a:pt x="936" y="1"/>
                      <a:pt x="841"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47" name="Google Shape;5247;p156"/>
              <p:cNvSpPr txBox="1"/>
              <p:nvPr/>
            </p:nvSpPr>
            <p:spPr>
              <a:xfrm rot="-2436512">
                <a:off x="4607384" y="2448907"/>
                <a:ext cx="1073435"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lt1"/>
                    </a:solidFill>
                    <a:latin typeface="Lato Light"/>
                    <a:ea typeface="Lato Light"/>
                    <a:cs typeface="Lato Light"/>
                    <a:sym typeface="Lato Light"/>
                  </a:rPr>
                  <a:t>Strenght</a:t>
                </a:r>
                <a:endParaRPr b="1" sz="1600">
                  <a:solidFill>
                    <a:schemeClr val="lt1"/>
                  </a:solidFill>
                  <a:latin typeface="Lato Light"/>
                  <a:ea typeface="Lato Light"/>
                  <a:cs typeface="Lato Light"/>
                  <a:sym typeface="Lato Light"/>
                </a:endParaRPr>
              </a:p>
            </p:txBody>
          </p:sp>
        </p:grpSp>
        <p:grpSp>
          <p:nvGrpSpPr>
            <p:cNvPr id="5248" name="Google Shape;5248;p156"/>
            <p:cNvGrpSpPr/>
            <p:nvPr/>
          </p:nvGrpSpPr>
          <p:grpSpPr>
            <a:xfrm>
              <a:off x="6096000" y="2084968"/>
              <a:ext cx="1903796" cy="2290684"/>
              <a:chOff x="6096000" y="1844018"/>
              <a:chExt cx="1903796" cy="2290684"/>
            </a:xfrm>
          </p:grpSpPr>
          <p:sp>
            <p:nvSpPr>
              <p:cNvPr id="5249" name="Google Shape;5249;p156"/>
              <p:cNvSpPr/>
              <p:nvPr/>
            </p:nvSpPr>
            <p:spPr>
              <a:xfrm>
                <a:off x="6096000" y="1844018"/>
                <a:ext cx="1903796" cy="2290684"/>
              </a:xfrm>
              <a:custGeom>
                <a:rect b="b" l="l" r="r" t="t"/>
                <a:pathLst>
                  <a:path extrusionOk="0" h="1011" w="840">
                    <a:moveTo>
                      <a:pt x="840" y="840"/>
                    </a:moveTo>
                    <a:cubicBezTo>
                      <a:pt x="840" y="840"/>
                      <a:pt x="840" y="840"/>
                      <a:pt x="840" y="840"/>
                    </a:cubicBezTo>
                    <a:cubicBezTo>
                      <a:pt x="839" y="376"/>
                      <a:pt x="464" y="0"/>
                      <a:pt x="0" y="0"/>
                    </a:cubicBezTo>
                    <a:cubicBezTo>
                      <a:pt x="0" y="0"/>
                      <a:pt x="0" y="0"/>
                      <a:pt x="0" y="0"/>
                    </a:cubicBezTo>
                    <a:cubicBezTo>
                      <a:pt x="70" y="178"/>
                      <a:pt x="70" y="178"/>
                      <a:pt x="70" y="178"/>
                    </a:cubicBezTo>
                    <a:cubicBezTo>
                      <a:pt x="0" y="345"/>
                      <a:pt x="0" y="345"/>
                      <a:pt x="0" y="345"/>
                    </a:cubicBezTo>
                    <a:cubicBezTo>
                      <a:pt x="273" y="345"/>
                      <a:pt x="495" y="566"/>
                      <a:pt x="495" y="840"/>
                    </a:cubicBezTo>
                    <a:cubicBezTo>
                      <a:pt x="495" y="840"/>
                      <a:pt x="495" y="840"/>
                      <a:pt x="495" y="840"/>
                    </a:cubicBezTo>
                    <a:cubicBezTo>
                      <a:pt x="496" y="935"/>
                      <a:pt x="573" y="1011"/>
                      <a:pt x="667" y="1011"/>
                    </a:cubicBezTo>
                    <a:cubicBezTo>
                      <a:pt x="762" y="1011"/>
                      <a:pt x="839" y="935"/>
                      <a:pt x="840" y="84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50" name="Google Shape;5250;p156"/>
              <p:cNvSpPr txBox="1"/>
              <p:nvPr/>
            </p:nvSpPr>
            <p:spPr>
              <a:xfrm rot="3178264">
                <a:off x="6658909" y="2691343"/>
                <a:ext cx="1212896"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lt1"/>
                    </a:solidFill>
                    <a:latin typeface="Lato Light"/>
                    <a:ea typeface="Lato Light"/>
                    <a:cs typeface="Lato Light"/>
                    <a:sym typeface="Lato Light"/>
                  </a:rPr>
                  <a:t>Weakness</a:t>
                </a:r>
                <a:endParaRPr b="1" sz="1600">
                  <a:solidFill>
                    <a:schemeClr val="lt1"/>
                  </a:solidFill>
                  <a:latin typeface="Lato Light"/>
                  <a:ea typeface="Lato Light"/>
                  <a:cs typeface="Lato Light"/>
                  <a:sym typeface="Lato Light"/>
                </a:endParaRPr>
              </a:p>
            </p:txBody>
          </p:sp>
        </p:grpSp>
        <p:grpSp>
          <p:nvGrpSpPr>
            <p:cNvPr id="5251" name="Google Shape;5251;p156"/>
            <p:cNvGrpSpPr/>
            <p:nvPr/>
          </p:nvGrpSpPr>
          <p:grpSpPr>
            <a:xfrm>
              <a:off x="4192204" y="3602834"/>
              <a:ext cx="1903796" cy="2289726"/>
              <a:chOff x="4192204" y="3361884"/>
              <a:chExt cx="1903796" cy="2289726"/>
            </a:xfrm>
          </p:grpSpPr>
          <p:sp>
            <p:nvSpPr>
              <p:cNvPr id="5252" name="Google Shape;5252;p156"/>
              <p:cNvSpPr/>
              <p:nvPr/>
            </p:nvSpPr>
            <p:spPr>
              <a:xfrm>
                <a:off x="4192204" y="3361884"/>
                <a:ext cx="1903796" cy="2289726"/>
              </a:xfrm>
              <a:custGeom>
                <a:rect b="b" l="l" r="r" t="t"/>
                <a:pathLst>
                  <a:path extrusionOk="0" h="1010" w="840">
                    <a:moveTo>
                      <a:pt x="840" y="665"/>
                    </a:moveTo>
                    <a:cubicBezTo>
                      <a:pt x="567" y="665"/>
                      <a:pt x="345" y="444"/>
                      <a:pt x="344" y="171"/>
                    </a:cubicBezTo>
                    <a:cubicBezTo>
                      <a:pt x="345" y="171"/>
                      <a:pt x="345" y="171"/>
                      <a:pt x="345" y="171"/>
                    </a:cubicBezTo>
                    <a:cubicBezTo>
                      <a:pt x="344" y="77"/>
                      <a:pt x="267" y="0"/>
                      <a:pt x="172" y="0"/>
                    </a:cubicBezTo>
                    <a:cubicBezTo>
                      <a:pt x="78" y="0"/>
                      <a:pt x="1" y="76"/>
                      <a:pt x="0" y="170"/>
                    </a:cubicBezTo>
                    <a:cubicBezTo>
                      <a:pt x="0" y="170"/>
                      <a:pt x="0" y="170"/>
                      <a:pt x="0" y="170"/>
                    </a:cubicBezTo>
                    <a:cubicBezTo>
                      <a:pt x="0" y="171"/>
                      <a:pt x="0" y="171"/>
                      <a:pt x="0" y="171"/>
                    </a:cubicBezTo>
                    <a:cubicBezTo>
                      <a:pt x="0" y="171"/>
                      <a:pt x="0" y="171"/>
                      <a:pt x="0" y="171"/>
                    </a:cubicBezTo>
                    <a:cubicBezTo>
                      <a:pt x="0" y="171"/>
                      <a:pt x="0" y="171"/>
                      <a:pt x="0" y="171"/>
                    </a:cubicBezTo>
                    <a:cubicBezTo>
                      <a:pt x="0" y="634"/>
                      <a:pt x="376" y="1010"/>
                      <a:pt x="839" y="1010"/>
                    </a:cubicBezTo>
                    <a:cubicBezTo>
                      <a:pt x="840" y="1010"/>
                      <a:pt x="840" y="1010"/>
                      <a:pt x="840" y="1010"/>
                    </a:cubicBezTo>
                    <a:cubicBezTo>
                      <a:pt x="742" y="827"/>
                      <a:pt x="742" y="827"/>
                      <a:pt x="742" y="827"/>
                    </a:cubicBezTo>
                    <a:lnTo>
                      <a:pt x="840" y="66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53" name="Google Shape;5253;p156"/>
              <p:cNvSpPr txBox="1"/>
              <p:nvPr/>
            </p:nvSpPr>
            <p:spPr>
              <a:xfrm flipH="1" rot="-7864941">
                <a:off x="4511425" y="4562995"/>
                <a:ext cx="9019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lt1"/>
                    </a:solidFill>
                    <a:latin typeface="Lato Light"/>
                    <a:ea typeface="Lato Light"/>
                    <a:cs typeface="Lato Light"/>
                    <a:sym typeface="Lato Light"/>
                  </a:rPr>
                  <a:t>Thread</a:t>
                </a:r>
                <a:endParaRPr b="1" sz="1600">
                  <a:solidFill>
                    <a:schemeClr val="lt1"/>
                  </a:solidFill>
                  <a:latin typeface="Lato Light"/>
                  <a:ea typeface="Lato Light"/>
                  <a:cs typeface="Lato Light"/>
                  <a:sym typeface="Lato Light"/>
                </a:endParaRPr>
              </a:p>
            </p:txBody>
          </p:sp>
        </p:grpSp>
        <p:grpSp>
          <p:nvGrpSpPr>
            <p:cNvPr id="5254" name="Google Shape;5254;p156"/>
            <p:cNvGrpSpPr/>
            <p:nvPr/>
          </p:nvGrpSpPr>
          <p:grpSpPr>
            <a:xfrm>
              <a:off x="5711027" y="3988764"/>
              <a:ext cx="2288769" cy="1903796"/>
              <a:chOff x="5711027" y="3747814"/>
              <a:chExt cx="2288769" cy="1903796"/>
            </a:xfrm>
          </p:grpSpPr>
          <p:sp>
            <p:nvSpPr>
              <p:cNvPr id="5255" name="Google Shape;5255;p156"/>
              <p:cNvSpPr/>
              <p:nvPr/>
            </p:nvSpPr>
            <p:spPr>
              <a:xfrm>
                <a:off x="5711027" y="3747814"/>
                <a:ext cx="2288769" cy="1903796"/>
              </a:xfrm>
              <a:custGeom>
                <a:rect b="b" l="l" r="r" t="t"/>
                <a:pathLst>
                  <a:path extrusionOk="0" h="840" w="1010">
                    <a:moveTo>
                      <a:pt x="1010" y="0"/>
                    </a:moveTo>
                    <a:cubicBezTo>
                      <a:pt x="1010" y="0"/>
                      <a:pt x="1010" y="0"/>
                      <a:pt x="1010" y="0"/>
                    </a:cubicBezTo>
                    <a:cubicBezTo>
                      <a:pt x="821" y="77"/>
                      <a:pt x="821" y="77"/>
                      <a:pt x="821" y="77"/>
                    </a:cubicBezTo>
                    <a:cubicBezTo>
                      <a:pt x="665" y="0"/>
                      <a:pt x="665" y="0"/>
                      <a:pt x="665" y="0"/>
                    </a:cubicBezTo>
                    <a:cubicBezTo>
                      <a:pt x="665" y="273"/>
                      <a:pt x="444" y="494"/>
                      <a:pt x="171" y="495"/>
                    </a:cubicBezTo>
                    <a:cubicBezTo>
                      <a:pt x="171" y="495"/>
                      <a:pt x="171" y="495"/>
                      <a:pt x="171" y="495"/>
                    </a:cubicBezTo>
                    <a:cubicBezTo>
                      <a:pt x="76" y="496"/>
                      <a:pt x="0" y="572"/>
                      <a:pt x="0" y="667"/>
                    </a:cubicBezTo>
                    <a:cubicBezTo>
                      <a:pt x="0" y="762"/>
                      <a:pt x="76" y="838"/>
                      <a:pt x="170" y="840"/>
                    </a:cubicBezTo>
                    <a:cubicBezTo>
                      <a:pt x="170" y="840"/>
                      <a:pt x="170" y="840"/>
                      <a:pt x="170" y="840"/>
                    </a:cubicBezTo>
                    <a:cubicBezTo>
                      <a:pt x="170" y="840"/>
                      <a:pt x="171" y="840"/>
                      <a:pt x="171" y="840"/>
                    </a:cubicBezTo>
                    <a:cubicBezTo>
                      <a:pt x="171" y="840"/>
                      <a:pt x="171" y="840"/>
                      <a:pt x="171" y="840"/>
                    </a:cubicBezTo>
                    <a:cubicBezTo>
                      <a:pt x="171" y="840"/>
                      <a:pt x="171" y="840"/>
                      <a:pt x="171" y="840"/>
                    </a:cubicBezTo>
                    <a:cubicBezTo>
                      <a:pt x="634" y="839"/>
                      <a:pt x="1009" y="464"/>
                      <a:pt x="101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56" name="Google Shape;5256;p156"/>
              <p:cNvSpPr txBox="1"/>
              <p:nvPr/>
            </p:nvSpPr>
            <p:spPr>
              <a:xfrm flipH="1" rot="8331790">
                <a:off x="6279294" y="4705204"/>
                <a:ext cx="1625766"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lt1"/>
                    </a:solidFill>
                    <a:latin typeface="Lato Light"/>
                    <a:ea typeface="Lato Light"/>
                    <a:cs typeface="Lato Light"/>
                    <a:sym typeface="Lato Light"/>
                  </a:rPr>
                  <a:t>Opportunities</a:t>
                </a:r>
                <a:endParaRPr b="1" sz="1600">
                  <a:solidFill>
                    <a:schemeClr val="lt1"/>
                  </a:solidFill>
                  <a:latin typeface="Lato Light"/>
                  <a:ea typeface="Lato Light"/>
                  <a:cs typeface="Lato Light"/>
                  <a:sym typeface="Lato Light"/>
                </a:endParaRPr>
              </a:p>
            </p:txBody>
          </p:sp>
        </p:grpSp>
      </p:grpSp>
      <p:sp>
        <p:nvSpPr>
          <p:cNvPr id="5257" name="Google Shape;5257;p156"/>
          <p:cNvSpPr txBox="1"/>
          <p:nvPr/>
        </p:nvSpPr>
        <p:spPr>
          <a:xfrm>
            <a:off x="2111070" y="2831780"/>
            <a:ext cx="1236744"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2"/>
                </a:solidFill>
                <a:latin typeface="Lato Light"/>
                <a:ea typeface="Lato Light"/>
                <a:cs typeface="Lato Light"/>
                <a:sym typeface="Lato Light"/>
              </a:rPr>
              <a:t>Strenght</a:t>
            </a:r>
            <a:endParaRPr b="1" sz="1800">
              <a:solidFill>
                <a:schemeClr val="dk2"/>
              </a:solidFill>
              <a:latin typeface="Lato Light"/>
              <a:ea typeface="Lato Light"/>
              <a:cs typeface="Lato Light"/>
              <a:sym typeface="Lato Light"/>
            </a:endParaRPr>
          </a:p>
        </p:txBody>
      </p:sp>
      <p:sp>
        <p:nvSpPr>
          <p:cNvPr id="5258" name="Google Shape;5258;p156"/>
          <p:cNvSpPr txBox="1"/>
          <p:nvPr/>
        </p:nvSpPr>
        <p:spPr>
          <a:xfrm>
            <a:off x="1800791" y="4943452"/>
            <a:ext cx="1621943" cy="369332"/>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b="1" lang="en-US" sz="1800">
                <a:solidFill>
                  <a:schemeClr val="dk2"/>
                </a:solidFill>
                <a:latin typeface="Lato Light"/>
                <a:ea typeface="Lato Light"/>
                <a:cs typeface="Lato Light"/>
                <a:sym typeface="Lato Light"/>
              </a:rPr>
              <a:t>Thread</a:t>
            </a:r>
            <a:endParaRPr b="1" sz="1800">
              <a:solidFill>
                <a:schemeClr val="dk2"/>
              </a:solidFill>
              <a:latin typeface="Lato Light"/>
              <a:ea typeface="Lato Light"/>
              <a:cs typeface="Lato Light"/>
              <a:sym typeface="Lato Light"/>
            </a:endParaRPr>
          </a:p>
        </p:txBody>
      </p:sp>
      <p:sp>
        <p:nvSpPr>
          <p:cNvPr id="5259" name="Google Shape;5259;p156"/>
          <p:cNvSpPr/>
          <p:nvPr/>
        </p:nvSpPr>
        <p:spPr>
          <a:xfrm>
            <a:off x="894840" y="3187401"/>
            <a:ext cx="2546488" cy="964367"/>
          </a:xfrm>
          <a:prstGeom prst="rect">
            <a:avLst/>
          </a:prstGeom>
          <a:noFill/>
          <a:ln>
            <a:noFill/>
          </a:ln>
        </p:spPr>
        <p:txBody>
          <a:bodyPr anchorCtr="0" anchor="t" bIns="45700" lIns="91425" spcFirstLastPara="1" rIns="91425" wrap="square" tIns="45700">
            <a:noAutofit/>
          </a:bodyPr>
          <a:lstStyle/>
          <a:p>
            <a:pPr indent="0" lvl="0" marL="0" marR="0" rtl="0" algn="r">
              <a:lnSpc>
                <a:spcPct val="137583"/>
              </a:lnSpc>
              <a:spcBef>
                <a:spcPts val="0"/>
              </a:spcBef>
              <a:spcAft>
                <a:spcPts val="0"/>
              </a:spcAft>
              <a:buNone/>
            </a:pPr>
            <a:r>
              <a:rPr lang="en-US" sz="1200">
                <a:solidFill>
                  <a:srgbClr val="7F7F7F"/>
                </a:solidFill>
                <a:latin typeface="Lato Light"/>
                <a:ea typeface="Lato Light"/>
                <a:cs typeface="Lato Light"/>
                <a:sym typeface="Lato Light"/>
              </a:rPr>
              <a:t>Lorem ipsum dolor sit amet, consectetur adipiscing elit. Nam viverra euismod odio, gravida pellentesque urna varius vitae. </a:t>
            </a:r>
            <a:endParaRPr sz="1200">
              <a:solidFill>
                <a:srgbClr val="7F7F7F"/>
              </a:solidFill>
              <a:latin typeface="Lato Light"/>
              <a:ea typeface="Lato Light"/>
              <a:cs typeface="Lato Light"/>
              <a:sym typeface="Lato Light"/>
            </a:endParaRPr>
          </a:p>
        </p:txBody>
      </p:sp>
      <p:sp>
        <p:nvSpPr>
          <p:cNvPr id="5260" name="Google Shape;5260;p156"/>
          <p:cNvSpPr/>
          <p:nvPr/>
        </p:nvSpPr>
        <p:spPr>
          <a:xfrm>
            <a:off x="2816124" y="4454319"/>
            <a:ext cx="405594" cy="456671"/>
          </a:xfrm>
          <a:custGeom>
            <a:rect b="b" l="l" r="r" t="t"/>
            <a:pathLst>
              <a:path extrusionOk="0" h="21600" w="2160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dk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5261" name="Google Shape;5261;p156"/>
          <p:cNvSpPr/>
          <p:nvPr/>
        </p:nvSpPr>
        <p:spPr>
          <a:xfrm>
            <a:off x="2798096" y="2312283"/>
            <a:ext cx="495418" cy="45669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dk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5262" name="Google Shape;5262;p156"/>
          <p:cNvSpPr/>
          <p:nvPr/>
        </p:nvSpPr>
        <p:spPr>
          <a:xfrm>
            <a:off x="891929" y="5269959"/>
            <a:ext cx="2546488" cy="964367"/>
          </a:xfrm>
          <a:prstGeom prst="rect">
            <a:avLst/>
          </a:prstGeom>
          <a:noFill/>
          <a:ln>
            <a:noFill/>
          </a:ln>
        </p:spPr>
        <p:txBody>
          <a:bodyPr anchorCtr="0" anchor="t" bIns="45700" lIns="91425" spcFirstLastPara="1" rIns="91425" wrap="square" tIns="45700">
            <a:noAutofit/>
          </a:bodyPr>
          <a:lstStyle/>
          <a:p>
            <a:pPr indent="0" lvl="0" marL="0" marR="0" rtl="0" algn="r">
              <a:lnSpc>
                <a:spcPct val="137583"/>
              </a:lnSpc>
              <a:spcBef>
                <a:spcPts val="0"/>
              </a:spcBef>
              <a:spcAft>
                <a:spcPts val="0"/>
              </a:spcAft>
              <a:buNone/>
            </a:pPr>
            <a:r>
              <a:rPr lang="en-US" sz="1200">
                <a:solidFill>
                  <a:srgbClr val="7F7F7F"/>
                </a:solidFill>
                <a:latin typeface="Lato Light"/>
                <a:ea typeface="Lato Light"/>
                <a:cs typeface="Lato Light"/>
                <a:sym typeface="Lato Light"/>
              </a:rPr>
              <a:t>Lorem ipsum dolor sit amet, consectetur adipiscing elit. Nam viverra euismod odio, gravida pellentesque urna varius vitae. </a:t>
            </a:r>
            <a:endParaRPr sz="1200">
              <a:solidFill>
                <a:srgbClr val="7F7F7F"/>
              </a:solidFill>
              <a:latin typeface="Lato Light"/>
              <a:ea typeface="Lato Light"/>
              <a:cs typeface="Lato Light"/>
              <a:sym typeface="Lato Light"/>
            </a:endParaRPr>
          </a:p>
        </p:txBody>
      </p:sp>
      <p:sp>
        <p:nvSpPr>
          <p:cNvPr id="5263" name="Google Shape;5263;p156"/>
          <p:cNvSpPr txBox="1"/>
          <p:nvPr/>
        </p:nvSpPr>
        <p:spPr>
          <a:xfrm>
            <a:off x="8317620" y="2751062"/>
            <a:ext cx="180157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800">
                <a:solidFill>
                  <a:schemeClr val="dk2"/>
                </a:solidFill>
                <a:latin typeface="Lato Light"/>
                <a:ea typeface="Lato Light"/>
                <a:cs typeface="Lato Light"/>
                <a:sym typeface="Lato Light"/>
              </a:rPr>
              <a:t>Weakness</a:t>
            </a:r>
            <a:endParaRPr b="1" sz="1800">
              <a:solidFill>
                <a:schemeClr val="dk2"/>
              </a:solidFill>
              <a:latin typeface="Lato Light"/>
              <a:ea typeface="Lato Light"/>
              <a:cs typeface="Lato Light"/>
              <a:sym typeface="Lato Light"/>
            </a:endParaRPr>
          </a:p>
        </p:txBody>
      </p:sp>
      <p:sp>
        <p:nvSpPr>
          <p:cNvPr id="5264" name="Google Shape;5264;p156"/>
          <p:cNvSpPr txBox="1"/>
          <p:nvPr/>
        </p:nvSpPr>
        <p:spPr>
          <a:xfrm>
            <a:off x="8317620" y="4767681"/>
            <a:ext cx="2276732" cy="36933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800">
                <a:solidFill>
                  <a:schemeClr val="dk2"/>
                </a:solidFill>
                <a:latin typeface="Lato Light"/>
                <a:ea typeface="Lato Light"/>
                <a:cs typeface="Lato Light"/>
                <a:sym typeface="Lato Light"/>
              </a:rPr>
              <a:t>Opportunities</a:t>
            </a:r>
            <a:endParaRPr b="1" sz="1800">
              <a:solidFill>
                <a:schemeClr val="dk2"/>
              </a:solidFill>
              <a:latin typeface="Lato Light"/>
              <a:ea typeface="Lato Light"/>
              <a:cs typeface="Lato Light"/>
              <a:sym typeface="Lato Light"/>
            </a:endParaRPr>
          </a:p>
        </p:txBody>
      </p:sp>
      <p:sp>
        <p:nvSpPr>
          <p:cNvPr id="5265" name="Google Shape;5265;p156"/>
          <p:cNvSpPr/>
          <p:nvPr/>
        </p:nvSpPr>
        <p:spPr>
          <a:xfrm>
            <a:off x="8317621" y="3046661"/>
            <a:ext cx="2546488" cy="964367"/>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rgbClr val="7F7F7F"/>
                </a:solidFill>
                <a:latin typeface="Lato Light"/>
                <a:ea typeface="Lato Light"/>
                <a:cs typeface="Lato Light"/>
                <a:sym typeface="Lato Light"/>
              </a:rPr>
              <a:t>Lorem ipsum dolor sit amet, consectetur adipiscing elit. Nam viverra euismod odio, gravida pellentesque urna varius vitae. </a:t>
            </a:r>
            <a:endParaRPr sz="1200">
              <a:solidFill>
                <a:srgbClr val="7F7F7F"/>
              </a:solidFill>
              <a:latin typeface="Lato Light"/>
              <a:ea typeface="Lato Light"/>
              <a:cs typeface="Lato Light"/>
              <a:sym typeface="Lato Light"/>
            </a:endParaRPr>
          </a:p>
        </p:txBody>
      </p:sp>
      <p:sp>
        <p:nvSpPr>
          <p:cNvPr id="5266" name="Google Shape;5266;p156"/>
          <p:cNvSpPr/>
          <p:nvPr/>
        </p:nvSpPr>
        <p:spPr>
          <a:xfrm>
            <a:off x="8618097" y="2312632"/>
            <a:ext cx="495725" cy="456671"/>
          </a:xfrm>
          <a:custGeom>
            <a:rect b="b" l="l" r="r" t="t"/>
            <a:pathLst>
              <a:path extrusionOk="0" h="21600" w="2160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dk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
        <p:nvSpPr>
          <p:cNvPr id="5267" name="Google Shape;5267;p156"/>
          <p:cNvSpPr/>
          <p:nvPr/>
        </p:nvSpPr>
        <p:spPr>
          <a:xfrm>
            <a:off x="8317620" y="5116366"/>
            <a:ext cx="2546488" cy="964367"/>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rgbClr val="7F7F7F"/>
                </a:solidFill>
                <a:latin typeface="Lato Light"/>
                <a:ea typeface="Lato Light"/>
                <a:cs typeface="Lato Light"/>
                <a:sym typeface="Lato Light"/>
              </a:rPr>
              <a:t>Lorem ipsum dolor sit amet, consectetur adipiscing elit. Nam viverra euismod odio, gravida pellentesque urna varius vitae. </a:t>
            </a:r>
            <a:endParaRPr sz="1200">
              <a:solidFill>
                <a:srgbClr val="7F7F7F"/>
              </a:solidFill>
              <a:latin typeface="Lato Light"/>
              <a:ea typeface="Lato Light"/>
              <a:cs typeface="Lato Light"/>
              <a:sym typeface="Lato Light"/>
            </a:endParaRPr>
          </a:p>
        </p:txBody>
      </p:sp>
      <p:sp>
        <p:nvSpPr>
          <p:cNvPr id="5268" name="Google Shape;5268;p156"/>
          <p:cNvSpPr/>
          <p:nvPr/>
        </p:nvSpPr>
        <p:spPr>
          <a:xfrm>
            <a:off x="8731988" y="4324457"/>
            <a:ext cx="495725" cy="456671"/>
          </a:xfrm>
          <a:custGeom>
            <a:rect b="b" l="l" r="r" t="t"/>
            <a:pathLst>
              <a:path extrusionOk="0" h="21600" w="2160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dk1"/>
          </a:solidFill>
          <a:ln>
            <a:noFill/>
          </a:ln>
        </p:spPr>
        <p:txBody>
          <a:bodyPr anchorCtr="0" anchor="ctr" bIns="14275" lIns="14275" spcFirstLastPara="1" rIns="14275" wrap="square" tIns="14275">
            <a:noAutofit/>
          </a:bodyPr>
          <a:lstStyle/>
          <a:p>
            <a:pPr indent="0" lvl="0" marL="0" marR="0" rtl="0" algn="l">
              <a:spcBef>
                <a:spcPts val="0"/>
              </a:spcBef>
              <a:spcAft>
                <a:spcPts val="0"/>
              </a:spcAft>
              <a:buNone/>
            </a:pPr>
            <a:r>
              <a:t/>
            </a:r>
            <a:endParaRPr sz="1125">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237"/>
                                        </p:tgtEl>
                                        <p:attrNameLst>
                                          <p:attrName>style.visibility</p:attrName>
                                        </p:attrNameLst>
                                      </p:cBhvr>
                                      <p:to>
                                        <p:strVal val="visible"/>
                                      </p:to>
                                    </p:set>
                                    <p:animEffect filter="fade" transition="in">
                                      <p:cBhvr>
                                        <p:cTn dur="500"/>
                                        <p:tgtEl>
                                          <p:spTgt spid="52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272" name="Shape 5272"/>
        <p:cNvGrpSpPr/>
        <p:nvPr/>
      </p:nvGrpSpPr>
      <p:grpSpPr>
        <a:xfrm>
          <a:off x="0" y="0"/>
          <a:ext cx="0" cy="0"/>
          <a:chOff x="0" y="0"/>
          <a:chExt cx="0" cy="0"/>
        </a:xfrm>
      </p:grpSpPr>
      <p:sp>
        <p:nvSpPr>
          <p:cNvPr id="5273" name="Google Shape;5273;p15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274" name="Google Shape;5274;p15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275" name="Google Shape;5275;p15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276" name="Google Shape;5276;p157"/>
          <p:cNvSpPr/>
          <p:nvPr/>
        </p:nvSpPr>
        <p:spPr>
          <a:xfrm rot="415178">
            <a:off x="1831694" y="1813247"/>
            <a:ext cx="1723018" cy="1712985"/>
          </a:xfrm>
          <a:custGeom>
            <a:rect b="b" l="l" r="r" t="t"/>
            <a:pathLst>
              <a:path extrusionOk="0" h="144" w="145">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solidFill>
          <a:ln cap="rnd" cmpd="sng" w="19050">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77" name="Google Shape;5277;p157"/>
          <p:cNvSpPr/>
          <p:nvPr/>
        </p:nvSpPr>
        <p:spPr>
          <a:xfrm>
            <a:off x="1270990" y="3501595"/>
            <a:ext cx="2340294" cy="2320219"/>
          </a:xfrm>
          <a:custGeom>
            <a:rect b="b" l="l" r="r" t="t"/>
            <a:pathLst>
              <a:path extrusionOk="0" h="195" w="197">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solidFill>
          <a:ln cap="rnd" cmpd="sng" w="19050">
            <a:solidFill>
              <a:srgbClr val="167863"/>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78" name="Google Shape;5278;p157"/>
          <p:cNvSpPr/>
          <p:nvPr/>
        </p:nvSpPr>
        <p:spPr>
          <a:xfrm>
            <a:off x="4902098" y="2907495"/>
            <a:ext cx="2340294" cy="2331929"/>
          </a:xfrm>
          <a:custGeom>
            <a:rect b="b" l="l" r="r" t="t"/>
            <a:pathLst>
              <a:path extrusionOk="0" h="196" w="197">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5"/>
          </a:solidFill>
          <a:ln cap="rnd" cmpd="sng" w="19050">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79" name="Google Shape;5279;p157"/>
          <p:cNvSpPr/>
          <p:nvPr/>
        </p:nvSpPr>
        <p:spPr>
          <a:xfrm>
            <a:off x="3288392" y="2699935"/>
            <a:ext cx="1734729" cy="1712981"/>
          </a:xfrm>
          <a:custGeom>
            <a:rect b="b" l="l" r="r" t="t"/>
            <a:pathLst>
              <a:path extrusionOk="0" h="144" w="146">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3"/>
          </a:solidFill>
          <a:ln cap="rnd" cmpd="sng" w="19050">
            <a:solidFill>
              <a:schemeClr val="accent3"/>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280" name="Google Shape;5280;p157"/>
          <p:cNvSpPr/>
          <p:nvPr/>
        </p:nvSpPr>
        <p:spPr>
          <a:xfrm>
            <a:off x="3611284" y="4412916"/>
            <a:ext cx="1387783" cy="1370385"/>
          </a:xfrm>
          <a:custGeom>
            <a:rect b="b" l="l" r="r" t="t"/>
            <a:pathLst>
              <a:path extrusionOk="0" h="144" w="146">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solidFill>
          <a:ln cap="rnd" cmpd="sng" w="19050">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281" name="Google Shape;5281;p157"/>
          <p:cNvGrpSpPr/>
          <p:nvPr/>
        </p:nvGrpSpPr>
        <p:grpSpPr>
          <a:xfrm>
            <a:off x="2360038" y="2101634"/>
            <a:ext cx="639435" cy="679099"/>
            <a:chOff x="476250" y="5167313"/>
            <a:chExt cx="1484313" cy="1576387"/>
          </a:xfrm>
        </p:grpSpPr>
        <p:sp>
          <p:nvSpPr>
            <p:cNvPr id="5282" name="Google Shape;5282;p157"/>
            <p:cNvSpPr/>
            <p:nvPr/>
          </p:nvSpPr>
          <p:spPr>
            <a:xfrm>
              <a:off x="476250" y="5167313"/>
              <a:ext cx="1484313" cy="1576387"/>
            </a:xfrm>
            <a:custGeom>
              <a:rect b="b" l="l" r="r" t="t"/>
              <a:pathLst>
                <a:path extrusionOk="0" h="196" w="185">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rgbClr val="FFFFFF"/>
                </a:solidFill>
                <a:latin typeface="Lato Light"/>
                <a:ea typeface="Lato Light"/>
                <a:cs typeface="Lato Light"/>
                <a:sym typeface="Lato Light"/>
              </a:endParaRPr>
            </a:p>
          </p:txBody>
        </p:sp>
        <p:sp>
          <p:nvSpPr>
            <p:cNvPr id="5283" name="Google Shape;5283;p157"/>
            <p:cNvSpPr/>
            <p:nvPr/>
          </p:nvSpPr>
          <p:spPr>
            <a:xfrm>
              <a:off x="812800" y="5770563"/>
              <a:ext cx="811213" cy="812800"/>
            </a:xfrm>
            <a:custGeom>
              <a:rect b="b" l="l" r="r" t="t"/>
              <a:pathLst>
                <a:path extrusionOk="0" h="101" w="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rgbClr val="FFFFFF"/>
                </a:solidFill>
                <a:latin typeface="Lato Light"/>
                <a:ea typeface="Lato Light"/>
                <a:cs typeface="Lato Light"/>
                <a:sym typeface="Lato Light"/>
              </a:endParaRPr>
            </a:p>
          </p:txBody>
        </p:sp>
      </p:grpSp>
      <p:sp>
        <p:nvSpPr>
          <p:cNvPr id="5284" name="Google Shape;5284;p157"/>
          <p:cNvSpPr/>
          <p:nvPr/>
        </p:nvSpPr>
        <p:spPr>
          <a:xfrm>
            <a:off x="4078904" y="4760028"/>
            <a:ext cx="452543" cy="439589"/>
          </a:xfrm>
          <a:custGeom>
            <a:rect b="b" l="l" r="r" t="t"/>
            <a:pathLst>
              <a:path extrusionOk="0" h="802" w="826">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85" name="Google Shape;5285;p157"/>
          <p:cNvSpPr/>
          <p:nvPr/>
        </p:nvSpPr>
        <p:spPr>
          <a:xfrm>
            <a:off x="3870889" y="5239424"/>
            <a:ext cx="868571" cy="293285"/>
          </a:xfrm>
          <a:prstGeom prst="rect">
            <a:avLst/>
          </a:prstGeom>
          <a:noFill/>
          <a:ln>
            <a:noFill/>
          </a:ln>
        </p:spPr>
        <p:txBody>
          <a:bodyPr anchorCtr="0" anchor="t" bIns="45700" lIns="91425" spcFirstLastPara="1" rIns="91425" wrap="square" tIns="45700">
            <a:noAutofit/>
          </a:bodyPr>
          <a:lstStyle/>
          <a:p>
            <a:pPr indent="0" lvl="0" marL="0" marR="0" rtl="0" algn="ctr">
              <a:lnSpc>
                <a:spcPct val="89000"/>
              </a:lnSpc>
              <a:spcBef>
                <a:spcPts val="0"/>
              </a:spcBef>
              <a:spcAft>
                <a:spcPts val="0"/>
              </a:spcAft>
              <a:buNone/>
            </a:pPr>
            <a:r>
              <a:rPr lang="en-US" sz="1467">
                <a:solidFill>
                  <a:srgbClr val="FFFFFF"/>
                </a:solidFill>
                <a:latin typeface="Lato Light"/>
                <a:ea typeface="Lato Light"/>
                <a:cs typeface="Lato Light"/>
                <a:sym typeface="Lato Light"/>
              </a:rPr>
              <a:t>Creative</a:t>
            </a:r>
            <a:endParaRPr sz="1467">
              <a:solidFill>
                <a:srgbClr val="FFFFFF"/>
              </a:solidFill>
              <a:latin typeface="Lato Light"/>
              <a:ea typeface="Lato Light"/>
              <a:cs typeface="Lato Light"/>
              <a:sym typeface="Lato Light"/>
            </a:endParaRPr>
          </a:p>
        </p:txBody>
      </p:sp>
      <p:pic>
        <p:nvPicPr>
          <p:cNvPr id="5286" name="Google Shape;5286;p157"/>
          <p:cNvPicPr preferRelativeResize="0"/>
          <p:nvPr/>
        </p:nvPicPr>
        <p:blipFill rotWithShape="1">
          <a:blip r:embed="rId3">
            <a:alphaModFix/>
          </a:blip>
          <a:srcRect b="0" l="0" r="0" t="0"/>
          <a:stretch/>
        </p:blipFill>
        <p:spPr>
          <a:xfrm>
            <a:off x="5725676" y="3281813"/>
            <a:ext cx="693138" cy="879749"/>
          </a:xfrm>
          <a:prstGeom prst="rect">
            <a:avLst/>
          </a:prstGeom>
          <a:noFill/>
          <a:ln>
            <a:noFill/>
          </a:ln>
        </p:spPr>
      </p:pic>
      <p:sp>
        <p:nvSpPr>
          <p:cNvPr id="5287" name="Google Shape;5287;p157"/>
          <p:cNvSpPr/>
          <p:nvPr/>
        </p:nvSpPr>
        <p:spPr>
          <a:xfrm>
            <a:off x="5332566" y="4264747"/>
            <a:ext cx="1508633" cy="6028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67">
                <a:solidFill>
                  <a:schemeClr val="lt1"/>
                </a:solidFill>
                <a:latin typeface="Lato Light"/>
                <a:ea typeface="Lato Light"/>
                <a:cs typeface="Lato Light"/>
                <a:sym typeface="Lato Light"/>
              </a:rPr>
              <a:t>Lorem ipsum dolor sit amet, consectetur</a:t>
            </a:r>
            <a:endParaRPr sz="1467">
              <a:solidFill>
                <a:schemeClr val="lt1"/>
              </a:solidFill>
              <a:latin typeface="Lato Light"/>
              <a:ea typeface="Lato Light"/>
              <a:cs typeface="Lato Light"/>
              <a:sym typeface="Lato Light"/>
            </a:endParaRPr>
          </a:p>
        </p:txBody>
      </p:sp>
      <p:sp>
        <p:nvSpPr>
          <p:cNvPr id="5288" name="Google Shape;5288;p157"/>
          <p:cNvSpPr/>
          <p:nvPr/>
        </p:nvSpPr>
        <p:spPr>
          <a:xfrm>
            <a:off x="1962713" y="2873870"/>
            <a:ext cx="1508633" cy="200952"/>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67">
                <a:solidFill>
                  <a:schemeClr val="lt1"/>
                </a:solidFill>
                <a:latin typeface="Lato Light"/>
                <a:ea typeface="Lato Light"/>
                <a:cs typeface="Lato Light"/>
                <a:sym typeface="Lato Light"/>
              </a:rPr>
              <a:t>Lorem ipsum</a:t>
            </a:r>
            <a:endParaRPr sz="1467">
              <a:solidFill>
                <a:schemeClr val="lt1"/>
              </a:solidFill>
              <a:latin typeface="Lato Light"/>
              <a:ea typeface="Lato Light"/>
              <a:cs typeface="Lato Light"/>
              <a:sym typeface="Lato Light"/>
            </a:endParaRPr>
          </a:p>
        </p:txBody>
      </p:sp>
      <p:sp>
        <p:nvSpPr>
          <p:cNvPr id="5289" name="Google Shape;5289;p157"/>
          <p:cNvSpPr/>
          <p:nvPr/>
        </p:nvSpPr>
        <p:spPr>
          <a:xfrm>
            <a:off x="3413731" y="3776006"/>
            <a:ext cx="1508633" cy="200952"/>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67">
                <a:solidFill>
                  <a:schemeClr val="lt1"/>
                </a:solidFill>
                <a:latin typeface="Lato Light"/>
                <a:ea typeface="Lato Light"/>
                <a:cs typeface="Lato Light"/>
                <a:sym typeface="Lato Light"/>
              </a:rPr>
              <a:t>Lorem ipsum</a:t>
            </a:r>
            <a:endParaRPr sz="1467">
              <a:solidFill>
                <a:schemeClr val="lt1"/>
              </a:solidFill>
              <a:latin typeface="Lato Light"/>
              <a:ea typeface="Lato Light"/>
              <a:cs typeface="Lato Light"/>
              <a:sym typeface="Lato Light"/>
            </a:endParaRPr>
          </a:p>
        </p:txBody>
      </p:sp>
      <p:grpSp>
        <p:nvGrpSpPr>
          <p:cNvPr id="5290" name="Google Shape;5290;p157"/>
          <p:cNvGrpSpPr/>
          <p:nvPr/>
        </p:nvGrpSpPr>
        <p:grpSpPr>
          <a:xfrm>
            <a:off x="3925176" y="3178898"/>
            <a:ext cx="461160" cy="499992"/>
            <a:chOff x="2853" y="1431"/>
            <a:chExt cx="190" cy="206"/>
          </a:xfrm>
        </p:grpSpPr>
        <p:sp>
          <p:nvSpPr>
            <p:cNvPr id="5291" name="Google Shape;5291;p157"/>
            <p:cNvSpPr/>
            <p:nvPr/>
          </p:nvSpPr>
          <p:spPr>
            <a:xfrm>
              <a:off x="2906" y="1450"/>
              <a:ext cx="84" cy="0"/>
            </a:xfrm>
            <a:custGeom>
              <a:rect b="b" l="l" r="r" t="t"/>
              <a:pathLst>
                <a:path extrusionOk="0" h="120000" w="785">
                  <a:moveTo>
                    <a:pt x="0" y="0"/>
                  </a:moveTo>
                  <a:lnTo>
                    <a:pt x="0" y="0"/>
                  </a:lnTo>
                  <a:lnTo>
                    <a:pt x="785"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2" name="Google Shape;5292;p157"/>
            <p:cNvSpPr/>
            <p:nvPr/>
          </p:nvSpPr>
          <p:spPr>
            <a:xfrm>
              <a:off x="2853" y="1450"/>
              <a:ext cx="190" cy="187"/>
            </a:xfrm>
            <a:custGeom>
              <a:rect b="b" l="l" r="r" t="t"/>
              <a:pathLst>
                <a:path extrusionOk="0" h="1745" w="1778">
                  <a:moveTo>
                    <a:pt x="1427" y="0"/>
                  </a:moveTo>
                  <a:lnTo>
                    <a:pt x="1427" y="0"/>
                  </a:lnTo>
                  <a:lnTo>
                    <a:pt x="1778" y="0"/>
                  </a:lnTo>
                  <a:lnTo>
                    <a:pt x="1778" y="1745"/>
                  </a:lnTo>
                  <a:lnTo>
                    <a:pt x="0" y="1745"/>
                  </a:lnTo>
                  <a:lnTo>
                    <a:pt x="0" y="0"/>
                  </a:lnTo>
                  <a:lnTo>
                    <a:pt x="350"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3" name="Google Shape;5293;p157"/>
            <p:cNvSpPr/>
            <p:nvPr/>
          </p:nvSpPr>
          <p:spPr>
            <a:xfrm>
              <a:off x="2853" y="1494"/>
              <a:ext cx="190" cy="0"/>
            </a:xfrm>
            <a:custGeom>
              <a:rect b="b" l="l" r="r" t="t"/>
              <a:pathLst>
                <a:path extrusionOk="0" h="120000" w="1778">
                  <a:moveTo>
                    <a:pt x="0" y="0"/>
                  </a:moveTo>
                  <a:lnTo>
                    <a:pt x="0" y="0"/>
                  </a:lnTo>
                  <a:lnTo>
                    <a:pt x="1778"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4" name="Google Shape;5294;p157"/>
            <p:cNvSpPr/>
            <p:nvPr/>
          </p:nvSpPr>
          <p:spPr>
            <a:xfrm>
              <a:off x="2890" y="1431"/>
              <a:ext cx="16"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5" name="Google Shape;5295;p157"/>
            <p:cNvSpPr/>
            <p:nvPr/>
          </p:nvSpPr>
          <p:spPr>
            <a:xfrm>
              <a:off x="2990" y="1431"/>
              <a:ext cx="15" cy="38"/>
            </a:xfrm>
            <a:custGeom>
              <a:rect b="b" l="l" r="r" t="t"/>
              <a:pathLst>
                <a:path extrusionOk="0" h="356" w="14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cap="rnd" cmpd="sng" w="12700">
              <a:solidFill>
                <a:srgbClr val="FFFFFF"/>
              </a:solidFill>
              <a:prstDash val="solid"/>
              <a:round/>
              <a:headEnd len="sm" w="sm" type="none"/>
              <a:tailEnd len="sm" w="sm"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6" name="Google Shape;5296;p157"/>
            <p:cNvSpPr/>
            <p:nvPr/>
          </p:nvSpPr>
          <p:spPr>
            <a:xfrm>
              <a:off x="2892" y="1520"/>
              <a:ext cx="112" cy="93"/>
            </a:xfrm>
            <a:custGeom>
              <a:rect b="b" l="l" r="r" t="t"/>
              <a:pathLst>
                <a:path extrusionOk="0" h="863" w="1040">
                  <a:moveTo>
                    <a:pt x="0" y="554"/>
                  </a:moveTo>
                  <a:lnTo>
                    <a:pt x="0" y="554"/>
                  </a:lnTo>
                  <a:lnTo>
                    <a:pt x="346" y="863"/>
                  </a:lnTo>
                  <a:lnTo>
                    <a:pt x="1040" y="0"/>
                  </a:lnTo>
                </a:path>
              </a:pathLst>
            </a:custGeom>
            <a:noFill/>
            <a:ln cap="rnd" cmpd="sng" w="12700">
              <a:solidFill>
                <a:srgbClr val="FFFFFF"/>
              </a:solidFill>
              <a:prstDash val="solid"/>
              <a:round/>
              <a:headEnd len="med" w="med" type="none"/>
              <a:tailEnd len="med" w="med" type="none"/>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5297" name="Google Shape;5297;p157"/>
          <p:cNvSpPr/>
          <p:nvPr/>
        </p:nvSpPr>
        <p:spPr>
          <a:xfrm>
            <a:off x="2135928" y="3928552"/>
            <a:ext cx="713888" cy="659352"/>
          </a:xfrm>
          <a:custGeom>
            <a:rect b="b" l="l" r="r" t="t"/>
            <a:pathLst>
              <a:path extrusionOk="0" h="740" w="80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298" name="Google Shape;5298;p157"/>
          <p:cNvSpPr/>
          <p:nvPr/>
        </p:nvSpPr>
        <p:spPr>
          <a:xfrm>
            <a:off x="1710984" y="4796679"/>
            <a:ext cx="1508633" cy="602857"/>
          </a:xfrm>
          <a:prstGeom prst="rect">
            <a:avLst/>
          </a:prstGeom>
          <a:noFill/>
          <a:ln>
            <a:noFill/>
          </a:ln>
        </p:spPr>
        <p:txBody>
          <a:bodyPr anchorCtr="0" anchor="t" bIns="0" lIns="0" spcFirstLastPara="1" rIns="0" wrap="square" tIns="0">
            <a:noAutofit/>
          </a:bodyPr>
          <a:lstStyle/>
          <a:p>
            <a:pPr indent="0" lvl="0" marL="0" marR="0" rtl="0" algn="ctr">
              <a:lnSpc>
                <a:spcPct val="89000"/>
              </a:lnSpc>
              <a:spcBef>
                <a:spcPts val="0"/>
              </a:spcBef>
              <a:spcAft>
                <a:spcPts val="0"/>
              </a:spcAft>
              <a:buNone/>
            </a:pPr>
            <a:r>
              <a:rPr lang="en-US" sz="1467">
                <a:solidFill>
                  <a:schemeClr val="lt1"/>
                </a:solidFill>
                <a:latin typeface="Lato Light"/>
                <a:ea typeface="Lato Light"/>
                <a:cs typeface="Lato Light"/>
                <a:sym typeface="Lato Light"/>
              </a:rPr>
              <a:t>Lorem ipsum dolor sit amet, consectetur</a:t>
            </a:r>
            <a:endParaRPr sz="1467">
              <a:solidFill>
                <a:schemeClr val="lt1"/>
              </a:solidFill>
              <a:latin typeface="Lato Light"/>
              <a:ea typeface="Lato Light"/>
              <a:cs typeface="Lato Light"/>
              <a:sym typeface="Lato Light"/>
            </a:endParaRPr>
          </a:p>
        </p:txBody>
      </p:sp>
      <p:grpSp>
        <p:nvGrpSpPr>
          <p:cNvPr id="5299" name="Google Shape;5299;p157"/>
          <p:cNvGrpSpPr/>
          <p:nvPr/>
        </p:nvGrpSpPr>
        <p:grpSpPr>
          <a:xfrm>
            <a:off x="7938035" y="2491073"/>
            <a:ext cx="4143555" cy="3323868"/>
            <a:chOff x="3791584" y="2406308"/>
            <a:chExt cx="4143555" cy="3323868"/>
          </a:xfrm>
        </p:grpSpPr>
        <p:grpSp>
          <p:nvGrpSpPr>
            <p:cNvPr id="5300" name="Google Shape;5300;p157"/>
            <p:cNvGrpSpPr/>
            <p:nvPr/>
          </p:nvGrpSpPr>
          <p:grpSpPr>
            <a:xfrm>
              <a:off x="3791584" y="2406308"/>
              <a:ext cx="3543333" cy="442222"/>
              <a:chOff x="5049510" y="1461657"/>
              <a:chExt cx="3543333" cy="442222"/>
            </a:xfrm>
          </p:grpSpPr>
          <p:sp>
            <p:nvSpPr>
              <p:cNvPr id="5301" name="Google Shape;5301;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6"/>
                  </a:buClr>
                  <a:buSzPts val="2800"/>
                  <a:buFont typeface="Arial"/>
                  <a:buNone/>
                </a:pPr>
                <a:r>
                  <a:rPr b="1" lang="en-US" sz="2800">
                    <a:solidFill>
                      <a:schemeClr val="accent6"/>
                    </a:solidFill>
                    <a:latin typeface="Lato Light"/>
                    <a:ea typeface="Lato Light"/>
                    <a:cs typeface="Lato Light"/>
                    <a:sym typeface="Lato Light"/>
                  </a:rPr>
                  <a:t>37%</a:t>
                </a:r>
                <a:endParaRPr/>
              </a:p>
            </p:txBody>
          </p:sp>
          <p:sp>
            <p:nvSpPr>
              <p:cNvPr id="5302" name="Google Shape;5302;p157"/>
              <p:cNvSpPr txBox="1"/>
              <p:nvPr/>
            </p:nvSpPr>
            <p:spPr>
              <a:xfrm>
                <a:off x="5896581" y="1476480"/>
                <a:ext cx="269626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303" name="Google Shape;5303;p157"/>
            <p:cNvGrpSpPr/>
            <p:nvPr/>
          </p:nvGrpSpPr>
          <p:grpSpPr>
            <a:xfrm>
              <a:off x="3791584" y="2944433"/>
              <a:ext cx="3543333" cy="442222"/>
              <a:chOff x="5049510" y="1461657"/>
              <a:chExt cx="3543333" cy="442222"/>
            </a:xfrm>
          </p:grpSpPr>
          <p:sp>
            <p:nvSpPr>
              <p:cNvPr id="5304" name="Google Shape;5304;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5"/>
                  </a:buClr>
                  <a:buSzPts val="2800"/>
                  <a:buFont typeface="Arial"/>
                  <a:buNone/>
                </a:pPr>
                <a:r>
                  <a:rPr b="1" lang="en-US" sz="2800">
                    <a:solidFill>
                      <a:schemeClr val="accent5"/>
                    </a:solidFill>
                    <a:latin typeface="Lato Light"/>
                    <a:ea typeface="Lato Light"/>
                    <a:cs typeface="Lato Light"/>
                    <a:sym typeface="Lato Light"/>
                  </a:rPr>
                  <a:t>47%</a:t>
                </a:r>
                <a:endParaRPr/>
              </a:p>
            </p:txBody>
          </p:sp>
          <p:sp>
            <p:nvSpPr>
              <p:cNvPr id="5305" name="Google Shape;5305;p157"/>
              <p:cNvSpPr txBox="1"/>
              <p:nvPr/>
            </p:nvSpPr>
            <p:spPr>
              <a:xfrm>
                <a:off x="5896581" y="1476480"/>
                <a:ext cx="269626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306" name="Google Shape;5306;p157"/>
            <p:cNvGrpSpPr/>
            <p:nvPr/>
          </p:nvGrpSpPr>
          <p:grpSpPr>
            <a:xfrm>
              <a:off x="3794691" y="3499605"/>
              <a:ext cx="3862543" cy="442222"/>
              <a:chOff x="5049510" y="1461657"/>
              <a:chExt cx="3862543" cy="442222"/>
            </a:xfrm>
          </p:grpSpPr>
          <p:sp>
            <p:nvSpPr>
              <p:cNvPr id="5307" name="Google Shape;5307;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4"/>
                  </a:buClr>
                  <a:buSzPts val="2800"/>
                  <a:buFont typeface="Arial"/>
                  <a:buNone/>
                </a:pPr>
                <a:r>
                  <a:rPr b="1" lang="en-US" sz="2800">
                    <a:solidFill>
                      <a:schemeClr val="accent4"/>
                    </a:solidFill>
                    <a:latin typeface="Lato Light"/>
                    <a:ea typeface="Lato Light"/>
                    <a:cs typeface="Lato Light"/>
                    <a:sym typeface="Lato Light"/>
                  </a:rPr>
                  <a:t>57%</a:t>
                </a:r>
                <a:endParaRPr/>
              </a:p>
            </p:txBody>
          </p:sp>
          <p:sp>
            <p:nvSpPr>
              <p:cNvPr id="5308" name="Google Shape;5308;p157"/>
              <p:cNvSpPr txBox="1"/>
              <p:nvPr/>
            </p:nvSpPr>
            <p:spPr>
              <a:xfrm>
                <a:off x="5896581" y="1476480"/>
                <a:ext cx="3015472"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309" name="Google Shape;5309;p157"/>
            <p:cNvGrpSpPr/>
            <p:nvPr/>
          </p:nvGrpSpPr>
          <p:grpSpPr>
            <a:xfrm>
              <a:off x="3791584" y="4069600"/>
              <a:ext cx="3668857" cy="442222"/>
              <a:chOff x="5049510" y="1461657"/>
              <a:chExt cx="3668857" cy="442222"/>
            </a:xfrm>
          </p:grpSpPr>
          <p:sp>
            <p:nvSpPr>
              <p:cNvPr id="5310" name="Google Shape;5310;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3"/>
                  </a:buClr>
                  <a:buSzPts val="2800"/>
                  <a:buFont typeface="Arial"/>
                  <a:buNone/>
                </a:pPr>
                <a:r>
                  <a:rPr b="1" lang="en-US" sz="2800">
                    <a:solidFill>
                      <a:schemeClr val="accent3"/>
                    </a:solidFill>
                    <a:latin typeface="Lato Light"/>
                    <a:ea typeface="Lato Light"/>
                    <a:cs typeface="Lato Light"/>
                    <a:sym typeface="Lato Light"/>
                  </a:rPr>
                  <a:t>67%</a:t>
                </a:r>
                <a:endParaRPr/>
              </a:p>
            </p:txBody>
          </p:sp>
          <p:sp>
            <p:nvSpPr>
              <p:cNvPr id="5311" name="Google Shape;5311;p157"/>
              <p:cNvSpPr txBox="1"/>
              <p:nvPr/>
            </p:nvSpPr>
            <p:spPr>
              <a:xfrm>
                <a:off x="5896580" y="1476480"/>
                <a:ext cx="2821787"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312" name="Google Shape;5312;p157"/>
            <p:cNvGrpSpPr/>
            <p:nvPr/>
          </p:nvGrpSpPr>
          <p:grpSpPr>
            <a:xfrm>
              <a:off x="3791584" y="4651474"/>
              <a:ext cx="4143555" cy="442222"/>
              <a:chOff x="5049510" y="1461657"/>
              <a:chExt cx="4143555" cy="442222"/>
            </a:xfrm>
          </p:grpSpPr>
          <p:sp>
            <p:nvSpPr>
              <p:cNvPr id="5313" name="Google Shape;5313;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2"/>
                  </a:buClr>
                  <a:buSzPts val="2800"/>
                  <a:buFont typeface="Arial"/>
                  <a:buNone/>
                </a:pPr>
                <a:r>
                  <a:rPr b="1" lang="en-US" sz="2800">
                    <a:solidFill>
                      <a:schemeClr val="accent2"/>
                    </a:solidFill>
                    <a:latin typeface="Lato Light"/>
                    <a:ea typeface="Lato Light"/>
                    <a:cs typeface="Lato Light"/>
                    <a:sym typeface="Lato Light"/>
                  </a:rPr>
                  <a:t>77%</a:t>
                </a:r>
                <a:endParaRPr/>
              </a:p>
            </p:txBody>
          </p:sp>
          <p:sp>
            <p:nvSpPr>
              <p:cNvPr id="5314" name="Google Shape;5314;p157"/>
              <p:cNvSpPr txBox="1"/>
              <p:nvPr/>
            </p:nvSpPr>
            <p:spPr>
              <a:xfrm>
                <a:off x="5896581" y="1476480"/>
                <a:ext cx="3296484"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nvGrpSpPr>
            <p:cNvPr id="5315" name="Google Shape;5315;p157"/>
            <p:cNvGrpSpPr/>
            <p:nvPr/>
          </p:nvGrpSpPr>
          <p:grpSpPr>
            <a:xfrm>
              <a:off x="3798210" y="5287954"/>
              <a:ext cx="3859023" cy="442222"/>
              <a:chOff x="5049510" y="1461657"/>
              <a:chExt cx="3859023" cy="442222"/>
            </a:xfrm>
          </p:grpSpPr>
          <p:sp>
            <p:nvSpPr>
              <p:cNvPr id="5316" name="Google Shape;5316;p157"/>
              <p:cNvSpPr txBox="1"/>
              <p:nvPr/>
            </p:nvSpPr>
            <p:spPr>
              <a:xfrm>
                <a:off x="5049510" y="1461657"/>
                <a:ext cx="915329" cy="37636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Lato Light"/>
                    <a:ea typeface="Lato Light"/>
                    <a:cs typeface="Lato Light"/>
                    <a:sym typeface="Lato Light"/>
                  </a:rPr>
                  <a:t>87%</a:t>
                </a:r>
                <a:endParaRPr/>
              </a:p>
            </p:txBody>
          </p:sp>
          <p:sp>
            <p:nvSpPr>
              <p:cNvPr id="5317" name="Google Shape;5317;p157"/>
              <p:cNvSpPr txBox="1"/>
              <p:nvPr/>
            </p:nvSpPr>
            <p:spPr>
              <a:xfrm>
                <a:off x="5896580" y="1476480"/>
                <a:ext cx="3011953" cy="4273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a:t>
                </a:r>
                <a:endParaRPr sz="1200">
                  <a:solidFill>
                    <a:schemeClr val="dk1"/>
                  </a:solidFill>
                  <a:latin typeface="Lato Light"/>
                  <a:ea typeface="Lato Light"/>
                  <a:cs typeface="Lato Light"/>
                  <a:sym typeface="Lato Light"/>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281"/>
                                        </p:tgtEl>
                                        <p:attrNameLst>
                                          <p:attrName>style.visibility</p:attrName>
                                        </p:attrNameLst>
                                      </p:cBhvr>
                                      <p:to>
                                        <p:strVal val="visible"/>
                                      </p:to>
                                    </p:set>
                                    <p:animEffect filter="fade" transition="in">
                                      <p:cBhvr>
                                        <p:cTn dur="500"/>
                                        <p:tgtEl>
                                          <p:spTgt spid="5281"/>
                                        </p:tgtEl>
                                      </p:cBhvr>
                                    </p:animEffect>
                                  </p:childTnLst>
                                </p:cTn>
                              </p:par>
                              <p:par>
                                <p:cTn fill="hold" nodeType="withEffect" presetClass="entr" presetID="10" presetSubtype="0">
                                  <p:stCondLst>
                                    <p:cond delay="0"/>
                                  </p:stCondLst>
                                  <p:childTnLst>
                                    <p:set>
                                      <p:cBhvr>
                                        <p:cTn dur="1" fill="hold">
                                          <p:stCondLst>
                                            <p:cond delay="0"/>
                                          </p:stCondLst>
                                        </p:cTn>
                                        <p:tgtEl>
                                          <p:spTgt spid="5287"/>
                                        </p:tgtEl>
                                        <p:attrNameLst>
                                          <p:attrName>style.visibility</p:attrName>
                                        </p:attrNameLst>
                                      </p:cBhvr>
                                      <p:to>
                                        <p:strVal val="visible"/>
                                      </p:to>
                                    </p:set>
                                    <p:animEffect filter="fade" transition="in">
                                      <p:cBhvr>
                                        <p:cTn dur="100"/>
                                        <p:tgtEl>
                                          <p:spTgt spid="5287"/>
                                        </p:tgtEl>
                                      </p:cBhvr>
                                    </p:animEffect>
                                  </p:childTnLst>
                                </p:cTn>
                              </p:par>
                              <p:par>
                                <p:cTn fill="hold" nodeType="withEffect" presetClass="entr" presetID="10" presetSubtype="0">
                                  <p:stCondLst>
                                    <p:cond delay="0"/>
                                  </p:stCondLst>
                                  <p:childTnLst>
                                    <p:set>
                                      <p:cBhvr>
                                        <p:cTn dur="1" fill="hold">
                                          <p:stCondLst>
                                            <p:cond delay="0"/>
                                          </p:stCondLst>
                                        </p:cTn>
                                        <p:tgtEl>
                                          <p:spTgt spid="5288"/>
                                        </p:tgtEl>
                                        <p:attrNameLst>
                                          <p:attrName>style.visibility</p:attrName>
                                        </p:attrNameLst>
                                      </p:cBhvr>
                                      <p:to>
                                        <p:strVal val="visible"/>
                                      </p:to>
                                    </p:set>
                                    <p:animEffect filter="fade" transition="in">
                                      <p:cBhvr>
                                        <p:cTn dur="100"/>
                                        <p:tgtEl>
                                          <p:spTgt spid="5288"/>
                                        </p:tgtEl>
                                      </p:cBhvr>
                                    </p:animEffect>
                                  </p:childTnLst>
                                </p:cTn>
                              </p:par>
                              <p:par>
                                <p:cTn fill="hold" nodeType="withEffect" presetClass="entr" presetID="10" presetSubtype="0">
                                  <p:stCondLst>
                                    <p:cond delay="0"/>
                                  </p:stCondLst>
                                  <p:childTnLst>
                                    <p:set>
                                      <p:cBhvr>
                                        <p:cTn dur="1" fill="hold">
                                          <p:stCondLst>
                                            <p:cond delay="0"/>
                                          </p:stCondLst>
                                        </p:cTn>
                                        <p:tgtEl>
                                          <p:spTgt spid="5289"/>
                                        </p:tgtEl>
                                        <p:attrNameLst>
                                          <p:attrName>style.visibility</p:attrName>
                                        </p:attrNameLst>
                                      </p:cBhvr>
                                      <p:to>
                                        <p:strVal val="visible"/>
                                      </p:to>
                                    </p:set>
                                    <p:animEffect filter="fade" transition="in">
                                      <p:cBhvr>
                                        <p:cTn dur="100"/>
                                        <p:tgtEl>
                                          <p:spTgt spid="5289"/>
                                        </p:tgtEl>
                                      </p:cBhvr>
                                    </p:animEffect>
                                  </p:childTnLst>
                                </p:cTn>
                              </p:par>
                              <p:par>
                                <p:cTn fill="hold" nodeType="withEffect" presetClass="entr" presetID="10" presetSubtype="0">
                                  <p:stCondLst>
                                    <p:cond delay="300"/>
                                  </p:stCondLst>
                                  <p:childTnLst>
                                    <p:set>
                                      <p:cBhvr>
                                        <p:cTn dur="1" fill="hold">
                                          <p:stCondLst>
                                            <p:cond delay="0"/>
                                          </p:stCondLst>
                                        </p:cTn>
                                        <p:tgtEl>
                                          <p:spTgt spid="5297"/>
                                        </p:tgtEl>
                                        <p:attrNameLst>
                                          <p:attrName>style.visibility</p:attrName>
                                        </p:attrNameLst>
                                      </p:cBhvr>
                                      <p:to>
                                        <p:strVal val="visible"/>
                                      </p:to>
                                    </p:set>
                                    <p:animEffect filter="fade" transition="in">
                                      <p:cBhvr>
                                        <p:cTn dur="500"/>
                                        <p:tgtEl>
                                          <p:spTgt spid="5297"/>
                                        </p:tgtEl>
                                      </p:cBhvr>
                                    </p:animEffect>
                                  </p:childTnLst>
                                </p:cTn>
                              </p:par>
                              <p:par>
                                <p:cTn fill="hold" nodeType="withEffect" presetClass="entr" presetID="10" presetSubtype="0">
                                  <p:stCondLst>
                                    <p:cond delay="0"/>
                                  </p:stCondLst>
                                  <p:childTnLst>
                                    <p:set>
                                      <p:cBhvr>
                                        <p:cTn dur="1" fill="hold">
                                          <p:stCondLst>
                                            <p:cond delay="0"/>
                                          </p:stCondLst>
                                        </p:cTn>
                                        <p:tgtEl>
                                          <p:spTgt spid="5298"/>
                                        </p:tgtEl>
                                        <p:attrNameLst>
                                          <p:attrName>style.visibility</p:attrName>
                                        </p:attrNameLst>
                                      </p:cBhvr>
                                      <p:to>
                                        <p:strVal val="visible"/>
                                      </p:to>
                                    </p:set>
                                    <p:animEffect filter="fade" transition="in">
                                      <p:cBhvr>
                                        <p:cTn dur="100"/>
                                        <p:tgtEl>
                                          <p:spTgt spid="52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030" name="Shape 1030"/>
        <p:cNvGrpSpPr/>
        <p:nvPr/>
      </p:nvGrpSpPr>
      <p:grpSpPr>
        <a:xfrm>
          <a:off x="0" y="0"/>
          <a:ext cx="0" cy="0"/>
          <a:chOff x="0" y="0"/>
          <a:chExt cx="0" cy="0"/>
        </a:xfrm>
      </p:grpSpPr>
      <p:sp>
        <p:nvSpPr>
          <p:cNvPr id="1031" name="Google Shape;1031;p8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Commerce Strategy</a:t>
            </a:r>
            <a:endParaRPr b="0" i="0" sz="4800" u="none" cap="none" strike="noStrike">
              <a:solidFill>
                <a:schemeClr val="dk1"/>
              </a:solidFill>
              <a:latin typeface="Lato"/>
              <a:ea typeface="Lato"/>
              <a:cs typeface="Lato"/>
              <a:sym typeface="Lato"/>
            </a:endParaRPr>
          </a:p>
        </p:txBody>
      </p:sp>
      <p:sp>
        <p:nvSpPr>
          <p:cNvPr id="1032" name="Google Shape;1032;p8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033" name="Google Shape;1033;p8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034" name="Google Shape;1034;p86"/>
          <p:cNvGrpSpPr/>
          <p:nvPr/>
        </p:nvGrpSpPr>
        <p:grpSpPr>
          <a:xfrm>
            <a:off x="5018088" y="3670300"/>
            <a:ext cx="7180263" cy="3187700"/>
            <a:chOff x="3161" y="2312"/>
            <a:chExt cx="4523" cy="2008"/>
          </a:xfrm>
        </p:grpSpPr>
        <p:sp>
          <p:nvSpPr>
            <p:cNvPr id="1035" name="Google Shape;1035;p86"/>
            <p:cNvSpPr/>
            <p:nvPr/>
          </p:nvSpPr>
          <p:spPr>
            <a:xfrm>
              <a:off x="6995" y="3547"/>
              <a:ext cx="99" cy="458"/>
            </a:xfrm>
            <a:prstGeom prst="rect">
              <a:avLst/>
            </a:prstGeom>
            <a:solidFill>
              <a:srgbClr val="726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6" name="Google Shape;1036;p86"/>
            <p:cNvSpPr/>
            <p:nvPr/>
          </p:nvSpPr>
          <p:spPr>
            <a:xfrm>
              <a:off x="6839" y="3004"/>
              <a:ext cx="411" cy="759"/>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7" name="Google Shape;1037;p86"/>
            <p:cNvSpPr/>
            <p:nvPr/>
          </p:nvSpPr>
          <p:spPr>
            <a:xfrm>
              <a:off x="4051" y="3588"/>
              <a:ext cx="98" cy="458"/>
            </a:xfrm>
            <a:prstGeom prst="rect">
              <a:avLst/>
            </a:prstGeom>
            <a:solidFill>
              <a:srgbClr val="726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8" name="Google Shape;1038;p86"/>
            <p:cNvSpPr/>
            <p:nvPr/>
          </p:nvSpPr>
          <p:spPr>
            <a:xfrm>
              <a:off x="3894" y="3044"/>
              <a:ext cx="412" cy="759"/>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39" name="Google Shape;1039;p86"/>
            <p:cNvSpPr/>
            <p:nvPr/>
          </p:nvSpPr>
          <p:spPr>
            <a:xfrm>
              <a:off x="3586" y="3669"/>
              <a:ext cx="98" cy="458"/>
            </a:xfrm>
            <a:prstGeom prst="rect">
              <a:avLst/>
            </a:prstGeom>
            <a:solidFill>
              <a:srgbClr val="72665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0" name="Google Shape;1040;p86"/>
            <p:cNvSpPr/>
            <p:nvPr/>
          </p:nvSpPr>
          <p:spPr>
            <a:xfrm>
              <a:off x="3187" y="3934"/>
              <a:ext cx="4497" cy="386"/>
            </a:xfrm>
            <a:custGeom>
              <a:rect b="b" l="l" r="r" t="t"/>
              <a:pathLst>
                <a:path extrusionOk="0" h="86" w="1005">
                  <a:moveTo>
                    <a:pt x="0" y="86"/>
                  </a:moveTo>
                  <a:cubicBezTo>
                    <a:pt x="0" y="86"/>
                    <a:pt x="86" y="0"/>
                    <a:pt x="232" y="0"/>
                  </a:cubicBezTo>
                  <a:cubicBezTo>
                    <a:pt x="378" y="0"/>
                    <a:pt x="1005" y="0"/>
                    <a:pt x="1005" y="0"/>
                  </a:cubicBezTo>
                  <a:cubicBezTo>
                    <a:pt x="1005" y="86"/>
                    <a:pt x="1005" y="86"/>
                    <a:pt x="1005" y="86"/>
                  </a:cubicBezTo>
                  <a:lnTo>
                    <a:pt x="0" y="8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1" name="Google Shape;1041;p86"/>
            <p:cNvSpPr/>
            <p:nvPr/>
          </p:nvSpPr>
          <p:spPr>
            <a:xfrm>
              <a:off x="4874" y="2568"/>
              <a:ext cx="640" cy="705"/>
            </a:xfrm>
            <a:prstGeom prst="rect">
              <a:avLst/>
            </a:prstGeom>
            <a:solidFill>
              <a:srgbClr val="C4BC8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2" name="Google Shape;1042;p86"/>
            <p:cNvSpPr/>
            <p:nvPr/>
          </p:nvSpPr>
          <p:spPr>
            <a:xfrm>
              <a:off x="4856" y="2550"/>
              <a:ext cx="676" cy="741"/>
            </a:xfrm>
            <a:custGeom>
              <a:rect b="b" l="l" r="r" t="t"/>
              <a:pathLst>
                <a:path extrusionOk="0" h="165" w="151">
                  <a:moveTo>
                    <a:pt x="147" y="165"/>
                  </a:moveTo>
                  <a:cubicBezTo>
                    <a:pt x="4" y="165"/>
                    <a:pt x="4" y="165"/>
                    <a:pt x="4" y="165"/>
                  </a:cubicBezTo>
                  <a:cubicBezTo>
                    <a:pt x="2" y="165"/>
                    <a:pt x="0" y="164"/>
                    <a:pt x="0" y="161"/>
                  </a:cubicBezTo>
                  <a:cubicBezTo>
                    <a:pt x="0" y="4"/>
                    <a:pt x="0" y="4"/>
                    <a:pt x="0" y="4"/>
                  </a:cubicBezTo>
                  <a:cubicBezTo>
                    <a:pt x="0" y="2"/>
                    <a:pt x="2" y="0"/>
                    <a:pt x="4" y="0"/>
                  </a:cubicBezTo>
                  <a:cubicBezTo>
                    <a:pt x="147" y="0"/>
                    <a:pt x="147" y="0"/>
                    <a:pt x="147" y="0"/>
                  </a:cubicBezTo>
                  <a:cubicBezTo>
                    <a:pt x="149" y="0"/>
                    <a:pt x="151" y="2"/>
                    <a:pt x="151" y="4"/>
                  </a:cubicBezTo>
                  <a:cubicBezTo>
                    <a:pt x="151" y="161"/>
                    <a:pt x="151" y="161"/>
                    <a:pt x="151" y="161"/>
                  </a:cubicBezTo>
                  <a:cubicBezTo>
                    <a:pt x="151" y="164"/>
                    <a:pt x="149" y="165"/>
                    <a:pt x="147" y="165"/>
                  </a:cubicBezTo>
                  <a:close/>
                  <a:moveTo>
                    <a:pt x="8" y="157"/>
                  </a:moveTo>
                  <a:cubicBezTo>
                    <a:pt x="143" y="157"/>
                    <a:pt x="143" y="157"/>
                    <a:pt x="143" y="157"/>
                  </a:cubicBezTo>
                  <a:cubicBezTo>
                    <a:pt x="143" y="8"/>
                    <a:pt x="143" y="8"/>
                    <a:pt x="143" y="8"/>
                  </a:cubicBezTo>
                  <a:cubicBezTo>
                    <a:pt x="8" y="8"/>
                    <a:pt x="8" y="8"/>
                    <a:pt x="8" y="8"/>
                  </a:cubicBezTo>
                  <a:lnTo>
                    <a:pt x="8" y="157"/>
                  </a:ln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3" name="Google Shape;1043;p86"/>
            <p:cNvSpPr/>
            <p:nvPr/>
          </p:nvSpPr>
          <p:spPr>
            <a:xfrm>
              <a:off x="5071" y="2662"/>
              <a:ext cx="555" cy="611"/>
            </a:xfrm>
            <a:prstGeom prst="rect">
              <a:avLst/>
            </a:prstGeom>
            <a:solidFill>
              <a:srgbClr val="E7E09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4" name="Google Shape;1044;p86"/>
            <p:cNvSpPr/>
            <p:nvPr/>
          </p:nvSpPr>
          <p:spPr>
            <a:xfrm>
              <a:off x="5053" y="2644"/>
              <a:ext cx="591" cy="647"/>
            </a:xfrm>
            <a:custGeom>
              <a:rect b="b" l="l" r="r" t="t"/>
              <a:pathLst>
                <a:path extrusionOk="0" h="144" w="132">
                  <a:moveTo>
                    <a:pt x="128" y="144"/>
                  </a:moveTo>
                  <a:cubicBezTo>
                    <a:pt x="4" y="144"/>
                    <a:pt x="4" y="144"/>
                    <a:pt x="4" y="144"/>
                  </a:cubicBezTo>
                  <a:cubicBezTo>
                    <a:pt x="2" y="144"/>
                    <a:pt x="0" y="143"/>
                    <a:pt x="0" y="140"/>
                  </a:cubicBezTo>
                  <a:cubicBezTo>
                    <a:pt x="0" y="4"/>
                    <a:pt x="0" y="4"/>
                    <a:pt x="0" y="4"/>
                  </a:cubicBezTo>
                  <a:cubicBezTo>
                    <a:pt x="0" y="2"/>
                    <a:pt x="2" y="0"/>
                    <a:pt x="4" y="0"/>
                  </a:cubicBezTo>
                  <a:cubicBezTo>
                    <a:pt x="128" y="0"/>
                    <a:pt x="128" y="0"/>
                    <a:pt x="128" y="0"/>
                  </a:cubicBezTo>
                  <a:cubicBezTo>
                    <a:pt x="130" y="0"/>
                    <a:pt x="132" y="2"/>
                    <a:pt x="132" y="4"/>
                  </a:cubicBezTo>
                  <a:cubicBezTo>
                    <a:pt x="132" y="140"/>
                    <a:pt x="132" y="140"/>
                    <a:pt x="132" y="140"/>
                  </a:cubicBezTo>
                  <a:cubicBezTo>
                    <a:pt x="132" y="143"/>
                    <a:pt x="130" y="144"/>
                    <a:pt x="128" y="144"/>
                  </a:cubicBezTo>
                  <a:close/>
                  <a:moveTo>
                    <a:pt x="8" y="136"/>
                  </a:moveTo>
                  <a:cubicBezTo>
                    <a:pt x="124" y="136"/>
                    <a:pt x="124" y="136"/>
                    <a:pt x="124" y="136"/>
                  </a:cubicBezTo>
                  <a:cubicBezTo>
                    <a:pt x="124" y="8"/>
                    <a:pt x="124" y="8"/>
                    <a:pt x="124" y="8"/>
                  </a:cubicBezTo>
                  <a:cubicBezTo>
                    <a:pt x="8" y="8"/>
                    <a:pt x="8" y="8"/>
                    <a:pt x="8" y="8"/>
                  </a:cubicBezTo>
                  <a:lnTo>
                    <a:pt x="8" y="136"/>
                  </a:ln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5" name="Google Shape;1045;p86"/>
            <p:cNvSpPr/>
            <p:nvPr/>
          </p:nvSpPr>
          <p:spPr>
            <a:xfrm>
              <a:off x="4709" y="2909"/>
              <a:ext cx="1177" cy="36"/>
            </a:xfrm>
            <a:custGeom>
              <a:rect b="b" l="l" r="r" t="t"/>
              <a:pathLst>
                <a:path extrusionOk="0" h="8" w="263">
                  <a:moveTo>
                    <a:pt x="259" y="8"/>
                  </a:moveTo>
                  <a:cubicBezTo>
                    <a:pt x="4" y="8"/>
                    <a:pt x="4" y="8"/>
                    <a:pt x="4" y="8"/>
                  </a:cubicBezTo>
                  <a:cubicBezTo>
                    <a:pt x="2" y="8"/>
                    <a:pt x="0" y="7"/>
                    <a:pt x="0" y="4"/>
                  </a:cubicBezTo>
                  <a:cubicBezTo>
                    <a:pt x="0" y="2"/>
                    <a:pt x="2" y="0"/>
                    <a:pt x="4" y="0"/>
                  </a:cubicBezTo>
                  <a:cubicBezTo>
                    <a:pt x="259" y="0"/>
                    <a:pt x="259" y="0"/>
                    <a:pt x="259" y="0"/>
                  </a:cubicBezTo>
                  <a:cubicBezTo>
                    <a:pt x="261" y="0"/>
                    <a:pt x="263" y="2"/>
                    <a:pt x="263" y="4"/>
                  </a:cubicBezTo>
                  <a:cubicBezTo>
                    <a:pt x="263" y="7"/>
                    <a:pt x="261" y="8"/>
                    <a:pt x="259" y="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6" name="Google Shape;1046;p86"/>
            <p:cNvSpPr/>
            <p:nvPr/>
          </p:nvSpPr>
          <p:spPr>
            <a:xfrm>
              <a:off x="4709" y="3035"/>
              <a:ext cx="1177" cy="36"/>
            </a:xfrm>
            <a:custGeom>
              <a:rect b="b" l="l" r="r" t="t"/>
              <a:pathLst>
                <a:path extrusionOk="0" h="8" w="263">
                  <a:moveTo>
                    <a:pt x="259" y="8"/>
                  </a:moveTo>
                  <a:cubicBezTo>
                    <a:pt x="4" y="8"/>
                    <a:pt x="4" y="8"/>
                    <a:pt x="4" y="8"/>
                  </a:cubicBezTo>
                  <a:cubicBezTo>
                    <a:pt x="2" y="8"/>
                    <a:pt x="0" y="6"/>
                    <a:pt x="0" y="4"/>
                  </a:cubicBezTo>
                  <a:cubicBezTo>
                    <a:pt x="0" y="2"/>
                    <a:pt x="2" y="0"/>
                    <a:pt x="4" y="0"/>
                  </a:cubicBezTo>
                  <a:cubicBezTo>
                    <a:pt x="259" y="0"/>
                    <a:pt x="259" y="0"/>
                    <a:pt x="259" y="0"/>
                  </a:cubicBezTo>
                  <a:cubicBezTo>
                    <a:pt x="261" y="0"/>
                    <a:pt x="263" y="2"/>
                    <a:pt x="263" y="4"/>
                  </a:cubicBezTo>
                  <a:cubicBezTo>
                    <a:pt x="263" y="6"/>
                    <a:pt x="261" y="8"/>
                    <a:pt x="259" y="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7" name="Google Shape;1047;p86"/>
            <p:cNvSpPr/>
            <p:nvPr/>
          </p:nvSpPr>
          <p:spPr>
            <a:xfrm>
              <a:off x="4709" y="3161"/>
              <a:ext cx="1096" cy="36"/>
            </a:xfrm>
            <a:custGeom>
              <a:rect b="b" l="l" r="r" t="t"/>
              <a:pathLst>
                <a:path extrusionOk="0" h="8" w="245">
                  <a:moveTo>
                    <a:pt x="241" y="8"/>
                  </a:moveTo>
                  <a:cubicBezTo>
                    <a:pt x="4" y="8"/>
                    <a:pt x="4" y="8"/>
                    <a:pt x="4" y="8"/>
                  </a:cubicBezTo>
                  <a:cubicBezTo>
                    <a:pt x="2" y="8"/>
                    <a:pt x="0" y="6"/>
                    <a:pt x="0" y="4"/>
                  </a:cubicBezTo>
                  <a:cubicBezTo>
                    <a:pt x="0" y="2"/>
                    <a:pt x="2" y="0"/>
                    <a:pt x="4" y="0"/>
                  </a:cubicBezTo>
                  <a:cubicBezTo>
                    <a:pt x="241" y="0"/>
                    <a:pt x="241" y="0"/>
                    <a:pt x="241" y="0"/>
                  </a:cubicBezTo>
                  <a:cubicBezTo>
                    <a:pt x="243" y="0"/>
                    <a:pt x="245" y="2"/>
                    <a:pt x="245" y="4"/>
                  </a:cubicBezTo>
                  <a:cubicBezTo>
                    <a:pt x="245" y="6"/>
                    <a:pt x="243" y="8"/>
                    <a:pt x="241" y="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8" name="Google Shape;1048;p86"/>
            <p:cNvSpPr/>
            <p:nvPr/>
          </p:nvSpPr>
          <p:spPr>
            <a:xfrm>
              <a:off x="5702" y="2801"/>
              <a:ext cx="36" cy="486"/>
            </a:xfrm>
            <a:custGeom>
              <a:rect b="b" l="l" r="r" t="t"/>
              <a:pathLst>
                <a:path extrusionOk="0" h="108" w="8">
                  <a:moveTo>
                    <a:pt x="4" y="108"/>
                  </a:moveTo>
                  <a:cubicBezTo>
                    <a:pt x="2" y="108"/>
                    <a:pt x="0" y="107"/>
                    <a:pt x="0" y="104"/>
                  </a:cubicBezTo>
                  <a:cubicBezTo>
                    <a:pt x="0" y="4"/>
                    <a:pt x="0" y="4"/>
                    <a:pt x="0" y="4"/>
                  </a:cubicBezTo>
                  <a:cubicBezTo>
                    <a:pt x="0" y="2"/>
                    <a:pt x="2" y="0"/>
                    <a:pt x="4" y="0"/>
                  </a:cubicBezTo>
                  <a:cubicBezTo>
                    <a:pt x="7" y="0"/>
                    <a:pt x="8" y="2"/>
                    <a:pt x="8" y="4"/>
                  </a:cubicBezTo>
                  <a:cubicBezTo>
                    <a:pt x="8" y="104"/>
                    <a:pt x="8" y="104"/>
                    <a:pt x="8" y="104"/>
                  </a:cubicBezTo>
                  <a:cubicBezTo>
                    <a:pt x="8" y="107"/>
                    <a:pt x="7"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49" name="Google Shape;1049;p86"/>
            <p:cNvSpPr/>
            <p:nvPr/>
          </p:nvSpPr>
          <p:spPr>
            <a:xfrm>
              <a:off x="5554" y="2801"/>
              <a:ext cx="36" cy="486"/>
            </a:xfrm>
            <a:custGeom>
              <a:rect b="b" l="l" r="r" t="t"/>
              <a:pathLst>
                <a:path extrusionOk="0" h="108" w="8">
                  <a:moveTo>
                    <a:pt x="4" y="108"/>
                  </a:moveTo>
                  <a:cubicBezTo>
                    <a:pt x="1" y="108"/>
                    <a:pt x="0" y="107"/>
                    <a:pt x="0" y="104"/>
                  </a:cubicBezTo>
                  <a:cubicBezTo>
                    <a:pt x="0" y="4"/>
                    <a:pt x="0" y="4"/>
                    <a:pt x="0" y="4"/>
                  </a:cubicBezTo>
                  <a:cubicBezTo>
                    <a:pt x="0" y="2"/>
                    <a:pt x="1"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0" name="Google Shape;1050;p86"/>
            <p:cNvSpPr/>
            <p:nvPr/>
          </p:nvSpPr>
          <p:spPr>
            <a:xfrm>
              <a:off x="5402" y="2801"/>
              <a:ext cx="36" cy="486"/>
            </a:xfrm>
            <a:custGeom>
              <a:rect b="b" l="l" r="r" t="t"/>
              <a:pathLst>
                <a:path extrusionOk="0" h="108" w="8">
                  <a:moveTo>
                    <a:pt x="4" y="108"/>
                  </a:moveTo>
                  <a:cubicBezTo>
                    <a:pt x="2" y="108"/>
                    <a:pt x="0" y="107"/>
                    <a:pt x="0" y="104"/>
                  </a:cubicBezTo>
                  <a:cubicBezTo>
                    <a:pt x="0" y="4"/>
                    <a:pt x="0" y="4"/>
                    <a:pt x="0" y="4"/>
                  </a:cubicBezTo>
                  <a:cubicBezTo>
                    <a:pt x="0" y="2"/>
                    <a:pt x="2"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1" name="Google Shape;1051;p86"/>
            <p:cNvSpPr/>
            <p:nvPr/>
          </p:nvSpPr>
          <p:spPr>
            <a:xfrm>
              <a:off x="5250" y="2801"/>
              <a:ext cx="36" cy="486"/>
            </a:xfrm>
            <a:custGeom>
              <a:rect b="b" l="l" r="r" t="t"/>
              <a:pathLst>
                <a:path extrusionOk="0" h="108" w="8">
                  <a:moveTo>
                    <a:pt x="4" y="108"/>
                  </a:moveTo>
                  <a:cubicBezTo>
                    <a:pt x="2" y="108"/>
                    <a:pt x="0" y="107"/>
                    <a:pt x="0" y="104"/>
                  </a:cubicBezTo>
                  <a:cubicBezTo>
                    <a:pt x="0" y="4"/>
                    <a:pt x="0" y="4"/>
                    <a:pt x="0" y="4"/>
                  </a:cubicBezTo>
                  <a:cubicBezTo>
                    <a:pt x="0" y="2"/>
                    <a:pt x="2"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2" name="Google Shape;1052;p86"/>
            <p:cNvSpPr/>
            <p:nvPr/>
          </p:nvSpPr>
          <p:spPr>
            <a:xfrm>
              <a:off x="5098" y="2801"/>
              <a:ext cx="36" cy="486"/>
            </a:xfrm>
            <a:custGeom>
              <a:rect b="b" l="l" r="r" t="t"/>
              <a:pathLst>
                <a:path extrusionOk="0" h="108" w="8">
                  <a:moveTo>
                    <a:pt x="4" y="108"/>
                  </a:moveTo>
                  <a:cubicBezTo>
                    <a:pt x="2" y="108"/>
                    <a:pt x="0" y="107"/>
                    <a:pt x="0" y="104"/>
                  </a:cubicBezTo>
                  <a:cubicBezTo>
                    <a:pt x="0" y="4"/>
                    <a:pt x="0" y="4"/>
                    <a:pt x="0" y="4"/>
                  </a:cubicBezTo>
                  <a:cubicBezTo>
                    <a:pt x="0" y="2"/>
                    <a:pt x="2"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3" name="Google Shape;1053;p86"/>
            <p:cNvSpPr/>
            <p:nvPr/>
          </p:nvSpPr>
          <p:spPr>
            <a:xfrm>
              <a:off x="4950" y="2801"/>
              <a:ext cx="36" cy="486"/>
            </a:xfrm>
            <a:custGeom>
              <a:rect b="b" l="l" r="r" t="t"/>
              <a:pathLst>
                <a:path extrusionOk="0" h="108" w="8">
                  <a:moveTo>
                    <a:pt x="4" y="108"/>
                  </a:moveTo>
                  <a:cubicBezTo>
                    <a:pt x="1" y="108"/>
                    <a:pt x="0" y="107"/>
                    <a:pt x="0" y="104"/>
                  </a:cubicBezTo>
                  <a:cubicBezTo>
                    <a:pt x="0" y="4"/>
                    <a:pt x="0" y="4"/>
                    <a:pt x="0" y="4"/>
                  </a:cubicBezTo>
                  <a:cubicBezTo>
                    <a:pt x="0" y="2"/>
                    <a:pt x="1"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4" name="Google Shape;1054;p86"/>
            <p:cNvSpPr/>
            <p:nvPr/>
          </p:nvSpPr>
          <p:spPr>
            <a:xfrm>
              <a:off x="4798" y="2801"/>
              <a:ext cx="36" cy="486"/>
            </a:xfrm>
            <a:custGeom>
              <a:rect b="b" l="l" r="r" t="t"/>
              <a:pathLst>
                <a:path extrusionOk="0" h="108" w="8">
                  <a:moveTo>
                    <a:pt x="4" y="108"/>
                  </a:moveTo>
                  <a:cubicBezTo>
                    <a:pt x="2" y="108"/>
                    <a:pt x="0" y="107"/>
                    <a:pt x="0" y="104"/>
                  </a:cubicBezTo>
                  <a:cubicBezTo>
                    <a:pt x="0" y="4"/>
                    <a:pt x="0" y="4"/>
                    <a:pt x="0" y="4"/>
                  </a:cubicBezTo>
                  <a:cubicBezTo>
                    <a:pt x="0" y="2"/>
                    <a:pt x="2" y="0"/>
                    <a:pt x="4" y="0"/>
                  </a:cubicBezTo>
                  <a:cubicBezTo>
                    <a:pt x="6" y="0"/>
                    <a:pt x="8" y="2"/>
                    <a:pt x="8" y="4"/>
                  </a:cubicBezTo>
                  <a:cubicBezTo>
                    <a:pt x="8" y="104"/>
                    <a:pt x="8" y="104"/>
                    <a:pt x="8" y="104"/>
                  </a:cubicBezTo>
                  <a:cubicBezTo>
                    <a:pt x="8" y="107"/>
                    <a:pt x="6" y="108"/>
                    <a:pt x="4" y="10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5" name="Google Shape;1055;p86"/>
            <p:cNvSpPr/>
            <p:nvPr/>
          </p:nvSpPr>
          <p:spPr>
            <a:xfrm>
              <a:off x="4588" y="2406"/>
              <a:ext cx="1485" cy="1415"/>
            </a:xfrm>
            <a:custGeom>
              <a:rect b="b" l="l" r="r" t="t"/>
              <a:pathLst>
                <a:path extrusionOk="0" h="315" w="332">
                  <a:moveTo>
                    <a:pt x="265" y="223"/>
                  </a:moveTo>
                  <a:cubicBezTo>
                    <a:pt x="302" y="260"/>
                    <a:pt x="302" y="260"/>
                    <a:pt x="302" y="260"/>
                  </a:cubicBezTo>
                  <a:cubicBezTo>
                    <a:pt x="274" y="289"/>
                    <a:pt x="274" y="289"/>
                    <a:pt x="274" y="289"/>
                  </a:cubicBezTo>
                  <a:cubicBezTo>
                    <a:pt x="22" y="289"/>
                    <a:pt x="22" y="289"/>
                    <a:pt x="22" y="289"/>
                  </a:cubicBezTo>
                  <a:cubicBezTo>
                    <a:pt x="20" y="289"/>
                    <a:pt x="17" y="289"/>
                    <a:pt x="15" y="291"/>
                  </a:cubicBezTo>
                  <a:cubicBezTo>
                    <a:pt x="14" y="293"/>
                    <a:pt x="13" y="295"/>
                    <a:pt x="13" y="298"/>
                  </a:cubicBezTo>
                  <a:cubicBezTo>
                    <a:pt x="13" y="305"/>
                    <a:pt x="13" y="305"/>
                    <a:pt x="13" y="305"/>
                  </a:cubicBezTo>
                  <a:cubicBezTo>
                    <a:pt x="13" y="307"/>
                    <a:pt x="14" y="309"/>
                    <a:pt x="15" y="311"/>
                  </a:cubicBezTo>
                  <a:cubicBezTo>
                    <a:pt x="17" y="313"/>
                    <a:pt x="20" y="314"/>
                    <a:pt x="22" y="314"/>
                  </a:cubicBezTo>
                  <a:cubicBezTo>
                    <a:pt x="274" y="314"/>
                    <a:pt x="274" y="314"/>
                    <a:pt x="274" y="314"/>
                  </a:cubicBezTo>
                  <a:cubicBezTo>
                    <a:pt x="274" y="314"/>
                    <a:pt x="283" y="315"/>
                    <a:pt x="292" y="306"/>
                  </a:cubicBezTo>
                  <a:cubicBezTo>
                    <a:pt x="320" y="278"/>
                    <a:pt x="320" y="278"/>
                    <a:pt x="320" y="278"/>
                  </a:cubicBezTo>
                  <a:cubicBezTo>
                    <a:pt x="327" y="271"/>
                    <a:pt x="327" y="271"/>
                    <a:pt x="327" y="271"/>
                  </a:cubicBezTo>
                  <a:cubicBezTo>
                    <a:pt x="330" y="268"/>
                    <a:pt x="332" y="265"/>
                    <a:pt x="332" y="260"/>
                  </a:cubicBezTo>
                  <a:cubicBezTo>
                    <a:pt x="332" y="256"/>
                    <a:pt x="330" y="252"/>
                    <a:pt x="327" y="250"/>
                  </a:cubicBezTo>
                  <a:cubicBezTo>
                    <a:pt x="276" y="198"/>
                    <a:pt x="276" y="198"/>
                    <a:pt x="276" y="198"/>
                  </a:cubicBezTo>
                  <a:cubicBezTo>
                    <a:pt x="273" y="195"/>
                    <a:pt x="271" y="194"/>
                    <a:pt x="276" y="179"/>
                  </a:cubicBezTo>
                  <a:cubicBezTo>
                    <a:pt x="332" y="18"/>
                    <a:pt x="332" y="18"/>
                    <a:pt x="332" y="18"/>
                  </a:cubicBezTo>
                  <a:cubicBezTo>
                    <a:pt x="314" y="0"/>
                    <a:pt x="314" y="0"/>
                    <a:pt x="314" y="0"/>
                  </a:cubicBezTo>
                  <a:cubicBezTo>
                    <a:pt x="311" y="3"/>
                    <a:pt x="309" y="6"/>
                    <a:pt x="308" y="12"/>
                  </a:cubicBezTo>
                  <a:cubicBezTo>
                    <a:pt x="290" y="64"/>
                    <a:pt x="290" y="64"/>
                    <a:pt x="290" y="64"/>
                  </a:cubicBezTo>
                  <a:cubicBezTo>
                    <a:pt x="24" y="74"/>
                    <a:pt x="24" y="74"/>
                    <a:pt x="24" y="74"/>
                  </a:cubicBezTo>
                  <a:cubicBezTo>
                    <a:pt x="10" y="75"/>
                    <a:pt x="10" y="75"/>
                    <a:pt x="10" y="75"/>
                  </a:cubicBezTo>
                  <a:cubicBezTo>
                    <a:pt x="7" y="75"/>
                    <a:pt x="4" y="76"/>
                    <a:pt x="3" y="78"/>
                  </a:cubicBezTo>
                  <a:cubicBezTo>
                    <a:pt x="1" y="81"/>
                    <a:pt x="0" y="83"/>
                    <a:pt x="1" y="86"/>
                  </a:cubicBezTo>
                  <a:cubicBezTo>
                    <a:pt x="5" y="102"/>
                    <a:pt x="5" y="102"/>
                    <a:pt x="5" y="102"/>
                  </a:cubicBezTo>
                  <a:cubicBezTo>
                    <a:pt x="32" y="211"/>
                    <a:pt x="32" y="211"/>
                    <a:pt x="32" y="211"/>
                  </a:cubicBezTo>
                  <a:cubicBezTo>
                    <a:pt x="33" y="213"/>
                    <a:pt x="34" y="215"/>
                    <a:pt x="36" y="216"/>
                  </a:cubicBezTo>
                  <a:cubicBezTo>
                    <a:pt x="37" y="217"/>
                    <a:pt x="39" y="218"/>
                    <a:pt x="41" y="218"/>
                  </a:cubicBezTo>
                  <a:cubicBezTo>
                    <a:pt x="251" y="218"/>
                    <a:pt x="251" y="218"/>
                    <a:pt x="251" y="218"/>
                  </a:cubicBezTo>
                  <a:cubicBezTo>
                    <a:pt x="255" y="218"/>
                    <a:pt x="261" y="219"/>
                    <a:pt x="265" y="223"/>
                  </a:cubicBezTo>
                  <a:close/>
                  <a:moveTo>
                    <a:pt x="245" y="192"/>
                  </a:moveTo>
                  <a:cubicBezTo>
                    <a:pt x="54" y="192"/>
                    <a:pt x="54" y="192"/>
                    <a:pt x="54" y="192"/>
                  </a:cubicBezTo>
                  <a:cubicBezTo>
                    <a:pt x="31" y="101"/>
                    <a:pt x="31" y="101"/>
                    <a:pt x="31" y="101"/>
                  </a:cubicBezTo>
                  <a:cubicBezTo>
                    <a:pt x="281" y="90"/>
                    <a:pt x="281" y="90"/>
                    <a:pt x="281" y="90"/>
                  </a:cubicBezTo>
                  <a:lnTo>
                    <a:pt x="245" y="1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6" name="Google Shape;1056;p86"/>
            <p:cNvSpPr/>
            <p:nvPr/>
          </p:nvSpPr>
          <p:spPr>
            <a:xfrm>
              <a:off x="4570" y="2388"/>
              <a:ext cx="1521" cy="1447"/>
            </a:xfrm>
            <a:custGeom>
              <a:rect b="b" l="l" r="r" t="t"/>
              <a:pathLst>
                <a:path extrusionOk="0" h="322" w="340">
                  <a:moveTo>
                    <a:pt x="280" y="322"/>
                  </a:moveTo>
                  <a:cubicBezTo>
                    <a:pt x="279" y="322"/>
                    <a:pt x="278" y="322"/>
                    <a:pt x="278" y="322"/>
                  </a:cubicBezTo>
                  <a:cubicBezTo>
                    <a:pt x="26" y="322"/>
                    <a:pt x="26" y="322"/>
                    <a:pt x="26" y="322"/>
                  </a:cubicBezTo>
                  <a:cubicBezTo>
                    <a:pt x="22" y="322"/>
                    <a:pt x="19" y="320"/>
                    <a:pt x="17" y="318"/>
                  </a:cubicBezTo>
                  <a:cubicBezTo>
                    <a:pt x="14" y="315"/>
                    <a:pt x="13" y="312"/>
                    <a:pt x="13" y="309"/>
                  </a:cubicBezTo>
                  <a:cubicBezTo>
                    <a:pt x="13" y="302"/>
                    <a:pt x="13" y="302"/>
                    <a:pt x="13" y="302"/>
                  </a:cubicBezTo>
                  <a:cubicBezTo>
                    <a:pt x="13" y="298"/>
                    <a:pt x="14" y="295"/>
                    <a:pt x="17" y="292"/>
                  </a:cubicBezTo>
                  <a:cubicBezTo>
                    <a:pt x="19" y="290"/>
                    <a:pt x="22" y="289"/>
                    <a:pt x="26" y="289"/>
                  </a:cubicBezTo>
                  <a:cubicBezTo>
                    <a:pt x="277" y="289"/>
                    <a:pt x="277" y="289"/>
                    <a:pt x="277" y="289"/>
                  </a:cubicBezTo>
                  <a:cubicBezTo>
                    <a:pt x="301" y="264"/>
                    <a:pt x="301" y="264"/>
                    <a:pt x="301" y="264"/>
                  </a:cubicBezTo>
                  <a:cubicBezTo>
                    <a:pt x="266" y="229"/>
                    <a:pt x="266" y="229"/>
                    <a:pt x="266" y="229"/>
                  </a:cubicBezTo>
                  <a:cubicBezTo>
                    <a:pt x="263" y="227"/>
                    <a:pt x="260" y="226"/>
                    <a:pt x="255" y="226"/>
                  </a:cubicBezTo>
                  <a:cubicBezTo>
                    <a:pt x="45" y="226"/>
                    <a:pt x="45" y="226"/>
                    <a:pt x="45" y="226"/>
                  </a:cubicBezTo>
                  <a:cubicBezTo>
                    <a:pt x="42" y="226"/>
                    <a:pt x="40" y="225"/>
                    <a:pt x="37" y="223"/>
                  </a:cubicBezTo>
                  <a:cubicBezTo>
                    <a:pt x="35" y="221"/>
                    <a:pt x="33" y="219"/>
                    <a:pt x="33" y="216"/>
                  </a:cubicBezTo>
                  <a:cubicBezTo>
                    <a:pt x="1" y="91"/>
                    <a:pt x="1" y="91"/>
                    <a:pt x="1" y="91"/>
                  </a:cubicBezTo>
                  <a:cubicBezTo>
                    <a:pt x="0" y="87"/>
                    <a:pt x="1" y="83"/>
                    <a:pt x="3" y="80"/>
                  </a:cubicBezTo>
                  <a:cubicBezTo>
                    <a:pt x="6" y="77"/>
                    <a:pt x="10" y="75"/>
                    <a:pt x="13" y="75"/>
                  </a:cubicBezTo>
                  <a:cubicBezTo>
                    <a:pt x="291" y="64"/>
                    <a:pt x="291" y="64"/>
                    <a:pt x="291" y="64"/>
                  </a:cubicBezTo>
                  <a:cubicBezTo>
                    <a:pt x="308" y="14"/>
                    <a:pt x="308" y="14"/>
                    <a:pt x="308" y="14"/>
                  </a:cubicBezTo>
                  <a:cubicBezTo>
                    <a:pt x="310" y="9"/>
                    <a:pt x="312" y="5"/>
                    <a:pt x="315" y="2"/>
                  </a:cubicBezTo>
                  <a:cubicBezTo>
                    <a:pt x="315" y="1"/>
                    <a:pt x="316" y="0"/>
                    <a:pt x="317" y="0"/>
                  </a:cubicBezTo>
                  <a:cubicBezTo>
                    <a:pt x="318" y="0"/>
                    <a:pt x="320" y="1"/>
                    <a:pt x="320" y="2"/>
                  </a:cubicBezTo>
                  <a:cubicBezTo>
                    <a:pt x="339" y="20"/>
                    <a:pt x="339" y="20"/>
                    <a:pt x="339" y="20"/>
                  </a:cubicBezTo>
                  <a:cubicBezTo>
                    <a:pt x="340" y="21"/>
                    <a:pt x="340" y="22"/>
                    <a:pt x="340" y="24"/>
                  </a:cubicBezTo>
                  <a:cubicBezTo>
                    <a:pt x="284" y="185"/>
                    <a:pt x="284" y="185"/>
                    <a:pt x="284" y="185"/>
                  </a:cubicBezTo>
                  <a:cubicBezTo>
                    <a:pt x="280" y="196"/>
                    <a:pt x="281" y="197"/>
                    <a:pt x="282" y="199"/>
                  </a:cubicBezTo>
                  <a:cubicBezTo>
                    <a:pt x="283" y="200"/>
                    <a:pt x="283" y="200"/>
                    <a:pt x="283" y="200"/>
                  </a:cubicBezTo>
                  <a:cubicBezTo>
                    <a:pt x="334" y="251"/>
                    <a:pt x="334" y="251"/>
                    <a:pt x="334" y="251"/>
                  </a:cubicBezTo>
                  <a:cubicBezTo>
                    <a:pt x="338" y="254"/>
                    <a:pt x="340" y="259"/>
                    <a:pt x="340" y="264"/>
                  </a:cubicBezTo>
                  <a:cubicBezTo>
                    <a:pt x="340" y="270"/>
                    <a:pt x="338" y="274"/>
                    <a:pt x="334" y="278"/>
                  </a:cubicBezTo>
                  <a:cubicBezTo>
                    <a:pt x="299" y="313"/>
                    <a:pt x="299" y="313"/>
                    <a:pt x="299" y="313"/>
                  </a:cubicBezTo>
                  <a:cubicBezTo>
                    <a:pt x="291" y="321"/>
                    <a:pt x="284" y="322"/>
                    <a:pt x="280" y="322"/>
                  </a:cubicBezTo>
                  <a:close/>
                  <a:moveTo>
                    <a:pt x="26" y="297"/>
                  </a:moveTo>
                  <a:cubicBezTo>
                    <a:pt x="24" y="297"/>
                    <a:pt x="23" y="297"/>
                    <a:pt x="22" y="298"/>
                  </a:cubicBezTo>
                  <a:cubicBezTo>
                    <a:pt x="21" y="299"/>
                    <a:pt x="21" y="300"/>
                    <a:pt x="21" y="302"/>
                  </a:cubicBezTo>
                  <a:cubicBezTo>
                    <a:pt x="21" y="309"/>
                    <a:pt x="21" y="309"/>
                    <a:pt x="21" y="309"/>
                  </a:cubicBezTo>
                  <a:cubicBezTo>
                    <a:pt x="21" y="310"/>
                    <a:pt x="21" y="311"/>
                    <a:pt x="22" y="312"/>
                  </a:cubicBezTo>
                  <a:cubicBezTo>
                    <a:pt x="23" y="313"/>
                    <a:pt x="24" y="314"/>
                    <a:pt x="26" y="314"/>
                  </a:cubicBezTo>
                  <a:cubicBezTo>
                    <a:pt x="278" y="314"/>
                    <a:pt x="278" y="314"/>
                    <a:pt x="278" y="314"/>
                  </a:cubicBezTo>
                  <a:cubicBezTo>
                    <a:pt x="278" y="314"/>
                    <a:pt x="279" y="314"/>
                    <a:pt x="279" y="314"/>
                  </a:cubicBezTo>
                  <a:cubicBezTo>
                    <a:pt x="279" y="314"/>
                    <a:pt x="286" y="315"/>
                    <a:pt x="293" y="308"/>
                  </a:cubicBezTo>
                  <a:cubicBezTo>
                    <a:pt x="328" y="272"/>
                    <a:pt x="328" y="272"/>
                    <a:pt x="328" y="272"/>
                  </a:cubicBezTo>
                  <a:cubicBezTo>
                    <a:pt x="331" y="270"/>
                    <a:pt x="332" y="267"/>
                    <a:pt x="332" y="264"/>
                  </a:cubicBezTo>
                  <a:cubicBezTo>
                    <a:pt x="332" y="261"/>
                    <a:pt x="331" y="259"/>
                    <a:pt x="328" y="256"/>
                  </a:cubicBezTo>
                  <a:cubicBezTo>
                    <a:pt x="277" y="205"/>
                    <a:pt x="277" y="205"/>
                    <a:pt x="277" y="205"/>
                  </a:cubicBezTo>
                  <a:cubicBezTo>
                    <a:pt x="272" y="200"/>
                    <a:pt x="271" y="196"/>
                    <a:pt x="276" y="182"/>
                  </a:cubicBezTo>
                  <a:cubicBezTo>
                    <a:pt x="331" y="24"/>
                    <a:pt x="331" y="24"/>
                    <a:pt x="331" y="24"/>
                  </a:cubicBezTo>
                  <a:cubicBezTo>
                    <a:pt x="318" y="11"/>
                    <a:pt x="318" y="11"/>
                    <a:pt x="318" y="11"/>
                  </a:cubicBezTo>
                  <a:cubicBezTo>
                    <a:pt x="317" y="12"/>
                    <a:pt x="316" y="14"/>
                    <a:pt x="316" y="17"/>
                  </a:cubicBezTo>
                  <a:cubicBezTo>
                    <a:pt x="297" y="69"/>
                    <a:pt x="297" y="69"/>
                    <a:pt x="297" y="69"/>
                  </a:cubicBezTo>
                  <a:cubicBezTo>
                    <a:pt x="297" y="71"/>
                    <a:pt x="295" y="72"/>
                    <a:pt x="294" y="72"/>
                  </a:cubicBezTo>
                  <a:cubicBezTo>
                    <a:pt x="14" y="83"/>
                    <a:pt x="14" y="83"/>
                    <a:pt x="14" y="83"/>
                  </a:cubicBezTo>
                  <a:cubicBezTo>
                    <a:pt x="12" y="83"/>
                    <a:pt x="11" y="83"/>
                    <a:pt x="10" y="85"/>
                  </a:cubicBezTo>
                  <a:cubicBezTo>
                    <a:pt x="9" y="86"/>
                    <a:pt x="9" y="87"/>
                    <a:pt x="9" y="89"/>
                  </a:cubicBezTo>
                  <a:cubicBezTo>
                    <a:pt x="40" y="214"/>
                    <a:pt x="40" y="214"/>
                    <a:pt x="40" y="214"/>
                  </a:cubicBezTo>
                  <a:cubicBezTo>
                    <a:pt x="41" y="215"/>
                    <a:pt x="41" y="216"/>
                    <a:pt x="42" y="217"/>
                  </a:cubicBezTo>
                  <a:cubicBezTo>
                    <a:pt x="43" y="217"/>
                    <a:pt x="44" y="218"/>
                    <a:pt x="45" y="218"/>
                  </a:cubicBezTo>
                  <a:cubicBezTo>
                    <a:pt x="255" y="218"/>
                    <a:pt x="255" y="218"/>
                    <a:pt x="255" y="218"/>
                  </a:cubicBezTo>
                  <a:cubicBezTo>
                    <a:pt x="262" y="218"/>
                    <a:pt x="267" y="220"/>
                    <a:pt x="271" y="224"/>
                  </a:cubicBezTo>
                  <a:cubicBezTo>
                    <a:pt x="309" y="262"/>
                    <a:pt x="309" y="262"/>
                    <a:pt x="309" y="262"/>
                  </a:cubicBezTo>
                  <a:cubicBezTo>
                    <a:pt x="310" y="262"/>
                    <a:pt x="310" y="263"/>
                    <a:pt x="310" y="264"/>
                  </a:cubicBezTo>
                  <a:cubicBezTo>
                    <a:pt x="310" y="265"/>
                    <a:pt x="310" y="266"/>
                    <a:pt x="309" y="267"/>
                  </a:cubicBezTo>
                  <a:cubicBezTo>
                    <a:pt x="281" y="295"/>
                    <a:pt x="281" y="295"/>
                    <a:pt x="281" y="295"/>
                  </a:cubicBezTo>
                  <a:cubicBezTo>
                    <a:pt x="280" y="296"/>
                    <a:pt x="279" y="297"/>
                    <a:pt x="278" y="297"/>
                  </a:cubicBezTo>
                  <a:lnTo>
                    <a:pt x="26" y="297"/>
                  </a:lnTo>
                  <a:close/>
                  <a:moveTo>
                    <a:pt x="249" y="200"/>
                  </a:moveTo>
                  <a:cubicBezTo>
                    <a:pt x="58" y="200"/>
                    <a:pt x="58" y="200"/>
                    <a:pt x="58" y="200"/>
                  </a:cubicBezTo>
                  <a:cubicBezTo>
                    <a:pt x="56" y="200"/>
                    <a:pt x="55" y="199"/>
                    <a:pt x="54" y="197"/>
                  </a:cubicBezTo>
                  <a:cubicBezTo>
                    <a:pt x="31" y="106"/>
                    <a:pt x="31" y="106"/>
                    <a:pt x="31" y="106"/>
                  </a:cubicBezTo>
                  <a:cubicBezTo>
                    <a:pt x="31" y="105"/>
                    <a:pt x="31" y="103"/>
                    <a:pt x="32" y="103"/>
                  </a:cubicBezTo>
                  <a:cubicBezTo>
                    <a:pt x="33" y="102"/>
                    <a:pt x="34" y="101"/>
                    <a:pt x="35" y="101"/>
                  </a:cubicBezTo>
                  <a:cubicBezTo>
                    <a:pt x="284" y="90"/>
                    <a:pt x="284" y="90"/>
                    <a:pt x="284" y="90"/>
                  </a:cubicBezTo>
                  <a:cubicBezTo>
                    <a:pt x="286" y="90"/>
                    <a:pt x="287" y="90"/>
                    <a:pt x="288" y="91"/>
                  </a:cubicBezTo>
                  <a:cubicBezTo>
                    <a:pt x="289" y="92"/>
                    <a:pt x="289" y="94"/>
                    <a:pt x="288" y="95"/>
                  </a:cubicBezTo>
                  <a:cubicBezTo>
                    <a:pt x="252" y="198"/>
                    <a:pt x="252" y="198"/>
                    <a:pt x="252" y="198"/>
                  </a:cubicBezTo>
                  <a:cubicBezTo>
                    <a:pt x="252" y="199"/>
                    <a:pt x="250" y="200"/>
                    <a:pt x="249" y="200"/>
                  </a:cubicBezTo>
                  <a:close/>
                  <a:moveTo>
                    <a:pt x="61" y="192"/>
                  </a:moveTo>
                  <a:cubicBezTo>
                    <a:pt x="246" y="192"/>
                    <a:pt x="246" y="192"/>
                    <a:pt x="246" y="192"/>
                  </a:cubicBezTo>
                  <a:cubicBezTo>
                    <a:pt x="279" y="98"/>
                    <a:pt x="279" y="98"/>
                    <a:pt x="279" y="98"/>
                  </a:cubicBezTo>
                  <a:cubicBezTo>
                    <a:pt x="40" y="109"/>
                    <a:pt x="40" y="109"/>
                    <a:pt x="40" y="109"/>
                  </a:cubicBezTo>
                  <a:lnTo>
                    <a:pt x="61" y="19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7" name="Google Shape;1057;p86"/>
            <p:cNvSpPr/>
            <p:nvPr/>
          </p:nvSpPr>
          <p:spPr>
            <a:xfrm>
              <a:off x="5993" y="2330"/>
              <a:ext cx="255" cy="157"/>
            </a:xfrm>
            <a:custGeom>
              <a:rect b="b" l="l" r="r" t="t"/>
              <a:pathLst>
                <a:path extrusionOk="0" h="35" w="57">
                  <a:moveTo>
                    <a:pt x="10" y="12"/>
                  </a:moveTo>
                  <a:cubicBezTo>
                    <a:pt x="42" y="0"/>
                    <a:pt x="42" y="0"/>
                    <a:pt x="42" y="0"/>
                  </a:cubicBezTo>
                  <a:cubicBezTo>
                    <a:pt x="44" y="0"/>
                    <a:pt x="47" y="0"/>
                    <a:pt x="49" y="1"/>
                  </a:cubicBezTo>
                  <a:cubicBezTo>
                    <a:pt x="51" y="2"/>
                    <a:pt x="53" y="4"/>
                    <a:pt x="53" y="6"/>
                  </a:cubicBezTo>
                  <a:cubicBezTo>
                    <a:pt x="56" y="13"/>
                    <a:pt x="56" y="13"/>
                    <a:pt x="56" y="13"/>
                  </a:cubicBezTo>
                  <a:cubicBezTo>
                    <a:pt x="57" y="15"/>
                    <a:pt x="56" y="17"/>
                    <a:pt x="55" y="20"/>
                  </a:cubicBezTo>
                  <a:cubicBezTo>
                    <a:pt x="54" y="22"/>
                    <a:pt x="52" y="24"/>
                    <a:pt x="50" y="24"/>
                  </a:cubicBezTo>
                  <a:cubicBezTo>
                    <a:pt x="18" y="35"/>
                    <a:pt x="18" y="35"/>
                    <a:pt x="18" y="35"/>
                  </a:cubicBezTo>
                  <a:cubicBezTo>
                    <a:pt x="0" y="17"/>
                    <a:pt x="0" y="17"/>
                    <a:pt x="0" y="17"/>
                  </a:cubicBezTo>
                  <a:cubicBezTo>
                    <a:pt x="3" y="14"/>
                    <a:pt x="6" y="13"/>
                    <a:pt x="10" y="12"/>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8" name="Google Shape;1058;p86"/>
            <p:cNvSpPr/>
            <p:nvPr/>
          </p:nvSpPr>
          <p:spPr>
            <a:xfrm>
              <a:off x="5971" y="2312"/>
              <a:ext cx="295" cy="193"/>
            </a:xfrm>
            <a:custGeom>
              <a:rect b="b" l="l" r="r" t="t"/>
              <a:pathLst>
                <a:path extrusionOk="0" h="43" w="66">
                  <a:moveTo>
                    <a:pt x="23" y="43"/>
                  </a:moveTo>
                  <a:cubicBezTo>
                    <a:pt x="22" y="43"/>
                    <a:pt x="21" y="43"/>
                    <a:pt x="20" y="42"/>
                  </a:cubicBezTo>
                  <a:cubicBezTo>
                    <a:pt x="2" y="24"/>
                    <a:pt x="2" y="24"/>
                    <a:pt x="2" y="24"/>
                  </a:cubicBezTo>
                  <a:cubicBezTo>
                    <a:pt x="0" y="23"/>
                    <a:pt x="0" y="20"/>
                    <a:pt x="2" y="19"/>
                  </a:cubicBezTo>
                  <a:cubicBezTo>
                    <a:pt x="5" y="15"/>
                    <a:pt x="9" y="13"/>
                    <a:pt x="13" y="12"/>
                  </a:cubicBezTo>
                  <a:cubicBezTo>
                    <a:pt x="46" y="1"/>
                    <a:pt x="46" y="1"/>
                    <a:pt x="46" y="1"/>
                  </a:cubicBezTo>
                  <a:cubicBezTo>
                    <a:pt x="49" y="0"/>
                    <a:pt x="52" y="0"/>
                    <a:pt x="56" y="1"/>
                  </a:cubicBezTo>
                  <a:cubicBezTo>
                    <a:pt x="59" y="3"/>
                    <a:pt x="61" y="5"/>
                    <a:pt x="62" y="9"/>
                  </a:cubicBezTo>
                  <a:cubicBezTo>
                    <a:pt x="65" y="15"/>
                    <a:pt x="65" y="15"/>
                    <a:pt x="65" y="15"/>
                  </a:cubicBezTo>
                  <a:cubicBezTo>
                    <a:pt x="66" y="19"/>
                    <a:pt x="65" y="22"/>
                    <a:pt x="64" y="25"/>
                  </a:cubicBezTo>
                  <a:cubicBezTo>
                    <a:pt x="62" y="29"/>
                    <a:pt x="60" y="31"/>
                    <a:pt x="56" y="32"/>
                  </a:cubicBezTo>
                  <a:cubicBezTo>
                    <a:pt x="24" y="43"/>
                    <a:pt x="24" y="43"/>
                    <a:pt x="24" y="43"/>
                  </a:cubicBezTo>
                  <a:cubicBezTo>
                    <a:pt x="24" y="43"/>
                    <a:pt x="24" y="43"/>
                    <a:pt x="23" y="43"/>
                  </a:cubicBezTo>
                  <a:close/>
                  <a:moveTo>
                    <a:pt x="11" y="22"/>
                  </a:moveTo>
                  <a:cubicBezTo>
                    <a:pt x="24" y="35"/>
                    <a:pt x="24" y="35"/>
                    <a:pt x="24" y="35"/>
                  </a:cubicBezTo>
                  <a:cubicBezTo>
                    <a:pt x="54" y="25"/>
                    <a:pt x="54" y="25"/>
                    <a:pt x="54" y="25"/>
                  </a:cubicBezTo>
                  <a:cubicBezTo>
                    <a:pt x="55" y="24"/>
                    <a:pt x="56" y="23"/>
                    <a:pt x="57" y="22"/>
                  </a:cubicBezTo>
                  <a:cubicBezTo>
                    <a:pt x="57" y="21"/>
                    <a:pt x="57" y="19"/>
                    <a:pt x="57" y="18"/>
                  </a:cubicBezTo>
                  <a:cubicBezTo>
                    <a:pt x="55" y="11"/>
                    <a:pt x="55" y="11"/>
                    <a:pt x="55" y="11"/>
                  </a:cubicBezTo>
                  <a:cubicBezTo>
                    <a:pt x="54" y="10"/>
                    <a:pt x="53" y="9"/>
                    <a:pt x="52" y="8"/>
                  </a:cubicBezTo>
                  <a:cubicBezTo>
                    <a:pt x="51" y="8"/>
                    <a:pt x="49" y="8"/>
                    <a:pt x="48" y="8"/>
                  </a:cubicBezTo>
                  <a:cubicBezTo>
                    <a:pt x="16" y="19"/>
                    <a:pt x="16" y="19"/>
                    <a:pt x="16" y="19"/>
                  </a:cubicBezTo>
                  <a:cubicBezTo>
                    <a:pt x="14" y="20"/>
                    <a:pt x="12" y="21"/>
                    <a:pt x="11" y="22"/>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59" name="Google Shape;1059;p86"/>
            <p:cNvSpPr/>
            <p:nvPr/>
          </p:nvSpPr>
          <p:spPr>
            <a:xfrm>
              <a:off x="5541" y="3794"/>
              <a:ext cx="277" cy="27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0" name="Google Shape;1060;p86"/>
            <p:cNvSpPr/>
            <p:nvPr/>
          </p:nvSpPr>
          <p:spPr>
            <a:xfrm>
              <a:off x="5523" y="3776"/>
              <a:ext cx="313" cy="315"/>
            </a:xfrm>
            <a:custGeom>
              <a:rect b="b" l="l" r="r" t="t"/>
              <a:pathLst>
                <a:path extrusionOk="0" h="70" w="70">
                  <a:moveTo>
                    <a:pt x="35" y="70"/>
                  </a:moveTo>
                  <a:cubicBezTo>
                    <a:pt x="16" y="70"/>
                    <a:pt x="0" y="54"/>
                    <a:pt x="0" y="35"/>
                  </a:cubicBezTo>
                  <a:cubicBezTo>
                    <a:pt x="0" y="16"/>
                    <a:pt x="16" y="0"/>
                    <a:pt x="35" y="0"/>
                  </a:cubicBezTo>
                  <a:cubicBezTo>
                    <a:pt x="54" y="0"/>
                    <a:pt x="70" y="16"/>
                    <a:pt x="70" y="35"/>
                  </a:cubicBezTo>
                  <a:cubicBezTo>
                    <a:pt x="70" y="54"/>
                    <a:pt x="54" y="70"/>
                    <a:pt x="35" y="70"/>
                  </a:cubicBezTo>
                  <a:close/>
                  <a:moveTo>
                    <a:pt x="35" y="8"/>
                  </a:moveTo>
                  <a:cubicBezTo>
                    <a:pt x="20" y="8"/>
                    <a:pt x="8" y="20"/>
                    <a:pt x="8" y="35"/>
                  </a:cubicBezTo>
                  <a:cubicBezTo>
                    <a:pt x="8" y="50"/>
                    <a:pt x="20" y="62"/>
                    <a:pt x="35" y="62"/>
                  </a:cubicBezTo>
                  <a:cubicBezTo>
                    <a:pt x="50" y="62"/>
                    <a:pt x="62" y="50"/>
                    <a:pt x="62" y="35"/>
                  </a:cubicBezTo>
                  <a:cubicBezTo>
                    <a:pt x="62" y="20"/>
                    <a:pt x="50" y="8"/>
                    <a:pt x="35" y="8"/>
                  </a:cubicBez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1" name="Google Shape;1061;p86"/>
            <p:cNvSpPr/>
            <p:nvPr/>
          </p:nvSpPr>
          <p:spPr>
            <a:xfrm>
              <a:off x="5617" y="3871"/>
              <a:ext cx="130" cy="13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2" name="Google Shape;1062;p86"/>
            <p:cNvSpPr/>
            <p:nvPr/>
          </p:nvSpPr>
          <p:spPr>
            <a:xfrm>
              <a:off x="5599" y="3853"/>
              <a:ext cx="166" cy="166"/>
            </a:xfrm>
            <a:custGeom>
              <a:rect b="b" l="l" r="r" t="t"/>
              <a:pathLst>
                <a:path extrusionOk="0" h="37" w="37">
                  <a:moveTo>
                    <a:pt x="18" y="37"/>
                  </a:moveTo>
                  <a:cubicBezTo>
                    <a:pt x="8" y="37"/>
                    <a:pt x="0" y="28"/>
                    <a:pt x="0" y="18"/>
                  </a:cubicBezTo>
                  <a:cubicBezTo>
                    <a:pt x="0" y="8"/>
                    <a:pt x="8" y="0"/>
                    <a:pt x="18" y="0"/>
                  </a:cubicBezTo>
                  <a:cubicBezTo>
                    <a:pt x="28" y="0"/>
                    <a:pt x="37" y="8"/>
                    <a:pt x="37" y="18"/>
                  </a:cubicBezTo>
                  <a:cubicBezTo>
                    <a:pt x="37" y="28"/>
                    <a:pt x="28" y="37"/>
                    <a:pt x="18" y="37"/>
                  </a:cubicBezTo>
                  <a:close/>
                  <a:moveTo>
                    <a:pt x="18" y="8"/>
                  </a:moveTo>
                  <a:cubicBezTo>
                    <a:pt x="12" y="8"/>
                    <a:pt x="8" y="12"/>
                    <a:pt x="8" y="18"/>
                  </a:cubicBezTo>
                  <a:cubicBezTo>
                    <a:pt x="8" y="24"/>
                    <a:pt x="12" y="29"/>
                    <a:pt x="18" y="29"/>
                  </a:cubicBezTo>
                  <a:cubicBezTo>
                    <a:pt x="24" y="29"/>
                    <a:pt x="29" y="24"/>
                    <a:pt x="29" y="18"/>
                  </a:cubicBezTo>
                  <a:cubicBezTo>
                    <a:pt x="29" y="12"/>
                    <a:pt x="24" y="8"/>
                    <a:pt x="18" y="8"/>
                  </a:cubicBez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3" name="Google Shape;1063;p86"/>
            <p:cNvSpPr/>
            <p:nvPr/>
          </p:nvSpPr>
          <p:spPr>
            <a:xfrm>
              <a:off x="4740" y="3794"/>
              <a:ext cx="277" cy="27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4" name="Google Shape;1064;p86"/>
            <p:cNvSpPr/>
            <p:nvPr/>
          </p:nvSpPr>
          <p:spPr>
            <a:xfrm>
              <a:off x="4722" y="3776"/>
              <a:ext cx="313" cy="315"/>
            </a:xfrm>
            <a:custGeom>
              <a:rect b="b" l="l" r="r" t="t"/>
              <a:pathLst>
                <a:path extrusionOk="0" h="70" w="70">
                  <a:moveTo>
                    <a:pt x="35" y="70"/>
                  </a:moveTo>
                  <a:cubicBezTo>
                    <a:pt x="16" y="70"/>
                    <a:pt x="0" y="54"/>
                    <a:pt x="0" y="35"/>
                  </a:cubicBezTo>
                  <a:cubicBezTo>
                    <a:pt x="0" y="16"/>
                    <a:pt x="16" y="0"/>
                    <a:pt x="35" y="0"/>
                  </a:cubicBezTo>
                  <a:cubicBezTo>
                    <a:pt x="54" y="0"/>
                    <a:pt x="70" y="16"/>
                    <a:pt x="70" y="35"/>
                  </a:cubicBezTo>
                  <a:cubicBezTo>
                    <a:pt x="70" y="54"/>
                    <a:pt x="54" y="70"/>
                    <a:pt x="35" y="70"/>
                  </a:cubicBezTo>
                  <a:close/>
                  <a:moveTo>
                    <a:pt x="35" y="8"/>
                  </a:moveTo>
                  <a:cubicBezTo>
                    <a:pt x="20" y="8"/>
                    <a:pt x="8" y="20"/>
                    <a:pt x="8" y="35"/>
                  </a:cubicBezTo>
                  <a:cubicBezTo>
                    <a:pt x="8" y="50"/>
                    <a:pt x="20" y="62"/>
                    <a:pt x="35" y="62"/>
                  </a:cubicBezTo>
                  <a:cubicBezTo>
                    <a:pt x="50" y="62"/>
                    <a:pt x="62" y="50"/>
                    <a:pt x="62" y="35"/>
                  </a:cubicBezTo>
                  <a:cubicBezTo>
                    <a:pt x="62" y="20"/>
                    <a:pt x="50" y="8"/>
                    <a:pt x="35" y="8"/>
                  </a:cubicBez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5" name="Google Shape;1065;p86"/>
            <p:cNvSpPr/>
            <p:nvPr/>
          </p:nvSpPr>
          <p:spPr>
            <a:xfrm>
              <a:off x="4816" y="3871"/>
              <a:ext cx="130" cy="13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6" name="Google Shape;1066;p86"/>
            <p:cNvSpPr/>
            <p:nvPr/>
          </p:nvSpPr>
          <p:spPr>
            <a:xfrm>
              <a:off x="4798" y="3853"/>
              <a:ext cx="166" cy="166"/>
            </a:xfrm>
            <a:custGeom>
              <a:rect b="b" l="l" r="r" t="t"/>
              <a:pathLst>
                <a:path extrusionOk="0" h="37" w="37">
                  <a:moveTo>
                    <a:pt x="18" y="37"/>
                  </a:moveTo>
                  <a:cubicBezTo>
                    <a:pt x="8" y="37"/>
                    <a:pt x="0" y="28"/>
                    <a:pt x="0" y="18"/>
                  </a:cubicBezTo>
                  <a:cubicBezTo>
                    <a:pt x="0" y="8"/>
                    <a:pt x="8" y="0"/>
                    <a:pt x="18" y="0"/>
                  </a:cubicBezTo>
                  <a:cubicBezTo>
                    <a:pt x="28" y="0"/>
                    <a:pt x="37" y="8"/>
                    <a:pt x="37" y="18"/>
                  </a:cubicBezTo>
                  <a:cubicBezTo>
                    <a:pt x="37" y="28"/>
                    <a:pt x="28" y="37"/>
                    <a:pt x="18" y="37"/>
                  </a:cubicBezTo>
                  <a:close/>
                  <a:moveTo>
                    <a:pt x="18" y="8"/>
                  </a:moveTo>
                  <a:cubicBezTo>
                    <a:pt x="12" y="8"/>
                    <a:pt x="8" y="12"/>
                    <a:pt x="8" y="18"/>
                  </a:cubicBezTo>
                  <a:cubicBezTo>
                    <a:pt x="8" y="24"/>
                    <a:pt x="12" y="29"/>
                    <a:pt x="18" y="29"/>
                  </a:cubicBezTo>
                  <a:cubicBezTo>
                    <a:pt x="24" y="29"/>
                    <a:pt x="29" y="24"/>
                    <a:pt x="29" y="18"/>
                  </a:cubicBezTo>
                  <a:cubicBezTo>
                    <a:pt x="29" y="12"/>
                    <a:pt x="24" y="8"/>
                    <a:pt x="18" y="8"/>
                  </a:cubicBezTo>
                  <a:close/>
                </a:path>
              </a:pathLst>
            </a:custGeom>
            <a:solidFill>
              <a:srgbClr val="40404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7" name="Google Shape;1067;p86"/>
            <p:cNvSpPr/>
            <p:nvPr/>
          </p:nvSpPr>
          <p:spPr>
            <a:xfrm>
              <a:off x="6176" y="2851"/>
              <a:ext cx="425" cy="36"/>
            </a:xfrm>
            <a:custGeom>
              <a:rect b="b" l="l" r="r" t="t"/>
              <a:pathLst>
                <a:path extrusionOk="0" h="8" w="95">
                  <a:moveTo>
                    <a:pt x="91" y="8"/>
                  </a:moveTo>
                  <a:cubicBezTo>
                    <a:pt x="4" y="8"/>
                    <a:pt x="4" y="8"/>
                    <a:pt x="4" y="8"/>
                  </a:cubicBezTo>
                  <a:cubicBezTo>
                    <a:pt x="2" y="8"/>
                    <a:pt x="0" y="6"/>
                    <a:pt x="0" y="4"/>
                  </a:cubicBezTo>
                  <a:cubicBezTo>
                    <a:pt x="0" y="2"/>
                    <a:pt x="2" y="0"/>
                    <a:pt x="4" y="0"/>
                  </a:cubicBezTo>
                  <a:cubicBezTo>
                    <a:pt x="91" y="0"/>
                    <a:pt x="91" y="0"/>
                    <a:pt x="91" y="0"/>
                  </a:cubicBezTo>
                  <a:cubicBezTo>
                    <a:pt x="93" y="0"/>
                    <a:pt x="95" y="2"/>
                    <a:pt x="95" y="4"/>
                  </a:cubicBezTo>
                  <a:cubicBezTo>
                    <a:pt x="95" y="6"/>
                    <a:pt x="93" y="8"/>
                    <a:pt x="91"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8" name="Google Shape;1068;p86"/>
            <p:cNvSpPr/>
            <p:nvPr/>
          </p:nvSpPr>
          <p:spPr>
            <a:xfrm>
              <a:off x="6033" y="2977"/>
              <a:ext cx="425" cy="36"/>
            </a:xfrm>
            <a:custGeom>
              <a:rect b="b" l="l" r="r" t="t"/>
              <a:pathLst>
                <a:path extrusionOk="0" h="8" w="95">
                  <a:moveTo>
                    <a:pt x="91" y="8"/>
                  </a:moveTo>
                  <a:cubicBezTo>
                    <a:pt x="4" y="8"/>
                    <a:pt x="4" y="8"/>
                    <a:pt x="4" y="8"/>
                  </a:cubicBezTo>
                  <a:cubicBezTo>
                    <a:pt x="2" y="8"/>
                    <a:pt x="0" y="6"/>
                    <a:pt x="0" y="4"/>
                  </a:cubicBezTo>
                  <a:cubicBezTo>
                    <a:pt x="0" y="2"/>
                    <a:pt x="2" y="0"/>
                    <a:pt x="4" y="0"/>
                  </a:cubicBezTo>
                  <a:cubicBezTo>
                    <a:pt x="91" y="0"/>
                    <a:pt x="91" y="0"/>
                    <a:pt x="91" y="0"/>
                  </a:cubicBezTo>
                  <a:cubicBezTo>
                    <a:pt x="93" y="0"/>
                    <a:pt x="95" y="2"/>
                    <a:pt x="95" y="4"/>
                  </a:cubicBezTo>
                  <a:cubicBezTo>
                    <a:pt x="95" y="6"/>
                    <a:pt x="93" y="8"/>
                    <a:pt x="91"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69" name="Google Shape;1069;p86"/>
            <p:cNvSpPr/>
            <p:nvPr/>
          </p:nvSpPr>
          <p:spPr>
            <a:xfrm>
              <a:off x="6637" y="3385"/>
              <a:ext cx="425" cy="36"/>
            </a:xfrm>
            <a:custGeom>
              <a:rect b="b" l="l" r="r" t="t"/>
              <a:pathLst>
                <a:path extrusionOk="0" h="8" w="95">
                  <a:moveTo>
                    <a:pt x="91" y="8"/>
                  </a:moveTo>
                  <a:cubicBezTo>
                    <a:pt x="4" y="8"/>
                    <a:pt x="4" y="8"/>
                    <a:pt x="4" y="8"/>
                  </a:cubicBezTo>
                  <a:cubicBezTo>
                    <a:pt x="2" y="8"/>
                    <a:pt x="0" y="6"/>
                    <a:pt x="0" y="4"/>
                  </a:cubicBezTo>
                  <a:cubicBezTo>
                    <a:pt x="0" y="2"/>
                    <a:pt x="2" y="0"/>
                    <a:pt x="4" y="0"/>
                  </a:cubicBezTo>
                  <a:cubicBezTo>
                    <a:pt x="91" y="0"/>
                    <a:pt x="91" y="0"/>
                    <a:pt x="91" y="0"/>
                  </a:cubicBezTo>
                  <a:cubicBezTo>
                    <a:pt x="93" y="0"/>
                    <a:pt x="95" y="2"/>
                    <a:pt x="95" y="4"/>
                  </a:cubicBezTo>
                  <a:cubicBezTo>
                    <a:pt x="95" y="6"/>
                    <a:pt x="93" y="8"/>
                    <a:pt x="91"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0" name="Google Shape;1070;p86"/>
            <p:cNvSpPr/>
            <p:nvPr/>
          </p:nvSpPr>
          <p:spPr>
            <a:xfrm>
              <a:off x="5881" y="3695"/>
              <a:ext cx="425" cy="36"/>
            </a:xfrm>
            <a:custGeom>
              <a:rect b="b" l="l" r="r" t="t"/>
              <a:pathLst>
                <a:path extrusionOk="0" h="8" w="95">
                  <a:moveTo>
                    <a:pt x="91" y="8"/>
                  </a:moveTo>
                  <a:cubicBezTo>
                    <a:pt x="4" y="8"/>
                    <a:pt x="4" y="8"/>
                    <a:pt x="4" y="8"/>
                  </a:cubicBezTo>
                  <a:cubicBezTo>
                    <a:pt x="2" y="8"/>
                    <a:pt x="0" y="6"/>
                    <a:pt x="0" y="4"/>
                  </a:cubicBezTo>
                  <a:cubicBezTo>
                    <a:pt x="0" y="2"/>
                    <a:pt x="2" y="0"/>
                    <a:pt x="4" y="0"/>
                  </a:cubicBezTo>
                  <a:cubicBezTo>
                    <a:pt x="91" y="0"/>
                    <a:pt x="91" y="0"/>
                    <a:pt x="91" y="0"/>
                  </a:cubicBezTo>
                  <a:cubicBezTo>
                    <a:pt x="93" y="0"/>
                    <a:pt x="95" y="2"/>
                    <a:pt x="95" y="4"/>
                  </a:cubicBezTo>
                  <a:cubicBezTo>
                    <a:pt x="95" y="6"/>
                    <a:pt x="93" y="8"/>
                    <a:pt x="91"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1" name="Google Shape;1071;p86"/>
            <p:cNvSpPr/>
            <p:nvPr/>
          </p:nvSpPr>
          <p:spPr>
            <a:xfrm>
              <a:off x="6722" y="2581"/>
              <a:ext cx="228" cy="36"/>
            </a:xfrm>
            <a:custGeom>
              <a:rect b="b" l="l" r="r" t="t"/>
              <a:pathLst>
                <a:path extrusionOk="0" h="8" w="51">
                  <a:moveTo>
                    <a:pt x="47" y="8"/>
                  </a:moveTo>
                  <a:cubicBezTo>
                    <a:pt x="4" y="8"/>
                    <a:pt x="4" y="8"/>
                    <a:pt x="4" y="8"/>
                  </a:cubicBezTo>
                  <a:cubicBezTo>
                    <a:pt x="2" y="8"/>
                    <a:pt x="0" y="6"/>
                    <a:pt x="0" y="4"/>
                  </a:cubicBezTo>
                  <a:cubicBezTo>
                    <a:pt x="0" y="2"/>
                    <a:pt x="2" y="0"/>
                    <a:pt x="4" y="0"/>
                  </a:cubicBezTo>
                  <a:cubicBezTo>
                    <a:pt x="47" y="0"/>
                    <a:pt x="47" y="0"/>
                    <a:pt x="47" y="0"/>
                  </a:cubicBezTo>
                  <a:cubicBezTo>
                    <a:pt x="49" y="0"/>
                    <a:pt x="51" y="2"/>
                    <a:pt x="51" y="4"/>
                  </a:cubicBezTo>
                  <a:cubicBezTo>
                    <a:pt x="51" y="6"/>
                    <a:pt x="49" y="8"/>
                    <a:pt x="47"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2" name="Google Shape;1072;p86"/>
            <p:cNvSpPr/>
            <p:nvPr/>
          </p:nvSpPr>
          <p:spPr>
            <a:xfrm>
              <a:off x="6172" y="2581"/>
              <a:ext cx="228" cy="36"/>
            </a:xfrm>
            <a:custGeom>
              <a:rect b="b" l="l" r="r" t="t"/>
              <a:pathLst>
                <a:path extrusionOk="0" h="8" w="51">
                  <a:moveTo>
                    <a:pt x="47" y="8"/>
                  </a:moveTo>
                  <a:cubicBezTo>
                    <a:pt x="4" y="8"/>
                    <a:pt x="4" y="8"/>
                    <a:pt x="4" y="8"/>
                  </a:cubicBezTo>
                  <a:cubicBezTo>
                    <a:pt x="2" y="8"/>
                    <a:pt x="0" y="6"/>
                    <a:pt x="0" y="4"/>
                  </a:cubicBezTo>
                  <a:cubicBezTo>
                    <a:pt x="0" y="2"/>
                    <a:pt x="2" y="0"/>
                    <a:pt x="4" y="0"/>
                  </a:cubicBezTo>
                  <a:cubicBezTo>
                    <a:pt x="47" y="0"/>
                    <a:pt x="47" y="0"/>
                    <a:pt x="47" y="0"/>
                  </a:cubicBezTo>
                  <a:cubicBezTo>
                    <a:pt x="49" y="0"/>
                    <a:pt x="51" y="2"/>
                    <a:pt x="51" y="4"/>
                  </a:cubicBezTo>
                  <a:cubicBezTo>
                    <a:pt x="51" y="6"/>
                    <a:pt x="49" y="8"/>
                    <a:pt x="47" y="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3" name="Google Shape;1073;p86"/>
            <p:cNvSpPr/>
            <p:nvPr/>
          </p:nvSpPr>
          <p:spPr>
            <a:xfrm>
              <a:off x="3161" y="2334"/>
              <a:ext cx="581" cy="310"/>
            </a:xfrm>
            <a:custGeom>
              <a:rect b="b" l="l" r="r" t="t"/>
              <a:pathLst>
                <a:path extrusionOk="0" h="69" w="130">
                  <a:moveTo>
                    <a:pt x="19" y="32"/>
                  </a:moveTo>
                  <a:cubicBezTo>
                    <a:pt x="22" y="32"/>
                    <a:pt x="24" y="33"/>
                    <a:pt x="27" y="34"/>
                  </a:cubicBezTo>
                  <a:cubicBezTo>
                    <a:pt x="29" y="28"/>
                    <a:pt x="34" y="24"/>
                    <a:pt x="40" y="21"/>
                  </a:cubicBezTo>
                  <a:cubicBezTo>
                    <a:pt x="45" y="9"/>
                    <a:pt x="58" y="0"/>
                    <a:pt x="72" y="0"/>
                  </a:cubicBezTo>
                  <a:cubicBezTo>
                    <a:pt x="85" y="0"/>
                    <a:pt x="97" y="8"/>
                    <a:pt x="103" y="19"/>
                  </a:cubicBezTo>
                  <a:cubicBezTo>
                    <a:pt x="103" y="19"/>
                    <a:pt x="104" y="19"/>
                    <a:pt x="105" y="19"/>
                  </a:cubicBezTo>
                  <a:cubicBezTo>
                    <a:pt x="119" y="19"/>
                    <a:pt x="130" y="30"/>
                    <a:pt x="130" y="44"/>
                  </a:cubicBezTo>
                  <a:cubicBezTo>
                    <a:pt x="130" y="57"/>
                    <a:pt x="120" y="68"/>
                    <a:pt x="107" y="69"/>
                  </a:cubicBezTo>
                  <a:cubicBezTo>
                    <a:pt x="107" y="69"/>
                    <a:pt x="107" y="69"/>
                    <a:pt x="107" y="69"/>
                  </a:cubicBezTo>
                  <a:cubicBezTo>
                    <a:pt x="19" y="69"/>
                    <a:pt x="19" y="69"/>
                    <a:pt x="19" y="69"/>
                  </a:cubicBezTo>
                  <a:cubicBezTo>
                    <a:pt x="8" y="69"/>
                    <a:pt x="0" y="61"/>
                    <a:pt x="0" y="51"/>
                  </a:cubicBezTo>
                  <a:cubicBezTo>
                    <a:pt x="0" y="40"/>
                    <a:pt x="8" y="32"/>
                    <a:pt x="19" y="32"/>
                  </a:cubicBezTo>
                  <a:close/>
                </a:path>
              </a:pathLst>
            </a:custGeom>
            <a:solidFill>
              <a:srgbClr val="F1F2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4" name="Google Shape;1074;p86"/>
            <p:cNvSpPr/>
            <p:nvPr/>
          </p:nvSpPr>
          <p:spPr>
            <a:xfrm>
              <a:off x="3474" y="2384"/>
              <a:ext cx="581" cy="310"/>
            </a:xfrm>
            <a:custGeom>
              <a:rect b="b" l="l" r="r" t="t"/>
              <a:pathLst>
                <a:path extrusionOk="0" h="69" w="130">
                  <a:moveTo>
                    <a:pt x="18" y="32"/>
                  </a:moveTo>
                  <a:cubicBezTo>
                    <a:pt x="21" y="32"/>
                    <a:pt x="24" y="32"/>
                    <a:pt x="27" y="34"/>
                  </a:cubicBezTo>
                  <a:cubicBezTo>
                    <a:pt x="29" y="28"/>
                    <a:pt x="34" y="23"/>
                    <a:pt x="40" y="20"/>
                  </a:cubicBezTo>
                  <a:cubicBezTo>
                    <a:pt x="45" y="8"/>
                    <a:pt x="58" y="0"/>
                    <a:pt x="72" y="0"/>
                  </a:cubicBezTo>
                  <a:cubicBezTo>
                    <a:pt x="85" y="0"/>
                    <a:pt x="97" y="7"/>
                    <a:pt x="103" y="18"/>
                  </a:cubicBezTo>
                  <a:cubicBezTo>
                    <a:pt x="103" y="18"/>
                    <a:pt x="104" y="18"/>
                    <a:pt x="104" y="18"/>
                  </a:cubicBezTo>
                  <a:cubicBezTo>
                    <a:pt x="118" y="18"/>
                    <a:pt x="130" y="30"/>
                    <a:pt x="130" y="44"/>
                  </a:cubicBezTo>
                  <a:cubicBezTo>
                    <a:pt x="130" y="57"/>
                    <a:pt x="119" y="68"/>
                    <a:pt x="106" y="69"/>
                  </a:cubicBezTo>
                  <a:cubicBezTo>
                    <a:pt x="106" y="69"/>
                    <a:pt x="106" y="69"/>
                    <a:pt x="106" y="69"/>
                  </a:cubicBezTo>
                  <a:cubicBezTo>
                    <a:pt x="18" y="69"/>
                    <a:pt x="18" y="69"/>
                    <a:pt x="18" y="69"/>
                  </a:cubicBezTo>
                  <a:cubicBezTo>
                    <a:pt x="8" y="69"/>
                    <a:pt x="0" y="61"/>
                    <a:pt x="0" y="50"/>
                  </a:cubicBezTo>
                  <a:cubicBezTo>
                    <a:pt x="0" y="40"/>
                    <a:pt x="8" y="32"/>
                    <a:pt x="18" y="32"/>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75" name="Google Shape;1075;p86"/>
            <p:cNvSpPr/>
            <p:nvPr/>
          </p:nvSpPr>
          <p:spPr>
            <a:xfrm>
              <a:off x="3429" y="3125"/>
              <a:ext cx="412" cy="759"/>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cxnSp>
        <p:nvCxnSpPr>
          <p:cNvPr id="1076" name="Google Shape;1076;p86"/>
          <p:cNvCxnSpPr/>
          <p:nvPr/>
        </p:nvCxnSpPr>
        <p:spPr>
          <a:xfrm>
            <a:off x="6597668" y="3307976"/>
            <a:ext cx="906445" cy="738048"/>
          </a:xfrm>
          <a:prstGeom prst="straightConnector1">
            <a:avLst/>
          </a:prstGeom>
          <a:noFill/>
          <a:ln cap="flat" cmpd="sng" w="9525">
            <a:solidFill>
              <a:schemeClr val="dk1"/>
            </a:solidFill>
            <a:prstDash val="dash"/>
            <a:miter lim="800000"/>
            <a:headEnd len="sm" w="sm" type="none"/>
            <a:tailEnd len="sm" w="sm" type="none"/>
          </a:ln>
        </p:spPr>
      </p:cxnSp>
      <p:cxnSp>
        <p:nvCxnSpPr>
          <p:cNvPr id="1077" name="Google Shape;1077;p86"/>
          <p:cNvCxnSpPr/>
          <p:nvPr/>
        </p:nvCxnSpPr>
        <p:spPr>
          <a:xfrm>
            <a:off x="7964489" y="2796101"/>
            <a:ext cx="0" cy="909124"/>
          </a:xfrm>
          <a:prstGeom prst="straightConnector1">
            <a:avLst/>
          </a:prstGeom>
          <a:noFill/>
          <a:ln cap="flat" cmpd="sng" w="9525">
            <a:solidFill>
              <a:schemeClr val="dk1"/>
            </a:solidFill>
            <a:prstDash val="dash"/>
            <a:miter lim="800000"/>
            <a:headEnd len="sm" w="sm" type="none"/>
            <a:tailEnd len="sm" w="sm" type="none"/>
          </a:ln>
        </p:spPr>
      </p:cxnSp>
      <p:cxnSp>
        <p:nvCxnSpPr>
          <p:cNvPr id="1078" name="Google Shape;1078;p86"/>
          <p:cNvCxnSpPr/>
          <p:nvPr/>
        </p:nvCxnSpPr>
        <p:spPr>
          <a:xfrm flipH="1">
            <a:off x="8959851" y="2796101"/>
            <a:ext cx="838200" cy="1023424"/>
          </a:xfrm>
          <a:prstGeom prst="straightConnector1">
            <a:avLst/>
          </a:prstGeom>
          <a:noFill/>
          <a:ln cap="flat" cmpd="sng" w="9525">
            <a:solidFill>
              <a:schemeClr val="dk1"/>
            </a:solidFill>
            <a:prstDash val="dash"/>
            <a:miter lim="800000"/>
            <a:headEnd len="sm" w="sm" type="none"/>
            <a:tailEnd len="sm" w="sm" type="none"/>
          </a:ln>
        </p:spPr>
      </p:cxnSp>
      <p:sp>
        <p:nvSpPr>
          <p:cNvPr id="1079" name="Google Shape;1079;p86"/>
          <p:cNvSpPr/>
          <p:nvPr/>
        </p:nvSpPr>
        <p:spPr>
          <a:xfrm>
            <a:off x="9424292" y="2136839"/>
            <a:ext cx="1529048" cy="553980"/>
          </a:xfrm>
          <a:prstGeom prst="rect">
            <a:avLst/>
          </a:prstGeom>
          <a:noFill/>
          <a:ln>
            <a:noFill/>
          </a:ln>
        </p:spPr>
        <p:txBody>
          <a:bodyPr anchorCtr="0" anchor="t" bIns="45700" lIns="91400" spcFirstLastPara="1" rIns="91400" wrap="square" tIns="45700">
            <a:noAutofit/>
          </a:bodyPr>
          <a:lstStyle/>
          <a:p>
            <a:pPr indent="0" lvl="0" marL="0" marR="0" rtl="0" algn="ctr">
              <a:lnSpc>
                <a:spcPct val="150000"/>
              </a:lnSpc>
              <a:spcBef>
                <a:spcPts val="0"/>
              </a:spcBef>
              <a:spcAft>
                <a:spcPts val="0"/>
              </a:spcAft>
              <a:buNone/>
            </a:pPr>
            <a:r>
              <a:rPr lang="en-US" sz="1000">
                <a:solidFill>
                  <a:schemeClr val="dk1"/>
                </a:solidFill>
                <a:latin typeface="Lato Light"/>
                <a:ea typeface="Lato Light"/>
                <a:cs typeface="Lato Light"/>
                <a:sym typeface="Lato Light"/>
              </a:rPr>
              <a:t>Lorem ipsum dolor sit amet, consectetur</a:t>
            </a:r>
            <a:endParaRPr sz="1000">
              <a:solidFill>
                <a:schemeClr val="dk1"/>
              </a:solidFill>
              <a:latin typeface="Lato Light"/>
              <a:ea typeface="Lato Light"/>
              <a:cs typeface="Lato Light"/>
              <a:sym typeface="Lato Light"/>
            </a:endParaRPr>
          </a:p>
        </p:txBody>
      </p:sp>
      <p:sp>
        <p:nvSpPr>
          <p:cNvPr id="1080" name="Google Shape;1080;p86"/>
          <p:cNvSpPr txBox="1"/>
          <p:nvPr/>
        </p:nvSpPr>
        <p:spPr>
          <a:xfrm>
            <a:off x="9901126" y="1927338"/>
            <a:ext cx="579289" cy="307758"/>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1400">
                <a:solidFill>
                  <a:schemeClr val="dk2"/>
                </a:solidFill>
                <a:latin typeface="Lato"/>
                <a:ea typeface="Lato"/>
                <a:cs typeface="Lato"/>
                <a:sym typeface="Lato"/>
              </a:rPr>
              <a:t>Sales</a:t>
            </a:r>
            <a:endParaRPr b="1" sz="1400">
              <a:solidFill>
                <a:schemeClr val="dk2"/>
              </a:solidFill>
              <a:latin typeface="Lato"/>
              <a:ea typeface="Lato"/>
              <a:cs typeface="Lato"/>
              <a:sym typeface="Lato"/>
            </a:endParaRPr>
          </a:p>
        </p:txBody>
      </p:sp>
      <p:grpSp>
        <p:nvGrpSpPr>
          <p:cNvPr id="1081" name="Google Shape;1081;p86"/>
          <p:cNvGrpSpPr/>
          <p:nvPr/>
        </p:nvGrpSpPr>
        <p:grpSpPr>
          <a:xfrm>
            <a:off x="9901126" y="1338870"/>
            <a:ext cx="635112" cy="543068"/>
            <a:chOff x="758825" y="3708400"/>
            <a:chExt cx="1233488" cy="1046162"/>
          </a:xfrm>
        </p:grpSpPr>
        <p:sp>
          <p:nvSpPr>
            <p:cNvPr id="1082" name="Google Shape;1082;p86"/>
            <p:cNvSpPr/>
            <p:nvPr/>
          </p:nvSpPr>
          <p:spPr>
            <a:xfrm>
              <a:off x="1649413" y="4295775"/>
              <a:ext cx="214313" cy="328612"/>
            </a:xfrm>
            <a:custGeom>
              <a:rect b="b" l="l" r="r" t="t"/>
              <a:pathLst>
                <a:path extrusionOk="0" h="181" w="118">
                  <a:moveTo>
                    <a:pt x="51" y="0"/>
                  </a:moveTo>
                  <a:cubicBezTo>
                    <a:pt x="51" y="15"/>
                    <a:pt x="51" y="15"/>
                    <a:pt x="51" y="15"/>
                  </a:cubicBezTo>
                  <a:cubicBezTo>
                    <a:pt x="21" y="20"/>
                    <a:pt x="6" y="34"/>
                    <a:pt x="6" y="59"/>
                  </a:cubicBezTo>
                  <a:cubicBezTo>
                    <a:pt x="6" y="69"/>
                    <a:pt x="9" y="77"/>
                    <a:pt x="15" y="84"/>
                  </a:cubicBezTo>
                  <a:cubicBezTo>
                    <a:pt x="21" y="91"/>
                    <a:pt x="33" y="97"/>
                    <a:pt x="51" y="101"/>
                  </a:cubicBezTo>
                  <a:cubicBezTo>
                    <a:pt x="51" y="136"/>
                    <a:pt x="51" y="136"/>
                    <a:pt x="51" y="136"/>
                  </a:cubicBezTo>
                  <a:cubicBezTo>
                    <a:pt x="40" y="134"/>
                    <a:pt x="33" y="127"/>
                    <a:pt x="30" y="115"/>
                  </a:cubicBezTo>
                  <a:cubicBezTo>
                    <a:pt x="29" y="112"/>
                    <a:pt x="29" y="112"/>
                    <a:pt x="29" y="112"/>
                  </a:cubicBezTo>
                  <a:cubicBezTo>
                    <a:pt x="0" y="118"/>
                    <a:pt x="0" y="118"/>
                    <a:pt x="0" y="118"/>
                  </a:cubicBezTo>
                  <a:cubicBezTo>
                    <a:pt x="1" y="122"/>
                    <a:pt x="1" y="122"/>
                    <a:pt x="1" y="122"/>
                  </a:cubicBezTo>
                  <a:cubicBezTo>
                    <a:pt x="8" y="145"/>
                    <a:pt x="25" y="159"/>
                    <a:pt x="51" y="162"/>
                  </a:cubicBezTo>
                  <a:cubicBezTo>
                    <a:pt x="51" y="181"/>
                    <a:pt x="51" y="181"/>
                    <a:pt x="51" y="181"/>
                  </a:cubicBezTo>
                  <a:cubicBezTo>
                    <a:pt x="72" y="181"/>
                    <a:pt x="72" y="181"/>
                    <a:pt x="72" y="181"/>
                  </a:cubicBezTo>
                  <a:cubicBezTo>
                    <a:pt x="72" y="162"/>
                    <a:pt x="72" y="162"/>
                    <a:pt x="72" y="162"/>
                  </a:cubicBezTo>
                  <a:cubicBezTo>
                    <a:pt x="86" y="160"/>
                    <a:pt x="97" y="155"/>
                    <a:pt x="105" y="148"/>
                  </a:cubicBezTo>
                  <a:cubicBezTo>
                    <a:pt x="113" y="139"/>
                    <a:pt x="118" y="129"/>
                    <a:pt x="118" y="116"/>
                  </a:cubicBezTo>
                  <a:cubicBezTo>
                    <a:pt x="118" y="108"/>
                    <a:pt x="116" y="100"/>
                    <a:pt x="111" y="93"/>
                  </a:cubicBezTo>
                  <a:cubicBezTo>
                    <a:pt x="107" y="87"/>
                    <a:pt x="103" y="82"/>
                    <a:pt x="97" y="80"/>
                  </a:cubicBezTo>
                  <a:cubicBezTo>
                    <a:pt x="93" y="78"/>
                    <a:pt x="84" y="75"/>
                    <a:pt x="72" y="71"/>
                  </a:cubicBezTo>
                  <a:cubicBezTo>
                    <a:pt x="72" y="42"/>
                    <a:pt x="72" y="42"/>
                    <a:pt x="72" y="42"/>
                  </a:cubicBezTo>
                  <a:cubicBezTo>
                    <a:pt x="78" y="43"/>
                    <a:pt x="82" y="48"/>
                    <a:pt x="85" y="56"/>
                  </a:cubicBezTo>
                  <a:cubicBezTo>
                    <a:pt x="86" y="59"/>
                    <a:pt x="86" y="59"/>
                    <a:pt x="86" y="59"/>
                  </a:cubicBezTo>
                  <a:cubicBezTo>
                    <a:pt x="114" y="53"/>
                    <a:pt x="114" y="53"/>
                    <a:pt x="114" y="53"/>
                  </a:cubicBezTo>
                  <a:cubicBezTo>
                    <a:pt x="113" y="49"/>
                    <a:pt x="113" y="49"/>
                    <a:pt x="113" y="49"/>
                  </a:cubicBezTo>
                  <a:cubicBezTo>
                    <a:pt x="107" y="30"/>
                    <a:pt x="93" y="19"/>
                    <a:pt x="72" y="15"/>
                  </a:cubicBezTo>
                  <a:cubicBezTo>
                    <a:pt x="72" y="0"/>
                    <a:pt x="72" y="0"/>
                    <a:pt x="72" y="0"/>
                  </a:cubicBezTo>
                  <a:lnTo>
                    <a:pt x="51" y="0"/>
                  </a:lnTo>
                  <a:close/>
                  <a:moveTo>
                    <a:pt x="88" y="119"/>
                  </a:moveTo>
                  <a:cubicBezTo>
                    <a:pt x="88" y="124"/>
                    <a:pt x="86" y="128"/>
                    <a:pt x="82" y="131"/>
                  </a:cubicBezTo>
                  <a:cubicBezTo>
                    <a:pt x="79" y="134"/>
                    <a:pt x="76" y="135"/>
                    <a:pt x="72" y="136"/>
                  </a:cubicBezTo>
                  <a:cubicBezTo>
                    <a:pt x="72" y="104"/>
                    <a:pt x="72" y="104"/>
                    <a:pt x="72" y="104"/>
                  </a:cubicBezTo>
                  <a:cubicBezTo>
                    <a:pt x="88" y="108"/>
                    <a:pt x="88" y="116"/>
                    <a:pt x="88" y="119"/>
                  </a:cubicBezTo>
                  <a:close/>
                  <a:moveTo>
                    <a:pt x="36" y="55"/>
                  </a:moveTo>
                  <a:cubicBezTo>
                    <a:pt x="36" y="50"/>
                    <a:pt x="38" y="47"/>
                    <a:pt x="41" y="45"/>
                  </a:cubicBezTo>
                  <a:cubicBezTo>
                    <a:pt x="44" y="43"/>
                    <a:pt x="47" y="42"/>
                    <a:pt x="51" y="41"/>
                  </a:cubicBezTo>
                  <a:cubicBezTo>
                    <a:pt x="51" y="68"/>
                    <a:pt x="51" y="68"/>
                    <a:pt x="51" y="68"/>
                  </a:cubicBezTo>
                  <a:cubicBezTo>
                    <a:pt x="38" y="66"/>
                    <a:pt x="36" y="60"/>
                    <a:pt x="36" y="5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3" name="Google Shape;1083;p86"/>
            <p:cNvSpPr/>
            <p:nvPr/>
          </p:nvSpPr>
          <p:spPr>
            <a:xfrm>
              <a:off x="1120775" y="3997325"/>
              <a:ext cx="381000" cy="536575"/>
            </a:xfrm>
            <a:custGeom>
              <a:rect b="b" l="l" r="r" t="t"/>
              <a:pathLst>
                <a:path extrusionOk="0" h="295" w="209">
                  <a:moveTo>
                    <a:pt x="145" y="196"/>
                  </a:moveTo>
                  <a:cubicBezTo>
                    <a:pt x="145" y="193"/>
                    <a:pt x="154" y="184"/>
                    <a:pt x="157" y="181"/>
                  </a:cubicBezTo>
                  <a:cubicBezTo>
                    <a:pt x="171" y="166"/>
                    <a:pt x="188" y="149"/>
                    <a:pt x="190" y="124"/>
                  </a:cubicBezTo>
                  <a:cubicBezTo>
                    <a:pt x="193" y="91"/>
                    <a:pt x="193" y="50"/>
                    <a:pt x="169" y="24"/>
                  </a:cubicBezTo>
                  <a:cubicBezTo>
                    <a:pt x="154" y="8"/>
                    <a:pt x="133" y="0"/>
                    <a:pt x="105" y="0"/>
                  </a:cubicBezTo>
                  <a:cubicBezTo>
                    <a:pt x="77" y="0"/>
                    <a:pt x="55" y="8"/>
                    <a:pt x="39" y="24"/>
                  </a:cubicBezTo>
                  <a:cubicBezTo>
                    <a:pt x="15" y="49"/>
                    <a:pt x="14" y="89"/>
                    <a:pt x="16" y="124"/>
                  </a:cubicBezTo>
                  <a:cubicBezTo>
                    <a:pt x="17" y="152"/>
                    <a:pt x="36" y="168"/>
                    <a:pt x="51" y="180"/>
                  </a:cubicBezTo>
                  <a:cubicBezTo>
                    <a:pt x="55" y="184"/>
                    <a:pt x="63" y="191"/>
                    <a:pt x="64" y="192"/>
                  </a:cubicBezTo>
                  <a:cubicBezTo>
                    <a:pt x="64" y="192"/>
                    <a:pt x="64" y="193"/>
                    <a:pt x="62" y="194"/>
                  </a:cubicBezTo>
                  <a:cubicBezTo>
                    <a:pt x="37" y="220"/>
                    <a:pt x="10" y="252"/>
                    <a:pt x="6" y="256"/>
                  </a:cubicBezTo>
                  <a:cubicBezTo>
                    <a:pt x="4" y="259"/>
                    <a:pt x="4" y="259"/>
                    <a:pt x="4" y="259"/>
                  </a:cubicBezTo>
                  <a:cubicBezTo>
                    <a:pt x="4" y="259"/>
                    <a:pt x="4" y="259"/>
                    <a:pt x="4" y="259"/>
                  </a:cubicBezTo>
                  <a:cubicBezTo>
                    <a:pt x="2" y="261"/>
                    <a:pt x="2" y="261"/>
                    <a:pt x="2" y="261"/>
                  </a:cubicBezTo>
                  <a:cubicBezTo>
                    <a:pt x="1" y="263"/>
                    <a:pt x="0" y="265"/>
                    <a:pt x="1" y="268"/>
                  </a:cubicBezTo>
                  <a:cubicBezTo>
                    <a:pt x="2" y="270"/>
                    <a:pt x="3" y="272"/>
                    <a:pt x="6" y="273"/>
                  </a:cubicBezTo>
                  <a:cubicBezTo>
                    <a:pt x="11" y="275"/>
                    <a:pt x="11" y="275"/>
                    <a:pt x="11" y="275"/>
                  </a:cubicBezTo>
                  <a:cubicBezTo>
                    <a:pt x="16" y="277"/>
                    <a:pt x="65" y="295"/>
                    <a:pt x="107" y="295"/>
                  </a:cubicBezTo>
                  <a:cubicBezTo>
                    <a:pt x="148" y="295"/>
                    <a:pt x="194" y="273"/>
                    <a:pt x="199" y="271"/>
                  </a:cubicBezTo>
                  <a:cubicBezTo>
                    <a:pt x="204" y="268"/>
                    <a:pt x="204" y="268"/>
                    <a:pt x="204" y="268"/>
                  </a:cubicBezTo>
                  <a:cubicBezTo>
                    <a:pt x="206" y="267"/>
                    <a:pt x="208" y="265"/>
                    <a:pt x="208" y="263"/>
                  </a:cubicBezTo>
                  <a:cubicBezTo>
                    <a:pt x="209" y="260"/>
                    <a:pt x="208" y="258"/>
                    <a:pt x="206" y="256"/>
                  </a:cubicBezTo>
                  <a:lnTo>
                    <a:pt x="145" y="196"/>
                  </a:lnTo>
                  <a:close/>
                  <a:moveTo>
                    <a:pt x="79" y="211"/>
                  </a:moveTo>
                  <a:cubicBezTo>
                    <a:pt x="84" y="205"/>
                    <a:pt x="87" y="199"/>
                    <a:pt x="87" y="192"/>
                  </a:cubicBezTo>
                  <a:cubicBezTo>
                    <a:pt x="86" y="180"/>
                    <a:pt x="77" y="172"/>
                    <a:pt x="66" y="163"/>
                  </a:cubicBezTo>
                  <a:cubicBezTo>
                    <a:pt x="55" y="153"/>
                    <a:pt x="40" y="140"/>
                    <a:pt x="39" y="123"/>
                  </a:cubicBezTo>
                  <a:cubicBezTo>
                    <a:pt x="38" y="93"/>
                    <a:pt x="38" y="59"/>
                    <a:pt x="56" y="40"/>
                  </a:cubicBezTo>
                  <a:cubicBezTo>
                    <a:pt x="67" y="29"/>
                    <a:pt x="83" y="23"/>
                    <a:pt x="105" y="23"/>
                  </a:cubicBezTo>
                  <a:cubicBezTo>
                    <a:pt x="126" y="23"/>
                    <a:pt x="142" y="29"/>
                    <a:pt x="152" y="40"/>
                  </a:cubicBezTo>
                  <a:cubicBezTo>
                    <a:pt x="170" y="59"/>
                    <a:pt x="170" y="94"/>
                    <a:pt x="167" y="122"/>
                  </a:cubicBezTo>
                  <a:cubicBezTo>
                    <a:pt x="166" y="139"/>
                    <a:pt x="152" y="153"/>
                    <a:pt x="141" y="164"/>
                  </a:cubicBezTo>
                  <a:cubicBezTo>
                    <a:pt x="128" y="177"/>
                    <a:pt x="111" y="194"/>
                    <a:pt x="128" y="211"/>
                  </a:cubicBezTo>
                  <a:cubicBezTo>
                    <a:pt x="174" y="257"/>
                    <a:pt x="174" y="257"/>
                    <a:pt x="174" y="257"/>
                  </a:cubicBezTo>
                  <a:cubicBezTo>
                    <a:pt x="157" y="263"/>
                    <a:pt x="131" y="272"/>
                    <a:pt x="107" y="272"/>
                  </a:cubicBezTo>
                  <a:cubicBezTo>
                    <a:pt x="82" y="272"/>
                    <a:pt x="53" y="264"/>
                    <a:pt x="35" y="258"/>
                  </a:cubicBezTo>
                  <a:cubicBezTo>
                    <a:pt x="45" y="246"/>
                    <a:pt x="62" y="227"/>
                    <a:pt x="79" y="211"/>
                  </a:cubicBezTo>
                  <a:close/>
                  <a:moveTo>
                    <a:pt x="7" y="269"/>
                  </a:moveTo>
                  <a:cubicBezTo>
                    <a:pt x="7" y="269"/>
                    <a:pt x="7" y="269"/>
                    <a:pt x="7" y="269"/>
                  </a:cubicBezTo>
                  <a:cubicBezTo>
                    <a:pt x="7" y="269"/>
                    <a:pt x="7" y="269"/>
                    <a:pt x="7" y="26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4" name="Google Shape;1084;p86"/>
            <p:cNvSpPr/>
            <p:nvPr/>
          </p:nvSpPr>
          <p:spPr>
            <a:xfrm>
              <a:off x="758825" y="3708400"/>
              <a:ext cx="1233488" cy="1046162"/>
            </a:xfrm>
            <a:custGeom>
              <a:rect b="b" l="l" r="r" t="t"/>
              <a:pathLst>
                <a:path extrusionOk="0" h="575" w="678">
                  <a:moveTo>
                    <a:pt x="166" y="535"/>
                  </a:moveTo>
                  <a:cubicBezTo>
                    <a:pt x="208" y="562"/>
                    <a:pt x="257" y="575"/>
                    <a:pt x="307" y="575"/>
                  </a:cubicBezTo>
                  <a:cubicBezTo>
                    <a:pt x="307" y="575"/>
                    <a:pt x="307" y="575"/>
                    <a:pt x="307" y="575"/>
                  </a:cubicBezTo>
                  <a:cubicBezTo>
                    <a:pt x="366" y="575"/>
                    <a:pt x="424" y="556"/>
                    <a:pt x="471" y="520"/>
                  </a:cubicBezTo>
                  <a:cubicBezTo>
                    <a:pt x="494" y="536"/>
                    <a:pt x="520" y="544"/>
                    <a:pt x="548" y="544"/>
                  </a:cubicBezTo>
                  <a:cubicBezTo>
                    <a:pt x="620" y="544"/>
                    <a:pt x="678" y="486"/>
                    <a:pt x="678" y="414"/>
                  </a:cubicBezTo>
                  <a:cubicBezTo>
                    <a:pt x="678" y="347"/>
                    <a:pt x="628" y="292"/>
                    <a:pt x="563" y="284"/>
                  </a:cubicBezTo>
                  <a:cubicBezTo>
                    <a:pt x="564" y="284"/>
                    <a:pt x="564" y="283"/>
                    <a:pt x="565" y="283"/>
                  </a:cubicBezTo>
                  <a:cubicBezTo>
                    <a:pt x="567" y="281"/>
                    <a:pt x="568" y="279"/>
                    <a:pt x="568" y="277"/>
                  </a:cubicBezTo>
                  <a:cubicBezTo>
                    <a:pt x="568" y="250"/>
                    <a:pt x="568" y="250"/>
                    <a:pt x="568" y="250"/>
                  </a:cubicBezTo>
                  <a:cubicBezTo>
                    <a:pt x="569" y="249"/>
                    <a:pt x="569" y="247"/>
                    <a:pt x="569" y="245"/>
                  </a:cubicBezTo>
                  <a:cubicBezTo>
                    <a:pt x="568" y="242"/>
                    <a:pt x="568" y="242"/>
                    <a:pt x="568" y="242"/>
                  </a:cubicBezTo>
                  <a:cubicBezTo>
                    <a:pt x="566" y="114"/>
                    <a:pt x="566" y="114"/>
                    <a:pt x="566" y="114"/>
                  </a:cubicBezTo>
                  <a:cubicBezTo>
                    <a:pt x="566" y="111"/>
                    <a:pt x="565" y="108"/>
                    <a:pt x="562" y="107"/>
                  </a:cubicBezTo>
                  <a:cubicBezTo>
                    <a:pt x="560" y="106"/>
                    <a:pt x="557" y="106"/>
                    <a:pt x="554" y="108"/>
                  </a:cubicBezTo>
                  <a:cubicBezTo>
                    <a:pt x="516" y="137"/>
                    <a:pt x="516" y="137"/>
                    <a:pt x="516" y="137"/>
                  </a:cubicBezTo>
                  <a:cubicBezTo>
                    <a:pt x="497" y="113"/>
                    <a:pt x="474" y="93"/>
                    <a:pt x="448" y="78"/>
                  </a:cubicBezTo>
                  <a:cubicBezTo>
                    <a:pt x="322" y="0"/>
                    <a:pt x="156" y="39"/>
                    <a:pt x="78" y="165"/>
                  </a:cubicBezTo>
                  <a:cubicBezTo>
                    <a:pt x="0" y="292"/>
                    <a:pt x="39" y="458"/>
                    <a:pt x="166" y="535"/>
                  </a:cubicBezTo>
                  <a:close/>
                  <a:moveTo>
                    <a:pt x="655" y="414"/>
                  </a:moveTo>
                  <a:cubicBezTo>
                    <a:pt x="655" y="473"/>
                    <a:pt x="607" y="521"/>
                    <a:pt x="548" y="521"/>
                  </a:cubicBezTo>
                  <a:cubicBezTo>
                    <a:pt x="524" y="521"/>
                    <a:pt x="501" y="513"/>
                    <a:pt x="482" y="499"/>
                  </a:cubicBezTo>
                  <a:cubicBezTo>
                    <a:pt x="480" y="497"/>
                    <a:pt x="478" y="495"/>
                    <a:pt x="476" y="494"/>
                  </a:cubicBezTo>
                  <a:cubicBezTo>
                    <a:pt x="464" y="483"/>
                    <a:pt x="454" y="469"/>
                    <a:pt x="448" y="453"/>
                  </a:cubicBezTo>
                  <a:cubicBezTo>
                    <a:pt x="447" y="451"/>
                    <a:pt x="446" y="448"/>
                    <a:pt x="445" y="446"/>
                  </a:cubicBezTo>
                  <a:cubicBezTo>
                    <a:pt x="442" y="435"/>
                    <a:pt x="440" y="424"/>
                    <a:pt x="440" y="414"/>
                  </a:cubicBezTo>
                  <a:cubicBezTo>
                    <a:pt x="440" y="354"/>
                    <a:pt x="488" y="306"/>
                    <a:pt x="548" y="306"/>
                  </a:cubicBezTo>
                  <a:cubicBezTo>
                    <a:pt x="607" y="306"/>
                    <a:pt x="655" y="354"/>
                    <a:pt x="655" y="414"/>
                  </a:cubicBezTo>
                  <a:close/>
                  <a:moveTo>
                    <a:pt x="448" y="217"/>
                  </a:moveTo>
                  <a:cubicBezTo>
                    <a:pt x="475" y="197"/>
                    <a:pt x="475" y="197"/>
                    <a:pt x="475" y="197"/>
                  </a:cubicBezTo>
                  <a:cubicBezTo>
                    <a:pt x="478" y="194"/>
                    <a:pt x="479" y="190"/>
                    <a:pt x="476" y="186"/>
                  </a:cubicBezTo>
                  <a:cubicBezTo>
                    <a:pt x="474" y="183"/>
                    <a:pt x="474" y="183"/>
                    <a:pt x="474" y="183"/>
                  </a:cubicBezTo>
                  <a:cubicBezTo>
                    <a:pt x="459" y="162"/>
                    <a:pt x="441" y="144"/>
                    <a:pt x="416" y="129"/>
                  </a:cubicBezTo>
                  <a:cubicBezTo>
                    <a:pt x="369" y="100"/>
                    <a:pt x="313" y="91"/>
                    <a:pt x="259" y="104"/>
                  </a:cubicBezTo>
                  <a:cubicBezTo>
                    <a:pt x="205" y="117"/>
                    <a:pt x="159" y="150"/>
                    <a:pt x="130" y="197"/>
                  </a:cubicBezTo>
                  <a:cubicBezTo>
                    <a:pt x="100" y="244"/>
                    <a:pt x="91" y="300"/>
                    <a:pt x="104" y="355"/>
                  </a:cubicBezTo>
                  <a:cubicBezTo>
                    <a:pt x="117" y="409"/>
                    <a:pt x="150" y="455"/>
                    <a:pt x="198" y="484"/>
                  </a:cubicBezTo>
                  <a:cubicBezTo>
                    <a:pt x="270" y="528"/>
                    <a:pt x="363" y="524"/>
                    <a:pt x="431" y="473"/>
                  </a:cubicBezTo>
                  <a:cubicBezTo>
                    <a:pt x="437" y="484"/>
                    <a:pt x="445" y="495"/>
                    <a:pt x="453" y="504"/>
                  </a:cubicBezTo>
                  <a:cubicBezTo>
                    <a:pt x="373" y="563"/>
                    <a:pt x="263" y="568"/>
                    <a:pt x="178" y="516"/>
                  </a:cubicBezTo>
                  <a:cubicBezTo>
                    <a:pt x="122" y="481"/>
                    <a:pt x="83" y="427"/>
                    <a:pt x="68" y="363"/>
                  </a:cubicBezTo>
                  <a:cubicBezTo>
                    <a:pt x="53" y="299"/>
                    <a:pt x="63" y="233"/>
                    <a:pt x="98" y="178"/>
                  </a:cubicBezTo>
                  <a:cubicBezTo>
                    <a:pt x="132" y="122"/>
                    <a:pt x="186" y="83"/>
                    <a:pt x="250" y="67"/>
                  </a:cubicBezTo>
                  <a:cubicBezTo>
                    <a:pt x="250" y="67"/>
                    <a:pt x="250" y="67"/>
                    <a:pt x="250" y="67"/>
                  </a:cubicBezTo>
                  <a:cubicBezTo>
                    <a:pt x="269" y="63"/>
                    <a:pt x="289" y="61"/>
                    <a:pt x="308" y="61"/>
                  </a:cubicBezTo>
                  <a:cubicBezTo>
                    <a:pt x="353" y="61"/>
                    <a:pt x="397" y="73"/>
                    <a:pt x="436" y="97"/>
                  </a:cubicBezTo>
                  <a:cubicBezTo>
                    <a:pt x="463" y="114"/>
                    <a:pt x="486" y="135"/>
                    <a:pt x="504" y="160"/>
                  </a:cubicBezTo>
                  <a:cubicBezTo>
                    <a:pt x="507" y="163"/>
                    <a:pt x="507" y="163"/>
                    <a:pt x="507" y="163"/>
                  </a:cubicBezTo>
                  <a:cubicBezTo>
                    <a:pt x="508" y="165"/>
                    <a:pt x="510" y="166"/>
                    <a:pt x="512" y="166"/>
                  </a:cubicBezTo>
                  <a:cubicBezTo>
                    <a:pt x="514" y="166"/>
                    <a:pt x="516" y="166"/>
                    <a:pt x="517" y="165"/>
                  </a:cubicBezTo>
                  <a:cubicBezTo>
                    <a:pt x="544" y="145"/>
                    <a:pt x="544" y="145"/>
                    <a:pt x="544" y="145"/>
                  </a:cubicBezTo>
                  <a:cubicBezTo>
                    <a:pt x="545" y="254"/>
                    <a:pt x="545" y="254"/>
                    <a:pt x="545" y="254"/>
                  </a:cubicBezTo>
                  <a:lnTo>
                    <a:pt x="448" y="217"/>
                  </a:lnTo>
                  <a:close/>
                  <a:moveTo>
                    <a:pt x="417" y="414"/>
                  </a:moveTo>
                  <a:cubicBezTo>
                    <a:pt x="417" y="426"/>
                    <a:pt x="419" y="439"/>
                    <a:pt x="422" y="451"/>
                  </a:cubicBezTo>
                  <a:cubicBezTo>
                    <a:pt x="361" y="500"/>
                    <a:pt x="276" y="505"/>
                    <a:pt x="210" y="464"/>
                  </a:cubicBezTo>
                  <a:cubicBezTo>
                    <a:pt x="123" y="410"/>
                    <a:pt x="96" y="296"/>
                    <a:pt x="149" y="209"/>
                  </a:cubicBezTo>
                  <a:cubicBezTo>
                    <a:pt x="175" y="167"/>
                    <a:pt x="216" y="138"/>
                    <a:pt x="264" y="127"/>
                  </a:cubicBezTo>
                  <a:cubicBezTo>
                    <a:pt x="279" y="123"/>
                    <a:pt x="293" y="121"/>
                    <a:pt x="307" y="121"/>
                  </a:cubicBezTo>
                  <a:cubicBezTo>
                    <a:pt x="341" y="121"/>
                    <a:pt x="375" y="131"/>
                    <a:pt x="404" y="149"/>
                  </a:cubicBezTo>
                  <a:cubicBezTo>
                    <a:pt x="422" y="160"/>
                    <a:pt x="436" y="173"/>
                    <a:pt x="448" y="187"/>
                  </a:cubicBezTo>
                  <a:cubicBezTo>
                    <a:pt x="411" y="215"/>
                    <a:pt x="411" y="215"/>
                    <a:pt x="411" y="215"/>
                  </a:cubicBezTo>
                  <a:cubicBezTo>
                    <a:pt x="409" y="217"/>
                    <a:pt x="408" y="220"/>
                    <a:pt x="408" y="222"/>
                  </a:cubicBezTo>
                  <a:cubicBezTo>
                    <a:pt x="409" y="225"/>
                    <a:pt x="410" y="227"/>
                    <a:pt x="413" y="228"/>
                  </a:cubicBezTo>
                  <a:cubicBezTo>
                    <a:pt x="556" y="283"/>
                    <a:pt x="556" y="283"/>
                    <a:pt x="556" y="283"/>
                  </a:cubicBezTo>
                  <a:cubicBezTo>
                    <a:pt x="553" y="283"/>
                    <a:pt x="551" y="283"/>
                    <a:pt x="548" y="283"/>
                  </a:cubicBezTo>
                  <a:cubicBezTo>
                    <a:pt x="476" y="283"/>
                    <a:pt x="417" y="341"/>
                    <a:pt x="417" y="414"/>
                  </a:cubicBezTo>
                  <a:close/>
                  <a:moveTo>
                    <a:pt x="565" y="277"/>
                  </a:moveTo>
                  <a:cubicBezTo>
                    <a:pt x="565" y="277"/>
                    <a:pt x="565" y="277"/>
                    <a:pt x="565" y="277"/>
                  </a:cubicBezTo>
                  <a:cubicBezTo>
                    <a:pt x="565" y="277"/>
                    <a:pt x="565" y="277"/>
                    <a:pt x="565" y="27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085" name="Google Shape;1085;p86"/>
          <p:cNvSpPr/>
          <p:nvPr/>
        </p:nvSpPr>
        <p:spPr>
          <a:xfrm>
            <a:off x="7225829" y="2256350"/>
            <a:ext cx="1529048" cy="553980"/>
          </a:xfrm>
          <a:prstGeom prst="rect">
            <a:avLst/>
          </a:prstGeom>
          <a:noFill/>
          <a:ln>
            <a:noFill/>
          </a:ln>
        </p:spPr>
        <p:txBody>
          <a:bodyPr anchorCtr="0" anchor="t" bIns="45700" lIns="91400" spcFirstLastPara="1" rIns="91400" wrap="square" tIns="45700">
            <a:noAutofit/>
          </a:bodyPr>
          <a:lstStyle/>
          <a:p>
            <a:pPr indent="0" lvl="0" marL="0" marR="0" rtl="0" algn="ctr">
              <a:lnSpc>
                <a:spcPct val="150000"/>
              </a:lnSpc>
              <a:spcBef>
                <a:spcPts val="0"/>
              </a:spcBef>
              <a:spcAft>
                <a:spcPts val="0"/>
              </a:spcAft>
              <a:buNone/>
            </a:pPr>
            <a:r>
              <a:rPr lang="en-US" sz="1000">
                <a:solidFill>
                  <a:schemeClr val="dk1"/>
                </a:solidFill>
                <a:latin typeface="Lato Light"/>
                <a:ea typeface="Lato Light"/>
                <a:cs typeface="Lato Light"/>
                <a:sym typeface="Lato Light"/>
              </a:rPr>
              <a:t>Lorem ipsum dolor sit amet, consectetur</a:t>
            </a:r>
            <a:endParaRPr sz="1000">
              <a:solidFill>
                <a:schemeClr val="dk1"/>
              </a:solidFill>
              <a:latin typeface="Lato Light"/>
              <a:ea typeface="Lato Light"/>
              <a:cs typeface="Lato Light"/>
              <a:sym typeface="Lato Light"/>
            </a:endParaRPr>
          </a:p>
        </p:txBody>
      </p:sp>
      <p:sp>
        <p:nvSpPr>
          <p:cNvPr id="1086" name="Google Shape;1086;p86"/>
          <p:cNvSpPr txBox="1"/>
          <p:nvPr/>
        </p:nvSpPr>
        <p:spPr>
          <a:xfrm>
            <a:off x="7592794" y="2046849"/>
            <a:ext cx="799029" cy="307758"/>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1400">
                <a:solidFill>
                  <a:schemeClr val="dk2"/>
                </a:solidFill>
                <a:latin typeface="Lato"/>
                <a:ea typeface="Lato"/>
                <a:cs typeface="Lato"/>
                <a:sym typeface="Lato"/>
              </a:rPr>
              <a:t>Modern</a:t>
            </a:r>
            <a:endParaRPr b="1" sz="1400">
              <a:solidFill>
                <a:schemeClr val="dk2"/>
              </a:solidFill>
              <a:latin typeface="Lato"/>
              <a:ea typeface="Lato"/>
              <a:cs typeface="Lato"/>
              <a:sym typeface="Lato"/>
            </a:endParaRPr>
          </a:p>
        </p:txBody>
      </p:sp>
      <p:grpSp>
        <p:nvGrpSpPr>
          <p:cNvPr id="1087" name="Google Shape;1087;p86"/>
          <p:cNvGrpSpPr/>
          <p:nvPr/>
        </p:nvGrpSpPr>
        <p:grpSpPr>
          <a:xfrm>
            <a:off x="7807801" y="1483621"/>
            <a:ext cx="536983" cy="523085"/>
            <a:chOff x="4730750" y="5992812"/>
            <a:chExt cx="280988" cy="315913"/>
          </a:xfrm>
        </p:grpSpPr>
        <p:sp>
          <p:nvSpPr>
            <p:cNvPr id="1088" name="Google Shape;1088;p86"/>
            <p:cNvSpPr/>
            <p:nvPr/>
          </p:nvSpPr>
          <p:spPr>
            <a:xfrm>
              <a:off x="4945063" y="6043612"/>
              <a:ext cx="41275" cy="168275"/>
            </a:xfrm>
            <a:custGeom>
              <a:rect b="b" l="l" r="r" t="t"/>
              <a:pathLst>
                <a:path extrusionOk="0" h="151" w="38">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89" name="Google Shape;1089;p86"/>
            <p:cNvSpPr/>
            <p:nvPr/>
          </p:nvSpPr>
          <p:spPr>
            <a:xfrm>
              <a:off x="4945063" y="6218237"/>
              <a:ext cx="41275" cy="25400"/>
            </a:xfrm>
            <a:custGeom>
              <a:rect b="b" l="l" r="r" t="t"/>
              <a:pathLst>
                <a:path extrusionOk="0" h="22" w="38">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0" name="Google Shape;1090;p86"/>
            <p:cNvSpPr/>
            <p:nvPr/>
          </p:nvSpPr>
          <p:spPr>
            <a:xfrm>
              <a:off x="4945063" y="6248400"/>
              <a:ext cx="41275" cy="57150"/>
            </a:xfrm>
            <a:custGeom>
              <a:rect b="b" l="l" r="r" t="t"/>
              <a:pathLst>
                <a:path extrusionOk="0" h="52" w="38">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1" name="Google Shape;1091;p86"/>
            <p:cNvSpPr/>
            <p:nvPr/>
          </p:nvSpPr>
          <p:spPr>
            <a:xfrm>
              <a:off x="4945063" y="6007100"/>
              <a:ext cx="41275" cy="28575"/>
            </a:xfrm>
            <a:custGeom>
              <a:rect b="b" l="l" r="r" t="t"/>
              <a:pathLst>
                <a:path extrusionOk="0" h="26" w="38">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2" name="Google Shape;1092;p86"/>
            <p:cNvSpPr/>
            <p:nvPr/>
          </p:nvSpPr>
          <p:spPr>
            <a:xfrm>
              <a:off x="4992688" y="6021387"/>
              <a:ext cx="19050" cy="117475"/>
            </a:xfrm>
            <a:custGeom>
              <a:rect b="b" l="l" r="r" t="t"/>
              <a:pathLst>
                <a:path extrusionOk="0" h="105" w="17">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3" name="Google Shape;1093;p86"/>
            <p:cNvSpPr/>
            <p:nvPr/>
          </p:nvSpPr>
          <p:spPr>
            <a:xfrm>
              <a:off x="4730750" y="5992812"/>
              <a:ext cx="201613" cy="315913"/>
            </a:xfrm>
            <a:custGeom>
              <a:rect b="b" l="l" r="r" t="t"/>
              <a:pathLst>
                <a:path extrusionOk="0" h="284" w="181">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4" name="Google Shape;1094;p86"/>
            <p:cNvSpPr/>
            <p:nvPr/>
          </p:nvSpPr>
          <p:spPr>
            <a:xfrm>
              <a:off x="4767263" y="6069012"/>
              <a:ext cx="128588" cy="34925"/>
            </a:xfrm>
            <a:custGeom>
              <a:rect b="b" l="l" r="r" t="t"/>
              <a:pathLst>
                <a:path extrusionOk="0" h="32" w="115">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5" name="Google Shape;1095;p86"/>
            <p:cNvSpPr/>
            <p:nvPr/>
          </p:nvSpPr>
          <p:spPr>
            <a:xfrm>
              <a:off x="4762500" y="6151562"/>
              <a:ext cx="138113" cy="9525"/>
            </a:xfrm>
            <a:custGeom>
              <a:rect b="b" l="l" r="r" t="t"/>
              <a:pathLst>
                <a:path extrusionOk="0" h="8" w="123">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6" name="Google Shape;1096;p86"/>
            <p:cNvSpPr/>
            <p:nvPr/>
          </p:nvSpPr>
          <p:spPr>
            <a:xfrm>
              <a:off x="4762500" y="61785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7" name="Google Shape;1097;p86"/>
            <p:cNvSpPr/>
            <p:nvPr/>
          </p:nvSpPr>
          <p:spPr>
            <a:xfrm>
              <a:off x="4762500" y="62039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8" name="Google Shape;1098;p86"/>
            <p:cNvSpPr/>
            <p:nvPr/>
          </p:nvSpPr>
          <p:spPr>
            <a:xfrm>
              <a:off x="4762500" y="62293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099" name="Google Shape;1099;p86"/>
            <p:cNvSpPr/>
            <p:nvPr/>
          </p:nvSpPr>
          <p:spPr>
            <a:xfrm>
              <a:off x="4762500" y="62547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100" name="Google Shape;1100;p86"/>
          <p:cNvSpPr/>
          <p:nvPr/>
        </p:nvSpPr>
        <p:spPr>
          <a:xfrm>
            <a:off x="5519646" y="2725759"/>
            <a:ext cx="1529048" cy="553980"/>
          </a:xfrm>
          <a:prstGeom prst="rect">
            <a:avLst/>
          </a:prstGeom>
          <a:noFill/>
          <a:ln>
            <a:noFill/>
          </a:ln>
        </p:spPr>
        <p:txBody>
          <a:bodyPr anchorCtr="0" anchor="t" bIns="45700" lIns="91400" spcFirstLastPara="1" rIns="91400" wrap="square" tIns="45700">
            <a:noAutofit/>
          </a:bodyPr>
          <a:lstStyle/>
          <a:p>
            <a:pPr indent="0" lvl="0" marL="0" marR="0" rtl="0" algn="ctr">
              <a:lnSpc>
                <a:spcPct val="150000"/>
              </a:lnSpc>
              <a:spcBef>
                <a:spcPts val="0"/>
              </a:spcBef>
              <a:spcAft>
                <a:spcPts val="0"/>
              </a:spcAft>
              <a:buNone/>
            </a:pPr>
            <a:r>
              <a:rPr lang="en-US" sz="1000">
                <a:solidFill>
                  <a:schemeClr val="dk1"/>
                </a:solidFill>
                <a:latin typeface="Lato Light"/>
                <a:ea typeface="Lato Light"/>
                <a:cs typeface="Lato Light"/>
                <a:sym typeface="Lato Light"/>
              </a:rPr>
              <a:t>Lorem ipsum dolor sit amet, consectetur</a:t>
            </a:r>
            <a:endParaRPr sz="1000">
              <a:solidFill>
                <a:schemeClr val="dk1"/>
              </a:solidFill>
              <a:latin typeface="Lato Light"/>
              <a:ea typeface="Lato Light"/>
              <a:cs typeface="Lato Light"/>
              <a:sym typeface="Lato Light"/>
            </a:endParaRPr>
          </a:p>
        </p:txBody>
      </p:sp>
      <p:sp>
        <p:nvSpPr>
          <p:cNvPr id="1101" name="Google Shape;1101;p86"/>
          <p:cNvSpPr txBox="1"/>
          <p:nvPr/>
        </p:nvSpPr>
        <p:spPr>
          <a:xfrm>
            <a:off x="5885106" y="2516258"/>
            <a:ext cx="802043" cy="307758"/>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1400">
                <a:solidFill>
                  <a:schemeClr val="dk2"/>
                </a:solidFill>
                <a:latin typeface="Lato"/>
                <a:ea typeface="Lato"/>
                <a:cs typeface="Lato"/>
                <a:sym typeface="Lato"/>
              </a:rPr>
              <a:t>Big Idea</a:t>
            </a:r>
            <a:endParaRPr b="1" sz="1400">
              <a:solidFill>
                <a:schemeClr val="dk2"/>
              </a:solidFill>
              <a:latin typeface="Lato"/>
              <a:ea typeface="Lato"/>
              <a:cs typeface="Lato"/>
              <a:sym typeface="Lato"/>
            </a:endParaRPr>
          </a:p>
        </p:txBody>
      </p:sp>
      <p:grpSp>
        <p:nvGrpSpPr>
          <p:cNvPr id="1102" name="Google Shape;1102;p86"/>
          <p:cNvGrpSpPr/>
          <p:nvPr/>
        </p:nvGrpSpPr>
        <p:grpSpPr>
          <a:xfrm>
            <a:off x="5955097" y="1786776"/>
            <a:ext cx="770196" cy="689339"/>
            <a:chOff x="2292350" y="425450"/>
            <a:chExt cx="385763" cy="395288"/>
          </a:xfrm>
        </p:grpSpPr>
        <p:sp>
          <p:nvSpPr>
            <p:cNvPr id="1103" name="Google Shape;1103;p86"/>
            <p:cNvSpPr/>
            <p:nvPr/>
          </p:nvSpPr>
          <p:spPr>
            <a:xfrm>
              <a:off x="2292350" y="561975"/>
              <a:ext cx="385763" cy="258763"/>
            </a:xfrm>
            <a:custGeom>
              <a:rect b="b" l="l" r="r" t="t"/>
              <a:pathLst>
                <a:path extrusionOk="0" h="233" w="346">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4" name="Google Shape;1104;p86"/>
            <p:cNvSpPr/>
            <p:nvPr/>
          </p:nvSpPr>
          <p:spPr>
            <a:xfrm>
              <a:off x="2430463"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5" name="Google Shape;1105;p86"/>
            <p:cNvSpPr/>
            <p:nvPr/>
          </p:nvSpPr>
          <p:spPr>
            <a:xfrm>
              <a:off x="2466975" y="425450"/>
              <a:ext cx="38100" cy="133350"/>
            </a:xfrm>
            <a:custGeom>
              <a:rect b="b" l="l" r="r" t="t"/>
              <a:pathLst>
                <a:path extrusionOk="0" h="119" w="34">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06" name="Google Shape;1106;p86"/>
            <p:cNvSpPr/>
            <p:nvPr/>
          </p:nvSpPr>
          <p:spPr>
            <a:xfrm>
              <a:off x="2501900" y="425450"/>
              <a:ext cx="39688" cy="133350"/>
            </a:xfrm>
            <a:custGeom>
              <a:rect b="b" l="l" r="r" t="t"/>
              <a:pathLst>
                <a:path extrusionOk="0" h="119" w="35">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107" name="Google Shape;1107;p86"/>
          <p:cNvSpPr txBox="1"/>
          <p:nvPr/>
        </p:nvSpPr>
        <p:spPr>
          <a:xfrm>
            <a:off x="905323" y="2516258"/>
            <a:ext cx="26511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dk2"/>
                </a:solidFill>
                <a:latin typeface="Lato"/>
                <a:ea typeface="Lato"/>
                <a:cs typeface="Lato"/>
                <a:sym typeface="Lato"/>
              </a:rPr>
              <a:t>Expert Strategy</a:t>
            </a:r>
            <a:endParaRPr b="1" sz="1600">
              <a:solidFill>
                <a:schemeClr val="dk2"/>
              </a:solidFill>
              <a:latin typeface="Lato"/>
              <a:ea typeface="Lato"/>
              <a:cs typeface="Lato"/>
              <a:sym typeface="Lato"/>
            </a:endParaRPr>
          </a:p>
        </p:txBody>
      </p:sp>
      <p:sp>
        <p:nvSpPr>
          <p:cNvPr id="1108" name="Google Shape;1108;p86"/>
          <p:cNvSpPr txBox="1"/>
          <p:nvPr/>
        </p:nvSpPr>
        <p:spPr>
          <a:xfrm>
            <a:off x="885462" y="2810330"/>
            <a:ext cx="2939981" cy="249299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1080"/>
                                        </p:tgtEl>
                                        <p:attrNameLst>
                                          <p:attrName>style.visibility</p:attrName>
                                        </p:attrNameLst>
                                      </p:cBhvr>
                                      <p:to>
                                        <p:strVal val="visible"/>
                                      </p:to>
                                    </p:set>
                                    <p:animEffect filter="fade" transition="in">
                                      <p:cBhvr>
                                        <p:cTn dur="500"/>
                                        <p:tgtEl>
                                          <p:spTgt spid="1080"/>
                                        </p:tgtEl>
                                      </p:cBhvr>
                                    </p:animEffect>
                                  </p:childTnLst>
                                </p:cTn>
                              </p:par>
                              <p:par>
                                <p:cTn fill="hold" nodeType="withEffect" presetClass="entr" presetID="10" presetSubtype="0">
                                  <p:stCondLst>
                                    <p:cond delay="0"/>
                                  </p:stCondLst>
                                  <p:childTnLst>
                                    <p:set>
                                      <p:cBhvr>
                                        <p:cTn dur="1" fill="hold">
                                          <p:stCondLst>
                                            <p:cond delay="0"/>
                                          </p:stCondLst>
                                        </p:cTn>
                                        <p:tgtEl>
                                          <p:spTgt spid="1079"/>
                                        </p:tgtEl>
                                        <p:attrNameLst>
                                          <p:attrName>style.visibility</p:attrName>
                                        </p:attrNameLst>
                                      </p:cBhvr>
                                      <p:to>
                                        <p:strVal val="visible"/>
                                      </p:to>
                                    </p:set>
                                    <p:animEffect filter="fade" transition="in">
                                      <p:cBhvr>
                                        <p:cTn dur="500"/>
                                        <p:tgtEl>
                                          <p:spTgt spid="1079"/>
                                        </p:tgtEl>
                                      </p:cBhvr>
                                    </p:animEffect>
                                  </p:childTnLst>
                                </p:cTn>
                              </p:par>
                              <p:par>
                                <p:cTn fill="hold" nodeType="withEffect" presetClass="entr" presetID="10" presetSubtype="0">
                                  <p:stCondLst>
                                    <p:cond delay="0"/>
                                  </p:stCondLst>
                                  <p:childTnLst>
                                    <p:set>
                                      <p:cBhvr>
                                        <p:cTn dur="1" fill="hold">
                                          <p:stCondLst>
                                            <p:cond delay="0"/>
                                          </p:stCondLst>
                                        </p:cTn>
                                        <p:tgtEl>
                                          <p:spTgt spid="1086"/>
                                        </p:tgtEl>
                                        <p:attrNameLst>
                                          <p:attrName>style.visibility</p:attrName>
                                        </p:attrNameLst>
                                      </p:cBhvr>
                                      <p:to>
                                        <p:strVal val="visible"/>
                                      </p:to>
                                    </p:set>
                                    <p:animEffect filter="fade" transition="in">
                                      <p:cBhvr>
                                        <p:cTn dur="500"/>
                                        <p:tgtEl>
                                          <p:spTgt spid="1086"/>
                                        </p:tgtEl>
                                      </p:cBhvr>
                                    </p:animEffect>
                                  </p:childTnLst>
                                </p:cTn>
                              </p:par>
                              <p:par>
                                <p:cTn fill="hold" nodeType="withEffect" presetClass="entr" presetID="10" presetSubtype="0">
                                  <p:stCondLst>
                                    <p:cond delay="0"/>
                                  </p:stCondLst>
                                  <p:childTnLst>
                                    <p:set>
                                      <p:cBhvr>
                                        <p:cTn dur="1" fill="hold">
                                          <p:stCondLst>
                                            <p:cond delay="0"/>
                                          </p:stCondLst>
                                        </p:cTn>
                                        <p:tgtEl>
                                          <p:spTgt spid="1085"/>
                                        </p:tgtEl>
                                        <p:attrNameLst>
                                          <p:attrName>style.visibility</p:attrName>
                                        </p:attrNameLst>
                                      </p:cBhvr>
                                      <p:to>
                                        <p:strVal val="visible"/>
                                      </p:to>
                                    </p:set>
                                    <p:animEffect filter="fade" transition="in">
                                      <p:cBhvr>
                                        <p:cTn dur="500"/>
                                        <p:tgtEl>
                                          <p:spTgt spid="1085"/>
                                        </p:tgtEl>
                                      </p:cBhvr>
                                    </p:animEffect>
                                  </p:childTnLst>
                                </p:cTn>
                              </p:par>
                              <p:par>
                                <p:cTn fill="hold" nodeType="withEffect" presetClass="entr" presetID="10" presetSubtype="0">
                                  <p:stCondLst>
                                    <p:cond delay="0"/>
                                  </p:stCondLst>
                                  <p:childTnLst>
                                    <p:set>
                                      <p:cBhvr>
                                        <p:cTn dur="1" fill="hold">
                                          <p:stCondLst>
                                            <p:cond delay="0"/>
                                          </p:stCondLst>
                                        </p:cTn>
                                        <p:tgtEl>
                                          <p:spTgt spid="1101"/>
                                        </p:tgtEl>
                                        <p:attrNameLst>
                                          <p:attrName>style.visibility</p:attrName>
                                        </p:attrNameLst>
                                      </p:cBhvr>
                                      <p:to>
                                        <p:strVal val="visible"/>
                                      </p:to>
                                    </p:set>
                                    <p:animEffect filter="fade" transition="in">
                                      <p:cBhvr>
                                        <p:cTn dur="500"/>
                                        <p:tgtEl>
                                          <p:spTgt spid="1101"/>
                                        </p:tgtEl>
                                      </p:cBhvr>
                                    </p:animEffect>
                                  </p:childTnLst>
                                </p:cTn>
                              </p:par>
                              <p:par>
                                <p:cTn fill="hold" nodeType="withEffect" presetClass="entr" presetID="10" presetSubtype="0">
                                  <p:stCondLst>
                                    <p:cond delay="0"/>
                                  </p:stCondLst>
                                  <p:childTnLst>
                                    <p:set>
                                      <p:cBhvr>
                                        <p:cTn dur="1" fill="hold">
                                          <p:stCondLst>
                                            <p:cond delay="0"/>
                                          </p:stCondLst>
                                        </p:cTn>
                                        <p:tgtEl>
                                          <p:spTgt spid="1100"/>
                                        </p:tgtEl>
                                        <p:attrNameLst>
                                          <p:attrName>style.visibility</p:attrName>
                                        </p:attrNameLst>
                                      </p:cBhvr>
                                      <p:to>
                                        <p:strVal val="visible"/>
                                      </p:to>
                                    </p:set>
                                    <p:animEffect filter="fade" transition="in">
                                      <p:cBhvr>
                                        <p:cTn dur="500"/>
                                        <p:tgtEl>
                                          <p:spTgt spid="110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321" name="Shape 5321"/>
        <p:cNvGrpSpPr/>
        <p:nvPr/>
      </p:nvGrpSpPr>
      <p:grpSpPr>
        <a:xfrm>
          <a:off x="0" y="0"/>
          <a:ext cx="0" cy="0"/>
          <a:chOff x="0" y="0"/>
          <a:chExt cx="0" cy="0"/>
        </a:xfrm>
      </p:grpSpPr>
      <p:sp>
        <p:nvSpPr>
          <p:cNvPr id="5322" name="Google Shape;5322;p15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323" name="Google Shape;5323;p15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324" name="Google Shape;5324;p15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325" name="Google Shape;5325;p158"/>
          <p:cNvSpPr/>
          <p:nvPr/>
        </p:nvSpPr>
        <p:spPr>
          <a:xfrm flipH="1">
            <a:off x="3650457" y="4981474"/>
            <a:ext cx="891519" cy="342100"/>
          </a:xfrm>
          <a:custGeom>
            <a:rect b="b" l="l" r="r" t="t"/>
            <a:pathLst>
              <a:path extrusionOk="0" h="5149273" w="9167091">
                <a:moveTo>
                  <a:pt x="9167091" y="5137727"/>
                </a:moveTo>
                <a:lnTo>
                  <a:pt x="11546" y="5149273"/>
                </a:lnTo>
                <a:cubicBezTo>
                  <a:pt x="7697" y="3432849"/>
                  <a:pt x="3849" y="1716424"/>
                  <a:pt x="0" y="0"/>
                </a:cubicBezTo>
              </a:path>
            </a:pathLst>
          </a:custGeom>
          <a:noFill/>
          <a:ln cap="flat" cmpd="sng" w="127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326" name="Google Shape;5326;p158"/>
          <p:cNvSpPr/>
          <p:nvPr/>
        </p:nvSpPr>
        <p:spPr>
          <a:xfrm rot="10800000">
            <a:off x="3650457" y="3013679"/>
            <a:ext cx="891519" cy="342100"/>
          </a:xfrm>
          <a:custGeom>
            <a:rect b="b" l="l" r="r" t="t"/>
            <a:pathLst>
              <a:path extrusionOk="0" h="5149273" w="9167091">
                <a:moveTo>
                  <a:pt x="9167091" y="5137727"/>
                </a:moveTo>
                <a:lnTo>
                  <a:pt x="11546" y="5149273"/>
                </a:lnTo>
                <a:cubicBezTo>
                  <a:pt x="7697" y="3432849"/>
                  <a:pt x="3849" y="1716424"/>
                  <a:pt x="0" y="0"/>
                </a:cubicBezTo>
              </a:path>
            </a:pathLst>
          </a:custGeom>
          <a:noFill/>
          <a:ln cap="flat" cmpd="sng" w="12700">
            <a:solidFill>
              <a:schemeClr val="accent2"/>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327" name="Google Shape;5327;p158"/>
          <p:cNvSpPr/>
          <p:nvPr/>
        </p:nvSpPr>
        <p:spPr>
          <a:xfrm>
            <a:off x="7401129" y="4981474"/>
            <a:ext cx="891519" cy="342100"/>
          </a:xfrm>
          <a:custGeom>
            <a:rect b="b" l="l" r="r" t="t"/>
            <a:pathLst>
              <a:path extrusionOk="0" h="5149273" w="9167091">
                <a:moveTo>
                  <a:pt x="9167091" y="5137727"/>
                </a:moveTo>
                <a:lnTo>
                  <a:pt x="11546" y="5149273"/>
                </a:lnTo>
                <a:cubicBezTo>
                  <a:pt x="7697" y="3432849"/>
                  <a:pt x="3849" y="1716424"/>
                  <a:pt x="0" y="0"/>
                </a:cubicBezTo>
              </a:path>
            </a:pathLst>
          </a:custGeom>
          <a:noFill/>
          <a:ln cap="flat" cmpd="sng" w="12700">
            <a:solidFill>
              <a:schemeClr val="accent4"/>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sp>
        <p:nvSpPr>
          <p:cNvPr id="5328" name="Google Shape;5328;p158"/>
          <p:cNvSpPr/>
          <p:nvPr/>
        </p:nvSpPr>
        <p:spPr>
          <a:xfrm flipH="1" rot="10800000">
            <a:off x="7401129" y="3013679"/>
            <a:ext cx="891519" cy="342100"/>
          </a:xfrm>
          <a:custGeom>
            <a:rect b="b" l="l" r="r" t="t"/>
            <a:pathLst>
              <a:path extrusionOk="0" h="5149273" w="9167091">
                <a:moveTo>
                  <a:pt x="9167091" y="5137727"/>
                </a:moveTo>
                <a:lnTo>
                  <a:pt x="11546" y="5149273"/>
                </a:lnTo>
                <a:cubicBezTo>
                  <a:pt x="7697" y="3432849"/>
                  <a:pt x="3849" y="1716424"/>
                  <a:pt x="0" y="0"/>
                </a:cubicBezTo>
              </a:path>
            </a:pathLst>
          </a:cu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3200">
              <a:solidFill>
                <a:schemeClr val="dk1"/>
              </a:solidFill>
              <a:latin typeface="Roboto Thin"/>
              <a:ea typeface="Roboto Thin"/>
              <a:cs typeface="Roboto Thin"/>
              <a:sym typeface="Roboto Thin"/>
            </a:endParaRPr>
          </a:p>
        </p:txBody>
      </p:sp>
      <p:grpSp>
        <p:nvGrpSpPr>
          <p:cNvPr id="5329" name="Google Shape;5329;p158"/>
          <p:cNvGrpSpPr/>
          <p:nvPr/>
        </p:nvGrpSpPr>
        <p:grpSpPr>
          <a:xfrm>
            <a:off x="3703835" y="1916231"/>
            <a:ext cx="4521741" cy="4519819"/>
            <a:chOff x="4230687" y="1876258"/>
            <a:chExt cx="3736976" cy="3735387"/>
          </a:xfrm>
        </p:grpSpPr>
        <p:sp>
          <p:nvSpPr>
            <p:cNvPr id="5330" name="Google Shape;5330;p158"/>
            <p:cNvSpPr/>
            <p:nvPr/>
          </p:nvSpPr>
          <p:spPr>
            <a:xfrm>
              <a:off x="4230687" y="3147845"/>
              <a:ext cx="1865313" cy="2238375"/>
            </a:xfrm>
            <a:custGeom>
              <a:rect b="b" l="l" r="r" t="t"/>
              <a:pathLst>
                <a:path extrusionOk="0" h="595" w="496">
                  <a:moveTo>
                    <a:pt x="248" y="158"/>
                  </a:moveTo>
                  <a:cubicBezTo>
                    <a:pt x="248" y="158"/>
                    <a:pt x="248" y="159"/>
                    <a:pt x="248" y="160"/>
                  </a:cubicBezTo>
                  <a:cubicBezTo>
                    <a:pt x="248" y="171"/>
                    <a:pt x="249" y="182"/>
                    <a:pt x="250" y="192"/>
                  </a:cubicBezTo>
                  <a:cubicBezTo>
                    <a:pt x="257" y="247"/>
                    <a:pt x="281" y="295"/>
                    <a:pt x="321" y="335"/>
                  </a:cubicBezTo>
                  <a:cubicBezTo>
                    <a:pt x="355" y="369"/>
                    <a:pt x="393" y="391"/>
                    <a:pt x="437" y="401"/>
                  </a:cubicBezTo>
                  <a:cubicBezTo>
                    <a:pt x="456" y="406"/>
                    <a:pt x="475" y="408"/>
                    <a:pt x="496" y="408"/>
                  </a:cubicBezTo>
                  <a:cubicBezTo>
                    <a:pt x="496" y="595"/>
                    <a:pt x="496" y="595"/>
                    <a:pt x="496" y="595"/>
                  </a:cubicBezTo>
                  <a:cubicBezTo>
                    <a:pt x="474" y="595"/>
                    <a:pt x="452" y="594"/>
                    <a:pt x="430" y="591"/>
                  </a:cubicBezTo>
                  <a:cubicBezTo>
                    <a:pt x="338" y="578"/>
                    <a:pt x="258" y="537"/>
                    <a:pt x="189" y="468"/>
                  </a:cubicBezTo>
                  <a:cubicBezTo>
                    <a:pt x="112" y="390"/>
                    <a:pt x="69" y="299"/>
                    <a:pt x="62" y="192"/>
                  </a:cubicBezTo>
                  <a:cubicBezTo>
                    <a:pt x="61" y="182"/>
                    <a:pt x="61" y="171"/>
                    <a:pt x="61" y="160"/>
                  </a:cubicBezTo>
                  <a:cubicBezTo>
                    <a:pt x="61" y="159"/>
                    <a:pt x="61" y="158"/>
                    <a:pt x="61" y="158"/>
                  </a:cubicBezTo>
                  <a:cubicBezTo>
                    <a:pt x="0" y="158"/>
                    <a:pt x="0" y="158"/>
                    <a:pt x="0" y="158"/>
                  </a:cubicBezTo>
                  <a:cubicBezTo>
                    <a:pt x="157" y="0"/>
                    <a:pt x="157" y="0"/>
                    <a:pt x="157" y="0"/>
                  </a:cubicBezTo>
                  <a:cubicBezTo>
                    <a:pt x="313" y="158"/>
                    <a:pt x="313" y="158"/>
                    <a:pt x="313" y="158"/>
                  </a:cubicBezTo>
                  <a:lnTo>
                    <a:pt x="248" y="158"/>
                  </a:lnTo>
                  <a:close/>
                </a:path>
              </a:pathLst>
            </a:custGeom>
            <a:solidFill>
              <a:schemeClr val="accent1"/>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331" name="Google Shape;5331;p158"/>
            <p:cNvSpPr/>
            <p:nvPr/>
          </p:nvSpPr>
          <p:spPr>
            <a:xfrm>
              <a:off x="5494337" y="3741570"/>
              <a:ext cx="2244725" cy="1870075"/>
            </a:xfrm>
            <a:custGeom>
              <a:rect b="b" l="l" r="r" t="t"/>
              <a:pathLst>
                <a:path extrusionOk="0" h="497" w="597">
                  <a:moveTo>
                    <a:pt x="403" y="61"/>
                  </a:moveTo>
                  <a:cubicBezTo>
                    <a:pt x="408" y="42"/>
                    <a:pt x="410" y="22"/>
                    <a:pt x="410" y="2"/>
                  </a:cubicBezTo>
                  <a:cubicBezTo>
                    <a:pt x="410" y="1"/>
                    <a:pt x="410" y="0"/>
                    <a:pt x="410" y="0"/>
                  </a:cubicBezTo>
                  <a:cubicBezTo>
                    <a:pt x="597" y="0"/>
                    <a:pt x="597" y="0"/>
                    <a:pt x="597" y="0"/>
                  </a:cubicBezTo>
                  <a:cubicBezTo>
                    <a:pt x="597" y="0"/>
                    <a:pt x="597" y="1"/>
                    <a:pt x="597" y="2"/>
                  </a:cubicBezTo>
                  <a:cubicBezTo>
                    <a:pt x="597" y="24"/>
                    <a:pt x="595" y="46"/>
                    <a:pt x="592" y="68"/>
                  </a:cubicBezTo>
                  <a:cubicBezTo>
                    <a:pt x="579" y="160"/>
                    <a:pt x="538" y="241"/>
                    <a:pt x="469" y="310"/>
                  </a:cubicBezTo>
                  <a:cubicBezTo>
                    <a:pt x="384" y="395"/>
                    <a:pt x="281" y="437"/>
                    <a:pt x="161" y="437"/>
                  </a:cubicBezTo>
                  <a:cubicBezTo>
                    <a:pt x="161" y="437"/>
                    <a:pt x="160" y="437"/>
                    <a:pt x="160" y="437"/>
                  </a:cubicBezTo>
                  <a:cubicBezTo>
                    <a:pt x="160" y="497"/>
                    <a:pt x="160" y="497"/>
                    <a:pt x="160" y="497"/>
                  </a:cubicBezTo>
                  <a:cubicBezTo>
                    <a:pt x="0" y="341"/>
                    <a:pt x="0" y="341"/>
                    <a:pt x="0" y="341"/>
                  </a:cubicBezTo>
                  <a:cubicBezTo>
                    <a:pt x="160" y="185"/>
                    <a:pt x="160" y="185"/>
                    <a:pt x="160" y="185"/>
                  </a:cubicBezTo>
                  <a:cubicBezTo>
                    <a:pt x="160" y="250"/>
                    <a:pt x="160" y="250"/>
                    <a:pt x="160" y="250"/>
                  </a:cubicBezTo>
                  <a:cubicBezTo>
                    <a:pt x="160" y="250"/>
                    <a:pt x="161" y="250"/>
                    <a:pt x="161" y="250"/>
                  </a:cubicBezTo>
                  <a:cubicBezTo>
                    <a:pt x="230" y="250"/>
                    <a:pt x="288" y="226"/>
                    <a:pt x="337" y="177"/>
                  </a:cubicBezTo>
                  <a:cubicBezTo>
                    <a:pt x="371" y="143"/>
                    <a:pt x="393" y="104"/>
                    <a:pt x="403" y="61"/>
                  </a:cubicBezTo>
                  <a:close/>
                </a:path>
              </a:pathLst>
            </a:custGeom>
            <a:solidFill>
              <a:schemeClr val="accent4"/>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332" name="Google Shape;5332;p158"/>
            <p:cNvSpPr/>
            <p:nvPr/>
          </p:nvSpPr>
          <p:spPr>
            <a:xfrm>
              <a:off x="6096000" y="2104858"/>
              <a:ext cx="1871663" cy="2246312"/>
            </a:xfrm>
            <a:custGeom>
              <a:rect b="b" l="l" r="r" t="t"/>
              <a:pathLst>
                <a:path extrusionOk="0" h="597" w="498">
                  <a:moveTo>
                    <a:pt x="67" y="5"/>
                  </a:moveTo>
                  <a:cubicBezTo>
                    <a:pt x="159" y="18"/>
                    <a:pt x="240" y="59"/>
                    <a:pt x="309" y="129"/>
                  </a:cubicBezTo>
                  <a:cubicBezTo>
                    <a:pt x="394" y="213"/>
                    <a:pt x="436" y="315"/>
                    <a:pt x="437" y="435"/>
                  </a:cubicBezTo>
                  <a:cubicBezTo>
                    <a:pt x="498" y="435"/>
                    <a:pt x="498" y="435"/>
                    <a:pt x="498" y="435"/>
                  </a:cubicBezTo>
                  <a:cubicBezTo>
                    <a:pt x="341" y="597"/>
                    <a:pt x="341" y="597"/>
                    <a:pt x="341" y="597"/>
                  </a:cubicBezTo>
                  <a:cubicBezTo>
                    <a:pt x="184" y="435"/>
                    <a:pt x="184" y="435"/>
                    <a:pt x="184" y="435"/>
                  </a:cubicBezTo>
                  <a:cubicBezTo>
                    <a:pt x="250" y="435"/>
                    <a:pt x="250" y="435"/>
                    <a:pt x="250" y="435"/>
                  </a:cubicBezTo>
                  <a:cubicBezTo>
                    <a:pt x="249" y="367"/>
                    <a:pt x="225" y="309"/>
                    <a:pt x="177" y="261"/>
                  </a:cubicBezTo>
                  <a:cubicBezTo>
                    <a:pt x="143" y="227"/>
                    <a:pt x="104" y="205"/>
                    <a:pt x="60" y="194"/>
                  </a:cubicBezTo>
                  <a:cubicBezTo>
                    <a:pt x="41" y="190"/>
                    <a:pt x="21" y="188"/>
                    <a:pt x="1" y="188"/>
                  </a:cubicBezTo>
                  <a:cubicBezTo>
                    <a:pt x="1" y="188"/>
                    <a:pt x="0" y="188"/>
                    <a:pt x="0" y="188"/>
                  </a:cubicBezTo>
                  <a:cubicBezTo>
                    <a:pt x="0" y="0"/>
                    <a:pt x="0" y="0"/>
                    <a:pt x="0" y="0"/>
                  </a:cubicBezTo>
                  <a:cubicBezTo>
                    <a:pt x="0" y="0"/>
                    <a:pt x="1" y="0"/>
                    <a:pt x="1" y="0"/>
                  </a:cubicBezTo>
                  <a:cubicBezTo>
                    <a:pt x="24" y="0"/>
                    <a:pt x="46" y="2"/>
                    <a:pt x="67" y="5"/>
                  </a:cubicBezTo>
                  <a:close/>
                </a:path>
              </a:pathLst>
            </a:custGeom>
            <a:solidFill>
              <a:schemeClr val="accent3"/>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333" name="Google Shape;5333;p158"/>
            <p:cNvSpPr/>
            <p:nvPr/>
          </p:nvSpPr>
          <p:spPr>
            <a:xfrm>
              <a:off x="4459287" y="1876258"/>
              <a:ext cx="2238375" cy="1865312"/>
            </a:xfrm>
            <a:custGeom>
              <a:rect b="b" l="l" r="r" t="t"/>
              <a:pathLst>
                <a:path extrusionOk="0" h="496" w="595">
                  <a:moveTo>
                    <a:pt x="96" y="338"/>
                  </a:moveTo>
                  <a:cubicBezTo>
                    <a:pt x="96" y="338"/>
                    <a:pt x="95" y="338"/>
                    <a:pt x="95" y="338"/>
                  </a:cubicBezTo>
                  <a:cubicBezTo>
                    <a:pt x="96" y="338"/>
                    <a:pt x="96" y="338"/>
                    <a:pt x="96" y="338"/>
                  </a:cubicBezTo>
                  <a:close/>
                  <a:moveTo>
                    <a:pt x="435" y="0"/>
                  </a:moveTo>
                  <a:cubicBezTo>
                    <a:pt x="595" y="157"/>
                    <a:pt x="595" y="157"/>
                    <a:pt x="595" y="157"/>
                  </a:cubicBezTo>
                  <a:cubicBezTo>
                    <a:pt x="435" y="314"/>
                    <a:pt x="435" y="314"/>
                    <a:pt x="435" y="314"/>
                  </a:cubicBezTo>
                  <a:cubicBezTo>
                    <a:pt x="435" y="249"/>
                    <a:pt x="435" y="249"/>
                    <a:pt x="435" y="249"/>
                  </a:cubicBezTo>
                  <a:cubicBezTo>
                    <a:pt x="367" y="249"/>
                    <a:pt x="309" y="273"/>
                    <a:pt x="260" y="322"/>
                  </a:cubicBezTo>
                  <a:cubicBezTo>
                    <a:pt x="227" y="356"/>
                    <a:pt x="204" y="394"/>
                    <a:pt x="194" y="437"/>
                  </a:cubicBezTo>
                  <a:cubicBezTo>
                    <a:pt x="190" y="456"/>
                    <a:pt x="187" y="475"/>
                    <a:pt x="187" y="496"/>
                  </a:cubicBezTo>
                  <a:cubicBezTo>
                    <a:pt x="0" y="496"/>
                    <a:pt x="0" y="496"/>
                    <a:pt x="0" y="496"/>
                  </a:cubicBezTo>
                  <a:cubicBezTo>
                    <a:pt x="0" y="473"/>
                    <a:pt x="2" y="451"/>
                    <a:pt x="5" y="429"/>
                  </a:cubicBezTo>
                  <a:cubicBezTo>
                    <a:pt x="18" y="338"/>
                    <a:pt x="59" y="258"/>
                    <a:pt x="128" y="190"/>
                  </a:cubicBezTo>
                  <a:cubicBezTo>
                    <a:pt x="213" y="104"/>
                    <a:pt x="315" y="62"/>
                    <a:pt x="435" y="61"/>
                  </a:cubicBezTo>
                  <a:lnTo>
                    <a:pt x="435" y="0"/>
                  </a:lnTo>
                  <a:close/>
                </a:path>
              </a:pathLst>
            </a:custGeom>
            <a:solidFill>
              <a:schemeClr val="accent2"/>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5334" name="Google Shape;5334;p158"/>
            <p:cNvSpPr/>
            <p:nvPr/>
          </p:nvSpPr>
          <p:spPr>
            <a:xfrm>
              <a:off x="4231606" y="3157412"/>
              <a:ext cx="1176338" cy="720725"/>
            </a:xfrm>
            <a:custGeom>
              <a:rect b="b" l="l" r="r" t="t"/>
              <a:pathLst>
                <a:path extrusionOk="0" h="192" w="313">
                  <a:moveTo>
                    <a:pt x="250" y="192"/>
                  </a:moveTo>
                  <a:cubicBezTo>
                    <a:pt x="62" y="192"/>
                    <a:pt x="62" y="192"/>
                    <a:pt x="62" y="192"/>
                  </a:cubicBezTo>
                  <a:cubicBezTo>
                    <a:pt x="61" y="182"/>
                    <a:pt x="61" y="171"/>
                    <a:pt x="61" y="160"/>
                  </a:cubicBezTo>
                  <a:cubicBezTo>
                    <a:pt x="61" y="159"/>
                    <a:pt x="61" y="158"/>
                    <a:pt x="61" y="158"/>
                  </a:cubicBezTo>
                  <a:cubicBezTo>
                    <a:pt x="0" y="158"/>
                    <a:pt x="0" y="158"/>
                    <a:pt x="0" y="158"/>
                  </a:cubicBezTo>
                  <a:cubicBezTo>
                    <a:pt x="157" y="0"/>
                    <a:pt x="157" y="0"/>
                    <a:pt x="157" y="0"/>
                  </a:cubicBezTo>
                  <a:cubicBezTo>
                    <a:pt x="313" y="158"/>
                    <a:pt x="313" y="158"/>
                    <a:pt x="313" y="158"/>
                  </a:cubicBezTo>
                  <a:cubicBezTo>
                    <a:pt x="248" y="158"/>
                    <a:pt x="248" y="158"/>
                    <a:pt x="248" y="158"/>
                  </a:cubicBezTo>
                  <a:cubicBezTo>
                    <a:pt x="248" y="158"/>
                    <a:pt x="248" y="159"/>
                    <a:pt x="248" y="160"/>
                  </a:cubicBezTo>
                  <a:cubicBezTo>
                    <a:pt x="248" y="171"/>
                    <a:pt x="249" y="182"/>
                    <a:pt x="250" y="192"/>
                  </a:cubicBezTo>
                  <a:close/>
                </a:path>
              </a:pathLst>
            </a:custGeom>
            <a:solidFill>
              <a:schemeClr val="accent1"/>
            </a:solidFill>
            <a:ln>
              <a:noFill/>
            </a:ln>
            <a:effectLst>
              <a:outerShdw rotWithShape="0" algn="ctr" dir="5400000" dist="38100">
                <a:srgbClr val="000000">
                  <a:alpha val="9803"/>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Roboto Thin"/>
                <a:ea typeface="Roboto Thin"/>
                <a:cs typeface="Roboto Thin"/>
                <a:sym typeface="Roboto Thin"/>
              </a:endParaRPr>
            </a:p>
          </p:txBody>
        </p:sp>
      </p:grpSp>
      <p:sp>
        <p:nvSpPr>
          <p:cNvPr id="5335" name="Google Shape;5335;p158"/>
          <p:cNvSpPr/>
          <p:nvPr/>
        </p:nvSpPr>
        <p:spPr>
          <a:xfrm>
            <a:off x="8100741" y="2750502"/>
            <a:ext cx="612000" cy="612001"/>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5336" name="Google Shape;5336;p158"/>
          <p:cNvSpPr/>
          <p:nvPr/>
        </p:nvSpPr>
        <p:spPr>
          <a:xfrm>
            <a:off x="8100741" y="5073059"/>
            <a:ext cx="612000" cy="612001"/>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5337" name="Google Shape;5337;p158"/>
          <p:cNvSpPr/>
          <p:nvPr/>
        </p:nvSpPr>
        <p:spPr>
          <a:xfrm>
            <a:off x="3292189" y="5017573"/>
            <a:ext cx="612000" cy="612001"/>
          </a:xfrm>
          <a:prstGeom prst="ellipse">
            <a:avLst/>
          </a:pr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sp>
        <p:nvSpPr>
          <p:cNvPr id="5338" name="Google Shape;5338;p158"/>
          <p:cNvSpPr/>
          <p:nvPr/>
        </p:nvSpPr>
        <p:spPr>
          <a:xfrm>
            <a:off x="3183484" y="2665887"/>
            <a:ext cx="612000" cy="612001"/>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2"/>
              </a:solidFill>
              <a:latin typeface="Lato Light"/>
              <a:ea typeface="Lato Light"/>
              <a:cs typeface="Lato Light"/>
              <a:sym typeface="Lato Light"/>
            </a:endParaRPr>
          </a:p>
        </p:txBody>
      </p:sp>
      <p:pic>
        <p:nvPicPr>
          <p:cNvPr id="5339" name="Google Shape;5339;p158"/>
          <p:cNvPicPr preferRelativeResize="0"/>
          <p:nvPr/>
        </p:nvPicPr>
        <p:blipFill rotWithShape="1">
          <a:blip r:embed="rId3">
            <a:alphaModFix/>
          </a:blip>
          <a:srcRect b="0" l="0" r="0" t="0"/>
          <a:stretch/>
        </p:blipFill>
        <p:spPr>
          <a:xfrm>
            <a:off x="3350689" y="5209072"/>
            <a:ext cx="495000" cy="303750"/>
          </a:xfrm>
          <a:prstGeom prst="rect">
            <a:avLst/>
          </a:prstGeom>
          <a:noFill/>
          <a:ln>
            <a:noFill/>
          </a:ln>
        </p:spPr>
      </p:pic>
      <p:pic>
        <p:nvPicPr>
          <p:cNvPr id="5340" name="Google Shape;5340;p158"/>
          <p:cNvPicPr preferRelativeResize="0"/>
          <p:nvPr/>
        </p:nvPicPr>
        <p:blipFill rotWithShape="1">
          <a:blip r:embed="rId4">
            <a:alphaModFix/>
          </a:blip>
          <a:srcRect b="0" l="0" r="0" t="0"/>
          <a:stretch/>
        </p:blipFill>
        <p:spPr>
          <a:xfrm>
            <a:off x="8231166" y="5237462"/>
            <a:ext cx="335362" cy="283194"/>
          </a:xfrm>
          <a:prstGeom prst="rect">
            <a:avLst/>
          </a:prstGeom>
          <a:noFill/>
          <a:ln>
            <a:noFill/>
          </a:ln>
        </p:spPr>
      </p:pic>
      <p:pic>
        <p:nvPicPr>
          <p:cNvPr id="5341" name="Google Shape;5341;p158"/>
          <p:cNvPicPr preferRelativeResize="0"/>
          <p:nvPr/>
        </p:nvPicPr>
        <p:blipFill rotWithShape="1">
          <a:blip r:embed="rId5">
            <a:alphaModFix/>
          </a:blip>
          <a:srcRect b="0" l="0" r="0" t="0"/>
          <a:stretch/>
        </p:blipFill>
        <p:spPr>
          <a:xfrm>
            <a:off x="8192991" y="2842220"/>
            <a:ext cx="427500" cy="438750"/>
          </a:xfrm>
          <a:prstGeom prst="rect">
            <a:avLst/>
          </a:prstGeom>
          <a:noFill/>
          <a:ln>
            <a:noFill/>
          </a:ln>
        </p:spPr>
      </p:pic>
      <p:pic>
        <p:nvPicPr>
          <p:cNvPr id="5342" name="Google Shape;5342;p158"/>
          <p:cNvPicPr preferRelativeResize="0"/>
          <p:nvPr/>
        </p:nvPicPr>
        <p:blipFill rotWithShape="1">
          <a:blip r:embed="rId6">
            <a:alphaModFix/>
          </a:blip>
          <a:srcRect b="0" l="0" r="0" t="0"/>
          <a:stretch/>
        </p:blipFill>
        <p:spPr>
          <a:xfrm>
            <a:off x="3310435" y="2665886"/>
            <a:ext cx="405000" cy="506250"/>
          </a:xfrm>
          <a:prstGeom prst="rect">
            <a:avLst/>
          </a:prstGeom>
          <a:noFill/>
          <a:ln>
            <a:noFill/>
          </a:ln>
        </p:spPr>
      </p:pic>
      <p:grpSp>
        <p:nvGrpSpPr>
          <p:cNvPr id="5343" name="Google Shape;5343;p158"/>
          <p:cNvGrpSpPr/>
          <p:nvPr/>
        </p:nvGrpSpPr>
        <p:grpSpPr>
          <a:xfrm>
            <a:off x="8804991" y="2464034"/>
            <a:ext cx="2138959" cy="1015706"/>
            <a:chOff x="1191573" y="3145103"/>
            <a:chExt cx="2138959" cy="1015706"/>
          </a:xfrm>
        </p:grpSpPr>
        <p:sp>
          <p:nvSpPr>
            <p:cNvPr id="5344" name="Google Shape;5344;p15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345" name="Google Shape;5345;p15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346" name="Google Shape;5346;p158"/>
          <p:cNvGrpSpPr/>
          <p:nvPr/>
        </p:nvGrpSpPr>
        <p:grpSpPr>
          <a:xfrm>
            <a:off x="1032227" y="2450722"/>
            <a:ext cx="2081673" cy="1015706"/>
            <a:chOff x="1250714" y="3145103"/>
            <a:chExt cx="2081673" cy="1015706"/>
          </a:xfrm>
        </p:grpSpPr>
        <p:sp>
          <p:nvSpPr>
            <p:cNvPr id="5347" name="Google Shape;5347;p15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348" name="Google Shape;5348;p15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349" name="Google Shape;5349;p158"/>
          <p:cNvGrpSpPr/>
          <p:nvPr/>
        </p:nvGrpSpPr>
        <p:grpSpPr>
          <a:xfrm>
            <a:off x="8843166" y="4871206"/>
            <a:ext cx="2138959" cy="1015706"/>
            <a:chOff x="1191573" y="3145103"/>
            <a:chExt cx="2138959" cy="1015706"/>
          </a:xfrm>
        </p:grpSpPr>
        <p:sp>
          <p:nvSpPr>
            <p:cNvPr id="5350" name="Google Shape;5350;p158"/>
            <p:cNvSpPr txBox="1"/>
            <p:nvPr/>
          </p:nvSpPr>
          <p:spPr>
            <a:xfrm>
              <a:off x="1191573"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351" name="Google Shape;5351;p15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grpSp>
        <p:nvGrpSpPr>
          <p:cNvPr id="5352" name="Google Shape;5352;p158"/>
          <p:cNvGrpSpPr/>
          <p:nvPr/>
        </p:nvGrpSpPr>
        <p:grpSpPr>
          <a:xfrm>
            <a:off x="1031382" y="4763463"/>
            <a:ext cx="2081673" cy="1015706"/>
            <a:chOff x="1250714" y="3145103"/>
            <a:chExt cx="2081673" cy="1015706"/>
          </a:xfrm>
        </p:grpSpPr>
        <p:sp>
          <p:nvSpPr>
            <p:cNvPr id="5353" name="Google Shape;5353;p158"/>
            <p:cNvSpPr txBox="1"/>
            <p:nvPr/>
          </p:nvSpPr>
          <p:spPr>
            <a:xfrm>
              <a:off x="2133020" y="3145103"/>
              <a:ext cx="1199367" cy="400110"/>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2000">
                  <a:solidFill>
                    <a:schemeClr val="dk1"/>
                  </a:solidFill>
                  <a:latin typeface="Lato"/>
                  <a:ea typeface="Lato"/>
                  <a:cs typeface="Lato"/>
                  <a:sym typeface="Lato"/>
                </a:rPr>
                <a:t>Title here</a:t>
              </a:r>
              <a:endParaRPr sz="2000">
                <a:solidFill>
                  <a:schemeClr val="dk1"/>
                </a:solidFill>
                <a:latin typeface="Lato"/>
                <a:ea typeface="Lato"/>
                <a:cs typeface="Lato"/>
                <a:sym typeface="Lato"/>
              </a:endParaRPr>
            </a:p>
          </p:txBody>
        </p:sp>
        <p:sp>
          <p:nvSpPr>
            <p:cNvPr id="5354" name="Google Shape;5354;p158"/>
            <p:cNvSpPr/>
            <p:nvPr/>
          </p:nvSpPr>
          <p:spPr>
            <a:xfrm>
              <a:off x="1250714" y="3514478"/>
              <a:ext cx="2079818" cy="646331"/>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1200">
                  <a:solidFill>
                    <a:schemeClr val="dk1"/>
                  </a:solidFill>
                  <a:latin typeface="Lato Light"/>
                  <a:ea typeface="Lato Light"/>
                  <a:cs typeface="Lato Light"/>
                  <a:sym typeface="Lato Light"/>
                </a:rPr>
                <a:t>Suitable for all categories business and personal presentation</a:t>
              </a:r>
              <a:endParaRPr sz="1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1350"/>
                                  </p:stCondLst>
                                  <p:childTnLst>
                                    <p:set>
                                      <p:cBhvr>
                                        <p:cTn dur="1" fill="hold">
                                          <p:stCondLst>
                                            <p:cond delay="0"/>
                                          </p:stCondLst>
                                        </p:cTn>
                                        <p:tgtEl>
                                          <p:spTgt spid="5325"/>
                                        </p:tgtEl>
                                        <p:attrNameLst>
                                          <p:attrName>style.visibility</p:attrName>
                                        </p:attrNameLst>
                                      </p:cBhvr>
                                      <p:to>
                                        <p:strVal val="visible"/>
                                      </p:to>
                                    </p:set>
                                    <p:animEffect filter="fade" transition="in">
                                      <p:cBhvr>
                                        <p:cTn dur="250"/>
                                        <p:tgtEl>
                                          <p:spTgt spid="5325"/>
                                        </p:tgtEl>
                                      </p:cBhvr>
                                    </p:animEffect>
                                  </p:childTnLst>
                                </p:cTn>
                              </p:par>
                              <p:par>
                                <p:cTn fill="hold" nodeType="withEffect" presetClass="entr" presetID="10" presetSubtype="0">
                                  <p:stCondLst>
                                    <p:cond delay="1350"/>
                                  </p:stCondLst>
                                  <p:childTnLst>
                                    <p:set>
                                      <p:cBhvr>
                                        <p:cTn dur="1" fill="hold">
                                          <p:stCondLst>
                                            <p:cond delay="0"/>
                                          </p:stCondLst>
                                        </p:cTn>
                                        <p:tgtEl>
                                          <p:spTgt spid="5326"/>
                                        </p:tgtEl>
                                        <p:attrNameLst>
                                          <p:attrName>style.visibility</p:attrName>
                                        </p:attrNameLst>
                                      </p:cBhvr>
                                      <p:to>
                                        <p:strVal val="visible"/>
                                      </p:to>
                                    </p:set>
                                    <p:animEffect filter="fade" transition="in">
                                      <p:cBhvr>
                                        <p:cTn dur="250"/>
                                        <p:tgtEl>
                                          <p:spTgt spid="5326"/>
                                        </p:tgtEl>
                                      </p:cBhvr>
                                    </p:animEffect>
                                  </p:childTnLst>
                                </p:cTn>
                              </p:par>
                              <p:par>
                                <p:cTn fill="hold" nodeType="withEffect" presetClass="entr" presetID="10" presetSubtype="0">
                                  <p:stCondLst>
                                    <p:cond delay="1350"/>
                                  </p:stCondLst>
                                  <p:childTnLst>
                                    <p:set>
                                      <p:cBhvr>
                                        <p:cTn dur="1" fill="hold">
                                          <p:stCondLst>
                                            <p:cond delay="0"/>
                                          </p:stCondLst>
                                        </p:cTn>
                                        <p:tgtEl>
                                          <p:spTgt spid="5327"/>
                                        </p:tgtEl>
                                        <p:attrNameLst>
                                          <p:attrName>style.visibility</p:attrName>
                                        </p:attrNameLst>
                                      </p:cBhvr>
                                      <p:to>
                                        <p:strVal val="visible"/>
                                      </p:to>
                                    </p:set>
                                    <p:animEffect filter="fade" transition="in">
                                      <p:cBhvr>
                                        <p:cTn dur="250"/>
                                        <p:tgtEl>
                                          <p:spTgt spid="5327"/>
                                        </p:tgtEl>
                                      </p:cBhvr>
                                    </p:animEffect>
                                  </p:childTnLst>
                                </p:cTn>
                              </p:par>
                              <p:par>
                                <p:cTn fill="hold" nodeType="withEffect" presetClass="entr" presetID="10" presetSubtype="0">
                                  <p:stCondLst>
                                    <p:cond delay="1350"/>
                                  </p:stCondLst>
                                  <p:childTnLst>
                                    <p:set>
                                      <p:cBhvr>
                                        <p:cTn dur="1" fill="hold">
                                          <p:stCondLst>
                                            <p:cond delay="0"/>
                                          </p:stCondLst>
                                        </p:cTn>
                                        <p:tgtEl>
                                          <p:spTgt spid="5328"/>
                                        </p:tgtEl>
                                        <p:attrNameLst>
                                          <p:attrName>style.visibility</p:attrName>
                                        </p:attrNameLst>
                                      </p:cBhvr>
                                      <p:to>
                                        <p:strVal val="visible"/>
                                      </p:to>
                                    </p:set>
                                    <p:animEffect filter="fade" transition="in">
                                      <p:cBhvr>
                                        <p:cTn dur="250"/>
                                        <p:tgtEl>
                                          <p:spTgt spid="5328"/>
                                        </p:tgtEl>
                                      </p:cBhvr>
                                    </p:animEffect>
                                  </p:childTnLst>
                                </p:cTn>
                              </p:par>
                              <p:par>
                                <p:cTn fill="hold" nodeType="withEffect" presetClass="entr" presetID="10" presetSubtype="0">
                                  <p:stCondLst>
                                    <p:cond delay="0"/>
                                  </p:stCondLst>
                                  <p:childTnLst>
                                    <p:set>
                                      <p:cBhvr>
                                        <p:cTn dur="1" fill="hold">
                                          <p:stCondLst>
                                            <p:cond delay="0"/>
                                          </p:stCondLst>
                                        </p:cTn>
                                        <p:tgtEl>
                                          <p:spTgt spid="5329"/>
                                        </p:tgtEl>
                                        <p:attrNameLst>
                                          <p:attrName>style.visibility</p:attrName>
                                        </p:attrNameLst>
                                      </p:cBhvr>
                                      <p:to>
                                        <p:strVal val="visible"/>
                                      </p:to>
                                    </p:set>
                                    <p:animEffect filter="fade" transition="in">
                                      <p:cBhvr>
                                        <p:cTn dur="1500"/>
                                        <p:tgtEl>
                                          <p:spTgt spid="53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358" name="Shape 5358"/>
        <p:cNvGrpSpPr/>
        <p:nvPr/>
      </p:nvGrpSpPr>
      <p:grpSpPr>
        <a:xfrm>
          <a:off x="0" y="0"/>
          <a:ext cx="0" cy="0"/>
          <a:chOff x="0" y="0"/>
          <a:chExt cx="0" cy="0"/>
        </a:xfrm>
      </p:grpSpPr>
      <p:sp>
        <p:nvSpPr>
          <p:cNvPr id="5359" name="Google Shape;5359;p15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360" name="Google Shape;5360;p15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361" name="Google Shape;5361;p159"/>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362" name="Google Shape;5362;p159"/>
          <p:cNvGrpSpPr/>
          <p:nvPr/>
        </p:nvGrpSpPr>
        <p:grpSpPr>
          <a:xfrm>
            <a:off x="4326530" y="1918717"/>
            <a:ext cx="3483593" cy="4483217"/>
            <a:chOff x="3048000" y="1057451"/>
            <a:chExt cx="2764278" cy="3809912"/>
          </a:xfrm>
        </p:grpSpPr>
        <p:sp>
          <p:nvSpPr>
            <p:cNvPr id="5363" name="Google Shape;5363;p159"/>
            <p:cNvSpPr/>
            <p:nvPr/>
          </p:nvSpPr>
          <p:spPr>
            <a:xfrm>
              <a:off x="3048000" y="1057451"/>
              <a:ext cx="2764278" cy="3019954"/>
            </a:xfrm>
            <a:custGeom>
              <a:rect b="b" l="l" r="r" t="t"/>
              <a:pathLst>
                <a:path extrusionOk="0" h="1912" w="1749">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64" name="Google Shape;5364;p159"/>
            <p:cNvSpPr/>
            <p:nvPr/>
          </p:nvSpPr>
          <p:spPr>
            <a:xfrm>
              <a:off x="3432087" y="3685293"/>
              <a:ext cx="1719791" cy="1182070"/>
            </a:xfrm>
            <a:custGeom>
              <a:rect b="b" l="l" r="r" t="t"/>
              <a:pathLst>
                <a:path extrusionOk="0" h="748" w="1088">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grpSp>
          <p:nvGrpSpPr>
            <p:cNvPr id="5365" name="Google Shape;5365;p159"/>
            <p:cNvGrpSpPr/>
            <p:nvPr/>
          </p:nvGrpSpPr>
          <p:grpSpPr>
            <a:xfrm>
              <a:off x="3209660" y="1219112"/>
              <a:ext cx="1957123" cy="1900943"/>
              <a:chOff x="3209660" y="1219112"/>
              <a:chExt cx="1957123" cy="1900943"/>
            </a:xfrm>
          </p:grpSpPr>
          <p:sp>
            <p:nvSpPr>
              <p:cNvPr id="5366" name="Google Shape;5366;p159"/>
              <p:cNvSpPr/>
              <p:nvPr/>
            </p:nvSpPr>
            <p:spPr>
              <a:xfrm>
                <a:off x="4029428" y="1751101"/>
                <a:ext cx="440267" cy="465490"/>
              </a:xfrm>
              <a:custGeom>
                <a:rect b="b" l="l" r="r" t="t"/>
                <a:pathLst>
                  <a:path extrusionOk="0" h="295" w="278">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67" name="Google Shape;5367;p159"/>
              <p:cNvSpPr/>
              <p:nvPr/>
            </p:nvSpPr>
            <p:spPr>
              <a:xfrm>
                <a:off x="4139494" y="1872633"/>
                <a:ext cx="221280" cy="222426"/>
              </a:xfrm>
              <a:custGeom>
                <a:rect b="b" l="l" r="r" t="t"/>
                <a:pathLst>
                  <a:path extrusionOk="0" h="141" w="140">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68" name="Google Shape;5368;p159"/>
              <p:cNvSpPr/>
              <p:nvPr/>
            </p:nvSpPr>
            <p:spPr>
              <a:xfrm>
                <a:off x="4224337" y="1959769"/>
                <a:ext cx="50447" cy="48154"/>
              </a:xfrm>
              <a:prstGeom prst="ellipse">
                <a:avLst/>
              </a:pr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69" name="Google Shape;5369;p159"/>
              <p:cNvSpPr/>
              <p:nvPr/>
            </p:nvSpPr>
            <p:spPr>
              <a:xfrm>
                <a:off x="3843690" y="2655711"/>
                <a:ext cx="465490" cy="464344"/>
              </a:xfrm>
              <a:custGeom>
                <a:rect b="b" l="l" r="r" t="t"/>
                <a:pathLst>
                  <a:path extrusionOk="0" h="294" w="295">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0" name="Google Shape;5370;p159"/>
              <p:cNvSpPr/>
              <p:nvPr/>
            </p:nvSpPr>
            <p:spPr>
              <a:xfrm>
                <a:off x="3943438" y="2754313"/>
                <a:ext cx="268287" cy="269434"/>
              </a:xfrm>
              <a:custGeom>
                <a:rect b="b" l="l" r="r" t="t"/>
                <a:pathLst>
                  <a:path extrusionOk="0" h="171" w="170">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1" name="Google Shape;5371;p159"/>
              <p:cNvSpPr/>
              <p:nvPr/>
            </p:nvSpPr>
            <p:spPr>
              <a:xfrm>
                <a:off x="3209660" y="1935692"/>
                <a:ext cx="644349" cy="645495"/>
              </a:xfrm>
              <a:custGeom>
                <a:rect b="b" l="l" r="r" t="t"/>
                <a:pathLst>
                  <a:path extrusionOk="0" h="409" w="408">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2" name="Google Shape;5372;p159"/>
              <p:cNvSpPr/>
              <p:nvPr/>
            </p:nvSpPr>
            <p:spPr>
              <a:xfrm>
                <a:off x="3346097" y="2072128"/>
                <a:ext cx="372621" cy="372622"/>
              </a:xfrm>
              <a:custGeom>
                <a:rect b="b" l="l" r="r" t="t"/>
                <a:pathLst>
                  <a:path extrusionOk="0" h="236" w="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3" name="Google Shape;5373;p159"/>
              <p:cNvSpPr/>
              <p:nvPr/>
            </p:nvSpPr>
            <p:spPr>
              <a:xfrm>
                <a:off x="3849423" y="2170730"/>
                <a:ext cx="482688" cy="487274"/>
              </a:xfrm>
              <a:custGeom>
                <a:rect b="b" l="l" r="r" t="t"/>
                <a:pathLst>
                  <a:path extrusionOk="0" h="308" w="305">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4" name="Google Shape;5374;p159"/>
              <p:cNvSpPr/>
              <p:nvPr/>
            </p:nvSpPr>
            <p:spPr>
              <a:xfrm>
                <a:off x="3951464" y="2273917"/>
                <a:ext cx="279753" cy="279753"/>
              </a:xfrm>
              <a:custGeom>
                <a:rect b="b" l="l" r="r" t="t"/>
                <a:pathLst>
                  <a:path extrusionOk="0" h="177" w="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5" name="Google Shape;5375;p159"/>
              <p:cNvSpPr/>
              <p:nvPr/>
            </p:nvSpPr>
            <p:spPr>
              <a:xfrm>
                <a:off x="3780631" y="1913908"/>
                <a:ext cx="292365" cy="302683"/>
              </a:xfrm>
              <a:custGeom>
                <a:rect b="b" l="l" r="r" t="t"/>
                <a:pathLst>
                  <a:path extrusionOk="0" h="192" w="185">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6" name="Google Shape;5376;p159"/>
              <p:cNvSpPr/>
              <p:nvPr/>
            </p:nvSpPr>
            <p:spPr>
              <a:xfrm>
                <a:off x="3488267" y="1237456"/>
                <a:ext cx="722312" cy="728045"/>
              </a:xfrm>
              <a:custGeom>
                <a:rect b="b" l="l" r="r" t="t"/>
                <a:pathLst>
                  <a:path extrusionOk="0" h="461" w="457">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7" name="Google Shape;5377;p159"/>
              <p:cNvSpPr/>
              <p:nvPr/>
            </p:nvSpPr>
            <p:spPr>
              <a:xfrm>
                <a:off x="3638462" y="1392238"/>
                <a:ext cx="419629" cy="420776"/>
              </a:xfrm>
              <a:custGeom>
                <a:rect b="b" l="l" r="r" t="t"/>
                <a:pathLst>
                  <a:path extrusionOk="0" h="266" w="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8" name="Google Shape;5378;p159"/>
              <p:cNvSpPr/>
              <p:nvPr/>
            </p:nvSpPr>
            <p:spPr>
              <a:xfrm>
                <a:off x="4360774" y="1873779"/>
                <a:ext cx="803716" cy="806009"/>
              </a:xfrm>
              <a:custGeom>
                <a:rect b="b" l="l" r="r" t="t"/>
                <a:pathLst>
                  <a:path extrusionOk="0" h="510" w="509">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79" name="Google Shape;5379;p159"/>
              <p:cNvSpPr/>
              <p:nvPr/>
            </p:nvSpPr>
            <p:spPr>
              <a:xfrm>
                <a:off x="4529314" y="2043465"/>
                <a:ext cx="466637" cy="465490"/>
              </a:xfrm>
              <a:custGeom>
                <a:rect b="b" l="l" r="r" t="t"/>
                <a:pathLst>
                  <a:path extrusionOk="0" h="295" w="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0" name="Google Shape;5380;p159"/>
              <p:cNvSpPr/>
              <p:nvPr/>
            </p:nvSpPr>
            <p:spPr>
              <a:xfrm>
                <a:off x="4224337" y="2488318"/>
                <a:ext cx="338226" cy="355424"/>
              </a:xfrm>
              <a:custGeom>
                <a:rect b="b" l="l" r="r" t="t"/>
                <a:pathLst>
                  <a:path extrusionOk="0" h="225" w="214">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1" name="Google Shape;5381;p159"/>
              <p:cNvSpPr/>
              <p:nvPr/>
            </p:nvSpPr>
            <p:spPr>
              <a:xfrm>
                <a:off x="3526102" y="2500930"/>
                <a:ext cx="380647" cy="376061"/>
              </a:xfrm>
              <a:custGeom>
                <a:rect b="b" l="l" r="r" t="t"/>
                <a:pathLst>
                  <a:path extrusionOk="0" h="238" w="241">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2" name="Google Shape;5382;p159"/>
              <p:cNvSpPr/>
              <p:nvPr/>
            </p:nvSpPr>
            <p:spPr>
              <a:xfrm>
                <a:off x="3615531" y="2588066"/>
                <a:ext cx="202935" cy="201789"/>
              </a:xfrm>
              <a:custGeom>
                <a:rect b="b" l="l" r="r" t="t"/>
                <a:pathLst>
                  <a:path extrusionOk="0" h="128" w="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3" name="Google Shape;5383;p159"/>
              <p:cNvSpPr/>
              <p:nvPr/>
            </p:nvSpPr>
            <p:spPr>
              <a:xfrm>
                <a:off x="3694641" y="2667176"/>
                <a:ext cx="44715" cy="43568"/>
              </a:xfrm>
              <a:custGeom>
                <a:rect b="b" l="l" r="r" t="t"/>
                <a:pathLst>
                  <a:path extrusionOk="0" h="28" w="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4" name="Google Shape;5384;p159"/>
              <p:cNvSpPr/>
              <p:nvPr/>
            </p:nvSpPr>
            <p:spPr>
              <a:xfrm>
                <a:off x="4199114" y="1219112"/>
                <a:ext cx="604220" cy="607660"/>
              </a:xfrm>
              <a:custGeom>
                <a:rect b="b" l="l" r="r" t="t"/>
                <a:pathLst>
                  <a:path extrusionOk="0" h="385" w="382">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5" name="Google Shape;5385;p159"/>
              <p:cNvSpPr/>
              <p:nvPr/>
            </p:nvSpPr>
            <p:spPr>
              <a:xfrm>
                <a:off x="4325232" y="1346376"/>
                <a:ext cx="350837" cy="350838"/>
              </a:xfrm>
              <a:custGeom>
                <a:rect b="b" l="l" r="r" t="t"/>
                <a:pathLst>
                  <a:path extrusionOk="0" h="222" w="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6" name="Google Shape;5386;p159"/>
              <p:cNvSpPr/>
              <p:nvPr/>
            </p:nvSpPr>
            <p:spPr>
              <a:xfrm>
                <a:off x="4724223" y="1589440"/>
                <a:ext cx="268287" cy="274020"/>
              </a:xfrm>
              <a:custGeom>
                <a:rect b="b" l="l" r="r" t="t"/>
                <a:pathLst>
                  <a:path extrusionOk="0" h="173" w="170">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7" name="Google Shape;5387;p159"/>
              <p:cNvSpPr/>
              <p:nvPr/>
            </p:nvSpPr>
            <p:spPr>
              <a:xfrm>
                <a:off x="4927159" y="1741928"/>
                <a:ext cx="239624" cy="225866"/>
              </a:xfrm>
              <a:custGeom>
                <a:rect b="b" l="l" r="r" t="t"/>
                <a:pathLst>
                  <a:path extrusionOk="0" h="143" w="151">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8" name="Google Shape;5388;p159"/>
              <p:cNvSpPr/>
              <p:nvPr/>
            </p:nvSpPr>
            <p:spPr>
              <a:xfrm>
                <a:off x="4981045" y="1788936"/>
                <a:ext cx="131851" cy="129558"/>
              </a:xfrm>
              <a:custGeom>
                <a:rect b="b" l="l" r="r" t="t"/>
                <a:pathLst>
                  <a:path extrusionOk="0" h="82" w="83">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sp>
            <p:nvSpPr>
              <p:cNvPr id="5389" name="Google Shape;5389;p159"/>
              <p:cNvSpPr/>
              <p:nvPr/>
            </p:nvSpPr>
            <p:spPr>
              <a:xfrm>
                <a:off x="5031493" y="1839383"/>
                <a:ext cx="30956" cy="28663"/>
              </a:xfrm>
              <a:custGeom>
                <a:rect b="b" l="l" r="r" t="t"/>
                <a:pathLst>
                  <a:path extrusionOk="0" h="18" w="19">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solidFill>
                <a:srgbClr val="F2F2F2"/>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accent6"/>
                  </a:solidFill>
                  <a:latin typeface="Lato Light"/>
                  <a:ea typeface="Lato Light"/>
                  <a:cs typeface="Lato Light"/>
                  <a:sym typeface="Lato Light"/>
                </a:endParaRPr>
              </a:p>
            </p:txBody>
          </p:sp>
        </p:grpSp>
      </p:grpSp>
      <p:grpSp>
        <p:nvGrpSpPr>
          <p:cNvPr id="5390" name="Google Shape;5390;p159"/>
          <p:cNvGrpSpPr/>
          <p:nvPr/>
        </p:nvGrpSpPr>
        <p:grpSpPr>
          <a:xfrm>
            <a:off x="565597" y="2534603"/>
            <a:ext cx="3569910" cy="3008472"/>
            <a:chOff x="592492" y="2420057"/>
            <a:chExt cx="3569910" cy="3008472"/>
          </a:xfrm>
        </p:grpSpPr>
        <p:sp>
          <p:nvSpPr>
            <p:cNvPr id="5391" name="Google Shape;5391;p159"/>
            <p:cNvSpPr/>
            <p:nvPr/>
          </p:nvSpPr>
          <p:spPr>
            <a:xfrm>
              <a:off x="3447040" y="255228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392" name="Google Shape;5392;p159"/>
            <p:cNvSpPr/>
            <p:nvPr/>
          </p:nvSpPr>
          <p:spPr>
            <a:xfrm>
              <a:off x="3450710" y="3619647"/>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393" name="Google Shape;5393;p159"/>
            <p:cNvSpPr/>
            <p:nvPr/>
          </p:nvSpPr>
          <p:spPr>
            <a:xfrm>
              <a:off x="3443046" y="4780529"/>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394" name="Google Shape;5394;p159"/>
            <p:cNvSpPr txBox="1"/>
            <p:nvPr/>
          </p:nvSpPr>
          <p:spPr>
            <a:xfrm>
              <a:off x="596486" y="265230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395" name="Google Shape;5395;p159"/>
            <p:cNvSpPr txBox="1"/>
            <p:nvPr/>
          </p:nvSpPr>
          <p:spPr>
            <a:xfrm>
              <a:off x="600156" y="3719667"/>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396" name="Google Shape;5396;p159"/>
            <p:cNvSpPr txBox="1"/>
            <p:nvPr/>
          </p:nvSpPr>
          <p:spPr>
            <a:xfrm>
              <a:off x="592492" y="4880549"/>
              <a:ext cx="2698095" cy="547980"/>
            </a:xfrm>
            <a:prstGeom prst="rect">
              <a:avLst/>
            </a:prstGeom>
            <a:noFill/>
            <a:ln>
              <a:noFill/>
            </a:ln>
          </p:spPr>
          <p:txBody>
            <a:bodyPr anchorCtr="0" anchor="t" bIns="45700" lIns="91425" spcFirstLastPara="1" rIns="91425" wrap="square" tIns="45700">
              <a:noAutofit/>
            </a:bodyPr>
            <a:lstStyle/>
            <a:p>
              <a:pPr indent="0" lvl="0" marL="0" marR="0" rtl="0" algn="r">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397" name="Google Shape;5397;p159"/>
            <p:cNvSpPr txBox="1"/>
            <p:nvPr/>
          </p:nvSpPr>
          <p:spPr>
            <a:xfrm>
              <a:off x="1551790" y="2420057"/>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5398" name="Google Shape;5398;p159"/>
            <p:cNvSpPr txBox="1"/>
            <p:nvPr/>
          </p:nvSpPr>
          <p:spPr>
            <a:xfrm>
              <a:off x="1555460" y="3487415"/>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5399" name="Google Shape;5399;p159"/>
            <p:cNvSpPr txBox="1"/>
            <p:nvPr/>
          </p:nvSpPr>
          <p:spPr>
            <a:xfrm>
              <a:off x="1547796" y="4648297"/>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5400" name="Google Shape;5400;p159"/>
            <p:cNvGrpSpPr/>
            <p:nvPr/>
          </p:nvGrpSpPr>
          <p:grpSpPr>
            <a:xfrm>
              <a:off x="3602863" y="2735665"/>
              <a:ext cx="386534" cy="314469"/>
              <a:chOff x="6369689" y="2031259"/>
              <a:chExt cx="386534" cy="314469"/>
            </a:xfrm>
          </p:grpSpPr>
          <p:sp>
            <p:nvSpPr>
              <p:cNvPr id="5401" name="Google Shape;5401;p159"/>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2" name="Google Shape;5402;p159"/>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03" name="Google Shape;5403;p159"/>
            <p:cNvGrpSpPr/>
            <p:nvPr/>
          </p:nvGrpSpPr>
          <p:grpSpPr>
            <a:xfrm>
              <a:off x="3602862" y="3767353"/>
              <a:ext cx="386534" cy="339364"/>
              <a:chOff x="6369689" y="1149437"/>
              <a:chExt cx="386534" cy="339364"/>
            </a:xfrm>
          </p:grpSpPr>
          <p:sp>
            <p:nvSpPr>
              <p:cNvPr id="5404" name="Google Shape;5404;p159"/>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5" name="Google Shape;5405;p159"/>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6" name="Google Shape;5406;p159"/>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7" name="Google Shape;5407;p159"/>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8" name="Google Shape;5408;p159"/>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09" name="Google Shape;5409;p159"/>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0" name="Google Shape;5410;p159"/>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11" name="Google Shape;5411;p159"/>
            <p:cNvGrpSpPr/>
            <p:nvPr/>
          </p:nvGrpSpPr>
          <p:grpSpPr>
            <a:xfrm>
              <a:off x="3623074" y="4919160"/>
              <a:ext cx="386534" cy="386534"/>
              <a:chOff x="5494418" y="5479932"/>
              <a:chExt cx="386534" cy="386534"/>
            </a:xfrm>
          </p:grpSpPr>
          <p:sp>
            <p:nvSpPr>
              <p:cNvPr id="5412" name="Google Shape;5412;p159"/>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3" name="Google Shape;5413;p159"/>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4" name="Google Shape;5414;p159"/>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5" name="Google Shape;5415;p159"/>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5416" name="Google Shape;5416;p159"/>
          <p:cNvSpPr/>
          <p:nvPr/>
        </p:nvSpPr>
        <p:spPr>
          <a:xfrm>
            <a:off x="8024916" y="2666835"/>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17" name="Google Shape;5417;p159"/>
          <p:cNvSpPr txBox="1"/>
          <p:nvPr/>
        </p:nvSpPr>
        <p:spPr>
          <a:xfrm>
            <a:off x="8849049" y="2915939"/>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418" name="Google Shape;5418;p159"/>
          <p:cNvSpPr txBox="1"/>
          <p:nvPr/>
        </p:nvSpPr>
        <p:spPr>
          <a:xfrm>
            <a:off x="8835601" y="2653520"/>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5419" name="Google Shape;5419;p159"/>
          <p:cNvSpPr/>
          <p:nvPr/>
        </p:nvSpPr>
        <p:spPr>
          <a:xfrm>
            <a:off x="8028586" y="3734193"/>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0" name="Google Shape;5420;p159"/>
          <p:cNvSpPr txBox="1"/>
          <p:nvPr/>
        </p:nvSpPr>
        <p:spPr>
          <a:xfrm>
            <a:off x="8852719" y="398329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421" name="Google Shape;5421;p159"/>
          <p:cNvSpPr txBox="1"/>
          <p:nvPr/>
        </p:nvSpPr>
        <p:spPr>
          <a:xfrm>
            <a:off x="8839271" y="372087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sp>
        <p:nvSpPr>
          <p:cNvPr id="5422" name="Google Shape;5422;p159"/>
          <p:cNvSpPr/>
          <p:nvPr/>
        </p:nvSpPr>
        <p:spPr>
          <a:xfrm>
            <a:off x="8020922" y="4895075"/>
            <a:ext cx="711692" cy="648000"/>
          </a:xfrm>
          <a:custGeom>
            <a:rect b="b" l="l" r="r" t="t"/>
            <a:pathLst>
              <a:path extrusionOk="0" h="1812" w="1989">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3" name="Google Shape;5423;p159"/>
          <p:cNvSpPr txBox="1"/>
          <p:nvPr/>
        </p:nvSpPr>
        <p:spPr>
          <a:xfrm>
            <a:off x="8845055" y="5144179"/>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424" name="Google Shape;5424;p159"/>
          <p:cNvSpPr txBox="1"/>
          <p:nvPr/>
        </p:nvSpPr>
        <p:spPr>
          <a:xfrm>
            <a:off x="8831607" y="4881760"/>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nvGrpSpPr>
          <p:cNvPr id="5425" name="Google Shape;5425;p159"/>
          <p:cNvGrpSpPr/>
          <p:nvPr/>
        </p:nvGrpSpPr>
        <p:grpSpPr>
          <a:xfrm>
            <a:off x="8199580" y="2820730"/>
            <a:ext cx="386534" cy="338053"/>
            <a:chOff x="2016919" y="5503517"/>
            <a:chExt cx="386534" cy="338053"/>
          </a:xfrm>
        </p:grpSpPr>
        <p:sp>
          <p:nvSpPr>
            <p:cNvPr id="5426" name="Google Shape;5426;p159"/>
            <p:cNvSpPr/>
            <p:nvPr/>
          </p:nvSpPr>
          <p:spPr>
            <a:xfrm>
              <a:off x="2016919" y="5503517"/>
              <a:ext cx="151993" cy="151993"/>
            </a:xfrm>
            <a:custGeom>
              <a:rect b="b" l="l" r="r" t="t"/>
              <a:pathLst>
                <a:path extrusionOk="0" h="100" w="101">
                  <a:moveTo>
                    <a:pt x="8" y="80"/>
                  </a:moveTo>
                  <a:cubicBezTo>
                    <a:pt x="12" y="80"/>
                    <a:pt x="16" y="76"/>
                    <a:pt x="16" y="72"/>
                  </a:cubicBezTo>
                  <a:cubicBezTo>
                    <a:pt x="16" y="27"/>
                    <a:pt x="16" y="27"/>
                    <a:pt x="16" y="27"/>
                  </a:cubicBezTo>
                  <a:cubicBezTo>
                    <a:pt x="86" y="98"/>
                    <a:pt x="86" y="98"/>
                    <a:pt x="86" y="98"/>
                  </a:cubicBezTo>
                  <a:cubicBezTo>
                    <a:pt x="88" y="99"/>
                    <a:pt x="90" y="100"/>
                    <a:pt x="92" y="100"/>
                  </a:cubicBezTo>
                  <a:cubicBezTo>
                    <a:pt x="94" y="100"/>
                    <a:pt x="96" y="99"/>
                    <a:pt x="98" y="98"/>
                  </a:cubicBezTo>
                  <a:cubicBezTo>
                    <a:pt x="101" y="95"/>
                    <a:pt x="101" y="89"/>
                    <a:pt x="98" y="86"/>
                  </a:cubicBezTo>
                  <a:cubicBezTo>
                    <a:pt x="27" y="16"/>
                    <a:pt x="27" y="16"/>
                    <a:pt x="27" y="16"/>
                  </a:cubicBezTo>
                  <a:cubicBezTo>
                    <a:pt x="72" y="16"/>
                    <a:pt x="72" y="16"/>
                    <a:pt x="72" y="16"/>
                  </a:cubicBezTo>
                  <a:cubicBezTo>
                    <a:pt x="76" y="16"/>
                    <a:pt x="80" y="12"/>
                    <a:pt x="80" y="8"/>
                  </a:cubicBezTo>
                  <a:cubicBezTo>
                    <a:pt x="80" y="4"/>
                    <a:pt x="76" y="0"/>
                    <a:pt x="72" y="0"/>
                  </a:cubicBezTo>
                  <a:cubicBezTo>
                    <a:pt x="8" y="0"/>
                    <a:pt x="8" y="0"/>
                    <a:pt x="8" y="0"/>
                  </a:cubicBezTo>
                  <a:cubicBezTo>
                    <a:pt x="4" y="0"/>
                    <a:pt x="0" y="4"/>
                    <a:pt x="0" y="8"/>
                  </a:cubicBezTo>
                  <a:cubicBezTo>
                    <a:pt x="0" y="72"/>
                    <a:pt x="0" y="72"/>
                    <a:pt x="0" y="72"/>
                  </a:cubicBezTo>
                  <a:cubicBezTo>
                    <a:pt x="0" y="76"/>
                    <a:pt x="4" y="80"/>
                    <a:pt x="8" y="8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7" name="Google Shape;5427;p159"/>
            <p:cNvSpPr/>
            <p:nvPr/>
          </p:nvSpPr>
          <p:spPr>
            <a:xfrm>
              <a:off x="2016919" y="5689577"/>
              <a:ext cx="151993" cy="151993"/>
            </a:xfrm>
            <a:custGeom>
              <a:rect b="b" l="l" r="r" t="t"/>
              <a:pathLst>
                <a:path extrusionOk="0" h="101" w="101">
                  <a:moveTo>
                    <a:pt x="8" y="101"/>
                  </a:moveTo>
                  <a:cubicBezTo>
                    <a:pt x="72" y="101"/>
                    <a:pt x="72" y="101"/>
                    <a:pt x="72" y="101"/>
                  </a:cubicBezTo>
                  <a:cubicBezTo>
                    <a:pt x="76" y="101"/>
                    <a:pt x="80" y="97"/>
                    <a:pt x="80" y="93"/>
                  </a:cubicBezTo>
                  <a:cubicBezTo>
                    <a:pt x="80" y="89"/>
                    <a:pt x="76" y="85"/>
                    <a:pt x="72" y="85"/>
                  </a:cubicBezTo>
                  <a:cubicBezTo>
                    <a:pt x="27" y="85"/>
                    <a:pt x="27" y="85"/>
                    <a:pt x="27" y="85"/>
                  </a:cubicBezTo>
                  <a:cubicBezTo>
                    <a:pt x="98" y="15"/>
                    <a:pt x="98" y="15"/>
                    <a:pt x="98" y="15"/>
                  </a:cubicBezTo>
                  <a:cubicBezTo>
                    <a:pt x="101" y="12"/>
                    <a:pt x="101" y="6"/>
                    <a:pt x="98" y="3"/>
                  </a:cubicBezTo>
                  <a:cubicBezTo>
                    <a:pt x="95" y="0"/>
                    <a:pt x="89" y="0"/>
                    <a:pt x="86" y="3"/>
                  </a:cubicBezTo>
                  <a:cubicBezTo>
                    <a:pt x="16" y="74"/>
                    <a:pt x="16" y="74"/>
                    <a:pt x="16" y="74"/>
                  </a:cubicBezTo>
                  <a:cubicBezTo>
                    <a:pt x="16" y="29"/>
                    <a:pt x="16" y="29"/>
                    <a:pt x="16" y="29"/>
                  </a:cubicBezTo>
                  <a:cubicBezTo>
                    <a:pt x="16" y="25"/>
                    <a:pt x="12" y="21"/>
                    <a:pt x="8" y="21"/>
                  </a:cubicBezTo>
                  <a:cubicBezTo>
                    <a:pt x="4" y="21"/>
                    <a:pt x="0" y="25"/>
                    <a:pt x="0" y="29"/>
                  </a:cubicBezTo>
                  <a:cubicBezTo>
                    <a:pt x="0" y="93"/>
                    <a:pt x="0" y="93"/>
                    <a:pt x="0" y="93"/>
                  </a:cubicBezTo>
                  <a:cubicBezTo>
                    <a:pt x="0" y="97"/>
                    <a:pt x="4" y="101"/>
                    <a:pt x="8" y="10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8" name="Google Shape;5428;p159"/>
            <p:cNvSpPr/>
            <p:nvPr/>
          </p:nvSpPr>
          <p:spPr>
            <a:xfrm>
              <a:off x="2250150" y="5689577"/>
              <a:ext cx="153303" cy="151993"/>
            </a:xfrm>
            <a:custGeom>
              <a:rect b="b" l="l" r="r" t="t"/>
              <a:pathLst>
                <a:path extrusionOk="0" h="101" w="101">
                  <a:moveTo>
                    <a:pt x="93" y="21"/>
                  </a:moveTo>
                  <a:cubicBezTo>
                    <a:pt x="89" y="21"/>
                    <a:pt x="85" y="25"/>
                    <a:pt x="85" y="29"/>
                  </a:cubicBezTo>
                  <a:cubicBezTo>
                    <a:pt x="85" y="74"/>
                    <a:pt x="85" y="74"/>
                    <a:pt x="85" y="74"/>
                  </a:cubicBezTo>
                  <a:cubicBezTo>
                    <a:pt x="15" y="3"/>
                    <a:pt x="15" y="3"/>
                    <a:pt x="15" y="3"/>
                  </a:cubicBezTo>
                  <a:cubicBezTo>
                    <a:pt x="12" y="0"/>
                    <a:pt x="6" y="0"/>
                    <a:pt x="3" y="3"/>
                  </a:cubicBezTo>
                  <a:cubicBezTo>
                    <a:pt x="0" y="6"/>
                    <a:pt x="0" y="12"/>
                    <a:pt x="3" y="15"/>
                  </a:cubicBezTo>
                  <a:cubicBezTo>
                    <a:pt x="74" y="85"/>
                    <a:pt x="74" y="85"/>
                    <a:pt x="74" y="85"/>
                  </a:cubicBezTo>
                  <a:cubicBezTo>
                    <a:pt x="29" y="85"/>
                    <a:pt x="29" y="85"/>
                    <a:pt x="29" y="85"/>
                  </a:cubicBezTo>
                  <a:cubicBezTo>
                    <a:pt x="25" y="85"/>
                    <a:pt x="21" y="89"/>
                    <a:pt x="21" y="93"/>
                  </a:cubicBezTo>
                  <a:cubicBezTo>
                    <a:pt x="21" y="97"/>
                    <a:pt x="25" y="101"/>
                    <a:pt x="29" y="101"/>
                  </a:cubicBezTo>
                  <a:cubicBezTo>
                    <a:pt x="93" y="101"/>
                    <a:pt x="93" y="101"/>
                    <a:pt x="93" y="101"/>
                  </a:cubicBezTo>
                  <a:cubicBezTo>
                    <a:pt x="97" y="101"/>
                    <a:pt x="101" y="97"/>
                    <a:pt x="101" y="93"/>
                  </a:cubicBezTo>
                  <a:cubicBezTo>
                    <a:pt x="101" y="29"/>
                    <a:pt x="101" y="29"/>
                    <a:pt x="101" y="29"/>
                  </a:cubicBezTo>
                  <a:cubicBezTo>
                    <a:pt x="101" y="25"/>
                    <a:pt x="97" y="21"/>
                    <a:pt x="93" y="2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29" name="Google Shape;5429;p159"/>
            <p:cNvSpPr/>
            <p:nvPr/>
          </p:nvSpPr>
          <p:spPr>
            <a:xfrm>
              <a:off x="2250150" y="5503517"/>
              <a:ext cx="153303" cy="151993"/>
            </a:xfrm>
            <a:custGeom>
              <a:rect b="b" l="l" r="r" t="t"/>
              <a:pathLst>
                <a:path extrusionOk="0" h="100" w="101">
                  <a:moveTo>
                    <a:pt x="93" y="0"/>
                  </a:moveTo>
                  <a:cubicBezTo>
                    <a:pt x="29" y="0"/>
                    <a:pt x="29" y="0"/>
                    <a:pt x="29" y="0"/>
                  </a:cubicBezTo>
                  <a:cubicBezTo>
                    <a:pt x="25" y="0"/>
                    <a:pt x="21" y="4"/>
                    <a:pt x="21" y="8"/>
                  </a:cubicBezTo>
                  <a:cubicBezTo>
                    <a:pt x="21" y="12"/>
                    <a:pt x="25" y="16"/>
                    <a:pt x="29" y="16"/>
                  </a:cubicBezTo>
                  <a:cubicBezTo>
                    <a:pt x="74" y="16"/>
                    <a:pt x="74" y="16"/>
                    <a:pt x="74" y="16"/>
                  </a:cubicBezTo>
                  <a:cubicBezTo>
                    <a:pt x="3" y="86"/>
                    <a:pt x="3" y="86"/>
                    <a:pt x="3" y="86"/>
                  </a:cubicBezTo>
                  <a:cubicBezTo>
                    <a:pt x="0" y="89"/>
                    <a:pt x="0" y="95"/>
                    <a:pt x="3" y="98"/>
                  </a:cubicBezTo>
                  <a:cubicBezTo>
                    <a:pt x="5" y="99"/>
                    <a:pt x="7" y="100"/>
                    <a:pt x="9" y="100"/>
                  </a:cubicBezTo>
                  <a:cubicBezTo>
                    <a:pt x="11" y="100"/>
                    <a:pt x="13" y="99"/>
                    <a:pt x="15" y="98"/>
                  </a:cubicBezTo>
                  <a:cubicBezTo>
                    <a:pt x="85" y="27"/>
                    <a:pt x="85" y="27"/>
                    <a:pt x="85" y="27"/>
                  </a:cubicBezTo>
                  <a:cubicBezTo>
                    <a:pt x="85" y="72"/>
                    <a:pt x="85" y="72"/>
                    <a:pt x="85" y="72"/>
                  </a:cubicBezTo>
                  <a:cubicBezTo>
                    <a:pt x="85" y="76"/>
                    <a:pt x="89" y="80"/>
                    <a:pt x="93" y="80"/>
                  </a:cubicBezTo>
                  <a:cubicBezTo>
                    <a:pt x="97" y="80"/>
                    <a:pt x="101" y="76"/>
                    <a:pt x="101" y="72"/>
                  </a:cubicBezTo>
                  <a:cubicBezTo>
                    <a:pt x="101" y="8"/>
                    <a:pt x="101" y="8"/>
                    <a:pt x="101" y="8"/>
                  </a:cubicBezTo>
                  <a:cubicBezTo>
                    <a:pt x="101" y="4"/>
                    <a:pt x="97" y="0"/>
                    <a:pt x="93"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30" name="Google Shape;5430;p159"/>
          <p:cNvGrpSpPr/>
          <p:nvPr/>
        </p:nvGrpSpPr>
        <p:grpSpPr>
          <a:xfrm>
            <a:off x="8209974" y="3870753"/>
            <a:ext cx="386534" cy="386534"/>
            <a:chOff x="8103197" y="5479932"/>
            <a:chExt cx="386534" cy="386534"/>
          </a:xfrm>
        </p:grpSpPr>
        <p:sp>
          <p:nvSpPr>
            <p:cNvPr id="5431" name="Google Shape;5431;p159"/>
            <p:cNvSpPr/>
            <p:nvPr/>
          </p:nvSpPr>
          <p:spPr>
            <a:xfrm>
              <a:off x="8103197" y="5479932"/>
              <a:ext cx="386534" cy="386534"/>
            </a:xfrm>
            <a:custGeom>
              <a:rect b="b" l="l" r="r" t="t"/>
              <a:pathLst>
                <a:path extrusionOk="0" h="256" w="256">
                  <a:moveTo>
                    <a:pt x="8" y="216"/>
                  </a:moveTo>
                  <a:cubicBezTo>
                    <a:pt x="56" y="216"/>
                    <a:pt x="56" y="216"/>
                    <a:pt x="56" y="216"/>
                  </a:cubicBezTo>
                  <a:cubicBezTo>
                    <a:pt x="56" y="248"/>
                    <a:pt x="56" y="248"/>
                    <a:pt x="56" y="248"/>
                  </a:cubicBezTo>
                  <a:cubicBezTo>
                    <a:pt x="56" y="252"/>
                    <a:pt x="60" y="256"/>
                    <a:pt x="64" y="256"/>
                  </a:cubicBezTo>
                  <a:cubicBezTo>
                    <a:pt x="192" y="256"/>
                    <a:pt x="192" y="256"/>
                    <a:pt x="192" y="256"/>
                  </a:cubicBezTo>
                  <a:cubicBezTo>
                    <a:pt x="196" y="256"/>
                    <a:pt x="200" y="252"/>
                    <a:pt x="200" y="248"/>
                  </a:cubicBezTo>
                  <a:cubicBezTo>
                    <a:pt x="200" y="216"/>
                    <a:pt x="200" y="216"/>
                    <a:pt x="200" y="216"/>
                  </a:cubicBezTo>
                  <a:cubicBezTo>
                    <a:pt x="248" y="216"/>
                    <a:pt x="248" y="216"/>
                    <a:pt x="248" y="216"/>
                  </a:cubicBezTo>
                  <a:cubicBezTo>
                    <a:pt x="252" y="216"/>
                    <a:pt x="256" y="212"/>
                    <a:pt x="256" y="208"/>
                  </a:cubicBezTo>
                  <a:cubicBezTo>
                    <a:pt x="256" y="80"/>
                    <a:pt x="256" y="80"/>
                    <a:pt x="256" y="80"/>
                  </a:cubicBezTo>
                  <a:cubicBezTo>
                    <a:pt x="256" y="76"/>
                    <a:pt x="252" y="72"/>
                    <a:pt x="248" y="72"/>
                  </a:cubicBezTo>
                  <a:cubicBezTo>
                    <a:pt x="200" y="72"/>
                    <a:pt x="200" y="72"/>
                    <a:pt x="200" y="72"/>
                  </a:cubicBezTo>
                  <a:cubicBezTo>
                    <a:pt x="200" y="8"/>
                    <a:pt x="200" y="8"/>
                    <a:pt x="200" y="8"/>
                  </a:cubicBezTo>
                  <a:cubicBezTo>
                    <a:pt x="200" y="4"/>
                    <a:pt x="196" y="0"/>
                    <a:pt x="192" y="0"/>
                  </a:cubicBezTo>
                  <a:cubicBezTo>
                    <a:pt x="64" y="0"/>
                    <a:pt x="64" y="0"/>
                    <a:pt x="64" y="0"/>
                  </a:cubicBezTo>
                  <a:cubicBezTo>
                    <a:pt x="60" y="0"/>
                    <a:pt x="56" y="4"/>
                    <a:pt x="56" y="8"/>
                  </a:cubicBezTo>
                  <a:cubicBezTo>
                    <a:pt x="56" y="72"/>
                    <a:pt x="56" y="72"/>
                    <a:pt x="56" y="72"/>
                  </a:cubicBezTo>
                  <a:cubicBezTo>
                    <a:pt x="8" y="72"/>
                    <a:pt x="8" y="72"/>
                    <a:pt x="8" y="72"/>
                  </a:cubicBezTo>
                  <a:cubicBezTo>
                    <a:pt x="4" y="72"/>
                    <a:pt x="0" y="76"/>
                    <a:pt x="0" y="80"/>
                  </a:cubicBezTo>
                  <a:cubicBezTo>
                    <a:pt x="0" y="208"/>
                    <a:pt x="0" y="208"/>
                    <a:pt x="0" y="208"/>
                  </a:cubicBezTo>
                  <a:cubicBezTo>
                    <a:pt x="0" y="212"/>
                    <a:pt x="4" y="216"/>
                    <a:pt x="8" y="216"/>
                  </a:cubicBezTo>
                  <a:close/>
                  <a:moveTo>
                    <a:pt x="184" y="240"/>
                  </a:moveTo>
                  <a:cubicBezTo>
                    <a:pt x="72" y="240"/>
                    <a:pt x="72" y="240"/>
                    <a:pt x="72" y="240"/>
                  </a:cubicBezTo>
                  <a:cubicBezTo>
                    <a:pt x="72" y="160"/>
                    <a:pt x="72" y="160"/>
                    <a:pt x="72" y="160"/>
                  </a:cubicBezTo>
                  <a:cubicBezTo>
                    <a:pt x="184" y="160"/>
                    <a:pt x="184" y="160"/>
                    <a:pt x="184" y="160"/>
                  </a:cubicBezTo>
                  <a:lnTo>
                    <a:pt x="184" y="240"/>
                  </a:lnTo>
                  <a:close/>
                  <a:moveTo>
                    <a:pt x="72" y="16"/>
                  </a:moveTo>
                  <a:cubicBezTo>
                    <a:pt x="184" y="16"/>
                    <a:pt x="184" y="16"/>
                    <a:pt x="184" y="16"/>
                  </a:cubicBezTo>
                  <a:cubicBezTo>
                    <a:pt x="184" y="72"/>
                    <a:pt x="184" y="72"/>
                    <a:pt x="184" y="72"/>
                  </a:cubicBezTo>
                  <a:cubicBezTo>
                    <a:pt x="72" y="72"/>
                    <a:pt x="72" y="72"/>
                    <a:pt x="72" y="72"/>
                  </a:cubicBezTo>
                  <a:lnTo>
                    <a:pt x="72" y="16"/>
                  </a:lnTo>
                  <a:close/>
                  <a:moveTo>
                    <a:pt x="16" y="88"/>
                  </a:moveTo>
                  <a:cubicBezTo>
                    <a:pt x="64" y="88"/>
                    <a:pt x="64" y="88"/>
                    <a:pt x="64" y="88"/>
                  </a:cubicBezTo>
                  <a:cubicBezTo>
                    <a:pt x="192" y="88"/>
                    <a:pt x="192" y="88"/>
                    <a:pt x="192" y="88"/>
                  </a:cubicBezTo>
                  <a:cubicBezTo>
                    <a:pt x="240" y="88"/>
                    <a:pt x="240" y="88"/>
                    <a:pt x="240" y="88"/>
                  </a:cubicBezTo>
                  <a:cubicBezTo>
                    <a:pt x="240" y="200"/>
                    <a:pt x="240" y="200"/>
                    <a:pt x="240" y="200"/>
                  </a:cubicBezTo>
                  <a:cubicBezTo>
                    <a:pt x="200" y="200"/>
                    <a:pt x="200" y="200"/>
                    <a:pt x="200" y="200"/>
                  </a:cubicBezTo>
                  <a:cubicBezTo>
                    <a:pt x="200" y="152"/>
                    <a:pt x="200" y="152"/>
                    <a:pt x="200" y="152"/>
                  </a:cubicBezTo>
                  <a:cubicBezTo>
                    <a:pt x="200" y="148"/>
                    <a:pt x="196" y="144"/>
                    <a:pt x="192" y="144"/>
                  </a:cubicBezTo>
                  <a:cubicBezTo>
                    <a:pt x="64" y="144"/>
                    <a:pt x="64" y="144"/>
                    <a:pt x="64" y="144"/>
                  </a:cubicBezTo>
                  <a:cubicBezTo>
                    <a:pt x="60" y="144"/>
                    <a:pt x="56" y="148"/>
                    <a:pt x="56" y="152"/>
                  </a:cubicBezTo>
                  <a:cubicBezTo>
                    <a:pt x="56" y="200"/>
                    <a:pt x="56" y="200"/>
                    <a:pt x="56" y="200"/>
                  </a:cubicBezTo>
                  <a:cubicBezTo>
                    <a:pt x="16" y="200"/>
                    <a:pt x="16" y="200"/>
                    <a:pt x="16" y="200"/>
                  </a:cubicBezTo>
                  <a:lnTo>
                    <a:pt x="16" y="8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32" name="Google Shape;5432;p159"/>
            <p:cNvSpPr/>
            <p:nvPr/>
          </p:nvSpPr>
          <p:spPr>
            <a:xfrm>
              <a:off x="8150367" y="5629304"/>
              <a:ext cx="24895" cy="26206"/>
            </a:xfrm>
            <a:custGeom>
              <a:rect b="b" l="l" r="r" t="t"/>
              <a:pathLst>
                <a:path extrusionOk="0" h="17" w="16">
                  <a:moveTo>
                    <a:pt x="14" y="3"/>
                  </a:moveTo>
                  <a:cubicBezTo>
                    <a:pt x="11" y="0"/>
                    <a:pt x="5" y="0"/>
                    <a:pt x="2" y="3"/>
                  </a:cubicBezTo>
                  <a:cubicBezTo>
                    <a:pt x="1" y="5"/>
                    <a:pt x="0" y="7"/>
                    <a:pt x="0" y="9"/>
                  </a:cubicBezTo>
                  <a:cubicBezTo>
                    <a:pt x="0" y="11"/>
                    <a:pt x="1" y="13"/>
                    <a:pt x="2" y="15"/>
                  </a:cubicBezTo>
                  <a:cubicBezTo>
                    <a:pt x="4" y="16"/>
                    <a:pt x="6" y="17"/>
                    <a:pt x="8" y="17"/>
                  </a:cubicBezTo>
                  <a:cubicBezTo>
                    <a:pt x="10" y="17"/>
                    <a:pt x="12" y="16"/>
                    <a:pt x="14" y="15"/>
                  </a:cubicBezTo>
                  <a:cubicBezTo>
                    <a:pt x="15" y="13"/>
                    <a:pt x="16" y="11"/>
                    <a:pt x="16" y="9"/>
                  </a:cubicBezTo>
                  <a:cubicBezTo>
                    <a:pt x="16" y="7"/>
                    <a:pt x="15" y="5"/>
                    <a:pt x="14" y="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33" name="Google Shape;5433;p159"/>
            <p:cNvSpPr/>
            <p:nvPr/>
          </p:nvSpPr>
          <p:spPr>
            <a:xfrm>
              <a:off x="8187055" y="5629304"/>
              <a:ext cx="24895" cy="26206"/>
            </a:xfrm>
            <a:custGeom>
              <a:rect b="b" l="l" r="r" t="t"/>
              <a:pathLst>
                <a:path extrusionOk="0" h="17" w="16">
                  <a:moveTo>
                    <a:pt x="8" y="17"/>
                  </a:moveTo>
                  <a:cubicBezTo>
                    <a:pt x="10" y="17"/>
                    <a:pt x="12" y="16"/>
                    <a:pt x="14" y="15"/>
                  </a:cubicBezTo>
                  <a:cubicBezTo>
                    <a:pt x="15" y="13"/>
                    <a:pt x="16" y="11"/>
                    <a:pt x="16" y="9"/>
                  </a:cubicBezTo>
                  <a:cubicBezTo>
                    <a:pt x="16" y="7"/>
                    <a:pt x="15" y="5"/>
                    <a:pt x="14" y="3"/>
                  </a:cubicBezTo>
                  <a:cubicBezTo>
                    <a:pt x="11" y="0"/>
                    <a:pt x="5" y="0"/>
                    <a:pt x="2" y="3"/>
                  </a:cubicBezTo>
                  <a:cubicBezTo>
                    <a:pt x="1" y="5"/>
                    <a:pt x="0" y="7"/>
                    <a:pt x="0" y="9"/>
                  </a:cubicBezTo>
                  <a:cubicBezTo>
                    <a:pt x="0" y="11"/>
                    <a:pt x="1" y="13"/>
                    <a:pt x="2" y="15"/>
                  </a:cubicBezTo>
                  <a:cubicBezTo>
                    <a:pt x="4" y="16"/>
                    <a:pt x="6" y="17"/>
                    <a:pt x="8" y="1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34" name="Google Shape;5434;p159"/>
            <p:cNvSpPr/>
            <p:nvPr/>
          </p:nvSpPr>
          <p:spPr>
            <a:xfrm>
              <a:off x="8223743" y="574592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35" name="Google Shape;5435;p159"/>
            <p:cNvSpPr/>
            <p:nvPr/>
          </p:nvSpPr>
          <p:spPr>
            <a:xfrm>
              <a:off x="8223743" y="5794400"/>
              <a:ext cx="144131" cy="23585"/>
            </a:xfrm>
            <a:custGeom>
              <a:rect b="b" l="l" r="r" t="t"/>
              <a:pathLst>
                <a:path extrusionOk="0" h="16" w="96">
                  <a:moveTo>
                    <a:pt x="88" y="0"/>
                  </a:moveTo>
                  <a:cubicBezTo>
                    <a:pt x="8" y="0"/>
                    <a:pt x="8" y="0"/>
                    <a:pt x="8" y="0"/>
                  </a:cubicBezTo>
                  <a:cubicBezTo>
                    <a:pt x="4" y="0"/>
                    <a:pt x="0" y="4"/>
                    <a:pt x="0" y="8"/>
                  </a:cubicBezTo>
                  <a:cubicBezTo>
                    <a:pt x="0" y="12"/>
                    <a:pt x="4" y="16"/>
                    <a:pt x="8" y="16"/>
                  </a:cubicBezTo>
                  <a:cubicBezTo>
                    <a:pt x="88" y="16"/>
                    <a:pt x="88" y="16"/>
                    <a:pt x="88" y="16"/>
                  </a:cubicBezTo>
                  <a:cubicBezTo>
                    <a:pt x="92" y="16"/>
                    <a:pt x="96" y="12"/>
                    <a:pt x="96" y="8"/>
                  </a:cubicBezTo>
                  <a:cubicBezTo>
                    <a:pt x="96" y="4"/>
                    <a:pt x="92" y="0"/>
                    <a:pt x="88" y="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436" name="Google Shape;5436;p159"/>
          <p:cNvSpPr/>
          <p:nvPr/>
        </p:nvSpPr>
        <p:spPr>
          <a:xfrm>
            <a:off x="8175383" y="5042804"/>
            <a:ext cx="384969" cy="339875"/>
          </a:xfrm>
          <a:custGeom>
            <a:rect b="b" l="l" r="r" t="t"/>
            <a:pathLst>
              <a:path extrusionOk="0" h="248" w="256">
                <a:moveTo>
                  <a:pt x="0" y="32"/>
                </a:moveTo>
                <a:cubicBezTo>
                  <a:pt x="0" y="36"/>
                  <a:pt x="4" y="40"/>
                  <a:pt x="8" y="40"/>
                </a:cubicBezTo>
                <a:cubicBezTo>
                  <a:pt x="33" y="40"/>
                  <a:pt x="33" y="40"/>
                  <a:pt x="33" y="40"/>
                </a:cubicBezTo>
                <a:cubicBezTo>
                  <a:pt x="48" y="217"/>
                  <a:pt x="48" y="217"/>
                  <a:pt x="48" y="217"/>
                </a:cubicBezTo>
                <a:cubicBezTo>
                  <a:pt x="48" y="217"/>
                  <a:pt x="48" y="217"/>
                  <a:pt x="48" y="217"/>
                </a:cubicBezTo>
                <a:cubicBezTo>
                  <a:pt x="48" y="234"/>
                  <a:pt x="63" y="248"/>
                  <a:pt x="80" y="248"/>
                </a:cubicBezTo>
                <a:cubicBezTo>
                  <a:pt x="95" y="248"/>
                  <a:pt x="107" y="238"/>
                  <a:pt x="111" y="224"/>
                </a:cubicBezTo>
                <a:cubicBezTo>
                  <a:pt x="145" y="224"/>
                  <a:pt x="145" y="224"/>
                  <a:pt x="145" y="224"/>
                </a:cubicBezTo>
                <a:cubicBezTo>
                  <a:pt x="149" y="238"/>
                  <a:pt x="161" y="248"/>
                  <a:pt x="176" y="248"/>
                </a:cubicBezTo>
                <a:cubicBezTo>
                  <a:pt x="194" y="248"/>
                  <a:pt x="208" y="234"/>
                  <a:pt x="208" y="216"/>
                </a:cubicBezTo>
                <a:cubicBezTo>
                  <a:pt x="208" y="198"/>
                  <a:pt x="194" y="184"/>
                  <a:pt x="176" y="184"/>
                </a:cubicBezTo>
                <a:cubicBezTo>
                  <a:pt x="161" y="184"/>
                  <a:pt x="149" y="194"/>
                  <a:pt x="145" y="208"/>
                </a:cubicBezTo>
                <a:cubicBezTo>
                  <a:pt x="111" y="208"/>
                  <a:pt x="111" y="208"/>
                  <a:pt x="111" y="208"/>
                </a:cubicBezTo>
                <a:cubicBezTo>
                  <a:pt x="107" y="194"/>
                  <a:pt x="95" y="184"/>
                  <a:pt x="80" y="184"/>
                </a:cubicBezTo>
                <a:cubicBezTo>
                  <a:pt x="73" y="184"/>
                  <a:pt x="67" y="186"/>
                  <a:pt x="62" y="190"/>
                </a:cubicBezTo>
                <a:cubicBezTo>
                  <a:pt x="60" y="164"/>
                  <a:pt x="60" y="164"/>
                  <a:pt x="60" y="164"/>
                </a:cubicBezTo>
                <a:cubicBezTo>
                  <a:pt x="60" y="164"/>
                  <a:pt x="60" y="164"/>
                  <a:pt x="60" y="164"/>
                </a:cubicBezTo>
                <a:cubicBezTo>
                  <a:pt x="60" y="164"/>
                  <a:pt x="60" y="164"/>
                  <a:pt x="60" y="164"/>
                </a:cubicBezTo>
                <a:cubicBezTo>
                  <a:pt x="224" y="156"/>
                  <a:pt x="224" y="156"/>
                  <a:pt x="224" y="156"/>
                </a:cubicBezTo>
                <a:cubicBezTo>
                  <a:pt x="228" y="156"/>
                  <a:pt x="231" y="153"/>
                  <a:pt x="232" y="150"/>
                </a:cubicBezTo>
                <a:cubicBezTo>
                  <a:pt x="256" y="66"/>
                  <a:pt x="256" y="66"/>
                  <a:pt x="256" y="66"/>
                </a:cubicBezTo>
                <a:cubicBezTo>
                  <a:pt x="256" y="64"/>
                  <a:pt x="256" y="61"/>
                  <a:pt x="254" y="59"/>
                </a:cubicBezTo>
                <a:cubicBezTo>
                  <a:pt x="253" y="57"/>
                  <a:pt x="251" y="56"/>
                  <a:pt x="248" y="56"/>
                </a:cubicBezTo>
                <a:cubicBezTo>
                  <a:pt x="222" y="56"/>
                  <a:pt x="222" y="56"/>
                  <a:pt x="222" y="56"/>
                </a:cubicBezTo>
                <a:cubicBezTo>
                  <a:pt x="208" y="6"/>
                  <a:pt x="208" y="6"/>
                  <a:pt x="208" y="6"/>
                </a:cubicBezTo>
                <a:cubicBezTo>
                  <a:pt x="207" y="2"/>
                  <a:pt x="204" y="0"/>
                  <a:pt x="200" y="0"/>
                </a:cubicBezTo>
                <a:cubicBezTo>
                  <a:pt x="144" y="0"/>
                  <a:pt x="144" y="0"/>
                  <a:pt x="144" y="0"/>
                </a:cubicBezTo>
                <a:cubicBezTo>
                  <a:pt x="142" y="0"/>
                  <a:pt x="140" y="1"/>
                  <a:pt x="138" y="2"/>
                </a:cubicBezTo>
                <a:cubicBezTo>
                  <a:pt x="117" y="24"/>
                  <a:pt x="117" y="24"/>
                  <a:pt x="117" y="24"/>
                </a:cubicBezTo>
                <a:cubicBezTo>
                  <a:pt x="80" y="24"/>
                  <a:pt x="80" y="24"/>
                  <a:pt x="80" y="24"/>
                </a:cubicBezTo>
                <a:cubicBezTo>
                  <a:pt x="76" y="24"/>
                  <a:pt x="73" y="27"/>
                  <a:pt x="72" y="30"/>
                </a:cubicBezTo>
                <a:cubicBezTo>
                  <a:pt x="66" y="56"/>
                  <a:pt x="66" y="56"/>
                  <a:pt x="66" y="56"/>
                </a:cubicBezTo>
                <a:cubicBezTo>
                  <a:pt x="50" y="56"/>
                  <a:pt x="50" y="56"/>
                  <a:pt x="50" y="56"/>
                </a:cubicBezTo>
                <a:cubicBezTo>
                  <a:pt x="48" y="31"/>
                  <a:pt x="48" y="31"/>
                  <a:pt x="48" y="31"/>
                </a:cubicBezTo>
                <a:cubicBezTo>
                  <a:pt x="48" y="27"/>
                  <a:pt x="44" y="24"/>
                  <a:pt x="40" y="24"/>
                </a:cubicBezTo>
                <a:cubicBezTo>
                  <a:pt x="8" y="24"/>
                  <a:pt x="8" y="24"/>
                  <a:pt x="8" y="24"/>
                </a:cubicBezTo>
                <a:cubicBezTo>
                  <a:pt x="4" y="24"/>
                  <a:pt x="0" y="28"/>
                  <a:pt x="0" y="32"/>
                </a:cubicBezTo>
                <a:close/>
                <a:moveTo>
                  <a:pt x="176" y="200"/>
                </a:moveTo>
                <a:cubicBezTo>
                  <a:pt x="185" y="200"/>
                  <a:pt x="192" y="207"/>
                  <a:pt x="192" y="216"/>
                </a:cubicBezTo>
                <a:cubicBezTo>
                  <a:pt x="192" y="225"/>
                  <a:pt x="185" y="232"/>
                  <a:pt x="176" y="232"/>
                </a:cubicBezTo>
                <a:cubicBezTo>
                  <a:pt x="167" y="232"/>
                  <a:pt x="160" y="225"/>
                  <a:pt x="160" y="216"/>
                </a:cubicBezTo>
                <a:cubicBezTo>
                  <a:pt x="160" y="207"/>
                  <a:pt x="167" y="200"/>
                  <a:pt x="176" y="200"/>
                </a:cubicBezTo>
                <a:close/>
                <a:moveTo>
                  <a:pt x="80" y="200"/>
                </a:moveTo>
                <a:cubicBezTo>
                  <a:pt x="89" y="200"/>
                  <a:pt x="96" y="207"/>
                  <a:pt x="96" y="216"/>
                </a:cubicBezTo>
                <a:cubicBezTo>
                  <a:pt x="96" y="225"/>
                  <a:pt x="89" y="232"/>
                  <a:pt x="80" y="232"/>
                </a:cubicBezTo>
                <a:cubicBezTo>
                  <a:pt x="71" y="232"/>
                  <a:pt x="64" y="225"/>
                  <a:pt x="64" y="216"/>
                </a:cubicBezTo>
                <a:cubicBezTo>
                  <a:pt x="64" y="207"/>
                  <a:pt x="71" y="200"/>
                  <a:pt x="80" y="200"/>
                </a:cubicBezTo>
                <a:close/>
                <a:moveTo>
                  <a:pt x="147" y="16"/>
                </a:moveTo>
                <a:cubicBezTo>
                  <a:pt x="194" y="16"/>
                  <a:pt x="194" y="16"/>
                  <a:pt x="194" y="16"/>
                </a:cubicBezTo>
                <a:cubicBezTo>
                  <a:pt x="205" y="56"/>
                  <a:pt x="205" y="56"/>
                  <a:pt x="205" y="56"/>
                </a:cubicBezTo>
                <a:cubicBezTo>
                  <a:pt x="134" y="56"/>
                  <a:pt x="134" y="56"/>
                  <a:pt x="134" y="56"/>
                </a:cubicBezTo>
                <a:cubicBezTo>
                  <a:pt x="129" y="34"/>
                  <a:pt x="129" y="34"/>
                  <a:pt x="129" y="34"/>
                </a:cubicBezTo>
                <a:lnTo>
                  <a:pt x="147" y="16"/>
                </a:lnTo>
                <a:close/>
                <a:moveTo>
                  <a:pt x="86" y="40"/>
                </a:moveTo>
                <a:cubicBezTo>
                  <a:pt x="114" y="40"/>
                  <a:pt x="114" y="40"/>
                  <a:pt x="114" y="40"/>
                </a:cubicBezTo>
                <a:cubicBezTo>
                  <a:pt x="118" y="56"/>
                  <a:pt x="118" y="56"/>
                  <a:pt x="118" y="56"/>
                </a:cubicBezTo>
                <a:cubicBezTo>
                  <a:pt x="82" y="56"/>
                  <a:pt x="82" y="56"/>
                  <a:pt x="82" y="56"/>
                </a:cubicBezTo>
                <a:lnTo>
                  <a:pt x="86" y="40"/>
                </a:lnTo>
                <a:close/>
                <a:moveTo>
                  <a:pt x="216" y="72"/>
                </a:moveTo>
                <a:cubicBezTo>
                  <a:pt x="216" y="72"/>
                  <a:pt x="216" y="72"/>
                  <a:pt x="216" y="72"/>
                </a:cubicBezTo>
                <a:cubicBezTo>
                  <a:pt x="216" y="72"/>
                  <a:pt x="216" y="72"/>
                  <a:pt x="216" y="72"/>
                </a:cubicBezTo>
                <a:cubicBezTo>
                  <a:pt x="237" y="72"/>
                  <a:pt x="237" y="72"/>
                  <a:pt x="237" y="72"/>
                </a:cubicBezTo>
                <a:cubicBezTo>
                  <a:pt x="218" y="140"/>
                  <a:pt x="218" y="140"/>
                  <a:pt x="218" y="140"/>
                </a:cubicBezTo>
                <a:cubicBezTo>
                  <a:pt x="60" y="148"/>
                  <a:pt x="60" y="148"/>
                  <a:pt x="60" y="148"/>
                </a:cubicBezTo>
                <a:cubicBezTo>
                  <a:pt x="59" y="148"/>
                  <a:pt x="59" y="148"/>
                  <a:pt x="58" y="148"/>
                </a:cubicBezTo>
                <a:cubicBezTo>
                  <a:pt x="52" y="72"/>
                  <a:pt x="52" y="72"/>
                  <a:pt x="52" y="72"/>
                </a:cubicBezTo>
                <a:lnTo>
                  <a:pt x="216" y="7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1100"/>
                                  </p:stCondLst>
                                  <p:childTnLst>
                                    <p:set>
                                      <p:cBhvr>
                                        <p:cTn dur="1" fill="hold">
                                          <p:stCondLst>
                                            <p:cond delay="0"/>
                                          </p:stCondLst>
                                        </p:cTn>
                                        <p:tgtEl>
                                          <p:spTgt spid="5362"/>
                                        </p:tgtEl>
                                        <p:attrNameLst>
                                          <p:attrName>style.visibility</p:attrName>
                                        </p:attrNameLst>
                                      </p:cBhvr>
                                      <p:to>
                                        <p:strVal val="visible"/>
                                      </p:to>
                                    </p:set>
                                    <p:animEffect filter="fade" transition="in">
                                      <p:cBhvr>
                                        <p:cTn dur="1000"/>
                                        <p:tgtEl>
                                          <p:spTgt spid="53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440" name="Shape 5440"/>
        <p:cNvGrpSpPr/>
        <p:nvPr/>
      </p:nvGrpSpPr>
      <p:grpSpPr>
        <a:xfrm>
          <a:off x="0" y="0"/>
          <a:ext cx="0" cy="0"/>
          <a:chOff x="0" y="0"/>
          <a:chExt cx="0" cy="0"/>
        </a:xfrm>
      </p:grpSpPr>
      <p:sp>
        <p:nvSpPr>
          <p:cNvPr id="5441" name="Google Shape;5441;p16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442" name="Google Shape;5442;p16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443" name="Google Shape;5443;p16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444" name="Google Shape;5444;p160"/>
          <p:cNvGrpSpPr/>
          <p:nvPr/>
        </p:nvGrpSpPr>
        <p:grpSpPr>
          <a:xfrm>
            <a:off x="8196627" y="2763356"/>
            <a:ext cx="3433192" cy="3222729"/>
            <a:chOff x="4158485" y="2004821"/>
            <a:chExt cx="3766315" cy="3557779"/>
          </a:xfrm>
        </p:grpSpPr>
        <p:sp>
          <p:nvSpPr>
            <p:cNvPr id="5445" name="Google Shape;5445;p160"/>
            <p:cNvSpPr/>
            <p:nvPr/>
          </p:nvSpPr>
          <p:spPr>
            <a:xfrm>
              <a:off x="7306962" y="3212909"/>
              <a:ext cx="617838" cy="2349691"/>
            </a:xfrm>
            <a:custGeom>
              <a:rect b="b" l="l" r="r" t="t"/>
              <a:pathLst>
                <a:path extrusionOk="0" h="1076" w="294">
                  <a:moveTo>
                    <a:pt x="276" y="977"/>
                  </a:moveTo>
                  <a:cubicBezTo>
                    <a:pt x="183" y="802"/>
                    <a:pt x="183" y="802"/>
                    <a:pt x="183" y="802"/>
                  </a:cubicBezTo>
                  <a:cubicBezTo>
                    <a:pt x="208" y="613"/>
                    <a:pt x="208" y="613"/>
                    <a:pt x="208" y="613"/>
                  </a:cubicBezTo>
                  <a:cubicBezTo>
                    <a:pt x="245" y="595"/>
                    <a:pt x="267" y="558"/>
                    <a:pt x="267" y="518"/>
                  </a:cubicBezTo>
                  <a:cubicBezTo>
                    <a:pt x="267" y="109"/>
                    <a:pt x="267" y="109"/>
                    <a:pt x="267" y="109"/>
                  </a:cubicBezTo>
                  <a:cubicBezTo>
                    <a:pt x="267" y="48"/>
                    <a:pt x="220" y="0"/>
                    <a:pt x="160" y="0"/>
                  </a:cubicBezTo>
                  <a:cubicBezTo>
                    <a:pt x="105" y="0"/>
                    <a:pt x="105" y="0"/>
                    <a:pt x="105" y="0"/>
                  </a:cubicBezTo>
                  <a:cubicBezTo>
                    <a:pt x="55" y="0"/>
                    <a:pt x="12" y="36"/>
                    <a:pt x="0" y="86"/>
                  </a:cubicBezTo>
                  <a:cubicBezTo>
                    <a:pt x="112" y="66"/>
                    <a:pt x="112" y="66"/>
                    <a:pt x="112" y="66"/>
                  </a:cubicBezTo>
                  <a:cubicBezTo>
                    <a:pt x="114" y="63"/>
                    <a:pt x="121" y="63"/>
                    <a:pt x="125" y="63"/>
                  </a:cubicBezTo>
                  <a:cubicBezTo>
                    <a:pt x="156" y="63"/>
                    <a:pt x="186" y="90"/>
                    <a:pt x="192" y="125"/>
                  </a:cubicBezTo>
                  <a:cubicBezTo>
                    <a:pt x="196" y="143"/>
                    <a:pt x="188" y="162"/>
                    <a:pt x="180" y="176"/>
                  </a:cubicBezTo>
                  <a:cubicBezTo>
                    <a:pt x="168" y="195"/>
                    <a:pt x="154" y="203"/>
                    <a:pt x="135" y="207"/>
                  </a:cubicBezTo>
                  <a:cubicBezTo>
                    <a:pt x="0" y="228"/>
                    <a:pt x="0" y="228"/>
                    <a:pt x="0" y="228"/>
                  </a:cubicBezTo>
                  <a:cubicBezTo>
                    <a:pt x="0" y="518"/>
                    <a:pt x="0" y="518"/>
                    <a:pt x="0" y="518"/>
                  </a:cubicBezTo>
                  <a:cubicBezTo>
                    <a:pt x="0" y="567"/>
                    <a:pt x="28" y="607"/>
                    <a:pt x="74" y="622"/>
                  </a:cubicBezTo>
                  <a:cubicBezTo>
                    <a:pt x="50" y="806"/>
                    <a:pt x="50" y="806"/>
                    <a:pt x="50" y="806"/>
                  </a:cubicBezTo>
                  <a:cubicBezTo>
                    <a:pt x="50" y="806"/>
                    <a:pt x="50" y="810"/>
                    <a:pt x="50" y="813"/>
                  </a:cubicBezTo>
                  <a:cubicBezTo>
                    <a:pt x="50" y="821"/>
                    <a:pt x="55" y="831"/>
                    <a:pt x="57" y="840"/>
                  </a:cubicBezTo>
                  <a:cubicBezTo>
                    <a:pt x="162" y="1041"/>
                    <a:pt x="162" y="1041"/>
                    <a:pt x="162" y="1041"/>
                  </a:cubicBezTo>
                  <a:cubicBezTo>
                    <a:pt x="176" y="1068"/>
                    <a:pt x="212" y="1076"/>
                    <a:pt x="241" y="1065"/>
                  </a:cubicBezTo>
                  <a:cubicBezTo>
                    <a:pt x="253" y="1056"/>
                    <a:pt x="253" y="1056"/>
                    <a:pt x="253" y="1056"/>
                  </a:cubicBezTo>
                  <a:cubicBezTo>
                    <a:pt x="284" y="1041"/>
                    <a:pt x="294" y="1008"/>
                    <a:pt x="276" y="977"/>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46" name="Google Shape;5446;p160"/>
            <p:cNvSpPr/>
            <p:nvPr/>
          </p:nvSpPr>
          <p:spPr>
            <a:xfrm>
              <a:off x="6907552" y="3049128"/>
              <a:ext cx="769178" cy="668097"/>
            </a:xfrm>
            <a:custGeom>
              <a:rect b="b" l="l" r="r" t="t"/>
              <a:pathLst>
                <a:path extrusionOk="0" h="306" w="366">
                  <a:moveTo>
                    <a:pt x="104" y="53"/>
                  </a:moveTo>
                  <a:cubicBezTo>
                    <a:pt x="104" y="23"/>
                    <a:pt x="80" y="0"/>
                    <a:pt x="55" y="2"/>
                  </a:cubicBezTo>
                  <a:cubicBezTo>
                    <a:pt x="24" y="2"/>
                    <a:pt x="0" y="27"/>
                    <a:pt x="2" y="53"/>
                  </a:cubicBezTo>
                  <a:cubicBezTo>
                    <a:pt x="4" y="253"/>
                    <a:pt x="4" y="253"/>
                    <a:pt x="4" y="253"/>
                  </a:cubicBezTo>
                  <a:cubicBezTo>
                    <a:pt x="4" y="282"/>
                    <a:pt x="27" y="306"/>
                    <a:pt x="57" y="306"/>
                  </a:cubicBezTo>
                  <a:cubicBezTo>
                    <a:pt x="57" y="306"/>
                    <a:pt x="57" y="306"/>
                    <a:pt x="57" y="306"/>
                  </a:cubicBezTo>
                  <a:cubicBezTo>
                    <a:pt x="61" y="306"/>
                    <a:pt x="67" y="306"/>
                    <a:pt x="68" y="303"/>
                  </a:cubicBezTo>
                  <a:cubicBezTo>
                    <a:pt x="323" y="263"/>
                    <a:pt x="323" y="263"/>
                    <a:pt x="323" y="263"/>
                  </a:cubicBezTo>
                  <a:cubicBezTo>
                    <a:pt x="350" y="257"/>
                    <a:pt x="366" y="230"/>
                    <a:pt x="364" y="202"/>
                  </a:cubicBezTo>
                  <a:cubicBezTo>
                    <a:pt x="358" y="175"/>
                    <a:pt x="330" y="154"/>
                    <a:pt x="304" y="161"/>
                  </a:cubicBezTo>
                  <a:cubicBezTo>
                    <a:pt x="109" y="191"/>
                    <a:pt x="109" y="191"/>
                    <a:pt x="109" y="191"/>
                  </a:cubicBezTo>
                  <a:lnTo>
                    <a:pt x="104" y="53"/>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47" name="Google Shape;5447;p160"/>
            <p:cNvSpPr/>
            <p:nvPr/>
          </p:nvSpPr>
          <p:spPr>
            <a:xfrm>
              <a:off x="6826422" y="3180477"/>
              <a:ext cx="433735" cy="640530"/>
            </a:xfrm>
            <a:custGeom>
              <a:rect b="b" l="l" r="r" t="t"/>
              <a:pathLst>
                <a:path extrusionOk="0" h="293" w="207">
                  <a:moveTo>
                    <a:pt x="207" y="246"/>
                  </a:moveTo>
                  <a:cubicBezTo>
                    <a:pt x="109" y="264"/>
                    <a:pt x="109" y="264"/>
                    <a:pt x="109" y="264"/>
                  </a:cubicBezTo>
                  <a:cubicBezTo>
                    <a:pt x="107" y="264"/>
                    <a:pt x="106" y="264"/>
                    <a:pt x="100" y="264"/>
                  </a:cubicBezTo>
                  <a:cubicBezTo>
                    <a:pt x="100" y="264"/>
                    <a:pt x="100" y="264"/>
                    <a:pt x="100" y="264"/>
                  </a:cubicBezTo>
                  <a:cubicBezTo>
                    <a:pt x="96" y="264"/>
                    <a:pt x="96" y="264"/>
                    <a:pt x="96" y="264"/>
                  </a:cubicBezTo>
                  <a:cubicBezTo>
                    <a:pt x="96" y="264"/>
                    <a:pt x="96" y="264"/>
                    <a:pt x="96" y="264"/>
                  </a:cubicBezTo>
                  <a:cubicBezTo>
                    <a:pt x="56" y="264"/>
                    <a:pt x="25" y="232"/>
                    <a:pt x="25" y="193"/>
                  </a:cubicBezTo>
                  <a:cubicBezTo>
                    <a:pt x="20" y="0"/>
                    <a:pt x="20" y="0"/>
                    <a:pt x="20" y="0"/>
                  </a:cubicBezTo>
                  <a:cubicBezTo>
                    <a:pt x="8" y="8"/>
                    <a:pt x="0" y="24"/>
                    <a:pt x="0" y="43"/>
                  </a:cubicBezTo>
                  <a:cubicBezTo>
                    <a:pt x="1" y="243"/>
                    <a:pt x="1" y="243"/>
                    <a:pt x="1" y="243"/>
                  </a:cubicBezTo>
                  <a:cubicBezTo>
                    <a:pt x="5" y="269"/>
                    <a:pt x="25" y="293"/>
                    <a:pt x="56" y="293"/>
                  </a:cubicBezTo>
                  <a:cubicBezTo>
                    <a:pt x="56" y="293"/>
                    <a:pt x="56" y="293"/>
                    <a:pt x="56" y="293"/>
                  </a:cubicBezTo>
                  <a:cubicBezTo>
                    <a:pt x="61" y="293"/>
                    <a:pt x="66" y="293"/>
                    <a:pt x="66" y="291"/>
                  </a:cubicBezTo>
                  <a:cubicBezTo>
                    <a:pt x="207" y="269"/>
                    <a:pt x="207" y="269"/>
                    <a:pt x="207" y="269"/>
                  </a:cubicBezTo>
                  <a:lnTo>
                    <a:pt x="207" y="246"/>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48" name="Google Shape;5448;p160"/>
            <p:cNvSpPr/>
            <p:nvPr/>
          </p:nvSpPr>
          <p:spPr>
            <a:xfrm>
              <a:off x="7166544" y="4571806"/>
              <a:ext cx="269915" cy="982687"/>
            </a:xfrm>
            <a:custGeom>
              <a:rect b="b" l="l" r="r" t="t"/>
              <a:pathLst>
                <a:path extrusionOk="0" h="450" w="129">
                  <a:moveTo>
                    <a:pt x="99" y="198"/>
                  </a:moveTo>
                  <a:cubicBezTo>
                    <a:pt x="99" y="195"/>
                    <a:pt x="99" y="195"/>
                    <a:pt x="99" y="195"/>
                  </a:cubicBezTo>
                  <a:cubicBezTo>
                    <a:pt x="99" y="191"/>
                    <a:pt x="99" y="191"/>
                    <a:pt x="99" y="191"/>
                  </a:cubicBezTo>
                  <a:cubicBezTo>
                    <a:pt x="99" y="188"/>
                    <a:pt x="99" y="184"/>
                    <a:pt x="99" y="182"/>
                  </a:cubicBezTo>
                  <a:cubicBezTo>
                    <a:pt x="122" y="13"/>
                    <a:pt x="122" y="13"/>
                    <a:pt x="122" y="13"/>
                  </a:cubicBezTo>
                  <a:cubicBezTo>
                    <a:pt x="114" y="9"/>
                    <a:pt x="107" y="6"/>
                    <a:pt x="102" y="0"/>
                  </a:cubicBezTo>
                  <a:cubicBezTo>
                    <a:pt x="8" y="130"/>
                    <a:pt x="8" y="130"/>
                    <a:pt x="8" y="130"/>
                  </a:cubicBezTo>
                  <a:cubicBezTo>
                    <a:pt x="2" y="143"/>
                    <a:pt x="0" y="152"/>
                    <a:pt x="0" y="163"/>
                  </a:cubicBezTo>
                  <a:cubicBezTo>
                    <a:pt x="0" y="167"/>
                    <a:pt x="0" y="167"/>
                    <a:pt x="0" y="167"/>
                  </a:cubicBezTo>
                  <a:cubicBezTo>
                    <a:pt x="0" y="390"/>
                    <a:pt x="0" y="390"/>
                    <a:pt x="0" y="390"/>
                  </a:cubicBezTo>
                  <a:cubicBezTo>
                    <a:pt x="0" y="421"/>
                    <a:pt x="24" y="450"/>
                    <a:pt x="58" y="450"/>
                  </a:cubicBezTo>
                  <a:cubicBezTo>
                    <a:pt x="73" y="450"/>
                    <a:pt x="73" y="450"/>
                    <a:pt x="73" y="450"/>
                  </a:cubicBezTo>
                  <a:cubicBezTo>
                    <a:pt x="106" y="450"/>
                    <a:pt x="129" y="421"/>
                    <a:pt x="129" y="390"/>
                  </a:cubicBezTo>
                  <a:cubicBezTo>
                    <a:pt x="129" y="270"/>
                    <a:pt x="129" y="270"/>
                    <a:pt x="129" y="270"/>
                  </a:cubicBezTo>
                  <a:cubicBezTo>
                    <a:pt x="107" y="228"/>
                    <a:pt x="107" y="228"/>
                    <a:pt x="107" y="228"/>
                  </a:cubicBezTo>
                  <a:cubicBezTo>
                    <a:pt x="102" y="218"/>
                    <a:pt x="99" y="206"/>
                    <a:pt x="99" y="19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49" name="Google Shape;5449;p160"/>
            <p:cNvSpPr/>
            <p:nvPr/>
          </p:nvSpPr>
          <p:spPr>
            <a:xfrm>
              <a:off x="6870108" y="2836700"/>
              <a:ext cx="521106" cy="539992"/>
            </a:xfrm>
            <a:custGeom>
              <a:rect b="b" l="l" r="r" t="t"/>
              <a:pathLst>
                <a:path extrusionOk="0" h="248" w="248">
                  <a:moveTo>
                    <a:pt x="69" y="78"/>
                  </a:moveTo>
                  <a:cubicBezTo>
                    <a:pt x="73" y="78"/>
                    <a:pt x="73" y="78"/>
                    <a:pt x="73" y="78"/>
                  </a:cubicBezTo>
                  <a:cubicBezTo>
                    <a:pt x="107" y="78"/>
                    <a:pt x="141" y="112"/>
                    <a:pt x="141" y="148"/>
                  </a:cubicBezTo>
                  <a:cubicBezTo>
                    <a:pt x="143" y="248"/>
                    <a:pt x="143" y="248"/>
                    <a:pt x="143" y="248"/>
                  </a:cubicBezTo>
                  <a:cubicBezTo>
                    <a:pt x="205" y="239"/>
                    <a:pt x="248" y="187"/>
                    <a:pt x="248" y="125"/>
                  </a:cubicBezTo>
                  <a:cubicBezTo>
                    <a:pt x="248" y="54"/>
                    <a:pt x="194" y="0"/>
                    <a:pt x="127" y="0"/>
                  </a:cubicBezTo>
                  <a:cubicBezTo>
                    <a:pt x="59" y="0"/>
                    <a:pt x="0" y="54"/>
                    <a:pt x="0" y="125"/>
                  </a:cubicBezTo>
                  <a:cubicBezTo>
                    <a:pt x="0" y="127"/>
                    <a:pt x="0" y="131"/>
                    <a:pt x="0" y="131"/>
                  </a:cubicBezTo>
                  <a:cubicBezTo>
                    <a:pt x="11" y="104"/>
                    <a:pt x="40" y="81"/>
                    <a:pt x="69" y="7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0" name="Google Shape;5450;p160"/>
            <p:cNvSpPr/>
            <p:nvPr/>
          </p:nvSpPr>
          <p:spPr>
            <a:xfrm>
              <a:off x="4158485" y="3332908"/>
              <a:ext cx="624078" cy="1036200"/>
            </a:xfrm>
            <a:custGeom>
              <a:rect b="b" l="l" r="r" t="t"/>
              <a:pathLst>
                <a:path extrusionOk="0" h="474" w="297">
                  <a:moveTo>
                    <a:pt x="275" y="20"/>
                  </a:moveTo>
                  <a:cubicBezTo>
                    <a:pt x="257" y="0"/>
                    <a:pt x="224" y="0"/>
                    <a:pt x="203" y="20"/>
                  </a:cubicBezTo>
                  <a:cubicBezTo>
                    <a:pt x="20" y="199"/>
                    <a:pt x="20" y="199"/>
                    <a:pt x="20" y="199"/>
                  </a:cubicBezTo>
                  <a:cubicBezTo>
                    <a:pt x="4" y="215"/>
                    <a:pt x="0" y="235"/>
                    <a:pt x="7" y="256"/>
                  </a:cubicBezTo>
                  <a:cubicBezTo>
                    <a:pt x="7" y="263"/>
                    <a:pt x="11" y="270"/>
                    <a:pt x="17" y="275"/>
                  </a:cubicBezTo>
                  <a:cubicBezTo>
                    <a:pt x="124" y="443"/>
                    <a:pt x="124" y="443"/>
                    <a:pt x="124" y="443"/>
                  </a:cubicBezTo>
                  <a:cubicBezTo>
                    <a:pt x="142" y="467"/>
                    <a:pt x="174" y="474"/>
                    <a:pt x="196" y="457"/>
                  </a:cubicBezTo>
                  <a:cubicBezTo>
                    <a:pt x="221" y="439"/>
                    <a:pt x="226" y="410"/>
                    <a:pt x="213" y="385"/>
                  </a:cubicBezTo>
                  <a:cubicBezTo>
                    <a:pt x="119" y="245"/>
                    <a:pt x="119" y="245"/>
                    <a:pt x="119" y="245"/>
                  </a:cubicBezTo>
                  <a:cubicBezTo>
                    <a:pt x="275" y="94"/>
                    <a:pt x="275" y="94"/>
                    <a:pt x="275" y="94"/>
                  </a:cubicBezTo>
                  <a:cubicBezTo>
                    <a:pt x="297" y="74"/>
                    <a:pt x="297" y="41"/>
                    <a:pt x="275" y="2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1" name="Google Shape;5451;p160"/>
            <p:cNvSpPr/>
            <p:nvPr/>
          </p:nvSpPr>
          <p:spPr>
            <a:xfrm>
              <a:off x="4381593" y="3198315"/>
              <a:ext cx="614718" cy="2359421"/>
            </a:xfrm>
            <a:custGeom>
              <a:rect b="b" l="l" r="r" t="t"/>
              <a:pathLst>
                <a:path extrusionOk="0" h="1081" w="293">
                  <a:moveTo>
                    <a:pt x="188" y="0"/>
                  </a:moveTo>
                  <a:cubicBezTo>
                    <a:pt x="130" y="0"/>
                    <a:pt x="130" y="0"/>
                    <a:pt x="130" y="0"/>
                  </a:cubicBezTo>
                  <a:cubicBezTo>
                    <a:pt x="73" y="0"/>
                    <a:pt x="26" y="49"/>
                    <a:pt x="26" y="110"/>
                  </a:cubicBezTo>
                  <a:cubicBezTo>
                    <a:pt x="26" y="125"/>
                    <a:pt x="26" y="125"/>
                    <a:pt x="26" y="125"/>
                  </a:cubicBezTo>
                  <a:cubicBezTo>
                    <a:pt x="84" y="68"/>
                    <a:pt x="84" y="68"/>
                    <a:pt x="84" y="68"/>
                  </a:cubicBezTo>
                  <a:cubicBezTo>
                    <a:pt x="97" y="55"/>
                    <a:pt x="115" y="49"/>
                    <a:pt x="133" y="49"/>
                  </a:cubicBezTo>
                  <a:cubicBezTo>
                    <a:pt x="151" y="49"/>
                    <a:pt x="169" y="55"/>
                    <a:pt x="184" y="70"/>
                  </a:cubicBezTo>
                  <a:cubicBezTo>
                    <a:pt x="212" y="97"/>
                    <a:pt x="209" y="143"/>
                    <a:pt x="181" y="171"/>
                  </a:cubicBezTo>
                  <a:cubicBezTo>
                    <a:pt x="36" y="311"/>
                    <a:pt x="36" y="311"/>
                    <a:pt x="36" y="311"/>
                  </a:cubicBezTo>
                  <a:cubicBezTo>
                    <a:pt x="120" y="435"/>
                    <a:pt x="120" y="435"/>
                    <a:pt x="120" y="435"/>
                  </a:cubicBezTo>
                  <a:cubicBezTo>
                    <a:pt x="130" y="452"/>
                    <a:pt x="136" y="472"/>
                    <a:pt x="130" y="489"/>
                  </a:cubicBezTo>
                  <a:cubicBezTo>
                    <a:pt x="127" y="508"/>
                    <a:pt x="118" y="522"/>
                    <a:pt x="104" y="536"/>
                  </a:cubicBezTo>
                  <a:cubicBezTo>
                    <a:pt x="90" y="541"/>
                    <a:pt x="76" y="547"/>
                    <a:pt x="64" y="547"/>
                  </a:cubicBezTo>
                  <a:cubicBezTo>
                    <a:pt x="48" y="547"/>
                    <a:pt x="36" y="545"/>
                    <a:pt x="26" y="536"/>
                  </a:cubicBezTo>
                  <a:cubicBezTo>
                    <a:pt x="30" y="571"/>
                    <a:pt x="53" y="602"/>
                    <a:pt x="84" y="617"/>
                  </a:cubicBezTo>
                  <a:cubicBezTo>
                    <a:pt x="109" y="804"/>
                    <a:pt x="109" y="804"/>
                    <a:pt x="109" y="804"/>
                  </a:cubicBezTo>
                  <a:cubicBezTo>
                    <a:pt x="13" y="981"/>
                    <a:pt x="13" y="981"/>
                    <a:pt x="13" y="981"/>
                  </a:cubicBezTo>
                  <a:cubicBezTo>
                    <a:pt x="0" y="1009"/>
                    <a:pt x="10" y="1045"/>
                    <a:pt x="36" y="1060"/>
                  </a:cubicBezTo>
                  <a:cubicBezTo>
                    <a:pt x="53" y="1065"/>
                    <a:pt x="53" y="1065"/>
                    <a:pt x="53" y="1065"/>
                  </a:cubicBezTo>
                  <a:cubicBezTo>
                    <a:pt x="80" y="1081"/>
                    <a:pt x="115" y="1072"/>
                    <a:pt x="130" y="1045"/>
                  </a:cubicBezTo>
                  <a:cubicBezTo>
                    <a:pt x="232" y="844"/>
                    <a:pt x="232" y="844"/>
                    <a:pt x="232" y="844"/>
                  </a:cubicBezTo>
                  <a:cubicBezTo>
                    <a:pt x="239" y="835"/>
                    <a:pt x="242" y="827"/>
                    <a:pt x="242" y="813"/>
                  </a:cubicBezTo>
                  <a:cubicBezTo>
                    <a:pt x="242" y="813"/>
                    <a:pt x="242" y="811"/>
                    <a:pt x="242" y="809"/>
                  </a:cubicBezTo>
                  <a:cubicBezTo>
                    <a:pt x="216" y="622"/>
                    <a:pt x="216" y="622"/>
                    <a:pt x="216" y="622"/>
                  </a:cubicBezTo>
                  <a:cubicBezTo>
                    <a:pt x="261" y="611"/>
                    <a:pt x="293" y="568"/>
                    <a:pt x="293" y="519"/>
                  </a:cubicBezTo>
                  <a:cubicBezTo>
                    <a:pt x="293" y="110"/>
                    <a:pt x="293" y="110"/>
                    <a:pt x="293" y="110"/>
                  </a:cubicBezTo>
                  <a:cubicBezTo>
                    <a:pt x="293" y="49"/>
                    <a:pt x="245" y="0"/>
                    <a:pt x="188"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2" name="Google Shape;5452;p160"/>
            <p:cNvSpPr/>
            <p:nvPr/>
          </p:nvSpPr>
          <p:spPr>
            <a:xfrm>
              <a:off x="4776323" y="2700485"/>
              <a:ext cx="510184" cy="541613"/>
            </a:xfrm>
            <a:custGeom>
              <a:rect b="b" l="l" r="r" t="t"/>
              <a:pathLst>
                <a:path extrusionOk="0" h="248" w="243">
                  <a:moveTo>
                    <a:pt x="188" y="197"/>
                  </a:moveTo>
                  <a:cubicBezTo>
                    <a:pt x="194" y="197"/>
                    <a:pt x="196" y="197"/>
                    <a:pt x="201" y="197"/>
                  </a:cubicBezTo>
                  <a:cubicBezTo>
                    <a:pt x="208" y="197"/>
                    <a:pt x="214" y="197"/>
                    <a:pt x="223" y="198"/>
                  </a:cubicBezTo>
                  <a:cubicBezTo>
                    <a:pt x="238" y="176"/>
                    <a:pt x="243" y="150"/>
                    <a:pt x="243" y="123"/>
                  </a:cubicBezTo>
                  <a:cubicBezTo>
                    <a:pt x="243" y="55"/>
                    <a:pt x="191" y="0"/>
                    <a:pt x="123" y="0"/>
                  </a:cubicBezTo>
                  <a:cubicBezTo>
                    <a:pt x="54" y="0"/>
                    <a:pt x="0" y="55"/>
                    <a:pt x="0" y="123"/>
                  </a:cubicBezTo>
                  <a:cubicBezTo>
                    <a:pt x="0" y="193"/>
                    <a:pt x="54" y="248"/>
                    <a:pt x="123" y="248"/>
                  </a:cubicBezTo>
                  <a:cubicBezTo>
                    <a:pt x="127" y="248"/>
                    <a:pt x="129" y="248"/>
                    <a:pt x="131" y="248"/>
                  </a:cubicBezTo>
                  <a:cubicBezTo>
                    <a:pt x="138" y="222"/>
                    <a:pt x="158" y="202"/>
                    <a:pt x="188" y="197"/>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3" name="Google Shape;5453;p160"/>
            <p:cNvSpPr/>
            <p:nvPr/>
          </p:nvSpPr>
          <p:spPr>
            <a:xfrm>
              <a:off x="5033755" y="3152910"/>
              <a:ext cx="354165" cy="676205"/>
            </a:xfrm>
            <a:custGeom>
              <a:rect b="b" l="l" r="r" t="t"/>
              <a:pathLst>
                <a:path extrusionOk="0" h="310" w="168">
                  <a:moveTo>
                    <a:pt x="163" y="245"/>
                  </a:moveTo>
                  <a:cubicBezTo>
                    <a:pt x="129" y="49"/>
                    <a:pt x="129" y="49"/>
                    <a:pt x="129" y="49"/>
                  </a:cubicBezTo>
                  <a:cubicBezTo>
                    <a:pt x="125" y="19"/>
                    <a:pt x="97" y="0"/>
                    <a:pt x="71" y="6"/>
                  </a:cubicBezTo>
                  <a:cubicBezTo>
                    <a:pt x="39" y="13"/>
                    <a:pt x="21" y="41"/>
                    <a:pt x="28" y="68"/>
                  </a:cubicBezTo>
                  <a:cubicBezTo>
                    <a:pt x="43" y="157"/>
                    <a:pt x="43" y="157"/>
                    <a:pt x="43" y="157"/>
                  </a:cubicBezTo>
                  <a:cubicBezTo>
                    <a:pt x="0" y="135"/>
                    <a:pt x="0" y="135"/>
                    <a:pt x="0" y="135"/>
                  </a:cubicBezTo>
                  <a:cubicBezTo>
                    <a:pt x="0" y="252"/>
                    <a:pt x="0" y="252"/>
                    <a:pt x="0" y="252"/>
                  </a:cubicBezTo>
                  <a:cubicBezTo>
                    <a:pt x="85" y="303"/>
                    <a:pt x="85" y="303"/>
                    <a:pt x="85" y="303"/>
                  </a:cubicBezTo>
                  <a:cubicBezTo>
                    <a:pt x="104" y="310"/>
                    <a:pt x="120" y="310"/>
                    <a:pt x="137" y="303"/>
                  </a:cubicBezTo>
                  <a:cubicBezTo>
                    <a:pt x="159" y="292"/>
                    <a:pt x="168" y="267"/>
                    <a:pt x="163" y="245"/>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4" name="Google Shape;5454;p160"/>
            <p:cNvSpPr/>
            <p:nvPr/>
          </p:nvSpPr>
          <p:spPr>
            <a:xfrm>
              <a:off x="4862134" y="4555590"/>
              <a:ext cx="274595" cy="974578"/>
            </a:xfrm>
            <a:custGeom>
              <a:rect b="b" l="l" r="r" t="t"/>
              <a:pathLst>
                <a:path extrusionOk="0" h="446" w="131">
                  <a:moveTo>
                    <a:pt x="113" y="123"/>
                  </a:moveTo>
                  <a:cubicBezTo>
                    <a:pt x="28" y="0"/>
                    <a:pt x="28" y="0"/>
                    <a:pt x="28" y="0"/>
                  </a:cubicBezTo>
                  <a:cubicBezTo>
                    <a:pt x="22" y="7"/>
                    <a:pt x="13" y="11"/>
                    <a:pt x="7" y="13"/>
                  </a:cubicBezTo>
                  <a:cubicBezTo>
                    <a:pt x="22" y="120"/>
                    <a:pt x="22" y="120"/>
                    <a:pt x="22" y="120"/>
                  </a:cubicBezTo>
                  <a:cubicBezTo>
                    <a:pt x="32" y="182"/>
                    <a:pt x="32" y="182"/>
                    <a:pt x="32" y="182"/>
                  </a:cubicBezTo>
                  <a:cubicBezTo>
                    <a:pt x="32" y="187"/>
                    <a:pt x="32" y="191"/>
                    <a:pt x="32" y="195"/>
                  </a:cubicBezTo>
                  <a:cubicBezTo>
                    <a:pt x="32" y="205"/>
                    <a:pt x="32" y="213"/>
                    <a:pt x="28" y="222"/>
                  </a:cubicBezTo>
                  <a:cubicBezTo>
                    <a:pt x="26" y="229"/>
                    <a:pt x="26" y="231"/>
                    <a:pt x="22" y="237"/>
                  </a:cubicBezTo>
                  <a:cubicBezTo>
                    <a:pt x="0" y="277"/>
                    <a:pt x="0" y="277"/>
                    <a:pt x="0" y="277"/>
                  </a:cubicBezTo>
                  <a:cubicBezTo>
                    <a:pt x="0" y="390"/>
                    <a:pt x="0" y="390"/>
                    <a:pt x="0" y="390"/>
                  </a:cubicBezTo>
                  <a:cubicBezTo>
                    <a:pt x="0" y="423"/>
                    <a:pt x="28" y="446"/>
                    <a:pt x="60" y="446"/>
                  </a:cubicBezTo>
                  <a:cubicBezTo>
                    <a:pt x="72" y="446"/>
                    <a:pt x="72" y="446"/>
                    <a:pt x="72" y="446"/>
                  </a:cubicBezTo>
                  <a:cubicBezTo>
                    <a:pt x="107" y="446"/>
                    <a:pt x="131" y="423"/>
                    <a:pt x="131" y="390"/>
                  </a:cubicBezTo>
                  <a:cubicBezTo>
                    <a:pt x="131" y="166"/>
                    <a:pt x="131" y="166"/>
                    <a:pt x="131" y="166"/>
                  </a:cubicBezTo>
                  <a:cubicBezTo>
                    <a:pt x="131" y="147"/>
                    <a:pt x="125" y="130"/>
                    <a:pt x="113" y="123"/>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5" name="Google Shape;5455;p160"/>
            <p:cNvSpPr/>
            <p:nvPr/>
          </p:nvSpPr>
          <p:spPr>
            <a:xfrm>
              <a:off x="5579825" y="2384274"/>
              <a:ext cx="755135" cy="796203"/>
            </a:xfrm>
            <a:custGeom>
              <a:rect b="b" l="l" r="r" t="t"/>
              <a:pathLst>
                <a:path extrusionOk="0" h="365" w="359">
                  <a:moveTo>
                    <a:pt x="308" y="259"/>
                  </a:moveTo>
                  <a:cubicBezTo>
                    <a:pt x="107" y="259"/>
                    <a:pt x="107" y="259"/>
                    <a:pt x="107" y="259"/>
                  </a:cubicBezTo>
                  <a:cubicBezTo>
                    <a:pt x="107" y="52"/>
                    <a:pt x="107" y="52"/>
                    <a:pt x="107" y="52"/>
                  </a:cubicBezTo>
                  <a:cubicBezTo>
                    <a:pt x="107" y="22"/>
                    <a:pt x="81" y="0"/>
                    <a:pt x="50" y="0"/>
                  </a:cubicBezTo>
                  <a:cubicBezTo>
                    <a:pt x="24" y="0"/>
                    <a:pt x="0" y="22"/>
                    <a:pt x="0" y="52"/>
                  </a:cubicBezTo>
                  <a:cubicBezTo>
                    <a:pt x="0" y="307"/>
                    <a:pt x="0" y="307"/>
                    <a:pt x="0" y="307"/>
                  </a:cubicBezTo>
                  <a:cubicBezTo>
                    <a:pt x="0" y="311"/>
                    <a:pt x="0" y="311"/>
                    <a:pt x="0" y="311"/>
                  </a:cubicBezTo>
                  <a:cubicBezTo>
                    <a:pt x="0" y="311"/>
                    <a:pt x="0" y="311"/>
                    <a:pt x="0" y="311"/>
                  </a:cubicBezTo>
                  <a:cubicBezTo>
                    <a:pt x="0" y="342"/>
                    <a:pt x="24" y="365"/>
                    <a:pt x="50" y="365"/>
                  </a:cubicBezTo>
                  <a:cubicBezTo>
                    <a:pt x="308" y="365"/>
                    <a:pt x="308" y="365"/>
                    <a:pt x="308" y="365"/>
                  </a:cubicBezTo>
                  <a:cubicBezTo>
                    <a:pt x="338" y="365"/>
                    <a:pt x="359" y="342"/>
                    <a:pt x="359" y="311"/>
                  </a:cubicBezTo>
                  <a:cubicBezTo>
                    <a:pt x="359" y="281"/>
                    <a:pt x="338" y="259"/>
                    <a:pt x="308" y="259"/>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6" name="Google Shape;5456;p160"/>
            <p:cNvSpPr/>
            <p:nvPr/>
          </p:nvSpPr>
          <p:spPr>
            <a:xfrm>
              <a:off x="6210144" y="2497786"/>
              <a:ext cx="17163" cy="50270"/>
            </a:xfrm>
            <a:custGeom>
              <a:rect b="b" l="l" r="r" t="t"/>
              <a:pathLst>
                <a:path extrusionOk="0" h="23" w="8">
                  <a:moveTo>
                    <a:pt x="8" y="23"/>
                  </a:moveTo>
                  <a:cubicBezTo>
                    <a:pt x="8" y="0"/>
                    <a:pt x="8" y="0"/>
                    <a:pt x="8" y="0"/>
                  </a:cubicBezTo>
                  <a:cubicBezTo>
                    <a:pt x="5" y="4"/>
                    <a:pt x="4" y="6"/>
                    <a:pt x="0" y="10"/>
                  </a:cubicBezTo>
                  <a:lnTo>
                    <a:pt x="8" y="23"/>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7" name="Google Shape;5457;p160"/>
            <p:cNvSpPr/>
            <p:nvPr/>
          </p:nvSpPr>
          <p:spPr>
            <a:xfrm>
              <a:off x="5838817" y="2497786"/>
              <a:ext cx="268354" cy="411885"/>
            </a:xfrm>
            <a:custGeom>
              <a:rect b="b" l="l" r="r" t="t"/>
              <a:pathLst>
                <a:path extrusionOk="0" h="189" w="128">
                  <a:moveTo>
                    <a:pt x="0" y="189"/>
                  </a:moveTo>
                  <a:cubicBezTo>
                    <a:pt x="128" y="189"/>
                    <a:pt x="128" y="189"/>
                    <a:pt x="128" y="189"/>
                  </a:cubicBezTo>
                  <a:cubicBezTo>
                    <a:pt x="55" y="82"/>
                    <a:pt x="55" y="82"/>
                    <a:pt x="55" y="82"/>
                  </a:cubicBezTo>
                  <a:cubicBezTo>
                    <a:pt x="46" y="64"/>
                    <a:pt x="39" y="46"/>
                    <a:pt x="46" y="28"/>
                  </a:cubicBezTo>
                  <a:cubicBezTo>
                    <a:pt x="46" y="28"/>
                    <a:pt x="46" y="28"/>
                    <a:pt x="46" y="28"/>
                  </a:cubicBezTo>
                  <a:cubicBezTo>
                    <a:pt x="28" y="23"/>
                    <a:pt x="13" y="12"/>
                    <a:pt x="0" y="0"/>
                  </a:cubicBezTo>
                  <a:lnTo>
                    <a:pt x="0" y="189"/>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8" name="Google Shape;5458;p160"/>
            <p:cNvSpPr/>
            <p:nvPr/>
          </p:nvSpPr>
          <p:spPr>
            <a:xfrm>
              <a:off x="5771729" y="2004821"/>
              <a:ext cx="527347" cy="518911"/>
            </a:xfrm>
            <a:custGeom>
              <a:rect b="b" l="l" r="r" t="t"/>
              <a:pathLst>
                <a:path extrusionOk="0" h="238" w="251">
                  <a:moveTo>
                    <a:pt x="107" y="208"/>
                  </a:moveTo>
                  <a:cubicBezTo>
                    <a:pt x="120" y="202"/>
                    <a:pt x="133" y="196"/>
                    <a:pt x="147" y="196"/>
                  </a:cubicBezTo>
                  <a:cubicBezTo>
                    <a:pt x="167" y="196"/>
                    <a:pt x="187" y="205"/>
                    <a:pt x="199" y="222"/>
                  </a:cubicBezTo>
                  <a:cubicBezTo>
                    <a:pt x="209" y="215"/>
                    <a:pt x="217" y="208"/>
                    <a:pt x="223" y="199"/>
                  </a:cubicBezTo>
                  <a:cubicBezTo>
                    <a:pt x="226" y="191"/>
                    <a:pt x="229" y="183"/>
                    <a:pt x="235" y="177"/>
                  </a:cubicBezTo>
                  <a:cubicBezTo>
                    <a:pt x="245" y="160"/>
                    <a:pt x="251" y="141"/>
                    <a:pt x="251" y="124"/>
                  </a:cubicBezTo>
                  <a:cubicBezTo>
                    <a:pt x="251" y="54"/>
                    <a:pt x="191" y="0"/>
                    <a:pt x="123" y="0"/>
                  </a:cubicBezTo>
                  <a:cubicBezTo>
                    <a:pt x="58" y="0"/>
                    <a:pt x="0" y="54"/>
                    <a:pt x="0" y="124"/>
                  </a:cubicBezTo>
                  <a:cubicBezTo>
                    <a:pt x="0" y="177"/>
                    <a:pt x="36" y="222"/>
                    <a:pt x="80" y="238"/>
                  </a:cubicBezTo>
                  <a:cubicBezTo>
                    <a:pt x="87" y="226"/>
                    <a:pt x="97" y="216"/>
                    <a:pt x="107" y="20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59" name="Google Shape;5459;p160"/>
            <p:cNvSpPr/>
            <p:nvPr/>
          </p:nvSpPr>
          <p:spPr>
            <a:xfrm>
              <a:off x="6373965" y="3049128"/>
              <a:ext cx="4680" cy="30810"/>
            </a:xfrm>
            <a:custGeom>
              <a:rect b="b" l="l" r="r" t="t"/>
              <a:pathLst>
                <a:path extrusionOk="0" h="14" w="2">
                  <a:moveTo>
                    <a:pt x="2" y="6"/>
                  </a:moveTo>
                  <a:cubicBezTo>
                    <a:pt x="2" y="6"/>
                    <a:pt x="0" y="2"/>
                    <a:pt x="0" y="0"/>
                  </a:cubicBezTo>
                  <a:cubicBezTo>
                    <a:pt x="0" y="14"/>
                    <a:pt x="0" y="14"/>
                    <a:pt x="0" y="14"/>
                  </a:cubicBezTo>
                  <a:cubicBezTo>
                    <a:pt x="0" y="12"/>
                    <a:pt x="2" y="7"/>
                    <a:pt x="2" y="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60" name="Google Shape;5460;p160"/>
            <p:cNvSpPr/>
            <p:nvPr/>
          </p:nvSpPr>
          <p:spPr>
            <a:xfrm>
              <a:off x="5954272" y="2384274"/>
              <a:ext cx="532027" cy="796203"/>
            </a:xfrm>
            <a:custGeom>
              <a:rect b="b" l="l" r="r" t="t"/>
              <a:pathLst>
                <a:path extrusionOk="0" h="365" w="253">
                  <a:moveTo>
                    <a:pt x="200" y="0"/>
                  </a:moveTo>
                  <a:cubicBezTo>
                    <a:pt x="172" y="0"/>
                    <a:pt x="148" y="22"/>
                    <a:pt x="148" y="52"/>
                  </a:cubicBezTo>
                  <a:cubicBezTo>
                    <a:pt x="148" y="137"/>
                    <a:pt x="148" y="137"/>
                    <a:pt x="148" y="137"/>
                  </a:cubicBezTo>
                  <a:cubicBezTo>
                    <a:pt x="104" y="68"/>
                    <a:pt x="104" y="68"/>
                    <a:pt x="104" y="68"/>
                  </a:cubicBezTo>
                  <a:cubicBezTo>
                    <a:pt x="88" y="42"/>
                    <a:pt x="54" y="37"/>
                    <a:pt x="31" y="52"/>
                  </a:cubicBezTo>
                  <a:cubicBezTo>
                    <a:pt x="6" y="70"/>
                    <a:pt x="0" y="102"/>
                    <a:pt x="14" y="125"/>
                  </a:cubicBezTo>
                  <a:cubicBezTo>
                    <a:pt x="91" y="241"/>
                    <a:pt x="91" y="241"/>
                    <a:pt x="91" y="241"/>
                  </a:cubicBezTo>
                  <a:cubicBezTo>
                    <a:pt x="130" y="241"/>
                    <a:pt x="130" y="241"/>
                    <a:pt x="130" y="241"/>
                  </a:cubicBezTo>
                  <a:cubicBezTo>
                    <a:pt x="167" y="241"/>
                    <a:pt x="198" y="268"/>
                    <a:pt x="200" y="305"/>
                  </a:cubicBezTo>
                  <a:cubicBezTo>
                    <a:pt x="200" y="319"/>
                    <a:pt x="200" y="319"/>
                    <a:pt x="200" y="319"/>
                  </a:cubicBezTo>
                  <a:cubicBezTo>
                    <a:pt x="200" y="334"/>
                    <a:pt x="192" y="351"/>
                    <a:pt x="181" y="358"/>
                  </a:cubicBezTo>
                  <a:cubicBezTo>
                    <a:pt x="198" y="365"/>
                    <a:pt x="215" y="365"/>
                    <a:pt x="228" y="355"/>
                  </a:cubicBezTo>
                  <a:cubicBezTo>
                    <a:pt x="245" y="343"/>
                    <a:pt x="253" y="328"/>
                    <a:pt x="253" y="311"/>
                  </a:cubicBezTo>
                  <a:cubicBezTo>
                    <a:pt x="253" y="311"/>
                    <a:pt x="253" y="311"/>
                    <a:pt x="253" y="307"/>
                  </a:cubicBezTo>
                  <a:cubicBezTo>
                    <a:pt x="253" y="52"/>
                    <a:pt x="253" y="52"/>
                    <a:pt x="253" y="52"/>
                  </a:cubicBezTo>
                  <a:cubicBezTo>
                    <a:pt x="253" y="22"/>
                    <a:pt x="228" y="0"/>
                    <a:pt x="200"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461" name="Google Shape;5461;p160"/>
            <p:cNvSpPr/>
            <p:nvPr/>
          </p:nvSpPr>
          <p:spPr>
            <a:xfrm>
              <a:off x="5685917" y="3079939"/>
              <a:ext cx="688047" cy="1775646"/>
            </a:xfrm>
            <a:custGeom>
              <a:rect b="b" l="l" r="r" t="t"/>
              <a:pathLst>
                <a:path extrusionOk="0" h="813" w="328">
                  <a:moveTo>
                    <a:pt x="328" y="526"/>
                  </a:moveTo>
                  <a:cubicBezTo>
                    <a:pt x="328" y="526"/>
                    <a:pt x="328" y="522"/>
                    <a:pt x="328" y="519"/>
                  </a:cubicBezTo>
                  <a:cubicBezTo>
                    <a:pt x="328" y="296"/>
                    <a:pt x="328" y="296"/>
                    <a:pt x="328" y="296"/>
                  </a:cubicBezTo>
                  <a:cubicBezTo>
                    <a:pt x="328" y="296"/>
                    <a:pt x="328" y="296"/>
                    <a:pt x="328" y="292"/>
                  </a:cubicBezTo>
                  <a:cubicBezTo>
                    <a:pt x="328" y="0"/>
                    <a:pt x="328" y="0"/>
                    <a:pt x="328" y="0"/>
                  </a:cubicBezTo>
                  <a:cubicBezTo>
                    <a:pt x="326" y="36"/>
                    <a:pt x="295" y="63"/>
                    <a:pt x="258" y="63"/>
                  </a:cubicBezTo>
                  <a:cubicBezTo>
                    <a:pt x="0" y="63"/>
                    <a:pt x="0" y="63"/>
                    <a:pt x="0" y="63"/>
                  </a:cubicBezTo>
                  <a:cubicBezTo>
                    <a:pt x="0" y="303"/>
                    <a:pt x="0" y="303"/>
                    <a:pt x="0" y="303"/>
                  </a:cubicBezTo>
                  <a:cubicBezTo>
                    <a:pt x="0" y="303"/>
                    <a:pt x="0" y="303"/>
                    <a:pt x="0" y="303"/>
                  </a:cubicBezTo>
                  <a:cubicBezTo>
                    <a:pt x="0" y="303"/>
                    <a:pt x="0" y="303"/>
                    <a:pt x="0" y="303"/>
                  </a:cubicBezTo>
                  <a:cubicBezTo>
                    <a:pt x="0" y="532"/>
                    <a:pt x="0" y="532"/>
                    <a:pt x="0" y="532"/>
                  </a:cubicBezTo>
                  <a:cubicBezTo>
                    <a:pt x="0" y="532"/>
                    <a:pt x="0" y="532"/>
                    <a:pt x="0" y="532"/>
                  </a:cubicBezTo>
                  <a:cubicBezTo>
                    <a:pt x="0" y="756"/>
                    <a:pt x="0" y="756"/>
                    <a:pt x="0" y="756"/>
                  </a:cubicBezTo>
                  <a:cubicBezTo>
                    <a:pt x="0" y="786"/>
                    <a:pt x="27" y="810"/>
                    <a:pt x="59" y="810"/>
                  </a:cubicBezTo>
                  <a:cubicBezTo>
                    <a:pt x="77" y="810"/>
                    <a:pt x="77" y="810"/>
                    <a:pt x="77" y="810"/>
                  </a:cubicBezTo>
                  <a:cubicBezTo>
                    <a:pt x="107" y="810"/>
                    <a:pt x="134" y="786"/>
                    <a:pt x="134" y="756"/>
                  </a:cubicBezTo>
                  <a:cubicBezTo>
                    <a:pt x="134" y="532"/>
                    <a:pt x="134" y="532"/>
                    <a:pt x="134" y="532"/>
                  </a:cubicBezTo>
                  <a:cubicBezTo>
                    <a:pt x="134" y="532"/>
                    <a:pt x="134" y="532"/>
                    <a:pt x="134" y="532"/>
                  </a:cubicBezTo>
                  <a:cubicBezTo>
                    <a:pt x="134" y="303"/>
                    <a:pt x="134" y="303"/>
                    <a:pt x="134" y="303"/>
                  </a:cubicBezTo>
                  <a:cubicBezTo>
                    <a:pt x="134" y="303"/>
                    <a:pt x="134" y="300"/>
                    <a:pt x="134" y="299"/>
                  </a:cubicBezTo>
                  <a:cubicBezTo>
                    <a:pt x="138" y="283"/>
                    <a:pt x="148" y="270"/>
                    <a:pt x="164" y="270"/>
                  </a:cubicBezTo>
                  <a:cubicBezTo>
                    <a:pt x="182" y="270"/>
                    <a:pt x="193" y="283"/>
                    <a:pt x="197" y="299"/>
                  </a:cubicBezTo>
                  <a:cubicBezTo>
                    <a:pt x="197" y="519"/>
                    <a:pt x="197" y="519"/>
                    <a:pt x="197" y="519"/>
                  </a:cubicBezTo>
                  <a:cubicBezTo>
                    <a:pt x="197" y="522"/>
                    <a:pt x="197" y="526"/>
                    <a:pt x="197" y="526"/>
                  </a:cubicBezTo>
                  <a:cubicBezTo>
                    <a:pt x="197" y="528"/>
                    <a:pt x="197" y="528"/>
                    <a:pt x="197" y="532"/>
                  </a:cubicBezTo>
                  <a:cubicBezTo>
                    <a:pt x="197" y="756"/>
                    <a:pt x="197" y="756"/>
                    <a:pt x="197" y="756"/>
                  </a:cubicBezTo>
                  <a:cubicBezTo>
                    <a:pt x="197" y="786"/>
                    <a:pt x="225" y="813"/>
                    <a:pt x="255" y="813"/>
                  </a:cubicBezTo>
                  <a:cubicBezTo>
                    <a:pt x="273" y="813"/>
                    <a:pt x="273" y="813"/>
                    <a:pt x="273" y="813"/>
                  </a:cubicBezTo>
                  <a:cubicBezTo>
                    <a:pt x="302" y="813"/>
                    <a:pt x="328" y="786"/>
                    <a:pt x="328" y="756"/>
                  </a:cubicBezTo>
                  <a:cubicBezTo>
                    <a:pt x="328" y="532"/>
                    <a:pt x="328" y="532"/>
                    <a:pt x="328" y="532"/>
                  </a:cubicBezTo>
                  <a:cubicBezTo>
                    <a:pt x="328" y="528"/>
                    <a:pt x="328" y="528"/>
                    <a:pt x="328" y="52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5462" name="Google Shape;5462;p160"/>
          <p:cNvSpPr txBox="1"/>
          <p:nvPr/>
        </p:nvSpPr>
        <p:spPr>
          <a:xfrm>
            <a:off x="517243" y="2594079"/>
            <a:ext cx="2651114" cy="3385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600">
                <a:solidFill>
                  <a:schemeClr val="dk2"/>
                </a:solidFill>
                <a:latin typeface="Lato"/>
                <a:ea typeface="Lato"/>
                <a:cs typeface="Lato"/>
                <a:sym typeface="Lato"/>
              </a:rPr>
              <a:t>Expert Strategy</a:t>
            </a:r>
            <a:endParaRPr b="1" sz="1600">
              <a:solidFill>
                <a:schemeClr val="dk2"/>
              </a:solidFill>
              <a:latin typeface="Lato"/>
              <a:ea typeface="Lato"/>
              <a:cs typeface="Lato"/>
              <a:sym typeface="Lato"/>
            </a:endParaRPr>
          </a:p>
        </p:txBody>
      </p:sp>
      <p:sp>
        <p:nvSpPr>
          <p:cNvPr id="5463" name="Google Shape;5463;p160"/>
          <p:cNvSpPr txBox="1"/>
          <p:nvPr/>
        </p:nvSpPr>
        <p:spPr>
          <a:xfrm>
            <a:off x="497382" y="2888151"/>
            <a:ext cx="7363280" cy="1052596"/>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1200">
              <a:solidFill>
                <a:schemeClr val="dk1"/>
              </a:solidFill>
              <a:latin typeface="Lato Light"/>
              <a:ea typeface="Lato Light"/>
              <a:cs typeface="Lato Light"/>
              <a:sym typeface="Lato Light"/>
            </a:endParaRPr>
          </a:p>
        </p:txBody>
      </p:sp>
      <p:grpSp>
        <p:nvGrpSpPr>
          <p:cNvPr id="5464" name="Google Shape;5464;p160"/>
          <p:cNvGrpSpPr/>
          <p:nvPr/>
        </p:nvGrpSpPr>
        <p:grpSpPr>
          <a:xfrm>
            <a:off x="4491184" y="4149015"/>
            <a:ext cx="3242088" cy="1545727"/>
            <a:chOff x="829136" y="2527489"/>
            <a:chExt cx="3242088" cy="1545727"/>
          </a:xfrm>
        </p:grpSpPr>
        <p:sp>
          <p:nvSpPr>
            <p:cNvPr id="5465" name="Google Shape;5465;p160"/>
            <p:cNvSpPr/>
            <p:nvPr/>
          </p:nvSpPr>
          <p:spPr>
            <a:xfrm>
              <a:off x="829136" y="2556910"/>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nvGrpSpPr>
            <p:cNvPr id="5466" name="Google Shape;5466;p160"/>
            <p:cNvGrpSpPr/>
            <p:nvPr/>
          </p:nvGrpSpPr>
          <p:grpSpPr>
            <a:xfrm>
              <a:off x="829138" y="3330159"/>
              <a:ext cx="3232636" cy="743057"/>
              <a:chOff x="2366663" y="5791076"/>
              <a:chExt cx="7621379" cy="1486114"/>
            </a:xfrm>
          </p:grpSpPr>
          <p:grpSp>
            <p:nvGrpSpPr>
              <p:cNvPr id="5467" name="Google Shape;5467;p160"/>
              <p:cNvGrpSpPr/>
              <p:nvPr/>
            </p:nvGrpSpPr>
            <p:grpSpPr>
              <a:xfrm>
                <a:off x="3597316" y="5791076"/>
                <a:ext cx="6390726" cy="1486114"/>
                <a:chOff x="4224467" y="4470337"/>
                <a:chExt cx="6390726" cy="1486114"/>
              </a:xfrm>
            </p:grpSpPr>
            <p:sp>
              <p:nvSpPr>
                <p:cNvPr id="5468" name="Google Shape;5468;p160"/>
                <p:cNvSpPr txBox="1"/>
                <p:nvPr/>
              </p:nvSpPr>
              <p:spPr>
                <a:xfrm>
                  <a:off x="4224467" y="4470337"/>
                  <a:ext cx="4888260" cy="430888"/>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Administration</a:t>
                  </a:r>
                  <a:endParaRPr b="1" sz="1400">
                    <a:solidFill>
                      <a:schemeClr val="dk1"/>
                    </a:solidFill>
                    <a:latin typeface="Lato"/>
                    <a:ea typeface="Lato"/>
                    <a:cs typeface="Lato"/>
                    <a:sym typeface="Lato"/>
                  </a:endParaRPr>
                </a:p>
              </p:txBody>
            </p:sp>
            <p:sp>
              <p:nvSpPr>
                <p:cNvPr id="5469" name="Google Shape;5469;p160"/>
                <p:cNvSpPr txBox="1"/>
                <p:nvPr/>
              </p:nvSpPr>
              <p:spPr>
                <a:xfrm>
                  <a:off x="4246747" y="4629987"/>
                  <a:ext cx="6368446" cy="1326464"/>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sp>
            <p:nvSpPr>
              <p:cNvPr id="5470" name="Google Shape;5470;p160"/>
              <p:cNvSpPr/>
              <p:nvPr/>
            </p:nvSpPr>
            <p:spPr>
              <a:xfrm>
                <a:off x="2366663" y="5879292"/>
                <a:ext cx="1275212" cy="1071018"/>
              </a:xfrm>
              <a:prstGeom prst="rect">
                <a:avLst/>
              </a:prstGeom>
              <a:solidFill>
                <a:schemeClr val="accent2"/>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grpSp>
        <p:sp>
          <p:nvSpPr>
            <p:cNvPr id="5471" name="Google Shape;5471;p160"/>
            <p:cNvSpPr txBox="1"/>
            <p:nvPr/>
          </p:nvSpPr>
          <p:spPr>
            <a:xfrm>
              <a:off x="1360574" y="2527489"/>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5472" name="Google Shape;5472;p160"/>
            <p:cNvSpPr txBox="1"/>
            <p:nvPr/>
          </p:nvSpPr>
          <p:spPr>
            <a:xfrm>
              <a:off x="1370024" y="2607314"/>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5473" name="Google Shape;5473;p160"/>
            <p:cNvGrpSpPr/>
            <p:nvPr/>
          </p:nvGrpSpPr>
          <p:grpSpPr>
            <a:xfrm>
              <a:off x="943778" y="2663724"/>
              <a:ext cx="319088" cy="288926"/>
              <a:chOff x="10682288" y="3035301"/>
              <a:chExt cx="319088" cy="288926"/>
            </a:xfrm>
          </p:grpSpPr>
          <p:sp>
            <p:nvSpPr>
              <p:cNvPr id="5474" name="Google Shape;5474;p160"/>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75" name="Google Shape;5475;p160"/>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76" name="Google Shape;5476;p160"/>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477" name="Google Shape;5477;p160"/>
            <p:cNvGrpSpPr/>
            <p:nvPr/>
          </p:nvGrpSpPr>
          <p:grpSpPr>
            <a:xfrm>
              <a:off x="916884" y="3514630"/>
              <a:ext cx="361951" cy="236537"/>
              <a:chOff x="7442200" y="661989"/>
              <a:chExt cx="361951" cy="236537"/>
            </a:xfrm>
          </p:grpSpPr>
          <p:sp>
            <p:nvSpPr>
              <p:cNvPr id="5478" name="Google Shape;5478;p160"/>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79" name="Google Shape;5479;p160"/>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80" name="Google Shape;5480;p160"/>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81" name="Google Shape;5481;p160"/>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82" name="Google Shape;5482;p160"/>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83" name="Google Shape;5483;p160"/>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5484" name="Google Shape;5484;p160"/>
          <p:cNvGrpSpPr/>
          <p:nvPr/>
        </p:nvGrpSpPr>
        <p:grpSpPr>
          <a:xfrm>
            <a:off x="829135" y="4128676"/>
            <a:ext cx="3232639" cy="1541959"/>
            <a:chOff x="829135" y="4128676"/>
            <a:chExt cx="3232639" cy="1541959"/>
          </a:xfrm>
        </p:grpSpPr>
        <p:sp>
          <p:nvSpPr>
            <p:cNvPr id="5485" name="Google Shape;5485;p160"/>
            <p:cNvSpPr/>
            <p:nvPr/>
          </p:nvSpPr>
          <p:spPr>
            <a:xfrm>
              <a:off x="829137" y="4957308"/>
              <a:ext cx="535369" cy="535509"/>
            </a:xfrm>
            <a:prstGeom prst="rect">
              <a:avLst/>
            </a:prstGeom>
            <a:solidFill>
              <a:schemeClr val="accent4"/>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5486" name="Google Shape;5486;p160"/>
            <p:cNvSpPr/>
            <p:nvPr/>
          </p:nvSpPr>
          <p:spPr>
            <a:xfrm>
              <a:off x="829135" y="4173750"/>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5487" name="Google Shape;5487;p160"/>
            <p:cNvSpPr txBox="1"/>
            <p:nvPr/>
          </p:nvSpPr>
          <p:spPr>
            <a:xfrm>
              <a:off x="1351124" y="4128676"/>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5488" name="Google Shape;5488;p160"/>
            <p:cNvSpPr txBox="1"/>
            <p:nvPr/>
          </p:nvSpPr>
          <p:spPr>
            <a:xfrm>
              <a:off x="1360574" y="4208501"/>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sp>
          <p:nvSpPr>
            <p:cNvPr id="5489" name="Google Shape;5489;p160"/>
            <p:cNvSpPr txBox="1"/>
            <p:nvPr/>
          </p:nvSpPr>
          <p:spPr>
            <a:xfrm>
              <a:off x="1351124" y="4927578"/>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Revenue</a:t>
              </a:r>
              <a:endParaRPr b="1" sz="1400">
                <a:solidFill>
                  <a:schemeClr val="dk1"/>
                </a:solidFill>
                <a:latin typeface="Lato"/>
                <a:ea typeface="Lato"/>
                <a:cs typeface="Lato"/>
                <a:sym typeface="Lato"/>
              </a:endParaRPr>
            </a:p>
          </p:txBody>
        </p:sp>
        <p:sp>
          <p:nvSpPr>
            <p:cNvPr id="5490" name="Google Shape;5490;p160"/>
            <p:cNvSpPr txBox="1"/>
            <p:nvPr/>
          </p:nvSpPr>
          <p:spPr>
            <a:xfrm>
              <a:off x="1360574" y="5007403"/>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5491" name="Google Shape;5491;p160"/>
            <p:cNvGrpSpPr/>
            <p:nvPr/>
          </p:nvGrpSpPr>
          <p:grpSpPr>
            <a:xfrm>
              <a:off x="928744" y="4281334"/>
              <a:ext cx="320675" cy="303213"/>
              <a:chOff x="10674350" y="601664"/>
              <a:chExt cx="320675" cy="303213"/>
            </a:xfrm>
          </p:grpSpPr>
          <p:sp>
            <p:nvSpPr>
              <p:cNvPr id="5492" name="Google Shape;5492;p160"/>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3" name="Google Shape;5493;p160"/>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4" name="Google Shape;5494;p160"/>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5" name="Google Shape;5495;p160"/>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6" name="Google Shape;5496;p160"/>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7" name="Google Shape;5497;p160"/>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8" name="Google Shape;5498;p160"/>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499" name="Google Shape;5499;p160"/>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00" name="Google Shape;5500;p160"/>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501" name="Google Shape;5501;p160"/>
            <p:cNvGrpSpPr/>
            <p:nvPr/>
          </p:nvGrpSpPr>
          <p:grpSpPr>
            <a:xfrm>
              <a:off x="965257" y="5027573"/>
              <a:ext cx="254000" cy="373062"/>
              <a:chOff x="10847388" y="3646488"/>
              <a:chExt cx="254000" cy="373062"/>
            </a:xfrm>
          </p:grpSpPr>
          <p:sp>
            <p:nvSpPr>
              <p:cNvPr id="5502" name="Google Shape;5502;p160"/>
              <p:cNvSpPr/>
              <p:nvPr/>
            </p:nvSpPr>
            <p:spPr>
              <a:xfrm>
                <a:off x="10847388" y="3646488"/>
                <a:ext cx="254000" cy="373062"/>
              </a:xfrm>
              <a:custGeom>
                <a:rect b="b" l="l" r="r" t="t"/>
                <a:pathLst>
                  <a:path extrusionOk="0" h="345" w="235">
                    <a:moveTo>
                      <a:pt x="117" y="0"/>
                    </a:moveTo>
                    <a:cubicBezTo>
                      <a:pt x="53" y="0"/>
                      <a:pt x="0" y="52"/>
                      <a:pt x="0" y="117"/>
                    </a:cubicBezTo>
                    <a:cubicBezTo>
                      <a:pt x="0" y="157"/>
                      <a:pt x="21" y="195"/>
                      <a:pt x="55" y="217"/>
                    </a:cubicBezTo>
                    <a:cubicBezTo>
                      <a:pt x="55" y="341"/>
                      <a:pt x="55" y="341"/>
                      <a:pt x="55" y="341"/>
                    </a:cubicBezTo>
                    <a:cubicBezTo>
                      <a:pt x="55" y="343"/>
                      <a:pt x="56" y="344"/>
                      <a:pt x="57" y="344"/>
                    </a:cubicBezTo>
                    <a:cubicBezTo>
                      <a:pt x="58" y="345"/>
                      <a:pt x="60" y="344"/>
                      <a:pt x="60" y="344"/>
                    </a:cubicBezTo>
                    <a:cubicBezTo>
                      <a:pt x="117" y="289"/>
                      <a:pt x="117" y="289"/>
                      <a:pt x="117" y="289"/>
                    </a:cubicBezTo>
                    <a:cubicBezTo>
                      <a:pt x="174" y="344"/>
                      <a:pt x="174" y="344"/>
                      <a:pt x="174" y="344"/>
                    </a:cubicBezTo>
                    <a:cubicBezTo>
                      <a:pt x="174" y="344"/>
                      <a:pt x="175" y="344"/>
                      <a:pt x="176" y="344"/>
                    </a:cubicBezTo>
                    <a:cubicBezTo>
                      <a:pt x="176" y="344"/>
                      <a:pt x="177" y="344"/>
                      <a:pt x="177" y="344"/>
                    </a:cubicBezTo>
                    <a:cubicBezTo>
                      <a:pt x="178" y="344"/>
                      <a:pt x="179" y="343"/>
                      <a:pt x="179" y="341"/>
                    </a:cubicBezTo>
                    <a:cubicBezTo>
                      <a:pt x="179" y="217"/>
                      <a:pt x="179" y="217"/>
                      <a:pt x="179" y="217"/>
                    </a:cubicBezTo>
                    <a:cubicBezTo>
                      <a:pt x="213" y="196"/>
                      <a:pt x="235" y="158"/>
                      <a:pt x="235" y="117"/>
                    </a:cubicBezTo>
                    <a:cubicBezTo>
                      <a:pt x="235" y="52"/>
                      <a:pt x="182" y="0"/>
                      <a:pt x="117" y="0"/>
                    </a:cubicBezTo>
                    <a:close/>
                    <a:moveTo>
                      <a:pt x="225" y="117"/>
                    </a:moveTo>
                    <a:cubicBezTo>
                      <a:pt x="225" y="177"/>
                      <a:pt x="177" y="225"/>
                      <a:pt x="117" y="225"/>
                    </a:cubicBezTo>
                    <a:cubicBezTo>
                      <a:pt x="58" y="225"/>
                      <a:pt x="10" y="177"/>
                      <a:pt x="10" y="117"/>
                    </a:cubicBezTo>
                    <a:cubicBezTo>
                      <a:pt x="10" y="58"/>
                      <a:pt x="58" y="9"/>
                      <a:pt x="117" y="9"/>
                    </a:cubicBezTo>
                    <a:cubicBezTo>
                      <a:pt x="177" y="9"/>
                      <a:pt x="225" y="58"/>
                      <a:pt x="225" y="117"/>
                    </a:cubicBezTo>
                    <a:close/>
                    <a:moveTo>
                      <a:pt x="65" y="222"/>
                    </a:moveTo>
                    <a:cubicBezTo>
                      <a:pt x="81" y="230"/>
                      <a:pt x="99" y="234"/>
                      <a:pt x="117" y="234"/>
                    </a:cubicBezTo>
                    <a:cubicBezTo>
                      <a:pt x="135" y="234"/>
                      <a:pt x="153" y="230"/>
                      <a:pt x="169" y="222"/>
                    </a:cubicBezTo>
                    <a:cubicBezTo>
                      <a:pt x="169" y="326"/>
                      <a:pt x="169" y="326"/>
                      <a:pt x="169" y="326"/>
                    </a:cubicBezTo>
                    <a:cubicBezTo>
                      <a:pt x="119" y="278"/>
                      <a:pt x="119" y="278"/>
                      <a:pt x="119" y="278"/>
                    </a:cubicBezTo>
                    <a:cubicBezTo>
                      <a:pt x="118" y="276"/>
                      <a:pt x="116" y="277"/>
                      <a:pt x="115" y="278"/>
                    </a:cubicBezTo>
                    <a:cubicBezTo>
                      <a:pt x="65" y="326"/>
                      <a:pt x="65" y="326"/>
                      <a:pt x="65" y="326"/>
                    </a:cubicBezTo>
                    <a:lnTo>
                      <a:pt x="65" y="2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03" name="Google Shape;5503;p160"/>
              <p:cNvSpPr/>
              <p:nvPr/>
            </p:nvSpPr>
            <p:spPr>
              <a:xfrm>
                <a:off x="10871200" y="3670301"/>
                <a:ext cx="204788" cy="204787"/>
              </a:xfrm>
              <a:custGeom>
                <a:rect b="b" l="l" r="r" t="t"/>
                <a:pathLst>
                  <a:path extrusionOk="0" h="190" w="190">
                    <a:moveTo>
                      <a:pt x="95" y="0"/>
                    </a:moveTo>
                    <a:cubicBezTo>
                      <a:pt x="43" y="0"/>
                      <a:pt x="0" y="43"/>
                      <a:pt x="0" y="95"/>
                    </a:cubicBezTo>
                    <a:cubicBezTo>
                      <a:pt x="0" y="148"/>
                      <a:pt x="43" y="190"/>
                      <a:pt x="95" y="190"/>
                    </a:cubicBezTo>
                    <a:cubicBezTo>
                      <a:pt x="148" y="190"/>
                      <a:pt x="190" y="148"/>
                      <a:pt x="190" y="95"/>
                    </a:cubicBezTo>
                    <a:cubicBezTo>
                      <a:pt x="190" y="43"/>
                      <a:pt x="148" y="0"/>
                      <a:pt x="95" y="0"/>
                    </a:cubicBezTo>
                    <a:close/>
                    <a:moveTo>
                      <a:pt x="181" y="95"/>
                    </a:moveTo>
                    <a:cubicBezTo>
                      <a:pt x="181" y="142"/>
                      <a:pt x="143" y="181"/>
                      <a:pt x="95" y="181"/>
                    </a:cubicBezTo>
                    <a:cubicBezTo>
                      <a:pt x="48" y="181"/>
                      <a:pt x="10" y="142"/>
                      <a:pt x="10" y="95"/>
                    </a:cubicBezTo>
                    <a:cubicBezTo>
                      <a:pt x="10" y="48"/>
                      <a:pt x="48" y="10"/>
                      <a:pt x="95" y="10"/>
                    </a:cubicBezTo>
                    <a:cubicBezTo>
                      <a:pt x="143" y="10"/>
                      <a:pt x="181" y="48"/>
                      <a:pt x="181" y="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04" name="Google Shape;5504;p160"/>
              <p:cNvSpPr/>
              <p:nvPr/>
            </p:nvSpPr>
            <p:spPr>
              <a:xfrm>
                <a:off x="10918825" y="3698876"/>
                <a:ext cx="111125" cy="155575"/>
              </a:xfrm>
              <a:custGeom>
                <a:rect b="b" l="l" r="r" t="t"/>
                <a:pathLst>
                  <a:path extrusionOk="0" h="145" w="103">
                    <a:moveTo>
                      <a:pt x="91" y="71"/>
                    </a:moveTo>
                    <a:cubicBezTo>
                      <a:pt x="87" y="68"/>
                      <a:pt x="82" y="66"/>
                      <a:pt x="77" y="64"/>
                    </a:cubicBezTo>
                    <a:cubicBezTo>
                      <a:pt x="74" y="63"/>
                      <a:pt x="67" y="61"/>
                      <a:pt x="59" y="60"/>
                    </a:cubicBezTo>
                    <a:cubicBezTo>
                      <a:pt x="59" y="21"/>
                      <a:pt x="59" y="21"/>
                      <a:pt x="59" y="21"/>
                    </a:cubicBezTo>
                    <a:cubicBezTo>
                      <a:pt x="64" y="22"/>
                      <a:pt x="68" y="24"/>
                      <a:pt x="71" y="27"/>
                    </a:cubicBezTo>
                    <a:cubicBezTo>
                      <a:pt x="74" y="29"/>
                      <a:pt x="77" y="33"/>
                      <a:pt x="78" y="39"/>
                    </a:cubicBezTo>
                    <a:cubicBezTo>
                      <a:pt x="78" y="40"/>
                      <a:pt x="78" y="40"/>
                      <a:pt x="78" y="40"/>
                    </a:cubicBezTo>
                    <a:cubicBezTo>
                      <a:pt x="100" y="37"/>
                      <a:pt x="100" y="37"/>
                      <a:pt x="100" y="37"/>
                    </a:cubicBezTo>
                    <a:cubicBezTo>
                      <a:pt x="99" y="36"/>
                      <a:pt x="99" y="36"/>
                      <a:pt x="99" y="36"/>
                    </a:cubicBezTo>
                    <a:cubicBezTo>
                      <a:pt x="98" y="27"/>
                      <a:pt x="92" y="19"/>
                      <a:pt x="84" y="14"/>
                    </a:cubicBezTo>
                    <a:cubicBezTo>
                      <a:pt x="78" y="10"/>
                      <a:pt x="69" y="7"/>
                      <a:pt x="59" y="7"/>
                    </a:cubicBezTo>
                    <a:cubicBezTo>
                      <a:pt x="59" y="0"/>
                      <a:pt x="59" y="0"/>
                      <a:pt x="59" y="0"/>
                    </a:cubicBezTo>
                    <a:cubicBezTo>
                      <a:pt x="45" y="0"/>
                      <a:pt x="45" y="0"/>
                      <a:pt x="45" y="0"/>
                    </a:cubicBezTo>
                    <a:cubicBezTo>
                      <a:pt x="45" y="7"/>
                      <a:pt x="45" y="7"/>
                      <a:pt x="45" y="7"/>
                    </a:cubicBezTo>
                    <a:cubicBezTo>
                      <a:pt x="33" y="8"/>
                      <a:pt x="24" y="10"/>
                      <a:pt x="18" y="14"/>
                    </a:cubicBezTo>
                    <a:cubicBezTo>
                      <a:pt x="8" y="21"/>
                      <a:pt x="3" y="30"/>
                      <a:pt x="3" y="40"/>
                    </a:cubicBezTo>
                    <a:cubicBezTo>
                      <a:pt x="3" y="46"/>
                      <a:pt x="5" y="51"/>
                      <a:pt x="8" y="56"/>
                    </a:cubicBezTo>
                    <a:cubicBezTo>
                      <a:pt x="11" y="61"/>
                      <a:pt x="16" y="64"/>
                      <a:pt x="22" y="67"/>
                    </a:cubicBezTo>
                    <a:cubicBezTo>
                      <a:pt x="30" y="70"/>
                      <a:pt x="38" y="72"/>
                      <a:pt x="45" y="74"/>
                    </a:cubicBezTo>
                    <a:cubicBezTo>
                      <a:pt x="45" y="116"/>
                      <a:pt x="45" y="116"/>
                      <a:pt x="45" y="116"/>
                    </a:cubicBezTo>
                    <a:cubicBezTo>
                      <a:pt x="39" y="116"/>
                      <a:pt x="33" y="113"/>
                      <a:pt x="28" y="108"/>
                    </a:cubicBezTo>
                    <a:cubicBezTo>
                      <a:pt x="25" y="105"/>
                      <a:pt x="22" y="100"/>
                      <a:pt x="21" y="92"/>
                    </a:cubicBezTo>
                    <a:cubicBezTo>
                      <a:pt x="21" y="91"/>
                      <a:pt x="21" y="91"/>
                      <a:pt x="21" y="91"/>
                    </a:cubicBezTo>
                    <a:cubicBezTo>
                      <a:pt x="0" y="94"/>
                      <a:pt x="0" y="94"/>
                      <a:pt x="0" y="94"/>
                    </a:cubicBezTo>
                    <a:cubicBezTo>
                      <a:pt x="0" y="95"/>
                      <a:pt x="0" y="95"/>
                      <a:pt x="0" y="95"/>
                    </a:cubicBezTo>
                    <a:cubicBezTo>
                      <a:pt x="0" y="103"/>
                      <a:pt x="3" y="109"/>
                      <a:pt x="7" y="115"/>
                    </a:cubicBezTo>
                    <a:cubicBezTo>
                      <a:pt x="12" y="120"/>
                      <a:pt x="17" y="124"/>
                      <a:pt x="23" y="126"/>
                    </a:cubicBezTo>
                    <a:cubicBezTo>
                      <a:pt x="29" y="128"/>
                      <a:pt x="36" y="130"/>
                      <a:pt x="45" y="131"/>
                    </a:cubicBezTo>
                    <a:cubicBezTo>
                      <a:pt x="45" y="145"/>
                      <a:pt x="45" y="145"/>
                      <a:pt x="45" y="145"/>
                    </a:cubicBezTo>
                    <a:cubicBezTo>
                      <a:pt x="59" y="145"/>
                      <a:pt x="59" y="145"/>
                      <a:pt x="59" y="145"/>
                    </a:cubicBezTo>
                    <a:cubicBezTo>
                      <a:pt x="59" y="131"/>
                      <a:pt x="59" y="131"/>
                      <a:pt x="59" y="131"/>
                    </a:cubicBezTo>
                    <a:cubicBezTo>
                      <a:pt x="71" y="130"/>
                      <a:pt x="82" y="126"/>
                      <a:pt x="90" y="120"/>
                    </a:cubicBezTo>
                    <a:cubicBezTo>
                      <a:pt x="99" y="113"/>
                      <a:pt x="103" y="105"/>
                      <a:pt x="103" y="94"/>
                    </a:cubicBezTo>
                    <a:cubicBezTo>
                      <a:pt x="103" y="90"/>
                      <a:pt x="102" y="85"/>
                      <a:pt x="100" y="81"/>
                    </a:cubicBezTo>
                    <a:cubicBezTo>
                      <a:pt x="98" y="77"/>
                      <a:pt x="95" y="74"/>
                      <a:pt x="91" y="71"/>
                    </a:cubicBezTo>
                    <a:close/>
                    <a:moveTo>
                      <a:pt x="81" y="95"/>
                    </a:moveTo>
                    <a:cubicBezTo>
                      <a:pt x="81" y="101"/>
                      <a:pt x="79" y="106"/>
                      <a:pt x="75" y="110"/>
                    </a:cubicBezTo>
                    <a:cubicBezTo>
                      <a:pt x="70" y="113"/>
                      <a:pt x="65" y="116"/>
                      <a:pt x="59" y="116"/>
                    </a:cubicBezTo>
                    <a:cubicBezTo>
                      <a:pt x="59" y="76"/>
                      <a:pt x="59" y="76"/>
                      <a:pt x="59" y="76"/>
                    </a:cubicBezTo>
                    <a:cubicBezTo>
                      <a:pt x="68" y="78"/>
                      <a:pt x="74" y="81"/>
                      <a:pt x="77" y="84"/>
                    </a:cubicBezTo>
                    <a:cubicBezTo>
                      <a:pt x="80" y="87"/>
                      <a:pt x="81" y="90"/>
                      <a:pt x="81" y="95"/>
                    </a:cubicBezTo>
                    <a:close/>
                    <a:moveTo>
                      <a:pt x="29" y="50"/>
                    </a:moveTo>
                    <a:cubicBezTo>
                      <a:pt x="26" y="47"/>
                      <a:pt x="24" y="43"/>
                      <a:pt x="24" y="39"/>
                    </a:cubicBezTo>
                    <a:cubicBezTo>
                      <a:pt x="24" y="34"/>
                      <a:pt x="26" y="30"/>
                      <a:pt x="30" y="27"/>
                    </a:cubicBezTo>
                    <a:cubicBezTo>
                      <a:pt x="34" y="24"/>
                      <a:pt x="39" y="22"/>
                      <a:pt x="45" y="21"/>
                    </a:cubicBezTo>
                    <a:cubicBezTo>
                      <a:pt x="45" y="57"/>
                      <a:pt x="45" y="57"/>
                      <a:pt x="45" y="57"/>
                    </a:cubicBezTo>
                    <a:cubicBezTo>
                      <a:pt x="38" y="55"/>
                      <a:pt x="32" y="53"/>
                      <a:pt x="29" y="50"/>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508" name="Shape 5508"/>
        <p:cNvGrpSpPr/>
        <p:nvPr/>
      </p:nvGrpSpPr>
      <p:grpSpPr>
        <a:xfrm>
          <a:off x="0" y="0"/>
          <a:ext cx="0" cy="0"/>
          <a:chOff x="0" y="0"/>
          <a:chExt cx="0" cy="0"/>
        </a:xfrm>
      </p:grpSpPr>
      <p:sp>
        <p:nvSpPr>
          <p:cNvPr id="5509" name="Google Shape;5509;p161"/>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510" name="Google Shape;5510;p161"/>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511" name="Google Shape;5511;p161"/>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512" name="Google Shape;5512;p161"/>
          <p:cNvGrpSpPr/>
          <p:nvPr/>
        </p:nvGrpSpPr>
        <p:grpSpPr>
          <a:xfrm>
            <a:off x="563578" y="2498584"/>
            <a:ext cx="3433192" cy="3222729"/>
            <a:chOff x="4158485" y="2004821"/>
            <a:chExt cx="3766315" cy="3557779"/>
          </a:xfrm>
        </p:grpSpPr>
        <p:sp>
          <p:nvSpPr>
            <p:cNvPr id="5513" name="Google Shape;5513;p161"/>
            <p:cNvSpPr/>
            <p:nvPr/>
          </p:nvSpPr>
          <p:spPr>
            <a:xfrm>
              <a:off x="7306962" y="3212909"/>
              <a:ext cx="617838" cy="2349691"/>
            </a:xfrm>
            <a:custGeom>
              <a:rect b="b" l="l" r="r" t="t"/>
              <a:pathLst>
                <a:path extrusionOk="0" h="1076" w="294">
                  <a:moveTo>
                    <a:pt x="276" y="977"/>
                  </a:moveTo>
                  <a:cubicBezTo>
                    <a:pt x="183" y="802"/>
                    <a:pt x="183" y="802"/>
                    <a:pt x="183" y="802"/>
                  </a:cubicBezTo>
                  <a:cubicBezTo>
                    <a:pt x="208" y="613"/>
                    <a:pt x="208" y="613"/>
                    <a:pt x="208" y="613"/>
                  </a:cubicBezTo>
                  <a:cubicBezTo>
                    <a:pt x="245" y="595"/>
                    <a:pt x="267" y="558"/>
                    <a:pt x="267" y="518"/>
                  </a:cubicBezTo>
                  <a:cubicBezTo>
                    <a:pt x="267" y="109"/>
                    <a:pt x="267" y="109"/>
                    <a:pt x="267" y="109"/>
                  </a:cubicBezTo>
                  <a:cubicBezTo>
                    <a:pt x="267" y="48"/>
                    <a:pt x="220" y="0"/>
                    <a:pt x="160" y="0"/>
                  </a:cubicBezTo>
                  <a:cubicBezTo>
                    <a:pt x="105" y="0"/>
                    <a:pt x="105" y="0"/>
                    <a:pt x="105" y="0"/>
                  </a:cubicBezTo>
                  <a:cubicBezTo>
                    <a:pt x="55" y="0"/>
                    <a:pt x="12" y="36"/>
                    <a:pt x="0" y="86"/>
                  </a:cubicBezTo>
                  <a:cubicBezTo>
                    <a:pt x="112" y="66"/>
                    <a:pt x="112" y="66"/>
                    <a:pt x="112" y="66"/>
                  </a:cubicBezTo>
                  <a:cubicBezTo>
                    <a:pt x="114" y="63"/>
                    <a:pt x="121" y="63"/>
                    <a:pt x="125" y="63"/>
                  </a:cubicBezTo>
                  <a:cubicBezTo>
                    <a:pt x="156" y="63"/>
                    <a:pt x="186" y="90"/>
                    <a:pt x="192" y="125"/>
                  </a:cubicBezTo>
                  <a:cubicBezTo>
                    <a:pt x="196" y="143"/>
                    <a:pt x="188" y="162"/>
                    <a:pt x="180" y="176"/>
                  </a:cubicBezTo>
                  <a:cubicBezTo>
                    <a:pt x="168" y="195"/>
                    <a:pt x="154" y="203"/>
                    <a:pt x="135" y="207"/>
                  </a:cubicBezTo>
                  <a:cubicBezTo>
                    <a:pt x="0" y="228"/>
                    <a:pt x="0" y="228"/>
                    <a:pt x="0" y="228"/>
                  </a:cubicBezTo>
                  <a:cubicBezTo>
                    <a:pt x="0" y="518"/>
                    <a:pt x="0" y="518"/>
                    <a:pt x="0" y="518"/>
                  </a:cubicBezTo>
                  <a:cubicBezTo>
                    <a:pt x="0" y="567"/>
                    <a:pt x="28" y="607"/>
                    <a:pt x="74" y="622"/>
                  </a:cubicBezTo>
                  <a:cubicBezTo>
                    <a:pt x="50" y="806"/>
                    <a:pt x="50" y="806"/>
                    <a:pt x="50" y="806"/>
                  </a:cubicBezTo>
                  <a:cubicBezTo>
                    <a:pt x="50" y="806"/>
                    <a:pt x="50" y="810"/>
                    <a:pt x="50" y="813"/>
                  </a:cubicBezTo>
                  <a:cubicBezTo>
                    <a:pt x="50" y="821"/>
                    <a:pt x="55" y="831"/>
                    <a:pt x="57" y="840"/>
                  </a:cubicBezTo>
                  <a:cubicBezTo>
                    <a:pt x="162" y="1041"/>
                    <a:pt x="162" y="1041"/>
                    <a:pt x="162" y="1041"/>
                  </a:cubicBezTo>
                  <a:cubicBezTo>
                    <a:pt x="176" y="1068"/>
                    <a:pt x="212" y="1076"/>
                    <a:pt x="241" y="1065"/>
                  </a:cubicBezTo>
                  <a:cubicBezTo>
                    <a:pt x="253" y="1056"/>
                    <a:pt x="253" y="1056"/>
                    <a:pt x="253" y="1056"/>
                  </a:cubicBezTo>
                  <a:cubicBezTo>
                    <a:pt x="284" y="1041"/>
                    <a:pt x="294" y="1008"/>
                    <a:pt x="276" y="977"/>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4" name="Google Shape;5514;p161"/>
            <p:cNvSpPr/>
            <p:nvPr/>
          </p:nvSpPr>
          <p:spPr>
            <a:xfrm>
              <a:off x="6907552" y="3049128"/>
              <a:ext cx="769178" cy="668097"/>
            </a:xfrm>
            <a:custGeom>
              <a:rect b="b" l="l" r="r" t="t"/>
              <a:pathLst>
                <a:path extrusionOk="0" h="306" w="366">
                  <a:moveTo>
                    <a:pt x="104" y="53"/>
                  </a:moveTo>
                  <a:cubicBezTo>
                    <a:pt x="104" y="23"/>
                    <a:pt x="80" y="0"/>
                    <a:pt x="55" y="2"/>
                  </a:cubicBezTo>
                  <a:cubicBezTo>
                    <a:pt x="24" y="2"/>
                    <a:pt x="0" y="27"/>
                    <a:pt x="2" y="53"/>
                  </a:cubicBezTo>
                  <a:cubicBezTo>
                    <a:pt x="4" y="253"/>
                    <a:pt x="4" y="253"/>
                    <a:pt x="4" y="253"/>
                  </a:cubicBezTo>
                  <a:cubicBezTo>
                    <a:pt x="4" y="282"/>
                    <a:pt x="27" y="306"/>
                    <a:pt x="57" y="306"/>
                  </a:cubicBezTo>
                  <a:cubicBezTo>
                    <a:pt x="57" y="306"/>
                    <a:pt x="57" y="306"/>
                    <a:pt x="57" y="306"/>
                  </a:cubicBezTo>
                  <a:cubicBezTo>
                    <a:pt x="61" y="306"/>
                    <a:pt x="67" y="306"/>
                    <a:pt x="68" y="303"/>
                  </a:cubicBezTo>
                  <a:cubicBezTo>
                    <a:pt x="323" y="263"/>
                    <a:pt x="323" y="263"/>
                    <a:pt x="323" y="263"/>
                  </a:cubicBezTo>
                  <a:cubicBezTo>
                    <a:pt x="350" y="257"/>
                    <a:pt x="366" y="230"/>
                    <a:pt x="364" y="202"/>
                  </a:cubicBezTo>
                  <a:cubicBezTo>
                    <a:pt x="358" y="175"/>
                    <a:pt x="330" y="154"/>
                    <a:pt x="304" y="161"/>
                  </a:cubicBezTo>
                  <a:cubicBezTo>
                    <a:pt x="109" y="191"/>
                    <a:pt x="109" y="191"/>
                    <a:pt x="109" y="191"/>
                  </a:cubicBezTo>
                  <a:lnTo>
                    <a:pt x="104" y="53"/>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5" name="Google Shape;5515;p161"/>
            <p:cNvSpPr/>
            <p:nvPr/>
          </p:nvSpPr>
          <p:spPr>
            <a:xfrm>
              <a:off x="6826422" y="3180477"/>
              <a:ext cx="433735" cy="640530"/>
            </a:xfrm>
            <a:custGeom>
              <a:rect b="b" l="l" r="r" t="t"/>
              <a:pathLst>
                <a:path extrusionOk="0" h="293" w="207">
                  <a:moveTo>
                    <a:pt x="207" y="246"/>
                  </a:moveTo>
                  <a:cubicBezTo>
                    <a:pt x="109" y="264"/>
                    <a:pt x="109" y="264"/>
                    <a:pt x="109" y="264"/>
                  </a:cubicBezTo>
                  <a:cubicBezTo>
                    <a:pt x="107" y="264"/>
                    <a:pt x="106" y="264"/>
                    <a:pt x="100" y="264"/>
                  </a:cubicBezTo>
                  <a:cubicBezTo>
                    <a:pt x="100" y="264"/>
                    <a:pt x="100" y="264"/>
                    <a:pt x="100" y="264"/>
                  </a:cubicBezTo>
                  <a:cubicBezTo>
                    <a:pt x="96" y="264"/>
                    <a:pt x="96" y="264"/>
                    <a:pt x="96" y="264"/>
                  </a:cubicBezTo>
                  <a:cubicBezTo>
                    <a:pt x="96" y="264"/>
                    <a:pt x="96" y="264"/>
                    <a:pt x="96" y="264"/>
                  </a:cubicBezTo>
                  <a:cubicBezTo>
                    <a:pt x="56" y="264"/>
                    <a:pt x="25" y="232"/>
                    <a:pt x="25" y="193"/>
                  </a:cubicBezTo>
                  <a:cubicBezTo>
                    <a:pt x="20" y="0"/>
                    <a:pt x="20" y="0"/>
                    <a:pt x="20" y="0"/>
                  </a:cubicBezTo>
                  <a:cubicBezTo>
                    <a:pt x="8" y="8"/>
                    <a:pt x="0" y="24"/>
                    <a:pt x="0" y="43"/>
                  </a:cubicBezTo>
                  <a:cubicBezTo>
                    <a:pt x="1" y="243"/>
                    <a:pt x="1" y="243"/>
                    <a:pt x="1" y="243"/>
                  </a:cubicBezTo>
                  <a:cubicBezTo>
                    <a:pt x="5" y="269"/>
                    <a:pt x="25" y="293"/>
                    <a:pt x="56" y="293"/>
                  </a:cubicBezTo>
                  <a:cubicBezTo>
                    <a:pt x="56" y="293"/>
                    <a:pt x="56" y="293"/>
                    <a:pt x="56" y="293"/>
                  </a:cubicBezTo>
                  <a:cubicBezTo>
                    <a:pt x="61" y="293"/>
                    <a:pt x="66" y="293"/>
                    <a:pt x="66" y="291"/>
                  </a:cubicBezTo>
                  <a:cubicBezTo>
                    <a:pt x="207" y="269"/>
                    <a:pt x="207" y="269"/>
                    <a:pt x="207" y="269"/>
                  </a:cubicBezTo>
                  <a:lnTo>
                    <a:pt x="207" y="246"/>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6" name="Google Shape;5516;p161"/>
            <p:cNvSpPr/>
            <p:nvPr/>
          </p:nvSpPr>
          <p:spPr>
            <a:xfrm>
              <a:off x="7166544" y="4571806"/>
              <a:ext cx="269915" cy="982687"/>
            </a:xfrm>
            <a:custGeom>
              <a:rect b="b" l="l" r="r" t="t"/>
              <a:pathLst>
                <a:path extrusionOk="0" h="450" w="129">
                  <a:moveTo>
                    <a:pt x="99" y="198"/>
                  </a:moveTo>
                  <a:cubicBezTo>
                    <a:pt x="99" y="195"/>
                    <a:pt x="99" y="195"/>
                    <a:pt x="99" y="195"/>
                  </a:cubicBezTo>
                  <a:cubicBezTo>
                    <a:pt x="99" y="191"/>
                    <a:pt x="99" y="191"/>
                    <a:pt x="99" y="191"/>
                  </a:cubicBezTo>
                  <a:cubicBezTo>
                    <a:pt x="99" y="188"/>
                    <a:pt x="99" y="184"/>
                    <a:pt x="99" y="182"/>
                  </a:cubicBezTo>
                  <a:cubicBezTo>
                    <a:pt x="122" y="13"/>
                    <a:pt x="122" y="13"/>
                    <a:pt x="122" y="13"/>
                  </a:cubicBezTo>
                  <a:cubicBezTo>
                    <a:pt x="114" y="9"/>
                    <a:pt x="107" y="6"/>
                    <a:pt x="102" y="0"/>
                  </a:cubicBezTo>
                  <a:cubicBezTo>
                    <a:pt x="8" y="130"/>
                    <a:pt x="8" y="130"/>
                    <a:pt x="8" y="130"/>
                  </a:cubicBezTo>
                  <a:cubicBezTo>
                    <a:pt x="2" y="143"/>
                    <a:pt x="0" y="152"/>
                    <a:pt x="0" y="163"/>
                  </a:cubicBezTo>
                  <a:cubicBezTo>
                    <a:pt x="0" y="167"/>
                    <a:pt x="0" y="167"/>
                    <a:pt x="0" y="167"/>
                  </a:cubicBezTo>
                  <a:cubicBezTo>
                    <a:pt x="0" y="390"/>
                    <a:pt x="0" y="390"/>
                    <a:pt x="0" y="390"/>
                  </a:cubicBezTo>
                  <a:cubicBezTo>
                    <a:pt x="0" y="421"/>
                    <a:pt x="24" y="450"/>
                    <a:pt x="58" y="450"/>
                  </a:cubicBezTo>
                  <a:cubicBezTo>
                    <a:pt x="73" y="450"/>
                    <a:pt x="73" y="450"/>
                    <a:pt x="73" y="450"/>
                  </a:cubicBezTo>
                  <a:cubicBezTo>
                    <a:pt x="106" y="450"/>
                    <a:pt x="129" y="421"/>
                    <a:pt x="129" y="390"/>
                  </a:cubicBezTo>
                  <a:cubicBezTo>
                    <a:pt x="129" y="270"/>
                    <a:pt x="129" y="270"/>
                    <a:pt x="129" y="270"/>
                  </a:cubicBezTo>
                  <a:cubicBezTo>
                    <a:pt x="107" y="228"/>
                    <a:pt x="107" y="228"/>
                    <a:pt x="107" y="228"/>
                  </a:cubicBezTo>
                  <a:cubicBezTo>
                    <a:pt x="102" y="218"/>
                    <a:pt x="99" y="206"/>
                    <a:pt x="99" y="19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7" name="Google Shape;5517;p161"/>
            <p:cNvSpPr/>
            <p:nvPr/>
          </p:nvSpPr>
          <p:spPr>
            <a:xfrm>
              <a:off x="6870108" y="2836700"/>
              <a:ext cx="521106" cy="539992"/>
            </a:xfrm>
            <a:custGeom>
              <a:rect b="b" l="l" r="r" t="t"/>
              <a:pathLst>
                <a:path extrusionOk="0" h="248" w="248">
                  <a:moveTo>
                    <a:pt x="69" y="78"/>
                  </a:moveTo>
                  <a:cubicBezTo>
                    <a:pt x="73" y="78"/>
                    <a:pt x="73" y="78"/>
                    <a:pt x="73" y="78"/>
                  </a:cubicBezTo>
                  <a:cubicBezTo>
                    <a:pt x="107" y="78"/>
                    <a:pt x="141" y="112"/>
                    <a:pt x="141" y="148"/>
                  </a:cubicBezTo>
                  <a:cubicBezTo>
                    <a:pt x="143" y="248"/>
                    <a:pt x="143" y="248"/>
                    <a:pt x="143" y="248"/>
                  </a:cubicBezTo>
                  <a:cubicBezTo>
                    <a:pt x="205" y="239"/>
                    <a:pt x="248" y="187"/>
                    <a:pt x="248" y="125"/>
                  </a:cubicBezTo>
                  <a:cubicBezTo>
                    <a:pt x="248" y="54"/>
                    <a:pt x="194" y="0"/>
                    <a:pt x="127" y="0"/>
                  </a:cubicBezTo>
                  <a:cubicBezTo>
                    <a:pt x="59" y="0"/>
                    <a:pt x="0" y="54"/>
                    <a:pt x="0" y="125"/>
                  </a:cubicBezTo>
                  <a:cubicBezTo>
                    <a:pt x="0" y="127"/>
                    <a:pt x="0" y="131"/>
                    <a:pt x="0" y="131"/>
                  </a:cubicBezTo>
                  <a:cubicBezTo>
                    <a:pt x="11" y="104"/>
                    <a:pt x="40" y="81"/>
                    <a:pt x="69" y="7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8" name="Google Shape;5518;p161"/>
            <p:cNvSpPr/>
            <p:nvPr/>
          </p:nvSpPr>
          <p:spPr>
            <a:xfrm>
              <a:off x="4158485" y="3332908"/>
              <a:ext cx="624078" cy="1036200"/>
            </a:xfrm>
            <a:custGeom>
              <a:rect b="b" l="l" r="r" t="t"/>
              <a:pathLst>
                <a:path extrusionOk="0" h="474" w="297">
                  <a:moveTo>
                    <a:pt x="275" y="20"/>
                  </a:moveTo>
                  <a:cubicBezTo>
                    <a:pt x="257" y="0"/>
                    <a:pt x="224" y="0"/>
                    <a:pt x="203" y="20"/>
                  </a:cubicBezTo>
                  <a:cubicBezTo>
                    <a:pt x="20" y="199"/>
                    <a:pt x="20" y="199"/>
                    <a:pt x="20" y="199"/>
                  </a:cubicBezTo>
                  <a:cubicBezTo>
                    <a:pt x="4" y="215"/>
                    <a:pt x="0" y="235"/>
                    <a:pt x="7" y="256"/>
                  </a:cubicBezTo>
                  <a:cubicBezTo>
                    <a:pt x="7" y="263"/>
                    <a:pt x="11" y="270"/>
                    <a:pt x="17" y="275"/>
                  </a:cubicBezTo>
                  <a:cubicBezTo>
                    <a:pt x="124" y="443"/>
                    <a:pt x="124" y="443"/>
                    <a:pt x="124" y="443"/>
                  </a:cubicBezTo>
                  <a:cubicBezTo>
                    <a:pt x="142" y="467"/>
                    <a:pt x="174" y="474"/>
                    <a:pt x="196" y="457"/>
                  </a:cubicBezTo>
                  <a:cubicBezTo>
                    <a:pt x="221" y="439"/>
                    <a:pt x="226" y="410"/>
                    <a:pt x="213" y="385"/>
                  </a:cubicBezTo>
                  <a:cubicBezTo>
                    <a:pt x="119" y="245"/>
                    <a:pt x="119" y="245"/>
                    <a:pt x="119" y="245"/>
                  </a:cubicBezTo>
                  <a:cubicBezTo>
                    <a:pt x="275" y="94"/>
                    <a:pt x="275" y="94"/>
                    <a:pt x="275" y="94"/>
                  </a:cubicBezTo>
                  <a:cubicBezTo>
                    <a:pt x="297" y="74"/>
                    <a:pt x="297" y="41"/>
                    <a:pt x="275" y="2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19" name="Google Shape;5519;p161"/>
            <p:cNvSpPr/>
            <p:nvPr/>
          </p:nvSpPr>
          <p:spPr>
            <a:xfrm>
              <a:off x="4381593" y="3198315"/>
              <a:ext cx="614718" cy="2359421"/>
            </a:xfrm>
            <a:custGeom>
              <a:rect b="b" l="l" r="r" t="t"/>
              <a:pathLst>
                <a:path extrusionOk="0" h="1081" w="293">
                  <a:moveTo>
                    <a:pt x="188" y="0"/>
                  </a:moveTo>
                  <a:cubicBezTo>
                    <a:pt x="130" y="0"/>
                    <a:pt x="130" y="0"/>
                    <a:pt x="130" y="0"/>
                  </a:cubicBezTo>
                  <a:cubicBezTo>
                    <a:pt x="73" y="0"/>
                    <a:pt x="26" y="49"/>
                    <a:pt x="26" y="110"/>
                  </a:cubicBezTo>
                  <a:cubicBezTo>
                    <a:pt x="26" y="125"/>
                    <a:pt x="26" y="125"/>
                    <a:pt x="26" y="125"/>
                  </a:cubicBezTo>
                  <a:cubicBezTo>
                    <a:pt x="84" y="68"/>
                    <a:pt x="84" y="68"/>
                    <a:pt x="84" y="68"/>
                  </a:cubicBezTo>
                  <a:cubicBezTo>
                    <a:pt x="97" y="55"/>
                    <a:pt x="115" y="49"/>
                    <a:pt x="133" y="49"/>
                  </a:cubicBezTo>
                  <a:cubicBezTo>
                    <a:pt x="151" y="49"/>
                    <a:pt x="169" y="55"/>
                    <a:pt x="184" y="70"/>
                  </a:cubicBezTo>
                  <a:cubicBezTo>
                    <a:pt x="212" y="97"/>
                    <a:pt x="209" y="143"/>
                    <a:pt x="181" y="171"/>
                  </a:cubicBezTo>
                  <a:cubicBezTo>
                    <a:pt x="36" y="311"/>
                    <a:pt x="36" y="311"/>
                    <a:pt x="36" y="311"/>
                  </a:cubicBezTo>
                  <a:cubicBezTo>
                    <a:pt x="120" y="435"/>
                    <a:pt x="120" y="435"/>
                    <a:pt x="120" y="435"/>
                  </a:cubicBezTo>
                  <a:cubicBezTo>
                    <a:pt x="130" y="452"/>
                    <a:pt x="136" y="472"/>
                    <a:pt x="130" y="489"/>
                  </a:cubicBezTo>
                  <a:cubicBezTo>
                    <a:pt x="127" y="508"/>
                    <a:pt x="118" y="522"/>
                    <a:pt x="104" y="536"/>
                  </a:cubicBezTo>
                  <a:cubicBezTo>
                    <a:pt x="90" y="541"/>
                    <a:pt x="76" y="547"/>
                    <a:pt x="64" y="547"/>
                  </a:cubicBezTo>
                  <a:cubicBezTo>
                    <a:pt x="48" y="547"/>
                    <a:pt x="36" y="545"/>
                    <a:pt x="26" y="536"/>
                  </a:cubicBezTo>
                  <a:cubicBezTo>
                    <a:pt x="30" y="571"/>
                    <a:pt x="53" y="602"/>
                    <a:pt x="84" y="617"/>
                  </a:cubicBezTo>
                  <a:cubicBezTo>
                    <a:pt x="109" y="804"/>
                    <a:pt x="109" y="804"/>
                    <a:pt x="109" y="804"/>
                  </a:cubicBezTo>
                  <a:cubicBezTo>
                    <a:pt x="13" y="981"/>
                    <a:pt x="13" y="981"/>
                    <a:pt x="13" y="981"/>
                  </a:cubicBezTo>
                  <a:cubicBezTo>
                    <a:pt x="0" y="1009"/>
                    <a:pt x="10" y="1045"/>
                    <a:pt x="36" y="1060"/>
                  </a:cubicBezTo>
                  <a:cubicBezTo>
                    <a:pt x="53" y="1065"/>
                    <a:pt x="53" y="1065"/>
                    <a:pt x="53" y="1065"/>
                  </a:cubicBezTo>
                  <a:cubicBezTo>
                    <a:pt x="80" y="1081"/>
                    <a:pt x="115" y="1072"/>
                    <a:pt x="130" y="1045"/>
                  </a:cubicBezTo>
                  <a:cubicBezTo>
                    <a:pt x="232" y="844"/>
                    <a:pt x="232" y="844"/>
                    <a:pt x="232" y="844"/>
                  </a:cubicBezTo>
                  <a:cubicBezTo>
                    <a:pt x="239" y="835"/>
                    <a:pt x="242" y="827"/>
                    <a:pt x="242" y="813"/>
                  </a:cubicBezTo>
                  <a:cubicBezTo>
                    <a:pt x="242" y="813"/>
                    <a:pt x="242" y="811"/>
                    <a:pt x="242" y="809"/>
                  </a:cubicBezTo>
                  <a:cubicBezTo>
                    <a:pt x="216" y="622"/>
                    <a:pt x="216" y="622"/>
                    <a:pt x="216" y="622"/>
                  </a:cubicBezTo>
                  <a:cubicBezTo>
                    <a:pt x="261" y="611"/>
                    <a:pt x="293" y="568"/>
                    <a:pt x="293" y="519"/>
                  </a:cubicBezTo>
                  <a:cubicBezTo>
                    <a:pt x="293" y="110"/>
                    <a:pt x="293" y="110"/>
                    <a:pt x="293" y="110"/>
                  </a:cubicBezTo>
                  <a:cubicBezTo>
                    <a:pt x="293" y="49"/>
                    <a:pt x="245" y="0"/>
                    <a:pt x="188"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0" name="Google Shape;5520;p161"/>
            <p:cNvSpPr/>
            <p:nvPr/>
          </p:nvSpPr>
          <p:spPr>
            <a:xfrm>
              <a:off x="4776323" y="2700485"/>
              <a:ext cx="510184" cy="541613"/>
            </a:xfrm>
            <a:custGeom>
              <a:rect b="b" l="l" r="r" t="t"/>
              <a:pathLst>
                <a:path extrusionOk="0" h="248" w="243">
                  <a:moveTo>
                    <a:pt x="188" y="197"/>
                  </a:moveTo>
                  <a:cubicBezTo>
                    <a:pt x="194" y="197"/>
                    <a:pt x="196" y="197"/>
                    <a:pt x="201" y="197"/>
                  </a:cubicBezTo>
                  <a:cubicBezTo>
                    <a:pt x="208" y="197"/>
                    <a:pt x="214" y="197"/>
                    <a:pt x="223" y="198"/>
                  </a:cubicBezTo>
                  <a:cubicBezTo>
                    <a:pt x="238" y="176"/>
                    <a:pt x="243" y="150"/>
                    <a:pt x="243" y="123"/>
                  </a:cubicBezTo>
                  <a:cubicBezTo>
                    <a:pt x="243" y="55"/>
                    <a:pt x="191" y="0"/>
                    <a:pt x="123" y="0"/>
                  </a:cubicBezTo>
                  <a:cubicBezTo>
                    <a:pt x="54" y="0"/>
                    <a:pt x="0" y="55"/>
                    <a:pt x="0" y="123"/>
                  </a:cubicBezTo>
                  <a:cubicBezTo>
                    <a:pt x="0" y="193"/>
                    <a:pt x="54" y="248"/>
                    <a:pt x="123" y="248"/>
                  </a:cubicBezTo>
                  <a:cubicBezTo>
                    <a:pt x="127" y="248"/>
                    <a:pt x="129" y="248"/>
                    <a:pt x="131" y="248"/>
                  </a:cubicBezTo>
                  <a:cubicBezTo>
                    <a:pt x="138" y="222"/>
                    <a:pt x="158" y="202"/>
                    <a:pt x="188" y="197"/>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1" name="Google Shape;5521;p161"/>
            <p:cNvSpPr/>
            <p:nvPr/>
          </p:nvSpPr>
          <p:spPr>
            <a:xfrm>
              <a:off x="5033755" y="3152910"/>
              <a:ext cx="354165" cy="676205"/>
            </a:xfrm>
            <a:custGeom>
              <a:rect b="b" l="l" r="r" t="t"/>
              <a:pathLst>
                <a:path extrusionOk="0" h="310" w="168">
                  <a:moveTo>
                    <a:pt x="163" y="245"/>
                  </a:moveTo>
                  <a:cubicBezTo>
                    <a:pt x="129" y="49"/>
                    <a:pt x="129" y="49"/>
                    <a:pt x="129" y="49"/>
                  </a:cubicBezTo>
                  <a:cubicBezTo>
                    <a:pt x="125" y="19"/>
                    <a:pt x="97" y="0"/>
                    <a:pt x="71" y="6"/>
                  </a:cubicBezTo>
                  <a:cubicBezTo>
                    <a:pt x="39" y="13"/>
                    <a:pt x="21" y="41"/>
                    <a:pt x="28" y="68"/>
                  </a:cubicBezTo>
                  <a:cubicBezTo>
                    <a:pt x="43" y="157"/>
                    <a:pt x="43" y="157"/>
                    <a:pt x="43" y="157"/>
                  </a:cubicBezTo>
                  <a:cubicBezTo>
                    <a:pt x="0" y="135"/>
                    <a:pt x="0" y="135"/>
                    <a:pt x="0" y="135"/>
                  </a:cubicBezTo>
                  <a:cubicBezTo>
                    <a:pt x="0" y="252"/>
                    <a:pt x="0" y="252"/>
                    <a:pt x="0" y="252"/>
                  </a:cubicBezTo>
                  <a:cubicBezTo>
                    <a:pt x="85" y="303"/>
                    <a:pt x="85" y="303"/>
                    <a:pt x="85" y="303"/>
                  </a:cubicBezTo>
                  <a:cubicBezTo>
                    <a:pt x="104" y="310"/>
                    <a:pt x="120" y="310"/>
                    <a:pt x="137" y="303"/>
                  </a:cubicBezTo>
                  <a:cubicBezTo>
                    <a:pt x="159" y="292"/>
                    <a:pt x="168" y="267"/>
                    <a:pt x="163" y="245"/>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2" name="Google Shape;5522;p161"/>
            <p:cNvSpPr/>
            <p:nvPr/>
          </p:nvSpPr>
          <p:spPr>
            <a:xfrm>
              <a:off x="4862134" y="4555590"/>
              <a:ext cx="274595" cy="974578"/>
            </a:xfrm>
            <a:custGeom>
              <a:rect b="b" l="l" r="r" t="t"/>
              <a:pathLst>
                <a:path extrusionOk="0" h="446" w="131">
                  <a:moveTo>
                    <a:pt x="113" y="123"/>
                  </a:moveTo>
                  <a:cubicBezTo>
                    <a:pt x="28" y="0"/>
                    <a:pt x="28" y="0"/>
                    <a:pt x="28" y="0"/>
                  </a:cubicBezTo>
                  <a:cubicBezTo>
                    <a:pt x="22" y="7"/>
                    <a:pt x="13" y="11"/>
                    <a:pt x="7" y="13"/>
                  </a:cubicBezTo>
                  <a:cubicBezTo>
                    <a:pt x="22" y="120"/>
                    <a:pt x="22" y="120"/>
                    <a:pt x="22" y="120"/>
                  </a:cubicBezTo>
                  <a:cubicBezTo>
                    <a:pt x="32" y="182"/>
                    <a:pt x="32" y="182"/>
                    <a:pt x="32" y="182"/>
                  </a:cubicBezTo>
                  <a:cubicBezTo>
                    <a:pt x="32" y="187"/>
                    <a:pt x="32" y="191"/>
                    <a:pt x="32" y="195"/>
                  </a:cubicBezTo>
                  <a:cubicBezTo>
                    <a:pt x="32" y="205"/>
                    <a:pt x="32" y="213"/>
                    <a:pt x="28" y="222"/>
                  </a:cubicBezTo>
                  <a:cubicBezTo>
                    <a:pt x="26" y="229"/>
                    <a:pt x="26" y="231"/>
                    <a:pt x="22" y="237"/>
                  </a:cubicBezTo>
                  <a:cubicBezTo>
                    <a:pt x="0" y="277"/>
                    <a:pt x="0" y="277"/>
                    <a:pt x="0" y="277"/>
                  </a:cubicBezTo>
                  <a:cubicBezTo>
                    <a:pt x="0" y="390"/>
                    <a:pt x="0" y="390"/>
                    <a:pt x="0" y="390"/>
                  </a:cubicBezTo>
                  <a:cubicBezTo>
                    <a:pt x="0" y="423"/>
                    <a:pt x="28" y="446"/>
                    <a:pt x="60" y="446"/>
                  </a:cubicBezTo>
                  <a:cubicBezTo>
                    <a:pt x="72" y="446"/>
                    <a:pt x="72" y="446"/>
                    <a:pt x="72" y="446"/>
                  </a:cubicBezTo>
                  <a:cubicBezTo>
                    <a:pt x="107" y="446"/>
                    <a:pt x="131" y="423"/>
                    <a:pt x="131" y="390"/>
                  </a:cubicBezTo>
                  <a:cubicBezTo>
                    <a:pt x="131" y="166"/>
                    <a:pt x="131" y="166"/>
                    <a:pt x="131" y="166"/>
                  </a:cubicBezTo>
                  <a:cubicBezTo>
                    <a:pt x="131" y="147"/>
                    <a:pt x="125" y="130"/>
                    <a:pt x="113" y="123"/>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3" name="Google Shape;5523;p161"/>
            <p:cNvSpPr/>
            <p:nvPr/>
          </p:nvSpPr>
          <p:spPr>
            <a:xfrm>
              <a:off x="5579825" y="2384274"/>
              <a:ext cx="755135" cy="796203"/>
            </a:xfrm>
            <a:custGeom>
              <a:rect b="b" l="l" r="r" t="t"/>
              <a:pathLst>
                <a:path extrusionOk="0" h="365" w="359">
                  <a:moveTo>
                    <a:pt x="308" y="259"/>
                  </a:moveTo>
                  <a:cubicBezTo>
                    <a:pt x="107" y="259"/>
                    <a:pt x="107" y="259"/>
                    <a:pt x="107" y="259"/>
                  </a:cubicBezTo>
                  <a:cubicBezTo>
                    <a:pt x="107" y="52"/>
                    <a:pt x="107" y="52"/>
                    <a:pt x="107" y="52"/>
                  </a:cubicBezTo>
                  <a:cubicBezTo>
                    <a:pt x="107" y="22"/>
                    <a:pt x="81" y="0"/>
                    <a:pt x="50" y="0"/>
                  </a:cubicBezTo>
                  <a:cubicBezTo>
                    <a:pt x="24" y="0"/>
                    <a:pt x="0" y="22"/>
                    <a:pt x="0" y="52"/>
                  </a:cubicBezTo>
                  <a:cubicBezTo>
                    <a:pt x="0" y="307"/>
                    <a:pt x="0" y="307"/>
                    <a:pt x="0" y="307"/>
                  </a:cubicBezTo>
                  <a:cubicBezTo>
                    <a:pt x="0" y="311"/>
                    <a:pt x="0" y="311"/>
                    <a:pt x="0" y="311"/>
                  </a:cubicBezTo>
                  <a:cubicBezTo>
                    <a:pt x="0" y="311"/>
                    <a:pt x="0" y="311"/>
                    <a:pt x="0" y="311"/>
                  </a:cubicBezTo>
                  <a:cubicBezTo>
                    <a:pt x="0" y="342"/>
                    <a:pt x="24" y="365"/>
                    <a:pt x="50" y="365"/>
                  </a:cubicBezTo>
                  <a:cubicBezTo>
                    <a:pt x="308" y="365"/>
                    <a:pt x="308" y="365"/>
                    <a:pt x="308" y="365"/>
                  </a:cubicBezTo>
                  <a:cubicBezTo>
                    <a:pt x="338" y="365"/>
                    <a:pt x="359" y="342"/>
                    <a:pt x="359" y="311"/>
                  </a:cubicBezTo>
                  <a:cubicBezTo>
                    <a:pt x="359" y="281"/>
                    <a:pt x="338" y="259"/>
                    <a:pt x="308" y="259"/>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4" name="Google Shape;5524;p161"/>
            <p:cNvSpPr/>
            <p:nvPr/>
          </p:nvSpPr>
          <p:spPr>
            <a:xfrm>
              <a:off x="6210144" y="2497786"/>
              <a:ext cx="17163" cy="50270"/>
            </a:xfrm>
            <a:custGeom>
              <a:rect b="b" l="l" r="r" t="t"/>
              <a:pathLst>
                <a:path extrusionOk="0" h="23" w="8">
                  <a:moveTo>
                    <a:pt x="8" y="23"/>
                  </a:moveTo>
                  <a:cubicBezTo>
                    <a:pt x="8" y="0"/>
                    <a:pt x="8" y="0"/>
                    <a:pt x="8" y="0"/>
                  </a:cubicBezTo>
                  <a:cubicBezTo>
                    <a:pt x="5" y="4"/>
                    <a:pt x="4" y="6"/>
                    <a:pt x="0" y="10"/>
                  </a:cubicBezTo>
                  <a:lnTo>
                    <a:pt x="8" y="23"/>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5" name="Google Shape;5525;p161"/>
            <p:cNvSpPr/>
            <p:nvPr/>
          </p:nvSpPr>
          <p:spPr>
            <a:xfrm>
              <a:off x="5838817" y="2497786"/>
              <a:ext cx="268354" cy="411885"/>
            </a:xfrm>
            <a:custGeom>
              <a:rect b="b" l="l" r="r" t="t"/>
              <a:pathLst>
                <a:path extrusionOk="0" h="189" w="128">
                  <a:moveTo>
                    <a:pt x="0" y="189"/>
                  </a:moveTo>
                  <a:cubicBezTo>
                    <a:pt x="128" y="189"/>
                    <a:pt x="128" y="189"/>
                    <a:pt x="128" y="189"/>
                  </a:cubicBezTo>
                  <a:cubicBezTo>
                    <a:pt x="55" y="82"/>
                    <a:pt x="55" y="82"/>
                    <a:pt x="55" y="82"/>
                  </a:cubicBezTo>
                  <a:cubicBezTo>
                    <a:pt x="46" y="64"/>
                    <a:pt x="39" y="46"/>
                    <a:pt x="46" y="28"/>
                  </a:cubicBezTo>
                  <a:cubicBezTo>
                    <a:pt x="46" y="28"/>
                    <a:pt x="46" y="28"/>
                    <a:pt x="46" y="28"/>
                  </a:cubicBezTo>
                  <a:cubicBezTo>
                    <a:pt x="28" y="23"/>
                    <a:pt x="13" y="12"/>
                    <a:pt x="0" y="0"/>
                  </a:cubicBezTo>
                  <a:lnTo>
                    <a:pt x="0" y="189"/>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6" name="Google Shape;5526;p161"/>
            <p:cNvSpPr/>
            <p:nvPr/>
          </p:nvSpPr>
          <p:spPr>
            <a:xfrm>
              <a:off x="5771729" y="2004821"/>
              <a:ext cx="527347" cy="518911"/>
            </a:xfrm>
            <a:custGeom>
              <a:rect b="b" l="l" r="r" t="t"/>
              <a:pathLst>
                <a:path extrusionOk="0" h="238" w="251">
                  <a:moveTo>
                    <a:pt x="107" y="208"/>
                  </a:moveTo>
                  <a:cubicBezTo>
                    <a:pt x="120" y="202"/>
                    <a:pt x="133" y="196"/>
                    <a:pt x="147" y="196"/>
                  </a:cubicBezTo>
                  <a:cubicBezTo>
                    <a:pt x="167" y="196"/>
                    <a:pt x="187" y="205"/>
                    <a:pt x="199" y="222"/>
                  </a:cubicBezTo>
                  <a:cubicBezTo>
                    <a:pt x="209" y="215"/>
                    <a:pt x="217" y="208"/>
                    <a:pt x="223" y="199"/>
                  </a:cubicBezTo>
                  <a:cubicBezTo>
                    <a:pt x="226" y="191"/>
                    <a:pt x="229" y="183"/>
                    <a:pt x="235" y="177"/>
                  </a:cubicBezTo>
                  <a:cubicBezTo>
                    <a:pt x="245" y="160"/>
                    <a:pt x="251" y="141"/>
                    <a:pt x="251" y="124"/>
                  </a:cubicBezTo>
                  <a:cubicBezTo>
                    <a:pt x="251" y="54"/>
                    <a:pt x="191" y="0"/>
                    <a:pt x="123" y="0"/>
                  </a:cubicBezTo>
                  <a:cubicBezTo>
                    <a:pt x="58" y="0"/>
                    <a:pt x="0" y="54"/>
                    <a:pt x="0" y="124"/>
                  </a:cubicBezTo>
                  <a:cubicBezTo>
                    <a:pt x="0" y="177"/>
                    <a:pt x="36" y="222"/>
                    <a:pt x="80" y="238"/>
                  </a:cubicBezTo>
                  <a:cubicBezTo>
                    <a:pt x="87" y="226"/>
                    <a:pt x="97" y="216"/>
                    <a:pt x="107" y="20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7" name="Google Shape;5527;p161"/>
            <p:cNvSpPr/>
            <p:nvPr/>
          </p:nvSpPr>
          <p:spPr>
            <a:xfrm>
              <a:off x="6373965" y="3049128"/>
              <a:ext cx="4680" cy="30810"/>
            </a:xfrm>
            <a:custGeom>
              <a:rect b="b" l="l" r="r" t="t"/>
              <a:pathLst>
                <a:path extrusionOk="0" h="14" w="2">
                  <a:moveTo>
                    <a:pt x="2" y="6"/>
                  </a:moveTo>
                  <a:cubicBezTo>
                    <a:pt x="2" y="6"/>
                    <a:pt x="0" y="2"/>
                    <a:pt x="0" y="0"/>
                  </a:cubicBezTo>
                  <a:cubicBezTo>
                    <a:pt x="0" y="14"/>
                    <a:pt x="0" y="14"/>
                    <a:pt x="0" y="14"/>
                  </a:cubicBezTo>
                  <a:cubicBezTo>
                    <a:pt x="0" y="12"/>
                    <a:pt x="2" y="7"/>
                    <a:pt x="2" y="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8" name="Google Shape;5528;p161"/>
            <p:cNvSpPr/>
            <p:nvPr/>
          </p:nvSpPr>
          <p:spPr>
            <a:xfrm>
              <a:off x="5954272" y="2384274"/>
              <a:ext cx="532027" cy="796203"/>
            </a:xfrm>
            <a:custGeom>
              <a:rect b="b" l="l" r="r" t="t"/>
              <a:pathLst>
                <a:path extrusionOk="0" h="365" w="253">
                  <a:moveTo>
                    <a:pt x="200" y="0"/>
                  </a:moveTo>
                  <a:cubicBezTo>
                    <a:pt x="172" y="0"/>
                    <a:pt x="148" y="22"/>
                    <a:pt x="148" y="52"/>
                  </a:cubicBezTo>
                  <a:cubicBezTo>
                    <a:pt x="148" y="137"/>
                    <a:pt x="148" y="137"/>
                    <a:pt x="148" y="137"/>
                  </a:cubicBezTo>
                  <a:cubicBezTo>
                    <a:pt x="104" y="68"/>
                    <a:pt x="104" y="68"/>
                    <a:pt x="104" y="68"/>
                  </a:cubicBezTo>
                  <a:cubicBezTo>
                    <a:pt x="88" y="42"/>
                    <a:pt x="54" y="37"/>
                    <a:pt x="31" y="52"/>
                  </a:cubicBezTo>
                  <a:cubicBezTo>
                    <a:pt x="6" y="70"/>
                    <a:pt x="0" y="102"/>
                    <a:pt x="14" y="125"/>
                  </a:cubicBezTo>
                  <a:cubicBezTo>
                    <a:pt x="91" y="241"/>
                    <a:pt x="91" y="241"/>
                    <a:pt x="91" y="241"/>
                  </a:cubicBezTo>
                  <a:cubicBezTo>
                    <a:pt x="130" y="241"/>
                    <a:pt x="130" y="241"/>
                    <a:pt x="130" y="241"/>
                  </a:cubicBezTo>
                  <a:cubicBezTo>
                    <a:pt x="167" y="241"/>
                    <a:pt x="198" y="268"/>
                    <a:pt x="200" y="305"/>
                  </a:cubicBezTo>
                  <a:cubicBezTo>
                    <a:pt x="200" y="319"/>
                    <a:pt x="200" y="319"/>
                    <a:pt x="200" y="319"/>
                  </a:cubicBezTo>
                  <a:cubicBezTo>
                    <a:pt x="200" y="334"/>
                    <a:pt x="192" y="351"/>
                    <a:pt x="181" y="358"/>
                  </a:cubicBezTo>
                  <a:cubicBezTo>
                    <a:pt x="198" y="365"/>
                    <a:pt x="215" y="365"/>
                    <a:pt x="228" y="355"/>
                  </a:cubicBezTo>
                  <a:cubicBezTo>
                    <a:pt x="245" y="343"/>
                    <a:pt x="253" y="328"/>
                    <a:pt x="253" y="311"/>
                  </a:cubicBezTo>
                  <a:cubicBezTo>
                    <a:pt x="253" y="311"/>
                    <a:pt x="253" y="311"/>
                    <a:pt x="253" y="307"/>
                  </a:cubicBezTo>
                  <a:cubicBezTo>
                    <a:pt x="253" y="52"/>
                    <a:pt x="253" y="52"/>
                    <a:pt x="253" y="52"/>
                  </a:cubicBezTo>
                  <a:cubicBezTo>
                    <a:pt x="253" y="22"/>
                    <a:pt x="228" y="0"/>
                    <a:pt x="200"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29" name="Google Shape;5529;p161"/>
            <p:cNvSpPr/>
            <p:nvPr/>
          </p:nvSpPr>
          <p:spPr>
            <a:xfrm>
              <a:off x="5685917" y="3079939"/>
              <a:ext cx="688047" cy="1775646"/>
            </a:xfrm>
            <a:custGeom>
              <a:rect b="b" l="l" r="r" t="t"/>
              <a:pathLst>
                <a:path extrusionOk="0" h="813" w="328">
                  <a:moveTo>
                    <a:pt x="328" y="526"/>
                  </a:moveTo>
                  <a:cubicBezTo>
                    <a:pt x="328" y="526"/>
                    <a:pt x="328" y="522"/>
                    <a:pt x="328" y="519"/>
                  </a:cubicBezTo>
                  <a:cubicBezTo>
                    <a:pt x="328" y="296"/>
                    <a:pt x="328" y="296"/>
                    <a:pt x="328" y="296"/>
                  </a:cubicBezTo>
                  <a:cubicBezTo>
                    <a:pt x="328" y="296"/>
                    <a:pt x="328" y="296"/>
                    <a:pt x="328" y="292"/>
                  </a:cubicBezTo>
                  <a:cubicBezTo>
                    <a:pt x="328" y="0"/>
                    <a:pt x="328" y="0"/>
                    <a:pt x="328" y="0"/>
                  </a:cubicBezTo>
                  <a:cubicBezTo>
                    <a:pt x="326" y="36"/>
                    <a:pt x="295" y="63"/>
                    <a:pt x="258" y="63"/>
                  </a:cubicBezTo>
                  <a:cubicBezTo>
                    <a:pt x="0" y="63"/>
                    <a:pt x="0" y="63"/>
                    <a:pt x="0" y="63"/>
                  </a:cubicBezTo>
                  <a:cubicBezTo>
                    <a:pt x="0" y="303"/>
                    <a:pt x="0" y="303"/>
                    <a:pt x="0" y="303"/>
                  </a:cubicBezTo>
                  <a:cubicBezTo>
                    <a:pt x="0" y="303"/>
                    <a:pt x="0" y="303"/>
                    <a:pt x="0" y="303"/>
                  </a:cubicBezTo>
                  <a:cubicBezTo>
                    <a:pt x="0" y="303"/>
                    <a:pt x="0" y="303"/>
                    <a:pt x="0" y="303"/>
                  </a:cubicBezTo>
                  <a:cubicBezTo>
                    <a:pt x="0" y="532"/>
                    <a:pt x="0" y="532"/>
                    <a:pt x="0" y="532"/>
                  </a:cubicBezTo>
                  <a:cubicBezTo>
                    <a:pt x="0" y="532"/>
                    <a:pt x="0" y="532"/>
                    <a:pt x="0" y="532"/>
                  </a:cubicBezTo>
                  <a:cubicBezTo>
                    <a:pt x="0" y="756"/>
                    <a:pt x="0" y="756"/>
                    <a:pt x="0" y="756"/>
                  </a:cubicBezTo>
                  <a:cubicBezTo>
                    <a:pt x="0" y="786"/>
                    <a:pt x="27" y="810"/>
                    <a:pt x="59" y="810"/>
                  </a:cubicBezTo>
                  <a:cubicBezTo>
                    <a:pt x="77" y="810"/>
                    <a:pt x="77" y="810"/>
                    <a:pt x="77" y="810"/>
                  </a:cubicBezTo>
                  <a:cubicBezTo>
                    <a:pt x="107" y="810"/>
                    <a:pt x="134" y="786"/>
                    <a:pt x="134" y="756"/>
                  </a:cubicBezTo>
                  <a:cubicBezTo>
                    <a:pt x="134" y="532"/>
                    <a:pt x="134" y="532"/>
                    <a:pt x="134" y="532"/>
                  </a:cubicBezTo>
                  <a:cubicBezTo>
                    <a:pt x="134" y="532"/>
                    <a:pt x="134" y="532"/>
                    <a:pt x="134" y="532"/>
                  </a:cubicBezTo>
                  <a:cubicBezTo>
                    <a:pt x="134" y="303"/>
                    <a:pt x="134" y="303"/>
                    <a:pt x="134" y="303"/>
                  </a:cubicBezTo>
                  <a:cubicBezTo>
                    <a:pt x="134" y="303"/>
                    <a:pt x="134" y="300"/>
                    <a:pt x="134" y="299"/>
                  </a:cubicBezTo>
                  <a:cubicBezTo>
                    <a:pt x="138" y="283"/>
                    <a:pt x="148" y="270"/>
                    <a:pt x="164" y="270"/>
                  </a:cubicBezTo>
                  <a:cubicBezTo>
                    <a:pt x="182" y="270"/>
                    <a:pt x="193" y="283"/>
                    <a:pt x="197" y="299"/>
                  </a:cubicBezTo>
                  <a:cubicBezTo>
                    <a:pt x="197" y="519"/>
                    <a:pt x="197" y="519"/>
                    <a:pt x="197" y="519"/>
                  </a:cubicBezTo>
                  <a:cubicBezTo>
                    <a:pt x="197" y="522"/>
                    <a:pt x="197" y="526"/>
                    <a:pt x="197" y="526"/>
                  </a:cubicBezTo>
                  <a:cubicBezTo>
                    <a:pt x="197" y="528"/>
                    <a:pt x="197" y="528"/>
                    <a:pt x="197" y="532"/>
                  </a:cubicBezTo>
                  <a:cubicBezTo>
                    <a:pt x="197" y="756"/>
                    <a:pt x="197" y="756"/>
                    <a:pt x="197" y="756"/>
                  </a:cubicBezTo>
                  <a:cubicBezTo>
                    <a:pt x="197" y="786"/>
                    <a:pt x="225" y="813"/>
                    <a:pt x="255" y="813"/>
                  </a:cubicBezTo>
                  <a:cubicBezTo>
                    <a:pt x="273" y="813"/>
                    <a:pt x="273" y="813"/>
                    <a:pt x="273" y="813"/>
                  </a:cubicBezTo>
                  <a:cubicBezTo>
                    <a:pt x="302" y="813"/>
                    <a:pt x="328" y="786"/>
                    <a:pt x="328" y="756"/>
                  </a:cubicBezTo>
                  <a:cubicBezTo>
                    <a:pt x="328" y="532"/>
                    <a:pt x="328" y="532"/>
                    <a:pt x="328" y="532"/>
                  </a:cubicBezTo>
                  <a:cubicBezTo>
                    <a:pt x="328" y="528"/>
                    <a:pt x="328" y="528"/>
                    <a:pt x="328" y="526"/>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
        <p:nvSpPr>
          <p:cNvPr id="5530" name="Google Shape;5530;p161"/>
          <p:cNvSpPr/>
          <p:nvPr/>
        </p:nvSpPr>
        <p:spPr>
          <a:xfrm>
            <a:off x="5488658" y="2815807"/>
            <a:ext cx="3813358" cy="528350"/>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a:t>
            </a:r>
            <a:endParaRPr sz="1200">
              <a:solidFill>
                <a:schemeClr val="dk1"/>
              </a:solidFill>
              <a:latin typeface="Lato Light"/>
              <a:ea typeface="Lato Light"/>
              <a:cs typeface="Lato Light"/>
              <a:sym typeface="Lato Light"/>
            </a:endParaRPr>
          </a:p>
        </p:txBody>
      </p:sp>
      <p:sp>
        <p:nvSpPr>
          <p:cNvPr id="5531" name="Google Shape;5531;p161"/>
          <p:cNvSpPr/>
          <p:nvPr/>
        </p:nvSpPr>
        <p:spPr>
          <a:xfrm>
            <a:off x="5488658" y="2255440"/>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lang="en-US" sz="3200">
                <a:solidFill>
                  <a:schemeClr val="dk1"/>
                </a:solidFill>
                <a:latin typeface="Lato Light"/>
                <a:ea typeface="Lato Light"/>
                <a:cs typeface="Lato Light"/>
                <a:sym typeface="Lato Light"/>
              </a:rPr>
              <a:t>New Concept</a:t>
            </a:r>
            <a:endParaRPr sz="3200">
              <a:solidFill>
                <a:schemeClr val="dk1"/>
              </a:solidFill>
              <a:latin typeface="Lato Light"/>
              <a:ea typeface="Lato Light"/>
              <a:cs typeface="Lato Light"/>
              <a:sym typeface="Lato Light"/>
            </a:endParaRPr>
          </a:p>
        </p:txBody>
      </p:sp>
      <p:sp>
        <p:nvSpPr>
          <p:cNvPr id="5532" name="Google Shape;5532;p161"/>
          <p:cNvSpPr/>
          <p:nvPr/>
        </p:nvSpPr>
        <p:spPr>
          <a:xfrm>
            <a:off x="5572322" y="3529593"/>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5533" name="Google Shape;5533;p161"/>
          <p:cNvSpPr/>
          <p:nvPr/>
        </p:nvSpPr>
        <p:spPr>
          <a:xfrm>
            <a:off x="5576142" y="4409420"/>
            <a:ext cx="764860" cy="76506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5534" name="Google Shape;5534;p161"/>
          <p:cNvSpPr/>
          <p:nvPr/>
        </p:nvSpPr>
        <p:spPr>
          <a:xfrm>
            <a:off x="5576142" y="5300759"/>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675">
              <a:solidFill>
                <a:schemeClr val="lt1"/>
              </a:solidFill>
              <a:latin typeface="Lato Light"/>
              <a:ea typeface="Lato Light"/>
              <a:cs typeface="Lato Light"/>
              <a:sym typeface="Lato Light"/>
            </a:endParaRPr>
          </a:p>
        </p:txBody>
      </p:sp>
      <p:sp>
        <p:nvSpPr>
          <p:cNvPr id="5535" name="Google Shape;5535;p161"/>
          <p:cNvSpPr/>
          <p:nvPr/>
        </p:nvSpPr>
        <p:spPr>
          <a:xfrm>
            <a:off x="6379297" y="3526326"/>
            <a:ext cx="144869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Globalization</a:t>
            </a:r>
            <a:endParaRPr b="1" sz="1700">
              <a:solidFill>
                <a:schemeClr val="dk2"/>
              </a:solidFill>
              <a:latin typeface="Lato"/>
              <a:ea typeface="Lato"/>
              <a:cs typeface="Lato"/>
              <a:sym typeface="Lato"/>
            </a:endParaRPr>
          </a:p>
        </p:txBody>
      </p:sp>
      <p:sp>
        <p:nvSpPr>
          <p:cNvPr id="5536" name="Google Shape;5536;p161"/>
          <p:cNvSpPr txBox="1"/>
          <p:nvPr/>
        </p:nvSpPr>
        <p:spPr>
          <a:xfrm>
            <a:off x="6393575" y="3796053"/>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5537" name="Google Shape;5537;p161"/>
          <p:cNvSpPr/>
          <p:nvPr/>
        </p:nvSpPr>
        <p:spPr>
          <a:xfrm>
            <a:off x="6382434" y="4403308"/>
            <a:ext cx="1227607"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Marketing </a:t>
            </a:r>
            <a:endParaRPr b="1" sz="1700">
              <a:solidFill>
                <a:schemeClr val="dk2"/>
              </a:solidFill>
              <a:latin typeface="Lato"/>
              <a:ea typeface="Lato"/>
              <a:cs typeface="Lato"/>
              <a:sym typeface="Lato"/>
            </a:endParaRPr>
          </a:p>
        </p:txBody>
      </p:sp>
      <p:sp>
        <p:nvSpPr>
          <p:cNvPr id="5538" name="Google Shape;5538;p161"/>
          <p:cNvSpPr txBox="1"/>
          <p:nvPr/>
        </p:nvSpPr>
        <p:spPr>
          <a:xfrm>
            <a:off x="6396713" y="4673036"/>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sp>
        <p:nvSpPr>
          <p:cNvPr id="5539" name="Google Shape;5539;p161"/>
          <p:cNvSpPr/>
          <p:nvPr/>
        </p:nvSpPr>
        <p:spPr>
          <a:xfrm>
            <a:off x="6390435" y="5274092"/>
            <a:ext cx="1430933"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Sales Review</a:t>
            </a:r>
            <a:endParaRPr b="1" sz="1700">
              <a:solidFill>
                <a:schemeClr val="dk2"/>
              </a:solidFill>
              <a:latin typeface="Lato"/>
              <a:ea typeface="Lato"/>
              <a:cs typeface="Lato"/>
              <a:sym typeface="Lato"/>
            </a:endParaRPr>
          </a:p>
        </p:txBody>
      </p:sp>
      <p:sp>
        <p:nvSpPr>
          <p:cNvPr id="5540" name="Google Shape;5540;p161"/>
          <p:cNvSpPr txBox="1"/>
          <p:nvPr/>
        </p:nvSpPr>
        <p:spPr>
          <a:xfrm>
            <a:off x="6404715" y="5543820"/>
            <a:ext cx="3221215" cy="48319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Creativity is the key to success in the future, and primary education where our teachers can bring.</a:t>
            </a:r>
            <a:endParaRPr/>
          </a:p>
        </p:txBody>
      </p:sp>
      <p:grpSp>
        <p:nvGrpSpPr>
          <p:cNvPr id="5541" name="Google Shape;5541;p161"/>
          <p:cNvGrpSpPr/>
          <p:nvPr/>
        </p:nvGrpSpPr>
        <p:grpSpPr>
          <a:xfrm>
            <a:off x="5754386" y="3755712"/>
            <a:ext cx="361951" cy="236537"/>
            <a:chOff x="7442200" y="661989"/>
            <a:chExt cx="361951" cy="236537"/>
          </a:xfrm>
        </p:grpSpPr>
        <p:sp>
          <p:nvSpPr>
            <p:cNvPr id="5542" name="Google Shape;5542;p161"/>
            <p:cNvSpPr/>
            <p:nvPr/>
          </p:nvSpPr>
          <p:spPr>
            <a:xfrm>
              <a:off x="7442200" y="661989"/>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6"/>
                    <a:pt x="8" y="33"/>
                  </a:cubicBezTo>
                  <a:cubicBezTo>
                    <a:pt x="8" y="19"/>
                    <a:pt x="19" y="8"/>
                    <a:pt x="33" y="8"/>
                  </a:cubicBezTo>
                  <a:cubicBezTo>
                    <a:pt x="46" y="8"/>
                    <a:pt x="57" y="19"/>
                    <a:pt x="57" y="33"/>
                  </a:cubicBezTo>
                  <a:cubicBezTo>
                    <a:pt x="57" y="46"/>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3" name="Google Shape;5543;p161"/>
            <p:cNvSpPr/>
            <p:nvPr/>
          </p:nvSpPr>
          <p:spPr>
            <a:xfrm>
              <a:off x="7442200" y="742951"/>
              <a:ext cx="74613" cy="74613"/>
            </a:xfrm>
            <a:custGeom>
              <a:rect b="b" l="l" r="r" t="t"/>
              <a:pathLst>
                <a:path extrusionOk="0" h="66" w="65">
                  <a:moveTo>
                    <a:pt x="33" y="0"/>
                  </a:moveTo>
                  <a:cubicBezTo>
                    <a:pt x="15" y="0"/>
                    <a:pt x="0" y="15"/>
                    <a:pt x="0" y="33"/>
                  </a:cubicBezTo>
                  <a:cubicBezTo>
                    <a:pt x="0" y="51"/>
                    <a:pt x="15" y="66"/>
                    <a:pt x="33" y="66"/>
                  </a:cubicBezTo>
                  <a:cubicBezTo>
                    <a:pt x="51" y="66"/>
                    <a:pt x="65" y="51"/>
                    <a:pt x="65" y="33"/>
                  </a:cubicBezTo>
                  <a:cubicBezTo>
                    <a:pt x="65" y="15"/>
                    <a:pt x="51" y="0"/>
                    <a:pt x="33" y="0"/>
                  </a:cubicBezTo>
                  <a:close/>
                  <a:moveTo>
                    <a:pt x="33" y="58"/>
                  </a:moveTo>
                  <a:cubicBezTo>
                    <a:pt x="19" y="58"/>
                    <a:pt x="8" y="47"/>
                    <a:pt x="8" y="33"/>
                  </a:cubicBezTo>
                  <a:cubicBezTo>
                    <a:pt x="8" y="20"/>
                    <a:pt x="19" y="8"/>
                    <a:pt x="33" y="8"/>
                  </a:cubicBezTo>
                  <a:cubicBezTo>
                    <a:pt x="46" y="8"/>
                    <a:pt x="57" y="20"/>
                    <a:pt x="57" y="33"/>
                  </a:cubicBezTo>
                  <a:cubicBezTo>
                    <a:pt x="57" y="47"/>
                    <a:pt x="46" y="58"/>
                    <a:pt x="33" y="5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4" name="Google Shape;5544;p161"/>
            <p:cNvSpPr/>
            <p:nvPr/>
          </p:nvSpPr>
          <p:spPr>
            <a:xfrm>
              <a:off x="7442200" y="825501"/>
              <a:ext cx="74613" cy="73025"/>
            </a:xfrm>
            <a:custGeom>
              <a:rect b="b" l="l" r="r" t="t"/>
              <a:pathLst>
                <a:path extrusionOk="0" h="65" w="65">
                  <a:moveTo>
                    <a:pt x="33" y="0"/>
                  </a:moveTo>
                  <a:cubicBezTo>
                    <a:pt x="15" y="0"/>
                    <a:pt x="0" y="15"/>
                    <a:pt x="0" y="33"/>
                  </a:cubicBezTo>
                  <a:cubicBezTo>
                    <a:pt x="0" y="51"/>
                    <a:pt x="15" y="65"/>
                    <a:pt x="33" y="65"/>
                  </a:cubicBezTo>
                  <a:cubicBezTo>
                    <a:pt x="51" y="65"/>
                    <a:pt x="65" y="51"/>
                    <a:pt x="65" y="33"/>
                  </a:cubicBezTo>
                  <a:cubicBezTo>
                    <a:pt x="65" y="15"/>
                    <a:pt x="51" y="0"/>
                    <a:pt x="33" y="0"/>
                  </a:cubicBezTo>
                  <a:close/>
                  <a:moveTo>
                    <a:pt x="33" y="57"/>
                  </a:moveTo>
                  <a:cubicBezTo>
                    <a:pt x="19" y="57"/>
                    <a:pt x="8" y="46"/>
                    <a:pt x="8" y="33"/>
                  </a:cubicBezTo>
                  <a:cubicBezTo>
                    <a:pt x="8" y="19"/>
                    <a:pt x="19" y="8"/>
                    <a:pt x="33" y="8"/>
                  </a:cubicBezTo>
                  <a:cubicBezTo>
                    <a:pt x="46" y="8"/>
                    <a:pt x="57" y="19"/>
                    <a:pt x="57" y="33"/>
                  </a:cubicBezTo>
                  <a:cubicBezTo>
                    <a:pt x="57" y="46"/>
                    <a:pt x="46" y="57"/>
                    <a:pt x="33" y="57"/>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5" name="Google Shape;5545;p161"/>
            <p:cNvSpPr/>
            <p:nvPr/>
          </p:nvSpPr>
          <p:spPr>
            <a:xfrm>
              <a:off x="7542213" y="75088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6"/>
                    <a:pt x="223" y="47"/>
                    <a:pt x="220" y="47"/>
                  </a:cubicBezTo>
                  <a:cubicBezTo>
                    <a:pt x="12" y="47"/>
                    <a:pt x="12" y="47"/>
                    <a:pt x="12" y="47"/>
                  </a:cubicBezTo>
                  <a:cubicBezTo>
                    <a:pt x="9" y="47"/>
                    <a:pt x="8" y="46"/>
                    <a:pt x="8" y="43"/>
                  </a:cubicBezTo>
                  <a:cubicBezTo>
                    <a:pt x="8" y="12"/>
                    <a:pt x="8" y="12"/>
                    <a:pt x="8" y="12"/>
                  </a:cubicBezTo>
                  <a:cubicBezTo>
                    <a:pt x="8" y="10"/>
                    <a:pt x="9" y="8"/>
                    <a:pt x="12" y="8"/>
                  </a:cubicBezTo>
                  <a:cubicBezTo>
                    <a:pt x="220" y="8"/>
                    <a:pt x="220" y="8"/>
                    <a:pt x="220" y="8"/>
                  </a:cubicBezTo>
                  <a:cubicBezTo>
                    <a:pt x="223" y="8"/>
                    <a:pt x="224" y="10"/>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6" name="Google Shape;5546;p161"/>
            <p:cNvSpPr/>
            <p:nvPr/>
          </p:nvSpPr>
          <p:spPr>
            <a:xfrm>
              <a:off x="7542213" y="668339"/>
              <a:ext cx="261938" cy="61913"/>
            </a:xfrm>
            <a:custGeom>
              <a:rect b="b" l="l" r="r" t="t"/>
              <a:pathLst>
                <a:path extrusionOk="0" h="55" w="232">
                  <a:moveTo>
                    <a:pt x="220" y="0"/>
                  </a:moveTo>
                  <a:cubicBezTo>
                    <a:pt x="12" y="0"/>
                    <a:pt x="12" y="0"/>
                    <a:pt x="12" y="0"/>
                  </a:cubicBezTo>
                  <a:cubicBezTo>
                    <a:pt x="5" y="0"/>
                    <a:pt x="0" y="5"/>
                    <a:pt x="0" y="12"/>
                  </a:cubicBezTo>
                  <a:cubicBezTo>
                    <a:pt x="0" y="43"/>
                    <a:pt x="0" y="43"/>
                    <a:pt x="0" y="43"/>
                  </a:cubicBezTo>
                  <a:cubicBezTo>
                    <a:pt x="0" y="50"/>
                    <a:pt x="5" y="55"/>
                    <a:pt x="12" y="55"/>
                  </a:cubicBezTo>
                  <a:cubicBezTo>
                    <a:pt x="220" y="55"/>
                    <a:pt x="220" y="55"/>
                    <a:pt x="220" y="55"/>
                  </a:cubicBezTo>
                  <a:cubicBezTo>
                    <a:pt x="227" y="55"/>
                    <a:pt x="232" y="50"/>
                    <a:pt x="232" y="43"/>
                  </a:cubicBezTo>
                  <a:cubicBezTo>
                    <a:pt x="232" y="12"/>
                    <a:pt x="232" y="12"/>
                    <a:pt x="232" y="12"/>
                  </a:cubicBezTo>
                  <a:cubicBezTo>
                    <a:pt x="232" y="5"/>
                    <a:pt x="227" y="0"/>
                    <a:pt x="220" y="0"/>
                  </a:cubicBezTo>
                  <a:close/>
                  <a:moveTo>
                    <a:pt x="224" y="43"/>
                  </a:moveTo>
                  <a:cubicBezTo>
                    <a:pt x="224" y="45"/>
                    <a:pt x="223" y="47"/>
                    <a:pt x="220" y="47"/>
                  </a:cubicBezTo>
                  <a:cubicBezTo>
                    <a:pt x="12" y="47"/>
                    <a:pt x="12" y="47"/>
                    <a:pt x="12" y="47"/>
                  </a:cubicBezTo>
                  <a:cubicBezTo>
                    <a:pt x="9" y="47"/>
                    <a:pt x="8" y="45"/>
                    <a:pt x="8" y="43"/>
                  </a:cubicBezTo>
                  <a:cubicBezTo>
                    <a:pt x="8" y="12"/>
                    <a:pt x="8" y="12"/>
                    <a:pt x="8" y="12"/>
                  </a:cubicBezTo>
                  <a:cubicBezTo>
                    <a:pt x="8" y="9"/>
                    <a:pt x="9" y="8"/>
                    <a:pt x="12" y="8"/>
                  </a:cubicBezTo>
                  <a:cubicBezTo>
                    <a:pt x="220" y="8"/>
                    <a:pt x="220" y="8"/>
                    <a:pt x="220" y="8"/>
                  </a:cubicBezTo>
                  <a:cubicBezTo>
                    <a:pt x="223" y="8"/>
                    <a:pt x="224" y="9"/>
                    <a:pt x="224" y="12"/>
                  </a:cubicBezTo>
                  <a:lnTo>
                    <a:pt x="224" y="4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47" name="Google Shape;5547;p161"/>
            <p:cNvSpPr/>
            <p:nvPr/>
          </p:nvSpPr>
          <p:spPr>
            <a:xfrm>
              <a:off x="7542213" y="833439"/>
              <a:ext cx="261938" cy="63500"/>
            </a:xfrm>
            <a:custGeom>
              <a:rect b="b" l="l" r="r" t="t"/>
              <a:pathLst>
                <a:path extrusionOk="0" h="56" w="232">
                  <a:moveTo>
                    <a:pt x="220" y="0"/>
                  </a:moveTo>
                  <a:cubicBezTo>
                    <a:pt x="12" y="0"/>
                    <a:pt x="12" y="0"/>
                    <a:pt x="12" y="0"/>
                  </a:cubicBezTo>
                  <a:cubicBezTo>
                    <a:pt x="5" y="0"/>
                    <a:pt x="0" y="5"/>
                    <a:pt x="0" y="12"/>
                  </a:cubicBezTo>
                  <a:cubicBezTo>
                    <a:pt x="0" y="44"/>
                    <a:pt x="0" y="44"/>
                    <a:pt x="0" y="44"/>
                  </a:cubicBezTo>
                  <a:cubicBezTo>
                    <a:pt x="0" y="50"/>
                    <a:pt x="5" y="56"/>
                    <a:pt x="12" y="56"/>
                  </a:cubicBezTo>
                  <a:cubicBezTo>
                    <a:pt x="220" y="56"/>
                    <a:pt x="220" y="56"/>
                    <a:pt x="220" y="56"/>
                  </a:cubicBezTo>
                  <a:cubicBezTo>
                    <a:pt x="227" y="56"/>
                    <a:pt x="232" y="50"/>
                    <a:pt x="232" y="44"/>
                  </a:cubicBezTo>
                  <a:cubicBezTo>
                    <a:pt x="232" y="12"/>
                    <a:pt x="232" y="12"/>
                    <a:pt x="232" y="12"/>
                  </a:cubicBezTo>
                  <a:cubicBezTo>
                    <a:pt x="232" y="5"/>
                    <a:pt x="227" y="0"/>
                    <a:pt x="220" y="0"/>
                  </a:cubicBezTo>
                  <a:close/>
                  <a:moveTo>
                    <a:pt x="224" y="44"/>
                  </a:moveTo>
                  <a:cubicBezTo>
                    <a:pt x="224" y="46"/>
                    <a:pt x="223" y="48"/>
                    <a:pt x="220" y="48"/>
                  </a:cubicBezTo>
                  <a:cubicBezTo>
                    <a:pt x="12" y="48"/>
                    <a:pt x="12" y="48"/>
                    <a:pt x="12" y="48"/>
                  </a:cubicBezTo>
                  <a:cubicBezTo>
                    <a:pt x="9" y="48"/>
                    <a:pt x="8" y="46"/>
                    <a:pt x="8" y="44"/>
                  </a:cubicBezTo>
                  <a:cubicBezTo>
                    <a:pt x="8" y="12"/>
                    <a:pt x="8" y="12"/>
                    <a:pt x="8" y="12"/>
                  </a:cubicBezTo>
                  <a:cubicBezTo>
                    <a:pt x="8" y="10"/>
                    <a:pt x="9" y="8"/>
                    <a:pt x="12" y="8"/>
                  </a:cubicBezTo>
                  <a:cubicBezTo>
                    <a:pt x="220" y="8"/>
                    <a:pt x="220" y="8"/>
                    <a:pt x="220" y="8"/>
                  </a:cubicBezTo>
                  <a:cubicBezTo>
                    <a:pt x="223" y="8"/>
                    <a:pt x="224" y="10"/>
                    <a:pt x="224" y="12"/>
                  </a:cubicBezTo>
                  <a:lnTo>
                    <a:pt x="224" y="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548" name="Google Shape;5548;p161"/>
          <p:cNvSpPr/>
          <p:nvPr/>
        </p:nvSpPr>
        <p:spPr>
          <a:xfrm>
            <a:off x="5791692" y="4628881"/>
            <a:ext cx="342900" cy="285750"/>
          </a:xfrm>
          <a:custGeom>
            <a:rect b="b" l="l" r="r" t="t"/>
            <a:pathLst>
              <a:path extrusionOk="0" h="256" w="308">
                <a:moveTo>
                  <a:pt x="13" y="256"/>
                </a:moveTo>
                <a:cubicBezTo>
                  <a:pt x="295" y="256"/>
                  <a:pt x="295" y="256"/>
                  <a:pt x="295" y="256"/>
                </a:cubicBezTo>
                <a:cubicBezTo>
                  <a:pt x="302" y="256"/>
                  <a:pt x="308" y="250"/>
                  <a:pt x="308" y="243"/>
                </a:cubicBezTo>
                <a:cubicBezTo>
                  <a:pt x="308" y="76"/>
                  <a:pt x="308" y="76"/>
                  <a:pt x="308" y="76"/>
                </a:cubicBezTo>
                <a:cubicBezTo>
                  <a:pt x="308" y="69"/>
                  <a:pt x="302" y="63"/>
                  <a:pt x="295" y="63"/>
                </a:cubicBezTo>
                <a:cubicBezTo>
                  <a:pt x="232" y="63"/>
                  <a:pt x="232" y="63"/>
                  <a:pt x="232" y="63"/>
                </a:cubicBezTo>
                <a:cubicBezTo>
                  <a:pt x="222" y="26"/>
                  <a:pt x="190" y="0"/>
                  <a:pt x="154" y="0"/>
                </a:cubicBezTo>
                <a:cubicBezTo>
                  <a:pt x="117" y="0"/>
                  <a:pt x="86" y="26"/>
                  <a:pt x="76" y="63"/>
                </a:cubicBezTo>
                <a:cubicBezTo>
                  <a:pt x="13" y="63"/>
                  <a:pt x="13" y="63"/>
                  <a:pt x="13" y="63"/>
                </a:cubicBezTo>
                <a:cubicBezTo>
                  <a:pt x="5" y="63"/>
                  <a:pt x="0" y="69"/>
                  <a:pt x="0" y="76"/>
                </a:cubicBezTo>
                <a:cubicBezTo>
                  <a:pt x="0" y="243"/>
                  <a:pt x="0" y="243"/>
                  <a:pt x="0" y="243"/>
                </a:cubicBezTo>
                <a:cubicBezTo>
                  <a:pt x="0" y="250"/>
                  <a:pt x="5" y="256"/>
                  <a:pt x="13" y="256"/>
                </a:cubicBezTo>
                <a:close/>
                <a:moveTo>
                  <a:pt x="126" y="164"/>
                </a:moveTo>
                <a:cubicBezTo>
                  <a:pt x="10" y="141"/>
                  <a:pt x="10" y="141"/>
                  <a:pt x="10" y="141"/>
                </a:cubicBezTo>
                <a:cubicBezTo>
                  <a:pt x="10" y="127"/>
                  <a:pt x="10" y="127"/>
                  <a:pt x="10" y="127"/>
                </a:cubicBezTo>
                <a:cubicBezTo>
                  <a:pt x="126" y="150"/>
                  <a:pt x="126" y="150"/>
                  <a:pt x="126" y="150"/>
                </a:cubicBezTo>
                <a:lnTo>
                  <a:pt x="126" y="164"/>
                </a:lnTo>
                <a:close/>
                <a:moveTo>
                  <a:pt x="295" y="246"/>
                </a:moveTo>
                <a:cubicBezTo>
                  <a:pt x="13" y="246"/>
                  <a:pt x="13" y="246"/>
                  <a:pt x="13" y="246"/>
                </a:cubicBezTo>
                <a:cubicBezTo>
                  <a:pt x="11" y="246"/>
                  <a:pt x="10" y="244"/>
                  <a:pt x="10" y="243"/>
                </a:cubicBezTo>
                <a:cubicBezTo>
                  <a:pt x="10" y="151"/>
                  <a:pt x="10" y="151"/>
                  <a:pt x="10" y="151"/>
                </a:cubicBezTo>
                <a:cubicBezTo>
                  <a:pt x="126" y="174"/>
                  <a:pt x="126" y="174"/>
                  <a:pt x="126" y="174"/>
                </a:cubicBezTo>
                <a:cubicBezTo>
                  <a:pt x="128" y="180"/>
                  <a:pt x="133" y="184"/>
                  <a:pt x="139" y="184"/>
                </a:cubicBezTo>
                <a:cubicBezTo>
                  <a:pt x="169" y="184"/>
                  <a:pt x="169" y="184"/>
                  <a:pt x="169" y="184"/>
                </a:cubicBezTo>
                <a:cubicBezTo>
                  <a:pt x="175" y="184"/>
                  <a:pt x="180" y="180"/>
                  <a:pt x="181" y="174"/>
                </a:cubicBezTo>
                <a:cubicBezTo>
                  <a:pt x="298" y="151"/>
                  <a:pt x="298" y="151"/>
                  <a:pt x="298" y="151"/>
                </a:cubicBezTo>
                <a:cubicBezTo>
                  <a:pt x="298" y="243"/>
                  <a:pt x="298" y="243"/>
                  <a:pt x="298" y="243"/>
                </a:cubicBezTo>
                <a:cubicBezTo>
                  <a:pt x="298" y="244"/>
                  <a:pt x="297" y="246"/>
                  <a:pt x="295" y="246"/>
                </a:cubicBezTo>
                <a:close/>
                <a:moveTo>
                  <a:pt x="136" y="171"/>
                </a:moveTo>
                <a:cubicBezTo>
                  <a:pt x="136" y="142"/>
                  <a:pt x="136" y="142"/>
                  <a:pt x="136" y="142"/>
                </a:cubicBezTo>
                <a:cubicBezTo>
                  <a:pt x="136" y="140"/>
                  <a:pt x="138" y="139"/>
                  <a:pt x="139" y="139"/>
                </a:cubicBezTo>
                <a:cubicBezTo>
                  <a:pt x="169" y="139"/>
                  <a:pt x="169" y="139"/>
                  <a:pt x="169" y="139"/>
                </a:cubicBezTo>
                <a:cubicBezTo>
                  <a:pt x="170" y="139"/>
                  <a:pt x="172" y="140"/>
                  <a:pt x="172" y="142"/>
                </a:cubicBezTo>
                <a:cubicBezTo>
                  <a:pt x="172" y="171"/>
                  <a:pt x="172" y="171"/>
                  <a:pt x="172" y="171"/>
                </a:cubicBezTo>
                <a:cubicBezTo>
                  <a:pt x="172" y="173"/>
                  <a:pt x="170" y="174"/>
                  <a:pt x="169" y="174"/>
                </a:cubicBezTo>
                <a:cubicBezTo>
                  <a:pt x="139" y="174"/>
                  <a:pt x="139" y="174"/>
                  <a:pt x="139" y="174"/>
                </a:cubicBezTo>
                <a:cubicBezTo>
                  <a:pt x="138" y="174"/>
                  <a:pt x="136" y="173"/>
                  <a:pt x="136" y="171"/>
                </a:cubicBezTo>
                <a:close/>
                <a:moveTo>
                  <a:pt x="298" y="127"/>
                </a:moveTo>
                <a:cubicBezTo>
                  <a:pt x="298" y="141"/>
                  <a:pt x="298" y="141"/>
                  <a:pt x="298" y="141"/>
                </a:cubicBezTo>
                <a:cubicBezTo>
                  <a:pt x="182" y="164"/>
                  <a:pt x="182" y="164"/>
                  <a:pt x="182" y="164"/>
                </a:cubicBezTo>
                <a:cubicBezTo>
                  <a:pt x="182" y="150"/>
                  <a:pt x="182" y="150"/>
                  <a:pt x="182" y="150"/>
                </a:cubicBezTo>
                <a:lnTo>
                  <a:pt x="298" y="127"/>
                </a:lnTo>
                <a:close/>
                <a:moveTo>
                  <a:pt x="154" y="10"/>
                </a:moveTo>
                <a:cubicBezTo>
                  <a:pt x="185" y="10"/>
                  <a:pt x="212" y="32"/>
                  <a:pt x="221" y="63"/>
                </a:cubicBezTo>
                <a:cubicBezTo>
                  <a:pt x="210" y="63"/>
                  <a:pt x="210" y="63"/>
                  <a:pt x="210" y="63"/>
                </a:cubicBezTo>
                <a:cubicBezTo>
                  <a:pt x="202" y="39"/>
                  <a:pt x="180" y="23"/>
                  <a:pt x="154" y="23"/>
                </a:cubicBezTo>
                <a:cubicBezTo>
                  <a:pt x="128" y="23"/>
                  <a:pt x="106" y="39"/>
                  <a:pt x="98" y="63"/>
                </a:cubicBezTo>
                <a:cubicBezTo>
                  <a:pt x="87" y="63"/>
                  <a:pt x="87" y="63"/>
                  <a:pt x="87" y="63"/>
                </a:cubicBezTo>
                <a:cubicBezTo>
                  <a:pt x="96" y="32"/>
                  <a:pt x="123" y="10"/>
                  <a:pt x="154" y="10"/>
                </a:cubicBezTo>
                <a:close/>
                <a:moveTo>
                  <a:pt x="199" y="63"/>
                </a:moveTo>
                <a:cubicBezTo>
                  <a:pt x="109" y="63"/>
                  <a:pt x="109" y="63"/>
                  <a:pt x="109" y="63"/>
                </a:cubicBezTo>
                <a:cubicBezTo>
                  <a:pt x="116" y="45"/>
                  <a:pt x="134" y="33"/>
                  <a:pt x="154" y="33"/>
                </a:cubicBezTo>
                <a:cubicBezTo>
                  <a:pt x="174" y="33"/>
                  <a:pt x="192" y="45"/>
                  <a:pt x="199" y="63"/>
                </a:cubicBezTo>
                <a:close/>
                <a:moveTo>
                  <a:pt x="13" y="73"/>
                </a:moveTo>
                <a:cubicBezTo>
                  <a:pt x="295" y="73"/>
                  <a:pt x="295" y="73"/>
                  <a:pt x="295" y="73"/>
                </a:cubicBezTo>
                <a:cubicBezTo>
                  <a:pt x="297" y="73"/>
                  <a:pt x="298" y="75"/>
                  <a:pt x="298" y="76"/>
                </a:cubicBezTo>
                <a:cubicBezTo>
                  <a:pt x="298" y="117"/>
                  <a:pt x="298" y="117"/>
                  <a:pt x="298" y="117"/>
                </a:cubicBezTo>
                <a:cubicBezTo>
                  <a:pt x="181" y="140"/>
                  <a:pt x="181" y="140"/>
                  <a:pt x="181" y="140"/>
                </a:cubicBezTo>
                <a:cubicBezTo>
                  <a:pt x="180" y="133"/>
                  <a:pt x="175" y="129"/>
                  <a:pt x="169" y="129"/>
                </a:cubicBezTo>
                <a:cubicBezTo>
                  <a:pt x="139" y="129"/>
                  <a:pt x="139" y="129"/>
                  <a:pt x="139" y="129"/>
                </a:cubicBezTo>
                <a:cubicBezTo>
                  <a:pt x="133" y="129"/>
                  <a:pt x="127" y="133"/>
                  <a:pt x="126" y="140"/>
                </a:cubicBezTo>
                <a:cubicBezTo>
                  <a:pt x="10" y="117"/>
                  <a:pt x="10" y="117"/>
                  <a:pt x="10" y="117"/>
                </a:cubicBezTo>
                <a:cubicBezTo>
                  <a:pt x="10" y="76"/>
                  <a:pt x="10" y="76"/>
                  <a:pt x="10" y="76"/>
                </a:cubicBezTo>
                <a:cubicBezTo>
                  <a:pt x="10" y="75"/>
                  <a:pt x="11" y="73"/>
                  <a:pt x="13" y="73"/>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549" name="Google Shape;5549;p161"/>
          <p:cNvGrpSpPr/>
          <p:nvPr/>
        </p:nvGrpSpPr>
        <p:grpSpPr>
          <a:xfrm>
            <a:off x="5795662" y="5513387"/>
            <a:ext cx="320675" cy="303213"/>
            <a:chOff x="10674350" y="601664"/>
            <a:chExt cx="320675" cy="303213"/>
          </a:xfrm>
        </p:grpSpPr>
        <p:sp>
          <p:nvSpPr>
            <p:cNvPr id="5550" name="Google Shape;5550;p161"/>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1" name="Google Shape;5551;p161"/>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2" name="Google Shape;5552;p161"/>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3" name="Google Shape;5553;p161"/>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4" name="Google Shape;5554;p161"/>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5" name="Google Shape;5555;p161"/>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6" name="Google Shape;5556;p161"/>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7" name="Google Shape;5557;p161"/>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558" name="Google Shape;5558;p161"/>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562" name="Shape 5562"/>
        <p:cNvGrpSpPr/>
        <p:nvPr/>
      </p:nvGrpSpPr>
      <p:grpSpPr>
        <a:xfrm>
          <a:off x="0" y="0"/>
          <a:ext cx="0" cy="0"/>
          <a:chOff x="0" y="0"/>
          <a:chExt cx="0" cy="0"/>
        </a:xfrm>
      </p:grpSpPr>
      <p:sp>
        <p:nvSpPr>
          <p:cNvPr id="5563" name="Google Shape;5563;p16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564" name="Google Shape;5564;p16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565" name="Google Shape;5565;p16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566" name="Google Shape;5566;p162"/>
          <p:cNvGrpSpPr/>
          <p:nvPr/>
        </p:nvGrpSpPr>
        <p:grpSpPr>
          <a:xfrm>
            <a:off x="1427880" y="2380128"/>
            <a:ext cx="3157568" cy="3367368"/>
            <a:chOff x="2167468" y="2950633"/>
            <a:chExt cx="2745316" cy="2783417"/>
          </a:xfrm>
        </p:grpSpPr>
        <p:sp>
          <p:nvSpPr>
            <p:cNvPr id="5567" name="Google Shape;5567;p162"/>
            <p:cNvSpPr/>
            <p:nvPr/>
          </p:nvSpPr>
          <p:spPr>
            <a:xfrm>
              <a:off x="2658534" y="5160433"/>
              <a:ext cx="1792817" cy="503767"/>
            </a:xfrm>
            <a:custGeom>
              <a:rect b="b" l="l" r="r" t="t"/>
              <a:pathLst>
                <a:path extrusionOk="0" h="238" w="847">
                  <a:moveTo>
                    <a:pt x="563" y="65"/>
                  </a:moveTo>
                  <a:lnTo>
                    <a:pt x="563" y="0"/>
                  </a:lnTo>
                  <a:lnTo>
                    <a:pt x="281" y="0"/>
                  </a:lnTo>
                  <a:lnTo>
                    <a:pt x="281" y="102"/>
                  </a:lnTo>
                  <a:lnTo>
                    <a:pt x="0" y="102"/>
                  </a:lnTo>
                  <a:lnTo>
                    <a:pt x="0" y="238"/>
                  </a:lnTo>
                  <a:lnTo>
                    <a:pt x="281" y="238"/>
                  </a:lnTo>
                  <a:lnTo>
                    <a:pt x="563" y="238"/>
                  </a:lnTo>
                  <a:lnTo>
                    <a:pt x="847" y="238"/>
                  </a:lnTo>
                  <a:lnTo>
                    <a:pt x="847" y="65"/>
                  </a:lnTo>
                  <a:lnTo>
                    <a:pt x="563" y="65"/>
                  </a:ln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68" name="Google Shape;5568;p162"/>
            <p:cNvSpPr/>
            <p:nvPr/>
          </p:nvSpPr>
          <p:spPr>
            <a:xfrm>
              <a:off x="2167468" y="5338233"/>
              <a:ext cx="914400" cy="395817"/>
            </a:xfrm>
            <a:prstGeom prst="rect">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69" name="Google Shape;5569;p162"/>
            <p:cNvSpPr/>
            <p:nvPr/>
          </p:nvSpPr>
          <p:spPr>
            <a:xfrm>
              <a:off x="3075518" y="5029200"/>
              <a:ext cx="910167" cy="704850"/>
            </a:xfrm>
            <a:prstGeom prst="rect">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0" name="Google Shape;5570;p162"/>
            <p:cNvSpPr/>
            <p:nvPr/>
          </p:nvSpPr>
          <p:spPr>
            <a:xfrm>
              <a:off x="3985684" y="5228167"/>
              <a:ext cx="908050" cy="505883"/>
            </a:xfrm>
            <a:prstGeom prst="rect">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1" name="Google Shape;5571;p162"/>
            <p:cNvSpPr/>
            <p:nvPr/>
          </p:nvSpPr>
          <p:spPr>
            <a:xfrm>
              <a:off x="2457451" y="4330700"/>
              <a:ext cx="332317" cy="328083"/>
            </a:xfrm>
            <a:custGeom>
              <a:rect b="b" l="l" r="r" t="t"/>
              <a:pathLst>
                <a:path extrusionOk="0" h="121" w="111">
                  <a:moveTo>
                    <a:pt x="55" y="121"/>
                  </a:moveTo>
                  <a:cubicBezTo>
                    <a:pt x="87" y="121"/>
                    <a:pt x="111" y="95"/>
                    <a:pt x="111" y="61"/>
                  </a:cubicBezTo>
                  <a:cubicBezTo>
                    <a:pt x="111" y="29"/>
                    <a:pt x="87" y="0"/>
                    <a:pt x="55" y="0"/>
                  </a:cubicBezTo>
                  <a:cubicBezTo>
                    <a:pt x="25" y="0"/>
                    <a:pt x="0" y="29"/>
                    <a:pt x="0" y="61"/>
                  </a:cubicBezTo>
                  <a:cubicBezTo>
                    <a:pt x="0" y="95"/>
                    <a:pt x="25" y="121"/>
                    <a:pt x="55" y="121"/>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2" name="Google Shape;5572;p162"/>
            <p:cNvSpPr/>
            <p:nvPr/>
          </p:nvSpPr>
          <p:spPr>
            <a:xfrm>
              <a:off x="2738968" y="5164667"/>
              <a:ext cx="169333" cy="440267"/>
            </a:xfrm>
            <a:custGeom>
              <a:rect b="b" l="l" r="r" t="t"/>
              <a:pathLst>
                <a:path extrusionOk="0" h="162" w="57">
                  <a:moveTo>
                    <a:pt x="31" y="18"/>
                  </a:moveTo>
                  <a:cubicBezTo>
                    <a:pt x="24" y="15"/>
                    <a:pt x="19" y="8"/>
                    <a:pt x="15" y="0"/>
                  </a:cubicBezTo>
                  <a:cubicBezTo>
                    <a:pt x="5" y="4"/>
                    <a:pt x="0" y="15"/>
                    <a:pt x="0" y="26"/>
                  </a:cubicBezTo>
                  <a:cubicBezTo>
                    <a:pt x="0" y="135"/>
                    <a:pt x="0" y="135"/>
                    <a:pt x="0" y="135"/>
                  </a:cubicBezTo>
                  <a:cubicBezTo>
                    <a:pt x="0" y="149"/>
                    <a:pt x="11" y="162"/>
                    <a:pt x="26" y="162"/>
                  </a:cubicBezTo>
                  <a:cubicBezTo>
                    <a:pt x="33" y="162"/>
                    <a:pt x="33" y="162"/>
                    <a:pt x="33" y="162"/>
                  </a:cubicBezTo>
                  <a:cubicBezTo>
                    <a:pt x="47" y="162"/>
                    <a:pt x="57" y="149"/>
                    <a:pt x="57" y="135"/>
                  </a:cubicBezTo>
                  <a:cubicBezTo>
                    <a:pt x="57" y="26"/>
                    <a:pt x="57" y="26"/>
                    <a:pt x="57" y="26"/>
                  </a:cubicBezTo>
                  <a:cubicBezTo>
                    <a:pt x="57" y="25"/>
                    <a:pt x="57" y="23"/>
                    <a:pt x="57" y="18"/>
                  </a:cubicBezTo>
                  <a:cubicBezTo>
                    <a:pt x="49" y="23"/>
                    <a:pt x="40" y="23"/>
                    <a:pt x="31" y="18"/>
                  </a:cubicBez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3" name="Google Shape;5573;p162"/>
            <p:cNvSpPr/>
            <p:nvPr/>
          </p:nvSpPr>
          <p:spPr>
            <a:xfrm>
              <a:off x="2321984" y="5175250"/>
              <a:ext cx="177800" cy="429683"/>
            </a:xfrm>
            <a:custGeom>
              <a:rect b="b" l="l" r="r" t="t"/>
              <a:pathLst>
                <a:path extrusionOk="0" h="158" w="59">
                  <a:moveTo>
                    <a:pt x="48" y="0"/>
                  </a:moveTo>
                  <a:cubicBezTo>
                    <a:pt x="45" y="6"/>
                    <a:pt x="41" y="12"/>
                    <a:pt x="33" y="16"/>
                  </a:cubicBezTo>
                  <a:cubicBezTo>
                    <a:pt x="22" y="21"/>
                    <a:pt x="10" y="21"/>
                    <a:pt x="2" y="14"/>
                  </a:cubicBezTo>
                  <a:cubicBezTo>
                    <a:pt x="0" y="16"/>
                    <a:pt x="0" y="19"/>
                    <a:pt x="0" y="22"/>
                  </a:cubicBezTo>
                  <a:cubicBezTo>
                    <a:pt x="0" y="131"/>
                    <a:pt x="0" y="131"/>
                    <a:pt x="0" y="131"/>
                  </a:cubicBezTo>
                  <a:cubicBezTo>
                    <a:pt x="0" y="145"/>
                    <a:pt x="10" y="158"/>
                    <a:pt x="26" y="158"/>
                  </a:cubicBezTo>
                  <a:cubicBezTo>
                    <a:pt x="33" y="158"/>
                    <a:pt x="33" y="158"/>
                    <a:pt x="33" y="158"/>
                  </a:cubicBezTo>
                  <a:cubicBezTo>
                    <a:pt x="48" y="158"/>
                    <a:pt x="59" y="145"/>
                    <a:pt x="59" y="131"/>
                  </a:cubicBezTo>
                  <a:cubicBezTo>
                    <a:pt x="59" y="22"/>
                    <a:pt x="59" y="22"/>
                    <a:pt x="59" y="22"/>
                  </a:cubicBezTo>
                  <a:cubicBezTo>
                    <a:pt x="59" y="14"/>
                    <a:pt x="56" y="6"/>
                    <a:pt x="48" y="0"/>
                  </a:cubicBezTo>
                  <a:close/>
                </a:path>
              </a:pathLst>
            </a:custGeom>
            <a:solidFill>
              <a:srgbClr val="333F4E"/>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4" name="Google Shape;5574;p162"/>
            <p:cNvSpPr/>
            <p:nvPr/>
          </p:nvSpPr>
          <p:spPr>
            <a:xfrm>
              <a:off x="2188634" y="4495800"/>
              <a:ext cx="872067" cy="823383"/>
            </a:xfrm>
            <a:custGeom>
              <a:rect b="b" l="l" r="r" t="t"/>
              <a:pathLst>
                <a:path extrusionOk="0" h="304" w="292">
                  <a:moveTo>
                    <a:pt x="289" y="130"/>
                  </a:moveTo>
                  <a:cubicBezTo>
                    <a:pt x="264" y="69"/>
                    <a:pt x="264" y="69"/>
                    <a:pt x="264" y="69"/>
                  </a:cubicBezTo>
                  <a:cubicBezTo>
                    <a:pt x="241" y="16"/>
                    <a:pt x="241" y="16"/>
                    <a:pt x="241" y="16"/>
                  </a:cubicBezTo>
                  <a:cubicBezTo>
                    <a:pt x="238" y="7"/>
                    <a:pt x="229" y="0"/>
                    <a:pt x="217" y="0"/>
                  </a:cubicBezTo>
                  <a:cubicBezTo>
                    <a:pt x="211" y="0"/>
                    <a:pt x="211" y="0"/>
                    <a:pt x="211" y="0"/>
                  </a:cubicBezTo>
                  <a:cubicBezTo>
                    <a:pt x="211" y="40"/>
                    <a:pt x="183" y="73"/>
                    <a:pt x="145" y="73"/>
                  </a:cubicBezTo>
                  <a:cubicBezTo>
                    <a:pt x="108" y="73"/>
                    <a:pt x="78" y="40"/>
                    <a:pt x="78" y="0"/>
                  </a:cubicBezTo>
                  <a:cubicBezTo>
                    <a:pt x="73" y="0"/>
                    <a:pt x="73" y="0"/>
                    <a:pt x="73" y="0"/>
                  </a:cubicBezTo>
                  <a:cubicBezTo>
                    <a:pt x="64" y="0"/>
                    <a:pt x="55" y="7"/>
                    <a:pt x="49" y="16"/>
                  </a:cubicBezTo>
                  <a:cubicBezTo>
                    <a:pt x="28" y="69"/>
                    <a:pt x="28" y="69"/>
                    <a:pt x="28" y="69"/>
                  </a:cubicBezTo>
                  <a:cubicBezTo>
                    <a:pt x="2" y="130"/>
                    <a:pt x="2" y="130"/>
                    <a:pt x="2" y="130"/>
                  </a:cubicBezTo>
                  <a:cubicBezTo>
                    <a:pt x="0" y="134"/>
                    <a:pt x="0" y="138"/>
                    <a:pt x="0" y="140"/>
                  </a:cubicBezTo>
                  <a:cubicBezTo>
                    <a:pt x="0" y="144"/>
                    <a:pt x="0" y="147"/>
                    <a:pt x="2" y="151"/>
                  </a:cubicBezTo>
                  <a:cubicBezTo>
                    <a:pt x="42" y="239"/>
                    <a:pt x="42" y="239"/>
                    <a:pt x="42" y="239"/>
                  </a:cubicBezTo>
                  <a:cubicBezTo>
                    <a:pt x="47" y="251"/>
                    <a:pt x="59" y="257"/>
                    <a:pt x="73" y="251"/>
                  </a:cubicBezTo>
                  <a:cubicBezTo>
                    <a:pt x="83" y="245"/>
                    <a:pt x="90" y="231"/>
                    <a:pt x="82" y="216"/>
                  </a:cubicBezTo>
                  <a:cubicBezTo>
                    <a:pt x="49" y="140"/>
                    <a:pt x="49" y="140"/>
                    <a:pt x="49" y="140"/>
                  </a:cubicBezTo>
                  <a:cubicBezTo>
                    <a:pt x="55" y="124"/>
                    <a:pt x="55" y="124"/>
                    <a:pt x="55" y="124"/>
                  </a:cubicBezTo>
                  <a:cubicBezTo>
                    <a:pt x="73" y="83"/>
                    <a:pt x="73" y="83"/>
                    <a:pt x="73" y="83"/>
                  </a:cubicBezTo>
                  <a:cubicBezTo>
                    <a:pt x="73" y="162"/>
                    <a:pt x="73" y="162"/>
                    <a:pt x="73" y="162"/>
                  </a:cubicBezTo>
                  <a:cubicBezTo>
                    <a:pt x="95" y="214"/>
                    <a:pt x="95" y="214"/>
                    <a:pt x="95" y="214"/>
                  </a:cubicBezTo>
                  <a:cubicBezTo>
                    <a:pt x="99" y="223"/>
                    <a:pt x="99" y="229"/>
                    <a:pt x="99" y="237"/>
                  </a:cubicBezTo>
                  <a:cubicBezTo>
                    <a:pt x="109" y="242"/>
                    <a:pt x="117" y="257"/>
                    <a:pt x="117" y="272"/>
                  </a:cubicBezTo>
                  <a:cubicBezTo>
                    <a:pt x="117" y="304"/>
                    <a:pt x="117" y="304"/>
                    <a:pt x="117" y="304"/>
                  </a:cubicBezTo>
                  <a:cubicBezTo>
                    <a:pt x="169" y="304"/>
                    <a:pt x="169" y="304"/>
                    <a:pt x="169" y="304"/>
                  </a:cubicBezTo>
                  <a:cubicBezTo>
                    <a:pt x="169" y="272"/>
                    <a:pt x="169" y="272"/>
                    <a:pt x="169" y="272"/>
                  </a:cubicBezTo>
                  <a:cubicBezTo>
                    <a:pt x="169" y="255"/>
                    <a:pt x="180" y="239"/>
                    <a:pt x="195" y="235"/>
                  </a:cubicBezTo>
                  <a:cubicBezTo>
                    <a:pt x="195" y="227"/>
                    <a:pt x="195" y="221"/>
                    <a:pt x="199" y="212"/>
                  </a:cubicBezTo>
                  <a:cubicBezTo>
                    <a:pt x="217" y="168"/>
                    <a:pt x="217" y="168"/>
                    <a:pt x="217" y="168"/>
                  </a:cubicBezTo>
                  <a:cubicBezTo>
                    <a:pt x="217" y="81"/>
                    <a:pt x="217" y="81"/>
                    <a:pt x="217" y="81"/>
                  </a:cubicBezTo>
                  <a:cubicBezTo>
                    <a:pt x="236" y="126"/>
                    <a:pt x="236" y="126"/>
                    <a:pt x="236" y="126"/>
                  </a:cubicBezTo>
                  <a:cubicBezTo>
                    <a:pt x="241" y="140"/>
                    <a:pt x="241" y="140"/>
                    <a:pt x="241" y="140"/>
                  </a:cubicBezTo>
                  <a:cubicBezTo>
                    <a:pt x="208" y="216"/>
                    <a:pt x="208" y="216"/>
                    <a:pt x="208" y="216"/>
                  </a:cubicBezTo>
                  <a:cubicBezTo>
                    <a:pt x="203" y="231"/>
                    <a:pt x="208" y="245"/>
                    <a:pt x="220" y="251"/>
                  </a:cubicBezTo>
                  <a:cubicBezTo>
                    <a:pt x="231" y="257"/>
                    <a:pt x="245" y="251"/>
                    <a:pt x="251" y="239"/>
                  </a:cubicBezTo>
                  <a:cubicBezTo>
                    <a:pt x="289" y="151"/>
                    <a:pt x="289" y="151"/>
                    <a:pt x="289" y="151"/>
                  </a:cubicBezTo>
                  <a:cubicBezTo>
                    <a:pt x="289" y="147"/>
                    <a:pt x="292" y="144"/>
                    <a:pt x="289" y="140"/>
                  </a:cubicBezTo>
                  <a:cubicBezTo>
                    <a:pt x="292" y="138"/>
                    <a:pt x="289" y="134"/>
                    <a:pt x="289" y="13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5" name="Google Shape;5575;p162"/>
            <p:cNvSpPr/>
            <p:nvPr/>
          </p:nvSpPr>
          <p:spPr>
            <a:xfrm>
              <a:off x="3094568" y="2950633"/>
              <a:ext cx="891117" cy="2059517"/>
            </a:xfrm>
            <a:custGeom>
              <a:rect b="b" l="l" r="r" t="t"/>
              <a:pathLst>
                <a:path extrusionOk="0" h="760" w="298">
                  <a:moveTo>
                    <a:pt x="276" y="0"/>
                  </a:moveTo>
                  <a:cubicBezTo>
                    <a:pt x="264" y="0"/>
                    <a:pt x="253" y="11"/>
                    <a:pt x="253" y="25"/>
                  </a:cubicBezTo>
                  <a:cubicBezTo>
                    <a:pt x="253" y="114"/>
                    <a:pt x="253" y="114"/>
                    <a:pt x="253" y="114"/>
                  </a:cubicBezTo>
                  <a:cubicBezTo>
                    <a:pt x="193" y="205"/>
                    <a:pt x="193" y="205"/>
                    <a:pt x="193" y="205"/>
                  </a:cubicBezTo>
                  <a:cubicBezTo>
                    <a:pt x="106" y="205"/>
                    <a:pt x="106" y="205"/>
                    <a:pt x="106" y="205"/>
                  </a:cubicBezTo>
                  <a:cubicBezTo>
                    <a:pt x="48" y="117"/>
                    <a:pt x="48" y="117"/>
                    <a:pt x="48" y="117"/>
                  </a:cubicBezTo>
                  <a:cubicBezTo>
                    <a:pt x="48" y="25"/>
                    <a:pt x="48" y="25"/>
                    <a:pt x="48" y="25"/>
                  </a:cubicBezTo>
                  <a:cubicBezTo>
                    <a:pt x="48" y="11"/>
                    <a:pt x="37" y="0"/>
                    <a:pt x="24" y="0"/>
                  </a:cubicBezTo>
                  <a:cubicBezTo>
                    <a:pt x="11" y="0"/>
                    <a:pt x="0" y="11"/>
                    <a:pt x="0" y="25"/>
                  </a:cubicBezTo>
                  <a:cubicBezTo>
                    <a:pt x="0" y="122"/>
                    <a:pt x="0" y="122"/>
                    <a:pt x="0" y="122"/>
                  </a:cubicBezTo>
                  <a:cubicBezTo>
                    <a:pt x="0" y="124"/>
                    <a:pt x="0" y="124"/>
                    <a:pt x="0" y="124"/>
                  </a:cubicBezTo>
                  <a:cubicBezTo>
                    <a:pt x="0" y="128"/>
                    <a:pt x="2" y="130"/>
                    <a:pt x="2" y="132"/>
                  </a:cubicBezTo>
                  <a:cubicBezTo>
                    <a:pt x="2" y="132"/>
                    <a:pt x="2" y="132"/>
                    <a:pt x="2" y="135"/>
                  </a:cubicBezTo>
                  <a:cubicBezTo>
                    <a:pt x="3" y="136"/>
                    <a:pt x="3" y="136"/>
                    <a:pt x="5" y="139"/>
                  </a:cubicBezTo>
                  <a:cubicBezTo>
                    <a:pt x="72" y="243"/>
                    <a:pt x="72" y="243"/>
                    <a:pt x="72" y="243"/>
                  </a:cubicBezTo>
                  <a:cubicBezTo>
                    <a:pt x="72" y="243"/>
                    <a:pt x="74" y="246"/>
                    <a:pt x="77" y="248"/>
                  </a:cubicBezTo>
                  <a:cubicBezTo>
                    <a:pt x="77" y="503"/>
                    <a:pt x="77" y="503"/>
                    <a:pt x="77" y="503"/>
                  </a:cubicBezTo>
                  <a:cubicBezTo>
                    <a:pt x="77" y="511"/>
                    <a:pt x="77" y="511"/>
                    <a:pt x="77" y="511"/>
                  </a:cubicBezTo>
                  <a:cubicBezTo>
                    <a:pt x="77" y="614"/>
                    <a:pt x="77" y="614"/>
                    <a:pt x="77" y="614"/>
                  </a:cubicBezTo>
                  <a:cubicBezTo>
                    <a:pt x="77" y="617"/>
                    <a:pt x="78" y="617"/>
                    <a:pt x="78" y="618"/>
                  </a:cubicBezTo>
                  <a:cubicBezTo>
                    <a:pt x="77" y="622"/>
                    <a:pt x="77" y="622"/>
                    <a:pt x="77" y="622"/>
                  </a:cubicBezTo>
                  <a:cubicBezTo>
                    <a:pt x="77" y="732"/>
                    <a:pt x="77" y="732"/>
                    <a:pt x="77" y="732"/>
                  </a:cubicBezTo>
                  <a:cubicBezTo>
                    <a:pt x="77" y="749"/>
                    <a:pt x="90" y="760"/>
                    <a:pt x="102" y="760"/>
                  </a:cubicBezTo>
                  <a:cubicBezTo>
                    <a:pt x="110" y="760"/>
                    <a:pt x="110" y="760"/>
                    <a:pt x="110" y="760"/>
                  </a:cubicBezTo>
                  <a:cubicBezTo>
                    <a:pt x="124" y="760"/>
                    <a:pt x="136" y="749"/>
                    <a:pt x="136" y="732"/>
                  </a:cubicBezTo>
                  <a:cubicBezTo>
                    <a:pt x="136" y="622"/>
                    <a:pt x="136" y="622"/>
                    <a:pt x="136" y="622"/>
                  </a:cubicBezTo>
                  <a:cubicBezTo>
                    <a:pt x="136" y="618"/>
                    <a:pt x="136" y="618"/>
                    <a:pt x="136" y="618"/>
                  </a:cubicBezTo>
                  <a:cubicBezTo>
                    <a:pt x="136" y="617"/>
                    <a:pt x="136" y="617"/>
                    <a:pt x="136" y="614"/>
                  </a:cubicBezTo>
                  <a:cubicBezTo>
                    <a:pt x="136" y="511"/>
                    <a:pt x="136" y="511"/>
                    <a:pt x="136" y="511"/>
                  </a:cubicBezTo>
                  <a:cubicBezTo>
                    <a:pt x="166" y="511"/>
                    <a:pt x="166" y="511"/>
                    <a:pt x="166" y="511"/>
                  </a:cubicBezTo>
                  <a:cubicBezTo>
                    <a:pt x="166" y="614"/>
                    <a:pt x="166" y="614"/>
                    <a:pt x="166" y="614"/>
                  </a:cubicBezTo>
                  <a:cubicBezTo>
                    <a:pt x="166" y="617"/>
                    <a:pt x="166" y="617"/>
                    <a:pt x="166" y="618"/>
                  </a:cubicBezTo>
                  <a:cubicBezTo>
                    <a:pt x="166" y="622"/>
                    <a:pt x="166" y="622"/>
                    <a:pt x="166" y="622"/>
                  </a:cubicBezTo>
                  <a:cubicBezTo>
                    <a:pt x="166" y="732"/>
                    <a:pt x="166" y="732"/>
                    <a:pt x="166" y="732"/>
                  </a:cubicBezTo>
                  <a:cubicBezTo>
                    <a:pt x="166" y="749"/>
                    <a:pt x="177" y="760"/>
                    <a:pt x="191" y="760"/>
                  </a:cubicBezTo>
                  <a:cubicBezTo>
                    <a:pt x="198" y="760"/>
                    <a:pt x="198" y="760"/>
                    <a:pt x="198" y="760"/>
                  </a:cubicBezTo>
                  <a:cubicBezTo>
                    <a:pt x="214" y="760"/>
                    <a:pt x="224" y="749"/>
                    <a:pt x="224" y="732"/>
                  </a:cubicBezTo>
                  <a:cubicBezTo>
                    <a:pt x="224" y="622"/>
                    <a:pt x="224" y="622"/>
                    <a:pt x="224" y="622"/>
                  </a:cubicBezTo>
                  <a:cubicBezTo>
                    <a:pt x="224" y="618"/>
                    <a:pt x="224" y="618"/>
                    <a:pt x="224" y="618"/>
                  </a:cubicBezTo>
                  <a:cubicBezTo>
                    <a:pt x="224" y="617"/>
                    <a:pt x="224" y="617"/>
                    <a:pt x="224" y="614"/>
                  </a:cubicBezTo>
                  <a:cubicBezTo>
                    <a:pt x="224" y="511"/>
                    <a:pt x="224" y="511"/>
                    <a:pt x="224" y="511"/>
                  </a:cubicBezTo>
                  <a:cubicBezTo>
                    <a:pt x="224" y="503"/>
                    <a:pt x="224" y="503"/>
                    <a:pt x="224" y="503"/>
                  </a:cubicBezTo>
                  <a:cubicBezTo>
                    <a:pt x="224" y="243"/>
                    <a:pt x="224" y="243"/>
                    <a:pt x="224" y="243"/>
                  </a:cubicBezTo>
                  <a:cubicBezTo>
                    <a:pt x="227" y="243"/>
                    <a:pt x="227" y="243"/>
                    <a:pt x="228" y="243"/>
                  </a:cubicBezTo>
                  <a:cubicBezTo>
                    <a:pt x="295" y="139"/>
                    <a:pt x="295" y="139"/>
                    <a:pt x="295" y="139"/>
                  </a:cubicBezTo>
                  <a:cubicBezTo>
                    <a:pt x="295" y="136"/>
                    <a:pt x="297" y="135"/>
                    <a:pt x="297" y="132"/>
                  </a:cubicBezTo>
                  <a:cubicBezTo>
                    <a:pt x="298" y="128"/>
                    <a:pt x="298" y="126"/>
                    <a:pt x="298" y="124"/>
                  </a:cubicBezTo>
                  <a:cubicBezTo>
                    <a:pt x="298" y="122"/>
                    <a:pt x="298" y="122"/>
                    <a:pt x="298" y="122"/>
                  </a:cubicBezTo>
                  <a:cubicBezTo>
                    <a:pt x="298" y="25"/>
                    <a:pt x="298" y="25"/>
                    <a:pt x="298" y="25"/>
                  </a:cubicBezTo>
                  <a:cubicBezTo>
                    <a:pt x="298" y="11"/>
                    <a:pt x="290" y="0"/>
                    <a:pt x="276" y="0"/>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6" name="Google Shape;5576;p162"/>
            <p:cNvSpPr/>
            <p:nvPr/>
          </p:nvSpPr>
          <p:spPr>
            <a:xfrm>
              <a:off x="3378201" y="3126317"/>
              <a:ext cx="334433" cy="330200"/>
            </a:xfrm>
            <a:prstGeom prst="ellipse">
              <a:avLst/>
            </a:pr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7" name="Google Shape;5577;p162"/>
            <p:cNvSpPr/>
            <p:nvPr/>
          </p:nvSpPr>
          <p:spPr>
            <a:xfrm>
              <a:off x="3905251" y="3693583"/>
              <a:ext cx="1007533" cy="1498600"/>
            </a:xfrm>
            <a:custGeom>
              <a:rect b="b" l="l" r="r" t="t"/>
              <a:pathLst>
                <a:path extrusionOk="0" h="553" w="337">
                  <a:moveTo>
                    <a:pt x="333" y="118"/>
                  </a:moveTo>
                  <a:cubicBezTo>
                    <a:pt x="333" y="115"/>
                    <a:pt x="333" y="115"/>
                    <a:pt x="333" y="115"/>
                  </a:cubicBezTo>
                  <a:cubicBezTo>
                    <a:pt x="333" y="115"/>
                    <a:pt x="333" y="115"/>
                    <a:pt x="331" y="114"/>
                  </a:cubicBezTo>
                  <a:cubicBezTo>
                    <a:pt x="331" y="114"/>
                    <a:pt x="331" y="114"/>
                    <a:pt x="331" y="112"/>
                  </a:cubicBezTo>
                  <a:cubicBezTo>
                    <a:pt x="262" y="11"/>
                    <a:pt x="262" y="11"/>
                    <a:pt x="262" y="11"/>
                  </a:cubicBezTo>
                  <a:cubicBezTo>
                    <a:pt x="256" y="4"/>
                    <a:pt x="249" y="0"/>
                    <a:pt x="242" y="2"/>
                  </a:cubicBezTo>
                  <a:cubicBezTo>
                    <a:pt x="242" y="0"/>
                    <a:pt x="242" y="0"/>
                    <a:pt x="242" y="0"/>
                  </a:cubicBezTo>
                  <a:cubicBezTo>
                    <a:pt x="96" y="0"/>
                    <a:pt x="96" y="0"/>
                    <a:pt x="96" y="0"/>
                  </a:cubicBezTo>
                  <a:cubicBezTo>
                    <a:pt x="96" y="2"/>
                    <a:pt x="96" y="2"/>
                    <a:pt x="96" y="2"/>
                  </a:cubicBezTo>
                  <a:cubicBezTo>
                    <a:pt x="85" y="0"/>
                    <a:pt x="78" y="4"/>
                    <a:pt x="73" y="11"/>
                  </a:cubicBezTo>
                  <a:cubicBezTo>
                    <a:pt x="4" y="112"/>
                    <a:pt x="4" y="112"/>
                    <a:pt x="4" y="112"/>
                  </a:cubicBezTo>
                  <a:cubicBezTo>
                    <a:pt x="4" y="114"/>
                    <a:pt x="4" y="114"/>
                    <a:pt x="4" y="114"/>
                  </a:cubicBezTo>
                  <a:cubicBezTo>
                    <a:pt x="2" y="114"/>
                    <a:pt x="2" y="114"/>
                    <a:pt x="2" y="114"/>
                  </a:cubicBezTo>
                  <a:cubicBezTo>
                    <a:pt x="2" y="115"/>
                    <a:pt x="2" y="115"/>
                    <a:pt x="2" y="118"/>
                  </a:cubicBezTo>
                  <a:cubicBezTo>
                    <a:pt x="2" y="120"/>
                    <a:pt x="0" y="123"/>
                    <a:pt x="0" y="124"/>
                  </a:cubicBezTo>
                  <a:cubicBezTo>
                    <a:pt x="0" y="124"/>
                    <a:pt x="0" y="125"/>
                    <a:pt x="0" y="128"/>
                  </a:cubicBezTo>
                  <a:cubicBezTo>
                    <a:pt x="0" y="129"/>
                    <a:pt x="0" y="132"/>
                    <a:pt x="0" y="132"/>
                  </a:cubicBezTo>
                  <a:cubicBezTo>
                    <a:pt x="0" y="136"/>
                    <a:pt x="2" y="136"/>
                    <a:pt x="2" y="138"/>
                  </a:cubicBezTo>
                  <a:cubicBezTo>
                    <a:pt x="2" y="139"/>
                    <a:pt x="2" y="139"/>
                    <a:pt x="2" y="142"/>
                  </a:cubicBezTo>
                  <a:cubicBezTo>
                    <a:pt x="4" y="144"/>
                    <a:pt x="5" y="146"/>
                    <a:pt x="8" y="149"/>
                  </a:cubicBezTo>
                  <a:cubicBezTo>
                    <a:pt x="10" y="149"/>
                    <a:pt x="10" y="149"/>
                    <a:pt x="10" y="149"/>
                  </a:cubicBezTo>
                  <a:cubicBezTo>
                    <a:pt x="10" y="149"/>
                    <a:pt x="10" y="150"/>
                    <a:pt x="11" y="150"/>
                  </a:cubicBezTo>
                  <a:cubicBezTo>
                    <a:pt x="87" y="201"/>
                    <a:pt x="87" y="201"/>
                    <a:pt x="87" y="201"/>
                  </a:cubicBezTo>
                  <a:cubicBezTo>
                    <a:pt x="98" y="209"/>
                    <a:pt x="113" y="204"/>
                    <a:pt x="119" y="192"/>
                  </a:cubicBezTo>
                  <a:cubicBezTo>
                    <a:pt x="127" y="180"/>
                    <a:pt x="122" y="165"/>
                    <a:pt x="112" y="156"/>
                  </a:cubicBezTo>
                  <a:cubicBezTo>
                    <a:pt x="58" y="123"/>
                    <a:pt x="58" y="123"/>
                    <a:pt x="58" y="123"/>
                  </a:cubicBezTo>
                  <a:cubicBezTo>
                    <a:pt x="96" y="68"/>
                    <a:pt x="96" y="68"/>
                    <a:pt x="96" y="68"/>
                  </a:cubicBezTo>
                  <a:cubicBezTo>
                    <a:pt x="96" y="128"/>
                    <a:pt x="96" y="128"/>
                    <a:pt x="96" y="128"/>
                  </a:cubicBezTo>
                  <a:cubicBezTo>
                    <a:pt x="119" y="144"/>
                    <a:pt x="119" y="144"/>
                    <a:pt x="119" y="144"/>
                  </a:cubicBezTo>
                  <a:cubicBezTo>
                    <a:pt x="138" y="156"/>
                    <a:pt x="143" y="180"/>
                    <a:pt x="131" y="201"/>
                  </a:cubicBezTo>
                  <a:cubicBezTo>
                    <a:pt x="124" y="214"/>
                    <a:pt x="113" y="219"/>
                    <a:pt x="100" y="219"/>
                  </a:cubicBezTo>
                  <a:cubicBezTo>
                    <a:pt x="98" y="219"/>
                    <a:pt x="97" y="219"/>
                    <a:pt x="96" y="219"/>
                  </a:cubicBezTo>
                  <a:cubicBezTo>
                    <a:pt x="96" y="296"/>
                    <a:pt x="96" y="296"/>
                    <a:pt x="96" y="296"/>
                  </a:cubicBezTo>
                  <a:cubicBezTo>
                    <a:pt x="96" y="305"/>
                    <a:pt x="96" y="305"/>
                    <a:pt x="96" y="305"/>
                  </a:cubicBezTo>
                  <a:cubicBezTo>
                    <a:pt x="96" y="408"/>
                    <a:pt x="96" y="408"/>
                    <a:pt x="96" y="408"/>
                  </a:cubicBezTo>
                  <a:cubicBezTo>
                    <a:pt x="96" y="408"/>
                    <a:pt x="96" y="409"/>
                    <a:pt x="96" y="411"/>
                  </a:cubicBezTo>
                  <a:cubicBezTo>
                    <a:pt x="96" y="411"/>
                    <a:pt x="96" y="413"/>
                    <a:pt x="96" y="416"/>
                  </a:cubicBezTo>
                  <a:cubicBezTo>
                    <a:pt x="96" y="525"/>
                    <a:pt x="96" y="525"/>
                    <a:pt x="96" y="525"/>
                  </a:cubicBezTo>
                  <a:cubicBezTo>
                    <a:pt x="96" y="541"/>
                    <a:pt x="106" y="553"/>
                    <a:pt x="119" y="553"/>
                  </a:cubicBezTo>
                  <a:cubicBezTo>
                    <a:pt x="127" y="553"/>
                    <a:pt x="127" y="553"/>
                    <a:pt x="127" y="553"/>
                  </a:cubicBezTo>
                  <a:cubicBezTo>
                    <a:pt x="142" y="553"/>
                    <a:pt x="155" y="541"/>
                    <a:pt x="155" y="525"/>
                  </a:cubicBezTo>
                  <a:cubicBezTo>
                    <a:pt x="155" y="416"/>
                    <a:pt x="155" y="416"/>
                    <a:pt x="155" y="416"/>
                  </a:cubicBezTo>
                  <a:cubicBezTo>
                    <a:pt x="155" y="413"/>
                    <a:pt x="153" y="411"/>
                    <a:pt x="153" y="411"/>
                  </a:cubicBezTo>
                  <a:cubicBezTo>
                    <a:pt x="153" y="409"/>
                    <a:pt x="155" y="408"/>
                    <a:pt x="155" y="408"/>
                  </a:cubicBezTo>
                  <a:cubicBezTo>
                    <a:pt x="155" y="305"/>
                    <a:pt x="155" y="305"/>
                    <a:pt x="155" y="305"/>
                  </a:cubicBezTo>
                  <a:cubicBezTo>
                    <a:pt x="183" y="305"/>
                    <a:pt x="183" y="305"/>
                    <a:pt x="183" y="305"/>
                  </a:cubicBezTo>
                  <a:cubicBezTo>
                    <a:pt x="183" y="408"/>
                    <a:pt x="183" y="408"/>
                    <a:pt x="183" y="408"/>
                  </a:cubicBezTo>
                  <a:cubicBezTo>
                    <a:pt x="183" y="408"/>
                    <a:pt x="183" y="409"/>
                    <a:pt x="183" y="411"/>
                  </a:cubicBezTo>
                  <a:cubicBezTo>
                    <a:pt x="183" y="411"/>
                    <a:pt x="183" y="413"/>
                    <a:pt x="183" y="416"/>
                  </a:cubicBezTo>
                  <a:cubicBezTo>
                    <a:pt x="183" y="525"/>
                    <a:pt x="183" y="525"/>
                    <a:pt x="183" y="525"/>
                  </a:cubicBezTo>
                  <a:cubicBezTo>
                    <a:pt x="183" y="541"/>
                    <a:pt x="196" y="553"/>
                    <a:pt x="208" y="553"/>
                  </a:cubicBezTo>
                  <a:cubicBezTo>
                    <a:pt x="216" y="553"/>
                    <a:pt x="216" y="553"/>
                    <a:pt x="216" y="553"/>
                  </a:cubicBezTo>
                  <a:cubicBezTo>
                    <a:pt x="230" y="553"/>
                    <a:pt x="242" y="541"/>
                    <a:pt x="242" y="525"/>
                  </a:cubicBezTo>
                  <a:cubicBezTo>
                    <a:pt x="242" y="416"/>
                    <a:pt x="242" y="416"/>
                    <a:pt x="242" y="416"/>
                  </a:cubicBezTo>
                  <a:cubicBezTo>
                    <a:pt x="242" y="413"/>
                    <a:pt x="242" y="411"/>
                    <a:pt x="242" y="411"/>
                  </a:cubicBezTo>
                  <a:cubicBezTo>
                    <a:pt x="242" y="409"/>
                    <a:pt x="242" y="408"/>
                    <a:pt x="242" y="408"/>
                  </a:cubicBezTo>
                  <a:cubicBezTo>
                    <a:pt x="242" y="305"/>
                    <a:pt x="242" y="305"/>
                    <a:pt x="242" y="305"/>
                  </a:cubicBezTo>
                  <a:cubicBezTo>
                    <a:pt x="242" y="296"/>
                    <a:pt x="242" y="296"/>
                    <a:pt x="242" y="296"/>
                  </a:cubicBezTo>
                  <a:cubicBezTo>
                    <a:pt x="242" y="219"/>
                    <a:pt x="242" y="219"/>
                    <a:pt x="242" y="219"/>
                  </a:cubicBezTo>
                  <a:cubicBezTo>
                    <a:pt x="240" y="219"/>
                    <a:pt x="238" y="219"/>
                    <a:pt x="234" y="219"/>
                  </a:cubicBezTo>
                  <a:cubicBezTo>
                    <a:pt x="221" y="219"/>
                    <a:pt x="209" y="214"/>
                    <a:pt x="203" y="201"/>
                  </a:cubicBezTo>
                  <a:cubicBezTo>
                    <a:pt x="193" y="180"/>
                    <a:pt x="199" y="156"/>
                    <a:pt x="216" y="144"/>
                  </a:cubicBezTo>
                  <a:cubicBezTo>
                    <a:pt x="242" y="125"/>
                    <a:pt x="242" y="125"/>
                    <a:pt x="242" y="125"/>
                  </a:cubicBezTo>
                  <a:cubicBezTo>
                    <a:pt x="242" y="69"/>
                    <a:pt x="242" y="69"/>
                    <a:pt x="242" y="69"/>
                  </a:cubicBezTo>
                  <a:cubicBezTo>
                    <a:pt x="277" y="123"/>
                    <a:pt x="277" y="123"/>
                    <a:pt x="277" y="123"/>
                  </a:cubicBezTo>
                  <a:cubicBezTo>
                    <a:pt x="224" y="156"/>
                    <a:pt x="224" y="156"/>
                    <a:pt x="224" y="156"/>
                  </a:cubicBezTo>
                  <a:cubicBezTo>
                    <a:pt x="212" y="165"/>
                    <a:pt x="208" y="180"/>
                    <a:pt x="216" y="192"/>
                  </a:cubicBezTo>
                  <a:cubicBezTo>
                    <a:pt x="221" y="204"/>
                    <a:pt x="236" y="209"/>
                    <a:pt x="247" y="201"/>
                  </a:cubicBezTo>
                  <a:cubicBezTo>
                    <a:pt x="323" y="150"/>
                    <a:pt x="323" y="150"/>
                    <a:pt x="323" y="150"/>
                  </a:cubicBezTo>
                  <a:cubicBezTo>
                    <a:pt x="325" y="150"/>
                    <a:pt x="325" y="149"/>
                    <a:pt x="325" y="149"/>
                  </a:cubicBezTo>
                  <a:cubicBezTo>
                    <a:pt x="327" y="149"/>
                    <a:pt x="327" y="149"/>
                    <a:pt x="327" y="149"/>
                  </a:cubicBezTo>
                  <a:cubicBezTo>
                    <a:pt x="329" y="146"/>
                    <a:pt x="331" y="144"/>
                    <a:pt x="333" y="142"/>
                  </a:cubicBezTo>
                  <a:cubicBezTo>
                    <a:pt x="333" y="139"/>
                    <a:pt x="333" y="139"/>
                    <a:pt x="333" y="139"/>
                  </a:cubicBezTo>
                  <a:cubicBezTo>
                    <a:pt x="335" y="138"/>
                    <a:pt x="335" y="136"/>
                    <a:pt x="335" y="132"/>
                  </a:cubicBezTo>
                  <a:cubicBezTo>
                    <a:pt x="337" y="132"/>
                    <a:pt x="335" y="129"/>
                    <a:pt x="335" y="128"/>
                  </a:cubicBezTo>
                  <a:cubicBezTo>
                    <a:pt x="335" y="125"/>
                    <a:pt x="337" y="125"/>
                    <a:pt x="335" y="124"/>
                  </a:cubicBezTo>
                  <a:cubicBezTo>
                    <a:pt x="335" y="123"/>
                    <a:pt x="335" y="120"/>
                    <a:pt x="333" y="118"/>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578" name="Google Shape;5578;p162"/>
            <p:cNvSpPr/>
            <p:nvPr/>
          </p:nvSpPr>
          <p:spPr>
            <a:xfrm>
              <a:off x="4239684" y="3302000"/>
              <a:ext cx="338667" cy="338667"/>
            </a:xfrm>
            <a:custGeom>
              <a:rect b="b" l="l" r="r" t="t"/>
              <a:pathLst>
                <a:path extrusionOk="0" h="125" w="113">
                  <a:moveTo>
                    <a:pt x="55" y="125"/>
                  </a:moveTo>
                  <a:cubicBezTo>
                    <a:pt x="87" y="125"/>
                    <a:pt x="113" y="96"/>
                    <a:pt x="113" y="62"/>
                  </a:cubicBezTo>
                  <a:cubicBezTo>
                    <a:pt x="113" y="29"/>
                    <a:pt x="87" y="0"/>
                    <a:pt x="55" y="0"/>
                  </a:cubicBezTo>
                  <a:cubicBezTo>
                    <a:pt x="26" y="0"/>
                    <a:pt x="0" y="29"/>
                    <a:pt x="0" y="62"/>
                  </a:cubicBezTo>
                  <a:cubicBezTo>
                    <a:pt x="0" y="96"/>
                    <a:pt x="26" y="125"/>
                    <a:pt x="55" y="125"/>
                  </a:cubicBezTo>
                  <a:close/>
                </a:path>
              </a:pathLst>
            </a:custGeom>
            <a:solidFill>
              <a:schemeClr val="accent5"/>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5579" name="Google Shape;5579;p162"/>
          <p:cNvGrpSpPr/>
          <p:nvPr/>
        </p:nvGrpSpPr>
        <p:grpSpPr>
          <a:xfrm>
            <a:off x="5824072" y="2205335"/>
            <a:ext cx="4680951" cy="3940791"/>
            <a:chOff x="5824072" y="2205335"/>
            <a:chExt cx="4680951" cy="3940791"/>
          </a:xfrm>
        </p:grpSpPr>
        <p:grpSp>
          <p:nvGrpSpPr>
            <p:cNvPr id="5580" name="Google Shape;5580;p162"/>
            <p:cNvGrpSpPr/>
            <p:nvPr/>
          </p:nvGrpSpPr>
          <p:grpSpPr>
            <a:xfrm>
              <a:off x="6676572" y="2205335"/>
              <a:ext cx="3828451" cy="1073611"/>
              <a:chOff x="1559977" y="4277425"/>
              <a:chExt cx="3828451" cy="1073611"/>
            </a:xfrm>
          </p:grpSpPr>
          <p:sp>
            <p:nvSpPr>
              <p:cNvPr id="5581" name="Google Shape;5581;p16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01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5582" name="Google Shape;5582;p16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5583" name="Google Shape;5583;p162"/>
            <p:cNvGrpSpPr/>
            <p:nvPr/>
          </p:nvGrpSpPr>
          <p:grpSpPr>
            <a:xfrm>
              <a:off x="6676572" y="3638925"/>
              <a:ext cx="3828451" cy="1073611"/>
              <a:chOff x="1559977" y="4277425"/>
              <a:chExt cx="3828451" cy="1073611"/>
            </a:xfrm>
          </p:grpSpPr>
          <p:sp>
            <p:nvSpPr>
              <p:cNvPr id="5584" name="Google Shape;5584;p16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02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5585" name="Google Shape;5585;p16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5586" name="Google Shape;5586;p162"/>
            <p:cNvGrpSpPr/>
            <p:nvPr/>
          </p:nvGrpSpPr>
          <p:grpSpPr>
            <a:xfrm>
              <a:off x="6676572" y="5072515"/>
              <a:ext cx="3828451" cy="1073611"/>
              <a:chOff x="1559977" y="4277425"/>
              <a:chExt cx="3828451" cy="1073611"/>
            </a:xfrm>
          </p:grpSpPr>
          <p:sp>
            <p:nvSpPr>
              <p:cNvPr id="5587" name="Google Shape;5587;p162"/>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03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5588" name="Google Shape;5588;p162"/>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5589" name="Google Shape;5589;p162"/>
            <p:cNvSpPr/>
            <p:nvPr/>
          </p:nvSpPr>
          <p:spPr>
            <a:xfrm>
              <a:off x="5824072" y="2205335"/>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Roboto Thin"/>
                <a:ea typeface="Roboto Thin"/>
                <a:cs typeface="Roboto Thin"/>
                <a:sym typeface="Roboto Thin"/>
              </a:endParaRPr>
            </a:p>
          </p:txBody>
        </p:sp>
        <p:sp>
          <p:nvSpPr>
            <p:cNvPr id="5590" name="Google Shape;5590;p162"/>
            <p:cNvSpPr/>
            <p:nvPr/>
          </p:nvSpPr>
          <p:spPr>
            <a:xfrm>
              <a:off x="5824072" y="3643306"/>
              <a:ext cx="642258" cy="642258"/>
            </a:xfrm>
            <a:prstGeom prst="roundRect">
              <a:avLst>
                <a:gd fmla="val 2175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Roboto Thin"/>
                <a:ea typeface="Roboto Thin"/>
                <a:cs typeface="Roboto Thin"/>
                <a:sym typeface="Roboto Thin"/>
              </a:endParaRPr>
            </a:p>
          </p:txBody>
        </p:sp>
        <p:sp>
          <p:nvSpPr>
            <p:cNvPr id="5591" name="Google Shape;5591;p162"/>
            <p:cNvSpPr/>
            <p:nvPr/>
          </p:nvSpPr>
          <p:spPr>
            <a:xfrm>
              <a:off x="5824072" y="5069220"/>
              <a:ext cx="642258" cy="642258"/>
            </a:xfrm>
            <a:prstGeom prst="roundRect">
              <a:avLst>
                <a:gd fmla="val 2175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Roboto Thin"/>
                <a:ea typeface="Roboto Thin"/>
                <a:cs typeface="Roboto Thin"/>
                <a:sym typeface="Roboto Thin"/>
              </a:endParaRPr>
            </a:p>
          </p:txBody>
        </p:sp>
        <p:pic>
          <p:nvPicPr>
            <p:cNvPr id="5592" name="Google Shape;5592;p162"/>
            <p:cNvPicPr preferRelativeResize="0"/>
            <p:nvPr/>
          </p:nvPicPr>
          <p:blipFill rotWithShape="1">
            <a:blip r:embed="rId3">
              <a:alphaModFix/>
            </a:blip>
            <a:srcRect b="0" l="0" r="0" t="0"/>
            <a:stretch/>
          </p:blipFill>
          <p:spPr>
            <a:xfrm>
              <a:off x="5903210" y="5268638"/>
              <a:ext cx="495000" cy="303750"/>
            </a:xfrm>
            <a:prstGeom prst="rect">
              <a:avLst/>
            </a:prstGeom>
            <a:noFill/>
            <a:ln>
              <a:noFill/>
            </a:ln>
          </p:spPr>
        </p:pic>
        <p:pic>
          <p:nvPicPr>
            <p:cNvPr id="5593" name="Google Shape;5593;p162"/>
            <p:cNvPicPr preferRelativeResize="0"/>
            <p:nvPr/>
          </p:nvPicPr>
          <p:blipFill rotWithShape="1">
            <a:blip r:embed="rId4">
              <a:alphaModFix/>
            </a:blip>
            <a:srcRect b="0" l="0" r="0" t="0"/>
            <a:stretch/>
          </p:blipFill>
          <p:spPr>
            <a:xfrm>
              <a:off x="5950568" y="2321539"/>
              <a:ext cx="427500" cy="438750"/>
            </a:xfrm>
            <a:prstGeom prst="rect">
              <a:avLst/>
            </a:prstGeom>
            <a:noFill/>
            <a:ln>
              <a:noFill/>
            </a:ln>
          </p:spPr>
        </p:pic>
        <p:pic>
          <p:nvPicPr>
            <p:cNvPr id="5594" name="Google Shape;5594;p162"/>
            <p:cNvPicPr preferRelativeResize="0"/>
            <p:nvPr/>
          </p:nvPicPr>
          <p:blipFill rotWithShape="1">
            <a:blip r:embed="rId5">
              <a:alphaModFix/>
            </a:blip>
            <a:srcRect b="0" l="0" r="0" t="0"/>
            <a:stretch/>
          </p:blipFill>
          <p:spPr>
            <a:xfrm>
              <a:off x="5942701" y="3711310"/>
              <a:ext cx="405000" cy="506250"/>
            </a:xfrm>
            <a:prstGeom prst="rect">
              <a:avLst/>
            </a:prstGeom>
            <a:noFill/>
            <a:ln>
              <a:noFill/>
            </a:ln>
          </p:spPr>
        </p:pic>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598" name="Shape 5598"/>
        <p:cNvGrpSpPr/>
        <p:nvPr/>
      </p:nvGrpSpPr>
      <p:grpSpPr>
        <a:xfrm>
          <a:off x="0" y="0"/>
          <a:ext cx="0" cy="0"/>
          <a:chOff x="0" y="0"/>
          <a:chExt cx="0" cy="0"/>
        </a:xfrm>
      </p:grpSpPr>
      <p:sp>
        <p:nvSpPr>
          <p:cNvPr id="5599" name="Google Shape;5599;p16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600" name="Google Shape;5600;p16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601" name="Google Shape;5601;p16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602" name="Google Shape;5602;p163"/>
          <p:cNvGrpSpPr/>
          <p:nvPr/>
        </p:nvGrpSpPr>
        <p:grpSpPr>
          <a:xfrm>
            <a:off x="7076074" y="3051875"/>
            <a:ext cx="3828451" cy="1073611"/>
            <a:chOff x="1559977" y="4277425"/>
            <a:chExt cx="3828451" cy="1073611"/>
          </a:xfrm>
        </p:grpSpPr>
        <p:sp>
          <p:nvSpPr>
            <p:cNvPr id="5603" name="Google Shape;5603;p16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01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5604" name="Google Shape;5604;p16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grpSp>
        <p:nvGrpSpPr>
          <p:cNvPr id="5605" name="Google Shape;5605;p163"/>
          <p:cNvGrpSpPr/>
          <p:nvPr/>
        </p:nvGrpSpPr>
        <p:grpSpPr>
          <a:xfrm>
            <a:off x="7076074" y="4485465"/>
            <a:ext cx="3828451" cy="1073611"/>
            <a:chOff x="1559977" y="4277425"/>
            <a:chExt cx="3828451" cy="1073611"/>
          </a:xfrm>
        </p:grpSpPr>
        <p:sp>
          <p:nvSpPr>
            <p:cNvPr id="5606" name="Google Shape;5606;p163"/>
            <p:cNvSpPr txBox="1"/>
            <p:nvPr/>
          </p:nvSpPr>
          <p:spPr>
            <a:xfrm>
              <a:off x="1559977" y="4277425"/>
              <a:ext cx="3828451" cy="1073611"/>
            </a:xfrm>
            <a:prstGeom prst="rect">
              <a:avLst/>
            </a:prstGeom>
            <a:noFill/>
            <a:ln>
              <a:noFill/>
            </a:ln>
          </p:spPr>
          <p:txBody>
            <a:bodyPr anchorCtr="0" anchor="t" bIns="45700" lIns="91425" spcFirstLastPara="1" rIns="91425" wrap="square" tIns="45700">
              <a:noAutofit/>
            </a:bodyPr>
            <a:lstStyle/>
            <a:p>
              <a:pPr indent="0" lvl="0" marL="0" marR="0" rtl="0" algn="l">
                <a:lnSpc>
                  <a:spcPct val="74166"/>
                </a:lnSpc>
                <a:spcBef>
                  <a:spcPts val="0"/>
                </a:spcBef>
                <a:spcAft>
                  <a:spcPts val="0"/>
                </a:spcAft>
                <a:buClr>
                  <a:schemeClr val="dk1"/>
                </a:buClr>
                <a:buSzPts val="2400"/>
                <a:buFont typeface="Arial"/>
                <a:buNone/>
              </a:pPr>
              <a:r>
                <a:rPr b="0" i="0" lang="en-US" sz="2400">
                  <a:solidFill>
                    <a:schemeClr val="dk1"/>
                  </a:solidFill>
                  <a:latin typeface="Lato Light"/>
                  <a:ea typeface="Lato Light"/>
                  <a:cs typeface="Lato Light"/>
                  <a:sym typeface="Lato Light"/>
                </a:rPr>
                <a:t>02 Sample Title Here</a:t>
              </a:r>
              <a:endParaRPr/>
            </a:p>
            <a:p>
              <a:pPr indent="0" lvl="0" marL="0" marR="0" rtl="0" algn="l">
                <a:lnSpc>
                  <a:spcPct val="127142"/>
                </a:lnSpc>
                <a:spcBef>
                  <a:spcPts val="2200"/>
                </a:spcBef>
                <a:spcAft>
                  <a:spcPts val="0"/>
                </a:spcAft>
                <a:buClr>
                  <a:schemeClr val="dk1"/>
                </a:buClr>
                <a:buSzPts val="1400"/>
                <a:buFont typeface="Arial"/>
                <a:buNone/>
              </a:pPr>
              <a:r>
                <a:rPr b="0" i="0" lang="en-US" sz="1400">
                  <a:solidFill>
                    <a:schemeClr val="dk1"/>
                  </a:solidFill>
                  <a:latin typeface="Lato Light"/>
                  <a:ea typeface="Lato Light"/>
                  <a:cs typeface="Lato Light"/>
                  <a:sym typeface="Lato Light"/>
                </a:rPr>
                <a:t>Lorem Ipsum simply dummy text of the printing and typesetting industry. </a:t>
              </a:r>
              <a:endParaRPr/>
            </a:p>
          </p:txBody>
        </p:sp>
        <p:cxnSp>
          <p:nvCxnSpPr>
            <p:cNvPr id="5607" name="Google Shape;5607;p163"/>
            <p:cNvCxnSpPr/>
            <p:nvPr/>
          </p:nvCxnSpPr>
          <p:spPr>
            <a:xfrm>
              <a:off x="1640451" y="4686144"/>
              <a:ext cx="544286" cy="0"/>
            </a:xfrm>
            <a:prstGeom prst="straightConnector1">
              <a:avLst/>
            </a:prstGeom>
            <a:noFill/>
            <a:ln cap="flat" cmpd="sng" w="9525">
              <a:solidFill>
                <a:srgbClr val="D8D8D8"/>
              </a:solidFill>
              <a:prstDash val="solid"/>
              <a:miter lim="800000"/>
              <a:headEnd len="sm" w="sm" type="none"/>
              <a:tailEnd len="sm" w="sm" type="none"/>
            </a:ln>
          </p:spPr>
        </p:cxnSp>
      </p:grpSp>
      <p:sp>
        <p:nvSpPr>
          <p:cNvPr id="5608" name="Google Shape;5608;p163"/>
          <p:cNvSpPr/>
          <p:nvPr/>
        </p:nvSpPr>
        <p:spPr>
          <a:xfrm>
            <a:off x="6223574" y="3051875"/>
            <a:ext cx="642258" cy="642258"/>
          </a:xfrm>
          <a:prstGeom prst="roundRect">
            <a:avLst>
              <a:gd fmla="val 2175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Roboto Thin"/>
              <a:ea typeface="Roboto Thin"/>
              <a:cs typeface="Roboto Thin"/>
              <a:sym typeface="Roboto Thin"/>
            </a:endParaRPr>
          </a:p>
        </p:txBody>
      </p:sp>
      <p:sp>
        <p:nvSpPr>
          <p:cNvPr id="5609" name="Google Shape;5609;p163"/>
          <p:cNvSpPr/>
          <p:nvPr/>
        </p:nvSpPr>
        <p:spPr>
          <a:xfrm>
            <a:off x="6223574" y="4489846"/>
            <a:ext cx="642258" cy="642258"/>
          </a:xfrm>
          <a:prstGeom prst="roundRect">
            <a:avLst>
              <a:gd fmla="val 2175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Roboto Thin"/>
              <a:ea typeface="Roboto Thin"/>
              <a:cs typeface="Roboto Thin"/>
              <a:sym typeface="Roboto Thin"/>
            </a:endParaRPr>
          </a:p>
        </p:txBody>
      </p:sp>
      <p:pic>
        <p:nvPicPr>
          <p:cNvPr id="5610" name="Google Shape;5610;p163"/>
          <p:cNvPicPr preferRelativeResize="0"/>
          <p:nvPr/>
        </p:nvPicPr>
        <p:blipFill rotWithShape="1">
          <a:blip r:embed="rId3">
            <a:alphaModFix/>
          </a:blip>
          <a:srcRect b="0" l="0" r="0" t="0"/>
          <a:stretch/>
        </p:blipFill>
        <p:spPr>
          <a:xfrm>
            <a:off x="6376964" y="3181526"/>
            <a:ext cx="427500" cy="438750"/>
          </a:xfrm>
          <a:prstGeom prst="rect">
            <a:avLst/>
          </a:prstGeom>
          <a:noFill/>
          <a:ln>
            <a:noFill/>
          </a:ln>
        </p:spPr>
      </p:pic>
      <p:pic>
        <p:nvPicPr>
          <p:cNvPr id="5611" name="Google Shape;5611;p163"/>
          <p:cNvPicPr preferRelativeResize="0"/>
          <p:nvPr/>
        </p:nvPicPr>
        <p:blipFill rotWithShape="1">
          <a:blip r:embed="rId4">
            <a:alphaModFix/>
          </a:blip>
          <a:srcRect b="0" l="0" r="0" t="0"/>
          <a:stretch/>
        </p:blipFill>
        <p:spPr>
          <a:xfrm>
            <a:off x="6342203" y="4557850"/>
            <a:ext cx="405000" cy="506250"/>
          </a:xfrm>
          <a:prstGeom prst="rect">
            <a:avLst/>
          </a:prstGeom>
          <a:noFill/>
          <a:ln>
            <a:noFill/>
          </a:ln>
        </p:spPr>
      </p:pic>
      <p:grpSp>
        <p:nvGrpSpPr>
          <p:cNvPr id="5612" name="Google Shape;5612;p163"/>
          <p:cNvGrpSpPr/>
          <p:nvPr/>
        </p:nvGrpSpPr>
        <p:grpSpPr>
          <a:xfrm flipH="1">
            <a:off x="692439" y="4337509"/>
            <a:ext cx="4531261" cy="1791122"/>
            <a:chOff x="2028" y="2889"/>
            <a:chExt cx="2755" cy="1089"/>
          </a:xfrm>
        </p:grpSpPr>
        <p:sp>
          <p:nvSpPr>
            <p:cNvPr id="5613" name="Google Shape;5613;p163"/>
            <p:cNvSpPr/>
            <p:nvPr/>
          </p:nvSpPr>
          <p:spPr>
            <a:xfrm>
              <a:off x="2898" y="3604"/>
              <a:ext cx="920" cy="374"/>
            </a:xfrm>
            <a:custGeom>
              <a:rect b="b" l="l" r="r" t="t"/>
              <a:pathLst>
                <a:path extrusionOk="0" h="110" w="272">
                  <a:moveTo>
                    <a:pt x="272" y="110"/>
                  </a:moveTo>
                  <a:cubicBezTo>
                    <a:pt x="211" y="110"/>
                    <a:pt x="211" y="110"/>
                    <a:pt x="211" y="110"/>
                  </a:cubicBezTo>
                  <a:cubicBezTo>
                    <a:pt x="211" y="86"/>
                    <a:pt x="211" y="86"/>
                    <a:pt x="211" y="86"/>
                  </a:cubicBezTo>
                  <a:cubicBezTo>
                    <a:pt x="211" y="71"/>
                    <a:pt x="200" y="60"/>
                    <a:pt x="185" y="60"/>
                  </a:cubicBezTo>
                  <a:cubicBezTo>
                    <a:pt x="86" y="60"/>
                    <a:pt x="86" y="60"/>
                    <a:pt x="86" y="60"/>
                  </a:cubicBezTo>
                  <a:cubicBezTo>
                    <a:pt x="72" y="60"/>
                    <a:pt x="60" y="71"/>
                    <a:pt x="60" y="86"/>
                  </a:cubicBezTo>
                  <a:cubicBezTo>
                    <a:pt x="60" y="110"/>
                    <a:pt x="60" y="110"/>
                    <a:pt x="60" y="110"/>
                  </a:cubicBezTo>
                  <a:cubicBezTo>
                    <a:pt x="0" y="110"/>
                    <a:pt x="0" y="110"/>
                    <a:pt x="0" y="110"/>
                  </a:cubicBezTo>
                  <a:cubicBezTo>
                    <a:pt x="0" y="86"/>
                    <a:pt x="0" y="86"/>
                    <a:pt x="0" y="86"/>
                  </a:cubicBezTo>
                  <a:cubicBezTo>
                    <a:pt x="0" y="38"/>
                    <a:pt x="39" y="0"/>
                    <a:pt x="86" y="0"/>
                  </a:cubicBezTo>
                  <a:cubicBezTo>
                    <a:pt x="185" y="0"/>
                    <a:pt x="185" y="0"/>
                    <a:pt x="185" y="0"/>
                  </a:cubicBezTo>
                  <a:cubicBezTo>
                    <a:pt x="233" y="0"/>
                    <a:pt x="272" y="38"/>
                    <a:pt x="272" y="86"/>
                  </a:cubicBezTo>
                  <a:lnTo>
                    <a:pt x="272" y="110"/>
                  </a:ln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4" name="Google Shape;5614;p163"/>
            <p:cNvSpPr/>
            <p:nvPr/>
          </p:nvSpPr>
          <p:spPr>
            <a:xfrm>
              <a:off x="3199" y="3328"/>
              <a:ext cx="318" cy="378"/>
            </a:xfrm>
            <a:custGeom>
              <a:rect b="b" l="l" r="r" t="t"/>
              <a:pathLst>
                <a:path extrusionOk="0" h="111" w="94">
                  <a:moveTo>
                    <a:pt x="94" y="111"/>
                  </a:moveTo>
                  <a:cubicBezTo>
                    <a:pt x="0" y="111"/>
                    <a:pt x="0" y="111"/>
                    <a:pt x="0" y="111"/>
                  </a:cubicBezTo>
                  <a:cubicBezTo>
                    <a:pt x="0" y="47"/>
                    <a:pt x="0" y="47"/>
                    <a:pt x="0" y="47"/>
                  </a:cubicBezTo>
                  <a:cubicBezTo>
                    <a:pt x="0" y="21"/>
                    <a:pt x="21" y="0"/>
                    <a:pt x="47" y="0"/>
                  </a:cubicBezTo>
                  <a:cubicBezTo>
                    <a:pt x="73" y="0"/>
                    <a:pt x="94" y="21"/>
                    <a:pt x="94" y="47"/>
                  </a:cubicBezTo>
                  <a:lnTo>
                    <a:pt x="94" y="111"/>
                  </a:ln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5" name="Google Shape;5615;p163"/>
            <p:cNvSpPr/>
            <p:nvPr/>
          </p:nvSpPr>
          <p:spPr>
            <a:xfrm>
              <a:off x="2529" y="3004"/>
              <a:ext cx="1739" cy="708"/>
            </a:xfrm>
            <a:custGeom>
              <a:rect b="b" l="l" r="r" t="t"/>
              <a:pathLst>
                <a:path extrusionOk="0" h="208" w="514">
                  <a:moveTo>
                    <a:pt x="440" y="208"/>
                  </a:moveTo>
                  <a:cubicBezTo>
                    <a:pt x="436" y="208"/>
                    <a:pt x="432" y="208"/>
                    <a:pt x="427" y="207"/>
                  </a:cubicBezTo>
                  <a:cubicBezTo>
                    <a:pt x="57" y="127"/>
                    <a:pt x="57" y="127"/>
                    <a:pt x="57" y="127"/>
                  </a:cubicBezTo>
                  <a:cubicBezTo>
                    <a:pt x="22" y="120"/>
                    <a:pt x="0" y="86"/>
                    <a:pt x="8" y="52"/>
                  </a:cubicBezTo>
                  <a:cubicBezTo>
                    <a:pt x="19" y="0"/>
                    <a:pt x="19" y="0"/>
                    <a:pt x="19" y="0"/>
                  </a:cubicBezTo>
                  <a:cubicBezTo>
                    <a:pt x="51" y="7"/>
                    <a:pt x="51" y="7"/>
                    <a:pt x="51" y="7"/>
                  </a:cubicBezTo>
                  <a:cubicBezTo>
                    <a:pt x="40" y="59"/>
                    <a:pt x="40" y="59"/>
                    <a:pt x="40" y="59"/>
                  </a:cubicBezTo>
                  <a:cubicBezTo>
                    <a:pt x="36" y="75"/>
                    <a:pt x="47" y="92"/>
                    <a:pt x="63" y="95"/>
                  </a:cubicBezTo>
                  <a:cubicBezTo>
                    <a:pt x="434" y="175"/>
                    <a:pt x="434" y="175"/>
                    <a:pt x="434" y="175"/>
                  </a:cubicBezTo>
                  <a:cubicBezTo>
                    <a:pt x="451" y="178"/>
                    <a:pt x="467" y="168"/>
                    <a:pt x="471" y="151"/>
                  </a:cubicBezTo>
                  <a:cubicBezTo>
                    <a:pt x="482" y="99"/>
                    <a:pt x="482" y="99"/>
                    <a:pt x="482" y="99"/>
                  </a:cubicBezTo>
                  <a:cubicBezTo>
                    <a:pt x="514" y="106"/>
                    <a:pt x="514" y="106"/>
                    <a:pt x="514" y="106"/>
                  </a:cubicBezTo>
                  <a:cubicBezTo>
                    <a:pt x="503" y="158"/>
                    <a:pt x="503" y="158"/>
                    <a:pt x="503" y="158"/>
                  </a:cubicBezTo>
                  <a:cubicBezTo>
                    <a:pt x="496" y="188"/>
                    <a:pt x="470" y="208"/>
                    <a:pt x="440" y="208"/>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6" name="Google Shape;5616;p163"/>
            <p:cNvSpPr/>
            <p:nvPr/>
          </p:nvSpPr>
          <p:spPr>
            <a:xfrm>
              <a:off x="3531" y="3154"/>
              <a:ext cx="1252" cy="283"/>
            </a:xfrm>
            <a:custGeom>
              <a:rect b="b" l="l" r="r" t="t"/>
              <a:pathLst>
                <a:path extrusionOk="0" h="83" w="370">
                  <a:moveTo>
                    <a:pt x="369" y="22"/>
                  </a:moveTo>
                  <a:cubicBezTo>
                    <a:pt x="358" y="58"/>
                    <a:pt x="325" y="83"/>
                    <a:pt x="288" y="83"/>
                  </a:cubicBezTo>
                  <a:cubicBezTo>
                    <a:pt x="83" y="83"/>
                    <a:pt x="83" y="83"/>
                    <a:pt x="83" y="83"/>
                  </a:cubicBezTo>
                  <a:cubicBezTo>
                    <a:pt x="46" y="83"/>
                    <a:pt x="13" y="58"/>
                    <a:pt x="2" y="22"/>
                  </a:cubicBezTo>
                  <a:cubicBezTo>
                    <a:pt x="0" y="17"/>
                    <a:pt x="1" y="11"/>
                    <a:pt x="5" y="7"/>
                  </a:cubicBezTo>
                  <a:cubicBezTo>
                    <a:pt x="8" y="2"/>
                    <a:pt x="13" y="0"/>
                    <a:pt x="19" y="0"/>
                  </a:cubicBezTo>
                  <a:cubicBezTo>
                    <a:pt x="352" y="0"/>
                    <a:pt x="352" y="0"/>
                    <a:pt x="352" y="0"/>
                  </a:cubicBezTo>
                  <a:cubicBezTo>
                    <a:pt x="358" y="0"/>
                    <a:pt x="363" y="2"/>
                    <a:pt x="366" y="7"/>
                  </a:cubicBezTo>
                  <a:cubicBezTo>
                    <a:pt x="369" y="11"/>
                    <a:pt x="370" y="17"/>
                    <a:pt x="369" y="22"/>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7" name="Google Shape;5617;p163"/>
            <p:cNvSpPr/>
            <p:nvPr/>
          </p:nvSpPr>
          <p:spPr>
            <a:xfrm>
              <a:off x="2028" y="2889"/>
              <a:ext cx="1252" cy="282"/>
            </a:xfrm>
            <a:custGeom>
              <a:rect b="b" l="l" r="r" t="t"/>
              <a:pathLst>
                <a:path extrusionOk="0" h="83" w="370">
                  <a:moveTo>
                    <a:pt x="368" y="23"/>
                  </a:moveTo>
                  <a:cubicBezTo>
                    <a:pt x="357" y="59"/>
                    <a:pt x="324" y="83"/>
                    <a:pt x="287" y="83"/>
                  </a:cubicBezTo>
                  <a:cubicBezTo>
                    <a:pt x="82" y="83"/>
                    <a:pt x="82" y="83"/>
                    <a:pt x="82" y="83"/>
                  </a:cubicBezTo>
                  <a:cubicBezTo>
                    <a:pt x="45" y="83"/>
                    <a:pt x="12" y="59"/>
                    <a:pt x="1" y="23"/>
                  </a:cubicBezTo>
                  <a:cubicBezTo>
                    <a:pt x="0" y="18"/>
                    <a:pt x="1" y="12"/>
                    <a:pt x="4" y="7"/>
                  </a:cubicBezTo>
                  <a:cubicBezTo>
                    <a:pt x="7" y="3"/>
                    <a:pt x="13" y="0"/>
                    <a:pt x="18" y="0"/>
                  </a:cubicBezTo>
                  <a:cubicBezTo>
                    <a:pt x="351" y="0"/>
                    <a:pt x="351" y="0"/>
                    <a:pt x="351" y="0"/>
                  </a:cubicBezTo>
                  <a:cubicBezTo>
                    <a:pt x="357" y="0"/>
                    <a:pt x="362" y="3"/>
                    <a:pt x="365" y="7"/>
                  </a:cubicBezTo>
                  <a:cubicBezTo>
                    <a:pt x="369" y="12"/>
                    <a:pt x="370" y="18"/>
                    <a:pt x="368" y="23"/>
                  </a:cubicBezTo>
                  <a:close/>
                </a:path>
              </a:pathLst>
            </a:cu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618" name="Google Shape;5618;p163"/>
            <p:cNvSpPr/>
            <p:nvPr/>
          </p:nvSpPr>
          <p:spPr>
            <a:xfrm>
              <a:off x="3284" y="3413"/>
              <a:ext cx="145" cy="146"/>
            </a:xfrm>
            <a:prstGeom prst="ellipse">
              <a:avLst/>
            </a:prstGeom>
            <a:solidFill>
              <a:srgbClr val="7F7F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619" name="Google Shape;5619;p163"/>
          <p:cNvGrpSpPr/>
          <p:nvPr/>
        </p:nvGrpSpPr>
        <p:grpSpPr>
          <a:xfrm>
            <a:off x="1081941" y="3544108"/>
            <a:ext cx="1013462" cy="1520775"/>
            <a:chOff x="1281455" y="4148278"/>
            <a:chExt cx="1169612" cy="1793958"/>
          </a:xfrm>
        </p:grpSpPr>
        <p:sp>
          <p:nvSpPr>
            <p:cNvPr id="5620" name="Google Shape;5620;p163"/>
            <p:cNvSpPr/>
            <p:nvPr/>
          </p:nvSpPr>
          <p:spPr>
            <a:xfrm>
              <a:off x="1641991" y="4148278"/>
              <a:ext cx="445702" cy="461899"/>
            </a:xfrm>
            <a:custGeom>
              <a:rect b="b" l="l" r="r" t="t"/>
              <a:pathLst>
                <a:path extrusionOk="0" h="121" w="111">
                  <a:moveTo>
                    <a:pt x="55" y="121"/>
                  </a:moveTo>
                  <a:cubicBezTo>
                    <a:pt x="87" y="121"/>
                    <a:pt x="111" y="95"/>
                    <a:pt x="111" y="61"/>
                  </a:cubicBezTo>
                  <a:cubicBezTo>
                    <a:pt x="111" y="29"/>
                    <a:pt x="87" y="0"/>
                    <a:pt x="55" y="0"/>
                  </a:cubicBezTo>
                  <a:cubicBezTo>
                    <a:pt x="25" y="0"/>
                    <a:pt x="0" y="29"/>
                    <a:pt x="0" y="61"/>
                  </a:cubicBezTo>
                  <a:cubicBezTo>
                    <a:pt x="0" y="95"/>
                    <a:pt x="25" y="121"/>
                    <a:pt x="55" y="121"/>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21" name="Google Shape;5621;p163"/>
            <p:cNvSpPr/>
            <p:nvPr/>
          </p:nvSpPr>
          <p:spPr>
            <a:xfrm>
              <a:off x="2019560" y="5322396"/>
              <a:ext cx="227109" cy="619840"/>
            </a:xfrm>
            <a:custGeom>
              <a:rect b="b" l="l" r="r" t="t"/>
              <a:pathLst>
                <a:path extrusionOk="0" h="162" w="57">
                  <a:moveTo>
                    <a:pt x="31" y="18"/>
                  </a:moveTo>
                  <a:cubicBezTo>
                    <a:pt x="24" y="15"/>
                    <a:pt x="19" y="8"/>
                    <a:pt x="15" y="0"/>
                  </a:cubicBezTo>
                  <a:cubicBezTo>
                    <a:pt x="5" y="4"/>
                    <a:pt x="0" y="15"/>
                    <a:pt x="0" y="26"/>
                  </a:cubicBezTo>
                  <a:cubicBezTo>
                    <a:pt x="0" y="135"/>
                    <a:pt x="0" y="135"/>
                    <a:pt x="0" y="135"/>
                  </a:cubicBezTo>
                  <a:cubicBezTo>
                    <a:pt x="0" y="149"/>
                    <a:pt x="11" y="162"/>
                    <a:pt x="26" y="162"/>
                  </a:cubicBezTo>
                  <a:cubicBezTo>
                    <a:pt x="33" y="162"/>
                    <a:pt x="33" y="162"/>
                    <a:pt x="33" y="162"/>
                  </a:cubicBezTo>
                  <a:cubicBezTo>
                    <a:pt x="47" y="162"/>
                    <a:pt x="57" y="149"/>
                    <a:pt x="57" y="135"/>
                  </a:cubicBezTo>
                  <a:cubicBezTo>
                    <a:pt x="57" y="26"/>
                    <a:pt x="57" y="26"/>
                    <a:pt x="57" y="26"/>
                  </a:cubicBezTo>
                  <a:cubicBezTo>
                    <a:pt x="57" y="25"/>
                    <a:pt x="57" y="23"/>
                    <a:pt x="57" y="18"/>
                  </a:cubicBezTo>
                  <a:cubicBezTo>
                    <a:pt x="49" y="23"/>
                    <a:pt x="40" y="23"/>
                    <a:pt x="31" y="18"/>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22" name="Google Shape;5622;p163"/>
            <p:cNvSpPr/>
            <p:nvPr/>
          </p:nvSpPr>
          <p:spPr>
            <a:xfrm>
              <a:off x="1460303" y="5337296"/>
              <a:ext cx="238464" cy="604939"/>
            </a:xfrm>
            <a:custGeom>
              <a:rect b="b" l="l" r="r" t="t"/>
              <a:pathLst>
                <a:path extrusionOk="0" h="158" w="59">
                  <a:moveTo>
                    <a:pt x="48" y="0"/>
                  </a:moveTo>
                  <a:cubicBezTo>
                    <a:pt x="45" y="6"/>
                    <a:pt x="41" y="12"/>
                    <a:pt x="33" y="16"/>
                  </a:cubicBezTo>
                  <a:cubicBezTo>
                    <a:pt x="22" y="21"/>
                    <a:pt x="10" y="21"/>
                    <a:pt x="2" y="14"/>
                  </a:cubicBezTo>
                  <a:cubicBezTo>
                    <a:pt x="0" y="16"/>
                    <a:pt x="0" y="19"/>
                    <a:pt x="0" y="22"/>
                  </a:cubicBezTo>
                  <a:cubicBezTo>
                    <a:pt x="0" y="131"/>
                    <a:pt x="0" y="131"/>
                    <a:pt x="0" y="131"/>
                  </a:cubicBezTo>
                  <a:cubicBezTo>
                    <a:pt x="0" y="145"/>
                    <a:pt x="10" y="158"/>
                    <a:pt x="26" y="158"/>
                  </a:cubicBezTo>
                  <a:cubicBezTo>
                    <a:pt x="33" y="158"/>
                    <a:pt x="33" y="158"/>
                    <a:pt x="33" y="158"/>
                  </a:cubicBezTo>
                  <a:cubicBezTo>
                    <a:pt x="48" y="158"/>
                    <a:pt x="59" y="145"/>
                    <a:pt x="59" y="131"/>
                  </a:cubicBezTo>
                  <a:cubicBezTo>
                    <a:pt x="59" y="22"/>
                    <a:pt x="59" y="22"/>
                    <a:pt x="59" y="22"/>
                  </a:cubicBezTo>
                  <a:cubicBezTo>
                    <a:pt x="59" y="14"/>
                    <a:pt x="56" y="6"/>
                    <a:pt x="48" y="0"/>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23" name="Google Shape;5623;p163"/>
            <p:cNvSpPr/>
            <p:nvPr/>
          </p:nvSpPr>
          <p:spPr>
            <a:xfrm>
              <a:off x="1281455" y="4380717"/>
              <a:ext cx="1169612" cy="1159219"/>
            </a:xfrm>
            <a:custGeom>
              <a:rect b="b" l="l" r="r" t="t"/>
              <a:pathLst>
                <a:path extrusionOk="0" h="304" w="292">
                  <a:moveTo>
                    <a:pt x="289" y="130"/>
                  </a:moveTo>
                  <a:cubicBezTo>
                    <a:pt x="264" y="69"/>
                    <a:pt x="264" y="69"/>
                    <a:pt x="264" y="69"/>
                  </a:cubicBezTo>
                  <a:cubicBezTo>
                    <a:pt x="241" y="16"/>
                    <a:pt x="241" y="16"/>
                    <a:pt x="241" y="16"/>
                  </a:cubicBezTo>
                  <a:cubicBezTo>
                    <a:pt x="238" y="7"/>
                    <a:pt x="229" y="0"/>
                    <a:pt x="217" y="0"/>
                  </a:cubicBezTo>
                  <a:cubicBezTo>
                    <a:pt x="211" y="0"/>
                    <a:pt x="211" y="0"/>
                    <a:pt x="211" y="0"/>
                  </a:cubicBezTo>
                  <a:cubicBezTo>
                    <a:pt x="211" y="40"/>
                    <a:pt x="183" y="73"/>
                    <a:pt x="145" y="73"/>
                  </a:cubicBezTo>
                  <a:cubicBezTo>
                    <a:pt x="108" y="73"/>
                    <a:pt x="78" y="40"/>
                    <a:pt x="78" y="0"/>
                  </a:cubicBezTo>
                  <a:cubicBezTo>
                    <a:pt x="73" y="0"/>
                    <a:pt x="73" y="0"/>
                    <a:pt x="73" y="0"/>
                  </a:cubicBezTo>
                  <a:cubicBezTo>
                    <a:pt x="64" y="0"/>
                    <a:pt x="55" y="7"/>
                    <a:pt x="49" y="16"/>
                  </a:cubicBezTo>
                  <a:cubicBezTo>
                    <a:pt x="28" y="69"/>
                    <a:pt x="28" y="69"/>
                    <a:pt x="28" y="69"/>
                  </a:cubicBezTo>
                  <a:cubicBezTo>
                    <a:pt x="2" y="130"/>
                    <a:pt x="2" y="130"/>
                    <a:pt x="2" y="130"/>
                  </a:cubicBezTo>
                  <a:cubicBezTo>
                    <a:pt x="0" y="134"/>
                    <a:pt x="0" y="138"/>
                    <a:pt x="0" y="140"/>
                  </a:cubicBezTo>
                  <a:cubicBezTo>
                    <a:pt x="0" y="144"/>
                    <a:pt x="0" y="147"/>
                    <a:pt x="2" y="151"/>
                  </a:cubicBezTo>
                  <a:cubicBezTo>
                    <a:pt x="42" y="239"/>
                    <a:pt x="42" y="239"/>
                    <a:pt x="42" y="239"/>
                  </a:cubicBezTo>
                  <a:cubicBezTo>
                    <a:pt x="47" y="251"/>
                    <a:pt x="59" y="257"/>
                    <a:pt x="73" y="251"/>
                  </a:cubicBezTo>
                  <a:cubicBezTo>
                    <a:pt x="83" y="245"/>
                    <a:pt x="90" y="231"/>
                    <a:pt x="82" y="216"/>
                  </a:cubicBezTo>
                  <a:cubicBezTo>
                    <a:pt x="49" y="140"/>
                    <a:pt x="49" y="140"/>
                    <a:pt x="49" y="140"/>
                  </a:cubicBezTo>
                  <a:cubicBezTo>
                    <a:pt x="55" y="124"/>
                    <a:pt x="55" y="124"/>
                    <a:pt x="55" y="124"/>
                  </a:cubicBezTo>
                  <a:cubicBezTo>
                    <a:pt x="73" y="83"/>
                    <a:pt x="73" y="83"/>
                    <a:pt x="73" y="83"/>
                  </a:cubicBezTo>
                  <a:cubicBezTo>
                    <a:pt x="73" y="162"/>
                    <a:pt x="73" y="162"/>
                    <a:pt x="73" y="162"/>
                  </a:cubicBezTo>
                  <a:cubicBezTo>
                    <a:pt x="95" y="214"/>
                    <a:pt x="95" y="214"/>
                    <a:pt x="95" y="214"/>
                  </a:cubicBezTo>
                  <a:cubicBezTo>
                    <a:pt x="99" y="223"/>
                    <a:pt x="99" y="229"/>
                    <a:pt x="99" y="237"/>
                  </a:cubicBezTo>
                  <a:cubicBezTo>
                    <a:pt x="109" y="242"/>
                    <a:pt x="117" y="257"/>
                    <a:pt x="117" y="272"/>
                  </a:cubicBezTo>
                  <a:cubicBezTo>
                    <a:pt x="117" y="304"/>
                    <a:pt x="117" y="304"/>
                    <a:pt x="117" y="304"/>
                  </a:cubicBezTo>
                  <a:cubicBezTo>
                    <a:pt x="169" y="304"/>
                    <a:pt x="169" y="304"/>
                    <a:pt x="169" y="304"/>
                  </a:cubicBezTo>
                  <a:cubicBezTo>
                    <a:pt x="169" y="272"/>
                    <a:pt x="169" y="272"/>
                    <a:pt x="169" y="272"/>
                  </a:cubicBezTo>
                  <a:cubicBezTo>
                    <a:pt x="169" y="255"/>
                    <a:pt x="180" y="239"/>
                    <a:pt x="195" y="235"/>
                  </a:cubicBezTo>
                  <a:cubicBezTo>
                    <a:pt x="195" y="227"/>
                    <a:pt x="195" y="221"/>
                    <a:pt x="199" y="212"/>
                  </a:cubicBezTo>
                  <a:cubicBezTo>
                    <a:pt x="217" y="168"/>
                    <a:pt x="217" y="168"/>
                    <a:pt x="217" y="168"/>
                  </a:cubicBezTo>
                  <a:cubicBezTo>
                    <a:pt x="217" y="81"/>
                    <a:pt x="217" y="81"/>
                    <a:pt x="217" y="81"/>
                  </a:cubicBezTo>
                  <a:cubicBezTo>
                    <a:pt x="236" y="126"/>
                    <a:pt x="236" y="126"/>
                    <a:pt x="236" y="126"/>
                  </a:cubicBezTo>
                  <a:cubicBezTo>
                    <a:pt x="241" y="140"/>
                    <a:pt x="241" y="140"/>
                    <a:pt x="241" y="140"/>
                  </a:cubicBezTo>
                  <a:cubicBezTo>
                    <a:pt x="208" y="216"/>
                    <a:pt x="208" y="216"/>
                    <a:pt x="208" y="216"/>
                  </a:cubicBezTo>
                  <a:cubicBezTo>
                    <a:pt x="203" y="231"/>
                    <a:pt x="208" y="245"/>
                    <a:pt x="220" y="251"/>
                  </a:cubicBezTo>
                  <a:cubicBezTo>
                    <a:pt x="231" y="257"/>
                    <a:pt x="245" y="251"/>
                    <a:pt x="251" y="239"/>
                  </a:cubicBezTo>
                  <a:cubicBezTo>
                    <a:pt x="289" y="151"/>
                    <a:pt x="289" y="151"/>
                    <a:pt x="289" y="151"/>
                  </a:cubicBezTo>
                  <a:cubicBezTo>
                    <a:pt x="289" y="147"/>
                    <a:pt x="292" y="144"/>
                    <a:pt x="289" y="140"/>
                  </a:cubicBezTo>
                  <a:cubicBezTo>
                    <a:pt x="292" y="138"/>
                    <a:pt x="289" y="134"/>
                    <a:pt x="289" y="130"/>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5624" name="Google Shape;5624;p163"/>
          <p:cNvGrpSpPr/>
          <p:nvPr/>
        </p:nvGrpSpPr>
        <p:grpSpPr>
          <a:xfrm>
            <a:off x="3693188" y="2062868"/>
            <a:ext cx="932601" cy="2204219"/>
            <a:chOff x="2496489" y="2205318"/>
            <a:chExt cx="1195161" cy="2899538"/>
          </a:xfrm>
        </p:grpSpPr>
        <p:sp>
          <p:nvSpPr>
            <p:cNvPr id="5625" name="Google Shape;5625;p163"/>
            <p:cNvSpPr/>
            <p:nvPr/>
          </p:nvSpPr>
          <p:spPr>
            <a:xfrm>
              <a:off x="2496489" y="2205318"/>
              <a:ext cx="1195161" cy="2899538"/>
            </a:xfrm>
            <a:custGeom>
              <a:rect b="b" l="l" r="r" t="t"/>
              <a:pathLst>
                <a:path extrusionOk="0" h="760" w="298">
                  <a:moveTo>
                    <a:pt x="276" y="0"/>
                  </a:moveTo>
                  <a:cubicBezTo>
                    <a:pt x="264" y="0"/>
                    <a:pt x="253" y="11"/>
                    <a:pt x="253" y="25"/>
                  </a:cubicBezTo>
                  <a:cubicBezTo>
                    <a:pt x="253" y="114"/>
                    <a:pt x="253" y="114"/>
                    <a:pt x="253" y="114"/>
                  </a:cubicBezTo>
                  <a:cubicBezTo>
                    <a:pt x="193" y="205"/>
                    <a:pt x="193" y="205"/>
                    <a:pt x="193" y="205"/>
                  </a:cubicBezTo>
                  <a:cubicBezTo>
                    <a:pt x="106" y="205"/>
                    <a:pt x="106" y="205"/>
                    <a:pt x="106" y="205"/>
                  </a:cubicBezTo>
                  <a:cubicBezTo>
                    <a:pt x="48" y="117"/>
                    <a:pt x="48" y="117"/>
                    <a:pt x="48" y="117"/>
                  </a:cubicBezTo>
                  <a:cubicBezTo>
                    <a:pt x="48" y="25"/>
                    <a:pt x="48" y="25"/>
                    <a:pt x="48" y="25"/>
                  </a:cubicBezTo>
                  <a:cubicBezTo>
                    <a:pt x="48" y="11"/>
                    <a:pt x="37" y="0"/>
                    <a:pt x="24" y="0"/>
                  </a:cubicBezTo>
                  <a:cubicBezTo>
                    <a:pt x="11" y="0"/>
                    <a:pt x="0" y="11"/>
                    <a:pt x="0" y="25"/>
                  </a:cubicBezTo>
                  <a:cubicBezTo>
                    <a:pt x="0" y="122"/>
                    <a:pt x="0" y="122"/>
                    <a:pt x="0" y="122"/>
                  </a:cubicBezTo>
                  <a:cubicBezTo>
                    <a:pt x="0" y="124"/>
                    <a:pt x="0" y="124"/>
                    <a:pt x="0" y="124"/>
                  </a:cubicBezTo>
                  <a:cubicBezTo>
                    <a:pt x="0" y="128"/>
                    <a:pt x="2" y="130"/>
                    <a:pt x="2" y="132"/>
                  </a:cubicBezTo>
                  <a:cubicBezTo>
                    <a:pt x="2" y="132"/>
                    <a:pt x="2" y="132"/>
                    <a:pt x="2" y="135"/>
                  </a:cubicBezTo>
                  <a:cubicBezTo>
                    <a:pt x="3" y="136"/>
                    <a:pt x="3" y="136"/>
                    <a:pt x="5" y="139"/>
                  </a:cubicBezTo>
                  <a:cubicBezTo>
                    <a:pt x="72" y="243"/>
                    <a:pt x="72" y="243"/>
                    <a:pt x="72" y="243"/>
                  </a:cubicBezTo>
                  <a:cubicBezTo>
                    <a:pt x="72" y="243"/>
                    <a:pt x="74" y="246"/>
                    <a:pt x="77" y="248"/>
                  </a:cubicBezTo>
                  <a:cubicBezTo>
                    <a:pt x="77" y="503"/>
                    <a:pt x="77" y="503"/>
                    <a:pt x="77" y="503"/>
                  </a:cubicBezTo>
                  <a:cubicBezTo>
                    <a:pt x="77" y="511"/>
                    <a:pt x="77" y="511"/>
                    <a:pt x="77" y="511"/>
                  </a:cubicBezTo>
                  <a:cubicBezTo>
                    <a:pt x="77" y="614"/>
                    <a:pt x="77" y="614"/>
                    <a:pt x="77" y="614"/>
                  </a:cubicBezTo>
                  <a:cubicBezTo>
                    <a:pt x="77" y="617"/>
                    <a:pt x="78" y="617"/>
                    <a:pt x="78" y="618"/>
                  </a:cubicBezTo>
                  <a:cubicBezTo>
                    <a:pt x="77" y="622"/>
                    <a:pt x="77" y="622"/>
                    <a:pt x="77" y="622"/>
                  </a:cubicBezTo>
                  <a:cubicBezTo>
                    <a:pt x="77" y="732"/>
                    <a:pt x="77" y="732"/>
                    <a:pt x="77" y="732"/>
                  </a:cubicBezTo>
                  <a:cubicBezTo>
                    <a:pt x="77" y="749"/>
                    <a:pt x="90" y="760"/>
                    <a:pt x="102" y="760"/>
                  </a:cubicBezTo>
                  <a:cubicBezTo>
                    <a:pt x="110" y="760"/>
                    <a:pt x="110" y="760"/>
                    <a:pt x="110" y="760"/>
                  </a:cubicBezTo>
                  <a:cubicBezTo>
                    <a:pt x="124" y="760"/>
                    <a:pt x="136" y="749"/>
                    <a:pt x="136" y="732"/>
                  </a:cubicBezTo>
                  <a:cubicBezTo>
                    <a:pt x="136" y="622"/>
                    <a:pt x="136" y="622"/>
                    <a:pt x="136" y="622"/>
                  </a:cubicBezTo>
                  <a:cubicBezTo>
                    <a:pt x="136" y="618"/>
                    <a:pt x="136" y="618"/>
                    <a:pt x="136" y="618"/>
                  </a:cubicBezTo>
                  <a:cubicBezTo>
                    <a:pt x="136" y="617"/>
                    <a:pt x="136" y="617"/>
                    <a:pt x="136" y="614"/>
                  </a:cubicBezTo>
                  <a:cubicBezTo>
                    <a:pt x="136" y="511"/>
                    <a:pt x="136" y="511"/>
                    <a:pt x="136" y="511"/>
                  </a:cubicBezTo>
                  <a:cubicBezTo>
                    <a:pt x="166" y="511"/>
                    <a:pt x="166" y="511"/>
                    <a:pt x="166" y="511"/>
                  </a:cubicBezTo>
                  <a:cubicBezTo>
                    <a:pt x="166" y="614"/>
                    <a:pt x="166" y="614"/>
                    <a:pt x="166" y="614"/>
                  </a:cubicBezTo>
                  <a:cubicBezTo>
                    <a:pt x="166" y="617"/>
                    <a:pt x="166" y="617"/>
                    <a:pt x="166" y="618"/>
                  </a:cubicBezTo>
                  <a:cubicBezTo>
                    <a:pt x="166" y="622"/>
                    <a:pt x="166" y="622"/>
                    <a:pt x="166" y="622"/>
                  </a:cubicBezTo>
                  <a:cubicBezTo>
                    <a:pt x="166" y="732"/>
                    <a:pt x="166" y="732"/>
                    <a:pt x="166" y="732"/>
                  </a:cubicBezTo>
                  <a:cubicBezTo>
                    <a:pt x="166" y="749"/>
                    <a:pt x="177" y="760"/>
                    <a:pt x="191" y="760"/>
                  </a:cubicBezTo>
                  <a:cubicBezTo>
                    <a:pt x="198" y="760"/>
                    <a:pt x="198" y="760"/>
                    <a:pt x="198" y="760"/>
                  </a:cubicBezTo>
                  <a:cubicBezTo>
                    <a:pt x="214" y="760"/>
                    <a:pt x="224" y="749"/>
                    <a:pt x="224" y="732"/>
                  </a:cubicBezTo>
                  <a:cubicBezTo>
                    <a:pt x="224" y="622"/>
                    <a:pt x="224" y="622"/>
                    <a:pt x="224" y="622"/>
                  </a:cubicBezTo>
                  <a:cubicBezTo>
                    <a:pt x="224" y="618"/>
                    <a:pt x="224" y="618"/>
                    <a:pt x="224" y="618"/>
                  </a:cubicBezTo>
                  <a:cubicBezTo>
                    <a:pt x="224" y="617"/>
                    <a:pt x="224" y="617"/>
                    <a:pt x="224" y="614"/>
                  </a:cubicBezTo>
                  <a:cubicBezTo>
                    <a:pt x="224" y="511"/>
                    <a:pt x="224" y="511"/>
                    <a:pt x="224" y="511"/>
                  </a:cubicBezTo>
                  <a:cubicBezTo>
                    <a:pt x="224" y="503"/>
                    <a:pt x="224" y="503"/>
                    <a:pt x="224" y="503"/>
                  </a:cubicBezTo>
                  <a:cubicBezTo>
                    <a:pt x="224" y="243"/>
                    <a:pt x="224" y="243"/>
                    <a:pt x="224" y="243"/>
                  </a:cubicBezTo>
                  <a:cubicBezTo>
                    <a:pt x="227" y="243"/>
                    <a:pt x="227" y="243"/>
                    <a:pt x="228" y="243"/>
                  </a:cubicBezTo>
                  <a:cubicBezTo>
                    <a:pt x="295" y="139"/>
                    <a:pt x="295" y="139"/>
                    <a:pt x="295" y="139"/>
                  </a:cubicBezTo>
                  <a:cubicBezTo>
                    <a:pt x="295" y="136"/>
                    <a:pt x="297" y="135"/>
                    <a:pt x="297" y="132"/>
                  </a:cubicBezTo>
                  <a:cubicBezTo>
                    <a:pt x="298" y="128"/>
                    <a:pt x="298" y="126"/>
                    <a:pt x="298" y="124"/>
                  </a:cubicBezTo>
                  <a:cubicBezTo>
                    <a:pt x="298" y="122"/>
                    <a:pt x="298" y="122"/>
                    <a:pt x="298" y="122"/>
                  </a:cubicBezTo>
                  <a:cubicBezTo>
                    <a:pt x="298" y="25"/>
                    <a:pt x="298" y="25"/>
                    <a:pt x="298" y="25"/>
                  </a:cubicBezTo>
                  <a:cubicBezTo>
                    <a:pt x="298" y="11"/>
                    <a:pt x="290" y="0"/>
                    <a:pt x="276" y="0"/>
                  </a:cubicBezTo>
                  <a:close/>
                </a:path>
              </a:pathLst>
            </a:cu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26" name="Google Shape;5626;p163"/>
            <p:cNvSpPr/>
            <p:nvPr/>
          </p:nvSpPr>
          <p:spPr>
            <a:xfrm>
              <a:off x="2876896" y="2452659"/>
              <a:ext cx="448540" cy="464880"/>
            </a:xfrm>
            <a:prstGeom prst="ellipse">
              <a:avLst/>
            </a:prstGeom>
            <a:solidFill>
              <a:schemeClr val="accent3"/>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612"/>
                                        </p:tgtEl>
                                        <p:attrNameLst>
                                          <p:attrName>style.visibility</p:attrName>
                                        </p:attrNameLst>
                                      </p:cBhvr>
                                      <p:to>
                                        <p:strVal val="visible"/>
                                      </p:to>
                                    </p:set>
                                    <p:animEffect filter="fade" transition="in">
                                      <p:cBhvr>
                                        <p:cTn dur="500"/>
                                        <p:tgtEl>
                                          <p:spTgt spid="56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630" name="Shape 5630"/>
        <p:cNvGrpSpPr/>
        <p:nvPr/>
      </p:nvGrpSpPr>
      <p:grpSpPr>
        <a:xfrm>
          <a:off x="0" y="0"/>
          <a:ext cx="0" cy="0"/>
          <a:chOff x="0" y="0"/>
          <a:chExt cx="0" cy="0"/>
        </a:xfrm>
      </p:grpSpPr>
      <p:sp>
        <p:nvSpPr>
          <p:cNvPr id="5631" name="Google Shape;5631;p16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632" name="Google Shape;5632;p16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633" name="Google Shape;5633;p16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634" name="Google Shape;5634;p164"/>
          <p:cNvGrpSpPr/>
          <p:nvPr/>
        </p:nvGrpSpPr>
        <p:grpSpPr>
          <a:xfrm>
            <a:off x="8388682" y="2420446"/>
            <a:ext cx="3438885" cy="3509512"/>
            <a:chOff x="540999" y="2205322"/>
            <a:chExt cx="3714091" cy="3833914"/>
          </a:xfrm>
        </p:grpSpPr>
        <p:sp>
          <p:nvSpPr>
            <p:cNvPr id="5635" name="Google Shape;5635;p164"/>
            <p:cNvSpPr/>
            <p:nvPr/>
          </p:nvSpPr>
          <p:spPr>
            <a:xfrm>
              <a:off x="2692243" y="4926336"/>
              <a:ext cx="404689" cy="1112900"/>
            </a:xfrm>
            <a:custGeom>
              <a:rect b="b" l="l" r="r" t="t"/>
              <a:pathLst>
                <a:path extrusionOk="0" h="435" w="158">
                  <a:moveTo>
                    <a:pt x="158" y="363"/>
                  </a:moveTo>
                  <a:cubicBezTo>
                    <a:pt x="158" y="402"/>
                    <a:pt x="125" y="435"/>
                    <a:pt x="88" y="435"/>
                  </a:cubicBezTo>
                  <a:cubicBezTo>
                    <a:pt x="68" y="435"/>
                    <a:pt x="68" y="435"/>
                    <a:pt x="68" y="435"/>
                  </a:cubicBezTo>
                  <a:cubicBezTo>
                    <a:pt x="29" y="435"/>
                    <a:pt x="0" y="402"/>
                    <a:pt x="0" y="363"/>
                  </a:cubicBezTo>
                  <a:cubicBezTo>
                    <a:pt x="0" y="73"/>
                    <a:pt x="0" y="73"/>
                    <a:pt x="0" y="73"/>
                  </a:cubicBezTo>
                  <a:cubicBezTo>
                    <a:pt x="0" y="34"/>
                    <a:pt x="29" y="0"/>
                    <a:pt x="68" y="0"/>
                  </a:cubicBezTo>
                  <a:cubicBezTo>
                    <a:pt x="88" y="0"/>
                    <a:pt x="88" y="0"/>
                    <a:pt x="88" y="0"/>
                  </a:cubicBezTo>
                  <a:cubicBezTo>
                    <a:pt x="125" y="0"/>
                    <a:pt x="158" y="34"/>
                    <a:pt x="158" y="73"/>
                  </a:cubicBezTo>
                  <a:lnTo>
                    <a:pt x="158" y="363"/>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36" name="Google Shape;5636;p164"/>
            <p:cNvSpPr/>
            <p:nvPr/>
          </p:nvSpPr>
          <p:spPr>
            <a:xfrm>
              <a:off x="1680520" y="4926336"/>
              <a:ext cx="412677" cy="1112900"/>
            </a:xfrm>
            <a:custGeom>
              <a:rect b="b" l="l" r="r" t="t"/>
              <a:pathLst>
                <a:path extrusionOk="0" h="435" w="161">
                  <a:moveTo>
                    <a:pt x="161" y="363"/>
                  </a:moveTo>
                  <a:cubicBezTo>
                    <a:pt x="161" y="402"/>
                    <a:pt x="129" y="435"/>
                    <a:pt x="92" y="435"/>
                  </a:cubicBezTo>
                  <a:cubicBezTo>
                    <a:pt x="69" y="435"/>
                    <a:pt x="69" y="435"/>
                    <a:pt x="69" y="435"/>
                  </a:cubicBezTo>
                  <a:cubicBezTo>
                    <a:pt x="33" y="435"/>
                    <a:pt x="0" y="402"/>
                    <a:pt x="0" y="363"/>
                  </a:cubicBezTo>
                  <a:cubicBezTo>
                    <a:pt x="0" y="73"/>
                    <a:pt x="0" y="73"/>
                    <a:pt x="0" y="73"/>
                  </a:cubicBezTo>
                  <a:cubicBezTo>
                    <a:pt x="0" y="34"/>
                    <a:pt x="33" y="0"/>
                    <a:pt x="69" y="0"/>
                  </a:cubicBezTo>
                  <a:cubicBezTo>
                    <a:pt x="92" y="0"/>
                    <a:pt x="92" y="0"/>
                    <a:pt x="92" y="0"/>
                  </a:cubicBezTo>
                  <a:cubicBezTo>
                    <a:pt x="129" y="0"/>
                    <a:pt x="161" y="34"/>
                    <a:pt x="161" y="73"/>
                  </a:cubicBezTo>
                  <a:lnTo>
                    <a:pt x="161" y="363"/>
                  </a:ln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37" name="Google Shape;5637;p164"/>
            <p:cNvSpPr/>
            <p:nvPr/>
          </p:nvSpPr>
          <p:spPr>
            <a:xfrm>
              <a:off x="2010661" y="2205322"/>
              <a:ext cx="764117" cy="806719"/>
            </a:xfrm>
            <a:custGeom>
              <a:rect b="b" l="l" r="r" t="t"/>
              <a:pathLst>
                <a:path extrusionOk="0" h="316" w="299">
                  <a:moveTo>
                    <a:pt x="299" y="157"/>
                  </a:moveTo>
                  <a:cubicBezTo>
                    <a:pt x="299" y="246"/>
                    <a:pt x="230" y="316"/>
                    <a:pt x="149" y="316"/>
                  </a:cubicBezTo>
                  <a:cubicBezTo>
                    <a:pt x="66" y="316"/>
                    <a:pt x="0" y="246"/>
                    <a:pt x="0" y="157"/>
                  </a:cubicBezTo>
                  <a:cubicBezTo>
                    <a:pt x="0" y="70"/>
                    <a:pt x="66" y="0"/>
                    <a:pt x="149" y="0"/>
                  </a:cubicBezTo>
                  <a:cubicBezTo>
                    <a:pt x="230" y="0"/>
                    <a:pt x="299" y="70"/>
                    <a:pt x="299" y="157"/>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38" name="Google Shape;5638;p164"/>
            <p:cNvSpPr/>
            <p:nvPr/>
          </p:nvSpPr>
          <p:spPr>
            <a:xfrm>
              <a:off x="2316840" y="3222374"/>
              <a:ext cx="143771" cy="370079"/>
            </a:xfrm>
            <a:custGeom>
              <a:rect b="b" l="l" r="r" t="t"/>
              <a:pathLst>
                <a:path extrusionOk="0" h="139" w="54">
                  <a:moveTo>
                    <a:pt x="28" y="0"/>
                  </a:moveTo>
                  <a:lnTo>
                    <a:pt x="0" y="28"/>
                  </a:lnTo>
                  <a:lnTo>
                    <a:pt x="28" y="139"/>
                  </a:lnTo>
                  <a:lnTo>
                    <a:pt x="54" y="28"/>
                  </a:lnTo>
                  <a:lnTo>
                    <a:pt x="28" y="0"/>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39" name="Google Shape;5639;p164"/>
            <p:cNvSpPr/>
            <p:nvPr/>
          </p:nvSpPr>
          <p:spPr>
            <a:xfrm>
              <a:off x="2324828" y="3070615"/>
              <a:ext cx="127797" cy="151759"/>
            </a:xfrm>
            <a:custGeom>
              <a:rect b="b" l="l" r="r" t="t"/>
              <a:pathLst>
                <a:path extrusionOk="0" h="57" w="48">
                  <a:moveTo>
                    <a:pt x="22" y="0"/>
                  </a:moveTo>
                  <a:lnTo>
                    <a:pt x="0" y="28"/>
                  </a:lnTo>
                  <a:lnTo>
                    <a:pt x="22" y="57"/>
                  </a:lnTo>
                  <a:lnTo>
                    <a:pt x="48" y="28"/>
                  </a:lnTo>
                  <a:lnTo>
                    <a:pt x="22" y="0"/>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0" name="Google Shape;5640;p164"/>
            <p:cNvSpPr/>
            <p:nvPr/>
          </p:nvSpPr>
          <p:spPr>
            <a:xfrm>
              <a:off x="1257193" y="4705353"/>
              <a:ext cx="236956" cy="1333883"/>
            </a:xfrm>
            <a:custGeom>
              <a:rect b="b" l="l" r="r" t="t"/>
              <a:pathLst>
                <a:path extrusionOk="0" h="522" w="93">
                  <a:moveTo>
                    <a:pt x="0" y="0"/>
                  </a:moveTo>
                  <a:cubicBezTo>
                    <a:pt x="0" y="472"/>
                    <a:pt x="0" y="472"/>
                    <a:pt x="0" y="472"/>
                  </a:cubicBezTo>
                  <a:cubicBezTo>
                    <a:pt x="0" y="500"/>
                    <a:pt x="22" y="522"/>
                    <a:pt x="47" y="522"/>
                  </a:cubicBezTo>
                  <a:cubicBezTo>
                    <a:pt x="73" y="522"/>
                    <a:pt x="93" y="500"/>
                    <a:pt x="93" y="472"/>
                  </a:cubicBezTo>
                  <a:cubicBezTo>
                    <a:pt x="93" y="0"/>
                    <a:pt x="93" y="0"/>
                    <a:pt x="93" y="0"/>
                  </a:cubicBezTo>
                  <a:cubicBezTo>
                    <a:pt x="93" y="0"/>
                    <a:pt x="91" y="0"/>
                    <a:pt x="88" y="0"/>
                  </a:cubicBezTo>
                  <a:lnTo>
                    <a:pt x="0" y="0"/>
                  </a:ln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1" name="Google Shape;5641;p164"/>
            <p:cNvSpPr/>
            <p:nvPr/>
          </p:nvSpPr>
          <p:spPr>
            <a:xfrm>
              <a:off x="1113422" y="4439109"/>
              <a:ext cx="495212" cy="266244"/>
            </a:xfrm>
            <a:custGeom>
              <a:rect b="b" l="l" r="r" t="t"/>
              <a:pathLst>
                <a:path extrusionOk="0" h="104" w="194">
                  <a:moveTo>
                    <a:pt x="194" y="53"/>
                  </a:moveTo>
                  <a:cubicBezTo>
                    <a:pt x="194" y="24"/>
                    <a:pt x="172" y="0"/>
                    <a:pt x="144" y="0"/>
                  </a:cubicBezTo>
                  <a:cubicBezTo>
                    <a:pt x="49" y="0"/>
                    <a:pt x="49" y="0"/>
                    <a:pt x="49" y="0"/>
                  </a:cubicBezTo>
                  <a:cubicBezTo>
                    <a:pt x="21" y="0"/>
                    <a:pt x="0" y="24"/>
                    <a:pt x="0" y="53"/>
                  </a:cubicBezTo>
                  <a:cubicBezTo>
                    <a:pt x="0" y="81"/>
                    <a:pt x="21" y="104"/>
                    <a:pt x="49" y="104"/>
                  </a:cubicBezTo>
                  <a:cubicBezTo>
                    <a:pt x="56" y="104"/>
                    <a:pt x="56" y="104"/>
                    <a:pt x="56" y="104"/>
                  </a:cubicBezTo>
                  <a:cubicBezTo>
                    <a:pt x="144" y="104"/>
                    <a:pt x="144" y="104"/>
                    <a:pt x="144" y="104"/>
                  </a:cubicBezTo>
                  <a:cubicBezTo>
                    <a:pt x="147" y="104"/>
                    <a:pt x="149" y="104"/>
                    <a:pt x="149" y="104"/>
                  </a:cubicBezTo>
                  <a:cubicBezTo>
                    <a:pt x="176" y="102"/>
                    <a:pt x="194" y="78"/>
                    <a:pt x="194" y="53"/>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2" name="Google Shape;5642;p164"/>
            <p:cNvSpPr/>
            <p:nvPr/>
          </p:nvSpPr>
          <p:spPr>
            <a:xfrm>
              <a:off x="3259341" y="4705353"/>
              <a:ext cx="239619" cy="1333883"/>
            </a:xfrm>
            <a:custGeom>
              <a:rect b="b" l="l" r="r" t="t"/>
              <a:pathLst>
                <a:path extrusionOk="0" h="522" w="94">
                  <a:moveTo>
                    <a:pt x="0" y="472"/>
                  </a:moveTo>
                  <a:cubicBezTo>
                    <a:pt x="0" y="500"/>
                    <a:pt x="19" y="522"/>
                    <a:pt x="47" y="522"/>
                  </a:cubicBezTo>
                  <a:cubicBezTo>
                    <a:pt x="71" y="522"/>
                    <a:pt x="94" y="500"/>
                    <a:pt x="94" y="472"/>
                  </a:cubicBezTo>
                  <a:cubicBezTo>
                    <a:pt x="94" y="0"/>
                    <a:pt x="94" y="0"/>
                    <a:pt x="94" y="0"/>
                  </a:cubicBezTo>
                  <a:cubicBezTo>
                    <a:pt x="0" y="0"/>
                    <a:pt x="0" y="0"/>
                    <a:pt x="0" y="0"/>
                  </a:cubicBezTo>
                  <a:lnTo>
                    <a:pt x="0" y="472"/>
                  </a:ln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3" name="Google Shape;5643;p164"/>
            <p:cNvSpPr/>
            <p:nvPr/>
          </p:nvSpPr>
          <p:spPr>
            <a:xfrm>
              <a:off x="3128882" y="4439109"/>
              <a:ext cx="489887" cy="266244"/>
            </a:xfrm>
            <a:custGeom>
              <a:rect b="b" l="l" r="r" t="t"/>
              <a:pathLst>
                <a:path extrusionOk="0" h="104" w="192">
                  <a:moveTo>
                    <a:pt x="145" y="0"/>
                  </a:moveTo>
                  <a:cubicBezTo>
                    <a:pt x="49" y="0"/>
                    <a:pt x="49" y="0"/>
                    <a:pt x="49" y="0"/>
                  </a:cubicBezTo>
                  <a:cubicBezTo>
                    <a:pt x="24" y="0"/>
                    <a:pt x="0" y="24"/>
                    <a:pt x="0" y="53"/>
                  </a:cubicBezTo>
                  <a:cubicBezTo>
                    <a:pt x="0" y="81"/>
                    <a:pt x="24" y="104"/>
                    <a:pt x="49" y="104"/>
                  </a:cubicBezTo>
                  <a:cubicBezTo>
                    <a:pt x="51" y="104"/>
                    <a:pt x="51" y="104"/>
                    <a:pt x="51" y="104"/>
                  </a:cubicBezTo>
                  <a:cubicBezTo>
                    <a:pt x="145" y="104"/>
                    <a:pt x="145" y="104"/>
                    <a:pt x="145" y="104"/>
                  </a:cubicBezTo>
                  <a:cubicBezTo>
                    <a:pt x="145" y="104"/>
                    <a:pt x="145" y="104"/>
                    <a:pt x="145" y="104"/>
                  </a:cubicBezTo>
                  <a:cubicBezTo>
                    <a:pt x="171" y="104"/>
                    <a:pt x="192" y="81"/>
                    <a:pt x="192" y="53"/>
                  </a:cubicBezTo>
                  <a:cubicBezTo>
                    <a:pt x="192" y="24"/>
                    <a:pt x="171" y="0"/>
                    <a:pt x="145" y="0"/>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4" name="Google Shape;5644;p164"/>
            <p:cNvSpPr/>
            <p:nvPr/>
          </p:nvSpPr>
          <p:spPr>
            <a:xfrm>
              <a:off x="2950499" y="3808111"/>
              <a:ext cx="332804" cy="1296608"/>
            </a:xfrm>
            <a:custGeom>
              <a:rect b="b" l="l" r="r" t="t"/>
              <a:pathLst>
                <a:path extrusionOk="0" h="507" w="130">
                  <a:moveTo>
                    <a:pt x="66" y="103"/>
                  </a:moveTo>
                  <a:cubicBezTo>
                    <a:pt x="60" y="98"/>
                    <a:pt x="59" y="93"/>
                    <a:pt x="57" y="87"/>
                  </a:cubicBezTo>
                  <a:cubicBezTo>
                    <a:pt x="0" y="0"/>
                    <a:pt x="0" y="0"/>
                    <a:pt x="0" y="0"/>
                  </a:cubicBezTo>
                  <a:cubicBezTo>
                    <a:pt x="0" y="408"/>
                    <a:pt x="0" y="408"/>
                    <a:pt x="0" y="408"/>
                  </a:cubicBezTo>
                  <a:cubicBezTo>
                    <a:pt x="43" y="413"/>
                    <a:pt x="75" y="454"/>
                    <a:pt x="78" y="501"/>
                  </a:cubicBezTo>
                  <a:cubicBezTo>
                    <a:pt x="82" y="504"/>
                    <a:pt x="87" y="504"/>
                    <a:pt x="93" y="507"/>
                  </a:cubicBezTo>
                  <a:cubicBezTo>
                    <a:pt x="93" y="375"/>
                    <a:pt x="93" y="375"/>
                    <a:pt x="93" y="375"/>
                  </a:cubicBezTo>
                  <a:cubicBezTo>
                    <a:pt x="63" y="365"/>
                    <a:pt x="43" y="337"/>
                    <a:pt x="43" y="300"/>
                  </a:cubicBezTo>
                  <a:cubicBezTo>
                    <a:pt x="43" y="255"/>
                    <a:pt x="75" y="218"/>
                    <a:pt x="118" y="218"/>
                  </a:cubicBezTo>
                  <a:cubicBezTo>
                    <a:pt x="130" y="218"/>
                    <a:pt x="130" y="218"/>
                    <a:pt x="130" y="218"/>
                  </a:cubicBezTo>
                  <a:cubicBezTo>
                    <a:pt x="130" y="142"/>
                    <a:pt x="130" y="142"/>
                    <a:pt x="130" y="142"/>
                  </a:cubicBezTo>
                  <a:cubicBezTo>
                    <a:pt x="106" y="139"/>
                    <a:pt x="81" y="127"/>
                    <a:pt x="66" y="103"/>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5" name="Google Shape;5645;p164"/>
            <p:cNvSpPr/>
            <p:nvPr/>
          </p:nvSpPr>
          <p:spPr>
            <a:xfrm>
              <a:off x="1494149" y="3832073"/>
              <a:ext cx="316829" cy="1272646"/>
            </a:xfrm>
            <a:custGeom>
              <a:rect b="b" l="l" r="r" t="t"/>
              <a:pathLst>
                <a:path extrusionOk="0" h="497" w="124">
                  <a:moveTo>
                    <a:pt x="124" y="398"/>
                  </a:moveTo>
                  <a:cubicBezTo>
                    <a:pt x="124" y="0"/>
                    <a:pt x="124" y="0"/>
                    <a:pt x="124" y="0"/>
                  </a:cubicBezTo>
                  <a:cubicBezTo>
                    <a:pt x="73" y="77"/>
                    <a:pt x="73" y="77"/>
                    <a:pt x="73" y="77"/>
                  </a:cubicBezTo>
                  <a:cubicBezTo>
                    <a:pt x="71" y="83"/>
                    <a:pt x="69" y="88"/>
                    <a:pt x="66" y="93"/>
                  </a:cubicBezTo>
                  <a:cubicBezTo>
                    <a:pt x="50" y="117"/>
                    <a:pt x="27" y="129"/>
                    <a:pt x="0" y="132"/>
                  </a:cubicBezTo>
                  <a:cubicBezTo>
                    <a:pt x="0" y="210"/>
                    <a:pt x="0" y="210"/>
                    <a:pt x="0" y="210"/>
                  </a:cubicBezTo>
                  <a:cubicBezTo>
                    <a:pt x="42" y="216"/>
                    <a:pt x="71" y="251"/>
                    <a:pt x="71" y="292"/>
                  </a:cubicBezTo>
                  <a:cubicBezTo>
                    <a:pt x="71" y="327"/>
                    <a:pt x="54" y="352"/>
                    <a:pt x="27" y="365"/>
                  </a:cubicBezTo>
                  <a:cubicBezTo>
                    <a:pt x="27" y="497"/>
                    <a:pt x="27" y="497"/>
                    <a:pt x="27" y="497"/>
                  </a:cubicBezTo>
                  <a:cubicBezTo>
                    <a:pt x="34" y="494"/>
                    <a:pt x="39" y="494"/>
                    <a:pt x="45" y="491"/>
                  </a:cubicBezTo>
                  <a:cubicBezTo>
                    <a:pt x="48" y="444"/>
                    <a:pt x="81" y="403"/>
                    <a:pt x="124" y="398"/>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6" name="Google Shape;5646;p164"/>
            <p:cNvSpPr/>
            <p:nvPr/>
          </p:nvSpPr>
          <p:spPr>
            <a:xfrm>
              <a:off x="1494149" y="2719173"/>
              <a:ext cx="630996" cy="742821"/>
            </a:xfrm>
            <a:custGeom>
              <a:rect b="b" l="l" r="r" t="t"/>
              <a:pathLst>
                <a:path extrusionOk="0" h="291" w="247">
                  <a:moveTo>
                    <a:pt x="124" y="107"/>
                  </a:moveTo>
                  <a:cubicBezTo>
                    <a:pt x="247" y="107"/>
                    <a:pt x="247" y="107"/>
                    <a:pt x="247" y="107"/>
                  </a:cubicBezTo>
                  <a:cubicBezTo>
                    <a:pt x="212" y="81"/>
                    <a:pt x="187" y="45"/>
                    <a:pt x="176" y="0"/>
                  </a:cubicBezTo>
                  <a:cubicBezTo>
                    <a:pt x="109" y="0"/>
                    <a:pt x="109" y="0"/>
                    <a:pt x="109" y="0"/>
                  </a:cubicBezTo>
                  <a:cubicBezTo>
                    <a:pt x="50" y="0"/>
                    <a:pt x="0" y="52"/>
                    <a:pt x="0" y="115"/>
                  </a:cubicBezTo>
                  <a:cubicBezTo>
                    <a:pt x="0" y="291"/>
                    <a:pt x="0" y="291"/>
                    <a:pt x="0" y="291"/>
                  </a:cubicBezTo>
                  <a:cubicBezTo>
                    <a:pt x="94" y="149"/>
                    <a:pt x="94" y="149"/>
                    <a:pt x="94" y="149"/>
                  </a:cubicBezTo>
                  <a:cubicBezTo>
                    <a:pt x="101" y="136"/>
                    <a:pt x="111" y="115"/>
                    <a:pt x="124" y="107"/>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7" name="Google Shape;5647;p164"/>
            <p:cNvSpPr/>
            <p:nvPr/>
          </p:nvSpPr>
          <p:spPr>
            <a:xfrm>
              <a:off x="2636332" y="2719173"/>
              <a:ext cx="646971" cy="742821"/>
            </a:xfrm>
            <a:custGeom>
              <a:rect b="b" l="l" r="r" t="t"/>
              <a:pathLst>
                <a:path extrusionOk="0" h="291" w="253">
                  <a:moveTo>
                    <a:pt x="0" y="107"/>
                  </a:moveTo>
                  <a:cubicBezTo>
                    <a:pt x="123" y="107"/>
                    <a:pt x="123" y="107"/>
                    <a:pt x="123" y="107"/>
                  </a:cubicBezTo>
                  <a:cubicBezTo>
                    <a:pt x="136" y="115"/>
                    <a:pt x="152" y="133"/>
                    <a:pt x="160" y="149"/>
                  </a:cubicBezTo>
                  <a:cubicBezTo>
                    <a:pt x="253" y="291"/>
                    <a:pt x="253" y="291"/>
                    <a:pt x="253" y="291"/>
                  </a:cubicBezTo>
                  <a:cubicBezTo>
                    <a:pt x="253" y="115"/>
                    <a:pt x="253" y="115"/>
                    <a:pt x="253" y="115"/>
                  </a:cubicBezTo>
                  <a:cubicBezTo>
                    <a:pt x="253" y="52"/>
                    <a:pt x="204" y="0"/>
                    <a:pt x="145" y="0"/>
                  </a:cubicBezTo>
                  <a:cubicBezTo>
                    <a:pt x="72" y="0"/>
                    <a:pt x="72" y="0"/>
                    <a:pt x="72" y="0"/>
                  </a:cubicBezTo>
                  <a:cubicBezTo>
                    <a:pt x="60" y="45"/>
                    <a:pt x="34" y="81"/>
                    <a:pt x="0" y="107"/>
                  </a:cubicBezTo>
                  <a:close/>
                </a:path>
              </a:pathLst>
            </a:cu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8" name="Google Shape;5648;p164"/>
            <p:cNvSpPr/>
            <p:nvPr/>
          </p:nvSpPr>
          <p:spPr>
            <a:xfrm>
              <a:off x="2484573" y="3057303"/>
              <a:ext cx="39936" cy="42599"/>
            </a:xfrm>
            <a:custGeom>
              <a:rect b="b" l="l" r="r" t="t"/>
              <a:pathLst>
                <a:path extrusionOk="0" h="17" w="16">
                  <a:moveTo>
                    <a:pt x="11" y="17"/>
                  </a:moveTo>
                  <a:cubicBezTo>
                    <a:pt x="16" y="0"/>
                    <a:pt x="16" y="0"/>
                    <a:pt x="16" y="0"/>
                  </a:cubicBezTo>
                  <a:cubicBezTo>
                    <a:pt x="11" y="1"/>
                    <a:pt x="4" y="1"/>
                    <a:pt x="0" y="4"/>
                  </a:cubicBezTo>
                  <a:lnTo>
                    <a:pt x="11" y="17"/>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49" name="Google Shape;5649;p164"/>
            <p:cNvSpPr/>
            <p:nvPr/>
          </p:nvSpPr>
          <p:spPr>
            <a:xfrm>
              <a:off x="2236967" y="3057303"/>
              <a:ext cx="47924" cy="42599"/>
            </a:xfrm>
            <a:custGeom>
              <a:rect b="b" l="l" r="r" t="t"/>
              <a:pathLst>
                <a:path extrusionOk="0" h="17" w="19">
                  <a:moveTo>
                    <a:pt x="8" y="17"/>
                  </a:moveTo>
                  <a:cubicBezTo>
                    <a:pt x="19" y="4"/>
                    <a:pt x="19" y="4"/>
                    <a:pt x="19" y="4"/>
                  </a:cubicBezTo>
                  <a:cubicBezTo>
                    <a:pt x="12" y="1"/>
                    <a:pt x="8" y="1"/>
                    <a:pt x="0" y="0"/>
                  </a:cubicBezTo>
                  <a:lnTo>
                    <a:pt x="8" y="17"/>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0" name="Google Shape;5650;p164"/>
            <p:cNvSpPr/>
            <p:nvPr/>
          </p:nvSpPr>
          <p:spPr>
            <a:xfrm>
              <a:off x="3150181" y="5160631"/>
              <a:ext cx="39936" cy="431315"/>
            </a:xfrm>
            <a:custGeom>
              <a:rect b="b" l="l" r="r" t="t"/>
              <a:pathLst>
                <a:path extrusionOk="0" h="169" w="15">
                  <a:moveTo>
                    <a:pt x="15" y="6"/>
                  </a:moveTo>
                  <a:cubicBezTo>
                    <a:pt x="9" y="4"/>
                    <a:pt x="4" y="0"/>
                    <a:pt x="0" y="0"/>
                  </a:cubicBezTo>
                  <a:cubicBezTo>
                    <a:pt x="0" y="169"/>
                    <a:pt x="0" y="169"/>
                    <a:pt x="0" y="169"/>
                  </a:cubicBezTo>
                  <a:cubicBezTo>
                    <a:pt x="4" y="165"/>
                    <a:pt x="9" y="165"/>
                    <a:pt x="15" y="163"/>
                  </a:cubicBezTo>
                  <a:lnTo>
                    <a:pt x="15" y="6"/>
                  </a:lnTo>
                  <a:close/>
                </a:path>
              </a:pathLst>
            </a:custGeom>
            <a:solidFill>
              <a:srgbClr val="A8BCBC"/>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1" name="Google Shape;5651;p164"/>
            <p:cNvSpPr/>
            <p:nvPr/>
          </p:nvSpPr>
          <p:spPr>
            <a:xfrm>
              <a:off x="1563373" y="5171280"/>
              <a:ext cx="45261" cy="410016"/>
            </a:xfrm>
            <a:custGeom>
              <a:rect b="b" l="l" r="r" t="t"/>
              <a:pathLst>
                <a:path extrusionOk="0" h="161" w="18">
                  <a:moveTo>
                    <a:pt x="0" y="6"/>
                  </a:moveTo>
                  <a:cubicBezTo>
                    <a:pt x="0" y="152"/>
                    <a:pt x="0" y="152"/>
                    <a:pt x="0" y="152"/>
                  </a:cubicBezTo>
                  <a:cubicBezTo>
                    <a:pt x="5" y="156"/>
                    <a:pt x="12" y="159"/>
                    <a:pt x="18" y="161"/>
                  </a:cubicBezTo>
                  <a:cubicBezTo>
                    <a:pt x="18" y="0"/>
                    <a:pt x="18" y="0"/>
                    <a:pt x="18" y="0"/>
                  </a:cubicBezTo>
                  <a:cubicBezTo>
                    <a:pt x="12" y="2"/>
                    <a:pt x="5" y="6"/>
                    <a:pt x="0" y="6"/>
                  </a:cubicBezTo>
                  <a:close/>
                </a:path>
              </a:pathLst>
            </a:custGeom>
            <a:solidFill>
              <a:srgbClr val="A8BCBC"/>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2" name="Google Shape;5652;p164"/>
            <p:cNvSpPr/>
            <p:nvPr/>
          </p:nvSpPr>
          <p:spPr>
            <a:xfrm>
              <a:off x="2149107" y="5184593"/>
              <a:ext cx="465925" cy="412678"/>
            </a:xfrm>
            <a:prstGeom prst="rect">
              <a:avLst/>
            </a:prstGeom>
            <a:solidFill>
              <a:srgbClr val="D8D8D8"/>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3" name="Google Shape;5653;p164"/>
            <p:cNvSpPr/>
            <p:nvPr/>
          </p:nvSpPr>
          <p:spPr>
            <a:xfrm>
              <a:off x="921727" y="3070615"/>
              <a:ext cx="2944648" cy="2047417"/>
            </a:xfrm>
            <a:custGeom>
              <a:rect b="b" l="l" r="r" t="t"/>
              <a:pathLst>
                <a:path extrusionOk="0" h="801" w="1152">
                  <a:moveTo>
                    <a:pt x="954" y="245"/>
                  </a:moveTo>
                  <a:cubicBezTo>
                    <a:pt x="813" y="29"/>
                    <a:pt x="813" y="29"/>
                    <a:pt x="813" y="29"/>
                  </a:cubicBezTo>
                  <a:cubicBezTo>
                    <a:pt x="804" y="14"/>
                    <a:pt x="789" y="6"/>
                    <a:pt x="772" y="3"/>
                  </a:cubicBezTo>
                  <a:cubicBezTo>
                    <a:pt x="772" y="0"/>
                    <a:pt x="772" y="0"/>
                    <a:pt x="772" y="0"/>
                  </a:cubicBezTo>
                  <a:cubicBezTo>
                    <a:pt x="656" y="0"/>
                    <a:pt x="656" y="0"/>
                    <a:pt x="656" y="0"/>
                  </a:cubicBezTo>
                  <a:cubicBezTo>
                    <a:pt x="572" y="258"/>
                    <a:pt x="572" y="258"/>
                    <a:pt x="572" y="258"/>
                  </a:cubicBezTo>
                  <a:cubicBezTo>
                    <a:pt x="492" y="0"/>
                    <a:pt x="492" y="0"/>
                    <a:pt x="492" y="0"/>
                  </a:cubicBezTo>
                  <a:cubicBezTo>
                    <a:pt x="379" y="0"/>
                    <a:pt x="379" y="0"/>
                    <a:pt x="379" y="0"/>
                  </a:cubicBezTo>
                  <a:cubicBezTo>
                    <a:pt x="379" y="3"/>
                    <a:pt x="379" y="3"/>
                    <a:pt x="379" y="3"/>
                  </a:cubicBezTo>
                  <a:cubicBezTo>
                    <a:pt x="364" y="8"/>
                    <a:pt x="351" y="17"/>
                    <a:pt x="342" y="29"/>
                  </a:cubicBezTo>
                  <a:cubicBezTo>
                    <a:pt x="204" y="245"/>
                    <a:pt x="204" y="245"/>
                    <a:pt x="204" y="245"/>
                  </a:cubicBezTo>
                  <a:cubicBezTo>
                    <a:pt x="83" y="150"/>
                    <a:pt x="83" y="150"/>
                    <a:pt x="83" y="150"/>
                  </a:cubicBezTo>
                  <a:cubicBezTo>
                    <a:pt x="0" y="253"/>
                    <a:pt x="0" y="253"/>
                    <a:pt x="0" y="253"/>
                  </a:cubicBezTo>
                  <a:cubicBezTo>
                    <a:pt x="173" y="386"/>
                    <a:pt x="173" y="386"/>
                    <a:pt x="173" y="386"/>
                  </a:cubicBezTo>
                  <a:cubicBezTo>
                    <a:pt x="175" y="389"/>
                    <a:pt x="181" y="391"/>
                    <a:pt x="181" y="395"/>
                  </a:cubicBezTo>
                  <a:cubicBezTo>
                    <a:pt x="195" y="402"/>
                    <a:pt x="207" y="405"/>
                    <a:pt x="219" y="405"/>
                  </a:cubicBezTo>
                  <a:cubicBezTo>
                    <a:pt x="239" y="405"/>
                    <a:pt x="258" y="396"/>
                    <a:pt x="272" y="377"/>
                  </a:cubicBezTo>
                  <a:cubicBezTo>
                    <a:pt x="274" y="375"/>
                    <a:pt x="275" y="369"/>
                    <a:pt x="278" y="364"/>
                  </a:cubicBezTo>
                  <a:cubicBezTo>
                    <a:pt x="379" y="210"/>
                    <a:pt x="379" y="210"/>
                    <a:pt x="379" y="210"/>
                  </a:cubicBezTo>
                  <a:cubicBezTo>
                    <a:pt x="379" y="694"/>
                    <a:pt x="379" y="694"/>
                    <a:pt x="379" y="694"/>
                  </a:cubicBezTo>
                  <a:cubicBezTo>
                    <a:pt x="384" y="694"/>
                    <a:pt x="384" y="694"/>
                    <a:pt x="384" y="694"/>
                  </a:cubicBezTo>
                  <a:cubicBezTo>
                    <a:pt x="437" y="694"/>
                    <a:pt x="480" y="742"/>
                    <a:pt x="480" y="797"/>
                  </a:cubicBezTo>
                  <a:cubicBezTo>
                    <a:pt x="480" y="801"/>
                    <a:pt x="480" y="801"/>
                    <a:pt x="480" y="801"/>
                  </a:cubicBezTo>
                  <a:cubicBezTo>
                    <a:pt x="662" y="801"/>
                    <a:pt x="662" y="801"/>
                    <a:pt x="662" y="801"/>
                  </a:cubicBezTo>
                  <a:cubicBezTo>
                    <a:pt x="662" y="797"/>
                    <a:pt x="662" y="797"/>
                    <a:pt x="662" y="797"/>
                  </a:cubicBezTo>
                  <a:cubicBezTo>
                    <a:pt x="662" y="742"/>
                    <a:pt x="705" y="694"/>
                    <a:pt x="756" y="694"/>
                  </a:cubicBezTo>
                  <a:cubicBezTo>
                    <a:pt x="772" y="694"/>
                    <a:pt x="772" y="694"/>
                    <a:pt x="772" y="694"/>
                  </a:cubicBezTo>
                  <a:cubicBezTo>
                    <a:pt x="772" y="199"/>
                    <a:pt x="772" y="199"/>
                    <a:pt x="772" y="199"/>
                  </a:cubicBezTo>
                  <a:cubicBezTo>
                    <a:pt x="876" y="364"/>
                    <a:pt x="876" y="364"/>
                    <a:pt x="876" y="364"/>
                  </a:cubicBezTo>
                  <a:cubicBezTo>
                    <a:pt x="879" y="369"/>
                    <a:pt x="881" y="375"/>
                    <a:pt x="885" y="377"/>
                  </a:cubicBezTo>
                  <a:cubicBezTo>
                    <a:pt x="897" y="396"/>
                    <a:pt x="916" y="405"/>
                    <a:pt x="939" y="405"/>
                  </a:cubicBezTo>
                  <a:cubicBezTo>
                    <a:pt x="951" y="405"/>
                    <a:pt x="963" y="402"/>
                    <a:pt x="973" y="395"/>
                  </a:cubicBezTo>
                  <a:cubicBezTo>
                    <a:pt x="976" y="391"/>
                    <a:pt x="980" y="389"/>
                    <a:pt x="983" y="386"/>
                  </a:cubicBezTo>
                  <a:cubicBezTo>
                    <a:pt x="1152" y="256"/>
                    <a:pt x="1152" y="256"/>
                    <a:pt x="1152" y="256"/>
                  </a:cubicBezTo>
                  <a:cubicBezTo>
                    <a:pt x="1071" y="153"/>
                    <a:pt x="1071" y="153"/>
                    <a:pt x="1071" y="153"/>
                  </a:cubicBezTo>
                  <a:lnTo>
                    <a:pt x="954" y="245"/>
                  </a:lnTo>
                  <a:close/>
                  <a:moveTo>
                    <a:pt x="84" y="216"/>
                  </a:moveTo>
                  <a:cubicBezTo>
                    <a:pt x="75" y="216"/>
                    <a:pt x="65" y="207"/>
                    <a:pt x="65" y="195"/>
                  </a:cubicBezTo>
                  <a:cubicBezTo>
                    <a:pt x="65" y="183"/>
                    <a:pt x="75" y="174"/>
                    <a:pt x="84" y="174"/>
                  </a:cubicBezTo>
                  <a:cubicBezTo>
                    <a:pt x="96" y="174"/>
                    <a:pt x="104" y="183"/>
                    <a:pt x="104" y="195"/>
                  </a:cubicBezTo>
                  <a:cubicBezTo>
                    <a:pt x="104" y="207"/>
                    <a:pt x="96" y="216"/>
                    <a:pt x="84" y="216"/>
                  </a:cubicBezTo>
                  <a:close/>
                  <a:moveTo>
                    <a:pt x="569" y="508"/>
                  </a:moveTo>
                  <a:cubicBezTo>
                    <a:pt x="556" y="508"/>
                    <a:pt x="546" y="495"/>
                    <a:pt x="546" y="482"/>
                  </a:cubicBezTo>
                  <a:cubicBezTo>
                    <a:pt x="546" y="467"/>
                    <a:pt x="556" y="457"/>
                    <a:pt x="569" y="457"/>
                  </a:cubicBezTo>
                  <a:cubicBezTo>
                    <a:pt x="583" y="457"/>
                    <a:pt x="592" y="467"/>
                    <a:pt x="592" y="482"/>
                  </a:cubicBezTo>
                  <a:cubicBezTo>
                    <a:pt x="592" y="495"/>
                    <a:pt x="583" y="508"/>
                    <a:pt x="569" y="508"/>
                  </a:cubicBezTo>
                  <a:close/>
                  <a:moveTo>
                    <a:pt x="569" y="427"/>
                  </a:moveTo>
                  <a:cubicBezTo>
                    <a:pt x="556" y="427"/>
                    <a:pt x="546" y="415"/>
                    <a:pt x="546" y="402"/>
                  </a:cubicBezTo>
                  <a:cubicBezTo>
                    <a:pt x="546" y="389"/>
                    <a:pt x="556" y="375"/>
                    <a:pt x="569" y="375"/>
                  </a:cubicBezTo>
                  <a:cubicBezTo>
                    <a:pt x="583" y="375"/>
                    <a:pt x="592" y="389"/>
                    <a:pt x="592" y="402"/>
                  </a:cubicBezTo>
                  <a:cubicBezTo>
                    <a:pt x="592" y="415"/>
                    <a:pt x="583" y="427"/>
                    <a:pt x="569" y="427"/>
                  </a:cubicBezTo>
                  <a:close/>
                  <a:moveTo>
                    <a:pt x="569" y="343"/>
                  </a:moveTo>
                  <a:cubicBezTo>
                    <a:pt x="556" y="343"/>
                    <a:pt x="546" y="333"/>
                    <a:pt x="546" y="317"/>
                  </a:cubicBezTo>
                  <a:cubicBezTo>
                    <a:pt x="546" y="304"/>
                    <a:pt x="556" y="292"/>
                    <a:pt x="569" y="292"/>
                  </a:cubicBezTo>
                  <a:cubicBezTo>
                    <a:pt x="583" y="292"/>
                    <a:pt x="592" y="304"/>
                    <a:pt x="592" y="317"/>
                  </a:cubicBezTo>
                  <a:cubicBezTo>
                    <a:pt x="592" y="333"/>
                    <a:pt x="583" y="343"/>
                    <a:pt x="569" y="343"/>
                  </a:cubicBezTo>
                  <a:close/>
                  <a:moveTo>
                    <a:pt x="1069" y="216"/>
                  </a:moveTo>
                  <a:cubicBezTo>
                    <a:pt x="1055" y="216"/>
                    <a:pt x="1047" y="207"/>
                    <a:pt x="1047" y="195"/>
                  </a:cubicBezTo>
                  <a:cubicBezTo>
                    <a:pt x="1047" y="183"/>
                    <a:pt x="1055" y="174"/>
                    <a:pt x="1069" y="174"/>
                  </a:cubicBezTo>
                  <a:cubicBezTo>
                    <a:pt x="1080" y="174"/>
                    <a:pt x="1086" y="183"/>
                    <a:pt x="1086" y="195"/>
                  </a:cubicBezTo>
                  <a:cubicBezTo>
                    <a:pt x="1086" y="207"/>
                    <a:pt x="1080" y="216"/>
                    <a:pt x="1069" y="216"/>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4" name="Google Shape;5654;p164"/>
            <p:cNvSpPr/>
            <p:nvPr/>
          </p:nvSpPr>
          <p:spPr>
            <a:xfrm>
              <a:off x="540999" y="3419395"/>
              <a:ext cx="503199" cy="247607"/>
            </a:xfrm>
            <a:custGeom>
              <a:rect b="b" l="l" r="r" t="t"/>
              <a:pathLst>
                <a:path extrusionOk="0" h="97" w="197">
                  <a:moveTo>
                    <a:pt x="182" y="4"/>
                  </a:moveTo>
                  <a:cubicBezTo>
                    <a:pt x="180" y="4"/>
                    <a:pt x="177" y="0"/>
                    <a:pt x="172" y="0"/>
                  </a:cubicBezTo>
                  <a:cubicBezTo>
                    <a:pt x="27" y="0"/>
                    <a:pt x="27" y="0"/>
                    <a:pt x="27" y="0"/>
                  </a:cubicBezTo>
                  <a:cubicBezTo>
                    <a:pt x="10" y="0"/>
                    <a:pt x="0" y="14"/>
                    <a:pt x="0" y="29"/>
                  </a:cubicBezTo>
                  <a:cubicBezTo>
                    <a:pt x="0" y="47"/>
                    <a:pt x="10" y="59"/>
                    <a:pt x="27" y="59"/>
                  </a:cubicBezTo>
                  <a:cubicBezTo>
                    <a:pt x="127" y="97"/>
                    <a:pt x="127" y="97"/>
                    <a:pt x="127" y="97"/>
                  </a:cubicBezTo>
                  <a:cubicBezTo>
                    <a:pt x="197" y="11"/>
                    <a:pt x="197" y="11"/>
                    <a:pt x="197" y="11"/>
                  </a:cubicBezTo>
                  <a:cubicBezTo>
                    <a:pt x="192" y="10"/>
                    <a:pt x="186" y="6"/>
                    <a:pt x="182" y="4"/>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5" name="Google Shape;5655;p164"/>
            <p:cNvSpPr/>
            <p:nvPr/>
          </p:nvSpPr>
          <p:spPr>
            <a:xfrm>
              <a:off x="881790" y="3454006"/>
              <a:ext cx="207670" cy="255594"/>
            </a:xfrm>
            <a:custGeom>
              <a:rect b="b" l="l" r="r" t="t"/>
              <a:pathLst>
                <a:path extrusionOk="0" h="100" w="82">
                  <a:moveTo>
                    <a:pt x="82" y="7"/>
                  </a:moveTo>
                  <a:cubicBezTo>
                    <a:pt x="70" y="0"/>
                    <a:pt x="70" y="0"/>
                    <a:pt x="70" y="0"/>
                  </a:cubicBezTo>
                  <a:cubicBezTo>
                    <a:pt x="70" y="0"/>
                    <a:pt x="70" y="0"/>
                    <a:pt x="70" y="0"/>
                  </a:cubicBezTo>
                  <a:cubicBezTo>
                    <a:pt x="23" y="60"/>
                    <a:pt x="23" y="60"/>
                    <a:pt x="23" y="60"/>
                  </a:cubicBezTo>
                  <a:cubicBezTo>
                    <a:pt x="23" y="60"/>
                    <a:pt x="23" y="60"/>
                    <a:pt x="23" y="60"/>
                  </a:cubicBezTo>
                  <a:cubicBezTo>
                    <a:pt x="0" y="89"/>
                    <a:pt x="0" y="89"/>
                    <a:pt x="0" y="89"/>
                  </a:cubicBezTo>
                  <a:cubicBezTo>
                    <a:pt x="2" y="89"/>
                    <a:pt x="2" y="89"/>
                    <a:pt x="2" y="89"/>
                  </a:cubicBezTo>
                  <a:cubicBezTo>
                    <a:pt x="2" y="91"/>
                    <a:pt x="5" y="91"/>
                    <a:pt x="5" y="95"/>
                  </a:cubicBezTo>
                  <a:cubicBezTo>
                    <a:pt x="12" y="100"/>
                    <a:pt x="12" y="100"/>
                    <a:pt x="12" y="100"/>
                  </a:cubicBezTo>
                  <a:cubicBezTo>
                    <a:pt x="59" y="39"/>
                    <a:pt x="59" y="39"/>
                    <a:pt x="59" y="39"/>
                  </a:cubicBezTo>
                  <a:cubicBezTo>
                    <a:pt x="59" y="39"/>
                    <a:pt x="59" y="39"/>
                    <a:pt x="59" y="39"/>
                  </a:cubicBezTo>
                  <a:lnTo>
                    <a:pt x="82" y="7"/>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6" name="Google Shape;5656;p164"/>
            <p:cNvSpPr/>
            <p:nvPr/>
          </p:nvSpPr>
          <p:spPr>
            <a:xfrm>
              <a:off x="3754553" y="3419395"/>
              <a:ext cx="500537" cy="247607"/>
            </a:xfrm>
            <a:custGeom>
              <a:rect b="b" l="l" r="r" t="t"/>
              <a:pathLst>
                <a:path extrusionOk="0" h="97" w="196">
                  <a:moveTo>
                    <a:pt x="12" y="4"/>
                  </a:moveTo>
                  <a:cubicBezTo>
                    <a:pt x="17" y="4"/>
                    <a:pt x="19" y="0"/>
                    <a:pt x="24" y="0"/>
                  </a:cubicBezTo>
                  <a:cubicBezTo>
                    <a:pt x="169" y="0"/>
                    <a:pt x="169" y="0"/>
                    <a:pt x="169" y="0"/>
                  </a:cubicBezTo>
                  <a:cubicBezTo>
                    <a:pt x="184" y="0"/>
                    <a:pt x="196" y="14"/>
                    <a:pt x="196" y="29"/>
                  </a:cubicBezTo>
                  <a:cubicBezTo>
                    <a:pt x="196" y="47"/>
                    <a:pt x="184" y="59"/>
                    <a:pt x="169" y="59"/>
                  </a:cubicBezTo>
                  <a:cubicBezTo>
                    <a:pt x="69" y="97"/>
                    <a:pt x="69" y="97"/>
                    <a:pt x="69" y="97"/>
                  </a:cubicBezTo>
                  <a:cubicBezTo>
                    <a:pt x="0" y="11"/>
                    <a:pt x="0" y="11"/>
                    <a:pt x="0" y="11"/>
                  </a:cubicBezTo>
                  <a:cubicBezTo>
                    <a:pt x="6" y="10"/>
                    <a:pt x="7" y="6"/>
                    <a:pt x="12" y="4"/>
                  </a:cubicBezTo>
                  <a:close/>
                </a:path>
              </a:pathLst>
            </a:custGeom>
            <a:solidFill>
              <a:schemeClr val="accent1"/>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sp>
          <p:nvSpPr>
            <p:cNvPr id="5657" name="Google Shape;5657;p164"/>
            <p:cNvSpPr/>
            <p:nvPr/>
          </p:nvSpPr>
          <p:spPr>
            <a:xfrm>
              <a:off x="3703967" y="3454006"/>
              <a:ext cx="205007" cy="255594"/>
            </a:xfrm>
            <a:custGeom>
              <a:rect b="b" l="l" r="r" t="t"/>
              <a:pathLst>
                <a:path extrusionOk="0" h="100" w="81">
                  <a:moveTo>
                    <a:pt x="0" y="7"/>
                  </a:moveTo>
                  <a:cubicBezTo>
                    <a:pt x="10" y="0"/>
                    <a:pt x="10" y="0"/>
                    <a:pt x="10" y="0"/>
                  </a:cubicBezTo>
                  <a:cubicBezTo>
                    <a:pt x="13" y="0"/>
                    <a:pt x="13" y="0"/>
                    <a:pt x="13" y="0"/>
                  </a:cubicBezTo>
                  <a:cubicBezTo>
                    <a:pt x="60" y="60"/>
                    <a:pt x="60" y="60"/>
                    <a:pt x="60" y="60"/>
                  </a:cubicBezTo>
                  <a:cubicBezTo>
                    <a:pt x="60" y="60"/>
                    <a:pt x="60" y="60"/>
                    <a:pt x="60" y="60"/>
                  </a:cubicBezTo>
                  <a:cubicBezTo>
                    <a:pt x="81" y="89"/>
                    <a:pt x="81" y="89"/>
                    <a:pt x="81" y="89"/>
                  </a:cubicBezTo>
                  <a:cubicBezTo>
                    <a:pt x="81" y="89"/>
                    <a:pt x="81" y="89"/>
                    <a:pt x="81" y="89"/>
                  </a:cubicBezTo>
                  <a:cubicBezTo>
                    <a:pt x="80" y="91"/>
                    <a:pt x="80" y="91"/>
                    <a:pt x="76" y="95"/>
                  </a:cubicBezTo>
                  <a:cubicBezTo>
                    <a:pt x="72" y="100"/>
                    <a:pt x="72" y="100"/>
                    <a:pt x="72" y="100"/>
                  </a:cubicBezTo>
                  <a:cubicBezTo>
                    <a:pt x="26" y="39"/>
                    <a:pt x="26" y="39"/>
                    <a:pt x="26" y="39"/>
                  </a:cubicBezTo>
                  <a:cubicBezTo>
                    <a:pt x="26" y="39"/>
                    <a:pt x="26" y="39"/>
                    <a:pt x="26" y="39"/>
                  </a:cubicBezTo>
                  <a:lnTo>
                    <a:pt x="0" y="7"/>
                  </a:lnTo>
                  <a:close/>
                </a:path>
              </a:pathLst>
            </a:custGeom>
            <a:solidFill>
              <a:srgbClr val="343434"/>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chemeClr val="dk1"/>
                </a:solidFill>
                <a:latin typeface="Lato Light"/>
                <a:ea typeface="Lato Light"/>
                <a:cs typeface="Lato Light"/>
                <a:sym typeface="Lato Light"/>
              </a:endParaRPr>
            </a:p>
          </p:txBody>
        </p:sp>
      </p:grpSp>
      <p:grpSp>
        <p:nvGrpSpPr>
          <p:cNvPr id="5658" name="Google Shape;5658;p164"/>
          <p:cNvGrpSpPr/>
          <p:nvPr/>
        </p:nvGrpSpPr>
        <p:grpSpPr>
          <a:xfrm>
            <a:off x="697748" y="2446400"/>
            <a:ext cx="3441744" cy="3214622"/>
            <a:chOff x="8275019" y="2344330"/>
            <a:chExt cx="3441744" cy="3214622"/>
          </a:xfrm>
        </p:grpSpPr>
        <p:grpSp>
          <p:nvGrpSpPr>
            <p:cNvPr id="5659" name="Google Shape;5659;p164"/>
            <p:cNvGrpSpPr/>
            <p:nvPr/>
          </p:nvGrpSpPr>
          <p:grpSpPr>
            <a:xfrm>
              <a:off x="8991772" y="2344330"/>
              <a:ext cx="2711543" cy="810399"/>
              <a:chOff x="8027893" y="2583618"/>
              <a:chExt cx="2711543" cy="810399"/>
            </a:xfrm>
          </p:grpSpPr>
          <p:sp>
            <p:nvSpPr>
              <p:cNvPr id="5660" name="Google Shape;5660;p164"/>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61" name="Google Shape;5661;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62" name="Google Shape;5662;p164"/>
            <p:cNvGrpSpPr/>
            <p:nvPr/>
          </p:nvGrpSpPr>
          <p:grpSpPr>
            <a:xfrm>
              <a:off x="8991772" y="3166393"/>
              <a:ext cx="2711543" cy="763946"/>
              <a:chOff x="8027893" y="2583618"/>
              <a:chExt cx="2711543" cy="763946"/>
            </a:xfrm>
          </p:grpSpPr>
          <p:sp>
            <p:nvSpPr>
              <p:cNvPr id="5663" name="Google Shape;5663;p164"/>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64" name="Google Shape;5664;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65" name="Google Shape;5665;p164"/>
            <p:cNvGrpSpPr/>
            <p:nvPr/>
          </p:nvGrpSpPr>
          <p:grpSpPr>
            <a:xfrm>
              <a:off x="9005220" y="3972943"/>
              <a:ext cx="2711543" cy="810399"/>
              <a:chOff x="8027893" y="2583618"/>
              <a:chExt cx="2711543" cy="810399"/>
            </a:xfrm>
          </p:grpSpPr>
          <p:sp>
            <p:nvSpPr>
              <p:cNvPr id="5666" name="Google Shape;5666;p164"/>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67" name="Google Shape;5667;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68" name="Google Shape;5668;p164"/>
            <p:cNvGrpSpPr/>
            <p:nvPr/>
          </p:nvGrpSpPr>
          <p:grpSpPr>
            <a:xfrm>
              <a:off x="9005220" y="4795006"/>
              <a:ext cx="2711543" cy="763946"/>
              <a:chOff x="8027893" y="2583618"/>
              <a:chExt cx="2711543" cy="763946"/>
            </a:xfrm>
          </p:grpSpPr>
          <p:sp>
            <p:nvSpPr>
              <p:cNvPr id="5669" name="Google Shape;5669;p164"/>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70" name="Google Shape;5670;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71" name="Google Shape;5671;p164"/>
            <p:cNvGrpSpPr/>
            <p:nvPr/>
          </p:nvGrpSpPr>
          <p:grpSpPr>
            <a:xfrm>
              <a:off x="8275020" y="2450522"/>
              <a:ext cx="555387" cy="550931"/>
              <a:chOff x="8275020" y="2450522"/>
              <a:chExt cx="555387" cy="550931"/>
            </a:xfrm>
          </p:grpSpPr>
          <p:sp>
            <p:nvSpPr>
              <p:cNvPr id="5672" name="Google Shape;5672;p164"/>
              <p:cNvSpPr/>
              <p:nvPr/>
            </p:nvSpPr>
            <p:spPr>
              <a:xfrm>
                <a:off x="8275020" y="2450522"/>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673" name="Google Shape;5673;p164"/>
              <p:cNvSpPr/>
              <p:nvPr/>
            </p:nvSpPr>
            <p:spPr>
              <a:xfrm>
                <a:off x="8292438" y="255164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01</a:t>
                </a:r>
                <a:endParaRPr/>
              </a:p>
            </p:txBody>
          </p:sp>
        </p:grpSp>
        <p:grpSp>
          <p:nvGrpSpPr>
            <p:cNvPr id="5674" name="Google Shape;5674;p164"/>
            <p:cNvGrpSpPr/>
            <p:nvPr/>
          </p:nvGrpSpPr>
          <p:grpSpPr>
            <a:xfrm>
              <a:off x="8275020" y="3261827"/>
              <a:ext cx="555387" cy="550931"/>
              <a:chOff x="8275020" y="3261827"/>
              <a:chExt cx="555387" cy="550931"/>
            </a:xfrm>
          </p:grpSpPr>
          <p:sp>
            <p:nvSpPr>
              <p:cNvPr id="5675" name="Google Shape;5675;p164"/>
              <p:cNvSpPr/>
              <p:nvPr/>
            </p:nvSpPr>
            <p:spPr>
              <a:xfrm>
                <a:off x="8275020" y="3261827"/>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676" name="Google Shape;5676;p164"/>
              <p:cNvSpPr/>
              <p:nvPr/>
            </p:nvSpPr>
            <p:spPr>
              <a:xfrm>
                <a:off x="8283728" y="338773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02</a:t>
                </a:r>
                <a:endParaRPr sz="2000">
                  <a:solidFill>
                    <a:srgbClr val="FFFFFF"/>
                  </a:solidFill>
                  <a:latin typeface="Lato Light"/>
                  <a:ea typeface="Lato Light"/>
                  <a:cs typeface="Lato Light"/>
                  <a:sym typeface="Lato Light"/>
                </a:endParaRPr>
              </a:p>
            </p:txBody>
          </p:sp>
        </p:grpSp>
        <p:grpSp>
          <p:nvGrpSpPr>
            <p:cNvPr id="5677" name="Google Shape;5677;p164"/>
            <p:cNvGrpSpPr/>
            <p:nvPr/>
          </p:nvGrpSpPr>
          <p:grpSpPr>
            <a:xfrm>
              <a:off x="8275020" y="4073132"/>
              <a:ext cx="562057" cy="550931"/>
              <a:chOff x="8275020" y="4073132"/>
              <a:chExt cx="562057" cy="550931"/>
            </a:xfrm>
          </p:grpSpPr>
          <p:sp>
            <p:nvSpPr>
              <p:cNvPr id="5678" name="Google Shape;5678;p164"/>
              <p:cNvSpPr/>
              <p:nvPr/>
            </p:nvSpPr>
            <p:spPr>
              <a:xfrm>
                <a:off x="8275020" y="4073132"/>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679" name="Google Shape;5679;p164"/>
              <p:cNvSpPr/>
              <p:nvPr/>
            </p:nvSpPr>
            <p:spPr>
              <a:xfrm>
                <a:off x="8299109" y="419523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03</a:t>
                </a:r>
                <a:endParaRPr sz="2000">
                  <a:solidFill>
                    <a:srgbClr val="FFFFFF"/>
                  </a:solidFill>
                  <a:latin typeface="Lato Light"/>
                  <a:ea typeface="Lato Light"/>
                  <a:cs typeface="Lato Light"/>
                  <a:sym typeface="Lato Light"/>
                </a:endParaRPr>
              </a:p>
            </p:txBody>
          </p:sp>
        </p:grpSp>
        <p:grpSp>
          <p:nvGrpSpPr>
            <p:cNvPr id="5680" name="Google Shape;5680;p164"/>
            <p:cNvGrpSpPr/>
            <p:nvPr/>
          </p:nvGrpSpPr>
          <p:grpSpPr>
            <a:xfrm>
              <a:off x="8275019" y="4884437"/>
              <a:ext cx="555387" cy="550931"/>
              <a:chOff x="8275019" y="4884437"/>
              <a:chExt cx="555387" cy="550931"/>
            </a:xfrm>
          </p:grpSpPr>
          <p:sp>
            <p:nvSpPr>
              <p:cNvPr id="5681" name="Google Shape;5681;p164"/>
              <p:cNvSpPr/>
              <p:nvPr/>
            </p:nvSpPr>
            <p:spPr>
              <a:xfrm>
                <a:off x="8275019" y="4884437"/>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682" name="Google Shape;5682;p164"/>
              <p:cNvSpPr/>
              <p:nvPr/>
            </p:nvSpPr>
            <p:spPr>
              <a:xfrm>
                <a:off x="8291993" y="4984841"/>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04</a:t>
                </a:r>
                <a:endParaRPr sz="2000">
                  <a:solidFill>
                    <a:srgbClr val="FFFFFF"/>
                  </a:solidFill>
                  <a:latin typeface="Lato Light"/>
                  <a:ea typeface="Lato Light"/>
                  <a:cs typeface="Lato Light"/>
                  <a:sym typeface="Lato Light"/>
                </a:endParaRPr>
              </a:p>
            </p:txBody>
          </p:sp>
        </p:grpSp>
      </p:grpSp>
      <p:grpSp>
        <p:nvGrpSpPr>
          <p:cNvPr id="5683" name="Google Shape;5683;p164"/>
          <p:cNvGrpSpPr/>
          <p:nvPr/>
        </p:nvGrpSpPr>
        <p:grpSpPr>
          <a:xfrm>
            <a:off x="4642783" y="2446400"/>
            <a:ext cx="3441744" cy="3214622"/>
            <a:chOff x="8275019" y="2344330"/>
            <a:chExt cx="3441744" cy="3214622"/>
          </a:xfrm>
        </p:grpSpPr>
        <p:grpSp>
          <p:nvGrpSpPr>
            <p:cNvPr id="5684" name="Google Shape;5684;p164"/>
            <p:cNvGrpSpPr/>
            <p:nvPr/>
          </p:nvGrpSpPr>
          <p:grpSpPr>
            <a:xfrm>
              <a:off x="8991772" y="2344330"/>
              <a:ext cx="2711543" cy="810399"/>
              <a:chOff x="8027893" y="2583618"/>
              <a:chExt cx="2711543" cy="810399"/>
            </a:xfrm>
          </p:grpSpPr>
          <p:sp>
            <p:nvSpPr>
              <p:cNvPr id="5685" name="Google Shape;5685;p164"/>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86" name="Google Shape;5686;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87" name="Google Shape;5687;p164"/>
            <p:cNvGrpSpPr/>
            <p:nvPr/>
          </p:nvGrpSpPr>
          <p:grpSpPr>
            <a:xfrm>
              <a:off x="8991772" y="3166393"/>
              <a:ext cx="2711543" cy="763946"/>
              <a:chOff x="8027893" y="2583618"/>
              <a:chExt cx="2711543" cy="763946"/>
            </a:xfrm>
          </p:grpSpPr>
          <p:sp>
            <p:nvSpPr>
              <p:cNvPr id="5688" name="Google Shape;5688;p164"/>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89" name="Google Shape;5689;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90" name="Google Shape;5690;p164"/>
            <p:cNvGrpSpPr/>
            <p:nvPr/>
          </p:nvGrpSpPr>
          <p:grpSpPr>
            <a:xfrm>
              <a:off x="9005220" y="3972943"/>
              <a:ext cx="2711543" cy="810399"/>
              <a:chOff x="8027893" y="2583618"/>
              <a:chExt cx="2711543" cy="810399"/>
            </a:xfrm>
          </p:grpSpPr>
          <p:sp>
            <p:nvSpPr>
              <p:cNvPr id="5691" name="Google Shape;5691;p164"/>
              <p:cNvSpPr txBox="1"/>
              <p:nvPr/>
            </p:nvSpPr>
            <p:spPr>
              <a:xfrm>
                <a:off x="8041341" y="2846037"/>
                <a:ext cx="2698095" cy="547980"/>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92" name="Google Shape;5692;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93" name="Google Shape;5693;p164"/>
            <p:cNvGrpSpPr/>
            <p:nvPr/>
          </p:nvGrpSpPr>
          <p:grpSpPr>
            <a:xfrm>
              <a:off x="9005220" y="4795006"/>
              <a:ext cx="2711543" cy="763946"/>
              <a:chOff x="8027893" y="2583618"/>
              <a:chExt cx="2711543" cy="763946"/>
            </a:xfrm>
          </p:grpSpPr>
          <p:sp>
            <p:nvSpPr>
              <p:cNvPr id="5694" name="Google Shape;5694;p164"/>
              <p:cNvSpPr txBox="1"/>
              <p:nvPr/>
            </p:nvSpPr>
            <p:spPr>
              <a:xfrm>
                <a:off x="8041341" y="2846037"/>
                <a:ext cx="2698095" cy="501527"/>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dudu amet, consectetur adipiscing elit. </a:t>
                </a:r>
                <a:endParaRPr sz="1200">
                  <a:solidFill>
                    <a:schemeClr val="dk1"/>
                  </a:solidFill>
                  <a:latin typeface="Lato Light"/>
                  <a:ea typeface="Lato Light"/>
                  <a:cs typeface="Lato Light"/>
                  <a:sym typeface="Lato Light"/>
                </a:endParaRPr>
              </a:p>
            </p:txBody>
          </p:sp>
          <p:sp>
            <p:nvSpPr>
              <p:cNvPr id="5695" name="Google Shape;5695;p164"/>
              <p:cNvSpPr txBox="1"/>
              <p:nvPr/>
            </p:nvSpPr>
            <p:spPr>
              <a:xfrm>
                <a:off x="8027893" y="2583618"/>
                <a:ext cx="2218765" cy="30777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400">
                    <a:solidFill>
                      <a:schemeClr val="dk1"/>
                    </a:solidFill>
                    <a:latin typeface="Lato Light"/>
                    <a:ea typeface="Lato Light"/>
                    <a:cs typeface="Lato Light"/>
                    <a:sym typeface="Lato Light"/>
                  </a:rPr>
                  <a:t>Text sample here</a:t>
                </a:r>
                <a:endParaRPr b="1" sz="1400">
                  <a:solidFill>
                    <a:schemeClr val="dk1"/>
                  </a:solidFill>
                  <a:latin typeface="Lato Light"/>
                  <a:ea typeface="Lato Light"/>
                  <a:cs typeface="Lato Light"/>
                  <a:sym typeface="Lato Light"/>
                </a:endParaRPr>
              </a:p>
            </p:txBody>
          </p:sp>
        </p:grpSp>
        <p:grpSp>
          <p:nvGrpSpPr>
            <p:cNvPr id="5696" name="Google Shape;5696;p164"/>
            <p:cNvGrpSpPr/>
            <p:nvPr/>
          </p:nvGrpSpPr>
          <p:grpSpPr>
            <a:xfrm>
              <a:off x="8275020" y="2450522"/>
              <a:ext cx="555387" cy="550931"/>
              <a:chOff x="8275020" y="2450522"/>
              <a:chExt cx="555387" cy="550931"/>
            </a:xfrm>
          </p:grpSpPr>
          <p:sp>
            <p:nvSpPr>
              <p:cNvPr id="5697" name="Google Shape;5697;p164"/>
              <p:cNvSpPr/>
              <p:nvPr/>
            </p:nvSpPr>
            <p:spPr>
              <a:xfrm>
                <a:off x="8275020" y="2450522"/>
                <a:ext cx="555387" cy="550931"/>
              </a:xfrm>
              <a:prstGeom prst="roundRect">
                <a:avLst>
                  <a:gd fmla="val 16667"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698" name="Google Shape;5698;p164"/>
              <p:cNvSpPr/>
              <p:nvPr/>
            </p:nvSpPr>
            <p:spPr>
              <a:xfrm>
                <a:off x="8292438" y="255164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05</a:t>
                </a:r>
                <a:endParaRPr sz="2000">
                  <a:solidFill>
                    <a:srgbClr val="FFFFFF"/>
                  </a:solidFill>
                  <a:latin typeface="Lato Light"/>
                  <a:ea typeface="Lato Light"/>
                  <a:cs typeface="Lato Light"/>
                  <a:sym typeface="Lato Light"/>
                </a:endParaRPr>
              </a:p>
            </p:txBody>
          </p:sp>
        </p:grpSp>
        <p:grpSp>
          <p:nvGrpSpPr>
            <p:cNvPr id="5699" name="Google Shape;5699;p164"/>
            <p:cNvGrpSpPr/>
            <p:nvPr/>
          </p:nvGrpSpPr>
          <p:grpSpPr>
            <a:xfrm>
              <a:off x="8275020" y="3261827"/>
              <a:ext cx="555387" cy="550931"/>
              <a:chOff x="8275020" y="3261827"/>
              <a:chExt cx="555387" cy="550931"/>
            </a:xfrm>
          </p:grpSpPr>
          <p:sp>
            <p:nvSpPr>
              <p:cNvPr id="5700" name="Google Shape;5700;p164"/>
              <p:cNvSpPr/>
              <p:nvPr/>
            </p:nvSpPr>
            <p:spPr>
              <a:xfrm>
                <a:off x="8275020" y="3261827"/>
                <a:ext cx="555387" cy="550931"/>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701" name="Google Shape;5701;p164"/>
              <p:cNvSpPr/>
              <p:nvPr/>
            </p:nvSpPr>
            <p:spPr>
              <a:xfrm>
                <a:off x="8283728" y="3387739"/>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06</a:t>
                </a:r>
                <a:endParaRPr sz="2000">
                  <a:solidFill>
                    <a:srgbClr val="FFFFFF"/>
                  </a:solidFill>
                  <a:latin typeface="Lato Light"/>
                  <a:ea typeface="Lato Light"/>
                  <a:cs typeface="Lato Light"/>
                  <a:sym typeface="Lato Light"/>
                </a:endParaRPr>
              </a:p>
            </p:txBody>
          </p:sp>
        </p:grpSp>
        <p:grpSp>
          <p:nvGrpSpPr>
            <p:cNvPr id="5702" name="Google Shape;5702;p164"/>
            <p:cNvGrpSpPr/>
            <p:nvPr/>
          </p:nvGrpSpPr>
          <p:grpSpPr>
            <a:xfrm>
              <a:off x="8275020" y="4073132"/>
              <a:ext cx="562057" cy="550931"/>
              <a:chOff x="8275020" y="4073132"/>
              <a:chExt cx="562057" cy="550931"/>
            </a:xfrm>
          </p:grpSpPr>
          <p:sp>
            <p:nvSpPr>
              <p:cNvPr id="5703" name="Google Shape;5703;p164"/>
              <p:cNvSpPr/>
              <p:nvPr/>
            </p:nvSpPr>
            <p:spPr>
              <a:xfrm>
                <a:off x="8275020" y="4073132"/>
                <a:ext cx="555387" cy="550931"/>
              </a:xfrm>
              <a:prstGeom prst="roundRect">
                <a:avLst>
                  <a:gd fmla="val 16667"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704" name="Google Shape;5704;p164"/>
              <p:cNvSpPr/>
              <p:nvPr/>
            </p:nvSpPr>
            <p:spPr>
              <a:xfrm>
                <a:off x="8299109" y="4195233"/>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07</a:t>
                </a:r>
                <a:endParaRPr sz="2000">
                  <a:solidFill>
                    <a:srgbClr val="FFFFFF"/>
                  </a:solidFill>
                  <a:latin typeface="Lato Light"/>
                  <a:ea typeface="Lato Light"/>
                  <a:cs typeface="Lato Light"/>
                  <a:sym typeface="Lato Light"/>
                </a:endParaRPr>
              </a:p>
            </p:txBody>
          </p:sp>
        </p:grpSp>
        <p:grpSp>
          <p:nvGrpSpPr>
            <p:cNvPr id="5705" name="Google Shape;5705;p164"/>
            <p:cNvGrpSpPr/>
            <p:nvPr/>
          </p:nvGrpSpPr>
          <p:grpSpPr>
            <a:xfrm>
              <a:off x="8275019" y="4884437"/>
              <a:ext cx="555387" cy="550931"/>
              <a:chOff x="8275019" y="4884437"/>
              <a:chExt cx="555387" cy="550931"/>
            </a:xfrm>
          </p:grpSpPr>
          <p:sp>
            <p:nvSpPr>
              <p:cNvPr id="5706" name="Google Shape;5706;p164"/>
              <p:cNvSpPr/>
              <p:nvPr/>
            </p:nvSpPr>
            <p:spPr>
              <a:xfrm>
                <a:off x="8275019" y="4884437"/>
                <a:ext cx="555387" cy="55093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7F7F7F"/>
                  </a:solidFill>
                  <a:latin typeface="Lato Light"/>
                  <a:ea typeface="Lato Light"/>
                  <a:cs typeface="Lato Light"/>
                  <a:sym typeface="Lato Light"/>
                </a:endParaRPr>
              </a:p>
            </p:txBody>
          </p:sp>
          <p:sp>
            <p:nvSpPr>
              <p:cNvPr id="5707" name="Google Shape;5707;p164"/>
              <p:cNvSpPr/>
              <p:nvPr/>
            </p:nvSpPr>
            <p:spPr>
              <a:xfrm>
                <a:off x="8291993" y="4984841"/>
                <a:ext cx="537968" cy="381643"/>
              </a:xfrm>
              <a:prstGeom prst="rect">
                <a:avLst/>
              </a:prstGeom>
              <a:noFill/>
              <a:ln>
                <a:noFill/>
              </a:ln>
            </p:spPr>
            <p:txBody>
              <a:bodyPr anchorCtr="0" anchor="t" bIns="60950" lIns="121900" spcFirstLastPara="1" rIns="121900" wrap="square" tIns="45700">
                <a:noAutofit/>
              </a:bodyPr>
              <a:lstStyle/>
              <a:p>
                <a:pPr indent="0" lvl="0" marL="0" marR="0" rtl="0" algn="ctr">
                  <a:lnSpc>
                    <a:spcPct val="89000"/>
                  </a:lnSpc>
                  <a:spcBef>
                    <a:spcPts val="0"/>
                  </a:spcBef>
                  <a:spcAft>
                    <a:spcPts val="0"/>
                  </a:spcAft>
                  <a:buNone/>
                </a:pPr>
                <a:r>
                  <a:rPr lang="en-US" sz="2000">
                    <a:solidFill>
                      <a:srgbClr val="FFFFFF"/>
                    </a:solidFill>
                    <a:latin typeface="Lato Light"/>
                    <a:ea typeface="Lato Light"/>
                    <a:cs typeface="Lato Light"/>
                    <a:sym typeface="Lato Light"/>
                  </a:rPr>
                  <a:t>08</a:t>
                </a:r>
                <a:endParaRPr sz="2000">
                  <a:solidFill>
                    <a:srgbClr val="FFFFFF"/>
                  </a:solidFill>
                  <a:latin typeface="Lato Light"/>
                  <a:ea typeface="Lato Light"/>
                  <a:cs typeface="Lato Light"/>
                  <a:sym typeface="Lato Light"/>
                </a:endParaRPr>
              </a:p>
            </p:txBody>
          </p:sp>
        </p:gr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711" name="Shape 5711"/>
        <p:cNvGrpSpPr/>
        <p:nvPr/>
      </p:nvGrpSpPr>
      <p:grpSpPr>
        <a:xfrm>
          <a:off x="0" y="0"/>
          <a:ext cx="0" cy="0"/>
          <a:chOff x="0" y="0"/>
          <a:chExt cx="0" cy="0"/>
        </a:xfrm>
      </p:grpSpPr>
      <p:sp>
        <p:nvSpPr>
          <p:cNvPr id="5712" name="Google Shape;5712;p16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Startup</a:t>
            </a:r>
            <a:endParaRPr b="0" i="0" sz="4800" u="none" cap="none" strike="noStrike">
              <a:solidFill>
                <a:schemeClr val="dk1"/>
              </a:solidFill>
              <a:latin typeface="Lato"/>
              <a:ea typeface="Lato"/>
              <a:cs typeface="Lato"/>
              <a:sym typeface="Lato"/>
            </a:endParaRPr>
          </a:p>
        </p:txBody>
      </p:sp>
      <p:sp>
        <p:nvSpPr>
          <p:cNvPr id="5713" name="Google Shape;5713;p16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714" name="Google Shape;5714;p16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715" name="Google Shape;5715;p165"/>
          <p:cNvGrpSpPr/>
          <p:nvPr/>
        </p:nvGrpSpPr>
        <p:grpSpPr>
          <a:xfrm>
            <a:off x="3419477" y="1531225"/>
            <a:ext cx="4815519" cy="3365788"/>
            <a:chOff x="1329" y="393"/>
            <a:chExt cx="5029" cy="3515"/>
          </a:xfrm>
        </p:grpSpPr>
        <p:sp>
          <p:nvSpPr>
            <p:cNvPr id="5716" name="Google Shape;5716;p165"/>
            <p:cNvSpPr/>
            <p:nvPr/>
          </p:nvSpPr>
          <p:spPr>
            <a:xfrm>
              <a:off x="1329" y="1527"/>
              <a:ext cx="967" cy="2182"/>
            </a:xfrm>
            <a:custGeom>
              <a:rect b="b" l="l" r="r" t="t"/>
              <a:pathLst>
                <a:path extrusionOk="0" h="922" w="409">
                  <a:moveTo>
                    <a:pt x="400" y="114"/>
                  </a:moveTo>
                  <a:cubicBezTo>
                    <a:pt x="394" y="103"/>
                    <a:pt x="393" y="85"/>
                    <a:pt x="393" y="85"/>
                  </a:cubicBezTo>
                  <a:cubicBezTo>
                    <a:pt x="374" y="52"/>
                    <a:pt x="311" y="82"/>
                    <a:pt x="311" y="82"/>
                  </a:cubicBezTo>
                  <a:cubicBezTo>
                    <a:pt x="296" y="80"/>
                    <a:pt x="277" y="90"/>
                    <a:pt x="272" y="90"/>
                  </a:cubicBezTo>
                  <a:cubicBezTo>
                    <a:pt x="266" y="89"/>
                    <a:pt x="260" y="91"/>
                    <a:pt x="260" y="91"/>
                  </a:cubicBezTo>
                  <a:cubicBezTo>
                    <a:pt x="261" y="82"/>
                    <a:pt x="254" y="83"/>
                    <a:pt x="254" y="83"/>
                  </a:cubicBezTo>
                  <a:cubicBezTo>
                    <a:pt x="264" y="0"/>
                    <a:pt x="199" y="6"/>
                    <a:pt x="199" y="6"/>
                  </a:cubicBezTo>
                  <a:cubicBezTo>
                    <a:pt x="125" y="5"/>
                    <a:pt x="143" y="89"/>
                    <a:pt x="143" y="89"/>
                  </a:cubicBezTo>
                  <a:cubicBezTo>
                    <a:pt x="125" y="69"/>
                    <a:pt x="142" y="112"/>
                    <a:pt x="142" y="112"/>
                  </a:cubicBezTo>
                  <a:cubicBezTo>
                    <a:pt x="119" y="114"/>
                    <a:pt x="81" y="151"/>
                    <a:pt x="81" y="151"/>
                  </a:cubicBezTo>
                  <a:cubicBezTo>
                    <a:pt x="50" y="167"/>
                    <a:pt x="56" y="221"/>
                    <a:pt x="44" y="230"/>
                  </a:cubicBezTo>
                  <a:cubicBezTo>
                    <a:pt x="32" y="239"/>
                    <a:pt x="13" y="303"/>
                    <a:pt x="13" y="310"/>
                  </a:cubicBezTo>
                  <a:cubicBezTo>
                    <a:pt x="12" y="316"/>
                    <a:pt x="14" y="326"/>
                    <a:pt x="7" y="341"/>
                  </a:cubicBezTo>
                  <a:cubicBezTo>
                    <a:pt x="1" y="356"/>
                    <a:pt x="0" y="355"/>
                    <a:pt x="8" y="373"/>
                  </a:cubicBezTo>
                  <a:cubicBezTo>
                    <a:pt x="17" y="391"/>
                    <a:pt x="25" y="388"/>
                    <a:pt x="25" y="388"/>
                  </a:cubicBezTo>
                  <a:cubicBezTo>
                    <a:pt x="29" y="386"/>
                    <a:pt x="36" y="388"/>
                    <a:pt x="36" y="388"/>
                  </a:cubicBezTo>
                  <a:cubicBezTo>
                    <a:pt x="54" y="391"/>
                    <a:pt x="89" y="382"/>
                    <a:pt x="89" y="382"/>
                  </a:cubicBezTo>
                  <a:cubicBezTo>
                    <a:pt x="89" y="387"/>
                    <a:pt x="89" y="387"/>
                    <a:pt x="89" y="387"/>
                  </a:cubicBezTo>
                  <a:cubicBezTo>
                    <a:pt x="84" y="389"/>
                    <a:pt x="85" y="405"/>
                    <a:pt x="85" y="405"/>
                  </a:cubicBezTo>
                  <a:cubicBezTo>
                    <a:pt x="80" y="415"/>
                    <a:pt x="87" y="457"/>
                    <a:pt x="83" y="487"/>
                  </a:cubicBezTo>
                  <a:cubicBezTo>
                    <a:pt x="78" y="517"/>
                    <a:pt x="101" y="545"/>
                    <a:pt x="101" y="545"/>
                  </a:cubicBezTo>
                  <a:cubicBezTo>
                    <a:pt x="104" y="551"/>
                    <a:pt x="102" y="582"/>
                    <a:pt x="102" y="582"/>
                  </a:cubicBezTo>
                  <a:cubicBezTo>
                    <a:pt x="89" y="604"/>
                    <a:pt x="95" y="637"/>
                    <a:pt x="98" y="647"/>
                  </a:cubicBezTo>
                  <a:cubicBezTo>
                    <a:pt x="102" y="658"/>
                    <a:pt x="112" y="693"/>
                    <a:pt x="115" y="710"/>
                  </a:cubicBezTo>
                  <a:cubicBezTo>
                    <a:pt x="118" y="726"/>
                    <a:pt x="108" y="750"/>
                    <a:pt x="104" y="759"/>
                  </a:cubicBezTo>
                  <a:cubicBezTo>
                    <a:pt x="99" y="769"/>
                    <a:pt x="91" y="796"/>
                    <a:pt x="91" y="796"/>
                  </a:cubicBezTo>
                  <a:cubicBezTo>
                    <a:pt x="82" y="818"/>
                    <a:pt x="144" y="810"/>
                    <a:pt x="144" y="810"/>
                  </a:cubicBezTo>
                  <a:cubicBezTo>
                    <a:pt x="155" y="802"/>
                    <a:pt x="151" y="792"/>
                    <a:pt x="151" y="777"/>
                  </a:cubicBezTo>
                  <a:cubicBezTo>
                    <a:pt x="152" y="762"/>
                    <a:pt x="159" y="758"/>
                    <a:pt x="158" y="749"/>
                  </a:cubicBezTo>
                  <a:cubicBezTo>
                    <a:pt x="157" y="739"/>
                    <a:pt x="149" y="715"/>
                    <a:pt x="146" y="703"/>
                  </a:cubicBezTo>
                  <a:cubicBezTo>
                    <a:pt x="143" y="690"/>
                    <a:pt x="142" y="679"/>
                    <a:pt x="148" y="663"/>
                  </a:cubicBezTo>
                  <a:cubicBezTo>
                    <a:pt x="154" y="647"/>
                    <a:pt x="163" y="614"/>
                    <a:pt x="160" y="603"/>
                  </a:cubicBezTo>
                  <a:cubicBezTo>
                    <a:pt x="157" y="592"/>
                    <a:pt x="158" y="581"/>
                    <a:pt x="158" y="581"/>
                  </a:cubicBezTo>
                  <a:cubicBezTo>
                    <a:pt x="162" y="578"/>
                    <a:pt x="173" y="554"/>
                    <a:pt x="173" y="554"/>
                  </a:cubicBezTo>
                  <a:cubicBezTo>
                    <a:pt x="179" y="550"/>
                    <a:pt x="188" y="508"/>
                    <a:pt x="189" y="506"/>
                  </a:cubicBezTo>
                  <a:cubicBezTo>
                    <a:pt x="191" y="504"/>
                    <a:pt x="193" y="474"/>
                    <a:pt x="199" y="468"/>
                  </a:cubicBezTo>
                  <a:cubicBezTo>
                    <a:pt x="204" y="463"/>
                    <a:pt x="208" y="477"/>
                    <a:pt x="208" y="480"/>
                  </a:cubicBezTo>
                  <a:cubicBezTo>
                    <a:pt x="207" y="483"/>
                    <a:pt x="209" y="492"/>
                    <a:pt x="209" y="492"/>
                  </a:cubicBezTo>
                  <a:cubicBezTo>
                    <a:pt x="207" y="501"/>
                    <a:pt x="218" y="553"/>
                    <a:pt x="218" y="553"/>
                  </a:cubicBezTo>
                  <a:cubicBezTo>
                    <a:pt x="211" y="563"/>
                    <a:pt x="219" y="594"/>
                    <a:pt x="219" y="594"/>
                  </a:cubicBezTo>
                  <a:cubicBezTo>
                    <a:pt x="223" y="603"/>
                    <a:pt x="223" y="617"/>
                    <a:pt x="223" y="617"/>
                  </a:cubicBezTo>
                  <a:cubicBezTo>
                    <a:pt x="210" y="640"/>
                    <a:pt x="216" y="735"/>
                    <a:pt x="215" y="748"/>
                  </a:cubicBezTo>
                  <a:cubicBezTo>
                    <a:pt x="214" y="760"/>
                    <a:pt x="212" y="799"/>
                    <a:pt x="205" y="808"/>
                  </a:cubicBezTo>
                  <a:cubicBezTo>
                    <a:pt x="198" y="817"/>
                    <a:pt x="197" y="825"/>
                    <a:pt x="195" y="835"/>
                  </a:cubicBezTo>
                  <a:cubicBezTo>
                    <a:pt x="194" y="845"/>
                    <a:pt x="188" y="865"/>
                    <a:pt x="188" y="865"/>
                  </a:cubicBezTo>
                  <a:cubicBezTo>
                    <a:pt x="177" y="874"/>
                    <a:pt x="173" y="901"/>
                    <a:pt x="173" y="901"/>
                  </a:cubicBezTo>
                  <a:cubicBezTo>
                    <a:pt x="172" y="922"/>
                    <a:pt x="244" y="908"/>
                    <a:pt x="244" y="908"/>
                  </a:cubicBezTo>
                  <a:cubicBezTo>
                    <a:pt x="255" y="899"/>
                    <a:pt x="249" y="883"/>
                    <a:pt x="248" y="872"/>
                  </a:cubicBezTo>
                  <a:cubicBezTo>
                    <a:pt x="247" y="861"/>
                    <a:pt x="245" y="823"/>
                    <a:pt x="245" y="823"/>
                  </a:cubicBezTo>
                  <a:cubicBezTo>
                    <a:pt x="238" y="805"/>
                    <a:pt x="254" y="767"/>
                    <a:pt x="254" y="767"/>
                  </a:cubicBezTo>
                  <a:cubicBezTo>
                    <a:pt x="298" y="635"/>
                    <a:pt x="279" y="607"/>
                    <a:pt x="279" y="607"/>
                  </a:cubicBezTo>
                  <a:cubicBezTo>
                    <a:pt x="279" y="607"/>
                    <a:pt x="280" y="593"/>
                    <a:pt x="280" y="581"/>
                  </a:cubicBezTo>
                  <a:cubicBezTo>
                    <a:pt x="280" y="569"/>
                    <a:pt x="270" y="573"/>
                    <a:pt x="291" y="534"/>
                  </a:cubicBezTo>
                  <a:cubicBezTo>
                    <a:pt x="312" y="495"/>
                    <a:pt x="317" y="439"/>
                    <a:pt x="318" y="438"/>
                  </a:cubicBezTo>
                  <a:cubicBezTo>
                    <a:pt x="320" y="436"/>
                    <a:pt x="320" y="434"/>
                    <a:pt x="317" y="430"/>
                  </a:cubicBezTo>
                  <a:cubicBezTo>
                    <a:pt x="314" y="425"/>
                    <a:pt x="317" y="430"/>
                    <a:pt x="321" y="425"/>
                  </a:cubicBezTo>
                  <a:cubicBezTo>
                    <a:pt x="325" y="421"/>
                    <a:pt x="321" y="414"/>
                    <a:pt x="322" y="410"/>
                  </a:cubicBezTo>
                  <a:cubicBezTo>
                    <a:pt x="323" y="406"/>
                    <a:pt x="324" y="397"/>
                    <a:pt x="324" y="394"/>
                  </a:cubicBezTo>
                  <a:cubicBezTo>
                    <a:pt x="324" y="390"/>
                    <a:pt x="324" y="381"/>
                    <a:pt x="324" y="377"/>
                  </a:cubicBezTo>
                  <a:cubicBezTo>
                    <a:pt x="324" y="373"/>
                    <a:pt x="319" y="373"/>
                    <a:pt x="322" y="363"/>
                  </a:cubicBezTo>
                  <a:cubicBezTo>
                    <a:pt x="325" y="354"/>
                    <a:pt x="319" y="343"/>
                    <a:pt x="319" y="343"/>
                  </a:cubicBezTo>
                  <a:cubicBezTo>
                    <a:pt x="322" y="324"/>
                    <a:pt x="303" y="302"/>
                    <a:pt x="304" y="298"/>
                  </a:cubicBezTo>
                  <a:cubicBezTo>
                    <a:pt x="305" y="293"/>
                    <a:pt x="302" y="271"/>
                    <a:pt x="301" y="268"/>
                  </a:cubicBezTo>
                  <a:cubicBezTo>
                    <a:pt x="300" y="265"/>
                    <a:pt x="308" y="239"/>
                    <a:pt x="308" y="239"/>
                  </a:cubicBezTo>
                  <a:cubicBezTo>
                    <a:pt x="314" y="234"/>
                    <a:pt x="329" y="189"/>
                    <a:pt x="331" y="187"/>
                  </a:cubicBezTo>
                  <a:cubicBezTo>
                    <a:pt x="333" y="186"/>
                    <a:pt x="354" y="165"/>
                    <a:pt x="354" y="165"/>
                  </a:cubicBezTo>
                  <a:cubicBezTo>
                    <a:pt x="354" y="171"/>
                    <a:pt x="369" y="224"/>
                    <a:pt x="370" y="231"/>
                  </a:cubicBezTo>
                  <a:cubicBezTo>
                    <a:pt x="371" y="237"/>
                    <a:pt x="371" y="244"/>
                    <a:pt x="365" y="248"/>
                  </a:cubicBezTo>
                  <a:cubicBezTo>
                    <a:pt x="359" y="252"/>
                    <a:pt x="355" y="263"/>
                    <a:pt x="352" y="267"/>
                  </a:cubicBezTo>
                  <a:cubicBezTo>
                    <a:pt x="350" y="271"/>
                    <a:pt x="347" y="277"/>
                    <a:pt x="342" y="279"/>
                  </a:cubicBezTo>
                  <a:cubicBezTo>
                    <a:pt x="337" y="281"/>
                    <a:pt x="332" y="286"/>
                    <a:pt x="332" y="286"/>
                  </a:cubicBezTo>
                  <a:cubicBezTo>
                    <a:pt x="327" y="304"/>
                    <a:pt x="349" y="286"/>
                    <a:pt x="349" y="286"/>
                  </a:cubicBezTo>
                  <a:cubicBezTo>
                    <a:pt x="352" y="281"/>
                    <a:pt x="361" y="281"/>
                    <a:pt x="361" y="281"/>
                  </a:cubicBezTo>
                  <a:cubicBezTo>
                    <a:pt x="376" y="280"/>
                    <a:pt x="372" y="293"/>
                    <a:pt x="372" y="293"/>
                  </a:cubicBezTo>
                  <a:cubicBezTo>
                    <a:pt x="358" y="288"/>
                    <a:pt x="364" y="296"/>
                    <a:pt x="364" y="296"/>
                  </a:cubicBezTo>
                  <a:cubicBezTo>
                    <a:pt x="369" y="295"/>
                    <a:pt x="373" y="304"/>
                    <a:pt x="373" y="304"/>
                  </a:cubicBezTo>
                  <a:cubicBezTo>
                    <a:pt x="369" y="307"/>
                    <a:pt x="358" y="303"/>
                    <a:pt x="358" y="303"/>
                  </a:cubicBezTo>
                  <a:cubicBezTo>
                    <a:pt x="347" y="303"/>
                    <a:pt x="364" y="312"/>
                    <a:pt x="364" y="312"/>
                  </a:cubicBezTo>
                  <a:cubicBezTo>
                    <a:pt x="356" y="312"/>
                    <a:pt x="356" y="312"/>
                    <a:pt x="356" y="312"/>
                  </a:cubicBezTo>
                  <a:cubicBezTo>
                    <a:pt x="339" y="312"/>
                    <a:pt x="361" y="321"/>
                    <a:pt x="361" y="321"/>
                  </a:cubicBezTo>
                  <a:cubicBezTo>
                    <a:pt x="344" y="330"/>
                    <a:pt x="365" y="327"/>
                    <a:pt x="368" y="326"/>
                  </a:cubicBezTo>
                  <a:cubicBezTo>
                    <a:pt x="371" y="324"/>
                    <a:pt x="382" y="313"/>
                    <a:pt x="382" y="313"/>
                  </a:cubicBezTo>
                  <a:cubicBezTo>
                    <a:pt x="393" y="302"/>
                    <a:pt x="393" y="302"/>
                    <a:pt x="393" y="302"/>
                  </a:cubicBezTo>
                  <a:cubicBezTo>
                    <a:pt x="400" y="293"/>
                    <a:pt x="398" y="262"/>
                    <a:pt x="399" y="250"/>
                  </a:cubicBezTo>
                  <a:cubicBezTo>
                    <a:pt x="400" y="238"/>
                    <a:pt x="398" y="213"/>
                    <a:pt x="398" y="213"/>
                  </a:cubicBezTo>
                  <a:cubicBezTo>
                    <a:pt x="409" y="156"/>
                    <a:pt x="400" y="114"/>
                    <a:pt x="400" y="114"/>
                  </a:cubicBezTo>
                  <a:close/>
                  <a:moveTo>
                    <a:pt x="107" y="320"/>
                  </a:moveTo>
                  <a:cubicBezTo>
                    <a:pt x="107" y="320"/>
                    <a:pt x="92" y="322"/>
                    <a:pt x="89" y="325"/>
                  </a:cubicBezTo>
                  <a:cubicBezTo>
                    <a:pt x="85" y="328"/>
                    <a:pt x="74" y="328"/>
                    <a:pt x="71" y="327"/>
                  </a:cubicBezTo>
                  <a:cubicBezTo>
                    <a:pt x="71" y="327"/>
                    <a:pt x="102" y="298"/>
                    <a:pt x="103" y="260"/>
                  </a:cubicBezTo>
                  <a:cubicBezTo>
                    <a:pt x="103" y="260"/>
                    <a:pt x="106" y="245"/>
                    <a:pt x="117" y="253"/>
                  </a:cubicBezTo>
                  <a:cubicBezTo>
                    <a:pt x="117" y="253"/>
                    <a:pt x="118" y="267"/>
                    <a:pt x="122" y="274"/>
                  </a:cubicBezTo>
                  <a:cubicBezTo>
                    <a:pt x="122" y="274"/>
                    <a:pt x="116" y="309"/>
                    <a:pt x="107" y="320"/>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17" name="Google Shape;5717;p165"/>
            <p:cNvSpPr/>
            <p:nvPr/>
          </p:nvSpPr>
          <p:spPr>
            <a:xfrm>
              <a:off x="2296" y="1541"/>
              <a:ext cx="3014" cy="694"/>
            </a:xfrm>
            <a:custGeom>
              <a:rect b="b" l="l" r="r" t="t"/>
              <a:pathLst>
                <a:path extrusionOk="0" h="293" w="1274">
                  <a:moveTo>
                    <a:pt x="22" y="227"/>
                  </a:moveTo>
                  <a:cubicBezTo>
                    <a:pt x="22" y="227"/>
                    <a:pt x="64" y="158"/>
                    <a:pt x="136" y="188"/>
                  </a:cubicBezTo>
                  <a:cubicBezTo>
                    <a:pt x="208" y="218"/>
                    <a:pt x="247" y="212"/>
                    <a:pt x="249" y="191"/>
                  </a:cubicBezTo>
                  <a:cubicBezTo>
                    <a:pt x="251" y="170"/>
                    <a:pt x="221" y="114"/>
                    <a:pt x="275" y="115"/>
                  </a:cubicBezTo>
                  <a:cubicBezTo>
                    <a:pt x="299" y="115"/>
                    <a:pt x="415" y="152"/>
                    <a:pt x="484" y="107"/>
                  </a:cubicBezTo>
                  <a:cubicBezTo>
                    <a:pt x="552" y="61"/>
                    <a:pt x="659" y="42"/>
                    <a:pt x="733" y="48"/>
                  </a:cubicBezTo>
                  <a:cubicBezTo>
                    <a:pt x="749" y="50"/>
                    <a:pt x="659" y="42"/>
                    <a:pt x="914" y="15"/>
                  </a:cubicBezTo>
                  <a:cubicBezTo>
                    <a:pt x="1062" y="0"/>
                    <a:pt x="1103" y="76"/>
                    <a:pt x="1113" y="86"/>
                  </a:cubicBezTo>
                  <a:cubicBezTo>
                    <a:pt x="1131" y="104"/>
                    <a:pt x="1129" y="129"/>
                    <a:pt x="1136" y="143"/>
                  </a:cubicBezTo>
                  <a:cubicBezTo>
                    <a:pt x="1143" y="157"/>
                    <a:pt x="1159" y="205"/>
                    <a:pt x="1215" y="205"/>
                  </a:cubicBezTo>
                  <a:cubicBezTo>
                    <a:pt x="1272" y="205"/>
                    <a:pt x="1271" y="275"/>
                    <a:pt x="1272" y="284"/>
                  </a:cubicBezTo>
                  <a:cubicBezTo>
                    <a:pt x="1274" y="293"/>
                    <a:pt x="1253" y="245"/>
                    <a:pt x="1191" y="254"/>
                  </a:cubicBezTo>
                  <a:cubicBezTo>
                    <a:pt x="1061" y="273"/>
                    <a:pt x="1086" y="91"/>
                    <a:pt x="968" y="80"/>
                  </a:cubicBezTo>
                  <a:cubicBezTo>
                    <a:pt x="944" y="78"/>
                    <a:pt x="882" y="71"/>
                    <a:pt x="780" y="74"/>
                  </a:cubicBezTo>
                  <a:cubicBezTo>
                    <a:pt x="651" y="77"/>
                    <a:pt x="615" y="81"/>
                    <a:pt x="558" y="119"/>
                  </a:cubicBezTo>
                  <a:cubicBezTo>
                    <a:pt x="558" y="119"/>
                    <a:pt x="715" y="143"/>
                    <a:pt x="544" y="158"/>
                  </a:cubicBezTo>
                  <a:cubicBezTo>
                    <a:pt x="544" y="158"/>
                    <a:pt x="482" y="172"/>
                    <a:pt x="417" y="175"/>
                  </a:cubicBezTo>
                  <a:cubicBezTo>
                    <a:pt x="363" y="178"/>
                    <a:pt x="307" y="169"/>
                    <a:pt x="291" y="175"/>
                  </a:cubicBezTo>
                  <a:cubicBezTo>
                    <a:pt x="269" y="184"/>
                    <a:pt x="289" y="235"/>
                    <a:pt x="272" y="240"/>
                  </a:cubicBezTo>
                  <a:cubicBezTo>
                    <a:pt x="205" y="260"/>
                    <a:pt x="65" y="167"/>
                    <a:pt x="10" y="244"/>
                  </a:cubicBezTo>
                  <a:cubicBezTo>
                    <a:pt x="0" y="259"/>
                    <a:pt x="22" y="227"/>
                    <a:pt x="22" y="22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18" name="Google Shape;5718;p165"/>
            <p:cNvSpPr/>
            <p:nvPr/>
          </p:nvSpPr>
          <p:spPr>
            <a:xfrm>
              <a:off x="4395" y="2334"/>
              <a:ext cx="591" cy="1373"/>
            </a:xfrm>
            <a:custGeom>
              <a:rect b="b" l="l" r="r" t="t"/>
              <a:pathLst>
                <a:path extrusionOk="0" h="580" w="250">
                  <a:moveTo>
                    <a:pt x="243" y="211"/>
                  </a:moveTo>
                  <a:cubicBezTo>
                    <a:pt x="237" y="203"/>
                    <a:pt x="232" y="190"/>
                    <a:pt x="228" y="177"/>
                  </a:cubicBezTo>
                  <a:cubicBezTo>
                    <a:pt x="224" y="164"/>
                    <a:pt x="205" y="135"/>
                    <a:pt x="199" y="128"/>
                  </a:cubicBezTo>
                  <a:cubicBezTo>
                    <a:pt x="194" y="121"/>
                    <a:pt x="191" y="122"/>
                    <a:pt x="186" y="108"/>
                  </a:cubicBezTo>
                  <a:cubicBezTo>
                    <a:pt x="181" y="96"/>
                    <a:pt x="164" y="87"/>
                    <a:pt x="158" y="87"/>
                  </a:cubicBezTo>
                  <a:cubicBezTo>
                    <a:pt x="152" y="88"/>
                    <a:pt x="123" y="80"/>
                    <a:pt x="123" y="80"/>
                  </a:cubicBezTo>
                  <a:cubicBezTo>
                    <a:pt x="111" y="75"/>
                    <a:pt x="114" y="71"/>
                    <a:pt x="114" y="71"/>
                  </a:cubicBezTo>
                  <a:cubicBezTo>
                    <a:pt x="120" y="66"/>
                    <a:pt x="123" y="51"/>
                    <a:pt x="123" y="51"/>
                  </a:cubicBezTo>
                  <a:cubicBezTo>
                    <a:pt x="133" y="38"/>
                    <a:pt x="125" y="33"/>
                    <a:pt x="125" y="33"/>
                  </a:cubicBezTo>
                  <a:cubicBezTo>
                    <a:pt x="127" y="1"/>
                    <a:pt x="98" y="0"/>
                    <a:pt x="98" y="0"/>
                  </a:cubicBezTo>
                  <a:cubicBezTo>
                    <a:pt x="66" y="0"/>
                    <a:pt x="73" y="34"/>
                    <a:pt x="73" y="34"/>
                  </a:cubicBezTo>
                  <a:cubicBezTo>
                    <a:pt x="61" y="35"/>
                    <a:pt x="74" y="51"/>
                    <a:pt x="74" y="51"/>
                  </a:cubicBezTo>
                  <a:cubicBezTo>
                    <a:pt x="74" y="54"/>
                    <a:pt x="76" y="59"/>
                    <a:pt x="82" y="69"/>
                  </a:cubicBezTo>
                  <a:cubicBezTo>
                    <a:pt x="85" y="73"/>
                    <a:pt x="80" y="75"/>
                    <a:pt x="80" y="75"/>
                  </a:cubicBezTo>
                  <a:cubicBezTo>
                    <a:pt x="80" y="75"/>
                    <a:pt x="79" y="76"/>
                    <a:pt x="72" y="80"/>
                  </a:cubicBezTo>
                  <a:cubicBezTo>
                    <a:pt x="64" y="84"/>
                    <a:pt x="46" y="86"/>
                    <a:pt x="46" y="86"/>
                  </a:cubicBezTo>
                  <a:cubicBezTo>
                    <a:pt x="46" y="86"/>
                    <a:pt x="46" y="86"/>
                    <a:pt x="48" y="77"/>
                  </a:cubicBezTo>
                  <a:cubicBezTo>
                    <a:pt x="51" y="68"/>
                    <a:pt x="60" y="53"/>
                    <a:pt x="61" y="47"/>
                  </a:cubicBezTo>
                  <a:cubicBezTo>
                    <a:pt x="62" y="41"/>
                    <a:pt x="60" y="40"/>
                    <a:pt x="57" y="39"/>
                  </a:cubicBezTo>
                  <a:cubicBezTo>
                    <a:pt x="55" y="37"/>
                    <a:pt x="51" y="36"/>
                    <a:pt x="47" y="40"/>
                  </a:cubicBezTo>
                  <a:cubicBezTo>
                    <a:pt x="43" y="43"/>
                    <a:pt x="38" y="46"/>
                    <a:pt x="37" y="50"/>
                  </a:cubicBezTo>
                  <a:cubicBezTo>
                    <a:pt x="36" y="54"/>
                    <a:pt x="34" y="60"/>
                    <a:pt x="31" y="78"/>
                  </a:cubicBezTo>
                  <a:cubicBezTo>
                    <a:pt x="28" y="96"/>
                    <a:pt x="19" y="107"/>
                    <a:pt x="9" y="124"/>
                  </a:cubicBezTo>
                  <a:cubicBezTo>
                    <a:pt x="0" y="141"/>
                    <a:pt x="2" y="154"/>
                    <a:pt x="2" y="154"/>
                  </a:cubicBezTo>
                  <a:cubicBezTo>
                    <a:pt x="2" y="177"/>
                    <a:pt x="23" y="170"/>
                    <a:pt x="23" y="170"/>
                  </a:cubicBezTo>
                  <a:cubicBezTo>
                    <a:pt x="32" y="164"/>
                    <a:pt x="42" y="146"/>
                    <a:pt x="42" y="146"/>
                  </a:cubicBezTo>
                  <a:cubicBezTo>
                    <a:pt x="42" y="146"/>
                    <a:pt x="42" y="162"/>
                    <a:pt x="51" y="188"/>
                  </a:cubicBezTo>
                  <a:cubicBezTo>
                    <a:pt x="60" y="213"/>
                    <a:pt x="60" y="236"/>
                    <a:pt x="57" y="246"/>
                  </a:cubicBezTo>
                  <a:cubicBezTo>
                    <a:pt x="55" y="255"/>
                    <a:pt x="54" y="268"/>
                    <a:pt x="52" y="298"/>
                  </a:cubicBezTo>
                  <a:cubicBezTo>
                    <a:pt x="51" y="328"/>
                    <a:pt x="52" y="362"/>
                    <a:pt x="58" y="377"/>
                  </a:cubicBezTo>
                  <a:cubicBezTo>
                    <a:pt x="64" y="391"/>
                    <a:pt x="66" y="391"/>
                    <a:pt x="64" y="409"/>
                  </a:cubicBezTo>
                  <a:cubicBezTo>
                    <a:pt x="62" y="428"/>
                    <a:pt x="61" y="442"/>
                    <a:pt x="66" y="458"/>
                  </a:cubicBezTo>
                  <a:cubicBezTo>
                    <a:pt x="72" y="474"/>
                    <a:pt x="73" y="494"/>
                    <a:pt x="74" y="504"/>
                  </a:cubicBezTo>
                  <a:cubicBezTo>
                    <a:pt x="75" y="515"/>
                    <a:pt x="74" y="519"/>
                    <a:pt x="71" y="531"/>
                  </a:cubicBezTo>
                  <a:cubicBezTo>
                    <a:pt x="69" y="542"/>
                    <a:pt x="67" y="542"/>
                    <a:pt x="68" y="561"/>
                  </a:cubicBezTo>
                  <a:cubicBezTo>
                    <a:pt x="69" y="580"/>
                    <a:pt x="80" y="574"/>
                    <a:pt x="86" y="572"/>
                  </a:cubicBezTo>
                  <a:cubicBezTo>
                    <a:pt x="92" y="570"/>
                    <a:pt x="96" y="548"/>
                    <a:pt x="96" y="535"/>
                  </a:cubicBezTo>
                  <a:cubicBezTo>
                    <a:pt x="96" y="522"/>
                    <a:pt x="104" y="520"/>
                    <a:pt x="106" y="507"/>
                  </a:cubicBezTo>
                  <a:cubicBezTo>
                    <a:pt x="109" y="494"/>
                    <a:pt x="98" y="495"/>
                    <a:pt x="93" y="485"/>
                  </a:cubicBezTo>
                  <a:cubicBezTo>
                    <a:pt x="88" y="474"/>
                    <a:pt x="96" y="451"/>
                    <a:pt x="99" y="441"/>
                  </a:cubicBezTo>
                  <a:cubicBezTo>
                    <a:pt x="101" y="430"/>
                    <a:pt x="97" y="418"/>
                    <a:pt x="96" y="409"/>
                  </a:cubicBezTo>
                  <a:cubicBezTo>
                    <a:pt x="95" y="400"/>
                    <a:pt x="99" y="388"/>
                    <a:pt x="100" y="378"/>
                  </a:cubicBezTo>
                  <a:cubicBezTo>
                    <a:pt x="100" y="368"/>
                    <a:pt x="106" y="380"/>
                    <a:pt x="107" y="387"/>
                  </a:cubicBezTo>
                  <a:cubicBezTo>
                    <a:pt x="109" y="393"/>
                    <a:pt x="112" y="400"/>
                    <a:pt x="114" y="405"/>
                  </a:cubicBezTo>
                  <a:cubicBezTo>
                    <a:pt x="116" y="409"/>
                    <a:pt x="118" y="416"/>
                    <a:pt x="117" y="423"/>
                  </a:cubicBezTo>
                  <a:cubicBezTo>
                    <a:pt x="117" y="430"/>
                    <a:pt x="118" y="432"/>
                    <a:pt x="119" y="442"/>
                  </a:cubicBezTo>
                  <a:cubicBezTo>
                    <a:pt x="119" y="452"/>
                    <a:pt x="124" y="455"/>
                    <a:pt x="125" y="464"/>
                  </a:cubicBezTo>
                  <a:cubicBezTo>
                    <a:pt x="126" y="474"/>
                    <a:pt x="127" y="478"/>
                    <a:pt x="130" y="491"/>
                  </a:cubicBezTo>
                  <a:cubicBezTo>
                    <a:pt x="133" y="503"/>
                    <a:pt x="150" y="494"/>
                    <a:pt x="150" y="494"/>
                  </a:cubicBezTo>
                  <a:cubicBezTo>
                    <a:pt x="158" y="483"/>
                    <a:pt x="152" y="468"/>
                    <a:pt x="150" y="456"/>
                  </a:cubicBezTo>
                  <a:cubicBezTo>
                    <a:pt x="148" y="443"/>
                    <a:pt x="141" y="431"/>
                    <a:pt x="138" y="422"/>
                  </a:cubicBezTo>
                  <a:cubicBezTo>
                    <a:pt x="135" y="414"/>
                    <a:pt x="136" y="415"/>
                    <a:pt x="138" y="399"/>
                  </a:cubicBezTo>
                  <a:cubicBezTo>
                    <a:pt x="140" y="382"/>
                    <a:pt x="134" y="364"/>
                    <a:pt x="131" y="360"/>
                  </a:cubicBezTo>
                  <a:cubicBezTo>
                    <a:pt x="128" y="355"/>
                    <a:pt x="142" y="336"/>
                    <a:pt x="148" y="325"/>
                  </a:cubicBezTo>
                  <a:cubicBezTo>
                    <a:pt x="153" y="315"/>
                    <a:pt x="155" y="311"/>
                    <a:pt x="157" y="287"/>
                  </a:cubicBezTo>
                  <a:cubicBezTo>
                    <a:pt x="159" y="262"/>
                    <a:pt x="148" y="249"/>
                    <a:pt x="147" y="244"/>
                  </a:cubicBezTo>
                  <a:cubicBezTo>
                    <a:pt x="147" y="239"/>
                    <a:pt x="150" y="223"/>
                    <a:pt x="148" y="212"/>
                  </a:cubicBezTo>
                  <a:cubicBezTo>
                    <a:pt x="147" y="202"/>
                    <a:pt x="149" y="169"/>
                    <a:pt x="148" y="157"/>
                  </a:cubicBezTo>
                  <a:cubicBezTo>
                    <a:pt x="147" y="145"/>
                    <a:pt x="156" y="130"/>
                    <a:pt x="156" y="130"/>
                  </a:cubicBezTo>
                  <a:cubicBezTo>
                    <a:pt x="157" y="132"/>
                    <a:pt x="173" y="140"/>
                    <a:pt x="177" y="144"/>
                  </a:cubicBezTo>
                  <a:cubicBezTo>
                    <a:pt x="181" y="148"/>
                    <a:pt x="184" y="150"/>
                    <a:pt x="188" y="158"/>
                  </a:cubicBezTo>
                  <a:cubicBezTo>
                    <a:pt x="192" y="166"/>
                    <a:pt x="198" y="178"/>
                    <a:pt x="203" y="184"/>
                  </a:cubicBezTo>
                  <a:cubicBezTo>
                    <a:pt x="207" y="189"/>
                    <a:pt x="216" y="197"/>
                    <a:pt x="222" y="203"/>
                  </a:cubicBezTo>
                  <a:cubicBezTo>
                    <a:pt x="228" y="209"/>
                    <a:pt x="232" y="218"/>
                    <a:pt x="232" y="222"/>
                  </a:cubicBezTo>
                  <a:cubicBezTo>
                    <a:pt x="232" y="230"/>
                    <a:pt x="222" y="224"/>
                    <a:pt x="225" y="228"/>
                  </a:cubicBezTo>
                  <a:cubicBezTo>
                    <a:pt x="227" y="231"/>
                    <a:pt x="236" y="228"/>
                    <a:pt x="230" y="234"/>
                  </a:cubicBezTo>
                  <a:cubicBezTo>
                    <a:pt x="229" y="236"/>
                    <a:pt x="230" y="239"/>
                    <a:pt x="232" y="238"/>
                  </a:cubicBezTo>
                  <a:cubicBezTo>
                    <a:pt x="234" y="238"/>
                    <a:pt x="232" y="237"/>
                    <a:pt x="232" y="238"/>
                  </a:cubicBezTo>
                  <a:cubicBezTo>
                    <a:pt x="232" y="240"/>
                    <a:pt x="234" y="241"/>
                    <a:pt x="236" y="240"/>
                  </a:cubicBezTo>
                  <a:cubicBezTo>
                    <a:pt x="239" y="239"/>
                    <a:pt x="233" y="238"/>
                    <a:pt x="235" y="241"/>
                  </a:cubicBezTo>
                  <a:cubicBezTo>
                    <a:pt x="238" y="244"/>
                    <a:pt x="240" y="240"/>
                    <a:pt x="239" y="241"/>
                  </a:cubicBezTo>
                  <a:cubicBezTo>
                    <a:pt x="237" y="242"/>
                    <a:pt x="238" y="242"/>
                    <a:pt x="238" y="243"/>
                  </a:cubicBezTo>
                  <a:cubicBezTo>
                    <a:pt x="239" y="246"/>
                    <a:pt x="245" y="243"/>
                    <a:pt x="245" y="243"/>
                  </a:cubicBezTo>
                  <a:cubicBezTo>
                    <a:pt x="245" y="243"/>
                    <a:pt x="248" y="241"/>
                    <a:pt x="249" y="232"/>
                  </a:cubicBezTo>
                  <a:cubicBezTo>
                    <a:pt x="250" y="218"/>
                    <a:pt x="249" y="219"/>
                    <a:pt x="243" y="211"/>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19" name="Google Shape;5719;p165"/>
            <p:cNvSpPr/>
            <p:nvPr/>
          </p:nvSpPr>
          <p:spPr>
            <a:xfrm>
              <a:off x="2753" y="2178"/>
              <a:ext cx="530" cy="1569"/>
            </a:xfrm>
            <a:custGeom>
              <a:rect b="b" l="l" r="r" t="t"/>
              <a:pathLst>
                <a:path extrusionOk="0" h="663" w="224">
                  <a:moveTo>
                    <a:pt x="116" y="87"/>
                  </a:moveTo>
                  <a:cubicBezTo>
                    <a:pt x="116" y="87"/>
                    <a:pt x="120" y="73"/>
                    <a:pt x="119" y="70"/>
                  </a:cubicBezTo>
                  <a:cubicBezTo>
                    <a:pt x="117" y="66"/>
                    <a:pt x="109" y="60"/>
                    <a:pt x="111" y="48"/>
                  </a:cubicBezTo>
                  <a:cubicBezTo>
                    <a:pt x="113" y="37"/>
                    <a:pt x="108" y="27"/>
                    <a:pt x="119" y="16"/>
                  </a:cubicBezTo>
                  <a:cubicBezTo>
                    <a:pt x="119" y="16"/>
                    <a:pt x="132" y="6"/>
                    <a:pt x="135" y="7"/>
                  </a:cubicBezTo>
                  <a:cubicBezTo>
                    <a:pt x="138" y="8"/>
                    <a:pt x="138" y="3"/>
                    <a:pt x="138" y="3"/>
                  </a:cubicBezTo>
                  <a:cubicBezTo>
                    <a:pt x="138" y="3"/>
                    <a:pt x="154" y="0"/>
                    <a:pt x="157" y="3"/>
                  </a:cubicBezTo>
                  <a:cubicBezTo>
                    <a:pt x="161" y="6"/>
                    <a:pt x="168" y="9"/>
                    <a:pt x="168" y="9"/>
                  </a:cubicBezTo>
                  <a:cubicBezTo>
                    <a:pt x="168" y="9"/>
                    <a:pt x="170" y="13"/>
                    <a:pt x="172" y="11"/>
                  </a:cubicBezTo>
                  <a:cubicBezTo>
                    <a:pt x="173" y="10"/>
                    <a:pt x="173" y="14"/>
                    <a:pt x="173" y="15"/>
                  </a:cubicBezTo>
                  <a:cubicBezTo>
                    <a:pt x="173" y="17"/>
                    <a:pt x="176" y="20"/>
                    <a:pt x="178" y="20"/>
                  </a:cubicBezTo>
                  <a:cubicBezTo>
                    <a:pt x="179" y="20"/>
                    <a:pt x="176" y="21"/>
                    <a:pt x="178" y="24"/>
                  </a:cubicBezTo>
                  <a:cubicBezTo>
                    <a:pt x="180" y="27"/>
                    <a:pt x="178" y="30"/>
                    <a:pt x="180" y="31"/>
                  </a:cubicBezTo>
                  <a:cubicBezTo>
                    <a:pt x="182" y="33"/>
                    <a:pt x="184" y="32"/>
                    <a:pt x="182" y="35"/>
                  </a:cubicBezTo>
                  <a:cubicBezTo>
                    <a:pt x="181" y="37"/>
                    <a:pt x="183" y="42"/>
                    <a:pt x="183" y="43"/>
                  </a:cubicBezTo>
                  <a:cubicBezTo>
                    <a:pt x="182" y="44"/>
                    <a:pt x="183" y="49"/>
                    <a:pt x="179" y="48"/>
                  </a:cubicBezTo>
                  <a:cubicBezTo>
                    <a:pt x="176" y="46"/>
                    <a:pt x="178" y="48"/>
                    <a:pt x="178" y="49"/>
                  </a:cubicBezTo>
                  <a:cubicBezTo>
                    <a:pt x="178" y="51"/>
                    <a:pt x="178" y="58"/>
                    <a:pt x="178" y="58"/>
                  </a:cubicBezTo>
                  <a:cubicBezTo>
                    <a:pt x="175" y="65"/>
                    <a:pt x="175" y="65"/>
                    <a:pt x="175" y="65"/>
                  </a:cubicBezTo>
                  <a:cubicBezTo>
                    <a:pt x="175" y="65"/>
                    <a:pt x="176" y="73"/>
                    <a:pt x="175" y="75"/>
                  </a:cubicBezTo>
                  <a:cubicBezTo>
                    <a:pt x="175" y="77"/>
                    <a:pt x="161" y="96"/>
                    <a:pt x="161" y="99"/>
                  </a:cubicBezTo>
                  <a:cubicBezTo>
                    <a:pt x="161" y="102"/>
                    <a:pt x="168" y="103"/>
                    <a:pt x="171" y="104"/>
                  </a:cubicBezTo>
                  <a:cubicBezTo>
                    <a:pt x="173" y="106"/>
                    <a:pt x="183" y="116"/>
                    <a:pt x="190" y="120"/>
                  </a:cubicBezTo>
                  <a:cubicBezTo>
                    <a:pt x="197" y="123"/>
                    <a:pt x="223" y="136"/>
                    <a:pt x="217" y="159"/>
                  </a:cubicBezTo>
                  <a:cubicBezTo>
                    <a:pt x="217" y="159"/>
                    <a:pt x="217" y="176"/>
                    <a:pt x="220" y="179"/>
                  </a:cubicBezTo>
                  <a:cubicBezTo>
                    <a:pt x="223" y="182"/>
                    <a:pt x="224" y="192"/>
                    <a:pt x="224" y="192"/>
                  </a:cubicBezTo>
                  <a:cubicBezTo>
                    <a:pt x="224" y="192"/>
                    <a:pt x="211" y="254"/>
                    <a:pt x="194" y="276"/>
                  </a:cubicBezTo>
                  <a:cubicBezTo>
                    <a:pt x="194" y="276"/>
                    <a:pt x="188" y="300"/>
                    <a:pt x="190" y="300"/>
                  </a:cubicBezTo>
                  <a:cubicBezTo>
                    <a:pt x="191" y="301"/>
                    <a:pt x="182" y="313"/>
                    <a:pt x="180" y="313"/>
                  </a:cubicBezTo>
                  <a:cubicBezTo>
                    <a:pt x="178" y="313"/>
                    <a:pt x="169" y="313"/>
                    <a:pt x="169" y="313"/>
                  </a:cubicBezTo>
                  <a:cubicBezTo>
                    <a:pt x="169" y="313"/>
                    <a:pt x="166" y="331"/>
                    <a:pt x="162" y="333"/>
                  </a:cubicBezTo>
                  <a:cubicBezTo>
                    <a:pt x="159" y="334"/>
                    <a:pt x="160" y="354"/>
                    <a:pt x="160" y="354"/>
                  </a:cubicBezTo>
                  <a:cubicBezTo>
                    <a:pt x="154" y="361"/>
                    <a:pt x="154" y="361"/>
                    <a:pt x="154" y="361"/>
                  </a:cubicBezTo>
                  <a:cubicBezTo>
                    <a:pt x="154" y="361"/>
                    <a:pt x="139" y="403"/>
                    <a:pt x="140" y="406"/>
                  </a:cubicBezTo>
                  <a:cubicBezTo>
                    <a:pt x="141" y="409"/>
                    <a:pt x="135" y="425"/>
                    <a:pt x="135" y="425"/>
                  </a:cubicBezTo>
                  <a:cubicBezTo>
                    <a:pt x="131" y="437"/>
                    <a:pt x="131" y="437"/>
                    <a:pt x="131" y="437"/>
                  </a:cubicBezTo>
                  <a:cubicBezTo>
                    <a:pt x="131" y="437"/>
                    <a:pt x="131" y="441"/>
                    <a:pt x="129" y="441"/>
                  </a:cubicBezTo>
                  <a:cubicBezTo>
                    <a:pt x="128" y="441"/>
                    <a:pt x="125" y="441"/>
                    <a:pt x="125" y="441"/>
                  </a:cubicBezTo>
                  <a:cubicBezTo>
                    <a:pt x="125" y="441"/>
                    <a:pt x="115" y="457"/>
                    <a:pt x="117" y="473"/>
                  </a:cubicBezTo>
                  <a:cubicBezTo>
                    <a:pt x="118" y="488"/>
                    <a:pt x="119" y="518"/>
                    <a:pt x="118" y="525"/>
                  </a:cubicBezTo>
                  <a:cubicBezTo>
                    <a:pt x="117" y="531"/>
                    <a:pt x="108" y="551"/>
                    <a:pt x="101" y="564"/>
                  </a:cubicBezTo>
                  <a:cubicBezTo>
                    <a:pt x="95" y="576"/>
                    <a:pt x="87" y="597"/>
                    <a:pt x="87" y="597"/>
                  </a:cubicBezTo>
                  <a:cubicBezTo>
                    <a:pt x="87" y="597"/>
                    <a:pt x="79" y="619"/>
                    <a:pt x="80" y="624"/>
                  </a:cubicBezTo>
                  <a:cubicBezTo>
                    <a:pt x="76" y="632"/>
                    <a:pt x="76" y="632"/>
                    <a:pt x="76" y="632"/>
                  </a:cubicBezTo>
                  <a:cubicBezTo>
                    <a:pt x="76" y="632"/>
                    <a:pt x="82" y="655"/>
                    <a:pt x="70" y="663"/>
                  </a:cubicBezTo>
                  <a:cubicBezTo>
                    <a:pt x="37" y="654"/>
                    <a:pt x="37" y="654"/>
                    <a:pt x="37" y="654"/>
                  </a:cubicBezTo>
                  <a:cubicBezTo>
                    <a:pt x="37" y="654"/>
                    <a:pt x="29" y="642"/>
                    <a:pt x="35" y="639"/>
                  </a:cubicBezTo>
                  <a:cubicBezTo>
                    <a:pt x="42" y="636"/>
                    <a:pt x="38" y="630"/>
                    <a:pt x="38" y="630"/>
                  </a:cubicBezTo>
                  <a:cubicBezTo>
                    <a:pt x="35" y="616"/>
                    <a:pt x="35" y="616"/>
                    <a:pt x="35" y="616"/>
                  </a:cubicBezTo>
                  <a:cubicBezTo>
                    <a:pt x="39" y="595"/>
                    <a:pt x="39" y="595"/>
                    <a:pt x="39" y="595"/>
                  </a:cubicBezTo>
                  <a:cubicBezTo>
                    <a:pt x="39" y="595"/>
                    <a:pt x="42" y="588"/>
                    <a:pt x="45" y="585"/>
                  </a:cubicBezTo>
                  <a:cubicBezTo>
                    <a:pt x="48" y="582"/>
                    <a:pt x="48" y="573"/>
                    <a:pt x="48" y="573"/>
                  </a:cubicBezTo>
                  <a:cubicBezTo>
                    <a:pt x="48" y="573"/>
                    <a:pt x="46" y="563"/>
                    <a:pt x="49" y="563"/>
                  </a:cubicBezTo>
                  <a:cubicBezTo>
                    <a:pt x="52" y="562"/>
                    <a:pt x="36" y="502"/>
                    <a:pt x="33" y="491"/>
                  </a:cubicBezTo>
                  <a:cubicBezTo>
                    <a:pt x="29" y="481"/>
                    <a:pt x="34" y="460"/>
                    <a:pt x="34" y="460"/>
                  </a:cubicBezTo>
                  <a:cubicBezTo>
                    <a:pt x="35" y="435"/>
                    <a:pt x="35" y="435"/>
                    <a:pt x="35" y="435"/>
                  </a:cubicBezTo>
                  <a:cubicBezTo>
                    <a:pt x="24" y="426"/>
                    <a:pt x="24" y="426"/>
                    <a:pt x="24" y="426"/>
                  </a:cubicBezTo>
                  <a:cubicBezTo>
                    <a:pt x="24" y="426"/>
                    <a:pt x="28" y="401"/>
                    <a:pt x="28" y="396"/>
                  </a:cubicBezTo>
                  <a:cubicBezTo>
                    <a:pt x="28" y="391"/>
                    <a:pt x="29" y="359"/>
                    <a:pt x="29" y="353"/>
                  </a:cubicBezTo>
                  <a:cubicBezTo>
                    <a:pt x="29" y="346"/>
                    <a:pt x="24" y="338"/>
                    <a:pt x="26" y="333"/>
                  </a:cubicBezTo>
                  <a:cubicBezTo>
                    <a:pt x="29" y="327"/>
                    <a:pt x="30" y="315"/>
                    <a:pt x="30" y="314"/>
                  </a:cubicBezTo>
                  <a:cubicBezTo>
                    <a:pt x="30" y="313"/>
                    <a:pt x="35" y="295"/>
                    <a:pt x="39" y="290"/>
                  </a:cubicBezTo>
                  <a:cubicBezTo>
                    <a:pt x="43" y="285"/>
                    <a:pt x="39" y="276"/>
                    <a:pt x="44" y="276"/>
                  </a:cubicBezTo>
                  <a:cubicBezTo>
                    <a:pt x="50" y="276"/>
                    <a:pt x="46" y="264"/>
                    <a:pt x="46" y="264"/>
                  </a:cubicBezTo>
                  <a:cubicBezTo>
                    <a:pt x="51" y="262"/>
                    <a:pt x="51" y="262"/>
                    <a:pt x="51" y="262"/>
                  </a:cubicBezTo>
                  <a:cubicBezTo>
                    <a:pt x="51" y="262"/>
                    <a:pt x="54" y="252"/>
                    <a:pt x="54" y="248"/>
                  </a:cubicBezTo>
                  <a:cubicBezTo>
                    <a:pt x="54" y="243"/>
                    <a:pt x="56" y="230"/>
                    <a:pt x="55" y="229"/>
                  </a:cubicBezTo>
                  <a:cubicBezTo>
                    <a:pt x="55" y="227"/>
                    <a:pt x="58" y="221"/>
                    <a:pt x="58" y="221"/>
                  </a:cubicBezTo>
                  <a:cubicBezTo>
                    <a:pt x="52" y="218"/>
                    <a:pt x="52" y="218"/>
                    <a:pt x="52" y="218"/>
                  </a:cubicBezTo>
                  <a:cubicBezTo>
                    <a:pt x="52" y="218"/>
                    <a:pt x="54" y="221"/>
                    <a:pt x="51" y="221"/>
                  </a:cubicBezTo>
                  <a:cubicBezTo>
                    <a:pt x="48" y="221"/>
                    <a:pt x="43" y="222"/>
                    <a:pt x="43" y="222"/>
                  </a:cubicBezTo>
                  <a:cubicBezTo>
                    <a:pt x="43" y="222"/>
                    <a:pt x="42" y="224"/>
                    <a:pt x="39" y="226"/>
                  </a:cubicBezTo>
                  <a:cubicBezTo>
                    <a:pt x="37" y="227"/>
                    <a:pt x="31" y="228"/>
                    <a:pt x="29" y="228"/>
                  </a:cubicBezTo>
                  <a:cubicBezTo>
                    <a:pt x="26" y="228"/>
                    <a:pt x="14" y="227"/>
                    <a:pt x="14" y="227"/>
                  </a:cubicBezTo>
                  <a:cubicBezTo>
                    <a:pt x="14" y="227"/>
                    <a:pt x="5" y="220"/>
                    <a:pt x="4" y="219"/>
                  </a:cubicBezTo>
                  <a:cubicBezTo>
                    <a:pt x="4" y="219"/>
                    <a:pt x="0" y="211"/>
                    <a:pt x="1" y="205"/>
                  </a:cubicBezTo>
                  <a:cubicBezTo>
                    <a:pt x="3" y="198"/>
                    <a:pt x="0" y="189"/>
                    <a:pt x="6" y="186"/>
                  </a:cubicBezTo>
                  <a:cubicBezTo>
                    <a:pt x="11" y="183"/>
                    <a:pt x="13" y="176"/>
                    <a:pt x="13" y="176"/>
                  </a:cubicBezTo>
                  <a:cubicBezTo>
                    <a:pt x="13" y="176"/>
                    <a:pt x="25" y="151"/>
                    <a:pt x="31" y="146"/>
                  </a:cubicBezTo>
                  <a:cubicBezTo>
                    <a:pt x="37" y="141"/>
                    <a:pt x="37" y="109"/>
                    <a:pt x="58" y="104"/>
                  </a:cubicBezTo>
                  <a:cubicBezTo>
                    <a:pt x="80" y="99"/>
                    <a:pt x="80" y="101"/>
                    <a:pt x="80" y="101"/>
                  </a:cubicBezTo>
                  <a:cubicBezTo>
                    <a:pt x="94" y="95"/>
                    <a:pt x="94" y="95"/>
                    <a:pt x="94" y="95"/>
                  </a:cubicBezTo>
                  <a:cubicBezTo>
                    <a:pt x="94" y="95"/>
                    <a:pt x="116" y="89"/>
                    <a:pt x="116" y="87"/>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0" name="Google Shape;5720;p165"/>
            <p:cNvSpPr/>
            <p:nvPr/>
          </p:nvSpPr>
          <p:spPr>
            <a:xfrm>
              <a:off x="3146" y="2594"/>
              <a:ext cx="66" cy="223"/>
            </a:xfrm>
            <a:custGeom>
              <a:rect b="b" l="l" r="r" t="t"/>
              <a:pathLst>
                <a:path extrusionOk="0" h="94" w="28">
                  <a:moveTo>
                    <a:pt x="17" y="0"/>
                  </a:moveTo>
                  <a:cubicBezTo>
                    <a:pt x="17" y="0"/>
                    <a:pt x="13" y="33"/>
                    <a:pt x="11" y="37"/>
                  </a:cubicBezTo>
                  <a:cubicBezTo>
                    <a:pt x="10" y="40"/>
                    <a:pt x="2" y="59"/>
                    <a:pt x="2" y="62"/>
                  </a:cubicBezTo>
                  <a:cubicBezTo>
                    <a:pt x="3" y="66"/>
                    <a:pt x="4" y="78"/>
                    <a:pt x="2" y="79"/>
                  </a:cubicBezTo>
                  <a:cubicBezTo>
                    <a:pt x="1" y="80"/>
                    <a:pt x="0" y="86"/>
                    <a:pt x="0" y="88"/>
                  </a:cubicBezTo>
                  <a:cubicBezTo>
                    <a:pt x="0" y="91"/>
                    <a:pt x="0" y="94"/>
                    <a:pt x="0" y="94"/>
                  </a:cubicBezTo>
                  <a:cubicBezTo>
                    <a:pt x="0" y="94"/>
                    <a:pt x="15" y="90"/>
                    <a:pt x="15" y="82"/>
                  </a:cubicBezTo>
                  <a:cubicBezTo>
                    <a:pt x="15" y="82"/>
                    <a:pt x="16" y="79"/>
                    <a:pt x="17" y="75"/>
                  </a:cubicBezTo>
                  <a:cubicBezTo>
                    <a:pt x="18" y="71"/>
                    <a:pt x="22" y="42"/>
                    <a:pt x="25" y="38"/>
                  </a:cubicBezTo>
                  <a:cubicBezTo>
                    <a:pt x="28" y="34"/>
                    <a:pt x="26" y="30"/>
                    <a:pt x="25" y="27"/>
                  </a:cubicBezTo>
                  <a:cubicBezTo>
                    <a:pt x="25" y="25"/>
                    <a:pt x="17" y="0"/>
                    <a:pt x="17" y="0"/>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1" name="Google Shape;5721;p165"/>
            <p:cNvSpPr/>
            <p:nvPr/>
          </p:nvSpPr>
          <p:spPr>
            <a:xfrm>
              <a:off x="3129" y="2850"/>
              <a:ext cx="24" cy="31"/>
            </a:xfrm>
            <a:custGeom>
              <a:rect b="b" l="l" r="r" t="t"/>
              <a:pathLst>
                <a:path extrusionOk="0" h="13" w="10">
                  <a:moveTo>
                    <a:pt x="3" y="2"/>
                  </a:moveTo>
                  <a:cubicBezTo>
                    <a:pt x="7" y="0"/>
                    <a:pt x="7" y="0"/>
                    <a:pt x="7" y="0"/>
                  </a:cubicBezTo>
                  <a:cubicBezTo>
                    <a:pt x="7" y="0"/>
                    <a:pt x="10" y="2"/>
                    <a:pt x="9" y="5"/>
                  </a:cubicBezTo>
                  <a:cubicBezTo>
                    <a:pt x="8" y="7"/>
                    <a:pt x="6" y="12"/>
                    <a:pt x="3" y="13"/>
                  </a:cubicBezTo>
                  <a:cubicBezTo>
                    <a:pt x="0" y="13"/>
                    <a:pt x="3" y="2"/>
                    <a:pt x="3" y="2"/>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2" name="Google Shape;5722;p165"/>
            <p:cNvSpPr/>
            <p:nvPr/>
          </p:nvSpPr>
          <p:spPr>
            <a:xfrm>
              <a:off x="2850" y="2566"/>
              <a:ext cx="40" cy="69"/>
            </a:xfrm>
            <a:custGeom>
              <a:rect b="b" l="l" r="r" t="t"/>
              <a:pathLst>
                <a:path extrusionOk="0" h="29" w="17">
                  <a:moveTo>
                    <a:pt x="17" y="0"/>
                  </a:moveTo>
                  <a:cubicBezTo>
                    <a:pt x="17" y="0"/>
                    <a:pt x="1" y="23"/>
                    <a:pt x="0" y="26"/>
                  </a:cubicBezTo>
                  <a:cubicBezTo>
                    <a:pt x="0" y="29"/>
                    <a:pt x="17" y="29"/>
                    <a:pt x="17" y="29"/>
                  </a:cubicBezTo>
                  <a:lnTo>
                    <a:pt x="17" y="0"/>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3" name="Google Shape;5723;p165"/>
            <p:cNvSpPr/>
            <p:nvPr/>
          </p:nvSpPr>
          <p:spPr>
            <a:xfrm>
              <a:off x="2916" y="3195"/>
              <a:ext cx="40" cy="249"/>
            </a:xfrm>
            <a:custGeom>
              <a:rect b="b" l="l" r="r" t="t"/>
              <a:pathLst>
                <a:path extrusionOk="0" h="105" w="17">
                  <a:moveTo>
                    <a:pt x="6" y="5"/>
                  </a:moveTo>
                  <a:cubicBezTo>
                    <a:pt x="6" y="5"/>
                    <a:pt x="14" y="0"/>
                    <a:pt x="15" y="0"/>
                  </a:cubicBezTo>
                  <a:cubicBezTo>
                    <a:pt x="17" y="0"/>
                    <a:pt x="13" y="15"/>
                    <a:pt x="14" y="20"/>
                  </a:cubicBezTo>
                  <a:cubicBezTo>
                    <a:pt x="14" y="23"/>
                    <a:pt x="7" y="34"/>
                    <a:pt x="11" y="54"/>
                  </a:cubicBezTo>
                  <a:cubicBezTo>
                    <a:pt x="15" y="75"/>
                    <a:pt x="13" y="72"/>
                    <a:pt x="11" y="73"/>
                  </a:cubicBezTo>
                  <a:cubicBezTo>
                    <a:pt x="9" y="74"/>
                    <a:pt x="1" y="98"/>
                    <a:pt x="1" y="102"/>
                  </a:cubicBezTo>
                  <a:cubicBezTo>
                    <a:pt x="1" y="105"/>
                    <a:pt x="0" y="93"/>
                    <a:pt x="1" y="82"/>
                  </a:cubicBezTo>
                  <a:cubicBezTo>
                    <a:pt x="2" y="75"/>
                    <a:pt x="4" y="74"/>
                    <a:pt x="6" y="63"/>
                  </a:cubicBezTo>
                  <a:cubicBezTo>
                    <a:pt x="6" y="63"/>
                    <a:pt x="6" y="46"/>
                    <a:pt x="5" y="42"/>
                  </a:cubicBezTo>
                  <a:cubicBezTo>
                    <a:pt x="5" y="38"/>
                    <a:pt x="3" y="31"/>
                    <a:pt x="3" y="31"/>
                  </a:cubicBezTo>
                  <a:cubicBezTo>
                    <a:pt x="3" y="31"/>
                    <a:pt x="6" y="12"/>
                    <a:pt x="6" y="5"/>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4" name="Google Shape;5724;p165"/>
            <p:cNvSpPr/>
            <p:nvPr/>
          </p:nvSpPr>
          <p:spPr>
            <a:xfrm>
              <a:off x="5393" y="1184"/>
              <a:ext cx="965" cy="2508"/>
            </a:xfrm>
            <a:custGeom>
              <a:rect b="b" l="l" r="r" t="t"/>
              <a:pathLst>
                <a:path extrusionOk="0" h="1060" w="408">
                  <a:moveTo>
                    <a:pt x="401" y="487"/>
                  </a:moveTo>
                  <a:cubicBezTo>
                    <a:pt x="401" y="487"/>
                    <a:pt x="396" y="384"/>
                    <a:pt x="388" y="366"/>
                  </a:cubicBezTo>
                  <a:cubicBezTo>
                    <a:pt x="388" y="366"/>
                    <a:pt x="387" y="351"/>
                    <a:pt x="379" y="337"/>
                  </a:cubicBezTo>
                  <a:cubicBezTo>
                    <a:pt x="379" y="337"/>
                    <a:pt x="347" y="271"/>
                    <a:pt x="332" y="259"/>
                  </a:cubicBezTo>
                  <a:cubicBezTo>
                    <a:pt x="332" y="259"/>
                    <a:pt x="321" y="224"/>
                    <a:pt x="300" y="210"/>
                  </a:cubicBezTo>
                  <a:cubicBezTo>
                    <a:pt x="300" y="210"/>
                    <a:pt x="275" y="192"/>
                    <a:pt x="245" y="183"/>
                  </a:cubicBezTo>
                  <a:cubicBezTo>
                    <a:pt x="245" y="183"/>
                    <a:pt x="221" y="178"/>
                    <a:pt x="215" y="168"/>
                  </a:cubicBezTo>
                  <a:cubicBezTo>
                    <a:pt x="215" y="168"/>
                    <a:pt x="212" y="151"/>
                    <a:pt x="215" y="147"/>
                  </a:cubicBezTo>
                  <a:cubicBezTo>
                    <a:pt x="218" y="143"/>
                    <a:pt x="222" y="120"/>
                    <a:pt x="222" y="120"/>
                  </a:cubicBezTo>
                  <a:cubicBezTo>
                    <a:pt x="222" y="120"/>
                    <a:pt x="230" y="122"/>
                    <a:pt x="228" y="93"/>
                  </a:cubicBezTo>
                  <a:cubicBezTo>
                    <a:pt x="228" y="93"/>
                    <a:pt x="227" y="88"/>
                    <a:pt x="226" y="86"/>
                  </a:cubicBezTo>
                  <a:cubicBezTo>
                    <a:pt x="224" y="84"/>
                    <a:pt x="229" y="44"/>
                    <a:pt x="198" y="30"/>
                  </a:cubicBezTo>
                  <a:cubicBezTo>
                    <a:pt x="192" y="29"/>
                    <a:pt x="192" y="29"/>
                    <a:pt x="192" y="29"/>
                  </a:cubicBezTo>
                  <a:cubicBezTo>
                    <a:pt x="192" y="29"/>
                    <a:pt x="177" y="10"/>
                    <a:pt x="142" y="17"/>
                  </a:cubicBezTo>
                  <a:cubicBezTo>
                    <a:pt x="107" y="25"/>
                    <a:pt x="118" y="31"/>
                    <a:pt x="105" y="15"/>
                  </a:cubicBezTo>
                  <a:cubicBezTo>
                    <a:pt x="92" y="0"/>
                    <a:pt x="71" y="14"/>
                    <a:pt x="68" y="15"/>
                  </a:cubicBezTo>
                  <a:cubicBezTo>
                    <a:pt x="68" y="15"/>
                    <a:pt x="92" y="7"/>
                    <a:pt x="103" y="19"/>
                  </a:cubicBezTo>
                  <a:cubicBezTo>
                    <a:pt x="106" y="23"/>
                    <a:pt x="106" y="23"/>
                    <a:pt x="106" y="23"/>
                  </a:cubicBezTo>
                  <a:cubicBezTo>
                    <a:pt x="106" y="23"/>
                    <a:pt x="59" y="27"/>
                    <a:pt x="49" y="21"/>
                  </a:cubicBezTo>
                  <a:cubicBezTo>
                    <a:pt x="49" y="21"/>
                    <a:pt x="49" y="25"/>
                    <a:pt x="54" y="26"/>
                  </a:cubicBezTo>
                  <a:cubicBezTo>
                    <a:pt x="54" y="26"/>
                    <a:pt x="17" y="38"/>
                    <a:pt x="19" y="19"/>
                  </a:cubicBezTo>
                  <a:cubicBezTo>
                    <a:pt x="19" y="13"/>
                    <a:pt x="19" y="13"/>
                    <a:pt x="19" y="13"/>
                  </a:cubicBezTo>
                  <a:cubicBezTo>
                    <a:pt x="19" y="13"/>
                    <a:pt x="0" y="52"/>
                    <a:pt x="44" y="55"/>
                  </a:cubicBezTo>
                  <a:cubicBezTo>
                    <a:pt x="44" y="55"/>
                    <a:pt x="45" y="55"/>
                    <a:pt x="46" y="55"/>
                  </a:cubicBezTo>
                  <a:cubicBezTo>
                    <a:pt x="46" y="55"/>
                    <a:pt x="38" y="59"/>
                    <a:pt x="33" y="57"/>
                  </a:cubicBezTo>
                  <a:cubicBezTo>
                    <a:pt x="33" y="57"/>
                    <a:pt x="40" y="64"/>
                    <a:pt x="49" y="66"/>
                  </a:cubicBezTo>
                  <a:cubicBezTo>
                    <a:pt x="49" y="66"/>
                    <a:pt x="45" y="71"/>
                    <a:pt x="36" y="69"/>
                  </a:cubicBezTo>
                  <a:cubicBezTo>
                    <a:pt x="36" y="69"/>
                    <a:pt x="56" y="87"/>
                    <a:pt x="85" y="80"/>
                  </a:cubicBezTo>
                  <a:cubicBezTo>
                    <a:pt x="85" y="80"/>
                    <a:pt x="74" y="97"/>
                    <a:pt x="57" y="93"/>
                  </a:cubicBezTo>
                  <a:cubicBezTo>
                    <a:pt x="57" y="93"/>
                    <a:pt x="66" y="103"/>
                    <a:pt x="76" y="102"/>
                  </a:cubicBezTo>
                  <a:cubicBezTo>
                    <a:pt x="76" y="102"/>
                    <a:pt x="76" y="134"/>
                    <a:pt x="91" y="134"/>
                  </a:cubicBezTo>
                  <a:cubicBezTo>
                    <a:pt x="91" y="134"/>
                    <a:pt x="76" y="113"/>
                    <a:pt x="89" y="98"/>
                  </a:cubicBezTo>
                  <a:cubicBezTo>
                    <a:pt x="102" y="84"/>
                    <a:pt x="129" y="74"/>
                    <a:pt x="136" y="78"/>
                  </a:cubicBezTo>
                  <a:cubicBezTo>
                    <a:pt x="142" y="82"/>
                    <a:pt x="136" y="79"/>
                    <a:pt x="136" y="79"/>
                  </a:cubicBezTo>
                  <a:cubicBezTo>
                    <a:pt x="136" y="79"/>
                    <a:pt x="130" y="111"/>
                    <a:pt x="143" y="125"/>
                  </a:cubicBezTo>
                  <a:cubicBezTo>
                    <a:pt x="143" y="125"/>
                    <a:pt x="150" y="148"/>
                    <a:pt x="158" y="153"/>
                  </a:cubicBezTo>
                  <a:cubicBezTo>
                    <a:pt x="158" y="153"/>
                    <a:pt x="164" y="172"/>
                    <a:pt x="151" y="175"/>
                  </a:cubicBezTo>
                  <a:cubicBezTo>
                    <a:pt x="151" y="175"/>
                    <a:pt x="88" y="190"/>
                    <a:pt x="79" y="203"/>
                  </a:cubicBezTo>
                  <a:cubicBezTo>
                    <a:pt x="71" y="215"/>
                    <a:pt x="31" y="301"/>
                    <a:pt x="27" y="320"/>
                  </a:cubicBezTo>
                  <a:cubicBezTo>
                    <a:pt x="22" y="340"/>
                    <a:pt x="6" y="366"/>
                    <a:pt x="26" y="382"/>
                  </a:cubicBezTo>
                  <a:cubicBezTo>
                    <a:pt x="45" y="398"/>
                    <a:pt x="101" y="398"/>
                    <a:pt x="103" y="398"/>
                  </a:cubicBezTo>
                  <a:cubicBezTo>
                    <a:pt x="105" y="398"/>
                    <a:pt x="108" y="410"/>
                    <a:pt x="107" y="415"/>
                  </a:cubicBezTo>
                  <a:cubicBezTo>
                    <a:pt x="105" y="420"/>
                    <a:pt x="74" y="488"/>
                    <a:pt x="81" y="549"/>
                  </a:cubicBezTo>
                  <a:cubicBezTo>
                    <a:pt x="82" y="672"/>
                    <a:pt x="82" y="672"/>
                    <a:pt x="82" y="672"/>
                  </a:cubicBezTo>
                  <a:cubicBezTo>
                    <a:pt x="82" y="672"/>
                    <a:pt x="76" y="742"/>
                    <a:pt x="82" y="753"/>
                  </a:cubicBezTo>
                  <a:cubicBezTo>
                    <a:pt x="88" y="764"/>
                    <a:pt x="108" y="788"/>
                    <a:pt x="118" y="791"/>
                  </a:cubicBezTo>
                  <a:cubicBezTo>
                    <a:pt x="130" y="791"/>
                    <a:pt x="130" y="791"/>
                    <a:pt x="130" y="791"/>
                  </a:cubicBezTo>
                  <a:cubicBezTo>
                    <a:pt x="130" y="791"/>
                    <a:pt x="133" y="798"/>
                    <a:pt x="130" y="805"/>
                  </a:cubicBezTo>
                  <a:cubicBezTo>
                    <a:pt x="127" y="811"/>
                    <a:pt x="128" y="879"/>
                    <a:pt x="131" y="888"/>
                  </a:cubicBezTo>
                  <a:cubicBezTo>
                    <a:pt x="134" y="897"/>
                    <a:pt x="143" y="905"/>
                    <a:pt x="150" y="906"/>
                  </a:cubicBezTo>
                  <a:cubicBezTo>
                    <a:pt x="156" y="907"/>
                    <a:pt x="171" y="904"/>
                    <a:pt x="179" y="878"/>
                  </a:cubicBezTo>
                  <a:cubicBezTo>
                    <a:pt x="188" y="851"/>
                    <a:pt x="173" y="836"/>
                    <a:pt x="173" y="826"/>
                  </a:cubicBezTo>
                  <a:cubicBezTo>
                    <a:pt x="173" y="816"/>
                    <a:pt x="181" y="793"/>
                    <a:pt x="183" y="793"/>
                  </a:cubicBezTo>
                  <a:cubicBezTo>
                    <a:pt x="184" y="793"/>
                    <a:pt x="185" y="792"/>
                    <a:pt x="186" y="801"/>
                  </a:cubicBezTo>
                  <a:cubicBezTo>
                    <a:pt x="187" y="810"/>
                    <a:pt x="184" y="840"/>
                    <a:pt x="188" y="850"/>
                  </a:cubicBezTo>
                  <a:cubicBezTo>
                    <a:pt x="193" y="860"/>
                    <a:pt x="198" y="893"/>
                    <a:pt x="198" y="893"/>
                  </a:cubicBezTo>
                  <a:cubicBezTo>
                    <a:pt x="198" y="893"/>
                    <a:pt x="201" y="953"/>
                    <a:pt x="198" y="958"/>
                  </a:cubicBezTo>
                  <a:cubicBezTo>
                    <a:pt x="196" y="963"/>
                    <a:pt x="191" y="1019"/>
                    <a:pt x="186" y="1021"/>
                  </a:cubicBezTo>
                  <a:cubicBezTo>
                    <a:pt x="180" y="1024"/>
                    <a:pt x="177" y="1039"/>
                    <a:pt x="179" y="1050"/>
                  </a:cubicBezTo>
                  <a:cubicBezTo>
                    <a:pt x="182" y="1060"/>
                    <a:pt x="229" y="1059"/>
                    <a:pt x="232" y="1050"/>
                  </a:cubicBezTo>
                  <a:cubicBezTo>
                    <a:pt x="236" y="1041"/>
                    <a:pt x="233" y="1014"/>
                    <a:pt x="236" y="1009"/>
                  </a:cubicBezTo>
                  <a:cubicBezTo>
                    <a:pt x="240" y="1005"/>
                    <a:pt x="239" y="985"/>
                    <a:pt x="236" y="982"/>
                  </a:cubicBezTo>
                  <a:cubicBezTo>
                    <a:pt x="234" y="978"/>
                    <a:pt x="233" y="981"/>
                    <a:pt x="234" y="976"/>
                  </a:cubicBezTo>
                  <a:cubicBezTo>
                    <a:pt x="235" y="970"/>
                    <a:pt x="238" y="965"/>
                    <a:pt x="233" y="956"/>
                  </a:cubicBezTo>
                  <a:cubicBezTo>
                    <a:pt x="233" y="956"/>
                    <a:pt x="234" y="910"/>
                    <a:pt x="239" y="887"/>
                  </a:cubicBezTo>
                  <a:cubicBezTo>
                    <a:pt x="243" y="865"/>
                    <a:pt x="264" y="810"/>
                    <a:pt x="250" y="774"/>
                  </a:cubicBezTo>
                  <a:cubicBezTo>
                    <a:pt x="250" y="774"/>
                    <a:pt x="242" y="752"/>
                    <a:pt x="247" y="734"/>
                  </a:cubicBezTo>
                  <a:cubicBezTo>
                    <a:pt x="252" y="717"/>
                    <a:pt x="264" y="633"/>
                    <a:pt x="269" y="626"/>
                  </a:cubicBezTo>
                  <a:cubicBezTo>
                    <a:pt x="274" y="618"/>
                    <a:pt x="277" y="517"/>
                    <a:pt x="273" y="500"/>
                  </a:cubicBezTo>
                  <a:cubicBezTo>
                    <a:pt x="268" y="483"/>
                    <a:pt x="262" y="450"/>
                    <a:pt x="254" y="436"/>
                  </a:cubicBezTo>
                  <a:cubicBezTo>
                    <a:pt x="247" y="422"/>
                    <a:pt x="243" y="379"/>
                    <a:pt x="248" y="368"/>
                  </a:cubicBezTo>
                  <a:cubicBezTo>
                    <a:pt x="248" y="368"/>
                    <a:pt x="270" y="300"/>
                    <a:pt x="272" y="286"/>
                  </a:cubicBezTo>
                  <a:cubicBezTo>
                    <a:pt x="273" y="272"/>
                    <a:pt x="276" y="263"/>
                    <a:pt x="285" y="274"/>
                  </a:cubicBezTo>
                  <a:cubicBezTo>
                    <a:pt x="294" y="284"/>
                    <a:pt x="340" y="342"/>
                    <a:pt x="340" y="342"/>
                  </a:cubicBezTo>
                  <a:cubicBezTo>
                    <a:pt x="340" y="342"/>
                    <a:pt x="357" y="382"/>
                    <a:pt x="366" y="426"/>
                  </a:cubicBezTo>
                  <a:cubicBezTo>
                    <a:pt x="374" y="469"/>
                    <a:pt x="375" y="487"/>
                    <a:pt x="372" y="487"/>
                  </a:cubicBezTo>
                  <a:cubicBezTo>
                    <a:pt x="372" y="487"/>
                    <a:pt x="347" y="505"/>
                    <a:pt x="365" y="533"/>
                  </a:cubicBezTo>
                  <a:cubicBezTo>
                    <a:pt x="365" y="533"/>
                    <a:pt x="368" y="539"/>
                    <a:pt x="369" y="523"/>
                  </a:cubicBezTo>
                  <a:cubicBezTo>
                    <a:pt x="370" y="508"/>
                    <a:pt x="380" y="542"/>
                    <a:pt x="373" y="552"/>
                  </a:cubicBezTo>
                  <a:cubicBezTo>
                    <a:pt x="367" y="563"/>
                    <a:pt x="364" y="570"/>
                    <a:pt x="367" y="575"/>
                  </a:cubicBezTo>
                  <a:cubicBezTo>
                    <a:pt x="367" y="575"/>
                    <a:pt x="370" y="577"/>
                    <a:pt x="372" y="575"/>
                  </a:cubicBezTo>
                  <a:cubicBezTo>
                    <a:pt x="373" y="573"/>
                    <a:pt x="368" y="585"/>
                    <a:pt x="372" y="585"/>
                  </a:cubicBezTo>
                  <a:cubicBezTo>
                    <a:pt x="376" y="585"/>
                    <a:pt x="408" y="555"/>
                    <a:pt x="405" y="535"/>
                  </a:cubicBezTo>
                  <a:cubicBezTo>
                    <a:pt x="405" y="535"/>
                    <a:pt x="407" y="526"/>
                    <a:pt x="401" y="487"/>
                  </a:cubicBezTo>
                  <a:close/>
                  <a:moveTo>
                    <a:pt x="109" y="369"/>
                  </a:moveTo>
                  <a:cubicBezTo>
                    <a:pt x="98" y="369"/>
                    <a:pt x="55" y="351"/>
                    <a:pt x="61" y="349"/>
                  </a:cubicBezTo>
                  <a:cubicBezTo>
                    <a:pt x="67" y="347"/>
                    <a:pt x="96" y="273"/>
                    <a:pt x="96" y="273"/>
                  </a:cubicBezTo>
                  <a:cubicBezTo>
                    <a:pt x="91" y="284"/>
                    <a:pt x="101" y="309"/>
                    <a:pt x="101" y="309"/>
                  </a:cubicBezTo>
                  <a:cubicBezTo>
                    <a:pt x="112" y="332"/>
                    <a:pt x="109" y="369"/>
                    <a:pt x="109" y="369"/>
                  </a:cubicBez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5" name="Google Shape;5725;p165"/>
            <p:cNvSpPr/>
            <p:nvPr/>
          </p:nvSpPr>
          <p:spPr>
            <a:xfrm>
              <a:off x="2566" y="393"/>
              <a:ext cx="2742" cy="3515"/>
            </a:xfrm>
            <a:custGeom>
              <a:rect b="b" l="l" r="r" t="t"/>
              <a:pathLst>
                <a:path extrusionOk="0" h="1485" w="1159">
                  <a:moveTo>
                    <a:pt x="503" y="222"/>
                  </a:moveTo>
                  <a:cubicBezTo>
                    <a:pt x="503" y="222"/>
                    <a:pt x="512" y="165"/>
                    <a:pt x="539" y="152"/>
                  </a:cubicBezTo>
                  <a:cubicBezTo>
                    <a:pt x="539" y="152"/>
                    <a:pt x="583" y="121"/>
                    <a:pt x="621" y="170"/>
                  </a:cubicBezTo>
                  <a:cubicBezTo>
                    <a:pt x="621" y="170"/>
                    <a:pt x="639" y="189"/>
                    <a:pt x="636" y="220"/>
                  </a:cubicBezTo>
                  <a:cubicBezTo>
                    <a:pt x="636" y="222"/>
                    <a:pt x="632" y="236"/>
                    <a:pt x="633" y="235"/>
                  </a:cubicBezTo>
                  <a:cubicBezTo>
                    <a:pt x="649" y="231"/>
                    <a:pt x="639" y="254"/>
                    <a:pt x="635" y="258"/>
                  </a:cubicBezTo>
                  <a:cubicBezTo>
                    <a:pt x="627" y="267"/>
                    <a:pt x="627" y="267"/>
                    <a:pt x="622" y="265"/>
                  </a:cubicBezTo>
                  <a:cubicBezTo>
                    <a:pt x="622" y="265"/>
                    <a:pt x="603" y="290"/>
                    <a:pt x="599" y="303"/>
                  </a:cubicBezTo>
                  <a:cubicBezTo>
                    <a:pt x="594" y="318"/>
                    <a:pt x="602" y="323"/>
                    <a:pt x="602" y="323"/>
                  </a:cubicBezTo>
                  <a:cubicBezTo>
                    <a:pt x="602" y="323"/>
                    <a:pt x="620" y="322"/>
                    <a:pt x="634" y="331"/>
                  </a:cubicBezTo>
                  <a:cubicBezTo>
                    <a:pt x="647" y="340"/>
                    <a:pt x="703" y="324"/>
                    <a:pt x="730" y="340"/>
                  </a:cubicBezTo>
                  <a:cubicBezTo>
                    <a:pt x="757" y="356"/>
                    <a:pt x="873" y="348"/>
                    <a:pt x="884" y="348"/>
                  </a:cubicBezTo>
                  <a:cubicBezTo>
                    <a:pt x="894" y="348"/>
                    <a:pt x="966" y="297"/>
                    <a:pt x="966" y="297"/>
                  </a:cubicBezTo>
                  <a:cubicBezTo>
                    <a:pt x="966" y="297"/>
                    <a:pt x="1020" y="265"/>
                    <a:pt x="1030" y="255"/>
                  </a:cubicBezTo>
                  <a:cubicBezTo>
                    <a:pt x="1037" y="247"/>
                    <a:pt x="1159" y="190"/>
                    <a:pt x="1150" y="212"/>
                  </a:cubicBezTo>
                  <a:cubicBezTo>
                    <a:pt x="1150" y="212"/>
                    <a:pt x="1107" y="233"/>
                    <a:pt x="1103" y="234"/>
                  </a:cubicBezTo>
                  <a:cubicBezTo>
                    <a:pt x="1101" y="235"/>
                    <a:pt x="1111" y="237"/>
                    <a:pt x="1110" y="244"/>
                  </a:cubicBezTo>
                  <a:cubicBezTo>
                    <a:pt x="1110" y="248"/>
                    <a:pt x="1100" y="250"/>
                    <a:pt x="1104" y="252"/>
                  </a:cubicBezTo>
                  <a:cubicBezTo>
                    <a:pt x="1120" y="262"/>
                    <a:pt x="1104" y="265"/>
                    <a:pt x="1107" y="268"/>
                  </a:cubicBezTo>
                  <a:cubicBezTo>
                    <a:pt x="1122" y="280"/>
                    <a:pt x="1100" y="287"/>
                    <a:pt x="1100" y="287"/>
                  </a:cubicBezTo>
                  <a:cubicBezTo>
                    <a:pt x="1100" y="287"/>
                    <a:pt x="1085" y="291"/>
                    <a:pt x="1079" y="291"/>
                  </a:cubicBezTo>
                  <a:cubicBezTo>
                    <a:pt x="1073" y="291"/>
                    <a:pt x="1061" y="294"/>
                    <a:pt x="1061" y="294"/>
                  </a:cubicBezTo>
                  <a:cubicBezTo>
                    <a:pt x="1061" y="294"/>
                    <a:pt x="1057" y="296"/>
                    <a:pt x="1050" y="298"/>
                  </a:cubicBezTo>
                  <a:cubicBezTo>
                    <a:pt x="1043" y="301"/>
                    <a:pt x="1033" y="303"/>
                    <a:pt x="1033" y="303"/>
                  </a:cubicBezTo>
                  <a:cubicBezTo>
                    <a:pt x="1033" y="303"/>
                    <a:pt x="1032" y="303"/>
                    <a:pt x="1026" y="309"/>
                  </a:cubicBezTo>
                  <a:cubicBezTo>
                    <a:pt x="1021" y="315"/>
                    <a:pt x="995" y="343"/>
                    <a:pt x="987" y="351"/>
                  </a:cubicBezTo>
                  <a:cubicBezTo>
                    <a:pt x="977" y="360"/>
                    <a:pt x="935" y="388"/>
                    <a:pt x="935" y="388"/>
                  </a:cubicBezTo>
                  <a:cubicBezTo>
                    <a:pt x="935" y="388"/>
                    <a:pt x="919" y="397"/>
                    <a:pt x="909" y="404"/>
                  </a:cubicBezTo>
                  <a:cubicBezTo>
                    <a:pt x="907" y="406"/>
                    <a:pt x="907" y="412"/>
                    <a:pt x="876" y="408"/>
                  </a:cubicBezTo>
                  <a:cubicBezTo>
                    <a:pt x="869" y="407"/>
                    <a:pt x="836" y="410"/>
                    <a:pt x="836" y="410"/>
                  </a:cubicBezTo>
                  <a:cubicBezTo>
                    <a:pt x="836" y="410"/>
                    <a:pt x="781" y="434"/>
                    <a:pt x="711" y="404"/>
                  </a:cubicBezTo>
                  <a:cubicBezTo>
                    <a:pt x="711" y="404"/>
                    <a:pt x="692" y="402"/>
                    <a:pt x="690" y="415"/>
                  </a:cubicBezTo>
                  <a:cubicBezTo>
                    <a:pt x="689" y="427"/>
                    <a:pt x="683" y="441"/>
                    <a:pt x="680" y="458"/>
                  </a:cubicBezTo>
                  <a:cubicBezTo>
                    <a:pt x="677" y="474"/>
                    <a:pt x="687" y="504"/>
                    <a:pt x="687" y="504"/>
                  </a:cubicBezTo>
                  <a:cubicBezTo>
                    <a:pt x="687" y="504"/>
                    <a:pt x="650" y="641"/>
                    <a:pt x="649" y="651"/>
                  </a:cubicBezTo>
                  <a:cubicBezTo>
                    <a:pt x="647" y="660"/>
                    <a:pt x="681" y="688"/>
                    <a:pt x="682" y="696"/>
                  </a:cubicBezTo>
                  <a:cubicBezTo>
                    <a:pt x="683" y="704"/>
                    <a:pt x="686" y="766"/>
                    <a:pt x="686" y="766"/>
                  </a:cubicBezTo>
                  <a:cubicBezTo>
                    <a:pt x="686" y="766"/>
                    <a:pt x="675" y="814"/>
                    <a:pt x="683" y="823"/>
                  </a:cubicBezTo>
                  <a:cubicBezTo>
                    <a:pt x="683" y="823"/>
                    <a:pt x="689" y="826"/>
                    <a:pt x="678" y="835"/>
                  </a:cubicBezTo>
                  <a:cubicBezTo>
                    <a:pt x="666" y="845"/>
                    <a:pt x="667" y="849"/>
                    <a:pt x="667" y="849"/>
                  </a:cubicBezTo>
                  <a:cubicBezTo>
                    <a:pt x="667" y="849"/>
                    <a:pt x="668" y="921"/>
                    <a:pt x="664" y="946"/>
                  </a:cubicBezTo>
                  <a:cubicBezTo>
                    <a:pt x="659" y="970"/>
                    <a:pt x="651" y="1078"/>
                    <a:pt x="624" y="1084"/>
                  </a:cubicBezTo>
                  <a:cubicBezTo>
                    <a:pt x="624" y="1084"/>
                    <a:pt x="603" y="1089"/>
                    <a:pt x="589" y="1068"/>
                  </a:cubicBezTo>
                  <a:cubicBezTo>
                    <a:pt x="589" y="1068"/>
                    <a:pt x="574" y="1056"/>
                    <a:pt x="575" y="1048"/>
                  </a:cubicBezTo>
                  <a:cubicBezTo>
                    <a:pt x="577" y="1040"/>
                    <a:pt x="577" y="1040"/>
                    <a:pt x="577" y="1040"/>
                  </a:cubicBezTo>
                  <a:cubicBezTo>
                    <a:pt x="577" y="1040"/>
                    <a:pt x="563" y="1013"/>
                    <a:pt x="567" y="1000"/>
                  </a:cubicBezTo>
                  <a:cubicBezTo>
                    <a:pt x="565" y="964"/>
                    <a:pt x="565" y="964"/>
                    <a:pt x="565" y="964"/>
                  </a:cubicBezTo>
                  <a:cubicBezTo>
                    <a:pt x="565" y="964"/>
                    <a:pt x="557" y="959"/>
                    <a:pt x="554" y="954"/>
                  </a:cubicBezTo>
                  <a:cubicBezTo>
                    <a:pt x="552" y="949"/>
                    <a:pt x="550" y="940"/>
                    <a:pt x="550" y="940"/>
                  </a:cubicBezTo>
                  <a:cubicBezTo>
                    <a:pt x="550" y="940"/>
                    <a:pt x="535" y="1000"/>
                    <a:pt x="538" y="1012"/>
                  </a:cubicBezTo>
                  <a:cubicBezTo>
                    <a:pt x="540" y="1024"/>
                    <a:pt x="538" y="1052"/>
                    <a:pt x="538" y="1052"/>
                  </a:cubicBezTo>
                  <a:cubicBezTo>
                    <a:pt x="538" y="1052"/>
                    <a:pt x="544" y="1072"/>
                    <a:pt x="538" y="1085"/>
                  </a:cubicBezTo>
                  <a:cubicBezTo>
                    <a:pt x="531" y="1097"/>
                    <a:pt x="530" y="1114"/>
                    <a:pt x="530" y="1114"/>
                  </a:cubicBezTo>
                  <a:cubicBezTo>
                    <a:pt x="530" y="1114"/>
                    <a:pt x="542" y="1146"/>
                    <a:pt x="538" y="1163"/>
                  </a:cubicBezTo>
                  <a:cubicBezTo>
                    <a:pt x="534" y="1181"/>
                    <a:pt x="523" y="1253"/>
                    <a:pt x="523" y="1253"/>
                  </a:cubicBezTo>
                  <a:cubicBezTo>
                    <a:pt x="523" y="1253"/>
                    <a:pt x="520" y="1350"/>
                    <a:pt x="523" y="1357"/>
                  </a:cubicBezTo>
                  <a:cubicBezTo>
                    <a:pt x="527" y="1364"/>
                    <a:pt x="546" y="1384"/>
                    <a:pt x="544" y="1393"/>
                  </a:cubicBezTo>
                  <a:cubicBezTo>
                    <a:pt x="542" y="1403"/>
                    <a:pt x="549" y="1408"/>
                    <a:pt x="552" y="1417"/>
                  </a:cubicBezTo>
                  <a:cubicBezTo>
                    <a:pt x="556" y="1425"/>
                    <a:pt x="550" y="1441"/>
                    <a:pt x="550" y="1441"/>
                  </a:cubicBezTo>
                  <a:cubicBezTo>
                    <a:pt x="550" y="1441"/>
                    <a:pt x="563" y="1457"/>
                    <a:pt x="557" y="1460"/>
                  </a:cubicBezTo>
                  <a:cubicBezTo>
                    <a:pt x="551" y="1462"/>
                    <a:pt x="508" y="1476"/>
                    <a:pt x="502" y="1481"/>
                  </a:cubicBezTo>
                  <a:cubicBezTo>
                    <a:pt x="496" y="1485"/>
                    <a:pt x="479" y="1477"/>
                    <a:pt x="477" y="1470"/>
                  </a:cubicBezTo>
                  <a:cubicBezTo>
                    <a:pt x="474" y="1463"/>
                    <a:pt x="479" y="1453"/>
                    <a:pt x="477" y="1448"/>
                  </a:cubicBezTo>
                  <a:cubicBezTo>
                    <a:pt x="474" y="1443"/>
                    <a:pt x="473" y="1434"/>
                    <a:pt x="473" y="1434"/>
                  </a:cubicBezTo>
                  <a:cubicBezTo>
                    <a:pt x="469" y="1417"/>
                    <a:pt x="469" y="1417"/>
                    <a:pt x="469" y="1417"/>
                  </a:cubicBezTo>
                  <a:cubicBezTo>
                    <a:pt x="469" y="1399"/>
                    <a:pt x="469" y="1399"/>
                    <a:pt x="469" y="1399"/>
                  </a:cubicBezTo>
                  <a:cubicBezTo>
                    <a:pt x="469" y="1399"/>
                    <a:pt x="477" y="1392"/>
                    <a:pt x="472" y="1385"/>
                  </a:cubicBezTo>
                  <a:cubicBezTo>
                    <a:pt x="467" y="1378"/>
                    <a:pt x="473" y="1369"/>
                    <a:pt x="473" y="1369"/>
                  </a:cubicBezTo>
                  <a:cubicBezTo>
                    <a:pt x="478" y="1362"/>
                    <a:pt x="478" y="1362"/>
                    <a:pt x="478" y="1362"/>
                  </a:cubicBezTo>
                  <a:cubicBezTo>
                    <a:pt x="478" y="1362"/>
                    <a:pt x="453" y="1182"/>
                    <a:pt x="454" y="1166"/>
                  </a:cubicBezTo>
                  <a:cubicBezTo>
                    <a:pt x="455" y="1149"/>
                    <a:pt x="457" y="1105"/>
                    <a:pt x="462" y="1105"/>
                  </a:cubicBezTo>
                  <a:cubicBezTo>
                    <a:pt x="468" y="1105"/>
                    <a:pt x="468" y="1055"/>
                    <a:pt x="467" y="1045"/>
                  </a:cubicBezTo>
                  <a:cubicBezTo>
                    <a:pt x="466" y="1034"/>
                    <a:pt x="461" y="1029"/>
                    <a:pt x="456" y="1017"/>
                  </a:cubicBezTo>
                  <a:cubicBezTo>
                    <a:pt x="452" y="1005"/>
                    <a:pt x="422" y="918"/>
                    <a:pt x="429" y="847"/>
                  </a:cubicBezTo>
                  <a:cubicBezTo>
                    <a:pt x="432" y="818"/>
                    <a:pt x="428" y="867"/>
                    <a:pt x="404" y="839"/>
                  </a:cubicBezTo>
                  <a:cubicBezTo>
                    <a:pt x="397" y="830"/>
                    <a:pt x="385" y="838"/>
                    <a:pt x="385" y="838"/>
                  </a:cubicBezTo>
                  <a:cubicBezTo>
                    <a:pt x="385" y="838"/>
                    <a:pt x="345" y="846"/>
                    <a:pt x="377" y="802"/>
                  </a:cubicBezTo>
                  <a:cubicBezTo>
                    <a:pt x="388" y="788"/>
                    <a:pt x="390" y="756"/>
                    <a:pt x="390" y="752"/>
                  </a:cubicBezTo>
                  <a:cubicBezTo>
                    <a:pt x="390" y="745"/>
                    <a:pt x="397" y="747"/>
                    <a:pt x="397" y="747"/>
                  </a:cubicBezTo>
                  <a:cubicBezTo>
                    <a:pt x="397" y="747"/>
                    <a:pt x="425" y="682"/>
                    <a:pt x="431" y="682"/>
                  </a:cubicBezTo>
                  <a:cubicBezTo>
                    <a:pt x="438" y="682"/>
                    <a:pt x="445" y="670"/>
                    <a:pt x="445" y="670"/>
                  </a:cubicBezTo>
                  <a:cubicBezTo>
                    <a:pt x="441" y="658"/>
                    <a:pt x="441" y="658"/>
                    <a:pt x="441" y="658"/>
                  </a:cubicBezTo>
                  <a:cubicBezTo>
                    <a:pt x="441" y="658"/>
                    <a:pt x="429" y="641"/>
                    <a:pt x="421" y="633"/>
                  </a:cubicBezTo>
                  <a:cubicBezTo>
                    <a:pt x="413" y="625"/>
                    <a:pt x="413" y="548"/>
                    <a:pt x="413" y="548"/>
                  </a:cubicBezTo>
                  <a:cubicBezTo>
                    <a:pt x="413" y="478"/>
                    <a:pt x="413" y="478"/>
                    <a:pt x="413" y="478"/>
                  </a:cubicBezTo>
                  <a:cubicBezTo>
                    <a:pt x="413" y="478"/>
                    <a:pt x="419" y="442"/>
                    <a:pt x="419" y="438"/>
                  </a:cubicBezTo>
                  <a:cubicBezTo>
                    <a:pt x="419" y="433"/>
                    <a:pt x="395" y="388"/>
                    <a:pt x="388" y="383"/>
                  </a:cubicBezTo>
                  <a:cubicBezTo>
                    <a:pt x="381" y="379"/>
                    <a:pt x="296" y="376"/>
                    <a:pt x="238" y="322"/>
                  </a:cubicBezTo>
                  <a:cubicBezTo>
                    <a:pt x="238" y="322"/>
                    <a:pt x="230" y="319"/>
                    <a:pt x="213" y="312"/>
                  </a:cubicBezTo>
                  <a:cubicBezTo>
                    <a:pt x="209" y="311"/>
                    <a:pt x="201" y="296"/>
                    <a:pt x="197" y="293"/>
                  </a:cubicBezTo>
                  <a:cubicBezTo>
                    <a:pt x="157" y="269"/>
                    <a:pt x="106" y="210"/>
                    <a:pt x="89" y="156"/>
                  </a:cubicBezTo>
                  <a:cubicBezTo>
                    <a:pt x="89" y="156"/>
                    <a:pt x="79" y="139"/>
                    <a:pt x="75" y="139"/>
                  </a:cubicBezTo>
                  <a:cubicBezTo>
                    <a:pt x="72" y="139"/>
                    <a:pt x="42" y="125"/>
                    <a:pt x="35" y="121"/>
                  </a:cubicBezTo>
                  <a:cubicBezTo>
                    <a:pt x="17" y="110"/>
                    <a:pt x="1" y="91"/>
                    <a:pt x="11" y="85"/>
                  </a:cubicBezTo>
                  <a:cubicBezTo>
                    <a:pt x="14" y="83"/>
                    <a:pt x="8" y="75"/>
                    <a:pt x="11" y="69"/>
                  </a:cubicBezTo>
                  <a:cubicBezTo>
                    <a:pt x="12" y="66"/>
                    <a:pt x="14" y="66"/>
                    <a:pt x="16" y="63"/>
                  </a:cubicBezTo>
                  <a:cubicBezTo>
                    <a:pt x="18" y="60"/>
                    <a:pt x="16" y="52"/>
                    <a:pt x="18" y="49"/>
                  </a:cubicBezTo>
                  <a:cubicBezTo>
                    <a:pt x="20" y="44"/>
                    <a:pt x="28" y="45"/>
                    <a:pt x="28" y="47"/>
                  </a:cubicBezTo>
                  <a:cubicBezTo>
                    <a:pt x="0" y="13"/>
                    <a:pt x="0" y="13"/>
                    <a:pt x="0" y="13"/>
                  </a:cubicBezTo>
                  <a:cubicBezTo>
                    <a:pt x="0" y="13"/>
                    <a:pt x="3" y="0"/>
                    <a:pt x="24" y="21"/>
                  </a:cubicBezTo>
                  <a:cubicBezTo>
                    <a:pt x="33" y="29"/>
                    <a:pt x="55" y="46"/>
                    <a:pt x="72" y="67"/>
                  </a:cubicBezTo>
                  <a:cubicBezTo>
                    <a:pt x="95" y="95"/>
                    <a:pt x="114" y="128"/>
                    <a:pt x="114" y="128"/>
                  </a:cubicBezTo>
                  <a:cubicBezTo>
                    <a:pt x="114" y="128"/>
                    <a:pt x="153" y="160"/>
                    <a:pt x="183" y="190"/>
                  </a:cubicBezTo>
                  <a:cubicBezTo>
                    <a:pt x="219" y="227"/>
                    <a:pt x="246" y="262"/>
                    <a:pt x="250" y="265"/>
                  </a:cubicBezTo>
                  <a:cubicBezTo>
                    <a:pt x="259" y="273"/>
                    <a:pt x="283" y="271"/>
                    <a:pt x="370" y="308"/>
                  </a:cubicBezTo>
                  <a:cubicBezTo>
                    <a:pt x="377" y="311"/>
                    <a:pt x="398" y="297"/>
                    <a:pt x="466" y="330"/>
                  </a:cubicBezTo>
                  <a:cubicBezTo>
                    <a:pt x="466" y="330"/>
                    <a:pt x="484" y="320"/>
                    <a:pt x="502" y="312"/>
                  </a:cubicBezTo>
                  <a:cubicBezTo>
                    <a:pt x="513" y="308"/>
                    <a:pt x="506" y="290"/>
                    <a:pt x="506" y="290"/>
                  </a:cubicBezTo>
                  <a:cubicBezTo>
                    <a:pt x="506" y="290"/>
                    <a:pt x="502" y="264"/>
                    <a:pt x="499" y="263"/>
                  </a:cubicBezTo>
                  <a:cubicBezTo>
                    <a:pt x="497" y="263"/>
                    <a:pt x="492" y="255"/>
                    <a:pt x="492" y="255"/>
                  </a:cubicBezTo>
                  <a:cubicBezTo>
                    <a:pt x="492" y="255"/>
                    <a:pt x="486" y="229"/>
                    <a:pt x="491" y="226"/>
                  </a:cubicBezTo>
                  <a:cubicBezTo>
                    <a:pt x="494" y="223"/>
                    <a:pt x="501" y="227"/>
                    <a:pt x="501" y="227"/>
                  </a:cubicBezTo>
                  <a:lnTo>
                    <a:pt x="503" y="222"/>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726" name="Google Shape;5726;p165"/>
          <p:cNvSpPr/>
          <p:nvPr/>
        </p:nvSpPr>
        <p:spPr>
          <a:xfrm>
            <a:off x="1286725" y="5475900"/>
            <a:ext cx="100562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Delivery</a:t>
            </a:r>
            <a:endParaRPr b="1" sz="1700">
              <a:solidFill>
                <a:schemeClr val="dk2"/>
              </a:solidFill>
              <a:latin typeface="Lato"/>
              <a:ea typeface="Lato"/>
              <a:cs typeface="Lato"/>
              <a:sym typeface="Lato"/>
            </a:endParaRPr>
          </a:p>
        </p:txBody>
      </p:sp>
      <p:sp>
        <p:nvSpPr>
          <p:cNvPr id="5727" name="Google Shape;5727;p165"/>
          <p:cNvSpPr txBox="1"/>
          <p:nvPr/>
        </p:nvSpPr>
        <p:spPr>
          <a:xfrm>
            <a:off x="1301003" y="5745627"/>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5728" name="Google Shape;5728;p165"/>
          <p:cNvSpPr/>
          <p:nvPr/>
        </p:nvSpPr>
        <p:spPr>
          <a:xfrm>
            <a:off x="612505" y="5591690"/>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29" name="Google Shape;5729;p165"/>
          <p:cNvSpPr/>
          <p:nvPr/>
        </p:nvSpPr>
        <p:spPr>
          <a:xfrm>
            <a:off x="5069663" y="5479190"/>
            <a:ext cx="1028130"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Revenue</a:t>
            </a:r>
            <a:endParaRPr b="1" sz="1700">
              <a:solidFill>
                <a:schemeClr val="dk2"/>
              </a:solidFill>
              <a:latin typeface="Lato"/>
              <a:ea typeface="Lato"/>
              <a:cs typeface="Lato"/>
              <a:sym typeface="Lato"/>
            </a:endParaRPr>
          </a:p>
        </p:txBody>
      </p:sp>
      <p:sp>
        <p:nvSpPr>
          <p:cNvPr id="5730" name="Google Shape;5730;p165"/>
          <p:cNvSpPr txBox="1"/>
          <p:nvPr/>
        </p:nvSpPr>
        <p:spPr>
          <a:xfrm>
            <a:off x="5083941" y="5748917"/>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5731" name="Google Shape;5731;p165"/>
          <p:cNvGrpSpPr/>
          <p:nvPr/>
        </p:nvGrpSpPr>
        <p:grpSpPr>
          <a:xfrm>
            <a:off x="4437352" y="5583850"/>
            <a:ext cx="646588" cy="610049"/>
            <a:chOff x="4487863" y="3757613"/>
            <a:chExt cx="1155700" cy="1036637"/>
          </a:xfrm>
        </p:grpSpPr>
        <p:sp>
          <p:nvSpPr>
            <p:cNvPr id="5732" name="Google Shape;5732;p165"/>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33" name="Google Shape;5733;p165"/>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34" name="Google Shape;5734;p165"/>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735" name="Google Shape;5735;p165"/>
          <p:cNvSpPr/>
          <p:nvPr/>
        </p:nvSpPr>
        <p:spPr>
          <a:xfrm>
            <a:off x="8887760" y="5480074"/>
            <a:ext cx="1302436"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Final Result</a:t>
            </a:r>
            <a:endParaRPr b="1" sz="1700">
              <a:solidFill>
                <a:schemeClr val="dk2"/>
              </a:solidFill>
              <a:latin typeface="Lato"/>
              <a:ea typeface="Lato"/>
              <a:cs typeface="Lato"/>
              <a:sym typeface="Lato"/>
            </a:endParaRPr>
          </a:p>
        </p:txBody>
      </p:sp>
      <p:sp>
        <p:nvSpPr>
          <p:cNvPr id="5736" name="Google Shape;5736;p165"/>
          <p:cNvSpPr txBox="1"/>
          <p:nvPr/>
        </p:nvSpPr>
        <p:spPr>
          <a:xfrm>
            <a:off x="8902038" y="5749801"/>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grpSp>
        <p:nvGrpSpPr>
          <p:cNvPr id="5737" name="Google Shape;5737;p165"/>
          <p:cNvGrpSpPr/>
          <p:nvPr/>
        </p:nvGrpSpPr>
        <p:grpSpPr>
          <a:xfrm>
            <a:off x="8234996" y="5591690"/>
            <a:ext cx="597298" cy="602209"/>
            <a:chOff x="2687638" y="5386388"/>
            <a:chExt cx="1050925" cy="1204912"/>
          </a:xfrm>
        </p:grpSpPr>
        <p:sp>
          <p:nvSpPr>
            <p:cNvPr id="5738" name="Google Shape;5738;p165"/>
            <p:cNvSpPr/>
            <p:nvPr/>
          </p:nvSpPr>
          <p:spPr>
            <a:xfrm>
              <a:off x="2687638" y="5386388"/>
              <a:ext cx="1050925" cy="1204912"/>
            </a:xfrm>
            <a:custGeom>
              <a:rect b="b" l="l" r="r" t="t"/>
              <a:pathLst>
                <a:path extrusionOk="0" h="662" w="577">
                  <a:moveTo>
                    <a:pt x="571" y="346"/>
                  </a:moveTo>
                  <a:cubicBezTo>
                    <a:pt x="571" y="346"/>
                    <a:pt x="571" y="346"/>
                    <a:pt x="571" y="345"/>
                  </a:cubicBezTo>
                  <a:cubicBezTo>
                    <a:pt x="537" y="305"/>
                    <a:pt x="537" y="305"/>
                    <a:pt x="537" y="305"/>
                  </a:cubicBezTo>
                  <a:cubicBezTo>
                    <a:pt x="535" y="303"/>
                    <a:pt x="534" y="301"/>
                    <a:pt x="532" y="300"/>
                  </a:cubicBezTo>
                  <a:cubicBezTo>
                    <a:pt x="532" y="299"/>
                    <a:pt x="532" y="299"/>
                    <a:pt x="531" y="299"/>
                  </a:cubicBezTo>
                  <a:cubicBezTo>
                    <a:pt x="529" y="297"/>
                    <a:pt x="526" y="296"/>
                    <a:pt x="523" y="296"/>
                  </a:cubicBezTo>
                  <a:cubicBezTo>
                    <a:pt x="523" y="263"/>
                    <a:pt x="523" y="263"/>
                    <a:pt x="523" y="263"/>
                  </a:cubicBezTo>
                  <a:cubicBezTo>
                    <a:pt x="523" y="261"/>
                    <a:pt x="522" y="260"/>
                    <a:pt x="521" y="258"/>
                  </a:cubicBezTo>
                  <a:cubicBezTo>
                    <a:pt x="522" y="257"/>
                    <a:pt x="523" y="255"/>
                    <a:pt x="523" y="253"/>
                  </a:cubicBezTo>
                  <a:cubicBezTo>
                    <a:pt x="523" y="218"/>
                    <a:pt x="523" y="218"/>
                    <a:pt x="523" y="218"/>
                  </a:cubicBezTo>
                  <a:cubicBezTo>
                    <a:pt x="523" y="196"/>
                    <a:pt x="467" y="195"/>
                    <a:pt x="450" y="195"/>
                  </a:cubicBezTo>
                  <a:cubicBezTo>
                    <a:pt x="433" y="195"/>
                    <a:pt x="378" y="196"/>
                    <a:pt x="378" y="218"/>
                  </a:cubicBezTo>
                  <a:cubicBezTo>
                    <a:pt x="378" y="253"/>
                    <a:pt x="378" y="253"/>
                    <a:pt x="378" y="253"/>
                  </a:cubicBezTo>
                  <a:cubicBezTo>
                    <a:pt x="378" y="253"/>
                    <a:pt x="378" y="253"/>
                    <a:pt x="378" y="253"/>
                  </a:cubicBezTo>
                  <a:cubicBezTo>
                    <a:pt x="378" y="255"/>
                    <a:pt x="378" y="257"/>
                    <a:pt x="379" y="258"/>
                  </a:cubicBezTo>
                  <a:cubicBezTo>
                    <a:pt x="378" y="260"/>
                    <a:pt x="378" y="261"/>
                    <a:pt x="378" y="263"/>
                  </a:cubicBezTo>
                  <a:cubicBezTo>
                    <a:pt x="378" y="295"/>
                    <a:pt x="378" y="295"/>
                    <a:pt x="378" y="295"/>
                  </a:cubicBezTo>
                  <a:cubicBezTo>
                    <a:pt x="372" y="295"/>
                    <a:pt x="372" y="295"/>
                    <a:pt x="372" y="295"/>
                  </a:cubicBezTo>
                  <a:cubicBezTo>
                    <a:pt x="372" y="251"/>
                    <a:pt x="372" y="251"/>
                    <a:pt x="372" y="251"/>
                  </a:cubicBezTo>
                  <a:cubicBezTo>
                    <a:pt x="372" y="248"/>
                    <a:pt x="371" y="246"/>
                    <a:pt x="369" y="244"/>
                  </a:cubicBezTo>
                  <a:cubicBezTo>
                    <a:pt x="369" y="57"/>
                    <a:pt x="369" y="57"/>
                    <a:pt x="369" y="57"/>
                  </a:cubicBezTo>
                  <a:cubicBezTo>
                    <a:pt x="369" y="50"/>
                    <a:pt x="365" y="43"/>
                    <a:pt x="359" y="40"/>
                  </a:cubicBezTo>
                  <a:cubicBezTo>
                    <a:pt x="320" y="7"/>
                    <a:pt x="320" y="7"/>
                    <a:pt x="320" y="7"/>
                  </a:cubicBezTo>
                  <a:cubicBezTo>
                    <a:pt x="316" y="3"/>
                    <a:pt x="310" y="0"/>
                    <a:pt x="305" y="0"/>
                  </a:cubicBezTo>
                  <a:cubicBezTo>
                    <a:pt x="90" y="0"/>
                    <a:pt x="90" y="0"/>
                    <a:pt x="90" y="0"/>
                  </a:cubicBezTo>
                  <a:cubicBezTo>
                    <a:pt x="79" y="0"/>
                    <a:pt x="69" y="9"/>
                    <a:pt x="69" y="21"/>
                  </a:cubicBezTo>
                  <a:cubicBezTo>
                    <a:pt x="69" y="195"/>
                    <a:pt x="69" y="195"/>
                    <a:pt x="69" y="195"/>
                  </a:cubicBezTo>
                  <a:cubicBezTo>
                    <a:pt x="67" y="197"/>
                    <a:pt x="65" y="199"/>
                    <a:pt x="65" y="202"/>
                  </a:cubicBezTo>
                  <a:cubicBezTo>
                    <a:pt x="64" y="295"/>
                    <a:pt x="64" y="295"/>
                    <a:pt x="64" y="295"/>
                  </a:cubicBezTo>
                  <a:cubicBezTo>
                    <a:pt x="21" y="295"/>
                    <a:pt x="21" y="295"/>
                    <a:pt x="21" y="295"/>
                  </a:cubicBezTo>
                  <a:cubicBezTo>
                    <a:pt x="10" y="295"/>
                    <a:pt x="0" y="304"/>
                    <a:pt x="0" y="316"/>
                  </a:cubicBezTo>
                  <a:cubicBezTo>
                    <a:pt x="0" y="531"/>
                    <a:pt x="0" y="531"/>
                    <a:pt x="0" y="531"/>
                  </a:cubicBezTo>
                  <a:cubicBezTo>
                    <a:pt x="0" y="536"/>
                    <a:pt x="3" y="542"/>
                    <a:pt x="7" y="546"/>
                  </a:cubicBezTo>
                  <a:cubicBezTo>
                    <a:pt x="40" y="585"/>
                    <a:pt x="40" y="585"/>
                    <a:pt x="40" y="585"/>
                  </a:cubicBezTo>
                  <a:cubicBezTo>
                    <a:pt x="42" y="587"/>
                    <a:pt x="43" y="589"/>
                    <a:pt x="45" y="590"/>
                  </a:cubicBezTo>
                  <a:cubicBezTo>
                    <a:pt x="49" y="593"/>
                    <a:pt x="53" y="595"/>
                    <a:pt x="58" y="595"/>
                  </a:cubicBezTo>
                  <a:cubicBezTo>
                    <a:pt x="245" y="595"/>
                    <a:pt x="245" y="595"/>
                    <a:pt x="245" y="595"/>
                  </a:cubicBezTo>
                  <a:cubicBezTo>
                    <a:pt x="246" y="597"/>
                    <a:pt x="248" y="598"/>
                    <a:pt x="251" y="598"/>
                  </a:cubicBezTo>
                  <a:cubicBezTo>
                    <a:pt x="311" y="598"/>
                    <a:pt x="311" y="598"/>
                    <a:pt x="311" y="598"/>
                  </a:cubicBezTo>
                  <a:cubicBezTo>
                    <a:pt x="311" y="599"/>
                    <a:pt x="311" y="600"/>
                    <a:pt x="311" y="600"/>
                  </a:cubicBezTo>
                  <a:cubicBezTo>
                    <a:pt x="311" y="601"/>
                    <a:pt x="311" y="602"/>
                    <a:pt x="311" y="603"/>
                  </a:cubicBezTo>
                  <a:cubicBezTo>
                    <a:pt x="311" y="638"/>
                    <a:pt x="311" y="638"/>
                    <a:pt x="311" y="638"/>
                  </a:cubicBezTo>
                  <a:cubicBezTo>
                    <a:pt x="311" y="638"/>
                    <a:pt x="311" y="639"/>
                    <a:pt x="311" y="639"/>
                  </a:cubicBezTo>
                  <a:cubicBezTo>
                    <a:pt x="311" y="660"/>
                    <a:pt x="366" y="662"/>
                    <a:pt x="383" y="662"/>
                  </a:cubicBezTo>
                  <a:cubicBezTo>
                    <a:pt x="400" y="662"/>
                    <a:pt x="456" y="660"/>
                    <a:pt x="456" y="639"/>
                  </a:cubicBezTo>
                  <a:cubicBezTo>
                    <a:pt x="456" y="629"/>
                    <a:pt x="456" y="629"/>
                    <a:pt x="456" y="629"/>
                  </a:cubicBezTo>
                  <a:cubicBezTo>
                    <a:pt x="472" y="629"/>
                    <a:pt x="486" y="627"/>
                    <a:pt x="498" y="624"/>
                  </a:cubicBezTo>
                  <a:cubicBezTo>
                    <a:pt x="504" y="623"/>
                    <a:pt x="523" y="619"/>
                    <a:pt x="523" y="606"/>
                  </a:cubicBezTo>
                  <a:cubicBezTo>
                    <a:pt x="523" y="595"/>
                    <a:pt x="523" y="595"/>
                    <a:pt x="523" y="595"/>
                  </a:cubicBezTo>
                  <a:cubicBezTo>
                    <a:pt x="556" y="595"/>
                    <a:pt x="556" y="595"/>
                    <a:pt x="556" y="595"/>
                  </a:cubicBezTo>
                  <a:cubicBezTo>
                    <a:pt x="567" y="595"/>
                    <a:pt x="577" y="586"/>
                    <a:pt x="577" y="574"/>
                  </a:cubicBezTo>
                  <a:cubicBezTo>
                    <a:pt x="577" y="360"/>
                    <a:pt x="577" y="360"/>
                    <a:pt x="577" y="360"/>
                  </a:cubicBezTo>
                  <a:cubicBezTo>
                    <a:pt x="577" y="355"/>
                    <a:pt x="575" y="350"/>
                    <a:pt x="571" y="346"/>
                  </a:cubicBezTo>
                  <a:close/>
                  <a:moveTo>
                    <a:pt x="243" y="406"/>
                  </a:moveTo>
                  <a:cubicBezTo>
                    <a:pt x="243" y="529"/>
                    <a:pt x="243" y="529"/>
                    <a:pt x="243" y="529"/>
                  </a:cubicBezTo>
                  <a:cubicBezTo>
                    <a:pt x="233" y="513"/>
                    <a:pt x="227" y="491"/>
                    <a:pt x="227" y="468"/>
                  </a:cubicBezTo>
                  <a:cubicBezTo>
                    <a:pt x="227" y="445"/>
                    <a:pt x="233" y="423"/>
                    <a:pt x="243" y="406"/>
                  </a:cubicBezTo>
                  <a:close/>
                  <a:moveTo>
                    <a:pt x="243" y="380"/>
                  </a:moveTo>
                  <a:cubicBezTo>
                    <a:pt x="243" y="381"/>
                    <a:pt x="243" y="381"/>
                    <a:pt x="242" y="381"/>
                  </a:cubicBezTo>
                  <a:cubicBezTo>
                    <a:pt x="242" y="381"/>
                    <a:pt x="242" y="382"/>
                    <a:pt x="242" y="382"/>
                  </a:cubicBezTo>
                  <a:cubicBezTo>
                    <a:pt x="222" y="402"/>
                    <a:pt x="211" y="433"/>
                    <a:pt x="211" y="468"/>
                  </a:cubicBezTo>
                  <a:cubicBezTo>
                    <a:pt x="211" y="499"/>
                    <a:pt x="220" y="528"/>
                    <a:pt x="237" y="548"/>
                  </a:cubicBezTo>
                  <a:cubicBezTo>
                    <a:pt x="239" y="551"/>
                    <a:pt x="241" y="553"/>
                    <a:pt x="243" y="555"/>
                  </a:cubicBezTo>
                  <a:cubicBezTo>
                    <a:pt x="243" y="579"/>
                    <a:pt x="243" y="579"/>
                    <a:pt x="243" y="579"/>
                  </a:cubicBezTo>
                  <a:cubicBezTo>
                    <a:pt x="58" y="579"/>
                    <a:pt x="58" y="579"/>
                    <a:pt x="58" y="579"/>
                  </a:cubicBezTo>
                  <a:cubicBezTo>
                    <a:pt x="57" y="579"/>
                    <a:pt x="56" y="579"/>
                    <a:pt x="55" y="578"/>
                  </a:cubicBezTo>
                  <a:cubicBezTo>
                    <a:pt x="53" y="576"/>
                    <a:pt x="53" y="576"/>
                    <a:pt x="53" y="576"/>
                  </a:cubicBezTo>
                  <a:cubicBezTo>
                    <a:pt x="53" y="576"/>
                    <a:pt x="53" y="575"/>
                    <a:pt x="53" y="574"/>
                  </a:cubicBezTo>
                  <a:cubicBezTo>
                    <a:pt x="53" y="360"/>
                    <a:pt x="53" y="360"/>
                    <a:pt x="53" y="360"/>
                  </a:cubicBezTo>
                  <a:cubicBezTo>
                    <a:pt x="53" y="357"/>
                    <a:pt x="55" y="355"/>
                    <a:pt x="58" y="355"/>
                  </a:cubicBezTo>
                  <a:cubicBezTo>
                    <a:pt x="243" y="355"/>
                    <a:pt x="243" y="355"/>
                    <a:pt x="243" y="355"/>
                  </a:cubicBezTo>
                  <a:lnTo>
                    <a:pt x="243" y="380"/>
                  </a:lnTo>
                  <a:close/>
                  <a:moveTo>
                    <a:pt x="378" y="311"/>
                  </a:moveTo>
                  <a:cubicBezTo>
                    <a:pt x="378" y="325"/>
                    <a:pt x="378" y="325"/>
                    <a:pt x="378" y="325"/>
                  </a:cubicBezTo>
                  <a:cubicBezTo>
                    <a:pt x="364" y="311"/>
                    <a:pt x="364" y="311"/>
                    <a:pt x="364" y="311"/>
                  </a:cubicBezTo>
                  <a:lnTo>
                    <a:pt x="378" y="311"/>
                  </a:lnTo>
                  <a:close/>
                  <a:moveTo>
                    <a:pt x="507" y="521"/>
                  </a:moveTo>
                  <a:cubicBezTo>
                    <a:pt x="506" y="522"/>
                    <a:pt x="502" y="524"/>
                    <a:pt x="494" y="526"/>
                  </a:cubicBezTo>
                  <a:cubicBezTo>
                    <a:pt x="484" y="528"/>
                    <a:pt x="470" y="529"/>
                    <a:pt x="456" y="530"/>
                  </a:cubicBezTo>
                  <a:cubicBezTo>
                    <a:pt x="456" y="520"/>
                    <a:pt x="456" y="520"/>
                    <a:pt x="456" y="520"/>
                  </a:cubicBezTo>
                  <a:cubicBezTo>
                    <a:pt x="456" y="518"/>
                    <a:pt x="455" y="517"/>
                    <a:pt x="454" y="516"/>
                  </a:cubicBezTo>
                  <a:cubicBezTo>
                    <a:pt x="455" y="514"/>
                    <a:pt x="456" y="512"/>
                    <a:pt x="456" y="511"/>
                  </a:cubicBezTo>
                  <a:cubicBezTo>
                    <a:pt x="456" y="501"/>
                    <a:pt x="456" y="501"/>
                    <a:pt x="456" y="501"/>
                  </a:cubicBezTo>
                  <a:cubicBezTo>
                    <a:pt x="472" y="500"/>
                    <a:pt x="486" y="499"/>
                    <a:pt x="498" y="496"/>
                  </a:cubicBezTo>
                  <a:cubicBezTo>
                    <a:pt x="500" y="496"/>
                    <a:pt x="503" y="495"/>
                    <a:pt x="507" y="494"/>
                  </a:cubicBezTo>
                  <a:lnTo>
                    <a:pt x="507" y="521"/>
                  </a:lnTo>
                  <a:close/>
                  <a:moveTo>
                    <a:pt x="351" y="560"/>
                  </a:moveTo>
                  <a:cubicBezTo>
                    <a:pt x="351" y="560"/>
                    <a:pt x="351" y="560"/>
                    <a:pt x="350" y="560"/>
                  </a:cubicBezTo>
                  <a:cubicBezTo>
                    <a:pt x="350" y="560"/>
                    <a:pt x="350" y="560"/>
                    <a:pt x="350" y="560"/>
                  </a:cubicBezTo>
                  <a:cubicBezTo>
                    <a:pt x="336" y="558"/>
                    <a:pt x="329" y="555"/>
                    <a:pt x="327" y="554"/>
                  </a:cubicBezTo>
                  <a:cubicBezTo>
                    <a:pt x="327" y="526"/>
                    <a:pt x="327" y="526"/>
                    <a:pt x="327" y="526"/>
                  </a:cubicBezTo>
                  <a:cubicBezTo>
                    <a:pt x="344" y="533"/>
                    <a:pt x="372" y="533"/>
                    <a:pt x="383" y="533"/>
                  </a:cubicBezTo>
                  <a:cubicBezTo>
                    <a:pt x="394" y="533"/>
                    <a:pt x="422" y="533"/>
                    <a:pt x="440" y="526"/>
                  </a:cubicBezTo>
                  <a:cubicBezTo>
                    <a:pt x="440" y="554"/>
                    <a:pt x="440" y="554"/>
                    <a:pt x="440" y="554"/>
                  </a:cubicBezTo>
                  <a:cubicBezTo>
                    <a:pt x="435" y="557"/>
                    <a:pt x="415" y="562"/>
                    <a:pt x="383" y="562"/>
                  </a:cubicBezTo>
                  <a:cubicBezTo>
                    <a:pt x="372" y="562"/>
                    <a:pt x="360" y="562"/>
                    <a:pt x="351" y="560"/>
                  </a:cubicBezTo>
                  <a:close/>
                  <a:moveTo>
                    <a:pt x="383" y="444"/>
                  </a:moveTo>
                  <a:cubicBezTo>
                    <a:pt x="394" y="444"/>
                    <a:pt x="422" y="443"/>
                    <a:pt x="440" y="436"/>
                  </a:cubicBezTo>
                  <a:cubicBezTo>
                    <a:pt x="440" y="448"/>
                    <a:pt x="440" y="448"/>
                    <a:pt x="440" y="448"/>
                  </a:cubicBezTo>
                  <a:cubicBezTo>
                    <a:pt x="440" y="448"/>
                    <a:pt x="440" y="448"/>
                    <a:pt x="440" y="448"/>
                  </a:cubicBezTo>
                  <a:cubicBezTo>
                    <a:pt x="440" y="448"/>
                    <a:pt x="440" y="448"/>
                    <a:pt x="440" y="448"/>
                  </a:cubicBezTo>
                  <a:cubicBezTo>
                    <a:pt x="440" y="464"/>
                    <a:pt x="440" y="464"/>
                    <a:pt x="440" y="464"/>
                  </a:cubicBezTo>
                  <a:cubicBezTo>
                    <a:pt x="435" y="467"/>
                    <a:pt x="415" y="473"/>
                    <a:pt x="383" y="473"/>
                  </a:cubicBezTo>
                  <a:cubicBezTo>
                    <a:pt x="351" y="473"/>
                    <a:pt x="331" y="467"/>
                    <a:pt x="327" y="464"/>
                  </a:cubicBezTo>
                  <a:cubicBezTo>
                    <a:pt x="327" y="436"/>
                    <a:pt x="327" y="436"/>
                    <a:pt x="327" y="436"/>
                  </a:cubicBezTo>
                  <a:cubicBezTo>
                    <a:pt x="344" y="443"/>
                    <a:pt x="372" y="444"/>
                    <a:pt x="383" y="444"/>
                  </a:cubicBezTo>
                  <a:close/>
                  <a:moveTo>
                    <a:pt x="383" y="489"/>
                  </a:moveTo>
                  <a:cubicBezTo>
                    <a:pt x="394" y="489"/>
                    <a:pt x="422" y="488"/>
                    <a:pt x="440" y="481"/>
                  </a:cubicBezTo>
                  <a:cubicBezTo>
                    <a:pt x="440" y="493"/>
                    <a:pt x="440" y="493"/>
                    <a:pt x="440" y="493"/>
                  </a:cubicBezTo>
                  <a:cubicBezTo>
                    <a:pt x="440" y="493"/>
                    <a:pt x="440" y="493"/>
                    <a:pt x="440" y="493"/>
                  </a:cubicBezTo>
                  <a:cubicBezTo>
                    <a:pt x="440" y="493"/>
                    <a:pt x="440" y="493"/>
                    <a:pt x="440" y="493"/>
                  </a:cubicBezTo>
                  <a:cubicBezTo>
                    <a:pt x="440" y="509"/>
                    <a:pt x="440" y="509"/>
                    <a:pt x="440" y="509"/>
                  </a:cubicBezTo>
                  <a:cubicBezTo>
                    <a:pt x="435" y="512"/>
                    <a:pt x="415" y="518"/>
                    <a:pt x="383" y="518"/>
                  </a:cubicBezTo>
                  <a:cubicBezTo>
                    <a:pt x="351" y="518"/>
                    <a:pt x="331" y="512"/>
                    <a:pt x="327" y="509"/>
                  </a:cubicBezTo>
                  <a:cubicBezTo>
                    <a:pt x="327" y="481"/>
                    <a:pt x="327" y="481"/>
                    <a:pt x="327" y="481"/>
                  </a:cubicBezTo>
                  <a:cubicBezTo>
                    <a:pt x="344" y="488"/>
                    <a:pt x="372" y="489"/>
                    <a:pt x="383" y="489"/>
                  </a:cubicBezTo>
                  <a:close/>
                  <a:moveTo>
                    <a:pt x="507" y="476"/>
                  </a:moveTo>
                  <a:cubicBezTo>
                    <a:pt x="506" y="477"/>
                    <a:pt x="502" y="479"/>
                    <a:pt x="494" y="481"/>
                  </a:cubicBezTo>
                  <a:cubicBezTo>
                    <a:pt x="484" y="483"/>
                    <a:pt x="470" y="484"/>
                    <a:pt x="456" y="485"/>
                  </a:cubicBezTo>
                  <a:cubicBezTo>
                    <a:pt x="456" y="475"/>
                    <a:pt x="456" y="475"/>
                    <a:pt x="456" y="475"/>
                  </a:cubicBezTo>
                  <a:cubicBezTo>
                    <a:pt x="456" y="473"/>
                    <a:pt x="455" y="472"/>
                    <a:pt x="454" y="471"/>
                  </a:cubicBezTo>
                  <a:cubicBezTo>
                    <a:pt x="455" y="469"/>
                    <a:pt x="456" y="467"/>
                    <a:pt x="456" y="466"/>
                  </a:cubicBezTo>
                  <a:cubicBezTo>
                    <a:pt x="456" y="456"/>
                    <a:pt x="456" y="456"/>
                    <a:pt x="456" y="456"/>
                  </a:cubicBezTo>
                  <a:cubicBezTo>
                    <a:pt x="472" y="455"/>
                    <a:pt x="486" y="454"/>
                    <a:pt x="498" y="451"/>
                  </a:cubicBezTo>
                  <a:cubicBezTo>
                    <a:pt x="500" y="451"/>
                    <a:pt x="503" y="450"/>
                    <a:pt x="507" y="449"/>
                  </a:cubicBezTo>
                  <a:lnTo>
                    <a:pt x="507" y="476"/>
                  </a:lnTo>
                  <a:close/>
                  <a:moveTo>
                    <a:pt x="507" y="431"/>
                  </a:moveTo>
                  <a:cubicBezTo>
                    <a:pt x="506" y="432"/>
                    <a:pt x="502" y="434"/>
                    <a:pt x="494" y="436"/>
                  </a:cubicBezTo>
                  <a:cubicBezTo>
                    <a:pt x="484" y="438"/>
                    <a:pt x="470" y="440"/>
                    <a:pt x="456" y="440"/>
                  </a:cubicBezTo>
                  <a:cubicBezTo>
                    <a:pt x="456" y="430"/>
                    <a:pt x="456" y="430"/>
                    <a:pt x="456" y="430"/>
                  </a:cubicBezTo>
                  <a:cubicBezTo>
                    <a:pt x="456" y="428"/>
                    <a:pt x="455" y="427"/>
                    <a:pt x="454" y="426"/>
                  </a:cubicBezTo>
                  <a:cubicBezTo>
                    <a:pt x="455" y="424"/>
                    <a:pt x="456" y="423"/>
                    <a:pt x="456" y="421"/>
                  </a:cubicBezTo>
                  <a:cubicBezTo>
                    <a:pt x="456" y="411"/>
                    <a:pt x="456" y="411"/>
                    <a:pt x="456" y="411"/>
                  </a:cubicBezTo>
                  <a:cubicBezTo>
                    <a:pt x="472" y="410"/>
                    <a:pt x="486" y="409"/>
                    <a:pt x="498" y="406"/>
                  </a:cubicBezTo>
                  <a:cubicBezTo>
                    <a:pt x="500" y="406"/>
                    <a:pt x="503" y="405"/>
                    <a:pt x="507" y="404"/>
                  </a:cubicBezTo>
                  <a:lnTo>
                    <a:pt x="507" y="431"/>
                  </a:lnTo>
                  <a:close/>
                  <a:moveTo>
                    <a:pt x="507" y="386"/>
                  </a:moveTo>
                  <a:cubicBezTo>
                    <a:pt x="506" y="387"/>
                    <a:pt x="502" y="389"/>
                    <a:pt x="494" y="391"/>
                  </a:cubicBezTo>
                  <a:cubicBezTo>
                    <a:pt x="484" y="393"/>
                    <a:pt x="470" y="395"/>
                    <a:pt x="456" y="395"/>
                  </a:cubicBezTo>
                  <a:cubicBezTo>
                    <a:pt x="456" y="385"/>
                    <a:pt x="456" y="385"/>
                    <a:pt x="456" y="385"/>
                  </a:cubicBezTo>
                  <a:cubicBezTo>
                    <a:pt x="456" y="368"/>
                    <a:pt x="418" y="363"/>
                    <a:pt x="395" y="362"/>
                  </a:cubicBezTo>
                  <a:cubicBezTo>
                    <a:pt x="395" y="359"/>
                    <a:pt x="395" y="359"/>
                    <a:pt x="395" y="359"/>
                  </a:cubicBezTo>
                  <a:cubicBezTo>
                    <a:pt x="413" y="365"/>
                    <a:pt x="439" y="366"/>
                    <a:pt x="450" y="366"/>
                  </a:cubicBezTo>
                  <a:cubicBezTo>
                    <a:pt x="461" y="366"/>
                    <a:pt x="489" y="365"/>
                    <a:pt x="507" y="359"/>
                  </a:cubicBezTo>
                  <a:lnTo>
                    <a:pt x="507" y="386"/>
                  </a:lnTo>
                  <a:close/>
                  <a:moveTo>
                    <a:pt x="450" y="321"/>
                  </a:moveTo>
                  <a:cubicBezTo>
                    <a:pt x="461" y="321"/>
                    <a:pt x="489" y="320"/>
                    <a:pt x="507" y="314"/>
                  </a:cubicBezTo>
                  <a:cubicBezTo>
                    <a:pt x="507" y="341"/>
                    <a:pt x="507" y="341"/>
                    <a:pt x="507" y="341"/>
                  </a:cubicBezTo>
                  <a:cubicBezTo>
                    <a:pt x="502" y="345"/>
                    <a:pt x="482" y="350"/>
                    <a:pt x="450" y="350"/>
                  </a:cubicBezTo>
                  <a:cubicBezTo>
                    <a:pt x="418" y="350"/>
                    <a:pt x="398" y="345"/>
                    <a:pt x="394" y="341"/>
                  </a:cubicBezTo>
                  <a:cubicBezTo>
                    <a:pt x="394" y="314"/>
                    <a:pt x="394" y="314"/>
                    <a:pt x="394" y="314"/>
                  </a:cubicBezTo>
                  <a:cubicBezTo>
                    <a:pt x="411" y="320"/>
                    <a:pt x="439" y="321"/>
                    <a:pt x="450" y="321"/>
                  </a:cubicBezTo>
                  <a:close/>
                  <a:moveTo>
                    <a:pt x="507" y="251"/>
                  </a:moveTo>
                  <a:cubicBezTo>
                    <a:pt x="502" y="255"/>
                    <a:pt x="482" y="260"/>
                    <a:pt x="450" y="260"/>
                  </a:cubicBezTo>
                  <a:cubicBezTo>
                    <a:pt x="418" y="260"/>
                    <a:pt x="398" y="255"/>
                    <a:pt x="394" y="252"/>
                  </a:cubicBezTo>
                  <a:cubicBezTo>
                    <a:pt x="394" y="233"/>
                    <a:pt x="394" y="233"/>
                    <a:pt x="394" y="233"/>
                  </a:cubicBezTo>
                  <a:cubicBezTo>
                    <a:pt x="411" y="240"/>
                    <a:pt x="439" y="241"/>
                    <a:pt x="450" y="241"/>
                  </a:cubicBezTo>
                  <a:cubicBezTo>
                    <a:pt x="461" y="241"/>
                    <a:pt x="489" y="240"/>
                    <a:pt x="507" y="233"/>
                  </a:cubicBezTo>
                  <a:lnTo>
                    <a:pt x="507" y="251"/>
                  </a:lnTo>
                  <a:close/>
                  <a:moveTo>
                    <a:pt x="394" y="269"/>
                  </a:moveTo>
                  <a:cubicBezTo>
                    <a:pt x="411" y="275"/>
                    <a:pt x="439" y="276"/>
                    <a:pt x="450" y="276"/>
                  </a:cubicBezTo>
                  <a:cubicBezTo>
                    <a:pt x="461" y="276"/>
                    <a:pt x="489" y="275"/>
                    <a:pt x="507" y="269"/>
                  </a:cubicBezTo>
                  <a:cubicBezTo>
                    <a:pt x="507" y="296"/>
                    <a:pt x="507" y="296"/>
                    <a:pt x="507" y="296"/>
                  </a:cubicBezTo>
                  <a:cubicBezTo>
                    <a:pt x="502" y="300"/>
                    <a:pt x="482" y="305"/>
                    <a:pt x="450" y="305"/>
                  </a:cubicBezTo>
                  <a:cubicBezTo>
                    <a:pt x="418" y="305"/>
                    <a:pt x="398" y="300"/>
                    <a:pt x="394" y="296"/>
                  </a:cubicBezTo>
                  <a:lnTo>
                    <a:pt x="394" y="269"/>
                  </a:lnTo>
                  <a:close/>
                  <a:moveTo>
                    <a:pt x="369" y="339"/>
                  </a:moveTo>
                  <a:cubicBezTo>
                    <a:pt x="254" y="339"/>
                    <a:pt x="254" y="339"/>
                    <a:pt x="254" y="339"/>
                  </a:cubicBezTo>
                  <a:cubicBezTo>
                    <a:pt x="222" y="307"/>
                    <a:pt x="222" y="307"/>
                    <a:pt x="222" y="307"/>
                  </a:cubicBezTo>
                  <a:cubicBezTo>
                    <a:pt x="337" y="306"/>
                    <a:pt x="337" y="306"/>
                    <a:pt x="337" y="306"/>
                  </a:cubicBezTo>
                  <a:lnTo>
                    <a:pt x="369" y="339"/>
                  </a:lnTo>
                  <a:close/>
                  <a:moveTo>
                    <a:pt x="383" y="378"/>
                  </a:moveTo>
                  <a:cubicBezTo>
                    <a:pt x="410" y="378"/>
                    <a:pt x="429" y="382"/>
                    <a:pt x="437" y="385"/>
                  </a:cubicBezTo>
                  <a:cubicBezTo>
                    <a:pt x="429" y="388"/>
                    <a:pt x="410" y="392"/>
                    <a:pt x="383" y="392"/>
                  </a:cubicBezTo>
                  <a:cubicBezTo>
                    <a:pt x="356" y="392"/>
                    <a:pt x="338" y="388"/>
                    <a:pt x="330" y="385"/>
                  </a:cubicBezTo>
                  <a:cubicBezTo>
                    <a:pt x="338" y="382"/>
                    <a:pt x="356" y="378"/>
                    <a:pt x="383" y="378"/>
                  </a:cubicBezTo>
                  <a:close/>
                  <a:moveTo>
                    <a:pt x="383" y="408"/>
                  </a:moveTo>
                  <a:cubicBezTo>
                    <a:pt x="394" y="408"/>
                    <a:pt x="422" y="407"/>
                    <a:pt x="440" y="401"/>
                  </a:cubicBezTo>
                  <a:cubicBezTo>
                    <a:pt x="440" y="403"/>
                    <a:pt x="440" y="403"/>
                    <a:pt x="440" y="403"/>
                  </a:cubicBezTo>
                  <a:cubicBezTo>
                    <a:pt x="440" y="403"/>
                    <a:pt x="440" y="403"/>
                    <a:pt x="440" y="403"/>
                  </a:cubicBezTo>
                  <a:cubicBezTo>
                    <a:pt x="440" y="403"/>
                    <a:pt x="440" y="403"/>
                    <a:pt x="440" y="403"/>
                  </a:cubicBezTo>
                  <a:cubicBezTo>
                    <a:pt x="440" y="419"/>
                    <a:pt x="440" y="419"/>
                    <a:pt x="440" y="419"/>
                  </a:cubicBezTo>
                  <a:cubicBezTo>
                    <a:pt x="435" y="422"/>
                    <a:pt x="415" y="428"/>
                    <a:pt x="383" y="428"/>
                  </a:cubicBezTo>
                  <a:cubicBezTo>
                    <a:pt x="351" y="428"/>
                    <a:pt x="331" y="422"/>
                    <a:pt x="327" y="419"/>
                  </a:cubicBezTo>
                  <a:cubicBezTo>
                    <a:pt x="327" y="401"/>
                    <a:pt x="327" y="401"/>
                    <a:pt x="327" y="401"/>
                  </a:cubicBezTo>
                  <a:cubicBezTo>
                    <a:pt x="344" y="407"/>
                    <a:pt x="372" y="408"/>
                    <a:pt x="383" y="408"/>
                  </a:cubicBezTo>
                  <a:close/>
                  <a:moveTo>
                    <a:pt x="327" y="590"/>
                  </a:moveTo>
                  <a:cubicBezTo>
                    <a:pt x="327" y="590"/>
                    <a:pt x="327" y="590"/>
                    <a:pt x="327" y="590"/>
                  </a:cubicBezTo>
                  <a:cubicBezTo>
                    <a:pt x="327" y="590"/>
                    <a:pt x="327" y="590"/>
                    <a:pt x="327" y="590"/>
                  </a:cubicBezTo>
                  <a:cubicBezTo>
                    <a:pt x="327" y="571"/>
                    <a:pt x="327" y="571"/>
                    <a:pt x="327" y="571"/>
                  </a:cubicBezTo>
                  <a:cubicBezTo>
                    <a:pt x="332" y="573"/>
                    <a:pt x="339" y="575"/>
                    <a:pt x="348" y="576"/>
                  </a:cubicBezTo>
                  <a:cubicBezTo>
                    <a:pt x="348" y="576"/>
                    <a:pt x="348" y="576"/>
                    <a:pt x="348" y="576"/>
                  </a:cubicBezTo>
                  <a:cubicBezTo>
                    <a:pt x="359" y="578"/>
                    <a:pt x="371" y="578"/>
                    <a:pt x="383" y="578"/>
                  </a:cubicBezTo>
                  <a:cubicBezTo>
                    <a:pt x="394" y="578"/>
                    <a:pt x="422" y="578"/>
                    <a:pt x="440" y="571"/>
                  </a:cubicBezTo>
                  <a:cubicBezTo>
                    <a:pt x="440" y="579"/>
                    <a:pt x="440" y="579"/>
                    <a:pt x="440" y="579"/>
                  </a:cubicBezTo>
                  <a:cubicBezTo>
                    <a:pt x="440" y="579"/>
                    <a:pt x="440" y="579"/>
                    <a:pt x="440" y="579"/>
                  </a:cubicBezTo>
                  <a:cubicBezTo>
                    <a:pt x="440" y="579"/>
                    <a:pt x="440" y="579"/>
                    <a:pt x="440" y="579"/>
                  </a:cubicBezTo>
                  <a:cubicBezTo>
                    <a:pt x="440" y="595"/>
                    <a:pt x="440" y="595"/>
                    <a:pt x="440" y="595"/>
                  </a:cubicBezTo>
                  <a:cubicBezTo>
                    <a:pt x="435" y="599"/>
                    <a:pt x="415" y="604"/>
                    <a:pt x="383" y="604"/>
                  </a:cubicBezTo>
                  <a:cubicBezTo>
                    <a:pt x="351" y="604"/>
                    <a:pt x="331" y="599"/>
                    <a:pt x="327" y="595"/>
                  </a:cubicBezTo>
                  <a:lnTo>
                    <a:pt x="327" y="590"/>
                  </a:lnTo>
                  <a:close/>
                  <a:moveTo>
                    <a:pt x="455" y="559"/>
                  </a:moveTo>
                  <a:cubicBezTo>
                    <a:pt x="456" y="558"/>
                    <a:pt x="456" y="557"/>
                    <a:pt x="456" y="555"/>
                  </a:cubicBezTo>
                  <a:cubicBezTo>
                    <a:pt x="456" y="546"/>
                    <a:pt x="456" y="546"/>
                    <a:pt x="456" y="546"/>
                  </a:cubicBezTo>
                  <a:cubicBezTo>
                    <a:pt x="472" y="545"/>
                    <a:pt x="486" y="544"/>
                    <a:pt x="498" y="541"/>
                  </a:cubicBezTo>
                  <a:cubicBezTo>
                    <a:pt x="500" y="541"/>
                    <a:pt x="503" y="540"/>
                    <a:pt x="507" y="538"/>
                  </a:cubicBezTo>
                  <a:cubicBezTo>
                    <a:pt x="507" y="563"/>
                    <a:pt x="507" y="563"/>
                    <a:pt x="507" y="563"/>
                  </a:cubicBezTo>
                  <a:cubicBezTo>
                    <a:pt x="506" y="563"/>
                    <a:pt x="502" y="565"/>
                    <a:pt x="494" y="567"/>
                  </a:cubicBezTo>
                  <a:cubicBezTo>
                    <a:pt x="484" y="570"/>
                    <a:pt x="470" y="571"/>
                    <a:pt x="456" y="571"/>
                  </a:cubicBezTo>
                  <a:cubicBezTo>
                    <a:pt x="456" y="562"/>
                    <a:pt x="456" y="562"/>
                    <a:pt x="456" y="562"/>
                  </a:cubicBezTo>
                  <a:cubicBezTo>
                    <a:pt x="456" y="561"/>
                    <a:pt x="456" y="560"/>
                    <a:pt x="455" y="559"/>
                  </a:cubicBezTo>
                  <a:close/>
                  <a:moveTo>
                    <a:pt x="523" y="339"/>
                  </a:moveTo>
                  <a:cubicBezTo>
                    <a:pt x="523" y="313"/>
                    <a:pt x="523" y="313"/>
                    <a:pt x="523" y="313"/>
                  </a:cubicBezTo>
                  <a:cubicBezTo>
                    <a:pt x="545" y="339"/>
                    <a:pt x="545" y="339"/>
                    <a:pt x="545" y="339"/>
                  </a:cubicBezTo>
                  <a:lnTo>
                    <a:pt x="523" y="339"/>
                  </a:lnTo>
                  <a:close/>
                  <a:moveTo>
                    <a:pt x="450" y="211"/>
                  </a:moveTo>
                  <a:cubicBezTo>
                    <a:pt x="477" y="211"/>
                    <a:pt x="496" y="214"/>
                    <a:pt x="504" y="218"/>
                  </a:cubicBezTo>
                  <a:cubicBezTo>
                    <a:pt x="496" y="221"/>
                    <a:pt x="477" y="225"/>
                    <a:pt x="450" y="225"/>
                  </a:cubicBezTo>
                  <a:cubicBezTo>
                    <a:pt x="423" y="225"/>
                    <a:pt x="405" y="221"/>
                    <a:pt x="397" y="218"/>
                  </a:cubicBezTo>
                  <a:cubicBezTo>
                    <a:pt x="405" y="214"/>
                    <a:pt x="423" y="211"/>
                    <a:pt x="450" y="211"/>
                  </a:cubicBezTo>
                  <a:close/>
                  <a:moveTo>
                    <a:pt x="349" y="295"/>
                  </a:moveTo>
                  <a:cubicBezTo>
                    <a:pt x="346" y="292"/>
                    <a:pt x="346" y="292"/>
                    <a:pt x="346" y="292"/>
                  </a:cubicBezTo>
                  <a:cubicBezTo>
                    <a:pt x="345" y="291"/>
                    <a:pt x="343" y="290"/>
                    <a:pt x="341" y="290"/>
                  </a:cubicBezTo>
                  <a:cubicBezTo>
                    <a:pt x="341" y="290"/>
                    <a:pt x="341" y="290"/>
                    <a:pt x="341" y="290"/>
                  </a:cubicBezTo>
                  <a:cubicBezTo>
                    <a:pt x="203" y="291"/>
                    <a:pt x="203" y="291"/>
                    <a:pt x="203" y="291"/>
                  </a:cubicBezTo>
                  <a:cubicBezTo>
                    <a:pt x="200" y="291"/>
                    <a:pt x="197" y="292"/>
                    <a:pt x="196" y="295"/>
                  </a:cubicBezTo>
                  <a:cubicBezTo>
                    <a:pt x="129" y="295"/>
                    <a:pt x="129" y="295"/>
                    <a:pt x="129" y="295"/>
                  </a:cubicBezTo>
                  <a:cubicBezTo>
                    <a:pt x="129" y="259"/>
                    <a:pt x="129" y="259"/>
                    <a:pt x="129" y="259"/>
                  </a:cubicBezTo>
                  <a:cubicBezTo>
                    <a:pt x="356" y="259"/>
                    <a:pt x="356" y="259"/>
                    <a:pt x="356" y="259"/>
                  </a:cubicBezTo>
                  <a:cubicBezTo>
                    <a:pt x="356" y="295"/>
                    <a:pt x="356" y="295"/>
                    <a:pt x="356" y="295"/>
                  </a:cubicBezTo>
                  <a:lnTo>
                    <a:pt x="349" y="295"/>
                  </a:lnTo>
                  <a:close/>
                  <a:moveTo>
                    <a:pt x="350" y="53"/>
                  </a:moveTo>
                  <a:cubicBezTo>
                    <a:pt x="353" y="55"/>
                    <a:pt x="353" y="55"/>
                    <a:pt x="353" y="55"/>
                  </a:cubicBezTo>
                  <a:cubicBezTo>
                    <a:pt x="353" y="56"/>
                    <a:pt x="353" y="57"/>
                    <a:pt x="353" y="57"/>
                  </a:cubicBezTo>
                  <a:cubicBezTo>
                    <a:pt x="353" y="243"/>
                    <a:pt x="353" y="243"/>
                    <a:pt x="353" y="243"/>
                  </a:cubicBezTo>
                  <a:cubicBezTo>
                    <a:pt x="329" y="243"/>
                    <a:pt x="329" y="243"/>
                    <a:pt x="329" y="243"/>
                  </a:cubicBezTo>
                  <a:cubicBezTo>
                    <a:pt x="327" y="240"/>
                    <a:pt x="325" y="238"/>
                    <a:pt x="322" y="236"/>
                  </a:cubicBezTo>
                  <a:cubicBezTo>
                    <a:pt x="302" y="220"/>
                    <a:pt x="273" y="211"/>
                    <a:pt x="242" y="211"/>
                  </a:cubicBezTo>
                  <a:cubicBezTo>
                    <a:pt x="207" y="211"/>
                    <a:pt x="174" y="223"/>
                    <a:pt x="154" y="243"/>
                  </a:cubicBezTo>
                  <a:cubicBezTo>
                    <a:pt x="129" y="243"/>
                    <a:pt x="129" y="243"/>
                    <a:pt x="129" y="243"/>
                  </a:cubicBezTo>
                  <a:cubicBezTo>
                    <a:pt x="129" y="57"/>
                    <a:pt x="129" y="57"/>
                    <a:pt x="129" y="57"/>
                  </a:cubicBezTo>
                  <a:cubicBezTo>
                    <a:pt x="129" y="55"/>
                    <a:pt x="131" y="53"/>
                    <a:pt x="134" y="53"/>
                  </a:cubicBezTo>
                  <a:cubicBezTo>
                    <a:pt x="348" y="53"/>
                    <a:pt x="348" y="53"/>
                    <a:pt x="348" y="53"/>
                  </a:cubicBezTo>
                  <a:cubicBezTo>
                    <a:pt x="349" y="53"/>
                    <a:pt x="350" y="53"/>
                    <a:pt x="350" y="53"/>
                  </a:cubicBezTo>
                  <a:close/>
                  <a:moveTo>
                    <a:pt x="304" y="243"/>
                  </a:moveTo>
                  <a:cubicBezTo>
                    <a:pt x="180" y="243"/>
                    <a:pt x="180" y="243"/>
                    <a:pt x="180" y="243"/>
                  </a:cubicBezTo>
                  <a:cubicBezTo>
                    <a:pt x="197" y="232"/>
                    <a:pt x="219" y="226"/>
                    <a:pt x="242" y="226"/>
                  </a:cubicBezTo>
                  <a:cubicBezTo>
                    <a:pt x="265" y="226"/>
                    <a:pt x="287" y="232"/>
                    <a:pt x="304" y="243"/>
                  </a:cubicBezTo>
                  <a:close/>
                  <a:moveTo>
                    <a:pt x="90" y="16"/>
                  </a:moveTo>
                  <a:cubicBezTo>
                    <a:pt x="305" y="16"/>
                    <a:pt x="305" y="16"/>
                    <a:pt x="305" y="16"/>
                  </a:cubicBezTo>
                  <a:cubicBezTo>
                    <a:pt x="306" y="16"/>
                    <a:pt x="307" y="17"/>
                    <a:pt x="308" y="18"/>
                  </a:cubicBezTo>
                  <a:cubicBezTo>
                    <a:pt x="308" y="18"/>
                    <a:pt x="309" y="18"/>
                    <a:pt x="309" y="18"/>
                  </a:cubicBezTo>
                  <a:cubicBezTo>
                    <a:pt x="309" y="18"/>
                    <a:pt x="309" y="19"/>
                    <a:pt x="309" y="19"/>
                  </a:cubicBezTo>
                  <a:cubicBezTo>
                    <a:pt x="331" y="37"/>
                    <a:pt x="331" y="37"/>
                    <a:pt x="331" y="37"/>
                  </a:cubicBezTo>
                  <a:cubicBezTo>
                    <a:pt x="134" y="37"/>
                    <a:pt x="134" y="37"/>
                    <a:pt x="134" y="37"/>
                  </a:cubicBezTo>
                  <a:cubicBezTo>
                    <a:pt x="122" y="37"/>
                    <a:pt x="113" y="46"/>
                    <a:pt x="113" y="57"/>
                  </a:cubicBezTo>
                  <a:cubicBezTo>
                    <a:pt x="113" y="231"/>
                    <a:pt x="113" y="231"/>
                    <a:pt x="113" y="231"/>
                  </a:cubicBezTo>
                  <a:cubicBezTo>
                    <a:pt x="85" y="204"/>
                    <a:pt x="85" y="204"/>
                    <a:pt x="85" y="204"/>
                  </a:cubicBezTo>
                  <a:cubicBezTo>
                    <a:pt x="85" y="21"/>
                    <a:pt x="85" y="21"/>
                    <a:pt x="85" y="21"/>
                  </a:cubicBezTo>
                  <a:cubicBezTo>
                    <a:pt x="85" y="18"/>
                    <a:pt x="87" y="16"/>
                    <a:pt x="90" y="16"/>
                  </a:cubicBezTo>
                  <a:close/>
                  <a:moveTo>
                    <a:pt x="81" y="221"/>
                  </a:moveTo>
                  <a:cubicBezTo>
                    <a:pt x="113" y="254"/>
                    <a:pt x="113" y="254"/>
                    <a:pt x="113" y="254"/>
                  </a:cubicBezTo>
                  <a:cubicBezTo>
                    <a:pt x="113" y="295"/>
                    <a:pt x="113" y="295"/>
                    <a:pt x="113" y="295"/>
                  </a:cubicBezTo>
                  <a:cubicBezTo>
                    <a:pt x="80" y="295"/>
                    <a:pt x="80" y="295"/>
                    <a:pt x="80" y="295"/>
                  </a:cubicBezTo>
                  <a:lnTo>
                    <a:pt x="81" y="221"/>
                  </a:lnTo>
                  <a:close/>
                  <a:moveTo>
                    <a:pt x="16" y="316"/>
                  </a:moveTo>
                  <a:cubicBezTo>
                    <a:pt x="16" y="313"/>
                    <a:pt x="19" y="311"/>
                    <a:pt x="21" y="311"/>
                  </a:cubicBezTo>
                  <a:cubicBezTo>
                    <a:pt x="72" y="311"/>
                    <a:pt x="72" y="311"/>
                    <a:pt x="72" y="311"/>
                  </a:cubicBezTo>
                  <a:cubicBezTo>
                    <a:pt x="72" y="311"/>
                    <a:pt x="72" y="311"/>
                    <a:pt x="72" y="311"/>
                  </a:cubicBezTo>
                  <a:cubicBezTo>
                    <a:pt x="72" y="311"/>
                    <a:pt x="72" y="311"/>
                    <a:pt x="72" y="311"/>
                  </a:cubicBezTo>
                  <a:cubicBezTo>
                    <a:pt x="72" y="311"/>
                    <a:pt x="72" y="311"/>
                    <a:pt x="72" y="311"/>
                  </a:cubicBezTo>
                  <a:cubicBezTo>
                    <a:pt x="121" y="311"/>
                    <a:pt x="121" y="311"/>
                    <a:pt x="121" y="311"/>
                  </a:cubicBezTo>
                  <a:cubicBezTo>
                    <a:pt x="121" y="311"/>
                    <a:pt x="121" y="311"/>
                    <a:pt x="121" y="311"/>
                  </a:cubicBezTo>
                  <a:cubicBezTo>
                    <a:pt x="121" y="311"/>
                    <a:pt x="121" y="311"/>
                    <a:pt x="121" y="311"/>
                  </a:cubicBezTo>
                  <a:cubicBezTo>
                    <a:pt x="204" y="311"/>
                    <a:pt x="204" y="311"/>
                    <a:pt x="204" y="311"/>
                  </a:cubicBezTo>
                  <a:cubicBezTo>
                    <a:pt x="232" y="339"/>
                    <a:pt x="232" y="339"/>
                    <a:pt x="232" y="339"/>
                  </a:cubicBezTo>
                  <a:cubicBezTo>
                    <a:pt x="58" y="339"/>
                    <a:pt x="58" y="339"/>
                    <a:pt x="58" y="339"/>
                  </a:cubicBezTo>
                  <a:cubicBezTo>
                    <a:pt x="46" y="339"/>
                    <a:pt x="37" y="348"/>
                    <a:pt x="37" y="360"/>
                  </a:cubicBezTo>
                  <a:cubicBezTo>
                    <a:pt x="37" y="557"/>
                    <a:pt x="37" y="557"/>
                    <a:pt x="37" y="557"/>
                  </a:cubicBezTo>
                  <a:cubicBezTo>
                    <a:pt x="19" y="535"/>
                    <a:pt x="19" y="535"/>
                    <a:pt x="19" y="535"/>
                  </a:cubicBezTo>
                  <a:cubicBezTo>
                    <a:pt x="19" y="535"/>
                    <a:pt x="19" y="535"/>
                    <a:pt x="18" y="535"/>
                  </a:cubicBezTo>
                  <a:cubicBezTo>
                    <a:pt x="18" y="534"/>
                    <a:pt x="18" y="534"/>
                    <a:pt x="18" y="534"/>
                  </a:cubicBezTo>
                  <a:cubicBezTo>
                    <a:pt x="17" y="533"/>
                    <a:pt x="16" y="532"/>
                    <a:pt x="16" y="531"/>
                  </a:cubicBezTo>
                  <a:lnTo>
                    <a:pt x="16" y="316"/>
                  </a:lnTo>
                  <a:close/>
                  <a:moveTo>
                    <a:pt x="259" y="355"/>
                  </a:moveTo>
                  <a:cubicBezTo>
                    <a:pt x="380" y="355"/>
                    <a:pt x="380" y="355"/>
                    <a:pt x="380" y="355"/>
                  </a:cubicBezTo>
                  <a:cubicBezTo>
                    <a:pt x="380" y="362"/>
                    <a:pt x="380" y="362"/>
                    <a:pt x="380" y="362"/>
                  </a:cubicBezTo>
                  <a:cubicBezTo>
                    <a:pt x="359" y="362"/>
                    <a:pt x="311" y="365"/>
                    <a:pt x="311" y="385"/>
                  </a:cubicBezTo>
                  <a:cubicBezTo>
                    <a:pt x="311" y="420"/>
                    <a:pt x="311" y="420"/>
                    <a:pt x="311" y="420"/>
                  </a:cubicBezTo>
                  <a:cubicBezTo>
                    <a:pt x="311" y="420"/>
                    <a:pt x="311" y="421"/>
                    <a:pt x="311" y="421"/>
                  </a:cubicBezTo>
                  <a:cubicBezTo>
                    <a:pt x="311" y="423"/>
                    <a:pt x="311" y="424"/>
                    <a:pt x="312" y="426"/>
                  </a:cubicBezTo>
                  <a:cubicBezTo>
                    <a:pt x="311" y="427"/>
                    <a:pt x="311" y="428"/>
                    <a:pt x="311" y="430"/>
                  </a:cubicBezTo>
                  <a:cubicBezTo>
                    <a:pt x="311" y="465"/>
                    <a:pt x="311" y="465"/>
                    <a:pt x="311" y="465"/>
                  </a:cubicBezTo>
                  <a:cubicBezTo>
                    <a:pt x="311" y="465"/>
                    <a:pt x="311" y="465"/>
                    <a:pt x="311" y="466"/>
                  </a:cubicBezTo>
                  <a:cubicBezTo>
                    <a:pt x="311" y="467"/>
                    <a:pt x="311" y="469"/>
                    <a:pt x="312" y="471"/>
                  </a:cubicBezTo>
                  <a:cubicBezTo>
                    <a:pt x="311" y="472"/>
                    <a:pt x="311" y="473"/>
                    <a:pt x="311" y="475"/>
                  </a:cubicBezTo>
                  <a:cubicBezTo>
                    <a:pt x="311" y="510"/>
                    <a:pt x="311" y="510"/>
                    <a:pt x="311" y="510"/>
                  </a:cubicBezTo>
                  <a:cubicBezTo>
                    <a:pt x="311" y="510"/>
                    <a:pt x="311" y="510"/>
                    <a:pt x="311" y="511"/>
                  </a:cubicBezTo>
                  <a:cubicBezTo>
                    <a:pt x="311" y="512"/>
                    <a:pt x="311" y="514"/>
                    <a:pt x="312" y="516"/>
                  </a:cubicBezTo>
                  <a:cubicBezTo>
                    <a:pt x="311" y="517"/>
                    <a:pt x="311" y="518"/>
                    <a:pt x="311" y="520"/>
                  </a:cubicBezTo>
                  <a:cubicBezTo>
                    <a:pt x="311" y="555"/>
                    <a:pt x="311" y="555"/>
                    <a:pt x="311" y="555"/>
                  </a:cubicBezTo>
                  <a:cubicBezTo>
                    <a:pt x="311" y="557"/>
                    <a:pt x="311" y="558"/>
                    <a:pt x="311" y="559"/>
                  </a:cubicBezTo>
                  <a:cubicBezTo>
                    <a:pt x="311" y="560"/>
                    <a:pt x="311" y="561"/>
                    <a:pt x="311" y="562"/>
                  </a:cubicBezTo>
                  <a:cubicBezTo>
                    <a:pt x="311" y="582"/>
                    <a:pt x="311" y="582"/>
                    <a:pt x="311" y="582"/>
                  </a:cubicBezTo>
                  <a:cubicBezTo>
                    <a:pt x="259" y="582"/>
                    <a:pt x="259" y="582"/>
                    <a:pt x="259" y="582"/>
                  </a:cubicBezTo>
                  <a:lnTo>
                    <a:pt x="259" y="355"/>
                  </a:lnTo>
                  <a:close/>
                  <a:moveTo>
                    <a:pt x="383" y="646"/>
                  </a:moveTo>
                  <a:cubicBezTo>
                    <a:pt x="351" y="646"/>
                    <a:pt x="331" y="640"/>
                    <a:pt x="327" y="637"/>
                  </a:cubicBezTo>
                  <a:cubicBezTo>
                    <a:pt x="327" y="613"/>
                    <a:pt x="327" y="613"/>
                    <a:pt x="327" y="613"/>
                  </a:cubicBezTo>
                  <a:cubicBezTo>
                    <a:pt x="344" y="619"/>
                    <a:pt x="372" y="620"/>
                    <a:pt x="383" y="620"/>
                  </a:cubicBezTo>
                  <a:cubicBezTo>
                    <a:pt x="394" y="620"/>
                    <a:pt x="422" y="619"/>
                    <a:pt x="440" y="613"/>
                  </a:cubicBezTo>
                  <a:cubicBezTo>
                    <a:pt x="440" y="621"/>
                    <a:pt x="440" y="621"/>
                    <a:pt x="440" y="621"/>
                  </a:cubicBezTo>
                  <a:cubicBezTo>
                    <a:pt x="440" y="621"/>
                    <a:pt x="440" y="621"/>
                    <a:pt x="440" y="621"/>
                  </a:cubicBezTo>
                  <a:cubicBezTo>
                    <a:pt x="440" y="621"/>
                    <a:pt x="440" y="621"/>
                    <a:pt x="440" y="621"/>
                  </a:cubicBezTo>
                  <a:cubicBezTo>
                    <a:pt x="440" y="637"/>
                    <a:pt x="440" y="637"/>
                    <a:pt x="440" y="637"/>
                  </a:cubicBezTo>
                  <a:cubicBezTo>
                    <a:pt x="435" y="640"/>
                    <a:pt x="415" y="646"/>
                    <a:pt x="383" y="646"/>
                  </a:cubicBezTo>
                  <a:close/>
                  <a:moveTo>
                    <a:pt x="507" y="604"/>
                  </a:moveTo>
                  <a:cubicBezTo>
                    <a:pt x="506" y="605"/>
                    <a:pt x="502" y="607"/>
                    <a:pt x="494" y="609"/>
                  </a:cubicBezTo>
                  <a:cubicBezTo>
                    <a:pt x="484" y="611"/>
                    <a:pt x="470" y="613"/>
                    <a:pt x="456" y="613"/>
                  </a:cubicBezTo>
                  <a:cubicBezTo>
                    <a:pt x="456" y="603"/>
                    <a:pt x="456" y="603"/>
                    <a:pt x="456" y="603"/>
                  </a:cubicBezTo>
                  <a:cubicBezTo>
                    <a:pt x="456" y="602"/>
                    <a:pt x="456" y="601"/>
                    <a:pt x="455" y="600"/>
                  </a:cubicBezTo>
                  <a:cubicBezTo>
                    <a:pt x="456" y="599"/>
                    <a:pt x="456" y="598"/>
                    <a:pt x="456" y="597"/>
                  </a:cubicBezTo>
                  <a:cubicBezTo>
                    <a:pt x="456" y="587"/>
                    <a:pt x="456" y="587"/>
                    <a:pt x="456" y="587"/>
                  </a:cubicBezTo>
                  <a:cubicBezTo>
                    <a:pt x="472" y="587"/>
                    <a:pt x="486" y="585"/>
                    <a:pt x="498" y="583"/>
                  </a:cubicBezTo>
                  <a:cubicBezTo>
                    <a:pt x="500" y="582"/>
                    <a:pt x="503" y="581"/>
                    <a:pt x="507" y="580"/>
                  </a:cubicBezTo>
                  <a:lnTo>
                    <a:pt x="507" y="604"/>
                  </a:lnTo>
                  <a:close/>
                  <a:moveTo>
                    <a:pt x="561" y="574"/>
                  </a:moveTo>
                  <a:cubicBezTo>
                    <a:pt x="561" y="577"/>
                    <a:pt x="559" y="579"/>
                    <a:pt x="556" y="579"/>
                  </a:cubicBezTo>
                  <a:cubicBezTo>
                    <a:pt x="523" y="579"/>
                    <a:pt x="523" y="579"/>
                    <a:pt x="523" y="579"/>
                  </a:cubicBezTo>
                  <a:cubicBezTo>
                    <a:pt x="523" y="570"/>
                    <a:pt x="523" y="570"/>
                    <a:pt x="523" y="570"/>
                  </a:cubicBezTo>
                  <a:cubicBezTo>
                    <a:pt x="523" y="569"/>
                    <a:pt x="523" y="569"/>
                    <a:pt x="522" y="568"/>
                  </a:cubicBezTo>
                  <a:cubicBezTo>
                    <a:pt x="523" y="567"/>
                    <a:pt x="523" y="566"/>
                    <a:pt x="523" y="564"/>
                  </a:cubicBezTo>
                  <a:cubicBezTo>
                    <a:pt x="523" y="562"/>
                    <a:pt x="523" y="562"/>
                    <a:pt x="523" y="562"/>
                  </a:cubicBezTo>
                  <a:cubicBezTo>
                    <a:pt x="532" y="562"/>
                    <a:pt x="532" y="562"/>
                    <a:pt x="532" y="562"/>
                  </a:cubicBezTo>
                  <a:cubicBezTo>
                    <a:pt x="536" y="562"/>
                    <a:pt x="540" y="558"/>
                    <a:pt x="540" y="554"/>
                  </a:cubicBezTo>
                  <a:cubicBezTo>
                    <a:pt x="540" y="549"/>
                    <a:pt x="536" y="546"/>
                    <a:pt x="532" y="546"/>
                  </a:cubicBezTo>
                  <a:cubicBezTo>
                    <a:pt x="523" y="546"/>
                    <a:pt x="523" y="546"/>
                    <a:pt x="523" y="546"/>
                  </a:cubicBezTo>
                  <a:cubicBezTo>
                    <a:pt x="523" y="529"/>
                    <a:pt x="523" y="529"/>
                    <a:pt x="523" y="529"/>
                  </a:cubicBezTo>
                  <a:cubicBezTo>
                    <a:pt x="523" y="528"/>
                    <a:pt x="523" y="527"/>
                    <a:pt x="522" y="526"/>
                  </a:cubicBezTo>
                  <a:cubicBezTo>
                    <a:pt x="523" y="525"/>
                    <a:pt x="523" y="524"/>
                    <a:pt x="523" y="523"/>
                  </a:cubicBezTo>
                  <a:cubicBezTo>
                    <a:pt x="523" y="487"/>
                    <a:pt x="523" y="487"/>
                    <a:pt x="523" y="487"/>
                  </a:cubicBezTo>
                  <a:cubicBezTo>
                    <a:pt x="523" y="486"/>
                    <a:pt x="522" y="484"/>
                    <a:pt x="522" y="483"/>
                  </a:cubicBezTo>
                  <a:cubicBezTo>
                    <a:pt x="522" y="481"/>
                    <a:pt x="523" y="480"/>
                    <a:pt x="523" y="478"/>
                  </a:cubicBezTo>
                  <a:cubicBezTo>
                    <a:pt x="523" y="442"/>
                    <a:pt x="523" y="442"/>
                    <a:pt x="523" y="442"/>
                  </a:cubicBezTo>
                  <a:cubicBezTo>
                    <a:pt x="523" y="441"/>
                    <a:pt x="522" y="439"/>
                    <a:pt x="522" y="438"/>
                  </a:cubicBezTo>
                  <a:cubicBezTo>
                    <a:pt x="522" y="437"/>
                    <a:pt x="523" y="435"/>
                    <a:pt x="523" y="433"/>
                  </a:cubicBezTo>
                  <a:cubicBezTo>
                    <a:pt x="523" y="397"/>
                    <a:pt x="523" y="397"/>
                    <a:pt x="523" y="397"/>
                  </a:cubicBezTo>
                  <a:cubicBezTo>
                    <a:pt x="523" y="396"/>
                    <a:pt x="522" y="394"/>
                    <a:pt x="522" y="393"/>
                  </a:cubicBezTo>
                  <a:cubicBezTo>
                    <a:pt x="522" y="392"/>
                    <a:pt x="522" y="392"/>
                    <a:pt x="522" y="391"/>
                  </a:cubicBezTo>
                  <a:cubicBezTo>
                    <a:pt x="532" y="391"/>
                    <a:pt x="532" y="391"/>
                    <a:pt x="532" y="391"/>
                  </a:cubicBezTo>
                  <a:cubicBezTo>
                    <a:pt x="536" y="391"/>
                    <a:pt x="540" y="387"/>
                    <a:pt x="540" y="383"/>
                  </a:cubicBezTo>
                  <a:cubicBezTo>
                    <a:pt x="540" y="378"/>
                    <a:pt x="536" y="375"/>
                    <a:pt x="532" y="375"/>
                  </a:cubicBezTo>
                  <a:cubicBezTo>
                    <a:pt x="523" y="375"/>
                    <a:pt x="523" y="375"/>
                    <a:pt x="523" y="375"/>
                  </a:cubicBezTo>
                  <a:cubicBezTo>
                    <a:pt x="523" y="355"/>
                    <a:pt x="523" y="355"/>
                    <a:pt x="523" y="355"/>
                  </a:cubicBezTo>
                  <a:cubicBezTo>
                    <a:pt x="556" y="355"/>
                    <a:pt x="556" y="355"/>
                    <a:pt x="556" y="355"/>
                  </a:cubicBezTo>
                  <a:cubicBezTo>
                    <a:pt x="557" y="355"/>
                    <a:pt x="559" y="356"/>
                    <a:pt x="559" y="356"/>
                  </a:cubicBezTo>
                  <a:cubicBezTo>
                    <a:pt x="560" y="357"/>
                    <a:pt x="561" y="358"/>
                    <a:pt x="561" y="360"/>
                  </a:cubicBezTo>
                  <a:lnTo>
                    <a:pt x="561" y="57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39" name="Google Shape;5739;p165"/>
            <p:cNvSpPr/>
            <p:nvPr/>
          </p:nvSpPr>
          <p:spPr>
            <a:xfrm>
              <a:off x="2817813" y="606901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40" name="Google Shape;5740;p165"/>
            <p:cNvSpPr/>
            <p:nvPr/>
          </p:nvSpPr>
          <p:spPr>
            <a:xfrm>
              <a:off x="2817813" y="638016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41" name="Google Shape;5741;p165"/>
            <p:cNvSpPr/>
            <p:nvPr/>
          </p:nvSpPr>
          <p:spPr>
            <a:xfrm>
              <a:off x="2906713" y="6180138"/>
              <a:ext cx="114300" cy="115887"/>
            </a:xfrm>
            <a:custGeom>
              <a:rect b="b" l="l" r="r" t="t"/>
              <a:pathLst>
                <a:path extrusionOk="0" h="64" w="63">
                  <a:moveTo>
                    <a:pt x="0" y="32"/>
                  </a:moveTo>
                  <a:cubicBezTo>
                    <a:pt x="0" y="49"/>
                    <a:pt x="14" y="64"/>
                    <a:pt x="31" y="64"/>
                  </a:cubicBezTo>
                  <a:cubicBezTo>
                    <a:pt x="49" y="64"/>
                    <a:pt x="63" y="49"/>
                    <a:pt x="63" y="32"/>
                  </a:cubicBezTo>
                  <a:cubicBezTo>
                    <a:pt x="63" y="14"/>
                    <a:pt x="49" y="0"/>
                    <a:pt x="31" y="0"/>
                  </a:cubicBezTo>
                  <a:cubicBezTo>
                    <a:pt x="14" y="0"/>
                    <a:pt x="0" y="14"/>
                    <a:pt x="0" y="32"/>
                  </a:cubicBezTo>
                  <a:close/>
                  <a:moveTo>
                    <a:pt x="31" y="16"/>
                  </a:moveTo>
                  <a:cubicBezTo>
                    <a:pt x="40" y="16"/>
                    <a:pt x="47" y="23"/>
                    <a:pt x="47" y="32"/>
                  </a:cubicBezTo>
                  <a:cubicBezTo>
                    <a:pt x="47" y="40"/>
                    <a:pt x="40" y="48"/>
                    <a:pt x="31" y="48"/>
                  </a:cubicBezTo>
                  <a:cubicBezTo>
                    <a:pt x="23" y="48"/>
                    <a:pt x="15" y="40"/>
                    <a:pt x="15" y="32"/>
                  </a:cubicBezTo>
                  <a:cubicBezTo>
                    <a:pt x="15" y="23"/>
                    <a:pt x="23" y="16"/>
                    <a:pt x="31"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42" name="Google Shape;5742;p165"/>
            <p:cNvSpPr/>
            <p:nvPr/>
          </p:nvSpPr>
          <p:spPr>
            <a:xfrm>
              <a:off x="295910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43" name="Google Shape;5743;p165"/>
            <p:cNvSpPr/>
            <p:nvPr/>
          </p:nvSpPr>
          <p:spPr>
            <a:xfrm>
              <a:off x="327025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44" name="Google Shape;5744;p165"/>
            <p:cNvSpPr/>
            <p:nvPr/>
          </p:nvSpPr>
          <p:spPr>
            <a:xfrm>
              <a:off x="3070225" y="5603875"/>
              <a:ext cx="115888" cy="115887"/>
            </a:xfrm>
            <a:custGeom>
              <a:rect b="b" l="l" r="r" t="t"/>
              <a:pathLst>
                <a:path extrusionOk="0" h="64" w="64">
                  <a:moveTo>
                    <a:pt x="32" y="64"/>
                  </a:moveTo>
                  <a:cubicBezTo>
                    <a:pt x="49" y="64"/>
                    <a:pt x="64" y="50"/>
                    <a:pt x="64" y="32"/>
                  </a:cubicBezTo>
                  <a:cubicBezTo>
                    <a:pt x="64" y="14"/>
                    <a:pt x="49"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726"/>
                                        </p:tgtEl>
                                        <p:attrNameLst>
                                          <p:attrName>style.visibility</p:attrName>
                                        </p:attrNameLst>
                                      </p:cBhvr>
                                      <p:to>
                                        <p:strVal val="visible"/>
                                      </p:to>
                                    </p:set>
                                    <p:anim calcmode="lin" valueType="num">
                                      <p:cBhvr additive="base">
                                        <p:cTn dur="500"/>
                                        <p:tgtEl>
                                          <p:spTgt spid="5726"/>
                                        </p:tgtEl>
                                        <p:attrNameLst>
                                          <p:attrName>ppt_w</p:attrName>
                                        </p:attrNameLst>
                                      </p:cBhvr>
                                      <p:tavLst>
                                        <p:tav fmla="" tm="0">
                                          <p:val>
                                            <p:strVal val="0"/>
                                          </p:val>
                                        </p:tav>
                                        <p:tav fmla="" tm="100000">
                                          <p:val>
                                            <p:strVal val="#ppt_w"/>
                                          </p:val>
                                        </p:tav>
                                      </p:tavLst>
                                    </p:anim>
                                    <p:anim calcmode="lin" valueType="num">
                                      <p:cBhvr additive="base">
                                        <p:cTn dur="500"/>
                                        <p:tgtEl>
                                          <p:spTgt spid="572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27"/>
                                        </p:tgtEl>
                                        <p:attrNameLst>
                                          <p:attrName>style.visibility</p:attrName>
                                        </p:attrNameLst>
                                      </p:cBhvr>
                                      <p:to>
                                        <p:strVal val="visible"/>
                                      </p:to>
                                    </p:set>
                                    <p:anim calcmode="lin" valueType="num">
                                      <p:cBhvr additive="base">
                                        <p:cTn dur="500"/>
                                        <p:tgtEl>
                                          <p:spTgt spid="5727"/>
                                        </p:tgtEl>
                                        <p:attrNameLst>
                                          <p:attrName>ppt_w</p:attrName>
                                        </p:attrNameLst>
                                      </p:cBhvr>
                                      <p:tavLst>
                                        <p:tav fmla="" tm="0">
                                          <p:val>
                                            <p:strVal val="0"/>
                                          </p:val>
                                        </p:tav>
                                        <p:tav fmla="" tm="100000">
                                          <p:val>
                                            <p:strVal val="#ppt_w"/>
                                          </p:val>
                                        </p:tav>
                                      </p:tavLst>
                                    </p:anim>
                                    <p:anim calcmode="lin" valueType="num">
                                      <p:cBhvr additive="base">
                                        <p:cTn dur="500"/>
                                        <p:tgtEl>
                                          <p:spTgt spid="572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29"/>
                                        </p:tgtEl>
                                        <p:attrNameLst>
                                          <p:attrName>style.visibility</p:attrName>
                                        </p:attrNameLst>
                                      </p:cBhvr>
                                      <p:to>
                                        <p:strVal val="visible"/>
                                      </p:to>
                                    </p:set>
                                    <p:anim calcmode="lin" valueType="num">
                                      <p:cBhvr additive="base">
                                        <p:cTn dur="500"/>
                                        <p:tgtEl>
                                          <p:spTgt spid="5729"/>
                                        </p:tgtEl>
                                        <p:attrNameLst>
                                          <p:attrName>ppt_w</p:attrName>
                                        </p:attrNameLst>
                                      </p:cBhvr>
                                      <p:tavLst>
                                        <p:tav fmla="" tm="0">
                                          <p:val>
                                            <p:strVal val="0"/>
                                          </p:val>
                                        </p:tav>
                                        <p:tav fmla="" tm="100000">
                                          <p:val>
                                            <p:strVal val="#ppt_w"/>
                                          </p:val>
                                        </p:tav>
                                      </p:tavLst>
                                    </p:anim>
                                    <p:anim calcmode="lin" valueType="num">
                                      <p:cBhvr additive="base">
                                        <p:cTn dur="500"/>
                                        <p:tgtEl>
                                          <p:spTgt spid="572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30"/>
                                        </p:tgtEl>
                                        <p:attrNameLst>
                                          <p:attrName>style.visibility</p:attrName>
                                        </p:attrNameLst>
                                      </p:cBhvr>
                                      <p:to>
                                        <p:strVal val="visible"/>
                                      </p:to>
                                    </p:set>
                                    <p:anim calcmode="lin" valueType="num">
                                      <p:cBhvr additive="base">
                                        <p:cTn dur="500"/>
                                        <p:tgtEl>
                                          <p:spTgt spid="5730"/>
                                        </p:tgtEl>
                                        <p:attrNameLst>
                                          <p:attrName>ppt_w</p:attrName>
                                        </p:attrNameLst>
                                      </p:cBhvr>
                                      <p:tavLst>
                                        <p:tav fmla="" tm="0">
                                          <p:val>
                                            <p:strVal val="0"/>
                                          </p:val>
                                        </p:tav>
                                        <p:tav fmla="" tm="100000">
                                          <p:val>
                                            <p:strVal val="#ppt_w"/>
                                          </p:val>
                                        </p:tav>
                                      </p:tavLst>
                                    </p:anim>
                                    <p:anim calcmode="lin" valueType="num">
                                      <p:cBhvr additive="base">
                                        <p:cTn dur="500"/>
                                        <p:tgtEl>
                                          <p:spTgt spid="573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35"/>
                                        </p:tgtEl>
                                        <p:attrNameLst>
                                          <p:attrName>style.visibility</p:attrName>
                                        </p:attrNameLst>
                                      </p:cBhvr>
                                      <p:to>
                                        <p:strVal val="visible"/>
                                      </p:to>
                                    </p:set>
                                    <p:anim calcmode="lin" valueType="num">
                                      <p:cBhvr additive="base">
                                        <p:cTn dur="500"/>
                                        <p:tgtEl>
                                          <p:spTgt spid="5735"/>
                                        </p:tgtEl>
                                        <p:attrNameLst>
                                          <p:attrName>ppt_w</p:attrName>
                                        </p:attrNameLst>
                                      </p:cBhvr>
                                      <p:tavLst>
                                        <p:tav fmla="" tm="0">
                                          <p:val>
                                            <p:strVal val="0"/>
                                          </p:val>
                                        </p:tav>
                                        <p:tav fmla="" tm="100000">
                                          <p:val>
                                            <p:strVal val="#ppt_w"/>
                                          </p:val>
                                        </p:tav>
                                      </p:tavLst>
                                    </p:anim>
                                    <p:anim calcmode="lin" valueType="num">
                                      <p:cBhvr additive="base">
                                        <p:cTn dur="500"/>
                                        <p:tgtEl>
                                          <p:spTgt spid="573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36"/>
                                        </p:tgtEl>
                                        <p:attrNameLst>
                                          <p:attrName>style.visibility</p:attrName>
                                        </p:attrNameLst>
                                      </p:cBhvr>
                                      <p:to>
                                        <p:strVal val="visible"/>
                                      </p:to>
                                    </p:set>
                                    <p:anim calcmode="lin" valueType="num">
                                      <p:cBhvr additive="base">
                                        <p:cTn dur="500"/>
                                        <p:tgtEl>
                                          <p:spTgt spid="5736"/>
                                        </p:tgtEl>
                                        <p:attrNameLst>
                                          <p:attrName>ppt_w</p:attrName>
                                        </p:attrNameLst>
                                      </p:cBhvr>
                                      <p:tavLst>
                                        <p:tav fmla="" tm="0">
                                          <p:val>
                                            <p:strVal val="0"/>
                                          </p:val>
                                        </p:tav>
                                        <p:tav fmla="" tm="100000">
                                          <p:val>
                                            <p:strVal val="#ppt_w"/>
                                          </p:val>
                                        </p:tav>
                                      </p:tavLst>
                                    </p:anim>
                                    <p:anim calcmode="lin" valueType="num">
                                      <p:cBhvr additive="base">
                                        <p:cTn dur="500"/>
                                        <p:tgtEl>
                                          <p:spTgt spid="573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748" name="Shape 5748"/>
        <p:cNvGrpSpPr/>
        <p:nvPr/>
      </p:nvGrpSpPr>
      <p:grpSpPr>
        <a:xfrm>
          <a:off x="0" y="0"/>
          <a:ext cx="0" cy="0"/>
          <a:chOff x="0" y="0"/>
          <a:chExt cx="0" cy="0"/>
        </a:xfrm>
      </p:grpSpPr>
      <p:sp>
        <p:nvSpPr>
          <p:cNvPr id="5749" name="Google Shape;5749;p166"/>
          <p:cNvSpPr/>
          <p:nvPr/>
        </p:nvSpPr>
        <p:spPr>
          <a:xfrm>
            <a:off x="3909343" y="1029674"/>
            <a:ext cx="5003874" cy="5084294"/>
          </a:xfrm>
          <a:prstGeom prst="ellipse">
            <a:avLst/>
          </a:prstGeom>
          <a:noFill/>
          <a:ln cap="flat" cmpd="sng" w="25400">
            <a:solidFill>
              <a:srgbClr val="BFBFBF"/>
            </a:solidFill>
            <a:prstDash val="dot"/>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Lato Light"/>
              <a:ea typeface="Lato Light"/>
              <a:cs typeface="Lato Light"/>
              <a:sym typeface="Lato Light"/>
            </a:endParaRPr>
          </a:p>
        </p:txBody>
      </p:sp>
      <p:sp>
        <p:nvSpPr>
          <p:cNvPr id="5750" name="Google Shape;5750;p166"/>
          <p:cNvSpPr/>
          <p:nvPr/>
        </p:nvSpPr>
        <p:spPr>
          <a:xfrm>
            <a:off x="2186181" y="1674866"/>
            <a:ext cx="3446324" cy="3446323"/>
          </a:xfrm>
          <a:prstGeom prst="ellipse">
            <a:avLst/>
          </a:prstGeom>
          <a:solidFill>
            <a:schemeClr val="accent1">
              <a:alpha val="77647"/>
            </a:schemeClr>
          </a:solidFill>
          <a:ln>
            <a:noFill/>
          </a:ln>
        </p:spPr>
        <p:txBody>
          <a:bodyPr anchorCtr="0" anchor="t" bIns="60950" lIns="121900" spcFirstLastPara="1" rIns="121900" wrap="square" tIns="60950">
            <a:noAutofit/>
          </a:bodyPr>
          <a:lstStyle/>
          <a:p>
            <a:pPr indent="0" lvl="0" marL="0" marR="0" rtl="0" algn="l">
              <a:spcBef>
                <a:spcPts val="0"/>
              </a:spcBef>
              <a:spcAft>
                <a:spcPts val="0"/>
              </a:spcAft>
              <a:buNone/>
            </a:pPr>
            <a:r>
              <a:t/>
            </a:r>
            <a:endParaRPr sz="3200">
              <a:solidFill>
                <a:srgbClr val="FFFFFF"/>
              </a:solidFill>
              <a:latin typeface="Lato Light"/>
              <a:ea typeface="Lato Light"/>
              <a:cs typeface="Lato Light"/>
              <a:sym typeface="Lato Light"/>
            </a:endParaRPr>
          </a:p>
        </p:txBody>
      </p:sp>
      <p:sp>
        <p:nvSpPr>
          <p:cNvPr id="5751" name="Google Shape;5751;p166"/>
          <p:cNvSpPr/>
          <p:nvPr/>
        </p:nvSpPr>
        <p:spPr>
          <a:xfrm>
            <a:off x="2296786" y="3101332"/>
            <a:ext cx="3077376" cy="1505027"/>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400">
                <a:solidFill>
                  <a:srgbClr val="FFFFFF"/>
                </a:solidFill>
                <a:latin typeface="Lato Light"/>
                <a:ea typeface="Lato Light"/>
                <a:cs typeface="Lato Light"/>
                <a:sym typeface="Lato Light"/>
              </a:rPr>
              <a:t>Lorem Ipsum</a:t>
            </a:r>
            <a:endParaRPr sz="14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100">
                <a:solidFill>
                  <a:srgbClr val="FFFFFF"/>
                </a:solidFill>
                <a:latin typeface="Lato Light"/>
                <a:ea typeface="Lato Light"/>
                <a:cs typeface="Lato Light"/>
                <a:sym typeface="Lato Light"/>
              </a:rPr>
              <a:t>Lorem ipsum dolor sit amet, consectetur adipiscing elit. Mauris ligula purus, ultricies </a:t>
            </a:r>
            <a:br>
              <a:rPr lang="en-US" sz="1100">
                <a:solidFill>
                  <a:srgbClr val="FFFFFF"/>
                </a:solidFill>
                <a:latin typeface="Lato Light"/>
                <a:ea typeface="Lato Light"/>
                <a:cs typeface="Lato Light"/>
                <a:sym typeface="Lato Light"/>
              </a:rPr>
            </a:br>
            <a:r>
              <a:rPr lang="en-US" sz="1100">
                <a:solidFill>
                  <a:srgbClr val="FFFFFF"/>
                </a:solidFill>
                <a:latin typeface="Lato Light"/>
                <a:ea typeface="Lato Light"/>
                <a:cs typeface="Lato Light"/>
                <a:sym typeface="Lato Light"/>
              </a:rPr>
              <a:t>eu turpis aliquam, molestie imperdiet </a:t>
            </a:r>
            <a:br>
              <a:rPr lang="en-US" sz="1100">
                <a:solidFill>
                  <a:srgbClr val="FFFFFF"/>
                </a:solidFill>
                <a:latin typeface="Lato Light"/>
                <a:ea typeface="Lato Light"/>
                <a:cs typeface="Lato Light"/>
                <a:sym typeface="Lato Light"/>
              </a:rPr>
            </a:br>
            <a:r>
              <a:rPr lang="en-US" sz="1100">
                <a:solidFill>
                  <a:srgbClr val="FFFFFF"/>
                </a:solidFill>
                <a:latin typeface="Lato Light"/>
                <a:ea typeface="Lato Light"/>
                <a:cs typeface="Lato Light"/>
                <a:sym typeface="Lato Light"/>
              </a:rPr>
              <a:t>purus. Sed dictum fringilla ante eu elementum. Cras non viverra </a:t>
            </a:r>
            <a:br>
              <a:rPr lang="en-US" sz="1100">
                <a:solidFill>
                  <a:srgbClr val="FFFFFF"/>
                </a:solidFill>
                <a:latin typeface="Lato Light"/>
                <a:ea typeface="Lato Light"/>
                <a:cs typeface="Lato Light"/>
                <a:sym typeface="Lato Light"/>
              </a:rPr>
            </a:br>
            <a:r>
              <a:rPr lang="en-US" sz="1100">
                <a:solidFill>
                  <a:srgbClr val="FFFFFF"/>
                </a:solidFill>
                <a:latin typeface="Lato Light"/>
                <a:ea typeface="Lato Light"/>
                <a:cs typeface="Lato Light"/>
                <a:sym typeface="Lato Light"/>
              </a:rPr>
              <a:t>tortor. Aliquam turpis erat, </a:t>
            </a:r>
            <a:br>
              <a:rPr lang="en-US" sz="1100">
                <a:solidFill>
                  <a:srgbClr val="FFFFFF"/>
                </a:solidFill>
                <a:latin typeface="Lato Light"/>
                <a:ea typeface="Lato Light"/>
                <a:cs typeface="Lato Light"/>
                <a:sym typeface="Lato Light"/>
              </a:rPr>
            </a:br>
            <a:r>
              <a:rPr lang="en-US" sz="1100">
                <a:solidFill>
                  <a:srgbClr val="FFFFFF"/>
                </a:solidFill>
                <a:latin typeface="Lato Light"/>
                <a:ea typeface="Lato Light"/>
                <a:cs typeface="Lato Light"/>
                <a:sym typeface="Lato Light"/>
              </a:rPr>
              <a:t>elementum at lectus eget, </a:t>
            </a:r>
            <a:br>
              <a:rPr lang="en-US" sz="1100">
                <a:solidFill>
                  <a:srgbClr val="FFFFFF"/>
                </a:solidFill>
                <a:latin typeface="Lato Light"/>
                <a:ea typeface="Lato Light"/>
                <a:cs typeface="Lato Light"/>
                <a:sym typeface="Lato Light"/>
              </a:rPr>
            </a:br>
            <a:r>
              <a:rPr lang="en-US" sz="1100">
                <a:solidFill>
                  <a:srgbClr val="FFFFFF"/>
                </a:solidFill>
                <a:latin typeface="Lato Light"/>
                <a:ea typeface="Lato Light"/>
                <a:cs typeface="Lato Light"/>
                <a:sym typeface="Lato Light"/>
              </a:rPr>
              <a:t>sagittis viverra ex. </a:t>
            </a:r>
            <a:endParaRPr/>
          </a:p>
        </p:txBody>
      </p:sp>
      <p:grpSp>
        <p:nvGrpSpPr>
          <p:cNvPr id="5752" name="Google Shape;5752;p166"/>
          <p:cNvGrpSpPr/>
          <p:nvPr/>
        </p:nvGrpSpPr>
        <p:grpSpPr>
          <a:xfrm>
            <a:off x="3524912" y="2388480"/>
            <a:ext cx="621124" cy="621122"/>
            <a:chOff x="2797805" y="5264445"/>
            <a:chExt cx="621124" cy="621122"/>
          </a:xfrm>
        </p:grpSpPr>
        <p:sp>
          <p:nvSpPr>
            <p:cNvPr id="5753" name="Google Shape;5753;p166"/>
            <p:cNvSpPr/>
            <p:nvPr/>
          </p:nvSpPr>
          <p:spPr>
            <a:xfrm>
              <a:off x="2797805" y="5264445"/>
              <a:ext cx="269543" cy="269543"/>
            </a:xfrm>
            <a:custGeom>
              <a:rect b="b" l="l" r="r" t="t"/>
              <a:pathLst>
                <a:path extrusionOk="0" h="404" w="404">
                  <a:moveTo>
                    <a:pt x="194" y="0"/>
                  </a:moveTo>
                  <a:lnTo>
                    <a:pt x="0" y="194"/>
                  </a:lnTo>
                  <a:lnTo>
                    <a:pt x="209" y="403"/>
                  </a:lnTo>
                  <a:lnTo>
                    <a:pt x="403" y="209"/>
                  </a:lnTo>
                  <a:lnTo>
                    <a:pt x="194" y="0"/>
                  </a:lnTo>
                </a:path>
              </a:pathLst>
            </a:custGeom>
            <a:noFill/>
            <a:ln cap="flat" cmpd="sng" w="34275">
              <a:solidFill>
                <a:schemeClr val="lt1"/>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Montserrat Light"/>
                <a:ea typeface="Montserrat Light"/>
                <a:cs typeface="Montserrat Light"/>
                <a:sym typeface="Montserrat Light"/>
              </a:endParaRPr>
            </a:p>
          </p:txBody>
        </p:sp>
        <p:sp>
          <p:nvSpPr>
            <p:cNvPr id="5754" name="Google Shape;5754;p166"/>
            <p:cNvSpPr/>
            <p:nvPr/>
          </p:nvSpPr>
          <p:spPr>
            <a:xfrm>
              <a:off x="2897420" y="5364058"/>
              <a:ext cx="521509" cy="521509"/>
            </a:xfrm>
            <a:custGeom>
              <a:rect b="b" l="l" r="r" t="t"/>
              <a:pathLst>
                <a:path extrusionOk="0" h="784" w="784">
                  <a:moveTo>
                    <a:pt x="313" y="0"/>
                  </a:moveTo>
                  <a:lnTo>
                    <a:pt x="0" y="313"/>
                  </a:lnTo>
                  <a:lnTo>
                    <a:pt x="462" y="783"/>
                  </a:lnTo>
                  <a:lnTo>
                    <a:pt x="783" y="470"/>
                  </a:lnTo>
                  <a:lnTo>
                    <a:pt x="313" y="0"/>
                  </a:lnTo>
                </a:path>
              </a:pathLst>
            </a:custGeom>
            <a:noFill/>
            <a:ln cap="flat" cmpd="sng" w="34275">
              <a:solidFill>
                <a:schemeClr val="lt1"/>
              </a:solidFill>
              <a:prstDash val="solid"/>
              <a:bevel/>
              <a:headEnd len="med" w="med" type="none"/>
              <a:tailEnd len="med" w="med"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Montserrat Light"/>
                <a:ea typeface="Montserrat Light"/>
                <a:cs typeface="Montserrat Light"/>
                <a:sym typeface="Montserrat Light"/>
              </a:endParaRPr>
            </a:p>
          </p:txBody>
        </p:sp>
        <p:cxnSp>
          <p:nvCxnSpPr>
            <p:cNvPr id="5755" name="Google Shape;5755;p166"/>
            <p:cNvCxnSpPr/>
            <p:nvPr/>
          </p:nvCxnSpPr>
          <p:spPr>
            <a:xfrm>
              <a:off x="2856402" y="5384566"/>
              <a:ext cx="87895" cy="90826"/>
            </a:xfrm>
            <a:prstGeom prst="straightConnector1">
              <a:avLst/>
            </a:prstGeom>
            <a:noFill/>
            <a:ln cap="flat" cmpd="sng" w="34275">
              <a:solidFill>
                <a:schemeClr val="lt1"/>
              </a:solidFill>
              <a:prstDash val="solid"/>
              <a:round/>
              <a:headEnd len="med" w="med" type="none"/>
              <a:tailEnd len="med" w="med" type="none"/>
            </a:ln>
          </p:spPr>
        </p:cxnSp>
        <p:cxnSp>
          <p:nvCxnSpPr>
            <p:cNvPr id="5756" name="Google Shape;5756;p166"/>
            <p:cNvCxnSpPr/>
            <p:nvPr/>
          </p:nvCxnSpPr>
          <p:spPr>
            <a:xfrm>
              <a:off x="2917927" y="5323042"/>
              <a:ext cx="87895" cy="87895"/>
            </a:xfrm>
            <a:prstGeom prst="straightConnector1">
              <a:avLst/>
            </a:prstGeom>
            <a:noFill/>
            <a:ln cap="flat" cmpd="sng" w="34275">
              <a:solidFill>
                <a:schemeClr val="lt1"/>
              </a:solidFill>
              <a:prstDash val="solid"/>
              <a:round/>
              <a:headEnd len="med" w="med" type="none"/>
              <a:tailEnd len="med" w="med" type="none"/>
            </a:ln>
          </p:spPr>
        </p:cxnSp>
      </p:grpSp>
      <p:sp>
        <p:nvSpPr>
          <p:cNvPr id="5757" name="Google Shape;5757;p166"/>
          <p:cNvSpPr/>
          <p:nvPr/>
        </p:nvSpPr>
        <p:spPr>
          <a:xfrm>
            <a:off x="6661194" y="752614"/>
            <a:ext cx="1694464" cy="1694463"/>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58" name="Google Shape;5758;p166"/>
          <p:cNvSpPr/>
          <p:nvPr/>
        </p:nvSpPr>
        <p:spPr>
          <a:xfrm>
            <a:off x="6801510" y="1458173"/>
            <a:ext cx="1430476" cy="590931"/>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400">
                <a:solidFill>
                  <a:srgbClr val="FFFFFF"/>
                </a:solidFill>
                <a:latin typeface="Lato Light"/>
                <a:ea typeface="Lato Light"/>
                <a:cs typeface="Lato Light"/>
                <a:sym typeface="Lato Light"/>
              </a:rPr>
              <a:t>Lorem Ipsum</a:t>
            </a:r>
            <a:endParaRPr sz="14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100">
                <a:solidFill>
                  <a:srgbClr val="FFFFFF"/>
                </a:solidFill>
                <a:latin typeface="Lato Light"/>
                <a:ea typeface="Lato Light"/>
                <a:cs typeface="Lato Light"/>
                <a:sym typeface="Lato Light"/>
              </a:rPr>
              <a:t>Magnam autem volupidit eatem</a:t>
            </a:r>
            <a:endParaRPr sz="1100">
              <a:solidFill>
                <a:srgbClr val="FFFFFF"/>
              </a:solidFill>
              <a:latin typeface="Lato Light"/>
              <a:ea typeface="Lato Light"/>
              <a:cs typeface="Lato Light"/>
              <a:sym typeface="Lato Light"/>
            </a:endParaRPr>
          </a:p>
        </p:txBody>
      </p:sp>
      <p:sp>
        <p:nvSpPr>
          <p:cNvPr id="5759" name="Google Shape;5759;p166"/>
          <p:cNvSpPr/>
          <p:nvPr/>
        </p:nvSpPr>
        <p:spPr>
          <a:xfrm>
            <a:off x="7245062" y="919578"/>
            <a:ext cx="558655" cy="558655"/>
          </a:xfrm>
          <a:custGeom>
            <a:rect b="b" l="l" r="r" t="t"/>
            <a:pathLst>
              <a:path extrusionOk="0" h="21600" w="2160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chemeClr val="lt1"/>
          </a:solidFill>
          <a:ln>
            <a:noFill/>
          </a:ln>
        </p:spPr>
        <p:txBody>
          <a:bodyPr anchorCtr="0" anchor="ctr" bIns="38075" lIns="38075" spcFirstLastPara="1" rIns="38075" wrap="square" tIns="38075">
            <a:noAutofit/>
          </a:bodyPr>
          <a:lstStyle/>
          <a:p>
            <a:pPr indent="0" lvl="0" marL="0" marR="0" rtl="0" algn="l">
              <a:spcBef>
                <a:spcPts val="0"/>
              </a:spcBef>
              <a:spcAft>
                <a:spcPts val="0"/>
              </a:spcAft>
              <a:buNone/>
            </a:pPr>
            <a:r>
              <a:t/>
            </a:r>
            <a:endParaRPr sz="2999">
              <a:solidFill>
                <a:schemeClr val="lt1"/>
              </a:solidFill>
              <a:latin typeface="Lato Light"/>
              <a:ea typeface="Lato Light"/>
              <a:cs typeface="Lato Light"/>
              <a:sym typeface="Lato Light"/>
            </a:endParaRPr>
          </a:p>
        </p:txBody>
      </p:sp>
      <p:sp>
        <p:nvSpPr>
          <p:cNvPr id="5760" name="Google Shape;5760;p166"/>
          <p:cNvSpPr/>
          <p:nvPr/>
        </p:nvSpPr>
        <p:spPr>
          <a:xfrm>
            <a:off x="5294094" y="5212919"/>
            <a:ext cx="1430476" cy="1430475"/>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61" name="Google Shape;5761;p166"/>
          <p:cNvSpPr/>
          <p:nvPr/>
        </p:nvSpPr>
        <p:spPr>
          <a:xfrm>
            <a:off x="5302416" y="5805835"/>
            <a:ext cx="1430476" cy="590931"/>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400">
                <a:solidFill>
                  <a:srgbClr val="FFFFFF"/>
                </a:solidFill>
                <a:latin typeface="Lato Light"/>
                <a:ea typeface="Lato Light"/>
                <a:cs typeface="Lato Light"/>
                <a:sym typeface="Lato Light"/>
              </a:rPr>
              <a:t>Lorem Ipsum</a:t>
            </a:r>
            <a:endParaRPr sz="14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100">
                <a:solidFill>
                  <a:srgbClr val="FFFFFF"/>
                </a:solidFill>
                <a:latin typeface="Lato Light"/>
                <a:ea typeface="Lato Light"/>
                <a:cs typeface="Lato Light"/>
                <a:sym typeface="Lato Light"/>
              </a:rPr>
              <a:t>Magnam autem volupidit eatem</a:t>
            </a:r>
            <a:endParaRPr sz="1100">
              <a:solidFill>
                <a:srgbClr val="FFFFFF"/>
              </a:solidFill>
              <a:latin typeface="Lato Light"/>
              <a:ea typeface="Lato Light"/>
              <a:cs typeface="Lato Light"/>
              <a:sym typeface="Lato Light"/>
            </a:endParaRPr>
          </a:p>
        </p:txBody>
      </p:sp>
      <p:sp>
        <p:nvSpPr>
          <p:cNvPr id="5762" name="Google Shape;5762;p166"/>
          <p:cNvSpPr/>
          <p:nvPr/>
        </p:nvSpPr>
        <p:spPr>
          <a:xfrm>
            <a:off x="5818382" y="5441060"/>
            <a:ext cx="383335" cy="396541"/>
          </a:xfrm>
          <a:custGeom>
            <a:rect b="b" l="l" r="r" t="t"/>
            <a:pathLst>
              <a:path extrusionOk="0" h="21600" w="21086">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lt1"/>
          </a:solidFill>
          <a:ln>
            <a:noFill/>
          </a:ln>
        </p:spPr>
        <p:txBody>
          <a:bodyPr anchorCtr="0" anchor="ctr" bIns="38075" lIns="38075" spcFirstLastPara="1" rIns="38075" wrap="square" tIns="38075">
            <a:noAutofit/>
          </a:bodyPr>
          <a:lstStyle/>
          <a:p>
            <a:pPr indent="0" lvl="0" marL="0" marR="0" rtl="0" algn="l">
              <a:spcBef>
                <a:spcPts val="0"/>
              </a:spcBef>
              <a:spcAft>
                <a:spcPts val="0"/>
              </a:spcAft>
              <a:buNone/>
            </a:pPr>
            <a:r>
              <a:t/>
            </a:r>
            <a:endParaRPr sz="2999">
              <a:solidFill>
                <a:schemeClr val="lt1"/>
              </a:solidFill>
              <a:latin typeface="Lato Light"/>
              <a:ea typeface="Lato Light"/>
              <a:cs typeface="Lato Light"/>
              <a:sym typeface="Lato Light"/>
            </a:endParaRPr>
          </a:p>
        </p:txBody>
      </p:sp>
      <p:sp>
        <p:nvSpPr>
          <p:cNvPr id="5763" name="Google Shape;5763;p166"/>
          <p:cNvSpPr/>
          <p:nvPr/>
        </p:nvSpPr>
        <p:spPr>
          <a:xfrm>
            <a:off x="7748228" y="3373241"/>
            <a:ext cx="2067819" cy="2067819"/>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64" name="Google Shape;5764;p166"/>
          <p:cNvSpPr/>
          <p:nvPr/>
        </p:nvSpPr>
        <p:spPr>
          <a:xfrm>
            <a:off x="7866083" y="4306522"/>
            <a:ext cx="1832107" cy="895630"/>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None/>
            </a:pPr>
            <a:r>
              <a:rPr lang="en-US" sz="1400">
                <a:solidFill>
                  <a:srgbClr val="FFFFFF"/>
                </a:solidFill>
                <a:latin typeface="Lato Light"/>
                <a:ea typeface="Lato Light"/>
                <a:cs typeface="Lato Light"/>
                <a:sym typeface="Lato Light"/>
              </a:rPr>
              <a:t>Lorem Ipsum</a:t>
            </a:r>
            <a:endParaRPr sz="1400">
              <a:solidFill>
                <a:srgbClr val="FFFFFF"/>
              </a:solidFill>
              <a:latin typeface="Lato Light"/>
              <a:ea typeface="Lato Light"/>
              <a:cs typeface="Lato Light"/>
              <a:sym typeface="Lato Light"/>
            </a:endParaRPr>
          </a:p>
          <a:p>
            <a:pPr indent="0" lvl="0" marL="0" marR="0" rtl="0" algn="ctr">
              <a:lnSpc>
                <a:spcPct val="90000"/>
              </a:lnSpc>
              <a:spcBef>
                <a:spcPts val="0"/>
              </a:spcBef>
              <a:spcAft>
                <a:spcPts val="0"/>
              </a:spcAft>
              <a:buNone/>
            </a:pPr>
            <a:r>
              <a:rPr lang="en-US" sz="1100">
                <a:solidFill>
                  <a:srgbClr val="FFFFFF"/>
                </a:solidFill>
                <a:latin typeface="Lato Light"/>
                <a:ea typeface="Lato Light"/>
                <a:cs typeface="Lato Light"/>
                <a:sym typeface="Lato Light"/>
              </a:rPr>
              <a:t>Magnam autem volupidit eatem Aenean turpis orci, venenatis </a:t>
            </a:r>
            <a:br>
              <a:rPr lang="en-US" sz="1100">
                <a:solidFill>
                  <a:srgbClr val="FFFFFF"/>
                </a:solidFill>
                <a:latin typeface="Lato Light"/>
                <a:ea typeface="Lato Light"/>
                <a:cs typeface="Lato Light"/>
                <a:sym typeface="Lato Light"/>
              </a:rPr>
            </a:br>
            <a:endParaRPr sz="1100">
              <a:solidFill>
                <a:srgbClr val="FFFFFF"/>
              </a:solidFill>
              <a:latin typeface="Lato Light"/>
              <a:ea typeface="Lato Light"/>
              <a:cs typeface="Lato Light"/>
              <a:sym typeface="Lato Light"/>
            </a:endParaRPr>
          </a:p>
        </p:txBody>
      </p:sp>
      <p:grpSp>
        <p:nvGrpSpPr>
          <p:cNvPr id="5765" name="Google Shape;5765;p166"/>
          <p:cNvGrpSpPr/>
          <p:nvPr/>
        </p:nvGrpSpPr>
        <p:grpSpPr>
          <a:xfrm>
            <a:off x="8592272" y="3612927"/>
            <a:ext cx="442403" cy="618191"/>
            <a:chOff x="9527853" y="1873405"/>
            <a:chExt cx="442403" cy="618191"/>
          </a:xfrm>
        </p:grpSpPr>
        <p:sp>
          <p:nvSpPr>
            <p:cNvPr id="5766" name="Google Shape;5766;p166"/>
            <p:cNvSpPr/>
            <p:nvPr/>
          </p:nvSpPr>
          <p:spPr>
            <a:xfrm>
              <a:off x="9674343" y="1873405"/>
              <a:ext cx="140631" cy="70317"/>
            </a:xfrm>
            <a:custGeom>
              <a:rect b="b" l="l" r="r" t="t"/>
              <a:pathLst>
                <a:path extrusionOk="0" h="106" w="210">
                  <a:moveTo>
                    <a:pt x="0" y="105"/>
                  </a:moveTo>
                  <a:lnTo>
                    <a:pt x="0" y="0"/>
                  </a:lnTo>
                  <a:lnTo>
                    <a:pt x="209" y="0"/>
                  </a:lnTo>
                  <a:lnTo>
                    <a:pt x="209" y="105"/>
                  </a:lnTo>
                </a:path>
              </a:pathLst>
            </a:custGeom>
            <a:noFill/>
            <a:ln cap="flat" cmpd="sng" w="3427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Montserrat Light"/>
                <a:ea typeface="Montserrat Light"/>
                <a:cs typeface="Montserrat Light"/>
                <a:sym typeface="Montserrat Light"/>
              </a:endParaRPr>
            </a:p>
          </p:txBody>
        </p:sp>
        <p:sp>
          <p:nvSpPr>
            <p:cNvPr id="5767" name="Google Shape;5767;p166"/>
            <p:cNvSpPr/>
            <p:nvPr/>
          </p:nvSpPr>
          <p:spPr>
            <a:xfrm>
              <a:off x="9565941" y="1961300"/>
              <a:ext cx="363297" cy="530296"/>
            </a:xfrm>
            <a:custGeom>
              <a:rect b="b" l="l" r="r" t="t"/>
              <a:pathLst>
                <a:path extrusionOk="0" h="799" w="546">
                  <a:moveTo>
                    <a:pt x="0" y="0"/>
                  </a:moveTo>
                  <a:lnTo>
                    <a:pt x="0" y="798"/>
                  </a:lnTo>
                  <a:lnTo>
                    <a:pt x="545" y="798"/>
                  </a:lnTo>
                  <a:lnTo>
                    <a:pt x="545" y="0"/>
                  </a:lnTo>
                </a:path>
              </a:pathLst>
            </a:custGeom>
            <a:noFill/>
            <a:ln cap="flat" cmpd="sng" w="34275">
              <a:solidFill>
                <a:schemeClr val="lt1"/>
              </a:solidFill>
              <a:prstDash val="solid"/>
              <a:round/>
              <a:headEnd len="med" w="med" type="none"/>
              <a:tailEnd len="med" w="med"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Montserrat Light"/>
                <a:ea typeface="Montserrat Light"/>
                <a:cs typeface="Montserrat Light"/>
                <a:sym typeface="Montserrat Light"/>
              </a:endParaRPr>
            </a:p>
          </p:txBody>
        </p:sp>
        <p:cxnSp>
          <p:nvCxnSpPr>
            <p:cNvPr id="5768" name="Google Shape;5768;p166"/>
            <p:cNvCxnSpPr/>
            <p:nvPr/>
          </p:nvCxnSpPr>
          <p:spPr>
            <a:xfrm>
              <a:off x="9686061" y="2060915"/>
              <a:ext cx="2931" cy="342788"/>
            </a:xfrm>
            <a:prstGeom prst="straightConnector1">
              <a:avLst/>
            </a:prstGeom>
            <a:noFill/>
            <a:ln cap="flat" cmpd="sng" w="34275">
              <a:solidFill>
                <a:schemeClr val="lt1"/>
              </a:solidFill>
              <a:prstDash val="solid"/>
              <a:round/>
              <a:headEnd len="med" w="med" type="none"/>
              <a:tailEnd len="med" w="med" type="none"/>
            </a:ln>
          </p:spPr>
        </p:cxnSp>
        <p:cxnSp>
          <p:nvCxnSpPr>
            <p:cNvPr id="5769" name="Google Shape;5769;p166"/>
            <p:cNvCxnSpPr/>
            <p:nvPr/>
          </p:nvCxnSpPr>
          <p:spPr>
            <a:xfrm>
              <a:off x="9806187" y="2060915"/>
              <a:ext cx="2929" cy="342788"/>
            </a:xfrm>
            <a:prstGeom prst="straightConnector1">
              <a:avLst/>
            </a:prstGeom>
            <a:noFill/>
            <a:ln cap="flat" cmpd="sng" w="34275">
              <a:solidFill>
                <a:schemeClr val="lt1"/>
              </a:solidFill>
              <a:prstDash val="solid"/>
              <a:round/>
              <a:headEnd len="med" w="med" type="none"/>
              <a:tailEnd len="med" w="med" type="none"/>
            </a:ln>
          </p:spPr>
        </p:cxnSp>
        <p:cxnSp>
          <p:nvCxnSpPr>
            <p:cNvPr id="5770" name="Google Shape;5770;p166"/>
            <p:cNvCxnSpPr/>
            <p:nvPr/>
          </p:nvCxnSpPr>
          <p:spPr>
            <a:xfrm>
              <a:off x="9527853" y="1952509"/>
              <a:ext cx="442403" cy="2931"/>
            </a:xfrm>
            <a:prstGeom prst="straightConnector1">
              <a:avLst/>
            </a:prstGeom>
            <a:noFill/>
            <a:ln cap="flat" cmpd="sng" w="34275">
              <a:solidFill>
                <a:schemeClr val="lt1"/>
              </a:solidFill>
              <a:prstDash val="solid"/>
              <a:round/>
              <a:headEnd len="med" w="med" type="none"/>
              <a:tailEnd len="med" w="med" type="none"/>
            </a:ln>
          </p:spPr>
        </p:cxnSp>
      </p:grpSp>
      <p:sp>
        <p:nvSpPr>
          <p:cNvPr id="5771" name="Google Shape;5771;p166"/>
          <p:cNvSpPr/>
          <p:nvPr/>
        </p:nvSpPr>
        <p:spPr>
          <a:xfrm>
            <a:off x="7203101" y="5568963"/>
            <a:ext cx="537275" cy="537275"/>
          </a:xfrm>
          <a:prstGeom prst="ellipse">
            <a:avLst/>
          </a:prstGeom>
          <a:solidFill>
            <a:schemeClr val="accent1">
              <a:alpha val="77647"/>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72" name="Google Shape;5772;p166"/>
          <p:cNvSpPr/>
          <p:nvPr/>
        </p:nvSpPr>
        <p:spPr>
          <a:xfrm>
            <a:off x="3498298" y="1456866"/>
            <a:ext cx="537275" cy="537275"/>
          </a:xfrm>
          <a:prstGeom prst="ellipse">
            <a:avLst/>
          </a:prstGeom>
          <a:solidFill>
            <a:schemeClr val="accent2">
              <a:alpha val="77647"/>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73" name="Google Shape;5773;p166"/>
          <p:cNvSpPr/>
          <p:nvPr/>
        </p:nvSpPr>
        <p:spPr>
          <a:xfrm>
            <a:off x="8258126" y="2029256"/>
            <a:ext cx="537275" cy="537275"/>
          </a:xfrm>
          <a:prstGeom prst="ellipse">
            <a:avLst/>
          </a:prstGeom>
          <a:solidFill>
            <a:schemeClr val="accent1">
              <a:alpha val="77647"/>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FFFFFF"/>
              </a:solidFill>
              <a:latin typeface="Lato Light"/>
              <a:ea typeface="Lato Light"/>
              <a:cs typeface="Lato Light"/>
              <a:sym typeface="Lato Light"/>
            </a:endParaRPr>
          </a:p>
        </p:txBody>
      </p:sp>
      <p:sp>
        <p:nvSpPr>
          <p:cNvPr id="5774" name="Google Shape;5774;p166"/>
          <p:cNvSpPr/>
          <p:nvPr/>
        </p:nvSpPr>
        <p:spPr>
          <a:xfrm>
            <a:off x="6715115" y="559846"/>
            <a:ext cx="293802" cy="293806"/>
          </a:xfrm>
          <a:prstGeom prst="ellipse">
            <a:avLst/>
          </a:prstGeom>
          <a:solidFill>
            <a:schemeClr val="accent1"/>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5775" name="Google Shape;5775;p166"/>
          <p:cNvSpPr/>
          <p:nvPr/>
        </p:nvSpPr>
        <p:spPr>
          <a:xfrm>
            <a:off x="9429183" y="5212919"/>
            <a:ext cx="293802" cy="293806"/>
          </a:xfrm>
          <a:prstGeom prst="ellipse">
            <a:avLst/>
          </a:prstGeom>
          <a:solidFill>
            <a:schemeClr val="accent2"/>
          </a:solidFill>
          <a:ln>
            <a:noFill/>
          </a:ln>
        </p:spPr>
        <p:txBody>
          <a:bodyPr anchorCtr="0" anchor="ctr" bIns="91425" lIns="91425" spcFirstLastPara="1" rIns="91425" wrap="square" tIns="91425">
            <a:noAutofit/>
          </a:bodyPr>
          <a:lstStyle/>
          <a:p>
            <a:pPr indent="0" lvl="0" marL="0">
              <a:spcBef>
                <a:spcPts val="0"/>
              </a:spcBef>
              <a:spcAft>
                <a:spcPts val="0"/>
              </a:spcAft>
              <a:buNone/>
            </a:pPr>
            <a:r>
              <a:t/>
            </a:r>
            <a:endParaRPr/>
          </a:p>
        </p:txBody>
      </p:sp>
      <p:sp>
        <p:nvSpPr>
          <p:cNvPr id="5776" name="Google Shape;5776;p166"/>
          <p:cNvSpPr/>
          <p:nvPr/>
        </p:nvSpPr>
        <p:spPr>
          <a:xfrm>
            <a:off x="399185" y="2926482"/>
            <a:ext cx="1005624"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Delivery</a:t>
            </a:r>
            <a:endParaRPr b="1" sz="1700">
              <a:solidFill>
                <a:schemeClr val="dk2"/>
              </a:solidFill>
              <a:latin typeface="Lato"/>
              <a:ea typeface="Lato"/>
              <a:cs typeface="Lato"/>
              <a:sym typeface="Lato"/>
            </a:endParaRPr>
          </a:p>
        </p:txBody>
      </p:sp>
      <p:sp>
        <p:nvSpPr>
          <p:cNvPr id="5777" name="Google Shape;5777;p166"/>
          <p:cNvSpPr txBox="1"/>
          <p:nvPr/>
        </p:nvSpPr>
        <p:spPr>
          <a:xfrm>
            <a:off x="413463" y="3196209"/>
            <a:ext cx="1761865" cy="85560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5778" name="Google Shape;5778;p166"/>
          <p:cNvSpPr/>
          <p:nvPr/>
        </p:nvSpPr>
        <p:spPr>
          <a:xfrm>
            <a:off x="9969536" y="3858727"/>
            <a:ext cx="1028130"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Revenue</a:t>
            </a:r>
            <a:endParaRPr b="1" sz="1700">
              <a:solidFill>
                <a:schemeClr val="dk2"/>
              </a:solidFill>
              <a:latin typeface="Lato"/>
              <a:ea typeface="Lato"/>
              <a:cs typeface="Lato"/>
              <a:sym typeface="Lato"/>
            </a:endParaRPr>
          </a:p>
        </p:txBody>
      </p:sp>
      <p:sp>
        <p:nvSpPr>
          <p:cNvPr id="5779" name="Google Shape;5779;p166"/>
          <p:cNvSpPr txBox="1"/>
          <p:nvPr/>
        </p:nvSpPr>
        <p:spPr>
          <a:xfrm>
            <a:off x="9983815" y="4128453"/>
            <a:ext cx="1947956" cy="855601"/>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sp>
        <p:nvSpPr>
          <p:cNvPr id="5780" name="Google Shape;5780;p166"/>
          <p:cNvSpPr/>
          <p:nvPr/>
        </p:nvSpPr>
        <p:spPr>
          <a:xfrm>
            <a:off x="8513611" y="746876"/>
            <a:ext cx="1302436" cy="372391"/>
          </a:xfrm>
          <a:prstGeom prst="rect">
            <a:avLst/>
          </a:prstGeom>
          <a:noFill/>
          <a:ln>
            <a:noFill/>
          </a:ln>
        </p:spPr>
        <p:txBody>
          <a:bodyPr anchorCtr="0" anchor="t" bIns="54850" lIns="109700" spcFirstLastPara="1" rIns="109700" wrap="square" tIns="54850">
            <a:noAutofit/>
          </a:bodyPr>
          <a:lstStyle/>
          <a:p>
            <a:pPr indent="0" lvl="0" marL="0" marR="0" rtl="0" algn="l">
              <a:spcBef>
                <a:spcPts val="0"/>
              </a:spcBef>
              <a:spcAft>
                <a:spcPts val="0"/>
              </a:spcAft>
              <a:buNone/>
            </a:pPr>
            <a:r>
              <a:rPr b="1" lang="en-US" sz="1700">
                <a:solidFill>
                  <a:schemeClr val="dk2"/>
                </a:solidFill>
                <a:latin typeface="Lato"/>
                <a:ea typeface="Lato"/>
                <a:cs typeface="Lato"/>
                <a:sym typeface="Lato"/>
              </a:rPr>
              <a:t>Final Result</a:t>
            </a:r>
            <a:endParaRPr b="1" sz="1700">
              <a:solidFill>
                <a:schemeClr val="dk2"/>
              </a:solidFill>
              <a:latin typeface="Lato"/>
              <a:ea typeface="Lato"/>
              <a:cs typeface="Lato"/>
              <a:sym typeface="Lato"/>
            </a:endParaRPr>
          </a:p>
        </p:txBody>
      </p:sp>
      <p:sp>
        <p:nvSpPr>
          <p:cNvPr id="5781" name="Google Shape;5781;p166"/>
          <p:cNvSpPr txBox="1"/>
          <p:nvPr/>
        </p:nvSpPr>
        <p:spPr>
          <a:xfrm>
            <a:off x="8527889" y="1016603"/>
            <a:ext cx="2803795" cy="669396"/>
          </a:xfrm>
          <a:prstGeom prst="rect">
            <a:avLst/>
          </a:prstGeom>
          <a:noFill/>
          <a:ln>
            <a:noFill/>
          </a:ln>
        </p:spPr>
        <p:txBody>
          <a:bodyPr anchorCtr="0" anchor="t" bIns="54850" lIns="109700" spcFirstLastPara="1" rIns="109700" wrap="square" tIns="54850">
            <a:noAutofit/>
          </a:bodyPr>
          <a:lstStyle/>
          <a:p>
            <a:pPr indent="0" lvl="0" marL="0" marR="0" rtl="0" algn="l">
              <a:lnSpc>
                <a:spcPct val="110000"/>
              </a:lnSpc>
              <a:spcBef>
                <a:spcPts val="0"/>
              </a:spcBef>
              <a:spcAft>
                <a:spcPts val="0"/>
              </a:spcAft>
              <a:buNone/>
            </a:pPr>
            <a:r>
              <a:rPr lang="en-US" sz="1100">
                <a:solidFill>
                  <a:schemeClr val="dk1"/>
                </a:solidFill>
                <a:latin typeface="Lato Light"/>
                <a:ea typeface="Lato Light"/>
                <a:cs typeface="Lato Light"/>
                <a:sym typeface="Lato Light"/>
              </a:rPr>
              <a:t>Abacus is the key to success in the future, and primary education where our teachers can bring.</a:t>
            </a:r>
            <a:endParaRPr/>
          </a:p>
        </p:txBody>
      </p:sp>
      <p:cxnSp>
        <p:nvCxnSpPr>
          <p:cNvPr id="5782" name="Google Shape;5782;p166"/>
          <p:cNvCxnSpPr/>
          <p:nvPr/>
        </p:nvCxnSpPr>
        <p:spPr>
          <a:xfrm flipH="1">
            <a:off x="6360459" y="2534972"/>
            <a:ext cx="842642" cy="2292522"/>
          </a:xfrm>
          <a:prstGeom prst="straightConnector1">
            <a:avLst/>
          </a:prstGeom>
          <a:noFill/>
          <a:ln cap="flat" cmpd="sng" w="9525">
            <a:solidFill>
              <a:srgbClr val="BFBFBF"/>
            </a:solidFill>
            <a:prstDash val="dash"/>
            <a:miter lim="800000"/>
            <a:headEnd len="med" w="med" type="stealth"/>
            <a:tailEnd len="med" w="med" type="stealth"/>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749"/>
                                        </p:tgtEl>
                                        <p:attrNameLst>
                                          <p:attrName>style.visibility</p:attrName>
                                        </p:attrNameLst>
                                      </p:cBhvr>
                                      <p:to>
                                        <p:strVal val="visible"/>
                                      </p:to>
                                    </p:set>
                                    <p:animEffect filter="fade" transition="in">
                                      <p:cBhvr>
                                        <p:cTn dur="500"/>
                                        <p:tgtEl>
                                          <p:spTgt spid="5749"/>
                                        </p:tgtEl>
                                      </p:cBhvr>
                                    </p:animEffect>
                                  </p:childTnLst>
                                </p:cTn>
                              </p:par>
                              <p:par>
                                <p:cTn fill="hold" nodeType="withEffect" presetClass="entr" presetID="23" presetSubtype="16">
                                  <p:stCondLst>
                                    <p:cond delay="0"/>
                                  </p:stCondLst>
                                  <p:childTnLst>
                                    <p:set>
                                      <p:cBhvr>
                                        <p:cTn dur="1" fill="hold">
                                          <p:stCondLst>
                                            <p:cond delay="0"/>
                                          </p:stCondLst>
                                        </p:cTn>
                                        <p:tgtEl>
                                          <p:spTgt spid="5750"/>
                                        </p:tgtEl>
                                        <p:attrNameLst>
                                          <p:attrName>style.visibility</p:attrName>
                                        </p:attrNameLst>
                                      </p:cBhvr>
                                      <p:to>
                                        <p:strVal val="visible"/>
                                      </p:to>
                                    </p:set>
                                    <p:anim calcmode="lin" valueType="num">
                                      <p:cBhvr additive="base">
                                        <p:cTn dur="200"/>
                                        <p:tgtEl>
                                          <p:spTgt spid="5750"/>
                                        </p:tgtEl>
                                        <p:attrNameLst>
                                          <p:attrName>ppt_w</p:attrName>
                                        </p:attrNameLst>
                                      </p:cBhvr>
                                      <p:tavLst>
                                        <p:tav fmla="" tm="0">
                                          <p:val>
                                            <p:strVal val="0"/>
                                          </p:val>
                                        </p:tav>
                                        <p:tav fmla="" tm="100000">
                                          <p:val>
                                            <p:strVal val="#ppt_w"/>
                                          </p:val>
                                        </p:tav>
                                      </p:tavLst>
                                    </p:anim>
                                    <p:anim calcmode="lin" valueType="num">
                                      <p:cBhvr additive="base">
                                        <p:cTn dur="200"/>
                                        <p:tgtEl>
                                          <p:spTgt spid="575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100"/>
                                  </p:stCondLst>
                                  <p:childTnLst>
                                    <p:set>
                                      <p:cBhvr>
                                        <p:cTn dur="1" fill="hold">
                                          <p:stCondLst>
                                            <p:cond delay="0"/>
                                          </p:stCondLst>
                                        </p:cTn>
                                        <p:tgtEl>
                                          <p:spTgt spid="5751"/>
                                        </p:tgtEl>
                                        <p:attrNameLst>
                                          <p:attrName>style.visibility</p:attrName>
                                        </p:attrNameLst>
                                      </p:cBhvr>
                                      <p:to>
                                        <p:strVal val="visible"/>
                                      </p:to>
                                    </p:set>
                                    <p:animEffect filter="fade" transition="in">
                                      <p:cBhvr>
                                        <p:cTn dur="200"/>
                                        <p:tgtEl>
                                          <p:spTgt spid="5751"/>
                                        </p:tgtEl>
                                      </p:cBhvr>
                                    </p:animEffect>
                                  </p:childTnLst>
                                </p:cTn>
                              </p:par>
                              <p:par>
                                <p:cTn fill="hold" nodeType="withEffect" presetClass="entr" presetID="23" presetSubtype="16">
                                  <p:stCondLst>
                                    <p:cond delay="300"/>
                                  </p:stCondLst>
                                  <p:childTnLst>
                                    <p:set>
                                      <p:cBhvr>
                                        <p:cTn dur="1" fill="hold">
                                          <p:stCondLst>
                                            <p:cond delay="0"/>
                                          </p:stCondLst>
                                        </p:cTn>
                                        <p:tgtEl>
                                          <p:spTgt spid="5757"/>
                                        </p:tgtEl>
                                        <p:attrNameLst>
                                          <p:attrName>style.visibility</p:attrName>
                                        </p:attrNameLst>
                                      </p:cBhvr>
                                      <p:to>
                                        <p:strVal val="visible"/>
                                      </p:to>
                                    </p:set>
                                    <p:anim calcmode="lin" valueType="num">
                                      <p:cBhvr additive="base">
                                        <p:cTn dur="200"/>
                                        <p:tgtEl>
                                          <p:spTgt spid="5757"/>
                                        </p:tgtEl>
                                        <p:attrNameLst>
                                          <p:attrName>ppt_w</p:attrName>
                                        </p:attrNameLst>
                                      </p:cBhvr>
                                      <p:tavLst>
                                        <p:tav fmla="" tm="0">
                                          <p:val>
                                            <p:strVal val="0"/>
                                          </p:val>
                                        </p:tav>
                                        <p:tav fmla="" tm="100000">
                                          <p:val>
                                            <p:strVal val="#ppt_w"/>
                                          </p:val>
                                        </p:tav>
                                      </p:tavLst>
                                    </p:anim>
                                    <p:anim calcmode="lin" valueType="num">
                                      <p:cBhvr additive="base">
                                        <p:cTn dur="200"/>
                                        <p:tgtEl>
                                          <p:spTgt spid="5757"/>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400"/>
                                  </p:stCondLst>
                                  <p:childTnLst>
                                    <p:set>
                                      <p:cBhvr>
                                        <p:cTn dur="1" fill="hold">
                                          <p:stCondLst>
                                            <p:cond delay="0"/>
                                          </p:stCondLst>
                                        </p:cTn>
                                        <p:tgtEl>
                                          <p:spTgt spid="5758"/>
                                        </p:tgtEl>
                                        <p:attrNameLst>
                                          <p:attrName>style.visibility</p:attrName>
                                        </p:attrNameLst>
                                      </p:cBhvr>
                                      <p:to>
                                        <p:strVal val="visible"/>
                                      </p:to>
                                    </p:set>
                                    <p:animEffect filter="fade" transition="in">
                                      <p:cBhvr>
                                        <p:cTn dur="200"/>
                                        <p:tgtEl>
                                          <p:spTgt spid="5758"/>
                                        </p:tgtEl>
                                      </p:cBhvr>
                                    </p:animEffect>
                                  </p:childTnLst>
                                </p:cTn>
                              </p:par>
                              <p:par>
                                <p:cTn fill="hold" nodeType="withEffect" presetClass="entr" presetID="23" presetSubtype="16">
                                  <p:stCondLst>
                                    <p:cond delay="200"/>
                                  </p:stCondLst>
                                  <p:childTnLst>
                                    <p:set>
                                      <p:cBhvr>
                                        <p:cTn dur="1" fill="hold">
                                          <p:stCondLst>
                                            <p:cond delay="0"/>
                                          </p:stCondLst>
                                        </p:cTn>
                                        <p:tgtEl>
                                          <p:spTgt spid="5760"/>
                                        </p:tgtEl>
                                        <p:attrNameLst>
                                          <p:attrName>style.visibility</p:attrName>
                                        </p:attrNameLst>
                                      </p:cBhvr>
                                      <p:to>
                                        <p:strVal val="visible"/>
                                      </p:to>
                                    </p:set>
                                    <p:anim calcmode="lin" valueType="num">
                                      <p:cBhvr additive="base">
                                        <p:cTn dur="200"/>
                                        <p:tgtEl>
                                          <p:spTgt spid="5760"/>
                                        </p:tgtEl>
                                        <p:attrNameLst>
                                          <p:attrName>ppt_w</p:attrName>
                                        </p:attrNameLst>
                                      </p:cBhvr>
                                      <p:tavLst>
                                        <p:tav fmla="" tm="0">
                                          <p:val>
                                            <p:strVal val="0"/>
                                          </p:val>
                                        </p:tav>
                                        <p:tav fmla="" tm="100000">
                                          <p:val>
                                            <p:strVal val="#ppt_w"/>
                                          </p:val>
                                        </p:tav>
                                      </p:tavLst>
                                    </p:anim>
                                    <p:anim calcmode="lin" valueType="num">
                                      <p:cBhvr additive="base">
                                        <p:cTn dur="200"/>
                                        <p:tgtEl>
                                          <p:spTgt spid="5760"/>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300"/>
                                  </p:stCondLst>
                                  <p:childTnLst>
                                    <p:set>
                                      <p:cBhvr>
                                        <p:cTn dur="1" fill="hold">
                                          <p:stCondLst>
                                            <p:cond delay="0"/>
                                          </p:stCondLst>
                                        </p:cTn>
                                        <p:tgtEl>
                                          <p:spTgt spid="5761"/>
                                        </p:tgtEl>
                                        <p:attrNameLst>
                                          <p:attrName>style.visibility</p:attrName>
                                        </p:attrNameLst>
                                      </p:cBhvr>
                                      <p:to>
                                        <p:strVal val="visible"/>
                                      </p:to>
                                    </p:set>
                                    <p:animEffect filter="fade" transition="in">
                                      <p:cBhvr>
                                        <p:cTn dur="200"/>
                                        <p:tgtEl>
                                          <p:spTgt spid="5761"/>
                                        </p:tgtEl>
                                      </p:cBhvr>
                                    </p:animEffect>
                                  </p:childTnLst>
                                </p:cTn>
                              </p:par>
                              <p:par>
                                <p:cTn fill="hold" nodeType="withEffect" presetClass="entr" presetID="23" presetSubtype="16">
                                  <p:stCondLst>
                                    <p:cond delay="600"/>
                                  </p:stCondLst>
                                  <p:childTnLst>
                                    <p:set>
                                      <p:cBhvr>
                                        <p:cTn dur="1" fill="hold">
                                          <p:stCondLst>
                                            <p:cond delay="0"/>
                                          </p:stCondLst>
                                        </p:cTn>
                                        <p:tgtEl>
                                          <p:spTgt spid="5763"/>
                                        </p:tgtEl>
                                        <p:attrNameLst>
                                          <p:attrName>style.visibility</p:attrName>
                                        </p:attrNameLst>
                                      </p:cBhvr>
                                      <p:to>
                                        <p:strVal val="visible"/>
                                      </p:to>
                                    </p:set>
                                    <p:anim calcmode="lin" valueType="num">
                                      <p:cBhvr additive="base">
                                        <p:cTn dur="200"/>
                                        <p:tgtEl>
                                          <p:spTgt spid="5763"/>
                                        </p:tgtEl>
                                        <p:attrNameLst>
                                          <p:attrName>ppt_w</p:attrName>
                                        </p:attrNameLst>
                                      </p:cBhvr>
                                      <p:tavLst>
                                        <p:tav fmla="" tm="0">
                                          <p:val>
                                            <p:strVal val="0"/>
                                          </p:val>
                                        </p:tav>
                                        <p:tav fmla="" tm="100000">
                                          <p:val>
                                            <p:strVal val="#ppt_w"/>
                                          </p:val>
                                        </p:tav>
                                      </p:tavLst>
                                    </p:anim>
                                    <p:anim calcmode="lin" valueType="num">
                                      <p:cBhvr additive="base">
                                        <p:cTn dur="200"/>
                                        <p:tgtEl>
                                          <p:spTgt spid="5763"/>
                                        </p:tgtEl>
                                        <p:attrNameLst>
                                          <p:attrName>ppt_h</p:attrName>
                                        </p:attrNameLst>
                                      </p:cBhvr>
                                      <p:tavLst>
                                        <p:tav fmla="" tm="0">
                                          <p:val>
                                            <p:strVal val="0"/>
                                          </p:val>
                                        </p:tav>
                                        <p:tav fmla="" tm="100000">
                                          <p:val>
                                            <p:strVal val="#ppt_h"/>
                                          </p:val>
                                        </p:tav>
                                      </p:tavLst>
                                    </p:anim>
                                  </p:childTnLst>
                                </p:cTn>
                              </p:par>
                              <p:par>
                                <p:cTn fill="hold" nodeType="withEffect" presetClass="entr" presetID="10" presetSubtype="0">
                                  <p:stCondLst>
                                    <p:cond delay="500"/>
                                  </p:stCondLst>
                                  <p:childTnLst>
                                    <p:set>
                                      <p:cBhvr>
                                        <p:cTn dur="1" fill="hold">
                                          <p:stCondLst>
                                            <p:cond delay="0"/>
                                          </p:stCondLst>
                                        </p:cTn>
                                        <p:tgtEl>
                                          <p:spTgt spid="5764"/>
                                        </p:tgtEl>
                                        <p:attrNameLst>
                                          <p:attrName>style.visibility</p:attrName>
                                        </p:attrNameLst>
                                      </p:cBhvr>
                                      <p:to>
                                        <p:strVal val="visible"/>
                                      </p:to>
                                    </p:set>
                                    <p:animEffect filter="fade" transition="in">
                                      <p:cBhvr>
                                        <p:cTn dur="200"/>
                                        <p:tgtEl>
                                          <p:spTgt spid="5764"/>
                                        </p:tgtEl>
                                      </p:cBhvr>
                                    </p:animEffect>
                                  </p:childTnLst>
                                </p:cTn>
                              </p:par>
                              <p:par>
                                <p:cTn fill="hold" nodeType="withEffect" presetClass="entr" presetID="10" presetSubtype="0">
                                  <p:stCondLst>
                                    <p:cond delay="600"/>
                                  </p:stCondLst>
                                  <p:childTnLst>
                                    <p:set>
                                      <p:cBhvr>
                                        <p:cTn dur="1" fill="hold">
                                          <p:stCondLst>
                                            <p:cond delay="0"/>
                                          </p:stCondLst>
                                        </p:cTn>
                                        <p:tgtEl>
                                          <p:spTgt spid="5771"/>
                                        </p:tgtEl>
                                        <p:attrNameLst>
                                          <p:attrName>style.visibility</p:attrName>
                                        </p:attrNameLst>
                                      </p:cBhvr>
                                      <p:to>
                                        <p:strVal val="visible"/>
                                      </p:to>
                                    </p:set>
                                    <p:animEffect filter="fade" transition="in">
                                      <p:cBhvr>
                                        <p:cTn dur="200"/>
                                        <p:tgtEl>
                                          <p:spTgt spid="5771"/>
                                        </p:tgtEl>
                                      </p:cBhvr>
                                    </p:animEffect>
                                  </p:childTnLst>
                                </p:cTn>
                              </p:par>
                              <p:par>
                                <p:cTn fill="hold" nodeType="withEffect" presetClass="entr" presetID="10" presetSubtype="0">
                                  <p:stCondLst>
                                    <p:cond delay="700"/>
                                  </p:stCondLst>
                                  <p:childTnLst>
                                    <p:set>
                                      <p:cBhvr>
                                        <p:cTn dur="1" fill="hold">
                                          <p:stCondLst>
                                            <p:cond delay="0"/>
                                          </p:stCondLst>
                                        </p:cTn>
                                        <p:tgtEl>
                                          <p:spTgt spid="5772"/>
                                        </p:tgtEl>
                                        <p:attrNameLst>
                                          <p:attrName>style.visibility</p:attrName>
                                        </p:attrNameLst>
                                      </p:cBhvr>
                                      <p:to>
                                        <p:strVal val="visible"/>
                                      </p:to>
                                    </p:set>
                                    <p:animEffect filter="fade" transition="in">
                                      <p:cBhvr>
                                        <p:cTn dur="200"/>
                                        <p:tgtEl>
                                          <p:spTgt spid="5772"/>
                                        </p:tgtEl>
                                      </p:cBhvr>
                                    </p:animEffect>
                                  </p:childTnLst>
                                </p:cTn>
                              </p:par>
                              <p:par>
                                <p:cTn fill="hold" nodeType="withEffect" presetClass="entr" presetID="10" presetSubtype="0">
                                  <p:stCondLst>
                                    <p:cond delay="700"/>
                                  </p:stCondLst>
                                  <p:childTnLst>
                                    <p:set>
                                      <p:cBhvr>
                                        <p:cTn dur="1" fill="hold">
                                          <p:stCondLst>
                                            <p:cond delay="0"/>
                                          </p:stCondLst>
                                        </p:cTn>
                                        <p:tgtEl>
                                          <p:spTgt spid="5773"/>
                                        </p:tgtEl>
                                        <p:attrNameLst>
                                          <p:attrName>style.visibility</p:attrName>
                                        </p:attrNameLst>
                                      </p:cBhvr>
                                      <p:to>
                                        <p:strVal val="visible"/>
                                      </p:to>
                                    </p:set>
                                    <p:animEffect filter="fade" transition="in">
                                      <p:cBhvr>
                                        <p:cTn dur="200"/>
                                        <p:tgtEl>
                                          <p:spTgt spid="5773"/>
                                        </p:tgtEl>
                                      </p:cBhvr>
                                    </p:animEffect>
                                  </p:childTnLst>
                                </p:cTn>
                              </p:par>
                              <p:par>
                                <p:cTn fill="hold" nodeType="withEffect" presetClass="entr" presetID="23" presetSubtype="16">
                                  <p:stCondLst>
                                    <p:cond delay="0"/>
                                  </p:stCondLst>
                                  <p:childTnLst>
                                    <p:set>
                                      <p:cBhvr>
                                        <p:cTn dur="1" fill="hold">
                                          <p:stCondLst>
                                            <p:cond delay="0"/>
                                          </p:stCondLst>
                                        </p:cTn>
                                        <p:tgtEl>
                                          <p:spTgt spid="5776"/>
                                        </p:tgtEl>
                                        <p:attrNameLst>
                                          <p:attrName>style.visibility</p:attrName>
                                        </p:attrNameLst>
                                      </p:cBhvr>
                                      <p:to>
                                        <p:strVal val="visible"/>
                                      </p:to>
                                    </p:set>
                                    <p:anim calcmode="lin" valueType="num">
                                      <p:cBhvr additive="base">
                                        <p:cTn dur="500"/>
                                        <p:tgtEl>
                                          <p:spTgt spid="5776"/>
                                        </p:tgtEl>
                                        <p:attrNameLst>
                                          <p:attrName>ppt_w</p:attrName>
                                        </p:attrNameLst>
                                      </p:cBhvr>
                                      <p:tavLst>
                                        <p:tav fmla="" tm="0">
                                          <p:val>
                                            <p:strVal val="0"/>
                                          </p:val>
                                        </p:tav>
                                        <p:tav fmla="" tm="100000">
                                          <p:val>
                                            <p:strVal val="#ppt_w"/>
                                          </p:val>
                                        </p:tav>
                                      </p:tavLst>
                                    </p:anim>
                                    <p:anim calcmode="lin" valueType="num">
                                      <p:cBhvr additive="base">
                                        <p:cTn dur="500"/>
                                        <p:tgtEl>
                                          <p:spTgt spid="577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77"/>
                                        </p:tgtEl>
                                        <p:attrNameLst>
                                          <p:attrName>style.visibility</p:attrName>
                                        </p:attrNameLst>
                                      </p:cBhvr>
                                      <p:to>
                                        <p:strVal val="visible"/>
                                      </p:to>
                                    </p:set>
                                    <p:anim calcmode="lin" valueType="num">
                                      <p:cBhvr additive="base">
                                        <p:cTn dur="500"/>
                                        <p:tgtEl>
                                          <p:spTgt spid="5777"/>
                                        </p:tgtEl>
                                        <p:attrNameLst>
                                          <p:attrName>ppt_w</p:attrName>
                                        </p:attrNameLst>
                                      </p:cBhvr>
                                      <p:tavLst>
                                        <p:tav fmla="" tm="0">
                                          <p:val>
                                            <p:strVal val="0"/>
                                          </p:val>
                                        </p:tav>
                                        <p:tav fmla="" tm="100000">
                                          <p:val>
                                            <p:strVal val="#ppt_w"/>
                                          </p:val>
                                        </p:tav>
                                      </p:tavLst>
                                    </p:anim>
                                    <p:anim calcmode="lin" valueType="num">
                                      <p:cBhvr additive="base">
                                        <p:cTn dur="500"/>
                                        <p:tgtEl>
                                          <p:spTgt spid="577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78"/>
                                        </p:tgtEl>
                                        <p:attrNameLst>
                                          <p:attrName>style.visibility</p:attrName>
                                        </p:attrNameLst>
                                      </p:cBhvr>
                                      <p:to>
                                        <p:strVal val="visible"/>
                                      </p:to>
                                    </p:set>
                                    <p:anim calcmode="lin" valueType="num">
                                      <p:cBhvr additive="base">
                                        <p:cTn dur="500"/>
                                        <p:tgtEl>
                                          <p:spTgt spid="5778"/>
                                        </p:tgtEl>
                                        <p:attrNameLst>
                                          <p:attrName>ppt_w</p:attrName>
                                        </p:attrNameLst>
                                      </p:cBhvr>
                                      <p:tavLst>
                                        <p:tav fmla="" tm="0">
                                          <p:val>
                                            <p:strVal val="0"/>
                                          </p:val>
                                        </p:tav>
                                        <p:tav fmla="" tm="100000">
                                          <p:val>
                                            <p:strVal val="#ppt_w"/>
                                          </p:val>
                                        </p:tav>
                                      </p:tavLst>
                                    </p:anim>
                                    <p:anim calcmode="lin" valueType="num">
                                      <p:cBhvr additive="base">
                                        <p:cTn dur="500"/>
                                        <p:tgtEl>
                                          <p:spTgt spid="577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79"/>
                                        </p:tgtEl>
                                        <p:attrNameLst>
                                          <p:attrName>style.visibility</p:attrName>
                                        </p:attrNameLst>
                                      </p:cBhvr>
                                      <p:to>
                                        <p:strVal val="visible"/>
                                      </p:to>
                                    </p:set>
                                    <p:anim calcmode="lin" valueType="num">
                                      <p:cBhvr additive="base">
                                        <p:cTn dur="500"/>
                                        <p:tgtEl>
                                          <p:spTgt spid="5779"/>
                                        </p:tgtEl>
                                        <p:attrNameLst>
                                          <p:attrName>ppt_w</p:attrName>
                                        </p:attrNameLst>
                                      </p:cBhvr>
                                      <p:tavLst>
                                        <p:tav fmla="" tm="0">
                                          <p:val>
                                            <p:strVal val="0"/>
                                          </p:val>
                                        </p:tav>
                                        <p:tav fmla="" tm="100000">
                                          <p:val>
                                            <p:strVal val="#ppt_w"/>
                                          </p:val>
                                        </p:tav>
                                      </p:tavLst>
                                    </p:anim>
                                    <p:anim calcmode="lin" valueType="num">
                                      <p:cBhvr additive="base">
                                        <p:cTn dur="500"/>
                                        <p:tgtEl>
                                          <p:spTgt spid="577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80"/>
                                        </p:tgtEl>
                                        <p:attrNameLst>
                                          <p:attrName>style.visibility</p:attrName>
                                        </p:attrNameLst>
                                      </p:cBhvr>
                                      <p:to>
                                        <p:strVal val="visible"/>
                                      </p:to>
                                    </p:set>
                                    <p:anim calcmode="lin" valueType="num">
                                      <p:cBhvr additive="base">
                                        <p:cTn dur="500"/>
                                        <p:tgtEl>
                                          <p:spTgt spid="5780"/>
                                        </p:tgtEl>
                                        <p:attrNameLst>
                                          <p:attrName>ppt_w</p:attrName>
                                        </p:attrNameLst>
                                      </p:cBhvr>
                                      <p:tavLst>
                                        <p:tav fmla="" tm="0">
                                          <p:val>
                                            <p:strVal val="0"/>
                                          </p:val>
                                        </p:tav>
                                        <p:tav fmla="" tm="100000">
                                          <p:val>
                                            <p:strVal val="#ppt_w"/>
                                          </p:val>
                                        </p:tav>
                                      </p:tavLst>
                                    </p:anim>
                                    <p:anim calcmode="lin" valueType="num">
                                      <p:cBhvr additive="base">
                                        <p:cTn dur="500"/>
                                        <p:tgtEl>
                                          <p:spTgt spid="5780"/>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5781"/>
                                        </p:tgtEl>
                                        <p:attrNameLst>
                                          <p:attrName>style.visibility</p:attrName>
                                        </p:attrNameLst>
                                      </p:cBhvr>
                                      <p:to>
                                        <p:strVal val="visible"/>
                                      </p:to>
                                    </p:set>
                                    <p:anim calcmode="lin" valueType="num">
                                      <p:cBhvr additive="base">
                                        <p:cTn dur="500"/>
                                        <p:tgtEl>
                                          <p:spTgt spid="5781"/>
                                        </p:tgtEl>
                                        <p:attrNameLst>
                                          <p:attrName>ppt_w</p:attrName>
                                        </p:attrNameLst>
                                      </p:cBhvr>
                                      <p:tavLst>
                                        <p:tav fmla="" tm="0">
                                          <p:val>
                                            <p:strVal val="0"/>
                                          </p:val>
                                        </p:tav>
                                        <p:tav fmla="" tm="100000">
                                          <p:val>
                                            <p:strVal val="#ppt_w"/>
                                          </p:val>
                                        </p:tav>
                                      </p:tavLst>
                                    </p:anim>
                                    <p:anim calcmode="lin" valueType="num">
                                      <p:cBhvr additive="base">
                                        <p:cTn dur="500"/>
                                        <p:tgtEl>
                                          <p:spTgt spid="578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786" name="Shape 5786"/>
        <p:cNvGrpSpPr/>
        <p:nvPr/>
      </p:nvGrpSpPr>
      <p:grpSpPr>
        <a:xfrm>
          <a:off x="0" y="0"/>
          <a:ext cx="0" cy="0"/>
          <a:chOff x="0" y="0"/>
          <a:chExt cx="0" cy="0"/>
        </a:xfrm>
      </p:grpSpPr>
      <p:sp>
        <p:nvSpPr>
          <p:cNvPr id="5787" name="Google Shape;5787;p16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788" name="Google Shape;5788;p16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789" name="Google Shape;5789;p16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5790" name="Google Shape;5790;p167"/>
          <p:cNvSpPr/>
          <p:nvPr/>
        </p:nvSpPr>
        <p:spPr>
          <a:xfrm>
            <a:off x="947677" y="2776607"/>
            <a:ext cx="4451082" cy="2190631"/>
          </a:xfrm>
          <a:custGeom>
            <a:rect b="b" l="l" r="r" t="t"/>
            <a:pathLst>
              <a:path extrusionOk="0" h="529" w="1076">
                <a:moveTo>
                  <a:pt x="1" y="529"/>
                </a:moveTo>
                <a:cubicBezTo>
                  <a:pt x="52" y="529"/>
                  <a:pt x="52" y="529"/>
                  <a:pt x="52" y="529"/>
                </a:cubicBezTo>
                <a:cubicBezTo>
                  <a:pt x="52" y="526"/>
                  <a:pt x="52" y="522"/>
                  <a:pt x="53" y="519"/>
                </a:cubicBezTo>
                <a:cubicBezTo>
                  <a:pt x="53" y="518"/>
                  <a:pt x="53" y="516"/>
                  <a:pt x="53" y="515"/>
                </a:cubicBezTo>
                <a:cubicBezTo>
                  <a:pt x="54" y="511"/>
                  <a:pt x="54" y="511"/>
                  <a:pt x="54" y="511"/>
                </a:cubicBezTo>
                <a:cubicBezTo>
                  <a:pt x="54" y="508"/>
                  <a:pt x="54" y="505"/>
                  <a:pt x="55" y="503"/>
                </a:cubicBezTo>
                <a:cubicBezTo>
                  <a:pt x="55" y="500"/>
                  <a:pt x="56" y="497"/>
                  <a:pt x="56" y="494"/>
                </a:cubicBezTo>
                <a:cubicBezTo>
                  <a:pt x="57" y="492"/>
                  <a:pt x="57" y="489"/>
                  <a:pt x="58" y="486"/>
                </a:cubicBezTo>
                <a:cubicBezTo>
                  <a:pt x="58" y="483"/>
                  <a:pt x="59" y="480"/>
                  <a:pt x="60" y="477"/>
                </a:cubicBezTo>
                <a:cubicBezTo>
                  <a:pt x="60" y="475"/>
                  <a:pt x="61" y="472"/>
                  <a:pt x="61" y="469"/>
                </a:cubicBezTo>
                <a:cubicBezTo>
                  <a:pt x="63" y="463"/>
                  <a:pt x="64" y="458"/>
                  <a:pt x="66" y="452"/>
                </a:cubicBezTo>
                <a:cubicBezTo>
                  <a:pt x="67" y="446"/>
                  <a:pt x="69" y="441"/>
                  <a:pt x="71" y="435"/>
                </a:cubicBezTo>
                <a:cubicBezTo>
                  <a:pt x="72" y="431"/>
                  <a:pt x="72" y="431"/>
                  <a:pt x="72" y="431"/>
                </a:cubicBezTo>
                <a:cubicBezTo>
                  <a:pt x="74" y="427"/>
                  <a:pt x="74" y="427"/>
                  <a:pt x="74" y="427"/>
                </a:cubicBezTo>
                <a:cubicBezTo>
                  <a:pt x="75" y="424"/>
                  <a:pt x="76" y="421"/>
                  <a:pt x="77" y="418"/>
                </a:cubicBezTo>
                <a:cubicBezTo>
                  <a:pt x="85" y="396"/>
                  <a:pt x="95" y="374"/>
                  <a:pt x="108" y="353"/>
                </a:cubicBezTo>
                <a:cubicBezTo>
                  <a:pt x="132" y="310"/>
                  <a:pt x="165" y="271"/>
                  <a:pt x="204" y="240"/>
                </a:cubicBezTo>
                <a:cubicBezTo>
                  <a:pt x="243" y="208"/>
                  <a:pt x="288" y="183"/>
                  <a:pt x="335" y="168"/>
                </a:cubicBezTo>
                <a:cubicBezTo>
                  <a:pt x="382" y="152"/>
                  <a:pt x="431" y="146"/>
                  <a:pt x="478" y="148"/>
                </a:cubicBezTo>
                <a:cubicBezTo>
                  <a:pt x="487" y="149"/>
                  <a:pt x="487" y="149"/>
                  <a:pt x="487" y="149"/>
                </a:cubicBezTo>
                <a:cubicBezTo>
                  <a:pt x="489" y="149"/>
                  <a:pt x="489" y="149"/>
                  <a:pt x="489" y="149"/>
                </a:cubicBezTo>
                <a:cubicBezTo>
                  <a:pt x="486" y="149"/>
                  <a:pt x="489" y="149"/>
                  <a:pt x="488" y="149"/>
                </a:cubicBezTo>
                <a:cubicBezTo>
                  <a:pt x="489" y="149"/>
                  <a:pt x="489" y="149"/>
                  <a:pt x="489" y="149"/>
                </a:cubicBezTo>
                <a:cubicBezTo>
                  <a:pt x="490" y="149"/>
                  <a:pt x="490" y="149"/>
                  <a:pt x="490" y="149"/>
                </a:cubicBezTo>
                <a:cubicBezTo>
                  <a:pt x="495" y="150"/>
                  <a:pt x="495" y="150"/>
                  <a:pt x="495" y="150"/>
                </a:cubicBezTo>
                <a:cubicBezTo>
                  <a:pt x="506" y="151"/>
                  <a:pt x="506" y="151"/>
                  <a:pt x="506" y="151"/>
                </a:cubicBezTo>
                <a:cubicBezTo>
                  <a:pt x="511" y="151"/>
                  <a:pt x="511" y="151"/>
                  <a:pt x="511" y="151"/>
                </a:cubicBezTo>
                <a:cubicBezTo>
                  <a:pt x="513" y="151"/>
                  <a:pt x="514" y="152"/>
                  <a:pt x="515" y="152"/>
                </a:cubicBezTo>
                <a:cubicBezTo>
                  <a:pt x="520" y="153"/>
                  <a:pt x="525" y="154"/>
                  <a:pt x="531" y="155"/>
                </a:cubicBezTo>
                <a:cubicBezTo>
                  <a:pt x="536" y="156"/>
                  <a:pt x="542" y="157"/>
                  <a:pt x="548" y="158"/>
                </a:cubicBezTo>
                <a:cubicBezTo>
                  <a:pt x="570" y="163"/>
                  <a:pt x="591" y="171"/>
                  <a:pt x="611" y="179"/>
                </a:cubicBezTo>
                <a:cubicBezTo>
                  <a:pt x="631" y="188"/>
                  <a:pt x="650" y="198"/>
                  <a:pt x="668" y="210"/>
                </a:cubicBezTo>
                <a:cubicBezTo>
                  <a:pt x="685" y="221"/>
                  <a:pt x="701" y="234"/>
                  <a:pt x="715" y="247"/>
                </a:cubicBezTo>
                <a:cubicBezTo>
                  <a:pt x="719" y="250"/>
                  <a:pt x="723" y="253"/>
                  <a:pt x="726" y="257"/>
                </a:cubicBezTo>
                <a:cubicBezTo>
                  <a:pt x="729" y="260"/>
                  <a:pt x="733" y="264"/>
                  <a:pt x="736" y="267"/>
                </a:cubicBezTo>
                <a:cubicBezTo>
                  <a:pt x="742" y="274"/>
                  <a:pt x="748" y="281"/>
                  <a:pt x="754" y="288"/>
                </a:cubicBezTo>
                <a:cubicBezTo>
                  <a:pt x="755" y="290"/>
                  <a:pt x="757" y="292"/>
                  <a:pt x="758" y="294"/>
                </a:cubicBezTo>
                <a:cubicBezTo>
                  <a:pt x="760" y="295"/>
                  <a:pt x="761" y="297"/>
                  <a:pt x="762" y="299"/>
                </a:cubicBezTo>
                <a:cubicBezTo>
                  <a:pt x="765" y="303"/>
                  <a:pt x="767" y="306"/>
                  <a:pt x="770" y="310"/>
                </a:cubicBezTo>
                <a:cubicBezTo>
                  <a:pt x="772" y="313"/>
                  <a:pt x="775" y="317"/>
                  <a:pt x="777" y="321"/>
                </a:cubicBezTo>
                <a:cubicBezTo>
                  <a:pt x="779" y="324"/>
                  <a:pt x="781" y="328"/>
                  <a:pt x="783" y="331"/>
                </a:cubicBezTo>
                <a:cubicBezTo>
                  <a:pt x="788" y="338"/>
                  <a:pt x="791" y="346"/>
                  <a:pt x="795" y="353"/>
                </a:cubicBezTo>
                <a:cubicBezTo>
                  <a:pt x="797" y="356"/>
                  <a:pt x="798" y="360"/>
                  <a:pt x="800" y="363"/>
                </a:cubicBezTo>
                <a:cubicBezTo>
                  <a:pt x="801" y="365"/>
                  <a:pt x="802" y="367"/>
                  <a:pt x="802" y="369"/>
                </a:cubicBezTo>
                <a:cubicBezTo>
                  <a:pt x="803" y="370"/>
                  <a:pt x="804" y="372"/>
                  <a:pt x="805" y="374"/>
                </a:cubicBezTo>
                <a:cubicBezTo>
                  <a:pt x="806" y="377"/>
                  <a:pt x="807" y="381"/>
                  <a:pt x="809" y="384"/>
                </a:cubicBezTo>
                <a:cubicBezTo>
                  <a:pt x="810" y="388"/>
                  <a:pt x="811" y="391"/>
                  <a:pt x="812" y="394"/>
                </a:cubicBezTo>
                <a:cubicBezTo>
                  <a:pt x="815" y="401"/>
                  <a:pt x="817" y="407"/>
                  <a:pt x="818" y="414"/>
                </a:cubicBezTo>
                <a:cubicBezTo>
                  <a:pt x="826" y="439"/>
                  <a:pt x="829" y="462"/>
                  <a:pt x="830" y="480"/>
                </a:cubicBezTo>
                <a:cubicBezTo>
                  <a:pt x="830" y="483"/>
                  <a:pt x="831" y="485"/>
                  <a:pt x="831" y="487"/>
                </a:cubicBezTo>
                <a:cubicBezTo>
                  <a:pt x="831" y="489"/>
                  <a:pt x="831" y="491"/>
                  <a:pt x="831" y="494"/>
                </a:cubicBezTo>
                <a:cubicBezTo>
                  <a:pt x="831" y="498"/>
                  <a:pt x="831" y="502"/>
                  <a:pt x="831" y="505"/>
                </a:cubicBezTo>
                <a:cubicBezTo>
                  <a:pt x="831" y="512"/>
                  <a:pt x="831" y="518"/>
                  <a:pt x="831" y="523"/>
                </a:cubicBezTo>
                <a:cubicBezTo>
                  <a:pt x="831" y="525"/>
                  <a:pt x="831" y="527"/>
                  <a:pt x="831" y="529"/>
                </a:cubicBezTo>
                <a:cubicBezTo>
                  <a:pt x="1076" y="529"/>
                  <a:pt x="1076" y="529"/>
                  <a:pt x="1076" y="529"/>
                </a:cubicBezTo>
                <a:cubicBezTo>
                  <a:pt x="1075" y="525"/>
                  <a:pt x="1075" y="519"/>
                  <a:pt x="1074" y="513"/>
                </a:cubicBezTo>
                <a:cubicBezTo>
                  <a:pt x="1074" y="504"/>
                  <a:pt x="1072" y="494"/>
                  <a:pt x="1071" y="482"/>
                </a:cubicBezTo>
                <a:cubicBezTo>
                  <a:pt x="1070" y="476"/>
                  <a:pt x="1068" y="470"/>
                  <a:pt x="1067" y="463"/>
                </a:cubicBezTo>
                <a:cubicBezTo>
                  <a:pt x="1067" y="459"/>
                  <a:pt x="1066" y="456"/>
                  <a:pt x="1065" y="452"/>
                </a:cubicBezTo>
                <a:cubicBezTo>
                  <a:pt x="1065" y="449"/>
                  <a:pt x="1064" y="445"/>
                  <a:pt x="1063" y="441"/>
                </a:cubicBezTo>
                <a:cubicBezTo>
                  <a:pt x="1056" y="410"/>
                  <a:pt x="1045" y="374"/>
                  <a:pt x="1028" y="334"/>
                </a:cubicBezTo>
                <a:cubicBezTo>
                  <a:pt x="1023" y="325"/>
                  <a:pt x="1019" y="314"/>
                  <a:pt x="1013" y="304"/>
                </a:cubicBezTo>
                <a:cubicBezTo>
                  <a:pt x="1010" y="299"/>
                  <a:pt x="1008" y="294"/>
                  <a:pt x="1005" y="289"/>
                </a:cubicBezTo>
                <a:cubicBezTo>
                  <a:pt x="1002" y="284"/>
                  <a:pt x="999" y="279"/>
                  <a:pt x="996" y="273"/>
                </a:cubicBezTo>
                <a:cubicBezTo>
                  <a:pt x="994" y="271"/>
                  <a:pt x="993" y="268"/>
                  <a:pt x="991" y="266"/>
                </a:cubicBezTo>
                <a:cubicBezTo>
                  <a:pt x="990" y="263"/>
                  <a:pt x="988" y="261"/>
                  <a:pt x="986" y="258"/>
                </a:cubicBezTo>
                <a:cubicBezTo>
                  <a:pt x="983" y="253"/>
                  <a:pt x="980" y="248"/>
                  <a:pt x="976" y="242"/>
                </a:cubicBezTo>
                <a:cubicBezTo>
                  <a:pt x="969" y="232"/>
                  <a:pt x="962" y="222"/>
                  <a:pt x="953" y="211"/>
                </a:cubicBezTo>
                <a:cubicBezTo>
                  <a:pt x="949" y="206"/>
                  <a:pt x="945" y="201"/>
                  <a:pt x="941" y="196"/>
                </a:cubicBezTo>
                <a:cubicBezTo>
                  <a:pt x="936" y="191"/>
                  <a:pt x="932" y="186"/>
                  <a:pt x="927" y="181"/>
                </a:cubicBezTo>
                <a:cubicBezTo>
                  <a:pt x="923" y="176"/>
                  <a:pt x="918" y="171"/>
                  <a:pt x="913" y="166"/>
                </a:cubicBezTo>
                <a:cubicBezTo>
                  <a:pt x="911" y="164"/>
                  <a:pt x="908" y="161"/>
                  <a:pt x="906" y="159"/>
                </a:cubicBezTo>
                <a:cubicBezTo>
                  <a:pt x="903" y="156"/>
                  <a:pt x="901" y="154"/>
                  <a:pt x="898" y="152"/>
                </a:cubicBezTo>
                <a:cubicBezTo>
                  <a:pt x="888" y="142"/>
                  <a:pt x="877" y="133"/>
                  <a:pt x="866" y="123"/>
                </a:cubicBezTo>
                <a:cubicBezTo>
                  <a:pt x="861" y="119"/>
                  <a:pt x="855" y="115"/>
                  <a:pt x="849" y="110"/>
                </a:cubicBezTo>
                <a:cubicBezTo>
                  <a:pt x="843" y="106"/>
                  <a:pt x="837" y="102"/>
                  <a:pt x="831" y="97"/>
                </a:cubicBezTo>
                <a:cubicBezTo>
                  <a:pt x="807" y="81"/>
                  <a:pt x="781" y="65"/>
                  <a:pt x="753" y="52"/>
                </a:cubicBezTo>
                <a:cubicBezTo>
                  <a:pt x="725" y="39"/>
                  <a:pt x="696" y="28"/>
                  <a:pt x="665" y="20"/>
                </a:cubicBezTo>
                <a:cubicBezTo>
                  <a:pt x="635" y="11"/>
                  <a:pt x="603" y="5"/>
                  <a:pt x="571" y="2"/>
                </a:cubicBezTo>
                <a:cubicBezTo>
                  <a:pt x="563" y="2"/>
                  <a:pt x="555" y="1"/>
                  <a:pt x="547" y="1"/>
                </a:cubicBezTo>
                <a:cubicBezTo>
                  <a:pt x="539" y="0"/>
                  <a:pt x="530" y="0"/>
                  <a:pt x="521" y="0"/>
                </a:cubicBezTo>
                <a:cubicBezTo>
                  <a:pt x="519" y="0"/>
                  <a:pt x="517" y="0"/>
                  <a:pt x="515" y="0"/>
                </a:cubicBezTo>
                <a:cubicBezTo>
                  <a:pt x="510" y="0"/>
                  <a:pt x="510" y="0"/>
                  <a:pt x="510" y="0"/>
                </a:cubicBezTo>
                <a:cubicBezTo>
                  <a:pt x="499" y="1"/>
                  <a:pt x="499" y="1"/>
                  <a:pt x="499" y="1"/>
                </a:cubicBezTo>
                <a:cubicBezTo>
                  <a:pt x="494" y="1"/>
                  <a:pt x="494" y="1"/>
                  <a:pt x="494" y="1"/>
                </a:cubicBezTo>
                <a:cubicBezTo>
                  <a:pt x="493" y="1"/>
                  <a:pt x="493" y="1"/>
                  <a:pt x="493" y="1"/>
                </a:cubicBezTo>
                <a:cubicBezTo>
                  <a:pt x="492" y="1"/>
                  <a:pt x="492" y="1"/>
                  <a:pt x="492" y="1"/>
                </a:cubicBezTo>
                <a:cubicBezTo>
                  <a:pt x="491" y="1"/>
                  <a:pt x="493" y="1"/>
                  <a:pt x="489" y="1"/>
                </a:cubicBezTo>
                <a:cubicBezTo>
                  <a:pt x="486" y="1"/>
                  <a:pt x="486" y="1"/>
                  <a:pt x="486" y="1"/>
                </a:cubicBezTo>
                <a:cubicBezTo>
                  <a:pt x="474" y="2"/>
                  <a:pt x="474" y="2"/>
                  <a:pt x="474" y="2"/>
                </a:cubicBezTo>
                <a:cubicBezTo>
                  <a:pt x="410" y="8"/>
                  <a:pt x="345" y="25"/>
                  <a:pt x="287" y="54"/>
                </a:cubicBezTo>
                <a:cubicBezTo>
                  <a:pt x="229" y="82"/>
                  <a:pt x="177" y="121"/>
                  <a:pt x="135" y="167"/>
                </a:cubicBezTo>
                <a:cubicBezTo>
                  <a:pt x="93" y="213"/>
                  <a:pt x="60" y="265"/>
                  <a:pt x="38" y="318"/>
                </a:cubicBezTo>
                <a:cubicBezTo>
                  <a:pt x="27" y="345"/>
                  <a:pt x="18" y="372"/>
                  <a:pt x="12" y="399"/>
                </a:cubicBezTo>
                <a:cubicBezTo>
                  <a:pt x="11" y="403"/>
                  <a:pt x="11" y="406"/>
                  <a:pt x="10" y="409"/>
                </a:cubicBezTo>
                <a:cubicBezTo>
                  <a:pt x="9" y="414"/>
                  <a:pt x="9" y="414"/>
                  <a:pt x="9" y="414"/>
                </a:cubicBezTo>
                <a:cubicBezTo>
                  <a:pt x="8" y="420"/>
                  <a:pt x="8" y="420"/>
                  <a:pt x="8" y="420"/>
                </a:cubicBezTo>
                <a:cubicBezTo>
                  <a:pt x="7" y="426"/>
                  <a:pt x="6" y="433"/>
                  <a:pt x="5" y="440"/>
                </a:cubicBezTo>
                <a:cubicBezTo>
                  <a:pt x="4" y="446"/>
                  <a:pt x="3" y="453"/>
                  <a:pt x="3" y="459"/>
                </a:cubicBezTo>
                <a:cubicBezTo>
                  <a:pt x="2" y="463"/>
                  <a:pt x="2" y="466"/>
                  <a:pt x="2" y="469"/>
                </a:cubicBezTo>
                <a:cubicBezTo>
                  <a:pt x="1" y="473"/>
                  <a:pt x="1" y="476"/>
                  <a:pt x="1" y="479"/>
                </a:cubicBezTo>
                <a:cubicBezTo>
                  <a:pt x="1" y="482"/>
                  <a:pt x="1" y="486"/>
                  <a:pt x="0" y="489"/>
                </a:cubicBezTo>
                <a:cubicBezTo>
                  <a:pt x="0" y="492"/>
                  <a:pt x="0" y="495"/>
                  <a:pt x="0" y="499"/>
                </a:cubicBezTo>
                <a:cubicBezTo>
                  <a:pt x="0" y="502"/>
                  <a:pt x="0" y="505"/>
                  <a:pt x="0" y="508"/>
                </a:cubicBezTo>
                <a:cubicBezTo>
                  <a:pt x="0" y="513"/>
                  <a:pt x="0" y="513"/>
                  <a:pt x="0" y="513"/>
                </a:cubicBezTo>
                <a:cubicBezTo>
                  <a:pt x="0" y="515"/>
                  <a:pt x="0" y="516"/>
                  <a:pt x="0" y="518"/>
                </a:cubicBezTo>
                <a:cubicBezTo>
                  <a:pt x="0" y="522"/>
                  <a:pt x="1" y="525"/>
                  <a:pt x="1" y="52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91" name="Google Shape;5791;p167"/>
          <p:cNvSpPr/>
          <p:nvPr/>
        </p:nvSpPr>
        <p:spPr>
          <a:xfrm>
            <a:off x="947677" y="2776607"/>
            <a:ext cx="3672579" cy="2190631"/>
          </a:xfrm>
          <a:custGeom>
            <a:rect b="b" l="l" r="r" t="t"/>
            <a:pathLst>
              <a:path extrusionOk="0" h="529" w="888">
                <a:moveTo>
                  <a:pt x="872" y="128"/>
                </a:moveTo>
                <a:cubicBezTo>
                  <a:pt x="870" y="127"/>
                  <a:pt x="868" y="125"/>
                  <a:pt x="866" y="123"/>
                </a:cubicBezTo>
                <a:cubicBezTo>
                  <a:pt x="861" y="119"/>
                  <a:pt x="855" y="115"/>
                  <a:pt x="849" y="110"/>
                </a:cubicBezTo>
                <a:cubicBezTo>
                  <a:pt x="843" y="106"/>
                  <a:pt x="837" y="102"/>
                  <a:pt x="831" y="97"/>
                </a:cubicBezTo>
                <a:cubicBezTo>
                  <a:pt x="807" y="81"/>
                  <a:pt x="781" y="65"/>
                  <a:pt x="753" y="52"/>
                </a:cubicBezTo>
                <a:cubicBezTo>
                  <a:pt x="725" y="39"/>
                  <a:pt x="696" y="28"/>
                  <a:pt x="665" y="20"/>
                </a:cubicBezTo>
                <a:cubicBezTo>
                  <a:pt x="635" y="11"/>
                  <a:pt x="603" y="5"/>
                  <a:pt x="571" y="2"/>
                </a:cubicBezTo>
                <a:cubicBezTo>
                  <a:pt x="563" y="2"/>
                  <a:pt x="555" y="1"/>
                  <a:pt x="547" y="1"/>
                </a:cubicBezTo>
                <a:cubicBezTo>
                  <a:pt x="539" y="0"/>
                  <a:pt x="530" y="0"/>
                  <a:pt x="521" y="0"/>
                </a:cubicBezTo>
                <a:cubicBezTo>
                  <a:pt x="519" y="0"/>
                  <a:pt x="517" y="0"/>
                  <a:pt x="515" y="0"/>
                </a:cubicBezTo>
                <a:cubicBezTo>
                  <a:pt x="510" y="0"/>
                  <a:pt x="510" y="0"/>
                  <a:pt x="510" y="0"/>
                </a:cubicBezTo>
                <a:cubicBezTo>
                  <a:pt x="499" y="1"/>
                  <a:pt x="499" y="1"/>
                  <a:pt x="499" y="1"/>
                </a:cubicBezTo>
                <a:cubicBezTo>
                  <a:pt x="494" y="1"/>
                  <a:pt x="494" y="1"/>
                  <a:pt x="494" y="1"/>
                </a:cubicBezTo>
                <a:cubicBezTo>
                  <a:pt x="493" y="1"/>
                  <a:pt x="493" y="1"/>
                  <a:pt x="493" y="1"/>
                </a:cubicBezTo>
                <a:cubicBezTo>
                  <a:pt x="492" y="1"/>
                  <a:pt x="492" y="1"/>
                  <a:pt x="492" y="1"/>
                </a:cubicBezTo>
                <a:cubicBezTo>
                  <a:pt x="491" y="1"/>
                  <a:pt x="493" y="1"/>
                  <a:pt x="489" y="1"/>
                </a:cubicBezTo>
                <a:cubicBezTo>
                  <a:pt x="486" y="1"/>
                  <a:pt x="486" y="1"/>
                  <a:pt x="486" y="1"/>
                </a:cubicBezTo>
                <a:cubicBezTo>
                  <a:pt x="474" y="2"/>
                  <a:pt x="474" y="2"/>
                  <a:pt x="474" y="2"/>
                </a:cubicBezTo>
                <a:cubicBezTo>
                  <a:pt x="410" y="8"/>
                  <a:pt x="345" y="25"/>
                  <a:pt x="287" y="54"/>
                </a:cubicBezTo>
                <a:cubicBezTo>
                  <a:pt x="229" y="82"/>
                  <a:pt x="177" y="121"/>
                  <a:pt x="135" y="167"/>
                </a:cubicBezTo>
                <a:cubicBezTo>
                  <a:pt x="93" y="213"/>
                  <a:pt x="60" y="265"/>
                  <a:pt x="38" y="318"/>
                </a:cubicBezTo>
                <a:cubicBezTo>
                  <a:pt x="27" y="345"/>
                  <a:pt x="18" y="372"/>
                  <a:pt x="12" y="399"/>
                </a:cubicBezTo>
                <a:cubicBezTo>
                  <a:pt x="11" y="403"/>
                  <a:pt x="11" y="406"/>
                  <a:pt x="10" y="409"/>
                </a:cubicBezTo>
                <a:cubicBezTo>
                  <a:pt x="9" y="414"/>
                  <a:pt x="9" y="414"/>
                  <a:pt x="9" y="414"/>
                </a:cubicBezTo>
                <a:cubicBezTo>
                  <a:pt x="8" y="420"/>
                  <a:pt x="8" y="420"/>
                  <a:pt x="8" y="420"/>
                </a:cubicBezTo>
                <a:cubicBezTo>
                  <a:pt x="7" y="426"/>
                  <a:pt x="6" y="433"/>
                  <a:pt x="5" y="440"/>
                </a:cubicBezTo>
                <a:cubicBezTo>
                  <a:pt x="4" y="446"/>
                  <a:pt x="3" y="453"/>
                  <a:pt x="3" y="459"/>
                </a:cubicBezTo>
                <a:cubicBezTo>
                  <a:pt x="2" y="463"/>
                  <a:pt x="2" y="466"/>
                  <a:pt x="2" y="469"/>
                </a:cubicBezTo>
                <a:cubicBezTo>
                  <a:pt x="1" y="473"/>
                  <a:pt x="1" y="476"/>
                  <a:pt x="1" y="479"/>
                </a:cubicBezTo>
                <a:cubicBezTo>
                  <a:pt x="1" y="482"/>
                  <a:pt x="1" y="486"/>
                  <a:pt x="0" y="489"/>
                </a:cubicBezTo>
                <a:cubicBezTo>
                  <a:pt x="0" y="492"/>
                  <a:pt x="0" y="495"/>
                  <a:pt x="0" y="499"/>
                </a:cubicBezTo>
                <a:cubicBezTo>
                  <a:pt x="0" y="502"/>
                  <a:pt x="0" y="505"/>
                  <a:pt x="0" y="508"/>
                </a:cubicBezTo>
                <a:cubicBezTo>
                  <a:pt x="0" y="513"/>
                  <a:pt x="0" y="513"/>
                  <a:pt x="0" y="513"/>
                </a:cubicBezTo>
                <a:cubicBezTo>
                  <a:pt x="0" y="515"/>
                  <a:pt x="0" y="516"/>
                  <a:pt x="0" y="518"/>
                </a:cubicBezTo>
                <a:cubicBezTo>
                  <a:pt x="0" y="522"/>
                  <a:pt x="1" y="525"/>
                  <a:pt x="1" y="529"/>
                </a:cubicBezTo>
                <a:cubicBezTo>
                  <a:pt x="52" y="529"/>
                  <a:pt x="52" y="529"/>
                  <a:pt x="52" y="529"/>
                </a:cubicBezTo>
                <a:cubicBezTo>
                  <a:pt x="52" y="526"/>
                  <a:pt x="52" y="522"/>
                  <a:pt x="53" y="519"/>
                </a:cubicBezTo>
                <a:cubicBezTo>
                  <a:pt x="53" y="518"/>
                  <a:pt x="53" y="516"/>
                  <a:pt x="53" y="515"/>
                </a:cubicBezTo>
                <a:cubicBezTo>
                  <a:pt x="54" y="511"/>
                  <a:pt x="54" y="511"/>
                  <a:pt x="54" y="511"/>
                </a:cubicBezTo>
                <a:cubicBezTo>
                  <a:pt x="54" y="508"/>
                  <a:pt x="54" y="505"/>
                  <a:pt x="55" y="503"/>
                </a:cubicBezTo>
                <a:cubicBezTo>
                  <a:pt x="55" y="500"/>
                  <a:pt x="56" y="497"/>
                  <a:pt x="56" y="494"/>
                </a:cubicBezTo>
                <a:cubicBezTo>
                  <a:pt x="57" y="492"/>
                  <a:pt x="57" y="489"/>
                  <a:pt x="58" y="486"/>
                </a:cubicBezTo>
                <a:cubicBezTo>
                  <a:pt x="58" y="483"/>
                  <a:pt x="59" y="480"/>
                  <a:pt x="60" y="477"/>
                </a:cubicBezTo>
                <a:cubicBezTo>
                  <a:pt x="60" y="475"/>
                  <a:pt x="61" y="472"/>
                  <a:pt x="61" y="469"/>
                </a:cubicBezTo>
                <a:cubicBezTo>
                  <a:pt x="63" y="463"/>
                  <a:pt x="64" y="458"/>
                  <a:pt x="66" y="452"/>
                </a:cubicBezTo>
                <a:cubicBezTo>
                  <a:pt x="67" y="446"/>
                  <a:pt x="69" y="441"/>
                  <a:pt x="71" y="435"/>
                </a:cubicBezTo>
                <a:cubicBezTo>
                  <a:pt x="72" y="431"/>
                  <a:pt x="72" y="431"/>
                  <a:pt x="72" y="431"/>
                </a:cubicBezTo>
                <a:cubicBezTo>
                  <a:pt x="74" y="427"/>
                  <a:pt x="74" y="427"/>
                  <a:pt x="74" y="427"/>
                </a:cubicBezTo>
                <a:cubicBezTo>
                  <a:pt x="75" y="424"/>
                  <a:pt x="76" y="421"/>
                  <a:pt x="77" y="418"/>
                </a:cubicBezTo>
                <a:cubicBezTo>
                  <a:pt x="85" y="396"/>
                  <a:pt x="95" y="374"/>
                  <a:pt x="108" y="353"/>
                </a:cubicBezTo>
                <a:cubicBezTo>
                  <a:pt x="132" y="310"/>
                  <a:pt x="165" y="271"/>
                  <a:pt x="204" y="240"/>
                </a:cubicBezTo>
                <a:cubicBezTo>
                  <a:pt x="243" y="208"/>
                  <a:pt x="288" y="183"/>
                  <a:pt x="335" y="168"/>
                </a:cubicBezTo>
                <a:cubicBezTo>
                  <a:pt x="382" y="152"/>
                  <a:pt x="431" y="146"/>
                  <a:pt x="478" y="148"/>
                </a:cubicBezTo>
                <a:cubicBezTo>
                  <a:pt x="487" y="149"/>
                  <a:pt x="487" y="149"/>
                  <a:pt x="487" y="149"/>
                </a:cubicBezTo>
                <a:cubicBezTo>
                  <a:pt x="489" y="149"/>
                  <a:pt x="489" y="149"/>
                  <a:pt x="489" y="149"/>
                </a:cubicBezTo>
                <a:cubicBezTo>
                  <a:pt x="486" y="149"/>
                  <a:pt x="489" y="149"/>
                  <a:pt x="488" y="149"/>
                </a:cubicBezTo>
                <a:cubicBezTo>
                  <a:pt x="489" y="149"/>
                  <a:pt x="489" y="149"/>
                  <a:pt x="489" y="149"/>
                </a:cubicBezTo>
                <a:cubicBezTo>
                  <a:pt x="490" y="149"/>
                  <a:pt x="490" y="149"/>
                  <a:pt x="490" y="149"/>
                </a:cubicBezTo>
                <a:cubicBezTo>
                  <a:pt x="495" y="150"/>
                  <a:pt x="495" y="150"/>
                  <a:pt x="495" y="150"/>
                </a:cubicBezTo>
                <a:cubicBezTo>
                  <a:pt x="506" y="151"/>
                  <a:pt x="506" y="151"/>
                  <a:pt x="506" y="151"/>
                </a:cubicBezTo>
                <a:cubicBezTo>
                  <a:pt x="511" y="151"/>
                  <a:pt x="511" y="151"/>
                  <a:pt x="511" y="151"/>
                </a:cubicBezTo>
                <a:cubicBezTo>
                  <a:pt x="513" y="151"/>
                  <a:pt x="514" y="152"/>
                  <a:pt x="515" y="152"/>
                </a:cubicBezTo>
                <a:cubicBezTo>
                  <a:pt x="520" y="153"/>
                  <a:pt x="525" y="154"/>
                  <a:pt x="531" y="155"/>
                </a:cubicBezTo>
                <a:cubicBezTo>
                  <a:pt x="536" y="156"/>
                  <a:pt x="542" y="157"/>
                  <a:pt x="548" y="158"/>
                </a:cubicBezTo>
                <a:cubicBezTo>
                  <a:pt x="570" y="163"/>
                  <a:pt x="591" y="171"/>
                  <a:pt x="611" y="179"/>
                </a:cubicBezTo>
                <a:cubicBezTo>
                  <a:pt x="631" y="188"/>
                  <a:pt x="650" y="198"/>
                  <a:pt x="668" y="210"/>
                </a:cubicBezTo>
                <a:cubicBezTo>
                  <a:pt x="685" y="221"/>
                  <a:pt x="701" y="234"/>
                  <a:pt x="715" y="247"/>
                </a:cubicBezTo>
                <a:cubicBezTo>
                  <a:pt x="719" y="250"/>
                  <a:pt x="723" y="253"/>
                  <a:pt x="726" y="257"/>
                </a:cubicBezTo>
                <a:cubicBezTo>
                  <a:pt x="729" y="260"/>
                  <a:pt x="733" y="264"/>
                  <a:pt x="736" y="267"/>
                </a:cubicBezTo>
                <a:cubicBezTo>
                  <a:pt x="739" y="271"/>
                  <a:pt x="742" y="274"/>
                  <a:pt x="745" y="278"/>
                </a:cubicBezTo>
                <a:cubicBezTo>
                  <a:pt x="888" y="264"/>
                  <a:pt x="888" y="264"/>
                  <a:pt x="888" y="264"/>
                </a:cubicBezTo>
                <a:lnTo>
                  <a:pt x="872" y="12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92" name="Google Shape;5792;p167"/>
          <p:cNvSpPr/>
          <p:nvPr/>
        </p:nvSpPr>
        <p:spPr>
          <a:xfrm>
            <a:off x="947677" y="2792317"/>
            <a:ext cx="2138265" cy="2174922"/>
          </a:xfrm>
          <a:custGeom>
            <a:rect b="b" l="l" r="r" t="t"/>
            <a:pathLst>
              <a:path extrusionOk="0" h="525" w="517">
                <a:moveTo>
                  <a:pt x="457" y="0"/>
                </a:moveTo>
                <a:cubicBezTo>
                  <a:pt x="398" y="7"/>
                  <a:pt x="340" y="24"/>
                  <a:pt x="287" y="50"/>
                </a:cubicBezTo>
                <a:cubicBezTo>
                  <a:pt x="229" y="78"/>
                  <a:pt x="177" y="117"/>
                  <a:pt x="135" y="163"/>
                </a:cubicBezTo>
                <a:cubicBezTo>
                  <a:pt x="93" y="209"/>
                  <a:pt x="60" y="261"/>
                  <a:pt x="38" y="314"/>
                </a:cubicBezTo>
                <a:cubicBezTo>
                  <a:pt x="27" y="341"/>
                  <a:pt x="18" y="368"/>
                  <a:pt x="12" y="395"/>
                </a:cubicBezTo>
                <a:cubicBezTo>
                  <a:pt x="11" y="399"/>
                  <a:pt x="11" y="402"/>
                  <a:pt x="10" y="405"/>
                </a:cubicBezTo>
                <a:cubicBezTo>
                  <a:pt x="9" y="410"/>
                  <a:pt x="9" y="410"/>
                  <a:pt x="9" y="410"/>
                </a:cubicBezTo>
                <a:cubicBezTo>
                  <a:pt x="8" y="416"/>
                  <a:pt x="8" y="416"/>
                  <a:pt x="8" y="416"/>
                </a:cubicBezTo>
                <a:cubicBezTo>
                  <a:pt x="7" y="422"/>
                  <a:pt x="6" y="429"/>
                  <a:pt x="5" y="436"/>
                </a:cubicBezTo>
                <a:cubicBezTo>
                  <a:pt x="4" y="442"/>
                  <a:pt x="3" y="449"/>
                  <a:pt x="3" y="455"/>
                </a:cubicBezTo>
                <a:cubicBezTo>
                  <a:pt x="2" y="459"/>
                  <a:pt x="2" y="462"/>
                  <a:pt x="2" y="465"/>
                </a:cubicBezTo>
                <a:cubicBezTo>
                  <a:pt x="1" y="469"/>
                  <a:pt x="1" y="472"/>
                  <a:pt x="1" y="475"/>
                </a:cubicBezTo>
                <a:cubicBezTo>
                  <a:pt x="1" y="478"/>
                  <a:pt x="1" y="482"/>
                  <a:pt x="0" y="485"/>
                </a:cubicBezTo>
                <a:cubicBezTo>
                  <a:pt x="0" y="488"/>
                  <a:pt x="0" y="491"/>
                  <a:pt x="0" y="495"/>
                </a:cubicBezTo>
                <a:cubicBezTo>
                  <a:pt x="0" y="498"/>
                  <a:pt x="0" y="501"/>
                  <a:pt x="0" y="504"/>
                </a:cubicBezTo>
                <a:cubicBezTo>
                  <a:pt x="0" y="509"/>
                  <a:pt x="0" y="509"/>
                  <a:pt x="0" y="509"/>
                </a:cubicBezTo>
                <a:cubicBezTo>
                  <a:pt x="0" y="511"/>
                  <a:pt x="0" y="512"/>
                  <a:pt x="0" y="514"/>
                </a:cubicBezTo>
                <a:cubicBezTo>
                  <a:pt x="0" y="518"/>
                  <a:pt x="1" y="521"/>
                  <a:pt x="1" y="525"/>
                </a:cubicBezTo>
                <a:cubicBezTo>
                  <a:pt x="52" y="525"/>
                  <a:pt x="52" y="525"/>
                  <a:pt x="52" y="525"/>
                </a:cubicBezTo>
                <a:cubicBezTo>
                  <a:pt x="52" y="522"/>
                  <a:pt x="52" y="518"/>
                  <a:pt x="53" y="515"/>
                </a:cubicBezTo>
                <a:cubicBezTo>
                  <a:pt x="53" y="514"/>
                  <a:pt x="53" y="512"/>
                  <a:pt x="53" y="511"/>
                </a:cubicBezTo>
                <a:cubicBezTo>
                  <a:pt x="54" y="507"/>
                  <a:pt x="54" y="507"/>
                  <a:pt x="54" y="507"/>
                </a:cubicBezTo>
                <a:cubicBezTo>
                  <a:pt x="54" y="504"/>
                  <a:pt x="54" y="501"/>
                  <a:pt x="55" y="499"/>
                </a:cubicBezTo>
                <a:cubicBezTo>
                  <a:pt x="55" y="496"/>
                  <a:pt x="56" y="493"/>
                  <a:pt x="56" y="490"/>
                </a:cubicBezTo>
                <a:cubicBezTo>
                  <a:pt x="57" y="488"/>
                  <a:pt x="57" y="485"/>
                  <a:pt x="58" y="482"/>
                </a:cubicBezTo>
                <a:cubicBezTo>
                  <a:pt x="58" y="479"/>
                  <a:pt x="59" y="476"/>
                  <a:pt x="60" y="473"/>
                </a:cubicBezTo>
                <a:cubicBezTo>
                  <a:pt x="60" y="471"/>
                  <a:pt x="61" y="468"/>
                  <a:pt x="61" y="465"/>
                </a:cubicBezTo>
                <a:cubicBezTo>
                  <a:pt x="63" y="459"/>
                  <a:pt x="64" y="454"/>
                  <a:pt x="66" y="448"/>
                </a:cubicBezTo>
                <a:cubicBezTo>
                  <a:pt x="67" y="442"/>
                  <a:pt x="69" y="437"/>
                  <a:pt x="71" y="431"/>
                </a:cubicBezTo>
                <a:cubicBezTo>
                  <a:pt x="72" y="427"/>
                  <a:pt x="72" y="427"/>
                  <a:pt x="72" y="427"/>
                </a:cubicBezTo>
                <a:cubicBezTo>
                  <a:pt x="74" y="423"/>
                  <a:pt x="74" y="423"/>
                  <a:pt x="74" y="423"/>
                </a:cubicBezTo>
                <a:cubicBezTo>
                  <a:pt x="75" y="420"/>
                  <a:pt x="76" y="417"/>
                  <a:pt x="77" y="414"/>
                </a:cubicBezTo>
                <a:cubicBezTo>
                  <a:pt x="85" y="392"/>
                  <a:pt x="95" y="370"/>
                  <a:pt x="108" y="349"/>
                </a:cubicBezTo>
                <a:cubicBezTo>
                  <a:pt x="132" y="306"/>
                  <a:pt x="165" y="267"/>
                  <a:pt x="204" y="236"/>
                </a:cubicBezTo>
                <a:cubicBezTo>
                  <a:pt x="243" y="204"/>
                  <a:pt x="288" y="179"/>
                  <a:pt x="335" y="164"/>
                </a:cubicBezTo>
                <a:cubicBezTo>
                  <a:pt x="375" y="150"/>
                  <a:pt x="416" y="144"/>
                  <a:pt x="457" y="144"/>
                </a:cubicBezTo>
                <a:cubicBezTo>
                  <a:pt x="517" y="73"/>
                  <a:pt x="517" y="73"/>
                  <a:pt x="517" y="73"/>
                </a:cubicBezTo>
                <a:lnTo>
                  <a:pt x="457"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93" name="Google Shape;5793;p167"/>
          <p:cNvSpPr/>
          <p:nvPr/>
        </p:nvSpPr>
        <p:spPr>
          <a:xfrm>
            <a:off x="941102" y="3456650"/>
            <a:ext cx="857051" cy="1499404"/>
          </a:xfrm>
          <a:custGeom>
            <a:rect b="b" l="l" r="r" t="t"/>
            <a:pathLst>
              <a:path extrusionOk="0" h="362" w="207">
                <a:moveTo>
                  <a:pt x="200" y="0"/>
                </a:moveTo>
                <a:cubicBezTo>
                  <a:pt x="135" y="0"/>
                  <a:pt x="135" y="0"/>
                  <a:pt x="135" y="0"/>
                </a:cubicBezTo>
                <a:cubicBezTo>
                  <a:pt x="93" y="46"/>
                  <a:pt x="60" y="98"/>
                  <a:pt x="38" y="151"/>
                </a:cubicBezTo>
                <a:cubicBezTo>
                  <a:pt x="27" y="178"/>
                  <a:pt x="18" y="205"/>
                  <a:pt x="12" y="232"/>
                </a:cubicBezTo>
                <a:cubicBezTo>
                  <a:pt x="11" y="236"/>
                  <a:pt x="11" y="239"/>
                  <a:pt x="10" y="242"/>
                </a:cubicBezTo>
                <a:cubicBezTo>
                  <a:pt x="9" y="247"/>
                  <a:pt x="9" y="247"/>
                  <a:pt x="9" y="247"/>
                </a:cubicBezTo>
                <a:cubicBezTo>
                  <a:pt x="8" y="253"/>
                  <a:pt x="8" y="253"/>
                  <a:pt x="8" y="253"/>
                </a:cubicBezTo>
                <a:cubicBezTo>
                  <a:pt x="7" y="259"/>
                  <a:pt x="6" y="266"/>
                  <a:pt x="5" y="273"/>
                </a:cubicBezTo>
                <a:cubicBezTo>
                  <a:pt x="4" y="279"/>
                  <a:pt x="3" y="286"/>
                  <a:pt x="3" y="292"/>
                </a:cubicBezTo>
                <a:cubicBezTo>
                  <a:pt x="2" y="296"/>
                  <a:pt x="2" y="299"/>
                  <a:pt x="2" y="302"/>
                </a:cubicBezTo>
                <a:cubicBezTo>
                  <a:pt x="1" y="306"/>
                  <a:pt x="1" y="309"/>
                  <a:pt x="1" y="312"/>
                </a:cubicBezTo>
                <a:cubicBezTo>
                  <a:pt x="1" y="315"/>
                  <a:pt x="1" y="319"/>
                  <a:pt x="0" y="322"/>
                </a:cubicBezTo>
                <a:cubicBezTo>
                  <a:pt x="0" y="325"/>
                  <a:pt x="0" y="328"/>
                  <a:pt x="0" y="332"/>
                </a:cubicBezTo>
                <a:cubicBezTo>
                  <a:pt x="0" y="335"/>
                  <a:pt x="0" y="338"/>
                  <a:pt x="0" y="341"/>
                </a:cubicBezTo>
                <a:cubicBezTo>
                  <a:pt x="0" y="346"/>
                  <a:pt x="0" y="346"/>
                  <a:pt x="0" y="346"/>
                </a:cubicBezTo>
                <a:cubicBezTo>
                  <a:pt x="0" y="348"/>
                  <a:pt x="0" y="349"/>
                  <a:pt x="0" y="351"/>
                </a:cubicBezTo>
                <a:cubicBezTo>
                  <a:pt x="0" y="355"/>
                  <a:pt x="1" y="358"/>
                  <a:pt x="1" y="362"/>
                </a:cubicBezTo>
                <a:cubicBezTo>
                  <a:pt x="52" y="362"/>
                  <a:pt x="52" y="362"/>
                  <a:pt x="52" y="362"/>
                </a:cubicBezTo>
                <a:cubicBezTo>
                  <a:pt x="52" y="359"/>
                  <a:pt x="52" y="355"/>
                  <a:pt x="53" y="352"/>
                </a:cubicBezTo>
                <a:cubicBezTo>
                  <a:pt x="53" y="351"/>
                  <a:pt x="53" y="349"/>
                  <a:pt x="53" y="348"/>
                </a:cubicBezTo>
                <a:cubicBezTo>
                  <a:pt x="54" y="344"/>
                  <a:pt x="54" y="344"/>
                  <a:pt x="54" y="344"/>
                </a:cubicBezTo>
                <a:cubicBezTo>
                  <a:pt x="54" y="341"/>
                  <a:pt x="54" y="338"/>
                  <a:pt x="55" y="336"/>
                </a:cubicBezTo>
                <a:cubicBezTo>
                  <a:pt x="55" y="333"/>
                  <a:pt x="56" y="330"/>
                  <a:pt x="56" y="327"/>
                </a:cubicBezTo>
                <a:cubicBezTo>
                  <a:pt x="57" y="325"/>
                  <a:pt x="57" y="322"/>
                  <a:pt x="58" y="319"/>
                </a:cubicBezTo>
                <a:cubicBezTo>
                  <a:pt x="58" y="316"/>
                  <a:pt x="59" y="313"/>
                  <a:pt x="60" y="310"/>
                </a:cubicBezTo>
                <a:cubicBezTo>
                  <a:pt x="60" y="308"/>
                  <a:pt x="61" y="305"/>
                  <a:pt x="61" y="302"/>
                </a:cubicBezTo>
                <a:cubicBezTo>
                  <a:pt x="63" y="296"/>
                  <a:pt x="64" y="291"/>
                  <a:pt x="66" y="285"/>
                </a:cubicBezTo>
                <a:cubicBezTo>
                  <a:pt x="67" y="279"/>
                  <a:pt x="69" y="274"/>
                  <a:pt x="71" y="268"/>
                </a:cubicBezTo>
                <a:cubicBezTo>
                  <a:pt x="72" y="264"/>
                  <a:pt x="72" y="264"/>
                  <a:pt x="72" y="264"/>
                </a:cubicBezTo>
                <a:cubicBezTo>
                  <a:pt x="74" y="260"/>
                  <a:pt x="74" y="260"/>
                  <a:pt x="74" y="260"/>
                </a:cubicBezTo>
                <a:cubicBezTo>
                  <a:pt x="75" y="257"/>
                  <a:pt x="76" y="254"/>
                  <a:pt x="77" y="251"/>
                </a:cubicBezTo>
                <a:cubicBezTo>
                  <a:pt x="85" y="229"/>
                  <a:pt x="95" y="207"/>
                  <a:pt x="108" y="186"/>
                </a:cubicBezTo>
                <a:cubicBezTo>
                  <a:pt x="132" y="143"/>
                  <a:pt x="165" y="104"/>
                  <a:pt x="204" y="73"/>
                </a:cubicBezTo>
                <a:cubicBezTo>
                  <a:pt x="205" y="72"/>
                  <a:pt x="206" y="71"/>
                  <a:pt x="207" y="70"/>
                </a:cubicBezTo>
                <a:lnTo>
                  <a:pt x="20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94" name="Google Shape;5794;p167"/>
          <p:cNvSpPr/>
          <p:nvPr/>
        </p:nvSpPr>
        <p:spPr>
          <a:xfrm>
            <a:off x="2705418" y="3413723"/>
            <a:ext cx="1337070" cy="2133029"/>
          </a:xfrm>
          <a:custGeom>
            <a:rect b="b" l="l" r="r" t="t"/>
            <a:pathLst>
              <a:path extrusionOk="0" h="515" w="323">
                <a:moveTo>
                  <a:pt x="323" y="0"/>
                </a:moveTo>
                <a:cubicBezTo>
                  <a:pt x="323" y="0"/>
                  <a:pt x="29" y="403"/>
                  <a:pt x="14" y="428"/>
                </a:cubicBezTo>
                <a:cubicBezTo>
                  <a:pt x="0" y="453"/>
                  <a:pt x="8" y="486"/>
                  <a:pt x="34" y="501"/>
                </a:cubicBezTo>
                <a:cubicBezTo>
                  <a:pt x="59" y="515"/>
                  <a:pt x="92" y="507"/>
                  <a:pt x="107" y="481"/>
                </a:cubicBezTo>
                <a:cubicBezTo>
                  <a:pt x="121" y="456"/>
                  <a:pt x="323" y="0"/>
                  <a:pt x="323" y="0"/>
                </a:cubicBezTo>
                <a:close/>
                <a:moveTo>
                  <a:pt x="44" y="483"/>
                </a:moveTo>
                <a:cubicBezTo>
                  <a:pt x="29" y="474"/>
                  <a:pt x="23" y="454"/>
                  <a:pt x="32" y="438"/>
                </a:cubicBezTo>
                <a:cubicBezTo>
                  <a:pt x="41" y="423"/>
                  <a:pt x="61" y="418"/>
                  <a:pt x="77" y="426"/>
                </a:cubicBezTo>
                <a:cubicBezTo>
                  <a:pt x="92" y="435"/>
                  <a:pt x="98" y="455"/>
                  <a:pt x="89" y="471"/>
                </a:cubicBezTo>
                <a:cubicBezTo>
                  <a:pt x="80" y="486"/>
                  <a:pt x="60" y="492"/>
                  <a:pt x="44" y="483"/>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795" name="Google Shape;5795;p167"/>
          <p:cNvSpPr txBox="1"/>
          <p:nvPr/>
        </p:nvSpPr>
        <p:spPr>
          <a:xfrm>
            <a:off x="6804020" y="2232115"/>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5796" name="Google Shape;5796;p167"/>
          <p:cNvSpPr txBox="1"/>
          <p:nvPr/>
        </p:nvSpPr>
        <p:spPr>
          <a:xfrm>
            <a:off x="6804020" y="3413723"/>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5797" name="Google Shape;5797;p167"/>
          <p:cNvSpPr txBox="1"/>
          <p:nvPr/>
        </p:nvSpPr>
        <p:spPr>
          <a:xfrm>
            <a:off x="6804019" y="4595331"/>
            <a:ext cx="4972339" cy="1120404"/>
          </a:xfrm>
          <a:prstGeom prst="rect">
            <a:avLst/>
          </a:prstGeom>
          <a:noFill/>
          <a:ln>
            <a:noFill/>
          </a:ln>
        </p:spPr>
        <p:txBody>
          <a:bodyPr anchorCtr="0" anchor="t" bIns="121850" lIns="243725" spcFirstLastPara="1" rIns="243725" wrap="square" tIns="12185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Lato Light"/>
                <a:ea typeface="Lato Light"/>
                <a:cs typeface="Lato Light"/>
                <a:sym typeface="Lato Light"/>
              </a:rPr>
              <a:t>Description</a:t>
            </a:r>
            <a:endParaRPr sz="1600">
              <a:solidFill>
                <a:schemeClr val="dk1"/>
              </a:solidFill>
              <a:latin typeface="Lato Light"/>
              <a:ea typeface="Lato Light"/>
              <a:cs typeface="Lato Light"/>
              <a:sym typeface="Lato Light"/>
            </a:endParaRPr>
          </a:p>
          <a:p>
            <a:pPr indent="0" lvl="0" marL="0" marR="0" rtl="0" algn="l">
              <a:spcBef>
                <a:spcPts val="240"/>
              </a:spcBef>
              <a:spcAft>
                <a:spcPts val="0"/>
              </a:spcAft>
              <a:buClr>
                <a:schemeClr val="dk1"/>
              </a:buClr>
              <a:buSzPts val="1200"/>
              <a:buFont typeface="Arial"/>
              <a:buNone/>
            </a:pPr>
            <a:r>
              <a:rPr lang="en-US" sz="1200">
                <a:solidFill>
                  <a:schemeClr val="dk1"/>
                </a:solidFill>
                <a:latin typeface="Lato Light"/>
                <a:ea typeface="Lato Light"/>
                <a:cs typeface="Lato Light"/>
                <a:sym typeface="Lato Light"/>
              </a:rPr>
              <a:t>Lorem ipsum dolor sit amet, consectetur adipiscing elit. Integer pulvinar nulla ut ultrices eleifend. Etiam sit amet turpis at neque lacinia fermentum sed vitae velit.</a:t>
            </a:r>
            <a:endParaRPr sz="1200">
              <a:solidFill>
                <a:schemeClr val="dk1"/>
              </a:solidFill>
              <a:latin typeface="Lato Light"/>
              <a:ea typeface="Lato Light"/>
              <a:cs typeface="Lato Light"/>
              <a:sym typeface="Lato Light"/>
            </a:endParaRPr>
          </a:p>
        </p:txBody>
      </p:sp>
      <p:sp>
        <p:nvSpPr>
          <p:cNvPr id="5798" name="Google Shape;5798;p167"/>
          <p:cNvSpPr/>
          <p:nvPr/>
        </p:nvSpPr>
        <p:spPr>
          <a:xfrm>
            <a:off x="6144367" y="2545198"/>
            <a:ext cx="578970" cy="604840"/>
          </a:xfrm>
          <a:custGeom>
            <a:rect b="b" l="l" r="r" t="t"/>
            <a:pathLst>
              <a:path extrusionOk="0" h="688" w="587">
                <a:moveTo>
                  <a:pt x="538" y="0"/>
                </a:moveTo>
                <a:cubicBezTo>
                  <a:pt x="48" y="0"/>
                  <a:pt x="48" y="0"/>
                  <a:pt x="48" y="0"/>
                </a:cubicBezTo>
                <a:cubicBezTo>
                  <a:pt x="42" y="0"/>
                  <a:pt x="38" y="5"/>
                  <a:pt x="38" y="10"/>
                </a:cubicBezTo>
                <a:cubicBezTo>
                  <a:pt x="38" y="176"/>
                  <a:pt x="38" y="176"/>
                  <a:pt x="38" y="176"/>
                </a:cubicBezTo>
                <a:cubicBezTo>
                  <a:pt x="34" y="177"/>
                  <a:pt x="31" y="181"/>
                  <a:pt x="31" y="185"/>
                </a:cubicBezTo>
                <a:cubicBezTo>
                  <a:pt x="31" y="200"/>
                  <a:pt x="31" y="200"/>
                  <a:pt x="31" y="200"/>
                </a:cubicBezTo>
                <a:cubicBezTo>
                  <a:pt x="10" y="200"/>
                  <a:pt x="10" y="200"/>
                  <a:pt x="10" y="200"/>
                </a:cubicBezTo>
                <a:cubicBezTo>
                  <a:pt x="5" y="200"/>
                  <a:pt x="0" y="205"/>
                  <a:pt x="0" y="210"/>
                </a:cubicBezTo>
                <a:cubicBezTo>
                  <a:pt x="0" y="316"/>
                  <a:pt x="0" y="316"/>
                  <a:pt x="0" y="316"/>
                </a:cubicBezTo>
                <a:cubicBezTo>
                  <a:pt x="0" y="321"/>
                  <a:pt x="5" y="326"/>
                  <a:pt x="10" y="326"/>
                </a:cubicBezTo>
                <a:cubicBezTo>
                  <a:pt x="31" y="326"/>
                  <a:pt x="31" y="326"/>
                  <a:pt x="31" y="326"/>
                </a:cubicBezTo>
                <a:cubicBezTo>
                  <a:pt x="31" y="344"/>
                  <a:pt x="31" y="344"/>
                  <a:pt x="31" y="344"/>
                </a:cubicBezTo>
                <a:cubicBezTo>
                  <a:pt x="31" y="349"/>
                  <a:pt x="34" y="352"/>
                  <a:pt x="38" y="354"/>
                </a:cubicBezTo>
                <a:cubicBezTo>
                  <a:pt x="38" y="596"/>
                  <a:pt x="38" y="596"/>
                  <a:pt x="38" y="596"/>
                </a:cubicBezTo>
                <a:cubicBezTo>
                  <a:pt x="38" y="601"/>
                  <a:pt x="42" y="606"/>
                  <a:pt x="48" y="606"/>
                </a:cubicBezTo>
                <a:cubicBezTo>
                  <a:pt x="51" y="606"/>
                  <a:pt x="51" y="606"/>
                  <a:pt x="51" y="606"/>
                </a:cubicBezTo>
                <a:cubicBezTo>
                  <a:pt x="51" y="678"/>
                  <a:pt x="51" y="678"/>
                  <a:pt x="51" y="678"/>
                </a:cubicBezTo>
                <a:cubicBezTo>
                  <a:pt x="51" y="683"/>
                  <a:pt x="56" y="688"/>
                  <a:pt x="61" y="688"/>
                </a:cubicBezTo>
                <a:cubicBezTo>
                  <a:pt x="179" y="688"/>
                  <a:pt x="179" y="688"/>
                  <a:pt x="179" y="688"/>
                </a:cubicBezTo>
                <a:cubicBezTo>
                  <a:pt x="184" y="688"/>
                  <a:pt x="189" y="683"/>
                  <a:pt x="189" y="678"/>
                </a:cubicBezTo>
                <a:cubicBezTo>
                  <a:pt x="189" y="613"/>
                  <a:pt x="189" y="613"/>
                  <a:pt x="189" y="613"/>
                </a:cubicBezTo>
                <a:cubicBezTo>
                  <a:pt x="398" y="613"/>
                  <a:pt x="398" y="613"/>
                  <a:pt x="398" y="613"/>
                </a:cubicBezTo>
                <a:cubicBezTo>
                  <a:pt x="398" y="678"/>
                  <a:pt x="398" y="678"/>
                  <a:pt x="398" y="678"/>
                </a:cubicBezTo>
                <a:cubicBezTo>
                  <a:pt x="398" y="683"/>
                  <a:pt x="403" y="688"/>
                  <a:pt x="408" y="688"/>
                </a:cubicBezTo>
                <a:cubicBezTo>
                  <a:pt x="526" y="688"/>
                  <a:pt x="526" y="688"/>
                  <a:pt x="526" y="688"/>
                </a:cubicBezTo>
                <a:cubicBezTo>
                  <a:pt x="532" y="688"/>
                  <a:pt x="536" y="683"/>
                  <a:pt x="536" y="678"/>
                </a:cubicBezTo>
                <a:cubicBezTo>
                  <a:pt x="536" y="606"/>
                  <a:pt x="536" y="606"/>
                  <a:pt x="536" y="606"/>
                </a:cubicBezTo>
                <a:cubicBezTo>
                  <a:pt x="538" y="606"/>
                  <a:pt x="538" y="606"/>
                  <a:pt x="538" y="606"/>
                </a:cubicBezTo>
                <a:cubicBezTo>
                  <a:pt x="544" y="606"/>
                  <a:pt x="548" y="601"/>
                  <a:pt x="548" y="596"/>
                </a:cubicBezTo>
                <a:cubicBezTo>
                  <a:pt x="548" y="354"/>
                  <a:pt x="548" y="354"/>
                  <a:pt x="548" y="354"/>
                </a:cubicBezTo>
                <a:cubicBezTo>
                  <a:pt x="553" y="353"/>
                  <a:pt x="557" y="349"/>
                  <a:pt x="557" y="344"/>
                </a:cubicBezTo>
                <a:cubicBezTo>
                  <a:pt x="557" y="326"/>
                  <a:pt x="557" y="326"/>
                  <a:pt x="557" y="326"/>
                </a:cubicBezTo>
                <a:cubicBezTo>
                  <a:pt x="577" y="326"/>
                  <a:pt x="577" y="326"/>
                  <a:pt x="577" y="326"/>
                </a:cubicBezTo>
                <a:cubicBezTo>
                  <a:pt x="583" y="326"/>
                  <a:pt x="587" y="321"/>
                  <a:pt x="587" y="316"/>
                </a:cubicBezTo>
                <a:cubicBezTo>
                  <a:pt x="587" y="210"/>
                  <a:pt x="587" y="210"/>
                  <a:pt x="587" y="210"/>
                </a:cubicBezTo>
                <a:cubicBezTo>
                  <a:pt x="587" y="205"/>
                  <a:pt x="583" y="200"/>
                  <a:pt x="577" y="200"/>
                </a:cubicBezTo>
                <a:cubicBezTo>
                  <a:pt x="557" y="200"/>
                  <a:pt x="557" y="200"/>
                  <a:pt x="557" y="200"/>
                </a:cubicBezTo>
                <a:cubicBezTo>
                  <a:pt x="557" y="185"/>
                  <a:pt x="557" y="185"/>
                  <a:pt x="557" y="185"/>
                </a:cubicBezTo>
                <a:cubicBezTo>
                  <a:pt x="557" y="180"/>
                  <a:pt x="553" y="176"/>
                  <a:pt x="548" y="175"/>
                </a:cubicBezTo>
                <a:cubicBezTo>
                  <a:pt x="548" y="10"/>
                  <a:pt x="548" y="10"/>
                  <a:pt x="548" y="10"/>
                </a:cubicBezTo>
                <a:cubicBezTo>
                  <a:pt x="548" y="5"/>
                  <a:pt x="544" y="0"/>
                  <a:pt x="538" y="0"/>
                </a:cubicBezTo>
                <a:close/>
                <a:moveTo>
                  <a:pt x="528" y="537"/>
                </a:moveTo>
                <a:cubicBezTo>
                  <a:pt x="528" y="536"/>
                  <a:pt x="527" y="536"/>
                  <a:pt x="526" y="536"/>
                </a:cubicBezTo>
                <a:cubicBezTo>
                  <a:pt x="507" y="536"/>
                  <a:pt x="507" y="536"/>
                  <a:pt x="507" y="536"/>
                </a:cubicBezTo>
                <a:cubicBezTo>
                  <a:pt x="507" y="422"/>
                  <a:pt x="507" y="422"/>
                  <a:pt x="507" y="422"/>
                </a:cubicBezTo>
                <a:cubicBezTo>
                  <a:pt x="507" y="422"/>
                  <a:pt x="507" y="422"/>
                  <a:pt x="507" y="422"/>
                </a:cubicBezTo>
                <a:cubicBezTo>
                  <a:pt x="507" y="422"/>
                  <a:pt x="507" y="421"/>
                  <a:pt x="507" y="421"/>
                </a:cubicBezTo>
                <a:cubicBezTo>
                  <a:pt x="507" y="354"/>
                  <a:pt x="507" y="354"/>
                  <a:pt x="507" y="354"/>
                </a:cubicBezTo>
                <a:cubicBezTo>
                  <a:pt x="528" y="354"/>
                  <a:pt x="528" y="354"/>
                  <a:pt x="528" y="354"/>
                </a:cubicBezTo>
                <a:lnTo>
                  <a:pt x="528" y="537"/>
                </a:lnTo>
                <a:close/>
                <a:moveTo>
                  <a:pt x="100" y="593"/>
                </a:moveTo>
                <a:cubicBezTo>
                  <a:pt x="100" y="432"/>
                  <a:pt x="100" y="432"/>
                  <a:pt x="100" y="432"/>
                </a:cubicBezTo>
                <a:cubicBezTo>
                  <a:pt x="487" y="432"/>
                  <a:pt x="487" y="432"/>
                  <a:pt x="487" y="432"/>
                </a:cubicBezTo>
                <a:cubicBezTo>
                  <a:pt x="487" y="593"/>
                  <a:pt x="487" y="593"/>
                  <a:pt x="487" y="593"/>
                </a:cubicBezTo>
                <a:lnTo>
                  <a:pt x="100" y="593"/>
                </a:lnTo>
                <a:close/>
                <a:moveTo>
                  <a:pt x="528" y="201"/>
                </a:moveTo>
                <a:cubicBezTo>
                  <a:pt x="524" y="202"/>
                  <a:pt x="521" y="206"/>
                  <a:pt x="521" y="210"/>
                </a:cubicBezTo>
                <a:cubicBezTo>
                  <a:pt x="521" y="316"/>
                  <a:pt x="521" y="316"/>
                  <a:pt x="521" y="316"/>
                </a:cubicBezTo>
                <a:cubicBezTo>
                  <a:pt x="521" y="320"/>
                  <a:pt x="524" y="324"/>
                  <a:pt x="528" y="325"/>
                </a:cubicBezTo>
                <a:cubicBezTo>
                  <a:pt x="528" y="334"/>
                  <a:pt x="528" y="334"/>
                  <a:pt x="528" y="334"/>
                </a:cubicBezTo>
                <a:cubicBezTo>
                  <a:pt x="507" y="334"/>
                  <a:pt x="507" y="334"/>
                  <a:pt x="507" y="334"/>
                </a:cubicBezTo>
                <a:cubicBezTo>
                  <a:pt x="507" y="195"/>
                  <a:pt x="507" y="195"/>
                  <a:pt x="507" y="195"/>
                </a:cubicBezTo>
                <a:cubicBezTo>
                  <a:pt x="528" y="195"/>
                  <a:pt x="528" y="195"/>
                  <a:pt x="528" y="195"/>
                </a:cubicBezTo>
                <a:lnTo>
                  <a:pt x="528" y="201"/>
                </a:lnTo>
                <a:close/>
                <a:moveTo>
                  <a:pt x="100" y="179"/>
                </a:moveTo>
                <a:cubicBezTo>
                  <a:pt x="283" y="179"/>
                  <a:pt x="283" y="179"/>
                  <a:pt x="283" y="179"/>
                </a:cubicBezTo>
                <a:cubicBezTo>
                  <a:pt x="283" y="412"/>
                  <a:pt x="283" y="412"/>
                  <a:pt x="283" y="412"/>
                </a:cubicBezTo>
                <a:cubicBezTo>
                  <a:pt x="100" y="412"/>
                  <a:pt x="100" y="412"/>
                  <a:pt x="100" y="412"/>
                </a:cubicBezTo>
                <a:lnTo>
                  <a:pt x="100" y="179"/>
                </a:lnTo>
                <a:close/>
                <a:moveTo>
                  <a:pt x="304" y="179"/>
                </a:moveTo>
                <a:cubicBezTo>
                  <a:pt x="487" y="179"/>
                  <a:pt x="487" y="179"/>
                  <a:pt x="487" y="179"/>
                </a:cubicBezTo>
                <a:cubicBezTo>
                  <a:pt x="487" y="412"/>
                  <a:pt x="487" y="412"/>
                  <a:pt x="487" y="412"/>
                </a:cubicBezTo>
                <a:cubicBezTo>
                  <a:pt x="304" y="412"/>
                  <a:pt x="304" y="412"/>
                  <a:pt x="304" y="412"/>
                </a:cubicBezTo>
                <a:lnTo>
                  <a:pt x="304" y="179"/>
                </a:lnTo>
                <a:close/>
                <a:moveTo>
                  <a:pt x="487" y="158"/>
                </a:moveTo>
                <a:cubicBezTo>
                  <a:pt x="294" y="158"/>
                  <a:pt x="294" y="158"/>
                  <a:pt x="294" y="158"/>
                </a:cubicBezTo>
                <a:cubicBezTo>
                  <a:pt x="294" y="158"/>
                  <a:pt x="294" y="158"/>
                  <a:pt x="294" y="158"/>
                </a:cubicBezTo>
                <a:cubicBezTo>
                  <a:pt x="293" y="158"/>
                  <a:pt x="293" y="158"/>
                  <a:pt x="293" y="158"/>
                </a:cubicBezTo>
                <a:cubicBezTo>
                  <a:pt x="100" y="158"/>
                  <a:pt x="100" y="158"/>
                  <a:pt x="100" y="158"/>
                </a:cubicBezTo>
                <a:cubicBezTo>
                  <a:pt x="100" y="137"/>
                  <a:pt x="100" y="137"/>
                  <a:pt x="100" y="137"/>
                </a:cubicBezTo>
                <a:cubicBezTo>
                  <a:pt x="487" y="137"/>
                  <a:pt x="487" y="137"/>
                  <a:pt x="487" y="137"/>
                </a:cubicBezTo>
                <a:lnTo>
                  <a:pt x="487" y="158"/>
                </a:lnTo>
                <a:close/>
                <a:moveTo>
                  <a:pt x="80" y="334"/>
                </a:moveTo>
                <a:cubicBezTo>
                  <a:pt x="58" y="334"/>
                  <a:pt x="58" y="334"/>
                  <a:pt x="58" y="334"/>
                </a:cubicBezTo>
                <a:cubicBezTo>
                  <a:pt x="58" y="326"/>
                  <a:pt x="58" y="326"/>
                  <a:pt x="58" y="326"/>
                </a:cubicBezTo>
                <a:cubicBezTo>
                  <a:pt x="63" y="325"/>
                  <a:pt x="66" y="321"/>
                  <a:pt x="66" y="316"/>
                </a:cubicBezTo>
                <a:cubicBezTo>
                  <a:pt x="66" y="210"/>
                  <a:pt x="66" y="210"/>
                  <a:pt x="66" y="210"/>
                </a:cubicBezTo>
                <a:cubicBezTo>
                  <a:pt x="66" y="205"/>
                  <a:pt x="63" y="201"/>
                  <a:pt x="58" y="200"/>
                </a:cubicBezTo>
                <a:cubicBezTo>
                  <a:pt x="58" y="195"/>
                  <a:pt x="58" y="195"/>
                  <a:pt x="58" y="195"/>
                </a:cubicBezTo>
                <a:cubicBezTo>
                  <a:pt x="80" y="195"/>
                  <a:pt x="80" y="195"/>
                  <a:pt x="80" y="195"/>
                </a:cubicBezTo>
                <a:lnTo>
                  <a:pt x="80" y="334"/>
                </a:lnTo>
                <a:close/>
                <a:moveTo>
                  <a:pt x="61" y="536"/>
                </a:moveTo>
                <a:cubicBezTo>
                  <a:pt x="60" y="536"/>
                  <a:pt x="59" y="536"/>
                  <a:pt x="58" y="537"/>
                </a:cubicBezTo>
                <a:cubicBezTo>
                  <a:pt x="58" y="354"/>
                  <a:pt x="58" y="354"/>
                  <a:pt x="58" y="354"/>
                </a:cubicBezTo>
                <a:cubicBezTo>
                  <a:pt x="80" y="354"/>
                  <a:pt x="80" y="354"/>
                  <a:pt x="80" y="354"/>
                </a:cubicBezTo>
                <a:cubicBezTo>
                  <a:pt x="80" y="422"/>
                  <a:pt x="80" y="422"/>
                  <a:pt x="80" y="422"/>
                </a:cubicBezTo>
                <a:cubicBezTo>
                  <a:pt x="80" y="422"/>
                  <a:pt x="80" y="422"/>
                  <a:pt x="80" y="422"/>
                </a:cubicBezTo>
                <a:cubicBezTo>
                  <a:pt x="80" y="422"/>
                  <a:pt x="80" y="422"/>
                  <a:pt x="80" y="422"/>
                </a:cubicBezTo>
                <a:cubicBezTo>
                  <a:pt x="80" y="536"/>
                  <a:pt x="80" y="536"/>
                  <a:pt x="80" y="536"/>
                </a:cubicBezTo>
                <a:lnTo>
                  <a:pt x="61" y="536"/>
                </a:lnTo>
                <a:close/>
                <a:moveTo>
                  <a:pt x="528" y="20"/>
                </a:moveTo>
                <a:cubicBezTo>
                  <a:pt x="528" y="175"/>
                  <a:pt x="528" y="175"/>
                  <a:pt x="528" y="175"/>
                </a:cubicBezTo>
                <a:cubicBezTo>
                  <a:pt x="507" y="175"/>
                  <a:pt x="507" y="175"/>
                  <a:pt x="507" y="175"/>
                </a:cubicBezTo>
                <a:cubicBezTo>
                  <a:pt x="507" y="127"/>
                  <a:pt x="507" y="127"/>
                  <a:pt x="507" y="127"/>
                </a:cubicBezTo>
                <a:cubicBezTo>
                  <a:pt x="507" y="121"/>
                  <a:pt x="503" y="117"/>
                  <a:pt x="497" y="117"/>
                </a:cubicBezTo>
                <a:cubicBezTo>
                  <a:pt x="90" y="117"/>
                  <a:pt x="90" y="117"/>
                  <a:pt x="90" y="117"/>
                </a:cubicBezTo>
                <a:cubicBezTo>
                  <a:pt x="84" y="117"/>
                  <a:pt x="80" y="121"/>
                  <a:pt x="80" y="127"/>
                </a:cubicBezTo>
                <a:cubicBezTo>
                  <a:pt x="80" y="175"/>
                  <a:pt x="80" y="175"/>
                  <a:pt x="80" y="175"/>
                </a:cubicBezTo>
                <a:cubicBezTo>
                  <a:pt x="58" y="175"/>
                  <a:pt x="58" y="175"/>
                  <a:pt x="58" y="175"/>
                </a:cubicBezTo>
                <a:cubicBezTo>
                  <a:pt x="58" y="20"/>
                  <a:pt x="58" y="20"/>
                  <a:pt x="58" y="20"/>
                </a:cubicBezTo>
                <a:lnTo>
                  <a:pt x="528" y="20"/>
                </a:lnTo>
                <a:close/>
                <a:moveTo>
                  <a:pt x="20" y="220"/>
                </a:moveTo>
                <a:cubicBezTo>
                  <a:pt x="46" y="220"/>
                  <a:pt x="46" y="220"/>
                  <a:pt x="46" y="220"/>
                </a:cubicBezTo>
                <a:cubicBezTo>
                  <a:pt x="46" y="306"/>
                  <a:pt x="46" y="306"/>
                  <a:pt x="46" y="306"/>
                </a:cubicBezTo>
                <a:cubicBezTo>
                  <a:pt x="20" y="306"/>
                  <a:pt x="20" y="306"/>
                  <a:pt x="20" y="306"/>
                </a:cubicBezTo>
                <a:lnTo>
                  <a:pt x="20" y="220"/>
                </a:lnTo>
                <a:close/>
                <a:moveTo>
                  <a:pt x="169" y="668"/>
                </a:moveTo>
                <a:cubicBezTo>
                  <a:pt x="71" y="668"/>
                  <a:pt x="71" y="668"/>
                  <a:pt x="71" y="668"/>
                </a:cubicBezTo>
                <a:cubicBezTo>
                  <a:pt x="71" y="556"/>
                  <a:pt x="71" y="556"/>
                  <a:pt x="71" y="556"/>
                </a:cubicBezTo>
                <a:cubicBezTo>
                  <a:pt x="80" y="556"/>
                  <a:pt x="80" y="556"/>
                  <a:pt x="80" y="556"/>
                </a:cubicBezTo>
                <a:cubicBezTo>
                  <a:pt x="80" y="603"/>
                  <a:pt x="80" y="603"/>
                  <a:pt x="80" y="603"/>
                </a:cubicBezTo>
                <a:cubicBezTo>
                  <a:pt x="80" y="608"/>
                  <a:pt x="84" y="613"/>
                  <a:pt x="90" y="613"/>
                </a:cubicBezTo>
                <a:cubicBezTo>
                  <a:pt x="169" y="613"/>
                  <a:pt x="169" y="613"/>
                  <a:pt x="169" y="613"/>
                </a:cubicBezTo>
                <a:lnTo>
                  <a:pt x="169" y="668"/>
                </a:lnTo>
                <a:close/>
                <a:moveTo>
                  <a:pt x="516" y="668"/>
                </a:moveTo>
                <a:cubicBezTo>
                  <a:pt x="418" y="668"/>
                  <a:pt x="418" y="668"/>
                  <a:pt x="418" y="668"/>
                </a:cubicBezTo>
                <a:cubicBezTo>
                  <a:pt x="418" y="613"/>
                  <a:pt x="418" y="613"/>
                  <a:pt x="418" y="613"/>
                </a:cubicBezTo>
                <a:cubicBezTo>
                  <a:pt x="497" y="613"/>
                  <a:pt x="497" y="613"/>
                  <a:pt x="497" y="613"/>
                </a:cubicBezTo>
                <a:cubicBezTo>
                  <a:pt x="503" y="613"/>
                  <a:pt x="507" y="608"/>
                  <a:pt x="507" y="603"/>
                </a:cubicBezTo>
                <a:cubicBezTo>
                  <a:pt x="507" y="556"/>
                  <a:pt x="507" y="556"/>
                  <a:pt x="507" y="556"/>
                </a:cubicBezTo>
                <a:cubicBezTo>
                  <a:pt x="516" y="556"/>
                  <a:pt x="516" y="556"/>
                  <a:pt x="516" y="556"/>
                </a:cubicBezTo>
                <a:lnTo>
                  <a:pt x="516" y="668"/>
                </a:lnTo>
                <a:close/>
                <a:moveTo>
                  <a:pt x="567" y="306"/>
                </a:moveTo>
                <a:cubicBezTo>
                  <a:pt x="541" y="306"/>
                  <a:pt x="541" y="306"/>
                  <a:pt x="541" y="306"/>
                </a:cubicBezTo>
                <a:cubicBezTo>
                  <a:pt x="541" y="220"/>
                  <a:pt x="541" y="220"/>
                  <a:pt x="541" y="220"/>
                </a:cubicBezTo>
                <a:cubicBezTo>
                  <a:pt x="567" y="220"/>
                  <a:pt x="567" y="220"/>
                  <a:pt x="567" y="220"/>
                </a:cubicBezTo>
                <a:lnTo>
                  <a:pt x="567" y="30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799" name="Google Shape;5799;p167"/>
          <p:cNvGrpSpPr/>
          <p:nvPr/>
        </p:nvGrpSpPr>
        <p:grpSpPr>
          <a:xfrm>
            <a:off x="6237827" y="3663605"/>
            <a:ext cx="646588" cy="610049"/>
            <a:chOff x="4487863" y="3757613"/>
            <a:chExt cx="1155700" cy="1036637"/>
          </a:xfrm>
        </p:grpSpPr>
        <p:sp>
          <p:nvSpPr>
            <p:cNvPr id="5800" name="Google Shape;5800;p167"/>
            <p:cNvSpPr/>
            <p:nvPr/>
          </p:nvSpPr>
          <p:spPr>
            <a:xfrm>
              <a:off x="5310188" y="4411663"/>
              <a:ext cx="190500" cy="304800"/>
            </a:xfrm>
            <a:custGeom>
              <a:rect b="b" l="l" r="r" t="t"/>
              <a:pathLst>
                <a:path extrusionOk="0" h="167" w="105">
                  <a:moveTo>
                    <a:pt x="87" y="76"/>
                  </a:moveTo>
                  <a:cubicBezTo>
                    <a:pt x="83" y="74"/>
                    <a:pt x="74" y="71"/>
                    <a:pt x="61" y="68"/>
                  </a:cubicBezTo>
                  <a:cubicBezTo>
                    <a:pt x="61" y="33"/>
                    <a:pt x="61" y="33"/>
                    <a:pt x="61" y="33"/>
                  </a:cubicBezTo>
                  <a:cubicBezTo>
                    <a:pt x="70" y="34"/>
                    <a:pt x="76" y="39"/>
                    <a:pt x="80" y="49"/>
                  </a:cubicBezTo>
                  <a:cubicBezTo>
                    <a:pt x="100" y="45"/>
                    <a:pt x="100" y="45"/>
                    <a:pt x="100" y="45"/>
                  </a:cubicBezTo>
                  <a:cubicBezTo>
                    <a:pt x="95" y="27"/>
                    <a:pt x="82" y="17"/>
                    <a:pt x="61" y="15"/>
                  </a:cubicBezTo>
                  <a:cubicBezTo>
                    <a:pt x="61" y="0"/>
                    <a:pt x="61" y="0"/>
                    <a:pt x="61" y="0"/>
                  </a:cubicBezTo>
                  <a:cubicBezTo>
                    <a:pt x="48" y="0"/>
                    <a:pt x="48" y="0"/>
                    <a:pt x="48" y="0"/>
                  </a:cubicBezTo>
                  <a:cubicBezTo>
                    <a:pt x="48" y="15"/>
                    <a:pt x="48" y="15"/>
                    <a:pt x="48" y="15"/>
                  </a:cubicBezTo>
                  <a:cubicBezTo>
                    <a:pt x="19" y="18"/>
                    <a:pt x="5" y="31"/>
                    <a:pt x="5" y="53"/>
                  </a:cubicBezTo>
                  <a:cubicBezTo>
                    <a:pt x="5" y="62"/>
                    <a:pt x="8" y="69"/>
                    <a:pt x="13" y="75"/>
                  </a:cubicBezTo>
                  <a:cubicBezTo>
                    <a:pt x="19" y="82"/>
                    <a:pt x="30" y="87"/>
                    <a:pt x="48" y="91"/>
                  </a:cubicBezTo>
                  <a:cubicBezTo>
                    <a:pt x="48" y="130"/>
                    <a:pt x="48" y="130"/>
                    <a:pt x="48" y="130"/>
                  </a:cubicBezTo>
                  <a:cubicBezTo>
                    <a:pt x="34" y="129"/>
                    <a:pt x="26" y="121"/>
                    <a:pt x="22" y="107"/>
                  </a:cubicBezTo>
                  <a:cubicBezTo>
                    <a:pt x="0" y="112"/>
                    <a:pt x="0" y="112"/>
                    <a:pt x="0" y="112"/>
                  </a:cubicBezTo>
                  <a:cubicBezTo>
                    <a:pt x="7" y="134"/>
                    <a:pt x="23" y="146"/>
                    <a:pt x="48" y="148"/>
                  </a:cubicBezTo>
                  <a:cubicBezTo>
                    <a:pt x="48" y="167"/>
                    <a:pt x="48" y="167"/>
                    <a:pt x="48" y="167"/>
                  </a:cubicBezTo>
                  <a:cubicBezTo>
                    <a:pt x="61" y="167"/>
                    <a:pt x="61" y="167"/>
                    <a:pt x="61" y="167"/>
                  </a:cubicBezTo>
                  <a:cubicBezTo>
                    <a:pt x="61" y="148"/>
                    <a:pt x="61" y="148"/>
                    <a:pt x="61" y="148"/>
                  </a:cubicBezTo>
                  <a:cubicBezTo>
                    <a:pt x="75" y="147"/>
                    <a:pt x="86" y="143"/>
                    <a:pt x="94" y="135"/>
                  </a:cubicBezTo>
                  <a:cubicBezTo>
                    <a:pt x="101" y="128"/>
                    <a:pt x="105" y="119"/>
                    <a:pt x="105" y="108"/>
                  </a:cubicBezTo>
                  <a:cubicBezTo>
                    <a:pt x="105" y="100"/>
                    <a:pt x="103" y="93"/>
                    <a:pt x="99" y="88"/>
                  </a:cubicBezTo>
                  <a:cubicBezTo>
                    <a:pt x="96" y="82"/>
                    <a:pt x="92" y="78"/>
                    <a:pt x="87" y="76"/>
                  </a:cubicBezTo>
                  <a:close/>
                  <a:moveTo>
                    <a:pt x="48" y="66"/>
                  </a:moveTo>
                  <a:cubicBezTo>
                    <a:pt x="34" y="64"/>
                    <a:pt x="27" y="59"/>
                    <a:pt x="27" y="50"/>
                  </a:cubicBezTo>
                  <a:cubicBezTo>
                    <a:pt x="27" y="44"/>
                    <a:pt x="29" y="40"/>
                    <a:pt x="33" y="37"/>
                  </a:cubicBezTo>
                  <a:cubicBezTo>
                    <a:pt x="37" y="34"/>
                    <a:pt x="42" y="33"/>
                    <a:pt x="48" y="33"/>
                  </a:cubicBezTo>
                  <a:lnTo>
                    <a:pt x="48" y="66"/>
                  </a:lnTo>
                  <a:close/>
                  <a:moveTo>
                    <a:pt x="77" y="125"/>
                  </a:moveTo>
                  <a:cubicBezTo>
                    <a:pt x="72" y="128"/>
                    <a:pt x="67" y="130"/>
                    <a:pt x="61" y="130"/>
                  </a:cubicBezTo>
                  <a:cubicBezTo>
                    <a:pt x="61" y="92"/>
                    <a:pt x="61" y="92"/>
                    <a:pt x="61" y="92"/>
                  </a:cubicBezTo>
                  <a:cubicBezTo>
                    <a:pt x="76" y="95"/>
                    <a:pt x="83" y="101"/>
                    <a:pt x="83" y="111"/>
                  </a:cubicBezTo>
                  <a:cubicBezTo>
                    <a:pt x="83" y="116"/>
                    <a:pt x="81" y="121"/>
                    <a:pt x="77" y="1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1" name="Google Shape;5801;p167"/>
            <p:cNvSpPr/>
            <p:nvPr/>
          </p:nvSpPr>
          <p:spPr>
            <a:xfrm>
              <a:off x="4487863" y="3757613"/>
              <a:ext cx="768350" cy="1011237"/>
            </a:xfrm>
            <a:custGeom>
              <a:rect b="b" l="l" r="r" t="t"/>
              <a:pathLst>
                <a:path extrusionOk="0" h="556" w="422">
                  <a:moveTo>
                    <a:pt x="0" y="528"/>
                  </a:moveTo>
                  <a:cubicBezTo>
                    <a:pt x="0" y="544"/>
                    <a:pt x="13" y="556"/>
                    <a:pt x="29" y="556"/>
                  </a:cubicBezTo>
                  <a:cubicBezTo>
                    <a:pt x="289" y="556"/>
                    <a:pt x="289" y="556"/>
                    <a:pt x="289" y="556"/>
                  </a:cubicBezTo>
                  <a:cubicBezTo>
                    <a:pt x="305" y="556"/>
                    <a:pt x="317" y="544"/>
                    <a:pt x="317" y="528"/>
                  </a:cubicBezTo>
                  <a:cubicBezTo>
                    <a:pt x="317" y="372"/>
                    <a:pt x="317" y="372"/>
                    <a:pt x="317" y="372"/>
                  </a:cubicBezTo>
                  <a:cubicBezTo>
                    <a:pt x="348" y="367"/>
                    <a:pt x="376" y="362"/>
                    <a:pt x="393" y="359"/>
                  </a:cubicBezTo>
                  <a:cubicBezTo>
                    <a:pt x="411" y="355"/>
                    <a:pt x="422" y="353"/>
                    <a:pt x="421" y="342"/>
                  </a:cubicBezTo>
                  <a:cubicBezTo>
                    <a:pt x="417" y="264"/>
                    <a:pt x="362" y="210"/>
                    <a:pt x="317" y="178"/>
                  </a:cubicBezTo>
                  <a:cubicBezTo>
                    <a:pt x="317" y="28"/>
                    <a:pt x="317" y="28"/>
                    <a:pt x="317" y="28"/>
                  </a:cubicBezTo>
                  <a:cubicBezTo>
                    <a:pt x="317" y="12"/>
                    <a:pt x="305" y="0"/>
                    <a:pt x="289" y="0"/>
                  </a:cubicBezTo>
                  <a:cubicBezTo>
                    <a:pt x="29" y="0"/>
                    <a:pt x="29" y="0"/>
                    <a:pt x="29" y="0"/>
                  </a:cubicBezTo>
                  <a:cubicBezTo>
                    <a:pt x="13" y="0"/>
                    <a:pt x="0" y="12"/>
                    <a:pt x="0" y="28"/>
                  </a:cubicBezTo>
                  <a:lnTo>
                    <a:pt x="0" y="528"/>
                  </a:lnTo>
                  <a:close/>
                  <a:moveTo>
                    <a:pt x="399" y="335"/>
                  </a:moveTo>
                  <a:cubicBezTo>
                    <a:pt x="372" y="342"/>
                    <a:pt x="276" y="357"/>
                    <a:pt x="224" y="363"/>
                  </a:cubicBezTo>
                  <a:cubicBezTo>
                    <a:pt x="249" y="341"/>
                    <a:pt x="263" y="319"/>
                    <a:pt x="264" y="318"/>
                  </a:cubicBezTo>
                  <a:cubicBezTo>
                    <a:pt x="266" y="315"/>
                    <a:pt x="266" y="311"/>
                    <a:pt x="265" y="308"/>
                  </a:cubicBezTo>
                  <a:cubicBezTo>
                    <a:pt x="263" y="303"/>
                    <a:pt x="247" y="275"/>
                    <a:pt x="173" y="275"/>
                  </a:cubicBezTo>
                  <a:cubicBezTo>
                    <a:pt x="148" y="275"/>
                    <a:pt x="117" y="278"/>
                    <a:pt x="79" y="286"/>
                  </a:cubicBezTo>
                  <a:cubicBezTo>
                    <a:pt x="116" y="258"/>
                    <a:pt x="187" y="219"/>
                    <a:pt x="279" y="235"/>
                  </a:cubicBezTo>
                  <a:cubicBezTo>
                    <a:pt x="286" y="236"/>
                    <a:pt x="292" y="234"/>
                    <a:pt x="295" y="229"/>
                  </a:cubicBezTo>
                  <a:cubicBezTo>
                    <a:pt x="297" y="225"/>
                    <a:pt x="303" y="217"/>
                    <a:pt x="284" y="182"/>
                  </a:cubicBezTo>
                  <a:cubicBezTo>
                    <a:pt x="325" y="208"/>
                    <a:pt x="390" y="260"/>
                    <a:pt x="399" y="335"/>
                  </a:cubicBezTo>
                  <a:close/>
                  <a:moveTo>
                    <a:pt x="22" y="28"/>
                  </a:moveTo>
                  <a:cubicBezTo>
                    <a:pt x="22" y="25"/>
                    <a:pt x="25" y="22"/>
                    <a:pt x="29" y="22"/>
                  </a:cubicBezTo>
                  <a:cubicBezTo>
                    <a:pt x="289" y="22"/>
                    <a:pt x="289" y="22"/>
                    <a:pt x="289" y="22"/>
                  </a:cubicBezTo>
                  <a:cubicBezTo>
                    <a:pt x="292" y="22"/>
                    <a:pt x="295" y="25"/>
                    <a:pt x="295" y="28"/>
                  </a:cubicBezTo>
                  <a:cubicBezTo>
                    <a:pt x="295" y="63"/>
                    <a:pt x="295" y="63"/>
                    <a:pt x="295" y="63"/>
                  </a:cubicBezTo>
                  <a:cubicBezTo>
                    <a:pt x="22" y="63"/>
                    <a:pt x="22" y="63"/>
                    <a:pt x="22" y="63"/>
                  </a:cubicBezTo>
                  <a:lnTo>
                    <a:pt x="22" y="28"/>
                  </a:lnTo>
                  <a:close/>
                  <a:moveTo>
                    <a:pt x="22" y="85"/>
                  </a:moveTo>
                  <a:cubicBezTo>
                    <a:pt x="295" y="85"/>
                    <a:pt x="295" y="85"/>
                    <a:pt x="295" y="85"/>
                  </a:cubicBezTo>
                  <a:cubicBezTo>
                    <a:pt x="295" y="163"/>
                    <a:pt x="295" y="163"/>
                    <a:pt x="295" y="163"/>
                  </a:cubicBezTo>
                  <a:cubicBezTo>
                    <a:pt x="275" y="151"/>
                    <a:pt x="259" y="144"/>
                    <a:pt x="258" y="143"/>
                  </a:cubicBezTo>
                  <a:cubicBezTo>
                    <a:pt x="253" y="141"/>
                    <a:pt x="248" y="142"/>
                    <a:pt x="245" y="146"/>
                  </a:cubicBezTo>
                  <a:cubicBezTo>
                    <a:pt x="242" y="150"/>
                    <a:pt x="241" y="155"/>
                    <a:pt x="244" y="159"/>
                  </a:cubicBezTo>
                  <a:cubicBezTo>
                    <a:pt x="256" y="177"/>
                    <a:pt x="269" y="200"/>
                    <a:pt x="274" y="212"/>
                  </a:cubicBezTo>
                  <a:cubicBezTo>
                    <a:pt x="126" y="192"/>
                    <a:pt x="35" y="295"/>
                    <a:pt x="31" y="299"/>
                  </a:cubicBezTo>
                  <a:cubicBezTo>
                    <a:pt x="28" y="303"/>
                    <a:pt x="28" y="308"/>
                    <a:pt x="30" y="312"/>
                  </a:cubicBezTo>
                  <a:cubicBezTo>
                    <a:pt x="33" y="316"/>
                    <a:pt x="38" y="318"/>
                    <a:pt x="42" y="317"/>
                  </a:cubicBezTo>
                  <a:cubicBezTo>
                    <a:pt x="184" y="280"/>
                    <a:pt x="229" y="303"/>
                    <a:pt x="241" y="313"/>
                  </a:cubicBezTo>
                  <a:cubicBezTo>
                    <a:pt x="233" y="324"/>
                    <a:pt x="213" y="348"/>
                    <a:pt x="184" y="365"/>
                  </a:cubicBezTo>
                  <a:cubicBezTo>
                    <a:pt x="177" y="368"/>
                    <a:pt x="176" y="375"/>
                    <a:pt x="178" y="379"/>
                  </a:cubicBezTo>
                  <a:cubicBezTo>
                    <a:pt x="180" y="384"/>
                    <a:pt x="181" y="387"/>
                    <a:pt x="195" y="387"/>
                  </a:cubicBezTo>
                  <a:cubicBezTo>
                    <a:pt x="207" y="387"/>
                    <a:pt x="230" y="385"/>
                    <a:pt x="272" y="379"/>
                  </a:cubicBezTo>
                  <a:cubicBezTo>
                    <a:pt x="279" y="378"/>
                    <a:pt x="287" y="377"/>
                    <a:pt x="295" y="375"/>
                  </a:cubicBezTo>
                  <a:cubicBezTo>
                    <a:pt x="295" y="471"/>
                    <a:pt x="295" y="471"/>
                    <a:pt x="295" y="471"/>
                  </a:cubicBezTo>
                  <a:cubicBezTo>
                    <a:pt x="22" y="471"/>
                    <a:pt x="22" y="471"/>
                    <a:pt x="22" y="471"/>
                  </a:cubicBezTo>
                  <a:lnTo>
                    <a:pt x="22" y="85"/>
                  </a:lnTo>
                  <a:close/>
                  <a:moveTo>
                    <a:pt x="22" y="493"/>
                  </a:moveTo>
                  <a:cubicBezTo>
                    <a:pt x="295" y="493"/>
                    <a:pt x="295" y="493"/>
                    <a:pt x="295" y="493"/>
                  </a:cubicBezTo>
                  <a:cubicBezTo>
                    <a:pt x="295" y="528"/>
                    <a:pt x="295" y="528"/>
                    <a:pt x="295" y="528"/>
                  </a:cubicBezTo>
                  <a:cubicBezTo>
                    <a:pt x="295" y="531"/>
                    <a:pt x="292" y="534"/>
                    <a:pt x="289" y="534"/>
                  </a:cubicBezTo>
                  <a:cubicBezTo>
                    <a:pt x="29" y="534"/>
                    <a:pt x="29" y="534"/>
                    <a:pt x="29" y="534"/>
                  </a:cubicBezTo>
                  <a:cubicBezTo>
                    <a:pt x="25" y="534"/>
                    <a:pt x="22" y="531"/>
                    <a:pt x="22" y="528"/>
                  </a:cubicBezTo>
                  <a:lnTo>
                    <a:pt x="22" y="4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2" name="Google Shape;5802;p167"/>
            <p:cNvSpPr/>
            <p:nvPr/>
          </p:nvSpPr>
          <p:spPr>
            <a:xfrm>
              <a:off x="5168900" y="4319588"/>
              <a:ext cx="474663" cy="474662"/>
            </a:xfrm>
            <a:custGeom>
              <a:rect b="b" l="l" r="r" t="t"/>
              <a:pathLst>
                <a:path extrusionOk="0" h="261" w="261">
                  <a:moveTo>
                    <a:pt x="247" y="156"/>
                  </a:moveTo>
                  <a:cubicBezTo>
                    <a:pt x="261" y="91"/>
                    <a:pt x="220" y="28"/>
                    <a:pt x="156" y="14"/>
                  </a:cubicBezTo>
                  <a:cubicBezTo>
                    <a:pt x="91" y="0"/>
                    <a:pt x="27" y="41"/>
                    <a:pt x="14" y="106"/>
                  </a:cubicBezTo>
                  <a:cubicBezTo>
                    <a:pt x="0" y="170"/>
                    <a:pt x="41" y="234"/>
                    <a:pt x="106" y="248"/>
                  </a:cubicBezTo>
                  <a:cubicBezTo>
                    <a:pt x="170" y="261"/>
                    <a:pt x="234" y="220"/>
                    <a:pt x="247" y="156"/>
                  </a:cubicBezTo>
                  <a:close/>
                  <a:moveTo>
                    <a:pt x="35" y="110"/>
                  </a:moveTo>
                  <a:cubicBezTo>
                    <a:pt x="46" y="58"/>
                    <a:pt x="98" y="24"/>
                    <a:pt x="151" y="35"/>
                  </a:cubicBezTo>
                  <a:cubicBezTo>
                    <a:pt x="204" y="47"/>
                    <a:pt x="237" y="99"/>
                    <a:pt x="226" y="151"/>
                  </a:cubicBezTo>
                  <a:cubicBezTo>
                    <a:pt x="215" y="204"/>
                    <a:pt x="163" y="238"/>
                    <a:pt x="110" y="226"/>
                  </a:cubicBezTo>
                  <a:cubicBezTo>
                    <a:pt x="57" y="215"/>
                    <a:pt x="24" y="163"/>
                    <a:pt x="35" y="11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803" name="Google Shape;5803;p167"/>
          <p:cNvGrpSpPr/>
          <p:nvPr/>
        </p:nvGrpSpPr>
        <p:grpSpPr>
          <a:xfrm>
            <a:off x="6153891" y="4907723"/>
            <a:ext cx="597298" cy="602209"/>
            <a:chOff x="2687638" y="5386388"/>
            <a:chExt cx="1050925" cy="1204912"/>
          </a:xfrm>
        </p:grpSpPr>
        <p:sp>
          <p:nvSpPr>
            <p:cNvPr id="5804" name="Google Shape;5804;p167"/>
            <p:cNvSpPr/>
            <p:nvPr/>
          </p:nvSpPr>
          <p:spPr>
            <a:xfrm>
              <a:off x="2687638" y="5386388"/>
              <a:ext cx="1050925" cy="1204912"/>
            </a:xfrm>
            <a:custGeom>
              <a:rect b="b" l="l" r="r" t="t"/>
              <a:pathLst>
                <a:path extrusionOk="0" h="662" w="577">
                  <a:moveTo>
                    <a:pt x="571" y="346"/>
                  </a:moveTo>
                  <a:cubicBezTo>
                    <a:pt x="571" y="346"/>
                    <a:pt x="571" y="346"/>
                    <a:pt x="571" y="345"/>
                  </a:cubicBezTo>
                  <a:cubicBezTo>
                    <a:pt x="537" y="305"/>
                    <a:pt x="537" y="305"/>
                    <a:pt x="537" y="305"/>
                  </a:cubicBezTo>
                  <a:cubicBezTo>
                    <a:pt x="535" y="303"/>
                    <a:pt x="534" y="301"/>
                    <a:pt x="532" y="300"/>
                  </a:cubicBezTo>
                  <a:cubicBezTo>
                    <a:pt x="532" y="299"/>
                    <a:pt x="532" y="299"/>
                    <a:pt x="531" y="299"/>
                  </a:cubicBezTo>
                  <a:cubicBezTo>
                    <a:pt x="529" y="297"/>
                    <a:pt x="526" y="296"/>
                    <a:pt x="523" y="296"/>
                  </a:cubicBezTo>
                  <a:cubicBezTo>
                    <a:pt x="523" y="263"/>
                    <a:pt x="523" y="263"/>
                    <a:pt x="523" y="263"/>
                  </a:cubicBezTo>
                  <a:cubicBezTo>
                    <a:pt x="523" y="261"/>
                    <a:pt x="522" y="260"/>
                    <a:pt x="521" y="258"/>
                  </a:cubicBezTo>
                  <a:cubicBezTo>
                    <a:pt x="522" y="257"/>
                    <a:pt x="523" y="255"/>
                    <a:pt x="523" y="253"/>
                  </a:cubicBezTo>
                  <a:cubicBezTo>
                    <a:pt x="523" y="218"/>
                    <a:pt x="523" y="218"/>
                    <a:pt x="523" y="218"/>
                  </a:cubicBezTo>
                  <a:cubicBezTo>
                    <a:pt x="523" y="196"/>
                    <a:pt x="467" y="195"/>
                    <a:pt x="450" y="195"/>
                  </a:cubicBezTo>
                  <a:cubicBezTo>
                    <a:pt x="433" y="195"/>
                    <a:pt x="378" y="196"/>
                    <a:pt x="378" y="218"/>
                  </a:cubicBezTo>
                  <a:cubicBezTo>
                    <a:pt x="378" y="253"/>
                    <a:pt x="378" y="253"/>
                    <a:pt x="378" y="253"/>
                  </a:cubicBezTo>
                  <a:cubicBezTo>
                    <a:pt x="378" y="253"/>
                    <a:pt x="378" y="253"/>
                    <a:pt x="378" y="253"/>
                  </a:cubicBezTo>
                  <a:cubicBezTo>
                    <a:pt x="378" y="255"/>
                    <a:pt x="378" y="257"/>
                    <a:pt x="379" y="258"/>
                  </a:cubicBezTo>
                  <a:cubicBezTo>
                    <a:pt x="378" y="260"/>
                    <a:pt x="378" y="261"/>
                    <a:pt x="378" y="263"/>
                  </a:cubicBezTo>
                  <a:cubicBezTo>
                    <a:pt x="378" y="295"/>
                    <a:pt x="378" y="295"/>
                    <a:pt x="378" y="295"/>
                  </a:cubicBezTo>
                  <a:cubicBezTo>
                    <a:pt x="372" y="295"/>
                    <a:pt x="372" y="295"/>
                    <a:pt x="372" y="295"/>
                  </a:cubicBezTo>
                  <a:cubicBezTo>
                    <a:pt x="372" y="251"/>
                    <a:pt x="372" y="251"/>
                    <a:pt x="372" y="251"/>
                  </a:cubicBezTo>
                  <a:cubicBezTo>
                    <a:pt x="372" y="248"/>
                    <a:pt x="371" y="246"/>
                    <a:pt x="369" y="244"/>
                  </a:cubicBezTo>
                  <a:cubicBezTo>
                    <a:pt x="369" y="57"/>
                    <a:pt x="369" y="57"/>
                    <a:pt x="369" y="57"/>
                  </a:cubicBezTo>
                  <a:cubicBezTo>
                    <a:pt x="369" y="50"/>
                    <a:pt x="365" y="43"/>
                    <a:pt x="359" y="40"/>
                  </a:cubicBezTo>
                  <a:cubicBezTo>
                    <a:pt x="320" y="7"/>
                    <a:pt x="320" y="7"/>
                    <a:pt x="320" y="7"/>
                  </a:cubicBezTo>
                  <a:cubicBezTo>
                    <a:pt x="316" y="3"/>
                    <a:pt x="310" y="0"/>
                    <a:pt x="305" y="0"/>
                  </a:cubicBezTo>
                  <a:cubicBezTo>
                    <a:pt x="90" y="0"/>
                    <a:pt x="90" y="0"/>
                    <a:pt x="90" y="0"/>
                  </a:cubicBezTo>
                  <a:cubicBezTo>
                    <a:pt x="79" y="0"/>
                    <a:pt x="69" y="9"/>
                    <a:pt x="69" y="21"/>
                  </a:cubicBezTo>
                  <a:cubicBezTo>
                    <a:pt x="69" y="195"/>
                    <a:pt x="69" y="195"/>
                    <a:pt x="69" y="195"/>
                  </a:cubicBezTo>
                  <a:cubicBezTo>
                    <a:pt x="67" y="197"/>
                    <a:pt x="65" y="199"/>
                    <a:pt x="65" y="202"/>
                  </a:cubicBezTo>
                  <a:cubicBezTo>
                    <a:pt x="64" y="295"/>
                    <a:pt x="64" y="295"/>
                    <a:pt x="64" y="295"/>
                  </a:cubicBezTo>
                  <a:cubicBezTo>
                    <a:pt x="21" y="295"/>
                    <a:pt x="21" y="295"/>
                    <a:pt x="21" y="295"/>
                  </a:cubicBezTo>
                  <a:cubicBezTo>
                    <a:pt x="10" y="295"/>
                    <a:pt x="0" y="304"/>
                    <a:pt x="0" y="316"/>
                  </a:cubicBezTo>
                  <a:cubicBezTo>
                    <a:pt x="0" y="531"/>
                    <a:pt x="0" y="531"/>
                    <a:pt x="0" y="531"/>
                  </a:cubicBezTo>
                  <a:cubicBezTo>
                    <a:pt x="0" y="536"/>
                    <a:pt x="3" y="542"/>
                    <a:pt x="7" y="546"/>
                  </a:cubicBezTo>
                  <a:cubicBezTo>
                    <a:pt x="40" y="585"/>
                    <a:pt x="40" y="585"/>
                    <a:pt x="40" y="585"/>
                  </a:cubicBezTo>
                  <a:cubicBezTo>
                    <a:pt x="42" y="587"/>
                    <a:pt x="43" y="589"/>
                    <a:pt x="45" y="590"/>
                  </a:cubicBezTo>
                  <a:cubicBezTo>
                    <a:pt x="49" y="593"/>
                    <a:pt x="53" y="595"/>
                    <a:pt x="58" y="595"/>
                  </a:cubicBezTo>
                  <a:cubicBezTo>
                    <a:pt x="245" y="595"/>
                    <a:pt x="245" y="595"/>
                    <a:pt x="245" y="595"/>
                  </a:cubicBezTo>
                  <a:cubicBezTo>
                    <a:pt x="246" y="597"/>
                    <a:pt x="248" y="598"/>
                    <a:pt x="251" y="598"/>
                  </a:cubicBezTo>
                  <a:cubicBezTo>
                    <a:pt x="311" y="598"/>
                    <a:pt x="311" y="598"/>
                    <a:pt x="311" y="598"/>
                  </a:cubicBezTo>
                  <a:cubicBezTo>
                    <a:pt x="311" y="599"/>
                    <a:pt x="311" y="600"/>
                    <a:pt x="311" y="600"/>
                  </a:cubicBezTo>
                  <a:cubicBezTo>
                    <a:pt x="311" y="601"/>
                    <a:pt x="311" y="602"/>
                    <a:pt x="311" y="603"/>
                  </a:cubicBezTo>
                  <a:cubicBezTo>
                    <a:pt x="311" y="638"/>
                    <a:pt x="311" y="638"/>
                    <a:pt x="311" y="638"/>
                  </a:cubicBezTo>
                  <a:cubicBezTo>
                    <a:pt x="311" y="638"/>
                    <a:pt x="311" y="639"/>
                    <a:pt x="311" y="639"/>
                  </a:cubicBezTo>
                  <a:cubicBezTo>
                    <a:pt x="311" y="660"/>
                    <a:pt x="366" y="662"/>
                    <a:pt x="383" y="662"/>
                  </a:cubicBezTo>
                  <a:cubicBezTo>
                    <a:pt x="400" y="662"/>
                    <a:pt x="456" y="660"/>
                    <a:pt x="456" y="639"/>
                  </a:cubicBezTo>
                  <a:cubicBezTo>
                    <a:pt x="456" y="629"/>
                    <a:pt x="456" y="629"/>
                    <a:pt x="456" y="629"/>
                  </a:cubicBezTo>
                  <a:cubicBezTo>
                    <a:pt x="472" y="629"/>
                    <a:pt x="486" y="627"/>
                    <a:pt x="498" y="624"/>
                  </a:cubicBezTo>
                  <a:cubicBezTo>
                    <a:pt x="504" y="623"/>
                    <a:pt x="523" y="619"/>
                    <a:pt x="523" y="606"/>
                  </a:cubicBezTo>
                  <a:cubicBezTo>
                    <a:pt x="523" y="595"/>
                    <a:pt x="523" y="595"/>
                    <a:pt x="523" y="595"/>
                  </a:cubicBezTo>
                  <a:cubicBezTo>
                    <a:pt x="556" y="595"/>
                    <a:pt x="556" y="595"/>
                    <a:pt x="556" y="595"/>
                  </a:cubicBezTo>
                  <a:cubicBezTo>
                    <a:pt x="567" y="595"/>
                    <a:pt x="577" y="586"/>
                    <a:pt x="577" y="574"/>
                  </a:cubicBezTo>
                  <a:cubicBezTo>
                    <a:pt x="577" y="360"/>
                    <a:pt x="577" y="360"/>
                    <a:pt x="577" y="360"/>
                  </a:cubicBezTo>
                  <a:cubicBezTo>
                    <a:pt x="577" y="355"/>
                    <a:pt x="575" y="350"/>
                    <a:pt x="571" y="346"/>
                  </a:cubicBezTo>
                  <a:close/>
                  <a:moveTo>
                    <a:pt x="243" y="406"/>
                  </a:moveTo>
                  <a:cubicBezTo>
                    <a:pt x="243" y="529"/>
                    <a:pt x="243" y="529"/>
                    <a:pt x="243" y="529"/>
                  </a:cubicBezTo>
                  <a:cubicBezTo>
                    <a:pt x="233" y="513"/>
                    <a:pt x="227" y="491"/>
                    <a:pt x="227" y="468"/>
                  </a:cubicBezTo>
                  <a:cubicBezTo>
                    <a:pt x="227" y="445"/>
                    <a:pt x="233" y="423"/>
                    <a:pt x="243" y="406"/>
                  </a:cubicBezTo>
                  <a:close/>
                  <a:moveTo>
                    <a:pt x="243" y="380"/>
                  </a:moveTo>
                  <a:cubicBezTo>
                    <a:pt x="243" y="381"/>
                    <a:pt x="243" y="381"/>
                    <a:pt x="242" y="381"/>
                  </a:cubicBezTo>
                  <a:cubicBezTo>
                    <a:pt x="242" y="381"/>
                    <a:pt x="242" y="382"/>
                    <a:pt x="242" y="382"/>
                  </a:cubicBezTo>
                  <a:cubicBezTo>
                    <a:pt x="222" y="402"/>
                    <a:pt x="211" y="433"/>
                    <a:pt x="211" y="468"/>
                  </a:cubicBezTo>
                  <a:cubicBezTo>
                    <a:pt x="211" y="499"/>
                    <a:pt x="220" y="528"/>
                    <a:pt x="237" y="548"/>
                  </a:cubicBezTo>
                  <a:cubicBezTo>
                    <a:pt x="239" y="551"/>
                    <a:pt x="241" y="553"/>
                    <a:pt x="243" y="555"/>
                  </a:cubicBezTo>
                  <a:cubicBezTo>
                    <a:pt x="243" y="579"/>
                    <a:pt x="243" y="579"/>
                    <a:pt x="243" y="579"/>
                  </a:cubicBezTo>
                  <a:cubicBezTo>
                    <a:pt x="58" y="579"/>
                    <a:pt x="58" y="579"/>
                    <a:pt x="58" y="579"/>
                  </a:cubicBezTo>
                  <a:cubicBezTo>
                    <a:pt x="57" y="579"/>
                    <a:pt x="56" y="579"/>
                    <a:pt x="55" y="578"/>
                  </a:cubicBezTo>
                  <a:cubicBezTo>
                    <a:pt x="53" y="576"/>
                    <a:pt x="53" y="576"/>
                    <a:pt x="53" y="576"/>
                  </a:cubicBezTo>
                  <a:cubicBezTo>
                    <a:pt x="53" y="576"/>
                    <a:pt x="53" y="575"/>
                    <a:pt x="53" y="574"/>
                  </a:cubicBezTo>
                  <a:cubicBezTo>
                    <a:pt x="53" y="360"/>
                    <a:pt x="53" y="360"/>
                    <a:pt x="53" y="360"/>
                  </a:cubicBezTo>
                  <a:cubicBezTo>
                    <a:pt x="53" y="357"/>
                    <a:pt x="55" y="355"/>
                    <a:pt x="58" y="355"/>
                  </a:cubicBezTo>
                  <a:cubicBezTo>
                    <a:pt x="243" y="355"/>
                    <a:pt x="243" y="355"/>
                    <a:pt x="243" y="355"/>
                  </a:cubicBezTo>
                  <a:lnTo>
                    <a:pt x="243" y="380"/>
                  </a:lnTo>
                  <a:close/>
                  <a:moveTo>
                    <a:pt x="378" y="311"/>
                  </a:moveTo>
                  <a:cubicBezTo>
                    <a:pt x="378" y="325"/>
                    <a:pt x="378" y="325"/>
                    <a:pt x="378" y="325"/>
                  </a:cubicBezTo>
                  <a:cubicBezTo>
                    <a:pt x="364" y="311"/>
                    <a:pt x="364" y="311"/>
                    <a:pt x="364" y="311"/>
                  </a:cubicBezTo>
                  <a:lnTo>
                    <a:pt x="378" y="311"/>
                  </a:lnTo>
                  <a:close/>
                  <a:moveTo>
                    <a:pt x="507" y="521"/>
                  </a:moveTo>
                  <a:cubicBezTo>
                    <a:pt x="506" y="522"/>
                    <a:pt x="502" y="524"/>
                    <a:pt x="494" y="526"/>
                  </a:cubicBezTo>
                  <a:cubicBezTo>
                    <a:pt x="484" y="528"/>
                    <a:pt x="470" y="529"/>
                    <a:pt x="456" y="530"/>
                  </a:cubicBezTo>
                  <a:cubicBezTo>
                    <a:pt x="456" y="520"/>
                    <a:pt x="456" y="520"/>
                    <a:pt x="456" y="520"/>
                  </a:cubicBezTo>
                  <a:cubicBezTo>
                    <a:pt x="456" y="518"/>
                    <a:pt x="455" y="517"/>
                    <a:pt x="454" y="516"/>
                  </a:cubicBezTo>
                  <a:cubicBezTo>
                    <a:pt x="455" y="514"/>
                    <a:pt x="456" y="512"/>
                    <a:pt x="456" y="511"/>
                  </a:cubicBezTo>
                  <a:cubicBezTo>
                    <a:pt x="456" y="501"/>
                    <a:pt x="456" y="501"/>
                    <a:pt x="456" y="501"/>
                  </a:cubicBezTo>
                  <a:cubicBezTo>
                    <a:pt x="472" y="500"/>
                    <a:pt x="486" y="499"/>
                    <a:pt x="498" y="496"/>
                  </a:cubicBezTo>
                  <a:cubicBezTo>
                    <a:pt x="500" y="496"/>
                    <a:pt x="503" y="495"/>
                    <a:pt x="507" y="494"/>
                  </a:cubicBezTo>
                  <a:lnTo>
                    <a:pt x="507" y="521"/>
                  </a:lnTo>
                  <a:close/>
                  <a:moveTo>
                    <a:pt x="351" y="560"/>
                  </a:moveTo>
                  <a:cubicBezTo>
                    <a:pt x="351" y="560"/>
                    <a:pt x="351" y="560"/>
                    <a:pt x="350" y="560"/>
                  </a:cubicBezTo>
                  <a:cubicBezTo>
                    <a:pt x="350" y="560"/>
                    <a:pt x="350" y="560"/>
                    <a:pt x="350" y="560"/>
                  </a:cubicBezTo>
                  <a:cubicBezTo>
                    <a:pt x="336" y="558"/>
                    <a:pt x="329" y="555"/>
                    <a:pt x="327" y="554"/>
                  </a:cubicBezTo>
                  <a:cubicBezTo>
                    <a:pt x="327" y="526"/>
                    <a:pt x="327" y="526"/>
                    <a:pt x="327" y="526"/>
                  </a:cubicBezTo>
                  <a:cubicBezTo>
                    <a:pt x="344" y="533"/>
                    <a:pt x="372" y="533"/>
                    <a:pt x="383" y="533"/>
                  </a:cubicBezTo>
                  <a:cubicBezTo>
                    <a:pt x="394" y="533"/>
                    <a:pt x="422" y="533"/>
                    <a:pt x="440" y="526"/>
                  </a:cubicBezTo>
                  <a:cubicBezTo>
                    <a:pt x="440" y="554"/>
                    <a:pt x="440" y="554"/>
                    <a:pt x="440" y="554"/>
                  </a:cubicBezTo>
                  <a:cubicBezTo>
                    <a:pt x="435" y="557"/>
                    <a:pt x="415" y="562"/>
                    <a:pt x="383" y="562"/>
                  </a:cubicBezTo>
                  <a:cubicBezTo>
                    <a:pt x="372" y="562"/>
                    <a:pt x="360" y="562"/>
                    <a:pt x="351" y="560"/>
                  </a:cubicBezTo>
                  <a:close/>
                  <a:moveTo>
                    <a:pt x="383" y="444"/>
                  </a:moveTo>
                  <a:cubicBezTo>
                    <a:pt x="394" y="444"/>
                    <a:pt x="422" y="443"/>
                    <a:pt x="440" y="436"/>
                  </a:cubicBezTo>
                  <a:cubicBezTo>
                    <a:pt x="440" y="448"/>
                    <a:pt x="440" y="448"/>
                    <a:pt x="440" y="448"/>
                  </a:cubicBezTo>
                  <a:cubicBezTo>
                    <a:pt x="440" y="448"/>
                    <a:pt x="440" y="448"/>
                    <a:pt x="440" y="448"/>
                  </a:cubicBezTo>
                  <a:cubicBezTo>
                    <a:pt x="440" y="448"/>
                    <a:pt x="440" y="448"/>
                    <a:pt x="440" y="448"/>
                  </a:cubicBezTo>
                  <a:cubicBezTo>
                    <a:pt x="440" y="464"/>
                    <a:pt x="440" y="464"/>
                    <a:pt x="440" y="464"/>
                  </a:cubicBezTo>
                  <a:cubicBezTo>
                    <a:pt x="435" y="467"/>
                    <a:pt x="415" y="473"/>
                    <a:pt x="383" y="473"/>
                  </a:cubicBezTo>
                  <a:cubicBezTo>
                    <a:pt x="351" y="473"/>
                    <a:pt x="331" y="467"/>
                    <a:pt x="327" y="464"/>
                  </a:cubicBezTo>
                  <a:cubicBezTo>
                    <a:pt x="327" y="436"/>
                    <a:pt x="327" y="436"/>
                    <a:pt x="327" y="436"/>
                  </a:cubicBezTo>
                  <a:cubicBezTo>
                    <a:pt x="344" y="443"/>
                    <a:pt x="372" y="444"/>
                    <a:pt x="383" y="444"/>
                  </a:cubicBezTo>
                  <a:close/>
                  <a:moveTo>
                    <a:pt x="383" y="489"/>
                  </a:moveTo>
                  <a:cubicBezTo>
                    <a:pt x="394" y="489"/>
                    <a:pt x="422" y="488"/>
                    <a:pt x="440" y="481"/>
                  </a:cubicBezTo>
                  <a:cubicBezTo>
                    <a:pt x="440" y="493"/>
                    <a:pt x="440" y="493"/>
                    <a:pt x="440" y="493"/>
                  </a:cubicBezTo>
                  <a:cubicBezTo>
                    <a:pt x="440" y="493"/>
                    <a:pt x="440" y="493"/>
                    <a:pt x="440" y="493"/>
                  </a:cubicBezTo>
                  <a:cubicBezTo>
                    <a:pt x="440" y="493"/>
                    <a:pt x="440" y="493"/>
                    <a:pt x="440" y="493"/>
                  </a:cubicBezTo>
                  <a:cubicBezTo>
                    <a:pt x="440" y="509"/>
                    <a:pt x="440" y="509"/>
                    <a:pt x="440" y="509"/>
                  </a:cubicBezTo>
                  <a:cubicBezTo>
                    <a:pt x="435" y="512"/>
                    <a:pt x="415" y="518"/>
                    <a:pt x="383" y="518"/>
                  </a:cubicBezTo>
                  <a:cubicBezTo>
                    <a:pt x="351" y="518"/>
                    <a:pt x="331" y="512"/>
                    <a:pt x="327" y="509"/>
                  </a:cubicBezTo>
                  <a:cubicBezTo>
                    <a:pt x="327" y="481"/>
                    <a:pt x="327" y="481"/>
                    <a:pt x="327" y="481"/>
                  </a:cubicBezTo>
                  <a:cubicBezTo>
                    <a:pt x="344" y="488"/>
                    <a:pt x="372" y="489"/>
                    <a:pt x="383" y="489"/>
                  </a:cubicBezTo>
                  <a:close/>
                  <a:moveTo>
                    <a:pt x="507" y="476"/>
                  </a:moveTo>
                  <a:cubicBezTo>
                    <a:pt x="506" y="477"/>
                    <a:pt x="502" y="479"/>
                    <a:pt x="494" y="481"/>
                  </a:cubicBezTo>
                  <a:cubicBezTo>
                    <a:pt x="484" y="483"/>
                    <a:pt x="470" y="484"/>
                    <a:pt x="456" y="485"/>
                  </a:cubicBezTo>
                  <a:cubicBezTo>
                    <a:pt x="456" y="475"/>
                    <a:pt x="456" y="475"/>
                    <a:pt x="456" y="475"/>
                  </a:cubicBezTo>
                  <a:cubicBezTo>
                    <a:pt x="456" y="473"/>
                    <a:pt x="455" y="472"/>
                    <a:pt x="454" y="471"/>
                  </a:cubicBezTo>
                  <a:cubicBezTo>
                    <a:pt x="455" y="469"/>
                    <a:pt x="456" y="467"/>
                    <a:pt x="456" y="466"/>
                  </a:cubicBezTo>
                  <a:cubicBezTo>
                    <a:pt x="456" y="456"/>
                    <a:pt x="456" y="456"/>
                    <a:pt x="456" y="456"/>
                  </a:cubicBezTo>
                  <a:cubicBezTo>
                    <a:pt x="472" y="455"/>
                    <a:pt x="486" y="454"/>
                    <a:pt x="498" y="451"/>
                  </a:cubicBezTo>
                  <a:cubicBezTo>
                    <a:pt x="500" y="451"/>
                    <a:pt x="503" y="450"/>
                    <a:pt x="507" y="449"/>
                  </a:cubicBezTo>
                  <a:lnTo>
                    <a:pt x="507" y="476"/>
                  </a:lnTo>
                  <a:close/>
                  <a:moveTo>
                    <a:pt x="507" y="431"/>
                  </a:moveTo>
                  <a:cubicBezTo>
                    <a:pt x="506" y="432"/>
                    <a:pt x="502" y="434"/>
                    <a:pt x="494" y="436"/>
                  </a:cubicBezTo>
                  <a:cubicBezTo>
                    <a:pt x="484" y="438"/>
                    <a:pt x="470" y="440"/>
                    <a:pt x="456" y="440"/>
                  </a:cubicBezTo>
                  <a:cubicBezTo>
                    <a:pt x="456" y="430"/>
                    <a:pt x="456" y="430"/>
                    <a:pt x="456" y="430"/>
                  </a:cubicBezTo>
                  <a:cubicBezTo>
                    <a:pt x="456" y="428"/>
                    <a:pt x="455" y="427"/>
                    <a:pt x="454" y="426"/>
                  </a:cubicBezTo>
                  <a:cubicBezTo>
                    <a:pt x="455" y="424"/>
                    <a:pt x="456" y="423"/>
                    <a:pt x="456" y="421"/>
                  </a:cubicBezTo>
                  <a:cubicBezTo>
                    <a:pt x="456" y="411"/>
                    <a:pt x="456" y="411"/>
                    <a:pt x="456" y="411"/>
                  </a:cubicBezTo>
                  <a:cubicBezTo>
                    <a:pt x="472" y="410"/>
                    <a:pt x="486" y="409"/>
                    <a:pt x="498" y="406"/>
                  </a:cubicBezTo>
                  <a:cubicBezTo>
                    <a:pt x="500" y="406"/>
                    <a:pt x="503" y="405"/>
                    <a:pt x="507" y="404"/>
                  </a:cubicBezTo>
                  <a:lnTo>
                    <a:pt x="507" y="431"/>
                  </a:lnTo>
                  <a:close/>
                  <a:moveTo>
                    <a:pt x="507" y="386"/>
                  </a:moveTo>
                  <a:cubicBezTo>
                    <a:pt x="506" y="387"/>
                    <a:pt x="502" y="389"/>
                    <a:pt x="494" y="391"/>
                  </a:cubicBezTo>
                  <a:cubicBezTo>
                    <a:pt x="484" y="393"/>
                    <a:pt x="470" y="395"/>
                    <a:pt x="456" y="395"/>
                  </a:cubicBezTo>
                  <a:cubicBezTo>
                    <a:pt x="456" y="385"/>
                    <a:pt x="456" y="385"/>
                    <a:pt x="456" y="385"/>
                  </a:cubicBezTo>
                  <a:cubicBezTo>
                    <a:pt x="456" y="368"/>
                    <a:pt x="418" y="363"/>
                    <a:pt x="395" y="362"/>
                  </a:cubicBezTo>
                  <a:cubicBezTo>
                    <a:pt x="395" y="359"/>
                    <a:pt x="395" y="359"/>
                    <a:pt x="395" y="359"/>
                  </a:cubicBezTo>
                  <a:cubicBezTo>
                    <a:pt x="413" y="365"/>
                    <a:pt x="439" y="366"/>
                    <a:pt x="450" y="366"/>
                  </a:cubicBezTo>
                  <a:cubicBezTo>
                    <a:pt x="461" y="366"/>
                    <a:pt x="489" y="365"/>
                    <a:pt x="507" y="359"/>
                  </a:cubicBezTo>
                  <a:lnTo>
                    <a:pt x="507" y="386"/>
                  </a:lnTo>
                  <a:close/>
                  <a:moveTo>
                    <a:pt x="450" y="321"/>
                  </a:moveTo>
                  <a:cubicBezTo>
                    <a:pt x="461" y="321"/>
                    <a:pt x="489" y="320"/>
                    <a:pt x="507" y="314"/>
                  </a:cubicBezTo>
                  <a:cubicBezTo>
                    <a:pt x="507" y="341"/>
                    <a:pt x="507" y="341"/>
                    <a:pt x="507" y="341"/>
                  </a:cubicBezTo>
                  <a:cubicBezTo>
                    <a:pt x="502" y="345"/>
                    <a:pt x="482" y="350"/>
                    <a:pt x="450" y="350"/>
                  </a:cubicBezTo>
                  <a:cubicBezTo>
                    <a:pt x="418" y="350"/>
                    <a:pt x="398" y="345"/>
                    <a:pt x="394" y="341"/>
                  </a:cubicBezTo>
                  <a:cubicBezTo>
                    <a:pt x="394" y="314"/>
                    <a:pt x="394" y="314"/>
                    <a:pt x="394" y="314"/>
                  </a:cubicBezTo>
                  <a:cubicBezTo>
                    <a:pt x="411" y="320"/>
                    <a:pt x="439" y="321"/>
                    <a:pt x="450" y="321"/>
                  </a:cubicBezTo>
                  <a:close/>
                  <a:moveTo>
                    <a:pt x="507" y="251"/>
                  </a:moveTo>
                  <a:cubicBezTo>
                    <a:pt x="502" y="255"/>
                    <a:pt x="482" y="260"/>
                    <a:pt x="450" y="260"/>
                  </a:cubicBezTo>
                  <a:cubicBezTo>
                    <a:pt x="418" y="260"/>
                    <a:pt x="398" y="255"/>
                    <a:pt x="394" y="252"/>
                  </a:cubicBezTo>
                  <a:cubicBezTo>
                    <a:pt x="394" y="233"/>
                    <a:pt x="394" y="233"/>
                    <a:pt x="394" y="233"/>
                  </a:cubicBezTo>
                  <a:cubicBezTo>
                    <a:pt x="411" y="240"/>
                    <a:pt x="439" y="241"/>
                    <a:pt x="450" y="241"/>
                  </a:cubicBezTo>
                  <a:cubicBezTo>
                    <a:pt x="461" y="241"/>
                    <a:pt x="489" y="240"/>
                    <a:pt x="507" y="233"/>
                  </a:cubicBezTo>
                  <a:lnTo>
                    <a:pt x="507" y="251"/>
                  </a:lnTo>
                  <a:close/>
                  <a:moveTo>
                    <a:pt x="394" y="269"/>
                  </a:moveTo>
                  <a:cubicBezTo>
                    <a:pt x="411" y="275"/>
                    <a:pt x="439" y="276"/>
                    <a:pt x="450" y="276"/>
                  </a:cubicBezTo>
                  <a:cubicBezTo>
                    <a:pt x="461" y="276"/>
                    <a:pt x="489" y="275"/>
                    <a:pt x="507" y="269"/>
                  </a:cubicBezTo>
                  <a:cubicBezTo>
                    <a:pt x="507" y="296"/>
                    <a:pt x="507" y="296"/>
                    <a:pt x="507" y="296"/>
                  </a:cubicBezTo>
                  <a:cubicBezTo>
                    <a:pt x="502" y="300"/>
                    <a:pt x="482" y="305"/>
                    <a:pt x="450" y="305"/>
                  </a:cubicBezTo>
                  <a:cubicBezTo>
                    <a:pt x="418" y="305"/>
                    <a:pt x="398" y="300"/>
                    <a:pt x="394" y="296"/>
                  </a:cubicBezTo>
                  <a:lnTo>
                    <a:pt x="394" y="269"/>
                  </a:lnTo>
                  <a:close/>
                  <a:moveTo>
                    <a:pt x="369" y="339"/>
                  </a:moveTo>
                  <a:cubicBezTo>
                    <a:pt x="254" y="339"/>
                    <a:pt x="254" y="339"/>
                    <a:pt x="254" y="339"/>
                  </a:cubicBezTo>
                  <a:cubicBezTo>
                    <a:pt x="222" y="307"/>
                    <a:pt x="222" y="307"/>
                    <a:pt x="222" y="307"/>
                  </a:cubicBezTo>
                  <a:cubicBezTo>
                    <a:pt x="337" y="306"/>
                    <a:pt x="337" y="306"/>
                    <a:pt x="337" y="306"/>
                  </a:cubicBezTo>
                  <a:lnTo>
                    <a:pt x="369" y="339"/>
                  </a:lnTo>
                  <a:close/>
                  <a:moveTo>
                    <a:pt x="383" y="378"/>
                  </a:moveTo>
                  <a:cubicBezTo>
                    <a:pt x="410" y="378"/>
                    <a:pt x="429" y="382"/>
                    <a:pt x="437" y="385"/>
                  </a:cubicBezTo>
                  <a:cubicBezTo>
                    <a:pt x="429" y="388"/>
                    <a:pt x="410" y="392"/>
                    <a:pt x="383" y="392"/>
                  </a:cubicBezTo>
                  <a:cubicBezTo>
                    <a:pt x="356" y="392"/>
                    <a:pt x="338" y="388"/>
                    <a:pt x="330" y="385"/>
                  </a:cubicBezTo>
                  <a:cubicBezTo>
                    <a:pt x="338" y="382"/>
                    <a:pt x="356" y="378"/>
                    <a:pt x="383" y="378"/>
                  </a:cubicBezTo>
                  <a:close/>
                  <a:moveTo>
                    <a:pt x="383" y="408"/>
                  </a:moveTo>
                  <a:cubicBezTo>
                    <a:pt x="394" y="408"/>
                    <a:pt x="422" y="407"/>
                    <a:pt x="440" y="401"/>
                  </a:cubicBezTo>
                  <a:cubicBezTo>
                    <a:pt x="440" y="403"/>
                    <a:pt x="440" y="403"/>
                    <a:pt x="440" y="403"/>
                  </a:cubicBezTo>
                  <a:cubicBezTo>
                    <a:pt x="440" y="403"/>
                    <a:pt x="440" y="403"/>
                    <a:pt x="440" y="403"/>
                  </a:cubicBezTo>
                  <a:cubicBezTo>
                    <a:pt x="440" y="403"/>
                    <a:pt x="440" y="403"/>
                    <a:pt x="440" y="403"/>
                  </a:cubicBezTo>
                  <a:cubicBezTo>
                    <a:pt x="440" y="419"/>
                    <a:pt x="440" y="419"/>
                    <a:pt x="440" y="419"/>
                  </a:cubicBezTo>
                  <a:cubicBezTo>
                    <a:pt x="435" y="422"/>
                    <a:pt x="415" y="428"/>
                    <a:pt x="383" y="428"/>
                  </a:cubicBezTo>
                  <a:cubicBezTo>
                    <a:pt x="351" y="428"/>
                    <a:pt x="331" y="422"/>
                    <a:pt x="327" y="419"/>
                  </a:cubicBezTo>
                  <a:cubicBezTo>
                    <a:pt x="327" y="401"/>
                    <a:pt x="327" y="401"/>
                    <a:pt x="327" y="401"/>
                  </a:cubicBezTo>
                  <a:cubicBezTo>
                    <a:pt x="344" y="407"/>
                    <a:pt x="372" y="408"/>
                    <a:pt x="383" y="408"/>
                  </a:cubicBezTo>
                  <a:close/>
                  <a:moveTo>
                    <a:pt x="327" y="590"/>
                  </a:moveTo>
                  <a:cubicBezTo>
                    <a:pt x="327" y="590"/>
                    <a:pt x="327" y="590"/>
                    <a:pt x="327" y="590"/>
                  </a:cubicBezTo>
                  <a:cubicBezTo>
                    <a:pt x="327" y="590"/>
                    <a:pt x="327" y="590"/>
                    <a:pt x="327" y="590"/>
                  </a:cubicBezTo>
                  <a:cubicBezTo>
                    <a:pt x="327" y="571"/>
                    <a:pt x="327" y="571"/>
                    <a:pt x="327" y="571"/>
                  </a:cubicBezTo>
                  <a:cubicBezTo>
                    <a:pt x="332" y="573"/>
                    <a:pt x="339" y="575"/>
                    <a:pt x="348" y="576"/>
                  </a:cubicBezTo>
                  <a:cubicBezTo>
                    <a:pt x="348" y="576"/>
                    <a:pt x="348" y="576"/>
                    <a:pt x="348" y="576"/>
                  </a:cubicBezTo>
                  <a:cubicBezTo>
                    <a:pt x="359" y="578"/>
                    <a:pt x="371" y="578"/>
                    <a:pt x="383" y="578"/>
                  </a:cubicBezTo>
                  <a:cubicBezTo>
                    <a:pt x="394" y="578"/>
                    <a:pt x="422" y="578"/>
                    <a:pt x="440" y="571"/>
                  </a:cubicBezTo>
                  <a:cubicBezTo>
                    <a:pt x="440" y="579"/>
                    <a:pt x="440" y="579"/>
                    <a:pt x="440" y="579"/>
                  </a:cubicBezTo>
                  <a:cubicBezTo>
                    <a:pt x="440" y="579"/>
                    <a:pt x="440" y="579"/>
                    <a:pt x="440" y="579"/>
                  </a:cubicBezTo>
                  <a:cubicBezTo>
                    <a:pt x="440" y="579"/>
                    <a:pt x="440" y="579"/>
                    <a:pt x="440" y="579"/>
                  </a:cubicBezTo>
                  <a:cubicBezTo>
                    <a:pt x="440" y="595"/>
                    <a:pt x="440" y="595"/>
                    <a:pt x="440" y="595"/>
                  </a:cubicBezTo>
                  <a:cubicBezTo>
                    <a:pt x="435" y="599"/>
                    <a:pt x="415" y="604"/>
                    <a:pt x="383" y="604"/>
                  </a:cubicBezTo>
                  <a:cubicBezTo>
                    <a:pt x="351" y="604"/>
                    <a:pt x="331" y="599"/>
                    <a:pt x="327" y="595"/>
                  </a:cubicBezTo>
                  <a:lnTo>
                    <a:pt x="327" y="590"/>
                  </a:lnTo>
                  <a:close/>
                  <a:moveTo>
                    <a:pt x="455" y="559"/>
                  </a:moveTo>
                  <a:cubicBezTo>
                    <a:pt x="456" y="558"/>
                    <a:pt x="456" y="557"/>
                    <a:pt x="456" y="555"/>
                  </a:cubicBezTo>
                  <a:cubicBezTo>
                    <a:pt x="456" y="546"/>
                    <a:pt x="456" y="546"/>
                    <a:pt x="456" y="546"/>
                  </a:cubicBezTo>
                  <a:cubicBezTo>
                    <a:pt x="472" y="545"/>
                    <a:pt x="486" y="544"/>
                    <a:pt x="498" y="541"/>
                  </a:cubicBezTo>
                  <a:cubicBezTo>
                    <a:pt x="500" y="541"/>
                    <a:pt x="503" y="540"/>
                    <a:pt x="507" y="538"/>
                  </a:cubicBezTo>
                  <a:cubicBezTo>
                    <a:pt x="507" y="563"/>
                    <a:pt x="507" y="563"/>
                    <a:pt x="507" y="563"/>
                  </a:cubicBezTo>
                  <a:cubicBezTo>
                    <a:pt x="506" y="563"/>
                    <a:pt x="502" y="565"/>
                    <a:pt x="494" y="567"/>
                  </a:cubicBezTo>
                  <a:cubicBezTo>
                    <a:pt x="484" y="570"/>
                    <a:pt x="470" y="571"/>
                    <a:pt x="456" y="571"/>
                  </a:cubicBezTo>
                  <a:cubicBezTo>
                    <a:pt x="456" y="562"/>
                    <a:pt x="456" y="562"/>
                    <a:pt x="456" y="562"/>
                  </a:cubicBezTo>
                  <a:cubicBezTo>
                    <a:pt x="456" y="561"/>
                    <a:pt x="456" y="560"/>
                    <a:pt x="455" y="559"/>
                  </a:cubicBezTo>
                  <a:close/>
                  <a:moveTo>
                    <a:pt x="523" y="339"/>
                  </a:moveTo>
                  <a:cubicBezTo>
                    <a:pt x="523" y="313"/>
                    <a:pt x="523" y="313"/>
                    <a:pt x="523" y="313"/>
                  </a:cubicBezTo>
                  <a:cubicBezTo>
                    <a:pt x="545" y="339"/>
                    <a:pt x="545" y="339"/>
                    <a:pt x="545" y="339"/>
                  </a:cubicBezTo>
                  <a:lnTo>
                    <a:pt x="523" y="339"/>
                  </a:lnTo>
                  <a:close/>
                  <a:moveTo>
                    <a:pt x="450" y="211"/>
                  </a:moveTo>
                  <a:cubicBezTo>
                    <a:pt x="477" y="211"/>
                    <a:pt x="496" y="214"/>
                    <a:pt x="504" y="218"/>
                  </a:cubicBezTo>
                  <a:cubicBezTo>
                    <a:pt x="496" y="221"/>
                    <a:pt x="477" y="225"/>
                    <a:pt x="450" y="225"/>
                  </a:cubicBezTo>
                  <a:cubicBezTo>
                    <a:pt x="423" y="225"/>
                    <a:pt x="405" y="221"/>
                    <a:pt x="397" y="218"/>
                  </a:cubicBezTo>
                  <a:cubicBezTo>
                    <a:pt x="405" y="214"/>
                    <a:pt x="423" y="211"/>
                    <a:pt x="450" y="211"/>
                  </a:cubicBezTo>
                  <a:close/>
                  <a:moveTo>
                    <a:pt x="349" y="295"/>
                  </a:moveTo>
                  <a:cubicBezTo>
                    <a:pt x="346" y="292"/>
                    <a:pt x="346" y="292"/>
                    <a:pt x="346" y="292"/>
                  </a:cubicBezTo>
                  <a:cubicBezTo>
                    <a:pt x="345" y="291"/>
                    <a:pt x="343" y="290"/>
                    <a:pt x="341" y="290"/>
                  </a:cubicBezTo>
                  <a:cubicBezTo>
                    <a:pt x="341" y="290"/>
                    <a:pt x="341" y="290"/>
                    <a:pt x="341" y="290"/>
                  </a:cubicBezTo>
                  <a:cubicBezTo>
                    <a:pt x="203" y="291"/>
                    <a:pt x="203" y="291"/>
                    <a:pt x="203" y="291"/>
                  </a:cubicBezTo>
                  <a:cubicBezTo>
                    <a:pt x="200" y="291"/>
                    <a:pt x="197" y="292"/>
                    <a:pt x="196" y="295"/>
                  </a:cubicBezTo>
                  <a:cubicBezTo>
                    <a:pt x="129" y="295"/>
                    <a:pt x="129" y="295"/>
                    <a:pt x="129" y="295"/>
                  </a:cubicBezTo>
                  <a:cubicBezTo>
                    <a:pt x="129" y="259"/>
                    <a:pt x="129" y="259"/>
                    <a:pt x="129" y="259"/>
                  </a:cubicBezTo>
                  <a:cubicBezTo>
                    <a:pt x="356" y="259"/>
                    <a:pt x="356" y="259"/>
                    <a:pt x="356" y="259"/>
                  </a:cubicBezTo>
                  <a:cubicBezTo>
                    <a:pt x="356" y="295"/>
                    <a:pt x="356" y="295"/>
                    <a:pt x="356" y="295"/>
                  </a:cubicBezTo>
                  <a:lnTo>
                    <a:pt x="349" y="295"/>
                  </a:lnTo>
                  <a:close/>
                  <a:moveTo>
                    <a:pt x="350" y="53"/>
                  </a:moveTo>
                  <a:cubicBezTo>
                    <a:pt x="353" y="55"/>
                    <a:pt x="353" y="55"/>
                    <a:pt x="353" y="55"/>
                  </a:cubicBezTo>
                  <a:cubicBezTo>
                    <a:pt x="353" y="56"/>
                    <a:pt x="353" y="57"/>
                    <a:pt x="353" y="57"/>
                  </a:cubicBezTo>
                  <a:cubicBezTo>
                    <a:pt x="353" y="243"/>
                    <a:pt x="353" y="243"/>
                    <a:pt x="353" y="243"/>
                  </a:cubicBezTo>
                  <a:cubicBezTo>
                    <a:pt x="329" y="243"/>
                    <a:pt x="329" y="243"/>
                    <a:pt x="329" y="243"/>
                  </a:cubicBezTo>
                  <a:cubicBezTo>
                    <a:pt x="327" y="240"/>
                    <a:pt x="325" y="238"/>
                    <a:pt x="322" y="236"/>
                  </a:cubicBezTo>
                  <a:cubicBezTo>
                    <a:pt x="302" y="220"/>
                    <a:pt x="273" y="211"/>
                    <a:pt x="242" y="211"/>
                  </a:cubicBezTo>
                  <a:cubicBezTo>
                    <a:pt x="207" y="211"/>
                    <a:pt x="174" y="223"/>
                    <a:pt x="154" y="243"/>
                  </a:cubicBezTo>
                  <a:cubicBezTo>
                    <a:pt x="129" y="243"/>
                    <a:pt x="129" y="243"/>
                    <a:pt x="129" y="243"/>
                  </a:cubicBezTo>
                  <a:cubicBezTo>
                    <a:pt x="129" y="57"/>
                    <a:pt x="129" y="57"/>
                    <a:pt x="129" y="57"/>
                  </a:cubicBezTo>
                  <a:cubicBezTo>
                    <a:pt x="129" y="55"/>
                    <a:pt x="131" y="53"/>
                    <a:pt x="134" y="53"/>
                  </a:cubicBezTo>
                  <a:cubicBezTo>
                    <a:pt x="348" y="53"/>
                    <a:pt x="348" y="53"/>
                    <a:pt x="348" y="53"/>
                  </a:cubicBezTo>
                  <a:cubicBezTo>
                    <a:pt x="349" y="53"/>
                    <a:pt x="350" y="53"/>
                    <a:pt x="350" y="53"/>
                  </a:cubicBezTo>
                  <a:close/>
                  <a:moveTo>
                    <a:pt x="304" y="243"/>
                  </a:moveTo>
                  <a:cubicBezTo>
                    <a:pt x="180" y="243"/>
                    <a:pt x="180" y="243"/>
                    <a:pt x="180" y="243"/>
                  </a:cubicBezTo>
                  <a:cubicBezTo>
                    <a:pt x="197" y="232"/>
                    <a:pt x="219" y="226"/>
                    <a:pt x="242" y="226"/>
                  </a:cubicBezTo>
                  <a:cubicBezTo>
                    <a:pt x="265" y="226"/>
                    <a:pt x="287" y="232"/>
                    <a:pt x="304" y="243"/>
                  </a:cubicBezTo>
                  <a:close/>
                  <a:moveTo>
                    <a:pt x="90" y="16"/>
                  </a:moveTo>
                  <a:cubicBezTo>
                    <a:pt x="305" y="16"/>
                    <a:pt x="305" y="16"/>
                    <a:pt x="305" y="16"/>
                  </a:cubicBezTo>
                  <a:cubicBezTo>
                    <a:pt x="306" y="16"/>
                    <a:pt x="307" y="17"/>
                    <a:pt x="308" y="18"/>
                  </a:cubicBezTo>
                  <a:cubicBezTo>
                    <a:pt x="308" y="18"/>
                    <a:pt x="309" y="18"/>
                    <a:pt x="309" y="18"/>
                  </a:cubicBezTo>
                  <a:cubicBezTo>
                    <a:pt x="309" y="18"/>
                    <a:pt x="309" y="19"/>
                    <a:pt x="309" y="19"/>
                  </a:cubicBezTo>
                  <a:cubicBezTo>
                    <a:pt x="331" y="37"/>
                    <a:pt x="331" y="37"/>
                    <a:pt x="331" y="37"/>
                  </a:cubicBezTo>
                  <a:cubicBezTo>
                    <a:pt x="134" y="37"/>
                    <a:pt x="134" y="37"/>
                    <a:pt x="134" y="37"/>
                  </a:cubicBezTo>
                  <a:cubicBezTo>
                    <a:pt x="122" y="37"/>
                    <a:pt x="113" y="46"/>
                    <a:pt x="113" y="57"/>
                  </a:cubicBezTo>
                  <a:cubicBezTo>
                    <a:pt x="113" y="231"/>
                    <a:pt x="113" y="231"/>
                    <a:pt x="113" y="231"/>
                  </a:cubicBezTo>
                  <a:cubicBezTo>
                    <a:pt x="85" y="204"/>
                    <a:pt x="85" y="204"/>
                    <a:pt x="85" y="204"/>
                  </a:cubicBezTo>
                  <a:cubicBezTo>
                    <a:pt x="85" y="21"/>
                    <a:pt x="85" y="21"/>
                    <a:pt x="85" y="21"/>
                  </a:cubicBezTo>
                  <a:cubicBezTo>
                    <a:pt x="85" y="18"/>
                    <a:pt x="87" y="16"/>
                    <a:pt x="90" y="16"/>
                  </a:cubicBezTo>
                  <a:close/>
                  <a:moveTo>
                    <a:pt x="81" y="221"/>
                  </a:moveTo>
                  <a:cubicBezTo>
                    <a:pt x="113" y="254"/>
                    <a:pt x="113" y="254"/>
                    <a:pt x="113" y="254"/>
                  </a:cubicBezTo>
                  <a:cubicBezTo>
                    <a:pt x="113" y="295"/>
                    <a:pt x="113" y="295"/>
                    <a:pt x="113" y="295"/>
                  </a:cubicBezTo>
                  <a:cubicBezTo>
                    <a:pt x="80" y="295"/>
                    <a:pt x="80" y="295"/>
                    <a:pt x="80" y="295"/>
                  </a:cubicBezTo>
                  <a:lnTo>
                    <a:pt x="81" y="221"/>
                  </a:lnTo>
                  <a:close/>
                  <a:moveTo>
                    <a:pt x="16" y="316"/>
                  </a:moveTo>
                  <a:cubicBezTo>
                    <a:pt x="16" y="313"/>
                    <a:pt x="19" y="311"/>
                    <a:pt x="21" y="311"/>
                  </a:cubicBezTo>
                  <a:cubicBezTo>
                    <a:pt x="72" y="311"/>
                    <a:pt x="72" y="311"/>
                    <a:pt x="72" y="311"/>
                  </a:cubicBezTo>
                  <a:cubicBezTo>
                    <a:pt x="72" y="311"/>
                    <a:pt x="72" y="311"/>
                    <a:pt x="72" y="311"/>
                  </a:cubicBezTo>
                  <a:cubicBezTo>
                    <a:pt x="72" y="311"/>
                    <a:pt x="72" y="311"/>
                    <a:pt x="72" y="311"/>
                  </a:cubicBezTo>
                  <a:cubicBezTo>
                    <a:pt x="72" y="311"/>
                    <a:pt x="72" y="311"/>
                    <a:pt x="72" y="311"/>
                  </a:cubicBezTo>
                  <a:cubicBezTo>
                    <a:pt x="121" y="311"/>
                    <a:pt x="121" y="311"/>
                    <a:pt x="121" y="311"/>
                  </a:cubicBezTo>
                  <a:cubicBezTo>
                    <a:pt x="121" y="311"/>
                    <a:pt x="121" y="311"/>
                    <a:pt x="121" y="311"/>
                  </a:cubicBezTo>
                  <a:cubicBezTo>
                    <a:pt x="121" y="311"/>
                    <a:pt x="121" y="311"/>
                    <a:pt x="121" y="311"/>
                  </a:cubicBezTo>
                  <a:cubicBezTo>
                    <a:pt x="204" y="311"/>
                    <a:pt x="204" y="311"/>
                    <a:pt x="204" y="311"/>
                  </a:cubicBezTo>
                  <a:cubicBezTo>
                    <a:pt x="232" y="339"/>
                    <a:pt x="232" y="339"/>
                    <a:pt x="232" y="339"/>
                  </a:cubicBezTo>
                  <a:cubicBezTo>
                    <a:pt x="58" y="339"/>
                    <a:pt x="58" y="339"/>
                    <a:pt x="58" y="339"/>
                  </a:cubicBezTo>
                  <a:cubicBezTo>
                    <a:pt x="46" y="339"/>
                    <a:pt x="37" y="348"/>
                    <a:pt x="37" y="360"/>
                  </a:cubicBezTo>
                  <a:cubicBezTo>
                    <a:pt x="37" y="557"/>
                    <a:pt x="37" y="557"/>
                    <a:pt x="37" y="557"/>
                  </a:cubicBezTo>
                  <a:cubicBezTo>
                    <a:pt x="19" y="535"/>
                    <a:pt x="19" y="535"/>
                    <a:pt x="19" y="535"/>
                  </a:cubicBezTo>
                  <a:cubicBezTo>
                    <a:pt x="19" y="535"/>
                    <a:pt x="19" y="535"/>
                    <a:pt x="18" y="535"/>
                  </a:cubicBezTo>
                  <a:cubicBezTo>
                    <a:pt x="18" y="534"/>
                    <a:pt x="18" y="534"/>
                    <a:pt x="18" y="534"/>
                  </a:cubicBezTo>
                  <a:cubicBezTo>
                    <a:pt x="17" y="533"/>
                    <a:pt x="16" y="532"/>
                    <a:pt x="16" y="531"/>
                  </a:cubicBezTo>
                  <a:lnTo>
                    <a:pt x="16" y="316"/>
                  </a:lnTo>
                  <a:close/>
                  <a:moveTo>
                    <a:pt x="259" y="355"/>
                  </a:moveTo>
                  <a:cubicBezTo>
                    <a:pt x="380" y="355"/>
                    <a:pt x="380" y="355"/>
                    <a:pt x="380" y="355"/>
                  </a:cubicBezTo>
                  <a:cubicBezTo>
                    <a:pt x="380" y="362"/>
                    <a:pt x="380" y="362"/>
                    <a:pt x="380" y="362"/>
                  </a:cubicBezTo>
                  <a:cubicBezTo>
                    <a:pt x="359" y="362"/>
                    <a:pt x="311" y="365"/>
                    <a:pt x="311" y="385"/>
                  </a:cubicBezTo>
                  <a:cubicBezTo>
                    <a:pt x="311" y="420"/>
                    <a:pt x="311" y="420"/>
                    <a:pt x="311" y="420"/>
                  </a:cubicBezTo>
                  <a:cubicBezTo>
                    <a:pt x="311" y="420"/>
                    <a:pt x="311" y="421"/>
                    <a:pt x="311" y="421"/>
                  </a:cubicBezTo>
                  <a:cubicBezTo>
                    <a:pt x="311" y="423"/>
                    <a:pt x="311" y="424"/>
                    <a:pt x="312" y="426"/>
                  </a:cubicBezTo>
                  <a:cubicBezTo>
                    <a:pt x="311" y="427"/>
                    <a:pt x="311" y="428"/>
                    <a:pt x="311" y="430"/>
                  </a:cubicBezTo>
                  <a:cubicBezTo>
                    <a:pt x="311" y="465"/>
                    <a:pt x="311" y="465"/>
                    <a:pt x="311" y="465"/>
                  </a:cubicBezTo>
                  <a:cubicBezTo>
                    <a:pt x="311" y="465"/>
                    <a:pt x="311" y="465"/>
                    <a:pt x="311" y="466"/>
                  </a:cubicBezTo>
                  <a:cubicBezTo>
                    <a:pt x="311" y="467"/>
                    <a:pt x="311" y="469"/>
                    <a:pt x="312" y="471"/>
                  </a:cubicBezTo>
                  <a:cubicBezTo>
                    <a:pt x="311" y="472"/>
                    <a:pt x="311" y="473"/>
                    <a:pt x="311" y="475"/>
                  </a:cubicBezTo>
                  <a:cubicBezTo>
                    <a:pt x="311" y="510"/>
                    <a:pt x="311" y="510"/>
                    <a:pt x="311" y="510"/>
                  </a:cubicBezTo>
                  <a:cubicBezTo>
                    <a:pt x="311" y="510"/>
                    <a:pt x="311" y="510"/>
                    <a:pt x="311" y="511"/>
                  </a:cubicBezTo>
                  <a:cubicBezTo>
                    <a:pt x="311" y="512"/>
                    <a:pt x="311" y="514"/>
                    <a:pt x="312" y="516"/>
                  </a:cubicBezTo>
                  <a:cubicBezTo>
                    <a:pt x="311" y="517"/>
                    <a:pt x="311" y="518"/>
                    <a:pt x="311" y="520"/>
                  </a:cubicBezTo>
                  <a:cubicBezTo>
                    <a:pt x="311" y="555"/>
                    <a:pt x="311" y="555"/>
                    <a:pt x="311" y="555"/>
                  </a:cubicBezTo>
                  <a:cubicBezTo>
                    <a:pt x="311" y="557"/>
                    <a:pt x="311" y="558"/>
                    <a:pt x="311" y="559"/>
                  </a:cubicBezTo>
                  <a:cubicBezTo>
                    <a:pt x="311" y="560"/>
                    <a:pt x="311" y="561"/>
                    <a:pt x="311" y="562"/>
                  </a:cubicBezTo>
                  <a:cubicBezTo>
                    <a:pt x="311" y="582"/>
                    <a:pt x="311" y="582"/>
                    <a:pt x="311" y="582"/>
                  </a:cubicBezTo>
                  <a:cubicBezTo>
                    <a:pt x="259" y="582"/>
                    <a:pt x="259" y="582"/>
                    <a:pt x="259" y="582"/>
                  </a:cubicBezTo>
                  <a:lnTo>
                    <a:pt x="259" y="355"/>
                  </a:lnTo>
                  <a:close/>
                  <a:moveTo>
                    <a:pt x="383" y="646"/>
                  </a:moveTo>
                  <a:cubicBezTo>
                    <a:pt x="351" y="646"/>
                    <a:pt x="331" y="640"/>
                    <a:pt x="327" y="637"/>
                  </a:cubicBezTo>
                  <a:cubicBezTo>
                    <a:pt x="327" y="613"/>
                    <a:pt x="327" y="613"/>
                    <a:pt x="327" y="613"/>
                  </a:cubicBezTo>
                  <a:cubicBezTo>
                    <a:pt x="344" y="619"/>
                    <a:pt x="372" y="620"/>
                    <a:pt x="383" y="620"/>
                  </a:cubicBezTo>
                  <a:cubicBezTo>
                    <a:pt x="394" y="620"/>
                    <a:pt x="422" y="619"/>
                    <a:pt x="440" y="613"/>
                  </a:cubicBezTo>
                  <a:cubicBezTo>
                    <a:pt x="440" y="621"/>
                    <a:pt x="440" y="621"/>
                    <a:pt x="440" y="621"/>
                  </a:cubicBezTo>
                  <a:cubicBezTo>
                    <a:pt x="440" y="621"/>
                    <a:pt x="440" y="621"/>
                    <a:pt x="440" y="621"/>
                  </a:cubicBezTo>
                  <a:cubicBezTo>
                    <a:pt x="440" y="621"/>
                    <a:pt x="440" y="621"/>
                    <a:pt x="440" y="621"/>
                  </a:cubicBezTo>
                  <a:cubicBezTo>
                    <a:pt x="440" y="637"/>
                    <a:pt x="440" y="637"/>
                    <a:pt x="440" y="637"/>
                  </a:cubicBezTo>
                  <a:cubicBezTo>
                    <a:pt x="435" y="640"/>
                    <a:pt x="415" y="646"/>
                    <a:pt x="383" y="646"/>
                  </a:cubicBezTo>
                  <a:close/>
                  <a:moveTo>
                    <a:pt x="507" y="604"/>
                  </a:moveTo>
                  <a:cubicBezTo>
                    <a:pt x="506" y="605"/>
                    <a:pt x="502" y="607"/>
                    <a:pt x="494" y="609"/>
                  </a:cubicBezTo>
                  <a:cubicBezTo>
                    <a:pt x="484" y="611"/>
                    <a:pt x="470" y="613"/>
                    <a:pt x="456" y="613"/>
                  </a:cubicBezTo>
                  <a:cubicBezTo>
                    <a:pt x="456" y="603"/>
                    <a:pt x="456" y="603"/>
                    <a:pt x="456" y="603"/>
                  </a:cubicBezTo>
                  <a:cubicBezTo>
                    <a:pt x="456" y="602"/>
                    <a:pt x="456" y="601"/>
                    <a:pt x="455" y="600"/>
                  </a:cubicBezTo>
                  <a:cubicBezTo>
                    <a:pt x="456" y="599"/>
                    <a:pt x="456" y="598"/>
                    <a:pt x="456" y="597"/>
                  </a:cubicBezTo>
                  <a:cubicBezTo>
                    <a:pt x="456" y="587"/>
                    <a:pt x="456" y="587"/>
                    <a:pt x="456" y="587"/>
                  </a:cubicBezTo>
                  <a:cubicBezTo>
                    <a:pt x="472" y="587"/>
                    <a:pt x="486" y="585"/>
                    <a:pt x="498" y="583"/>
                  </a:cubicBezTo>
                  <a:cubicBezTo>
                    <a:pt x="500" y="582"/>
                    <a:pt x="503" y="581"/>
                    <a:pt x="507" y="580"/>
                  </a:cubicBezTo>
                  <a:lnTo>
                    <a:pt x="507" y="604"/>
                  </a:lnTo>
                  <a:close/>
                  <a:moveTo>
                    <a:pt x="561" y="574"/>
                  </a:moveTo>
                  <a:cubicBezTo>
                    <a:pt x="561" y="577"/>
                    <a:pt x="559" y="579"/>
                    <a:pt x="556" y="579"/>
                  </a:cubicBezTo>
                  <a:cubicBezTo>
                    <a:pt x="523" y="579"/>
                    <a:pt x="523" y="579"/>
                    <a:pt x="523" y="579"/>
                  </a:cubicBezTo>
                  <a:cubicBezTo>
                    <a:pt x="523" y="570"/>
                    <a:pt x="523" y="570"/>
                    <a:pt x="523" y="570"/>
                  </a:cubicBezTo>
                  <a:cubicBezTo>
                    <a:pt x="523" y="569"/>
                    <a:pt x="523" y="569"/>
                    <a:pt x="522" y="568"/>
                  </a:cubicBezTo>
                  <a:cubicBezTo>
                    <a:pt x="523" y="567"/>
                    <a:pt x="523" y="566"/>
                    <a:pt x="523" y="564"/>
                  </a:cubicBezTo>
                  <a:cubicBezTo>
                    <a:pt x="523" y="562"/>
                    <a:pt x="523" y="562"/>
                    <a:pt x="523" y="562"/>
                  </a:cubicBezTo>
                  <a:cubicBezTo>
                    <a:pt x="532" y="562"/>
                    <a:pt x="532" y="562"/>
                    <a:pt x="532" y="562"/>
                  </a:cubicBezTo>
                  <a:cubicBezTo>
                    <a:pt x="536" y="562"/>
                    <a:pt x="540" y="558"/>
                    <a:pt x="540" y="554"/>
                  </a:cubicBezTo>
                  <a:cubicBezTo>
                    <a:pt x="540" y="549"/>
                    <a:pt x="536" y="546"/>
                    <a:pt x="532" y="546"/>
                  </a:cubicBezTo>
                  <a:cubicBezTo>
                    <a:pt x="523" y="546"/>
                    <a:pt x="523" y="546"/>
                    <a:pt x="523" y="546"/>
                  </a:cubicBezTo>
                  <a:cubicBezTo>
                    <a:pt x="523" y="529"/>
                    <a:pt x="523" y="529"/>
                    <a:pt x="523" y="529"/>
                  </a:cubicBezTo>
                  <a:cubicBezTo>
                    <a:pt x="523" y="528"/>
                    <a:pt x="523" y="527"/>
                    <a:pt x="522" y="526"/>
                  </a:cubicBezTo>
                  <a:cubicBezTo>
                    <a:pt x="523" y="525"/>
                    <a:pt x="523" y="524"/>
                    <a:pt x="523" y="523"/>
                  </a:cubicBezTo>
                  <a:cubicBezTo>
                    <a:pt x="523" y="487"/>
                    <a:pt x="523" y="487"/>
                    <a:pt x="523" y="487"/>
                  </a:cubicBezTo>
                  <a:cubicBezTo>
                    <a:pt x="523" y="486"/>
                    <a:pt x="522" y="484"/>
                    <a:pt x="522" y="483"/>
                  </a:cubicBezTo>
                  <a:cubicBezTo>
                    <a:pt x="522" y="481"/>
                    <a:pt x="523" y="480"/>
                    <a:pt x="523" y="478"/>
                  </a:cubicBezTo>
                  <a:cubicBezTo>
                    <a:pt x="523" y="442"/>
                    <a:pt x="523" y="442"/>
                    <a:pt x="523" y="442"/>
                  </a:cubicBezTo>
                  <a:cubicBezTo>
                    <a:pt x="523" y="441"/>
                    <a:pt x="522" y="439"/>
                    <a:pt x="522" y="438"/>
                  </a:cubicBezTo>
                  <a:cubicBezTo>
                    <a:pt x="522" y="437"/>
                    <a:pt x="523" y="435"/>
                    <a:pt x="523" y="433"/>
                  </a:cubicBezTo>
                  <a:cubicBezTo>
                    <a:pt x="523" y="397"/>
                    <a:pt x="523" y="397"/>
                    <a:pt x="523" y="397"/>
                  </a:cubicBezTo>
                  <a:cubicBezTo>
                    <a:pt x="523" y="396"/>
                    <a:pt x="522" y="394"/>
                    <a:pt x="522" y="393"/>
                  </a:cubicBezTo>
                  <a:cubicBezTo>
                    <a:pt x="522" y="392"/>
                    <a:pt x="522" y="392"/>
                    <a:pt x="522" y="391"/>
                  </a:cubicBezTo>
                  <a:cubicBezTo>
                    <a:pt x="532" y="391"/>
                    <a:pt x="532" y="391"/>
                    <a:pt x="532" y="391"/>
                  </a:cubicBezTo>
                  <a:cubicBezTo>
                    <a:pt x="536" y="391"/>
                    <a:pt x="540" y="387"/>
                    <a:pt x="540" y="383"/>
                  </a:cubicBezTo>
                  <a:cubicBezTo>
                    <a:pt x="540" y="378"/>
                    <a:pt x="536" y="375"/>
                    <a:pt x="532" y="375"/>
                  </a:cubicBezTo>
                  <a:cubicBezTo>
                    <a:pt x="523" y="375"/>
                    <a:pt x="523" y="375"/>
                    <a:pt x="523" y="375"/>
                  </a:cubicBezTo>
                  <a:cubicBezTo>
                    <a:pt x="523" y="355"/>
                    <a:pt x="523" y="355"/>
                    <a:pt x="523" y="355"/>
                  </a:cubicBezTo>
                  <a:cubicBezTo>
                    <a:pt x="556" y="355"/>
                    <a:pt x="556" y="355"/>
                    <a:pt x="556" y="355"/>
                  </a:cubicBezTo>
                  <a:cubicBezTo>
                    <a:pt x="557" y="355"/>
                    <a:pt x="559" y="356"/>
                    <a:pt x="559" y="356"/>
                  </a:cubicBezTo>
                  <a:cubicBezTo>
                    <a:pt x="560" y="357"/>
                    <a:pt x="561" y="358"/>
                    <a:pt x="561" y="360"/>
                  </a:cubicBezTo>
                  <a:lnTo>
                    <a:pt x="561" y="57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5" name="Google Shape;5805;p167"/>
            <p:cNvSpPr/>
            <p:nvPr/>
          </p:nvSpPr>
          <p:spPr>
            <a:xfrm>
              <a:off x="2817813" y="606901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6" name="Google Shape;5806;p167"/>
            <p:cNvSpPr/>
            <p:nvPr/>
          </p:nvSpPr>
          <p:spPr>
            <a:xfrm>
              <a:off x="2817813" y="6380163"/>
              <a:ext cx="127000" cy="28575"/>
            </a:xfrm>
            <a:custGeom>
              <a:rect b="b" l="l" r="r" t="t"/>
              <a:pathLst>
                <a:path extrusionOk="0" h="16" w="70">
                  <a:moveTo>
                    <a:pt x="8" y="16"/>
                  </a:moveTo>
                  <a:cubicBezTo>
                    <a:pt x="63" y="16"/>
                    <a:pt x="63" y="16"/>
                    <a:pt x="63" y="16"/>
                  </a:cubicBezTo>
                  <a:cubicBezTo>
                    <a:pt x="67" y="16"/>
                    <a:pt x="70" y="12"/>
                    <a:pt x="70" y="8"/>
                  </a:cubicBezTo>
                  <a:cubicBezTo>
                    <a:pt x="70" y="3"/>
                    <a:pt x="67" y="0"/>
                    <a:pt x="63" y="0"/>
                  </a:cubicBezTo>
                  <a:cubicBezTo>
                    <a:pt x="8" y="0"/>
                    <a:pt x="8" y="0"/>
                    <a:pt x="8" y="0"/>
                  </a:cubicBezTo>
                  <a:cubicBezTo>
                    <a:pt x="4" y="0"/>
                    <a:pt x="0" y="3"/>
                    <a:pt x="0" y="8"/>
                  </a:cubicBezTo>
                  <a:cubicBezTo>
                    <a:pt x="0" y="12"/>
                    <a:pt x="4" y="16"/>
                    <a:pt x="8"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7" name="Google Shape;5807;p167"/>
            <p:cNvSpPr/>
            <p:nvPr/>
          </p:nvSpPr>
          <p:spPr>
            <a:xfrm>
              <a:off x="2906713" y="6180138"/>
              <a:ext cx="114300" cy="115887"/>
            </a:xfrm>
            <a:custGeom>
              <a:rect b="b" l="l" r="r" t="t"/>
              <a:pathLst>
                <a:path extrusionOk="0" h="64" w="63">
                  <a:moveTo>
                    <a:pt x="0" y="32"/>
                  </a:moveTo>
                  <a:cubicBezTo>
                    <a:pt x="0" y="49"/>
                    <a:pt x="14" y="64"/>
                    <a:pt x="31" y="64"/>
                  </a:cubicBezTo>
                  <a:cubicBezTo>
                    <a:pt x="49" y="64"/>
                    <a:pt x="63" y="49"/>
                    <a:pt x="63" y="32"/>
                  </a:cubicBezTo>
                  <a:cubicBezTo>
                    <a:pt x="63" y="14"/>
                    <a:pt x="49" y="0"/>
                    <a:pt x="31" y="0"/>
                  </a:cubicBezTo>
                  <a:cubicBezTo>
                    <a:pt x="14" y="0"/>
                    <a:pt x="0" y="14"/>
                    <a:pt x="0" y="32"/>
                  </a:cubicBezTo>
                  <a:close/>
                  <a:moveTo>
                    <a:pt x="31" y="16"/>
                  </a:moveTo>
                  <a:cubicBezTo>
                    <a:pt x="40" y="16"/>
                    <a:pt x="47" y="23"/>
                    <a:pt x="47" y="32"/>
                  </a:cubicBezTo>
                  <a:cubicBezTo>
                    <a:pt x="47" y="40"/>
                    <a:pt x="40" y="48"/>
                    <a:pt x="31" y="48"/>
                  </a:cubicBezTo>
                  <a:cubicBezTo>
                    <a:pt x="23" y="48"/>
                    <a:pt x="15" y="40"/>
                    <a:pt x="15" y="32"/>
                  </a:cubicBezTo>
                  <a:cubicBezTo>
                    <a:pt x="15" y="23"/>
                    <a:pt x="23" y="16"/>
                    <a:pt x="31"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8" name="Google Shape;5808;p167"/>
            <p:cNvSpPr/>
            <p:nvPr/>
          </p:nvSpPr>
          <p:spPr>
            <a:xfrm>
              <a:off x="295910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09" name="Google Shape;5809;p167"/>
            <p:cNvSpPr/>
            <p:nvPr/>
          </p:nvSpPr>
          <p:spPr>
            <a:xfrm>
              <a:off x="3270250" y="5516563"/>
              <a:ext cx="28575" cy="127000"/>
            </a:xfrm>
            <a:custGeom>
              <a:rect b="b" l="l" r="r" t="t"/>
              <a:pathLst>
                <a:path extrusionOk="0" h="70" w="16">
                  <a:moveTo>
                    <a:pt x="8" y="70"/>
                  </a:moveTo>
                  <a:cubicBezTo>
                    <a:pt x="12" y="70"/>
                    <a:pt x="16" y="66"/>
                    <a:pt x="16" y="62"/>
                  </a:cubicBezTo>
                  <a:cubicBezTo>
                    <a:pt x="16" y="8"/>
                    <a:pt x="16" y="8"/>
                    <a:pt x="16" y="8"/>
                  </a:cubicBezTo>
                  <a:cubicBezTo>
                    <a:pt x="16" y="3"/>
                    <a:pt x="12" y="0"/>
                    <a:pt x="8" y="0"/>
                  </a:cubicBezTo>
                  <a:cubicBezTo>
                    <a:pt x="3" y="0"/>
                    <a:pt x="0" y="3"/>
                    <a:pt x="0" y="8"/>
                  </a:cubicBezTo>
                  <a:cubicBezTo>
                    <a:pt x="0" y="62"/>
                    <a:pt x="0" y="62"/>
                    <a:pt x="0" y="62"/>
                  </a:cubicBezTo>
                  <a:cubicBezTo>
                    <a:pt x="0" y="66"/>
                    <a:pt x="3" y="70"/>
                    <a:pt x="8"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10" name="Google Shape;5810;p167"/>
            <p:cNvSpPr/>
            <p:nvPr/>
          </p:nvSpPr>
          <p:spPr>
            <a:xfrm>
              <a:off x="3070225" y="5603875"/>
              <a:ext cx="115888" cy="115887"/>
            </a:xfrm>
            <a:custGeom>
              <a:rect b="b" l="l" r="r" t="t"/>
              <a:pathLst>
                <a:path extrusionOk="0" h="64" w="64">
                  <a:moveTo>
                    <a:pt x="32" y="64"/>
                  </a:moveTo>
                  <a:cubicBezTo>
                    <a:pt x="49" y="64"/>
                    <a:pt x="64" y="50"/>
                    <a:pt x="64" y="32"/>
                  </a:cubicBezTo>
                  <a:cubicBezTo>
                    <a:pt x="64" y="14"/>
                    <a:pt x="49" y="0"/>
                    <a:pt x="32" y="0"/>
                  </a:cubicBezTo>
                  <a:cubicBezTo>
                    <a:pt x="14" y="0"/>
                    <a:pt x="0" y="14"/>
                    <a:pt x="0" y="32"/>
                  </a:cubicBezTo>
                  <a:cubicBezTo>
                    <a:pt x="0" y="50"/>
                    <a:pt x="14" y="64"/>
                    <a:pt x="32" y="64"/>
                  </a:cubicBezTo>
                  <a:close/>
                  <a:moveTo>
                    <a:pt x="32" y="16"/>
                  </a:moveTo>
                  <a:cubicBezTo>
                    <a:pt x="41" y="16"/>
                    <a:pt x="48" y="23"/>
                    <a:pt x="48" y="32"/>
                  </a:cubicBezTo>
                  <a:cubicBezTo>
                    <a:pt x="48" y="41"/>
                    <a:pt x="41" y="48"/>
                    <a:pt x="32" y="48"/>
                  </a:cubicBezTo>
                  <a:cubicBezTo>
                    <a:pt x="23" y="48"/>
                    <a:pt x="16" y="41"/>
                    <a:pt x="16" y="32"/>
                  </a:cubicBezTo>
                  <a:cubicBezTo>
                    <a:pt x="16" y="23"/>
                    <a:pt x="23" y="16"/>
                    <a:pt x="32"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795"/>
                                        </p:tgtEl>
                                        <p:attrNameLst>
                                          <p:attrName>style.visibility</p:attrName>
                                        </p:attrNameLst>
                                      </p:cBhvr>
                                      <p:to>
                                        <p:strVal val="visible"/>
                                      </p:to>
                                    </p:set>
                                    <p:animEffect filter="fade" transition="in">
                                      <p:cBhvr>
                                        <p:cTn dur="500"/>
                                        <p:tgtEl>
                                          <p:spTgt spid="5795"/>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5796"/>
                                        </p:tgtEl>
                                        <p:attrNameLst>
                                          <p:attrName>style.visibility</p:attrName>
                                        </p:attrNameLst>
                                      </p:cBhvr>
                                      <p:to>
                                        <p:strVal val="visible"/>
                                      </p:to>
                                    </p:set>
                                    <p:animEffect filter="fade" transition="in">
                                      <p:cBhvr>
                                        <p:cTn dur="500"/>
                                        <p:tgtEl>
                                          <p:spTgt spid="579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797"/>
                                        </p:tgtEl>
                                        <p:attrNameLst>
                                          <p:attrName>style.visibility</p:attrName>
                                        </p:attrNameLst>
                                      </p:cBhvr>
                                      <p:to>
                                        <p:strVal val="visible"/>
                                      </p:to>
                                    </p:set>
                                    <p:animEffect filter="fade" transition="in">
                                      <p:cBhvr>
                                        <p:cTn dur="500"/>
                                        <p:tgtEl>
                                          <p:spTgt spid="579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112" name="Shape 1112"/>
        <p:cNvGrpSpPr/>
        <p:nvPr/>
      </p:nvGrpSpPr>
      <p:grpSpPr>
        <a:xfrm>
          <a:off x="0" y="0"/>
          <a:ext cx="0" cy="0"/>
          <a:chOff x="0" y="0"/>
          <a:chExt cx="0" cy="0"/>
        </a:xfrm>
      </p:grpSpPr>
      <p:sp>
        <p:nvSpPr>
          <p:cNvPr id="1113" name="Google Shape;1113;p8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Step</a:t>
            </a:r>
            <a:endParaRPr b="0" i="0" sz="4800" u="none" cap="none" strike="noStrike">
              <a:solidFill>
                <a:schemeClr val="dk1"/>
              </a:solidFill>
              <a:latin typeface="Lato"/>
              <a:ea typeface="Lato"/>
              <a:cs typeface="Lato"/>
              <a:sym typeface="Lato"/>
            </a:endParaRPr>
          </a:p>
        </p:txBody>
      </p:sp>
      <p:sp>
        <p:nvSpPr>
          <p:cNvPr id="1114" name="Google Shape;1114;p8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1115" name="Google Shape;1115;p8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1116" name="Google Shape;1116;p87"/>
          <p:cNvGrpSpPr/>
          <p:nvPr/>
        </p:nvGrpSpPr>
        <p:grpSpPr>
          <a:xfrm>
            <a:off x="4697200" y="4671730"/>
            <a:ext cx="2369874" cy="1403847"/>
            <a:chOff x="4808051" y="1842051"/>
            <a:chExt cx="2369874" cy="1403847"/>
          </a:xfrm>
        </p:grpSpPr>
        <p:sp>
          <p:nvSpPr>
            <p:cNvPr id="1117" name="Google Shape;1117;p87"/>
            <p:cNvSpPr/>
            <p:nvPr/>
          </p:nvSpPr>
          <p:spPr>
            <a:xfrm>
              <a:off x="4808051" y="2337526"/>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5BE1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18" name="Google Shape;1118;p87"/>
            <p:cNvSpPr/>
            <p:nvPr/>
          </p:nvSpPr>
          <p:spPr>
            <a:xfrm>
              <a:off x="4808051" y="1842051"/>
              <a:ext cx="2369874" cy="959814"/>
            </a:xfrm>
            <a:custGeom>
              <a:rect b="b" l="l" r="r" t="t"/>
              <a:pathLst>
                <a:path extrusionOk="0" h="709" w="1244">
                  <a:moveTo>
                    <a:pt x="595" y="709"/>
                  </a:moveTo>
                  <a:lnTo>
                    <a:pt x="0" y="366"/>
                  </a:lnTo>
                  <a:lnTo>
                    <a:pt x="649" y="0"/>
                  </a:lnTo>
                  <a:lnTo>
                    <a:pt x="1244" y="343"/>
                  </a:lnTo>
                  <a:lnTo>
                    <a:pt x="595" y="70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19" name="Google Shape;1119;p87"/>
            <p:cNvSpPr/>
            <p:nvPr/>
          </p:nvSpPr>
          <p:spPr>
            <a:xfrm>
              <a:off x="5941552" y="2306390"/>
              <a:ext cx="1236373" cy="939508"/>
            </a:xfrm>
            <a:custGeom>
              <a:rect b="b" l="l" r="r" t="t"/>
              <a:pathLst>
                <a:path extrusionOk="0" h="694" w="649">
                  <a:moveTo>
                    <a:pt x="649" y="0"/>
                  </a:moveTo>
                  <a:lnTo>
                    <a:pt x="649" y="328"/>
                  </a:lnTo>
                  <a:lnTo>
                    <a:pt x="0" y="694"/>
                  </a:lnTo>
                  <a:lnTo>
                    <a:pt x="0" y="366"/>
                  </a:lnTo>
                  <a:lnTo>
                    <a:pt x="649"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120" name="Google Shape;1120;p87"/>
          <p:cNvGrpSpPr/>
          <p:nvPr/>
        </p:nvGrpSpPr>
        <p:grpSpPr>
          <a:xfrm>
            <a:off x="5830701" y="3865674"/>
            <a:ext cx="2369874" cy="1405200"/>
            <a:chOff x="4808051" y="4299121"/>
            <a:chExt cx="2369874" cy="1405200"/>
          </a:xfrm>
        </p:grpSpPr>
        <p:sp>
          <p:nvSpPr>
            <p:cNvPr id="1121" name="Google Shape;1121;p87"/>
            <p:cNvSpPr/>
            <p:nvPr/>
          </p:nvSpPr>
          <p:spPr>
            <a:xfrm>
              <a:off x="4808051" y="4795950"/>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22" name="Google Shape;1122;p87"/>
            <p:cNvSpPr/>
            <p:nvPr/>
          </p:nvSpPr>
          <p:spPr>
            <a:xfrm>
              <a:off x="4808051" y="4299121"/>
              <a:ext cx="2369874" cy="961168"/>
            </a:xfrm>
            <a:custGeom>
              <a:rect b="b" l="l" r="r" t="t"/>
              <a:pathLst>
                <a:path extrusionOk="0" h="710" w="1244">
                  <a:moveTo>
                    <a:pt x="595" y="710"/>
                  </a:moveTo>
                  <a:lnTo>
                    <a:pt x="0" y="367"/>
                  </a:lnTo>
                  <a:lnTo>
                    <a:pt x="649" y="0"/>
                  </a:lnTo>
                  <a:lnTo>
                    <a:pt x="1244" y="344"/>
                  </a:lnTo>
                  <a:lnTo>
                    <a:pt x="595" y="7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23" name="Google Shape;1123;p87"/>
            <p:cNvSpPr/>
            <p:nvPr/>
          </p:nvSpPr>
          <p:spPr>
            <a:xfrm>
              <a:off x="5941552" y="4764813"/>
              <a:ext cx="1236373" cy="939508"/>
            </a:xfrm>
            <a:custGeom>
              <a:rect b="b" l="l" r="r" t="t"/>
              <a:pathLst>
                <a:path extrusionOk="0" h="694" w="649">
                  <a:moveTo>
                    <a:pt x="649" y="0"/>
                  </a:moveTo>
                  <a:lnTo>
                    <a:pt x="649" y="328"/>
                  </a:lnTo>
                  <a:lnTo>
                    <a:pt x="0" y="694"/>
                  </a:lnTo>
                  <a:lnTo>
                    <a:pt x="0" y="366"/>
                  </a:lnTo>
                  <a:lnTo>
                    <a:pt x="649"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124" name="Google Shape;1124;p87"/>
          <p:cNvGrpSpPr/>
          <p:nvPr/>
        </p:nvGrpSpPr>
        <p:grpSpPr>
          <a:xfrm>
            <a:off x="6733660" y="3096348"/>
            <a:ext cx="2369874" cy="1405200"/>
            <a:chOff x="4808051" y="5135743"/>
            <a:chExt cx="2369874" cy="1405200"/>
          </a:xfrm>
        </p:grpSpPr>
        <p:sp>
          <p:nvSpPr>
            <p:cNvPr id="1125" name="Google Shape;1125;p87"/>
            <p:cNvSpPr/>
            <p:nvPr/>
          </p:nvSpPr>
          <p:spPr>
            <a:xfrm>
              <a:off x="4808051" y="5632572"/>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26" name="Google Shape;1126;p87"/>
            <p:cNvSpPr/>
            <p:nvPr/>
          </p:nvSpPr>
          <p:spPr>
            <a:xfrm>
              <a:off x="4808051" y="5135743"/>
              <a:ext cx="2369874" cy="961168"/>
            </a:xfrm>
            <a:custGeom>
              <a:rect b="b" l="l" r="r" t="t"/>
              <a:pathLst>
                <a:path extrusionOk="0" h="710" w="1244">
                  <a:moveTo>
                    <a:pt x="595" y="710"/>
                  </a:moveTo>
                  <a:lnTo>
                    <a:pt x="0" y="367"/>
                  </a:lnTo>
                  <a:lnTo>
                    <a:pt x="649" y="0"/>
                  </a:lnTo>
                  <a:lnTo>
                    <a:pt x="1244" y="344"/>
                  </a:lnTo>
                  <a:lnTo>
                    <a:pt x="595" y="71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27" name="Google Shape;1127;p87"/>
            <p:cNvSpPr/>
            <p:nvPr/>
          </p:nvSpPr>
          <p:spPr>
            <a:xfrm>
              <a:off x="5941552" y="5601435"/>
              <a:ext cx="1236373" cy="939508"/>
            </a:xfrm>
            <a:custGeom>
              <a:rect b="b" l="l" r="r" t="t"/>
              <a:pathLst>
                <a:path extrusionOk="0" h="694" w="649">
                  <a:moveTo>
                    <a:pt x="649" y="0"/>
                  </a:moveTo>
                  <a:lnTo>
                    <a:pt x="649" y="328"/>
                  </a:lnTo>
                  <a:lnTo>
                    <a:pt x="0" y="694"/>
                  </a:lnTo>
                  <a:lnTo>
                    <a:pt x="0" y="366"/>
                  </a:lnTo>
                  <a:lnTo>
                    <a:pt x="649"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128" name="Google Shape;1128;p87"/>
          <p:cNvGrpSpPr/>
          <p:nvPr/>
        </p:nvGrpSpPr>
        <p:grpSpPr>
          <a:xfrm>
            <a:off x="7585183" y="2336409"/>
            <a:ext cx="2369874" cy="1403847"/>
            <a:chOff x="4808051" y="3515295"/>
            <a:chExt cx="2369874" cy="1403847"/>
          </a:xfrm>
        </p:grpSpPr>
        <p:sp>
          <p:nvSpPr>
            <p:cNvPr id="1129" name="Google Shape;1129;p87"/>
            <p:cNvSpPr/>
            <p:nvPr/>
          </p:nvSpPr>
          <p:spPr>
            <a:xfrm>
              <a:off x="4808051" y="4010770"/>
              <a:ext cx="1133501" cy="908371"/>
            </a:xfrm>
            <a:custGeom>
              <a:rect b="b" l="l" r="r" t="t"/>
              <a:pathLst>
                <a:path extrusionOk="0" h="671" w="595">
                  <a:moveTo>
                    <a:pt x="595" y="671"/>
                  </a:moveTo>
                  <a:lnTo>
                    <a:pt x="0" y="328"/>
                  </a:lnTo>
                  <a:lnTo>
                    <a:pt x="0" y="0"/>
                  </a:lnTo>
                  <a:lnTo>
                    <a:pt x="595" y="343"/>
                  </a:lnTo>
                  <a:lnTo>
                    <a:pt x="595" y="671"/>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30" name="Google Shape;1130;p87"/>
            <p:cNvSpPr/>
            <p:nvPr/>
          </p:nvSpPr>
          <p:spPr>
            <a:xfrm>
              <a:off x="4808051" y="3515295"/>
              <a:ext cx="2369874" cy="959814"/>
            </a:xfrm>
            <a:custGeom>
              <a:rect b="b" l="l" r="r" t="t"/>
              <a:pathLst>
                <a:path extrusionOk="0" h="709" w="1244">
                  <a:moveTo>
                    <a:pt x="595" y="709"/>
                  </a:moveTo>
                  <a:lnTo>
                    <a:pt x="0" y="366"/>
                  </a:lnTo>
                  <a:lnTo>
                    <a:pt x="649" y="0"/>
                  </a:lnTo>
                  <a:lnTo>
                    <a:pt x="1244" y="343"/>
                  </a:lnTo>
                  <a:lnTo>
                    <a:pt x="595" y="709"/>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31" name="Google Shape;1131;p87"/>
            <p:cNvSpPr/>
            <p:nvPr/>
          </p:nvSpPr>
          <p:spPr>
            <a:xfrm>
              <a:off x="5941552" y="3979634"/>
              <a:ext cx="1236373" cy="939508"/>
            </a:xfrm>
            <a:custGeom>
              <a:rect b="b" l="l" r="r" t="t"/>
              <a:pathLst>
                <a:path extrusionOk="0" h="694" w="649">
                  <a:moveTo>
                    <a:pt x="649" y="0"/>
                  </a:moveTo>
                  <a:lnTo>
                    <a:pt x="649" y="328"/>
                  </a:lnTo>
                  <a:lnTo>
                    <a:pt x="0" y="694"/>
                  </a:lnTo>
                  <a:lnTo>
                    <a:pt x="0" y="366"/>
                  </a:lnTo>
                  <a:lnTo>
                    <a:pt x="649"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1132" name="Google Shape;1132;p87"/>
          <p:cNvSpPr txBox="1"/>
          <p:nvPr/>
        </p:nvSpPr>
        <p:spPr>
          <a:xfrm>
            <a:off x="9852185" y="3393285"/>
            <a:ext cx="2020438"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1133" name="Google Shape;1133;p87"/>
          <p:cNvSpPr txBox="1"/>
          <p:nvPr/>
        </p:nvSpPr>
        <p:spPr>
          <a:xfrm>
            <a:off x="9000662" y="4243330"/>
            <a:ext cx="2020438"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1134" name="Google Shape;1134;p87"/>
          <p:cNvSpPr txBox="1"/>
          <p:nvPr/>
        </p:nvSpPr>
        <p:spPr>
          <a:xfrm>
            <a:off x="8151933" y="5099859"/>
            <a:ext cx="2020438"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sp>
        <p:nvSpPr>
          <p:cNvPr id="1135" name="Google Shape;1135;p87"/>
          <p:cNvSpPr txBox="1"/>
          <p:nvPr/>
        </p:nvSpPr>
        <p:spPr>
          <a:xfrm>
            <a:off x="6623606" y="5940771"/>
            <a:ext cx="2020438" cy="46166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Lato Light"/>
                <a:ea typeface="Lato Light"/>
                <a:cs typeface="Lato Light"/>
                <a:sym typeface="Lato Light"/>
              </a:rPr>
              <a:t>Entrepreneurial activities differ substantially</a:t>
            </a:r>
            <a:endParaRPr sz="1200">
              <a:solidFill>
                <a:schemeClr val="dk1"/>
              </a:solidFill>
              <a:latin typeface="Lato Light"/>
              <a:ea typeface="Lato Light"/>
              <a:cs typeface="Lato Light"/>
              <a:sym typeface="Lato Light"/>
            </a:endParaRPr>
          </a:p>
        </p:txBody>
      </p:sp>
      <p:cxnSp>
        <p:nvCxnSpPr>
          <p:cNvPr id="1136" name="Google Shape;1136;p87"/>
          <p:cNvCxnSpPr/>
          <p:nvPr/>
        </p:nvCxnSpPr>
        <p:spPr>
          <a:xfrm>
            <a:off x="8485347" y="2046074"/>
            <a:ext cx="0" cy="770242"/>
          </a:xfrm>
          <a:prstGeom prst="straightConnector1">
            <a:avLst/>
          </a:prstGeom>
          <a:noFill/>
          <a:ln cap="flat" cmpd="sng" w="9525">
            <a:solidFill>
              <a:srgbClr val="7F7F7F"/>
            </a:solidFill>
            <a:prstDash val="solid"/>
            <a:miter lim="800000"/>
            <a:headEnd len="sm" w="sm" type="none"/>
            <a:tailEnd len="sm" w="sm" type="none"/>
          </a:ln>
        </p:spPr>
      </p:cxnSp>
      <p:cxnSp>
        <p:nvCxnSpPr>
          <p:cNvPr id="1137" name="Google Shape;1137;p87"/>
          <p:cNvCxnSpPr/>
          <p:nvPr/>
        </p:nvCxnSpPr>
        <p:spPr>
          <a:xfrm>
            <a:off x="7311486" y="2664850"/>
            <a:ext cx="0" cy="990773"/>
          </a:xfrm>
          <a:prstGeom prst="straightConnector1">
            <a:avLst/>
          </a:prstGeom>
          <a:noFill/>
          <a:ln cap="flat" cmpd="sng" w="9525">
            <a:solidFill>
              <a:srgbClr val="7F7F7F"/>
            </a:solidFill>
            <a:prstDash val="solid"/>
            <a:miter lim="800000"/>
            <a:headEnd len="sm" w="sm" type="none"/>
            <a:tailEnd len="sm" w="sm" type="none"/>
          </a:ln>
        </p:spPr>
      </p:cxnSp>
      <p:cxnSp>
        <p:nvCxnSpPr>
          <p:cNvPr id="1138" name="Google Shape;1138;p87"/>
          <p:cNvCxnSpPr/>
          <p:nvPr/>
        </p:nvCxnSpPr>
        <p:spPr>
          <a:xfrm>
            <a:off x="6397451" y="3296223"/>
            <a:ext cx="0" cy="1036059"/>
          </a:xfrm>
          <a:prstGeom prst="straightConnector1">
            <a:avLst/>
          </a:prstGeom>
          <a:noFill/>
          <a:ln cap="flat" cmpd="sng" w="9525">
            <a:solidFill>
              <a:srgbClr val="7F7F7F"/>
            </a:solidFill>
            <a:prstDash val="solid"/>
            <a:miter lim="800000"/>
            <a:headEnd len="sm" w="sm" type="none"/>
            <a:tailEnd len="sm" w="sm" type="none"/>
          </a:ln>
        </p:spPr>
      </p:cxnSp>
      <p:cxnSp>
        <p:nvCxnSpPr>
          <p:cNvPr id="1139" name="Google Shape;1139;p87"/>
          <p:cNvCxnSpPr/>
          <p:nvPr/>
        </p:nvCxnSpPr>
        <p:spPr>
          <a:xfrm>
            <a:off x="5366145" y="4031794"/>
            <a:ext cx="0" cy="1025057"/>
          </a:xfrm>
          <a:prstGeom prst="straightConnector1">
            <a:avLst/>
          </a:prstGeom>
          <a:noFill/>
          <a:ln cap="flat" cmpd="sng" w="9525">
            <a:solidFill>
              <a:srgbClr val="7F7F7F"/>
            </a:solidFill>
            <a:prstDash val="solid"/>
            <a:miter lim="800000"/>
            <a:headEnd len="sm" w="sm" type="none"/>
            <a:tailEnd len="sm" w="sm" type="none"/>
          </a:ln>
        </p:spPr>
      </p:cxnSp>
      <p:sp>
        <p:nvSpPr>
          <p:cNvPr id="1140" name="Google Shape;1140;p87"/>
          <p:cNvSpPr/>
          <p:nvPr/>
        </p:nvSpPr>
        <p:spPr>
          <a:xfrm>
            <a:off x="7633825" y="1710143"/>
            <a:ext cx="1766830"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chemeClr val="dk2"/>
                </a:solidFill>
                <a:latin typeface="Lato"/>
                <a:ea typeface="Lato"/>
                <a:cs typeface="Lato"/>
                <a:sym typeface="Lato"/>
              </a:rPr>
              <a:t>TITLE HERE</a:t>
            </a:r>
            <a:endParaRPr b="1" sz="1200">
              <a:solidFill>
                <a:schemeClr val="dk2"/>
              </a:solidFill>
              <a:latin typeface="Lato"/>
              <a:ea typeface="Lato"/>
              <a:cs typeface="Lato"/>
              <a:sym typeface="Lato"/>
            </a:endParaRPr>
          </a:p>
        </p:txBody>
      </p:sp>
      <p:sp>
        <p:nvSpPr>
          <p:cNvPr id="1141" name="Google Shape;1141;p87"/>
          <p:cNvSpPr/>
          <p:nvPr/>
        </p:nvSpPr>
        <p:spPr>
          <a:xfrm>
            <a:off x="6185079" y="2304180"/>
            <a:ext cx="1766830"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chemeClr val="dk2"/>
                </a:solidFill>
                <a:latin typeface="Lato"/>
                <a:ea typeface="Lato"/>
                <a:cs typeface="Lato"/>
                <a:sym typeface="Lato"/>
              </a:rPr>
              <a:t>TITLE HERE</a:t>
            </a:r>
            <a:endParaRPr b="1" sz="1200">
              <a:solidFill>
                <a:schemeClr val="dk2"/>
              </a:solidFill>
              <a:latin typeface="Lato"/>
              <a:ea typeface="Lato"/>
              <a:cs typeface="Lato"/>
              <a:sym typeface="Lato"/>
            </a:endParaRPr>
          </a:p>
        </p:txBody>
      </p:sp>
      <p:sp>
        <p:nvSpPr>
          <p:cNvPr id="1142" name="Google Shape;1142;p87"/>
          <p:cNvSpPr/>
          <p:nvPr/>
        </p:nvSpPr>
        <p:spPr>
          <a:xfrm>
            <a:off x="5216888" y="3008011"/>
            <a:ext cx="1766830"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chemeClr val="dk2"/>
                </a:solidFill>
                <a:latin typeface="Lato"/>
                <a:ea typeface="Lato"/>
                <a:cs typeface="Lato"/>
                <a:sym typeface="Lato"/>
              </a:rPr>
              <a:t>TITLE HERE</a:t>
            </a:r>
            <a:endParaRPr b="1" sz="1200">
              <a:solidFill>
                <a:schemeClr val="dk2"/>
              </a:solidFill>
              <a:latin typeface="Lato"/>
              <a:ea typeface="Lato"/>
              <a:cs typeface="Lato"/>
              <a:sym typeface="Lato"/>
            </a:endParaRPr>
          </a:p>
        </p:txBody>
      </p:sp>
      <p:sp>
        <p:nvSpPr>
          <p:cNvPr id="1143" name="Google Shape;1143;p87"/>
          <p:cNvSpPr/>
          <p:nvPr/>
        </p:nvSpPr>
        <p:spPr>
          <a:xfrm>
            <a:off x="4289294" y="3722567"/>
            <a:ext cx="1766830" cy="2769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1200">
                <a:solidFill>
                  <a:schemeClr val="dk2"/>
                </a:solidFill>
                <a:latin typeface="Lato"/>
                <a:ea typeface="Lato"/>
                <a:cs typeface="Lato"/>
                <a:sym typeface="Lato"/>
              </a:rPr>
              <a:t>TITLE HERE</a:t>
            </a:r>
            <a:endParaRPr b="1" sz="1200">
              <a:solidFill>
                <a:schemeClr val="dk2"/>
              </a:solidFill>
              <a:latin typeface="Lato"/>
              <a:ea typeface="Lato"/>
              <a:cs typeface="Lato"/>
              <a:sym typeface="Lato"/>
            </a:endParaRPr>
          </a:p>
        </p:txBody>
      </p:sp>
      <p:sp>
        <p:nvSpPr>
          <p:cNvPr id="1144" name="Google Shape;1144;p87"/>
          <p:cNvSpPr txBox="1"/>
          <p:nvPr/>
        </p:nvSpPr>
        <p:spPr>
          <a:xfrm>
            <a:off x="752773" y="2293156"/>
            <a:ext cx="2884845" cy="243700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a:t>
            </a:r>
            <a:endParaRPr sz="1400">
              <a:solidFill>
                <a:schemeClr val="dk1"/>
              </a:solidFill>
              <a:latin typeface="Lato Light"/>
              <a:ea typeface="Lato Light"/>
              <a:cs typeface="Lato Light"/>
              <a:sym typeface="Lato Light"/>
            </a:endParaRPr>
          </a:p>
        </p:txBody>
      </p:sp>
      <p:sp>
        <p:nvSpPr>
          <p:cNvPr id="1145" name="Google Shape;1145;p87"/>
          <p:cNvSpPr/>
          <p:nvPr/>
        </p:nvSpPr>
        <p:spPr>
          <a:xfrm>
            <a:off x="351397" y="5693640"/>
            <a:ext cx="1529048" cy="553980"/>
          </a:xfrm>
          <a:prstGeom prst="rect">
            <a:avLst/>
          </a:prstGeom>
          <a:noFill/>
          <a:ln>
            <a:noFill/>
          </a:ln>
        </p:spPr>
        <p:txBody>
          <a:bodyPr anchorCtr="0" anchor="t" bIns="45700" lIns="91400" spcFirstLastPara="1" rIns="91400" wrap="square" tIns="45700">
            <a:noAutofit/>
          </a:bodyPr>
          <a:lstStyle/>
          <a:p>
            <a:pPr indent="0" lvl="0" marL="0" marR="0" rtl="0" algn="ctr">
              <a:lnSpc>
                <a:spcPct val="150000"/>
              </a:lnSpc>
              <a:spcBef>
                <a:spcPts val="0"/>
              </a:spcBef>
              <a:spcAft>
                <a:spcPts val="0"/>
              </a:spcAft>
              <a:buNone/>
            </a:pPr>
            <a:r>
              <a:rPr lang="en-US" sz="1000">
                <a:solidFill>
                  <a:schemeClr val="dk1"/>
                </a:solidFill>
                <a:latin typeface="Lato Light"/>
                <a:ea typeface="Lato Light"/>
                <a:cs typeface="Lato Light"/>
                <a:sym typeface="Lato Light"/>
              </a:rPr>
              <a:t>Lorem ipsum dolor sit amet, consectetur</a:t>
            </a:r>
            <a:endParaRPr sz="1000">
              <a:solidFill>
                <a:schemeClr val="dk1"/>
              </a:solidFill>
              <a:latin typeface="Lato Light"/>
              <a:ea typeface="Lato Light"/>
              <a:cs typeface="Lato Light"/>
              <a:sym typeface="Lato Light"/>
            </a:endParaRPr>
          </a:p>
        </p:txBody>
      </p:sp>
      <p:sp>
        <p:nvSpPr>
          <p:cNvPr id="1146" name="Google Shape;1146;p87"/>
          <p:cNvSpPr txBox="1"/>
          <p:nvPr/>
        </p:nvSpPr>
        <p:spPr>
          <a:xfrm>
            <a:off x="718362" y="5484139"/>
            <a:ext cx="799029" cy="307758"/>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1400">
                <a:solidFill>
                  <a:schemeClr val="dk2"/>
                </a:solidFill>
                <a:latin typeface="Lato"/>
                <a:ea typeface="Lato"/>
                <a:cs typeface="Lato"/>
                <a:sym typeface="Lato"/>
              </a:rPr>
              <a:t>Modern</a:t>
            </a:r>
            <a:endParaRPr b="1" sz="1400">
              <a:solidFill>
                <a:schemeClr val="dk2"/>
              </a:solidFill>
              <a:latin typeface="Lato"/>
              <a:ea typeface="Lato"/>
              <a:cs typeface="Lato"/>
              <a:sym typeface="Lato"/>
            </a:endParaRPr>
          </a:p>
        </p:txBody>
      </p:sp>
      <p:sp>
        <p:nvSpPr>
          <p:cNvPr id="1147" name="Google Shape;1147;p87"/>
          <p:cNvSpPr/>
          <p:nvPr/>
        </p:nvSpPr>
        <p:spPr>
          <a:xfrm>
            <a:off x="2008284" y="5693640"/>
            <a:ext cx="1529048" cy="553980"/>
          </a:xfrm>
          <a:prstGeom prst="rect">
            <a:avLst/>
          </a:prstGeom>
          <a:noFill/>
          <a:ln>
            <a:noFill/>
          </a:ln>
        </p:spPr>
        <p:txBody>
          <a:bodyPr anchorCtr="0" anchor="t" bIns="45700" lIns="91400" spcFirstLastPara="1" rIns="91400" wrap="square" tIns="45700">
            <a:noAutofit/>
          </a:bodyPr>
          <a:lstStyle/>
          <a:p>
            <a:pPr indent="0" lvl="0" marL="0" marR="0" rtl="0" algn="ctr">
              <a:lnSpc>
                <a:spcPct val="150000"/>
              </a:lnSpc>
              <a:spcBef>
                <a:spcPts val="0"/>
              </a:spcBef>
              <a:spcAft>
                <a:spcPts val="0"/>
              </a:spcAft>
              <a:buNone/>
            </a:pPr>
            <a:r>
              <a:rPr lang="en-US" sz="1000">
                <a:solidFill>
                  <a:schemeClr val="dk1"/>
                </a:solidFill>
                <a:latin typeface="Lato Light"/>
                <a:ea typeface="Lato Light"/>
                <a:cs typeface="Lato Light"/>
                <a:sym typeface="Lato Light"/>
              </a:rPr>
              <a:t>Lorem ipsum dolor sit amet, consectetur</a:t>
            </a:r>
            <a:endParaRPr sz="1000">
              <a:solidFill>
                <a:schemeClr val="dk1"/>
              </a:solidFill>
              <a:latin typeface="Lato Light"/>
              <a:ea typeface="Lato Light"/>
              <a:cs typeface="Lato Light"/>
              <a:sym typeface="Lato Light"/>
            </a:endParaRPr>
          </a:p>
        </p:txBody>
      </p:sp>
      <p:sp>
        <p:nvSpPr>
          <p:cNvPr id="1148" name="Google Shape;1148;p87"/>
          <p:cNvSpPr txBox="1"/>
          <p:nvPr/>
        </p:nvSpPr>
        <p:spPr>
          <a:xfrm>
            <a:off x="2485118" y="5484139"/>
            <a:ext cx="579289" cy="307758"/>
          </a:xfrm>
          <a:prstGeom prst="rect">
            <a:avLst/>
          </a:prstGeom>
          <a:noFill/>
          <a:ln>
            <a:noFill/>
          </a:ln>
        </p:spPr>
        <p:txBody>
          <a:bodyPr anchorCtr="0" anchor="t" bIns="45700" lIns="91400" spcFirstLastPara="1" rIns="91400" wrap="square" tIns="45700">
            <a:noAutofit/>
          </a:bodyPr>
          <a:lstStyle/>
          <a:p>
            <a:pPr indent="0" lvl="0" marL="0" marR="0" rtl="0" algn="ctr">
              <a:spcBef>
                <a:spcPts val="0"/>
              </a:spcBef>
              <a:spcAft>
                <a:spcPts val="0"/>
              </a:spcAft>
              <a:buNone/>
            </a:pPr>
            <a:r>
              <a:rPr b="1" lang="en-US" sz="1400">
                <a:solidFill>
                  <a:schemeClr val="dk2"/>
                </a:solidFill>
                <a:latin typeface="Lato"/>
                <a:ea typeface="Lato"/>
                <a:cs typeface="Lato"/>
                <a:sym typeface="Lato"/>
              </a:rPr>
              <a:t>Sales</a:t>
            </a:r>
            <a:endParaRPr b="1" sz="1400">
              <a:solidFill>
                <a:schemeClr val="dk2"/>
              </a:solidFill>
              <a:latin typeface="Lato"/>
              <a:ea typeface="Lato"/>
              <a:cs typeface="Lato"/>
              <a:sym typeface="Lato"/>
            </a:endParaRPr>
          </a:p>
        </p:txBody>
      </p:sp>
      <p:grpSp>
        <p:nvGrpSpPr>
          <p:cNvPr id="1149" name="Google Shape;1149;p87"/>
          <p:cNvGrpSpPr/>
          <p:nvPr/>
        </p:nvGrpSpPr>
        <p:grpSpPr>
          <a:xfrm>
            <a:off x="933370" y="4920911"/>
            <a:ext cx="536983" cy="523085"/>
            <a:chOff x="4730750" y="5992812"/>
            <a:chExt cx="280988" cy="315913"/>
          </a:xfrm>
        </p:grpSpPr>
        <p:sp>
          <p:nvSpPr>
            <p:cNvPr id="1150" name="Google Shape;1150;p87"/>
            <p:cNvSpPr/>
            <p:nvPr/>
          </p:nvSpPr>
          <p:spPr>
            <a:xfrm>
              <a:off x="4945063" y="6043612"/>
              <a:ext cx="41275" cy="168275"/>
            </a:xfrm>
            <a:custGeom>
              <a:rect b="b" l="l" r="r" t="t"/>
              <a:pathLst>
                <a:path extrusionOk="0" h="151" w="38">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1" name="Google Shape;1151;p87"/>
            <p:cNvSpPr/>
            <p:nvPr/>
          </p:nvSpPr>
          <p:spPr>
            <a:xfrm>
              <a:off x="4945063" y="6218237"/>
              <a:ext cx="41275" cy="25400"/>
            </a:xfrm>
            <a:custGeom>
              <a:rect b="b" l="l" r="r" t="t"/>
              <a:pathLst>
                <a:path extrusionOk="0" h="22" w="38">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2" name="Google Shape;1152;p87"/>
            <p:cNvSpPr/>
            <p:nvPr/>
          </p:nvSpPr>
          <p:spPr>
            <a:xfrm>
              <a:off x="4945063" y="6248400"/>
              <a:ext cx="41275" cy="57150"/>
            </a:xfrm>
            <a:custGeom>
              <a:rect b="b" l="l" r="r" t="t"/>
              <a:pathLst>
                <a:path extrusionOk="0" h="52" w="38">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3" name="Google Shape;1153;p87"/>
            <p:cNvSpPr/>
            <p:nvPr/>
          </p:nvSpPr>
          <p:spPr>
            <a:xfrm>
              <a:off x="4945063" y="6007100"/>
              <a:ext cx="41275" cy="28575"/>
            </a:xfrm>
            <a:custGeom>
              <a:rect b="b" l="l" r="r" t="t"/>
              <a:pathLst>
                <a:path extrusionOk="0" h="26" w="38">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4" name="Google Shape;1154;p87"/>
            <p:cNvSpPr/>
            <p:nvPr/>
          </p:nvSpPr>
          <p:spPr>
            <a:xfrm>
              <a:off x="4992688" y="6021387"/>
              <a:ext cx="19050" cy="117475"/>
            </a:xfrm>
            <a:custGeom>
              <a:rect b="b" l="l" r="r" t="t"/>
              <a:pathLst>
                <a:path extrusionOk="0" h="105" w="17">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5" name="Google Shape;1155;p87"/>
            <p:cNvSpPr/>
            <p:nvPr/>
          </p:nvSpPr>
          <p:spPr>
            <a:xfrm>
              <a:off x="4730750" y="5992812"/>
              <a:ext cx="201613" cy="315913"/>
            </a:xfrm>
            <a:custGeom>
              <a:rect b="b" l="l" r="r" t="t"/>
              <a:pathLst>
                <a:path extrusionOk="0" h="284" w="181">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6" name="Google Shape;1156;p87"/>
            <p:cNvSpPr/>
            <p:nvPr/>
          </p:nvSpPr>
          <p:spPr>
            <a:xfrm>
              <a:off x="4767263" y="6069012"/>
              <a:ext cx="128588" cy="34925"/>
            </a:xfrm>
            <a:custGeom>
              <a:rect b="b" l="l" r="r" t="t"/>
              <a:pathLst>
                <a:path extrusionOk="0" h="32" w="115">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7" name="Google Shape;1157;p87"/>
            <p:cNvSpPr/>
            <p:nvPr/>
          </p:nvSpPr>
          <p:spPr>
            <a:xfrm>
              <a:off x="4762500" y="6151562"/>
              <a:ext cx="138113" cy="9525"/>
            </a:xfrm>
            <a:custGeom>
              <a:rect b="b" l="l" r="r" t="t"/>
              <a:pathLst>
                <a:path extrusionOk="0" h="8" w="123">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8" name="Google Shape;1158;p87"/>
            <p:cNvSpPr/>
            <p:nvPr/>
          </p:nvSpPr>
          <p:spPr>
            <a:xfrm>
              <a:off x="4762500" y="61785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59" name="Google Shape;1159;p87"/>
            <p:cNvSpPr/>
            <p:nvPr/>
          </p:nvSpPr>
          <p:spPr>
            <a:xfrm>
              <a:off x="4762500" y="6203950"/>
              <a:ext cx="138113" cy="9525"/>
            </a:xfrm>
            <a:custGeom>
              <a:rect b="b" l="l" r="r" t="t"/>
              <a:pathLst>
                <a:path extrusionOk="0" h="8" w="123">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60" name="Google Shape;1160;p87"/>
            <p:cNvSpPr/>
            <p:nvPr/>
          </p:nvSpPr>
          <p:spPr>
            <a:xfrm>
              <a:off x="4762500" y="62293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61" name="Google Shape;1161;p87"/>
            <p:cNvSpPr/>
            <p:nvPr/>
          </p:nvSpPr>
          <p:spPr>
            <a:xfrm>
              <a:off x="4762500" y="6254750"/>
              <a:ext cx="138113" cy="9525"/>
            </a:xfrm>
            <a:custGeom>
              <a:rect b="b" l="l" r="r" t="t"/>
              <a:pathLst>
                <a:path extrusionOk="0" h="8" w="123">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1162" name="Google Shape;1162;p87"/>
          <p:cNvGrpSpPr/>
          <p:nvPr/>
        </p:nvGrpSpPr>
        <p:grpSpPr>
          <a:xfrm>
            <a:off x="2485118" y="4895671"/>
            <a:ext cx="635112" cy="543068"/>
            <a:chOff x="758825" y="3708400"/>
            <a:chExt cx="1233488" cy="1046162"/>
          </a:xfrm>
        </p:grpSpPr>
        <p:sp>
          <p:nvSpPr>
            <p:cNvPr id="1163" name="Google Shape;1163;p87"/>
            <p:cNvSpPr/>
            <p:nvPr/>
          </p:nvSpPr>
          <p:spPr>
            <a:xfrm>
              <a:off x="1649413" y="4295775"/>
              <a:ext cx="214313" cy="328612"/>
            </a:xfrm>
            <a:custGeom>
              <a:rect b="b" l="l" r="r" t="t"/>
              <a:pathLst>
                <a:path extrusionOk="0" h="181" w="118">
                  <a:moveTo>
                    <a:pt x="51" y="0"/>
                  </a:moveTo>
                  <a:cubicBezTo>
                    <a:pt x="51" y="15"/>
                    <a:pt x="51" y="15"/>
                    <a:pt x="51" y="15"/>
                  </a:cubicBezTo>
                  <a:cubicBezTo>
                    <a:pt x="21" y="20"/>
                    <a:pt x="6" y="34"/>
                    <a:pt x="6" y="59"/>
                  </a:cubicBezTo>
                  <a:cubicBezTo>
                    <a:pt x="6" y="69"/>
                    <a:pt x="9" y="77"/>
                    <a:pt x="15" y="84"/>
                  </a:cubicBezTo>
                  <a:cubicBezTo>
                    <a:pt x="21" y="91"/>
                    <a:pt x="33" y="97"/>
                    <a:pt x="51" y="101"/>
                  </a:cubicBezTo>
                  <a:cubicBezTo>
                    <a:pt x="51" y="136"/>
                    <a:pt x="51" y="136"/>
                    <a:pt x="51" y="136"/>
                  </a:cubicBezTo>
                  <a:cubicBezTo>
                    <a:pt x="40" y="134"/>
                    <a:pt x="33" y="127"/>
                    <a:pt x="30" y="115"/>
                  </a:cubicBezTo>
                  <a:cubicBezTo>
                    <a:pt x="29" y="112"/>
                    <a:pt x="29" y="112"/>
                    <a:pt x="29" y="112"/>
                  </a:cubicBezTo>
                  <a:cubicBezTo>
                    <a:pt x="0" y="118"/>
                    <a:pt x="0" y="118"/>
                    <a:pt x="0" y="118"/>
                  </a:cubicBezTo>
                  <a:cubicBezTo>
                    <a:pt x="1" y="122"/>
                    <a:pt x="1" y="122"/>
                    <a:pt x="1" y="122"/>
                  </a:cubicBezTo>
                  <a:cubicBezTo>
                    <a:pt x="8" y="145"/>
                    <a:pt x="25" y="159"/>
                    <a:pt x="51" y="162"/>
                  </a:cubicBezTo>
                  <a:cubicBezTo>
                    <a:pt x="51" y="181"/>
                    <a:pt x="51" y="181"/>
                    <a:pt x="51" y="181"/>
                  </a:cubicBezTo>
                  <a:cubicBezTo>
                    <a:pt x="72" y="181"/>
                    <a:pt x="72" y="181"/>
                    <a:pt x="72" y="181"/>
                  </a:cubicBezTo>
                  <a:cubicBezTo>
                    <a:pt x="72" y="162"/>
                    <a:pt x="72" y="162"/>
                    <a:pt x="72" y="162"/>
                  </a:cubicBezTo>
                  <a:cubicBezTo>
                    <a:pt x="86" y="160"/>
                    <a:pt x="97" y="155"/>
                    <a:pt x="105" y="148"/>
                  </a:cubicBezTo>
                  <a:cubicBezTo>
                    <a:pt x="113" y="139"/>
                    <a:pt x="118" y="129"/>
                    <a:pt x="118" y="116"/>
                  </a:cubicBezTo>
                  <a:cubicBezTo>
                    <a:pt x="118" y="108"/>
                    <a:pt x="116" y="100"/>
                    <a:pt x="111" y="93"/>
                  </a:cubicBezTo>
                  <a:cubicBezTo>
                    <a:pt x="107" y="87"/>
                    <a:pt x="103" y="82"/>
                    <a:pt x="97" y="80"/>
                  </a:cubicBezTo>
                  <a:cubicBezTo>
                    <a:pt x="93" y="78"/>
                    <a:pt x="84" y="75"/>
                    <a:pt x="72" y="71"/>
                  </a:cubicBezTo>
                  <a:cubicBezTo>
                    <a:pt x="72" y="42"/>
                    <a:pt x="72" y="42"/>
                    <a:pt x="72" y="42"/>
                  </a:cubicBezTo>
                  <a:cubicBezTo>
                    <a:pt x="78" y="43"/>
                    <a:pt x="82" y="48"/>
                    <a:pt x="85" y="56"/>
                  </a:cubicBezTo>
                  <a:cubicBezTo>
                    <a:pt x="86" y="59"/>
                    <a:pt x="86" y="59"/>
                    <a:pt x="86" y="59"/>
                  </a:cubicBezTo>
                  <a:cubicBezTo>
                    <a:pt x="114" y="53"/>
                    <a:pt x="114" y="53"/>
                    <a:pt x="114" y="53"/>
                  </a:cubicBezTo>
                  <a:cubicBezTo>
                    <a:pt x="113" y="49"/>
                    <a:pt x="113" y="49"/>
                    <a:pt x="113" y="49"/>
                  </a:cubicBezTo>
                  <a:cubicBezTo>
                    <a:pt x="107" y="30"/>
                    <a:pt x="93" y="19"/>
                    <a:pt x="72" y="15"/>
                  </a:cubicBezTo>
                  <a:cubicBezTo>
                    <a:pt x="72" y="0"/>
                    <a:pt x="72" y="0"/>
                    <a:pt x="72" y="0"/>
                  </a:cubicBezTo>
                  <a:lnTo>
                    <a:pt x="51" y="0"/>
                  </a:lnTo>
                  <a:close/>
                  <a:moveTo>
                    <a:pt x="88" y="119"/>
                  </a:moveTo>
                  <a:cubicBezTo>
                    <a:pt x="88" y="124"/>
                    <a:pt x="86" y="128"/>
                    <a:pt x="82" y="131"/>
                  </a:cubicBezTo>
                  <a:cubicBezTo>
                    <a:pt x="79" y="134"/>
                    <a:pt x="76" y="135"/>
                    <a:pt x="72" y="136"/>
                  </a:cubicBezTo>
                  <a:cubicBezTo>
                    <a:pt x="72" y="104"/>
                    <a:pt x="72" y="104"/>
                    <a:pt x="72" y="104"/>
                  </a:cubicBezTo>
                  <a:cubicBezTo>
                    <a:pt x="88" y="108"/>
                    <a:pt x="88" y="116"/>
                    <a:pt x="88" y="119"/>
                  </a:cubicBezTo>
                  <a:close/>
                  <a:moveTo>
                    <a:pt x="36" y="55"/>
                  </a:moveTo>
                  <a:cubicBezTo>
                    <a:pt x="36" y="50"/>
                    <a:pt x="38" y="47"/>
                    <a:pt x="41" y="45"/>
                  </a:cubicBezTo>
                  <a:cubicBezTo>
                    <a:pt x="44" y="43"/>
                    <a:pt x="47" y="42"/>
                    <a:pt x="51" y="41"/>
                  </a:cubicBezTo>
                  <a:cubicBezTo>
                    <a:pt x="51" y="68"/>
                    <a:pt x="51" y="68"/>
                    <a:pt x="51" y="68"/>
                  </a:cubicBezTo>
                  <a:cubicBezTo>
                    <a:pt x="38" y="66"/>
                    <a:pt x="36" y="60"/>
                    <a:pt x="36" y="5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64" name="Google Shape;1164;p87"/>
            <p:cNvSpPr/>
            <p:nvPr/>
          </p:nvSpPr>
          <p:spPr>
            <a:xfrm>
              <a:off x="1120775" y="3997325"/>
              <a:ext cx="381000" cy="536575"/>
            </a:xfrm>
            <a:custGeom>
              <a:rect b="b" l="l" r="r" t="t"/>
              <a:pathLst>
                <a:path extrusionOk="0" h="295" w="209">
                  <a:moveTo>
                    <a:pt x="145" y="196"/>
                  </a:moveTo>
                  <a:cubicBezTo>
                    <a:pt x="145" y="193"/>
                    <a:pt x="154" y="184"/>
                    <a:pt x="157" y="181"/>
                  </a:cubicBezTo>
                  <a:cubicBezTo>
                    <a:pt x="171" y="166"/>
                    <a:pt x="188" y="149"/>
                    <a:pt x="190" y="124"/>
                  </a:cubicBezTo>
                  <a:cubicBezTo>
                    <a:pt x="193" y="91"/>
                    <a:pt x="193" y="50"/>
                    <a:pt x="169" y="24"/>
                  </a:cubicBezTo>
                  <a:cubicBezTo>
                    <a:pt x="154" y="8"/>
                    <a:pt x="133" y="0"/>
                    <a:pt x="105" y="0"/>
                  </a:cubicBezTo>
                  <a:cubicBezTo>
                    <a:pt x="77" y="0"/>
                    <a:pt x="55" y="8"/>
                    <a:pt x="39" y="24"/>
                  </a:cubicBezTo>
                  <a:cubicBezTo>
                    <a:pt x="15" y="49"/>
                    <a:pt x="14" y="89"/>
                    <a:pt x="16" y="124"/>
                  </a:cubicBezTo>
                  <a:cubicBezTo>
                    <a:pt x="17" y="152"/>
                    <a:pt x="36" y="168"/>
                    <a:pt x="51" y="180"/>
                  </a:cubicBezTo>
                  <a:cubicBezTo>
                    <a:pt x="55" y="184"/>
                    <a:pt x="63" y="191"/>
                    <a:pt x="64" y="192"/>
                  </a:cubicBezTo>
                  <a:cubicBezTo>
                    <a:pt x="64" y="192"/>
                    <a:pt x="64" y="193"/>
                    <a:pt x="62" y="194"/>
                  </a:cubicBezTo>
                  <a:cubicBezTo>
                    <a:pt x="37" y="220"/>
                    <a:pt x="10" y="252"/>
                    <a:pt x="6" y="256"/>
                  </a:cubicBezTo>
                  <a:cubicBezTo>
                    <a:pt x="4" y="259"/>
                    <a:pt x="4" y="259"/>
                    <a:pt x="4" y="259"/>
                  </a:cubicBezTo>
                  <a:cubicBezTo>
                    <a:pt x="4" y="259"/>
                    <a:pt x="4" y="259"/>
                    <a:pt x="4" y="259"/>
                  </a:cubicBezTo>
                  <a:cubicBezTo>
                    <a:pt x="2" y="261"/>
                    <a:pt x="2" y="261"/>
                    <a:pt x="2" y="261"/>
                  </a:cubicBezTo>
                  <a:cubicBezTo>
                    <a:pt x="1" y="263"/>
                    <a:pt x="0" y="265"/>
                    <a:pt x="1" y="268"/>
                  </a:cubicBezTo>
                  <a:cubicBezTo>
                    <a:pt x="2" y="270"/>
                    <a:pt x="3" y="272"/>
                    <a:pt x="6" y="273"/>
                  </a:cubicBezTo>
                  <a:cubicBezTo>
                    <a:pt x="11" y="275"/>
                    <a:pt x="11" y="275"/>
                    <a:pt x="11" y="275"/>
                  </a:cubicBezTo>
                  <a:cubicBezTo>
                    <a:pt x="16" y="277"/>
                    <a:pt x="65" y="295"/>
                    <a:pt x="107" y="295"/>
                  </a:cubicBezTo>
                  <a:cubicBezTo>
                    <a:pt x="148" y="295"/>
                    <a:pt x="194" y="273"/>
                    <a:pt x="199" y="271"/>
                  </a:cubicBezTo>
                  <a:cubicBezTo>
                    <a:pt x="204" y="268"/>
                    <a:pt x="204" y="268"/>
                    <a:pt x="204" y="268"/>
                  </a:cubicBezTo>
                  <a:cubicBezTo>
                    <a:pt x="206" y="267"/>
                    <a:pt x="208" y="265"/>
                    <a:pt x="208" y="263"/>
                  </a:cubicBezTo>
                  <a:cubicBezTo>
                    <a:pt x="209" y="260"/>
                    <a:pt x="208" y="258"/>
                    <a:pt x="206" y="256"/>
                  </a:cubicBezTo>
                  <a:lnTo>
                    <a:pt x="145" y="196"/>
                  </a:lnTo>
                  <a:close/>
                  <a:moveTo>
                    <a:pt x="79" y="211"/>
                  </a:moveTo>
                  <a:cubicBezTo>
                    <a:pt x="84" y="205"/>
                    <a:pt x="87" y="199"/>
                    <a:pt x="87" y="192"/>
                  </a:cubicBezTo>
                  <a:cubicBezTo>
                    <a:pt x="86" y="180"/>
                    <a:pt x="77" y="172"/>
                    <a:pt x="66" y="163"/>
                  </a:cubicBezTo>
                  <a:cubicBezTo>
                    <a:pt x="55" y="153"/>
                    <a:pt x="40" y="140"/>
                    <a:pt x="39" y="123"/>
                  </a:cubicBezTo>
                  <a:cubicBezTo>
                    <a:pt x="38" y="93"/>
                    <a:pt x="38" y="59"/>
                    <a:pt x="56" y="40"/>
                  </a:cubicBezTo>
                  <a:cubicBezTo>
                    <a:pt x="67" y="29"/>
                    <a:pt x="83" y="23"/>
                    <a:pt x="105" y="23"/>
                  </a:cubicBezTo>
                  <a:cubicBezTo>
                    <a:pt x="126" y="23"/>
                    <a:pt x="142" y="29"/>
                    <a:pt x="152" y="40"/>
                  </a:cubicBezTo>
                  <a:cubicBezTo>
                    <a:pt x="170" y="59"/>
                    <a:pt x="170" y="94"/>
                    <a:pt x="167" y="122"/>
                  </a:cubicBezTo>
                  <a:cubicBezTo>
                    <a:pt x="166" y="139"/>
                    <a:pt x="152" y="153"/>
                    <a:pt x="141" y="164"/>
                  </a:cubicBezTo>
                  <a:cubicBezTo>
                    <a:pt x="128" y="177"/>
                    <a:pt x="111" y="194"/>
                    <a:pt x="128" y="211"/>
                  </a:cubicBezTo>
                  <a:cubicBezTo>
                    <a:pt x="174" y="257"/>
                    <a:pt x="174" y="257"/>
                    <a:pt x="174" y="257"/>
                  </a:cubicBezTo>
                  <a:cubicBezTo>
                    <a:pt x="157" y="263"/>
                    <a:pt x="131" y="272"/>
                    <a:pt x="107" y="272"/>
                  </a:cubicBezTo>
                  <a:cubicBezTo>
                    <a:pt x="82" y="272"/>
                    <a:pt x="53" y="264"/>
                    <a:pt x="35" y="258"/>
                  </a:cubicBezTo>
                  <a:cubicBezTo>
                    <a:pt x="45" y="246"/>
                    <a:pt x="62" y="227"/>
                    <a:pt x="79" y="211"/>
                  </a:cubicBezTo>
                  <a:close/>
                  <a:moveTo>
                    <a:pt x="7" y="269"/>
                  </a:moveTo>
                  <a:cubicBezTo>
                    <a:pt x="7" y="269"/>
                    <a:pt x="7" y="269"/>
                    <a:pt x="7" y="269"/>
                  </a:cubicBezTo>
                  <a:cubicBezTo>
                    <a:pt x="7" y="269"/>
                    <a:pt x="7" y="269"/>
                    <a:pt x="7" y="26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1165" name="Google Shape;1165;p87"/>
            <p:cNvSpPr/>
            <p:nvPr/>
          </p:nvSpPr>
          <p:spPr>
            <a:xfrm>
              <a:off x="758825" y="3708400"/>
              <a:ext cx="1233488" cy="1046162"/>
            </a:xfrm>
            <a:custGeom>
              <a:rect b="b" l="l" r="r" t="t"/>
              <a:pathLst>
                <a:path extrusionOk="0" h="575" w="678">
                  <a:moveTo>
                    <a:pt x="166" y="535"/>
                  </a:moveTo>
                  <a:cubicBezTo>
                    <a:pt x="208" y="562"/>
                    <a:pt x="257" y="575"/>
                    <a:pt x="307" y="575"/>
                  </a:cubicBezTo>
                  <a:cubicBezTo>
                    <a:pt x="307" y="575"/>
                    <a:pt x="307" y="575"/>
                    <a:pt x="307" y="575"/>
                  </a:cubicBezTo>
                  <a:cubicBezTo>
                    <a:pt x="366" y="575"/>
                    <a:pt x="424" y="556"/>
                    <a:pt x="471" y="520"/>
                  </a:cubicBezTo>
                  <a:cubicBezTo>
                    <a:pt x="494" y="536"/>
                    <a:pt x="520" y="544"/>
                    <a:pt x="548" y="544"/>
                  </a:cubicBezTo>
                  <a:cubicBezTo>
                    <a:pt x="620" y="544"/>
                    <a:pt x="678" y="486"/>
                    <a:pt x="678" y="414"/>
                  </a:cubicBezTo>
                  <a:cubicBezTo>
                    <a:pt x="678" y="347"/>
                    <a:pt x="628" y="292"/>
                    <a:pt x="563" y="284"/>
                  </a:cubicBezTo>
                  <a:cubicBezTo>
                    <a:pt x="564" y="284"/>
                    <a:pt x="564" y="283"/>
                    <a:pt x="565" y="283"/>
                  </a:cubicBezTo>
                  <a:cubicBezTo>
                    <a:pt x="567" y="281"/>
                    <a:pt x="568" y="279"/>
                    <a:pt x="568" y="277"/>
                  </a:cubicBezTo>
                  <a:cubicBezTo>
                    <a:pt x="568" y="250"/>
                    <a:pt x="568" y="250"/>
                    <a:pt x="568" y="250"/>
                  </a:cubicBezTo>
                  <a:cubicBezTo>
                    <a:pt x="569" y="249"/>
                    <a:pt x="569" y="247"/>
                    <a:pt x="569" y="245"/>
                  </a:cubicBezTo>
                  <a:cubicBezTo>
                    <a:pt x="568" y="242"/>
                    <a:pt x="568" y="242"/>
                    <a:pt x="568" y="242"/>
                  </a:cubicBezTo>
                  <a:cubicBezTo>
                    <a:pt x="566" y="114"/>
                    <a:pt x="566" y="114"/>
                    <a:pt x="566" y="114"/>
                  </a:cubicBezTo>
                  <a:cubicBezTo>
                    <a:pt x="566" y="111"/>
                    <a:pt x="565" y="108"/>
                    <a:pt x="562" y="107"/>
                  </a:cubicBezTo>
                  <a:cubicBezTo>
                    <a:pt x="560" y="106"/>
                    <a:pt x="557" y="106"/>
                    <a:pt x="554" y="108"/>
                  </a:cubicBezTo>
                  <a:cubicBezTo>
                    <a:pt x="516" y="137"/>
                    <a:pt x="516" y="137"/>
                    <a:pt x="516" y="137"/>
                  </a:cubicBezTo>
                  <a:cubicBezTo>
                    <a:pt x="497" y="113"/>
                    <a:pt x="474" y="93"/>
                    <a:pt x="448" y="78"/>
                  </a:cubicBezTo>
                  <a:cubicBezTo>
                    <a:pt x="322" y="0"/>
                    <a:pt x="156" y="39"/>
                    <a:pt x="78" y="165"/>
                  </a:cubicBezTo>
                  <a:cubicBezTo>
                    <a:pt x="0" y="292"/>
                    <a:pt x="39" y="458"/>
                    <a:pt x="166" y="535"/>
                  </a:cubicBezTo>
                  <a:close/>
                  <a:moveTo>
                    <a:pt x="655" y="414"/>
                  </a:moveTo>
                  <a:cubicBezTo>
                    <a:pt x="655" y="473"/>
                    <a:pt x="607" y="521"/>
                    <a:pt x="548" y="521"/>
                  </a:cubicBezTo>
                  <a:cubicBezTo>
                    <a:pt x="524" y="521"/>
                    <a:pt x="501" y="513"/>
                    <a:pt x="482" y="499"/>
                  </a:cubicBezTo>
                  <a:cubicBezTo>
                    <a:pt x="480" y="497"/>
                    <a:pt x="478" y="495"/>
                    <a:pt x="476" y="494"/>
                  </a:cubicBezTo>
                  <a:cubicBezTo>
                    <a:pt x="464" y="483"/>
                    <a:pt x="454" y="469"/>
                    <a:pt x="448" y="453"/>
                  </a:cubicBezTo>
                  <a:cubicBezTo>
                    <a:pt x="447" y="451"/>
                    <a:pt x="446" y="448"/>
                    <a:pt x="445" y="446"/>
                  </a:cubicBezTo>
                  <a:cubicBezTo>
                    <a:pt x="442" y="435"/>
                    <a:pt x="440" y="424"/>
                    <a:pt x="440" y="414"/>
                  </a:cubicBezTo>
                  <a:cubicBezTo>
                    <a:pt x="440" y="354"/>
                    <a:pt x="488" y="306"/>
                    <a:pt x="548" y="306"/>
                  </a:cubicBezTo>
                  <a:cubicBezTo>
                    <a:pt x="607" y="306"/>
                    <a:pt x="655" y="354"/>
                    <a:pt x="655" y="414"/>
                  </a:cubicBezTo>
                  <a:close/>
                  <a:moveTo>
                    <a:pt x="448" y="217"/>
                  </a:moveTo>
                  <a:cubicBezTo>
                    <a:pt x="475" y="197"/>
                    <a:pt x="475" y="197"/>
                    <a:pt x="475" y="197"/>
                  </a:cubicBezTo>
                  <a:cubicBezTo>
                    <a:pt x="478" y="194"/>
                    <a:pt x="479" y="190"/>
                    <a:pt x="476" y="186"/>
                  </a:cubicBezTo>
                  <a:cubicBezTo>
                    <a:pt x="474" y="183"/>
                    <a:pt x="474" y="183"/>
                    <a:pt x="474" y="183"/>
                  </a:cubicBezTo>
                  <a:cubicBezTo>
                    <a:pt x="459" y="162"/>
                    <a:pt x="441" y="144"/>
                    <a:pt x="416" y="129"/>
                  </a:cubicBezTo>
                  <a:cubicBezTo>
                    <a:pt x="369" y="100"/>
                    <a:pt x="313" y="91"/>
                    <a:pt x="259" y="104"/>
                  </a:cubicBezTo>
                  <a:cubicBezTo>
                    <a:pt x="205" y="117"/>
                    <a:pt x="159" y="150"/>
                    <a:pt x="130" y="197"/>
                  </a:cubicBezTo>
                  <a:cubicBezTo>
                    <a:pt x="100" y="244"/>
                    <a:pt x="91" y="300"/>
                    <a:pt x="104" y="355"/>
                  </a:cubicBezTo>
                  <a:cubicBezTo>
                    <a:pt x="117" y="409"/>
                    <a:pt x="150" y="455"/>
                    <a:pt x="198" y="484"/>
                  </a:cubicBezTo>
                  <a:cubicBezTo>
                    <a:pt x="270" y="528"/>
                    <a:pt x="363" y="524"/>
                    <a:pt x="431" y="473"/>
                  </a:cubicBezTo>
                  <a:cubicBezTo>
                    <a:pt x="437" y="484"/>
                    <a:pt x="445" y="495"/>
                    <a:pt x="453" y="504"/>
                  </a:cubicBezTo>
                  <a:cubicBezTo>
                    <a:pt x="373" y="563"/>
                    <a:pt x="263" y="568"/>
                    <a:pt x="178" y="516"/>
                  </a:cubicBezTo>
                  <a:cubicBezTo>
                    <a:pt x="122" y="481"/>
                    <a:pt x="83" y="427"/>
                    <a:pt x="68" y="363"/>
                  </a:cubicBezTo>
                  <a:cubicBezTo>
                    <a:pt x="53" y="299"/>
                    <a:pt x="63" y="233"/>
                    <a:pt x="98" y="178"/>
                  </a:cubicBezTo>
                  <a:cubicBezTo>
                    <a:pt x="132" y="122"/>
                    <a:pt x="186" y="83"/>
                    <a:pt x="250" y="67"/>
                  </a:cubicBezTo>
                  <a:cubicBezTo>
                    <a:pt x="250" y="67"/>
                    <a:pt x="250" y="67"/>
                    <a:pt x="250" y="67"/>
                  </a:cubicBezTo>
                  <a:cubicBezTo>
                    <a:pt x="269" y="63"/>
                    <a:pt x="289" y="61"/>
                    <a:pt x="308" y="61"/>
                  </a:cubicBezTo>
                  <a:cubicBezTo>
                    <a:pt x="353" y="61"/>
                    <a:pt x="397" y="73"/>
                    <a:pt x="436" y="97"/>
                  </a:cubicBezTo>
                  <a:cubicBezTo>
                    <a:pt x="463" y="114"/>
                    <a:pt x="486" y="135"/>
                    <a:pt x="504" y="160"/>
                  </a:cubicBezTo>
                  <a:cubicBezTo>
                    <a:pt x="507" y="163"/>
                    <a:pt x="507" y="163"/>
                    <a:pt x="507" y="163"/>
                  </a:cubicBezTo>
                  <a:cubicBezTo>
                    <a:pt x="508" y="165"/>
                    <a:pt x="510" y="166"/>
                    <a:pt x="512" y="166"/>
                  </a:cubicBezTo>
                  <a:cubicBezTo>
                    <a:pt x="514" y="166"/>
                    <a:pt x="516" y="166"/>
                    <a:pt x="517" y="165"/>
                  </a:cubicBezTo>
                  <a:cubicBezTo>
                    <a:pt x="544" y="145"/>
                    <a:pt x="544" y="145"/>
                    <a:pt x="544" y="145"/>
                  </a:cubicBezTo>
                  <a:cubicBezTo>
                    <a:pt x="545" y="254"/>
                    <a:pt x="545" y="254"/>
                    <a:pt x="545" y="254"/>
                  </a:cubicBezTo>
                  <a:lnTo>
                    <a:pt x="448" y="217"/>
                  </a:lnTo>
                  <a:close/>
                  <a:moveTo>
                    <a:pt x="417" y="414"/>
                  </a:moveTo>
                  <a:cubicBezTo>
                    <a:pt x="417" y="426"/>
                    <a:pt x="419" y="439"/>
                    <a:pt x="422" y="451"/>
                  </a:cubicBezTo>
                  <a:cubicBezTo>
                    <a:pt x="361" y="500"/>
                    <a:pt x="276" y="505"/>
                    <a:pt x="210" y="464"/>
                  </a:cubicBezTo>
                  <a:cubicBezTo>
                    <a:pt x="123" y="410"/>
                    <a:pt x="96" y="296"/>
                    <a:pt x="149" y="209"/>
                  </a:cubicBezTo>
                  <a:cubicBezTo>
                    <a:pt x="175" y="167"/>
                    <a:pt x="216" y="138"/>
                    <a:pt x="264" y="127"/>
                  </a:cubicBezTo>
                  <a:cubicBezTo>
                    <a:pt x="279" y="123"/>
                    <a:pt x="293" y="121"/>
                    <a:pt x="307" y="121"/>
                  </a:cubicBezTo>
                  <a:cubicBezTo>
                    <a:pt x="341" y="121"/>
                    <a:pt x="375" y="131"/>
                    <a:pt x="404" y="149"/>
                  </a:cubicBezTo>
                  <a:cubicBezTo>
                    <a:pt x="422" y="160"/>
                    <a:pt x="436" y="173"/>
                    <a:pt x="448" y="187"/>
                  </a:cubicBezTo>
                  <a:cubicBezTo>
                    <a:pt x="411" y="215"/>
                    <a:pt x="411" y="215"/>
                    <a:pt x="411" y="215"/>
                  </a:cubicBezTo>
                  <a:cubicBezTo>
                    <a:pt x="409" y="217"/>
                    <a:pt x="408" y="220"/>
                    <a:pt x="408" y="222"/>
                  </a:cubicBezTo>
                  <a:cubicBezTo>
                    <a:pt x="409" y="225"/>
                    <a:pt x="410" y="227"/>
                    <a:pt x="413" y="228"/>
                  </a:cubicBezTo>
                  <a:cubicBezTo>
                    <a:pt x="556" y="283"/>
                    <a:pt x="556" y="283"/>
                    <a:pt x="556" y="283"/>
                  </a:cubicBezTo>
                  <a:cubicBezTo>
                    <a:pt x="553" y="283"/>
                    <a:pt x="551" y="283"/>
                    <a:pt x="548" y="283"/>
                  </a:cubicBezTo>
                  <a:cubicBezTo>
                    <a:pt x="476" y="283"/>
                    <a:pt x="417" y="341"/>
                    <a:pt x="417" y="414"/>
                  </a:cubicBezTo>
                  <a:close/>
                  <a:moveTo>
                    <a:pt x="565" y="277"/>
                  </a:moveTo>
                  <a:cubicBezTo>
                    <a:pt x="565" y="277"/>
                    <a:pt x="565" y="277"/>
                    <a:pt x="565" y="277"/>
                  </a:cubicBezTo>
                  <a:cubicBezTo>
                    <a:pt x="565" y="277"/>
                    <a:pt x="565" y="277"/>
                    <a:pt x="565" y="27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1500"/>
                                  </p:stCondLst>
                                  <p:childTnLst>
                                    <p:set>
                                      <p:cBhvr>
                                        <p:cTn dur="1" fill="hold">
                                          <p:stCondLst>
                                            <p:cond delay="0"/>
                                          </p:stCondLst>
                                        </p:cTn>
                                        <p:tgtEl>
                                          <p:spTgt spid="1144"/>
                                        </p:tgtEl>
                                        <p:attrNameLst>
                                          <p:attrName>style.visibility</p:attrName>
                                        </p:attrNameLst>
                                      </p:cBhvr>
                                      <p:to>
                                        <p:strVal val="visible"/>
                                      </p:to>
                                    </p:set>
                                    <p:animEffect filter="fade" transition="in">
                                      <p:cBhvr>
                                        <p:cTn dur="600"/>
                                        <p:tgtEl>
                                          <p:spTgt spid="1144"/>
                                        </p:tgtEl>
                                      </p:cBhvr>
                                    </p:animEffect>
                                  </p:childTnLst>
                                </p:cTn>
                              </p:par>
                              <p:par>
                                <p:cTn fill="hold" nodeType="withEffect" presetClass="entr" presetID="10" presetSubtype="0">
                                  <p:stCondLst>
                                    <p:cond delay="0"/>
                                  </p:stCondLst>
                                  <p:childTnLst>
                                    <p:set>
                                      <p:cBhvr>
                                        <p:cTn dur="1" fill="hold">
                                          <p:stCondLst>
                                            <p:cond delay="0"/>
                                          </p:stCondLst>
                                        </p:cTn>
                                        <p:tgtEl>
                                          <p:spTgt spid="1146"/>
                                        </p:tgtEl>
                                        <p:attrNameLst>
                                          <p:attrName>style.visibility</p:attrName>
                                        </p:attrNameLst>
                                      </p:cBhvr>
                                      <p:to>
                                        <p:strVal val="visible"/>
                                      </p:to>
                                    </p:set>
                                    <p:animEffect filter="fade" transition="in">
                                      <p:cBhvr>
                                        <p:cTn dur="500"/>
                                        <p:tgtEl>
                                          <p:spTgt spid="1146"/>
                                        </p:tgtEl>
                                      </p:cBhvr>
                                    </p:animEffect>
                                  </p:childTnLst>
                                </p:cTn>
                              </p:par>
                              <p:par>
                                <p:cTn fill="hold" nodeType="withEffect" presetClass="entr" presetID="10" presetSubtype="0">
                                  <p:stCondLst>
                                    <p:cond delay="0"/>
                                  </p:stCondLst>
                                  <p:childTnLst>
                                    <p:set>
                                      <p:cBhvr>
                                        <p:cTn dur="1" fill="hold">
                                          <p:stCondLst>
                                            <p:cond delay="0"/>
                                          </p:stCondLst>
                                        </p:cTn>
                                        <p:tgtEl>
                                          <p:spTgt spid="1145"/>
                                        </p:tgtEl>
                                        <p:attrNameLst>
                                          <p:attrName>style.visibility</p:attrName>
                                        </p:attrNameLst>
                                      </p:cBhvr>
                                      <p:to>
                                        <p:strVal val="visible"/>
                                      </p:to>
                                    </p:set>
                                    <p:animEffect filter="fade" transition="in">
                                      <p:cBhvr>
                                        <p:cTn dur="500"/>
                                        <p:tgtEl>
                                          <p:spTgt spid="1145"/>
                                        </p:tgtEl>
                                      </p:cBhvr>
                                    </p:animEffect>
                                  </p:childTnLst>
                                </p:cTn>
                              </p:par>
                              <p:par>
                                <p:cTn fill="hold" nodeType="withEffect" presetClass="entr" presetID="10" presetSubtype="0">
                                  <p:stCondLst>
                                    <p:cond delay="0"/>
                                  </p:stCondLst>
                                  <p:childTnLst>
                                    <p:set>
                                      <p:cBhvr>
                                        <p:cTn dur="1" fill="hold">
                                          <p:stCondLst>
                                            <p:cond delay="0"/>
                                          </p:stCondLst>
                                        </p:cTn>
                                        <p:tgtEl>
                                          <p:spTgt spid="1148"/>
                                        </p:tgtEl>
                                        <p:attrNameLst>
                                          <p:attrName>style.visibility</p:attrName>
                                        </p:attrNameLst>
                                      </p:cBhvr>
                                      <p:to>
                                        <p:strVal val="visible"/>
                                      </p:to>
                                    </p:set>
                                    <p:animEffect filter="fade" transition="in">
                                      <p:cBhvr>
                                        <p:cTn dur="500"/>
                                        <p:tgtEl>
                                          <p:spTgt spid="1148"/>
                                        </p:tgtEl>
                                      </p:cBhvr>
                                    </p:animEffect>
                                  </p:childTnLst>
                                </p:cTn>
                              </p:par>
                              <p:par>
                                <p:cTn fill="hold" nodeType="withEffect" presetClass="entr" presetID="10" presetSubtype="0">
                                  <p:stCondLst>
                                    <p:cond delay="0"/>
                                  </p:stCondLst>
                                  <p:childTnLst>
                                    <p:set>
                                      <p:cBhvr>
                                        <p:cTn dur="1" fill="hold">
                                          <p:stCondLst>
                                            <p:cond delay="0"/>
                                          </p:stCondLst>
                                        </p:cTn>
                                        <p:tgtEl>
                                          <p:spTgt spid="1147"/>
                                        </p:tgtEl>
                                        <p:attrNameLst>
                                          <p:attrName>style.visibility</p:attrName>
                                        </p:attrNameLst>
                                      </p:cBhvr>
                                      <p:to>
                                        <p:strVal val="visible"/>
                                      </p:to>
                                    </p:set>
                                    <p:animEffect filter="fade" transition="in">
                                      <p:cBhvr>
                                        <p:cTn dur="500"/>
                                        <p:tgtEl>
                                          <p:spTgt spid="11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814" name="Shape 5814"/>
        <p:cNvGrpSpPr/>
        <p:nvPr/>
      </p:nvGrpSpPr>
      <p:grpSpPr>
        <a:xfrm>
          <a:off x="0" y="0"/>
          <a:ext cx="0" cy="0"/>
          <a:chOff x="0" y="0"/>
          <a:chExt cx="0" cy="0"/>
        </a:xfrm>
      </p:grpSpPr>
      <p:sp>
        <p:nvSpPr>
          <p:cNvPr id="5815" name="Google Shape;5815;p168"/>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816" name="Google Shape;5816;p168"/>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817" name="Google Shape;5817;p168"/>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818" name="Google Shape;5818;p168"/>
          <p:cNvGrpSpPr/>
          <p:nvPr/>
        </p:nvGrpSpPr>
        <p:grpSpPr>
          <a:xfrm>
            <a:off x="6745470" y="2889862"/>
            <a:ext cx="5446530" cy="3968138"/>
            <a:chOff x="5764207" y="2889864"/>
            <a:chExt cx="5446530" cy="3968138"/>
          </a:xfrm>
        </p:grpSpPr>
        <p:grpSp>
          <p:nvGrpSpPr>
            <p:cNvPr id="5819" name="Google Shape;5819;p168"/>
            <p:cNvGrpSpPr/>
            <p:nvPr/>
          </p:nvGrpSpPr>
          <p:grpSpPr>
            <a:xfrm>
              <a:off x="6754658" y="2889864"/>
              <a:ext cx="4456079" cy="3965389"/>
              <a:chOff x="8173747" y="3908864"/>
              <a:chExt cx="3293089" cy="2963204"/>
            </a:xfrm>
          </p:grpSpPr>
          <p:sp>
            <p:nvSpPr>
              <p:cNvPr id="5820" name="Google Shape;5820;p168"/>
              <p:cNvSpPr/>
              <p:nvPr/>
            </p:nvSpPr>
            <p:spPr>
              <a:xfrm>
                <a:off x="10730233" y="4321145"/>
                <a:ext cx="736603" cy="2550923"/>
              </a:xfrm>
              <a:prstGeom prst="rect">
                <a:avLst/>
              </a:pr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1" name="Google Shape;5821;p168"/>
              <p:cNvSpPr/>
              <p:nvPr/>
            </p:nvSpPr>
            <p:spPr>
              <a:xfrm>
                <a:off x="10364257" y="3908864"/>
                <a:ext cx="365977" cy="829781"/>
              </a:xfrm>
              <a:custGeom>
                <a:rect b="b" l="l" r="r" t="t"/>
                <a:pathLst>
                  <a:path extrusionOk="0" h="795" w="342">
                    <a:moveTo>
                      <a:pt x="342" y="395"/>
                    </a:moveTo>
                    <a:lnTo>
                      <a:pt x="0" y="0"/>
                    </a:lnTo>
                    <a:lnTo>
                      <a:pt x="0" y="401"/>
                    </a:lnTo>
                    <a:lnTo>
                      <a:pt x="342" y="795"/>
                    </a:lnTo>
                    <a:lnTo>
                      <a:pt x="342" y="39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2" name="Google Shape;5822;p168"/>
              <p:cNvSpPr/>
              <p:nvPr/>
            </p:nvSpPr>
            <p:spPr>
              <a:xfrm>
                <a:off x="10364257" y="3908864"/>
                <a:ext cx="1096860" cy="412281"/>
              </a:xfrm>
              <a:custGeom>
                <a:rect b="b" l="l" r="r" t="t"/>
                <a:pathLst>
                  <a:path extrusionOk="0" h="395" w="1025">
                    <a:moveTo>
                      <a:pt x="684" y="0"/>
                    </a:moveTo>
                    <a:lnTo>
                      <a:pt x="0" y="0"/>
                    </a:lnTo>
                    <a:lnTo>
                      <a:pt x="342" y="395"/>
                    </a:lnTo>
                    <a:lnTo>
                      <a:pt x="1025" y="395"/>
                    </a:lnTo>
                    <a:lnTo>
                      <a:pt x="684" y="0"/>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3" name="Google Shape;5823;p168"/>
              <p:cNvSpPr/>
              <p:nvPr/>
            </p:nvSpPr>
            <p:spPr>
              <a:xfrm>
                <a:off x="10364257" y="4107176"/>
                <a:ext cx="365977" cy="482213"/>
              </a:xfrm>
              <a:custGeom>
                <a:rect b="b" l="l" r="r" t="t"/>
                <a:pathLst>
                  <a:path extrusionOk="0" h="462" w="342">
                    <a:moveTo>
                      <a:pt x="342" y="394"/>
                    </a:moveTo>
                    <a:lnTo>
                      <a:pt x="0" y="0"/>
                    </a:lnTo>
                    <a:lnTo>
                      <a:pt x="0" y="69"/>
                    </a:lnTo>
                    <a:lnTo>
                      <a:pt x="342" y="462"/>
                    </a:lnTo>
                    <a:lnTo>
                      <a:pt x="342" y="394"/>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4" name="Google Shape;5824;p168"/>
              <p:cNvSpPr/>
              <p:nvPr/>
            </p:nvSpPr>
            <p:spPr>
              <a:xfrm>
                <a:off x="10730233" y="4445351"/>
                <a:ext cx="495460" cy="219188"/>
              </a:xfrm>
              <a:custGeom>
                <a:rect b="b" l="l" r="r" t="t"/>
                <a:pathLst>
                  <a:path extrusionOk="0" h="210" w="463">
                    <a:moveTo>
                      <a:pt x="0" y="70"/>
                    </a:moveTo>
                    <a:lnTo>
                      <a:pt x="330" y="70"/>
                    </a:lnTo>
                    <a:lnTo>
                      <a:pt x="330" y="0"/>
                    </a:lnTo>
                    <a:lnTo>
                      <a:pt x="463" y="105"/>
                    </a:lnTo>
                    <a:lnTo>
                      <a:pt x="330" y="210"/>
                    </a:lnTo>
                    <a:lnTo>
                      <a:pt x="330" y="138"/>
                    </a:lnTo>
                    <a:lnTo>
                      <a:pt x="0" y="138"/>
                    </a:lnTo>
                    <a:lnTo>
                      <a:pt x="0" y="70"/>
                    </a:lnTo>
                    <a:close/>
                  </a:path>
                </a:pathLst>
              </a:custGeom>
              <a:solidFill>
                <a:srgbClr val="DE817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5" name="Google Shape;5825;p168"/>
              <p:cNvSpPr/>
              <p:nvPr/>
            </p:nvSpPr>
            <p:spPr>
              <a:xfrm>
                <a:off x="9634443" y="4327407"/>
                <a:ext cx="365977" cy="828737"/>
              </a:xfrm>
              <a:custGeom>
                <a:rect b="b" l="l" r="r" t="t"/>
                <a:pathLst>
                  <a:path extrusionOk="0" h="794" w="342">
                    <a:moveTo>
                      <a:pt x="342" y="394"/>
                    </a:moveTo>
                    <a:lnTo>
                      <a:pt x="0" y="0"/>
                    </a:lnTo>
                    <a:lnTo>
                      <a:pt x="0" y="400"/>
                    </a:lnTo>
                    <a:lnTo>
                      <a:pt x="342" y="794"/>
                    </a:lnTo>
                    <a:lnTo>
                      <a:pt x="342" y="39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6" name="Google Shape;5826;p168"/>
              <p:cNvSpPr/>
              <p:nvPr/>
            </p:nvSpPr>
            <p:spPr>
              <a:xfrm>
                <a:off x="10000420" y="4738644"/>
                <a:ext cx="729813" cy="2133424"/>
              </a:xfrm>
              <a:prstGeom prst="rect">
                <a:avLst/>
              </a:pr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7" name="Google Shape;5827;p168"/>
              <p:cNvSpPr/>
              <p:nvPr/>
            </p:nvSpPr>
            <p:spPr>
              <a:xfrm>
                <a:off x="9634443" y="4327407"/>
                <a:ext cx="1095790" cy="411237"/>
              </a:xfrm>
              <a:custGeom>
                <a:rect b="b" l="l" r="r" t="t"/>
                <a:pathLst>
                  <a:path extrusionOk="0" h="394" w="1024">
                    <a:moveTo>
                      <a:pt x="682" y="0"/>
                    </a:moveTo>
                    <a:lnTo>
                      <a:pt x="0" y="0"/>
                    </a:lnTo>
                    <a:lnTo>
                      <a:pt x="342" y="394"/>
                    </a:lnTo>
                    <a:lnTo>
                      <a:pt x="1024" y="394"/>
                    </a:lnTo>
                    <a:lnTo>
                      <a:pt x="682" y="0"/>
                    </a:lnTo>
                    <a:close/>
                  </a:path>
                </a:pathLst>
              </a:custGeom>
              <a:solidFill>
                <a:srgbClr val="F7C2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8" name="Google Shape;5828;p168"/>
              <p:cNvSpPr/>
              <p:nvPr/>
            </p:nvSpPr>
            <p:spPr>
              <a:xfrm>
                <a:off x="9634443" y="4524676"/>
                <a:ext cx="365977" cy="484300"/>
              </a:xfrm>
              <a:custGeom>
                <a:rect b="b" l="l" r="r" t="t"/>
                <a:pathLst>
                  <a:path extrusionOk="0" h="464" w="342">
                    <a:moveTo>
                      <a:pt x="342" y="394"/>
                    </a:moveTo>
                    <a:lnTo>
                      <a:pt x="0" y="0"/>
                    </a:lnTo>
                    <a:lnTo>
                      <a:pt x="0" y="70"/>
                    </a:lnTo>
                    <a:lnTo>
                      <a:pt x="342" y="464"/>
                    </a:lnTo>
                    <a:lnTo>
                      <a:pt x="342" y="394"/>
                    </a:lnTo>
                    <a:close/>
                  </a:path>
                </a:pathLst>
              </a:custGeom>
              <a:solidFill>
                <a:schemeClr val="lt1">
                  <a:alpha val="62745"/>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29" name="Google Shape;5829;p168"/>
              <p:cNvSpPr/>
              <p:nvPr/>
            </p:nvSpPr>
            <p:spPr>
              <a:xfrm>
                <a:off x="10000420" y="4862851"/>
                <a:ext cx="494389" cy="219188"/>
              </a:xfrm>
              <a:custGeom>
                <a:rect b="b" l="l" r="r" t="t"/>
                <a:pathLst>
                  <a:path extrusionOk="0" h="210" w="462">
                    <a:moveTo>
                      <a:pt x="0" y="70"/>
                    </a:moveTo>
                    <a:lnTo>
                      <a:pt x="330" y="70"/>
                    </a:lnTo>
                    <a:lnTo>
                      <a:pt x="330" y="0"/>
                    </a:lnTo>
                    <a:lnTo>
                      <a:pt x="462" y="105"/>
                    </a:lnTo>
                    <a:lnTo>
                      <a:pt x="330" y="210"/>
                    </a:lnTo>
                    <a:lnTo>
                      <a:pt x="330" y="140"/>
                    </a:lnTo>
                    <a:lnTo>
                      <a:pt x="0" y="140"/>
                    </a:lnTo>
                    <a:lnTo>
                      <a:pt x="0" y="70"/>
                    </a:lnTo>
                    <a:close/>
                  </a:path>
                </a:pathLst>
              </a:custGeom>
              <a:solidFill>
                <a:schemeClr val="lt1">
                  <a:alpha val="62745"/>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0" name="Google Shape;5830;p168"/>
              <p:cNvSpPr/>
              <p:nvPr/>
            </p:nvSpPr>
            <p:spPr>
              <a:xfrm>
                <a:off x="8173747" y="5162407"/>
                <a:ext cx="1095790" cy="412281"/>
              </a:xfrm>
              <a:custGeom>
                <a:rect b="b" l="l" r="r" t="t"/>
                <a:pathLst>
                  <a:path extrusionOk="0" h="395" w="1024">
                    <a:moveTo>
                      <a:pt x="682" y="0"/>
                    </a:moveTo>
                    <a:lnTo>
                      <a:pt x="0" y="0"/>
                    </a:lnTo>
                    <a:lnTo>
                      <a:pt x="340" y="395"/>
                    </a:lnTo>
                    <a:lnTo>
                      <a:pt x="1024" y="395"/>
                    </a:lnTo>
                    <a:lnTo>
                      <a:pt x="682" y="0"/>
                    </a:lnTo>
                    <a:close/>
                  </a:path>
                </a:pathLst>
              </a:custGeom>
              <a:solidFill>
                <a:srgbClr val="90ECD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1" name="Google Shape;5831;p168"/>
              <p:cNvSpPr/>
              <p:nvPr/>
            </p:nvSpPr>
            <p:spPr>
              <a:xfrm>
                <a:off x="8539355" y="5574688"/>
                <a:ext cx="731953" cy="1297380"/>
              </a:xfrm>
              <a:prstGeom prst="rect">
                <a:avLst/>
              </a:pr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2" name="Google Shape;5832;p168"/>
              <p:cNvSpPr/>
              <p:nvPr/>
            </p:nvSpPr>
            <p:spPr>
              <a:xfrm>
                <a:off x="8173747" y="5162407"/>
                <a:ext cx="363836" cy="1709661"/>
              </a:xfrm>
              <a:custGeom>
                <a:rect b="b" l="l" r="r" t="t"/>
                <a:pathLst>
                  <a:path extrusionOk="0" h="1638" w="340">
                    <a:moveTo>
                      <a:pt x="340" y="395"/>
                    </a:moveTo>
                    <a:lnTo>
                      <a:pt x="0" y="0"/>
                    </a:lnTo>
                    <a:lnTo>
                      <a:pt x="0" y="1243"/>
                    </a:lnTo>
                    <a:lnTo>
                      <a:pt x="340" y="1638"/>
                    </a:lnTo>
                    <a:lnTo>
                      <a:pt x="340" y="39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3" name="Google Shape;5833;p168"/>
              <p:cNvSpPr/>
              <p:nvPr/>
            </p:nvSpPr>
            <p:spPr>
              <a:xfrm>
                <a:off x="8537583" y="5698894"/>
                <a:ext cx="495460" cy="218144"/>
              </a:xfrm>
              <a:custGeom>
                <a:rect b="b" l="l" r="r" t="t"/>
                <a:pathLst>
                  <a:path extrusionOk="0" h="209" w="463">
                    <a:moveTo>
                      <a:pt x="0" y="70"/>
                    </a:moveTo>
                    <a:lnTo>
                      <a:pt x="331" y="70"/>
                    </a:lnTo>
                    <a:lnTo>
                      <a:pt x="331" y="0"/>
                    </a:lnTo>
                    <a:lnTo>
                      <a:pt x="463" y="105"/>
                    </a:lnTo>
                    <a:lnTo>
                      <a:pt x="331" y="209"/>
                    </a:lnTo>
                    <a:lnTo>
                      <a:pt x="331" y="140"/>
                    </a:lnTo>
                    <a:lnTo>
                      <a:pt x="0" y="140"/>
                    </a:lnTo>
                    <a:lnTo>
                      <a:pt x="0" y="70"/>
                    </a:lnTo>
                    <a:close/>
                  </a:path>
                </a:pathLst>
              </a:custGeom>
              <a:solidFill>
                <a:srgbClr val="F2F2F2">
                  <a:alpha val="62745"/>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4" name="Google Shape;5834;p168"/>
              <p:cNvSpPr/>
              <p:nvPr/>
            </p:nvSpPr>
            <p:spPr>
              <a:xfrm>
                <a:off x="8173747" y="5359675"/>
                <a:ext cx="363836" cy="485344"/>
              </a:xfrm>
              <a:custGeom>
                <a:rect b="b" l="l" r="r" t="t"/>
                <a:pathLst>
                  <a:path extrusionOk="0" h="465" w="340">
                    <a:moveTo>
                      <a:pt x="340" y="395"/>
                    </a:moveTo>
                    <a:lnTo>
                      <a:pt x="0" y="0"/>
                    </a:lnTo>
                    <a:lnTo>
                      <a:pt x="0" y="70"/>
                    </a:lnTo>
                    <a:lnTo>
                      <a:pt x="340" y="465"/>
                    </a:lnTo>
                    <a:lnTo>
                      <a:pt x="340" y="395"/>
                    </a:lnTo>
                    <a:close/>
                  </a:path>
                </a:pathLst>
              </a:custGeom>
              <a:solidFill>
                <a:srgbClr val="F2F2F2">
                  <a:alpha val="62745"/>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5" name="Google Shape;5835;p168"/>
              <p:cNvSpPr/>
              <p:nvPr/>
            </p:nvSpPr>
            <p:spPr>
              <a:xfrm>
                <a:off x="9269537" y="5156144"/>
                <a:ext cx="730883" cy="1715924"/>
              </a:xfrm>
              <a:prstGeom prst="rect">
                <a:avLst/>
              </a:pr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6" name="Google Shape;5836;p168"/>
              <p:cNvSpPr/>
              <p:nvPr/>
            </p:nvSpPr>
            <p:spPr>
              <a:xfrm>
                <a:off x="8903560" y="4744907"/>
                <a:ext cx="365977" cy="829781"/>
              </a:xfrm>
              <a:custGeom>
                <a:rect b="b" l="l" r="r" t="t"/>
                <a:pathLst>
                  <a:path extrusionOk="0" h="795" w="342">
                    <a:moveTo>
                      <a:pt x="342" y="394"/>
                    </a:moveTo>
                    <a:lnTo>
                      <a:pt x="0" y="0"/>
                    </a:lnTo>
                    <a:lnTo>
                      <a:pt x="0" y="400"/>
                    </a:lnTo>
                    <a:lnTo>
                      <a:pt x="342" y="795"/>
                    </a:lnTo>
                    <a:lnTo>
                      <a:pt x="342" y="394"/>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7" name="Google Shape;5837;p168"/>
              <p:cNvSpPr/>
              <p:nvPr/>
            </p:nvSpPr>
            <p:spPr>
              <a:xfrm>
                <a:off x="8903560" y="4744907"/>
                <a:ext cx="1096860" cy="411237"/>
              </a:xfrm>
              <a:custGeom>
                <a:rect b="b" l="l" r="r" t="t"/>
                <a:pathLst>
                  <a:path extrusionOk="0" h="394" w="1025">
                    <a:moveTo>
                      <a:pt x="683" y="0"/>
                    </a:moveTo>
                    <a:lnTo>
                      <a:pt x="0" y="0"/>
                    </a:lnTo>
                    <a:lnTo>
                      <a:pt x="342" y="394"/>
                    </a:lnTo>
                    <a:lnTo>
                      <a:pt x="1025" y="394"/>
                    </a:lnTo>
                    <a:lnTo>
                      <a:pt x="683" y="0"/>
                    </a:lnTo>
                    <a:close/>
                  </a:path>
                </a:pathLst>
              </a:custGeom>
              <a:solidFill>
                <a:srgbClr val="C2D69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8" name="Google Shape;5838;p168"/>
              <p:cNvSpPr/>
              <p:nvPr/>
            </p:nvSpPr>
            <p:spPr>
              <a:xfrm>
                <a:off x="8903560" y="4942175"/>
                <a:ext cx="365977" cy="484300"/>
              </a:xfrm>
              <a:custGeom>
                <a:rect b="b" l="l" r="r" t="t"/>
                <a:pathLst>
                  <a:path extrusionOk="0" h="464" w="342">
                    <a:moveTo>
                      <a:pt x="342" y="394"/>
                    </a:moveTo>
                    <a:lnTo>
                      <a:pt x="0" y="0"/>
                    </a:lnTo>
                    <a:lnTo>
                      <a:pt x="0" y="70"/>
                    </a:lnTo>
                    <a:lnTo>
                      <a:pt x="342" y="464"/>
                    </a:lnTo>
                    <a:lnTo>
                      <a:pt x="342" y="394"/>
                    </a:lnTo>
                    <a:close/>
                  </a:path>
                </a:pathLst>
              </a:custGeom>
              <a:solidFill>
                <a:srgbClr val="D5DBE5">
                  <a:alpha val="62745"/>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39" name="Google Shape;5839;p168"/>
              <p:cNvSpPr/>
              <p:nvPr/>
            </p:nvSpPr>
            <p:spPr>
              <a:xfrm>
                <a:off x="9269537" y="5281394"/>
                <a:ext cx="495460" cy="218144"/>
              </a:xfrm>
              <a:custGeom>
                <a:rect b="b" l="l" r="r" t="t"/>
                <a:pathLst>
                  <a:path extrusionOk="0" h="209" w="463">
                    <a:moveTo>
                      <a:pt x="0" y="69"/>
                    </a:moveTo>
                    <a:lnTo>
                      <a:pt x="331" y="69"/>
                    </a:lnTo>
                    <a:lnTo>
                      <a:pt x="331" y="0"/>
                    </a:lnTo>
                    <a:lnTo>
                      <a:pt x="463" y="104"/>
                    </a:lnTo>
                    <a:lnTo>
                      <a:pt x="331" y="209"/>
                    </a:lnTo>
                    <a:lnTo>
                      <a:pt x="331" y="139"/>
                    </a:lnTo>
                    <a:lnTo>
                      <a:pt x="0" y="139"/>
                    </a:lnTo>
                    <a:lnTo>
                      <a:pt x="0" y="69"/>
                    </a:lnTo>
                    <a:close/>
                  </a:path>
                </a:pathLst>
              </a:custGeom>
              <a:solidFill>
                <a:srgbClr val="D5DBE5">
                  <a:alpha val="62745"/>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5840" name="Google Shape;5840;p168"/>
            <p:cNvSpPr/>
            <p:nvPr/>
          </p:nvSpPr>
          <p:spPr>
            <a:xfrm>
              <a:off x="5764207" y="6306283"/>
              <a:ext cx="1482780" cy="551719"/>
            </a:xfrm>
            <a:custGeom>
              <a:rect b="b" l="l" r="r" t="t"/>
              <a:pathLst>
                <a:path extrusionOk="0" h="395" w="1024">
                  <a:moveTo>
                    <a:pt x="682" y="0"/>
                  </a:moveTo>
                  <a:lnTo>
                    <a:pt x="0" y="0"/>
                  </a:lnTo>
                  <a:lnTo>
                    <a:pt x="340" y="395"/>
                  </a:lnTo>
                  <a:lnTo>
                    <a:pt x="1024" y="395"/>
                  </a:lnTo>
                  <a:lnTo>
                    <a:pt x="68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5841" name="Google Shape;5841;p168"/>
          <p:cNvSpPr/>
          <p:nvPr/>
        </p:nvSpPr>
        <p:spPr>
          <a:xfrm>
            <a:off x="8510721" y="6179636"/>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842" name="Google Shape;5842;p168"/>
          <p:cNvGrpSpPr/>
          <p:nvPr/>
        </p:nvGrpSpPr>
        <p:grpSpPr>
          <a:xfrm>
            <a:off x="9484837" y="6213039"/>
            <a:ext cx="386534" cy="314469"/>
            <a:chOff x="6369689" y="2031259"/>
            <a:chExt cx="386534" cy="314469"/>
          </a:xfrm>
        </p:grpSpPr>
        <p:sp>
          <p:nvSpPr>
            <p:cNvPr id="5843" name="Google Shape;5843;p168"/>
            <p:cNvSpPr/>
            <p:nvPr/>
          </p:nvSpPr>
          <p:spPr>
            <a:xfrm>
              <a:off x="6369689" y="2031259"/>
              <a:ext cx="386534" cy="314469"/>
            </a:xfrm>
            <a:custGeom>
              <a:rect b="b" l="l" r="r" t="t"/>
              <a:pathLst>
                <a:path extrusionOk="0" h="208" w="256">
                  <a:moveTo>
                    <a:pt x="248" y="0"/>
                  </a:moveTo>
                  <a:cubicBezTo>
                    <a:pt x="40" y="0"/>
                    <a:pt x="40" y="0"/>
                    <a:pt x="40" y="0"/>
                  </a:cubicBezTo>
                  <a:cubicBezTo>
                    <a:pt x="36" y="0"/>
                    <a:pt x="32" y="4"/>
                    <a:pt x="32" y="8"/>
                  </a:cubicBezTo>
                  <a:cubicBezTo>
                    <a:pt x="32" y="32"/>
                    <a:pt x="32" y="32"/>
                    <a:pt x="32" y="32"/>
                  </a:cubicBezTo>
                  <a:cubicBezTo>
                    <a:pt x="8" y="32"/>
                    <a:pt x="8" y="32"/>
                    <a:pt x="8" y="32"/>
                  </a:cubicBezTo>
                  <a:cubicBezTo>
                    <a:pt x="4" y="32"/>
                    <a:pt x="0" y="36"/>
                    <a:pt x="0" y="40"/>
                  </a:cubicBezTo>
                  <a:cubicBezTo>
                    <a:pt x="0" y="200"/>
                    <a:pt x="0" y="200"/>
                    <a:pt x="0" y="200"/>
                  </a:cubicBezTo>
                  <a:cubicBezTo>
                    <a:pt x="0" y="204"/>
                    <a:pt x="4" y="208"/>
                    <a:pt x="8" y="208"/>
                  </a:cubicBezTo>
                  <a:cubicBezTo>
                    <a:pt x="216" y="208"/>
                    <a:pt x="216" y="208"/>
                    <a:pt x="216" y="208"/>
                  </a:cubicBezTo>
                  <a:cubicBezTo>
                    <a:pt x="220" y="208"/>
                    <a:pt x="224" y="204"/>
                    <a:pt x="224" y="200"/>
                  </a:cubicBezTo>
                  <a:cubicBezTo>
                    <a:pt x="224" y="176"/>
                    <a:pt x="224" y="176"/>
                    <a:pt x="224" y="176"/>
                  </a:cubicBezTo>
                  <a:cubicBezTo>
                    <a:pt x="248" y="176"/>
                    <a:pt x="248" y="176"/>
                    <a:pt x="248" y="176"/>
                  </a:cubicBezTo>
                  <a:cubicBezTo>
                    <a:pt x="252" y="176"/>
                    <a:pt x="256" y="172"/>
                    <a:pt x="256" y="168"/>
                  </a:cubicBezTo>
                  <a:cubicBezTo>
                    <a:pt x="256" y="8"/>
                    <a:pt x="256" y="8"/>
                    <a:pt x="256" y="8"/>
                  </a:cubicBezTo>
                  <a:cubicBezTo>
                    <a:pt x="256" y="4"/>
                    <a:pt x="252" y="0"/>
                    <a:pt x="248" y="0"/>
                  </a:cubicBezTo>
                  <a:close/>
                  <a:moveTo>
                    <a:pt x="208" y="48"/>
                  </a:moveTo>
                  <a:cubicBezTo>
                    <a:pt x="208" y="175"/>
                    <a:pt x="208" y="175"/>
                    <a:pt x="208" y="175"/>
                  </a:cubicBezTo>
                  <a:cubicBezTo>
                    <a:pt x="165" y="138"/>
                    <a:pt x="165" y="138"/>
                    <a:pt x="165" y="138"/>
                  </a:cubicBezTo>
                  <a:cubicBezTo>
                    <a:pt x="163" y="136"/>
                    <a:pt x="159" y="135"/>
                    <a:pt x="156" y="137"/>
                  </a:cubicBezTo>
                  <a:cubicBezTo>
                    <a:pt x="122" y="158"/>
                    <a:pt x="122" y="158"/>
                    <a:pt x="122" y="158"/>
                  </a:cubicBezTo>
                  <a:cubicBezTo>
                    <a:pt x="70" y="99"/>
                    <a:pt x="70" y="99"/>
                    <a:pt x="70" y="99"/>
                  </a:cubicBezTo>
                  <a:cubicBezTo>
                    <a:pt x="69" y="97"/>
                    <a:pt x="66" y="96"/>
                    <a:pt x="64" y="96"/>
                  </a:cubicBezTo>
                  <a:cubicBezTo>
                    <a:pt x="62" y="96"/>
                    <a:pt x="60" y="97"/>
                    <a:pt x="58" y="98"/>
                  </a:cubicBezTo>
                  <a:cubicBezTo>
                    <a:pt x="16" y="141"/>
                    <a:pt x="16" y="141"/>
                    <a:pt x="16" y="141"/>
                  </a:cubicBezTo>
                  <a:cubicBezTo>
                    <a:pt x="16" y="48"/>
                    <a:pt x="16" y="48"/>
                    <a:pt x="16" y="48"/>
                  </a:cubicBezTo>
                  <a:lnTo>
                    <a:pt x="208" y="48"/>
                  </a:lnTo>
                  <a:close/>
                  <a:moveTo>
                    <a:pt x="16" y="163"/>
                  </a:moveTo>
                  <a:cubicBezTo>
                    <a:pt x="64" y="116"/>
                    <a:pt x="64" y="116"/>
                    <a:pt x="64" y="116"/>
                  </a:cubicBezTo>
                  <a:cubicBezTo>
                    <a:pt x="114" y="173"/>
                    <a:pt x="114" y="173"/>
                    <a:pt x="114" y="173"/>
                  </a:cubicBezTo>
                  <a:cubicBezTo>
                    <a:pt x="117" y="176"/>
                    <a:pt x="121" y="177"/>
                    <a:pt x="124" y="175"/>
                  </a:cubicBezTo>
                  <a:cubicBezTo>
                    <a:pt x="159" y="154"/>
                    <a:pt x="159" y="154"/>
                    <a:pt x="159" y="154"/>
                  </a:cubicBezTo>
                  <a:cubicBezTo>
                    <a:pt x="204" y="192"/>
                    <a:pt x="204" y="192"/>
                    <a:pt x="204" y="192"/>
                  </a:cubicBezTo>
                  <a:cubicBezTo>
                    <a:pt x="16" y="192"/>
                    <a:pt x="16" y="192"/>
                    <a:pt x="16" y="192"/>
                  </a:cubicBezTo>
                  <a:lnTo>
                    <a:pt x="16" y="163"/>
                  </a:lnTo>
                  <a:close/>
                  <a:moveTo>
                    <a:pt x="240" y="160"/>
                  </a:moveTo>
                  <a:cubicBezTo>
                    <a:pt x="224" y="160"/>
                    <a:pt x="224" y="160"/>
                    <a:pt x="224" y="160"/>
                  </a:cubicBezTo>
                  <a:cubicBezTo>
                    <a:pt x="224" y="40"/>
                    <a:pt x="224" y="40"/>
                    <a:pt x="224" y="40"/>
                  </a:cubicBezTo>
                  <a:cubicBezTo>
                    <a:pt x="224" y="36"/>
                    <a:pt x="220" y="32"/>
                    <a:pt x="216" y="32"/>
                  </a:cubicBezTo>
                  <a:cubicBezTo>
                    <a:pt x="48" y="32"/>
                    <a:pt x="48" y="32"/>
                    <a:pt x="48" y="32"/>
                  </a:cubicBezTo>
                  <a:cubicBezTo>
                    <a:pt x="48" y="16"/>
                    <a:pt x="48" y="16"/>
                    <a:pt x="48" y="16"/>
                  </a:cubicBezTo>
                  <a:cubicBezTo>
                    <a:pt x="240" y="16"/>
                    <a:pt x="240" y="16"/>
                    <a:pt x="240" y="16"/>
                  </a:cubicBezTo>
                  <a:lnTo>
                    <a:pt x="240" y="16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44" name="Google Shape;5844;p168"/>
            <p:cNvSpPr/>
            <p:nvPr/>
          </p:nvSpPr>
          <p:spPr>
            <a:xfrm>
              <a:off x="6575404" y="2128221"/>
              <a:ext cx="83858" cy="85169"/>
            </a:xfrm>
            <a:custGeom>
              <a:rect b="b" l="l" r="r" t="t"/>
              <a:pathLst>
                <a:path extrusionOk="0" h="56" w="56">
                  <a:moveTo>
                    <a:pt x="28" y="56"/>
                  </a:moveTo>
                  <a:cubicBezTo>
                    <a:pt x="43" y="56"/>
                    <a:pt x="56" y="43"/>
                    <a:pt x="56" y="28"/>
                  </a:cubicBezTo>
                  <a:cubicBezTo>
                    <a:pt x="56" y="13"/>
                    <a:pt x="43" y="0"/>
                    <a:pt x="28" y="0"/>
                  </a:cubicBezTo>
                  <a:cubicBezTo>
                    <a:pt x="13" y="0"/>
                    <a:pt x="0" y="13"/>
                    <a:pt x="0" y="28"/>
                  </a:cubicBezTo>
                  <a:cubicBezTo>
                    <a:pt x="0" y="43"/>
                    <a:pt x="13" y="56"/>
                    <a:pt x="28" y="56"/>
                  </a:cubicBezTo>
                  <a:close/>
                  <a:moveTo>
                    <a:pt x="28" y="16"/>
                  </a:moveTo>
                  <a:cubicBezTo>
                    <a:pt x="35" y="16"/>
                    <a:pt x="40" y="21"/>
                    <a:pt x="40" y="28"/>
                  </a:cubicBezTo>
                  <a:cubicBezTo>
                    <a:pt x="40" y="35"/>
                    <a:pt x="35" y="40"/>
                    <a:pt x="28" y="40"/>
                  </a:cubicBezTo>
                  <a:cubicBezTo>
                    <a:pt x="21" y="40"/>
                    <a:pt x="16" y="35"/>
                    <a:pt x="16" y="28"/>
                  </a:cubicBezTo>
                  <a:cubicBezTo>
                    <a:pt x="16" y="21"/>
                    <a:pt x="21" y="16"/>
                    <a:pt x="28" y="1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845" name="Google Shape;5845;p168"/>
          <p:cNvGrpSpPr/>
          <p:nvPr/>
        </p:nvGrpSpPr>
        <p:grpSpPr>
          <a:xfrm>
            <a:off x="10474757" y="6200015"/>
            <a:ext cx="386534" cy="339364"/>
            <a:chOff x="6369689" y="1149437"/>
            <a:chExt cx="386534" cy="339364"/>
          </a:xfrm>
        </p:grpSpPr>
        <p:sp>
          <p:nvSpPr>
            <p:cNvPr id="5846" name="Google Shape;5846;p168"/>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47" name="Google Shape;5847;p168"/>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48" name="Google Shape;5848;p168"/>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49" name="Google Shape;5849;p168"/>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0" name="Google Shape;5850;p168"/>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1" name="Google Shape;5851;p168"/>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2" name="Google Shape;5852;p168"/>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853" name="Google Shape;5853;p168"/>
          <p:cNvGrpSpPr/>
          <p:nvPr/>
        </p:nvGrpSpPr>
        <p:grpSpPr>
          <a:xfrm>
            <a:off x="11474454" y="6179194"/>
            <a:ext cx="386534" cy="386534"/>
            <a:chOff x="5494418" y="5479932"/>
            <a:chExt cx="386534" cy="386534"/>
          </a:xfrm>
        </p:grpSpPr>
        <p:sp>
          <p:nvSpPr>
            <p:cNvPr id="5854" name="Google Shape;5854;p168"/>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5" name="Google Shape;5855;p168"/>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6" name="Google Shape;5856;p168"/>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57" name="Google Shape;5857;p168"/>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858" name="Google Shape;5858;p168"/>
          <p:cNvSpPr txBox="1"/>
          <p:nvPr/>
        </p:nvSpPr>
        <p:spPr>
          <a:xfrm>
            <a:off x="410056" y="3477274"/>
            <a:ext cx="6655428"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Aliquam tincidunt ante nec sem congue convallis. </a:t>
            </a:r>
            <a:endParaRPr sz="1200">
              <a:solidFill>
                <a:schemeClr val="dk1"/>
              </a:solidFill>
              <a:latin typeface="Lato Light"/>
              <a:ea typeface="Lato Light"/>
              <a:cs typeface="Lato Light"/>
              <a:sym typeface="Lato Light"/>
            </a:endParaRPr>
          </a:p>
        </p:txBody>
      </p:sp>
      <p:sp>
        <p:nvSpPr>
          <p:cNvPr id="5859" name="Google Shape;5859;p168"/>
          <p:cNvSpPr/>
          <p:nvPr/>
        </p:nvSpPr>
        <p:spPr>
          <a:xfrm>
            <a:off x="4210641" y="4738951"/>
            <a:ext cx="535369" cy="535509"/>
          </a:xfrm>
          <a:prstGeom prst="rect">
            <a:avLst/>
          </a:prstGeom>
          <a:solidFill>
            <a:schemeClr val="accent1"/>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5860" name="Google Shape;5860;p168"/>
          <p:cNvSpPr txBox="1"/>
          <p:nvPr/>
        </p:nvSpPr>
        <p:spPr>
          <a:xfrm>
            <a:off x="4742079" y="4709530"/>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Skill</a:t>
            </a:r>
            <a:endParaRPr b="1" sz="1400">
              <a:solidFill>
                <a:schemeClr val="dk1"/>
              </a:solidFill>
              <a:latin typeface="Lato"/>
              <a:ea typeface="Lato"/>
              <a:cs typeface="Lato"/>
              <a:sym typeface="Lato"/>
            </a:endParaRPr>
          </a:p>
        </p:txBody>
      </p:sp>
      <p:sp>
        <p:nvSpPr>
          <p:cNvPr id="5861" name="Google Shape;5861;p168"/>
          <p:cNvSpPr txBox="1"/>
          <p:nvPr/>
        </p:nvSpPr>
        <p:spPr>
          <a:xfrm>
            <a:off x="4751529" y="4789355"/>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5862" name="Google Shape;5862;p168"/>
          <p:cNvGrpSpPr/>
          <p:nvPr/>
        </p:nvGrpSpPr>
        <p:grpSpPr>
          <a:xfrm>
            <a:off x="4325283" y="4845765"/>
            <a:ext cx="319088" cy="288926"/>
            <a:chOff x="10682288" y="3035301"/>
            <a:chExt cx="319088" cy="288926"/>
          </a:xfrm>
        </p:grpSpPr>
        <p:sp>
          <p:nvSpPr>
            <p:cNvPr id="5863" name="Google Shape;5863;p168"/>
            <p:cNvSpPr/>
            <p:nvPr/>
          </p:nvSpPr>
          <p:spPr>
            <a:xfrm>
              <a:off x="10682288" y="3035301"/>
              <a:ext cx="319088" cy="228600"/>
            </a:xfrm>
            <a:custGeom>
              <a:rect b="b" l="l" r="r" t="t"/>
              <a:pathLst>
                <a:path extrusionOk="0" h="203" w="283">
                  <a:moveTo>
                    <a:pt x="265" y="0"/>
                  </a:moveTo>
                  <a:cubicBezTo>
                    <a:pt x="265" y="0"/>
                    <a:pt x="265" y="0"/>
                    <a:pt x="265" y="0"/>
                  </a:cubicBezTo>
                  <a:cubicBezTo>
                    <a:pt x="250" y="1"/>
                    <a:pt x="199" y="7"/>
                    <a:pt x="191" y="35"/>
                  </a:cubicBezTo>
                  <a:cubicBezTo>
                    <a:pt x="188" y="43"/>
                    <a:pt x="187" y="53"/>
                    <a:pt x="185" y="65"/>
                  </a:cubicBezTo>
                  <a:cubicBezTo>
                    <a:pt x="185" y="65"/>
                    <a:pt x="185" y="65"/>
                    <a:pt x="185" y="65"/>
                  </a:cubicBezTo>
                  <a:cubicBezTo>
                    <a:pt x="181" y="97"/>
                    <a:pt x="175" y="140"/>
                    <a:pt x="149" y="162"/>
                  </a:cubicBezTo>
                  <a:cubicBezTo>
                    <a:pt x="139" y="171"/>
                    <a:pt x="83" y="173"/>
                    <a:pt x="67" y="164"/>
                  </a:cubicBezTo>
                  <a:cubicBezTo>
                    <a:pt x="59" y="158"/>
                    <a:pt x="43" y="123"/>
                    <a:pt x="43" y="111"/>
                  </a:cubicBezTo>
                  <a:cubicBezTo>
                    <a:pt x="56" y="106"/>
                    <a:pt x="105" y="103"/>
                    <a:pt x="152" y="106"/>
                  </a:cubicBezTo>
                  <a:cubicBezTo>
                    <a:pt x="156" y="106"/>
                    <a:pt x="161" y="105"/>
                    <a:pt x="164" y="102"/>
                  </a:cubicBezTo>
                  <a:cubicBezTo>
                    <a:pt x="167" y="99"/>
                    <a:pt x="169" y="95"/>
                    <a:pt x="169" y="90"/>
                  </a:cubicBezTo>
                  <a:cubicBezTo>
                    <a:pt x="169" y="86"/>
                    <a:pt x="168" y="82"/>
                    <a:pt x="165" y="79"/>
                  </a:cubicBezTo>
                  <a:cubicBezTo>
                    <a:pt x="162" y="75"/>
                    <a:pt x="158" y="73"/>
                    <a:pt x="154" y="73"/>
                  </a:cubicBezTo>
                  <a:cubicBezTo>
                    <a:pt x="153" y="73"/>
                    <a:pt x="153" y="73"/>
                    <a:pt x="153" y="73"/>
                  </a:cubicBezTo>
                  <a:cubicBezTo>
                    <a:pt x="144" y="73"/>
                    <a:pt x="119" y="72"/>
                    <a:pt x="93" y="72"/>
                  </a:cubicBezTo>
                  <a:cubicBezTo>
                    <a:pt x="34" y="74"/>
                    <a:pt x="19" y="82"/>
                    <a:pt x="13" y="95"/>
                  </a:cubicBezTo>
                  <a:cubicBezTo>
                    <a:pt x="0" y="123"/>
                    <a:pt x="33" y="182"/>
                    <a:pt x="49" y="191"/>
                  </a:cubicBezTo>
                  <a:cubicBezTo>
                    <a:pt x="61" y="198"/>
                    <a:pt x="83" y="203"/>
                    <a:pt x="107" y="203"/>
                  </a:cubicBezTo>
                  <a:cubicBezTo>
                    <a:pt x="135" y="203"/>
                    <a:pt x="159" y="197"/>
                    <a:pt x="170" y="187"/>
                  </a:cubicBezTo>
                  <a:cubicBezTo>
                    <a:pt x="206" y="156"/>
                    <a:pt x="213" y="104"/>
                    <a:pt x="218" y="70"/>
                  </a:cubicBezTo>
                  <a:cubicBezTo>
                    <a:pt x="219" y="59"/>
                    <a:pt x="220" y="50"/>
                    <a:pt x="222" y="45"/>
                  </a:cubicBezTo>
                  <a:cubicBezTo>
                    <a:pt x="223" y="43"/>
                    <a:pt x="242" y="35"/>
                    <a:pt x="267" y="33"/>
                  </a:cubicBezTo>
                  <a:cubicBezTo>
                    <a:pt x="276" y="33"/>
                    <a:pt x="283" y="25"/>
                    <a:pt x="283" y="16"/>
                  </a:cubicBezTo>
                  <a:cubicBezTo>
                    <a:pt x="282" y="7"/>
                    <a:pt x="274" y="0"/>
                    <a:pt x="265" y="0"/>
                  </a:cubicBezTo>
                  <a:close/>
                  <a:moveTo>
                    <a:pt x="107" y="195"/>
                  </a:moveTo>
                  <a:cubicBezTo>
                    <a:pt x="84" y="195"/>
                    <a:pt x="64" y="191"/>
                    <a:pt x="53" y="184"/>
                  </a:cubicBezTo>
                  <a:cubicBezTo>
                    <a:pt x="41" y="177"/>
                    <a:pt x="10" y="121"/>
                    <a:pt x="20" y="98"/>
                  </a:cubicBezTo>
                  <a:cubicBezTo>
                    <a:pt x="24" y="90"/>
                    <a:pt x="36" y="82"/>
                    <a:pt x="93" y="80"/>
                  </a:cubicBezTo>
                  <a:cubicBezTo>
                    <a:pt x="99" y="80"/>
                    <a:pt x="105" y="80"/>
                    <a:pt x="110" y="80"/>
                  </a:cubicBezTo>
                  <a:cubicBezTo>
                    <a:pt x="129" y="80"/>
                    <a:pt x="145" y="81"/>
                    <a:pt x="153" y="81"/>
                  </a:cubicBezTo>
                  <a:cubicBezTo>
                    <a:pt x="153" y="81"/>
                    <a:pt x="153" y="81"/>
                    <a:pt x="153" y="81"/>
                  </a:cubicBezTo>
                  <a:cubicBezTo>
                    <a:pt x="156" y="81"/>
                    <a:pt x="158" y="82"/>
                    <a:pt x="159" y="84"/>
                  </a:cubicBezTo>
                  <a:cubicBezTo>
                    <a:pt x="161" y="86"/>
                    <a:pt x="161" y="88"/>
                    <a:pt x="161" y="90"/>
                  </a:cubicBezTo>
                  <a:cubicBezTo>
                    <a:pt x="161" y="92"/>
                    <a:pt x="160" y="94"/>
                    <a:pt x="158" y="96"/>
                  </a:cubicBezTo>
                  <a:cubicBezTo>
                    <a:pt x="157" y="97"/>
                    <a:pt x="155" y="98"/>
                    <a:pt x="152" y="98"/>
                  </a:cubicBezTo>
                  <a:cubicBezTo>
                    <a:pt x="105" y="95"/>
                    <a:pt x="49" y="97"/>
                    <a:pt x="37" y="104"/>
                  </a:cubicBezTo>
                  <a:cubicBezTo>
                    <a:pt x="36" y="105"/>
                    <a:pt x="36" y="105"/>
                    <a:pt x="36" y="105"/>
                  </a:cubicBezTo>
                  <a:cubicBezTo>
                    <a:pt x="36" y="105"/>
                    <a:pt x="35" y="106"/>
                    <a:pt x="35" y="106"/>
                  </a:cubicBezTo>
                  <a:cubicBezTo>
                    <a:pt x="35" y="107"/>
                    <a:pt x="35" y="107"/>
                    <a:pt x="35" y="107"/>
                  </a:cubicBezTo>
                  <a:cubicBezTo>
                    <a:pt x="32" y="121"/>
                    <a:pt x="52" y="162"/>
                    <a:pt x="62" y="170"/>
                  </a:cubicBezTo>
                  <a:cubicBezTo>
                    <a:pt x="82" y="182"/>
                    <a:pt x="142" y="179"/>
                    <a:pt x="154" y="168"/>
                  </a:cubicBezTo>
                  <a:cubicBezTo>
                    <a:pt x="183" y="144"/>
                    <a:pt x="189" y="99"/>
                    <a:pt x="193" y="67"/>
                  </a:cubicBezTo>
                  <a:cubicBezTo>
                    <a:pt x="193" y="66"/>
                    <a:pt x="193" y="66"/>
                    <a:pt x="193" y="66"/>
                  </a:cubicBezTo>
                  <a:cubicBezTo>
                    <a:pt x="195" y="54"/>
                    <a:pt x="196" y="45"/>
                    <a:pt x="198" y="37"/>
                  </a:cubicBezTo>
                  <a:cubicBezTo>
                    <a:pt x="205" y="14"/>
                    <a:pt x="252" y="9"/>
                    <a:pt x="266" y="8"/>
                  </a:cubicBezTo>
                  <a:cubicBezTo>
                    <a:pt x="270" y="8"/>
                    <a:pt x="274" y="12"/>
                    <a:pt x="275" y="16"/>
                  </a:cubicBezTo>
                  <a:cubicBezTo>
                    <a:pt x="275" y="21"/>
                    <a:pt x="271" y="25"/>
                    <a:pt x="267" y="25"/>
                  </a:cubicBezTo>
                  <a:cubicBezTo>
                    <a:pt x="247" y="27"/>
                    <a:pt x="217" y="33"/>
                    <a:pt x="214" y="42"/>
                  </a:cubicBezTo>
                  <a:cubicBezTo>
                    <a:pt x="212" y="48"/>
                    <a:pt x="211" y="58"/>
                    <a:pt x="210" y="69"/>
                  </a:cubicBezTo>
                  <a:cubicBezTo>
                    <a:pt x="205" y="102"/>
                    <a:pt x="198" y="152"/>
                    <a:pt x="165" y="181"/>
                  </a:cubicBezTo>
                  <a:cubicBezTo>
                    <a:pt x="155" y="189"/>
                    <a:pt x="133" y="195"/>
                    <a:pt x="107" y="19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64" name="Google Shape;5864;p168"/>
            <p:cNvSpPr/>
            <p:nvPr/>
          </p:nvSpPr>
          <p:spPr>
            <a:xfrm>
              <a:off x="10696575"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3" y="8"/>
                    <a:pt x="52" y="18"/>
                    <a:pt x="52" y="30"/>
                  </a:cubicBezTo>
                  <a:cubicBezTo>
                    <a:pt x="52" y="42"/>
                    <a:pt x="43"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65" name="Google Shape;5865;p168"/>
            <p:cNvSpPr/>
            <p:nvPr/>
          </p:nvSpPr>
          <p:spPr>
            <a:xfrm>
              <a:off x="10845800" y="3255964"/>
              <a:ext cx="68263" cy="68263"/>
            </a:xfrm>
            <a:custGeom>
              <a:rect b="b" l="l" r="r" t="t"/>
              <a:pathLst>
                <a:path extrusionOk="0" h="60" w="60">
                  <a:moveTo>
                    <a:pt x="30" y="0"/>
                  </a:moveTo>
                  <a:cubicBezTo>
                    <a:pt x="14" y="0"/>
                    <a:pt x="0" y="14"/>
                    <a:pt x="0" y="30"/>
                  </a:cubicBezTo>
                  <a:cubicBezTo>
                    <a:pt x="0" y="47"/>
                    <a:pt x="14" y="60"/>
                    <a:pt x="30" y="60"/>
                  </a:cubicBezTo>
                  <a:cubicBezTo>
                    <a:pt x="47" y="60"/>
                    <a:pt x="60" y="47"/>
                    <a:pt x="60" y="30"/>
                  </a:cubicBezTo>
                  <a:cubicBezTo>
                    <a:pt x="60" y="14"/>
                    <a:pt x="47" y="0"/>
                    <a:pt x="30" y="0"/>
                  </a:cubicBezTo>
                  <a:close/>
                  <a:moveTo>
                    <a:pt x="30" y="8"/>
                  </a:moveTo>
                  <a:cubicBezTo>
                    <a:pt x="42" y="8"/>
                    <a:pt x="52" y="18"/>
                    <a:pt x="52" y="30"/>
                  </a:cubicBezTo>
                  <a:cubicBezTo>
                    <a:pt x="52" y="42"/>
                    <a:pt x="42" y="52"/>
                    <a:pt x="30" y="52"/>
                  </a:cubicBezTo>
                  <a:cubicBezTo>
                    <a:pt x="18" y="52"/>
                    <a:pt x="8" y="42"/>
                    <a:pt x="8" y="30"/>
                  </a:cubicBezTo>
                  <a:cubicBezTo>
                    <a:pt x="8" y="18"/>
                    <a:pt x="18" y="8"/>
                    <a:pt x="30" y="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866" name="Google Shape;5866;p168"/>
          <p:cNvSpPr/>
          <p:nvPr/>
        </p:nvSpPr>
        <p:spPr>
          <a:xfrm>
            <a:off x="548592" y="4734265"/>
            <a:ext cx="535369" cy="535509"/>
          </a:xfrm>
          <a:prstGeom prst="rect">
            <a:avLst/>
          </a:prstGeom>
          <a:solidFill>
            <a:schemeClr val="accent3"/>
          </a:solidFill>
          <a:ln>
            <a:noFill/>
          </a:ln>
        </p:spPr>
        <p:txBody>
          <a:bodyPr anchorCtr="0" anchor="ctr" bIns="45700" lIns="91400" spcFirstLastPara="1" rIns="91400" wrap="square" tIns="45700">
            <a:noAutofit/>
          </a:bodyPr>
          <a:lstStyle/>
          <a:p>
            <a:pPr indent="0" lvl="0" marL="0" marR="0" rtl="0" algn="ctr">
              <a:spcBef>
                <a:spcPts val="0"/>
              </a:spcBef>
              <a:spcAft>
                <a:spcPts val="0"/>
              </a:spcAft>
              <a:buNone/>
            </a:pPr>
            <a:r>
              <a:t/>
            </a:r>
            <a:endParaRPr sz="675">
              <a:solidFill>
                <a:schemeClr val="dk1"/>
              </a:solidFill>
              <a:latin typeface="Lato Light"/>
              <a:ea typeface="Lato Light"/>
              <a:cs typeface="Lato Light"/>
              <a:sym typeface="Lato Light"/>
            </a:endParaRPr>
          </a:p>
        </p:txBody>
      </p:sp>
      <p:sp>
        <p:nvSpPr>
          <p:cNvPr id="5867" name="Google Shape;5867;p168"/>
          <p:cNvSpPr txBox="1"/>
          <p:nvPr/>
        </p:nvSpPr>
        <p:spPr>
          <a:xfrm>
            <a:off x="1070581" y="4689191"/>
            <a:ext cx="2073374" cy="215444"/>
          </a:xfrm>
          <a:prstGeom prst="rect">
            <a:avLst/>
          </a:prstGeom>
          <a:noFill/>
          <a:ln>
            <a:noFill/>
          </a:ln>
        </p:spPr>
        <p:txBody>
          <a:bodyPr anchorCtr="0" anchor="ctr" bIns="0" lIns="121875" spcFirstLastPara="1" rIns="121875" wrap="square" tIns="0">
            <a:noAutofit/>
          </a:bodyPr>
          <a:lstStyle/>
          <a:p>
            <a:pPr indent="0" lvl="0" marL="0" marR="0" rtl="0" algn="l">
              <a:spcBef>
                <a:spcPts val="0"/>
              </a:spcBef>
              <a:spcAft>
                <a:spcPts val="0"/>
              </a:spcAft>
              <a:buClr>
                <a:schemeClr val="dk1"/>
              </a:buClr>
              <a:buSzPts val="1400"/>
              <a:buFont typeface="Lato"/>
              <a:buNone/>
            </a:pPr>
            <a:r>
              <a:rPr b="1" lang="en-US" sz="1400">
                <a:solidFill>
                  <a:schemeClr val="dk1"/>
                </a:solidFill>
                <a:latin typeface="Lato"/>
                <a:ea typeface="Lato"/>
                <a:cs typeface="Lato"/>
                <a:sym typeface="Lato"/>
              </a:rPr>
              <a:t>Market</a:t>
            </a:r>
            <a:endParaRPr b="1" sz="1400">
              <a:solidFill>
                <a:schemeClr val="dk1"/>
              </a:solidFill>
              <a:latin typeface="Lato"/>
              <a:ea typeface="Lato"/>
              <a:cs typeface="Lato"/>
              <a:sym typeface="Lato"/>
            </a:endParaRPr>
          </a:p>
        </p:txBody>
      </p:sp>
      <p:sp>
        <p:nvSpPr>
          <p:cNvPr id="5868" name="Google Shape;5868;p168"/>
          <p:cNvSpPr txBox="1"/>
          <p:nvPr/>
        </p:nvSpPr>
        <p:spPr>
          <a:xfrm>
            <a:off x="1080031" y="4769016"/>
            <a:ext cx="2701200" cy="663232"/>
          </a:xfrm>
          <a:prstGeom prst="rect">
            <a:avLst/>
          </a:prstGeom>
          <a:noFill/>
          <a:ln>
            <a:noFill/>
          </a:ln>
        </p:spPr>
        <p:txBody>
          <a:bodyPr anchorCtr="0" anchor="ctr" bIns="60925" lIns="121875" spcFirstLastPara="1" rIns="121875" wrap="square" tIns="60925">
            <a:noAutofit/>
          </a:bodyPr>
          <a:lstStyle/>
          <a:p>
            <a:pPr indent="0" lvl="0" marL="0" marR="0" rtl="0" algn="l">
              <a:lnSpc>
                <a:spcPct val="130000"/>
              </a:lnSpc>
              <a:spcBef>
                <a:spcPts val="0"/>
              </a:spcBef>
              <a:spcAft>
                <a:spcPts val="0"/>
              </a:spcAft>
              <a:buClr>
                <a:schemeClr val="dk1"/>
              </a:buClr>
              <a:buSzPts val="900"/>
              <a:buFont typeface="Lato Light"/>
              <a:buNone/>
            </a:pPr>
            <a:r>
              <a:rPr lang="en-US" sz="900">
                <a:solidFill>
                  <a:schemeClr val="dk1"/>
                </a:solidFill>
                <a:latin typeface="Lato Light"/>
                <a:ea typeface="Lato Light"/>
                <a:cs typeface="Lato Light"/>
                <a:sym typeface="Lato Light"/>
              </a:rPr>
              <a:t>Lorem ipsum dolor sit amet, consectetur adipiscing elit. Aliquam tincidunt ante nec sem congue convallis. </a:t>
            </a:r>
            <a:endParaRPr sz="900">
              <a:solidFill>
                <a:schemeClr val="dk1"/>
              </a:solidFill>
              <a:latin typeface="Lato Light"/>
              <a:ea typeface="Lato Light"/>
              <a:cs typeface="Lato Light"/>
              <a:sym typeface="Lato Light"/>
            </a:endParaRPr>
          </a:p>
        </p:txBody>
      </p:sp>
      <p:grpSp>
        <p:nvGrpSpPr>
          <p:cNvPr id="5869" name="Google Shape;5869;p168"/>
          <p:cNvGrpSpPr/>
          <p:nvPr/>
        </p:nvGrpSpPr>
        <p:grpSpPr>
          <a:xfrm>
            <a:off x="648201" y="4841849"/>
            <a:ext cx="320675" cy="303213"/>
            <a:chOff x="10674350" y="601664"/>
            <a:chExt cx="320675" cy="303213"/>
          </a:xfrm>
        </p:grpSpPr>
        <p:sp>
          <p:nvSpPr>
            <p:cNvPr id="5870" name="Google Shape;5870;p168"/>
            <p:cNvSpPr/>
            <p:nvPr/>
          </p:nvSpPr>
          <p:spPr>
            <a:xfrm>
              <a:off x="10675938" y="601664"/>
              <a:ext cx="311150" cy="244475"/>
            </a:xfrm>
            <a:custGeom>
              <a:rect b="b" l="l" r="r" t="t"/>
              <a:pathLst>
                <a:path extrusionOk="0" h="216" w="276">
                  <a:moveTo>
                    <a:pt x="272" y="4"/>
                  </a:moveTo>
                  <a:cubicBezTo>
                    <a:pt x="269" y="1"/>
                    <a:pt x="265" y="0"/>
                    <a:pt x="261" y="1"/>
                  </a:cubicBezTo>
                  <a:cubicBezTo>
                    <a:pt x="182" y="29"/>
                    <a:pt x="182" y="29"/>
                    <a:pt x="182" y="29"/>
                  </a:cubicBezTo>
                  <a:cubicBezTo>
                    <a:pt x="179" y="31"/>
                    <a:pt x="176" y="34"/>
                    <a:pt x="176" y="37"/>
                  </a:cubicBezTo>
                  <a:cubicBezTo>
                    <a:pt x="175" y="41"/>
                    <a:pt x="176" y="45"/>
                    <a:pt x="179" y="47"/>
                  </a:cubicBezTo>
                  <a:cubicBezTo>
                    <a:pt x="193" y="60"/>
                    <a:pt x="193" y="60"/>
                    <a:pt x="193" y="60"/>
                  </a:cubicBezTo>
                  <a:cubicBezTo>
                    <a:pt x="134" y="124"/>
                    <a:pt x="134" y="124"/>
                    <a:pt x="134" y="124"/>
                  </a:cubicBezTo>
                  <a:cubicBezTo>
                    <a:pt x="133" y="125"/>
                    <a:pt x="132" y="125"/>
                    <a:pt x="131" y="124"/>
                  </a:cubicBezTo>
                  <a:cubicBezTo>
                    <a:pt x="99" y="96"/>
                    <a:pt x="99" y="96"/>
                    <a:pt x="99" y="96"/>
                  </a:cubicBezTo>
                  <a:cubicBezTo>
                    <a:pt x="94" y="93"/>
                    <a:pt x="88" y="93"/>
                    <a:pt x="84" y="97"/>
                  </a:cubicBezTo>
                  <a:cubicBezTo>
                    <a:pt x="3" y="187"/>
                    <a:pt x="3" y="187"/>
                    <a:pt x="3" y="187"/>
                  </a:cubicBezTo>
                  <a:cubicBezTo>
                    <a:pt x="1" y="189"/>
                    <a:pt x="0" y="191"/>
                    <a:pt x="1" y="194"/>
                  </a:cubicBezTo>
                  <a:cubicBezTo>
                    <a:pt x="1" y="197"/>
                    <a:pt x="2" y="200"/>
                    <a:pt x="4" y="202"/>
                  </a:cubicBezTo>
                  <a:cubicBezTo>
                    <a:pt x="17" y="214"/>
                    <a:pt x="17" y="214"/>
                    <a:pt x="17" y="214"/>
                  </a:cubicBezTo>
                  <a:cubicBezTo>
                    <a:pt x="19" y="215"/>
                    <a:pt x="22" y="216"/>
                    <a:pt x="25" y="216"/>
                  </a:cubicBezTo>
                  <a:cubicBezTo>
                    <a:pt x="28" y="216"/>
                    <a:pt x="30" y="215"/>
                    <a:pt x="32" y="213"/>
                  </a:cubicBezTo>
                  <a:cubicBezTo>
                    <a:pt x="92" y="146"/>
                    <a:pt x="92" y="146"/>
                    <a:pt x="92" y="146"/>
                  </a:cubicBezTo>
                  <a:cubicBezTo>
                    <a:pt x="93" y="145"/>
                    <a:pt x="95" y="145"/>
                    <a:pt x="96" y="146"/>
                  </a:cubicBezTo>
                  <a:cubicBezTo>
                    <a:pt x="128" y="174"/>
                    <a:pt x="128" y="174"/>
                    <a:pt x="128" y="174"/>
                  </a:cubicBezTo>
                  <a:cubicBezTo>
                    <a:pt x="132" y="178"/>
                    <a:pt x="139" y="177"/>
                    <a:pt x="143" y="173"/>
                  </a:cubicBezTo>
                  <a:cubicBezTo>
                    <a:pt x="223" y="85"/>
                    <a:pt x="223" y="85"/>
                    <a:pt x="223" y="85"/>
                  </a:cubicBezTo>
                  <a:cubicBezTo>
                    <a:pt x="238" y="98"/>
                    <a:pt x="238" y="98"/>
                    <a:pt x="238" y="98"/>
                  </a:cubicBezTo>
                  <a:cubicBezTo>
                    <a:pt x="241" y="101"/>
                    <a:pt x="245" y="102"/>
                    <a:pt x="248" y="100"/>
                  </a:cubicBezTo>
                  <a:cubicBezTo>
                    <a:pt x="252" y="99"/>
                    <a:pt x="254" y="97"/>
                    <a:pt x="255" y="93"/>
                  </a:cubicBezTo>
                  <a:cubicBezTo>
                    <a:pt x="275" y="14"/>
                    <a:pt x="275" y="14"/>
                    <a:pt x="275" y="14"/>
                  </a:cubicBezTo>
                  <a:cubicBezTo>
                    <a:pt x="276" y="10"/>
                    <a:pt x="275" y="6"/>
                    <a:pt x="272" y="4"/>
                  </a:cubicBezTo>
                  <a:close/>
                  <a:moveTo>
                    <a:pt x="247" y="91"/>
                  </a:moveTo>
                  <a:cubicBezTo>
                    <a:pt x="247" y="92"/>
                    <a:pt x="247" y="93"/>
                    <a:pt x="246" y="93"/>
                  </a:cubicBezTo>
                  <a:cubicBezTo>
                    <a:pt x="245" y="93"/>
                    <a:pt x="244" y="93"/>
                    <a:pt x="243" y="92"/>
                  </a:cubicBezTo>
                  <a:cubicBezTo>
                    <a:pt x="223" y="74"/>
                    <a:pt x="223" y="74"/>
                    <a:pt x="223" y="74"/>
                  </a:cubicBezTo>
                  <a:cubicBezTo>
                    <a:pt x="137" y="168"/>
                    <a:pt x="137" y="168"/>
                    <a:pt x="137" y="168"/>
                  </a:cubicBezTo>
                  <a:cubicBezTo>
                    <a:pt x="136" y="169"/>
                    <a:pt x="134" y="169"/>
                    <a:pt x="133" y="168"/>
                  </a:cubicBezTo>
                  <a:cubicBezTo>
                    <a:pt x="101" y="140"/>
                    <a:pt x="101" y="140"/>
                    <a:pt x="101" y="140"/>
                  </a:cubicBezTo>
                  <a:cubicBezTo>
                    <a:pt x="97" y="136"/>
                    <a:pt x="90" y="137"/>
                    <a:pt x="86" y="141"/>
                  </a:cubicBezTo>
                  <a:cubicBezTo>
                    <a:pt x="26" y="208"/>
                    <a:pt x="26" y="208"/>
                    <a:pt x="26" y="208"/>
                  </a:cubicBezTo>
                  <a:cubicBezTo>
                    <a:pt x="26" y="208"/>
                    <a:pt x="25" y="208"/>
                    <a:pt x="25" y="208"/>
                  </a:cubicBezTo>
                  <a:cubicBezTo>
                    <a:pt x="24" y="208"/>
                    <a:pt x="23" y="208"/>
                    <a:pt x="23" y="208"/>
                  </a:cubicBezTo>
                  <a:cubicBezTo>
                    <a:pt x="9" y="196"/>
                    <a:pt x="9" y="196"/>
                    <a:pt x="9" y="196"/>
                  </a:cubicBezTo>
                  <a:cubicBezTo>
                    <a:pt x="9" y="195"/>
                    <a:pt x="9" y="194"/>
                    <a:pt x="9" y="194"/>
                  </a:cubicBezTo>
                  <a:cubicBezTo>
                    <a:pt x="8" y="193"/>
                    <a:pt x="9" y="192"/>
                    <a:pt x="9" y="192"/>
                  </a:cubicBezTo>
                  <a:cubicBezTo>
                    <a:pt x="90" y="103"/>
                    <a:pt x="90" y="103"/>
                    <a:pt x="90" y="103"/>
                  </a:cubicBezTo>
                  <a:cubicBezTo>
                    <a:pt x="90" y="102"/>
                    <a:pt x="91" y="102"/>
                    <a:pt x="92" y="102"/>
                  </a:cubicBezTo>
                  <a:cubicBezTo>
                    <a:pt x="92" y="102"/>
                    <a:pt x="93" y="102"/>
                    <a:pt x="93" y="102"/>
                  </a:cubicBezTo>
                  <a:cubicBezTo>
                    <a:pt x="125" y="130"/>
                    <a:pt x="125" y="130"/>
                    <a:pt x="125" y="130"/>
                  </a:cubicBezTo>
                  <a:cubicBezTo>
                    <a:pt x="130" y="134"/>
                    <a:pt x="136" y="134"/>
                    <a:pt x="140" y="129"/>
                  </a:cubicBezTo>
                  <a:cubicBezTo>
                    <a:pt x="205" y="59"/>
                    <a:pt x="205" y="59"/>
                    <a:pt x="205" y="59"/>
                  </a:cubicBezTo>
                  <a:cubicBezTo>
                    <a:pt x="184" y="41"/>
                    <a:pt x="184" y="41"/>
                    <a:pt x="184" y="41"/>
                  </a:cubicBezTo>
                  <a:cubicBezTo>
                    <a:pt x="184" y="40"/>
                    <a:pt x="183" y="40"/>
                    <a:pt x="184" y="39"/>
                  </a:cubicBezTo>
                  <a:cubicBezTo>
                    <a:pt x="184" y="38"/>
                    <a:pt x="184" y="37"/>
                    <a:pt x="185" y="37"/>
                  </a:cubicBezTo>
                  <a:cubicBezTo>
                    <a:pt x="264" y="9"/>
                    <a:pt x="264" y="9"/>
                    <a:pt x="264" y="9"/>
                  </a:cubicBezTo>
                  <a:cubicBezTo>
                    <a:pt x="265" y="9"/>
                    <a:pt x="266" y="9"/>
                    <a:pt x="266" y="9"/>
                  </a:cubicBezTo>
                  <a:cubicBezTo>
                    <a:pt x="267" y="10"/>
                    <a:pt x="267" y="11"/>
                    <a:pt x="267" y="12"/>
                  </a:cubicBezTo>
                  <a:lnTo>
                    <a:pt x="247"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1" name="Google Shape;5871;p168"/>
            <p:cNvSpPr/>
            <p:nvPr/>
          </p:nvSpPr>
          <p:spPr>
            <a:xfrm>
              <a:off x="10755313" y="833439"/>
              <a:ext cx="30163" cy="71438"/>
            </a:xfrm>
            <a:custGeom>
              <a:rect b="b" l="l" r="r" t="t"/>
              <a:pathLst>
                <a:path extrusionOk="0" h="62" w="27">
                  <a:moveTo>
                    <a:pt x="15" y="0"/>
                  </a:moveTo>
                  <a:cubicBezTo>
                    <a:pt x="12" y="0"/>
                    <a:pt x="12" y="0"/>
                    <a:pt x="12" y="0"/>
                  </a:cubicBezTo>
                  <a:cubicBezTo>
                    <a:pt x="5" y="0"/>
                    <a:pt x="0" y="5"/>
                    <a:pt x="0" y="12"/>
                  </a:cubicBezTo>
                  <a:cubicBezTo>
                    <a:pt x="0" y="50"/>
                    <a:pt x="0" y="50"/>
                    <a:pt x="0" y="50"/>
                  </a:cubicBezTo>
                  <a:cubicBezTo>
                    <a:pt x="0" y="57"/>
                    <a:pt x="5" y="62"/>
                    <a:pt x="12" y="62"/>
                  </a:cubicBezTo>
                  <a:cubicBezTo>
                    <a:pt x="15" y="62"/>
                    <a:pt x="15" y="62"/>
                    <a:pt x="15" y="62"/>
                  </a:cubicBezTo>
                  <a:cubicBezTo>
                    <a:pt x="22" y="62"/>
                    <a:pt x="27" y="57"/>
                    <a:pt x="27" y="50"/>
                  </a:cubicBezTo>
                  <a:cubicBezTo>
                    <a:pt x="27" y="12"/>
                    <a:pt x="27" y="12"/>
                    <a:pt x="27" y="12"/>
                  </a:cubicBezTo>
                  <a:cubicBezTo>
                    <a:pt x="27" y="5"/>
                    <a:pt x="22" y="0"/>
                    <a:pt x="15" y="0"/>
                  </a:cubicBezTo>
                  <a:close/>
                  <a:moveTo>
                    <a:pt x="19" y="50"/>
                  </a:moveTo>
                  <a:cubicBezTo>
                    <a:pt x="19" y="53"/>
                    <a:pt x="17" y="54"/>
                    <a:pt x="15" y="54"/>
                  </a:cubicBezTo>
                  <a:cubicBezTo>
                    <a:pt x="12" y="54"/>
                    <a:pt x="12" y="54"/>
                    <a:pt x="12" y="54"/>
                  </a:cubicBezTo>
                  <a:cubicBezTo>
                    <a:pt x="10" y="54"/>
                    <a:pt x="8" y="53"/>
                    <a:pt x="8" y="50"/>
                  </a:cubicBezTo>
                  <a:cubicBezTo>
                    <a:pt x="8" y="12"/>
                    <a:pt x="8" y="12"/>
                    <a:pt x="8" y="12"/>
                  </a:cubicBezTo>
                  <a:cubicBezTo>
                    <a:pt x="8" y="9"/>
                    <a:pt x="10" y="8"/>
                    <a:pt x="12" y="8"/>
                  </a:cubicBezTo>
                  <a:cubicBezTo>
                    <a:pt x="15" y="8"/>
                    <a:pt x="15" y="8"/>
                    <a:pt x="15" y="8"/>
                  </a:cubicBezTo>
                  <a:cubicBezTo>
                    <a:pt x="17" y="8"/>
                    <a:pt x="19" y="9"/>
                    <a:pt x="19" y="12"/>
                  </a:cubicBezTo>
                  <a:lnTo>
                    <a:pt x="19" y="5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2" name="Google Shape;5872;p168"/>
            <p:cNvSpPr/>
            <p:nvPr/>
          </p:nvSpPr>
          <p:spPr>
            <a:xfrm>
              <a:off x="10714038" y="858839"/>
              <a:ext cx="31750" cy="46038"/>
            </a:xfrm>
            <a:custGeom>
              <a:rect b="b" l="l" r="r" t="t"/>
              <a:pathLst>
                <a:path extrusionOk="0" h="40" w="28">
                  <a:moveTo>
                    <a:pt x="16" y="0"/>
                  </a:moveTo>
                  <a:cubicBezTo>
                    <a:pt x="12" y="0"/>
                    <a:pt x="12" y="0"/>
                    <a:pt x="12" y="0"/>
                  </a:cubicBezTo>
                  <a:cubicBezTo>
                    <a:pt x="6" y="0"/>
                    <a:pt x="0" y="5"/>
                    <a:pt x="0" y="12"/>
                  </a:cubicBezTo>
                  <a:cubicBezTo>
                    <a:pt x="0" y="28"/>
                    <a:pt x="0" y="28"/>
                    <a:pt x="0" y="28"/>
                  </a:cubicBezTo>
                  <a:cubicBezTo>
                    <a:pt x="0" y="35"/>
                    <a:pt x="6" y="40"/>
                    <a:pt x="12" y="40"/>
                  </a:cubicBezTo>
                  <a:cubicBezTo>
                    <a:pt x="16" y="40"/>
                    <a:pt x="16" y="40"/>
                    <a:pt x="16" y="40"/>
                  </a:cubicBezTo>
                  <a:cubicBezTo>
                    <a:pt x="22" y="40"/>
                    <a:pt x="28" y="35"/>
                    <a:pt x="28" y="28"/>
                  </a:cubicBezTo>
                  <a:cubicBezTo>
                    <a:pt x="28" y="12"/>
                    <a:pt x="28" y="12"/>
                    <a:pt x="28" y="12"/>
                  </a:cubicBezTo>
                  <a:cubicBezTo>
                    <a:pt x="28" y="5"/>
                    <a:pt x="22" y="0"/>
                    <a:pt x="16" y="0"/>
                  </a:cubicBezTo>
                  <a:close/>
                  <a:moveTo>
                    <a:pt x="20" y="28"/>
                  </a:moveTo>
                  <a:cubicBezTo>
                    <a:pt x="20" y="31"/>
                    <a:pt x="18" y="32"/>
                    <a:pt x="16" y="32"/>
                  </a:cubicBezTo>
                  <a:cubicBezTo>
                    <a:pt x="12" y="32"/>
                    <a:pt x="12" y="32"/>
                    <a:pt x="12" y="32"/>
                  </a:cubicBezTo>
                  <a:cubicBezTo>
                    <a:pt x="10" y="32"/>
                    <a:pt x="8" y="31"/>
                    <a:pt x="8" y="28"/>
                  </a:cubicBezTo>
                  <a:cubicBezTo>
                    <a:pt x="8" y="12"/>
                    <a:pt x="8" y="12"/>
                    <a:pt x="8" y="12"/>
                  </a:cubicBezTo>
                  <a:cubicBezTo>
                    <a:pt x="8" y="9"/>
                    <a:pt x="10" y="8"/>
                    <a:pt x="12" y="8"/>
                  </a:cubicBezTo>
                  <a:cubicBezTo>
                    <a:pt x="16" y="8"/>
                    <a:pt x="16" y="8"/>
                    <a:pt x="16" y="8"/>
                  </a:cubicBezTo>
                  <a:cubicBezTo>
                    <a:pt x="18" y="8"/>
                    <a:pt x="20" y="9"/>
                    <a:pt x="20" y="12"/>
                  </a:cubicBezTo>
                  <a:lnTo>
                    <a:pt x="20" y="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3" name="Google Shape;5873;p168"/>
            <p:cNvSpPr/>
            <p:nvPr/>
          </p:nvSpPr>
          <p:spPr>
            <a:xfrm>
              <a:off x="10674350" y="865189"/>
              <a:ext cx="30163" cy="39688"/>
            </a:xfrm>
            <a:custGeom>
              <a:rect b="b" l="l" r="r" t="t"/>
              <a:pathLst>
                <a:path extrusionOk="0" h="34" w="27">
                  <a:moveTo>
                    <a:pt x="15" y="0"/>
                  </a:moveTo>
                  <a:cubicBezTo>
                    <a:pt x="12" y="0"/>
                    <a:pt x="12" y="0"/>
                    <a:pt x="12" y="0"/>
                  </a:cubicBezTo>
                  <a:cubicBezTo>
                    <a:pt x="5" y="0"/>
                    <a:pt x="0" y="5"/>
                    <a:pt x="0" y="12"/>
                  </a:cubicBezTo>
                  <a:cubicBezTo>
                    <a:pt x="0" y="22"/>
                    <a:pt x="0" y="22"/>
                    <a:pt x="0" y="22"/>
                  </a:cubicBezTo>
                  <a:cubicBezTo>
                    <a:pt x="0" y="29"/>
                    <a:pt x="5" y="34"/>
                    <a:pt x="12" y="34"/>
                  </a:cubicBezTo>
                  <a:cubicBezTo>
                    <a:pt x="15" y="34"/>
                    <a:pt x="15" y="34"/>
                    <a:pt x="15" y="34"/>
                  </a:cubicBezTo>
                  <a:cubicBezTo>
                    <a:pt x="22" y="34"/>
                    <a:pt x="27" y="29"/>
                    <a:pt x="27" y="22"/>
                  </a:cubicBezTo>
                  <a:cubicBezTo>
                    <a:pt x="27" y="12"/>
                    <a:pt x="27" y="12"/>
                    <a:pt x="27" y="12"/>
                  </a:cubicBezTo>
                  <a:cubicBezTo>
                    <a:pt x="27" y="5"/>
                    <a:pt x="22" y="0"/>
                    <a:pt x="15" y="0"/>
                  </a:cubicBezTo>
                  <a:close/>
                  <a:moveTo>
                    <a:pt x="19" y="22"/>
                  </a:moveTo>
                  <a:cubicBezTo>
                    <a:pt x="19" y="25"/>
                    <a:pt x="18" y="26"/>
                    <a:pt x="15" y="26"/>
                  </a:cubicBezTo>
                  <a:cubicBezTo>
                    <a:pt x="12" y="26"/>
                    <a:pt x="12" y="26"/>
                    <a:pt x="12" y="26"/>
                  </a:cubicBezTo>
                  <a:cubicBezTo>
                    <a:pt x="10" y="26"/>
                    <a:pt x="8" y="25"/>
                    <a:pt x="8" y="22"/>
                  </a:cubicBezTo>
                  <a:cubicBezTo>
                    <a:pt x="8" y="12"/>
                    <a:pt x="8" y="12"/>
                    <a:pt x="8" y="12"/>
                  </a:cubicBezTo>
                  <a:cubicBezTo>
                    <a:pt x="8" y="10"/>
                    <a:pt x="10" y="8"/>
                    <a:pt x="12" y="8"/>
                  </a:cubicBezTo>
                  <a:cubicBezTo>
                    <a:pt x="15" y="8"/>
                    <a:pt x="15" y="8"/>
                    <a:pt x="15" y="8"/>
                  </a:cubicBezTo>
                  <a:cubicBezTo>
                    <a:pt x="18" y="8"/>
                    <a:pt x="19" y="10"/>
                    <a:pt x="19" y="12"/>
                  </a:cubicBezTo>
                  <a:lnTo>
                    <a:pt x="19" y="2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4" name="Google Shape;5874;p168"/>
            <p:cNvSpPr/>
            <p:nvPr/>
          </p:nvSpPr>
          <p:spPr>
            <a:xfrm>
              <a:off x="10796588" y="850901"/>
              <a:ext cx="30163" cy="53975"/>
            </a:xfrm>
            <a:custGeom>
              <a:rect b="b" l="l" r="r" t="t"/>
              <a:pathLst>
                <a:path extrusionOk="0" h="47" w="27">
                  <a:moveTo>
                    <a:pt x="15" y="0"/>
                  </a:moveTo>
                  <a:cubicBezTo>
                    <a:pt x="12" y="0"/>
                    <a:pt x="12" y="0"/>
                    <a:pt x="12" y="0"/>
                  </a:cubicBezTo>
                  <a:cubicBezTo>
                    <a:pt x="5" y="0"/>
                    <a:pt x="0" y="6"/>
                    <a:pt x="0" y="12"/>
                  </a:cubicBezTo>
                  <a:cubicBezTo>
                    <a:pt x="0" y="35"/>
                    <a:pt x="0" y="35"/>
                    <a:pt x="0" y="35"/>
                  </a:cubicBezTo>
                  <a:cubicBezTo>
                    <a:pt x="0" y="42"/>
                    <a:pt x="5" y="47"/>
                    <a:pt x="12" y="47"/>
                  </a:cubicBezTo>
                  <a:cubicBezTo>
                    <a:pt x="15" y="47"/>
                    <a:pt x="15" y="47"/>
                    <a:pt x="15" y="47"/>
                  </a:cubicBezTo>
                  <a:cubicBezTo>
                    <a:pt x="22" y="47"/>
                    <a:pt x="27" y="42"/>
                    <a:pt x="27" y="35"/>
                  </a:cubicBezTo>
                  <a:cubicBezTo>
                    <a:pt x="27" y="12"/>
                    <a:pt x="27" y="12"/>
                    <a:pt x="27" y="12"/>
                  </a:cubicBezTo>
                  <a:cubicBezTo>
                    <a:pt x="27" y="6"/>
                    <a:pt x="22" y="0"/>
                    <a:pt x="15" y="0"/>
                  </a:cubicBezTo>
                  <a:close/>
                  <a:moveTo>
                    <a:pt x="19" y="35"/>
                  </a:moveTo>
                  <a:cubicBezTo>
                    <a:pt x="19" y="38"/>
                    <a:pt x="18" y="39"/>
                    <a:pt x="15" y="39"/>
                  </a:cubicBezTo>
                  <a:cubicBezTo>
                    <a:pt x="12" y="39"/>
                    <a:pt x="12" y="39"/>
                    <a:pt x="12" y="39"/>
                  </a:cubicBezTo>
                  <a:cubicBezTo>
                    <a:pt x="10" y="39"/>
                    <a:pt x="8" y="38"/>
                    <a:pt x="8" y="35"/>
                  </a:cubicBezTo>
                  <a:cubicBezTo>
                    <a:pt x="8" y="12"/>
                    <a:pt x="8" y="12"/>
                    <a:pt x="8" y="12"/>
                  </a:cubicBezTo>
                  <a:cubicBezTo>
                    <a:pt x="8" y="10"/>
                    <a:pt x="10" y="8"/>
                    <a:pt x="12" y="8"/>
                  </a:cubicBezTo>
                  <a:cubicBezTo>
                    <a:pt x="15" y="8"/>
                    <a:pt x="15" y="8"/>
                    <a:pt x="15" y="8"/>
                  </a:cubicBezTo>
                  <a:cubicBezTo>
                    <a:pt x="18" y="8"/>
                    <a:pt x="19" y="10"/>
                    <a:pt x="19" y="12"/>
                  </a:cubicBezTo>
                  <a:lnTo>
                    <a:pt x="19" y="35"/>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5" name="Google Shape;5875;p168"/>
            <p:cNvSpPr/>
            <p:nvPr/>
          </p:nvSpPr>
          <p:spPr>
            <a:xfrm>
              <a:off x="10837863" y="819151"/>
              <a:ext cx="31750" cy="85725"/>
            </a:xfrm>
            <a:custGeom>
              <a:rect b="b" l="l" r="r" t="t"/>
              <a:pathLst>
                <a:path extrusionOk="0" h="75" w="28">
                  <a:moveTo>
                    <a:pt x="16" y="0"/>
                  </a:moveTo>
                  <a:cubicBezTo>
                    <a:pt x="12" y="0"/>
                    <a:pt x="12" y="0"/>
                    <a:pt x="12" y="0"/>
                  </a:cubicBezTo>
                  <a:cubicBezTo>
                    <a:pt x="6" y="0"/>
                    <a:pt x="0" y="5"/>
                    <a:pt x="0" y="12"/>
                  </a:cubicBezTo>
                  <a:cubicBezTo>
                    <a:pt x="0" y="63"/>
                    <a:pt x="0" y="63"/>
                    <a:pt x="0" y="63"/>
                  </a:cubicBezTo>
                  <a:cubicBezTo>
                    <a:pt x="0" y="70"/>
                    <a:pt x="6" y="75"/>
                    <a:pt x="12" y="75"/>
                  </a:cubicBezTo>
                  <a:cubicBezTo>
                    <a:pt x="16" y="75"/>
                    <a:pt x="16" y="75"/>
                    <a:pt x="16" y="75"/>
                  </a:cubicBezTo>
                  <a:cubicBezTo>
                    <a:pt x="22" y="75"/>
                    <a:pt x="28" y="70"/>
                    <a:pt x="28" y="63"/>
                  </a:cubicBezTo>
                  <a:cubicBezTo>
                    <a:pt x="28" y="12"/>
                    <a:pt x="28" y="12"/>
                    <a:pt x="28" y="12"/>
                  </a:cubicBezTo>
                  <a:cubicBezTo>
                    <a:pt x="28" y="5"/>
                    <a:pt x="22" y="0"/>
                    <a:pt x="16" y="0"/>
                  </a:cubicBezTo>
                  <a:close/>
                  <a:moveTo>
                    <a:pt x="20" y="63"/>
                  </a:moveTo>
                  <a:cubicBezTo>
                    <a:pt x="20" y="66"/>
                    <a:pt x="18" y="67"/>
                    <a:pt x="16" y="67"/>
                  </a:cubicBezTo>
                  <a:cubicBezTo>
                    <a:pt x="12" y="67"/>
                    <a:pt x="12" y="67"/>
                    <a:pt x="12" y="67"/>
                  </a:cubicBezTo>
                  <a:cubicBezTo>
                    <a:pt x="10" y="67"/>
                    <a:pt x="8" y="66"/>
                    <a:pt x="8" y="63"/>
                  </a:cubicBezTo>
                  <a:cubicBezTo>
                    <a:pt x="8" y="12"/>
                    <a:pt x="8" y="12"/>
                    <a:pt x="8" y="12"/>
                  </a:cubicBezTo>
                  <a:cubicBezTo>
                    <a:pt x="8" y="10"/>
                    <a:pt x="10" y="8"/>
                    <a:pt x="12" y="8"/>
                  </a:cubicBezTo>
                  <a:cubicBezTo>
                    <a:pt x="16" y="8"/>
                    <a:pt x="16" y="8"/>
                    <a:pt x="16" y="8"/>
                  </a:cubicBezTo>
                  <a:cubicBezTo>
                    <a:pt x="18" y="8"/>
                    <a:pt x="20" y="10"/>
                    <a:pt x="20" y="12"/>
                  </a:cubicBezTo>
                  <a:lnTo>
                    <a:pt x="20" y="63"/>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6" name="Google Shape;5876;p168"/>
            <p:cNvSpPr/>
            <p:nvPr/>
          </p:nvSpPr>
          <p:spPr>
            <a:xfrm>
              <a:off x="10880725" y="787401"/>
              <a:ext cx="31750" cy="117475"/>
            </a:xfrm>
            <a:custGeom>
              <a:rect b="b" l="l" r="r" t="t"/>
              <a:pathLst>
                <a:path extrusionOk="0" h="103" w="27">
                  <a:moveTo>
                    <a:pt x="15" y="0"/>
                  </a:moveTo>
                  <a:cubicBezTo>
                    <a:pt x="12" y="0"/>
                    <a:pt x="12" y="0"/>
                    <a:pt x="12" y="0"/>
                  </a:cubicBezTo>
                  <a:cubicBezTo>
                    <a:pt x="5" y="0"/>
                    <a:pt x="0" y="5"/>
                    <a:pt x="0" y="12"/>
                  </a:cubicBezTo>
                  <a:cubicBezTo>
                    <a:pt x="0" y="91"/>
                    <a:pt x="0" y="91"/>
                    <a:pt x="0" y="91"/>
                  </a:cubicBezTo>
                  <a:cubicBezTo>
                    <a:pt x="0" y="98"/>
                    <a:pt x="5" y="103"/>
                    <a:pt x="12" y="103"/>
                  </a:cubicBezTo>
                  <a:cubicBezTo>
                    <a:pt x="15" y="103"/>
                    <a:pt x="15" y="103"/>
                    <a:pt x="15" y="103"/>
                  </a:cubicBezTo>
                  <a:cubicBezTo>
                    <a:pt x="22" y="103"/>
                    <a:pt x="27" y="98"/>
                    <a:pt x="27" y="91"/>
                  </a:cubicBezTo>
                  <a:cubicBezTo>
                    <a:pt x="27" y="12"/>
                    <a:pt x="27" y="12"/>
                    <a:pt x="27" y="12"/>
                  </a:cubicBezTo>
                  <a:cubicBezTo>
                    <a:pt x="27" y="5"/>
                    <a:pt x="22" y="0"/>
                    <a:pt x="15" y="0"/>
                  </a:cubicBezTo>
                  <a:close/>
                  <a:moveTo>
                    <a:pt x="19" y="91"/>
                  </a:moveTo>
                  <a:cubicBezTo>
                    <a:pt x="19" y="94"/>
                    <a:pt x="17" y="95"/>
                    <a:pt x="15" y="95"/>
                  </a:cubicBezTo>
                  <a:cubicBezTo>
                    <a:pt x="12" y="95"/>
                    <a:pt x="12" y="95"/>
                    <a:pt x="12" y="95"/>
                  </a:cubicBezTo>
                  <a:cubicBezTo>
                    <a:pt x="10" y="95"/>
                    <a:pt x="8" y="94"/>
                    <a:pt x="8" y="91"/>
                  </a:cubicBezTo>
                  <a:cubicBezTo>
                    <a:pt x="8" y="12"/>
                    <a:pt x="8" y="12"/>
                    <a:pt x="8" y="12"/>
                  </a:cubicBezTo>
                  <a:cubicBezTo>
                    <a:pt x="8" y="10"/>
                    <a:pt x="10" y="8"/>
                    <a:pt x="12" y="8"/>
                  </a:cubicBezTo>
                  <a:cubicBezTo>
                    <a:pt x="15" y="8"/>
                    <a:pt x="15" y="8"/>
                    <a:pt x="15" y="8"/>
                  </a:cubicBezTo>
                  <a:cubicBezTo>
                    <a:pt x="17" y="8"/>
                    <a:pt x="19" y="10"/>
                    <a:pt x="19" y="12"/>
                  </a:cubicBezTo>
                  <a:lnTo>
                    <a:pt x="19" y="9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7" name="Google Shape;5877;p168"/>
            <p:cNvSpPr/>
            <p:nvPr/>
          </p:nvSpPr>
          <p:spPr>
            <a:xfrm>
              <a:off x="10923588" y="773114"/>
              <a:ext cx="31750" cy="131763"/>
            </a:xfrm>
            <a:custGeom>
              <a:rect b="b" l="l" r="r" t="t"/>
              <a:pathLst>
                <a:path extrusionOk="0" h="116" w="28">
                  <a:moveTo>
                    <a:pt x="16" y="0"/>
                  </a:moveTo>
                  <a:cubicBezTo>
                    <a:pt x="12" y="0"/>
                    <a:pt x="12" y="0"/>
                    <a:pt x="12" y="0"/>
                  </a:cubicBezTo>
                  <a:cubicBezTo>
                    <a:pt x="6" y="0"/>
                    <a:pt x="0" y="6"/>
                    <a:pt x="0" y="12"/>
                  </a:cubicBezTo>
                  <a:cubicBezTo>
                    <a:pt x="0" y="104"/>
                    <a:pt x="0" y="104"/>
                    <a:pt x="0" y="104"/>
                  </a:cubicBezTo>
                  <a:cubicBezTo>
                    <a:pt x="0" y="111"/>
                    <a:pt x="6" y="116"/>
                    <a:pt x="12" y="116"/>
                  </a:cubicBezTo>
                  <a:cubicBezTo>
                    <a:pt x="16" y="116"/>
                    <a:pt x="16" y="116"/>
                    <a:pt x="16" y="116"/>
                  </a:cubicBezTo>
                  <a:cubicBezTo>
                    <a:pt x="22" y="116"/>
                    <a:pt x="28" y="111"/>
                    <a:pt x="28" y="104"/>
                  </a:cubicBezTo>
                  <a:cubicBezTo>
                    <a:pt x="28" y="12"/>
                    <a:pt x="28" y="12"/>
                    <a:pt x="28" y="12"/>
                  </a:cubicBezTo>
                  <a:cubicBezTo>
                    <a:pt x="28" y="6"/>
                    <a:pt x="22" y="0"/>
                    <a:pt x="16" y="0"/>
                  </a:cubicBezTo>
                  <a:close/>
                  <a:moveTo>
                    <a:pt x="20" y="104"/>
                  </a:moveTo>
                  <a:cubicBezTo>
                    <a:pt x="20" y="107"/>
                    <a:pt x="18" y="108"/>
                    <a:pt x="16" y="108"/>
                  </a:cubicBezTo>
                  <a:cubicBezTo>
                    <a:pt x="12" y="108"/>
                    <a:pt x="12" y="108"/>
                    <a:pt x="12" y="108"/>
                  </a:cubicBezTo>
                  <a:cubicBezTo>
                    <a:pt x="10" y="108"/>
                    <a:pt x="8" y="107"/>
                    <a:pt x="8" y="104"/>
                  </a:cubicBezTo>
                  <a:cubicBezTo>
                    <a:pt x="8" y="12"/>
                    <a:pt x="8" y="12"/>
                    <a:pt x="8" y="12"/>
                  </a:cubicBezTo>
                  <a:cubicBezTo>
                    <a:pt x="8" y="10"/>
                    <a:pt x="10" y="8"/>
                    <a:pt x="12" y="8"/>
                  </a:cubicBezTo>
                  <a:cubicBezTo>
                    <a:pt x="16" y="8"/>
                    <a:pt x="16" y="8"/>
                    <a:pt x="16" y="8"/>
                  </a:cubicBezTo>
                  <a:cubicBezTo>
                    <a:pt x="18" y="8"/>
                    <a:pt x="20" y="10"/>
                    <a:pt x="20" y="12"/>
                  </a:cubicBezTo>
                  <a:lnTo>
                    <a:pt x="20" y="10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878" name="Google Shape;5878;p168"/>
            <p:cNvSpPr/>
            <p:nvPr/>
          </p:nvSpPr>
          <p:spPr>
            <a:xfrm>
              <a:off x="10963275" y="741364"/>
              <a:ext cx="31750" cy="163513"/>
            </a:xfrm>
            <a:custGeom>
              <a:rect b="b" l="l" r="r" t="t"/>
              <a:pathLst>
                <a:path extrusionOk="0" h="144" w="28">
                  <a:moveTo>
                    <a:pt x="16" y="0"/>
                  </a:moveTo>
                  <a:cubicBezTo>
                    <a:pt x="12" y="0"/>
                    <a:pt x="12" y="0"/>
                    <a:pt x="12" y="0"/>
                  </a:cubicBezTo>
                  <a:cubicBezTo>
                    <a:pt x="6" y="0"/>
                    <a:pt x="0" y="5"/>
                    <a:pt x="0" y="12"/>
                  </a:cubicBezTo>
                  <a:cubicBezTo>
                    <a:pt x="0" y="132"/>
                    <a:pt x="0" y="132"/>
                    <a:pt x="0" y="132"/>
                  </a:cubicBezTo>
                  <a:cubicBezTo>
                    <a:pt x="0" y="139"/>
                    <a:pt x="6" y="144"/>
                    <a:pt x="12" y="144"/>
                  </a:cubicBezTo>
                  <a:cubicBezTo>
                    <a:pt x="16" y="144"/>
                    <a:pt x="16" y="144"/>
                    <a:pt x="16" y="144"/>
                  </a:cubicBezTo>
                  <a:cubicBezTo>
                    <a:pt x="22" y="144"/>
                    <a:pt x="28" y="139"/>
                    <a:pt x="28" y="132"/>
                  </a:cubicBezTo>
                  <a:cubicBezTo>
                    <a:pt x="28" y="12"/>
                    <a:pt x="28" y="12"/>
                    <a:pt x="28" y="12"/>
                  </a:cubicBezTo>
                  <a:cubicBezTo>
                    <a:pt x="28" y="5"/>
                    <a:pt x="22" y="0"/>
                    <a:pt x="16" y="0"/>
                  </a:cubicBezTo>
                  <a:close/>
                  <a:moveTo>
                    <a:pt x="20" y="132"/>
                  </a:moveTo>
                  <a:cubicBezTo>
                    <a:pt x="20" y="135"/>
                    <a:pt x="18" y="136"/>
                    <a:pt x="16" y="136"/>
                  </a:cubicBezTo>
                  <a:cubicBezTo>
                    <a:pt x="12" y="136"/>
                    <a:pt x="12" y="136"/>
                    <a:pt x="12" y="136"/>
                  </a:cubicBezTo>
                  <a:cubicBezTo>
                    <a:pt x="10" y="136"/>
                    <a:pt x="8" y="135"/>
                    <a:pt x="8" y="132"/>
                  </a:cubicBezTo>
                  <a:cubicBezTo>
                    <a:pt x="8" y="12"/>
                    <a:pt x="8" y="12"/>
                    <a:pt x="8" y="12"/>
                  </a:cubicBezTo>
                  <a:cubicBezTo>
                    <a:pt x="8" y="10"/>
                    <a:pt x="10" y="8"/>
                    <a:pt x="12" y="8"/>
                  </a:cubicBezTo>
                  <a:cubicBezTo>
                    <a:pt x="16" y="8"/>
                    <a:pt x="16" y="8"/>
                    <a:pt x="16" y="8"/>
                  </a:cubicBezTo>
                  <a:cubicBezTo>
                    <a:pt x="18" y="8"/>
                    <a:pt x="20" y="10"/>
                    <a:pt x="20" y="12"/>
                  </a:cubicBezTo>
                  <a:lnTo>
                    <a:pt x="20" y="1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5879" name="Google Shape;5879;p168"/>
          <p:cNvSpPr txBox="1"/>
          <p:nvPr/>
        </p:nvSpPr>
        <p:spPr>
          <a:xfrm>
            <a:off x="464498" y="2410688"/>
            <a:ext cx="1550972" cy="1227177"/>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Clr>
                <a:schemeClr val="accent1"/>
              </a:buClr>
              <a:buSzPts val="4800"/>
              <a:buFont typeface="Lato"/>
              <a:buNone/>
            </a:pPr>
            <a:r>
              <a:rPr lang="en-US" sz="4800">
                <a:solidFill>
                  <a:schemeClr val="accent1"/>
                </a:solidFill>
                <a:latin typeface="Lato"/>
                <a:ea typeface="Lato"/>
                <a:cs typeface="Lato"/>
                <a:sym typeface="Lato"/>
              </a:rPr>
              <a:t>86%</a:t>
            </a:r>
            <a:endParaRPr sz="4800">
              <a:solidFill>
                <a:schemeClr val="accent1"/>
              </a:solidFill>
              <a:latin typeface="Lato"/>
              <a:ea typeface="Lato"/>
              <a:cs typeface="Lato"/>
              <a:sym typeface="Lato"/>
            </a:endParaRPr>
          </a:p>
        </p:txBody>
      </p:sp>
      <p:sp>
        <p:nvSpPr>
          <p:cNvPr id="5880" name="Google Shape;5880;p168"/>
          <p:cNvSpPr txBox="1"/>
          <p:nvPr/>
        </p:nvSpPr>
        <p:spPr>
          <a:xfrm>
            <a:off x="1906450" y="2648390"/>
            <a:ext cx="5159034" cy="812530"/>
          </a:xfrm>
          <a:prstGeom prst="rect">
            <a:avLst/>
          </a:prstGeom>
          <a:noFill/>
          <a:ln>
            <a:noFill/>
          </a:ln>
        </p:spPr>
        <p:txBody>
          <a:bodyPr anchorCtr="0" anchor="t" bIns="45700" lIns="91425" spcFirstLastPara="1" rIns="91425" wrap="square" tIns="45700">
            <a:noAutofit/>
          </a:bodyPr>
          <a:lstStyle/>
          <a:p>
            <a:pPr indent="0" lvl="0" marL="0" marR="0" rtl="0" algn="just">
              <a:lnSpc>
                <a:spcPct val="130000"/>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Aliquam tincidunt ante nec sem congue conva ornare ante Lorem ipsum dolor sit amet, consectetur adipiscing elit. </a:t>
            </a:r>
            <a:endParaRPr sz="1200">
              <a:solidFill>
                <a:schemeClr val="dk1"/>
              </a:solidFill>
              <a:latin typeface="Lato Light"/>
              <a:ea typeface="Lato Light"/>
              <a:cs typeface="Lato Light"/>
              <a:sym typeface="Lato Light"/>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884" name="Shape 5884"/>
        <p:cNvGrpSpPr/>
        <p:nvPr/>
      </p:nvGrpSpPr>
      <p:grpSpPr>
        <a:xfrm>
          <a:off x="0" y="0"/>
          <a:ext cx="0" cy="0"/>
          <a:chOff x="0" y="0"/>
          <a:chExt cx="0" cy="0"/>
        </a:xfrm>
      </p:grpSpPr>
      <p:sp>
        <p:nvSpPr>
          <p:cNvPr id="5885" name="Google Shape;5885;p169"/>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886" name="Google Shape;5886;p169"/>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grpSp>
        <p:nvGrpSpPr>
          <p:cNvPr id="5887" name="Google Shape;5887;p169"/>
          <p:cNvGrpSpPr/>
          <p:nvPr/>
        </p:nvGrpSpPr>
        <p:grpSpPr>
          <a:xfrm flipH="1">
            <a:off x="6928944" y="1916231"/>
            <a:ext cx="5044913" cy="4527648"/>
            <a:chOff x="1828800" y="590550"/>
            <a:chExt cx="4524375" cy="3943350"/>
          </a:xfrm>
        </p:grpSpPr>
        <p:sp>
          <p:nvSpPr>
            <p:cNvPr id="5888" name="Google Shape;5888;p169"/>
            <p:cNvSpPr/>
            <p:nvPr/>
          </p:nvSpPr>
          <p:spPr>
            <a:xfrm>
              <a:off x="3155950" y="3676650"/>
              <a:ext cx="2168525" cy="742950"/>
            </a:xfrm>
            <a:custGeom>
              <a:rect b="b" l="l" r="r" t="t"/>
              <a:pathLst>
                <a:path extrusionOk="0" h="468" w="1366">
                  <a:moveTo>
                    <a:pt x="1206" y="0"/>
                  </a:moveTo>
                  <a:lnTo>
                    <a:pt x="0" y="0"/>
                  </a:lnTo>
                  <a:lnTo>
                    <a:pt x="0" y="468"/>
                  </a:lnTo>
                  <a:lnTo>
                    <a:pt x="1206" y="468"/>
                  </a:lnTo>
                  <a:lnTo>
                    <a:pt x="1366" y="235"/>
                  </a:lnTo>
                  <a:lnTo>
                    <a:pt x="120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89" name="Google Shape;5889;p169"/>
            <p:cNvSpPr/>
            <p:nvPr/>
          </p:nvSpPr>
          <p:spPr>
            <a:xfrm>
              <a:off x="3362971" y="3559741"/>
              <a:ext cx="1997075" cy="715960"/>
            </a:xfrm>
            <a:custGeom>
              <a:rect b="b" l="l" r="r" t="t"/>
              <a:pathLst>
                <a:path extrusionOk="0" h="468" w="1258">
                  <a:moveTo>
                    <a:pt x="1098" y="0"/>
                  </a:moveTo>
                  <a:lnTo>
                    <a:pt x="125" y="0"/>
                  </a:lnTo>
                  <a:lnTo>
                    <a:pt x="96" y="12"/>
                  </a:lnTo>
                  <a:lnTo>
                    <a:pt x="96" y="391"/>
                  </a:lnTo>
                  <a:lnTo>
                    <a:pt x="96" y="391"/>
                  </a:lnTo>
                  <a:lnTo>
                    <a:pt x="95" y="391"/>
                  </a:lnTo>
                  <a:lnTo>
                    <a:pt x="0" y="468"/>
                  </a:lnTo>
                  <a:lnTo>
                    <a:pt x="1098" y="468"/>
                  </a:lnTo>
                  <a:lnTo>
                    <a:pt x="1258" y="235"/>
                  </a:lnTo>
                  <a:lnTo>
                    <a:pt x="1098"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0" name="Google Shape;5890;p169"/>
            <p:cNvSpPr/>
            <p:nvPr/>
          </p:nvSpPr>
          <p:spPr>
            <a:xfrm>
              <a:off x="3327400" y="3676650"/>
              <a:ext cx="1997075" cy="742950"/>
            </a:xfrm>
            <a:custGeom>
              <a:rect b="b" l="l" r="r" t="t"/>
              <a:pathLst>
                <a:path extrusionOk="0" h="468" w="1258">
                  <a:moveTo>
                    <a:pt x="1098" y="0"/>
                  </a:moveTo>
                  <a:lnTo>
                    <a:pt x="125" y="0"/>
                  </a:lnTo>
                  <a:lnTo>
                    <a:pt x="96" y="12"/>
                  </a:lnTo>
                  <a:lnTo>
                    <a:pt x="96" y="391"/>
                  </a:lnTo>
                  <a:lnTo>
                    <a:pt x="96" y="391"/>
                  </a:lnTo>
                  <a:lnTo>
                    <a:pt x="95" y="391"/>
                  </a:lnTo>
                  <a:lnTo>
                    <a:pt x="0" y="468"/>
                  </a:lnTo>
                  <a:lnTo>
                    <a:pt x="1098" y="468"/>
                  </a:lnTo>
                  <a:lnTo>
                    <a:pt x="1258" y="235"/>
                  </a:lnTo>
                  <a:lnTo>
                    <a:pt x="109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1" name="Google Shape;5891;p169"/>
            <p:cNvSpPr/>
            <p:nvPr/>
          </p:nvSpPr>
          <p:spPr>
            <a:xfrm>
              <a:off x="2474913" y="2935288"/>
              <a:ext cx="3375025" cy="741363"/>
            </a:xfrm>
            <a:custGeom>
              <a:rect b="b" l="l" r="r" t="t"/>
              <a:pathLst>
                <a:path extrusionOk="0" h="467" w="2126">
                  <a:moveTo>
                    <a:pt x="1965" y="0"/>
                  </a:moveTo>
                  <a:lnTo>
                    <a:pt x="0" y="0"/>
                  </a:lnTo>
                  <a:lnTo>
                    <a:pt x="0" y="467"/>
                  </a:lnTo>
                  <a:lnTo>
                    <a:pt x="1965" y="467"/>
                  </a:lnTo>
                  <a:lnTo>
                    <a:pt x="2126" y="234"/>
                  </a:lnTo>
                  <a:lnTo>
                    <a:pt x="19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2" name="Google Shape;5892;p169"/>
            <p:cNvSpPr/>
            <p:nvPr/>
          </p:nvSpPr>
          <p:spPr>
            <a:xfrm>
              <a:off x="3515464" y="2935288"/>
              <a:ext cx="2324100" cy="636588"/>
            </a:xfrm>
            <a:custGeom>
              <a:rect b="b" l="l" r="r" t="t"/>
              <a:pathLst>
                <a:path extrusionOk="0" h="467" w="1464">
                  <a:moveTo>
                    <a:pt x="1303" y="0"/>
                  </a:moveTo>
                  <a:lnTo>
                    <a:pt x="175" y="0"/>
                  </a:lnTo>
                  <a:lnTo>
                    <a:pt x="175" y="405"/>
                  </a:lnTo>
                  <a:lnTo>
                    <a:pt x="0" y="467"/>
                  </a:lnTo>
                  <a:lnTo>
                    <a:pt x="1303" y="467"/>
                  </a:lnTo>
                  <a:lnTo>
                    <a:pt x="1464" y="234"/>
                  </a:lnTo>
                  <a:lnTo>
                    <a:pt x="1303"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3" name="Google Shape;5893;p169"/>
            <p:cNvSpPr/>
            <p:nvPr/>
          </p:nvSpPr>
          <p:spPr>
            <a:xfrm>
              <a:off x="3525838" y="2935288"/>
              <a:ext cx="2324100" cy="741363"/>
            </a:xfrm>
            <a:custGeom>
              <a:rect b="b" l="l" r="r" t="t"/>
              <a:pathLst>
                <a:path extrusionOk="0" h="467" w="1464">
                  <a:moveTo>
                    <a:pt x="1303" y="0"/>
                  </a:moveTo>
                  <a:lnTo>
                    <a:pt x="175" y="0"/>
                  </a:lnTo>
                  <a:lnTo>
                    <a:pt x="175" y="405"/>
                  </a:lnTo>
                  <a:lnTo>
                    <a:pt x="0" y="467"/>
                  </a:lnTo>
                  <a:lnTo>
                    <a:pt x="1303" y="467"/>
                  </a:lnTo>
                  <a:lnTo>
                    <a:pt x="1464" y="234"/>
                  </a:lnTo>
                  <a:lnTo>
                    <a:pt x="130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4" name="Google Shape;5894;p169"/>
            <p:cNvSpPr/>
            <p:nvPr/>
          </p:nvSpPr>
          <p:spPr>
            <a:xfrm>
              <a:off x="2978150" y="2189163"/>
              <a:ext cx="3375025" cy="746125"/>
            </a:xfrm>
            <a:custGeom>
              <a:rect b="b" l="l" r="r" t="t"/>
              <a:pathLst>
                <a:path extrusionOk="0" h="470" w="2126">
                  <a:moveTo>
                    <a:pt x="1965" y="0"/>
                  </a:moveTo>
                  <a:lnTo>
                    <a:pt x="0" y="0"/>
                  </a:lnTo>
                  <a:lnTo>
                    <a:pt x="0" y="470"/>
                  </a:lnTo>
                  <a:lnTo>
                    <a:pt x="1965" y="470"/>
                  </a:lnTo>
                  <a:lnTo>
                    <a:pt x="2126" y="235"/>
                  </a:lnTo>
                  <a:lnTo>
                    <a:pt x="1965" y="0"/>
                  </a:lnTo>
                  <a:close/>
                </a:path>
              </a:pathLst>
            </a:custGeom>
            <a:solidFill>
              <a:srgbClr val="AAA8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5" name="Google Shape;5895;p169"/>
            <p:cNvSpPr/>
            <p:nvPr/>
          </p:nvSpPr>
          <p:spPr>
            <a:xfrm>
              <a:off x="2978150" y="2189163"/>
              <a:ext cx="3375025" cy="746125"/>
            </a:xfrm>
            <a:custGeom>
              <a:rect b="b" l="l" r="r" t="t"/>
              <a:pathLst>
                <a:path extrusionOk="0" h="470" w="2126">
                  <a:moveTo>
                    <a:pt x="1965" y="0"/>
                  </a:moveTo>
                  <a:lnTo>
                    <a:pt x="0" y="0"/>
                  </a:lnTo>
                  <a:lnTo>
                    <a:pt x="0" y="470"/>
                  </a:lnTo>
                  <a:lnTo>
                    <a:pt x="1965" y="470"/>
                  </a:lnTo>
                  <a:lnTo>
                    <a:pt x="2126" y="235"/>
                  </a:lnTo>
                  <a:lnTo>
                    <a:pt x="19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6" name="Google Shape;5896;p169"/>
            <p:cNvSpPr/>
            <p:nvPr/>
          </p:nvSpPr>
          <p:spPr>
            <a:xfrm>
              <a:off x="3759200" y="2189163"/>
              <a:ext cx="2593975" cy="746125"/>
            </a:xfrm>
            <a:custGeom>
              <a:rect b="b" l="l" r="r" t="t"/>
              <a:pathLst>
                <a:path extrusionOk="0" h="470" w="1634">
                  <a:moveTo>
                    <a:pt x="1473" y="0"/>
                  </a:moveTo>
                  <a:lnTo>
                    <a:pt x="1158" y="0"/>
                  </a:lnTo>
                  <a:lnTo>
                    <a:pt x="1158" y="0"/>
                  </a:lnTo>
                  <a:lnTo>
                    <a:pt x="0" y="0"/>
                  </a:lnTo>
                  <a:lnTo>
                    <a:pt x="0" y="450"/>
                  </a:lnTo>
                  <a:lnTo>
                    <a:pt x="28" y="453"/>
                  </a:lnTo>
                  <a:lnTo>
                    <a:pt x="28" y="470"/>
                  </a:lnTo>
                  <a:lnTo>
                    <a:pt x="1473" y="470"/>
                  </a:lnTo>
                  <a:lnTo>
                    <a:pt x="1634" y="235"/>
                  </a:lnTo>
                  <a:lnTo>
                    <a:pt x="147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7" name="Google Shape;5897;p169"/>
            <p:cNvSpPr/>
            <p:nvPr/>
          </p:nvSpPr>
          <p:spPr>
            <a:xfrm>
              <a:off x="3759200" y="2189163"/>
              <a:ext cx="2593975" cy="746125"/>
            </a:xfrm>
            <a:custGeom>
              <a:rect b="b" l="l" r="r" t="t"/>
              <a:pathLst>
                <a:path extrusionOk="0" h="470" w="1634">
                  <a:moveTo>
                    <a:pt x="1473" y="0"/>
                  </a:moveTo>
                  <a:lnTo>
                    <a:pt x="1158" y="0"/>
                  </a:lnTo>
                  <a:lnTo>
                    <a:pt x="1158" y="0"/>
                  </a:lnTo>
                  <a:lnTo>
                    <a:pt x="0" y="0"/>
                  </a:lnTo>
                  <a:lnTo>
                    <a:pt x="0" y="450"/>
                  </a:lnTo>
                  <a:lnTo>
                    <a:pt x="28" y="453"/>
                  </a:lnTo>
                  <a:lnTo>
                    <a:pt x="28" y="470"/>
                  </a:lnTo>
                  <a:lnTo>
                    <a:pt x="1473" y="470"/>
                  </a:lnTo>
                  <a:lnTo>
                    <a:pt x="1634" y="235"/>
                  </a:lnTo>
                  <a:lnTo>
                    <a:pt x="147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8" name="Google Shape;5898;p169"/>
            <p:cNvSpPr/>
            <p:nvPr/>
          </p:nvSpPr>
          <p:spPr>
            <a:xfrm>
              <a:off x="2474913" y="1447800"/>
              <a:ext cx="3376613" cy="741363"/>
            </a:xfrm>
            <a:custGeom>
              <a:rect b="b" l="l" r="r" t="t"/>
              <a:pathLst>
                <a:path extrusionOk="0" h="467" w="2127">
                  <a:moveTo>
                    <a:pt x="1967" y="0"/>
                  </a:moveTo>
                  <a:lnTo>
                    <a:pt x="0" y="0"/>
                  </a:lnTo>
                  <a:lnTo>
                    <a:pt x="0" y="467"/>
                  </a:lnTo>
                  <a:lnTo>
                    <a:pt x="1967" y="467"/>
                  </a:lnTo>
                  <a:lnTo>
                    <a:pt x="2127" y="234"/>
                  </a:lnTo>
                  <a:lnTo>
                    <a:pt x="1967" y="0"/>
                  </a:lnTo>
                  <a:close/>
                </a:path>
              </a:pathLst>
            </a:custGeom>
            <a:solidFill>
              <a:srgbClr val="B7B96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899" name="Google Shape;5899;p169"/>
            <p:cNvSpPr/>
            <p:nvPr/>
          </p:nvSpPr>
          <p:spPr>
            <a:xfrm>
              <a:off x="2474913" y="1447800"/>
              <a:ext cx="3376613" cy="741363"/>
            </a:xfrm>
            <a:custGeom>
              <a:rect b="b" l="l" r="r" t="t"/>
              <a:pathLst>
                <a:path extrusionOk="0" h="467" w="2127">
                  <a:moveTo>
                    <a:pt x="1967" y="0"/>
                  </a:moveTo>
                  <a:lnTo>
                    <a:pt x="0" y="0"/>
                  </a:lnTo>
                  <a:lnTo>
                    <a:pt x="0" y="467"/>
                  </a:lnTo>
                  <a:lnTo>
                    <a:pt x="1967" y="467"/>
                  </a:lnTo>
                  <a:lnTo>
                    <a:pt x="2127" y="234"/>
                  </a:lnTo>
                  <a:lnTo>
                    <a:pt x="196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0" name="Google Shape;5900;p169"/>
            <p:cNvSpPr/>
            <p:nvPr/>
          </p:nvSpPr>
          <p:spPr>
            <a:xfrm>
              <a:off x="3254375" y="1447800"/>
              <a:ext cx="2597150" cy="741363"/>
            </a:xfrm>
            <a:custGeom>
              <a:rect b="b" l="l" r="r" t="t"/>
              <a:pathLst>
                <a:path extrusionOk="0" h="467" w="1636">
                  <a:moveTo>
                    <a:pt x="1474" y="0"/>
                  </a:moveTo>
                  <a:lnTo>
                    <a:pt x="1145" y="0"/>
                  </a:lnTo>
                  <a:lnTo>
                    <a:pt x="1145" y="0"/>
                  </a:lnTo>
                  <a:lnTo>
                    <a:pt x="0" y="0"/>
                  </a:lnTo>
                  <a:lnTo>
                    <a:pt x="0" y="467"/>
                  </a:lnTo>
                  <a:lnTo>
                    <a:pt x="1474" y="467"/>
                  </a:lnTo>
                  <a:lnTo>
                    <a:pt x="1636" y="234"/>
                  </a:lnTo>
                  <a:lnTo>
                    <a:pt x="1474"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1" name="Google Shape;5901;p169"/>
            <p:cNvSpPr/>
            <p:nvPr/>
          </p:nvSpPr>
          <p:spPr>
            <a:xfrm>
              <a:off x="3254375" y="1447800"/>
              <a:ext cx="2597150" cy="741363"/>
            </a:xfrm>
            <a:custGeom>
              <a:rect b="b" l="l" r="r" t="t"/>
              <a:pathLst>
                <a:path extrusionOk="0" h="467" w="1636">
                  <a:moveTo>
                    <a:pt x="1474" y="0"/>
                  </a:moveTo>
                  <a:lnTo>
                    <a:pt x="1145" y="0"/>
                  </a:lnTo>
                  <a:lnTo>
                    <a:pt x="1145" y="0"/>
                  </a:lnTo>
                  <a:lnTo>
                    <a:pt x="0" y="0"/>
                  </a:lnTo>
                  <a:lnTo>
                    <a:pt x="0" y="467"/>
                  </a:lnTo>
                  <a:lnTo>
                    <a:pt x="1474" y="467"/>
                  </a:lnTo>
                  <a:lnTo>
                    <a:pt x="1636" y="234"/>
                  </a:lnTo>
                  <a:lnTo>
                    <a:pt x="147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2" name="Google Shape;5902;p169"/>
            <p:cNvSpPr/>
            <p:nvPr/>
          </p:nvSpPr>
          <p:spPr>
            <a:xfrm>
              <a:off x="3155950" y="757238"/>
              <a:ext cx="2171700" cy="690563"/>
            </a:xfrm>
            <a:custGeom>
              <a:rect b="b" l="l" r="r" t="t"/>
              <a:pathLst>
                <a:path extrusionOk="0" h="435" w="1368">
                  <a:moveTo>
                    <a:pt x="1207" y="0"/>
                  </a:moveTo>
                  <a:lnTo>
                    <a:pt x="0" y="0"/>
                  </a:lnTo>
                  <a:lnTo>
                    <a:pt x="0" y="435"/>
                  </a:lnTo>
                  <a:lnTo>
                    <a:pt x="1207" y="435"/>
                  </a:lnTo>
                  <a:lnTo>
                    <a:pt x="1368" y="217"/>
                  </a:lnTo>
                  <a:lnTo>
                    <a:pt x="1207" y="0"/>
                  </a:lnTo>
                  <a:close/>
                </a:path>
              </a:pathLst>
            </a:custGeom>
            <a:solidFill>
              <a:srgbClr val="B8747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3" name="Google Shape;5903;p169"/>
            <p:cNvSpPr/>
            <p:nvPr/>
          </p:nvSpPr>
          <p:spPr>
            <a:xfrm>
              <a:off x="3155950" y="757238"/>
              <a:ext cx="2171700" cy="690563"/>
            </a:xfrm>
            <a:custGeom>
              <a:rect b="b" l="l" r="r" t="t"/>
              <a:pathLst>
                <a:path extrusionOk="0" h="435" w="1368">
                  <a:moveTo>
                    <a:pt x="1207" y="0"/>
                  </a:moveTo>
                  <a:lnTo>
                    <a:pt x="0" y="0"/>
                  </a:lnTo>
                  <a:lnTo>
                    <a:pt x="0" y="435"/>
                  </a:lnTo>
                  <a:lnTo>
                    <a:pt x="1207" y="435"/>
                  </a:lnTo>
                  <a:lnTo>
                    <a:pt x="1368" y="217"/>
                  </a:lnTo>
                  <a:lnTo>
                    <a:pt x="120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4" name="Google Shape;5904;p169"/>
            <p:cNvSpPr/>
            <p:nvPr/>
          </p:nvSpPr>
          <p:spPr>
            <a:xfrm>
              <a:off x="3155950" y="757238"/>
              <a:ext cx="2171700" cy="690563"/>
            </a:xfrm>
            <a:custGeom>
              <a:rect b="b" l="l" r="r" t="t"/>
              <a:pathLst>
                <a:path extrusionOk="0" h="435" w="1368">
                  <a:moveTo>
                    <a:pt x="1206" y="0"/>
                  </a:moveTo>
                  <a:lnTo>
                    <a:pt x="0" y="0"/>
                  </a:lnTo>
                  <a:lnTo>
                    <a:pt x="0" y="435"/>
                  </a:lnTo>
                  <a:lnTo>
                    <a:pt x="1206" y="435"/>
                  </a:lnTo>
                  <a:lnTo>
                    <a:pt x="1368" y="217"/>
                  </a:lnTo>
                  <a:lnTo>
                    <a:pt x="120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5" name="Google Shape;5905;p169"/>
            <p:cNvSpPr/>
            <p:nvPr/>
          </p:nvSpPr>
          <p:spPr>
            <a:xfrm>
              <a:off x="3155950" y="757238"/>
              <a:ext cx="2171700" cy="690563"/>
            </a:xfrm>
            <a:custGeom>
              <a:rect b="b" l="l" r="r" t="t"/>
              <a:pathLst>
                <a:path extrusionOk="0" h="435" w="1368">
                  <a:moveTo>
                    <a:pt x="1206" y="0"/>
                  </a:moveTo>
                  <a:lnTo>
                    <a:pt x="0" y="0"/>
                  </a:lnTo>
                  <a:lnTo>
                    <a:pt x="0" y="435"/>
                  </a:lnTo>
                  <a:lnTo>
                    <a:pt x="1206" y="435"/>
                  </a:lnTo>
                  <a:lnTo>
                    <a:pt x="1368" y="217"/>
                  </a:lnTo>
                  <a:lnTo>
                    <a:pt x="120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6" name="Google Shape;5906;p169"/>
            <p:cNvSpPr/>
            <p:nvPr/>
          </p:nvSpPr>
          <p:spPr>
            <a:xfrm>
              <a:off x="2446338" y="590550"/>
              <a:ext cx="279400" cy="1227138"/>
            </a:xfrm>
            <a:custGeom>
              <a:rect b="b" l="l" r="r" t="t"/>
              <a:pathLst>
                <a:path extrusionOk="0" h="773" w="176">
                  <a:moveTo>
                    <a:pt x="176" y="773"/>
                  </a:moveTo>
                  <a:lnTo>
                    <a:pt x="0" y="711"/>
                  </a:lnTo>
                  <a:lnTo>
                    <a:pt x="0" y="149"/>
                  </a:lnTo>
                  <a:lnTo>
                    <a:pt x="176" y="0"/>
                  </a:lnTo>
                  <a:lnTo>
                    <a:pt x="176" y="77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7" name="Google Shape;5907;p169"/>
            <p:cNvSpPr/>
            <p:nvPr/>
          </p:nvSpPr>
          <p:spPr>
            <a:xfrm>
              <a:off x="2725738" y="590550"/>
              <a:ext cx="754063" cy="1227138"/>
            </a:xfrm>
            <a:custGeom>
              <a:rect b="b" l="l" r="r" t="t"/>
              <a:pathLst>
                <a:path extrusionOk="0" h="773" w="475">
                  <a:moveTo>
                    <a:pt x="0" y="773"/>
                  </a:moveTo>
                  <a:lnTo>
                    <a:pt x="475" y="711"/>
                  </a:lnTo>
                  <a:lnTo>
                    <a:pt x="475" y="105"/>
                  </a:lnTo>
                  <a:lnTo>
                    <a:pt x="0" y="0"/>
                  </a:lnTo>
                  <a:lnTo>
                    <a:pt x="0" y="773"/>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8" name="Google Shape;5908;p169"/>
            <p:cNvSpPr/>
            <p:nvPr/>
          </p:nvSpPr>
          <p:spPr>
            <a:xfrm>
              <a:off x="2124075" y="1289050"/>
              <a:ext cx="715963" cy="1016000"/>
            </a:xfrm>
            <a:custGeom>
              <a:rect b="b" l="l" r="r" t="t"/>
              <a:pathLst>
                <a:path extrusionOk="0" h="640" w="451">
                  <a:moveTo>
                    <a:pt x="451" y="640"/>
                  </a:moveTo>
                  <a:lnTo>
                    <a:pt x="0" y="584"/>
                  </a:lnTo>
                  <a:lnTo>
                    <a:pt x="0" y="162"/>
                  </a:lnTo>
                  <a:lnTo>
                    <a:pt x="451" y="0"/>
                  </a:lnTo>
                  <a:lnTo>
                    <a:pt x="451" y="64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09" name="Google Shape;5909;p169"/>
            <p:cNvSpPr/>
            <p:nvPr/>
          </p:nvSpPr>
          <p:spPr>
            <a:xfrm>
              <a:off x="2840038" y="1289050"/>
              <a:ext cx="963613" cy="1016000"/>
            </a:xfrm>
            <a:custGeom>
              <a:rect b="b" l="l" r="r" t="t"/>
              <a:pathLst>
                <a:path extrusionOk="0" h="640" w="607">
                  <a:moveTo>
                    <a:pt x="0" y="640"/>
                  </a:moveTo>
                  <a:lnTo>
                    <a:pt x="607" y="584"/>
                  </a:lnTo>
                  <a:lnTo>
                    <a:pt x="607" y="103"/>
                  </a:lnTo>
                  <a:lnTo>
                    <a:pt x="0" y="0"/>
                  </a:lnTo>
                  <a:lnTo>
                    <a:pt x="0" y="64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0" name="Google Shape;5910;p169"/>
            <p:cNvSpPr/>
            <p:nvPr/>
          </p:nvSpPr>
          <p:spPr>
            <a:xfrm>
              <a:off x="2501397" y="3267310"/>
              <a:ext cx="738188" cy="1227138"/>
            </a:xfrm>
            <a:custGeom>
              <a:rect b="b" l="l" r="r" t="t"/>
              <a:pathLst>
                <a:path extrusionOk="0" h="773" w="465">
                  <a:moveTo>
                    <a:pt x="465" y="0"/>
                  </a:moveTo>
                  <a:lnTo>
                    <a:pt x="0" y="62"/>
                  </a:lnTo>
                  <a:lnTo>
                    <a:pt x="0" y="668"/>
                  </a:lnTo>
                  <a:lnTo>
                    <a:pt x="465" y="773"/>
                  </a:lnTo>
                  <a:lnTo>
                    <a:pt x="465" y="0"/>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1" name="Google Shape;5911;p169"/>
            <p:cNvSpPr/>
            <p:nvPr/>
          </p:nvSpPr>
          <p:spPr>
            <a:xfrm>
              <a:off x="3479800" y="3695700"/>
              <a:ext cx="1588" cy="601663"/>
            </a:xfrm>
            <a:prstGeom prst="rect">
              <a:avLst/>
            </a:prstGeom>
            <a:solidFill>
              <a:srgbClr val="BCC4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2" name="Google Shape;5912;p169"/>
            <p:cNvSpPr/>
            <p:nvPr/>
          </p:nvSpPr>
          <p:spPr>
            <a:xfrm>
              <a:off x="3479800" y="3695700"/>
              <a:ext cx="1588" cy="60166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3" name="Google Shape;5913;p169"/>
            <p:cNvSpPr/>
            <p:nvPr/>
          </p:nvSpPr>
          <p:spPr>
            <a:xfrm>
              <a:off x="3184525" y="4419600"/>
              <a:ext cx="142875" cy="114300"/>
            </a:xfrm>
            <a:custGeom>
              <a:rect b="b" l="l" r="r" t="t"/>
              <a:pathLst>
                <a:path extrusionOk="0" h="72" w="90">
                  <a:moveTo>
                    <a:pt x="90" y="0"/>
                  </a:moveTo>
                  <a:lnTo>
                    <a:pt x="86" y="0"/>
                  </a:lnTo>
                  <a:lnTo>
                    <a:pt x="0" y="66"/>
                  </a:lnTo>
                  <a:lnTo>
                    <a:pt x="0" y="72"/>
                  </a:lnTo>
                  <a:lnTo>
                    <a:pt x="9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4" name="Google Shape;5914;p169"/>
            <p:cNvSpPr/>
            <p:nvPr/>
          </p:nvSpPr>
          <p:spPr>
            <a:xfrm>
              <a:off x="3321050" y="4297363"/>
              <a:ext cx="157163" cy="122238"/>
            </a:xfrm>
            <a:custGeom>
              <a:rect b="b" l="l" r="r" t="t"/>
              <a:pathLst>
                <a:path extrusionOk="0" h="77" w="99">
                  <a:moveTo>
                    <a:pt x="99" y="0"/>
                  </a:moveTo>
                  <a:lnTo>
                    <a:pt x="0" y="77"/>
                  </a:lnTo>
                  <a:lnTo>
                    <a:pt x="4" y="77"/>
                  </a:lnTo>
                  <a:lnTo>
                    <a:pt x="99" y="0"/>
                  </a:lnTo>
                  <a:close/>
                </a:path>
              </a:pathLst>
            </a:custGeom>
            <a:solidFill>
              <a:srgbClr val="BCC44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5" name="Google Shape;5915;p169"/>
            <p:cNvSpPr/>
            <p:nvPr/>
          </p:nvSpPr>
          <p:spPr>
            <a:xfrm>
              <a:off x="3321050" y="4297363"/>
              <a:ext cx="157163" cy="122238"/>
            </a:xfrm>
            <a:custGeom>
              <a:rect b="b" l="l" r="r" t="t"/>
              <a:pathLst>
                <a:path extrusionOk="0" h="77" w="99">
                  <a:moveTo>
                    <a:pt x="99" y="0"/>
                  </a:moveTo>
                  <a:lnTo>
                    <a:pt x="0" y="77"/>
                  </a:lnTo>
                  <a:lnTo>
                    <a:pt x="4" y="77"/>
                  </a:lnTo>
                  <a:lnTo>
                    <a:pt x="9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6" name="Google Shape;5916;p169"/>
            <p:cNvSpPr/>
            <p:nvPr/>
          </p:nvSpPr>
          <p:spPr>
            <a:xfrm>
              <a:off x="3231961" y="3671430"/>
              <a:ext cx="295275" cy="828675"/>
            </a:xfrm>
            <a:custGeom>
              <a:rect b="b" l="l" r="r" t="t"/>
              <a:pathLst>
                <a:path extrusionOk="0" h="522" w="186">
                  <a:moveTo>
                    <a:pt x="186" y="0"/>
                  </a:moveTo>
                  <a:lnTo>
                    <a:pt x="0" y="66"/>
                  </a:lnTo>
                  <a:lnTo>
                    <a:pt x="0" y="522"/>
                  </a:lnTo>
                  <a:lnTo>
                    <a:pt x="86" y="456"/>
                  </a:lnTo>
                  <a:lnTo>
                    <a:pt x="185" y="379"/>
                  </a:lnTo>
                  <a:lnTo>
                    <a:pt x="186" y="379"/>
                  </a:lnTo>
                  <a:lnTo>
                    <a:pt x="186" y="0"/>
                  </a:lnTo>
                  <a:close/>
                </a:path>
              </a:pathLst>
            </a:custGeom>
            <a:solidFill>
              <a:srgbClr val="333F4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7" name="Google Shape;5917;p169"/>
            <p:cNvSpPr/>
            <p:nvPr/>
          </p:nvSpPr>
          <p:spPr>
            <a:xfrm>
              <a:off x="3184525" y="3695700"/>
              <a:ext cx="295275" cy="828675"/>
            </a:xfrm>
            <a:custGeom>
              <a:rect b="b" l="l" r="r" t="t"/>
              <a:pathLst>
                <a:path extrusionOk="0" h="522" w="186">
                  <a:moveTo>
                    <a:pt x="186" y="0"/>
                  </a:moveTo>
                  <a:lnTo>
                    <a:pt x="0" y="66"/>
                  </a:lnTo>
                  <a:lnTo>
                    <a:pt x="0" y="522"/>
                  </a:lnTo>
                  <a:lnTo>
                    <a:pt x="86" y="456"/>
                  </a:lnTo>
                  <a:lnTo>
                    <a:pt x="185" y="379"/>
                  </a:lnTo>
                  <a:lnTo>
                    <a:pt x="186" y="379"/>
                  </a:lnTo>
                  <a:lnTo>
                    <a:pt x="18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8" name="Google Shape;5918;p169"/>
            <p:cNvSpPr/>
            <p:nvPr/>
          </p:nvSpPr>
          <p:spPr>
            <a:xfrm>
              <a:off x="3084513" y="2819400"/>
              <a:ext cx="719138" cy="1016000"/>
            </a:xfrm>
            <a:custGeom>
              <a:rect b="b" l="l" r="r" t="t"/>
              <a:pathLst>
                <a:path extrusionOk="0" h="640" w="453">
                  <a:moveTo>
                    <a:pt x="0" y="0"/>
                  </a:moveTo>
                  <a:lnTo>
                    <a:pt x="453" y="56"/>
                  </a:lnTo>
                  <a:lnTo>
                    <a:pt x="453" y="478"/>
                  </a:lnTo>
                  <a:lnTo>
                    <a:pt x="0" y="640"/>
                  </a:lnTo>
                  <a:lnTo>
                    <a:pt x="0" y="0"/>
                  </a:lnTo>
                  <a:close/>
                </a:path>
              </a:pathLst>
            </a:custGeom>
            <a:solidFill>
              <a:srgbClr val="B7B96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19" name="Google Shape;5919;p169"/>
            <p:cNvSpPr/>
            <p:nvPr/>
          </p:nvSpPr>
          <p:spPr>
            <a:xfrm>
              <a:off x="3084513" y="2819400"/>
              <a:ext cx="719138" cy="1016000"/>
            </a:xfrm>
            <a:custGeom>
              <a:rect b="b" l="l" r="r" t="t"/>
              <a:pathLst>
                <a:path extrusionOk="0" h="640" w="453">
                  <a:moveTo>
                    <a:pt x="0" y="0"/>
                  </a:moveTo>
                  <a:lnTo>
                    <a:pt x="453" y="56"/>
                  </a:lnTo>
                  <a:lnTo>
                    <a:pt x="453" y="478"/>
                  </a:lnTo>
                  <a:lnTo>
                    <a:pt x="0" y="64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20" name="Google Shape;5920;p169"/>
            <p:cNvSpPr/>
            <p:nvPr/>
          </p:nvSpPr>
          <p:spPr>
            <a:xfrm>
              <a:off x="2124075" y="2819400"/>
              <a:ext cx="960438" cy="1016000"/>
            </a:xfrm>
            <a:custGeom>
              <a:rect b="b" l="l" r="r" t="t"/>
              <a:pathLst>
                <a:path extrusionOk="0" h="640" w="605">
                  <a:moveTo>
                    <a:pt x="605" y="0"/>
                  </a:moveTo>
                  <a:lnTo>
                    <a:pt x="0" y="56"/>
                  </a:lnTo>
                  <a:lnTo>
                    <a:pt x="0" y="537"/>
                  </a:lnTo>
                  <a:lnTo>
                    <a:pt x="605" y="640"/>
                  </a:lnTo>
                  <a:lnTo>
                    <a:pt x="605"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21" name="Google Shape;5921;p169"/>
            <p:cNvSpPr/>
            <p:nvPr/>
          </p:nvSpPr>
          <p:spPr>
            <a:xfrm>
              <a:off x="3084513" y="2819400"/>
              <a:ext cx="719138" cy="1016000"/>
            </a:xfrm>
            <a:custGeom>
              <a:rect b="b" l="l" r="r" t="t"/>
              <a:pathLst>
                <a:path extrusionOk="0" h="640" w="453">
                  <a:moveTo>
                    <a:pt x="0" y="0"/>
                  </a:moveTo>
                  <a:lnTo>
                    <a:pt x="0" y="640"/>
                  </a:lnTo>
                  <a:lnTo>
                    <a:pt x="453" y="478"/>
                  </a:lnTo>
                  <a:lnTo>
                    <a:pt x="453" y="73"/>
                  </a:lnTo>
                  <a:lnTo>
                    <a:pt x="453" y="73"/>
                  </a:lnTo>
                  <a:lnTo>
                    <a:pt x="453" y="56"/>
                  </a:lnTo>
                  <a:lnTo>
                    <a:pt x="425" y="53"/>
                  </a:lnTo>
                  <a:lnTo>
                    <a:pt x="0"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22" name="Google Shape;5922;p169"/>
            <p:cNvSpPr/>
            <p:nvPr/>
          </p:nvSpPr>
          <p:spPr>
            <a:xfrm>
              <a:off x="3084513" y="2819400"/>
              <a:ext cx="719138" cy="1016000"/>
            </a:xfrm>
            <a:custGeom>
              <a:rect b="b" l="l" r="r" t="t"/>
              <a:pathLst>
                <a:path extrusionOk="0" h="640" w="453">
                  <a:moveTo>
                    <a:pt x="0" y="0"/>
                  </a:moveTo>
                  <a:lnTo>
                    <a:pt x="0" y="640"/>
                  </a:lnTo>
                  <a:lnTo>
                    <a:pt x="453" y="478"/>
                  </a:lnTo>
                  <a:lnTo>
                    <a:pt x="453" y="73"/>
                  </a:lnTo>
                  <a:lnTo>
                    <a:pt x="453" y="73"/>
                  </a:lnTo>
                  <a:lnTo>
                    <a:pt x="453" y="56"/>
                  </a:lnTo>
                  <a:lnTo>
                    <a:pt x="425" y="5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23" name="Google Shape;5923;p169"/>
            <p:cNvSpPr/>
            <p:nvPr/>
          </p:nvSpPr>
          <p:spPr>
            <a:xfrm>
              <a:off x="1828800" y="2089150"/>
              <a:ext cx="1119188" cy="942975"/>
            </a:xfrm>
            <a:custGeom>
              <a:rect b="b" l="l" r="r" t="t"/>
              <a:pathLst>
                <a:path extrusionOk="0" h="594" w="705">
                  <a:moveTo>
                    <a:pt x="705" y="594"/>
                  </a:moveTo>
                  <a:lnTo>
                    <a:pt x="0" y="531"/>
                  </a:lnTo>
                  <a:lnTo>
                    <a:pt x="0" y="63"/>
                  </a:lnTo>
                  <a:lnTo>
                    <a:pt x="705" y="0"/>
                  </a:lnTo>
                  <a:lnTo>
                    <a:pt x="705" y="59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24" name="Google Shape;5924;p169"/>
            <p:cNvSpPr/>
            <p:nvPr/>
          </p:nvSpPr>
          <p:spPr>
            <a:xfrm>
              <a:off x="2947988" y="2089150"/>
              <a:ext cx="1147763" cy="942975"/>
            </a:xfrm>
            <a:custGeom>
              <a:rect b="b" l="l" r="r" t="t"/>
              <a:pathLst>
                <a:path extrusionOk="0" h="594" w="723">
                  <a:moveTo>
                    <a:pt x="0" y="594"/>
                  </a:moveTo>
                  <a:lnTo>
                    <a:pt x="723" y="531"/>
                  </a:lnTo>
                  <a:lnTo>
                    <a:pt x="723" y="63"/>
                  </a:lnTo>
                  <a:lnTo>
                    <a:pt x="0" y="0"/>
                  </a:lnTo>
                  <a:lnTo>
                    <a:pt x="0" y="594"/>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5925" name="Google Shape;5925;p169"/>
          <p:cNvSpPr txBox="1"/>
          <p:nvPr/>
        </p:nvSpPr>
        <p:spPr>
          <a:xfrm>
            <a:off x="7751357" y="3124829"/>
            <a:ext cx="202043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a:t>
            </a:r>
            <a:endParaRPr sz="1200">
              <a:solidFill>
                <a:schemeClr val="lt1"/>
              </a:solidFill>
              <a:latin typeface="Lato Light"/>
              <a:ea typeface="Lato Light"/>
              <a:cs typeface="Lato Light"/>
              <a:sym typeface="Lato Light"/>
            </a:endParaRPr>
          </a:p>
        </p:txBody>
      </p:sp>
      <p:sp>
        <p:nvSpPr>
          <p:cNvPr id="5926" name="Google Shape;5926;p169"/>
          <p:cNvSpPr txBox="1"/>
          <p:nvPr/>
        </p:nvSpPr>
        <p:spPr>
          <a:xfrm>
            <a:off x="8242738" y="2241329"/>
            <a:ext cx="202043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a:t>
            </a:r>
            <a:endParaRPr sz="1200">
              <a:solidFill>
                <a:schemeClr val="lt1"/>
              </a:solidFill>
              <a:latin typeface="Lato Light"/>
              <a:ea typeface="Lato Light"/>
              <a:cs typeface="Lato Light"/>
              <a:sym typeface="Lato Light"/>
            </a:endParaRPr>
          </a:p>
        </p:txBody>
      </p:sp>
      <p:sp>
        <p:nvSpPr>
          <p:cNvPr id="5927" name="Google Shape;5927;p169"/>
          <p:cNvSpPr txBox="1"/>
          <p:nvPr/>
        </p:nvSpPr>
        <p:spPr>
          <a:xfrm>
            <a:off x="7414666" y="3914582"/>
            <a:ext cx="202043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a:t>
            </a:r>
            <a:endParaRPr sz="1200">
              <a:solidFill>
                <a:schemeClr val="lt1"/>
              </a:solidFill>
              <a:latin typeface="Lato Light"/>
              <a:ea typeface="Lato Light"/>
              <a:cs typeface="Lato Light"/>
              <a:sym typeface="Lato Light"/>
            </a:endParaRPr>
          </a:p>
        </p:txBody>
      </p:sp>
      <p:sp>
        <p:nvSpPr>
          <p:cNvPr id="5928" name="Google Shape;5928;p169"/>
          <p:cNvSpPr txBox="1"/>
          <p:nvPr/>
        </p:nvSpPr>
        <p:spPr>
          <a:xfrm>
            <a:off x="7714968" y="4712314"/>
            <a:ext cx="202043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a:t>
            </a:r>
            <a:endParaRPr sz="1200">
              <a:solidFill>
                <a:schemeClr val="lt1"/>
              </a:solidFill>
              <a:latin typeface="Lato Light"/>
              <a:ea typeface="Lato Light"/>
              <a:cs typeface="Lato Light"/>
              <a:sym typeface="Lato Light"/>
            </a:endParaRPr>
          </a:p>
        </p:txBody>
      </p:sp>
      <p:sp>
        <p:nvSpPr>
          <p:cNvPr id="5929" name="Google Shape;5929;p169"/>
          <p:cNvSpPr txBox="1"/>
          <p:nvPr/>
        </p:nvSpPr>
        <p:spPr>
          <a:xfrm>
            <a:off x="8123827" y="5537535"/>
            <a:ext cx="2020438" cy="461665"/>
          </a:xfrm>
          <a:prstGeom prst="rect">
            <a:avLst/>
          </a:prstGeom>
          <a:no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Lato Light"/>
                <a:ea typeface="Lato Light"/>
                <a:cs typeface="Lato Light"/>
                <a:sym typeface="Lato Light"/>
              </a:rPr>
              <a:t>Entrepreneurial activities differ substantially</a:t>
            </a:r>
            <a:endParaRPr sz="1200">
              <a:solidFill>
                <a:schemeClr val="lt1"/>
              </a:solidFill>
              <a:latin typeface="Lato Light"/>
              <a:ea typeface="Lato Light"/>
              <a:cs typeface="Lato Light"/>
              <a:sym typeface="Lato Light"/>
            </a:endParaRPr>
          </a:p>
        </p:txBody>
      </p:sp>
      <p:sp>
        <p:nvSpPr>
          <p:cNvPr id="5930" name="Google Shape;5930;p169"/>
          <p:cNvSpPr txBox="1"/>
          <p:nvPr/>
        </p:nvSpPr>
        <p:spPr>
          <a:xfrm>
            <a:off x="1206702" y="2107618"/>
            <a:ext cx="4849796"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a:t>
            </a:r>
            <a:endParaRPr sz="1400">
              <a:solidFill>
                <a:schemeClr val="dk1"/>
              </a:solidFill>
              <a:latin typeface="Lato Light"/>
              <a:ea typeface="Lato Light"/>
              <a:cs typeface="Lato Light"/>
              <a:sym typeface="Lato Light"/>
            </a:endParaRPr>
          </a:p>
          <a:p>
            <a:pPr indent="-139700" lvl="0" marL="228600" marR="0" rtl="0" algn="l">
              <a:lnSpc>
                <a:spcPct val="100000"/>
              </a:lnSpc>
              <a:spcBef>
                <a:spcPts val="1700"/>
              </a:spcBef>
              <a:spcAft>
                <a:spcPts val="0"/>
              </a:spcAft>
              <a:buClr>
                <a:schemeClr val="dk1"/>
              </a:buClr>
              <a:buSzPts val="1400"/>
              <a:buFont typeface="Arial"/>
              <a:buNone/>
            </a:pPr>
            <a:r>
              <a:t/>
            </a:r>
            <a:endParaRPr sz="1400">
              <a:solidFill>
                <a:schemeClr val="dk1"/>
              </a:solidFill>
              <a:latin typeface="Lato Light"/>
              <a:ea typeface="Lato Light"/>
              <a:cs typeface="Lato Light"/>
              <a:sym typeface="Lato Light"/>
            </a:endParaRPr>
          </a:p>
        </p:txBody>
      </p:sp>
      <p:sp>
        <p:nvSpPr>
          <p:cNvPr id="5931" name="Google Shape;5931;p169"/>
          <p:cNvSpPr txBox="1"/>
          <p:nvPr/>
        </p:nvSpPr>
        <p:spPr>
          <a:xfrm>
            <a:off x="1171000" y="3174542"/>
            <a:ext cx="5107740"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a:t>
            </a:r>
            <a:endParaRPr sz="1400">
              <a:solidFill>
                <a:schemeClr val="dk1"/>
              </a:solidFill>
              <a:latin typeface="Lato Light"/>
              <a:ea typeface="Lato Light"/>
              <a:cs typeface="Lato Light"/>
              <a:sym typeface="Lato Light"/>
            </a:endParaRPr>
          </a:p>
        </p:txBody>
      </p:sp>
      <p:sp>
        <p:nvSpPr>
          <p:cNvPr id="5932" name="Google Shape;5932;p169"/>
          <p:cNvSpPr txBox="1"/>
          <p:nvPr/>
        </p:nvSpPr>
        <p:spPr>
          <a:xfrm>
            <a:off x="1170999" y="4152351"/>
            <a:ext cx="5107741"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5933" name="Google Shape;5933;p169"/>
          <p:cNvSpPr txBox="1"/>
          <p:nvPr/>
        </p:nvSpPr>
        <p:spPr>
          <a:xfrm>
            <a:off x="1206701" y="5083647"/>
            <a:ext cx="5107741"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5934" name="Google Shape;5934;p169"/>
          <p:cNvSpPr/>
          <p:nvPr/>
        </p:nvSpPr>
        <p:spPr>
          <a:xfrm>
            <a:off x="526671" y="3211662"/>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35" name="Google Shape;5935;p169"/>
          <p:cNvSpPr/>
          <p:nvPr/>
        </p:nvSpPr>
        <p:spPr>
          <a:xfrm>
            <a:off x="525083" y="5261035"/>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5936" name="Google Shape;5936;p169"/>
          <p:cNvGrpSpPr/>
          <p:nvPr/>
        </p:nvGrpSpPr>
        <p:grpSpPr>
          <a:xfrm>
            <a:off x="546794" y="2183345"/>
            <a:ext cx="488950" cy="481013"/>
            <a:chOff x="7141104" y="1923522"/>
            <a:chExt cx="488950" cy="481013"/>
          </a:xfrm>
        </p:grpSpPr>
        <p:sp>
          <p:nvSpPr>
            <p:cNvPr id="5937" name="Google Shape;5937;p169"/>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38" name="Google Shape;5938;p169"/>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39" name="Google Shape;5939;p169"/>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940" name="Google Shape;5940;p169"/>
          <p:cNvGrpSpPr/>
          <p:nvPr/>
        </p:nvGrpSpPr>
        <p:grpSpPr>
          <a:xfrm>
            <a:off x="522702" y="4201018"/>
            <a:ext cx="488950" cy="482600"/>
            <a:chOff x="5157788" y="2905126"/>
            <a:chExt cx="488950" cy="482600"/>
          </a:xfrm>
        </p:grpSpPr>
        <p:sp>
          <p:nvSpPr>
            <p:cNvPr id="5941" name="Google Shape;5941;p169"/>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42" name="Google Shape;5942;p169"/>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43" name="Google Shape;5943;p169"/>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44" name="Google Shape;5944;p169"/>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940"/>
                                        </p:tgtEl>
                                        <p:attrNameLst>
                                          <p:attrName>style.visibility</p:attrName>
                                        </p:attrNameLst>
                                      </p:cBhvr>
                                      <p:to>
                                        <p:strVal val="visible"/>
                                      </p:to>
                                    </p:set>
                                    <p:anim calcmode="lin" valueType="num">
                                      <p:cBhvr additive="base">
                                        <p:cTn dur="500"/>
                                        <p:tgtEl>
                                          <p:spTgt spid="5940"/>
                                        </p:tgtEl>
                                        <p:attrNameLst>
                                          <p:attrName>ppt_w</p:attrName>
                                        </p:attrNameLst>
                                      </p:cBhvr>
                                      <p:tavLst>
                                        <p:tav fmla="" tm="0">
                                          <p:val>
                                            <p:strVal val="0"/>
                                          </p:val>
                                        </p:tav>
                                        <p:tav fmla="" tm="100000">
                                          <p:val>
                                            <p:strVal val="#ppt_w"/>
                                          </p:val>
                                        </p:tav>
                                      </p:tavLst>
                                    </p:anim>
                                    <p:anim calcmode="lin" valueType="num">
                                      <p:cBhvr additive="base">
                                        <p:cTn dur="500"/>
                                        <p:tgtEl>
                                          <p:spTgt spid="594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5948" name="Shape 5948"/>
        <p:cNvGrpSpPr/>
        <p:nvPr/>
      </p:nvGrpSpPr>
      <p:grpSpPr>
        <a:xfrm>
          <a:off x="0" y="0"/>
          <a:ext cx="0" cy="0"/>
          <a:chOff x="0" y="0"/>
          <a:chExt cx="0" cy="0"/>
        </a:xfrm>
      </p:grpSpPr>
      <p:sp>
        <p:nvSpPr>
          <p:cNvPr id="5949" name="Google Shape;5949;p170"/>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5950" name="Google Shape;5950;p170"/>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5951" name="Google Shape;5951;p170"/>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5952" name="Google Shape;5952;p170"/>
          <p:cNvGrpSpPr/>
          <p:nvPr/>
        </p:nvGrpSpPr>
        <p:grpSpPr>
          <a:xfrm>
            <a:off x="5628334" y="2135967"/>
            <a:ext cx="6199233" cy="4038600"/>
            <a:chOff x="5768650" y="1645660"/>
            <a:chExt cx="6199233" cy="4038600"/>
          </a:xfrm>
        </p:grpSpPr>
        <p:grpSp>
          <p:nvGrpSpPr>
            <p:cNvPr id="5953" name="Google Shape;5953;p170"/>
            <p:cNvGrpSpPr/>
            <p:nvPr/>
          </p:nvGrpSpPr>
          <p:grpSpPr>
            <a:xfrm>
              <a:off x="5768650" y="1645660"/>
              <a:ext cx="6199233" cy="4038600"/>
              <a:chOff x="5157602" y="1594835"/>
              <a:chExt cx="6199233" cy="4038600"/>
            </a:xfrm>
          </p:grpSpPr>
          <p:grpSp>
            <p:nvGrpSpPr>
              <p:cNvPr id="5954" name="Google Shape;5954;p170"/>
              <p:cNvGrpSpPr/>
              <p:nvPr/>
            </p:nvGrpSpPr>
            <p:grpSpPr>
              <a:xfrm>
                <a:off x="5288443" y="1594835"/>
                <a:ext cx="6068392" cy="4038600"/>
                <a:chOff x="1512888" y="742950"/>
                <a:chExt cx="6068392" cy="4038600"/>
              </a:xfrm>
            </p:grpSpPr>
            <p:sp>
              <p:nvSpPr>
                <p:cNvPr id="5955" name="Google Shape;5955;p170"/>
                <p:cNvSpPr/>
                <p:nvPr/>
              </p:nvSpPr>
              <p:spPr>
                <a:xfrm>
                  <a:off x="4010326" y="839014"/>
                  <a:ext cx="2401888" cy="1538288"/>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56" name="Google Shape;5956;p170"/>
                <p:cNvSpPr/>
                <p:nvPr/>
              </p:nvSpPr>
              <p:spPr>
                <a:xfrm>
                  <a:off x="2616200" y="3777758"/>
                  <a:ext cx="2738438" cy="760413"/>
                </a:xfrm>
                <a:custGeom>
                  <a:rect b="b" l="l" r="r" t="t"/>
                  <a:pathLst>
                    <a:path extrusionOk="0" h="202" w="729">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57" name="Google Shape;5957;p170"/>
                <p:cNvSpPr/>
                <p:nvPr/>
              </p:nvSpPr>
              <p:spPr>
                <a:xfrm>
                  <a:off x="5179392" y="2104058"/>
                  <a:ext cx="2401888" cy="1538288"/>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58" name="Google Shape;5958;p170"/>
                <p:cNvSpPr/>
                <p:nvPr/>
              </p:nvSpPr>
              <p:spPr>
                <a:xfrm>
                  <a:off x="5169032" y="3053701"/>
                  <a:ext cx="2353854" cy="1390095"/>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59" name="Google Shape;5959;p170"/>
                <p:cNvSpPr/>
                <p:nvPr/>
              </p:nvSpPr>
              <p:spPr>
                <a:xfrm>
                  <a:off x="2882107" y="1006475"/>
                  <a:ext cx="3170238" cy="758825"/>
                </a:xfrm>
                <a:custGeom>
                  <a:rect b="b" l="l" r="r" t="t"/>
                  <a:pathLst>
                    <a:path extrusionOk="0" h="202" w="844">
                      <a:moveTo>
                        <a:pt x="829" y="31"/>
                      </a:moveTo>
                      <a:cubicBezTo>
                        <a:pt x="844" y="202"/>
                        <a:pt x="844" y="202"/>
                        <a:pt x="844" y="202"/>
                      </a:cubicBezTo>
                      <a:cubicBezTo>
                        <a:pt x="167" y="202"/>
                        <a:pt x="167" y="202"/>
                        <a:pt x="167" y="202"/>
                      </a:cubicBezTo>
                      <a:cubicBezTo>
                        <a:pt x="167" y="202"/>
                        <a:pt x="123" y="69"/>
                        <a:pt x="0" y="0"/>
                      </a:cubicBezTo>
                      <a:cubicBezTo>
                        <a:pt x="148" y="0"/>
                        <a:pt x="624" y="0"/>
                        <a:pt x="644" y="0"/>
                      </a:cubicBezTo>
                      <a:cubicBezTo>
                        <a:pt x="757" y="0"/>
                        <a:pt x="829" y="31"/>
                        <a:pt x="829" y="3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0" name="Google Shape;5960;p170"/>
                <p:cNvSpPr/>
                <p:nvPr/>
              </p:nvSpPr>
              <p:spPr>
                <a:xfrm>
                  <a:off x="1740544" y="1744583"/>
                  <a:ext cx="2836335" cy="760413"/>
                </a:xfrm>
                <a:custGeom>
                  <a:rect b="b" l="l" r="r" t="t"/>
                  <a:pathLst>
                    <a:path extrusionOk="0" h="202" w="830">
                      <a:moveTo>
                        <a:pt x="723" y="12"/>
                      </a:moveTo>
                      <a:cubicBezTo>
                        <a:pt x="830" y="202"/>
                        <a:pt x="830" y="202"/>
                        <a:pt x="830" y="202"/>
                      </a:cubicBezTo>
                      <a:cubicBezTo>
                        <a:pt x="167" y="202"/>
                        <a:pt x="167" y="202"/>
                        <a:pt x="167" y="202"/>
                      </a:cubicBezTo>
                      <a:cubicBezTo>
                        <a:pt x="167" y="202"/>
                        <a:pt x="123" y="69"/>
                        <a:pt x="0" y="0"/>
                      </a:cubicBezTo>
                      <a:cubicBezTo>
                        <a:pt x="148" y="0"/>
                        <a:pt x="679" y="0"/>
                        <a:pt x="699" y="0"/>
                      </a:cubicBezTo>
                      <a:cubicBezTo>
                        <a:pt x="718" y="0"/>
                        <a:pt x="723" y="12"/>
                        <a:pt x="723" y="1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1" name="Google Shape;5961;p170"/>
                <p:cNvSpPr/>
                <p:nvPr/>
              </p:nvSpPr>
              <p:spPr>
                <a:xfrm>
                  <a:off x="2609851" y="2489201"/>
                  <a:ext cx="2889250" cy="758825"/>
                </a:xfrm>
                <a:custGeom>
                  <a:rect b="b" l="l" r="r" t="t"/>
                  <a:pathLst>
                    <a:path extrusionOk="0" h="202" w="769">
                      <a:moveTo>
                        <a:pt x="662" y="12"/>
                      </a:moveTo>
                      <a:cubicBezTo>
                        <a:pt x="769" y="202"/>
                        <a:pt x="769" y="202"/>
                        <a:pt x="769" y="202"/>
                      </a:cubicBezTo>
                      <a:cubicBezTo>
                        <a:pt x="168" y="202"/>
                        <a:pt x="168" y="202"/>
                        <a:pt x="168" y="202"/>
                      </a:cubicBezTo>
                      <a:cubicBezTo>
                        <a:pt x="168" y="202"/>
                        <a:pt x="124" y="69"/>
                        <a:pt x="0" y="0"/>
                      </a:cubicBezTo>
                      <a:cubicBezTo>
                        <a:pt x="149" y="0"/>
                        <a:pt x="618" y="0"/>
                        <a:pt x="638" y="0"/>
                      </a:cubicBezTo>
                      <a:cubicBezTo>
                        <a:pt x="657" y="0"/>
                        <a:pt x="662" y="12"/>
                        <a:pt x="662" y="12"/>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2" name="Google Shape;5962;p170"/>
                <p:cNvSpPr/>
                <p:nvPr/>
              </p:nvSpPr>
              <p:spPr>
                <a:xfrm>
                  <a:off x="1512888" y="3140037"/>
                  <a:ext cx="2738438" cy="760413"/>
                </a:xfrm>
                <a:custGeom>
                  <a:rect b="b" l="l" r="r" t="t"/>
                  <a:pathLst>
                    <a:path extrusionOk="0" h="202" w="729">
                      <a:moveTo>
                        <a:pt x="621" y="12"/>
                      </a:moveTo>
                      <a:cubicBezTo>
                        <a:pt x="729" y="202"/>
                        <a:pt x="729" y="202"/>
                        <a:pt x="729" y="202"/>
                      </a:cubicBezTo>
                      <a:cubicBezTo>
                        <a:pt x="168" y="202"/>
                        <a:pt x="168" y="202"/>
                        <a:pt x="168" y="202"/>
                      </a:cubicBezTo>
                      <a:cubicBezTo>
                        <a:pt x="168" y="202"/>
                        <a:pt x="124" y="69"/>
                        <a:pt x="0" y="0"/>
                      </a:cubicBezTo>
                      <a:cubicBezTo>
                        <a:pt x="149" y="0"/>
                        <a:pt x="577" y="0"/>
                        <a:pt x="597" y="0"/>
                      </a:cubicBezTo>
                      <a:cubicBezTo>
                        <a:pt x="616" y="0"/>
                        <a:pt x="621" y="12"/>
                        <a:pt x="621" y="12"/>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3" name="Google Shape;5963;p170"/>
                <p:cNvSpPr/>
                <p:nvPr/>
              </p:nvSpPr>
              <p:spPr>
                <a:xfrm>
                  <a:off x="4760120" y="1328738"/>
                  <a:ext cx="2401888" cy="1538288"/>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4" name="Google Shape;5964;p170"/>
                <p:cNvSpPr/>
                <p:nvPr/>
              </p:nvSpPr>
              <p:spPr>
                <a:xfrm>
                  <a:off x="4012407" y="1198563"/>
                  <a:ext cx="2003425" cy="838200"/>
                </a:xfrm>
                <a:custGeom>
                  <a:rect b="b" l="l" r="r" t="t"/>
                  <a:pathLst>
                    <a:path extrusionOk="0" h="223" w="53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5" name="Google Shape;5965;p170"/>
                <p:cNvSpPr/>
                <p:nvPr/>
              </p:nvSpPr>
              <p:spPr>
                <a:xfrm>
                  <a:off x="3450088" y="742950"/>
                  <a:ext cx="4103688" cy="4038600"/>
                </a:xfrm>
                <a:custGeom>
                  <a:rect b="b" l="l" r="r" t="t"/>
                  <a:pathLst>
                    <a:path extrusionOk="0" h="1074" w="1092">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6" name="Google Shape;5966;p170"/>
                <p:cNvSpPr/>
                <p:nvPr/>
              </p:nvSpPr>
              <p:spPr>
                <a:xfrm>
                  <a:off x="3739357" y="1084263"/>
                  <a:ext cx="3230563" cy="1290638"/>
                </a:xfrm>
                <a:custGeom>
                  <a:rect b="b" l="l" r="r" t="t"/>
                  <a:pathLst>
                    <a:path extrusionOk="0" h="343" w="860">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5"/>
                </a:solidFill>
                <a:ln>
                  <a:noFill/>
                </a:ln>
                <a:effectLst>
                  <a:outerShdw blurRad="127000" sx="96000" rotWithShape="0" dir="16200000" dist="38100" sy="96000">
                    <a:srgbClr val="000000">
                      <a:alpha val="35686"/>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7" name="Google Shape;5967;p170"/>
                <p:cNvSpPr/>
                <p:nvPr/>
              </p:nvSpPr>
              <p:spPr>
                <a:xfrm>
                  <a:off x="3640932" y="1592263"/>
                  <a:ext cx="3716338" cy="1673225"/>
                </a:xfrm>
                <a:custGeom>
                  <a:rect b="b" l="l" r="r" t="t"/>
                  <a:pathLst>
                    <a:path extrusionOk="0" h="445" w="989">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8" name="Google Shape;5968;p170"/>
                <p:cNvSpPr/>
                <p:nvPr/>
              </p:nvSpPr>
              <p:spPr>
                <a:xfrm>
                  <a:off x="3692804" y="2378420"/>
                  <a:ext cx="3775075" cy="1797050"/>
                </a:xfrm>
                <a:custGeom>
                  <a:rect b="b" l="l" r="r" t="t"/>
                  <a:pathLst>
                    <a:path extrusionOk="0" h="478" w="1005">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5969" name="Google Shape;5969;p170"/>
                <p:cNvSpPr/>
                <p:nvPr/>
              </p:nvSpPr>
              <p:spPr>
                <a:xfrm>
                  <a:off x="4151869" y="3352112"/>
                  <a:ext cx="3205402" cy="1363663"/>
                </a:xfrm>
                <a:custGeom>
                  <a:rect b="b" l="l" r="r" t="t"/>
                  <a:pathLst>
                    <a:path extrusionOk="0" h="363" w="866">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
            <p:nvSpPr>
              <p:cNvPr id="5970" name="Google Shape;5970;p170"/>
              <p:cNvSpPr/>
              <p:nvPr/>
            </p:nvSpPr>
            <p:spPr>
              <a:xfrm>
                <a:off x="5157602" y="3835520"/>
                <a:ext cx="957279" cy="957279"/>
              </a:xfrm>
              <a:prstGeom prst="ellipse">
                <a:avLst/>
              </a:prstGeom>
              <a:solidFill>
                <a:schemeClr val="lt1"/>
              </a:solidFill>
              <a:ln cap="flat" cmpd="sng" w="92075">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5971" name="Google Shape;5971;p170"/>
              <p:cNvSpPr/>
              <p:nvPr/>
            </p:nvSpPr>
            <p:spPr>
              <a:xfrm>
                <a:off x="5379067" y="2444148"/>
                <a:ext cx="957279" cy="957279"/>
              </a:xfrm>
              <a:prstGeom prst="ellipse">
                <a:avLst/>
              </a:prstGeom>
              <a:solidFill>
                <a:schemeClr val="lt1"/>
              </a:solidFill>
              <a:ln cap="flat" cmpd="sng" w="92075">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5972" name="Google Shape;5972;p170"/>
              <p:cNvSpPr/>
              <p:nvPr/>
            </p:nvSpPr>
            <p:spPr>
              <a:xfrm>
                <a:off x="6369844" y="3189894"/>
                <a:ext cx="957279" cy="957279"/>
              </a:xfrm>
              <a:prstGeom prst="ellipse">
                <a:avLst/>
              </a:prstGeom>
              <a:solidFill>
                <a:schemeClr val="lt1"/>
              </a:solidFill>
              <a:ln cap="flat" cmpd="sng" w="92075">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5973" name="Google Shape;5973;p170"/>
              <p:cNvSpPr/>
              <p:nvPr/>
            </p:nvSpPr>
            <p:spPr>
              <a:xfrm>
                <a:off x="6612146" y="1740787"/>
                <a:ext cx="957279" cy="957279"/>
              </a:xfrm>
              <a:prstGeom prst="ellipse">
                <a:avLst/>
              </a:prstGeom>
              <a:solidFill>
                <a:schemeClr val="lt1"/>
              </a:solidFill>
              <a:ln cap="flat" cmpd="sng" w="9207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sp>
            <p:nvSpPr>
              <p:cNvPr id="5974" name="Google Shape;5974;p170"/>
              <p:cNvSpPr/>
              <p:nvPr/>
            </p:nvSpPr>
            <p:spPr>
              <a:xfrm>
                <a:off x="6314575" y="4569032"/>
                <a:ext cx="957279" cy="957279"/>
              </a:xfrm>
              <a:prstGeom prst="ellipse">
                <a:avLst/>
              </a:prstGeom>
              <a:solidFill>
                <a:schemeClr val="lt1"/>
              </a:solidFill>
              <a:ln cap="flat" cmpd="sng" w="92075">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351">
                  <a:solidFill>
                    <a:schemeClr val="lt1"/>
                  </a:solidFill>
                  <a:latin typeface="Lato Light"/>
                  <a:ea typeface="Lato Light"/>
                  <a:cs typeface="Lato Light"/>
                  <a:sym typeface="Lato Light"/>
                </a:endParaRPr>
              </a:p>
            </p:txBody>
          </p:sp>
        </p:grpSp>
        <p:sp>
          <p:nvSpPr>
            <p:cNvPr id="5975" name="Google Shape;5975;p170"/>
            <p:cNvSpPr txBox="1"/>
            <p:nvPr/>
          </p:nvSpPr>
          <p:spPr>
            <a:xfrm rot="-585568">
              <a:off x="9132439" y="2539277"/>
              <a:ext cx="2062645" cy="33589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Arial"/>
                <a:buNone/>
              </a:pPr>
              <a:r>
                <a:rPr b="1" lang="en-US" sz="1400">
                  <a:solidFill>
                    <a:schemeClr val="lt1"/>
                  </a:solidFill>
                  <a:latin typeface="Lato Light"/>
                  <a:ea typeface="Lato Light"/>
                  <a:cs typeface="Lato Light"/>
                  <a:sym typeface="Lato Light"/>
                </a:rPr>
                <a:t>Responsive 01</a:t>
              </a:r>
              <a:endParaRPr sz="1100">
                <a:solidFill>
                  <a:schemeClr val="lt1"/>
                </a:solidFill>
                <a:latin typeface="Lato Light"/>
                <a:ea typeface="Lato Light"/>
                <a:cs typeface="Lato Light"/>
                <a:sym typeface="Lato Light"/>
              </a:endParaRPr>
            </a:p>
          </p:txBody>
        </p:sp>
        <p:sp>
          <p:nvSpPr>
            <p:cNvPr id="5976" name="Google Shape;5976;p170"/>
            <p:cNvSpPr txBox="1"/>
            <p:nvPr/>
          </p:nvSpPr>
          <p:spPr>
            <a:xfrm rot="-679746">
              <a:off x="9296682" y="3381193"/>
              <a:ext cx="2062645" cy="33589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Arial"/>
                <a:buNone/>
              </a:pPr>
              <a:r>
                <a:rPr b="1" lang="en-US" sz="1400">
                  <a:solidFill>
                    <a:schemeClr val="lt1"/>
                  </a:solidFill>
                  <a:latin typeface="Lato Light"/>
                  <a:ea typeface="Lato Light"/>
                  <a:cs typeface="Lato Light"/>
                  <a:sym typeface="Lato Light"/>
                </a:rPr>
                <a:t>Responsive 02</a:t>
              </a:r>
              <a:endParaRPr sz="1100">
                <a:solidFill>
                  <a:schemeClr val="lt1"/>
                </a:solidFill>
                <a:latin typeface="Lato Light"/>
                <a:ea typeface="Lato Light"/>
                <a:cs typeface="Lato Light"/>
                <a:sym typeface="Lato Light"/>
              </a:endParaRPr>
            </a:p>
          </p:txBody>
        </p:sp>
        <p:sp>
          <p:nvSpPr>
            <p:cNvPr id="5977" name="Google Shape;5977;p170"/>
            <p:cNvSpPr txBox="1"/>
            <p:nvPr/>
          </p:nvSpPr>
          <p:spPr>
            <a:xfrm rot="-641615">
              <a:off x="9473468" y="4158581"/>
              <a:ext cx="2062645" cy="33589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Arial"/>
                <a:buNone/>
              </a:pPr>
              <a:r>
                <a:rPr b="1" lang="en-US" sz="1400">
                  <a:solidFill>
                    <a:schemeClr val="lt1"/>
                  </a:solidFill>
                  <a:latin typeface="Lato Light"/>
                  <a:ea typeface="Lato Light"/>
                  <a:cs typeface="Lato Light"/>
                  <a:sym typeface="Lato Light"/>
                </a:rPr>
                <a:t>Responsive 03</a:t>
              </a:r>
              <a:endParaRPr sz="1100">
                <a:solidFill>
                  <a:schemeClr val="lt1"/>
                </a:solidFill>
                <a:latin typeface="Lato Light"/>
                <a:ea typeface="Lato Light"/>
                <a:cs typeface="Lato Light"/>
                <a:sym typeface="Lato Light"/>
              </a:endParaRPr>
            </a:p>
          </p:txBody>
        </p:sp>
        <p:sp>
          <p:nvSpPr>
            <p:cNvPr id="5978" name="Google Shape;5978;p170"/>
            <p:cNvSpPr txBox="1"/>
            <p:nvPr/>
          </p:nvSpPr>
          <p:spPr>
            <a:xfrm rot="-657994">
              <a:off x="9664052" y="4843888"/>
              <a:ext cx="2062645" cy="33589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lt1"/>
                </a:buClr>
                <a:buSzPts val="1400"/>
                <a:buFont typeface="Arial"/>
                <a:buNone/>
              </a:pPr>
              <a:r>
                <a:rPr b="1" lang="en-US" sz="1400">
                  <a:solidFill>
                    <a:schemeClr val="lt1"/>
                  </a:solidFill>
                  <a:latin typeface="Lato Light"/>
                  <a:ea typeface="Lato Light"/>
                  <a:cs typeface="Lato Light"/>
                  <a:sym typeface="Lato Light"/>
                </a:rPr>
                <a:t>Responsive 04</a:t>
              </a:r>
              <a:endParaRPr sz="1100">
                <a:solidFill>
                  <a:schemeClr val="lt1"/>
                </a:solidFill>
                <a:latin typeface="Lato Light"/>
                <a:ea typeface="Lato Light"/>
                <a:cs typeface="Lato Light"/>
                <a:sym typeface="Lato Light"/>
              </a:endParaRPr>
            </a:p>
          </p:txBody>
        </p:sp>
      </p:grpSp>
      <p:sp>
        <p:nvSpPr>
          <p:cNvPr id="5979" name="Google Shape;5979;p170"/>
          <p:cNvSpPr/>
          <p:nvPr/>
        </p:nvSpPr>
        <p:spPr>
          <a:xfrm>
            <a:off x="7300607" y="2497641"/>
            <a:ext cx="533079" cy="513039"/>
          </a:xfrm>
          <a:custGeom>
            <a:rect b="b" l="l" r="r" t="t"/>
            <a:pathLst>
              <a:path extrusionOk="0" h="256" w="263">
                <a:moveTo>
                  <a:pt x="235" y="21"/>
                </a:moveTo>
                <a:cubicBezTo>
                  <a:pt x="222" y="8"/>
                  <a:pt x="205" y="0"/>
                  <a:pt x="188" y="0"/>
                </a:cubicBezTo>
                <a:cubicBezTo>
                  <a:pt x="173" y="0"/>
                  <a:pt x="160" y="5"/>
                  <a:pt x="150" y="15"/>
                </a:cubicBezTo>
                <a:cubicBezTo>
                  <a:pt x="111" y="54"/>
                  <a:pt x="111" y="54"/>
                  <a:pt x="111" y="54"/>
                </a:cubicBezTo>
                <a:cubicBezTo>
                  <a:pt x="111" y="54"/>
                  <a:pt x="111" y="54"/>
                  <a:pt x="111" y="55"/>
                </a:cubicBezTo>
                <a:cubicBezTo>
                  <a:pt x="111" y="55"/>
                  <a:pt x="111" y="55"/>
                  <a:pt x="111" y="55"/>
                </a:cubicBezTo>
                <a:cubicBezTo>
                  <a:pt x="111" y="55"/>
                  <a:pt x="111" y="55"/>
                  <a:pt x="111" y="55"/>
                </a:cubicBezTo>
                <a:cubicBezTo>
                  <a:pt x="28" y="138"/>
                  <a:pt x="28" y="138"/>
                  <a:pt x="28" y="138"/>
                </a:cubicBezTo>
                <a:cubicBezTo>
                  <a:pt x="24" y="142"/>
                  <a:pt x="22" y="147"/>
                  <a:pt x="20" y="152"/>
                </a:cubicBezTo>
                <a:cubicBezTo>
                  <a:pt x="1" y="220"/>
                  <a:pt x="1" y="220"/>
                  <a:pt x="1" y="220"/>
                </a:cubicBezTo>
                <a:cubicBezTo>
                  <a:pt x="1" y="220"/>
                  <a:pt x="0" y="225"/>
                  <a:pt x="0" y="228"/>
                </a:cubicBezTo>
                <a:cubicBezTo>
                  <a:pt x="0" y="243"/>
                  <a:pt x="13" y="256"/>
                  <a:pt x="28" y="256"/>
                </a:cubicBezTo>
                <a:cubicBezTo>
                  <a:pt x="31" y="256"/>
                  <a:pt x="37" y="255"/>
                  <a:pt x="37" y="255"/>
                </a:cubicBezTo>
                <a:cubicBezTo>
                  <a:pt x="105" y="237"/>
                  <a:pt x="105" y="237"/>
                  <a:pt x="105" y="237"/>
                </a:cubicBezTo>
                <a:cubicBezTo>
                  <a:pt x="110" y="235"/>
                  <a:pt x="115" y="232"/>
                  <a:pt x="119" y="229"/>
                </a:cubicBezTo>
                <a:cubicBezTo>
                  <a:pt x="241" y="105"/>
                  <a:pt x="241" y="105"/>
                  <a:pt x="241" y="105"/>
                </a:cubicBezTo>
                <a:cubicBezTo>
                  <a:pt x="263" y="83"/>
                  <a:pt x="261" y="46"/>
                  <a:pt x="235" y="21"/>
                </a:cubicBezTo>
                <a:close/>
                <a:moveTo>
                  <a:pt x="128" y="190"/>
                </a:moveTo>
                <a:cubicBezTo>
                  <a:pt x="127" y="183"/>
                  <a:pt x="125" y="176"/>
                  <a:pt x="122" y="169"/>
                </a:cubicBezTo>
                <a:cubicBezTo>
                  <a:pt x="198" y="94"/>
                  <a:pt x="198" y="94"/>
                  <a:pt x="198" y="94"/>
                </a:cubicBezTo>
                <a:cubicBezTo>
                  <a:pt x="203" y="108"/>
                  <a:pt x="200" y="124"/>
                  <a:pt x="190" y="134"/>
                </a:cubicBezTo>
                <a:cubicBezTo>
                  <a:pt x="190" y="134"/>
                  <a:pt x="190" y="134"/>
                  <a:pt x="190" y="134"/>
                </a:cubicBezTo>
                <a:cubicBezTo>
                  <a:pt x="190" y="134"/>
                  <a:pt x="190" y="134"/>
                  <a:pt x="190" y="134"/>
                </a:cubicBezTo>
                <a:cubicBezTo>
                  <a:pt x="128" y="196"/>
                  <a:pt x="128" y="196"/>
                  <a:pt x="128" y="196"/>
                </a:cubicBezTo>
                <a:cubicBezTo>
                  <a:pt x="128" y="194"/>
                  <a:pt x="128" y="192"/>
                  <a:pt x="128" y="190"/>
                </a:cubicBezTo>
                <a:close/>
                <a:moveTo>
                  <a:pt x="118" y="162"/>
                </a:moveTo>
                <a:cubicBezTo>
                  <a:pt x="115" y="157"/>
                  <a:pt x="112" y="152"/>
                  <a:pt x="108" y="148"/>
                </a:cubicBezTo>
                <a:cubicBezTo>
                  <a:pt x="103" y="143"/>
                  <a:pt x="97" y="140"/>
                  <a:pt x="91" y="136"/>
                </a:cubicBezTo>
                <a:cubicBezTo>
                  <a:pt x="168" y="60"/>
                  <a:pt x="168" y="60"/>
                  <a:pt x="168" y="60"/>
                </a:cubicBezTo>
                <a:cubicBezTo>
                  <a:pt x="174" y="63"/>
                  <a:pt x="179" y="66"/>
                  <a:pt x="184" y="72"/>
                </a:cubicBezTo>
                <a:cubicBezTo>
                  <a:pt x="189" y="76"/>
                  <a:pt x="192" y="81"/>
                  <a:pt x="195" y="86"/>
                </a:cubicBezTo>
                <a:lnTo>
                  <a:pt x="118" y="162"/>
                </a:lnTo>
                <a:close/>
                <a:moveTo>
                  <a:pt x="84" y="133"/>
                </a:moveTo>
                <a:cubicBezTo>
                  <a:pt x="76" y="130"/>
                  <a:pt x="69" y="128"/>
                  <a:pt x="61" y="128"/>
                </a:cubicBezTo>
                <a:cubicBezTo>
                  <a:pt x="123" y="66"/>
                  <a:pt x="123" y="66"/>
                  <a:pt x="123" y="66"/>
                </a:cubicBezTo>
                <a:cubicBezTo>
                  <a:pt x="132" y="56"/>
                  <a:pt x="146" y="54"/>
                  <a:pt x="159" y="57"/>
                </a:cubicBezTo>
                <a:lnTo>
                  <a:pt x="84" y="133"/>
                </a:lnTo>
                <a:close/>
                <a:moveTo>
                  <a:pt x="33" y="239"/>
                </a:moveTo>
                <a:cubicBezTo>
                  <a:pt x="32" y="239"/>
                  <a:pt x="30" y="240"/>
                  <a:pt x="28" y="240"/>
                </a:cubicBezTo>
                <a:cubicBezTo>
                  <a:pt x="21" y="240"/>
                  <a:pt x="16" y="235"/>
                  <a:pt x="16" y="228"/>
                </a:cubicBezTo>
                <a:cubicBezTo>
                  <a:pt x="16" y="227"/>
                  <a:pt x="17" y="224"/>
                  <a:pt x="17" y="224"/>
                </a:cubicBezTo>
                <a:cubicBezTo>
                  <a:pt x="25" y="193"/>
                  <a:pt x="25" y="193"/>
                  <a:pt x="25" y="193"/>
                </a:cubicBezTo>
                <a:cubicBezTo>
                  <a:pt x="34" y="193"/>
                  <a:pt x="44" y="196"/>
                  <a:pt x="52" y="204"/>
                </a:cubicBezTo>
                <a:cubicBezTo>
                  <a:pt x="60" y="212"/>
                  <a:pt x="64" y="222"/>
                  <a:pt x="63" y="231"/>
                </a:cubicBezTo>
                <a:lnTo>
                  <a:pt x="33" y="239"/>
                </a:lnTo>
                <a:close/>
                <a:moveTo>
                  <a:pt x="71" y="229"/>
                </a:moveTo>
                <a:cubicBezTo>
                  <a:pt x="71" y="218"/>
                  <a:pt x="66" y="207"/>
                  <a:pt x="58" y="198"/>
                </a:cubicBezTo>
                <a:cubicBezTo>
                  <a:pt x="49" y="190"/>
                  <a:pt x="38" y="185"/>
                  <a:pt x="27" y="185"/>
                </a:cubicBezTo>
                <a:cubicBezTo>
                  <a:pt x="35" y="156"/>
                  <a:pt x="35" y="156"/>
                  <a:pt x="35" y="156"/>
                </a:cubicBezTo>
                <a:cubicBezTo>
                  <a:pt x="36" y="154"/>
                  <a:pt x="37" y="152"/>
                  <a:pt x="39" y="150"/>
                </a:cubicBezTo>
                <a:cubicBezTo>
                  <a:pt x="55" y="139"/>
                  <a:pt x="79" y="142"/>
                  <a:pt x="96" y="160"/>
                </a:cubicBezTo>
                <a:cubicBezTo>
                  <a:pt x="115" y="178"/>
                  <a:pt x="117" y="204"/>
                  <a:pt x="103" y="220"/>
                </a:cubicBezTo>
                <a:cubicBezTo>
                  <a:pt x="103" y="221"/>
                  <a:pt x="102" y="221"/>
                  <a:pt x="101" y="221"/>
                </a:cubicBezTo>
                <a:lnTo>
                  <a:pt x="71" y="229"/>
                </a:lnTo>
                <a:close/>
                <a:moveTo>
                  <a:pt x="230" y="94"/>
                </a:moveTo>
                <a:cubicBezTo>
                  <a:pt x="216" y="108"/>
                  <a:pt x="216" y="108"/>
                  <a:pt x="216" y="108"/>
                </a:cubicBezTo>
                <a:cubicBezTo>
                  <a:pt x="216" y="106"/>
                  <a:pt x="216" y="104"/>
                  <a:pt x="216" y="102"/>
                </a:cubicBezTo>
                <a:cubicBezTo>
                  <a:pt x="215" y="87"/>
                  <a:pt x="207" y="72"/>
                  <a:pt x="196" y="60"/>
                </a:cubicBezTo>
                <a:cubicBezTo>
                  <a:pt x="183" y="47"/>
                  <a:pt x="165" y="40"/>
                  <a:pt x="148" y="40"/>
                </a:cubicBezTo>
                <a:cubicBezTo>
                  <a:pt x="162" y="26"/>
                  <a:pt x="162" y="26"/>
                  <a:pt x="162" y="26"/>
                </a:cubicBezTo>
                <a:cubicBezTo>
                  <a:pt x="168" y="20"/>
                  <a:pt x="177" y="16"/>
                  <a:pt x="188" y="16"/>
                </a:cubicBezTo>
                <a:cubicBezTo>
                  <a:pt x="200" y="16"/>
                  <a:pt x="214" y="22"/>
                  <a:pt x="224" y="32"/>
                </a:cubicBezTo>
                <a:cubicBezTo>
                  <a:pt x="233" y="41"/>
                  <a:pt x="239" y="53"/>
                  <a:pt x="240" y="65"/>
                </a:cubicBezTo>
                <a:cubicBezTo>
                  <a:pt x="241" y="76"/>
                  <a:pt x="237" y="87"/>
                  <a:pt x="230" y="9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Lato Light"/>
              <a:ea typeface="Lato Light"/>
              <a:cs typeface="Lato Light"/>
              <a:sym typeface="Lato Light"/>
            </a:endParaRPr>
          </a:p>
        </p:txBody>
      </p:sp>
      <p:grpSp>
        <p:nvGrpSpPr>
          <p:cNvPr id="5980" name="Google Shape;5980;p170"/>
          <p:cNvGrpSpPr/>
          <p:nvPr/>
        </p:nvGrpSpPr>
        <p:grpSpPr>
          <a:xfrm>
            <a:off x="6089467" y="3168938"/>
            <a:ext cx="465346" cy="544729"/>
            <a:chOff x="6980238" y="-342900"/>
            <a:chExt cx="1150937" cy="1311275"/>
          </a:xfrm>
        </p:grpSpPr>
        <p:sp>
          <p:nvSpPr>
            <p:cNvPr id="5981" name="Google Shape;5981;p170"/>
            <p:cNvSpPr/>
            <p:nvPr/>
          </p:nvSpPr>
          <p:spPr>
            <a:xfrm>
              <a:off x="6980238" y="-342900"/>
              <a:ext cx="1150937" cy="1311275"/>
            </a:xfrm>
            <a:custGeom>
              <a:rect b="b" l="l" r="r" t="t"/>
              <a:pathLst>
                <a:path extrusionOk="0" h="347" w="304">
                  <a:moveTo>
                    <a:pt x="152" y="0"/>
                  </a:moveTo>
                  <a:cubicBezTo>
                    <a:pt x="79" y="0"/>
                    <a:pt x="0" y="22"/>
                    <a:pt x="0" y="71"/>
                  </a:cubicBezTo>
                  <a:cubicBezTo>
                    <a:pt x="0" y="277"/>
                    <a:pt x="0" y="277"/>
                    <a:pt x="0" y="277"/>
                  </a:cubicBezTo>
                  <a:cubicBezTo>
                    <a:pt x="0" y="325"/>
                    <a:pt x="79" y="347"/>
                    <a:pt x="152" y="347"/>
                  </a:cubicBezTo>
                  <a:cubicBezTo>
                    <a:pt x="225" y="347"/>
                    <a:pt x="304" y="325"/>
                    <a:pt x="304" y="277"/>
                  </a:cubicBezTo>
                  <a:cubicBezTo>
                    <a:pt x="304" y="71"/>
                    <a:pt x="304" y="71"/>
                    <a:pt x="304" y="71"/>
                  </a:cubicBezTo>
                  <a:cubicBezTo>
                    <a:pt x="304" y="22"/>
                    <a:pt x="225" y="0"/>
                    <a:pt x="152" y="0"/>
                  </a:cubicBezTo>
                  <a:close/>
                  <a:moveTo>
                    <a:pt x="282" y="277"/>
                  </a:moveTo>
                  <a:cubicBezTo>
                    <a:pt x="282" y="304"/>
                    <a:pt x="224" y="326"/>
                    <a:pt x="152" y="326"/>
                  </a:cubicBezTo>
                  <a:cubicBezTo>
                    <a:pt x="80" y="326"/>
                    <a:pt x="22" y="304"/>
                    <a:pt x="22" y="277"/>
                  </a:cubicBezTo>
                  <a:cubicBezTo>
                    <a:pt x="22" y="236"/>
                    <a:pt x="22" y="236"/>
                    <a:pt x="22" y="236"/>
                  </a:cubicBezTo>
                  <a:cubicBezTo>
                    <a:pt x="44" y="259"/>
                    <a:pt x="98" y="271"/>
                    <a:pt x="152" y="271"/>
                  </a:cubicBezTo>
                  <a:cubicBezTo>
                    <a:pt x="206" y="271"/>
                    <a:pt x="260" y="259"/>
                    <a:pt x="282" y="236"/>
                  </a:cubicBezTo>
                  <a:lnTo>
                    <a:pt x="282" y="277"/>
                  </a:lnTo>
                  <a:close/>
                  <a:moveTo>
                    <a:pt x="282" y="212"/>
                  </a:moveTo>
                  <a:cubicBezTo>
                    <a:pt x="282" y="212"/>
                    <a:pt x="282" y="212"/>
                    <a:pt x="282" y="212"/>
                  </a:cubicBezTo>
                  <a:cubicBezTo>
                    <a:pt x="282" y="212"/>
                    <a:pt x="282" y="212"/>
                    <a:pt x="282" y="212"/>
                  </a:cubicBezTo>
                  <a:cubicBezTo>
                    <a:pt x="282" y="239"/>
                    <a:pt x="224" y="261"/>
                    <a:pt x="152" y="261"/>
                  </a:cubicBezTo>
                  <a:cubicBezTo>
                    <a:pt x="80" y="261"/>
                    <a:pt x="22" y="239"/>
                    <a:pt x="22" y="212"/>
                  </a:cubicBezTo>
                  <a:cubicBezTo>
                    <a:pt x="22" y="212"/>
                    <a:pt x="22" y="212"/>
                    <a:pt x="22" y="212"/>
                  </a:cubicBezTo>
                  <a:cubicBezTo>
                    <a:pt x="22" y="212"/>
                    <a:pt x="22" y="212"/>
                    <a:pt x="22" y="212"/>
                  </a:cubicBezTo>
                  <a:cubicBezTo>
                    <a:pt x="22" y="171"/>
                    <a:pt x="22" y="171"/>
                    <a:pt x="22" y="171"/>
                  </a:cubicBezTo>
                  <a:cubicBezTo>
                    <a:pt x="44" y="194"/>
                    <a:pt x="98" y="206"/>
                    <a:pt x="152" y="206"/>
                  </a:cubicBezTo>
                  <a:cubicBezTo>
                    <a:pt x="206" y="206"/>
                    <a:pt x="260" y="194"/>
                    <a:pt x="282" y="171"/>
                  </a:cubicBezTo>
                  <a:lnTo>
                    <a:pt x="282" y="212"/>
                  </a:lnTo>
                  <a:close/>
                  <a:moveTo>
                    <a:pt x="282" y="147"/>
                  </a:moveTo>
                  <a:cubicBezTo>
                    <a:pt x="282" y="147"/>
                    <a:pt x="282" y="147"/>
                    <a:pt x="282" y="147"/>
                  </a:cubicBezTo>
                  <a:cubicBezTo>
                    <a:pt x="282" y="147"/>
                    <a:pt x="282" y="147"/>
                    <a:pt x="282" y="147"/>
                  </a:cubicBezTo>
                  <a:cubicBezTo>
                    <a:pt x="282" y="174"/>
                    <a:pt x="224" y="195"/>
                    <a:pt x="152" y="195"/>
                  </a:cubicBezTo>
                  <a:cubicBezTo>
                    <a:pt x="80" y="195"/>
                    <a:pt x="22" y="174"/>
                    <a:pt x="22" y="147"/>
                  </a:cubicBezTo>
                  <a:cubicBezTo>
                    <a:pt x="22" y="147"/>
                    <a:pt x="22" y="147"/>
                    <a:pt x="22" y="147"/>
                  </a:cubicBezTo>
                  <a:cubicBezTo>
                    <a:pt x="22" y="147"/>
                    <a:pt x="22" y="147"/>
                    <a:pt x="22" y="147"/>
                  </a:cubicBezTo>
                  <a:cubicBezTo>
                    <a:pt x="22" y="109"/>
                    <a:pt x="22" y="109"/>
                    <a:pt x="22" y="109"/>
                  </a:cubicBezTo>
                  <a:cubicBezTo>
                    <a:pt x="50" y="131"/>
                    <a:pt x="102" y="141"/>
                    <a:pt x="152" y="141"/>
                  </a:cubicBezTo>
                  <a:cubicBezTo>
                    <a:pt x="202" y="141"/>
                    <a:pt x="254" y="131"/>
                    <a:pt x="282" y="109"/>
                  </a:cubicBezTo>
                  <a:lnTo>
                    <a:pt x="282" y="147"/>
                  </a:lnTo>
                  <a:close/>
                  <a:moveTo>
                    <a:pt x="152" y="119"/>
                  </a:moveTo>
                  <a:cubicBezTo>
                    <a:pt x="80" y="119"/>
                    <a:pt x="22" y="98"/>
                    <a:pt x="22" y="71"/>
                  </a:cubicBezTo>
                  <a:cubicBezTo>
                    <a:pt x="22" y="44"/>
                    <a:pt x="80" y="22"/>
                    <a:pt x="152" y="22"/>
                  </a:cubicBezTo>
                  <a:cubicBezTo>
                    <a:pt x="224" y="22"/>
                    <a:pt x="282" y="44"/>
                    <a:pt x="282" y="71"/>
                  </a:cubicBezTo>
                  <a:cubicBezTo>
                    <a:pt x="282" y="98"/>
                    <a:pt x="224" y="119"/>
                    <a:pt x="152" y="1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2" name="Google Shape;5982;p170"/>
            <p:cNvSpPr/>
            <p:nvPr/>
          </p:nvSpPr>
          <p:spPr>
            <a:xfrm>
              <a:off x="7885113" y="681038"/>
              <a:ext cx="82550" cy="84138"/>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3" name="Google Shape;5983;p170"/>
            <p:cNvSpPr/>
            <p:nvPr/>
          </p:nvSpPr>
          <p:spPr>
            <a:xfrm>
              <a:off x="7885113" y="434975"/>
              <a:ext cx="82550" cy="84138"/>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4" name="Google Shape;5984;p170"/>
            <p:cNvSpPr/>
            <p:nvPr/>
          </p:nvSpPr>
          <p:spPr>
            <a:xfrm>
              <a:off x="7885113" y="190500"/>
              <a:ext cx="82550" cy="8255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985" name="Google Shape;5985;p170"/>
          <p:cNvGrpSpPr/>
          <p:nvPr/>
        </p:nvGrpSpPr>
        <p:grpSpPr>
          <a:xfrm>
            <a:off x="7004710" y="4000369"/>
            <a:ext cx="599791" cy="446348"/>
            <a:chOff x="8236208" y="2550087"/>
            <a:chExt cx="188218" cy="175580"/>
          </a:xfrm>
        </p:grpSpPr>
        <p:sp>
          <p:nvSpPr>
            <p:cNvPr id="5986" name="Google Shape;5986;p170"/>
            <p:cNvSpPr/>
            <p:nvPr/>
          </p:nvSpPr>
          <p:spPr>
            <a:xfrm>
              <a:off x="8236208" y="2550087"/>
              <a:ext cx="188218" cy="175580"/>
            </a:xfrm>
            <a:custGeom>
              <a:rect b="b" l="l" r="r" t="t"/>
              <a:pathLst>
                <a:path extrusionOk="0" h="121" w="125">
                  <a:moveTo>
                    <a:pt x="124" y="19"/>
                  </a:moveTo>
                  <a:cubicBezTo>
                    <a:pt x="123" y="18"/>
                    <a:pt x="122" y="17"/>
                    <a:pt x="121" y="17"/>
                  </a:cubicBezTo>
                  <a:cubicBezTo>
                    <a:pt x="52" y="1"/>
                    <a:pt x="52" y="1"/>
                    <a:pt x="52" y="1"/>
                  </a:cubicBezTo>
                  <a:cubicBezTo>
                    <a:pt x="50" y="0"/>
                    <a:pt x="47" y="1"/>
                    <a:pt x="47" y="4"/>
                  </a:cubicBezTo>
                  <a:cubicBezTo>
                    <a:pt x="20" y="70"/>
                    <a:pt x="20" y="70"/>
                    <a:pt x="20" y="70"/>
                  </a:cubicBezTo>
                  <a:cubicBezTo>
                    <a:pt x="29" y="74"/>
                    <a:pt x="29" y="74"/>
                    <a:pt x="29" y="74"/>
                  </a:cubicBezTo>
                  <a:cubicBezTo>
                    <a:pt x="54" y="10"/>
                    <a:pt x="54" y="10"/>
                    <a:pt x="54" y="10"/>
                  </a:cubicBezTo>
                  <a:cubicBezTo>
                    <a:pt x="114" y="25"/>
                    <a:pt x="114" y="25"/>
                    <a:pt x="114" y="25"/>
                  </a:cubicBezTo>
                  <a:cubicBezTo>
                    <a:pt x="110" y="37"/>
                    <a:pt x="101" y="61"/>
                    <a:pt x="93" y="84"/>
                  </a:cubicBezTo>
                  <a:cubicBezTo>
                    <a:pt x="85" y="103"/>
                    <a:pt x="81" y="110"/>
                    <a:pt x="73" y="112"/>
                  </a:cubicBezTo>
                  <a:cubicBezTo>
                    <a:pt x="73" y="112"/>
                    <a:pt x="73" y="112"/>
                    <a:pt x="73" y="112"/>
                  </a:cubicBezTo>
                  <a:cubicBezTo>
                    <a:pt x="56" y="114"/>
                    <a:pt x="57" y="93"/>
                    <a:pt x="57" y="93"/>
                  </a:cubicBezTo>
                  <a:cubicBezTo>
                    <a:pt x="3" y="71"/>
                    <a:pt x="3" y="71"/>
                    <a:pt x="3" y="71"/>
                  </a:cubicBezTo>
                  <a:cubicBezTo>
                    <a:pt x="0" y="95"/>
                    <a:pt x="18" y="101"/>
                    <a:pt x="18" y="101"/>
                  </a:cubicBezTo>
                  <a:cubicBezTo>
                    <a:pt x="57" y="119"/>
                    <a:pt x="57" y="119"/>
                    <a:pt x="57" y="119"/>
                  </a:cubicBezTo>
                  <a:cubicBezTo>
                    <a:pt x="57" y="119"/>
                    <a:pt x="63" y="121"/>
                    <a:pt x="70" y="121"/>
                  </a:cubicBezTo>
                  <a:cubicBezTo>
                    <a:pt x="87" y="121"/>
                    <a:pt x="94" y="108"/>
                    <a:pt x="102" y="87"/>
                  </a:cubicBezTo>
                  <a:cubicBezTo>
                    <a:pt x="113" y="57"/>
                    <a:pt x="124" y="24"/>
                    <a:pt x="124" y="23"/>
                  </a:cubicBezTo>
                  <a:cubicBezTo>
                    <a:pt x="125" y="22"/>
                    <a:pt x="125" y="21"/>
                    <a:pt x="124" y="19"/>
                  </a:cubicBezTo>
                  <a:close/>
                  <a:moveTo>
                    <a:pt x="124" y="19"/>
                  </a:moveTo>
                  <a:cubicBezTo>
                    <a:pt x="124" y="19"/>
                    <a:pt x="124" y="19"/>
                    <a:pt x="124" y="19"/>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7" name="Google Shape;5987;p170"/>
            <p:cNvSpPr/>
            <p:nvPr/>
          </p:nvSpPr>
          <p:spPr>
            <a:xfrm>
              <a:off x="8337556" y="2594679"/>
              <a:ext cx="46331" cy="25083"/>
            </a:xfrm>
            <a:custGeom>
              <a:rect b="b" l="l" r="r" t="t"/>
              <a:pathLst>
                <a:path extrusionOk="0" h="17" w="31">
                  <a:moveTo>
                    <a:pt x="25" y="16"/>
                  </a:moveTo>
                  <a:cubicBezTo>
                    <a:pt x="25" y="16"/>
                    <a:pt x="25" y="17"/>
                    <a:pt x="26" y="17"/>
                  </a:cubicBezTo>
                  <a:cubicBezTo>
                    <a:pt x="28" y="17"/>
                    <a:pt x="30" y="15"/>
                    <a:pt x="30" y="13"/>
                  </a:cubicBezTo>
                  <a:cubicBezTo>
                    <a:pt x="31" y="11"/>
                    <a:pt x="30" y="8"/>
                    <a:pt x="27" y="7"/>
                  </a:cubicBezTo>
                  <a:cubicBezTo>
                    <a:pt x="7" y="1"/>
                    <a:pt x="7" y="1"/>
                    <a:pt x="7" y="1"/>
                  </a:cubicBezTo>
                  <a:cubicBezTo>
                    <a:pt x="4" y="0"/>
                    <a:pt x="2" y="2"/>
                    <a:pt x="1" y="4"/>
                  </a:cubicBezTo>
                  <a:cubicBezTo>
                    <a:pt x="0" y="7"/>
                    <a:pt x="2" y="9"/>
                    <a:pt x="4" y="10"/>
                  </a:cubicBezTo>
                  <a:lnTo>
                    <a:pt x="25" y="16"/>
                  </a:lnTo>
                  <a:close/>
                  <a:moveTo>
                    <a:pt x="25" y="16"/>
                  </a:moveTo>
                  <a:cubicBezTo>
                    <a:pt x="25" y="16"/>
                    <a:pt x="25" y="16"/>
                    <a:pt x="25" y="16"/>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8" name="Google Shape;5988;p170"/>
            <p:cNvSpPr/>
            <p:nvPr/>
          </p:nvSpPr>
          <p:spPr>
            <a:xfrm>
              <a:off x="8325974" y="2622549"/>
              <a:ext cx="46331" cy="22296"/>
            </a:xfrm>
            <a:custGeom>
              <a:rect b="b" l="l" r="r" t="t"/>
              <a:pathLst>
                <a:path extrusionOk="0" h="17" w="31">
                  <a:moveTo>
                    <a:pt x="1" y="4"/>
                  </a:moveTo>
                  <a:cubicBezTo>
                    <a:pt x="0" y="7"/>
                    <a:pt x="1" y="9"/>
                    <a:pt x="4" y="10"/>
                  </a:cubicBezTo>
                  <a:cubicBezTo>
                    <a:pt x="24" y="17"/>
                    <a:pt x="24" y="17"/>
                    <a:pt x="24" y="17"/>
                  </a:cubicBezTo>
                  <a:cubicBezTo>
                    <a:pt x="25" y="17"/>
                    <a:pt x="25" y="17"/>
                    <a:pt x="25" y="17"/>
                  </a:cubicBezTo>
                  <a:cubicBezTo>
                    <a:pt x="27" y="17"/>
                    <a:pt x="29" y="16"/>
                    <a:pt x="30" y="14"/>
                  </a:cubicBezTo>
                  <a:cubicBezTo>
                    <a:pt x="31" y="12"/>
                    <a:pt x="29" y="9"/>
                    <a:pt x="27" y="8"/>
                  </a:cubicBezTo>
                  <a:cubicBezTo>
                    <a:pt x="7" y="1"/>
                    <a:pt x="7" y="1"/>
                    <a:pt x="7" y="1"/>
                  </a:cubicBezTo>
                  <a:cubicBezTo>
                    <a:pt x="4" y="0"/>
                    <a:pt x="2" y="2"/>
                    <a:pt x="1" y="4"/>
                  </a:cubicBezTo>
                  <a:close/>
                  <a:moveTo>
                    <a:pt x="1" y="4"/>
                  </a:moveTo>
                  <a:cubicBezTo>
                    <a:pt x="1" y="4"/>
                    <a:pt x="1" y="4"/>
                    <a:pt x="1" y="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89" name="Google Shape;5989;p170"/>
            <p:cNvSpPr/>
            <p:nvPr/>
          </p:nvSpPr>
          <p:spPr>
            <a:xfrm>
              <a:off x="8314390" y="2650418"/>
              <a:ext cx="46331" cy="25083"/>
            </a:xfrm>
            <a:custGeom>
              <a:rect b="b" l="l" r="r" t="t"/>
              <a:pathLst>
                <a:path extrusionOk="0" h="17" w="31">
                  <a:moveTo>
                    <a:pt x="7" y="1"/>
                  </a:moveTo>
                  <a:cubicBezTo>
                    <a:pt x="5" y="0"/>
                    <a:pt x="2" y="1"/>
                    <a:pt x="1" y="4"/>
                  </a:cubicBezTo>
                  <a:cubicBezTo>
                    <a:pt x="0" y="6"/>
                    <a:pt x="2" y="9"/>
                    <a:pt x="4" y="10"/>
                  </a:cubicBezTo>
                  <a:cubicBezTo>
                    <a:pt x="24" y="17"/>
                    <a:pt x="24" y="17"/>
                    <a:pt x="24" y="17"/>
                  </a:cubicBezTo>
                  <a:cubicBezTo>
                    <a:pt x="25" y="17"/>
                    <a:pt x="25" y="17"/>
                    <a:pt x="26" y="17"/>
                  </a:cubicBezTo>
                  <a:cubicBezTo>
                    <a:pt x="28" y="17"/>
                    <a:pt x="30" y="16"/>
                    <a:pt x="30" y="14"/>
                  </a:cubicBezTo>
                  <a:cubicBezTo>
                    <a:pt x="31" y="11"/>
                    <a:pt x="30" y="9"/>
                    <a:pt x="27" y="8"/>
                  </a:cubicBezTo>
                  <a:lnTo>
                    <a:pt x="7" y="1"/>
                  </a:lnTo>
                  <a:close/>
                  <a:moveTo>
                    <a:pt x="7" y="1"/>
                  </a:moveTo>
                  <a:cubicBezTo>
                    <a:pt x="7" y="1"/>
                    <a:pt x="7" y="1"/>
                    <a:pt x="7" y="1"/>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0" name="Google Shape;5990;p170"/>
            <p:cNvSpPr/>
            <p:nvPr/>
          </p:nvSpPr>
          <p:spPr>
            <a:xfrm>
              <a:off x="8314390" y="2589106"/>
              <a:ext cx="17374" cy="13935"/>
            </a:xfrm>
            <a:custGeom>
              <a:rect b="b" l="l" r="r" t="t"/>
              <a:pathLst>
                <a:path extrusionOk="0" h="10" w="11">
                  <a:moveTo>
                    <a:pt x="5" y="0"/>
                  </a:moveTo>
                  <a:cubicBezTo>
                    <a:pt x="8" y="0"/>
                    <a:pt x="11" y="2"/>
                    <a:pt x="11" y="5"/>
                  </a:cubicBezTo>
                  <a:cubicBezTo>
                    <a:pt x="11" y="7"/>
                    <a:pt x="8" y="10"/>
                    <a:pt x="5" y="10"/>
                  </a:cubicBezTo>
                  <a:cubicBezTo>
                    <a:pt x="3" y="10"/>
                    <a:pt x="0" y="7"/>
                    <a:pt x="0" y="5"/>
                  </a:cubicBezTo>
                  <a:cubicBezTo>
                    <a:pt x="0" y="2"/>
                    <a:pt x="3" y="0"/>
                    <a:pt x="5" y="0"/>
                  </a:cubicBezTo>
                  <a:close/>
                  <a:moveTo>
                    <a:pt x="5" y="0"/>
                  </a:moveTo>
                  <a:cubicBezTo>
                    <a:pt x="5" y="0"/>
                    <a:pt x="5" y="0"/>
                    <a:pt x="5"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1" name="Google Shape;5991;p170"/>
            <p:cNvSpPr/>
            <p:nvPr/>
          </p:nvSpPr>
          <p:spPr>
            <a:xfrm>
              <a:off x="8305704" y="2614187"/>
              <a:ext cx="14479" cy="13935"/>
            </a:xfrm>
            <a:custGeom>
              <a:rect b="b" l="l" r="r" t="t"/>
              <a:pathLst>
                <a:path extrusionOk="0" h="10" w="10">
                  <a:moveTo>
                    <a:pt x="5" y="0"/>
                  </a:moveTo>
                  <a:cubicBezTo>
                    <a:pt x="8" y="0"/>
                    <a:pt x="10" y="3"/>
                    <a:pt x="10" y="5"/>
                  </a:cubicBezTo>
                  <a:cubicBezTo>
                    <a:pt x="10" y="8"/>
                    <a:pt x="8" y="10"/>
                    <a:pt x="5" y="10"/>
                  </a:cubicBezTo>
                  <a:cubicBezTo>
                    <a:pt x="2" y="10"/>
                    <a:pt x="0" y="8"/>
                    <a:pt x="0" y="5"/>
                  </a:cubicBezTo>
                  <a:cubicBezTo>
                    <a:pt x="0" y="3"/>
                    <a:pt x="2" y="0"/>
                    <a:pt x="5" y="0"/>
                  </a:cubicBezTo>
                  <a:close/>
                  <a:moveTo>
                    <a:pt x="5" y="0"/>
                  </a:moveTo>
                  <a:cubicBezTo>
                    <a:pt x="5" y="0"/>
                    <a:pt x="5" y="0"/>
                    <a:pt x="5"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2" name="Google Shape;5992;p170"/>
            <p:cNvSpPr/>
            <p:nvPr/>
          </p:nvSpPr>
          <p:spPr>
            <a:xfrm>
              <a:off x="8291225" y="2642058"/>
              <a:ext cx="17374" cy="16722"/>
            </a:xfrm>
            <a:custGeom>
              <a:rect b="b" l="l" r="r" t="t"/>
              <a:pathLst>
                <a:path extrusionOk="0" h="10" w="10">
                  <a:moveTo>
                    <a:pt x="5" y="0"/>
                  </a:moveTo>
                  <a:cubicBezTo>
                    <a:pt x="8" y="0"/>
                    <a:pt x="10" y="2"/>
                    <a:pt x="10" y="5"/>
                  </a:cubicBezTo>
                  <a:cubicBezTo>
                    <a:pt x="10" y="8"/>
                    <a:pt x="8" y="10"/>
                    <a:pt x="5" y="10"/>
                  </a:cubicBezTo>
                  <a:cubicBezTo>
                    <a:pt x="2" y="10"/>
                    <a:pt x="0" y="8"/>
                    <a:pt x="0" y="5"/>
                  </a:cubicBezTo>
                  <a:cubicBezTo>
                    <a:pt x="0" y="2"/>
                    <a:pt x="2" y="0"/>
                    <a:pt x="5" y="0"/>
                  </a:cubicBezTo>
                  <a:close/>
                  <a:moveTo>
                    <a:pt x="5" y="0"/>
                  </a:moveTo>
                  <a:cubicBezTo>
                    <a:pt x="5" y="0"/>
                    <a:pt x="5" y="0"/>
                    <a:pt x="5"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5993" name="Google Shape;5993;p170"/>
          <p:cNvGrpSpPr/>
          <p:nvPr/>
        </p:nvGrpSpPr>
        <p:grpSpPr>
          <a:xfrm>
            <a:off x="5833687" y="4577600"/>
            <a:ext cx="498308" cy="497158"/>
            <a:chOff x="6294438" y="-201613"/>
            <a:chExt cx="687387" cy="685801"/>
          </a:xfrm>
        </p:grpSpPr>
        <p:sp>
          <p:nvSpPr>
            <p:cNvPr id="5994" name="Google Shape;5994;p170"/>
            <p:cNvSpPr/>
            <p:nvPr/>
          </p:nvSpPr>
          <p:spPr>
            <a:xfrm>
              <a:off x="6294438" y="-201613"/>
              <a:ext cx="687387" cy="685801"/>
            </a:xfrm>
            <a:custGeom>
              <a:rect b="b" l="l" r="r" t="t"/>
              <a:pathLst>
                <a:path extrusionOk="0" h="180" w="180">
                  <a:moveTo>
                    <a:pt x="163" y="0"/>
                  </a:moveTo>
                  <a:cubicBezTo>
                    <a:pt x="39" y="0"/>
                    <a:pt x="39" y="0"/>
                    <a:pt x="39" y="0"/>
                  </a:cubicBezTo>
                  <a:cubicBezTo>
                    <a:pt x="30" y="0"/>
                    <a:pt x="23" y="8"/>
                    <a:pt x="23" y="17"/>
                  </a:cubicBezTo>
                  <a:cubicBezTo>
                    <a:pt x="23" y="28"/>
                    <a:pt x="23" y="28"/>
                    <a:pt x="23" y="28"/>
                  </a:cubicBezTo>
                  <a:cubicBezTo>
                    <a:pt x="17" y="28"/>
                    <a:pt x="17" y="28"/>
                    <a:pt x="17" y="28"/>
                  </a:cubicBezTo>
                  <a:cubicBezTo>
                    <a:pt x="8" y="28"/>
                    <a:pt x="0" y="36"/>
                    <a:pt x="0" y="45"/>
                  </a:cubicBezTo>
                  <a:cubicBezTo>
                    <a:pt x="0" y="158"/>
                    <a:pt x="0" y="158"/>
                    <a:pt x="0" y="158"/>
                  </a:cubicBezTo>
                  <a:cubicBezTo>
                    <a:pt x="0" y="170"/>
                    <a:pt x="10" y="180"/>
                    <a:pt x="23" y="180"/>
                  </a:cubicBezTo>
                  <a:cubicBezTo>
                    <a:pt x="158" y="180"/>
                    <a:pt x="158" y="180"/>
                    <a:pt x="158" y="180"/>
                  </a:cubicBezTo>
                  <a:cubicBezTo>
                    <a:pt x="170" y="180"/>
                    <a:pt x="180" y="170"/>
                    <a:pt x="180" y="158"/>
                  </a:cubicBezTo>
                  <a:cubicBezTo>
                    <a:pt x="180" y="17"/>
                    <a:pt x="180" y="17"/>
                    <a:pt x="180" y="17"/>
                  </a:cubicBezTo>
                  <a:cubicBezTo>
                    <a:pt x="180" y="8"/>
                    <a:pt x="172" y="0"/>
                    <a:pt x="163" y="0"/>
                  </a:cubicBezTo>
                  <a:close/>
                  <a:moveTo>
                    <a:pt x="169" y="158"/>
                  </a:moveTo>
                  <a:cubicBezTo>
                    <a:pt x="169" y="164"/>
                    <a:pt x="164" y="169"/>
                    <a:pt x="158" y="169"/>
                  </a:cubicBezTo>
                  <a:cubicBezTo>
                    <a:pt x="23" y="169"/>
                    <a:pt x="23" y="169"/>
                    <a:pt x="23" y="169"/>
                  </a:cubicBezTo>
                  <a:cubicBezTo>
                    <a:pt x="16" y="169"/>
                    <a:pt x="11" y="164"/>
                    <a:pt x="11" y="158"/>
                  </a:cubicBezTo>
                  <a:cubicBezTo>
                    <a:pt x="11" y="45"/>
                    <a:pt x="11" y="45"/>
                    <a:pt x="11" y="45"/>
                  </a:cubicBezTo>
                  <a:cubicBezTo>
                    <a:pt x="11" y="42"/>
                    <a:pt x="14" y="39"/>
                    <a:pt x="17" y="39"/>
                  </a:cubicBezTo>
                  <a:cubicBezTo>
                    <a:pt x="23" y="39"/>
                    <a:pt x="23" y="39"/>
                    <a:pt x="23" y="39"/>
                  </a:cubicBezTo>
                  <a:cubicBezTo>
                    <a:pt x="23" y="152"/>
                    <a:pt x="23" y="152"/>
                    <a:pt x="23" y="152"/>
                  </a:cubicBezTo>
                  <a:cubicBezTo>
                    <a:pt x="23" y="155"/>
                    <a:pt x="25" y="158"/>
                    <a:pt x="28" y="158"/>
                  </a:cubicBezTo>
                  <a:cubicBezTo>
                    <a:pt x="31" y="158"/>
                    <a:pt x="34" y="155"/>
                    <a:pt x="34" y="152"/>
                  </a:cubicBezTo>
                  <a:cubicBezTo>
                    <a:pt x="34" y="17"/>
                    <a:pt x="34" y="17"/>
                    <a:pt x="34" y="17"/>
                  </a:cubicBezTo>
                  <a:cubicBezTo>
                    <a:pt x="34" y="14"/>
                    <a:pt x="36" y="11"/>
                    <a:pt x="39" y="11"/>
                  </a:cubicBezTo>
                  <a:cubicBezTo>
                    <a:pt x="163" y="11"/>
                    <a:pt x="163" y="11"/>
                    <a:pt x="163" y="11"/>
                  </a:cubicBezTo>
                  <a:cubicBezTo>
                    <a:pt x="166" y="11"/>
                    <a:pt x="169" y="14"/>
                    <a:pt x="169" y="17"/>
                  </a:cubicBezTo>
                  <a:lnTo>
                    <a:pt x="169" y="15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5" name="Google Shape;5995;p170"/>
            <p:cNvSpPr/>
            <p:nvPr/>
          </p:nvSpPr>
          <p:spPr>
            <a:xfrm>
              <a:off x="6702425" y="58737"/>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6" name="Google Shape;5996;p170"/>
            <p:cNvSpPr/>
            <p:nvPr/>
          </p:nvSpPr>
          <p:spPr>
            <a:xfrm>
              <a:off x="6702425" y="-6350"/>
              <a:ext cx="192087" cy="19050"/>
            </a:xfrm>
            <a:custGeom>
              <a:rect b="b" l="l" r="r" t="t"/>
              <a:pathLst>
                <a:path extrusionOk="0" h="5" w="50">
                  <a:moveTo>
                    <a:pt x="3" y="5"/>
                  </a:moveTo>
                  <a:cubicBezTo>
                    <a:pt x="48" y="5"/>
                    <a:pt x="48" y="5"/>
                    <a:pt x="48" y="5"/>
                  </a:cubicBezTo>
                  <a:cubicBezTo>
                    <a:pt x="49" y="5"/>
                    <a:pt x="50" y="4"/>
                    <a:pt x="50" y="2"/>
                  </a:cubicBezTo>
                  <a:cubicBezTo>
                    <a:pt x="50" y="1"/>
                    <a:pt x="49" y="0"/>
                    <a:pt x="48" y="0"/>
                  </a:cubicBezTo>
                  <a:cubicBezTo>
                    <a:pt x="3" y="0"/>
                    <a:pt x="3" y="0"/>
                    <a:pt x="3" y="0"/>
                  </a:cubicBezTo>
                  <a:cubicBezTo>
                    <a:pt x="1" y="0"/>
                    <a:pt x="0" y="1"/>
                    <a:pt x="0" y="2"/>
                  </a:cubicBezTo>
                  <a:cubicBezTo>
                    <a:pt x="0" y="4"/>
                    <a:pt x="1" y="5"/>
                    <a:pt x="3"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7" name="Google Shape;5997;p170"/>
            <p:cNvSpPr/>
            <p:nvPr/>
          </p:nvSpPr>
          <p:spPr>
            <a:xfrm>
              <a:off x="6702425" y="-71438"/>
              <a:ext cx="192087" cy="19050"/>
            </a:xfrm>
            <a:custGeom>
              <a:rect b="b" l="l" r="r" t="t"/>
              <a:pathLst>
                <a:path extrusionOk="0" h="5" w="50">
                  <a:moveTo>
                    <a:pt x="3" y="5"/>
                  </a:moveTo>
                  <a:cubicBezTo>
                    <a:pt x="48" y="5"/>
                    <a:pt x="48" y="5"/>
                    <a:pt x="48" y="5"/>
                  </a:cubicBezTo>
                  <a:cubicBezTo>
                    <a:pt x="49" y="5"/>
                    <a:pt x="50" y="4"/>
                    <a:pt x="50" y="3"/>
                  </a:cubicBezTo>
                  <a:cubicBezTo>
                    <a:pt x="50" y="1"/>
                    <a:pt x="49" y="0"/>
                    <a:pt x="48" y="0"/>
                  </a:cubicBezTo>
                  <a:cubicBezTo>
                    <a:pt x="3" y="0"/>
                    <a:pt x="3" y="0"/>
                    <a:pt x="3" y="0"/>
                  </a:cubicBezTo>
                  <a:cubicBezTo>
                    <a:pt x="1" y="0"/>
                    <a:pt x="0" y="1"/>
                    <a:pt x="0" y="3"/>
                  </a:cubicBezTo>
                  <a:cubicBezTo>
                    <a:pt x="0" y="4"/>
                    <a:pt x="1" y="5"/>
                    <a:pt x="3" y="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8" name="Google Shape;5998;p170"/>
            <p:cNvSpPr/>
            <p:nvPr/>
          </p:nvSpPr>
          <p:spPr>
            <a:xfrm>
              <a:off x="6465888"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5999" name="Google Shape;5999;p170"/>
            <p:cNvSpPr/>
            <p:nvPr/>
          </p:nvSpPr>
          <p:spPr>
            <a:xfrm>
              <a:off x="6465888"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0" name="Google Shape;6000;p170"/>
            <p:cNvSpPr/>
            <p:nvPr/>
          </p:nvSpPr>
          <p:spPr>
            <a:xfrm>
              <a:off x="6465888"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1" name="Google Shape;6001;p170"/>
            <p:cNvSpPr/>
            <p:nvPr/>
          </p:nvSpPr>
          <p:spPr>
            <a:xfrm>
              <a:off x="6702425" y="377825"/>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2" name="Google Shape;6002;p170"/>
            <p:cNvSpPr/>
            <p:nvPr/>
          </p:nvSpPr>
          <p:spPr>
            <a:xfrm>
              <a:off x="6702425" y="312738"/>
              <a:ext cx="195262" cy="23813"/>
            </a:xfrm>
            <a:custGeom>
              <a:rect b="b" l="l" r="r" t="t"/>
              <a:pathLst>
                <a:path extrusionOk="0" h="6" w="51">
                  <a:moveTo>
                    <a:pt x="48" y="0"/>
                  </a:moveTo>
                  <a:cubicBezTo>
                    <a:pt x="3" y="0"/>
                    <a:pt x="3" y="0"/>
                    <a:pt x="3" y="0"/>
                  </a:cubicBezTo>
                  <a:cubicBezTo>
                    <a:pt x="1" y="0"/>
                    <a:pt x="0" y="1"/>
                    <a:pt x="0" y="3"/>
                  </a:cubicBezTo>
                  <a:cubicBezTo>
                    <a:pt x="0" y="4"/>
                    <a:pt x="1" y="6"/>
                    <a:pt x="3" y="6"/>
                  </a:cubicBezTo>
                  <a:cubicBezTo>
                    <a:pt x="48" y="6"/>
                    <a:pt x="48" y="6"/>
                    <a:pt x="48" y="6"/>
                  </a:cubicBezTo>
                  <a:cubicBezTo>
                    <a:pt x="49" y="6"/>
                    <a:pt x="51" y="4"/>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3" name="Google Shape;6003;p170"/>
            <p:cNvSpPr/>
            <p:nvPr/>
          </p:nvSpPr>
          <p:spPr>
            <a:xfrm>
              <a:off x="6702425" y="249238"/>
              <a:ext cx="195262" cy="22225"/>
            </a:xfrm>
            <a:custGeom>
              <a:rect b="b" l="l" r="r" t="t"/>
              <a:pathLst>
                <a:path extrusionOk="0" h="6" w="51">
                  <a:moveTo>
                    <a:pt x="48" y="0"/>
                  </a:moveTo>
                  <a:cubicBezTo>
                    <a:pt x="3" y="0"/>
                    <a:pt x="3" y="0"/>
                    <a:pt x="3" y="0"/>
                  </a:cubicBezTo>
                  <a:cubicBezTo>
                    <a:pt x="1" y="0"/>
                    <a:pt x="0" y="1"/>
                    <a:pt x="0" y="3"/>
                  </a:cubicBezTo>
                  <a:cubicBezTo>
                    <a:pt x="0" y="5"/>
                    <a:pt x="1" y="6"/>
                    <a:pt x="3" y="6"/>
                  </a:cubicBezTo>
                  <a:cubicBezTo>
                    <a:pt x="48" y="6"/>
                    <a:pt x="48" y="6"/>
                    <a:pt x="48" y="6"/>
                  </a:cubicBezTo>
                  <a:cubicBezTo>
                    <a:pt x="49" y="6"/>
                    <a:pt x="51" y="5"/>
                    <a:pt x="51" y="3"/>
                  </a:cubicBezTo>
                  <a:cubicBezTo>
                    <a:pt x="51" y="1"/>
                    <a:pt x="49" y="0"/>
                    <a:pt x="48"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4" name="Google Shape;6004;p170"/>
            <p:cNvSpPr/>
            <p:nvPr/>
          </p:nvSpPr>
          <p:spPr>
            <a:xfrm>
              <a:off x="6465888" y="119062"/>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5" name="Google Shape;6005;p170"/>
            <p:cNvSpPr/>
            <p:nvPr/>
          </p:nvSpPr>
          <p:spPr>
            <a:xfrm>
              <a:off x="6465888" y="184150"/>
              <a:ext cx="431800" cy="22225"/>
            </a:xfrm>
            <a:custGeom>
              <a:rect b="b" l="l" r="r" t="t"/>
              <a:pathLst>
                <a:path extrusionOk="0" h="6" w="113">
                  <a:moveTo>
                    <a:pt x="110" y="0"/>
                  </a:moveTo>
                  <a:cubicBezTo>
                    <a:pt x="3" y="0"/>
                    <a:pt x="3" y="0"/>
                    <a:pt x="3" y="0"/>
                  </a:cubicBezTo>
                  <a:cubicBezTo>
                    <a:pt x="1" y="0"/>
                    <a:pt x="0" y="2"/>
                    <a:pt x="0" y="3"/>
                  </a:cubicBezTo>
                  <a:cubicBezTo>
                    <a:pt x="0" y="5"/>
                    <a:pt x="1" y="6"/>
                    <a:pt x="3" y="6"/>
                  </a:cubicBezTo>
                  <a:cubicBezTo>
                    <a:pt x="110" y="6"/>
                    <a:pt x="110" y="6"/>
                    <a:pt x="110" y="6"/>
                  </a:cubicBezTo>
                  <a:cubicBezTo>
                    <a:pt x="111" y="6"/>
                    <a:pt x="113" y="5"/>
                    <a:pt x="113" y="3"/>
                  </a:cubicBezTo>
                  <a:cubicBezTo>
                    <a:pt x="113" y="2"/>
                    <a:pt x="111" y="0"/>
                    <a:pt x="110"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6" name="Google Shape;6006;p170"/>
            <p:cNvSpPr/>
            <p:nvPr/>
          </p:nvSpPr>
          <p:spPr>
            <a:xfrm>
              <a:off x="6465888" y="-112713"/>
              <a:ext cx="195262" cy="190500"/>
            </a:xfrm>
            <a:custGeom>
              <a:rect b="b" l="l" r="r" t="t"/>
              <a:pathLst>
                <a:path extrusionOk="0" h="50" w="51">
                  <a:moveTo>
                    <a:pt x="6" y="50"/>
                  </a:moveTo>
                  <a:cubicBezTo>
                    <a:pt x="45" y="50"/>
                    <a:pt x="45" y="50"/>
                    <a:pt x="45" y="50"/>
                  </a:cubicBezTo>
                  <a:cubicBezTo>
                    <a:pt x="48" y="50"/>
                    <a:pt x="51" y="48"/>
                    <a:pt x="51" y="44"/>
                  </a:cubicBezTo>
                  <a:cubicBezTo>
                    <a:pt x="51" y="5"/>
                    <a:pt x="51" y="5"/>
                    <a:pt x="51" y="5"/>
                  </a:cubicBezTo>
                  <a:cubicBezTo>
                    <a:pt x="51" y="2"/>
                    <a:pt x="48" y="0"/>
                    <a:pt x="45" y="0"/>
                  </a:cubicBezTo>
                  <a:cubicBezTo>
                    <a:pt x="6" y="0"/>
                    <a:pt x="6" y="0"/>
                    <a:pt x="6" y="0"/>
                  </a:cubicBezTo>
                  <a:cubicBezTo>
                    <a:pt x="3" y="0"/>
                    <a:pt x="0" y="2"/>
                    <a:pt x="0" y="5"/>
                  </a:cubicBezTo>
                  <a:cubicBezTo>
                    <a:pt x="0" y="44"/>
                    <a:pt x="0" y="44"/>
                    <a:pt x="0" y="44"/>
                  </a:cubicBezTo>
                  <a:cubicBezTo>
                    <a:pt x="0" y="48"/>
                    <a:pt x="3" y="50"/>
                    <a:pt x="6" y="50"/>
                  </a:cubicBezTo>
                  <a:close/>
                  <a:moveTo>
                    <a:pt x="11" y="11"/>
                  </a:moveTo>
                  <a:cubicBezTo>
                    <a:pt x="39" y="11"/>
                    <a:pt x="39" y="11"/>
                    <a:pt x="39" y="11"/>
                  </a:cubicBezTo>
                  <a:cubicBezTo>
                    <a:pt x="39" y="39"/>
                    <a:pt x="39" y="39"/>
                    <a:pt x="39" y="39"/>
                  </a:cubicBezTo>
                  <a:cubicBezTo>
                    <a:pt x="11" y="39"/>
                    <a:pt x="11" y="39"/>
                    <a:pt x="11" y="39"/>
                  </a:cubicBezTo>
                  <a:lnTo>
                    <a:pt x="11" y="1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007" name="Google Shape;6007;p170"/>
          <p:cNvSpPr/>
          <p:nvPr/>
        </p:nvSpPr>
        <p:spPr>
          <a:xfrm>
            <a:off x="7019669" y="5372264"/>
            <a:ext cx="513175" cy="464549"/>
          </a:xfrm>
          <a:custGeom>
            <a:rect b="b" l="l" r="r" t="t"/>
            <a:pathLst>
              <a:path extrusionOk="0" h="83" w="95">
                <a:moveTo>
                  <a:pt x="95" y="24"/>
                </a:moveTo>
                <a:lnTo>
                  <a:pt x="48" y="0"/>
                </a:lnTo>
                <a:lnTo>
                  <a:pt x="0" y="24"/>
                </a:lnTo>
                <a:lnTo>
                  <a:pt x="48" y="48"/>
                </a:lnTo>
                <a:lnTo>
                  <a:pt x="95" y="24"/>
                </a:lnTo>
                <a:moveTo>
                  <a:pt x="48" y="8"/>
                </a:moveTo>
                <a:lnTo>
                  <a:pt x="80" y="24"/>
                </a:lnTo>
                <a:lnTo>
                  <a:pt x="48" y="40"/>
                </a:lnTo>
                <a:lnTo>
                  <a:pt x="17" y="24"/>
                </a:lnTo>
                <a:lnTo>
                  <a:pt x="48" y="8"/>
                </a:lnTo>
                <a:moveTo>
                  <a:pt x="86" y="37"/>
                </a:moveTo>
                <a:lnTo>
                  <a:pt x="95" y="42"/>
                </a:lnTo>
                <a:lnTo>
                  <a:pt x="48" y="66"/>
                </a:lnTo>
                <a:lnTo>
                  <a:pt x="0" y="42"/>
                </a:lnTo>
                <a:lnTo>
                  <a:pt x="10" y="37"/>
                </a:lnTo>
                <a:lnTo>
                  <a:pt x="48" y="56"/>
                </a:lnTo>
                <a:lnTo>
                  <a:pt x="86" y="37"/>
                </a:lnTo>
                <a:moveTo>
                  <a:pt x="86" y="55"/>
                </a:moveTo>
                <a:lnTo>
                  <a:pt x="95" y="60"/>
                </a:lnTo>
                <a:lnTo>
                  <a:pt x="48" y="83"/>
                </a:lnTo>
                <a:lnTo>
                  <a:pt x="0" y="60"/>
                </a:lnTo>
                <a:lnTo>
                  <a:pt x="10" y="55"/>
                </a:lnTo>
                <a:lnTo>
                  <a:pt x="48" y="74"/>
                </a:lnTo>
                <a:lnTo>
                  <a:pt x="86" y="55"/>
                </a:lnTo>
                <a:moveTo>
                  <a:pt x="86" y="55"/>
                </a:moveTo>
                <a:lnTo>
                  <a:pt x="86" y="55"/>
                </a:ln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08" name="Google Shape;6008;p170"/>
          <p:cNvSpPr/>
          <p:nvPr/>
        </p:nvSpPr>
        <p:spPr>
          <a:xfrm>
            <a:off x="820912" y="2864633"/>
            <a:ext cx="3813358" cy="1400383"/>
          </a:xfrm>
          <a:prstGeom prst="rect">
            <a:avLst/>
          </a:prstGeom>
          <a:noFill/>
          <a:ln>
            <a:noFill/>
          </a:ln>
        </p:spPr>
        <p:txBody>
          <a:bodyPr anchorCtr="0" anchor="t" bIns="45700" lIns="91425" spcFirstLastPara="1" rIns="91425" wrap="square" tIns="45700">
            <a:noAutofit/>
          </a:bodyPr>
          <a:lstStyle/>
          <a:p>
            <a:pPr indent="0" lvl="0" marL="0" marR="0" rtl="0" algn="just">
              <a:lnSpc>
                <a:spcPct val="137583"/>
              </a:lnSpc>
              <a:spcBef>
                <a:spcPts val="0"/>
              </a:spcBef>
              <a:spcAft>
                <a:spcPts val="0"/>
              </a:spcAft>
              <a:buNone/>
            </a:pPr>
            <a:r>
              <a:rPr lang="en-US" sz="1200">
                <a:solidFill>
                  <a:schemeClr val="dk1"/>
                </a:solidFill>
                <a:latin typeface="Lato Light"/>
                <a:ea typeface="Lato Light"/>
                <a:cs typeface="Lato Light"/>
                <a:sym typeface="Lato Light"/>
              </a:rPr>
              <a:t>Lorem ipsum dolor sit amet, consectetur adipiscing elit. Nam viverra euismod odio, gravida pellentesque urna varius vitae. Sed dui lorem, adipiscing in adipiscing et, interdum nec metus. Mauris ultricies, justo eu convallis placerat, felis enim ornare nisi, vitae mattis nulla ante id dui. Ut lectus purus, commodo et tincidunt</a:t>
            </a:r>
            <a:endParaRPr sz="1200">
              <a:solidFill>
                <a:schemeClr val="dk1"/>
              </a:solidFill>
              <a:latin typeface="Lato Light"/>
              <a:ea typeface="Lato Light"/>
              <a:cs typeface="Lato Light"/>
              <a:sym typeface="Lato Light"/>
            </a:endParaRPr>
          </a:p>
        </p:txBody>
      </p:sp>
      <p:sp>
        <p:nvSpPr>
          <p:cNvPr id="6009" name="Google Shape;6009;p170"/>
          <p:cNvSpPr/>
          <p:nvPr/>
        </p:nvSpPr>
        <p:spPr>
          <a:xfrm>
            <a:off x="2036882" y="4567156"/>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0" name="Google Shape;6010;p170"/>
          <p:cNvSpPr/>
          <p:nvPr/>
        </p:nvSpPr>
        <p:spPr>
          <a:xfrm>
            <a:off x="3110093" y="4561216"/>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011" name="Google Shape;6011;p170"/>
          <p:cNvGrpSpPr/>
          <p:nvPr/>
        </p:nvGrpSpPr>
        <p:grpSpPr>
          <a:xfrm>
            <a:off x="913905" y="4582239"/>
            <a:ext cx="488950" cy="481013"/>
            <a:chOff x="7141104" y="1923522"/>
            <a:chExt cx="488950" cy="481013"/>
          </a:xfrm>
        </p:grpSpPr>
        <p:sp>
          <p:nvSpPr>
            <p:cNvPr id="6012" name="Google Shape;6012;p170"/>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3" name="Google Shape;6013;p170"/>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4" name="Google Shape;6014;p170"/>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015" name="Google Shape;6015;p170"/>
          <p:cNvGrpSpPr/>
          <p:nvPr/>
        </p:nvGrpSpPr>
        <p:grpSpPr>
          <a:xfrm>
            <a:off x="4057287" y="4580086"/>
            <a:ext cx="488950" cy="482600"/>
            <a:chOff x="5157788" y="2905126"/>
            <a:chExt cx="488950" cy="482600"/>
          </a:xfrm>
        </p:grpSpPr>
        <p:sp>
          <p:nvSpPr>
            <p:cNvPr id="6016" name="Google Shape;6016;p170"/>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7" name="Google Shape;6017;p170"/>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8" name="Google Shape;6018;p170"/>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19" name="Google Shape;6019;p170"/>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020" name="Google Shape;6020;p170"/>
          <p:cNvSpPr txBox="1"/>
          <p:nvPr/>
        </p:nvSpPr>
        <p:spPr>
          <a:xfrm>
            <a:off x="2139580" y="5343369"/>
            <a:ext cx="2524293" cy="571438"/>
          </a:xfrm>
          <a:prstGeom prst="rect">
            <a:avLst/>
          </a:prstGeom>
          <a:noFill/>
          <a:ln>
            <a:noFill/>
          </a:ln>
        </p:spPr>
        <p:txBody>
          <a:bodyPr anchorCtr="0" anchor="t" bIns="45700" lIns="91425" spcFirstLastPara="1" rIns="91425" wrap="square" tIns="45700">
            <a:noAutofit/>
          </a:bodyPr>
          <a:lstStyle/>
          <a:p>
            <a:pPr indent="0" lvl="0" marL="0" marR="0" rtl="0" algn="just">
              <a:lnSpc>
                <a:spcPct val="150000"/>
              </a:lnSpc>
              <a:spcBef>
                <a:spcPts val="0"/>
              </a:spcBef>
              <a:spcAft>
                <a:spcPts val="0"/>
              </a:spcAft>
              <a:buNone/>
            </a:pPr>
            <a:r>
              <a:rPr lang="en-US" sz="1100">
                <a:solidFill>
                  <a:schemeClr val="dk1"/>
                </a:solidFill>
                <a:latin typeface="Lato Light"/>
                <a:ea typeface="Lato Light"/>
                <a:cs typeface="Lato Light"/>
                <a:sym typeface="Lato Light"/>
              </a:rPr>
              <a:t>Of shopping carts are abandoned right before the transaction its completed. </a:t>
            </a:r>
            <a:endParaRPr sz="1100">
              <a:solidFill>
                <a:schemeClr val="dk1"/>
              </a:solidFill>
              <a:latin typeface="Lato Light"/>
              <a:ea typeface="Lato Light"/>
              <a:cs typeface="Lato Light"/>
              <a:sym typeface="Lato Light"/>
            </a:endParaRPr>
          </a:p>
        </p:txBody>
      </p:sp>
      <p:sp>
        <p:nvSpPr>
          <p:cNvPr id="6021" name="Google Shape;6021;p170"/>
          <p:cNvSpPr txBox="1"/>
          <p:nvPr/>
        </p:nvSpPr>
        <p:spPr>
          <a:xfrm>
            <a:off x="711363" y="5352131"/>
            <a:ext cx="1159292" cy="70788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US" sz="4000">
                <a:solidFill>
                  <a:schemeClr val="accent2"/>
                </a:solidFill>
                <a:latin typeface="Lato"/>
                <a:ea typeface="Lato"/>
                <a:cs typeface="Lato"/>
                <a:sym typeface="Lato"/>
              </a:rPr>
              <a:t>68%</a:t>
            </a:r>
            <a:endParaRPr b="1" sz="4000">
              <a:solidFill>
                <a:schemeClr val="accent2"/>
              </a:solidFill>
              <a:latin typeface="Lato"/>
              <a:ea typeface="Lato"/>
              <a:cs typeface="Lato"/>
              <a:sym typeface="Lato"/>
            </a:endParaRPr>
          </a:p>
        </p:txBody>
      </p:sp>
      <p:sp>
        <p:nvSpPr>
          <p:cNvPr id="6022" name="Google Shape;6022;p170"/>
          <p:cNvSpPr/>
          <p:nvPr/>
        </p:nvSpPr>
        <p:spPr>
          <a:xfrm>
            <a:off x="820912" y="2304266"/>
            <a:ext cx="3303595" cy="486287"/>
          </a:xfrm>
          <a:prstGeom prst="rect">
            <a:avLst/>
          </a:prstGeom>
          <a:noFill/>
          <a:ln>
            <a:noFill/>
          </a:ln>
        </p:spPr>
        <p:txBody>
          <a:bodyPr anchorCtr="0" anchor="t" bIns="45700" lIns="91425" spcFirstLastPara="1" rIns="91425" wrap="square" tIns="45700">
            <a:noAutofit/>
          </a:bodyPr>
          <a:lstStyle/>
          <a:p>
            <a:pPr indent="0" lvl="0" marL="0" marR="0" rtl="0" algn="l">
              <a:lnSpc>
                <a:spcPct val="80000"/>
              </a:lnSpc>
              <a:spcBef>
                <a:spcPts val="0"/>
              </a:spcBef>
              <a:spcAft>
                <a:spcPts val="0"/>
              </a:spcAft>
              <a:buNone/>
            </a:pPr>
            <a:r>
              <a:rPr b="1" lang="en-US" sz="3200">
                <a:solidFill>
                  <a:schemeClr val="dk1"/>
                </a:solidFill>
                <a:latin typeface="Lato"/>
                <a:ea typeface="Lato"/>
                <a:cs typeface="Lato"/>
                <a:sym typeface="Lato"/>
              </a:rPr>
              <a:t>New Concept</a:t>
            </a:r>
            <a:endParaRPr b="1" sz="3200">
              <a:solidFill>
                <a:schemeClr val="dk1"/>
              </a:solidFill>
              <a:latin typeface="Lato"/>
              <a:ea typeface="Lato"/>
              <a:cs typeface="Lato"/>
              <a:sym typeface="Lato"/>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993"/>
                                        </p:tgtEl>
                                        <p:attrNameLst>
                                          <p:attrName>style.visibility</p:attrName>
                                        </p:attrNameLst>
                                      </p:cBhvr>
                                      <p:to>
                                        <p:strVal val="visible"/>
                                      </p:to>
                                    </p:set>
                                    <p:anim calcmode="lin" valueType="num">
                                      <p:cBhvr additive="base">
                                        <p:cTn dur="500"/>
                                        <p:tgtEl>
                                          <p:spTgt spid="5993"/>
                                        </p:tgtEl>
                                        <p:attrNameLst>
                                          <p:attrName>ppt_w</p:attrName>
                                        </p:attrNameLst>
                                      </p:cBhvr>
                                      <p:tavLst>
                                        <p:tav fmla="" tm="0">
                                          <p:val>
                                            <p:strVal val="0"/>
                                          </p:val>
                                        </p:tav>
                                        <p:tav fmla="" tm="100000">
                                          <p:val>
                                            <p:strVal val="#ppt_w"/>
                                          </p:val>
                                        </p:tav>
                                      </p:tavLst>
                                    </p:anim>
                                    <p:anim calcmode="lin" valueType="num">
                                      <p:cBhvr additive="base">
                                        <p:cTn dur="500"/>
                                        <p:tgtEl>
                                          <p:spTgt spid="5993"/>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6015"/>
                                        </p:tgtEl>
                                        <p:attrNameLst>
                                          <p:attrName>style.visibility</p:attrName>
                                        </p:attrNameLst>
                                      </p:cBhvr>
                                      <p:to>
                                        <p:strVal val="visible"/>
                                      </p:to>
                                    </p:set>
                                    <p:anim calcmode="lin" valueType="num">
                                      <p:cBhvr additive="base">
                                        <p:cTn dur="500"/>
                                        <p:tgtEl>
                                          <p:spTgt spid="6015"/>
                                        </p:tgtEl>
                                        <p:attrNameLst>
                                          <p:attrName>ppt_w</p:attrName>
                                        </p:attrNameLst>
                                      </p:cBhvr>
                                      <p:tavLst>
                                        <p:tav fmla="" tm="0">
                                          <p:val>
                                            <p:strVal val="0"/>
                                          </p:val>
                                        </p:tav>
                                        <p:tav fmla="" tm="100000">
                                          <p:val>
                                            <p:strVal val="#ppt_w"/>
                                          </p:val>
                                        </p:tav>
                                      </p:tavLst>
                                    </p:anim>
                                    <p:anim calcmode="lin" valueType="num">
                                      <p:cBhvr additive="base">
                                        <p:cTn dur="500"/>
                                        <p:tgtEl>
                                          <p:spTgt spid="6015"/>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021"/>
                                        </p:tgtEl>
                                        <p:attrNameLst>
                                          <p:attrName>style.visibility</p:attrName>
                                        </p:attrNameLst>
                                      </p:cBhvr>
                                      <p:to>
                                        <p:strVal val="visible"/>
                                      </p:to>
                                    </p:set>
                                    <p:animEffect filter="fade" transition="in">
                                      <p:cBhvr>
                                        <p:cTn dur="500"/>
                                        <p:tgtEl>
                                          <p:spTgt spid="6021"/>
                                        </p:tgtEl>
                                      </p:cBhvr>
                                    </p:animEffect>
                                  </p:childTnLst>
                                </p:cTn>
                              </p:par>
                              <p:par>
                                <p:cTn fill="hold" nodeType="withEffect" presetClass="entr" presetID="10" presetSubtype="0">
                                  <p:stCondLst>
                                    <p:cond delay="0"/>
                                  </p:stCondLst>
                                  <p:childTnLst>
                                    <p:set>
                                      <p:cBhvr>
                                        <p:cTn dur="1" fill="hold">
                                          <p:stCondLst>
                                            <p:cond delay="0"/>
                                          </p:stCondLst>
                                        </p:cTn>
                                        <p:tgtEl>
                                          <p:spTgt spid="6020"/>
                                        </p:tgtEl>
                                        <p:attrNameLst>
                                          <p:attrName>style.visibility</p:attrName>
                                        </p:attrNameLst>
                                      </p:cBhvr>
                                      <p:to>
                                        <p:strVal val="visible"/>
                                      </p:to>
                                    </p:set>
                                    <p:animEffect filter="fade" transition="in">
                                      <p:cBhvr>
                                        <p:cTn dur="500"/>
                                        <p:tgtEl>
                                          <p:spTgt spid="60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026" name="Shape 6026"/>
        <p:cNvGrpSpPr/>
        <p:nvPr/>
      </p:nvGrpSpPr>
      <p:grpSpPr>
        <a:xfrm>
          <a:off x="0" y="0"/>
          <a:ext cx="0" cy="0"/>
          <a:chOff x="0" y="0"/>
          <a:chExt cx="0" cy="0"/>
        </a:xfrm>
      </p:grpSpPr>
      <p:sp>
        <p:nvSpPr>
          <p:cNvPr id="6027" name="Google Shape;6027;p171"/>
          <p:cNvSpPr/>
          <p:nvPr/>
        </p:nvSpPr>
        <p:spPr>
          <a:xfrm>
            <a:off x="1113575" y="798632"/>
            <a:ext cx="7940843" cy="4388207"/>
          </a:xfrm>
          <a:prstGeom prst="bentArrow">
            <a:avLst>
              <a:gd fmla="val 11604" name="adj1"/>
              <a:gd fmla="val 11343" name="adj2"/>
              <a:gd fmla="val 16368" name="adj3"/>
              <a:gd fmla="val 28890" name="adj4"/>
            </a:avLst>
          </a:prstGeom>
          <a:solidFill>
            <a:schemeClr val="accent4"/>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28" name="Google Shape;6028;p171"/>
          <p:cNvSpPr/>
          <p:nvPr/>
        </p:nvSpPr>
        <p:spPr>
          <a:xfrm>
            <a:off x="1731195" y="1833347"/>
            <a:ext cx="6336633" cy="3353491"/>
          </a:xfrm>
          <a:prstGeom prst="bentArrow">
            <a:avLst>
              <a:gd fmla="val 14971" name="adj1"/>
              <a:gd fmla="val 14123" name="adj2"/>
              <a:gd fmla="val 19508" name="adj3"/>
              <a:gd fmla="val 36697" name="adj4"/>
            </a:avLst>
          </a:prstGeom>
          <a:solidFill>
            <a:schemeClr val="accent3"/>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29" name="Google Shape;6029;p171"/>
          <p:cNvSpPr/>
          <p:nvPr/>
        </p:nvSpPr>
        <p:spPr>
          <a:xfrm>
            <a:off x="2926333" y="3870695"/>
            <a:ext cx="2879559" cy="1316143"/>
          </a:xfrm>
          <a:prstGeom prst="bentArrow">
            <a:avLst>
              <a:gd fmla="val 38174" name="adj1"/>
              <a:gd fmla="val 37864" name="adj2"/>
              <a:gd fmla="val 43466" name="adj3"/>
              <a:gd fmla="val 51758" name="adj4"/>
            </a:avLst>
          </a:prstGeom>
          <a:solidFill>
            <a:schemeClr val="accent1"/>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30" name="Google Shape;6030;p171"/>
          <p:cNvSpPr/>
          <p:nvPr/>
        </p:nvSpPr>
        <p:spPr>
          <a:xfrm>
            <a:off x="2332776" y="2924210"/>
            <a:ext cx="4620127" cy="2262627"/>
          </a:xfrm>
          <a:prstGeom prst="bentArrow">
            <a:avLst>
              <a:gd fmla="val 22380" name="adj1"/>
              <a:gd fmla="val 19457" name="adj2"/>
              <a:gd fmla="val 28232" name="adj3"/>
              <a:gd fmla="val 45359" name="adj4"/>
            </a:avLst>
          </a:prstGeom>
          <a:solidFill>
            <a:schemeClr val="accent2"/>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031" name="Google Shape;6031;p171"/>
          <p:cNvSpPr/>
          <p:nvPr/>
        </p:nvSpPr>
        <p:spPr>
          <a:xfrm>
            <a:off x="9148919" y="949397"/>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032" name="Google Shape;6032;p171"/>
          <p:cNvSpPr/>
          <p:nvPr/>
        </p:nvSpPr>
        <p:spPr>
          <a:xfrm>
            <a:off x="8250562" y="1979107"/>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033" name="Google Shape;6033;p171"/>
          <p:cNvSpPr/>
          <p:nvPr/>
        </p:nvSpPr>
        <p:spPr>
          <a:xfrm>
            <a:off x="7219858" y="2992735"/>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034" name="Google Shape;6034;p171"/>
          <p:cNvSpPr/>
          <p:nvPr/>
        </p:nvSpPr>
        <p:spPr>
          <a:xfrm>
            <a:off x="5986618" y="4022405"/>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035" name="Google Shape;6035;p171"/>
          <p:cNvSpPr/>
          <p:nvPr/>
        </p:nvSpPr>
        <p:spPr>
          <a:xfrm>
            <a:off x="5528292" y="981481"/>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01</a:t>
            </a:r>
            <a:endParaRPr/>
          </a:p>
        </p:txBody>
      </p:sp>
      <p:sp>
        <p:nvSpPr>
          <p:cNvPr id="6036" name="Google Shape;6036;p171"/>
          <p:cNvSpPr/>
          <p:nvPr/>
        </p:nvSpPr>
        <p:spPr>
          <a:xfrm>
            <a:off x="4558872" y="2000883"/>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02</a:t>
            </a:r>
            <a:endParaRPr/>
          </a:p>
        </p:txBody>
      </p:sp>
      <p:sp>
        <p:nvSpPr>
          <p:cNvPr id="6037" name="Google Shape;6037;p171"/>
          <p:cNvSpPr/>
          <p:nvPr/>
        </p:nvSpPr>
        <p:spPr>
          <a:xfrm>
            <a:off x="3471762" y="3061332"/>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03</a:t>
            </a:r>
            <a:endParaRPr/>
          </a:p>
        </p:txBody>
      </p:sp>
      <p:sp>
        <p:nvSpPr>
          <p:cNvPr id="6038" name="Google Shape;6038;p171"/>
          <p:cNvSpPr/>
          <p:nvPr/>
        </p:nvSpPr>
        <p:spPr>
          <a:xfrm>
            <a:off x="2433037" y="4083961"/>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04</a:t>
            </a:r>
            <a:endParaRPr/>
          </a:p>
        </p:txBody>
      </p:sp>
      <p:grpSp>
        <p:nvGrpSpPr>
          <p:cNvPr id="6039" name="Google Shape;6039;p171"/>
          <p:cNvGrpSpPr/>
          <p:nvPr/>
        </p:nvGrpSpPr>
        <p:grpSpPr>
          <a:xfrm flipH="1">
            <a:off x="413396" y="3640780"/>
            <a:ext cx="3419015" cy="3316703"/>
            <a:chOff x="3450088" y="742950"/>
            <a:chExt cx="4131192" cy="4038600"/>
          </a:xfrm>
        </p:grpSpPr>
        <p:sp>
          <p:nvSpPr>
            <p:cNvPr id="6040" name="Google Shape;6040;p171"/>
            <p:cNvSpPr/>
            <p:nvPr/>
          </p:nvSpPr>
          <p:spPr>
            <a:xfrm>
              <a:off x="5179392" y="2104058"/>
              <a:ext cx="2401888" cy="1538288"/>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1" name="Google Shape;6041;p171"/>
            <p:cNvSpPr/>
            <p:nvPr/>
          </p:nvSpPr>
          <p:spPr>
            <a:xfrm>
              <a:off x="5169032" y="3053701"/>
              <a:ext cx="2353854" cy="1390095"/>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rgbClr val="4F622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2" name="Google Shape;6042;p171"/>
            <p:cNvSpPr/>
            <p:nvPr/>
          </p:nvSpPr>
          <p:spPr>
            <a:xfrm>
              <a:off x="4760120" y="1328738"/>
              <a:ext cx="2401888" cy="1538288"/>
            </a:xfrm>
            <a:custGeom>
              <a:rect b="b" l="l" r="r" t="t"/>
              <a:pathLst>
                <a:path extrusionOk="0" h="409" w="639">
                  <a:moveTo>
                    <a:pt x="0" y="192"/>
                  </a:moveTo>
                  <a:cubicBezTo>
                    <a:pt x="36" y="225"/>
                    <a:pt x="74" y="256"/>
                    <a:pt x="109" y="290"/>
                  </a:cubicBezTo>
                  <a:cubicBezTo>
                    <a:pt x="133" y="314"/>
                    <a:pt x="154" y="339"/>
                    <a:pt x="174" y="366"/>
                  </a:cubicBezTo>
                  <a:cubicBezTo>
                    <a:pt x="184" y="379"/>
                    <a:pt x="193" y="393"/>
                    <a:pt x="206" y="404"/>
                  </a:cubicBezTo>
                  <a:cubicBezTo>
                    <a:pt x="207" y="406"/>
                    <a:pt x="209" y="407"/>
                    <a:pt x="211" y="409"/>
                  </a:cubicBezTo>
                  <a:cubicBezTo>
                    <a:pt x="269" y="393"/>
                    <a:pt x="316" y="373"/>
                    <a:pt x="360" y="347"/>
                  </a:cubicBezTo>
                  <a:cubicBezTo>
                    <a:pt x="486" y="274"/>
                    <a:pt x="525" y="200"/>
                    <a:pt x="525" y="200"/>
                  </a:cubicBezTo>
                  <a:cubicBezTo>
                    <a:pt x="591" y="94"/>
                    <a:pt x="591" y="94"/>
                    <a:pt x="591" y="94"/>
                  </a:cubicBezTo>
                  <a:cubicBezTo>
                    <a:pt x="639" y="0"/>
                    <a:pt x="262" y="112"/>
                    <a:pt x="0" y="192"/>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3" name="Google Shape;6043;p171"/>
            <p:cNvSpPr/>
            <p:nvPr/>
          </p:nvSpPr>
          <p:spPr>
            <a:xfrm>
              <a:off x="4012407" y="1198563"/>
              <a:ext cx="2003425" cy="838200"/>
            </a:xfrm>
            <a:custGeom>
              <a:rect b="b" l="l" r="r" t="t"/>
              <a:pathLst>
                <a:path extrusionOk="0" h="223" w="533">
                  <a:moveTo>
                    <a:pt x="533" y="0"/>
                  </a:moveTo>
                  <a:cubicBezTo>
                    <a:pt x="515" y="35"/>
                    <a:pt x="495" y="68"/>
                    <a:pt x="478" y="103"/>
                  </a:cubicBezTo>
                  <a:cubicBezTo>
                    <a:pt x="466" y="127"/>
                    <a:pt x="458" y="152"/>
                    <a:pt x="450" y="178"/>
                  </a:cubicBezTo>
                  <a:cubicBezTo>
                    <a:pt x="447" y="190"/>
                    <a:pt x="444" y="203"/>
                    <a:pt x="437" y="215"/>
                  </a:cubicBezTo>
                  <a:cubicBezTo>
                    <a:pt x="436" y="216"/>
                    <a:pt x="436" y="218"/>
                    <a:pt x="435" y="219"/>
                  </a:cubicBezTo>
                  <a:cubicBezTo>
                    <a:pt x="386" y="223"/>
                    <a:pt x="346" y="221"/>
                    <a:pt x="306" y="213"/>
                  </a:cubicBezTo>
                  <a:cubicBezTo>
                    <a:pt x="191" y="192"/>
                    <a:pt x="141" y="147"/>
                    <a:pt x="141" y="147"/>
                  </a:cubicBezTo>
                  <a:cubicBezTo>
                    <a:pt x="62" y="85"/>
                    <a:pt x="62" y="85"/>
                    <a:pt x="62" y="85"/>
                  </a:cubicBezTo>
                  <a:cubicBezTo>
                    <a:pt x="0" y="28"/>
                    <a:pt x="314" y="10"/>
                    <a:pt x="533" y="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4" name="Google Shape;6044;p171"/>
            <p:cNvSpPr/>
            <p:nvPr/>
          </p:nvSpPr>
          <p:spPr>
            <a:xfrm>
              <a:off x="3450088" y="742950"/>
              <a:ext cx="4103688" cy="4038600"/>
            </a:xfrm>
            <a:custGeom>
              <a:rect b="b" l="l" r="r" t="t"/>
              <a:pathLst>
                <a:path extrusionOk="0" h="1074" w="1092">
                  <a:moveTo>
                    <a:pt x="974" y="326"/>
                  </a:moveTo>
                  <a:cubicBezTo>
                    <a:pt x="1092" y="558"/>
                    <a:pt x="997" y="841"/>
                    <a:pt x="761" y="958"/>
                  </a:cubicBezTo>
                  <a:cubicBezTo>
                    <a:pt x="525" y="1074"/>
                    <a:pt x="237" y="980"/>
                    <a:pt x="119" y="748"/>
                  </a:cubicBezTo>
                  <a:cubicBezTo>
                    <a:pt x="0" y="516"/>
                    <a:pt x="96" y="233"/>
                    <a:pt x="332" y="117"/>
                  </a:cubicBezTo>
                  <a:cubicBezTo>
                    <a:pt x="568" y="0"/>
                    <a:pt x="855" y="94"/>
                    <a:pt x="974" y="326"/>
                  </a:cubicBez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5" name="Google Shape;6045;p171"/>
            <p:cNvSpPr/>
            <p:nvPr/>
          </p:nvSpPr>
          <p:spPr>
            <a:xfrm>
              <a:off x="3739357" y="1084263"/>
              <a:ext cx="3230563" cy="1290638"/>
            </a:xfrm>
            <a:custGeom>
              <a:rect b="b" l="l" r="r" t="t"/>
              <a:pathLst>
                <a:path extrusionOk="0" h="343" w="860">
                  <a:moveTo>
                    <a:pt x="125" y="98"/>
                  </a:moveTo>
                  <a:cubicBezTo>
                    <a:pt x="159" y="128"/>
                    <a:pt x="273" y="135"/>
                    <a:pt x="404" y="111"/>
                  </a:cubicBezTo>
                  <a:cubicBezTo>
                    <a:pt x="534" y="87"/>
                    <a:pt x="664" y="29"/>
                    <a:pt x="659" y="0"/>
                  </a:cubicBezTo>
                  <a:cubicBezTo>
                    <a:pt x="734" y="32"/>
                    <a:pt x="809" y="94"/>
                    <a:pt x="860" y="161"/>
                  </a:cubicBezTo>
                  <a:cubicBezTo>
                    <a:pt x="772" y="229"/>
                    <a:pt x="615" y="279"/>
                    <a:pt x="442" y="311"/>
                  </a:cubicBezTo>
                  <a:cubicBezTo>
                    <a:pt x="268" y="343"/>
                    <a:pt x="108" y="339"/>
                    <a:pt x="0" y="306"/>
                  </a:cubicBezTo>
                  <a:cubicBezTo>
                    <a:pt x="22" y="228"/>
                    <a:pt x="65" y="156"/>
                    <a:pt x="125" y="98"/>
                  </a:cubicBezTo>
                  <a:close/>
                </a:path>
              </a:pathLst>
            </a:custGeom>
            <a:solidFill>
              <a:schemeClr val="accent5"/>
            </a:solidFill>
            <a:ln>
              <a:noFill/>
            </a:ln>
            <a:effectLst>
              <a:outerShdw blurRad="127000" sx="96000" rotWithShape="0" dir="16200000" dist="38100" sy="96000">
                <a:srgbClr val="000000">
                  <a:alpha val="35686"/>
                </a:srgbClr>
              </a:outerShdw>
            </a:effectLst>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6" name="Google Shape;6046;p171"/>
            <p:cNvSpPr/>
            <p:nvPr/>
          </p:nvSpPr>
          <p:spPr>
            <a:xfrm>
              <a:off x="3640932" y="1592263"/>
              <a:ext cx="3716338" cy="1673225"/>
            </a:xfrm>
            <a:custGeom>
              <a:rect b="b" l="l" r="r" t="t"/>
              <a:pathLst>
                <a:path extrusionOk="0" h="445" w="989">
                  <a:moveTo>
                    <a:pt x="31" y="148"/>
                  </a:moveTo>
                  <a:cubicBezTo>
                    <a:pt x="30" y="153"/>
                    <a:pt x="157" y="218"/>
                    <a:pt x="476" y="168"/>
                  </a:cubicBezTo>
                  <a:cubicBezTo>
                    <a:pt x="654" y="140"/>
                    <a:pt x="907" y="40"/>
                    <a:pt x="890" y="0"/>
                  </a:cubicBezTo>
                  <a:cubicBezTo>
                    <a:pt x="908" y="23"/>
                    <a:pt x="927" y="52"/>
                    <a:pt x="941" y="78"/>
                  </a:cubicBezTo>
                  <a:cubicBezTo>
                    <a:pt x="964" y="123"/>
                    <a:pt x="985" y="187"/>
                    <a:pt x="989" y="232"/>
                  </a:cubicBezTo>
                  <a:cubicBezTo>
                    <a:pt x="894" y="313"/>
                    <a:pt x="723" y="371"/>
                    <a:pt x="522" y="408"/>
                  </a:cubicBezTo>
                  <a:cubicBezTo>
                    <a:pt x="321" y="445"/>
                    <a:pt x="136" y="437"/>
                    <a:pt x="18" y="395"/>
                  </a:cubicBezTo>
                  <a:cubicBezTo>
                    <a:pt x="0" y="312"/>
                    <a:pt x="6" y="227"/>
                    <a:pt x="31" y="148"/>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7" name="Google Shape;6047;p171"/>
            <p:cNvSpPr/>
            <p:nvPr/>
          </p:nvSpPr>
          <p:spPr>
            <a:xfrm>
              <a:off x="3692804" y="2378420"/>
              <a:ext cx="3775075" cy="1797050"/>
            </a:xfrm>
            <a:custGeom>
              <a:rect b="b" l="l" r="r" t="t"/>
              <a:pathLst>
                <a:path extrusionOk="0" h="478" w="1005">
                  <a:moveTo>
                    <a:pt x="0" y="182"/>
                  </a:moveTo>
                  <a:cubicBezTo>
                    <a:pt x="120" y="225"/>
                    <a:pt x="309" y="232"/>
                    <a:pt x="514" y="195"/>
                  </a:cubicBezTo>
                  <a:cubicBezTo>
                    <a:pt x="683" y="164"/>
                    <a:pt x="848" y="107"/>
                    <a:pt x="948" y="43"/>
                  </a:cubicBezTo>
                  <a:cubicBezTo>
                    <a:pt x="970" y="29"/>
                    <a:pt x="989" y="14"/>
                    <a:pt x="989" y="0"/>
                  </a:cubicBezTo>
                  <a:cubicBezTo>
                    <a:pt x="1005" y="93"/>
                    <a:pt x="988" y="208"/>
                    <a:pt x="951" y="290"/>
                  </a:cubicBezTo>
                  <a:cubicBezTo>
                    <a:pt x="919" y="310"/>
                    <a:pt x="884" y="361"/>
                    <a:pt x="839" y="379"/>
                  </a:cubicBezTo>
                  <a:cubicBezTo>
                    <a:pt x="615" y="470"/>
                    <a:pt x="315" y="478"/>
                    <a:pt x="129" y="422"/>
                  </a:cubicBezTo>
                  <a:cubicBezTo>
                    <a:pt x="95" y="387"/>
                    <a:pt x="66" y="347"/>
                    <a:pt x="43" y="302"/>
                  </a:cubicBezTo>
                  <a:cubicBezTo>
                    <a:pt x="23" y="263"/>
                    <a:pt x="9" y="223"/>
                    <a:pt x="0" y="18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sp>
          <p:nvSpPr>
            <p:cNvPr id="6048" name="Google Shape;6048;p171"/>
            <p:cNvSpPr/>
            <p:nvPr/>
          </p:nvSpPr>
          <p:spPr>
            <a:xfrm>
              <a:off x="4151869" y="3352112"/>
              <a:ext cx="3205402" cy="1363663"/>
            </a:xfrm>
            <a:custGeom>
              <a:rect b="b" l="l" r="r" t="t"/>
              <a:pathLst>
                <a:path extrusionOk="0" h="363" w="866">
                  <a:moveTo>
                    <a:pt x="866" y="0"/>
                  </a:moveTo>
                  <a:cubicBezTo>
                    <a:pt x="864" y="4"/>
                    <a:pt x="862" y="9"/>
                    <a:pt x="860" y="13"/>
                  </a:cubicBezTo>
                  <a:cubicBezTo>
                    <a:pt x="861" y="10"/>
                    <a:pt x="863" y="7"/>
                    <a:pt x="864" y="5"/>
                  </a:cubicBezTo>
                  <a:cubicBezTo>
                    <a:pt x="862" y="8"/>
                    <a:pt x="861" y="12"/>
                    <a:pt x="859" y="15"/>
                  </a:cubicBezTo>
                  <a:cubicBezTo>
                    <a:pt x="859" y="16"/>
                    <a:pt x="859" y="16"/>
                    <a:pt x="858" y="17"/>
                  </a:cubicBezTo>
                  <a:cubicBezTo>
                    <a:pt x="858" y="18"/>
                    <a:pt x="857" y="19"/>
                    <a:pt x="856" y="21"/>
                  </a:cubicBezTo>
                  <a:cubicBezTo>
                    <a:pt x="857" y="19"/>
                    <a:pt x="858" y="18"/>
                    <a:pt x="858" y="17"/>
                  </a:cubicBezTo>
                  <a:cubicBezTo>
                    <a:pt x="857" y="21"/>
                    <a:pt x="855" y="25"/>
                    <a:pt x="853" y="29"/>
                  </a:cubicBezTo>
                  <a:cubicBezTo>
                    <a:pt x="853" y="28"/>
                    <a:pt x="853" y="28"/>
                    <a:pt x="853" y="28"/>
                  </a:cubicBezTo>
                  <a:cubicBezTo>
                    <a:pt x="852" y="29"/>
                    <a:pt x="852" y="30"/>
                    <a:pt x="851" y="31"/>
                  </a:cubicBezTo>
                  <a:cubicBezTo>
                    <a:pt x="803" y="128"/>
                    <a:pt x="722" y="211"/>
                    <a:pt x="616" y="264"/>
                  </a:cubicBezTo>
                  <a:cubicBezTo>
                    <a:pt x="416" y="363"/>
                    <a:pt x="181" y="324"/>
                    <a:pt x="25" y="183"/>
                  </a:cubicBezTo>
                  <a:cubicBezTo>
                    <a:pt x="17" y="175"/>
                    <a:pt x="8" y="167"/>
                    <a:pt x="0" y="159"/>
                  </a:cubicBezTo>
                  <a:cubicBezTo>
                    <a:pt x="24" y="175"/>
                    <a:pt x="240" y="202"/>
                    <a:pt x="441" y="170"/>
                  </a:cubicBezTo>
                  <a:cubicBezTo>
                    <a:pt x="653" y="135"/>
                    <a:pt x="843" y="49"/>
                    <a:pt x="866"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351">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6029"/>
                                        </p:tgtEl>
                                        <p:attrNameLst>
                                          <p:attrName>style.visibility</p:attrName>
                                        </p:attrNameLst>
                                      </p:cBhvr>
                                      <p:to>
                                        <p:strVal val="visible"/>
                                      </p:to>
                                    </p:set>
                                    <p:anim calcmode="lin" valueType="num">
                                      <p:cBhvr additive="base">
                                        <p:cTn dur="1000"/>
                                        <p:tgtEl>
                                          <p:spTgt spid="602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400"/>
                                  </p:stCondLst>
                                  <p:childTnLst>
                                    <p:set>
                                      <p:cBhvr>
                                        <p:cTn dur="1" fill="hold">
                                          <p:stCondLst>
                                            <p:cond delay="0"/>
                                          </p:stCondLst>
                                        </p:cTn>
                                        <p:tgtEl>
                                          <p:spTgt spid="6030"/>
                                        </p:tgtEl>
                                        <p:attrNameLst>
                                          <p:attrName>style.visibility</p:attrName>
                                        </p:attrNameLst>
                                      </p:cBhvr>
                                      <p:to>
                                        <p:strVal val="visible"/>
                                      </p:to>
                                    </p:set>
                                    <p:anim calcmode="lin" valueType="num">
                                      <p:cBhvr additive="base">
                                        <p:cTn dur="1000"/>
                                        <p:tgtEl>
                                          <p:spTgt spid="603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900"/>
                                  </p:stCondLst>
                                  <p:childTnLst>
                                    <p:set>
                                      <p:cBhvr>
                                        <p:cTn dur="1" fill="hold">
                                          <p:stCondLst>
                                            <p:cond delay="0"/>
                                          </p:stCondLst>
                                        </p:cTn>
                                        <p:tgtEl>
                                          <p:spTgt spid="6028"/>
                                        </p:tgtEl>
                                        <p:attrNameLst>
                                          <p:attrName>style.visibility</p:attrName>
                                        </p:attrNameLst>
                                      </p:cBhvr>
                                      <p:to>
                                        <p:strVal val="visible"/>
                                      </p:to>
                                    </p:set>
                                    <p:anim calcmode="lin" valueType="num">
                                      <p:cBhvr additive="base">
                                        <p:cTn dur="1000"/>
                                        <p:tgtEl>
                                          <p:spTgt spid="602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300"/>
                                  </p:stCondLst>
                                  <p:childTnLst>
                                    <p:set>
                                      <p:cBhvr>
                                        <p:cTn dur="1" fill="hold">
                                          <p:stCondLst>
                                            <p:cond delay="0"/>
                                          </p:stCondLst>
                                        </p:cTn>
                                        <p:tgtEl>
                                          <p:spTgt spid="6027"/>
                                        </p:tgtEl>
                                        <p:attrNameLst>
                                          <p:attrName>style.visibility</p:attrName>
                                        </p:attrNameLst>
                                      </p:cBhvr>
                                      <p:to>
                                        <p:strVal val="visible"/>
                                      </p:to>
                                    </p:set>
                                    <p:anim calcmode="lin" valueType="num">
                                      <p:cBhvr additive="base">
                                        <p:cTn dur="1000"/>
                                        <p:tgtEl>
                                          <p:spTgt spid="6027"/>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3000"/>
                                  </p:stCondLst>
                                  <p:childTnLst>
                                    <p:set>
                                      <p:cBhvr>
                                        <p:cTn dur="1" fill="hold">
                                          <p:stCondLst>
                                            <p:cond delay="0"/>
                                          </p:stCondLst>
                                        </p:cTn>
                                        <p:tgtEl>
                                          <p:spTgt spid="6031"/>
                                        </p:tgtEl>
                                        <p:attrNameLst>
                                          <p:attrName>style.visibility</p:attrName>
                                        </p:attrNameLst>
                                      </p:cBhvr>
                                      <p:to>
                                        <p:strVal val="visible"/>
                                      </p:to>
                                    </p:set>
                                    <p:animEffect filter="fade" transition="in">
                                      <p:cBhvr>
                                        <p:cTn dur="500"/>
                                        <p:tgtEl>
                                          <p:spTgt spid="6031"/>
                                        </p:tgtEl>
                                      </p:cBhvr>
                                    </p:animEffect>
                                  </p:childTnLst>
                                </p:cTn>
                              </p:par>
                              <p:par>
                                <p:cTn fill="hold" nodeType="withEffect" presetClass="entr" presetID="10" presetSubtype="0">
                                  <p:stCondLst>
                                    <p:cond delay="2700"/>
                                  </p:stCondLst>
                                  <p:childTnLst>
                                    <p:set>
                                      <p:cBhvr>
                                        <p:cTn dur="1" fill="hold">
                                          <p:stCondLst>
                                            <p:cond delay="0"/>
                                          </p:stCondLst>
                                        </p:cTn>
                                        <p:tgtEl>
                                          <p:spTgt spid="6032"/>
                                        </p:tgtEl>
                                        <p:attrNameLst>
                                          <p:attrName>style.visibility</p:attrName>
                                        </p:attrNameLst>
                                      </p:cBhvr>
                                      <p:to>
                                        <p:strVal val="visible"/>
                                      </p:to>
                                    </p:set>
                                    <p:animEffect filter="fade" transition="in">
                                      <p:cBhvr>
                                        <p:cTn dur="500"/>
                                        <p:tgtEl>
                                          <p:spTgt spid="6032"/>
                                        </p:tgtEl>
                                      </p:cBhvr>
                                    </p:animEffect>
                                  </p:childTnLst>
                                </p:cTn>
                              </p:par>
                              <p:par>
                                <p:cTn fill="hold" nodeType="withEffect" presetClass="entr" presetID="10" presetSubtype="0">
                                  <p:stCondLst>
                                    <p:cond delay="2300"/>
                                  </p:stCondLst>
                                  <p:childTnLst>
                                    <p:set>
                                      <p:cBhvr>
                                        <p:cTn dur="1" fill="hold">
                                          <p:stCondLst>
                                            <p:cond delay="0"/>
                                          </p:stCondLst>
                                        </p:cTn>
                                        <p:tgtEl>
                                          <p:spTgt spid="6033"/>
                                        </p:tgtEl>
                                        <p:attrNameLst>
                                          <p:attrName>style.visibility</p:attrName>
                                        </p:attrNameLst>
                                      </p:cBhvr>
                                      <p:to>
                                        <p:strVal val="visible"/>
                                      </p:to>
                                    </p:set>
                                    <p:animEffect filter="fade" transition="in">
                                      <p:cBhvr>
                                        <p:cTn dur="500"/>
                                        <p:tgtEl>
                                          <p:spTgt spid="6033"/>
                                        </p:tgtEl>
                                      </p:cBhvr>
                                    </p:animEffect>
                                  </p:childTnLst>
                                </p:cTn>
                              </p:par>
                              <p:par>
                                <p:cTn fill="hold" nodeType="withEffect" presetClass="entr" presetID="10" presetSubtype="0">
                                  <p:stCondLst>
                                    <p:cond delay="2000"/>
                                  </p:stCondLst>
                                  <p:childTnLst>
                                    <p:set>
                                      <p:cBhvr>
                                        <p:cTn dur="1" fill="hold">
                                          <p:stCondLst>
                                            <p:cond delay="0"/>
                                          </p:stCondLst>
                                        </p:cTn>
                                        <p:tgtEl>
                                          <p:spTgt spid="6034"/>
                                        </p:tgtEl>
                                        <p:attrNameLst>
                                          <p:attrName>style.visibility</p:attrName>
                                        </p:attrNameLst>
                                      </p:cBhvr>
                                      <p:to>
                                        <p:strVal val="visible"/>
                                      </p:to>
                                    </p:set>
                                    <p:animEffect filter="fade" transition="in">
                                      <p:cBhvr>
                                        <p:cTn dur="500"/>
                                        <p:tgtEl>
                                          <p:spTgt spid="6034"/>
                                        </p:tgtEl>
                                      </p:cBhvr>
                                    </p:animEffect>
                                  </p:childTnLst>
                                </p:cTn>
                              </p:par>
                              <p:par>
                                <p:cTn fill="hold" nodeType="withEffect" presetClass="entr" presetID="10" presetSubtype="0">
                                  <p:stCondLst>
                                    <p:cond delay="2300"/>
                                  </p:stCondLst>
                                  <p:childTnLst>
                                    <p:set>
                                      <p:cBhvr>
                                        <p:cTn dur="1" fill="hold">
                                          <p:stCondLst>
                                            <p:cond delay="0"/>
                                          </p:stCondLst>
                                        </p:cTn>
                                        <p:tgtEl>
                                          <p:spTgt spid="6035"/>
                                        </p:tgtEl>
                                        <p:attrNameLst>
                                          <p:attrName>style.visibility</p:attrName>
                                        </p:attrNameLst>
                                      </p:cBhvr>
                                      <p:to>
                                        <p:strVal val="visible"/>
                                      </p:to>
                                    </p:set>
                                    <p:animEffect filter="fade" transition="in">
                                      <p:cBhvr>
                                        <p:cTn dur="500"/>
                                        <p:tgtEl>
                                          <p:spTgt spid="6035"/>
                                        </p:tgtEl>
                                      </p:cBhvr>
                                    </p:animEffect>
                                  </p:childTnLst>
                                </p:cTn>
                              </p:par>
                              <p:par>
                                <p:cTn fill="hold" nodeType="withEffect" presetClass="entr" presetID="10" presetSubtype="0">
                                  <p:stCondLst>
                                    <p:cond delay="2100"/>
                                  </p:stCondLst>
                                  <p:childTnLst>
                                    <p:set>
                                      <p:cBhvr>
                                        <p:cTn dur="1" fill="hold">
                                          <p:stCondLst>
                                            <p:cond delay="0"/>
                                          </p:stCondLst>
                                        </p:cTn>
                                        <p:tgtEl>
                                          <p:spTgt spid="6036"/>
                                        </p:tgtEl>
                                        <p:attrNameLst>
                                          <p:attrName>style.visibility</p:attrName>
                                        </p:attrNameLst>
                                      </p:cBhvr>
                                      <p:to>
                                        <p:strVal val="visible"/>
                                      </p:to>
                                    </p:set>
                                    <p:animEffect filter="fade" transition="in">
                                      <p:cBhvr>
                                        <p:cTn dur="500"/>
                                        <p:tgtEl>
                                          <p:spTgt spid="6036"/>
                                        </p:tgtEl>
                                      </p:cBhvr>
                                    </p:animEffect>
                                  </p:childTnLst>
                                </p:cTn>
                              </p:par>
                              <p:par>
                                <p:cTn fill="hold" nodeType="withEffect" presetClass="entr" presetID="10" presetSubtype="0">
                                  <p:stCondLst>
                                    <p:cond delay="1800"/>
                                  </p:stCondLst>
                                  <p:childTnLst>
                                    <p:set>
                                      <p:cBhvr>
                                        <p:cTn dur="1" fill="hold">
                                          <p:stCondLst>
                                            <p:cond delay="0"/>
                                          </p:stCondLst>
                                        </p:cTn>
                                        <p:tgtEl>
                                          <p:spTgt spid="6037"/>
                                        </p:tgtEl>
                                        <p:attrNameLst>
                                          <p:attrName>style.visibility</p:attrName>
                                        </p:attrNameLst>
                                      </p:cBhvr>
                                      <p:to>
                                        <p:strVal val="visible"/>
                                      </p:to>
                                    </p:set>
                                    <p:animEffect filter="fade" transition="in">
                                      <p:cBhvr>
                                        <p:cTn dur="500"/>
                                        <p:tgtEl>
                                          <p:spTgt spid="6037"/>
                                        </p:tgtEl>
                                      </p:cBhvr>
                                    </p:animEffect>
                                  </p:childTnLst>
                                </p:cTn>
                              </p:par>
                              <p:par>
                                <p:cTn fill="hold" nodeType="withEffect" presetClass="entr" presetID="10" presetSubtype="0">
                                  <p:stCondLst>
                                    <p:cond delay="1600"/>
                                  </p:stCondLst>
                                  <p:childTnLst>
                                    <p:set>
                                      <p:cBhvr>
                                        <p:cTn dur="1" fill="hold">
                                          <p:stCondLst>
                                            <p:cond delay="0"/>
                                          </p:stCondLst>
                                        </p:cTn>
                                        <p:tgtEl>
                                          <p:spTgt spid="6038"/>
                                        </p:tgtEl>
                                        <p:attrNameLst>
                                          <p:attrName>style.visibility</p:attrName>
                                        </p:attrNameLst>
                                      </p:cBhvr>
                                      <p:to>
                                        <p:strVal val="visible"/>
                                      </p:to>
                                    </p:set>
                                    <p:animEffect filter="fade" transition="in">
                                      <p:cBhvr>
                                        <p:cTn dur="500"/>
                                        <p:tgtEl>
                                          <p:spTgt spid="603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052" name="Shape 6052"/>
        <p:cNvGrpSpPr/>
        <p:nvPr/>
      </p:nvGrpSpPr>
      <p:grpSpPr>
        <a:xfrm>
          <a:off x="0" y="0"/>
          <a:ext cx="0" cy="0"/>
          <a:chOff x="0" y="0"/>
          <a:chExt cx="0" cy="0"/>
        </a:xfrm>
      </p:grpSpPr>
      <p:sp>
        <p:nvSpPr>
          <p:cNvPr id="6053" name="Google Shape;6053;p172"/>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054" name="Google Shape;6054;p172"/>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055" name="Google Shape;6055;p172"/>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056" name="Google Shape;6056;p172"/>
          <p:cNvSpPr/>
          <p:nvPr/>
        </p:nvSpPr>
        <p:spPr>
          <a:xfrm>
            <a:off x="3325309" y="2527355"/>
            <a:ext cx="2890743" cy="2741809"/>
          </a:xfrm>
          <a:prstGeom prst="chevron">
            <a:avLst>
              <a:gd fmla="val 20758" name="adj"/>
            </a:avLst>
          </a:prstGeom>
          <a:solidFill>
            <a:schemeClr val="accent2"/>
          </a:solidFill>
          <a:ln>
            <a:noFill/>
          </a:ln>
          <a:effectLst>
            <a:outerShdw rotWithShape="0" algn="ctr" dir="5400000" dist="38100">
              <a:srgbClr val="000000">
                <a:alpha val="9803"/>
              </a:srgbClr>
            </a:outerShdw>
          </a:effectLst>
        </p:spPr>
        <p:txBody>
          <a:bodyPr anchorCtr="0" anchor="ctr" bIns="91425" lIns="182875" spcFirstLastPara="1" rIns="91425" wrap="square" tIns="0">
            <a:noAutofit/>
          </a:bodyPr>
          <a:lstStyle/>
          <a:p>
            <a:pPr indent="0" lvl="0" marL="0" marR="0" rtl="0" algn="ctr">
              <a:spcBef>
                <a:spcPts val="0"/>
              </a:spcBef>
              <a:spcAft>
                <a:spcPts val="0"/>
              </a:spcAft>
              <a:buNone/>
            </a:pPr>
            <a:r>
              <a:rPr lang="en-US" sz="4000">
                <a:solidFill>
                  <a:srgbClr val="FFFFFF"/>
                </a:solidFill>
                <a:latin typeface="Lato Light"/>
                <a:ea typeface="Lato Light"/>
                <a:cs typeface="Lato Light"/>
                <a:sym typeface="Lato Light"/>
              </a:rPr>
              <a:t>Step 02</a:t>
            </a:r>
            <a:endParaRPr/>
          </a:p>
          <a:p>
            <a:pPr indent="0" lvl="0" marL="0" marR="0" rtl="0" algn="ctr">
              <a:spcBef>
                <a:spcPts val="0"/>
              </a:spcBef>
              <a:spcAft>
                <a:spcPts val="0"/>
              </a:spcAft>
              <a:buNone/>
            </a:pPr>
            <a:r>
              <a:rPr lang="en-US" sz="1600">
                <a:solidFill>
                  <a:srgbClr val="FFFFFF"/>
                </a:solidFill>
                <a:latin typeface="Lato Light"/>
                <a:ea typeface="Lato Light"/>
                <a:cs typeface="Lato Light"/>
                <a:sym typeface="Lato Light"/>
              </a:rPr>
              <a:t>Lorem ipsum dolor sit amet, consectetur adipiscing elit.</a:t>
            </a:r>
            <a:endParaRPr/>
          </a:p>
        </p:txBody>
      </p:sp>
      <p:sp>
        <p:nvSpPr>
          <p:cNvPr id="6057" name="Google Shape;6057;p172"/>
          <p:cNvSpPr/>
          <p:nvPr/>
        </p:nvSpPr>
        <p:spPr>
          <a:xfrm>
            <a:off x="5854167" y="2527355"/>
            <a:ext cx="2890743" cy="2741809"/>
          </a:xfrm>
          <a:prstGeom prst="chevron">
            <a:avLst>
              <a:gd fmla="val 20758" name="adj"/>
            </a:avLst>
          </a:prstGeom>
          <a:solidFill>
            <a:schemeClr val="accent3"/>
          </a:solidFill>
          <a:ln>
            <a:noFill/>
          </a:ln>
          <a:effectLst>
            <a:outerShdw rotWithShape="0" algn="ctr" dir="5400000" dist="38100">
              <a:srgbClr val="000000">
                <a:alpha val="9803"/>
              </a:srgbClr>
            </a:outerShdw>
          </a:effectLst>
        </p:spPr>
        <p:txBody>
          <a:bodyPr anchorCtr="0" anchor="ctr" bIns="91425" lIns="182875" spcFirstLastPara="1" rIns="91425" wrap="square" tIns="0">
            <a:noAutofit/>
          </a:bodyPr>
          <a:lstStyle/>
          <a:p>
            <a:pPr indent="0" lvl="0" marL="0" marR="0" rtl="0" algn="ctr">
              <a:spcBef>
                <a:spcPts val="0"/>
              </a:spcBef>
              <a:spcAft>
                <a:spcPts val="0"/>
              </a:spcAft>
              <a:buNone/>
            </a:pPr>
            <a:r>
              <a:rPr lang="en-US" sz="4000">
                <a:solidFill>
                  <a:srgbClr val="FFFFFF"/>
                </a:solidFill>
                <a:latin typeface="Lato Light"/>
                <a:ea typeface="Lato Light"/>
                <a:cs typeface="Lato Light"/>
                <a:sym typeface="Lato Light"/>
              </a:rPr>
              <a:t>Step 03</a:t>
            </a:r>
            <a:endParaRPr/>
          </a:p>
          <a:p>
            <a:pPr indent="0" lvl="0" marL="0" marR="0" rtl="0" algn="ctr">
              <a:spcBef>
                <a:spcPts val="0"/>
              </a:spcBef>
              <a:spcAft>
                <a:spcPts val="0"/>
              </a:spcAft>
              <a:buNone/>
            </a:pPr>
            <a:r>
              <a:rPr lang="en-US" sz="1600">
                <a:solidFill>
                  <a:srgbClr val="FFFFFF"/>
                </a:solidFill>
                <a:latin typeface="Lato Light"/>
                <a:ea typeface="Lato Light"/>
                <a:cs typeface="Lato Light"/>
                <a:sym typeface="Lato Light"/>
              </a:rPr>
              <a:t>Lorem ipsum dolor sit amet, consectetur adipiscing elit.</a:t>
            </a:r>
            <a:endParaRPr/>
          </a:p>
        </p:txBody>
      </p:sp>
      <p:sp>
        <p:nvSpPr>
          <p:cNvPr id="6058" name="Google Shape;6058;p172"/>
          <p:cNvSpPr/>
          <p:nvPr/>
        </p:nvSpPr>
        <p:spPr>
          <a:xfrm>
            <a:off x="8383024" y="2527355"/>
            <a:ext cx="2890743" cy="2741809"/>
          </a:xfrm>
          <a:prstGeom prst="chevron">
            <a:avLst>
              <a:gd fmla="val 20758" name="adj"/>
            </a:avLst>
          </a:prstGeom>
          <a:solidFill>
            <a:schemeClr val="accent4"/>
          </a:solidFill>
          <a:ln>
            <a:noFill/>
          </a:ln>
          <a:effectLst>
            <a:outerShdw rotWithShape="0" algn="ctr" dir="5400000" dist="38100">
              <a:srgbClr val="000000">
                <a:alpha val="9803"/>
              </a:srgbClr>
            </a:outerShdw>
          </a:effectLst>
        </p:spPr>
        <p:txBody>
          <a:bodyPr anchorCtr="0" anchor="ctr" bIns="91425" lIns="182875" spcFirstLastPara="1" rIns="91425" wrap="square" tIns="0">
            <a:noAutofit/>
          </a:bodyPr>
          <a:lstStyle/>
          <a:p>
            <a:pPr indent="0" lvl="0" marL="0" marR="0" rtl="0" algn="ctr">
              <a:spcBef>
                <a:spcPts val="0"/>
              </a:spcBef>
              <a:spcAft>
                <a:spcPts val="0"/>
              </a:spcAft>
              <a:buNone/>
            </a:pPr>
            <a:r>
              <a:rPr lang="en-US" sz="4000">
                <a:solidFill>
                  <a:srgbClr val="FFFFFF"/>
                </a:solidFill>
                <a:latin typeface="Lato Light"/>
                <a:ea typeface="Lato Light"/>
                <a:cs typeface="Lato Light"/>
                <a:sym typeface="Lato Light"/>
              </a:rPr>
              <a:t>Step 04</a:t>
            </a:r>
            <a:endParaRPr/>
          </a:p>
          <a:p>
            <a:pPr indent="0" lvl="0" marL="0" marR="0" rtl="0" algn="ctr">
              <a:spcBef>
                <a:spcPts val="0"/>
              </a:spcBef>
              <a:spcAft>
                <a:spcPts val="0"/>
              </a:spcAft>
              <a:buNone/>
            </a:pPr>
            <a:r>
              <a:rPr lang="en-US" sz="1600">
                <a:solidFill>
                  <a:srgbClr val="FFFFFF"/>
                </a:solidFill>
                <a:latin typeface="Lato Light"/>
                <a:ea typeface="Lato Light"/>
                <a:cs typeface="Lato Light"/>
                <a:sym typeface="Lato Light"/>
              </a:rPr>
              <a:t>Lorem ipsum dolor sit amet, consectetur adipiscing elit.</a:t>
            </a:r>
            <a:endParaRPr/>
          </a:p>
        </p:txBody>
      </p:sp>
      <p:sp>
        <p:nvSpPr>
          <p:cNvPr id="6059" name="Google Shape;6059;p172"/>
          <p:cNvSpPr/>
          <p:nvPr/>
        </p:nvSpPr>
        <p:spPr>
          <a:xfrm>
            <a:off x="796451" y="2527355"/>
            <a:ext cx="2890743" cy="2741809"/>
          </a:xfrm>
          <a:prstGeom prst="chevron">
            <a:avLst>
              <a:gd fmla="val 20758" name="adj"/>
            </a:avLst>
          </a:prstGeom>
          <a:solidFill>
            <a:schemeClr val="accent1"/>
          </a:solidFill>
          <a:ln>
            <a:noFill/>
          </a:ln>
          <a:effectLst>
            <a:outerShdw rotWithShape="0" algn="ctr" dir="5400000" dist="38100">
              <a:srgbClr val="000000">
                <a:alpha val="9803"/>
              </a:srgbClr>
            </a:outerShdw>
          </a:effectLst>
        </p:spPr>
        <p:txBody>
          <a:bodyPr anchorCtr="0" anchor="ctr" bIns="91425" lIns="182875" spcFirstLastPara="1" rIns="91425" wrap="square" tIns="0">
            <a:noAutofit/>
          </a:bodyPr>
          <a:lstStyle/>
          <a:p>
            <a:pPr indent="0" lvl="0" marL="0" marR="0" rtl="0" algn="ctr">
              <a:spcBef>
                <a:spcPts val="0"/>
              </a:spcBef>
              <a:spcAft>
                <a:spcPts val="0"/>
              </a:spcAft>
              <a:buNone/>
            </a:pPr>
            <a:r>
              <a:rPr lang="en-US" sz="4000">
                <a:solidFill>
                  <a:srgbClr val="FFFFFF"/>
                </a:solidFill>
                <a:latin typeface="Lato Light"/>
                <a:ea typeface="Lato Light"/>
                <a:cs typeface="Lato Light"/>
                <a:sym typeface="Lato Light"/>
              </a:rPr>
              <a:t>Step 01</a:t>
            </a:r>
            <a:endParaRPr/>
          </a:p>
          <a:p>
            <a:pPr indent="0" lvl="0" marL="0" marR="0" rtl="0" algn="ctr">
              <a:spcBef>
                <a:spcPts val="0"/>
              </a:spcBef>
              <a:spcAft>
                <a:spcPts val="0"/>
              </a:spcAft>
              <a:buNone/>
            </a:pPr>
            <a:r>
              <a:rPr lang="en-US" sz="1600">
                <a:solidFill>
                  <a:srgbClr val="FFFFFF"/>
                </a:solidFill>
                <a:latin typeface="Lato Light"/>
                <a:ea typeface="Lato Light"/>
                <a:cs typeface="Lato Light"/>
                <a:sym typeface="Lato Light"/>
              </a:rPr>
              <a:t>Lorem ipsum dolor sit amet, consectetur adipiscing elit.</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1300"/>
                                  </p:stCondLst>
                                  <p:childTnLst>
                                    <p:set>
                                      <p:cBhvr>
                                        <p:cTn dur="1" fill="hold">
                                          <p:stCondLst>
                                            <p:cond delay="0"/>
                                          </p:stCondLst>
                                        </p:cTn>
                                        <p:tgtEl>
                                          <p:spTgt spid="6059"/>
                                        </p:tgtEl>
                                        <p:attrNameLst>
                                          <p:attrName>style.visibility</p:attrName>
                                        </p:attrNameLst>
                                      </p:cBhvr>
                                      <p:to>
                                        <p:strVal val="visible"/>
                                      </p:to>
                                    </p:set>
                                    <p:anim calcmode="lin" valueType="num">
                                      <p:cBhvr additive="base">
                                        <p:cTn dur="1000"/>
                                        <p:tgtEl>
                                          <p:spTgt spid="605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000"/>
                                  </p:stCondLst>
                                  <p:childTnLst>
                                    <p:set>
                                      <p:cBhvr>
                                        <p:cTn dur="1" fill="hold">
                                          <p:stCondLst>
                                            <p:cond delay="0"/>
                                          </p:stCondLst>
                                        </p:cTn>
                                        <p:tgtEl>
                                          <p:spTgt spid="6056"/>
                                        </p:tgtEl>
                                        <p:attrNameLst>
                                          <p:attrName>style.visibility</p:attrName>
                                        </p:attrNameLst>
                                      </p:cBhvr>
                                      <p:to>
                                        <p:strVal val="visible"/>
                                      </p:to>
                                    </p:set>
                                    <p:anim calcmode="lin" valueType="num">
                                      <p:cBhvr additive="base">
                                        <p:cTn dur="1000"/>
                                        <p:tgtEl>
                                          <p:spTgt spid="605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800"/>
                                  </p:stCondLst>
                                  <p:childTnLst>
                                    <p:set>
                                      <p:cBhvr>
                                        <p:cTn dur="1" fill="hold">
                                          <p:stCondLst>
                                            <p:cond delay="0"/>
                                          </p:stCondLst>
                                        </p:cTn>
                                        <p:tgtEl>
                                          <p:spTgt spid="6057"/>
                                        </p:tgtEl>
                                        <p:attrNameLst>
                                          <p:attrName>style.visibility</p:attrName>
                                        </p:attrNameLst>
                                      </p:cBhvr>
                                      <p:to>
                                        <p:strVal val="visible"/>
                                      </p:to>
                                    </p:set>
                                    <p:anim calcmode="lin" valueType="num">
                                      <p:cBhvr additive="base">
                                        <p:cTn dur="1000"/>
                                        <p:tgtEl>
                                          <p:spTgt spid="60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3700"/>
                                  </p:stCondLst>
                                  <p:childTnLst>
                                    <p:set>
                                      <p:cBhvr>
                                        <p:cTn dur="1" fill="hold">
                                          <p:stCondLst>
                                            <p:cond delay="0"/>
                                          </p:stCondLst>
                                        </p:cTn>
                                        <p:tgtEl>
                                          <p:spTgt spid="6058"/>
                                        </p:tgtEl>
                                        <p:attrNameLst>
                                          <p:attrName>style.visibility</p:attrName>
                                        </p:attrNameLst>
                                      </p:cBhvr>
                                      <p:to>
                                        <p:strVal val="visible"/>
                                      </p:to>
                                    </p:set>
                                    <p:anim calcmode="lin" valueType="num">
                                      <p:cBhvr additive="base">
                                        <p:cTn dur="1000"/>
                                        <p:tgtEl>
                                          <p:spTgt spid="6058"/>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063" name="Shape 6063"/>
        <p:cNvGrpSpPr/>
        <p:nvPr/>
      </p:nvGrpSpPr>
      <p:grpSpPr>
        <a:xfrm>
          <a:off x="0" y="0"/>
          <a:ext cx="0" cy="0"/>
          <a:chOff x="0" y="0"/>
          <a:chExt cx="0" cy="0"/>
        </a:xfrm>
      </p:grpSpPr>
      <p:sp>
        <p:nvSpPr>
          <p:cNvPr id="6064" name="Google Shape;6064;p173"/>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065" name="Google Shape;6065;p173"/>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066" name="Google Shape;6066;p173"/>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067" name="Google Shape;6067;p173"/>
          <p:cNvSpPr txBox="1"/>
          <p:nvPr/>
        </p:nvSpPr>
        <p:spPr>
          <a:xfrm>
            <a:off x="847982" y="4319237"/>
            <a:ext cx="1939636" cy="126188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l">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6068" name="Google Shape;6068;p173"/>
          <p:cNvSpPr txBox="1"/>
          <p:nvPr/>
        </p:nvSpPr>
        <p:spPr>
          <a:xfrm>
            <a:off x="2981582" y="4319237"/>
            <a:ext cx="1939636" cy="126188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l">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6069" name="Google Shape;6069;p173"/>
          <p:cNvSpPr txBox="1"/>
          <p:nvPr/>
        </p:nvSpPr>
        <p:spPr>
          <a:xfrm>
            <a:off x="4988851" y="4319237"/>
            <a:ext cx="1939636" cy="126188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l">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6070" name="Google Shape;6070;p173"/>
          <p:cNvSpPr txBox="1"/>
          <p:nvPr/>
        </p:nvSpPr>
        <p:spPr>
          <a:xfrm>
            <a:off x="6996120" y="4319237"/>
            <a:ext cx="1939636" cy="126188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400">
                <a:solidFill>
                  <a:schemeClr val="dk1"/>
                </a:solidFill>
                <a:latin typeface="Lato Light"/>
                <a:ea typeface="Lato Light"/>
                <a:cs typeface="Lato Light"/>
                <a:sym typeface="Lato Light"/>
              </a:rPr>
              <a:t>Text here </a:t>
            </a:r>
            <a:endParaRPr sz="2400">
              <a:solidFill>
                <a:schemeClr val="dk1"/>
              </a:solidFill>
              <a:latin typeface="Lato Light"/>
              <a:ea typeface="Lato Light"/>
              <a:cs typeface="Lato Light"/>
              <a:sym typeface="Lato Light"/>
            </a:endParaRPr>
          </a:p>
          <a:p>
            <a:pPr indent="0" lvl="0" marL="0" marR="0" rtl="0" algn="l">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6071" name="Google Shape;6071;p173"/>
          <p:cNvSpPr txBox="1"/>
          <p:nvPr/>
        </p:nvSpPr>
        <p:spPr>
          <a:xfrm>
            <a:off x="9003389" y="4319237"/>
            <a:ext cx="1939636" cy="126188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2400">
                <a:solidFill>
                  <a:schemeClr val="dk1"/>
                </a:solidFill>
                <a:latin typeface="Lato Light"/>
                <a:ea typeface="Lato Light"/>
                <a:cs typeface="Lato Light"/>
                <a:sym typeface="Lato Light"/>
              </a:rPr>
              <a:t>Text here</a:t>
            </a:r>
            <a:endParaRPr sz="2400">
              <a:solidFill>
                <a:schemeClr val="dk1"/>
              </a:solidFill>
              <a:latin typeface="Lato Light"/>
              <a:ea typeface="Lato Light"/>
              <a:cs typeface="Lato Light"/>
              <a:sym typeface="Lato Light"/>
            </a:endParaRPr>
          </a:p>
          <a:p>
            <a:pPr indent="0" lvl="0" marL="0" marR="0" rtl="0" algn="l">
              <a:spcBef>
                <a:spcPts val="1200"/>
              </a:spcBef>
              <a:spcAft>
                <a:spcPts val="0"/>
              </a:spcAft>
              <a:buNone/>
            </a:pPr>
            <a:r>
              <a:rPr lang="en-US" sz="1400">
                <a:solidFill>
                  <a:schemeClr val="dk1"/>
                </a:solidFill>
                <a:latin typeface="Lato Light"/>
                <a:ea typeface="Lato Light"/>
                <a:cs typeface="Lato Light"/>
                <a:sym typeface="Lato Light"/>
              </a:rPr>
              <a:t>Nam eu ex ut leo euismod tempus. Nunc at lobortis urna.</a:t>
            </a:r>
            <a:endParaRPr/>
          </a:p>
        </p:txBody>
      </p:sp>
      <p:sp>
        <p:nvSpPr>
          <p:cNvPr id="6072" name="Google Shape;6072;p173"/>
          <p:cNvSpPr/>
          <p:nvPr/>
        </p:nvSpPr>
        <p:spPr>
          <a:xfrm>
            <a:off x="6928487" y="2349788"/>
            <a:ext cx="2661294" cy="1689435"/>
          </a:xfrm>
          <a:prstGeom prst="chevron">
            <a:avLst>
              <a:gd fmla="val 41715" name="adj"/>
            </a:avLst>
          </a:prstGeom>
          <a:solidFill>
            <a:schemeClr val="accent4"/>
          </a:solidFill>
          <a:ln>
            <a:noFill/>
          </a:ln>
        </p:spPr>
        <p:txBody>
          <a:bodyPr anchorCtr="0" anchor="b" bIns="182875" lIns="91425" spcFirstLastPara="1" rIns="91425" wrap="square" tIns="45700">
            <a:noAutofit/>
          </a:bodyPr>
          <a:lstStyle/>
          <a:p>
            <a:pPr indent="0" lvl="0" marL="0" marR="0" rtl="0" algn="ctr">
              <a:spcBef>
                <a:spcPts val="0"/>
              </a:spcBef>
              <a:spcAft>
                <a:spcPts val="0"/>
              </a:spcAft>
              <a:buNone/>
            </a:pPr>
            <a:r>
              <a:t/>
            </a:r>
            <a:endParaRPr sz="2400">
              <a:solidFill>
                <a:srgbClr val="FEFFFF"/>
              </a:solidFill>
              <a:latin typeface="Lato Light"/>
              <a:ea typeface="Lato Light"/>
              <a:cs typeface="Lato Light"/>
              <a:sym typeface="Lato Light"/>
            </a:endParaRPr>
          </a:p>
          <a:p>
            <a:pPr indent="0" lvl="0" marL="0" marR="0" rtl="0" algn="ctr">
              <a:spcBef>
                <a:spcPts val="0"/>
              </a:spcBef>
              <a:spcAft>
                <a:spcPts val="0"/>
              </a:spcAft>
              <a:buNone/>
            </a:pPr>
            <a:r>
              <a:rPr lang="en-US" sz="2400">
                <a:solidFill>
                  <a:srgbClr val="FEFFFF"/>
                </a:solidFill>
                <a:latin typeface="Lato Light"/>
                <a:ea typeface="Lato Light"/>
                <a:cs typeface="Lato Light"/>
                <a:sym typeface="Lato Light"/>
              </a:rPr>
              <a:t>Step 04</a:t>
            </a:r>
            <a:endParaRPr sz="2400">
              <a:solidFill>
                <a:srgbClr val="FEFFFF"/>
              </a:solidFill>
              <a:latin typeface="Lato Light"/>
              <a:ea typeface="Lato Light"/>
              <a:cs typeface="Lato Light"/>
              <a:sym typeface="Lato Light"/>
            </a:endParaRPr>
          </a:p>
        </p:txBody>
      </p:sp>
      <p:sp>
        <p:nvSpPr>
          <p:cNvPr id="6073" name="Google Shape;6073;p173"/>
          <p:cNvSpPr/>
          <p:nvPr/>
        </p:nvSpPr>
        <p:spPr>
          <a:xfrm>
            <a:off x="906680" y="2349788"/>
            <a:ext cx="2661294" cy="1689435"/>
          </a:xfrm>
          <a:prstGeom prst="chevron">
            <a:avLst>
              <a:gd fmla="val 41715" name="adj"/>
            </a:avLst>
          </a:prstGeom>
          <a:solidFill>
            <a:schemeClr val="accent1"/>
          </a:solidFill>
          <a:ln>
            <a:noFill/>
          </a:ln>
        </p:spPr>
        <p:txBody>
          <a:bodyPr anchorCtr="0" anchor="b" bIns="182875" lIns="91425" spcFirstLastPara="1" rIns="91425" wrap="square" tIns="45700">
            <a:noAutofit/>
          </a:bodyPr>
          <a:lstStyle/>
          <a:p>
            <a:pPr indent="0" lvl="0" marL="0" marR="0" rtl="0" algn="ctr">
              <a:spcBef>
                <a:spcPts val="0"/>
              </a:spcBef>
              <a:spcAft>
                <a:spcPts val="0"/>
              </a:spcAft>
              <a:buNone/>
            </a:pPr>
            <a:r>
              <a:rPr lang="en-US" sz="2400">
                <a:solidFill>
                  <a:srgbClr val="FEFFFF"/>
                </a:solidFill>
                <a:latin typeface="Lato Light"/>
                <a:ea typeface="Lato Light"/>
                <a:cs typeface="Lato Light"/>
                <a:sym typeface="Lato Light"/>
              </a:rPr>
              <a:t>Step 01</a:t>
            </a:r>
            <a:endParaRPr sz="2400">
              <a:solidFill>
                <a:srgbClr val="FEFFFF"/>
              </a:solidFill>
              <a:latin typeface="Lato Light"/>
              <a:ea typeface="Lato Light"/>
              <a:cs typeface="Lato Light"/>
              <a:sym typeface="Lato Light"/>
            </a:endParaRPr>
          </a:p>
        </p:txBody>
      </p:sp>
      <p:sp>
        <p:nvSpPr>
          <p:cNvPr id="6074" name="Google Shape;6074;p173"/>
          <p:cNvSpPr/>
          <p:nvPr/>
        </p:nvSpPr>
        <p:spPr>
          <a:xfrm>
            <a:off x="2913949" y="2349788"/>
            <a:ext cx="2661294" cy="1689435"/>
          </a:xfrm>
          <a:prstGeom prst="chevron">
            <a:avLst>
              <a:gd fmla="val 41715" name="adj"/>
            </a:avLst>
          </a:prstGeom>
          <a:solidFill>
            <a:schemeClr val="accent2"/>
          </a:solidFill>
          <a:ln>
            <a:noFill/>
          </a:ln>
        </p:spPr>
        <p:txBody>
          <a:bodyPr anchorCtr="0" anchor="b" bIns="182875" lIns="91425" spcFirstLastPara="1" rIns="91425" wrap="square" tIns="45700">
            <a:noAutofit/>
          </a:bodyPr>
          <a:lstStyle/>
          <a:p>
            <a:pPr indent="0" lvl="0" marL="0" marR="0" rtl="0" algn="ctr">
              <a:spcBef>
                <a:spcPts val="0"/>
              </a:spcBef>
              <a:spcAft>
                <a:spcPts val="0"/>
              </a:spcAft>
              <a:buNone/>
            </a:pPr>
            <a:r>
              <a:rPr lang="en-US" sz="2400">
                <a:solidFill>
                  <a:srgbClr val="FEFFFF"/>
                </a:solidFill>
                <a:latin typeface="Lato Light"/>
                <a:ea typeface="Lato Light"/>
                <a:cs typeface="Lato Light"/>
                <a:sym typeface="Lato Light"/>
              </a:rPr>
              <a:t>Step 02</a:t>
            </a:r>
            <a:endParaRPr sz="2400">
              <a:solidFill>
                <a:srgbClr val="FEFFFF"/>
              </a:solidFill>
              <a:latin typeface="Lato Light"/>
              <a:ea typeface="Lato Light"/>
              <a:cs typeface="Lato Light"/>
              <a:sym typeface="Lato Light"/>
            </a:endParaRPr>
          </a:p>
        </p:txBody>
      </p:sp>
      <p:sp>
        <p:nvSpPr>
          <p:cNvPr id="6075" name="Google Shape;6075;p173"/>
          <p:cNvSpPr/>
          <p:nvPr/>
        </p:nvSpPr>
        <p:spPr>
          <a:xfrm>
            <a:off x="4921218" y="2349788"/>
            <a:ext cx="2661294" cy="1689435"/>
          </a:xfrm>
          <a:prstGeom prst="chevron">
            <a:avLst>
              <a:gd fmla="val 41715" name="adj"/>
            </a:avLst>
          </a:prstGeom>
          <a:solidFill>
            <a:schemeClr val="accent3"/>
          </a:solidFill>
          <a:ln>
            <a:noFill/>
          </a:ln>
        </p:spPr>
        <p:txBody>
          <a:bodyPr anchorCtr="0" anchor="b" bIns="182875" lIns="91425" spcFirstLastPara="1" rIns="91425" wrap="square" tIns="45700">
            <a:noAutofit/>
          </a:bodyPr>
          <a:lstStyle/>
          <a:p>
            <a:pPr indent="0" lvl="0" marL="0" marR="0" rtl="0" algn="ctr">
              <a:spcBef>
                <a:spcPts val="0"/>
              </a:spcBef>
              <a:spcAft>
                <a:spcPts val="0"/>
              </a:spcAft>
              <a:buNone/>
            </a:pPr>
            <a:r>
              <a:rPr lang="en-US" sz="2400">
                <a:solidFill>
                  <a:srgbClr val="FEFFFF"/>
                </a:solidFill>
                <a:latin typeface="Lato Light"/>
                <a:ea typeface="Lato Light"/>
                <a:cs typeface="Lato Light"/>
                <a:sym typeface="Lato Light"/>
              </a:rPr>
              <a:t>Step 03</a:t>
            </a:r>
            <a:endParaRPr sz="2400">
              <a:solidFill>
                <a:srgbClr val="FEFFFF"/>
              </a:solidFill>
              <a:latin typeface="Lato Light"/>
              <a:ea typeface="Lato Light"/>
              <a:cs typeface="Lato Light"/>
              <a:sym typeface="Lato Light"/>
            </a:endParaRPr>
          </a:p>
        </p:txBody>
      </p:sp>
      <p:sp>
        <p:nvSpPr>
          <p:cNvPr id="6076" name="Google Shape;6076;p173"/>
          <p:cNvSpPr/>
          <p:nvPr/>
        </p:nvSpPr>
        <p:spPr>
          <a:xfrm>
            <a:off x="8935756" y="2349788"/>
            <a:ext cx="2661294" cy="1689435"/>
          </a:xfrm>
          <a:prstGeom prst="chevron">
            <a:avLst>
              <a:gd fmla="val 41715" name="adj"/>
            </a:avLst>
          </a:prstGeom>
          <a:solidFill>
            <a:schemeClr val="accent5"/>
          </a:solidFill>
          <a:ln>
            <a:noFill/>
          </a:ln>
        </p:spPr>
        <p:txBody>
          <a:bodyPr anchorCtr="0" anchor="b" bIns="182875" lIns="91425" spcFirstLastPara="1" rIns="91425" wrap="square" tIns="45700">
            <a:noAutofit/>
          </a:bodyPr>
          <a:lstStyle/>
          <a:p>
            <a:pPr indent="0" lvl="0" marL="0" marR="0" rtl="0" algn="ctr">
              <a:spcBef>
                <a:spcPts val="0"/>
              </a:spcBef>
              <a:spcAft>
                <a:spcPts val="0"/>
              </a:spcAft>
              <a:buNone/>
            </a:pPr>
            <a:r>
              <a:rPr lang="en-US" sz="2400">
                <a:solidFill>
                  <a:srgbClr val="FEFFFF"/>
                </a:solidFill>
                <a:latin typeface="Lato Light"/>
                <a:ea typeface="Lato Light"/>
                <a:cs typeface="Lato Light"/>
                <a:sym typeface="Lato Light"/>
              </a:rPr>
              <a:t>Step 05</a:t>
            </a:r>
            <a:endParaRPr sz="2400">
              <a:solidFill>
                <a:srgbClr val="FEFFFF"/>
              </a:solidFill>
              <a:latin typeface="Lato Light"/>
              <a:ea typeface="Lato Light"/>
              <a:cs typeface="Lato Light"/>
              <a:sym typeface="Lato Light"/>
            </a:endParaRPr>
          </a:p>
        </p:txBody>
      </p:sp>
      <p:sp>
        <p:nvSpPr>
          <p:cNvPr id="6077" name="Google Shape;6077;p173"/>
          <p:cNvSpPr/>
          <p:nvPr/>
        </p:nvSpPr>
        <p:spPr>
          <a:xfrm>
            <a:off x="2133120" y="2903976"/>
            <a:ext cx="372813" cy="371477"/>
          </a:xfrm>
          <a:custGeom>
            <a:rect b="b" l="l" r="r" t="t"/>
            <a:pathLst>
              <a:path extrusionOk="0" h="21600" w="2160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lt1"/>
              </a:solidFill>
              <a:latin typeface="Lato Light"/>
              <a:ea typeface="Lato Light"/>
              <a:cs typeface="Lato Light"/>
              <a:sym typeface="Lato Light"/>
            </a:endParaRPr>
          </a:p>
        </p:txBody>
      </p:sp>
      <p:sp>
        <p:nvSpPr>
          <p:cNvPr id="6078" name="Google Shape;6078;p173"/>
          <p:cNvSpPr/>
          <p:nvPr/>
        </p:nvSpPr>
        <p:spPr>
          <a:xfrm>
            <a:off x="4110564" y="2856977"/>
            <a:ext cx="402638" cy="406123"/>
          </a:xfrm>
          <a:custGeom>
            <a:rect b="b" l="l" r="r" t="t"/>
            <a:pathLst>
              <a:path extrusionOk="0" h="21388" w="2160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lt1"/>
              </a:solidFill>
              <a:latin typeface="Lato Light"/>
              <a:ea typeface="Lato Light"/>
              <a:cs typeface="Lato Light"/>
              <a:sym typeface="Lato Light"/>
            </a:endParaRPr>
          </a:p>
        </p:txBody>
      </p:sp>
      <p:sp>
        <p:nvSpPr>
          <p:cNvPr id="6079" name="Google Shape;6079;p173"/>
          <p:cNvSpPr/>
          <p:nvPr/>
        </p:nvSpPr>
        <p:spPr>
          <a:xfrm>
            <a:off x="10007355" y="2865939"/>
            <a:ext cx="535140" cy="476750"/>
          </a:xfrm>
          <a:custGeom>
            <a:rect b="b" l="l" r="r" t="t"/>
            <a:pathLst>
              <a:path extrusionOk="0" h="21600" w="2160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lt1"/>
              </a:solidFill>
              <a:latin typeface="Lato Light"/>
              <a:ea typeface="Lato Light"/>
              <a:cs typeface="Lato Light"/>
              <a:sym typeface="Lato Light"/>
            </a:endParaRPr>
          </a:p>
        </p:txBody>
      </p:sp>
      <p:sp>
        <p:nvSpPr>
          <p:cNvPr id="6080" name="Google Shape;6080;p173"/>
          <p:cNvSpPr/>
          <p:nvPr/>
        </p:nvSpPr>
        <p:spPr>
          <a:xfrm>
            <a:off x="8127924" y="2853018"/>
            <a:ext cx="458222" cy="473391"/>
          </a:xfrm>
          <a:custGeom>
            <a:rect b="b" l="l" r="r" t="t"/>
            <a:pathLst>
              <a:path extrusionOk="0" h="21600" w="2160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lt1"/>
              </a:solidFill>
              <a:latin typeface="Lato Light"/>
              <a:ea typeface="Lato Light"/>
              <a:cs typeface="Lato Light"/>
              <a:sym typeface="Lato Light"/>
            </a:endParaRPr>
          </a:p>
        </p:txBody>
      </p:sp>
      <p:sp>
        <p:nvSpPr>
          <p:cNvPr id="6081" name="Google Shape;6081;p173"/>
          <p:cNvSpPr/>
          <p:nvPr/>
        </p:nvSpPr>
        <p:spPr>
          <a:xfrm>
            <a:off x="6083279" y="2798703"/>
            <a:ext cx="427467" cy="464397"/>
          </a:xfrm>
          <a:custGeom>
            <a:rect b="b" l="l" r="r" t="t"/>
            <a:pathLst>
              <a:path extrusionOk="0" h="21319" w="2160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lt1"/>
          </a:solidFill>
          <a:ln>
            <a:noFill/>
          </a:ln>
        </p:spPr>
        <p:txBody>
          <a:bodyPr anchorCtr="0" anchor="ctr" bIns="19025" lIns="19025" spcFirstLastPara="1" rIns="19025" wrap="square" tIns="19025">
            <a:noAutofit/>
          </a:bodyPr>
          <a:lstStyle/>
          <a:p>
            <a:pPr indent="0" lvl="0" marL="0" marR="0" rtl="0" algn="l">
              <a:spcBef>
                <a:spcPts val="0"/>
              </a:spcBef>
              <a:spcAft>
                <a:spcPts val="0"/>
              </a:spcAft>
              <a:buNone/>
            </a:pPr>
            <a:r>
              <a:t/>
            </a:r>
            <a:endParaRPr sz="1500">
              <a:solidFill>
                <a:schemeClr val="lt1"/>
              </a:solidFill>
              <a:latin typeface="Lato Light"/>
              <a:ea typeface="Lato Light"/>
              <a:cs typeface="Lato Light"/>
              <a:sym typeface="Lato Ligh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3000"/>
                                  </p:stCondLst>
                                  <p:childTnLst>
                                    <p:set>
                                      <p:cBhvr>
                                        <p:cTn dur="1" fill="hold">
                                          <p:stCondLst>
                                            <p:cond delay="0"/>
                                          </p:stCondLst>
                                        </p:cTn>
                                        <p:tgtEl>
                                          <p:spTgt spid="6067"/>
                                        </p:tgtEl>
                                        <p:attrNameLst>
                                          <p:attrName>style.visibility</p:attrName>
                                        </p:attrNameLst>
                                      </p:cBhvr>
                                      <p:to>
                                        <p:strVal val="visible"/>
                                      </p:to>
                                    </p:set>
                                    <p:animEffect filter="fade" transition="in">
                                      <p:cBhvr>
                                        <p:cTn dur="300"/>
                                        <p:tgtEl>
                                          <p:spTgt spid="6067"/>
                                        </p:tgtEl>
                                      </p:cBhvr>
                                    </p:animEffect>
                                  </p:childTnLst>
                                </p:cTn>
                              </p:par>
                              <p:par>
                                <p:cTn fill="hold" nodeType="withEffect" presetClass="entr" presetID="10" presetSubtype="0">
                                  <p:stCondLst>
                                    <p:cond delay="3000"/>
                                  </p:stCondLst>
                                  <p:childTnLst>
                                    <p:set>
                                      <p:cBhvr>
                                        <p:cTn dur="1" fill="hold">
                                          <p:stCondLst>
                                            <p:cond delay="0"/>
                                          </p:stCondLst>
                                        </p:cTn>
                                        <p:tgtEl>
                                          <p:spTgt spid="6068"/>
                                        </p:tgtEl>
                                        <p:attrNameLst>
                                          <p:attrName>style.visibility</p:attrName>
                                        </p:attrNameLst>
                                      </p:cBhvr>
                                      <p:to>
                                        <p:strVal val="visible"/>
                                      </p:to>
                                    </p:set>
                                    <p:animEffect filter="fade" transition="in">
                                      <p:cBhvr>
                                        <p:cTn dur="300"/>
                                        <p:tgtEl>
                                          <p:spTgt spid="6068"/>
                                        </p:tgtEl>
                                      </p:cBhvr>
                                    </p:animEffect>
                                  </p:childTnLst>
                                </p:cTn>
                              </p:par>
                              <p:par>
                                <p:cTn fill="hold" nodeType="withEffect" presetClass="entr" presetID="10" presetSubtype="0">
                                  <p:stCondLst>
                                    <p:cond delay="3000"/>
                                  </p:stCondLst>
                                  <p:childTnLst>
                                    <p:set>
                                      <p:cBhvr>
                                        <p:cTn dur="1" fill="hold">
                                          <p:stCondLst>
                                            <p:cond delay="0"/>
                                          </p:stCondLst>
                                        </p:cTn>
                                        <p:tgtEl>
                                          <p:spTgt spid="6069"/>
                                        </p:tgtEl>
                                        <p:attrNameLst>
                                          <p:attrName>style.visibility</p:attrName>
                                        </p:attrNameLst>
                                      </p:cBhvr>
                                      <p:to>
                                        <p:strVal val="visible"/>
                                      </p:to>
                                    </p:set>
                                    <p:animEffect filter="fade" transition="in">
                                      <p:cBhvr>
                                        <p:cTn dur="300"/>
                                        <p:tgtEl>
                                          <p:spTgt spid="6069"/>
                                        </p:tgtEl>
                                      </p:cBhvr>
                                    </p:animEffect>
                                  </p:childTnLst>
                                </p:cTn>
                              </p:par>
                              <p:par>
                                <p:cTn fill="hold" nodeType="withEffect" presetClass="entr" presetID="10" presetSubtype="0">
                                  <p:stCondLst>
                                    <p:cond delay="3000"/>
                                  </p:stCondLst>
                                  <p:childTnLst>
                                    <p:set>
                                      <p:cBhvr>
                                        <p:cTn dur="1" fill="hold">
                                          <p:stCondLst>
                                            <p:cond delay="0"/>
                                          </p:stCondLst>
                                        </p:cTn>
                                        <p:tgtEl>
                                          <p:spTgt spid="6070"/>
                                        </p:tgtEl>
                                        <p:attrNameLst>
                                          <p:attrName>style.visibility</p:attrName>
                                        </p:attrNameLst>
                                      </p:cBhvr>
                                      <p:to>
                                        <p:strVal val="visible"/>
                                      </p:to>
                                    </p:set>
                                    <p:animEffect filter="fade" transition="in">
                                      <p:cBhvr>
                                        <p:cTn dur="300"/>
                                        <p:tgtEl>
                                          <p:spTgt spid="6070"/>
                                        </p:tgtEl>
                                      </p:cBhvr>
                                    </p:animEffect>
                                  </p:childTnLst>
                                </p:cTn>
                              </p:par>
                              <p:par>
                                <p:cTn fill="hold" nodeType="withEffect" presetClass="entr" presetID="10" presetSubtype="0">
                                  <p:stCondLst>
                                    <p:cond delay="3000"/>
                                  </p:stCondLst>
                                  <p:childTnLst>
                                    <p:set>
                                      <p:cBhvr>
                                        <p:cTn dur="1" fill="hold">
                                          <p:stCondLst>
                                            <p:cond delay="0"/>
                                          </p:stCondLst>
                                        </p:cTn>
                                        <p:tgtEl>
                                          <p:spTgt spid="6071"/>
                                        </p:tgtEl>
                                        <p:attrNameLst>
                                          <p:attrName>style.visibility</p:attrName>
                                        </p:attrNameLst>
                                      </p:cBhvr>
                                      <p:to>
                                        <p:strVal val="visible"/>
                                      </p:to>
                                    </p:set>
                                    <p:animEffect filter="fade" transition="in">
                                      <p:cBhvr>
                                        <p:cTn dur="300"/>
                                        <p:tgtEl>
                                          <p:spTgt spid="6071"/>
                                        </p:tgtEl>
                                      </p:cBhvr>
                                    </p:animEffect>
                                  </p:childTnLst>
                                </p:cTn>
                              </p:par>
                              <p:par>
                                <p:cTn fill="hold" nodeType="withEffect" presetClass="entr" presetID="2" presetSubtype="8">
                                  <p:stCondLst>
                                    <p:cond delay="0"/>
                                  </p:stCondLst>
                                  <p:childTnLst>
                                    <p:set>
                                      <p:cBhvr>
                                        <p:cTn dur="1" fill="hold">
                                          <p:stCondLst>
                                            <p:cond delay="0"/>
                                          </p:stCondLst>
                                        </p:cTn>
                                        <p:tgtEl>
                                          <p:spTgt spid="6073"/>
                                        </p:tgtEl>
                                        <p:attrNameLst>
                                          <p:attrName>style.visibility</p:attrName>
                                        </p:attrNameLst>
                                      </p:cBhvr>
                                      <p:to>
                                        <p:strVal val="visible"/>
                                      </p:to>
                                    </p:set>
                                    <p:anim calcmode="lin" valueType="num">
                                      <p:cBhvr additive="base">
                                        <p:cTn dur="1000"/>
                                        <p:tgtEl>
                                          <p:spTgt spid="607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500"/>
                                  </p:stCondLst>
                                  <p:childTnLst>
                                    <p:set>
                                      <p:cBhvr>
                                        <p:cTn dur="1" fill="hold">
                                          <p:stCondLst>
                                            <p:cond delay="0"/>
                                          </p:stCondLst>
                                        </p:cTn>
                                        <p:tgtEl>
                                          <p:spTgt spid="6074"/>
                                        </p:tgtEl>
                                        <p:attrNameLst>
                                          <p:attrName>style.visibility</p:attrName>
                                        </p:attrNameLst>
                                      </p:cBhvr>
                                      <p:to>
                                        <p:strVal val="visible"/>
                                      </p:to>
                                    </p:set>
                                    <p:anim calcmode="lin" valueType="num">
                                      <p:cBhvr additive="base">
                                        <p:cTn dur="1000"/>
                                        <p:tgtEl>
                                          <p:spTgt spid="607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000"/>
                                  </p:stCondLst>
                                  <p:childTnLst>
                                    <p:set>
                                      <p:cBhvr>
                                        <p:cTn dur="1" fill="hold">
                                          <p:stCondLst>
                                            <p:cond delay="0"/>
                                          </p:stCondLst>
                                        </p:cTn>
                                        <p:tgtEl>
                                          <p:spTgt spid="6075"/>
                                        </p:tgtEl>
                                        <p:attrNameLst>
                                          <p:attrName>style.visibility</p:attrName>
                                        </p:attrNameLst>
                                      </p:cBhvr>
                                      <p:to>
                                        <p:strVal val="visible"/>
                                      </p:to>
                                    </p:set>
                                    <p:anim calcmode="lin" valueType="num">
                                      <p:cBhvr additive="base">
                                        <p:cTn dur="1000"/>
                                        <p:tgtEl>
                                          <p:spTgt spid="607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500"/>
                                  </p:stCondLst>
                                  <p:childTnLst>
                                    <p:set>
                                      <p:cBhvr>
                                        <p:cTn dur="1" fill="hold">
                                          <p:stCondLst>
                                            <p:cond delay="0"/>
                                          </p:stCondLst>
                                        </p:cTn>
                                        <p:tgtEl>
                                          <p:spTgt spid="6072"/>
                                        </p:tgtEl>
                                        <p:attrNameLst>
                                          <p:attrName>style.visibility</p:attrName>
                                        </p:attrNameLst>
                                      </p:cBhvr>
                                      <p:to>
                                        <p:strVal val="visible"/>
                                      </p:to>
                                    </p:set>
                                    <p:anim calcmode="lin" valueType="num">
                                      <p:cBhvr additive="base">
                                        <p:cTn dur="1000"/>
                                        <p:tgtEl>
                                          <p:spTgt spid="60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000"/>
                                  </p:stCondLst>
                                  <p:childTnLst>
                                    <p:set>
                                      <p:cBhvr>
                                        <p:cTn dur="1" fill="hold">
                                          <p:stCondLst>
                                            <p:cond delay="0"/>
                                          </p:stCondLst>
                                        </p:cTn>
                                        <p:tgtEl>
                                          <p:spTgt spid="6076"/>
                                        </p:tgtEl>
                                        <p:attrNameLst>
                                          <p:attrName>style.visibility</p:attrName>
                                        </p:attrNameLst>
                                      </p:cBhvr>
                                      <p:to>
                                        <p:strVal val="visible"/>
                                      </p:to>
                                    </p:set>
                                    <p:anim calcmode="lin" valueType="num">
                                      <p:cBhvr additive="base">
                                        <p:cTn dur="1000"/>
                                        <p:tgtEl>
                                          <p:spTgt spid="607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085" name="Shape 6085"/>
        <p:cNvGrpSpPr/>
        <p:nvPr/>
      </p:nvGrpSpPr>
      <p:grpSpPr>
        <a:xfrm>
          <a:off x="0" y="0"/>
          <a:ext cx="0" cy="0"/>
          <a:chOff x="0" y="0"/>
          <a:chExt cx="0" cy="0"/>
        </a:xfrm>
      </p:grpSpPr>
      <p:sp>
        <p:nvSpPr>
          <p:cNvPr id="6086" name="Google Shape;6086;p174"/>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087" name="Google Shape;6087;p174"/>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088" name="Google Shape;6088;p174"/>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089" name="Google Shape;6089;p174"/>
          <p:cNvSpPr/>
          <p:nvPr/>
        </p:nvSpPr>
        <p:spPr>
          <a:xfrm>
            <a:off x="887506" y="2828797"/>
            <a:ext cx="2327856" cy="95410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 turpis in varius finibus. </a:t>
            </a:r>
            <a:endParaRPr/>
          </a:p>
        </p:txBody>
      </p:sp>
      <p:sp>
        <p:nvSpPr>
          <p:cNvPr id="6090" name="Google Shape;6090;p174"/>
          <p:cNvSpPr/>
          <p:nvPr/>
        </p:nvSpPr>
        <p:spPr>
          <a:xfrm>
            <a:off x="3440753" y="3693140"/>
            <a:ext cx="2327856" cy="95410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Phasellus id vestibulum mauris. Nunc scelerisque nisl velit, non sodales dolor hendrerit sit amet. Nullam</a:t>
            </a:r>
            <a:endParaRPr sz="1400">
              <a:solidFill>
                <a:schemeClr val="dk1"/>
              </a:solidFill>
              <a:latin typeface="Lato Light"/>
              <a:ea typeface="Lato Light"/>
              <a:cs typeface="Lato Light"/>
              <a:sym typeface="Lato Light"/>
            </a:endParaRPr>
          </a:p>
        </p:txBody>
      </p:sp>
      <p:sp>
        <p:nvSpPr>
          <p:cNvPr id="6091" name="Google Shape;6091;p174"/>
          <p:cNvSpPr/>
          <p:nvPr/>
        </p:nvSpPr>
        <p:spPr>
          <a:xfrm>
            <a:off x="5877025" y="4580452"/>
            <a:ext cx="2327856" cy="116955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Ut dictum non mi ut luctus. In varius lorem nec vestibulum pellentesque. Aliquam sit amet magna in justo aliquet</a:t>
            </a:r>
            <a:endParaRPr sz="1400">
              <a:solidFill>
                <a:schemeClr val="dk1"/>
              </a:solidFill>
              <a:latin typeface="Lato Light"/>
              <a:ea typeface="Lato Light"/>
              <a:cs typeface="Lato Light"/>
              <a:sym typeface="Lato Light"/>
            </a:endParaRPr>
          </a:p>
        </p:txBody>
      </p:sp>
      <p:sp>
        <p:nvSpPr>
          <p:cNvPr id="6092" name="Google Shape;6092;p174"/>
          <p:cNvSpPr/>
          <p:nvPr/>
        </p:nvSpPr>
        <p:spPr>
          <a:xfrm>
            <a:off x="8313294" y="5458948"/>
            <a:ext cx="2327856" cy="95410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Integer eget lacinia turpis. Interdum et malesuada fames ac ante ipsum primis in faucibus. </a:t>
            </a:r>
            <a:endParaRPr/>
          </a:p>
        </p:txBody>
      </p:sp>
      <p:sp>
        <p:nvSpPr>
          <p:cNvPr id="6093" name="Google Shape;6093;p174"/>
          <p:cNvSpPr/>
          <p:nvPr/>
        </p:nvSpPr>
        <p:spPr>
          <a:xfrm>
            <a:off x="1004482" y="2110394"/>
            <a:ext cx="10081120" cy="864096"/>
          </a:xfrm>
          <a:prstGeom prst="rightArrow">
            <a:avLst>
              <a:gd fmla="val 50000" name="adj1"/>
              <a:gd fmla="val 50000" name="adj2"/>
            </a:avLst>
          </a:prstGeom>
          <a:solidFill>
            <a:schemeClr val="accent1"/>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lang="en-US" sz="2400">
                <a:solidFill>
                  <a:srgbClr val="FFFFFF"/>
                </a:solidFill>
                <a:latin typeface="Lato Light"/>
                <a:ea typeface="Lato Light"/>
                <a:cs typeface="Lato Light"/>
                <a:sym typeface="Lato Light"/>
              </a:rPr>
              <a:t>Step 01</a:t>
            </a:r>
            <a:endParaRPr/>
          </a:p>
        </p:txBody>
      </p:sp>
      <p:sp>
        <p:nvSpPr>
          <p:cNvPr id="6094" name="Google Shape;6094;p174"/>
          <p:cNvSpPr/>
          <p:nvPr/>
        </p:nvSpPr>
        <p:spPr>
          <a:xfrm>
            <a:off x="3440755" y="2982634"/>
            <a:ext cx="7644849" cy="864096"/>
          </a:xfrm>
          <a:prstGeom prst="rightArrow">
            <a:avLst>
              <a:gd fmla="val 50000" name="adj1"/>
              <a:gd fmla="val 50000" name="adj2"/>
            </a:avLst>
          </a:prstGeom>
          <a:solidFill>
            <a:schemeClr val="accent2"/>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lang="en-US" sz="2400">
                <a:solidFill>
                  <a:srgbClr val="FFFFFF"/>
                </a:solidFill>
                <a:latin typeface="Lato Light"/>
                <a:ea typeface="Lato Light"/>
                <a:cs typeface="Lato Light"/>
                <a:sym typeface="Lato Light"/>
              </a:rPr>
              <a:t>Step 02</a:t>
            </a:r>
            <a:endParaRPr/>
          </a:p>
        </p:txBody>
      </p:sp>
      <p:sp>
        <p:nvSpPr>
          <p:cNvPr id="6095" name="Google Shape;6095;p174"/>
          <p:cNvSpPr/>
          <p:nvPr/>
        </p:nvSpPr>
        <p:spPr>
          <a:xfrm>
            <a:off x="5877023" y="3854874"/>
            <a:ext cx="5208579" cy="864096"/>
          </a:xfrm>
          <a:prstGeom prst="rightArrow">
            <a:avLst>
              <a:gd fmla="val 50000" name="adj1"/>
              <a:gd fmla="val 50000" name="adj2"/>
            </a:avLst>
          </a:prstGeom>
          <a:solidFill>
            <a:schemeClr val="accent3"/>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lang="en-US" sz="2400">
                <a:solidFill>
                  <a:srgbClr val="FFFFFF"/>
                </a:solidFill>
                <a:latin typeface="Lato Light"/>
                <a:ea typeface="Lato Light"/>
                <a:cs typeface="Lato Light"/>
                <a:sym typeface="Lato Light"/>
              </a:rPr>
              <a:t>Step 03</a:t>
            </a:r>
            <a:endParaRPr/>
          </a:p>
        </p:txBody>
      </p:sp>
      <p:sp>
        <p:nvSpPr>
          <p:cNvPr id="6096" name="Google Shape;6096;p174"/>
          <p:cNvSpPr/>
          <p:nvPr/>
        </p:nvSpPr>
        <p:spPr>
          <a:xfrm>
            <a:off x="8313295" y="4727114"/>
            <a:ext cx="2772308" cy="864096"/>
          </a:xfrm>
          <a:prstGeom prst="rightArrow">
            <a:avLst>
              <a:gd fmla="val 50000" name="adj1"/>
              <a:gd fmla="val 50000" name="adj2"/>
            </a:avLst>
          </a:prstGeom>
          <a:solidFill>
            <a:schemeClr val="accent4"/>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l">
              <a:spcBef>
                <a:spcPts val="0"/>
              </a:spcBef>
              <a:spcAft>
                <a:spcPts val="0"/>
              </a:spcAft>
              <a:buNone/>
            </a:pPr>
            <a:r>
              <a:rPr lang="en-US" sz="2400">
                <a:solidFill>
                  <a:srgbClr val="FFFFFF"/>
                </a:solidFill>
                <a:latin typeface="Lato Light"/>
                <a:ea typeface="Lato Light"/>
                <a:cs typeface="Lato Light"/>
                <a:sym typeface="Lato Light"/>
              </a:rPr>
              <a:t>Step 04</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6093"/>
                                        </p:tgtEl>
                                        <p:attrNameLst>
                                          <p:attrName>style.visibility</p:attrName>
                                        </p:attrNameLst>
                                      </p:cBhvr>
                                      <p:to>
                                        <p:strVal val="visible"/>
                                      </p:to>
                                    </p:set>
                                    <p:anim calcmode="lin" valueType="num">
                                      <p:cBhvr additive="base">
                                        <p:cTn dur="900"/>
                                        <p:tgtEl>
                                          <p:spTgt spid="60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00"/>
                                  </p:stCondLst>
                                  <p:childTnLst>
                                    <p:set>
                                      <p:cBhvr>
                                        <p:cTn dur="1" fill="hold">
                                          <p:stCondLst>
                                            <p:cond delay="0"/>
                                          </p:stCondLst>
                                        </p:cTn>
                                        <p:tgtEl>
                                          <p:spTgt spid="6094"/>
                                        </p:tgtEl>
                                        <p:attrNameLst>
                                          <p:attrName>style.visibility</p:attrName>
                                        </p:attrNameLst>
                                      </p:cBhvr>
                                      <p:to>
                                        <p:strVal val="visible"/>
                                      </p:to>
                                    </p:set>
                                    <p:anim calcmode="lin" valueType="num">
                                      <p:cBhvr additive="base">
                                        <p:cTn dur="1200"/>
                                        <p:tgtEl>
                                          <p:spTgt spid="60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200"/>
                                  </p:stCondLst>
                                  <p:childTnLst>
                                    <p:set>
                                      <p:cBhvr>
                                        <p:cTn dur="1" fill="hold">
                                          <p:stCondLst>
                                            <p:cond delay="0"/>
                                          </p:stCondLst>
                                        </p:cTn>
                                        <p:tgtEl>
                                          <p:spTgt spid="6095"/>
                                        </p:tgtEl>
                                        <p:attrNameLst>
                                          <p:attrName>style.visibility</p:attrName>
                                        </p:attrNameLst>
                                      </p:cBhvr>
                                      <p:to>
                                        <p:strVal val="visible"/>
                                      </p:to>
                                    </p:set>
                                    <p:anim calcmode="lin" valueType="num">
                                      <p:cBhvr additive="base">
                                        <p:cTn dur="1500"/>
                                        <p:tgtEl>
                                          <p:spTgt spid="609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300"/>
                                  </p:stCondLst>
                                  <p:childTnLst>
                                    <p:set>
                                      <p:cBhvr>
                                        <p:cTn dur="1" fill="hold">
                                          <p:stCondLst>
                                            <p:cond delay="0"/>
                                          </p:stCondLst>
                                        </p:cTn>
                                        <p:tgtEl>
                                          <p:spTgt spid="6096"/>
                                        </p:tgtEl>
                                        <p:attrNameLst>
                                          <p:attrName>style.visibility</p:attrName>
                                        </p:attrNameLst>
                                      </p:cBhvr>
                                      <p:to>
                                        <p:strVal val="visible"/>
                                      </p:to>
                                    </p:set>
                                    <p:anim calcmode="lin" valueType="num">
                                      <p:cBhvr additive="base">
                                        <p:cTn dur="1800"/>
                                        <p:tgtEl>
                                          <p:spTgt spid="6096"/>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600"/>
                                  </p:stCondLst>
                                  <p:childTnLst>
                                    <p:set>
                                      <p:cBhvr>
                                        <p:cTn dur="1" fill="hold">
                                          <p:stCondLst>
                                            <p:cond delay="0"/>
                                          </p:stCondLst>
                                        </p:cTn>
                                        <p:tgtEl>
                                          <p:spTgt spid="6089"/>
                                        </p:tgtEl>
                                        <p:attrNameLst>
                                          <p:attrName>style.visibility</p:attrName>
                                        </p:attrNameLst>
                                      </p:cBhvr>
                                      <p:to>
                                        <p:strVal val="visible"/>
                                      </p:to>
                                    </p:set>
                                    <p:animEffect filter="fade" transition="in">
                                      <p:cBhvr>
                                        <p:cTn dur="500"/>
                                        <p:tgtEl>
                                          <p:spTgt spid="6089"/>
                                        </p:tgtEl>
                                      </p:cBhvr>
                                    </p:animEffect>
                                  </p:childTnLst>
                                </p:cTn>
                              </p:par>
                              <p:par>
                                <p:cTn fill="hold" nodeType="withEffect" presetClass="entr" presetID="10" presetSubtype="0">
                                  <p:stCondLst>
                                    <p:cond delay="900"/>
                                  </p:stCondLst>
                                  <p:childTnLst>
                                    <p:set>
                                      <p:cBhvr>
                                        <p:cTn dur="1" fill="hold">
                                          <p:stCondLst>
                                            <p:cond delay="0"/>
                                          </p:stCondLst>
                                        </p:cTn>
                                        <p:tgtEl>
                                          <p:spTgt spid="6090"/>
                                        </p:tgtEl>
                                        <p:attrNameLst>
                                          <p:attrName>style.visibility</p:attrName>
                                        </p:attrNameLst>
                                      </p:cBhvr>
                                      <p:to>
                                        <p:strVal val="visible"/>
                                      </p:to>
                                    </p:set>
                                    <p:animEffect filter="fade" transition="in">
                                      <p:cBhvr>
                                        <p:cTn dur="500"/>
                                        <p:tgtEl>
                                          <p:spTgt spid="6090"/>
                                        </p:tgtEl>
                                      </p:cBhvr>
                                    </p:animEffect>
                                  </p:childTnLst>
                                </p:cTn>
                              </p:par>
                              <p:par>
                                <p:cTn fill="hold" nodeType="withEffect" presetClass="entr" presetID="10" presetSubtype="0">
                                  <p:stCondLst>
                                    <p:cond delay="1200"/>
                                  </p:stCondLst>
                                  <p:childTnLst>
                                    <p:set>
                                      <p:cBhvr>
                                        <p:cTn dur="1" fill="hold">
                                          <p:stCondLst>
                                            <p:cond delay="0"/>
                                          </p:stCondLst>
                                        </p:cTn>
                                        <p:tgtEl>
                                          <p:spTgt spid="6091"/>
                                        </p:tgtEl>
                                        <p:attrNameLst>
                                          <p:attrName>style.visibility</p:attrName>
                                        </p:attrNameLst>
                                      </p:cBhvr>
                                      <p:to>
                                        <p:strVal val="visible"/>
                                      </p:to>
                                    </p:set>
                                    <p:animEffect filter="fade" transition="in">
                                      <p:cBhvr>
                                        <p:cTn dur="500"/>
                                        <p:tgtEl>
                                          <p:spTgt spid="6091"/>
                                        </p:tgtEl>
                                      </p:cBhvr>
                                    </p:animEffect>
                                  </p:childTnLst>
                                </p:cTn>
                              </p:par>
                              <p:par>
                                <p:cTn fill="hold" nodeType="withEffect" presetClass="entr" presetID="10" presetSubtype="0">
                                  <p:stCondLst>
                                    <p:cond delay="1600"/>
                                  </p:stCondLst>
                                  <p:childTnLst>
                                    <p:set>
                                      <p:cBhvr>
                                        <p:cTn dur="1" fill="hold">
                                          <p:stCondLst>
                                            <p:cond delay="0"/>
                                          </p:stCondLst>
                                        </p:cTn>
                                        <p:tgtEl>
                                          <p:spTgt spid="6092"/>
                                        </p:tgtEl>
                                        <p:attrNameLst>
                                          <p:attrName>style.visibility</p:attrName>
                                        </p:attrNameLst>
                                      </p:cBhvr>
                                      <p:to>
                                        <p:strVal val="visible"/>
                                      </p:to>
                                    </p:set>
                                    <p:animEffect filter="fade" transition="in">
                                      <p:cBhvr>
                                        <p:cTn dur="500"/>
                                        <p:tgtEl>
                                          <p:spTgt spid="609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100" name="Shape 6100"/>
        <p:cNvGrpSpPr/>
        <p:nvPr/>
      </p:nvGrpSpPr>
      <p:grpSpPr>
        <a:xfrm>
          <a:off x="0" y="0"/>
          <a:ext cx="0" cy="0"/>
          <a:chOff x="0" y="0"/>
          <a:chExt cx="0" cy="0"/>
        </a:xfrm>
      </p:grpSpPr>
      <p:sp>
        <p:nvSpPr>
          <p:cNvPr id="6101" name="Google Shape;6101;p175"/>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102" name="Google Shape;6102;p175"/>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103" name="Google Shape;6103;p175"/>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sp>
        <p:nvSpPr>
          <p:cNvPr id="6104" name="Google Shape;6104;p175"/>
          <p:cNvSpPr/>
          <p:nvPr/>
        </p:nvSpPr>
        <p:spPr>
          <a:xfrm>
            <a:off x="753035" y="2469793"/>
            <a:ext cx="7940843" cy="4388207"/>
          </a:xfrm>
          <a:prstGeom prst="bentArrow">
            <a:avLst>
              <a:gd fmla="val 11604" name="adj1"/>
              <a:gd fmla="val 11343" name="adj2"/>
              <a:gd fmla="val 16368" name="adj3"/>
              <a:gd fmla="val 28890" name="adj4"/>
            </a:avLst>
          </a:prstGeom>
          <a:solidFill>
            <a:schemeClr val="accent4"/>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6105" name="Google Shape;6105;p175"/>
          <p:cNvSpPr/>
          <p:nvPr/>
        </p:nvSpPr>
        <p:spPr>
          <a:xfrm>
            <a:off x="1370655" y="3504508"/>
            <a:ext cx="6336633" cy="3353491"/>
          </a:xfrm>
          <a:prstGeom prst="bentArrow">
            <a:avLst>
              <a:gd fmla="val 14971" name="adj1"/>
              <a:gd fmla="val 14123" name="adj2"/>
              <a:gd fmla="val 19508" name="adj3"/>
              <a:gd fmla="val 36697" name="adj4"/>
            </a:avLst>
          </a:prstGeom>
          <a:solidFill>
            <a:schemeClr val="accent3"/>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6106" name="Google Shape;6106;p175"/>
          <p:cNvSpPr/>
          <p:nvPr/>
        </p:nvSpPr>
        <p:spPr>
          <a:xfrm>
            <a:off x="2565793" y="5541856"/>
            <a:ext cx="2879559" cy="1316143"/>
          </a:xfrm>
          <a:prstGeom prst="bentArrow">
            <a:avLst>
              <a:gd fmla="val 38174" name="adj1"/>
              <a:gd fmla="val 37864" name="adj2"/>
              <a:gd fmla="val 43466" name="adj3"/>
              <a:gd fmla="val 51758" name="adj4"/>
            </a:avLst>
          </a:prstGeom>
          <a:solidFill>
            <a:schemeClr val="accent1"/>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6107" name="Google Shape;6107;p175"/>
          <p:cNvSpPr/>
          <p:nvPr/>
        </p:nvSpPr>
        <p:spPr>
          <a:xfrm>
            <a:off x="1972236" y="4595371"/>
            <a:ext cx="4620127" cy="2262627"/>
          </a:xfrm>
          <a:prstGeom prst="bentArrow">
            <a:avLst>
              <a:gd fmla="val 22380" name="adj1"/>
              <a:gd fmla="val 19457" name="adj2"/>
              <a:gd fmla="val 28232" name="adj3"/>
              <a:gd fmla="val 45359" name="adj4"/>
            </a:avLst>
          </a:prstGeom>
          <a:solidFill>
            <a:schemeClr val="accent2"/>
          </a:solidFill>
          <a:ln>
            <a:noFill/>
          </a:ln>
          <a:effectLst>
            <a:outerShdw rotWithShape="0" algn="ctr" dir="5400000" dist="38100">
              <a:srgbClr val="000000">
                <a:alpha val="9803"/>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Roboto Thin"/>
              <a:ea typeface="Roboto Thin"/>
              <a:cs typeface="Roboto Thin"/>
              <a:sym typeface="Roboto Thin"/>
            </a:endParaRPr>
          </a:p>
        </p:txBody>
      </p:sp>
      <p:sp>
        <p:nvSpPr>
          <p:cNvPr id="6108" name="Google Shape;6108;p175"/>
          <p:cNvSpPr/>
          <p:nvPr/>
        </p:nvSpPr>
        <p:spPr>
          <a:xfrm>
            <a:off x="8788379" y="2620558"/>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109" name="Google Shape;6109;p175"/>
          <p:cNvSpPr/>
          <p:nvPr/>
        </p:nvSpPr>
        <p:spPr>
          <a:xfrm>
            <a:off x="7930363" y="3650268"/>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110" name="Google Shape;6110;p175"/>
          <p:cNvSpPr/>
          <p:nvPr/>
        </p:nvSpPr>
        <p:spPr>
          <a:xfrm>
            <a:off x="6899659" y="4663896"/>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111" name="Google Shape;6111;p175"/>
          <p:cNvSpPr/>
          <p:nvPr/>
        </p:nvSpPr>
        <p:spPr>
          <a:xfrm>
            <a:off x="5666419" y="5693566"/>
            <a:ext cx="2327856" cy="73866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lang="en-US" sz="1400">
                <a:solidFill>
                  <a:schemeClr val="dk1"/>
                </a:solidFill>
                <a:latin typeface="Lato Light"/>
                <a:ea typeface="Lato Light"/>
                <a:cs typeface="Lato Light"/>
                <a:sym typeface="Lato Light"/>
              </a:rPr>
              <a:t>Lorem ipsum dolor sit amet, consectetur adipiscing elit. Aliquam lacinia.</a:t>
            </a:r>
            <a:endParaRPr/>
          </a:p>
        </p:txBody>
      </p:sp>
      <p:sp>
        <p:nvSpPr>
          <p:cNvPr id="6112" name="Google Shape;6112;p175"/>
          <p:cNvSpPr/>
          <p:nvPr/>
        </p:nvSpPr>
        <p:spPr>
          <a:xfrm>
            <a:off x="5208093" y="2652642"/>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01</a:t>
            </a:r>
            <a:endParaRPr/>
          </a:p>
        </p:txBody>
      </p:sp>
      <p:sp>
        <p:nvSpPr>
          <p:cNvPr id="6113" name="Google Shape;6113;p175"/>
          <p:cNvSpPr/>
          <p:nvPr/>
        </p:nvSpPr>
        <p:spPr>
          <a:xfrm>
            <a:off x="4238673" y="3672044"/>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02</a:t>
            </a:r>
            <a:endParaRPr/>
          </a:p>
        </p:txBody>
      </p:sp>
      <p:sp>
        <p:nvSpPr>
          <p:cNvPr id="6114" name="Google Shape;6114;p175"/>
          <p:cNvSpPr/>
          <p:nvPr/>
        </p:nvSpPr>
        <p:spPr>
          <a:xfrm>
            <a:off x="3151563" y="4732493"/>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03</a:t>
            </a:r>
            <a:endParaRPr/>
          </a:p>
        </p:txBody>
      </p:sp>
      <p:sp>
        <p:nvSpPr>
          <p:cNvPr id="6115" name="Google Shape;6115;p175"/>
          <p:cNvSpPr/>
          <p:nvPr/>
        </p:nvSpPr>
        <p:spPr>
          <a:xfrm>
            <a:off x="2112838" y="5755122"/>
            <a:ext cx="2855495" cy="584775"/>
          </a:xfrm>
          <a:prstGeom prst="rect">
            <a:avLst/>
          </a:prstGeom>
          <a:noFill/>
          <a:ln>
            <a:noFill/>
          </a:ln>
        </p:spPr>
        <p:txBody>
          <a:bodyPr anchorCtr="0" anchor="t" bIns="45700" lIns="91425" spcFirstLastPara="1" rIns="91425" wrap="square" tIns="45700">
            <a:noAutofit/>
          </a:bodyPr>
          <a:lstStyle/>
          <a:p>
            <a:pPr indent="0" lvl="0" marL="0" marR="0" rtl="0" algn="r">
              <a:spcBef>
                <a:spcPts val="0"/>
              </a:spcBef>
              <a:spcAft>
                <a:spcPts val="0"/>
              </a:spcAft>
              <a:buNone/>
            </a:pPr>
            <a:r>
              <a:rPr lang="en-US" sz="3200">
                <a:solidFill>
                  <a:srgbClr val="FFFFFF"/>
                </a:solidFill>
                <a:latin typeface="Lato Light"/>
                <a:ea typeface="Lato Light"/>
                <a:cs typeface="Lato Light"/>
                <a:sym typeface="Lato Light"/>
              </a:rPr>
              <a:t>Step 04</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6106"/>
                                        </p:tgtEl>
                                        <p:attrNameLst>
                                          <p:attrName>style.visibility</p:attrName>
                                        </p:attrNameLst>
                                      </p:cBhvr>
                                      <p:to>
                                        <p:strVal val="visible"/>
                                      </p:to>
                                    </p:set>
                                    <p:anim calcmode="lin" valueType="num">
                                      <p:cBhvr additive="base">
                                        <p:cTn dur="1000"/>
                                        <p:tgtEl>
                                          <p:spTgt spid="610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400"/>
                                  </p:stCondLst>
                                  <p:childTnLst>
                                    <p:set>
                                      <p:cBhvr>
                                        <p:cTn dur="1" fill="hold">
                                          <p:stCondLst>
                                            <p:cond delay="0"/>
                                          </p:stCondLst>
                                        </p:cTn>
                                        <p:tgtEl>
                                          <p:spTgt spid="6107"/>
                                        </p:tgtEl>
                                        <p:attrNameLst>
                                          <p:attrName>style.visibility</p:attrName>
                                        </p:attrNameLst>
                                      </p:cBhvr>
                                      <p:to>
                                        <p:strVal val="visible"/>
                                      </p:to>
                                    </p:set>
                                    <p:anim calcmode="lin" valueType="num">
                                      <p:cBhvr additive="base">
                                        <p:cTn dur="1000"/>
                                        <p:tgtEl>
                                          <p:spTgt spid="610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900"/>
                                  </p:stCondLst>
                                  <p:childTnLst>
                                    <p:set>
                                      <p:cBhvr>
                                        <p:cTn dur="1" fill="hold">
                                          <p:stCondLst>
                                            <p:cond delay="0"/>
                                          </p:stCondLst>
                                        </p:cTn>
                                        <p:tgtEl>
                                          <p:spTgt spid="6105"/>
                                        </p:tgtEl>
                                        <p:attrNameLst>
                                          <p:attrName>style.visibility</p:attrName>
                                        </p:attrNameLst>
                                      </p:cBhvr>
                                      <p:to>
                                        <p:strVal val="visible"/>
                                      </p:to>
                                    </p:set>
                                    <p:anim calcmode="lin" valueType="num">
                                      <p:cBhvr additive="base">
                                        <p:cTn dur="1000"/>
                                        <p:tgtEl>
                                          <p:spTgt spid="610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1300"/>
                                  </p:stCondLst>
                                  <p:childTnLst>
                                    <p:set>
                                      <p:cBhvr>
                                        <p:cTn dur="1" fill="hold">
                                          <p:stCondLst>
                                            <p:cond delay="0"/>
                                          </p:stCondLst>
                                        </p:cTn>
                                        <p:tgtEl>
                                          <p:spTgt spid="6104"/>
                                        </p:tgtEl>
                                        <p:attrNameLst>
                                          <p:attrName>style.visibility</p:attrName>
                                        </p:attrNameLst>
                                      </p:cBhvr>
                                      <p:to>
                                        <p:strVal val="visible"/>
                                      </p:to>
                                    </p:set>
                                    <p:anim calcmode="lin" valueType="num">
                                      <p:cBhvr additive="base">
                                        <p:cTn dur="1000"/>
                                        <p:tgtEl>
                                          <p:spTgt spid="6104"/>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3000"/>
                                  </p:stCondLst>
                                  <p:childTnLst>
                                    <p:set>
                                      <p:cBhvr>
                                        <p:cTn dur="1" fill="hold">
                                          <p:stCondLst>
                                            <p:cond delay="0"/>
                                          </p:stCondLst>
                                        </p:cTn>
                                        <p:tgtEl>
                                          <p:spTgt spid="6108"/>
                                        </p:tgtEl>
                                        <p:attrNameLst>
                                          <p:attrName>style.visibility</p:attrName>
                                        </p:attrNameLst>
                                      </p:cBhvr>
                                      <p:to>
                                        <p:strVal val="visible"/>
                                      </p:to>
                                    </p:set>
                                    <p:animEffect filter="fade" transition="in">
                                      <p:cBhvr>
                                        <p:cTn dur="500"/>
                                        <p:tgtEl>
                                          <p:spTgt spid="6108"/>
                                        </p:tgtEl>
                                      </p:cBhvr>
                                    </p:animEffect>
                                  </p:childTnLst>
                                </p:cTn>
                              </p:par>
                              <p:par>
                                <p:cTn fill="hold" nodeType="withEffect" presetClass="entr" presetID="10" presetSubtype="0">
                                  <p:stCondLst>
                                    <p:cond delay="2700"/>
                                  </p:stCondLst>
                                  <p:childTnLst>
                                    <p:set>
                                      <p:cBhvr>
                                        <p:cTn dur="1" fill="hold">
                                          <p:stCondLst>
                                            <p:cond delay="0"/>
                                          </p:stCondLst>
                                        </p:cTn>
                                        <p:tgtEl>
                                          <p:spTgt spid="6109"/>
                                        </p:tgtEl>
                                        <p:attrNameLst>
                                          <p:attrName>style.visibility</p:attrName>
                                        </p:attrNameLst>
                                      </p:cBhvr>
                                      <p:to>
                                        <p:strVal val="visible"/>
                                      </p:to>
                                    </p:set>
                                    <p:animEffect filter="fade" transition="in">
                                      <p:cBhvr>
                                        <p:cTn dur="500"/>
                                        <p:tgtEl>
                                          <p:spTgt spid="6109"/>
                                        </p:tgtEl>
                                      </p:cBhvr>
                                    </p:animEffect>
                                  </p:childTnLst>
                                </p:cTn>
                              </p:par>
                              <p:par>
                                <p:cTn fill="hold" nodeType="withEffect" presetClass="entr" presetID="10" presetSubtype="0">
                                  <p:stCondLst>
                                    <p:cond delay="2300"/>
                                  </p:stCondLst>
                                  <p:childTnLst>
                                    <p:set>
                                      <p:cBhvr>
                                        <p:cTn dur="1" fill="hold">
                                          <p:stCondLst>
                                            <p:cond delay="0"/>
                                          </p:stCondLst>
                                        </p:cTn>
                                        <p:tgtEl>
                                          <p:spTgt spid="6110"/>
                                        </p:tgtEl>
                                        <p:attrNameLst>
                                          <p:attrName>style.visibility</p:attrName>
                                        </p:attrNameLst>
                                      </p:cBhvr>
                                      <p:to>
                                        <p:strVal val="visible"/>
                                      </p:to>
                                    </p:set>
                                    <p:animEffect filter="fade" transition="in">
                                      <p:cBhvr>
                                        <p:cTn dur="500"/>
                                        <p:tgtEl>
                                          <p:spTgt spid="6110"/>
                                        </p:tgtEl>
                                      </p:cBhvr>
                                    </p:animEffect>
                                  </p:childTnLst>
                                </p:cTn>
                              </p:par>
                              <p:par>
                                <p:cTn fill="hold" nodeType="withEffect" presetClass="entr" presetID="10" presetSubtype="0">
                                  <p:stCondLst>
                                    <p:cond delay="2000"/>
                                  </p:stCondLst>
                                  <p:childTnLst>
                                    <p:set>
                                      <p:cBhvr>
                                        <p:cTn dur="1" fill="hold">
                                          <p:stCondLst>
                                            <p:cond delay="0"/>
                                          </p:stCondLst>
                                        </p:cTn>
                                        <p:tgtEl>
                                          <p:spTgt spid="6111"/>
                                        </p:tgtEl>
                                        <p:attrNameLst>
                                          <p:attrName>style.visibility</p:attrName>
                                        </p:attrNameLst>
                                      </p:cBhvr>
                                      <p:to>
                                        <p:strVal val="visible"/>
                                      </p:to>
                                    </p:set>
                                    <p:animEffect filter="fade" transition="in">
                                      <p:cBhvr>
                                        <p:cTn dur="500"/>
                                        <p:tgtEl>
                                          <p:spTgt spid="6111"/>
                                        </p:tgtEl>
                                      </p:cBhvr>
                                    </p:animEffect>
                                  </p:childTnLst>
                                </p:cTn>
                              </p:par>
                              <p:par>
                                <p:cTn fill="hold" nodeType="withEffect" presetClass="entr" presetID="10" presetSubtype="0">
                                  <p:stCondLst>
                                    <p:cond delay="2300"/>
                                  </p:stCondLst>
                                  <p:childTnLst>
                                    <p:set>
                                      <p:cBhvr>
                                        <p:cTn dur="1" fill="hold">
                                          <p:stCondLst>
                                            <p:cond delay="0"/>
                                          </p:stCondLst>
                                        </p:cTn>
                                        <p:tgtEl>
                                          <p:spTgt spid="6112"/>
                                        </p:tgtEl>
                                        <p:attrNameLst>
                                          <p:attrName>style.visibility</p:attrName>
                                        </p:attrNameLst>
                                      </p:cBhvr>
                                      <p:to>
                                        <p:strVal val="visible"/>
                                      </p:to>
                                    </p:set>
                                    <p:animEffect filter="fade" transition="in">
                                      <p:cBhvr>
                                        <p:cTn dur="500"/>
                                        <p:tgtEl>
                                          <p:spTgt spid="6112"/>
                                        </p:tgtEl>
                                      </p:cBhvr>
                                    </p:animEffect>
                                  </p:childTnLst>
                                </p:cTn>
                              </p:par>
                              <p:par>
                                <p:cTn fill="hold" nodeType="withEffect" presetClass="entr" presetID="10" presetSubtype="0">
                                  <p:stCondLst>
                                    <p:cond delay="2100"/>
                                  </p:stCondLst>
                                  <p:childTnLst>
                                    <p:set>
                                      <p:cBhvr>
                                        <p:cTn dur="1" fill="hold">
                                          <p:stCondLst>
                                            <p:cond delay="0"/>
                                          </p:stCondLst>
                                        </p:cTn>
                                        <p:tgtEl>
                                          <p:spTgt spid="6113"/>
                                        </p:tgtEl>
                                        <p:attrNameLst>
                                          <p:attrName>style.visibility</p:attrName>
                                        </p:attrNameLst>
                                      </p:cBhvr>
                                      <p:to>
                                        <p:strVal val="visible"/>
                                      </p:to>
                                    </p:set>
                                    <p:animEffect filter="fade" transition="in">
                                      <p:cBhvr>
                                        <p:cTn dur="500"/>
                                        <p:tgtEl>
                                          <p:spTgt spid="6113"/>
                                        </p:tgtEl>
                                      </p:cBhvr>
                                    </p:animEffect>
                                  </p:childTnLst>
                                </p:cTn>
                              </p:par>
                              <p:par>
                                <p:cTn fill="hold" nodeType="withEffect" presetClass="entr" presetID="10" presetSubtype="0">
                                  <p:stCondLst>
                                    <p:cond delay="1800"/>
                                  </p:stCondLst>
                                  <p:childTnLst>
                                    <p:set>
                                      <p:cBhvr>
                                        <p:cTn dur="1" fill="hold">
                                          <p:stCondLst>
                                            <p:cond delay="0"/>
                                          </p:stCondLst>
                                        </p:cTn>
                                        <p:tgtEl>
                                          <p:spTgt spid="6114"/>
                                        </p:tgtEl>
                                        <p:attrNameLst>
                                          <p:attrName>style.visibility</p:attrName>
                                        </p:attrNameLst>
                                      </p:cBhvr>
                                      <p:to>
                                        <p:strVal val="visible"/>
                                      </p:to>
                                    </p:set>
                                    <p:animEffect filter="fade" transition="in">
                                      <p:cBhvr>
                                        <p:cTn dur="500"/>
                                        <p:tgtEl>
                                          <p:spTgt spid="6114"/>
                                        </p:tgtEl>
                                      </p:cBhvr>
                                    </p:animEffect>
                                  </p:childTnLst>
                                </p:cTn>
                              </p:par>
                              <p:par>
                                <p:cTn fill="hold" nodeType="withEffect" presetClass="entr" presetID="10" presetSubtype="0">
                                  <p:stCondLst>
                                    <p:cond delay="1600"/>
                                  </p:stCondLst>
                                  <p:childTnLst>
                                    <p:set>
                                      <p:cBhvr>
                                        <p:cTn dur="1" fill="hold">
                                          <p:stCondLst>
                                            <p:cond delay="0"/>
                                          </p:stCondLst>
                                        </p:cTn>
                                        <p:tgtEl>
                                          <p:spTgt spid="6115"/>
                                        </p:tgtEl>
                                        <p:attrNameLst>
                                          <p:attrName>style.visibility</p:attrName>
                                        </p:attrNameLst>
                                      </p:cBhvr>
                                      <p:to>
                                        <p:strVal val="visible"/>
                                      </p:to>
                                    </p:set>
                                    <p:animEffect filter="fade" transition="in">
                                      <p:cBhvr>
                                        <p:cTn dur="500"/>
                                        <p:tgtEl>
                                          <p:spTgt spid="61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119" name="Shape 6119"/>
        <p:cNvGrpSpPr/>
        <p:nvPr/>
      </p:nvGrpSpPr>
      <p:grpSpPr>
        <a:xfrm>
          <a:off x="0" y="0"/>
          <a:ext cx="0" cy="0"/>
          <a:chOff x="0" y="0"/>
          <a:chExt cx="0" cy="0"/>
        </a:xfrm>
      </p:grpSpPr>
      <p:sp>
        <p:nvSpPr>
          <p:cNvPr id="6120" name="Google Shape;6120;p176"/>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121" name="Google Shape;6121;p176"/>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122" name="Google Shape;6122;p176"/>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123" name="Google Shape;6123;p176"/>
          <p:cNvGrpSpPr/>
          <p:nvPr/>
        </p:nvGrpSpPr>
        <p:grpSpPr>
          <a:xfrm>
            <a:off x="1001460" y="2195503"/>
            <a:ext cx="3220916" cy="4689391"/>
            <a:chOff x="2593" y="434"/>
            <a:chExt cx="2450" cy="3567"/>
          </a:xfrm>
        </p:grpSpPr>
        <p:sp>
          <p:nvSpPr>
            <p:cNvPr id="6124" name="Google Shape;6124;p176"/>
            <p:cNvSpPr/>
            <p:nvPr/>
          </p:nvSpPr>
          <p:spPr>
            <a:xfrm>
              <a:off x="2593" y="576"/>
              <a:ext cx="330" cy="3409"/>
            </a:xfrm>
            <a:custGeom>
              <a:rect b="b" l="l" r="r" t="t"/>
              <a:pathLst>
                <a:path extrusionOk="0" h="3409" w="330">
                  <a:moveTo>
                    <a:pt x="330" y="0"/>
                  </a:moveTo>
                  <a:lnTo>
                    <a:pt x="330" y="3409"/>
                  </a:lnTo>
                  <a:lnTo>
                    <a:pt x="0" y="3409"/>
                  </a:lnTo>
                  <a:lnTo>
                    <a:pt x="0" y="330"/>
                  </a:lnTo>
                  <a:lnTo>
                    <a:pt x="330" y="0"/>
                  </a:ln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25" name="Google Shape;6125;p176"/>
            <p:cNvSpPr/>
            <p:nvPr/>
          </p:nvSpPr>
          <p:spPr>
            <a:xfrm>
              <a:off x="2593" y="582"/>
              <a:ext cx="2134" cy="330"/>
            </a:xfrm>
            <a:custGeom>
              <a:rect b="b" l="l" r="r" t="t"/>
              <a:pathLst>
                <a:path extrusionOk="0" h="330" w="2134">
                  <a:moveTo>
                    <a:pt x="2134" y="330"/>
                  </a:moveTo>
                  <a:lnTo>
                    <a:pt x="0" y="330"/>
                  </a:lnTo>
                  <a:lnTo>
                    <a:pt x="330" y="0"/>
                  </a:lnTo>
                  <a:lnTo>
                    <a:pt x="2134" y="0"/>
                  </a:lnTo>
                  <a:lnTo>
                    <a:pt x="2134" y="33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26" name="Google Shape;6126;p176"/>
            <p:cNvSpPr/>
            <p:nvPr/>
          </p:nvSpPr>
          <p:spPr>
            <a:xfrm>
              <a:off x="4687" y="434"/>
              <a:ext cx="356" cy="646"/>
            </a:xfrm>
            <a:custGeom>
              <a:rect b="b" l="l" r="r" t="t"/>
              <a:pathLst>
                <a:path extrusionOk="0" h="646" w="356">
                  <a:moveTo>
                    <a:pt x="356" y="325"/>
                  </a:moveTo>
                  <a:lnTo>
                    <a:pt x="0" y="0"/>
                  </a:lnTo>
                  <a:lnTo>
                    <a:pt x="0" y="325"/>
                  </a:lnTo>
                  <a:lnTo>
                    <a:pt x="0" y="646"/>
                  </a:lnTo>
                  <a:lnTo>
                    <a:pt x="356" y="32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27" name="Google Shape;6127;p176"/>
            <p:cNvSpPr/>
            <p:nvPr/>
          </p:nvSpPr>
          <p:spPr>
            <a:xfrm>
              <a:off x="3015" y="1379"/>
              <a:ext cx="330" cy="2622"/>
            </a:xfrm>
            <a:custGeom>
              <a:rect b="b" l="l" r="r" t="t"/>
              <a:pathLst>
                <a:path extrusionOk="0" h="2622" w="330">
                  <a:moveTo>
                    <a:pt x="330" y="0"/>
                  </a:moveTo>
                  <a:lnTo>
                    <a:pt x="330" y="2622"/>
                  </a:lnTo>
                  <a:lnTo>
                    <a:pt x="0" y="2622"/>
                  </a:lnTo>
                  <a:lnTo>
                    <a:pt x="0" y="329"/>
                  </a:lnTo>
                  <a:lnTo>
                    <a:pt x="330" y="0"/>
                  </a:lnTo>
                  <a:close/>
                </a:path>
              </a:pathLst>
            </a:custGeom>
            <a:solidFill>
              <a:srgbClr val="77BF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28" name="Google Shape;6128;p176"/>
            <p:cNvSpPr/>
            <p:nvPr/>
          </p:nvSpPr>
          <p:spPr>
            <a:xfrm>
              <a:off x="3015" y="1379"/>
              <a:ext cx="330" cy="2622"/>
            </a:xfrm>
            <a:custGeom>
              <a:rect b="b" l="l" r="r" t="t"/>
              <a:pathLst>
                <a:path extrusionOk="0" h="2622" w="330">
                  <a:moveTo>
                    <a:pt x="330" y="0"/>
                  </a:moveTo>
                  <a:lnTo>
                    <a:pt x="330" y="2622"/>
                  </a:lnTo>
                  <a:lnTo>
                    <a:pt x="0" y="2622"/>
                  </a:lnTo>
                  <a:lnTo>
                    <a:pt x="0" y="329"/>
                  </a:lnTo>
                  <a:lnTo>
                    <a:pt x="330" y="0"/>
                  </a:ln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29" name="Google Shape;6129;p176"/>
            <p:cNvSpPr/>
            <p:nvPr/>
          </p:nvSpPr>
          <p:spPr>
            <a:xfrm>
              <a:off x="3015" y="1379"/>
              <a:ext cx="1712" cy="329"/>
            </a:xfrm>
            <a:custGeom>
              <a:rect b="b" l="l" r="r" t="t"/>
              <a:pathLst>
                <a:path extrusionOk="0" h="329" w="1712">
                  <a:moveTo>
                    <a:pt x="1712" y="329"/>
                  </a:moveTo>
                  <a:lnTo>
                    <a:pt x="0" y="329"/>
                  </a:lnTo>
                  <a:lnTo>
                    <a:pt x="330" y="0"/>
                  </a:lnTo>
                  <a:lnTo>
                    <a:pt x="1712" y="0"/>
                  </a:lnTo>
                  <a:lnTo>
                    <a:pt x="1712" y="32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0" name="Google Shape;6130;p176"/>
            <p:cNvSpPr/>
            <p:nvPr/>
          </p:nvSpPr>
          <p:spPr>
            <a:xfrm>
              <a:off x="4687" y="1220"/>
              <a:ext cx="356" cy="646"/>
            </a:xfrm>
            <a:custGeom>
              <a:rect b="b" l="l" r="r" t="t"/>
              <a:pathLst>
                <a:path extrusionOk="0" h="646" w="356">
                  <a:moveTo>
                    <a:pt x="356" y="321"/>
                  </a:moveTo>
                  <a:lnTo>
                    <a:pt x="0" y="0"/>
                  </a:lnTo>
                  <a:lnTo>
                    <a:pt x="0" y="321"/>
                  </a:lnTo>
                  <a:lnTo>
                    <a:pt x="0" y="646"/>
                  </a:lnTo>
                  <a:lnTo>
                    <a:pt x="356" y="32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1" name="Google Shape;6131;p176"/>
            <p:cNvSpPr/>
            <p:nvPr/>
          </p:nvSpPr>
          <p:spPr>
            <a:xfrm>
              <a:off x="3442" y="2165"/>
              <a:ext cx="330" cy="1836"/>
            </a:xfrm>
            <a:custGeom>
              <a:rect b="b" l="l" r="r" t="t"/>
              <a:pathLst>
                <a:path extrusionOk="0" h="1836" w="330">
                  <a:moveTo>
                    <a:pt x="330" y="0"/>
                  </a:moveTo>
                  <a:lnTo>
                    <a:pt x="330" y="1836"/>
                  </a:lnTo>
                  <a:lnTo>
                    <a:pt x="0" y="1836"/>
                  </a:lnTo>
                  <a:lnTo>
                    <a:pt x="0" y="329"/>
                  </a:lnTo>
                  <a:lnTo>
                    <a:pt x="330" y="0"/>
                  </a:lnTo>
                  <a:close/>
                </a:path>
              </a:pathLst>
            </a:custGeom>
            <a:solidFill>
              <a:srgbClr val="009A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2" name="Google Shape;6132;p176"/>
            <p:cNvSpPr/>
            <p:nvPr/>
          </p:nvSpPr>
          <p:spPr>
            <a:xfrm>
              <a:off x="3442" y="2165"/>
              <a:ext cx="330" cy="1836"/>
            </a:xfrm>
            <a:custGeom>
              <a:rect b="b" l="l" r="r" t="t"/>
              <a:pathLst>
                <a:path extrusionOk="0" h="1836" w="330">
                  <a:moveTo>
                    <a:pt x="330" y="0"/>
                  </a:moveTo>
                  <a:lnTo>
                    <a:pt x="330" y="1836"/>
                  </a:lnTo>
                  <a:lnTo>
                    <a:pt x="0" y="1836"/>
                  </a:lnTo>
                  <a:lnTo>
                    <a:pt x="0" y="329"/>
                  </a:lnTo>
                  <a:lnTo>
                    <a:pt x="330" y="0"/>
                  </a:lnTo>
                  <a:close/>
                </a:path>
              </a:pathLst>
            </a:custGeom>
            <a:solidFill>
              <a:srgbClr val="C6760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3" name="Google Shape;6133;p176"/>
            <p:cNvSpPr/>
            <p:nvPr/>
          </p:nvSpPr>
          <p:spPr>
            <a:xfrm>
              <a:off x="3442" y="2165"/>
              <a:ext cx="1285" cy="329"/>
            </a:xfrm>
            <a:custGeom>
              <a:rect b="b" l="l" r="r" t="t"/>
              <a:pathLst>
                <a:path extrusionOk="0" h="329" w="1285">
                  <a:moveTo>
                    <a:pt x="1285" y="329"/>
                  </a:moveTo>
                  <a:lnTo>
                    <a:pt x="0" y="329"/>
                  </a:lnTo>
                  <a:lnTo>
                    <a:pt x="330" y="0"/>
                  </a:lnTo>
                  <a:lnTo>
                    <a:pt x="1285" y="0"/>
                  </a:lnTo>
                  <a:lnTo>
                    <a:pt x="1285" y="32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4" name="Google Shape;6134;p176"/>
            <p:cNvSpPr/>
            <p:nvPr/>
          </p:nvSpPr>
          <p:spPr>
            <a:xfrm>
              <a:off x="3442" y="2165"/>
              <a:ext cx="1285" cy="329"/>
            </a:xfrm>
            <a:custGeom>
              <a:rect b="b" l="l" r="r" t="t"/>
              <a:pathLst>
                <a:path extrusionOk="0" h="329" w="1285">
                  <a:moveTo>
                    <a:pt x="1285" y="329"/>
                  </a:moveTo>
                  <a:lnTo>
                    <a:pt x="0" y="329"/>
                  </a:lnTo>
                  <a:lnTo>
                    <a:pt x="330" y="0"/>
                  </a:lnTo>
                  <a:lnTo>
                    <a:pt x="1285" y="0"/>
                  </a:lnTo>
                  <a:lnTo>
                    <a:pt x="1285" y="3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5" name="Google Shape;6135;p176"/>
            <p:cNvSpPr/>
            <p:nvPr/>
          </p:nvSpPr>
          <p:spPr>
            <a:xfrm>
              <a:off x="4687" y="2002"/>
              <a:ext cx="356" cy="651"/>
            </a:xfrm>
            <a:custGeom>
              <a:rect b="b" l="l" r="r" t="t"/>
              <a:pathLst>
                <a:path extrusionOk="0" h="651" w="356">
                  <a:moveTo>
                    <a:pt x="356" y="325"/>
                  </a:moveTo>
                  <a:lnTo>
                    <a:pt x="0" y="0"/>
                  </a:lnTo>
                  <a:lnTo>
                    <a:pt x="0" y="325"/>
                  </a:lnTo>
                  <a:lnTo>
                    <a:pt x="0" y="651"/>
                  </a:lnTo>
                  <a:lnTo>
                    <a:pt x="356" y="3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6" name="Google Shape;6136;p176"/>
            <p:cNvSpPr/>
            <p:nvPr/>
          </p:nvSpPr>
          <p:spPr>
            <a:xfrm>
              <a:off x="4687" y="2002"/>
              <a:ext cx="356" cy="651"/>
            </a:xfrm>
            <a:custGeom>
              <a:rect b="b" l="l" r="r" t="t"/>
              <a:pathLst>
                <a:path extrusionOk="0" h="651" w="356">
                  <a:moveTo>
                    <a:pt x="356" y="325"/>
                  </a:moveTo>
                  <a:lnTo>
                    <a:pt x="0" y="0"/>
                  </a:lnTo>
                  <a:lnTo>
                    <a:pt x="0" y="325"/>
                  </a:lnTo>
                  <a:lnTo>
                    <a:pt x="0" y="651"/>
                  </a:lnTo>
                  <a:lnTo>
                    <a:pt x="356" y="3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7" name="Google Shape;6137;p176"/>
            <p:cNvSpPr/>
            <p:nvPr/>
          </p:nvSpPr>
          <p:spPr>
            <a:xfrm>
              <a:off x="4687" y="2494"/>
              <a:ext cx="0" cy="159"/>
            </a:xfrm>
            <a:custGeom>
              <a:rect b="b" l="l" r="r" t="t"/>
              <a:pathLst>
                <a:path extrusionOk="0" h="159" w="120000">
                  <a:moveTo>
                    <a:pt x="0" y="0"/>
                  </a:moveTo>
                  <a:lnTo>
                    <a:pt x="0" y="159"/>
                  </a:lnTo>
                  <a:lnTo>
                    <a:pt x="0" y="0"/>
                  </a:lnTo>
                  <a:close/>
                </a:path>
              </a:pathLst>
            </a:custGeom>
            <a:solidFill>
              <a:srgbClr val="D0FFD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8" name="Google Shape;6138;p176"/>
            <p:cNvSpPr/>
            <p:nvPr/>
          </p:nvSpPr>
          <p:spPr>
            <a:xfrm>
              <a:off x="4687" y="2494"/>
              <a:ext cx="0" cy="159"/>
            </a:xfrm>
            <a:custGeom>
              <a:rect b="b" l="l" r="r" t="t"/>
              <a:pathLst>
                <a:path extrusionOk="0" h="159" w="120000">
                  <a:moveTo>
                    <a:pt x="0" y="0"/>
                  </a:moveTo>
                  <a:lnTo>
                    <a:pt x="0" y="15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39" name="Google Shape;6139;p176"/>
            <p:cNvSpPr/>
            <p:nvPr/>
          </p:nvSpPr>
          <p:spPr>
            <a:xfrm>
              <a:off x="3864" y="2943"/>
              <a:ext cx="330" cy="1058"/>
            </a:xfrm>
            <a:custGeom>
              <a:rect b="b" l="l" r="r" t="t"/>
              <a:pathLst>
                <a:path extrusionOk="0" h="1058" w="330">
                  <a:moveTo>
                    <a:pt x="330" y="0"/>
                  </a:moveTo>
                  <a:lnTo>
                    <a:pt x="330" y="1058"/>
                  </a:lnTo>
                  <a:lnTo>
                    <a:pt x="0" y="1058"/>
                  </a:lnTo>
                  <a:lnTo>
                    <a:pt x="0" y="329"/>
                  </a:lnTo>
                  <a:lnTo>
                    <a:pt x="330" y="0"/>
                  </a:ln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40" name="Google Shape;6140;p176"/>
            <p:cNvSpPr/>
            <p:nvPr/>
          </p:nvSpPr>
          <p:spPr>
            <a:xfrm>
              <a:off x="3864" y="2943"/>
              <a:ext cx="863" cy="329"/>
            </a:xfrm>
            <a:custGeom>
              <a:rect b="b" l="l" r="r" t="t"/>
              <a:pathLst>
                <a:path extrusionOk="0" h="329" w="863">
                  <a:moveTo>
                    <a:pt x="863" y="329"/>
                  </a:moveTo>
                  <a:lnTo>
                    <a:pt x="0" y="329"/>
                  </a:lnTo>
                  <a:lnTo>
                    <a:pt x="330" y="0"/>
                  </a:lnTo>
                  <a:lnTo>
                    <a:pt x="863" y="0"/>
                  </a:lnTo>
                  <a:lnTo>
                    <a:pt x="863" y="329"/>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41" name="Google Shape;6141;p176"/>
            <p:cNvSpPr/>
            <p:nvPr/>
          </p:nvSpPr>
          <p:spPr>
            <a:xfrm>
              <a:off x="4687" y="2780"/>
              <a:ext cx="356" cy="650"/>
            </a:xfrm>
            <a:custGeom>
              <a:rect b="b" l="l" r="r" t="t"/>
              <a:pathLst>
                <a:path extrusionOk="0" h="650" w="356">
                  <a:moveTo>
                    <a:pt x="356" y="325"/>
                  </a:moveTo>
                  <a:lnTo>
                    <a:pt x="0" y="0"/>
                  </a:lnTo>
                  <a:lnTo>
                    <a:pt x="0" y="325"/>
                  </a:lnTo>
                  <a:lnTo>
                    <a:pt x="0" y="650"/>
                  </a:lnTo>
                  <a:lnTo>
                    <a:pt x="356" y="32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
        <p:nvSpPr>
          <p:cNvPr id="6142" name="Google Shape;6142;p176"/>
          <p:cNvSpPr txBox="1"/>
          <p:nvPr/>
        </p:nvSpPr>
        <p:spPr>
          <a:xfrm>
            <a:off x="5226267" y="2350110"/>
            <a:ext cx="5598615"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a:t>
            </a:r>
            <a:endParaRPr sz="1400">
              <a:solidFill>
                <a:schemeClr val="dk1"/>
              </a:solidFill>
              <a:latin typeface="Lato Light"/>
              <a:ea typeface="Lato Light"/>
              <a:cs typeface="Lato Light"/>
              <a:sym typeface="Lato Light"/>
            </a:endParaRPr>
          </a:p>
          <a:p>
            <a:pPr indent="-139700" lvl="0" marL="228600" marR="0" rtl="0" algn="l">
              <a:lnSpc>
                <a:spcPct val="100000"/>
              </a:lnSpc>
              <a:spcBef>
                <a:spcPts val="1700"/>
              </a:spcBef>
              <a:spcAft>
                <a:spcPts val="0"/>
              </a:spcAft>
              <a:buClr>
                <a:schemeClr val="dk1"/>
              </a:buClr>
              <a:buSzPts val="1400"/>
              <a:buFont typeface="Arial"/>
              <a:buNone/>
            </a:pPr>
            <a:r>
              <a:t/>
            </a:r>
            <a:endParaRPr sz="1400">
              <a:solidFill>
                <a:schemeClr val="dk1"/>
              </a:solidFill>
              <a:latin typeface="Lato Light"/>
              <a:ea typeface="Lato Light"/>
              <a:cs typeface="Lato Light"/>
              <a:sym typeface="Lato Light"/>
            </a:endParaRPr>
          </a:p>
        </p:txBody>
      </p:sp>
      <p:sp>
        <p:nvSpPr>
          <p:cNvPr id="6143" name="Google Shape;6143;p176"/>
          <p:cNvSpPr txBox="1"/>
          <p:nvPr/>
        </p:nvSpPr>
        <p:spPr>
          <a:xfrm>
            <a:off x="5190566" y="3417034"/>
            <a:ext cx="5896386"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 </a:t>
            </a:r>
            <a:endParaRPr sz="1400">
              <a:solidFill>
                <a:schemeClr val="dk1"/>
              </a:solidFill>
              <a:latin typeface="Lato Light"/>
              <a:ea typeface="Lato Light"/>
              <a:cs typeface="Lato Light"/>
              <a:sym typeface="Lato Light"/>
            </a:endParaRPr>
          </a:p>
        </p:txBody>
      </p:sp>
      <p:sp>
        <p:nvSpPr>
          <p:cNvPr id="6144" name="Google Shape;6144;p176"/>
          <p:cNvSpPr txBox="1"/>
          <p:nvPr/>
        </p:nvSpPr>
        <p:spPr>
          <a:xfrm>
            <a:off x="5190565" y="4394843"/>
            <a:ext cx="5896387"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6145" name="Google Shape;6145;p176"/>
          <p:cNvSpPr txBox="1"/>
          <p:nvPr/>
        </p:nvSpPr>
        <p:spPr>
          <a:xfrm>
            <a:off x="5226267" y="5326139"/>
            <a:ext cx="5896387" cy="827939"/>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400"/>
              <a:buFont typeface="Arial"/>
              <a:buNone/>
            </a:pPr>
            <a:r>
              <a:rPr lang="en-US" sz="1400">
                <a:solidFill>
                  <a:schemeClr val="dk1"/>
                </a:solidFill>
                <a:latin typeface="Lato Light"/>
                <a:ea typeface="Lato Light"/>
                <a:cs typeface="Lato Light"/>
                <a:sym typeface="Lato Light"/>
              </a:rPr>
              <a:t>Lorem ipsum dolor sit amet, consectetur adipiscing elit. Sed efficitur pulvinar dolor auctor. Pellentesque vitae nisl varius, eso pretium eros ac, suscipit dui</a:t>
            </a:r>
            <a:endParaRPr sz="1400">
              <a:solidFill>
                <a:schemeClr val="dk1"/>
              </a:solidFill>
              <a:latin typeface="Lato Light"/>
              <a:ea typeface="Lato Light"/>
              <a:cs typeface="Lato Light"/>
              <a:sym typeface="Lato Light"/>
            </a:endParaRPr>
          </a:p>
        </p:txBody>
      </p:sp>
      <p:sp>
        <p:nvSpPr>
          <p:cNvPr id="6146" name="Google Shape;6146;p176"/>
          <p:cNvSpPr/>
          <p:nvPr/>
        </p:nvSpPr>
        <p:spPr>
          <a:xfrm>
            <a:off x="4546237" y="3454154"/>
            <a:ext cx="481012" cy="481013"/>
          </a:xfrm>
          <a:custGeom>
            <a:rect b="b" l="l" r="r" t="t"/>
            <a:pathLst>
              <a:path extrusionOk="0" h="128" w="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47" name="Google Shape;6147;p176"/>
          <p:cNvSpPr/>
          <p:nvPr/>
        </p:nvSpPr>
        <p:spPr>
          <a:xfrm>
            <a:off x="4544649" y="5503527"/>
            <a:ext cx="496887" cy="466725"/>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nvGrpSpPr>
          <p:cNvPr id="6148" name="Google Shape;6148;p176"/>
          <p:cNvGrpSpPr/>
          <p:nvPr/>
        </p:nvGrpSpPr>
        <p:grpSpPr>
          <a:xfrm>
            <a:off x="4566360" y="2425837"/>
            <a:ext cx="488950" cy="481013"/>
            <a:chOff x="7141104" y="1923522"/>
            <a:chExt cx="488950" cy="481013"/>
          </a:xfrm>
        </p:grpSpPr>
        <p:sp>
          <p:nvSpPr>
            <p:cNvPr id="6149" name="Google Shape;6149;p176"/>
            <p:cNvSpPr/>
            <p:nvPr/>
          </p:nvSpPr>
          <p:spPr>
            <a:xfrm>
              <a:off x="7407804" y="1983847"/>
              <a:ext cx="157162" cy="157163"/>
            </a:xfrm>
            <a:custGeom>
              <a:rect b="b" l="l" r="r" t="t"/>
              <a:pathLst>
                <a:path extrusionOk="0" h="42" w="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50" name="Google Shape;6150;p176"/>
            <p:cNvSpPr/>
            <p:nvPr/>
          </p:nvSpPr>
          <p:spPr>
            <a:xfrm>
              <a:off x="7141104" y="1923522"/>
              <a:ext cx="488950" cy="481013"/>
            </a:xfrm>
            <a:custGeom>
              <a:rect b="b" l="l" r="r" t="t"/>
              <a:pathLst>
                <a:path extrusionOk="0" h="128" w="130">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51" name="Google Shape;6151;p176"/>
            <p:cNvSpPr/>
            <p:nvPr/>
          </p:nvSpPr>
          <p:spPr>
            <a:xfrm>
              <a:off x="7399866" y="1923522"/>
              <a:ext cx="225425" cy="225425"/>
            </a:xfrm>
            <a:custGeom>
              <a:rect b="b" l="l" r="r" t="t"/>
              <a:pathLst>
                <a:path extrusionOk="0" h="60" w="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152" name="Google Shape;6152;p176"/>
          <p:cNvGrpSpPr/>
          <p:nvPr/>
        </p:nvGrpSpPr>
        <p:grpSpPr>
          <a:xfrm>
            <a:off x="4542268" y="4443510"/>
            <a:ext cx="488950" cy="482600"/>
            <a:chOff x="5157788" y="2905126"/>
            <a:chExt cx="488950" cy="482600"/>
          </a:xfrm>
        </p:grpSpPr>
        <p:sp>
          <p:nvSpPr>
            <p:cNvPr id="6153" name="Google Shape;6153;p176"/>
            <p:cNvSpPr/>
            <p:nvPr/>
          </p:nvSpPr>
          <p:spPr>
            <a:xfrm>
              <a:off x="5157788" y="2905126"/>
              <a:ext cx="488950" cy="482600"/>
            </a:xfrm>
            <a:custGeom>
              <a:rect b="b" l="l" r="r" t="t"/>
              <a:pathLst>
                <a:path extrusionOk="0" h="128" w="130">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54" name="Google Shape;6154;p176"/>
            <p:cNvSpPr/>
            <p:nvPr/>
          </p:nvSpPr>
          <p:spPr>
            <a:xfrm>
              <a:off x="5334000" y="3074988"/>
              <a:ext cx="131762" cy="134938"/>
            </a:xfrm>
            <a:custGeom>
              <a:rect b="b" l="l" r="r" t="t"/>
              <a:pathLst>
                <a:path extrusionOk="0" h="36" w="35">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55" name="Google Shape;6155;p176"/>
            <p:cNvSpPr/>
            <p:nvPr/>
          </p:nvSpPr>
          <p:spPr>
            <a:xfrm>
              <a:off x="5322888" y="3236913"/>
              <a:ext cx="71437" cy="79375"/>
            </a:xfrm>
            <a:custGeom>
              <a:rect b="b" l="l" r="r" t="t"/>
              <a:pathLst>
                <a:path extrusionOk="0" h="21" w="19">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56" name="Google Shape;6156;p176"/>
            <p:cNvSpPr/>
            <p:nvPr/>
          </p:nvSpPr>
          <p:spPr>
            <a:xfrm>
              <a:off x="5408613" y="2981326"/>
              <a:ext cx="76200" cy="77788"/>
            </a:xfrm>
            <a:custGeom>
              <a:rect b="b" l="l" r="r" t="t"/>
              <a:pathLst>
                <a:path extrusionOk="0" h="21" w="20">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152"/>
                                        </p:tgtEl>
                                        <p:attrNameLst>
                                          <p:attrName>style.visibility</p:attrName>
                                        </p:attrNameLst>
                                      </p:cBhvr>
                                      <p:to>
                                        <p:strVal val="visible"/>
                                      </p:to>
                                    </p:set>
                                    <p:anim calcmode="lin" valueType="num">
                                      <p:cBhvr additive="base">
                                        <p:cTn dur="500"/>
                                        <p:tgtEl>
                                          <p:spTgt spid="6152"/>
                                        </p:tgtEl>
                                        <p:attrNameLst>
                                          <p:attrName>ppt_w</p:attrName>
                                        </p:attrNameLst>
                                      </p:cBhvr>
                                      <p:tavLst>
                                        <p:tav fmla="" tm="0">
                                          <p:val>
                                            <p:strVal val="0"/>
                                          </p:val>
                                        </p:tav>
                                        <p:tav fmla="" tm="100000">
                                          <p:val>
                                            <p:strVal val="#ppt_w"/>
                                          </p:val>
                                        </p:tav>
                                      </p:tavLst>
                                    </p:anim>
                                    <p:anim calcmode="lin" valueType="num">
                                      <p:cBhvr additive="base">
                                        <p:cTn dur="500"/>
                                        <p:tgtEl>
                                          <p:spTgt spid="615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6160" name="Shape 6160"/>
        <p:cNvGrpSpPr/>
        <p:nvPr/>
      </p:nvGrpSpPr>
      <p:grpSpPr>
        <a:xfrm>
          <a:off x="0" y="0"/>
          <a:ext cx="0" cy="0"/>
          <a:chOff x="0" y="0"/>
          <a:chExt cx="0" cy="0"/>
        </a:xfrm>
      </p:grpSpPr>
      <p:sp>
        <p:nvSpPr>
          <p:cNvPr id="6161" name="Google Shape;6161;p177"/>
          <p:cNvSpPr txBox="1"/>
          <p:nvPr>
            <p:ph type="title"/>
          </p:nvPr>
        </p:nvSpPr>
        <p:spPr>
          <a:xfrm>
            <a:off x="470455" y="458073"/>
            <a:ext cx="11357112" cy="562527"/>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4800"/>
              <a:buFont typeface="Lato"/>
              <a:buNone/>
            </a:pPr>
            <a:r>
              <a:rPr b="0" i="0" lang="en-US" sz="4800" u="none" cap="none" strike="noStrike">
                <a:solidFill>
                  <a:schemeClr val="dk1"/>
                </a:solidFill>
                <a:latin typeface="Lato"/>
                <a:ea typeface="Lato"/>
                <a:cs typeface="Lato"/>
                <a:sym typeface="Lato"/>
              </a:rPr>
              <a:t>Business Process</a:t>
            </a:r>
            <a:endParaRPr b="0" i="0" sz="4800" u="none" cap="none" strike="noStrike">
              <a:solidFill>
                <a:schemeClr val="dk1"/>
              </a:solidFill>
              <a:latin typeface="Lato"/>
              <a:ea typeface="Lato"/>
              <a:cs typeface="Lato"/>
              <a:sym typeface="Lato"/>
            </a:endParaRPr>
          </a:p>
        </p:txBody>
      </p:sp>
      <p:sp>
        <p:nvSpPr>
          <p:cNvPr id="6162" name="Google Shape;6162;p177"/>
          <p:cNvSpPr txBox="1"/>
          <p:nvPr>
            <p:ph idx="1" type="body"/>
          </p:nvPr>
        </p:nvSpPr>
        <p:spPr>
          <a:xfrm>
            <a:off x="470455" y="968698"/>
            <a:ext cx="11357112" cy="43690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1800"/>
              <a:buFont typeface="Arial"/>
              <a:buNone/>
            </a:pPr>
            <a:r>
              <a:rPr b="0" i="0" lang="en-US" sz="1800" u="none" cap="none" strike="noStrike">
                <a:solidFill>
                  <a:schemeClr val="dk1"/>
                </a:solidFill>
                <a:latin typeface="Lato Light"/>
                <a:ea typeface="Lato Light"/>
                <a:cs typeface="Lato Light"/>
                <a:sym typeface="Lato Light"/>
              </a:rPr>
              <a:t>it’s about creating the tools so people take action</a:t>
            </a:r>
            <a:endParaRPr b="0" i="0" sz="1800" u="none" cap="none" strike="noStrike">
              <a:solidFill>
                <a:schemeClr val="dk1"/>
              </a:solidFill>
              <a:latin typeface="Lato Light"/>
              <a:ea typeface="Lato Light"/>
              <a:cs typeface="Lato Light"/>
              <a:sym typeface="Lato Light"/>
            </a:endParaRPr>
          </a:p>
          <a:p>
            <a:pPr indent="0" lvl="0" marL="0" marR="0" rtl="0" algn="ctr">
              <a:lnSpc>
                <a:spcPct val="90000"/>
              </a:lnSpc>
              <a:spcBef>
                <a:spcPts val="1000"/>
              </a:spcBef>
              <a:spcAft>
                <a:spcPts val="0"/>
              </a:spcAft>
              <a:buClr>
                <a:schemeClr val="dk1"/>
              </a:buClr>
              <a:buSzPts val="1800"/>
              <a:buFont typeface="Arial"/>
              <a:buNone/>
            </a:pPr>
            <a:r>
              <a:t/>
            </a:r>
            <a:endParaRPr b="0" i="0" sz="1800" u="none" cap="none" strike="noStrike">
              <a:solidFill>
                <a:schemeClr val="dk1"/>
              </a:solidFill>
              <a:latin typeface="Lato Light"/>
              <a:ea typeface="Lato Light"/>
              <a:cs typeface="Lato Light"/>
              <a:sym typeface="Lato Light"/>
            </a:endParaRPr>
          </a:p>
        </p:txBody>
      </p:sp>
      <p:cxnSp>
        <p:nvCxnSpPr>
          <p:cNvPr id="6163" name="Google Shape;6163;p177"/>
          <p:cNvCxnSpPr/>
          <p:nvPr/>
        </p:nvCxnSpPr>
        <p:spPr>
          <a:xfrm>
            <a:off x="5023121" y="1418858"/>
            <a:ext cx="2043953" cy="0"/>
          </a:xfrm>
          <a:prstGeom prst="straightConnector1">
            <a:avLst/>
          </a:prstGeom>
          <a:noFill/>
          <a:ln cap="flat" cmpd="sng" w="9525">
            <a:solidFill>
              <a:srgbClr val="D8D8D8"/>
            </a:solidFill>
            <a:prstDash val="solid"/>
            <a:miter lim="800000"/>
            <a:headEnd len="sm" w="sm" type="none"/>
            <a:tailEnd len="sm" w="sm" type="none"/>
          </a:ln>
        </p:spPr>
      </p:cxnSp>
      <p:grpSp>
        <p:nvGrpSpPr>
          <p:cNvPr id="6164" name="Google Shape;6164;p177"/>
          <p:cNvGrpSpPr/>
          <p:nvPr/>
        </p:nvGrpSpPr>
        <p:grpSpPr>
          <a:xfrm>
            <a:off x="4362359" y="2460811"/>
            <a:ext cx="3472991" cy="3294343"/>
            <a:chOff x="4278" y="641"/>
            <a:chExt cx="2780" cy="2637"/>
          </a:xfrm>
        </p:grpSpPr>
        <p:sp>
          <p:nvSpPr>
            <p:cNvPr id="6165" name="Google Shape;6165;p177"/>
            <p:cNvSpPr/>
            <p:nvPr/>
          </p:nvSpPr>
          <p:spPr>
            <a:xfrm>
              <a:off x="4778" y="825"/>
              <a:ext cx="419" cy="316"/>
            </a:xfrm>
            <a:custGeom>
              <a:rect b="b" l="l" r="r" t="t"/>
              <a:pathLst>
                <a:path extrusionOk="0" h="70" w="93">
                  <a:moveTo>
                    <a:pt x="0" y="64"/>
                  </a:moveTo>
                  <a:cubicBezTo>
                    <a:pt x="0" y="29"/>
                    <a:pt x="29" y="0"/>
                    <a:pt x="65" y="0"/>
                  </a:cubicBezTo>
                  <a:cubicBezTo>
                    <a:pt x="75" y="0"/>
                    <a:pt x="84" y="2"/>
                    <a:pt x="93" y="7"/>
                  </a:cubicBezTo>
                  <a:cubicBezTo>
                    <a:pt x="93" y="7"/>
                    <a:pt x="26" y="43"/>
                    <a:pt x="0" y="70"/>
                  </a:cubicBezTo>
                  <a:cubicBezTo>
                    <a:pt x="0" y="70"/>
                    <a:pt x="0" y="66"/>
                    <a:pt x="0" y="64"/>
                  </a:cubicBezTo>
                  <a:close/>
                </a:path>
              </a:pathLst>
            </a:custGeom>
            <a:solidFill>
              <a:srgbClr val="506C7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66" name="Google Shape;6166;p177"/>
            <p:cNvSpPr/>
            <p:nvPr/>
          </p:nvSpPr>
          <p:spPr>
            <a:xfrm>
              <a:off x="4436" y="762"/>
              <a:ext cx="2464" cy="246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67" name="Google Shape;6167;p177"/>
            <p:cNvSpPr/>
            <p:nvPr/>
          </p:nvSpPr>
          <p:spPr>
            <a:xfrm>
              <a:off x="4278" y="1650"/>
              <a:ext cx="207" cy="501"/>
            </a:xfrm>
            <a:custGeom>
              <a:rect b="b" l="l" r="r" t="t"/>
              <a:pathLst>
                <a:path extrusionOk="0" h="111" w="46">
                  <a:moveTo>
                    <a:pt x="46" y="0"/>
                  </a:moveTo>
                  <a:cubicBezTo>
                    <a:pt x="45" y="0"/>
                    <a:pt x="43" y="1"/>
                    <a:pt x="42" y="2"/>
                  </a:cubicBezTo>
                  <a:cubicBezTo>
                    <a:pt x="11" y="20"/>
                    <a:pt x="0" y="59"/>
                    <a:pt x="18" y="90"/>
                  </a:cubicBezTo>
                  <a:cubicBezTo>
                    <a:pt x="23" y="99"/>
                    <a:pt x="30" y="106"/>
                    <a:pt x="38" y="111"/>
                  </a:cubicBezTo>
                  <a:cubicBezTo>
                    <a:pt x="33" y="73"/>
                    <a:pt x="36" y="35"/>
                    <a:pt x="46" y="0"/>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68" name="Google Shape;6168;p177"/>
            <p:cNvSpPr/>
            <p:nvPr/>
          </p:nvSpPr>
          <p:spPr>
            <a:xfrm>
              <a:off x="4922" y="2972"/>
              <a:ext cx="451" cy="306"/>
            </a:xfrm>
            <a:custGeom>
              <a:rect b="b" l="l" r="r" t="t"/>
              <a:pathLst>
                <a:path extrusionOk="0" h="68" w="100">
                  <a:moveTo>
                    <a:pt x="0" y="0"/>
                  </a:moveTo>
                  <a:cubicBezTo>
                    <a:pt x="0" y="9"/>
                    <a:pt x="3" y="18"/>
                    <a:pt x="8" y="27"/>
                  </a:cubicBezTo>
                  <a:cubicBezTo>
                    <a:pt x="26" y="58"/>
                    <a:pt x="65" y="68"/>
                    <a:pt x="96" y="51"/>
                  </a:cubicBezTo>
                  <a:cubicBezTo>
                    <a:pt x="97" y="50"/>
                    <a:pt x="100" y="48"/>
                    <a:pt x="100" y="48"/>
                  </a:cubicBezTo>
                  <a:cubicBezTo>
                    <a:pt x="64" y="39"/>
                    <a:pt x="30" y="23"/>
                    <a:pt x="0" y="0"/>
                  </a:cubicBezTo>
                  <a:close/>
                </a:path>
              </a:pathLst>
            </a:custGeom>
            <a:solidFill>
              <a:srgbClr val="8D2A2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69" name="Google Shape;6169;p177"/>
            <p:cNvSpPr/>
            <p:nvPr/>
          </p:nvSpPr>
          <p:spPr>
            <a:xfrm>
              <a:off x="4305" y="1912"/>
              <a:ext cx="960" cy="1289"/>
            </a:xfrm>
            <a:custGeom>
              <a:rect b="b" l="l" r="r" t="t"/>
              <a:pathLst>
                <a:path extrusionOk="0" h="286" w="213">
                  <a:moveTo>
                    <a:pt x="43" y="167"/>
                  </a:moveTo>
                  <a:cubicBezTo>
                    <a:pt x="74" y="220"/>
                    <a:pt x="118" y="260"/>
                    <a:pt x="168" y="286"/>
                  </a:cubicBezTo>
                  <a:cubicBezTo>
                    <a:pt x="159" y="280"/>
                    <a:pt x="152" y="273"/>
                    <a:pt x="146" y="263"/>
                  </a:cubicBezTo>
                  <a:cubicBezTo>
                    <a:pt x="145" y="263"/>
                    <a:pt x="145" y="262"/>
                    <a:pt x="145" y="262"/>
                  </a:cubicBezTo>
                  <a:cubicBezTo>
                    <a:pt x="140" y="253"/>
                    <a:pt x="137" y="244"/>
                    <a:pt x="137" y="234"/>
                  </a:cubicBezTo>
                  <a:cubicBezTo>
                    <a:pt x="135" y="211"/>
                    <a:pt x="147" y="187"/>
                    <a:pt x="169" y="174"/>
                  </a:cubicBezTo>
                  <a:cubicBezTo>
                    <a:pt x="201" y="155"/>
                    <a:pt x="213" y="113"/>
                    <a:pt x="194" y="80"/>
                  </a:cubicBezTo>
                  <a:cubicBezTo>
                    <a:pt x="175" y="48"/>
                    <a:pt x="133" y="36"/>
                    <a:pt x="100" y="55"/>
                  </a:cubicBezTo>
                  <a:cubicBezTo>
                    <a:pt x="78" y="68"/>
                    <a:pt x="52" y="66"/>
                    <a:pt x="32" y="53"/>
                  </a:cubicBezTo>
                  <a:cubicBezTo>
                    <a:pt x="24" y="48"/>
                    <a:pt x="17" y="41"/>
                    <a:pt x="12" y="32"/>
                  </a:cubicBezTo>
                  <a:cubicBezTo>
                    <a:pt x="12" y="31"/>
                    <a:pt x="12" y="31"/>
                    <a:pt x="11" y="31"/>
                  </a:cubicBezTo>
                  <a:cubicBezTo>
                    <a:pt x="6" y="21"/>
                    <a:pt x="3" y="10"/>
                    <a:pt x="3" y="0"/>
                  </a:cubicBezTo>
                  <a:cubicBezTo>
                    <a:pt x="0" y="56"/>
                    <a:pt x="13" y="115"/>
                    <a:pt x="43" y="16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0" name="Google Shape;6170;p177"/>
            <p:cNvSpPr/>
            <p:nvPr/>
          </p:nvSpPr>
          <p:spPr>
            <a:xfrm>
              <a:off x="5963" y="2972"/>
              <a:ext cx="450" cy="306"/>
            </a:xfrm>
            <a:custGeom>
              <a:rect b="b" l="l" r="r" t="t"/>
              <a:pathLst>
                <a:path extrusionOk="0" h="68" w="100">
                  <a:moveTo>
                    <a:pt x="0" y="48"/>
                  </a:moveTo>
                  <a:cubicBezTo>
                    <a:pt x="1" y="48"/>
                    <a:pt x="3" y="50"/>
                    <a:pt x="4" y="51"/>
                  </a:cubicBezTo>
                  <a:cubicBezTo>
                    <a:pt x="35" y="68"/>
                    <a:pt x="74" y="58"/>
                    <a:pt x="92" y="27"/>
                  </a:cubicBezTo>
                  <a:cubicBezTo>
                    <a:pt x="97" y="18"/>
                    <a:pt x="100" y="9"/>
                    <a:pt x="100" y="0"/>
                  </a:cubicBezTo>
                  <a:cubicBezTo>
                    <a:pt x="70" y="23"/>
                    <a:pt x="36" y="39"/>
                    <a:pt x="0" y="48"/>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1" name="Google Shape;6171;p177"/>
            <p:cNvSpPr/>
            <p:nvPr/>
          </p:nvSpPr>
          <p:spPr>
            <a:xfrm>
              <a:off x="6071" y="1912"/>
              <a:ext cx="960" cy="1289"/>
            </a:xfrm>
            <a:custGeom>
              <a:rect b="b" l="l" r="r" t="t"/>
              <a:pathLst>
                <a:path extrusionOk="0" h="286" w="213">
                  <a:moveTo>
                    <a:pt x="170" y="167"/>
                  </a:moveTo>
                  <a:cubicBezTo>
                    <a:pt x="200" y="115"/>
                    <a:pt x="213" y="56"/>
                    <a:pt x="210" y="0"/>
                  </a:cubicBezTo>
                  <a:cubicBezTo>
                    <a:pt x="210" y="10"/>
                    <a:pt x="207" y="21"/>
                    <a:pt x="202" y="31"/>
                  </a:cubicBezTo>
                  <a:cubicBezTo>
                    <a:pt x="201" y="31"/>
                    <a:pt x="201" y="31"/>
                    <a:pt x="201" y="32"/>
                  </a:cubicBezTo>
                  <a:cubicBezTo>
                    <a:pt x="196" y="41"/>
                    <a:pt x="189" y="48"/>
                    <a:pt x="181" y="53"/>
                  </a:cubicBezTo>
                  <a:cubicBezTo>
                    <a:pt x="161" y="66"/>
                    <a:pt x="135" y="68"/>
                    <a:pt x="113" y="55"/>
                  </a:cubicBezTo>
                  <a:cubicBezTo>
                    <a:pt x="80" y="36"/>
                    <a:pt x="38" y="48"/>
                    <a:pt x="19" y="80"/>
                  </a:cubicBezTo>
                  <a:cubicBezTo>
                    <a:pt x="0" y="113"/>
                    <a:pt x="12" y="155"/>
                    <a:pt x="44" y="174"/>
                  </a:cubicBezTo>
                  <a:cubicBezTo>
                    <a:pt x="66" y="187"/>
                    <a:pt x="78" y="211"/>
                    <a:pt x="76" y="234"/>
                  </a:cubicBezTo>
                  <a:cubicBezTo>
                    <a:pt x="76" y="244"/>
                    <a:pt x="73" y="253"/>
                    <a:pt x="68" y="262"/>
                  </a:cubicBezTo>
                  <a:cubicBezTo>
                    <a:pt x="68" y="262"/>
                    <a:pt x="68" y="263"/>
                    <a:pt x="67" y="263"/>
                  </a:cubicBezTo>
                  <a:cubicBezTo>
                    <a:pt x="61" y="273"/>
                    <a:pt x="54" y="280"/>
                    <a:pt x="45" y="286"/>
                  </a:cubicBezTo>
                  <a:cubicBezTo>
                    <a:pt x="95" y="260"/>
                    <a:pt x="139" y="220"/>
                    <a:pt x="170" y="167"/>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2" name="Google Shape;6172;p177"/>
            <p:cNvSpPr/>
            <p:nvPr/>
          </p:nvSpPr>
          <p:spPr>
            <a:xfrm>
              <a:off x="6850" y="1650"/>
              <a:ext cx="208" cy="501"/>
            </a:xfrm>
            <a:custGeom>
              <a:rect b="b" l="l" r="r" t="t"/>
              <a:pathLst>
                <a:path extrusionOk="0" h="111" w="46">
                  <a:moveTo>
                    <a:pt x="8" y="111"/>
                  </a:moveTo>
                  <a:cubicBezTo>
                    <a:pt x="16" y="106"/>
                    <a:pt x="23" y="99"/>
                    <a:pt x="28" y="90"/>
                  </a:cubicBezTo>
                  <a:cubicBezTo>
                    <a:pt x="46" y="59"/>
                    <a:pt x="35" y="20"/>
                    <a:pt x="4" y="2"/>
                  </a:cubicBezTo>
                  <a:cubicBezTo>
                    <a:pt x="3" y="1"/>
                    <a:pt x="1" y="0"/>
                    <a:pt x="0" y="0"/>
                  </a:cubicBezTo>
                  <a:cubicBezTo>
                    <a:pt x="10" y="35"/>
                    <a:pt x="13" y="73"/>
                    <a:pt x="8" y="111"/>
                  </a:cubicBezTo>
                  <a:close/>
                </a:path>
              </a:pathLst>
            </a:custGeom>
            <a:solidFill>
              <a:srgbClr val="7693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3" name="Google Shape;6173;p177"/>
            <p:cNvSpPr/>
            <p:nvPr/>
          </p:nvSpPr>
          <p:spPr>
            <a:xfrm>
              <a:off x="6139" y="825"/>
              <a:ext cx="419" cy="316"/>
            </a:xfrm>
            <a:custGeom>
              <a:rect b="b" l="l" r="r" t="t"/>
              <a:pathLst>
                <a:path extrusionOk="0" h="70" w="93">
                  <a:moveTo>
                    <a:pt x="93" y="70"/>
                  </a:moveTo>
                  <a:cubicBezTo>
                    <a:pt x="93" y="69"/>
                    <a:pt x="93" y="66"/>
                    <a:pt x="93" y="64"/>
                  </a:cubicBezTo>
                  <a:cubicBezTo>
                    <a:pt x="93" y="29"/>
                    <a:pt x="64" y="0"/>
                    <a:pt x="28" y="0"/>
                  </a:cubicBezTo>
                  <a:cubicBezTo>
                    <a:pt x="18" y="0"/>
                    <a:pt x="9" y="2"/>
                    <a:pt x="0" y="6"/>
                  </a:cubicBezTo>
                  <a:cubicBezTo>
                    <a:pt x="35" y="21"/>
                    <a:pt x="67" y="43"/>
                    <a:pt x="93" y="70"/>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4" name="Google Shape;6174;p177"/>
            <p:cNvSpPr/>
            <p:nvPr/>
          </p:nvSpPr>
          <p:spPr>
            <a:xfrm>
              <a:off x="4778" y="825"/>
              <a:ext cx="419" cy="316"/>
            </a:xfrm>
            <a:custGeom>
              <a:rect b="b" l="l" r="r" t="t"/>
              <a:pathLst>
                <a:path extrusionOk="0" h="70" w="93">
                  <a:moveTo>
                    <a:pt x="93" y="6"/>
                  </a:moveTo>
                  <a:cubicBezTo>
                    <a:pt x="84" y="2"/>
                    <a:pt x="75" y="0"/>
                    <a:pt x="65" y="0"/>
                  </a:cubicBezTo>
                  <a:cubicBezTo>
                    <a:pt x="29" y="0"/>
                    <a:pt x="0" y="29"/>
                    <a:pt x="0" y="64"/>
                  </a:cubicBezTo>
                  <a:cubicBezTo>
                    <a:pt x="0" y="66"/>
                    <a:pt x="0" y="69"/>
                    <a:pt x="0" y="70"/>
                  </a:cubicBezTo>
                  <a:cubicBezTo>
                    <a:pt x="26" y="43"/>
                    <a:pt x="58" y="21"/>
                    <a:pt x="93" y="6"/>
                  </a:cubicBezTo>
                  <a:close/>
                </a:path>
              </a:pathLst>
            </a:custGeom>
            <a:solidFill>
              <a:srgbClr val="16786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175" name="Google Shape;6175;p177"/>
            <p:cNvSpPr/>
            <p:nvPr/>
          </p:nvSpPr>
          <p:spPr>
            <a:xfrm>
              <a:off x="4922" y="641"/>
              <a:ext cx="1491" cy="784"/>
            </a:xfrm>
            <a:custGeom>
              <a:rect b="b" l="l" r="r" t="t"/>
              <a:pathLst>
                <a:path extrusionOk="0" h="174" w="331">
                  <a:moveTo>
                    <a:pt x="166" y="0"/>
                  </a:moveTo>
                  <a:cubicBezTo>
                    <a:pt x="105" y="0"/>
                    <a:pt x="48" y="18"/>
                    <a:pt x="0" y="50"/>
                  </a:cubicBezTo>
                  <a:cubicBezTo>
                    <a:pt x="10" y="44"/>
                    <a:pt x="20" y="41"/>
                    <a:pt x="31" y="41"/>
                  </a:cubicBezTo>
                  <a:cubicBezTo>
                    <a:pt x="32" y="41"/>
                    <a:pt x="32" y="41"/>
                    <a:pt x="33" y="41"/>
                  </a:cubicBezTo>
                  <a:cubicBezTo>
                    <a:pt x="43" y="41"/>
                    <a:pt x="52" y="43"/>
                    <a:pt x="61" y="48"/>
                  </a:cubicBezTo>
                  <a:cubicBezTo>
                    <a:pt x="82" y="58"/>
                    <a:pt x="97" y="80"/>
                    <a:pt x="97" y="105"/>
                  </a:cubicBezTo>
                  <a:cubicBezTo>
                    <a:pt x="97" y="143"/>
                    <a:pt x="128" y="174"/>
                    <a:pt x="166" y="174"/>
                  </a:cubicBezTo>
                  <a:cubicBezTo>
                    <a:pt x="203" y="174"/>
                    <a:pt x="234" y="143"/>
                    <a:pt x="234" y="105"/>
                  </a:cubicBezTo>
                  <a:cubicBezTo>
                    <a:pt x="234" y="80"/>
                    <a:pt x="249" y="58"/>
                    <a:pt x="270" y="48"/>
                  </a:cubicBezTo>
                  <a:cubicBezTo>
                    <a:pt x="279" y="43"/>
                    <a:pt x="288" y="41"/>
                    <a:pt x="298" y="41"/>
                  </a:cubicBezTo>
                  <a:cubicBezTo>
                    <a:pt x="299" y="41"/>
                    <a:pt x="299" y="41"/>
                    <a:pt x="300" y="41"/>
                  </a:cubicBezTo>
                  <a:cubicBezTo>
                    <a:pt x="311" y="41"/>
                    <a:pt x="321" y="44"/>
                    <a:pt x="331" y="50"/>
                  </a:cubicBezTo>
                  <a:cubicBezTo>
                    <a:pt x="283" y="18"/>
                    <a:pt x="227" y="0"/>
                    <a:pt x="166"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176" name="Google Shape;6176;p177"/>
          <p:cNvGrpSpPr/>
          <p:nvPr/>
        </p:nvGrpSpPr>
        <p:grpSpPr>
          <a:xfrm>
            <a:off x="5910964" y="2820713"/>
            <a:ext cx="335806" cy="356535"/>
            <a:chOff x="6372140" y="3573437"/>
            <a:chExt cx="335806" cy="356535"/>
          </a:xfrm>
        </p:grpSpPr>
        <p:sp>
          <p:nvSpPr>
            <p:cNvPr id="6177" name="Google Shape;6177;p177"/>
            <p:cNvSpPr/>
            <p:nvPr/>
          </p:nvSpPr>
          <p:spPr>
            <a:xfrm>
              <a:off x="6372140" y="3573437"/>
              <a:ext cx="335806" cy="356535"/>
            </a:xfrm>
            <a:custGeom>
              <a:rect b="b" l="l" r="r" t="t"/>
              <a:pathLst>
                <a:path extrusionOk="0" h="128" w="120">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6178" name="Google Shape;6178;p177"/>
            <p:cNvSpPr/>
            <p:nvPr/>
          </p:nvSpPr>
          <p:spPr>
            <a:xfrm>
              <a:off x="6417744" y="3617659"/>
              <a:ext cx="244600" cy="222489"/>
            </a:xfrm>
            <a:custGeom>
              <a:rect b="b" l="l" r="r" t="t"/>
              <a:pathLst>
                <a:path extrusionOk="0" h="80" w="88">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6179" name="Google Shape;6179;p177"/>
            <p:cNvSpPr/>
            <p:nvPr/>
          </p:nvSpPr>
          <p:spPr>
            <a:xfrm>
              <a:off x="6551790" y="3650825"/>
              <a:ext cx="66332" cy="67714"/>
            </a:xfrm>
            <a:custGeom>
              <a:rect b="b" l="l" r="r" t="t"/>
              <a:pathLst>
                <a:path extrusionOk="0" h="24" w="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6180" name="Google Shape;6180;p177"/>
          <p:cNvGrpSpPr/>
          <p:nvPr/>
        </p:nvGrpSpPr>
        <p:grpSpPr>
          <a:xfrm>
            <a:off x="4985191" y="4580347"/>
            <a:ext cx="356535" cy="310931"/>
            <a:chOff x="4219110" y="5023071"/>
            <a:chExt cx="356535" cy="310931"/>
          </a:xfrm>
        </p:grpSpPr>
        <p:sp>
          <p:nvSpPr>
            <p:cNvPr id="6181" name="Google Shape;6181;p177"/>
            <p:cNvSpPr/>
            <p:nvPr/>
          </p:nvSpPr>
          <p:spPr>
            <a:xfrm>
              <a:off x="4219110" y="5023071"/>
              <a:ext cx="356535" cy="255655"/>
            </a:xfrm>
            <a:custGeom>
              <a:rect b="b" l="l" r="r" t="t"/>
              <a:pathLst>
                <a:path extrusionOk="0" h="92" w="128">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6182" name="Google Shape;6182;p177"/>
            <p:cNvSpPr/>
            <p:nvPr/>
          </p:nvSpPr>
          <p:spPr>
            <a:xfrm>
              <a:off x="4542479" y="5133624"/>
              <a:ext cx="22111" cy="122991"/>
            </a:xfrm>
            <a:custGeom>
              <a:rect b="b" l="l" r="r" t="t"/>
              <a:pathLst>
                <a:path extrusionOk="0" h="44" w="8">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6183" name="Google Shape;6183;p177"/>
            <p:cNvSpPr/>
            <p:nvPr/>
          </p:nvSpPr>
          <p:spPr>
            <a:xfrm>
              <a:off x="4531424" y="5267670"/>
              <a:ext cx="44221" cy="66332"/>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6184" name="Google Shape;6184;p177"/>
          <p:cNvGrpSpPr/>
          <p:nvPr/>
        </p:nvGrpSpPr>
        <p:grpSpPr>
          <a:xfrm>
            <a:off x="6870749" y="4508321"/>
            <a:ext cx="367591" cy="345480"/>
            <a:chOff x="5648015" y="5725086"/>
            <a:chExt cx="367591" cy="345480"/>
          </a:xfrm>
        </p:grpSpPr>
        <p:sp>
          <p:nvSpPr>
            <p:cNvPr id="6185" name="Google Shape;6185;p177"/>
            <p:cNvSpPr/>
            <p:nvPr/>
          </p:nvSpPr>
          <p:spPr>
            <a:xfrm>
              <a:off x="5826282" y="5914409"/>
              <a:ext cx="44221" cy="44221"/>
            </a:xfrm>
            <a:prstGeom prst="ellipse">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sp>
          <p:nvSpPr>
            <p:cNvPr id="6186" name="Google Shape;6186;p177"/>
            <p:cNvSpPr/>
            <p:nvPr/>
          </p:nvSpPr>
          <p:spPr>
            <a:xfrm>
              <a:off x="5648015" y="5725086"/>
              <a:ext cx="367591" cy="345480"/>
            </a:xfrm>
            <a:custGeom>
              <a:rect b="b" l="l" r="r" t="t"/>
              <a:pathLst>
                <a:path extrusionOk="0" h="124" w="132">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a:ea typeface="Lato"/>
                <a:cs typeface="Lato"/>
                <a:sym typeface="Lato"/>
              </a:endParaRPr>
            </a:p>
          </p:txBody>
        </p:sp>
      </p:grpSp>
      <p:grpSp>
        <p:nvGrpSpPr>
          <p:cNvPr id="6187" name="Google Shape;6187;p177"/>
          <p:cNvGrpSpPr/>
          <p:nvPr/>
        </p:nvGrpSpPr>
        <p:grpSpPr>
          <a:xfrm>
            <a:off x="4396089" y="2049028"/>
            <a:ext cx="1460089" cy="563857"/>
            <a:chOff x="1582038" y="2697524"/>
            <a:chExt cx="2577213" cy="316190"/>
          </a:xfrm>
        </p:grpSpPr>
        <p:cxnSp>
          <p:nvCxnSpPr>
            <p:cNvPr id="6188" name="Google Shape;6188;p177"/>
            <p:cNvCxnSpPr/>
            <p:nvPr/>
          </p:nvCxnSpPr>
          <p:spPr>
            <a:xfrm rot="10800000">
              <a:off x="3661285" y="2697524"/>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189" name="Google Shape;6189;p177"/>
            <p:cNvCxnSpPr/>
            <p:nvPr/>
          </p:nvCxnSpPr>
          <p:spPr>
            <a:xfrm rot="10800000">
              <a:off x="1582038" y="2697524"/>
              <a:ext cx="2079249"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190" name="Google Shape;6190;p177"/>
          <p:cNvGrpSpPr/>
          <p:nvPr/>
        </p:nvGrpSpPr>
        <p:grpSpPr>
          <a:xfrm rot="10800000">
            <a:off x="3693581" y="4949954"/>
            <a:ext cx="1389985" cy="378924"/>
            <a:chOff x="7528087" y="2680840"/>
            <a:chExt cx="2803259" cy="316190"/>
          </a:xfrm>
        </p:grpSpPr>
        <p:cxnSp>
          <p:nvCxnSpPr>
            <p:cNvPr id="6191" name="Google Shape;6191;p177"/>
            <p:cNvCxnSpPr/>
            <p:nvPr/>
          </p:nvCxnSpPr>
          <p:spPr>
            <a:xfrm flipH="1" rot="10800000">
              <a:off x="7528087" y="2680840"/>
              <a:ext cx="497966" cy="316190"/>
            </a:xfrm>
            <a:prstGeom prst="straightConnector1">
              <a:avLst/>
            </a:prstGeom>
            <a:noFill/>
            <a:ln cap="flat" cmpd="sng" w="9525">
              <a:solidFill>
                <a:srgbClr val="D8D8D8"/>
              </a:solidFill>
              <a:prstDash val="solid"/>
              <a:miter lim="800000"/>
              <a:headEnd len="sm" w="sm" type="none"/>
              <a:tailEnd len="sm" w="sm" type="none"/>
            </a:ln>
          </p:spPr>
        </p:cxnSp>
        <p:cxnSp>
          <p:nvCxnSpPr>
            <p:cNvPr id="6192" name="Google Shape;6192;p177"/>
            <p:cNvCxnSpPr/>
            <p:nvPr/>
          </p:nvCxnSpPr>
          <p:spPr>
            <a:xfrm>
              <a:off x="8026053" y="2680840"/>
              <a:ext cx="2305293"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193" name="Google Shape;6193;p177"/>
          <p:cNvGrpSpPr/>
          <p:nvPr/>
        </p:nvGrpSpPr>
        <p:grpSpPr>
          <a:xfrm>
            <a:off x="7074059" y="4923598"/>
            <a:ext cx="1657331" cy="586777"/>
            <a:chOff x="8125333" y="4745260"/>
            <a:chExt cx="2389596" cy="203034"/>
          </a:xfrm>
        </p:grpSpPr>
        <p:cxnSp>
          <p:nvCxnSpPr>
            <p:cNvPr id="6194" name="Google Shape;6194;p177"/>
            <p:cNvCxnSpPr/>
            <p:nvPr/>
          </p:nvCxnSpPr>
          <p:spPr>
            <a:xfrm>
              <a:off x="8125333" y="4745260"/>
              <a:ext cx="522140" cy="203034"/>
            </a:xfrm>
            <a:prstGeom prst="straightConnector1">
              <a:avLst/>
            </a:prstGeom>
            <a:noFill/>
            <a:ln cap="flat" cmpd="sng" w="9525">
              <a:solidFill>
                <a:srgbClr val="D8D8D8"/>
              </a:solidFill>
              <a:prstDash val="solid"/>
              <a:miter lim="800000"/>
              <a:headEnd len="sm" w="sm" type="none"/>
              <a:tailEnd len="sm" w="sm" type="none"/>
            </a:ln>
          </p:spPr>
        </p:cxnSp>
        <p:cxnSp>
          <p:nvCxnSpPr>
            <p:cNvPr id="6195" name="Google Shape;6195;p177"/>
            <p:cNvCxnSpPr/>
            <p:nvPr/>
          </p:nvCxnSpPr>
          <p:spPr>
            <a:xfrm>
              <a:off x="8647472" y="4948294"/>
              <a:ext cx="1867457" cy="0"/>
            </a:xfrm>
            <a:prstGeom prst="straightConnector1">
              <a:avLst/>
            </a:prstGeom>
            <a:noFill/>
            <a:ln cap="flat" cmpd="sng" w="9525">
              <a:solidFill>
                <a:srgbClr val="D8D8D8"/>
              </a:solidFill>
              <a:prstDash val="solid"/>
              <a:miter lim="800000"/>
              <a:headEnd len="sm" w="sm" type="none"/>
              <a:tailEnd len="med" w="med" type="oval"/>
            </a:ln>
          </p:spPr>
        </p:cxnSp>
      </p:grpSp>
      <p:grpSp>
        <p:nvGrpSpPr>
          <p:cNvPr id="6196" name="Google Shape;6196;p177"/>
          <p:cNvGrpSpPr/>
          <p:nvPr/>
        </p:nvGrpSpPr>
        <p:grpSpPr>
          <a:xfrm>
            <a:off x="3498613" y="4946348"/>
            <a:ext cx="764860" cy="765060"/>
            <a:chOff x="6120388" y="2293624"/>
            <a:chExt cx="764860" cy="765060"/>
          </a:xfrm>
        </p:grpSpPr>
        <p:sp>
          <p:nvSpPr>
            <p:cNvPr id="6197" name="Google Shape;6197;p177"/>
            <p:cNvSpPr/>
            <p:nvPr/>
          </p:nvSpPr>
          <p:spPr>
            <a:xfrm>
              <a:off x="6120388" y="2293624"/>
              <a:ext cx="764860" cy="76506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sp>
          <p:nvSpPr>
            <p:cNvPr id="6198" name="Google Shape;6198;p177"/>
            <p:cNvSpPr/>
            <p:nvPr/>
          </p:nvSpPr>
          <p:spPr>
            <a:xfrm>
              <a:off x="6344584" y="2486093"/>
              <a:ext cx="289573" cy="386534"/>
            </a:xfrm>
            <a:custGeom>
              <a:rect b="b" l="l" r="r" t="t"/>
              <a:pathLst>
                <a:path extrusionOk="0" h="256" w="192">
                  <a:moveTo>
                    <a:pt x="40" y="256"/>
                  </a:moveTo>
                  <a:cubicBezTo>
                    <a:pt x="62" y="256"/>
                    <a:pt x="80" y="238"/>
                    <a:pt x="80" y="216"/>
                  </a:cubicBezTo>
                  <a:cubicBezTo>
                    <a:pt x="80" y="102"/>
                    <a:pt x="80" y="102"/>
                    <a:pt x="80" y="102"/>
                  </a:cubicBezTo>
                  <a:cubicBezTo>
                    <a:pt x="176" y="82"/>
                    <a:pt x="176" y="82"/>
                    <a:pt x="176" y="82"/>
                  </a:cubicBezTo>
                  <a:cubicBezTo>
                    <a:pt x="176" y="160"/>
                    <a:pt x="176" y="160"/>
                    <a:pt x="176" y="160"/>
                  </a:cubicBezTo>
                  <a:cubicBezTo>
                    <a:pt x="168" y="155"/>
                    <a:pt x="161" y="152"/>
                    <a:pt x="152" y="152"/>
                  </a:cubicBezTo>
                  <a:cubicBezTo>
                    <a:pt x="130" y="152"/>
                    <a:pt x="112" y="170"/>
                    <a:pt x="112" y="192"/>
                  </a:cubicBezTo>
                  <a:cubicBezTo>
                    <a:pt x="112" y="214"/>
                    <a:pt x="130" y="232"/>
                    <a:pt x="152" y="232"/>
                  </a:cubicBezTo>
                  <a:cubicBezTo>
                    <a:pt x="174" y="232"/>
                    <a:pt x="192" y="214"/>
                    <a:pt x="192" y="192"/>
                  </a:cubicBezTo>
                  <a:cubicBezTo>
                    <a:pt x="192" y="72"/>
                    <a:pt x="192" y="72"/>
                    <a:pt x="192" y="72"/>
                  </a:cubicBezTo>
                  <a:cubicBezTo>
                    <a:pt x="192" y="72"/>
                    <a:pt x="192" y="72"/>
                    <a:pt x="192" y="72"/>
                  </a:cubicBezTo>
                  <a:cubicBezTo>
                    <a:pt x="192" y="8"/>
                    <a:pt x="192" y="8"/>
                    <a:pt x="192" y="8"/>
                  </a:cubicBezTo>
                  <a:cubicBezTo>
                    <a:pt x="192" y="6"/>
                    <a:pt x="191" y="3"/>
                    <a:pt x="189" y="2"/>
                  </a:cubicBezTo>
                  <a:cubicBezTo>
                    <a:pt x="187" y="0"/>
                    <a:pt x="185" y="0"/>
                    <a:pt x="182" y="0"/>
                  </a:cubicBezTo>
                  <a:cubicBezTo>
                    <a:pt x="70" y="24"/>
                    <a:pt x="70" y="24"/>
                    <a:pt x="70" y="24"/>
                  </a:cubicBezTo>
                  <a:cubicBezTo>
                    <a:pt x="67" y="25"/>
                    <a:pt x="64" y="28"/>
                    <a:pt x="64" y="32"/>
                  </a:cubicBezTo>
                  <a:cubicBezTo>
                    <a:pt x="64" y="96"/>
                    <a:pt x="64" y="96"/>
                    <a:pt x="64" y="96"/>
                  </a:cubicBezTo>
                  <a:cubicBezTo>
                    <a:pt x="64" y="96"/>
                    <a:pt x="64" y="96"/>
                    <a:pt x="64" y="96"/>
                  </a:cubicBezTo>
                  <a:cubicBezTo>
                    <a:pt x="64" y="184"/>
                    <a:pt x="64" y="184"/>
                    <a:pt x="64" y="184"/>
                  </a:cubicBezTo>
                  <a:cubicBezTo>
                    <a:pt x="56" y="179"/>
                    <a:pt x="49" y="176"/>
                    <a:pt x="40" y="176"/>
                  </a:cubicBezTo>
                  <a:cubicBezTo>
                    <a:pt x="18" y="176"/>
                    <a:pt x="0" y="194"/>
                    <a:pt x="0" y="216"/>
                  </a:cubicBezTo>
                  <a:cubicBezTo>
                    <a:pt x="0" y="238"/>
                    <a:pt x="18" y="256"/>
                    <a:pt x="40" y="256"/>
                  </a:cubicBezTo>
                  <a:close/>
                  <a:moveTo>
                    <a:pt x="152" y="216"/>
                  </a:moveTo>
                  <a:cubicBezTo>
                    <a:pt x="139" y="216"/>
                    <a:pt x="128" y="205"/>
                    <a:pt x="128" y="192"/>
                  </a:cubicBezTo>
                  <a:cubicBezTo>
                    <a:pt x="128" y="179"/>
                    <a:pt x="139" y="168"/>
                    <a:pt x="152" y="168"/>
                  </a:cubicBezTo>
                  <a:cubicBezTo>
                    <a:pt x="165" y="168"/>
                    <a:pt x="176" y="179"/>
                    <a:pt x="176" y="192"/>
                  </a:cubicBezTo>
                  <a:cubicBezTo>
                    <a:pt x="176" y="205"/>
                    <a:pt x="165" y="216"/>
                    <a:pt x="152" y="216"/>
                  </a:cubicBezTo>
                  <a:close/>
                  <a:moveTo>
                    <a:pt x="176" y="18"/>
                  </a:moveTo>
                  <a:cubicBezTo>
                    <a:pt x="176" y="66"/>
                    <a:pt x="176" y="66"/>
                    <a:pt x="176" y="66"/>
                  </a:cubicBezTo>
                  <a:cubicBezTo>
                    <a:pt x="80" y="86"/>
                    <a:pt x="80" y="86"/>
                    <a:pt x="80" y="86"/>
                  </a:cubicBezTo>
                  <a:cubicBezTo>
                    <a:pt x="80" y="38"/>
                    <a:pt x="80" y="38"/>
                    <a:pt x="80" y="38"/>
                  </a:cubicBezTo>
                  <a:lnTo>
                    <a:pt x="176" y="18"/>
                  </a:lnTo>
                  <a:close/>
                  <a:moveTo>
                    <a:pt x="40" y="192"/>
                  </a:moveTo>
                  <a:cubicBezTo>
                    <a:pt x="53" y="192"/>
                    <a:pt x="64" y="203"/>
                    <a:pt x="64" y="216"/>
                  </a:cubicBezTo>
                  <a:cubicBezTo>
                    <a:pt x="64" y="229"/>
                    <a:pt x="53" y="240"/>
                    <a:pt x="40" y="240"/>
                  </a:cubicBezTo>
                  <a:cubicBezTo>
                    <a:pt x="27" y="240"/>
                    <a:pt x="16" y="229"/>
                    <a:pt x="16" y="216"/>
                  </a:cubicBezTo>
                  <a:cubicBezTo>
                    <a:pt x="16" y="203"/>
                    <a:pt x="27" y="192"/>
                    <a:pt x="40" y="192"/>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nvGrpSpPr>
          <p:cNvPr id="6199" name="Google Shape;6199;p177"/>
          <p:cNvGrpSpPr/>
          <p:nvPr/>
        </p:nvGrpSpPr>
        <p:grpSpPr>
          <a:xfrm>
            <a:off x="8357741" y="5178599"/>
            <a:ext cx="764860" cy="765060"/>
            <a:chOff x="6122601" y="4289483"/>
            <a:chExt cx="764860" cy="765060"/>
          </a:xfrm>
        </p:grpSpPr>
        <p:sp>
          <p:nvSpPr>
            <p:cNvPr id="6200" name="Google Shape;6200;p177"/>
            <p:cNvSpPr/>
            <p:nvPr/>
          </p:nvSpPr>
          <p:spPr>
            <a:xfrm>
              <a:off x="6122601" y="4289483"/>
              <a:ext cx="764860" cy="765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6201" name="Google Shape;6201;p177"/>
            <p:cNvGrpSpPr/>
            <p:nvPr/>
          </p:nvGrpSpPr>
          <p:grpSpPr>
            <a:xfrm>
              <a:off x="6296103" y="4502331"/>
              <a:ext cx="386534" cy="339364"/>
              <a:chOff x="6369689" y="1149437"/>
              <a:chExt cx="386534" cy="339364"/>
            </a:xfrm>
          </p:grpSpPr>
          <p:sp>
            <p:nvSpPr>
              <p:cNvPr id="6202" name="Google Shape;6202;p177"/>
              <p:cNvSpPr/>
              <p:nvPr/>
            </p:nvSpPr>
            <p:spPr>
              <a:xfrm>
                <a:off x="6369689" y="1149437"/>
                <a:ext cx="386534" cy="339364"/>
              </a:xfrm>
              <a:custGeom>
                <a:rect b="b" l="l" r="r" t="t"/>
                <a:pathLst>
                  <a:path extrusionOk="0" h="224" w="256">
                    <a:moveTo>
                      <a:pt x="248" y="16"/>
                    </a:moveTo>
                    <a:cubicBezTo>
                      <a:pt x="216" y="16"/>
                      <a:pt x="216" y="16"/>
                      <a:pt x="216" y="16"/>
                    </a:cubicBezTo>
                    <a:cubicBezTo>
                      <a:pt x="216" y="8"/>
                      <a:pt x="216" y="8"/>
                      <a:pt x="216" y="8"/>
                    </a:cubicBezTo>
                    <a:cubicBezTo>
                      <a:pt x="216" y="4"/>
                      <a:pt x="212" y="0"/>
                      <a:pt x="208" y="0"/>
                    </a:cubicBezTo>
                    <a:cubicBezTo>
                      <a:pt x="184" y="0"/>
                      <a:pt x="184" y="0"/>
                      <a:pt x="184" y="0"/>
                    </a:cubicBezTo>
                    <a:cubicBezTo>
                      <a:pt x="180" y="0"/>
                      <a:pt x="176" y="4"/>
                      <a:pt x="176" y="8"/>
                    </a:cubicBezTo>
                    <a:cubicBezTo>
                      <a:pt x="176" y="16"/>
                      <a:pt x="176" y="16"/>
                      <a:pt x="176" y="16"/>
                    </a:cubicBezTo>
                    <a:cubicBezTo>
                      <a:pt x="80" y="16"/>
                      <a:pt x="80" y="16"/>
                      <a:pt x="80" y="16"/>
                    </a:cubicBezTo>
                    <a:cubicBezTo>
                      <a:pt x="80" y="8"/>
                      <a:pt x="80" y="8"/>
                      <a:pt x="80" y="8"/>
                    </a:cubicBezTo>
                    <a:cubicBezTo>
                      <a:pt x="80" y="4"/>
                      <a:pt x="76" y="0"/>
                      <a:pt x="72" y="0"/>
                    </a:cubicBezTo>
                    <a:cubicBezTo>
                      <a:pt x="48" y="0"/>
                      <a:pt x="48" y="0"/>
                      <a:pt x="48" y="0"/>
                    </a:cubicBezTo>
                    <a:cubicBezTo>
                      <a:pt x="44" y="0"/>
                      <a:pt x="40" y="4"/>
                      <a:pt x="40" y="8"/>
                    </a:cubicBezTo>
                    <a:cubicBezTo>
                      <a:pt x="40" y="16"/>
                      <a:pt x="40" y="16"/>
                      <a:pt x="40" y="16"/>
                    </a:cubicBezTo>
                    <a:cubicBezTo>
                      <a:pt x="8" y="16"/>
                      <a:pt x="8" y="16"/>
                      <a:pt x="8" y="16"/>
                    </a:cubicBezTo>
                    <a:cubicBezTo>
                      <a:pt x="4" y="16"/>
                      <a:pt x="0" y="20"/>
                      <a:pt x="0" y="24"/>
                    </a:cubicBezTo>
                    <a:cubicBezTo>
                      <a:pt x="0" y="216"/>
                      <a:pt x="0" y="216"/>
                      <a:pt x="0" y="216"/>
                    </a:cubicBezTo>
                    <a:cubicBezTo>
                      <a:pt x="0" y="220"/>
                      <a:pt x="4" y="224"/>
                      <a:pt x="8" y="224"/>
                    </a:cubicBezTo>
                    <a:cubicBezTo>
                      <a:pt x="248" y="224"/>
                      <a:pt x="248" y="224"/>
                      <a:pt x="248" y="224"/>
                    </a:cubicBezTo>
                    <a:cubicBezTo>
                      <a:pt x="252" y="224"/>
                      <a:pt x="256" y="220"/>
                      <a:pt x="256" y="216"/>
                    </a:cubicBezTo>
                    <a:cubicBezTo>
                      <a:pt x="256" y="24"/>
                      <a:pt x="256" y="24"/>
                      <a:pt x="256" y="24"/>
                    </a:cubicBezTo>
                    <a:cubicBezTo>
                      <a:pt x="256" y="20"/>
                      <a:pt x="252" y="16"/>
                      <a:pt x="248" y="16"/>
                    </a:cubicBezTo>
                    <a:close/>
                    <a:moveTo>
                      <a:pt x="192" y="16"/>
                    </a:moveTo>
                    <a:cubicBezTo>
                      <a:pt x="200" y="16"/>
                      <a:pt x="200" y="16"/>
                      <a:pt x="200" y="16"/>
                    </a:cubicBezTo>
                    <a:cubicBezTo>
                      <a:pt x="200" y="32"/>
                      <a:pt x="200" y="32"/>
                      <a:pt x="200" y="32"/>
                    </a:cubicBezTo>
                    <a:cubicBezTo>
                      <a:pt x="192" y="32"/>
                      <a:pt x="192" y="32"/>
                      <a:pt x="192" y="32"/>
                    </a:cubicBezTo>
                    <a:lnTo>
                      <a:pt x="192" y="16"/>
                    </a:lnTo>
                    <a:close/>
                    <a:moveTo>
                      <a:pt x="56" y="16"/>
                    </a:moveTo>
                    <a:cubicBezTo>
                      <a:pt x="64" y="16"/>
                      <a:pt x="64" y="16"/>
                      <a:pt x="64" y="16"/>
                    </a:cubicBezTo>
                    <a:cubicBezTo>
                      <a:pt x="64" y="32"/>
                      <a:pt x="64" y="32"/>
                      <a:pt x="64" y="32"/>
                    </a:cubicBezTo>
                    <a:cubicBezTo>
                      <a:pt x="56" y="32"/>
                      <a:pt x="56" y="32"/>
                      <a:pt x="56" y="32"/>
                    </a:cubicBezTo>
                    <a:lnTo>
                      <a:pt x="56" y="16"/>
                    </a:lnTo>
                    <a:close/>
                    <a:moveTo>
                      <a:pt x="240" y="208"/>
                    </a:moveTo>
                    <a:cubicBezTo>
                      <a:pt x="16" y="208"/>
                      <a:pt x="16" y="208"/>
                      <a:pt x="16" y="208"/>
                    </a:cubicBezTo>
                    <a:cubicBezTo>
                      <a:pt x="16" y="32"/>
                      <a:pt x="16" y="32"/>
                      <a:pt x="16" y="32"/>
                    </a:cubicBezTo>
                    <a:cubicBezTo>
                      <a:pt x="40" y="32"/>
                      <a:pt x="40" y="32"/>
                      <a:pt x="40" y="32"/>
                    </a:cubicBezTo>
                    <a:cubicBezTo>
                      <a:pt x="40" y="40"/>
                      <a:pt x="40" y="40"/>
                      <a:pt x="40" y="40"/>
                    </a:cubicBezTo>
                    <a:cubicBezTo>
                      <a:pt x="40" y="44"/>
                      <a:pt x="44" y="48"/>
                      <a:pt x="48" y="48"/>
                    </a:cubicBezTo>
                    <a:cubicBezTo>
                      <a:pt x="72" y="48"/>
                      <a:pt x="72" y="48"/>
                      <a:pt x="72" y="48"/>
                    </a:cubicBezTo>
                    <a:cubicBezTo>
                      <a:pt x="76" y="48"/>
                      <a:pt x="80" y="44"/>
                      <a:pt x="80" y="40"/>
                    </a:cubicBezTo>
                    <a:cubicBezTo>
                      <a:pt x="80" y="32"/>
                      <a:pt x="80" y="32"/>
                      <a:pt x="80" y="32"/>
                    </a:cubicBezTo>
                    <a:cubicBezTo>
                      <a:pt x="176" y="32"/>
                      <a:pt x="176" y="32"/>
                      <a:pt x="176" y="32"/>
                    </a:cubicBezTo>
                    <a:cubicBezTo>
                      <a:pt x="176" y="40"/>
                      <a:pt x="176" y="40"/>
                      <a:pt x="176" y="40"/>
                    </a:cubicBezTo>
                    <a:cubicBezTo>
                      <a:pt x="176" y="44"/>
                      <a:pt x="180" y="48"/>
                      <a:pt x="184" y="48"/>
                    </a:cubicBezTo>
                    <a:cubicBezTo>
                      <a:pt x="208" y="48"/>
                      <a:pt x="208" y="48"/>
                      <a:pt x="208" y="48"/>
                    </a:cubicBezTo>
                    <a:cubicBezTo>
                      <a:pt x="212" y="48"/>
                      <a:pt x="216" y="44"/>
                      <a:pt x="216" y="40"/>
                    </a:cubicBezTo>
                    <a:cubicBezTo>
                      <a:pt x="216" y="32"/>
                      <a:pt x="216" y="32"/>
                      <a:pt x="216" y="32"/>
                    </a:cubicBezTo>
                    <a:cubicBezTo>
                      <a:pt x="240" y="32"/>
                      <a:pt x="240" y="32"/>
                      <a:pt x="240" y="32"/>
                    </a:cubicBezTo>
                    <a:lnTo>
                      <a:pt x="240" y="20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3" name="Google Shape;6203;p177"/>
              <p:cNvSpPr/>
              <p:nvPr/>
            </p:nvSpPr>
            <p:spPr>
              <a:xfrm>
                <a:off x="6429962" y="1271294"/>
                <a:ext cx="7337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4" name="Google Shape;6204;p177"/>
              <p:cNvSpPr/>
              <p:nvPr/>
            </p:nvSpPr>
            <p:spPr>
              <a:xfrm>
                <a:off x="6526923"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5" name="Google Shape;6205;p177"/>
              <p:cNvSpPr/>
              <p:nvPr/>
            </p:nvSpPr>
            <p:spPr>
              <a:xfrm>
                <a:off x="6623884" y="1271294"/>
                <a:ext cx="72066" cy="7206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6" name="Google Shape;6206;p177"/>
              <p:cNvSpPr/>
              <p:nvPr/>
            </p:nvSpPr>
            <p:spPr>
              <a:xfrm>
                <a:off x="6429962" y="1366945"/>
                <a:ext cx="7337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7" name="Google Shape;6207;p177"/>
              <p:cNvSpPr/>
              <p:nvPr/>
            </p:nvSpPr>
            <p:spPr>
              <a:xfrm>
                <a:off x="6526923"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08" name="Google Shape;6208;p177"/>
              <p:cNvSpPr/>
              <p:nvPr/>
            </p:nvSpPr>
            <p:spPr>
              <a:xfrm>
                <a:off x="6623884" y="1366945"/>
                <a:ext cx="72066" cy="73376"/>
              </a:xfrm>
              <a:custGeom>
                <a:rect b="b" l="l" r="r" t="t"/>
                <a:pathLst>
                  <a:path extrusionOk="0" h="48" w="48">
                    <a:moveTo>
                      <a:pt x="40" y="0"/>
                    </a:moveTo>
                    <a:cubicBezTo>
                      <a:pt x="8" y="0"/>
                      <a:pt x="8" y="0"/>
                      <a:pt x="8" y="0"/>
                    </a:cubicBezTo>
                    <a:cubicBezTo>
                      <a:pt x="4" y="0"/>
                      <a:pt x="0" y="4"/>
                      <a:pt x="0" y="8"/>
                    </a:cubicBezTo>
                    <a:cubicBezTo>
                      <a:pt x="0" y="40"/>
                      <a:pt x="0" y="40"/>
                      <a:pt x="0" y="40"/>
                    </a:cubicBezTo>
                    <a:cubicBezTo>
                      <a:pt x="0" y="44"/>
                      <a:pt x="4" y="48"/>
                      <a:pt x="8" y="48"/>
                    </a:cubicBezTo>
                    <a:cubicBezTo>
                      <a:pt x="40" y="48"/>
                      <a:pt x="40" y="48"/>
                      <a:pt x="40" y="48"/>
                    </a:cubicBezTo>
                    <a:cubicBezTo>
                      <a:pt x="44" y="48"/>
                      <a:pt x="48" y="44"/>
                      <a:pt x="48" y="40"/>
                    </a:cubicBezTo>
                    <a:cubicBezTo>
                      <a:pt x="48" y="8"/>
                      <a:pt x="48" y="8"/>
                      <a:pt x="48" y="8"/>
                    </a:cubicBezTo>
                    <a:cubicBezTo>
                      <a:pt x="48" y="4"/>
                      <a:pt x="44" y="0"/>
                      <a:pt x="40" y="0"/>
                    </a:cubicBezTo>
                    <a:close/>
                    <a:moveTo>
                      <a:pt x="32" y="32"/>
                    </a:moveTo>
                    <a:cubicBezTo>
                      <a:pt x="16" y="32"/>
                      <a:pt x="16" y="32"/>
                      <a:pt x="16" y="32"/>
                    </a:cubicBezTo>
                    <a:cubicBezTo>
                      <a:pt x="16" y="16"/>
                      <a:pt x="16" y="16"/>
                      <a:pt x="16" y="16"/>
                    </a:cubicBezTo>
                    <a:cubicBezTo>
                      <a:pt x="32" y="16"/>
                      <a:pt x="32" y="16"/>
                      <a:pt x="32" y="16"/>
                    </a:cubicBezTo>
                    <a:lnTo>
                      <a:pt x="32" y="3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grpSp>
        <p:nvGrpSpPr>
          <p:cNvPr id="6209" name="Google Shape;6209;p177"/>
          <p:cNvGrpSpPr/>
          <p:nvPr/>
        </p:nvGrpSpPr>
        <p:grpSpPr>
          <a:xfrm>
            <a:off x="4070885" y="1853319"/>
            <a:ext cx="764860" cy="765060"/>
            <a:chOff x="6130670" y="5263170"/>
            <a:chExt cx="764860" cy="765060"/>
          </a:xfrm>
        </p:grpSpPr>
        <p:sp>
          <p:nvSpPr>
            <p:cNvPr id="6210" name="Google Shape;6210;p177"/>
            <p:cNvSpPr/>
            <p:nvPr/>
          </p:nvSpPr>
          <p:spPr>
            <a:xfrm>
              <a:off x="6130670" y="5263170"/>
              <a:ext cx="764860" cy="76506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chemeClr val="lt1"/>
                </a:solidFill>
                <a:latin typeface="Lato Light"/>
                <a:ea typeface="Lato Light"/>
                <a:cs typeface="Lato Light"/>
                <a:sym typeface="Lato Light"/>
              </a:endParaRPr>
            </a:p>
          </p:txBody>
        </p:sp>
        <p:grpSp>
          <p:nvGrpSpPr>
            <p:cNvPr id="6211" name="Google Shape;6211;p177"/>
            <p:cNvGrpSpPr/>
            <p:nvPr/>
          </p:nvGrpSpPr>
          <p:grpSpPr>
            <a:xfrm>
              <a:off x="6316315" y="5452433"/>
              <a:ext cx="386534" cy="386534"/>
              <a:chOff x="5494418" y="5479932"/>
              <a:chExt cx="386534" cy="386534"/>
            </a:xfrm>
          </p:grpSpPr>
          <p:sp>
            <p:nvSpPr>
              <p:cNvPr id="6212" name="Google Shape;6212;p177"/>
              <p:cNvSpPr/>
              <p:nvPr/>
            </p:nvSpPr>
            <p:spPr>
              <a:xfrm>
                <a:off x="5494418" y="5479932"/>
                <a:ext cx="169027" cy="169027"/>
              </a:xfrm>
              <a:custGeom>
                <a:rect b="b" l="l" r="r" t="t"/>
                <a:pathLst>
                  <a:path extrusionOk="0" h="112" w="112">
                    <a:moveTo>
                      <a:pt x="8" y="112"/>
                    </a:moveTo>
                    <a:cubicBezTo>
                      <a:pt x="104" y="112"/>
                      <a:pt x="104" y="112"/>
                      <a:pt x="104" y="112"/>
                    </a:cubicBezTo>
                    <a:cubicBezTo>
                      <a:pt x="108" y="112"/>
                      <a:pt x="112" y="108"/>
                      <a:pt x="112" y="104"/>
                    </a:cubicBezTo>
                    <a:cubicBezTo>
                      <a:pt x="112" y="8"/>
                      <a:pt x="112" y="8"/>
                      <a:pt x="112" y="8"/>
                    </a:cubicBez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lose/>
                    <a:moveTo>
                      <a:pt x="16" y="16"/>
                    </a:moveTo>
                    <a:cubicBezTo>
                      <a:pt x="96" y="16"/>
                      <a:pt x="96" y="16"/>
                      <a:pt x="96" y="16"/>
                    </a:cubicBezTo>
                    <a:cubicBezTo>
                      <a:pt x="96" y="96"/>
                      <a:pt x="96" y="96"/>
                      <a:pt x="96" y="96"/>
                    </a:cubicBezTo>
                    <a:cubicBezTo>
                      <a:pt x="16" y="96"/>
                      <a:pt x="16" y="96"/>
                      <a:pt x="16" y="96"/>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13" name="Google Shape;6213;p177"/>
              <p:cNvSpPr/>
              <p:nvPr/>
            </p:nvSpPr>
            <p:spPr>
              <a:xfrm>
                <a:off x="5711925" y="5479932"/>
                <a:ext cx="169027" cy="169027"/>
              </a:xfrm>
              <a:custGeom>
                <a:rect b="b" l="l" r="r" t="t"/>
                <a:pathLst>
                  <a:path extrusionOk="0" h="112" w="112">
                    <a:moveTo>
                      <a:pt x="112" y="8"/>
                    </a:moveTo>
                    <a:cubicBezTo>
                      <a:pt x="112" y="4"/>
                      <a:pt x="108" y="0"/>
                      <a:pt x="104" y="0"/>
                    </a:cubicBez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lnTo>
                      <a:pt x="112" y="8"/>
                    </a:ln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14" name="Google Shape;6214;p177"/>
              <p:cNvSpPr/>
              <p:nvPr/>
            </p:nvSpPr>
            <p:spPr>
              <a:xfrm>
                <a:off x="5494418" y="5690888"/>
                <a:ext cx="175578" cy="175578"/>
              </a:xfrm>
              <a:custGeom>
                <a:rect b="b" l="l" r="r" t="t"/>
                <a:pathLst>
                  <a:path extrusionOk="0" h="116" w="116">
                    <a:moveTo>
                      <a:pt x="8" y="116"/>
                    </a:moveTo>
                    <a:cubicBezTo>
                      <a:pt x="108" y="116"/>
                      <a:pt x="108" y="116"/>
                      <a:pt x="108" y="116"/>
                    </a:cubicBezTo>
                    <a:cubicBezTo>
                      <a:pt x="112" y="116"/>
                      <a:pt x="116" y="112"/>
                      <a:pt x="116" y="108"/>
                    </a:cubicBezTo>
                    <a:cubicBezTo>
                      <a:pt x="116" y="8"/>
                      <a:pt x="116" y="8"/>
                      <a:pt x="116" y="8"/>
                    </a:cubicBezTo>
                    <a:cubicBezTo>
                      <a:pt x="116" y="4"/>
                      <a:pt x="112" y="0"/>
                      <a:pt x="108" y="0"/>
                    </a:cubicBezTo>
                    <a:cubicBezTo>
                      <a:pt x="8" y="0"/>
                      <a:pt x="8" y="0"/>
                      <a:pt x="8" y="0"/>
                    </a:cubicBezTo>
                    <a:cubicBezTo>
                      <a:pt x="4" y="0"/>
                      <a:pt x="0" y="4"/>
                      <a:pt x="0" y="8"/>
                    </a:cubicBezTo>
                    <a:cubicBezTo>
                      <a:pt x="0" y="108"/>
                      <a:pt x="0" y="108"/>
                      <a:pt x="0" y="108"/>
                    </a:cubicBezTo>
                    <a:cubicBezTo>
                      <a:pt x="0" y="112"/>
                      <a:pt x="4" y="116"/>
                      <a:pt x="8" y="116"/>
                    </a:cubicBezTo>
                    <a:close/>
                    <a:moveTo>
                      <a:pt x="16" y="16"/>
                    </a:moveTo>
                    <a:cubicBezTo>
                      <a:pt x="100" y="16"/>
                      <a:pt x="100" y="16"/>
                      <a:pt x="100" y="16"/>
                    </a:cubicBezTo>
                    <a:cubicBezTo>
                      <a:pt x="100" y="100"/>
                      <a:pt x="100" y="100"/>
                      <a:pt x="100" y="100"/>
                    </a:cubicBezTo>
                    <a:cubicBezTo>
                      <a:pt x="16" y="100"/>
                      <a:pt x="16" y="100"/>
                      <a:pt x="16" y="100"/>
                    </a:cubicBezTo>
                    <a:lnTo>
                      <a:pt x="16" y="1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sp>
            <p:nvSpPr>
              <p:cNvPr id="6215" name="Google Shape;6215;p177"/>
              <p:cNvSpPr/>
              <p:nvPr/>
            </p:nvSpPr>
            <p:spPr>
              <a:xfrm>
                <a:off x="5711925" y="5697439"/>
                <a:ext cx="169027" cy="169027"/>
              </a:xfrm>
              <a:custGeom>
                <a:rect b="b" l="l" r="r" t="t"/>
                <a:pathLst>
                  <a:path extrusionOk="0" h="112" w="112">
                    <a:moveTo>
                      <a:pt x="104" y="0"/>
                    </a:moveTo>
                    <a:cubicBezTo>
                      <a:pt x="8" y="0"/>
                      <a:pt x="8" y="0"/>
                      <a:pt x="8" y="0"/>
                    </a:cubicBezTo>
                    <a:cubicBezTo>
                      <a:pt x="4" y="0"/>
                      <a:pt x="0" y="4"/>
                      <a:pt x="0" y="8"/>
                    </a:cubicBezTo>
                    <a:cubicBezTo>
                      <a:pt x="0" y="104"/>
                      <a:pt x="0" y="104"/>
                      <a:pt x="0" y="104"/>
                    </a:cubicBezTo>
                    <a:cubicBezTo>
                      <a:pt x="0" y="108"/>
                      <a:pt x="4" y="112"/>
                      <a:pt x="8" y="112"/>
                    </a:cubicBezTo>
                    <a:cubicBezTo>
                      <a:pt x="104" y="112"/>
                      <a:pt x="104" y="112"/>
                      <a:pt x="104" y="112"/>
                    </a:cubicBezTo>
                    <a:cubicBezTo>
                      <a:pt x="108" y="112"/>
                      <a:pt x="112" y="108"/>
                      <a:pt x="112" y="104"/>
                    </a:cubicBezTo>
                    <a:cubicBezTo>
                      <a:pt x="112" y="8"/>
                      <a:pt x="112" y="8"/>
                      <a:pt x="112" y="8"/>
                    </a:cubicBezTo>
                    <a:cubicBezTo>
                      <a:pt x="112" y="4"/>
                      <a:pt x="108" y="0"/>
                      <a:pt x="104" y="0"/>
                    </a:cubicBezTo>
                    <a:close/>
                    <a:moveTo>
                      <a:pt x="96" y="96"/>
                    </a:moveTo>
                    <a:cubicBezTo>
                      <a:pt x="16" y="96"/>
                      <a:pt x="16" y="96"/>
                      <a:pt x="16" y="96"/>
                    </a:cubicBezTo>
                    <a:cubicBezTo>
                      <a:pt x="16" y="16"/>
                      <a:pt x="16" y="16"/>
                      <a:pt x="16" y="16"/>
                    </a:cubicBezTo>
                    <a:cubicBezTo>
                      <a:pt x="96" y="16"/>
                      <a:pt x="96" y="16"/>
                      <a:pt x="96" y="16"/>
                    </a:cubicBezTo>
                    <a:lnTo>
                      <a:pt x="96" y="9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Lato Light"/>
                  <a:ea typeface="Lato Light"/>
                  <a:cs typeface="Lato Light"/>
                  <a:sym typeface="Lato Light"/>
                </a:endParaRPr>
              </a:p>
            </p:txBody>
          </p:sp>
        </p:grpSp>
      </p:grpSp>
      <p:sp>
        <p:nvSpPr>
          <p:cNvPr id="6216" name="Google Shape;6216;p177"/>
          <p:cNvSpPr txBox="1"/>
          <p:nvPr/>
        </p:nvSpPr>
        <p:spPr>
          <a:xfrm>
            <a:off x="9173157" y="5429264"/>
            <a:ext cx="2953397" cy="535531"/>
          </a:xfrm>
          <a:prstGeom prst="rect">
            <a:avLst/>
          </a:prstGeom>
          <a:noFill/>
          <a:ln>
            <a:noFill/>
          </a:ln>
        </p:spPr>
        <p:txBody>
          <a:bodyPr anchorCtr="0" anchor="t" bIns="45700" lIns="91425" spcFirstLastPara="1" rIns="91425" wrap="square" tIns="45700">
            <a:noAutofit/>
          </a:bodyPr>
          <a:lstStyle/>
          <a:p>
            <a:pPr indent="0" lvl="0" marL="0" marR="0" rtl="0" algn="l">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6217" name="Google Shape;6217;p177"/>
          <p:cNvSpPr txBox="1"/>
          <p:nvPr/>
        </p:nvSpPr>
        <p:spPr>
          <a:xfrm>
            <a:off x="9091279" y="5063723"/>
            <a:ext cx="3035275" cy="461628"/>
          </a:xfrm>
          <a:prstGeom prst="rect">
            <a:avLst/>
          </a:prstGeom>
          <a:noFill/>
          <a:ln>
            <a:noFill/>
          </a:ln>
        </p:spPr>
        <p:txBody>
          <a:bodyPr anchorCtr="0" anchor="t" bIns="91400" lIns="182825" spcFirstLastPara="1" rIns="182825" wrap="square" tIns="91400">
            <a:noAutofit/>
          </a:bodyPr>
          <a:lstStyle/>
          <a:p>
            <a:pPr indent="0" lvl="0" marL="0" marR="0" rtl="0" algn="l">
              <a:spcBef>
                <a:spcPts val="0"/>
              </a:spcBef>
              <a:spcAft>
                <a:spcPts val="0"/>
              </a:spcAft>
              <a:buNone/>
            </a:pPr>
            <a:r>
              <a:rPr b="1" lang="en-US" sz="1800">
                <a:solidFill>
                  <a:schemeClr val="dk1"/>
                </a:solidFill>
                <a:latin typeface="Lato"/>
                <a:ea typeface="Lato"/>
                <a:cs typeface="Lato"/>
                <a:sym typeface="Lato"/>
              </a:rPr>
              <a:t>Delivery </a:t>
            </a:r>
            <a:endParaRPr b="1" sz="1800">
              <a:solidFill>
                <a:schemeClr val="dk1"/>
              </a:solidFill>
              <a:latin typeface="Lato"/>
              <a:ea typeface="Lato"/>
              <a:cs typeface="Lato"/>
              <a:sym typeface="Lato"/>
            </a:endParaRPr>
          </a:p>
        </p:txBody>
      </p:sp>
      <p:sp>
        <p:nvSpPr>
          <p:cNvPr id="6218" name="Google Shape;6218;p177"/>
          <p:cNvSpPr txBox="1"/>
          <p:nvPr/>
        </p:nvSpPr>
        <p:spPr>
          <a:xfrm>
            <a:off x="974444" y="2082848"/>
            <a:ext cx="2953397" cy="535531"/>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6219" name="Google Shape;6219;p177"/>
          <p:cNvSpPr txBox="1"/>
          <p:nvPr/>
        </p:nvSpPr>
        <p:spPr>
          <a:xfrm>
            <a:off x="892566" y="1717307"/>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Document</a:t>
            </a:r>
            <a:endParaRPr b="1" sz="1800">
              <a:solidFill>
                <a:schemeClr val="dk1"/>
              </a:solidFill>
              <a:latin typeface="Lato"/>
              <a:ea typeface="Lato"/>
              <a:cs typeface="Lato"/>
              <a:sym typeface="Lato"/>
            </a:endParaRPr>
          </a:p>
        </p:txBody>
      </p:sp>
      <p:sp>
        <p:nvSpPr>
          <p:cNvPr id="6220" name="Google Shape;6220;p177"/>
          <p:cNvSpPr txBox="1"/>
          <p:nvPr/>
        </p:nvSpPr>
        <p:spPr>
          <a:xfrm>
            <a:off x="464311" y="5219467"/>
            <a:ext cx="2953397" cy="535531"/>
          </a:xfrm>
          <a:prstGeom prst="rect">
            <a:avLst/>
          </a:prstGeom>
          <a:noFill/>
          <a:ln>
            <a:noFill/>
          </a:ln>
        </p:spPr>
        <p:txBody>
          <a:bodyPr anchorCtr="0" anchor="t" bIns="45700" lIns="91425" spcFirstLastPara="1" rIns="91425" wrap="square" tIns="45700">
            <a:noAutofit/>
          </a:bodyPr>
          <a:lstStyle/>
          <a:p>
            <a:pPr indent="0" lvl="0" marL="0" marR="0" rtl="0" algn="r">
              <a:lnSpc>
                <a:spcPct val="120000"/>
              </a:lnSpc>
              <a:spcBef>
                <a:spcPts val="0"/>
              </a:spcBef>
              <a:spcAft>
                <a:spcPts val="0"/>
              </a:spcAft>
              <a:buNone/>
            </a:pPr>
            <a:r>
              <a:rPr lang="en-US" sz="1200">
                <a:solidFill>
                  <a:schemeClr val="dk1"/>
                </a:solidFill>
                <a:latin typeface="Lato Light"/>
                <a:ea typeface="Lato Light"/>
                <a:cs typeface="Lato Light"/>
                <a:sym typeface="Lato Light"/>
              </a:rPr>
              <a:t>Lorem Ipsum is simply dummy text of the printing and typesetting industry</a:t>
            </a:r>
            <a:endParaRPr sz="1200">
              <a:solidFill>
                <a:schemeClr val="dk1"/>
              </a:solidFill>
              <a:latin typeface="Lato Light"/>
              <a:ea typeface="Lato Light"/>
              <a:cs typeface="Lato Light"/>
              <a:sym typeface="Lato Light"/>
            </a:endParaRPr>
          </a:p>
        </p:txBody>
      </p:sp>
      <p:sp>
        <p:nvSpPr>
          <p:cNvPr id="6221" name="Google Shape;6221;p177"/>
          <p:cNvSpPr txBox="1"/>
          <p:nvPr/>
        </p:nvSpPr>
        <p:spPr>
          <a:xfrm>
            <a:off x="382433" y="4853926"/>
            <a:ext cx="3035275" cy="461628"/>
          </a:xfrm>
          <a:prstGeom prst="rect">
            <a:avLst/>
          </a:prstGeom>
          <a:noFill/>
          <a:ln>
            <a:noFill/>
          </a:ln>
        </p:spPr>
        <p:txBody>
          <a:bodyPr anchorCtr="0" anchor="t" bIns="91400" lIns="182825" spcFirstLastPara="1" rIns="182825" wrap="square" tIns="91400">
            <a:noAutofit/>
          </a:bodyPr>
          <a:lstStyle/>
          <a:p>
            <a:pPr indent="0" lvl="0" marL="0" marR="0" rtl="0" algn="r">
              <a:spcBef>
                <a:spcPts val="0"/>
              </a:spcBef>
              <a:spcAft>
                <a:spcPts val="0"/>
              </a:spcAft>
              <a:buNone/>
            </a:pPr>
            <a:r>
              <a:rPr b="1" lang="en-US" sz="1800">
                <a:solidFill>
                  <a:schemeClr val="dk1"/>
                </a:solidFill>
                <a:latin typeface="Lato"/>
                <a:ea typeface="Lato"/>
                <a:cs typeface="Lato"/>
                <a:sym typeface="Lato"/>
              </a:rPr>
              <a:t>Timming</a:t>
            </a:r>
            <a:endParaRPr b="1" sz="1800">
              <a:solidFill>
                <a:schemeClr val="dk1"/>
              </a:solidFill>
              <a:latin typeface="Lato"/>
              <a:ea typeface="Lato"/>
              <a:cs typeface="Lato"/>
              <a:sym typeface="Lato"/>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ption 1">
  <a:themeElements>
    <a:clrScheme name="Matagua">
      <a:dk1>
        <a:srgbClr val="445469"/>
      </a:dk1>
      <a:lt1>
        <a:srgbClr val="FFFFFF"/>
      </a:lt1>
      <a:dk2>
        <a:srgbClr val="445469"/>
      </a:dk2>
      <a:lt2>
        <a:srgbClr val="FFFFFF"/>
      </a:lt2>
      <a:accent1>
        <a:srgbClr val="1EA185"/>
      </a:accent1>
      <a:accent2>
        <a:srgbClr val="9BBB5C"/>
      </a:accent2>
      <a:accent3>
        <a:srgbClr val="F29B26"/>
      </a:accent3>
      <a:accent4>
        <a:srgbClr val="BD392F"/>
      </a:accent4>
      <a:accent5>
        <a:srgbClr val="445469"/>
      </a:accent5>
      <a:accent6>
        <a:srgbClr val="445469"/>
      </a:accent6>
      <a:hlink>
        <a:srgbClr val="F33B48"/>
      </a:hlink>
      <a:folHlink>
        <a:srgbClr val="FFC0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